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0" r:id="rId10"/>
    <p:sldId id="257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3:45:31.7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6252 11617 16 0,'0'-14'72'0,"0"2"5"15,-1-3-5-15,-6 3 0 0,16-5-49 16,-15 5-1-16,-1-1-2 16,-7 2-3-16,2 4-4 15,-4-3-1-15,0 4-1 0,-3 0 0 16,-1 3-5-16,0 0-1 16,-5 3-2-1,-4 6 0-15,-2 6-2 0,-6 8-1 16,-4 5 0-16,-7 5 0 0,-7 7 0 15,0 5 0-15,-1 3 1 16,-2 4 0-16,0 3 0 16,2 3 1-16,4 5 0 15,3 0 0-15,5 5 0 0,6 4-1 16,7 5 0-16,4-2-1 16,8 2 0-16,7-4 0 15,8-2 0-15,3-6-1 16,14-6 0-16,6-7 0 15,9-9 0-15,9-7 0 0,7-10-1 16,5-8 1-16,9-8-3 16,6-6 1-16,4-11 1 15,6-12 0-15,1-10 0 16,2-9 1-16,-4-8 1 0,-1-5 0 16,-4-3 2-16,-3-5 0 15,-6 1-1-15,-9 3 1 0,-5 3-1 16,-8 5 0-16,-4 6 0 15,-9 7 1-15,-5 4-1 16,-9 6 1-16,-8 5 0 16,-2 6 0-16,-12 7 0 0,-7 4-1 15,-7 5 1-15,-7 5-1 16,-1 9-1-16,-3 8 0 16,-2 6 0-16,2 5 0 15,3 3 0-15,7 3-1 0,2 0 1 16,7-1 0-16,3-2 0 15,7-4-1-15,3-3 0 16,5-8 0-16,3-6 0 0,8-5-1 16,5-10-1-16,5-3 0 15,4-12 0-15,4-10 1 16,2-7-1-16,2-2 1 16,1-3 0-16,-1 3 1 0,-3 3 1 15,-3 6-1-15,-6 5 2 16,-3 13 0-16,-6 7 0 15,-5 9 0-15,-4 12-1 16,-3 6 1-16,0 9 0 0,-2 1 0 16,1 1 0-16,0 0-1 15,2-4 0-15,6-8 0 16,4-7 0-16,3-12 0 0,6-6 1 16,-1-5-1-16,6-15 0 15,1-5 0-15,1-8 1 16,3-4 0-16,0-2 0 15,1 1-1-15,0 1 1 0,0 4-1 16,-1 4 1-16,2 7 0 16,2 6 0-16,1 5-1 15,1 6 0-15,1 4-1 16,-2 6-1-16,-4 9-2 0,-6 5-2 16,-10 7 0-16,-9 7 2 15,-8-1 0-15,-12-1 2 16,-8-1 1-16,-6-4 3 15,-3-5 3-15,1-6 0 0,5-11 0 16,1-5 1-16,8-2-3 16,8-10-1-16,8-4-1 15,5-6-1-15,18-3-1 16,7-5 0-16,13-4 0 0,11-1-1 16,10-7 1-16,8 0 0 15,7-1 0-15,1-1-1 16,-2 1 1-16,-3 1 1 15,-5 3-1-15,-11 2 1 0,-9 4 1 16,-12 6 1-16,-12 6 1 16,-9 4 0-16,-11 7 0 15,-6 10 0-15,-17 0-1 16,-6 11 0-16,-8 11-1 0,-7 7 0 16,-4 7-1-16,-1 5 1 15,0 3 0-15,0 0 0 16,9-1 0-16,4-5 0 0,10-5-1 15,8-5 0-15,12-8-1 16,7-7-1-16,18-6-5 16,6-8-13-16,13-10-57 15,13-2-2-15,7-3-6 0,3-4-6 16,3 1-2-16</inkml:trace>
  <inkml:trace contextRef="#ctx0" brushRef="#br0" timeOffset="809.3219">8352 12022 68 0,'-15'0'85'15,"-1"1"-3"-15,2-1-5 16,2 0 0-16,1-3-61 16,11 3-2-16,0 0-5 0,0 0-2 15,0 0-1-15,17-2-1 16,0 3 1-16,4-2-1 16,5-1 1-16,5-2 0 15,7 0-1-15,7-5 1 0,8-2 0 16,7-5-2-16,8-1 1 15,8-3-1-15,4-1-1 16,6-2 0-16,2 2-1 0,0 0 0 16,-2 4 0-1,-3 0-2-15,-6 5 0 0,-5 1 0 16,-8 4 0-16,-4 2 0 16,-9 1 0-16,-7 3 0 15,-3-1 0-15,-8 2 0 0,-3 0 0 16,-8 0 0-16,-1 0 0 15,-6 0 0-15,-3 0 0 16,-2 0-2-16,-10 0-1 16,14-1-3-16,-14 1-4 0,0 0-6 15,3-13-9-15,-3 13-14 16,-14-17-16-16,3 7-1 16,-6-4 0-16,-1-1 3 0,-5-2 13 15,1-1 14-15,-1-4 17 16,3-2 27-16,0 2 24 15,2-2 6-15,0 2 0 0,2 1-5 16,-1 3-5-16,0 2-7 16,2 4-7-16,-1 5-6 15,6 2-5-15,-2-1-5 16,12 6-3-16,-9-3-1 0,9 3-1 16,12 0-1-16,7 6-1 15,9 1 0-15,8 2 0 16,9 2 2-16,6 1 0 15,6 3 1-15,1 1-1 0,2 4-1 16,-7-2 1-16,-7 6 0 16,-9 1-1-16,-12 5 0 15,-15 7-1-15,-11 6 0 0,-18 10-1 16,-16 3-2-16,-6 10-4 16,-13-1-5-16,-4 7-6 15,-4 0-15-15,4-6-49 0,11-4-2 16,7-14-6-16,15-13-2 15</inkml:trace>
  <inkml:trace contextRef="#ctx0" brushRef="#br0" timeOffset="1705.0038">12170 11158 41 0,'17'-16'79'0,"1"2"0"16,-7-6-2-16,0 1-2 0,-5-3-51 16,1 3-2-16,-3 2-4 15,-4 0-6-15,-1 3-1 16,-13 2-4-16,-1 2-1 16,-9 3-3-16,-7 6-1 0,-10 1-3 15,-4 9 1-15,-11 12 0 16,-8 8 0-16,-5 12 1 15,-5 7 0-15,1 6 1 16,3 0 0-16,5 3 1 0,11-8-2 16,6-2 0-16,19-5-1 15,12-9 1-15,15-4-1 16,10-5 0-16,23-5 0 0,10 2 0 16,14-6 0-16,13 1-1 15,4-1 1-15,2 2-1 16,1 1 0-16,-10 1 0 15,-8 2 1-15,-11 4 0 16,-12-1 1-16,-14 5 2 0,-15 1 1 16,-8 4 0-16,-16 0-1 15,-11 4 1-15,-10 2 0 16,-9-2-2-16,-4 1 0 0,-8-3-1 16,1-3 0-16,2-7-2 15,3-1-3-15,3-7-4 16,15-2-10-16,2-10-22 15,9-4-33-15,12-3-9 0,10-5-8 16,7-10-2-16</inkml:trace>
  <inkml:trace contextRef="#ctx0" brushRef="#br0" timeOffset="2360.9522">12951 11317 6 0,'36'-20'87'15,"-10"4"2"-15,-9 3-5 0,-13 3-4 16,-4 10-1-16,-15-11-60 16,-4 11-6-16,-5 0-5 15,-1 10-3-15,-6 7-1 0,-7 9 1 16,-4 11-2-16,-4 8 0 15,1 6-2-15,-3 7 1 16,3 4-1-16,1 0 0 16,6-1-1-16,6-1 1 0,10-4-2 15,10-7 1-15,10-5 0 16,9-6 0-16,16-8 0 16,12-8-2-16,10-11-2 15,17-11-1-15,6-7-1 16,12-15 0-16,3-12 1 0,4-9-1 15,2-5 2-15,-6-6 1 16,-4-1 3-16,-12 3 1 0,-9 7 2 16,-12 9 1-16,-10 6 0 15,-8 11 0-15,-11 7 0 16,-17 12-1-16,5 10 1 16,-10 12-2-16,-9 10 0 15,-3 8-1-15,-1 7-1 0,1 3 0 16,4 0 0-16,8-2-1 15,5-6 0-15,13-9 1 16,10-10-1-16,13-14 1 16,11-9-1-16,6-10 1 0,3-12 0 15,0-9 0-15,-2-8 0 16,-8-3 1-16,-8-6 1 16,-10 1 0-16,-13 2-1 15,-15 5 1-15,-10 5-3 0,-12 7-2 16,-14 8-2-16,-6 9-3 15,-4 3-5-15,1 8-16 16,0 6-49-16,6 5-3 16,4 4-5-16,8-5-3 0,11 0 3 15</inkml:trace>
  <inkml:trace contextRef="#ctx0" brushRef="#br0" timeOffset="2811.0855">14038 11499 74 0,'14'-10'86'0,"-1"0"-3"0,-5-1-4 15,1-4-2 1,0 4-56-16,2 0-5 0,6 3-4 15,4 2-4-15,4 4-2 0,7 2 0 16,7 3-1 0,6 9-1-16,3 5 0 0,5 5-1 15,-2 5 0-15,-3 1-1 16,-3 2-1-16,-6-4-1 16,-8-2 0-16,-7-3 1 0,-9-5 1 15,-3-6 0-15,-12-10-1 16,0 0 2-16,0 0 0 15,6-10-1-15,-6-5 1 0,-1-3-1 16,0-5-2-16,2-2 2 16,-1-2-2-16,1-1-2 15,7 2 1-15,7 0 0 0,2 3-1 16,6-1-1-16,4 6-1 16,1 0-4-16,5 6-8 15,2-2-20-15,-2 1-46 16,4 5-1-16,1 4-7 0,-4 0-5 15,0-3 7-15</inkml:trace>
  <inkml:trace contextRef="#ctx0" brushRef="#br0" timeOffset="3076.9515">15315 11188 17 0,'13'-5'91'15,"-13"5"-1"-15,11-3-4 16,-11 3-7-16,0 0 0 0,8 0-66 15,-8 12-5-15,-2 10-3 16,-4 14-3-16,-2 14 0 0,-2 17-1 16,-2 16 1-16,-3 15 0 15,-1 10 0-15,1 5-1 16,-1 0 0-16,4-6 0 16,-2-7-1-16,6-14 1 15,4-15 0-15,4-14-4 0,0-17-9 16,12-19-42-16,5-11-26 15,4-16-2-15,6-23-7 16,1-22-7-16</inkml:trace>
  <inkml:trace contextRef="#ctx0" brushRef="#br0" timeOffset="3355.0076">15396 11381 50 0,'-16'-44'96'0,"1"5"-7"0,8 3-5 15,3 5-2-15,10 3-3 0,16 5-78 16,7 10 1-16,13 8-2 16,5 5 0-16,7 10-1 15,2 9 0-15,-3 7 0 16,-7 4 0-16,-9 6 0 0,-13 4 0 16,-13 4 0-16,-11 0 1 15,-17-1 0-15,-11-4 1 16,-9-4-1-16,1-6-1 15,-5-4-4-15,2-11-10 16,3 0-39-16,8-13-25 0,6-3-5 16,7-10-5-16,10-6-5 15</inkml:trace>
  <inkml:trace contextRef="#ctx0" brushRef="#br0" timeOffset="3577.0385">15936 11226 26 0,'50'-9'93'0,"-3"2"-4"16,-9 4-4-16,-7 1-5 16,-2 2-2-16,-6 10-70 15,-8 8-3-15,2 11-1 0,-11 8-2 16,-4 11 1-16,-3 5-3 16,-5 11-2-16,-6-2-3 15,3 1-5-15,-6-8-8 16,5-6-13-16,6-8-47 15,-2-16-6-15,6-25-3 16,0 0-2-16</inkml:trace>
  <inkml:trace contextRef="#ctx0" brushRef="#br0" timeOffset="3740.3952">16186 11014 47 0,'-14'-13'93'0,"-2"6"-4"16,3-2-9-16,2 3-9 15,7-5-13-15,2-6-124 16,2 17-16-16,16 3-5 16,2 5-4-16,1 0-3 0</inkml:trace>
  <inkml:trace contextRef="#ctx0" brushRef="#br0" timeOffset="4066.5788">16637 11092 67 0,'27'4'81'16,"-4"1"-4"-16,-6-2-5 0,-4 1-3 16,-3 3-57-16,-9 4-4 15,-1 9-1-15,-5 6-2 16,-4 9 1-16,-7 5 1 16,2 2 0-16,-2 3 0 15,5 1-2-15,4-3 0 0,6-4-1 16,2-7-2-16,15-8 0 15,10-8 0-15,10-9 0 16,6-7-1-16,9-9 1 16,1-12-1-16,2-11-1 0,-3-10 1 15,-8-4 0-15,-12-3 0 16,-17-1 1-16,-13 2 0 16,-16 6-1-16,-21 7-2 0,-12 12-5 15,-15 7-13 1,-5 5-55-16,-2 12-5 0,-1 9-6 15,2 4-5-15,-1 2-3 16</inkml:trace>
  <inkml:trace contextRef="#ctx0" brushRef="#br0" timeOffset="4910.9888">4381 14129 9 0,'37'18'84'0,"9"-11"2"15,12-6-5-15,11-1-1 0,13-14-3 16,14-4-66-16,21-9 0 16,25-3-2-16,24-4-3 15,23-3-1-15,22-6-1 16,22-3-1-16,26-3-1 16,21-5-1-16,20-2 0 0,22-2-2 15,55-3 1-15,-17-1 0 16,22-3 1-16,41 3 0 15,-13 5-1-15,21 2 1 16,8 6 1-16,38 4 0 0,-50 5 1 16,47 7 0-16,5 7 1 15,-3 4-1-15,10 5 2 16,2 2-1-16,2 5 0 0,-32 0 1 16,19 4-1-16,-19 3-4 15,-8 2 0-15,-36 1 0 0,-4 1 0 16,-24 0 0-1,-28 1 0-15,-26 0 0 0,-28 0 0 16,-28 1 0-16,-29-2 0 16,-29-1 0-16,-25-4 0 0,-31 1 0 15,-26-4 0-15,-23 2 0 16,-25-5-23-16,-16-2-45 16,-18 3-19-16,-16 2-3 15,-7-1-6-15,-10-4-4 16</inkml:trace>
  <inkml:trace contextRef="#ctx0" brushRef="#br0" timeOffset="5611.8006">18633 10786 76 0,'0'-19'83'15,"0"-1"-6"-15,3 3-4 16,-1-2-3-16,-2 5-68 0,5 5 1 16,5 7-2-16,0 2-1 15,1 8-2-15,3 9 0 16,1 5 1-16,4 9 2 16,0 4 1-16,0 12-1 0,3 5 2 15,3 5 1-15,-4 3 0 16,4-4 3-16,3-2 2 15,2-8 1-15,2-6 1 16,2-13 2-16,3-11-2 0,3-13 1 16,5-7-1-16,1-15-2 15,4-10-2-15,2-9-1 16,7-8-2-16,5-8-2 16,9-6 0-16,8-5-2 0,6-4 2 15,11-2-2-15,9 1 0 16,7 5-2-16,1 3 1 15,4 11-1-15,-10 7-4 0,-1 14-10 16,-17 14-35-16,-16 8-33 16,-20 8-2-16,-28 12-8 15,-22 6-2-15</inkml:trace>
  <inkml:trace contextRef="#ctx0" brushRef="#br0" timeOffset="5931.4013">19217 10842 49 0,'-40'9'95'15,"14"-2"-4"-15,13-7-7 16,13 0-1-16,11-3-4 0,18-2-79 16,8 5 0-16,11 14-1 15,10 6 2-15,5 8-2 16,5 6 2-16,2 6-1 0,-3 2 2 15,-2 0-1-15,2-4 0 16,-5-4 0-16,5-9 1 16,3-12 2-16,4-9-3 0,7-10 1 15,8-18 1-15,12-13-2 16,8-15 0-16,9-13-1 16,5-6-7-16,-2-11-12 15,2-7-45-15,-10 6-19 16,-9-1-5-16,-14 1-5 0,-19 1-5 15</inkml:trace>
  <inkml:trace contextRef="#ctx0" brushRef="#br0" timeOffset="15186.0811">4080 3746 67 0,'0'-23'86'0,"2"1"-5"16,-2 2-4-16,0-1-1 15,-44 2-70-15,41 3-1 0,3 7-1 16,0 9-4-16,-1-15-2 16,1 15-2-16,0 0 0 15,5 18-1-15,4 6-2 16,-2 6 1-16,1 11 1 0,-1 6 1 15,-2 15 4-15,0 10 1 16,-1 7 4-16,-5 11 1 16,-3 9 3-16,-6 5 1 15,-2 3 0-15,0 6 0 0,-2-5-1 16,-3 0-3-16,2-4-1 16,-1-7-3-16,5-8-5 15,1-9-5-15,4-10-17 0,6-11-51 16,-1-12-5-16,0-18-5 15,1-29-4-15</inkml:trace>
  <inkml:trace contextRef="#ctx0" brushRef="#br0" timeOffset="15569.4719">3926 3834 54 0,'26'-33'67'0,"-1"4"2"16,-5 2 2-16,-6-7-35 0,-1 16-18 16,-3 3 1-1,-1 6-2-15,-9 9 1 0,8-12-2 16,-8 12-4-16,0 0-4 15,17-4-6-15,-5 4-1 16,7 1-3-16,4 0 1 0,5 4-1 16,4 2 1-16,7 6 0 15,-2 2-1-15,5 4 0 16,-3 3-2-16,2 8-1 16,0-2-3-16,-3 7-1 0,-2 3-1 15,-6 0 0-15,-2-2-4 16,-3-2-10-16,-3-2-20 15,-7-12-27-15,2-4-2 16,-1-13-1-16</inkml:trace>
  <inkml:trace contextRef="#ctx0" brushRef="#br0" timeOffset="16116.2455">4801 3581 4 0,'16'-42'84'15,"-1"6"3"-15,-4 6-2 16,-1 2-5-16,-6 35-29 15,-1-20-32-15,-2-1-4 16,3 5-6-16,-4 9-8 0,0 0-2 16,0 0-2-16,0 19 0 15,-5 21 0-15,-10 16-1 16,-2 11 1-16,-8 12 3 16,2 8 2-16,-6 5 0 0,1-2-1 15,-4-2 0-15,1-10 0 16,5-13-1-16,2-10-1 15,2-10-1-15,2-11-4 0,5-8-4 16,2-11-2-16,13-15-3 16,-10-13 1-16,12-19-2 15,10-14 1-15,4-13 1 0,5-13 5 16,1-13 6-16,5-4 4 16,1-6 4-16,3 2 3 15,-1 5 0-15,1 8 2 16,-1 10 1-16,0 11-1 15,2 16-1-15,-3 8-3 16,0 15-2-16,-3 14-1 0,-3 10-2 16,-4 20 0-16,-3 16 0 15,-4 18-1-15,-5 17 2 16,-4 12 1-16,-3 14-1 0,-2 7 1 16,0 8-1-16,-5-2 0 15,-2-2-1-15,2-7 0 16,-5-4 0-16,3-3-1 0,-2-6 0 15,-2-8 0-15,5-3-2 16,-2-9-4-16,8-6-8 16,-1-8-20-16,2-17-35 0,8-7-10 15,9-15-3-15,6-17-5 16</inkml:trace>
  <inkml:trace contextRef="#ctx0" brushRef="#br0" timeOffset="17280.8565">5656 4153 51 0,'10'-32'68'16,"-4"-1"-1"-16,-6 6-1 16,0 1-50-16,-1 5-3 15,-4 5-2-15,0 5 1 0,-6 4-2 16,-1 4 1-16,-9 1-1 15,1 2-3-15,-8 0 0 16,3 2-3-16,-5 3 0 16,1 3-1-16,-1 5-2 0,1 5-1 15,-1 7 0-15,-1 8-1 16,0 9 1-16,-2 9-1 16,-1 7 1-16,-3 2 0 15,7 5 1-15,-2-7 1 16,9 2 1-16,2-9-3 0,9-8 0 15,3-10 0-15,9-9 0 16,11-8-2-16,9-12-3 16,8-4-8-16,6-14-6 0,7-12-4 15,3-5 1-15,7-8-2 16,0-3 2-16,-5-4 6 16,-1-2 8-16,-5-2 11 15,-2-2 10-15,-8 8 8 0,-2-2 3 16,-5 7 1-16,-4 7-5 15,-3 7-3-15,-4 7-3 16,-1 13-4-16,-11 5-1 16,13 23-3-16,-8 9-2 0,-2 10-1 15,3 8 1-15,-1 4-2 16,2 4-1-16,3-4-2 0,4-2-4 16,3-15-2-1,4-10-2-15,6-19-2 0,2-14-1 16,4-20-1-16,1-23 1 15,3-13 3-15,-1-21 2 16,3-10 4-16,-2-17 7 0,-2-1 6 16,-3-5 6-16,-4 6 3 15,-2 7 1-15,-4 10 2 16,-5 11-1-16,-2 15-1 16,-6 17-3-16,-2 14-6 0,-3 8-3 15,-1 10-4-15,-2 6-3 16,-1 12-4-16,0 0-1 15,0 0-1-15,0 18-1 0,0 8-1 16,-1 11 0-16,1 15 1 16,0 17 1-16,-1 13 3 15,-1 15 1-15,-6 5-1 16,-1-1 1-16,-1-4 0 0,0-12 2 16,-2-14 0-16,1-16 0 15,3-14 0-15,2-16 1 16,4-11-1-16,2-14 1 15,0 0 0-15,3-7-3 0,5-13-3 16,5-2 1-16,0-4 0 16,4-5 0-16,0-1 0 15,4-2-1-15,-2 4 0 16,2 5 2-16,1 6 2 0,-4 9 0 16,2 6 0-16,-1 4-1 15,-1 8 1-15,0 9 0 16,1 4 1-16,-1 4 0 0,1 3 0 15,-1-1-1-15,2 0 1 16,1-6-1-16,1-4-1 16,2-5-1-16,2-9-3 15,5-3-3-15,2-12-5 16,8-9-1-16,2-9 1 0,4-6 1 16,0-3 4-16,3-4 4 15,-1 4 7-15,-7 3 5 16,-1 5 5-16,-11 8 1 0,-4 5 1 15,-7 9-1-15,-2 5-4 16,-9 4-3-16,-3 7-3 16,-2 8-2-16,-2 8 0 15,-1 5-1-15,0 7-5 0,1 4-6 16,0 2-14-16,-1-9-47 16,2 7-6-16,3-8-7 15,1-5-5-15</inkml:trace>
  <inkml:trace contextRef="#ctx0" brushRef="#br0" timeOffset="17488.6713">7025 3578 3 0,'-15'-23'84'0,"1"5"0"0,4 2-6 16,-2 5-5-16,1 2-8 15,11 9-76-15,-15-5-5 16,15 5-28-16,2 18-28 16,1 3-7-16,5 6-4 15,-2-4 4-15</inkml:trace>
  <inkml:trace contextRef="#ctx0" brushRef="#br0" timeOffset="18320.5212">7578 3649 32 0,'8'14'74'0,"0"-2"-1"15,-5 5-1-15,-3-24-19 0,0 23-34 16,-1 12-6-16,-5 3-1 15,-4 8-3-15,0-2-1 16,-5 6-3-16,3-5-2 16,1-3-1-16,1-6-2 0,4-5 1 15,1-6 0-15,2-9-1 16,3-9 0-16,0 0 0 16,9-20-1-16,0-3 1 15,3-6-1-15,8-6 0 16,9-4 0-16,2-2-1 0,9-1 1 15,-2 5 1-15,6 3 0 16,0 8 1-16,-1 9 0 16,-6 6-1-16,-3 10 1 0,0 6-1 15,-10 13 1-15,3 14-1 16,-4 3-1-16,1 9 1 0,1 1 0 16,6-2 0-16,3-3 0 15,5-6 1-15,7-11-1 16,8-13-1-16,5-10-1 15,4-15-4-15,4-12 1 16,-3-6 0-16,2-7 0 16,-9-10 1-16,-7-2 5 0,-10 0 5 15,-7 4 6-15,-15 1 2 16,-10 7 2-16,-8 4-1 16,-9 9 0-16,-12 9-2 0,-5 9-5 15,-3 9-4-15,-6 5-5 16,-1 16-1-16,0 10 0 15,0 13-1-15,1 6-1 0,5 9-1 16,5-3-2-16,7-4 0 16,7-6 1-16,8-10 0 15,3-10 1-15,13-15 1 16,8-11 2 0,9-17 2-16,6-9 3 0,2-18 1 0,5-9 1 15,4-17 1-15,-2-12-1 0,2-14 0 16,0-11-1-1,-1-6 1-15,-3-1 0 0,-4 7 0 16,-6 11 0-16,-4 15 0 16,-8 13-1-16,-5 20-2 15,-7 16-2-15,-4 19-2 0,-5 13-1 16,-5 19 1-16,-4 21-1 16,-5 24-1-16,-5 13-5 15,0 27-2-15,-5 13-12 16,4 14-30-16,5 8-21 15,2-8-9-15,13-12-4 0,1-22-4 16</inkml:trace>
  <inkml:trace contextRef="#ctx0" brushRef="#br0" timeOffset="19156.3675">9180 3471 51 0,'5'-19'85'0,"2"2"-2"15,-3 3-7-15,3 2 0 0,-12 3-55 16,12-1-9-16,16 4-3 15,1 0-5-15,13 4-1 16,2 2-2-16,10 1 0 16,1 10-3-16,0 4-1 15,-3 7-3-15,-10 5 0 0,-3 3-1 16,-16 2 1-16,-5 0 1 16,-13-4 1-16,-10-3 1 15,-4-5 6-15,-3-5 2 16,2-6 1-16,2-6-1 0,3-3 0 15,10 0-2-15,0-18-1 16,19 0-1-16,10-7 0 16,8-5-2-16,10-7 0 0,12-6 1 15,10-5 1 1,8-5 0-16,5 0 1 0,2 0 0 16,-2-2-1-16,-2 3 2 0,-13 7 2 15,-9 6 3-15,-13 8-1 16,-12 5-1-16,-17 7-2 15,-13 7 0-15,-3 12-1 16,-21-1-1-16,-4 18-5 16,-2 2-3-16,-4 7-1 15,6 5 1-15,-2 4 1 0,6-5 0 16,6 2 0-16,7-5 1 16,4-7 0-16,4-6 2 15,-1-5 1-15,1-9 0 0,9 8 2 16,-9-8 0-16,14 2 0 15,-14-2 1-15,9 1 1 16,-9-1-1-16,12 2 0 16,-12-2-1-16,17 7 2 15,-8-1-2-15,4-2 1 0,2 0-1 16,4-1 1-16,1 0 0 16,7-3 0-16,0 1 1 15,6-5-2-15,5-6 2 16,-1-3-1-16,3-5 1 0,6-7 0 15,-1-6-1-15,6-11-1 16,0-9-1-16,3-7 0 16,3-8 0-16,0 0-1 0,-2-4 0 15,3 5-1-15,-4 5-3 16,4 12-6-16,-9 8-20 16,-6 14-44-16,7 13-5 15,-2 5-5-15,-5 8-3 16</inkml:trace>
  <inkml:trace contextRef="#ctx0" brushRef="#br0" timeOffset="19916.9555">4433 5904 35 0,'-28'18'91'16,"8"-5"-4"-16,8-5-6 16,12-8-3-16,0 0-1 15,23-7-78-15,15-7 1 16,18-5 0-16,18-7 1 16,22-10 2-16,21-6-2 0,20-11 1 15,19-8 0-15,18-8-1 16,19-6-1-16,14-5 0 15,19-3 0-15,10-5-1 16,12-3 2-16,11-1-1 0,4 1 1 16,1 5 1-16,-3 3-2 15,-5 9 0-15,-11 6 1 16,-7 13-1-16,-12 8-4 0,-13 16-9 16,-19 4-21-16,-23 16-46 15,-5 9-3-15,-22 2-5 16,-17 0-5-16</inkml:trace>
  <inkml:trace contextRef="#ctx0" brushRef="#br0" timeOffset="23405.4971">11430 10599 50 0,'-11'-14'80'0,"-4"-6"-2"16,-1-2-3-16,-2-4-4 0,2-5-60 16,-5 6-1-16,0 1 0 15,-8 7-3-15,-1 2-3 16,-14 6-2-16,-2 5-1 16,-10 2 0-16,-8 2-1 0,-7 10 0 15,-4 1 0 1,-3 1 0-16,0 0 0 0,-1-1 1 15,2-1-1-15,3 1 1 16,7 0 0-16,5-4-1 16,9 0 0-16,10 1 0 0,6 0-1 15,5 6 0-15,11 2-1 16,9 7 0-16,11 6 0 16,5 9 1-16,11 8-1 0,8 9 1 15,7 9 0-15,5 14 2 16,2 9 1-16,0 15 1 15,0 7 1-15,-1 15 0 16,-1 11 2-16,-6 11 0 16,-4 9 2-16,-6 6-1 0,-2 5 0 15,-7 2-3-15,-2 4 2 16,-10-2-1-16,2-1-1 16,-8-3-1-16,-2-1 0 0,-6-6-1 15,-1-7 1-15,-2-7 0 16,1-10-1-16,0-10 1 15,1-15-1-15,11-12 0 16,6-16 0-16,10-17 1 0,18-15-1 16,12-16-2-16,16-16-2 15,17-16-4-15,18-14-4 16,19-19-28-16,16-9-43 0,6-14-3 16,10-7-7-16,2-8-4 15</inkml:trace>
  <inkml:trace contextRef="#ctx0" brushRef="#br0" timeOffset="24371.6474">17353 10521 56 0,'-44'-28'84'16,"0"-3"0"-16,1-7-4 16,4-1-3-16,7-3-58 15,4 1-3-15,11 5-2 0,8 4-4 16,9 3-3-16,2 3-4 15,15 3-1-15,5 1-1 16,13-1-1-16,8 2 1 16,11-1-1-16,9 1 0 0,9-1 0 15,5 3 1 1,8 3-1-16,2 4 1 0,-2 1-1 16,0 6 0-16,-8 6 0 15,-2 1-1-15,-7 12 1 0,-8 6-2 16,-8 6 1-16,-9 9 0 15,-6 6 0-15,-8 9 0 16,-9 12 1-16,-7 12 0 16,-12 14 0-16,-3 16 1 15,-16 14 0-15,-9 17 2 0,-11 18 1 16,-6 11 0-16,-8 12 0 16,-4 9-1-16,2 5 1 0,2-3 0 15,6 2-1-15,7-5-2 16,12-7-1-16,11-7 1 15,11-9 0-15,8-9-1 0,11-8 0 16,10-10-1-16,-1-13 1 16,3-12 0-16,-3-18-1 15,-4-9 1-15,-10-15 0 16,-9-14 1-16,-8-13 0 16,-17-10 2-16,-14-10 0 15,-15-8 2-15,-14-3-1 0,-12-8 0 16,-11 2 0-16,-8 0-1 15,-9 3-1-15,-9 1-2 16,-5 12-3-16,-9 1-9 16,-1 12-23-16,1 2-48 0,-14 3-3 15,-2-1-6-15,-6-3-4 16,2-5-3-16</inkml:trace>
  <inkml:trace contextRef="#ctx0" brushRef="#br0" timeOffset="25065.7903">11271 15133 32 0,'-22'6'76'15,"9"-2"-1"-15,-1 0-1 16,14-4-5-16,-12-1-55 15,12 1-1-15,9-4-1 0,7 4 0 16,4 0-1-16,9 0-1 16,13 0 0-16,4 0-1 15,17 1-1-15,14 1-1 16,12-2-1-16,22-3-1 16,20-6 1-16,18-6 0 0,27-6 0 15,22-7-1-15,21-3 1 16,19-3-1-16,20-4 0 0,7 4-1 15,13 3-1-15,-2 5-1 16,-2 7-1-16,-11 6 0 16,-12 7-1-16,-17 6 0 15,-21 2 0-15,-17 2 0 16,-18 5 0-16,-23 1 0 0,-15-1-1 16,-17 3-4-16,-21-1-7 15,-15 3-12-15,-25 6-38 16,-22-4-22-16,-24 3-4 15,-27 0-6-15,-34 1-3 0</inkml:trace>
  <inkml:trace contextRef="#ctx0" brushRef="#br0" timeOffset="25492.9825">11957 15754 48 0,'-79'35'98'0,"19"-4"-8"16,14-10-4-16,24-7-4 16,10-11-2-16,20-3-80 15,15-3-1-15,27 3 0 16,15-3 1-16,19 0 2 0,16-4 0 15,23-6 1-15,18-5 0 16,20-7 1-16,21-9 0 16,16-6 0-16,26-6-1 15,20-7 1-15,23-1-4 16,12 2 0-16,17 3 0 0,8 7 0 16,4 9 0-16,-4 9 0 15,-8 10 0-15,-16 9 0 16,-20 5 0-16,-17 4 0 0,-29 7 0 15,-20 0 0-15,-30 4 0 16,-24-5 0-16,-22 3-18 16,-27-3-46-16,-16-4-22 15,-25-4-4-15,-25-4-6 0,-25-11-6 16</inkml:trace>
  <inkml:trace contextRef="#ctx0" brushRef="#br0" timeOffset="41409.0506">18580 5571 11 0,'53'0'49'0,"-3"-1"-16"16,-11 1-3-16,-4-2 1 16,-8 2 4-16,-6 0 2 0,-5 0 1 15,-6 0-4-15,-10 0-4 16,0 0-5-16,0 0-3 0,-11-1-5 16,-4-3-6-16,-2 0-4 15,-7-3-2-15,-3-4-1 16,-5-1 1-16,-5-2 0 15,-1 1 0-15,-7-4 1 16,0-5-2-16,-9 2 1 0,-4-3-1 16,-7-3-2-16,-5 0 0 15,-8-5-1-15,-6-1 0 16,-6-3-1-16,-10-1 1 16,-4-3 0-16,-7-2-1 15,-6-3 3-15,-5-2 0 0,-8 2-1 16,-4-4 1-16,-8 0-1 15,-7 0 0-15,-10-1-1 16,-6 2 0-16,-6 1-1 0,-7 4 1 16,-8 0 0-16,-6 3-1 15,-3 2 1-15,-2 5 0 16,-3-1 0-16,0 0 0 16,-3 4 1-16,3-4-1 0,2 1 1 15,5 0-1-15,6-1 1 16,6 0 0-16,9-2 0 15,6 2-1-15,9 1 1 16,9 3-1-16,9 3 0 0,9 1-1 16,12 5-1-16,8 2-2 15,10 4-1-15,12 3-4 16,12 5-7-16,8-3-13 0,11 1-36 16,12 8-20-16,10-1-4 15,10 0-5-15,12-6-2 16</inkml:trace>
  <inkml:trace contextRef="#ctx0" brushRef="#br0" timeOffset="41848.599">13251 3503 11 0,'30'-5'93'0,"-9"1"-2"16,-12-2-4-16,-9 6-7 16,0-11 1-16,13 5-71 0,-26 1-5 15,-6-1-2-15,-6 3-3 16,-7 2-2-16,-8 1-2 16,-3 6 0-16,-9 5 2 15,-11 5-1-15,-6 6 1 16,-11 5 1-16,-7 4 0 0,-6 5 1 15,-5 2 1-15,0 3 0 16,0 0-1-16,6 0 0 16,9-1 0-16,5 0 0 15,12 1 0-15,9 0-1 0,10 1 0 16,15 2 1-16,11 3-1 16,15 4 0-16,9 0 1 15,21 2 1-15,24-1-2 0,17 1 0 16,27 3-2-16,15-4-4 15,31 3-10-15,14 0-16 16,19-1-44-16,19 3-5 16,10-2-5-16,7-2-3 15</inkml:trace>
  <inkml:trace contextRef="#ctx0" brushRef="#br0" timeOffset="43394.2426">20106 5849 1 0,'-13'-14'18'0,"13"14"-15"16,-3-9-2-16,3 9-2 0,0 0-1 15,0-11 1-15,0 11 0 16,0 0 2-16,-2-13 2 16,2 13 6-16,-8-9 4 15,8 9 9-15,-10-9 0 0,10 9 4 16,-10-8-2-16,10 8-3 15,0 0-1-15,0 0-4 16,-8-8-2-16,8 8-1 16,0 0 0-16,0 0 5 15,0 0 1-15,0 0 2 0,0 0 1 16,0 0-1-16,0 0-2 16,4 2-3-16,-4-2-3 0,0 0-6 15,0 0-3-15,0 0-2 16,0 0-2-16,0 0 0 15,0 0-1-15,0 0 0 16,0 0 1-16,0 0 1 0,0 0-1 16,0 0 2-16,0 0 0 15,0 0 0-15,0 0 0 16,0 0-1-16,0 0 0 0,0 0 0 16,0 0 0-16,0 0-1 15,0 0 0-15,0 0 0 16,0 0 0-16,0 0 0 15,0 0-1-15,0 0 0 0,0 0 0 16,0 0 0-16,0 0-1 16,0 0-1-16,0 0-4 15,0 0-12-15,0 8-20 16,0-8-32-16,-2 17-6 0,2-17-4 16,-11 16-2-16</inkml:trace>
  <inkml:trace contextRef="#ctx0" brushRef="#br0" timeOffset="46206.4629">8137 1142 18 0,'-34'0'73'0,"-5"0"0"16,-11-2-3-16,3 1-4 16,-10 0-46-16,0-2-14 0,-4 2-3 15,-1-1-1-15,-7 1-2 16,-4 0 1-16,-2 1-1 15,-7 0 0-15,0 2 0 16,-5 8-1-16,-5 3 1 0,-5 5 0 16,-60 9 1-16,-51 31 0 15,-6 8 0-15,-1 15 0 16,6 8 0-16,13 6 1 0,5 8 1 16,12 10 1-1,14 3-2-15,0 4 1 0,-1 4 1 16,-1 14 0-16,-2 1 0 15,-4 6 1-15,-2 2 0 16,-1 4 1-16,-5 2 2 0,3 1 0 16,1 0 0-16,2-1 0 15,9-1 0-15,12 0 0 16,13 3-1-16,11-3 0 16,21 0-3-16,11 0-2 15,19 5-1-15,15 1-1 0,17 2 1 16,14 3-1-16,14-1 1 15,16 1-1-15,3-1 2 16,15 2 0-16,10-6 0 16,23-5 0-16,4-9-1 0,15-11-1 15,14-6 1-15,14-12-2 16,15-10 1-16,15-12-1 16,12-8 1-16,16-10 0 0,11-7 2 15,14-6-1-15,10-7 0 16,16-7 1-16,12-8 0 15,16-10-1-15,6-11 0 16,9-8 0-16,9-11 0 0,4-11-2 16,3-13 2-16,-1-9-1 15,3-13 0-15,-6-5 1 16,-1-7-1-16,-2-4 1 0,-5-6 0 16,4-1 1-16,-5-4-1 15,5 1 0-15,-7-4 0 16,0-3 0-16,-2-2-1 15,-3-4 1-15,-7-6 0 16,-9-7 0-16,-6-6-1 0,-15-11 1 16,-12-4-1-16,-13-8 2 15,-15-5-3-15,-15-3 1 16,-12-3 0-16,-16 2 1 0,-10-2 0 16,-8 5 0-16,-7 0 0 15,-3 2 1-15,-7 0 1 16,-1 2 0-16,-9 3 0 0,-2-7 0 15,-7-1 0-15,-8-5 0 16,-7 0 1-16,-9-8-4 16,-7-3 0-16,-11-3 0 15,-4-2 0-15,-15-1 0 16,-7 2 0-16,-12 3 0 0,-16 0 0 16,-11 6 0-16,-20 0 0 15,-17 7 0-15,28 70 0 16,-9-8 0-16,-9 5 0 15,-11-8 0-15,-6 3 0 16,-17-4 0-16,-4 4 0 0,-19-5 0 16,-11 5 0-16,-20-6 0 15,-11 8 0-15,-20 0-5 16,-14 8 1-16,-20 0-1 0,-14 11-3 16,-25 8 0-16,-15 13-1 15,-14 21-8-15,-13 12-11 16,93 38-14-16,-446 65-36 15,0 61-9-15,28 54-3 16,38 59-2-16</inkml:trace>
  <inkml:trace contextRef="#ctx0" brushRef="#br0" timeOffset="59777.9928">25569 11314 32 0,'13'-10'85'0,"-7"2"-5"16,4-1-3-16,-3 2-4 0,7 16-30 16,2-9-37-16,5-3-1 15,7 4-2-15,5 5 0 16,16 9-1-16,1 6 0 16,8 9 0-16,4 4 0 15,4 9 0-15,3 3 0 0,-3 6 0 16,5 1 0-16,-2 4 0 15,-3 3 1-15,2 3-1 16,1 2 1-16,1 1 0 0,-3 2-1 16,-2-2 0-16,-3-1-1 15,-3-1-4-15,-7-5-6 16,-4-6-15-16,-11-5-52 16,-6-9-4-16,-9-12-4 15,-9-14-7-15</inkml:trace>
  <inkml:trace contextRef="#ctx0" brushRef="#br0" timeOffset="60151.2555">26720 11210 1 0,'0'-13'85'0,"0"13"1"16,-5-16-3-16,5 16-6 16,-9-16-3-16,5 8-69 15,4 8-1-15,-9 0 0 0,1 12-3 16,-1 9-1-16,-4 8 0 16,-5 7 0-16,-4 10 2 15,-7 7 0-15,-7 7 2 16,-1 4 0-16,-6 6 2 15,-7 4-2-15,-3 5 1 0,-4 0-1 16,-2 5 0-16,-3 0-1 16,0 0 0-16,1-7-2 15,4-3 0-15,4-8-5 16,6-5-7-16,6-14-16 0,6-15-50 16,14-7-4-16,5-13-7 15,16-12-3-15</inkml:trace>
  <inkml:trace contextRef="#ctx0" brushRef="#br0" timeOffset="60647.7756">26903 11629 62 0,'8'12'76'0,"-8"-12"-3"0,9 15-4 16,-9-15-5-16,17 8-62 15,-5 0-3-15,8-2 1 16,1 1 0-16,14-6 2 16,1-1 0-16,1-4 0 15,2-4 3-15,-2-6 1 0,1-5 3 16,-8 0 1-16,-3-3 2 15,-9-3-2-15,-1 4 1 16,-6-3 1-16,-6 3 0 16,-1 0-5-16,-4 2 0 0,0 3-3 15,-2 2-1-15,-6 5-2 16,-8 3-1-16,-3 6 0 16,-9 0-1-16,-6 9 0 15,-3 5 1-15,-3 5 0 0,-1 3 0 16,2 5 0-16,1 2 0 15,5 5-1-15,8 2 1 16,7 1-1-16,6 3 0 0,5 1 1 16,7 2-2-16,7-1 0 15,8-2-4-15,11-1-5 16,1-9-19-16,9-5-46 16,8-7-5-16,8-12-5 0,2-6-5 15</inkml:trace>
  <inkml:trace contextRef="#ctx0" brushRef="#br0" timeOffset="61309.4146">27617 11536 66 0,'7'-22'81'0,"-2"-1"-3"16,9 4-4-16,1 1-4 15,9 6-61-15,9 6-1 16,5 6-4-16,5 3-2 0,3 11 0 15,1 2-1-15,-2 6-1 16,-3 2 1-16,-6 5 0 16,-8 1 0-16,-5 2-1 15,-5 3 1-15,-8-5-1 16,-3 0 1-16,-2-5 1 0,-5-2 0 16,0-7 1-16,-6-5 0 15,6-11 0-15,-19 0 0 16,6-9 0-16,1-7 0 0,1-6 0 15,1-4-2-15,5-5-1 16,5-2-1-16,7 2 0 16,12-2 0-16,9 5-3 15,4 2-5-15,9 4-8 16,-2 4-14-16,10 1-12 0,-3 3-5 16,5 3-3-16,1 2-2 15,-4-1 1-15,3 2 7 16,-6-1 19-16,0 3 22 0,-8 0 19 15,-2 2 9-15,-11 2 9 16,-6 2 3-16,-8 2 3 16,-9 8-3-16,-5 7-6 15,-11 5-5-15,-7 9-4 0,-5 4-4 16,-3 9-4-16,-1 6-5 16,1 0-3-16,5-2-1 15,8-1-2-15,4-3-2 16,11-11 0-16,4 0 0 0,13-15 1 15,7-5 1-15,7-12 0 16,8-4 1-16,3-13 0 16,2-7 0-16,4-9 2 0,-7-4 4 15,-1-3-1-15,-6-1-1 16,-10 3-2 0,-10 1-3-16,-9 6-4 0,-4 1-7 15,-14 8-23-15,-5 8-31 0,-9 0-13 16,-3 2-7-16,-3 1-1 15</inkml:trace>
  <inkml:trace contextRef="#ctx0" brushRef="#br0" timeOffset="61912.1318">28931 11375 47 0,'15'3'67'0,"1"-3"-1"0,-1-2-2 16,2-17-34-16,5 13-20 15,-1 1-1-15,5 0 1 16,-5 0 0-16,4 0 1 16,-3 2 0-16,3-2 0 15,-6 1 2-15,-3 0 1 0,-2 1 0 16,-1-1-2-16,-2 0-1 15,-11 4-1-15,14-7-2 16,-14 7-2-16,11-1-2 16,-11 1-1-16,15 0-2 0,-15 0-1 15,18 0 0-15,-10 0 0 16,4 0 0-16,-4 1 1 16,-8-1 0-16,13 1 0 0,-13-1 2 15,11 0 1-15,-11 0 0 16,0 0-1-16,0 0 0 15,0 0 0-15,0 0 0 0,0 0-1 16,11 17-2-16,-1-7 0 16,6 3-1-16,5 4 1 15,3 1 0-15,8 3 1 16,6 5 0-16,4 0 0 0,4 1-1 16,3 4 1-16,4 4-1 15,6 2 0-15,0 5-1 16,1 4 0-16,3 4 1 15,-2 3-1-15,0 5 0 16,1-1 0-16,-5-3 0 0,-2-2 2 16,-5-6-1-16,-6-6 0 15,-3-7-1-15,-8-10-3 16,-4-5-4-16,-9-11-8 0,-3-13-52 16,-8 3-11-16,-4-10-8 15,-4-5-4-15,-3-8-1 16</inkml:trace>
  <inkml:trace contextRef="#ctx0" brushRef="#br0" timeOffset="62613.7022">30217 11414 13 0,'6'-11'60'0,"-6"11"3"15,10-16-3-15,-10 16-3 16,0 0-9-16,0 0-9 0,0 0-10 16,0 0-9-16,0 0-7 15,-12 16-3-15,-8 6-4 16,-6 5-4-16,-10 13 1 16,-7 9-2-16,-14 12 2 15,-5 10-1-15,-9 10 0 16,-7 7 0-16,-7 7-1 15,-6 2 0-15,0 1-2 0,-3-2-4 16,9-5-13-16,5 2-45 16,9-16-14-16,11-7-6 0,11-15-6 15,13-10 1-15</inkml:trace>
  <inkml:trace contextRef="#ctx0" brushRef="#br0" timeOffset="65895.5134">25157 14930 1 0,'-6'-19'59'0,"5"0"4"16,2-3-25-16,-1 4-1 15,0-1-2-15,1 4-3 16,4-2-4-16,-4 6-2 15,2 1-6-15,-3 10-5 16,3-10-4-16,-3 10-2 16,0 0-3-16,0 17-2 0,0 9-2 15,0 8-1-15,0 16 2 16,-3 11 1-16,-1 17 0 16,-4 7 0-16,2 12 1 15,-3 1-1-15,2 1-1 0,-1-2-1 16,3-12 0-16,3-13-1 15,1-11 1-15,1-18 0 16,0-11 2-16,0-18 1 0,0-14-1 16,0-23 1-16,0-16 0 15,-3-17 0-15,-2-19 0 16,-3-18-2-16,3-14-1 16,-4-9 1-16,7-3 0 15,2 3 0-15,0 7 0 0,11 12 1 16,1 15-2-16,8 16 0 15,1 15 0-15,4 15-2 0,7 15 0 16,1 13-1-16,4 10 0 16,-1 20 0-16,-1 12 0 15,1 18 1-15,-3 14 0 16,-1 12 0-16,0 10-1 16,-4 2 0-16,1-3 0 15,0-6-2-15,-2-12 0 0,0-11-1 16,-1-18-1-16,-1-17 0 15,1-19-1-15,-2-14 0 16,-5-20 0-16,-2-19 1 16,-3-12 1-16,-5-11 3 0,1-1 2 15,-6 0 2-15,-2 6 3 0,-2 11-3 16,0 14 1-16,0 18-1 16,0 15 0-16,0 9-2 15,9 23-2-15,0 9-1 16,4 14 0-16,4 12 1 15,3 12 1-15,5 4 0 16,6 3-1-16,6 0 0 16,5-2-2-16,8-8-2 0,3-11-4 15,11-10-6-15,-2-12-20 16,11-15-28-16,9-9-16 0,3-12-4 16,2-14-5-16</inkml:trace>
  <inkml:trace contextRef="#ctx0" brushRef="#br0" timeOffset="67019.3505">26971 15222 45 0,'2'-53'88'16,"-14"7"-1"-16,-16 5-4 16,-20 9-3-16,-5 7-47 15,-10 13-11-15,-4 7-10 0,-3 8-4 16,3 13-2-16,2 15-3 16,10 4-1-16,9 8-3 15,10 3 1-15,11-1-2 16,15-2 1-16,10-4 0 15,7-8 0-15,14-9 0 0,10-9-1 16,8-10-1-16,7-5 0 16,2-12 0-16,6-7 0 15,1-4 0-15,-1-2 0 16,-3 0-1-16,-3 6 2 0,-6 7 0 16,-6 7 0-16,-3 7 0 15,-6 11 0-15,-4 12 0 16,1 0 1-16,-2 7 0 0,3-3-1 15,7 0 2-15,5-8-1 16,9-7 1-16,9-11 0 16,7-7 1-16,7-15-1 15,6-11 0-15,1-6 1 0,-2-10-1 16,-6-3 1 0,-9-1 1-16,-8 2 1 0,-14 2 1 15,-12 5 1-15,-13 5 0 16,-7 8 0-16,-6 7 0 0,-11 5-1 15,-4 9-2-15,-7 9-1 16,0 8-2-16,-2 19-1 16,-3 18 0-16,0 17 0 15,-1 24 0-15,3 21 1 0,0 20 0 16,5 15 0-16,5 15 1 16,5 7-1-16,2 4-1 15,7-3-2-15,2-8-3 0,0-14-1 16,3-19 0-16,-3-16 0 15,-4-22-1-15,-7-18 1 16,-10-24 2-16,-9-18 0 16,-11-20 8-16,-12-14 2 0,-7-20 0 15,-3-16 2-15,-1-13-1 16,1-11 1-16,9-11-1 16,10-3 0-16,21-6-1 15,19-1-4-15,21 1-1 0,27-1 0 16,25 0-1-16,24 3-3 15,23 0-2-15,16 0-7 16,12 4-12-16,3-2-7 16,2 5-5-16,-14 0 1 15,-4 3 6-15,-10 2 9 0,-23 2 11 16,-14 5 13-16,-24 2 18 16,-16 9 13-16,-22 1 4 15,-12 9 0-15,-17 4-7 16,-23 5-6-16,-13 10-6 0,-14 8-8 15,-9 10-3-15,-8 9-1 16,-3 12-2-16,0 11-1 16,1 10-1-16,9 6-1 15,12 2 0-15,15 0 0 0,20-2-1 16,15-5 0-16,17-7 0 16,22-9-1-16,17-11-1 0,9-5 0 15,8-5-1-15,2-5 1 16,4-2-1-16,-7 2 0 15,-4 5 1-15,-7 5 1 16,-11 15 2-16,-7 15 2 16,-7 17 1-16,-7 16 0 15,-6 17 2-15,-7 17 0 16,-7 16-1-16,-4 11 0 0,-2 7 0 16,-9 6-2-16,-5 2-1 0,-4-9 0 15,-2-12-1-15,-6-14-2 16,0-12 1-16,-4-15 0 15,2-16-1-15,-3-15 0 16,0-15-1-16,-1-11-2 0,2-15-2 16,-1-9-1-16,2-18-4 15,7-19-7-15,7-15-12 16,5-16-23-16,10-17-26 16,9-9-6-16,21-11-2 15</inkml:trace>
  <inkml:trace contextRef="#ctx0" brushRef="#br0" timeOffset="67245.6403">29249 15196 6 0,'50'-24'86'0,"-10"13"-2"16,-13 11-3-16,-15 12-5 0,-10 14-1 15,6 7-71-15,-18 9-2 16,-7 10-1-16,1 8 1 15,-1 3-1-15,3-5-2 16,5-4-7-16,-3-8-9 0,7-14-27 16,9-9-31-16,-4-23-7 15,5-12-4-15,0-23-1 16</inkml:trace>
  <inkml:trace contextRef="#ctx0" brushRef="#br0" timeOffset="67356.4003">29331 14844 63 0,'-5'-19'52'16,"5"8"-43"-16,0-6-8 16,6 2 0-16,5-1-80 15</inkml:trace>
  <inkml:trace contextRef="#ctx0" brushRef="#br0" timeOffset="67725.7315">29616 15068 68 0,'9'40'83'0,"3"-7"-3"16,6-5-4-16,2-13-2 15,6-4-65-15,9-4-3 16,13-4 1-16,5-1-2 0,7-1-1 16,1-11-1-1,0-2 0-15,-1-5-2 0,-5-1 2 16,-7-2 0-16,-10 1 2 15,-8 1 1-15,-9-1-1 0,-11 2-1 16,-10 2 0-16,-6 4 0 16,-14 4-1-16,-7 7-2 15,-12 2 0-15,-7 15-1 16,-9 7 0-16,-2 9 1 0,0 7 0 16,6 2 0-16,7 3 0 15,13-2 0-15,14-1-1 16,16-5-1-16,16-5-2 15,22-4-4-15,12-10-12 0,12-1-60 16,19-2-3-16,5-13-6 16,5-4-5-16,-1-14 2 15</inkml:trace>
  <inkml:trace contextRef="#ctx0" brushRef="#br0" timeOffset="68945.9061">18486 15929 54 0,'17'-6'85'0,"-9"-1"-2"15,-8-3-4-15,-6-2-3 16,-12-3-49-16,-5 4-18 0,-4 4 0 15,-2 1 1-15,-5 6-2 16,-6 6-2-16,-2 11 0 16,-4 10-1-16,-2 8-1 0,-2 9-1 15,2 9-2-15,-4 3-1 16,7 5 1-16,0-3 0 16,8 0-1-16,8-5 1 15,10-3-2-15,11-6 0 0,11-6 1 16,18-5-1-16,15-4 0 15,15-8 0-15,14 0-1 16,5-1 0-16,8-3 0 16,-3 0 0-16,-4-1 0 0,-11 4-1 15,-10 4 3-15,-18 2 0 16,-16 4 1-16,-12 1 0 16,-12 1 1-16,-13 1 0 15,-5-3-2-15,-4-4-2 0,4-5-12 16,-5-6-24-16,4-12-41 15,17-8-4-15,5-17-7 16,7-10-3-16</inkml:trace>
  <inkml:trace contextRef="#ctx0" brushRef="#br0" timeOffset="70094.6144">18827 16332 78 0,'41'-3'83'16,"-6"5"-2"-16,-8 9-6 15,-5 8 0-15,-5 7-68 16,4 11 0-16,-7 12-2 16,3 7-1-16,-5 5 0 0,5 1 1 15,-2-1-1-15,1-5 0 16,3-7-2-16,0-11 2 16,3-11-3-16,-1-10 3 0,2-15-1 15,1-4-1-15,-2-18 1 16,0-12-1-16,0-10 0 15,-1-10 0-15,-3-3-1 16,1 0 0-16,-5 4 0 0,-2 6 0 16,-5 10-1-16,0 12 1 15,-4 9 0-15,-3 14-1 16,8 3 1-16,-1 16-1 16,-1 6-1-16,4 7 1 0,5 4-1 15,3 3 1-15,6-1 0 16,2-4 1-16,5-6-1 15,3-6 0-15,-2-11 1 0,2-8 2 16,-3-8 0-16,-5-13-2 16,-2-9 0-16,-10-8 1 15,0-5 0-15,-5-6-1 16,-3-1 1-16,1 1-2 0,3 1 2 16,2 6-1-1,4 5 0-15,6 11-1 0,4 7 0 16,5 9 0-16,3 7 0 0,-3 6-1 15,-2 12 1-15,-3 10-1 16,-8 7 0-16,-7 10 1 16,-7 4 0-16,-4 2 0 15,0-3-2-15,0-4 2 0,1-5 1 16,7-7-1-16,10-10 0 16,6-12 1-16,12-10-1 15,7-6-1-15,9-9-1 16,1-9-2-16,7-8-3 15,-6-7 0-15,0-8-1 16,-7-8-2-16,-5-5-3 0,-8-7 0 16,-4-3-2-16,-7-5 0 15,-6 4-1-15,-2-1 0 0,-4 8 3 16,0 8 1-16,-4 4 2 16,0 9 4-16,-4 6 4 15,1 7 4-15,-1 3 5 16,2 5 4-16,0 1 2 15,-2 5 3-15,-1 2 3 0,2 3-1 16,-4 11-1-16,0 0-2 16,0 0-1-16,6 13-3 15,-4 15-2-15,-1 14-3 16,-1 13 0-16,2 19 0 0,-2 22-1 16,1 18 0-16,-2 15-2 15,0 5 1-15,0 9 0 16,-2-1-1-16,3-6 0 15,0-9-1-15,3-14 0 0,0-63-2 16,2 3 0-16,5-8 0 16,0 4 0-16,4-7 0 15,2 0 0-15,5-10-4 16,4-1 0-16,2-11 1 0,1-3 0 16,0-9 0-16,-9-9 1 15,42-20 0-15,-5-22 1 16,-7-21 0-16,-11-22 1 15,-21-18 0-15,-16-3 3 0,-22 5 0 16,-21 23-1-16,-8 11 0 16,-5 14 1-16,1 8 0 15,5 12 1-15,6 7-1 16,13 4-3-16,10 2 0 0,17 1 0 16,15-5 0-16,22-2 0 15,11-5 0-15,21-3-4 0,11-6 0 16,15 0-3-16,7-5-9 15,12 2-31-15,-6 4-39 16,-1-2-3-16,-10 2-5 16,-9-2-7-16</inkml:trace>
  <inkml:trace contextRef="#ctx0" brushRef="#br0" timeOffset="71361.1613">21363 15200 37 0,'-71'-66'97'15,"1"-2"-4"-15,0 0-6 0,-6-3-3 16,2 28-5-16,-8-25-76 16,-1 10-2-16,-6 4 0 15,-14 4 0-15,-12 3-1 0,-14 5 1 16,-10 4 0-16,-16 9 1 15,-10 8 1-15,-15 13-1 16,-16 14 1-16,-10 19 0 16,-19 26 0-16,-12 18-1 0,-11 26 0 15,-9 19-1-15,-2 23-1 16,2 15 1-16,12 16-1 16,17 10 0-16,27 8 0 15,23 7 0-15,33 2-1 0,32 4 1 16,31 2 1-16,28 1 1 15,44-106-2-15,6 8 0 16,12-4 2-16,17 5-2 16,21-7 0-16,13 6 0 15,23-13 0-15,15 6 0 16,26-10 0-16,17 2 0 0,25-13 0 16,18 2 0-16,24-15 0 15,22-1-3-15,38-12 6 16,5-5-3-16,15-10 0 0,13-14 0 15,9-10 0 1,4-10 0-16,2-16 0 0,1-12 0 16,-6-14 0-16,-114 9 0 15,386-102 0-15,-64-22 0 16,-80-15 0-16,-111-8 0 16,-53-10 0-16,-77 0 0 0,-68 3 0 15,-85 33 0-15,-36-1 0 16,-34-4 0-16,-34-6 0 15,-44-7 0-15,-28-1 0 16,-32 1 0-16,-27 5 0 0,-16 4 0 16,-23 12 0-16,-8 11 0 15,-6 13 0-15,1 16 0 16,-8 17 0-16,-2 19 0 0,-3 16 0 16,-5 16 0-16,-9 18 0 15,-6 13 0-15,-8 11 0 16,-7 18 0-16,1 11 0 15,0 14 0-15,13 8 0 16,12 15 0-16,20 11 0 0,18 17 0 16,17 15 0-16,22 18 0 15,19 16 0-15,16 16 0 16,13 14 0-16,15 10 0 0,14 9 0 16,20 3 0-16,16-3 0 15,24-5 0-15,23-2 0 16,27-96 0-16,2 11 0 15,22-3 0-15,8 10 0 0,21-4 0 16,11 11 0-16,18-6 0 16,16 8 0-16,16-3 0 15,17 4 0-15,18-7 0 16,19 8 0-16,16-9 0 16,24 7 0-16,15-16 0 15,23 0 0-15,12-14 0 0,15-12 0 16,3-12 0-1,10-15 0-15,-5-9 0 16,9-15 0-16,-5-19 0 0,0-11 0 16,-4-22 0-16,-6-19 0 15,-6-15 0-15,-14-19 0 16,91-82 0-16,55-61 0 16,-77-19 0-16,-73-18 0 0,-56-13 0 15,-72 1 0-15,-56 17 0 16,-50 15 0-16,-37 29 0 15,-28 0 0-15,-24 0 0 0,-20 2 0 16,-23 7 0-16,-25 10 0 16,-26 10 0-16,-29 15 0 15,-25 15 0-15,-31 22 0 0,-24 23 0 16,-32 27 0-16,-32 27 0 16,-26 32 0-16,-22 31 0 15,-20 40 0-15,-12 34 0 16,-1 39 0-16,-1 32 0 0,16 39 0 15,18 24 0-15,37 68-38 16,31-21-51-16,33 25-3 16,38-16-3-1,41-22-4-15,40-34 1 16</inkml:trace>
  <inkml:trace contextRef="#ctx0" brushRef="#br0" timeOffset="77970.2354">14341 17429 30 0,'-38'8'94'15,"2"1"-2"-15,0 0-6 16,0-2-3-16,3 1-4 0,5 2-72 16,3-2-3-16,8 2-1 15,5-4-1-15,12-6-3 16,-10 8 1-16,10-8 0 0,11-2 1 16,7-4 0-16,8-1 0 15,9 1 0-15,8-1 1 16,9-3 0-16,-7 2 1 0,93-16 1 15,18-5-1-15,9-3 0 16,13-2 0-16,7-5 0 16,4 1-1-16,-5 1 1 15,-27 9-3-15,-4 0 0 16,-6 3 0-16,-4-1 0 16,-9 4 0-16,-11 3 0 0,-9 1-2 15,-11 3 1-15,-14 6-3 16,-15 0-3-16,-11 4-9 15,-17 4-13-15,-8-5-36 0,-12 4-21 16,-13-3-6-16,-13 5-3 16,-7-22-2-16</inkml:trace>
  <inkml:trace contextRef="#ctx0" brushRef="#br0" timeOffset="78322.8495">16375 16668 35 0,'-59'-23'92'15,"0"0"-3"-15,1 2-3 16,1-1-3-16,6 31-28 16,6-23-43-16,13-1-2 15,5 6-3-15,9 4-3 0,18 5-2 16,-5 6-1-16,14 8-2 16,13 4 0-16,9 1 0 15,9 5 0-15,13 4 0 0,13-2 2 16,4 1-1-1,6 2 1-15,3-2 1 0,-5 3-1 16,0 2 1-16,-11 1 0 16,-10 3 1-16,-8 6 0 0,-14 5 0 15,-11 3 0-15,-13 8 0 16,-7-27-2-16,-7 8 1 16,-10 2-2-16,-5 9 0 15,-11 2-5-15,-5 9-10 0,-13 3-34 16,-6 6-35-16,-10 0 0 15,-9 2-6-15,-6-3-6 16</inkml:trace>
  <inkml:trace contextRef="#ctx0" brushRef="#br0" timeOffset="83989.7899">4338 16207 73 0,'0'0'78'0,"-9"3"-3"16,9-3-1-16,19 0-45 16,-19 0-9-16,0 0-7 15,0 0-2-15,0 0-4 16,0 0-2-16,4 13 0 0,-4 2 0 15,1 12-1-15,-1 10-1 16,-1 13 1-16,1 12-3 16,0 11 5-16,-2 9 0 15,2 4 1-15,-1 3-1 16,0-4 0-16,0-6 0 0,-1-7 0 16,1-5 3-16,-1-12-4 15,2-8-2-15,-1-6 0 16,-1-25-2-16,0 2-3 15,-2-4-2-15,1 0-5 16,-3 0-9-16,1-2-13 0,-1 3-33 16,1-3-16-16,5-12-7 15,-9-1-2-15,2-19 2 16</inkml:trace>
  <inkml:trace contextRef="#ctx0" brushRef="#br0" timeOffset="84354.2323">4426 16350 10 0,'-12'-21'84'0,"2"-2"2"0,3 3-6 15,3-4-5-15,-3 34-17 16,7-23-51-16,6-1-4 0,3 6 0 15,5 5-2-15,4 3-1 16,3 6 0-16,1 8 1 16,4 8 0-16,0 8 1 15,5 4 0-15,1 3 0 16,4 6 1-16,0 2 0 0,2-2-1 16,1 0-1-16,1-1 1 15,2-3 0-15,-4-2 0 16,2-2-1-16,-4-6-1 0,1 0-7 15,-3-6-8-15,-4-3-17 16,0-3-26-16,-11-11-20 16,4-6-9-16,-9-10-3 15</inkml:trace>
  <inkml:trace contextRef="#ctx0" brushRef="#br0" timeOffset="84702.1716">5196 16045 59 0,'-5'-27'88'16,"-4"5"-1"-16,-1 3-6 0,0 11-18 15,-5-2-34-15,3 6-9 16,3 1-8-16,-2 3-5 16,4 10-3-16,-5 9 0 15,3 13-2-15,-1 11-1 16,2 14 2-16,-2 12 0 0,5 10-1 15,2 5-2-15,2 7 3 16,0-3-1-16,3-5 0 16,3-2 0-16,-1-6 1 0,1-8-1 15,1-6 0-15,-3-4 1 16,0-8-2-16,-1-8-2 16,3-4-3-16,-2-7-3 0,0-7-5 15,0-9-3-15,3-4-10 16,-6-10-19-16,0 0-31 15,7-17-10-15,-5-6-2 16,1-4-1-16</inkml:trace>
  <inkml:trace contextRef="#ctx0" brushRef="#br0" timeOffset="84955.3922">5401 16523 1 0,'18'-12'90'0,"-11"3"-1"16,-7 9-4-16,8-12-7 16,-8 24-25-16,0-12-33 15,-1 20-8-15,-1 5-10 16,-2 7 0-16,4 9-2 0,-3 7 1 16,0 6 1-16,1 1 1 15,0 1-3-15,0-8-3 16,2-2-7-16,0-11-19 0,0-13-31 15,4-7-19-15,-4-15-5 16,0 0-7-16</inkml:trace>
  <inkml:trace contextRef="#ctx0" brushRef="#br0" timeOffset="85104.1801">5451 16292 78 0,'0'-17'86'15,"0"5"-8"-15,0 12-18 16,-7-14-17-16,7 5-101 16,0 9-15-16,0 0-9 0,8 7-3 15</inkml:trace>
  <inkml:trace contextRef="#ctx0" brushRef="#br0" timeOffset="85487.5095">5536 16320 70 0,'15'2'84'0,"3"-2"-4"0,-2 0-4 16,5 0-2-16,40 0-66 15,-35 0-5-15,7 4-1 16,0 6 0-16,4 5 0 16,-5 4-2-16,1 5 0 15,-7 4 1-15,-3 0 0 0,-7 4-1 16,-2-2 1-16,-7-1 1 15,-4-2-1-15,-3-2 1 16,0-5-1-16,-3-4 2 0,-4-1 0 16,0-4-1-16,-2-4 1 15,9-7 1-15,-17 3-2 16,7-6-1-16,3-8 3 16,2-8-3-16,0-4-1 0,5-7 1 15,3-8-1-15,9-4-2 16,7-2 2-16,7-1-1 15,5 0-2-15,4 5-5 16,2 3-10-16,3 8-24 0,4 7-33 16,-8 10-7-16,-3 7-4 15,-7 5-3-15</inkml:trace>
  <inkml:trace contextRef="#ctx0" brushRef="#br0" timeOffset="86459.1397">6520 16163 81 0,'0'0'90'15,"12"9"-6"-15,-12-9-4 16,10 15-3-16,-10-15-54 0,9 23-20 16,-2 5-3-16,0 9-2 15,-3 5 1-15,-4 3 0 16,0 1 1-16,-3-2 0 15,-5-4 1-15,-1-7 0 0,-2-9 1 16,3-8 1-16,2-7 0 16,6-9 0-16,0 0-1 15,-6-6 0-15,6-15 0 16,3-9-1-16,4-12-1 16,3-9 0-16,4-5 0 0,3-5 0 15,6 4 0-15,4 5-1 16,5 6 0-16,2 12 1 15,3 13 0-15,-2 15-1 16,1 10 1-16,-5 14-1 0,-6 12 1 16,-5 9 0-16,-9 7 0 15,-5 1 0-15,-4 0-1 16,-2-7 1-16,-3-7 0 0,-3-4 1 16,3-10 0-16,1-8 0 15,2-11 0-15,0 0 0 16,0-18 1-16,4-6-2 15,5-9 1-15,1-6 0 16,4-7-1-16,5-2 0 0,1 3 1 16,1 3-1-16,4 6-1 15,-1 9 0-15,1 10 1 16,-3 10-1-16,0 7 1 0,-2 6 0 16,-6 12-1-16,-3 11 0 15,-4 8 0-15,-5 8 1 16,0 3-1-16,-1 2-1 0,-1 0-1 15,4-5-1-15,3-5 0 16,11-8-3-16,7-11-1 16,6-9-4-16,6-12-6 15,13-3-4-15,-1-15 0 0,13-9 1 16,4-10 2-16,-1-8 3 16,3-1 9-16,-7-6 10 15,0 3 10-15,-16-4 8 16,0 4 2-16,-23 2 2 15,-7 2 0-15,-15 6-3 0,-6 3-3 16,-12 7-7-16,-8 3-3 16,-6 9-3-16,-3 11-3 0,-3 9-1 15,-3 14-1-15,0 13 0 16,1 8-1-16,4 5 1 16,5 1-2-16,5 1 1 15,9-3 0-15,8-5 0 16,9-10-1-16,7-5 0 15,12-11 0-15,8-8 0 0,6-3 1 16,5-12-1-16,2-5 1 16,3-3 0-16,1-4-1 15,1 4 2-15,-3 2-1 0,-2 9 0 16,-3 9 0-16,-1 6 0 16,-3 13-1-16,1 11 0 15,-1 9-3-15,0 6-3 0,-1 0-6 16,4-1-9-16,2-7-17 15,-5-11-41-15,7-7-6 16,-1-18-4-16,-2-11-2 16</inkml:trace>
  <inkml:trace contextRef="#ctx0" brushRef="#br0" timeOffset="87232.8663">7767 15218 36 0,'-91'-37'87'16,"1"-1"-3"-16,-3-5-3 16,-1 0-4-16,-2-37-34 15,1 33-33-15,3 3-1 16,1 2-2-16,0 6-3 0,-3 5-1 15,1 5 0-15,-8 8-1 16,-3 7-1-16,-6 9-1 0,-9 8-1 16,-11 16 1-16,-14 10-2 15,-7 11 1-15,-16 10 2 16,-9 12 0-16,-10 5 2 16,-3 8 1-16,0 5 2 0,7 4-1 15,9 11 1-15,7 6-1 16,15 8-2-16,5 7 0 15,13 14-2-15,2 11-1 16,6 7-4-16,5 10 4 0,2 6 3 16,12 4 1-16,60-84 0 15,5 11-1-15,11 2 2 16,6 9 1-16,23-6 3 16,9 4-9-16,25-2 0 15,20 2 0-15,29-5 0 16,19-1 0-16,32-10 0 0,24-1 0 15,30-18 0-15,25-3 0 16,26-10 0-16,21-9 0 16,23-13 0-16,15-21 0 15,16-15 0-15,11-20 0 0,5-15 0 16,-125 4 0-16,460-104 0 16,-56-36 0-16,-69-23 0 15,-84-6 0-15,-83-12 0 16,-81-4 0-16,-78 5 0 15,-103 33 0-15,-38-9 0 16,-42-2 0-16,-33 3 0 0,-48 3 0 16,-40 6 0-16,-42 14 0 15,-51 22 0-15,-48 21 0 16,-46 37 0-16,-46 32 0 0,-48 43 0 16,-43 34 0-16,-39 48 0 15,-30 42 0-15,-25 44 0 16,-12 38 0-16,7 31-3 0,4 27-2 15,269-113-8-15,-17 16-29 16,21 12-41-16,-5 12-1 16,32-2-3-16,-11 3-1 15,36-17 0-15</inkml:trace>
  <inkml:trace contextRef="#ctx0" brushRef="#br0" timeOffset="95333.7518">5040 18015 17 0,'-38'23'75'0,"1"4"2"16,6-8-2-16,0 2-4 15,5-6-46-15,2 3-6 16,24-18-3-16,-28 20-3 16,2-1-3-16,26-19-2 15,0 0 1-15,0 0 1 16,0 0-1-16,60-23 3 0,-11 4-1 16,10-11-3-16,16-1-1 15,13-9-2-15,17-3 0 16,13-11-2-16,-25 28 2 15,207-101-4-15,29-6 1 0,18-5 0 16,6-1 0-16,-9 7 0 16,-17 12 0-16,-34 21 0 15,-65 30-1-15,-17 8-1 0,-15 6 1 16,-17 8 0-16,-24 10-2 16,-19 10 0-16,-27 10-3 15,-27 6-3-15,-21 9-6 16,-28 2-15-16,-36 14-58 15,-16 9 0-15,-35 6-6 16,-27 3-5-16,-35 2 6 0</inkml:trace>
  <inkml:trace contextRef="#ctx0" brushRef="#br0" timeOffset="95797.6576">5595 18117 76 0,'-104'66'82'16,"13"-9"-6"-16,14-2-4 16,16-12-3-16,12 0-55 15,49-43-6-15,-30 34 0 0,-1 0 1 16,26-10 1-16,1 1 1 15,22-17 2-15,45 0-1 16,-7-19-1-16,16-8-2 16,15-9-3-16,19-5-2 15,11-8 1-15,18-7 0 16,16-8-1-16,10-3-1 0,13-11 1 16,12-3-4-16,-51 20 0 15,279-112 0-15,9-2 0 16,-18 7 0-16,-26 17 0 15,-45 27 0-15,-44 25 0 0,-53 22 0 16,-88 33 0 0,-20 14 0-16,-30 5 0 0,-22 8 0 15,-21 3 0-15,-20 7-2 0,-26 7-9 16,-12 10-9 0,-27 5-34-16,-28 4-32 0,-9 4-1 15,-20 0-5-15,-14 5-4 16</inkml:trace>
  <inkml:trace contextRef="#ctx0" brushRef="#br0" timeOffset="105210.7581">2740 15404 42 0,'0'0'63'0,"-9"3"-3"15,9-3-19-15,0 0-22 16,0 0-5-16,0 0-7 0,12 3-1 16,3 3-5-16,2 4 3 15,8 3 2-15,7 7 0 16,10 4-2-16,1 5 1 0,14 3-3 16,2 4-1-16,6-1 0 15,0-2 0-15,1-6 4 16,5-4 5-16,-3-14 2 15,7-8 4-15,-5-10 2 16,0-21 1-16,9-13 3 0,4-18-1 16,9-17-5-16,7-20-3 15,12-14-5-15,8-13-1 16,13-11-2-16,7-7-1 0,11-3-3 16,2 3 0-16,2 11 0 15,-3 10-2-15,-5 14-3 16,-10 16-4-16,-8 18-12 15,-17 18-30-15,-29 21-29 0,-9 21-5 16,-27 16-5-16,-26 21-3 16</inkml:trace>
  <inkml:trace contextRef="#ctx0" brushRef="#br0" timeOffset="105608.7391">3521 15097 48 0,'-12'-11'77'0,"11"0"-3"0,3-3-3 15,12 3-3-15,-24 3-63 16,31 6-1-16,13 7 0 15,5 11 0-15,10 9-1 0,9 7 0 16,2 12-1-16,3-2 0 16,4 1 3-16,5-6 2 15,5-8 2-15,7-10 0 0,-1-17 2 16,6-10 2-16,5-28-1 16,7-15 1-16,9-18-3 15,6-14-2-15,6-17-3 16,6-12-2-16,5-13-2 0,7-4-5 15,2 3-5-15,1 2-6 16,-3 12-10-16,-7 13-31 16,-8 12-24-16,2 18-7 15,-13 16-4-15,-14 14 1 0</inkml:trace>
  <inkml:trace contextRef="#ctx0" brushRef="#br0" timeOffset="123826.968">3774 15088 7 0,'-3'12'81'0,"3"-12"0"15,-11 8-5-15,11-8-4 16,-14 36-14-16,14-36-49 16,-11-3-6-16,11 3 1 15,-1-18 1-15,1 0 1 0,0-3 1 16,0-8-1-16,2-7 0 16,-1-6-2-16,-1-6 1 15,-4-11-1-15,-8-10 0 16,-7-10-3-16,-8-12 1 15,-6-13 2-15,-10-9-1 0,-10-11 0 16,-3-8 1-16,-8-7 1 16,-1-1 0-16,-2-3 3 15,0-2-1-15,2-1 0 0,5-1 0 16,1 2 0-16,3-1 0 16,5-2-4-16,4 1-3 15,9 6 0-15,-1 5 0 16,4 5 0-16,6 9 0 0,3 10 0 15,7 8 0-15,-2 14 0 16,2 8 0-16,0 5 0 16,1 7 0-16,4 5 0 15,0-2 0-15,-5 0 0 16,4-5 0-16,3 1 0 0,-1 0 0 16,6 4 0-16,-1 3 0 15,1 5 0-15,-1 8 0 16,8 7 0-16,-5 9 0 0,5 9 0 15,-2 6 0-15,1 4 0 16,-2 2 0-16,3 14 0 16,0-12 0-16,0 12 0 15,0 0 0-15,0 0 0 16,-11-5 0-16,11 5 0 0,0 0 0 16,0 0-2-16,-9 12-2 15,7 6-1-15,1 5 2 16,-3 7 1-16,-1 8 0 0,0 6 3 15,-4 7 0-15,1 4 0 16,-3 1 0-16,-1 3 0 16,-4 4 0-16,-5 2-1 0,9 3 0 15,-2 5 0-15,-5 5-1 16,-3 4-2-16,1 1-4 16,3 0-2-16,-3-7-3 15,10-5-6-15,-11-15-3 0,9-8-6 16,5-21-17-16,8-27-34 15,-11-9-5-15,10-33-2 16,2-21 0-16</inkml:trace>
  <inkml:trace contextRef="#ctx0" brushRef="#br0" timeOffset="124000.8357">2251 11155 11 0,'26'-26'74'15,"0"7"1"-15,9 5-1 16,0 7-3-16,1 3-56 15,12 4-2-15,6 2-2 16,8 14-3-16,3 11-8 0,1 11-10 16,5 11-23-1,6 17-34-15,2 4-6 0,-3 3-4 16,-2-1-2-16</inkml:trace>
  <inkml:trace contextRef="#ctx0" brushRef="#br0" timeOffset="126131.977">8374 14645 26 0,'15'9'81'0,"-15"-9"-4"15,9 4-4-15,-9-4-4 16,0 0-39-16,9 6-21 0,-9-6-5 16,19 2-1-16,-4 2 1 15,4-1 0-15,3 5 4 16,4 0-2-16,4 5 1 15,2 0-2-15,3 4 0 0,3-1-2 16,-2 2-1-16,3-2 0 16,-1-1 0-16,4-5 2 15,2-3 1-15,0-7 1 0,2-6 2 16,0-12 0-16,4-8 0 16,2-14 0-16,5-11-1 15,1-15-1-15,3-9-1 16,4-10-2-16,0-4-1 15,3-4-1-15,2 1 0 0,1 11-2 16,-9 8-2-16,-4 17-5 16,-9 9-5-16,-7 18-9 15,-11 10-19-15,-9 11-24 0,-6 14-19 16,-14 16-6-16,-8 11-2 16</inkml:trace>
  <inkml:trace contextRef="#ctx0" brushRef="#br0" timeOffset="126484.3769">8928 14312 1 0,'0'18'81'15,"3"-1"2"-15,9 1-4 16,7-1-6-16,5 3 0 0,4 6-72 15,5 6-1-15,4 8 3 16,5 4-1-16,5 6 0 16,-4 1 0-16,1-4 3 0,-2-5 2 15,-2-10 1-15,-2-5 0 16,0-15 2-16,0-12-1 16,-1-12 2-16,6-17-2 15,-2-19-2-15,3-17-2 16,4-20-2-16,6-16 0 0,2-16-2 15,3-6-5-15,9-2-5 16,-2 3-8-16,1 13-33 0,2 17-33 16,-6 18-5-16,-7 15-6 15,-11 16-2-15</inkml:trace>
  <inkml:trace contextRef="#ctx0" brushRef="#br0" timeOffset="135491.7001">12409 6923 50 0,'17'-34'83'0,"-3"-3"-3"16,-8-2-5-16,-3 7-6 16,-3-9-61-16,-6 1-2 15,-11 5 0-15,-7-3-3 0,-16 6-2 16,-7-2-1-16,-20 6 0 15,-10-2 2-15,-14 2 1 16,-8 0 1-16,-14 2 1 16,-7 4 1-16,-8 0-1 15,-10 2 1-15,-7 4-1 16,-7 4-1-16,-14 8-1 0,-17 2 0 16,-14 14-2-16,-7 7 0 15,-12 11 0-15,-4 6-1 16,-5 8 1-16,2 7-1 0,5 4 0 15,11 10 0-15,12 6-1 16,9 7 1-16,8 9-1 16,7 9 1-16,9 11-1 0,5 9 0 15,3 9 0-15,3 6 1 16,7 9 0-16,8 1 1 16,9 2-1-16,11-2 0 0,17-1 0 15,16 3 0-15,23-4 1 16,17-1-1-16,21-1-1 15,18 2 1-15,18-1 0 16,21 2 1-16,18-4 2 0,18-4 0 16,19-7 1-1,19-3 0-15,22-10 1 0,27-11 0 16,24-7-2-16,23-10-2 16,23-10-2-16,19-8 0 0,16-6 0 15,10-5-1-15,13-5-2 16,-2-2 0-16,3-1 0 15,-2 0 1-15,-6-6 1 16,-5 2-1-16,-4-6-1 0,-8-8 1 16,-5-7 0-16,-4-11 1 15,-3-10 1-15,-5-11 0 16,-5-13 0-16,-3-12 1 16,-8-11-1-16,-7-9 1 0,-14-7 1 15,-15-6 1-15,-25-8 0 16,-15-11 2-16,-23-8 0 15,-17-13 0-15,-30-11 2 16,-17-9 0-16,-22-14 2 0,-12-8 1 16,-18-7-1-16,-14-5 1 15,-15-1-1-15,-17 0-1 16,-12 3-1-16,-14 4-2 0,-16 6-2 16,-18 6-3-1,-16 10 0-15,-24 5-2 0,-24 10 0 16,-26 8-1-16,-26 14-2 15,-26 11-1-15,-19 15 0 0,-14 10-1 16,1 18-3-16,-3 12-8 16,12 21-31-16,19 17-33 15,13 20-2-15,21 12-4 16,23 5-3-16</inkml:trace>
  <inkml:trace contextRef="#ctx0" brushRef="#br0" timeOffset="136195.4613">11849 7813 35 0,'-10'14'50'0,"10"-14"9"15,-12 16-38-15,12-16 0 16,16-16 1-16,16-4 3 16,9-9 0-16,24-11 1 15,16-14 0-15,16-12-5 0,15-12-6 16,22-9-4-16,14-6-2 15,10-9 0-15,12-6-1 16,4-7-1-16,9-6 0 16,9-5-1-16,11-9 1 15,6-10-2-15,9-3 0 0,7-8-1 16,5-3-2-16,14-2-1 16,3 0-1-16,2 5-2 15,1 4-1-15,-1 7 1 16,-8 2 0-16,-7 8 0 0,-7 5 2 15,-17 7 2-15,-10 5 0 16,-11 7 4-16,-12 7 1 16,-14 5-1-16,-4 9 1 0,-11 7-2 15,-6 6 0-15,-7 10-1 16,-7 7-2-16,-7 9 0 16,-14 9-3-16,-8 11-3 15,-18 7-4-15,-12 11-7 16,-14 5-14-16,-12 8-36 0,-15 11-18 15,-15 9-7-15,-7 2-5 16</inkml:trace>
  <inkml:trace contextRef="#ctx0" brushRef="#br0" timeOffset="136546.0912">18521 3487 0 0,'-28'-10'89'0,"8"0"-1"0,4-1-6 15,8-4-6-15,5-1-2 16,3 0-74-16,8 6 0 16,14 3 0-16,10 4-1 0,8 3-2 15,13 2 2-15,9 10 0 16,16 6 0-16,8 7 1 15,9 9-1-15,3 3 0 16,0 8-1-16,-4 4 1 0,-11 3 0 16,-13 2 0-16,-18 4 1 15,-18 1-1-15,-21 3 0 16,-20 5-3-16,-21 2-6 16,-17 3-9-16,-13 0-19 0,-7 6-28 15,-9-8-14-15,-1-1-4 16,-4-13 1-16</inkml:trace>
  <inkml:trace contextRef="#ctx0" brushRef="#br0" timeOffset="137009.5225">20470 3193 69 0,'8'-6'85'15,"-8"6"-5"-15,0 0-9 16,0 0-3-16,0 0-52 0,0 19-17 16,-4 20-1-16,-4 12-3 15,-6 24 3-15,-3 21 1 16,-3 12 4-16,-4 12 2 15,1 3-3-15,5-1-1 0,2-12 0 16,2-11-1-16,2-18-4 16,0-20-8-16,4-16-18 15,-7-9-29-15,-3-21-18 16,-4-11-5-16,-5-13-3 16</inkml:trace>
  <inkml:trace contextRef="#ctx0" brushRef="#br0" timeOffset="137228.1427">19911 3829 55 0,'-25'-71'86'16,"7"0"-3"-16,4-3-2 16,7-3-5-16,7 7-59 15,5-18-11-15,17 1-1 16,16 1-1-16,13 1-4 16,11 5-2-16,16 9 0 0,6 7-2 15,8 15-2-15,3 10-1 16,1 20-4-16,-10 12-3 15,-4 15-2-15,-16 20 0 0,-9 15-7 16,-21 15-5-16,-12 15-14 16,-17 17-20-16,-15 9-10 15,-14 5 2-15</inkml:trace>
  <inkml:trace contextRef="#ctx0" brushRef="#br0" timeOffset="138803.0517">20018 4602 4 0,'4'19'55'0,"3"1"-26"16,-1-6 0-16,2-2 2 15,1-5 3-15,1-1 0 0,2-6-2 16,4-8-4-16,4-14-6 15,4-9-8-15,7-10-2 16,8-9-7-16,8-14-1 0,6-1 1 16,2-2 0-16,5 6 0 15,-4 6 0-15,1 7 0 16,-6 16-1-16,-6 12 0 16,-5 15-1-16,-9 7-2 15,-4 15-1-15,-8 9-1 16,-2 7-2-16,-8 8 2 0,1 3-1 15,-4-1 0-15,0-1 1 16,-1-6-1-16,-3-4 3 16,0-11 0-16,4-9 1 15,-6-12-1-15,17-8 2 0,-5-13 1 16,4-11-1-16,4-5 0 16,0-7-1-16,6 0 0 15,0-4-2-15,3 3 3 16,-3 8-2-16,0 4 0 0,-4 11 0 15,0 5 0-15,-1 12-2 16,-3 5 1-16,4 5-2 16,-4 14-1-16,1 4-1 0,1 9-1 15,1 2 0-15,3 4 0 16,1-6 1-16,5-1-1 16,2-5 3-16,2-10 0 15,11-8 3-15,0-7 0 0,7-10 0 16,1-9 2-16,-2-7 0 15,0-3 1-15,-6-10 3 16,-3 3 0-16,-12 0 3 16,-8 0 0-16,-9 6-1 0,-11-1-2 15,-3 12-2-15,-15 3-1 16,1 10-3-16,-8 4-2 16,2 12-3-16,-6 12 0 15,2 7 0-15,2 11 0 0,0 2 0 16,10 3-2-16,1-1 2 15,12-3-2-15,0-5 1 16,7-14 2-16,9-13 1 0,8-10 1 16,5-16 3-16,5-17 1 15,3-17 1-15,3-13-1 16,0-16-1-16,1-11 1 0,-2-9-2 16,-4-6 2-16,-10 0 2 15,-1 1 2-15,-10 10 2 16,-4 8 1-16,-8 12 0 15,-2 16-1-15,0 15-3 0,-3 14-4 16,-3 11-3-16,-4 18-2 16,-1 14-1-16,0 17-2 15,-4 20 0-15,-2 15 0 16,-4 22 2-16,-4 12 2 16,3 14 3-16,1 5-2 0,2 0 0 15,9-3 1-15,6-15 0 16,3-8-1-16,8-19 1 15,7-15 0-15,5-17 0 0,5-14 1 16,1-16 0-16,5-13 0 16,1-22-1-16,6-16 1 15,2-17 0-15,4-8 2 0,-1-3 0 16,-5 3 1-16,-4 2 0 16,-7 13 0-16,-7 12 0 15,-9 12-3-15,-6 13 0 16,-4 12-1-16,0 6-2 0,-4 11-2 15,2 8 1-15,-1 3-2 16,-1 8 1-16,3 3 0 16,1-2 1-16,1 1 0 15,6-8 1-15,0-2 0 16,5-13 0-16,6-8 2 0,1-7 1 16,4-14 1-16,2-6 0 15,0-11 1-15,2-6 0 16,0-2 1-16,0-2-2 15,-4 5 0-15,-1 4-2 0,-7 7 0 16,-5 9-2-16,1 9-1 16,-11 7 0-16,8 12-2 15,-7 13 3-15,-1 7-2 0,-4 10 3 16,1 3-1-16,3 4 1 16,0 0-1-16,8-6 1 15,2-5 0-15,5-11 0 0,4-12 1 16,4-14 0-1,7-8 1-15,-4-18 1 0,5-11 1 16,-2-10-1-16,3-10 2 16,1-5-1-16,3 0 2 15,1 2-1-15,-2 8 0 0,-4 7-2 16,-1 10 1-16,1 14-2 16,-3 11-1-16,-1 9-1 15,-4 10-3-15,0 12 1 0,0 4-1 16,-5 13 0-16,-7 7 0 15,0 2 1-15,-8 1 0 16,-1-4 0-16,-2-5 1 16,-5-5 0-16,1-5 2 0,-5-9-1 15,3-10 1-15,-4-2-1 16,10-9-2-16,-17 9-2 16,17-9-8-16,-11 3-15 15,11-3-17-15,2-11-19 16,15-6-16-16,6-11-5 0,11-4 4 15</inkml:trace>
  <inkml:trace contextRef="#ctx0" brushRef="#br0" timeOffset="139617.4801">23503 3657 56 0,'35'-90'88'0,"-4"8"1"16,-5 8-6-16,-5 7-34 16,-6 17-13-16,1 11-17 15,-8 12-8-15,4 18-7 0,0 9-3 16,-3 23-4-16,4 10-2 15,-5 23 0-15,3 14 1 16,-6 23 1-16,-2 9 1 16,0 13-1-16,-4 1-1 0,1-5-2 15,0 0-2-15,0-15-1 16,1-7-3-16,0-19-4 16,3-13-3-16,-4-13-3 15,0-10-1-15,-6-12 3 0,-4-10 2 16,-2-12 4-16,1-7 3 15,0-20 9-15,2-8 10 16,-1-14 12-16,8-6 5 16,0-8 0-16,2-1 3 15,1 1-2-15,2 1 2 0,6 7-7 16,0 4-3-16,6 12-9 16,-4 7-2-16,6 10-4 15,2 5-3-15,7 8-2 0,-2 5-2 16,4 5-3-16,-4 9-1 15,-3 10 1-15,-2 3 0 16,-3 10 1-16,-2 2 1 16,-7 4 0-16,-3 3 1 0,1-6 3 15,-1-1 0-15,-1-9 1 16,6-1 2-16,1-9-1 16,7-7 1-16,1-9 1 15,7-5 1-15,6-13-2 16,8-10 2-16,7-8-2 0,2-8 1 15,1-5 1-15,0-2 2 16,-7 2 2-16,-6 5 1 16,-11 8 0-16,-7 8 0 0,-6 10-1 15,-8 4-4-15,-4 14-2 16,0 0-4-16,0 0-2 16,-3 18-1-16,0 0 1 0,-6 8-1 15,4 0 2-15,3 5 1 16,0-3 1-16,2 1 1 15,2-5 1-15,12-5-1 16,2-7 1-16,8-8 2 16,1-8-1-16,7-10 2 0,1-10 0 15,1-5 1-15,0-6-2 16,-6 2 1-16,1 2-2 16,-9 4-3-16,-5 6-2 15,-5 12-1-15,-10 9-1 0,10 24 0 16,-10 18 0-16,-13 15 0 15,-6 22 2-15,-10 19 2 0,-11 23 0 16,-11 14-5-16,-7 16-15 16,-2 15-50-16,-5-12-10 15,8-7-7-15,4-22-4 16</inkml:trace>
  <inkml:trace contextRef="#ctx0" brushRef="#br0" timeOffset="140258.9332">24589 3335 4 0,'7'-71'87'0,"-6"-3"2"16,-4-8-3-16,-10-1-6 0,-8-5-2 15,3 0-73 1,-20 5-1-16,-7 0-1 0,-11 8-1 16,-14 5-2-16,-11 6-4 15,-18 6 0-15,-16-1-2 0,-18 9 1 16,-25 8 1-16,-25 7 1 16,-33 6 1-16,-25 5 2 15,-35 15 5-15,-111 22 4 16,-18 33 3-1,-12 18 0-15,0 23-1 16,5 26 0-16,23 24 0 16,21 24-3-16,40 17-4 0,126 0-5 15,39 7-3-15,38 7-2 16,42 7 0-16,42 5-2 16,39 1-1-16,33 2 0 15,38 1-1-15,29-1 0 0,31-2 4 16,27-5 4-16,29-9-1 15,21-14 3-15,29-17 2 16,21-17 2-16,23-24 1 16,23-19 1-16,15-31-3 15,21-21-1-15,11-33 1 16,15-22 0-16,12-32-1 0,5-27-1 16,5-30 1-16,-10-21 3 15,-12-21 0-15,-23-18 1 16,-39-14 3-16,-33-6-1 0,-56-6 0 15,-45 0-1-15,-64 3-2 16,-57 0-4-16,-61 3-3 16,-73 6-7-16,-70 16-9 0,-72 12-27 15,-69 21-42-15,-69 23-2 16,-53 10-7-16,-40 19-2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3:48:29.2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5043 1449 44 0,'1'-14'84'15,"-1"-1"1"-15,0-1-6 16,-2-1 1-16,-3-1-59 0,0 0-3 16,0 1-3-16,-1-1-6 15,0-1-3-15,-1 3-4 16,-2-2-2-16,-1 2-2 15,17 3-1-15,-15 3 0 0,-3-1-1 16,-3 2 0-16,-3 3 0 16,-2 0 3-16,-1 1 1 15,-3-1 1-15,-1 2 1 16,-1 1-1-16,-3 0 2 16,-1 0 0-16,-4-1-2 0,0 2 0 15,-4 2-1-15,-2 0-1 16,-3-3 0-16,-5 3-1 15,-4 6 0-15,-4 2-1 0,-1 1 2 16,-4 4 0-16,-6 2 0 16,-33 15 1-16,-34 10 2 15,-2 3-1-15,6 1 2 16,5 1-1-16,14-6 1 16,13-3 0-16,18-8 0 0,15-4-1 15,2-1-1-15,-1 0-1 16,3 4 0-16,-8 3-1 15,-1 4 0-15,1 3 1 16,0-1-2-16,2 2 2 0,-3 5 0 16,-2 2-2-16,1 5 4 15,1 2-5-15,4 3 2 16,-2 4-3-16,3 5 3 0,-1 4-2 16,-2 2 2-16,4 0 0 15,-4-5-1-15,12 6 2 16,-2-1 0-16,-1-4 0 15,8 0 0-15,5 2 0 16,0 0-4-16,7 4 1 0,0 6-1 16,1 1 2-16,12 3-1 15,8 4 1-15,-4 4 0 16,0 4 0-16,12 1 1 0,7-2-1 16,1-3 2-16,4-1-1 15,7-3 1-15,3 1 1 16,5-3 0-16,10-1 0 0,3 4 1 15,7 1 1-15,10 8 1 16,6 1 0-16,1 4-3 16,17 4-1-16,2 3 1 15,8 3-2-15,4 2 1 0,13 1-3 16,2-5 0-16,10-5-1 16,11-6 4-16,5-5 0 15,2-7-2-15,17-7 3 0,6-5-2 16,11-9 1-16,8-1 1 15,5-2 0-15,6-1-1 16,10-4 0-16,12 0 2 16,4-6-1-16,9-3-1 15,8-2 2-15,6-7-1 16,15-3 0-16,8-6-1 0,12-4 1 16,2-7-1-16,12-3 0 15,4-6-1-15,4-2 1 16,8-5-1-16,-4-1 1 15,3-1 1-15,0-2-1 0,3-3 1 16,-1-3 0-16,-2-3 1 16,6-5-1-16,0-2 0 0,7-8 1 15,-3-6-2 1,7-7 1-16,0-6-1 0,2-6 1 16,-3-3 0-16,-1-9 2 15,-2-3 1-15,-10-6 0 16,2-2 0-16,-15-4 1 0,3-1-1 15,-10-5 0-15,-3 0-1 16,-6-4-4-16,-11-3 0 16,-2 0-1-16,-11-5-1 0,-12 0 2 15,-14-3-2-15,-15-2 2 16,-19 0 2-16,-26-3 4 16,-16 1 0-16,-26-3 2 15,-21 2 0-15,-22-4 0 16,-12 0 0-16,-17-7-2 0,-13 1-1 15,-10-2-3-15,-8-2 0 16,-11 1-1-16,-5-2-1 0,-16 3 0 16,-12-1 0-16,-11 9-1 15,-14-1 1-15,-12-2 1 16,-14 5-1-16,-13-1 1 16,-8 4 0-16,-16-3 0 15,-9 3 0-15,-9-1 1 0,-9 1 0 16,-7 1 1-16,-12 0-1 15,-8 6 2-15,-9 5-1 16,-9 6 1-16,90 44-1 16,-17-5-2-16,-9 4 0 15,-18-5-2-15,-8 2 2 0,-19-3-1 16,-7 2 1-16,-21-5 0 16,-3 4 2-16,-21-6 0 15,-7 0 0-15,-14 0 0 16,-9-4-2-16,-21 0 1 0,-7-3 0 15,-19 0-2-15,-8 0 0 16,-5 7-3-16,-1 2 3 16,-10 0-1-16,-3 7 1 15,-7 2-1-15,-8 2 1 16,-5 8-1-16,-7 5 0 0,-8 10 0 16,-8 8-5-16,-6 2-7 15,-9 18-46-15,-6 9-23 16,-3 15-4-16,-2 10-8 15,-6 10-1-15</inkml:trace>
  <inkml:trace contextRef="#ctx0" brushRef="#br0" timeOffset="3094.1397">4147 9833 0 0,'0'0'84'0,"-16"12"3"16,16-12-4-16,-17 0-4 15,8-37-23-15,-2 34-41 0,11 3-4 16,-7 0-4-16,6 8-4 16,1 7-2-16,1 9-2 15,2 6 0-15,1 12 0 0,1 9 0 16,-1 11 1-16,-4 11 0 15,0 10 0-15,-1 7 0 16,-7 5-1-16,0 0 0 16,-3-1-1-16,4-8-3 15,-2-6-9-15,2-10-14 0,0-16-35 16,6-7-15-16,0-14-6 16,1-13-3-16</inkml:trace>
  <inkml:trace contextRef="#ctx0" brushRef="#br0" timeOffset="3667.3629">3955 10146 56 0,'3'-21'84'0,"-3"-5"-1"0,-3-2-5 16,-1-6-2-16,-10-4-64 15,14-5-2-15,4-5 0 16,11-4-1-16,5-4-3 16,10 1-1-16,7-1-2 0,12 6-1 15,6 4-1-15,10 5-1 16,0 8-3-16,7 8 1 16,-1 10-1-16,-3 11-1 15,-5 7-1-15,-9 16-1 0,-9 10 0 16,-13 19-1-16,-7 9 2 15,-14 8 1-15,-7 6 0 16,-6-2 3-16,-8-2 2 0,-6-6 0 16,0-4 1-1,-2-15 2-15,3-7-1 0,0-7-1 16,4-8 0-16,6-3-2 16,1-4 0-16,4 1-1 15,0-1 0-15,6-1 0 0,2 2 1 16,7 1-1-16,0 1 2 15,2 5-1-15,0 5 2 16,-1 3-1-16,-3 6 1 0,-5-1-1 16,-2 7 1-16,-6 0 0 15,-6 5 0-15,-10-1 0 16,-4-1-1-16,-6 1 1 16,-6-2-1-16,-7 1 1 0,-5-5-1 15,-4-1 0-15,0-4-1 16,-2-3-1-16,0-5-3 15,5-5-4-15,2-7-9 0,8-6-14 16,8-4-19-16,6-7-25 16,7-9-7-16,10-8-5 15</inkml:trace>
  <inkml:trace contextRef="#ctx0" brushRef="#br0" timeOffset="4084.0634">4876 10173 55 0,'22'-15'84'0,"0"3"-2"15,-3 0-5-15,0 4-4 16,3 4-59-16,-3 4-8 15,9 3-3-15,2 9-2 0,2 9-2 16,-4 6 0-16,1 9-1 16,0 3 0-16,-4 6 1 15,-1-1 0-15,-6-1 0 16,-3-4 2-16,-3-5 0 0,-3-3 1 16,-2-11 2-16,-3-4 0 15,-4-16 0-15,1 11 0 16,-1-11 0-16,0-8 0 15,0-5-1-15,1-5-1 0,6-5-1 16,4-5-1-16,8-8-1 16,6-3 1-16,9-6-3 15,6-2-2-15,13 3-10 0,-3-2-15 16,12-6-28-16,8 12-18 16,-4 1-6-16,0 6-5 15</inkml:trace>
  <inkml:trace contextRef="#ctx0" brushRef="#br0" timeOffset="5358.3666">6391 9875 61 0,'0'0'86'16,"-21"0"-3"-16,1 0-5 15,-4 0-3-15,-3 6-60 16,-4 1-6-16,3 11-4 16,-2 5-4-16,-1 8-1 15,1 6-1-15,-3 9 0 0,1 4 0 16,1 6 1-16,1 1 0 16,3-3 0-16,4-4 0 15,4-5-1-15,6-8-1 0,7-9-1 16,6-8-1-16,0-20-1 15,19 4 0-15,3-12 0 16,5-17-3-16,4-7 2 16,3-8 0-16,2-6 4 0,0-1 0 15,3-3 0-15,-8 5 0 16,2 5 1-16,-7 9 3 16,-2 5-2-16,-4 9 2 15,-1 8-2-15,-2 7 0 0,-2 11 0 16,-1 11 0-16,-5 11 0 15,6 1 0-15,-7 7 1 16,7 2-1-16,-4-1 1 16,-1-3 0-16,3-9 1 0,0-5-2 15,1-10 1-15,1-6 0 16,0-7-1-16,1-11 2 16,2-10-1-16,0-7 0 0,-1-7 1 15,0-8 0-15,2 0 0 16,-1-2 0-16,0 3 0 15,0 3 1-15,0 5-2 0,1 7 0 16,2 9-1-16,-3 5 1 16,1 10-2-16,0 9 1 15,-1 8 0-15,-1 7-1 16,-4 6 1-16,-3 0 0 0,0 1 0 16,-3-5 0-16,0 0 0 15,-2-7 0-15,3-8 0 16,-8-8 1-16,17 0-1 15,-5-6 0-15,3-9-1 0,1-7 0 16,4-4 0-16,4-3-2 16,0-3 1-16,4 1 0 15,-1 2 0-15,4 3 0 0,3 8 1 16,1 7 1-16,-1 8-1 16,0 7 1-16,-1 16 0 15,-2 11 0-15,0 8-1 16,-3 4 1-16,2 2-2 0,-2-3 2 15,2 0-1-15,0-12 1 16,5-9 0-16,6-15-1 16,6-6-4-16,6-16-8 15,7-10-5-15,3-7-3 0,5-11 1 16,-2-3 2-16,-2-6 5 16,-8-1 5-16,-7-2 13 15,-9 3 11-15,-10 3 9 16,-10 9 5-16,-14 5-1 0,-1 5 0 15,-10 12-7-15,-7 3-5 16,-10 13-6-16,0 6-3 16,-6 13-4-16,-2 9-3 0,2 10-3 15,0 9 0-15,2 9-2 16,3 3-1-16,7 1 0 16,8-4-1-16,2-5 0 15,6-9 0-15,10-9 0 0,8-13 2 16,10-17 2-16,4-9 1 15,7-18 1-15,1-15 1 16,2-11 0-16,-2-15 0 0,1-11 1 16,-3-13 0-1,-7-9 2-15,-1-3 1 0,-10-1 2 16,-2 5 0-16,-5 7 0 16,-1 9 2-16,-5 18 0 0,-2 14-2 15,-1 16-2-15,-3 15-1 16,-1 21-2-16,7 5-1 15,-1 26-1-15,-2 18-1 16,-3 20-1-16,1 18 1 0,-3 22-1 16,1 12-1-16,-6 12-1 15,-3 0 0-15,-1-4 0 16,-1-13 0-16,6-13-3 16,2-20-7-16,3-12-14 0,11-18-47 15,3-21-6-15,4-16-6 16,5-17-3-16</inkml:trace>
  <inkml:trace contextRef="#ctx0" brushRef="#br0" timeOffset="5894.0902">10012 9048 19 0,'22'-6'92'15,"-3"-3"-4"-15,2-2-4 16,5-1-5-16,4-4 0 0,3-2-76 15,9-1-1-15,12-3-1 16,10-1 0-16,8-6-1 16,4-1-3-16,3-1-3 15,3-2-2-15,-1 1-4 0,-3-1 0 16,-4 2-1 0,-9 7-3-16,-10 3-4 0,-11 6 0 15,-15 7 2-15,-11 8 0 16,-18 0-1-16,0 22 0 0,-19 1 0 15,-5 3 1-15,-7 4 8 16,0 2 2-16,-3 4 2 16,-1 1 3-16,2 4 8 15,-2-3 3-15,3 10 4 0,2 5 3 16,2 5 0-16,-3 10 2 16,2 1-1-16,2 3-1 15,3 0-4-15,6 2-2 16,-3-4-8-16,5-4-8 15,1-7-7-15,4-6-21 0,-2-12-33 16,6-4-4-16,-1-14-2 16</inkml:trace>
  <inkml:trace contextRef="#ctx0" brushRef="#br0" timeOffset="6112.2746">10303 9790 54 0,'-7'16'84'0,"6"-4"-2"0,3 0-7 16,10-6-1-16,6-9-49 15,14 0-20-15,8-4-3 16,10-5 1-16,7-9-9 16,14-4-9-16,7-9-15 15,1-8-34-15,6 2-12 0,4-3-6 16,-1 0-5-16</inkml:trace>
  <inkml:trace contextRef="#ctx0" brushRef="#br0" timeOffset="6678.1832">12266 9106 12 0,'-19'-6'89'16,"-8"7"0"-16,-8 6-6 0,-7 6-5 15,-2 4-1-15,-9 8-72 16,10 9-3-16,-3 8-1 0,5 9-1 16,4 4-1-16,-2 5 0 15,5-2 0-15,2-1-2 16,8-6-1-16,5-5-3 15,4-7-1-15,13-8 0 0,2-7 0 16,17-13 1-16,8-8-1 16,13-7 3-16,8-16 2 15,9-13 3-15,3-13 2 16,6-16 2-16,1-13 2 16,3-14 0-16,-8-6 1 0,-3-14 1 15,1-6 0-15,-9-4 0 16,-2 1-1-16,-5 4-1 15,-7 8-1-15,-9 7-1 16,-4 11-1-16,-10 16 0 0,-5 14 0 16,-6 16-1-16,-7 14-1 15,-7 16 0-15,-8 12 0 16,-3 21 0-16,-3 14-1 16,-6 18-1-16,-2 16 0 0,-3 16 1 15,-1 10-1-15,3 5 2 16,3-1-2-16,3-2 0 15,9-5 0-15,8-7-3 0,6-10-3 16,7-9-10-16,8-8-19 16,2-4-43-16,16-6-2 15,3-9-8-15,6-10-2 16</inkml:trace>
  <inkml:trace contextRef="#ctx0" brushRef="#br0" timeOffset="8480.9945">12916 9139 47 0,'20'12'81'16,"-2"0"-2"-16,-1-4-2 0,0-7-6 15,1-7-54-15,5 0-11 16,6-4 1-16,3-5-5 0,0-9-3 15,6-4 0-15,-5-5 1 16,-2-3 3-16,-6-2 2 16,-8 0 3-16,-8 2 2 0,-9 4 1 15,-1 5-1-15,-17 6 0 16,-3 7-2-16,-7 13-3 16,-8 4-3-16,-8 20-2 15,-1 13-2-15,-8 17 1 0,-4 17 0 16,-2 9 0-16,-1 6 1 15,6-1 0-15,5 0 0 16,11-11-1-16,7-9-1 16,14-12 1-16,11-15-1 15,12-12 0-15,15-12 0 0,14-9 1 16,14-4 0-16,5-16 0 16,8-11 0-16,8-12 1 15,1-13-2-15,-1-8 0 0,-3-7 1 16,1-3 0-16,-9 1 0 15,-2 6 1-15,-5 9 1 16,-4 10 1-16,-5 13 0 0,-4 13 1 16,-1 12-1-16,-6 8 0 15,-6 14 0-15,-2 10-2 16,-5 8-1-16,-5 8-1 16,-6 6-2-16,0 5-2 0,-5 1 1 15,-1-4 0-15,1-6 1 16,-2-6 0-16,3-8 2 15,2-12 2-15,3-12 2 16,3-11 1-16,5-15-1 16,3-14 0-16,2-8 0 15,6-10-1-15,0-5 0 0,4 2-1 16,2 0 1-16,-4 10-1 0,1 8 0 16,-6 13 1-16,0 10 0 15,-8 16 0-15,-1 5-1 16,-6 13 0-16,-3 10-2 15,-1 7-4-15,-3 7-2 16,1-2-1-16,4 0 1 0,2-8 1 16,7-6-1-16,3-10 3 15,8-11 2-15,7-9 4 0,6-16 3 16,3-12 1-16,5-7-1 16,1-12-1-1,-2-12 1-15,1-8 0 0,-5-12 1 16,-6-9 0-16,-4-12 1 0,-7-10 0 15,-3-5-1-15,-7 1 2 16,1 3-1-16,-4 8-2 16,-2 14 1-16,-2 18-1 15,-1 15-2-15,-4 21 1 16,0 19-2-16,-5 18 1 0,-1 29-2 16,-3 19 0-16,-12 16-2 15,-3 19-1-15,-6 18 0 16,-5 15 1-16,-2 8-1 0,3 1 1 15,1-6 0-15,6-8 1 16,8-11 1-16,7-17 1 16,7-14 0-16,6-17 0 0,11-12 1 15,5-11-1-15,9-12-1 16,4-13-1-16,9-9-1 16,7-21-2-16,6-15-2 15,2-16 1-15,3-6 0 16,-3-6 3-16,-5 2 1 0,-5 5 2 15,-9 9 1-15,-10 10 2 16,-7 15 1-16,-5 13 1 16,-7 11-1-16,0 8-2 15,-4 8-1-15,0 12-1 0,-2 5-1 16,0 9-1-16,4 5-2 16,-3 1 0-16,5-1 0 15,4-6 1-15,4-7-2 0,7-11 2 16,8-15 0-16,6-14 1 15,8-17 1-15,6-19 2 16,3-15-1-16,3-19 0 0,-1-15-1 16,4-19 0-16,-3-12 0 15,-7-10 0-15,2-3 2 16,-6-4 1-16,-7 10 1 0,-8 14 0 16,-6 18 0-1,-5 22 0-15,-8 17 0 16,-2 24-1-16,-10 23-2 0,-3 22-1 15,-6 25-2-15,-8 19 0 16,-8 23 0-16,-4 19 0 16,-11 17 1-16,-3 13 1 0,2-1-1 15,2-1 0-15,9-6 1 16,4-12 0-16,12-13 0 16,8-20-1-16,8-14 1 0,13-17 0 15,9-10 1-15,4-15-1 16,4-14 0-16,6-19-1 15,3-18 0-15,2-15 0 16,3-10 0-16,-1-4 0 0,-5-3 0 16,-4 4 1-16,-4 11 0 15,-9 13 1-15,-3 12-1 16,-6 18 1-16,-5 12 0 0,-7 19 0 16,-1 11-1-16,-2 11-1 15,0 5-2-15,3 3 1 16,3 2 0-16,2-3-1 15,6-4 0-15,7-9-1 16,7-9 2-16,5-15 1 0,8-12 1 16,5-6 1-16,1-13 0 15,1-10 1-15,4-10 2 16,-3-5 0-16,-1 1 1 16,-7 3 0-16,-4 7 0 0,-11 7-1 15,-3 13 0-15,-9 13 0 16,-10 15-2-16,-8 22 0 15,-16 20 0-15,-9 24-1 0,-13 23 1 16,-13 29-3-16,-11 17-2 16,-9 14-2-16,-2 7-1 15,1-6 1-15,5-9-1 16,12-21-1-16,5-22-2 0,15-27-7 16,10-25-24-16,4-33-35 15,13-26-5-15,5-26-5 16,2-32-5-16</inkml:trace>
  <inkml:trace contextRef="#ctx0" brushRef="#br0" timeOffset="8713.9468">15858 8216 24 0,'-25'-13'94'0,"8"-7"-5"0,6 2-4 15,9-5-4-15,4-5-3 16,15-3-77-16,12 1-1 16,15 4 0-16,13 1-4 0,13 1-4 15,8 0-10-15,11 2-17 16,13 4-45-16,-8-3-4 16,-2 0-5-16,-10 0-4 15</inkml:trace>
  <inkml:trace contextRef="#ctx0" brushRef="#br0" timeOffset="8936.7514">15843 7921 32 0,'-18'-9'99'0,"9"0"-5"15,-1-4-7-15,4 0-3 16,-1-1-8-16,-19-5-89 16,26 19-16-16,0 0-44 0,-5 7-11 15,-5 9-8 1,-2 9-4-16</inkml:trace>
  <inkml:trace contextRef="#ctx0" brushRef="#br0" timeOffset="9204.6848">14098 8398 40 0,'-67'23'100'0,"11"-6"-5"15,8-9-7-15,20-7-4 0,13-8-3 16,2-11-78-16,37-1-4 16,27-3-4-16,22-2-8 15,17-7-10-15,22-7-38 0,14 7-24 16,10 1-4-16,2 3-6 16,-3 4-1-16</inkml:trace>
  <inkml:trace contextRef="#ctx0" brushRef="#br0" timeOffset="10038.4264">4670 11954 25 0,'-80'18'95'0,"10"-5"-2"15,10-4-5-15,11-5-4 0,10-4-3 16,8 0-77-16,6-4 0 16,15 3-2-16,10 1-1 15,0 0-1-15,10 6-2 0,10 3 1 16,8 0 0-16,8 0 1 15,13 1 1-15,12-6 1 16,16-3 0 0,18-7 0-16,19-13 1 0,18-13-1 15,25-11 1-15,26-14 0 0,28-10 0 16,64-13-1-16,-3-8 0 16,29-7 0-16,27-7-2 15,30-1 1-15,22-3-1 0,55-1 0 16,-5-3-1-16,-9 3 0 15,43-2 1-15,25 4-1 16,28 1 0-16,-11 3 0 0,6 5 2 16,-32 0-1-16,27 12 1 15,21 2 1-15,-36 8 0 16,-22 5 1-16,4 6 1 16,-33 8-2-16,-19 5-2 15,-21 9 0-15,-23 6 0 0,-58 8 0 16,4 6 0-16,-27 8 0 15,-70 4-2-15,6 10-17 16,-36-2-28-16,-36 5-40 0,-33 7-1 16,-38-1-7-16,-30-2-5 15</inkml:trace>
  <inkml:trace contextRef="#ctx0" brushRef="#br0" timeOffset="13309.2508">7627 12638 63 0,'0'0'90'16,"-10"-4"-3"-16,10 4-7 15,-9-5-1-15,9 5-61 0,0 0-8 16,0 0-5-16,-3 15-3 16,3 7-2-16,0 8-1 15,0 7 2-15,-1 9 0 16,3 7-1-16,2-1-1 0,2 4-2 15,2-7-4-15,-1-5-5 16,2-7-6-16,1-7-13 16,3-11-14-16,-1-10-26 15,3-7-10-15,1-10-3 16,3-10 5-16</inkml:trace>
  <inkml:trace contextRef="#ctx0" brushRef="#br0" timeOffset="13519.7382">7912 12674 54 0,'4'-30'85'0,"-1"4"-2"0,-3-1-7 16,1 15-29-16,-1 12-16 0,0-13-13 15,0 13-9-15,-3 6-5 16,0 11-4-16,-1 8-2 16,1 12 0-16,-2 6 1 15,-1 11 0-15,1 6 0 0,4 5-5 16,0-2-9-16,1-2-15 15,9 2-30-15,2-15-16 16,5-6-6-16,4-14-4 16</inkml:trace>
  <inkml:trace contextRef="#ctx0" brushRef="#br0" timeOffset="15130.5088">9045 12773 38 0,'13'-14'46'15,"-6"2"-18"-15,2 4-3 16,0-1 2-16,0 4 1 16,-1-4 3-16,-8 9 1 0,10-13 0 15,-10 13 0-15,3-16-1 16,-3 16-4-16,0-15-4 16,-3 7-6-16,-3-2-5 15,-5 0-3-15,0 5-6 16,-7 3-1-16,-6 2-1 0,-6 10-2 15,-6 8 0-15,-6 7-1 16,-4 6 0-16,-1 4 2 16,-1 3 0-16,1 2 1 15,7-3-1-15,3 1 1 0,10-5 0 16,7-4-1-16,9-2 0 16,8-2-1-16,7-2 0 0,12-7 0 15,14 4-2-15,7-7-3 16,13 1-3-16,5 1-4 15,3 1-1-15,3-2-1 16,-10 1 2-16,-3 1-1 0,-14 3 6 16,-7 0 5-16,-18 3 5 15,-9 1 6-15,-12 5 3 16,-15-2 2-16,-10 3 0 16,-9 0-3-16,1 0-3 0,-8-2-6 15,4-2-10-15,0-2-22 16,1-7-42-16,13-1-7 15,8-8-6-15,4-4-2 16</inkml:trace>
  <inkml:trace contextRef="#ctx0" brushRef="#br0" timeOffset="15507.8789">9670 12814 78 0,'0'0'82'0,"5"-16"-2"15,-7 7-4-15,14 6-40 16,-22-5-13-16,-3 7-6 15,-2 1-6-15,-4 1-5 0,-3 8-2 16,-3 7 0-16,3 6-1 16,-1 6-1-16,-2 6 0 15,2 6-1-15,3 0 0 16,4 3 1-16,6-2-1 0,3 0-1 16,6-5-2-16,3-5-2 15,14-3-5-15,9-8-7 16,7-6-20-16,13-6-32 0,2-8-11 15,6-14-5-15,4-11-3 16</inkml:trace>
  <inkml:trace contextRef="#ctx0" brushRef="#br0" timeOffset="16015.9798">10144 12793 11 0,'22'-26'80'0,"-5"9"1"15,-7 6-5-15,-10 11-4 16,0 0-43-16,0 0-13 0,-11 11-7 15,-2 8-7-15,4 12-1 16,-5 1-2-16,7 4 1 16,-3 4 1-16,7-4-1 15,3-2-1-15,2-7 0 0,10-3 1 16,-1-10-2-16,4-7 2 16,2-7 0-16,-1-7 1 15,-1-7 1-15,-7-8 0 16,0-6 1-16,-5-5 1 0,-2-2 1 15,-1-1 0-15,-7 2 1 16,0 1-1-16,3 5-1 16,-2 3 0-16,4 4 0 0,2 3-1 15,11 3-2 1,8 3-2-16,9 0 1 0,5 2-1 16,12 2 0-16,0 0 0 15,6 5 0-15,0 3 0 0,-5 0 0 16,-3 11-1-16,-9 5 0 15,-11 5-1-15,-6 6 0 16,-10 0 1-16,-5 1 0 16,-2-2 1-16,0-5 1 0,-2-2 1 15,-2-6 0-15,4-13 1 16,-1 10-1-16,1-10 0 16,2-7 0-16,5-3-2 0,4-5-4 15,2-4-6-15,7-3-12 16,1 0-15-16,2-6-36 15,7 1-6-15,1 0-3 16,0 1 1-16</inkml:trace>
  <inkml:trace contextRef="#ctx0" brushRef="#br0" timeOffset="16707.7806">11273 12373 5 0,'-3'-12'54'16,"3"12"0"-16,-8-17-2 15,8 5-37-15,0-4-8 16,0-6-3-16,0 6 4 15,0-6 2-15,-1 6 6 16,1 0 3-16,-2 4 1 0,1 3 0 16,1 9 2-16,0 0-1 15,0 0-4-15,0 0-3 16,0 0 0-16,-9-3-2 0,9 3-3 16,0 0-1-16,-7 12-1 15,5 8-1-15,2 4-1 16,0 12-1-16,0 16 0 0,0 14 0 15,0 18 0-15,0 15 1 16,2 13-2-16,4 9-1 16,4 3-1-16,-3-4-2 15,6-8 0-15,2-12 0 0,-2-14 0 16,0-16-2-16,1-20-1 16,-2-13 1-16,-5-16-1 15,-7-21-2-15,0 0-4 0,4-23-5 16,-3-25-2-16,-4-18 0 15,0-16 3-15,-1-15 1 16,1-11 5-16,1-2 7 16,2 1 5-16,0 10 5 15,2 10 2-15,7 14 0 0,4 14 0 16,7 14-3-16,-1 13-4 16,7 7-8-16,2 12-2 15,4 5-4-15,-5 8-2 16,3 2-1-16,-9 15-1 15,-7 4 1-15,-11 10 3 0,-5 1 6 16,-13 6 4-16,-5-2 4 0,-11 2 3 16,-3-3 2-16,0-4 0 15,0-8-7-15,5-3-13 16,1-5-27-16,5-8-30 16,23-5-5-16,-9-2-5 0</inkml:trace>
  <inkml:trace contextRef="#ctx0" brushRef="#br0" timeOffset="16901.9599">11752 12396 69 0,'39'-18'90'15,"-5"9"-5"-15,-7 7-5 16,-8 4-3-16,-10 15-56 16,-8 7-13-16,0 10-7 0,-2 6-9 15,0 10-8-15,-8-2-5 16,-1 4-9-16,-2-9-10 15,0-3-17-15,1-7-16 16,-5-14-9-16,8-10 6 0</inkml:trace>
  <inkml:trace contextRef="#ctx0" brushRef="#br0" timeOffset="17037.8793">11771 12371 10 0,'0'-60'82'15,"-1"11"0"-15,0 11-5 16,1 7-12-16,1 10-30 15,5 13-30-15,-6 8-41 0,12 0-32 16,5 8-10-16,3 3-4 16,2 4 0-16</inkml:trace>
  <inkml:trace contextRef="#ctx0" brushRef="#br0" timeOffset="17342.0499">12227 12207 73 0,'17'0'88'15,"-9"8"-3"-15,-5 7-6 16,-3 8-2-16,-8 9-48 16,-7 12-27-16,5 9-4 15,-2 3-1-15,6 3-1 16,3-3-1-16,3-5 0 0,6-9 1 16,7-13 0-16,8-10 2 15,4-16 1-15,8-6 1 16,0-17 3-16,3-10 1 15,1-9 1-15,-3-11 0 0,-5-8 1 16,-3-4 1-16,-12 1 1 16,-7 2-2-16,-8 10-2 15,-15 6-2-15,-11 14-4 16,-5 7-9-16,-5 21-17 0,-3 8-44 16,0 13-9-16,1 6-6 15,1 2-6-15</inkml:trace>
  <inkml:trace contextRef="#ctx0" brushRef="#br0" timeOffset="17754.7618">12958 11644 28 0,'18'3'91'16,"-3"-1"-4"-16,-7 2-4 0,-8-4-6 16,14 8 0-16,-14 0-76 15,3 12-2-15,6 8-1 16,-2 10-1-16,0 6 0 16,-4 5 0-16,-3 1 1 15,0-2 0-15,0-5 0 0,0-7 1 16,0-8 1-16,0-12 2 15,0-16 1-15,12 0-1 16,1-13 0-16,4-14 0 0,1-6 0 16,0-8-1-16,3-2-1 15,-2 2 1-15,-1 3-1 16,-2 6 0-16,-1 10-1 16,-5 10 1-16,3 12 0 0,-3 19-3 15,-4 12-10-15,2 13-29 16,8 14-34-16,-10 12-4 15,-6 9-5-15,-9 4-5 16</inkml:trace>
  <inkml:trace contextRef="#ctx0" brushRef="#br0" timeOffset="18182.5309">8683 14426 28 0,'-185'65'91'16,"21"-8"1"-16,18-15-6 15,23-11-5-15,23-15-2 16,20-10-77-16,22-2 0 15,28-4-2-15,30 0 0 0,13-13-1 16,34-8 0-16,19-6-1 16,28-11 2-16,27-10 0 15,30-9 0-15,27-8 1 16,27-8 0-16,23-6-1 16,22-4 0-16,16-2 0 0,14-2 0 15,3 3-1-15,-2 4 1 16,0 5-2-16,-13 11 1 15,-11 7 1-15,-20 12-2 0,-23 9-1 16,-19 15-6-16,-27 3-11 16,-26 14-41-16,-29 12-17 15,-36 12-8-15,-31 10-4 16,-40 2-3-16</inkml:trace>
  <inkml:trace contextRef="#ctx0" brushRef="#br0" timeOffset="18404.2116">10808 14333 37 0,'-99'39'101'16,"17"-10"-4"-16,20-10-6 15,17-17-4-15,21-6-3 16,4-23-77-16,44-10 0 0,39-1-7 16,26-6 0-16,25-8 0 15,22-2 0-15,22 1 0 16,16 1-6-16,9 9-5 15,1 5-10-15,1 2-37 0,-5 11-29 16,-13 7-4-16,-13 0-3 16,-20 1-5-16</inkml:trace>
  <inkml:trace contextRef="#ctx0" brushRef="#br0" timeOffset="23252.7477">18308 1237 14 0,'-3'-28'86'0,"2"0"0"16,-1-1-6-16,0-1-9 15,-1 0-1-15,0 1-76 16,3 29 0-16,-6-11-2 0,6 11 0 16,0 0 0-16,0 0 2 15,-5 8 3-15,5 1 1 16,-10 6 1-16,12 7 1 16,7 6 0-16,-6 26 2 15,17 38-1-15,2 15-1 0,2 19 1 16,-1 12 1-16,-5 19-1 15,2 11 2-15,-1 4-1 16,-4 0-2-16,3 7 2 0,-1 5 0 16,2 11 1-16,-1 10-2 15,3 7 1-15,4 3 0 16,1 9-1-16,6 3 2 0,-2 14-2 16,5 12-1-16,-2 8 2 15,5 4 2-15,1 11-1 16,0 2 0-16,-2 3 2 15,-4 10 0-15,1-4 0 16,-4 7 2-16,-2-7-4 0,0 6 0 16,-5-3 2-16,-2-1 0 15,-1-1-3-15,3-2 0 16,-1 0 1-16,1-4 1 0,3 4 0 16,-1-1 0-16,1-3 0 15,3 7-2-15,-6-2 2 16,6 3-1-16,-5 0 0 0,2 4-1 15,-3-4 0-15,-5 3-1 16,1-2 1-16,-5-2 0 16,2-4-1-16,-5-3 0 15,-3-1-1-15,1-5 0 16,-3 1 0-16,2-8 1 0,1 0-1 16,1-3 0-16,-1 1 1 15,2-3-1-15,-2-3 2 16,1 3 0-16,-7-5-1 15,1 6 2-15,-4-133-1 16,0 18 1-16,-3 0 1 0,2 18-1 16,-7-4-1-16,2 17 1 15,-8-2-3-15,3 12 0 16,-17 4-15 15,1 2-17-31,0-15-53 16,7-5-8-1,-2-28-5-15,9-3-8 0</inkml:trace>
  <inkml:trace contextRef="#ctx0" brushRef="#br0" timeOffset="28068.6419">19876 2295 47 0,'-10'-30'64'15,"-1"0"1"-15,0-3-34 16,7 11-1-16,4-2 0 16,0 9-9-16,0 0-5 0,0 6-5 15,0 9-3-15,0 0-4 16,0 0-3-16,0 5-1 16,0 18 0-16,0 5 1 0,-1 8 0 15,-3 11 4-15,-1 9 1 16,0 5 2-16,-4 11-1 15,1 0-2-15,-1 3-1 16,-1 0 0-16,-1 0-2 0,3-4-7 16,-2-2-10-16,-2-6-24 15,7-2-32-15,-8-12-5 16,-1-15-5-16,-5-13 0 0</inkml:trace>
  <inkml:trace contextRef="#ctx0" brushRef="#br0" timeOffset="28351.6415">19343 2373 3 0,'-23'-45'79'16,"1"4"4"-16,2 2-4 0,5 0-6 16,2-38-25-16,8 39-41 15,5 4 0-15,8-1-1 16,12 2-4-16,8 0-1 15,8-1-1-15,6 0 1 0,13-1-1 16,4 4 2 0,8 1-2-16,4 4 0 0,4 2 0 15,-1 5-4-15,-1 7-5 16,-5 5-4-16,-8 8-5 0,-12 5-13 16,-9 16-24-16,-9 11-22 15,-17 17-2-15,-12 11-2 16</inkml:trace>
  <inkml:trace contextRef="#ctx0" brushRef="#br0" timeOffset="28677.4589">19489 3038 19 0,'-17'21'57'15,"9"-7"4"-15,20 8-27 0,-12-9-18 16,6 1-1-16,1 1 0 16,4 3-1-16,6 0-6 15,-1 0-2-15,9 2 0 0,5-5-1 16,0 3-3-16,7-7 0 16,-1 0 1-16,11-11-1 15,-6 0 0-15,11-11 0 16,-1-10-1-16,1-8-5 0,8-10-4 15,-5-3-5-15,8-6-12 16,-2 0-4-16,-1 1-1 16,-6 5 0-16,-12 9-3 15,-1 5-3-15,-14 7 0 16</inkml:trace>
  <inkml:trace contextRef="#ctx0" brushRef="#br0" timeOffset="29486.4591">20497 2748 69 0,'11'-18'75'0,"-11"18"-3"16,8-14-4-16,-8 14-32 15,0 0-32-15,0 0-2 16,0 0-3-16,0 5-2 16,0 7-2-16,0 8 0 0,1 8 2 15,-1 1 2-15,1 10 1 16,0-2 0-16,0 2-1 16,-1-4-1-16,0-1-1 15,0-8 0-15,0-5 3 16,0-9 2-16,0-12 1 0,0 0 0 15,0 0 1-15,7-19 1 16,0-10 2-16,3-10 2 16,2-11-4-16,4-4-1 0,-1-2 3 15,2 3 1-15,-3 4 1 16,-2 7 1-16,-5 6 0 16,-6 9-4-16,-1 9 0 15,-9 6-5-15,-5 5-4 0,-4 7-3 16,-6 8 0-16,-2 14-2 15,-2 5-2-15,-2 14 2 16,-3 12 1-16,0 4 3 16,1 8 1-16,3-4 1 0,-1 2 0 15,10-11 0-15,1-1 1 16,13-14-1-16,2-6-3 16,4-9 1-16,8-10-3 15,9-3 3-15,9-9 1 16,4-12 0-16,13-10 3 0,3-15 2 15,6-9 0-15,6-20 2 16,1-12-1-16,9-17-2 0,-2-10 3 16,-3-9-2-16,-7-9 4 15,-11 1 1-15,-7 3 6 16,-14 8 0-16,-6 9 3 16,-15 14 2-16,-5 13-2 0,-9 15 0 15,-5 14-4-15,3 13-8 16,-4 8-5-16,3 18-2 15,-7 10-2-15,-1 27-3 16,-8 19 0-16,-5 20 2 16,-2 19-1-16,-4 13 4 0,-7 17 2 15,6 7 1-15,3 1-4 16,9-2-2-16,10-3-4 16,11-7-12-16,9-12-13 0,-1-5-40 15,23-12-6-15,3-17-6 16,7-14 7-16</inkml:trace>
  <inkml:trace contextRef="#ctx0" brushRef="#br0" timeOffset="31390.573">21094 2659 14 0,'-8'14'86'0,"1"-3"0"15,0-1-9-15,7-10-5 16,-12 9-1-16,24-9-73 16,-12 0-2-16,4 7 0 15,-4-7-1-15,17 11-3 16,-4-4-3-16,1-2-2 0,4-4-7 16,1-1-6-1,1-11-3-15,0-8 1 0,-6-8 11 16,-3 0 12-16,-11-10 10 15,0 2 9-15,-14-2 11 16,-6 8 3-16,-3-2 4 0,-7 16-4 16,-2 7-7-16,-1 8-9 15,0 20-6-15,-3 10-4 0,3 15-8 16,-1 5-5-16,8 13-4 16,-3 4 0-16,12-1-1 15,4-3 2-15,10-9-4 16,3-7 0-16,9-15 5 15,7-4 7-15,4-18 9 16,9-9 4-16,-1-9 3 0,8-13 3 16,2-11 3-16,3-11 1 15,-2-6 2-15,8-5-3 16,-7-4-4-16,-1 2-5 16,-1 10-3-16,-9 5-2 15,-1 11-4-15,-7 9-3 0,-3 10-2 16,-8 7 1-16,0 10 2 15,-8 6 1-15,-2 9-1 16,0 3 1-16,0 8 1 0,0 4 2 16,0 0-2-16,-1 3-1 15,1-7-2-15,1 0-1 16,5-9 1-16,3-3 0 0,1-11 2 16,4-9-1-16,2-4 0 15,2-12 3-15,2-11 2 16,5-5 1-16,2-1 1 0,1 0-1 15,-1 2 0-15,-1 3 1 16,-4 10-1-16,3 8 0 16,-9 10-2-16,-3 6 1 15,-3 13-2-15,0 10 1 0,-2 3-1 16,-1 6 1 0,4-2-1-16,-2 5 0 0,4-5-4 15,1-1-4-15,2-11 0 16,1-6 2-16,-3-8 1 0,2-9 1 15,-1-5 0-15,1-11 4 16,-2-8 6-16,-1-5 3 16,-2-8 2-16,3-6 0 15,0-3-3-15,0-3-1 0,2-2 2 16,2-1-2-16,1-4 0 16,2 3-1-16,2-5 1 15,-3 4 1-15,1-5 0 0,-3-2 2 16,-1 0 1-1,-1-1 0-15,-7 1-2 0,2-6 1 16,-2 0-2-16,0-3-1 16,-6 5 0-16,3 6-1 0,-2 3-1 15,0 10-2-15,-2 9-2 16,0 12-4-16,-2 9 0 16,0 15-1-16,0 0 2 15,-3 26-3-15,-1 17 2 0,-6 14-2 16,0 15 5-16,-2 16 2 15,0 7 1-15,-3 10 0 16,4 3-1-16,-1-3 3 0,4-7-4 16,2-9 3-16,5-5-4 15,1-9 0-15,5-5-2 16,3-6 1-16,6-11-1 16,0-4 0-16,3-10-1 0,2-10 1 15,2-16 2 1,2-7 1-16,1-15 0 0,6-14 2 15,-2-14 1-15,3-11-2 16,2-9 2-16,0-5 0 16,-3 3 3-16,-1 4-4 0,-6 7 2 15,-6 10-3-15,-3 13-1 16,-7 7-1-16,-7 18-1 16,0 0 0-16,8 12-2 15,-8 8-1-15,0 9 0 0,0 3-1 16,3 4 1-16,3 0 1 15,5 1-1-15,-5-2 1 16,5-10 2-16,1-7 2 0,2-15 1 16,5-6 2-16,2-18 0 15,6-15 2-15,-1-20-1 16,8-17-2-16,4-20-4 16,10-20 0-16,-1-15 1 0,-1-2 1 15,2 1 2-15,-28 66-1 16,2 0 2-16,-3 6 2 15,2 0 3-15,-4 8 0 16,-1 2-3-16,-1 10-4 0,-3 2-2 16,-4 11 1-16,-6 16 0 15,-2 8-2-15,-6 23-1 16,-15 33-1-16,-8 32 3 16,-15 24-1-16,1 16 3 15,2 13-1-15,5-5-1 0,5-11 0 16,11-5-1-16,9-13 1 15,11-23-1-15,13-14 0 16,8-16-1-16,8-17 1 0,3-14 0 16,8-18 2-16,0-17 1 15,12-24-2-15,1-22-1 16,3-13 2-16,-1-10 3 0,-3-2 2 16,-6-3 0-16,0 8-2 15,-11 9 3-15,-7 17-2 16,-11 15 2-16,-3 10-1 15,-6 15-5-15,-2 1-4 0,-6 11 1 16,0 0 0-16,0 18-2 16,-5 8 1-16,4 3 0 15,-4 8 1-15,2 3 1 16,2 5 3-16,1 1-1 16,5-7 0-16,6-6 1 0,5-9 1 15,-1-10-1-15,12-7 1 16,-1-10-1-16,7-8 1 15,0-15-1-15,2-6 1 0,1-7-2 16,-1 3 2-16,-6 0 0 16,-4 5-1-16,-5 8-1 0,-7 2 0 15,-3 16 1-15,-7 12 0 16,-6 30 2-16,-15 19-2 16,-7 23-1-16,-11 19 0 15,-6 20-4-15,-4 10-6 16,5 10-15-16,-1 2-48 0,0-16-10 15,5-15-7-15,3-29-5 16</inkml:trace>
  <inkml:trace contextRef="#ctx0" brushRef="#br0" timeOffset="31622.9918">22680 2212 60 0,'-15'-14'79'0,"12"-1"-3"0,3-3-3 16,18-1-4-16,20-6-68 16,7 6 0-16,17-1-9 15,14-5-25-15,15 4-34 16,5-8-9-16,8 0-4 15,-12-7 1-15</inkml:trace>
  <inkml:trace contextRef="#ctx0" brushRef="#br0" timeOffset="31850.4861">22778 1609 24 0,'-33'-8'94'16,"5"-1"-4"-16,-4 1-4 16,8 0-7-16,-3 2-7 15,3-4-81-15,5 6-11 0,4-3-29 16,0 5-32-16,-3-7-5 16,9 2-4-16,9 7-3 15</inkml:trace>
  <inkml:trace contextRef="#ctx0" brushRef="#br0" timeOffset="32058.4796">21909 1700 76 0,'-33'6'91'0,"6"-3"-6"0,7-3-7 16,10-4-2-16,10-5-66 15,5-2-3-15,20 6-10 16,10-8-14-16,20 0-26 16,21 0-34-16,-34 3-4 15,5 0-6-15,5-2-3 0</inkml:trace>
  <inkml:trace contextRef="#ctx0" brushRef="#br0" timeOffset="45813.1341">24773 2451 17 0,'-12'-6'71'0,"-1"-4"3"0,13 10-1 15,-14-14-1-15,10 5-48 16,4 9-12-16,0 0 0 0,-4-9 0 15,4 9-1-15,0 0-2 16,0 0-2-16,0 0-4 16,0 0-1-16,11 0-2 15,3 4-1-15,5 1 1 0,10-5 0 16,5 4 1-16,6-4 1 16,1 0-1-16,5 0 0 15,3-4-1-15,-1-1 1 16,3 1-1-16,-6-3 0 0,3 0 1 15,-4-4-3-15,-1 9-1 16,-4-5-4-16,-3 1-5 16,-3-1-11-16,-7-1-23 15,1 5-23-15,-13-9-12 0,-4-1-3 16,-7-11 6-16</inkml:trace>
  <inkml:trace contextRef="#ctx0" brushRef="#br0" timeOffset="46079.2912">25434 2054 55 0,'-10'-21'81'0,"2"3"-2"16,-2 5-2-16,4 2-47 16,6 11-3-16,-13-11-9 0,13 11-4 15,0 0-5-15,0 0-5 16,8 0-3-16,7 2-2 16,7 10-1-16,5 1-1 15,6 5 3-15,2 2-1 0,3 10 2 16,-4 4-1-16,-4-1 0 15,-4 8 1-15,-5 1 1 16,-9 1 1-16,-6 1-1 0,-6 4 1 16,-2-3-3-16,-9-2 0 15,-2 7-10-15,-7-8-17 16,-5 5-37-16,3 4-12 16,-3-3-7-16,2-3-2 0</inkml:trace>
  <inkml:trace contextRef="#ctx0" brushRef="#br0" timeOffset="46570.9797">27076 2168 11 0,'0'0'87'15,"-13"15"-1"-15,8 1-3 16,-5 6-6-16,2 5 0 15,-3 11-77-15,-4 7-1 16,2 18 2-16,-6 16 0 0,-2 8-5 16,2 10-7-1,-2 1-6-15,3 4-19 0,6-5-21 16,1-9-21-16,-1-9-8 16,5-20-2-16</inkml:trace>
  <inkml:trace contextRef="#ctx0" brushRef="#br0" timeOffset="47033.7267">26681 2673 44 0,'-12'-77'82'16,"1"-5"-3"-16,1 1-5 0,5 2-5 16,5 0-61-16,4 0 2 15,13 2 0-15,9 6-3 16,4 5-3-16,13 5-2 15,6 10 0-15,10 8 0 0,7 10 0 16,6 8-2-16,3 12-1 16,0 6 0-16,-3 6-1 15,-4 4 1-15,-8 10-3 0,-7 6 1 16,-12 8 0-16,-9 7 2 16,-13 5 0-16,-11 6 2 15,-8 0-1-15,-12 7 1 16,-7-2 4-16,-10-1 0 0,-3-3-1 15,-9-6-1-15,-1-2 0 16,-6-6 0-16,0-3 1 16,-3-6-1-16,-4 0 1 15,4-2-2-15,4 2 0 16,1-1-1-16,7 1 1 0,6 2-2 16,7 1-1-16,9 4 1 15,6-2-2-15,9 11 1 16,2-5-1-16,13 8-5 15,5 0-8-15,8-1-9 16,3 1-16-16,6-14-26 0,7 2-16 16,7-7-5-16,4-4 0 15</inkml:trace>
  <inkml:trace contextRef="#ctx0" brushRef="#br0" timeOffset="47408.1553">27634 2681 0 0,'18'-12'82'15,"-3"5"2"-15,-15 7-5 16,13-2-5-16,-13 2-3 16,0 0-68-16,0 0-2 15,0 0 2-15,0 0-2 0,14 2 0 16,-5-2-1-16,6-3-1 16,2-3 0-16,3-3 1 15,3 0 1-15,-4-3 0 16,1-2 3-16,-5-3 4 0,-1 0 2 15,-10-2 1-15,-1-1 1 16,-3 0-1-16,-7 0 0 16,-4 4-2-16,-3 4-3 15,-3 2-4-15,-6 9-3 0,-2 4 0 16,-4 15-2-16,-1 9 1 16,-3 7 0-16,0 8 1 15,4 5-1-15,4 2-2 0,5-1-2 16,5-4-4-16,9-3-7 15,6-7-14-15,11-4-36 16,12-12-17-16,10-8-7 16,6-9-1-16</inkml:trace>
  <inkml:trace contextRef="#ctx0" brushRef="#br0" timeOffset="47949.15">28192 2585 54 0,'13'-7'83'0,"-4"2"-1"16,-9 5-2-16,0 0-5 0,0 0-63 16,0 0-4-16,0 0-1 15,0 0-3-15,0 8-4 16,-6 7-2-16,-4 5-1 16,0 3 1-16,-1 8 1 15,0 0 0-15,-1 2 0 0,3 2 1 16,1-6 0-16,3 0 0 15,4-5-1-15,1-4-2 16,10-6-2-16,6-4 0 0,7-9-1 16,4-1 0-16,5-12 2 15,3-10 0-15,7-2 5 16,1-8 2-16,-5 1 7 16,-2-2 3-16,-5 4 3 0,-6 2-1 15,-5 7-1-15,-5 6-2 16,-6 3-3-16,-9 11-4 15,0 0-4-15,9-4-4 16,-9 4-3-16,4 17-1 16,-2 3 1-16,3-1-3 0,3 7-2 15,8 3 2-15,-1-3 1 16,6 1 2-16,1-7 2 16,2-4 4-16,2-10 4 0,-1-6 3 15,-4-6 4-15,-4-10 0 16,1-7 0-16,-8-12-1 15,-4-3 0-15,-5-7-5 16,-1 3-3-16,-8-1-4 0,-4 4-7 16,-8 3-4-16,-1 14-4 15,-7 5-12-15,2 12-36 16,0 12-18-16,0 12-4 0,7 4-3 16</inkml:trace>
  <inkml:trace contextRef="#ctx0" brushRef="#br0" timeOffset="49849.1659">29096 2553 14 0,'31'-11'93'0,"-7"2"-2"16,-10 6-4 0,-14 3-7-16,8-10 0 0,-8 10-74 15,0 0-3-15,-21 10-2 16,1 9-4-16,-5 1-3 15,3 0-2-15,-3 8-1 0,4 0 0 16,1-3-1-16,6-2 1 16,6-7 1-16,5-8 2 15,3-8 4-15,0 0 2 16,8-1 3-16,1-12 2 0,2 3 3 16,0-1 0-16,3 4-2 15,-1 3 1-15,2 4 0 16,-3 14-2-16,1 11-3 15,-4 15 0-15,-4 13-1 0,-2 14-2 16,-3 11-1-16,-8 6-1 16,-8 4 0-16,-3-3-1 15,-2-5 2-15,1-12-1 16,-1-14 2-16,1-13 3 0,5-12 1 16,2-16 0-16,4-8 1 15,0-9 0-15,2-13 0 16,-1-14 0-16,8-11-2 0,0-10-1 15,0-9-1-15,9-10 0 16,4-3 0-16,5-6 1 16,4 4 1-16,1 3 1 15,3 9 0-15,1 8 1 0,-2 8 0 16,1 9 0-16,-4 14 0 16,2 11-2-16,-3 6-1 15,0 10-1-15,-2 11-1 16,3 7-4-16,-4 6-3 0,-3 8 0 15,-3 2 1-15,0 3-1 16,-3 1 1-16,-1-4 1 16,-1 0 1-16,1-8 3 15,-1-2 4-15,3-11 0 0,5-6 1 16,1-8 0-16,7-2-1 16,2-13 0-16,2-9-1 15,3-8 1-15,4-5 1 0,0-5-2 16,-2 3 1-16,-2 1 0 15,-3 4 1-15,-4 7 1 16,-4 6 0-16,-3 11-2 16,-5 4-1-16,-1 5-1 0,-1 9 0 15,-1 6-2-15,-5 2-1 16,2 4-1-16,1 3 1 16,-2 0-1-16,3 0 1 15,-2-2 0-15,0-2 1 0,-1-4 0 16,5-3 2-16,0-4 0 15,-9-9 2-15,17 7-1 16,-3-5 1-16,-1-10 1 16,8-9 1-16,-4-7 0 15,2 0-1-15,0-3 1 16,-2 0-2-16,-2 5 1 0,-2 1-2 16,0 7-1-16,-13 14-3 15,0 0 0-15,0 0 1 16,7 20-3-16,-8 5 2 0,1 4-1 15,2 2 2-15,1 5 0 16,7 0 2-16,4-3 0 16,3-4-1-16,8-9 4 0,7-8-3 15,3-9 0-15,4-3 1 16,1-17 1-16,1-13 1 16,-2-13 0-16,2-17-1 15,-4-16 1-15,-2-14-2 0,-1-13 1 16,2-4 0-16,-4-4 0 15,0 10 0-15,-4 9 0 16,-4 15 1-16,-3 18-1 16,-5 17-1-16,-4 15-2 15,-8 20 1-15,-4 7-2 0,1 23 0 16,-4 12-2-16,-10 13 1 0,-5 13-2 16,-6 8 2-1,-1 9 1-15,-1 3-1 0,-3 3 1 16,0-5-1-16,7-5 2 15,5-6-2-15,8-5 3 16,3-6-1-16,3-7 1 0,3-8 0 16,6-7-2-16,3-7 2 15,5-8 0-15,2-12 1 16,3-8-2-16,6-21 0 0,4-12 1 16,3-12-1-16,-2-6 3 15,0-5 0-15,1-2 2 16,-3 8-2-16,-5 4 3 15,-7 12-2-15,-2 13-1 16,-6 11 0-16,-8 10-1 0,3 13-2 16,-3 10-1-16,0 4-1 15,0 6 0-15,0 2 0 16,0 4 0-16,1 1 0 16,6-7-1-16,-1-2 0 0,2-11 3 15,0-4 1-15,3-7 2 16,0-7 1-16,2-9 1 15,6-14-1-15,2-11 0 16,1-7 1-16,0-2-2 0,2-2-1 16,-1 1 0-16,-3 6-3 15,-4 6-2-15,-8 11 1 16,-8 19 2-16,9-4 0 0,-9 13-1 16,0 11 0-16,-6 5 0 15,0 4 1-15,0 5 3 16,4-1-2-16,-2 3-1 0,0-4 0 15,3-7 0-15,0-1 0 16,1-11 3-16,5-1 0 16,-5-12 0-16,12 2 4 15,-5-8 1-15,8-8-2 16,1-6 1-16,6-3-2 0,-4-5-1 16,7-2-1-16,4 1-1 15,-6 3-2-15,0 4 0 16,5 6-1-16,-12 5 0 0,-3 5 0 15,3 6 0-15,-2 2-1 16,-6 7 1-16,2 2-1 16,0 3 2-16,-10 1-1 15,4 1 1-15,2-2 1 0,-3 1 0 16,-3-3 1-16,3-3-1 16,-3-9 2-16,3 12 0 15,-3-12 1-15,0 0 0 0,0 0 2 16,12-3-2-16,-5-11 0 15,2-5 0-15,6-6-2 16,0-1-1-16,4-1-1 16,0 0-2-16,0 5 0 15,0 6-1-15,3 7-2 16,-5 9-5-16,-5 3-7 0,2 13-12 16,-11 5-29-16,-3 0-21 15,0 3-7-15,-11-5-3 16</inkml:trace>
  <inkml:trace contextRef="#ctx0" brushRef="#br0" timeOffset="50080.4453">30283 2396 43 0,'-30'5'95'15,"7"-5"-3"-15,11 0-7 16,12 0-3-16,13-10-8 16,21 3-90-16,12-1-19 0,9 2-48 15,14 0-2-15,10-2-7 16,0-3-4-16</inkml:trace>
  <inkml:trace contextRef="#ctx0" brushRef="#br0" timeOffset="50269.5229">30164 2054 44 0,'-42'-18'100'15,"5"3"-5"-15,8 3-16 0,5-5-19 16,9-2-40-16,2 16-106 15,4 8-5-15,4 11-5 16,-3 0-5-16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3:49:36.7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27340 3310 47 0,'-10'-9'64'15,"0"6"-3"-15,5 14-19 16,5-11-35-16,0 0-16 0,0 0-13 16,0 0-7-16,0 0-17 15,-4 12-15-15</inkml:trace>
  <inkml:trace contextRef="#ctx0" brushRef="#br0" timeOffset="1109.5013">26933 3409 56 0,'10'-4'75'0,"2"-5"-2"16,2 6-4-16,-1-1-33 15,6 3-27-15,3 1-3 16,12 0-4-16,7 1 0 0,7 3-2 16,11-1 0-16,6 0 0 15,12 1 0-15,5-1-1 16,2 2 2-16,9-4-1 16,4 3 2-16,6-4 2 0,1 0 2 15,9 0 2-15,5-5 2 16,6-4 2-16,7 3-2 15,1-6 3-15,5 2-3 0,2-1 0 16,6 1-4-16,-2 0 0 16,-3 3-2-16,0-1-1 15,-3 5 0-15,-2 2 0 16,-3 1-2-16,-10-1 0 0,-6 2-1 16,-5-1 1-16,-5 0 1 15,-8 0-1-15,-9-1 1 16,-12-1 0-16,-10 0 0 15,-10 0-1-15,-12 1-2 0,-11 2-11 16,-11-1-27-16,-13 0-42 16,-10 0-3-16,-18 0-6 15,-10-3-4-15</inkml:trace>
  <inkml:trace contextRef="#ctx0" brushRef="#br0" timeOffset="4872.2103">20673 4152 25 0,'0'0'64'0,"-16"-13"1"0,11-5-14 16,5 18-23-16,-14-14-5 16,14 14-5-16,-6-11-4 15,6 11-2-15,0 0-2 0,0 0-1 16,0 0-2-16,0 0-3 16,0 0-4-16,0 0-3 15,0 0 0-15,0 0 1 0,0 0 0 16,-4 7 4-16,3 4 0 15,0 2 1-15,-1 6 3 16,1 4-2-16,0 6 1 16,1 4-2-16,0 3 0 0,-2 4-1 15,2 2 0 1,-2 1-1-16,2 3-1 0,-2 0 1 16,1-1-1-16,-1-1 2 15,-3 1 0-15,1-2-1 0,-1-2 1 16,1-5 0-16,-4-3-2 15,4-4 0-15,3-7-3 16,-2-2-4-16,3-7-7 16,0-13-15-16,0 0-40 15,0 0-7-15,6-3-4 0,1-14 2 16</inkml:trace>
  <inkml:trace contextRef="#ctx0" brushRef="#br0" timeOffset="5283.9369">20729 4095 7 0,'-4'-18'69'0,"0"-6"1"0,1 3-3 15,1-2-4-15,2 2-57 16,0 2-2-16,0 4-1 0,1 3-3 16,6 1-1-16,-7 11-1 15,12-15-1-15,-1 11 1 16,4 3 0-16,1-1 1 16,3 2-2-16,-1 2 2 0,2 6 1 15,-2 3 1-15,0 5 0 16,-10 2 2-16,2 7-1 15,-10 8 1-15,-1-2-1 16,-8 7 1-16,-6-5 0 16,-1 6-1-16,-6-6-2 0,1 6-2 15,-6-7-4-15,0-4-4 16,0 0-1-16,-2-5-7 16,0-2-5-16,1-1-18 0,0-5-19 15,3 1-6-15</inkml:trace>
  <inkml:trace contextRef="#ctx0" brushRef="#br0" timeOffset="6274.5059">21033 4402 53 0,'5'12'75'16,"-3"-2"-1"-16,-2-10-5 15,0 0-3-15,12 0-67 16,-5-3-5-16,4-4 1 16,3-3-5-16,-1-3-2 0,3-6-2 15,0 2 3-15,0-3 1 16,-7 3 3-16,-5-1 7 15,-1 2 3-15,-5 5 5 0,-7 1 5 16,-4 5 3-16,-3 2-3 16,-3 3-2-16,0 0-5 15,-2 5-3-15,-1 9 0 16,3 2-3-16,-2 7-1 16,2 3-2-16,1 3 1 0,3 2-1 15,4-1 1-15,5 1-1 16,6-7 0-16,0-1 1 15,3-7 1-15,8-3-1 0,7-2 2 16,-2-5 0-16,5-4 0 16,0-2 1-16,0-5-1 15,2-4 1-15,3-3 0 0,-4-4 1 16,0-2 1-16,0-4-1 16,1-2 0-16,-2-1 0 15,0-1 1-15,3-3-1 16,-1 3-1-16,2-1-1 0,-1 0 1 15,5 4-2-15,-3 2 1 16,3 6-1-16,-5 1 0 16,-1 5-1-16,-3 1 0 15,-3 5 1-15,-6 3 1 0,-1 3 0 16,-7 11 0-16,-2 5 0 16,-1 5 0-16,0 4 1 15,-1 6 0-15,1-2-2 16,0 2 0-16,3-5 0 15,3-5-1-15,4-4 1 0,8-7 0 16,-2-4 1-16,5-9-1 16,1-2 2-16,3-11 0 15,3-9 0-15,3-6 1 0,0-10 0 16,-1-4 1-16,4-7-1 16,-4 0 2-16,-2 2 0 15,-1 2 1-15,-4 10 1 0,-7 1 1 16,-4 14-2-16,-4 4 1 15,-8 16-3-15,0 0 0 16,0 0-1-16,-13 22-2 16,0-3-2-16,5 6-1 0,-3 1 1 15,3 6-1 1,5 0 1-16,3-2 0 0,6-2 2 16,10-2-2-16,3-1 2 15,0 0 0-15,2-2 0 16,-3-1-1-16,-1 2 1 0,-6-3-2 15,-9 6-2-15,-2-3-2 16,-14 1 0-16,-4-6 0 16,-2 3-1-16,-1-9-1 0,-1 0-6 15,3-8-7-15,5-5-10 16,14 0-18-16,-10-18-15 16,19 1-7-16,9-10 1 15</inkml:trace>
  <inkml:trace contextRef="#ctx0" brushRef="#br0" timeOffset="6760.7073">22243 4216 19 0,'27'-20'69'16,"-4"9"-6"-16,-14 4-12 15,-9 7-9-15,0 0-6 16,1 7-8-16,-7 10-11 0,-7-1-13 16,0 4-6-16,3 1-1 15,-3 0 1-15,5 2-1 16,2-6 2-16,4-2 0 15,2-15 2-15,5 11 0 16,-5-11 3-16,13-3-1 0,-2-8 0 16,-2-7 1-16,4-2 0 15,2-6-1-15,4 0 0 16,-3 2-2-16,4 1 0 16,-1 3-1-16,5 6 0 0,0 6 0 15,-2 7-1-15,-3 5 0 16,1 7-1-16,-1 6 0 15,-4 1 0-15,-4-1 1 16,-1 1-1-16,-3-1 1 0,1-3 0 16,-5-3 1-16,-3-11 1 15,13 5 0-15,-13-5 1 16,14-5 0-16,-2-8 0 16,3-5 0-16,2-4 0 0,0-6-1 15,2 1 1-15,-3-2-2 16,4 4 1-16,-5 1-1 15,1 9 0-15,-2 4 0 16,2 11 1-16,-1 5-1 0,2 8 0 16,1 11-1-16,-3 3-10 15,3 9-23-15,-6-1-33 16,9 2-7-16,-4-1-4 16,5-7-1-16</inkml:trace>
  <inkml:trace contextRef="#ctx0" brushRef="#br0" timeOffset="7046.8048">23628 4243 70 0,'11'7'84'0,"-5"5"-3"15,-5 0-4-15,-1 2-3 16,12 5-69-16,-17 9-3 16,-8 6 0-16,-1 8 0 15,-1 2-2-15,-1 4-3 0,3-4-7 16,7-5-18-16,-1 0-25 16,3-5-23-16,4-11-5 15,7-8-4-15</inkml:trace>
  <inkml:trace contextRef="#ctx0" brushRef="#br0" timeOffset="8106.8163">24580 4042 74 0,'-10'-3'86'0,"10"3"-5"0,-17-8-8 16,17 8-3-16,-9-2-68 15,5 10-3-15,3 12-1 16,-1 10-3-16,0 7 1 16,-2 10 1-16,2 8 3 0,-1 6 0 15,-1 1-2-15,0 1-4 16,-3-7-2-16,4-4-4 15,-1-10-4-15,1-7-2 16,-2-11 1-16,3-6 1 16,2-18-1-16,0 0 0 0,2-9-1 15,7-19 6-15,-4-8-2 16,8-16 6-16,-4-5 2 0,5-11 4 16,2 0 7-16,-3-7 6 15,0 1 6-15,2-2 3 16,0 5 6-16,2 5 0 15,2 3-4-15,-4 8-2 16,6 5-5-16,-3 8-2 16,6 9-1-16,4 7-6 0,0 10-2 15,2 9-3-15,0 7-2 16,-4 7-1-16,-4 10-2 16,-4 8 1-16,-6 4-1 15,-12 10 3-15,-4 0-2 16,-10 5 3-16,-9-2-1 0,-3 2-2 15,-1-2-2-15,-1-3-6 16,5-4-14-16,2-11-32 16,5 4-16-16,4-7-6 0,8-7-1 15</inkml:trace>
  <inkml:trace contextRef="#ctx0" brushRef="#br0" timeOffset="9271.3855">25225 3591 73 0,'0'0'87'0,"0"-13"-5"16,0 13-7-16,-10 6-1 16,-1 21-56-16,2 3-21 15,-1 14-1-15,-4 8-1 0,-3 15 4 16,-3 10 1-16,-3 8 0 16,3 2 0-16,-1-2 0 15,2-4-1-15,4-8 1 16,4-6 0-16,6-8 0 0,5-10-1 15,10-7-2-15,2-9-1 16,7-6-2-16,2-12 0 16,8-7-4-16,3-11-5 15,9-14-8-15,0-10 0 16,5-12 3-16,-4 0 4 0,-2-11 4 16,2 5 4-16,-12-2 7 15,2 10 9-15,-18 4 9 16,-4 6 0-16,-3 8 0 15,-4 5-6-15,-3 14-5 0,0-11-10 16,0 11-2-16,0 0-5 16,0 0-4-16,-4 6-2 15,4-6 0-15,-10 19 0 16,7-7 5-16,-1 2 4 0,-1 3 1 16,2-5 4-16,2 4 2 15,1-6 3-15,2 3 0 16,6-3 2-16,-8-10 2 0,18 16-1 15,-9-13 1-15,5-1 0 16,0-2 1-16,1-5-2 16,-2-7 1-16,2-5-2 15,2-2 2-15,-1-6 0 16,2 1 3-16,-4 3-1 16,4 0 0-16,-6 2 0 0,4 4-1 15,-3 5-1-15,4 3 1 16,-4 5-5-16,2 2-1 0,0 1-1 15,2 6-1-15,-2 0 1 16,3 0 0-16,0 1 0 16,3 1-1-16,-3-1-1 15,6-5-1-15,4 1 1 0,2-4 0 16,0-1 0-16,-1-5 1 16,0-3 1-16,-7 0 1 15,3-5 1-15,-9 1 2 16,-2-1 1-16,-4 0 0 0,0-4 0 15,-2 3 2-15,-4 0 2 16,2 1 1-16,-4 1 0 16,0 3-3-16,-2 1-1 0,0 9-2 15,-12 0-2-15,0 6-2 16,-4 10-2-16,-4 6-2 16,-2 2-1-16,3 7 1 15,0 3 3-15,7 1 0 16,1 3 1-16,9-6-1 0,3-1 0 15,12-7 1-15,10-2 0 16,3-8-1-16,11-5-2 16,8-9 2-16,5-3-1 0,4-13 4 15,3-9-4-15,3-6 4 16,-5-4-2-16,-3-2 6 16,-10 2 1-16,-7 5 4 15,-6 4-2-15,-10 5 0 0,-6 6-2 16,-7 6-1-16,-6 9-2 15,0 0-2-15,-13 3-3 16,2 11-3-16,-1 6-3 0,2 2-2 16,2 7 2-16,8 0-1 15,8-2-5-15,16 0-12 16,8-1-23-16,9-10-29 16,11-5-2-16,5-9-1 15</inkml:trace>
  <inkml:trace contextRef="#ctx0" brushRef="#br0" timeOffset="9699.799">27792 4325 49 0,'-17'-9'88'0,"2"4"-6"0,1 0-7 16,0 5-4-16,-5 3-62 15,5 13-3-15,-3 14-5 16,-7 11-3-16,-6 16 1 16,-4 14 0-16,-4 10-3 0,-2 6-7 15,5-2-11-15,7-6-11 16,8-10-26-16,14-7-18 15,5-17-8-15,2-18 2 16</inkml:trace>
  <inkml:trace contextRef="#ctx0" brushRef="#br0" timeOffset="10792.5137">28074 3843 38 0,'-5'-9'86'15,"5"9"-7"-15,-10-5-4 16,10 5-6-16,-12 38-32 0,3-13-43 16,2 12 0-16,-4 15 0 15,-5 17 3-15,-5 13 3 16,0 9-1-16,-2-1-1 16,5-3 0-16,2-8-1 0,5-11 0 15,3-13-1-15,6-23-1 16,2-9 0-16,0-23-2 0,15 6-5 15,-7-16 2-15,5-18-2 16,-2-6 1-16,1-15 0 16,3-7 4-16,1-12 4 15,2-1 6-15,-1-6 9 16,3 3 2-16,-2 5 5 0,0 5 1 16,0 10 0-16,-2 8-1 15,2 6-3-15,-1 6-6 16,5 7-3-16,0 7-2 15,6 7-4-15,-1 7-2 0,4 4-3 16,-6 10-1-16,-3 12-2 16,-6 4-3-16,-16 16-2 15,-11 9-4-15,-20 7-4 0,-10 5-3 16,-9-2 0-16,2-5 2 16,-2-4-1-16,6-5 2 15,10-15-2-15,10-9 4 16,12-11 7-16,12-12 2 15,0 0 3-15,16-18 0 0,4-2 8 16,5-4 2-16,3-2 9 16,5-3 0-16,4 2 3 0,-1 3-2 15,5 7 3-15,-4 7-2 16,6 7-5-16,-1 4-1 16,0 8-4-16,0 7 0 15,-6 4-2-15,-2 2-4 16,-6 3 0-16,-3 0-2 15,-12 0 0-15,-1-4 1 0,-5 0-1 16,-3-5 0-16,-2-5 1 16,-2-11 4-16,11 9 0 0,0-11 1 15,4-10 0-15,9-9 0 16,4-3 2-16,3-5-2 16,6-3-1-16,0 5-1 0,5 0 0 15,-6 6 0-15,-2 6 0 16,-7 7-1-16,-3 4 0 15,-7 4 2-15,-3 3-4 16,-6 3 2-16,-3 8 0 16,0-1 2-16,-3 3-2 0,-1 2 0 15,2 3 0-15,1-1 2 16,8-1 1-16,8 1-1 16,1-6 0-16,14-2 0 15,2-4 1-15,10-5-1 0,-4-3 1 16,6-3 0-16,-7-5 2 15,-6-2 4-15,-7-2 1 16,-7-5 1-16,-9-1 0 16,-9-1 1-16,-4-1-3 0,-9-1 0 15,-8 5-4-15,-5-1-8 16,1 5-11-16,-6 4-11 16,3 5-17-16,11 4-25 15,-11 8-13-15,9 3-4 0,9-1 4 16</inkml:trace>
  <inkml:trace contextRef="#ctx0" brushRef="#br0" timeOffset="11973.8865">29575 4236 75 0,'20'-9'86'16,"-10"2"-5"-16,-10 7-28 15,13-12-11-15,-13 12-17 16,0 0-9-16,-5-1-10 15,-8 1-9-15,0 7-1 16,-4 7-1-16,0 4-1 0,-3 5 2 16,3 0 0-16,6 2 2 15,1-1 1-15,6-2 1 16,4-3 1-16,3-3-1 16,10-8 2-16,4-5 1 0,3-3 1 15,5-7 1-15,4-11 0 16,6-10-1-16,1-10 1 15,3-11-2-15,-4-7 0 0,2-5 2 16,-6-3-1-16,-1 4 2 16,-6 5 1-16,-7 7 1 15,-3 14-3-15,-7 6-3 16,-2 13-1-16,-5 15-2 0,0 0-1 16,-11 22-2-16,1 10-2 15,-5 5-2-15,-4 10 1 16,3 6 2-16,-2 2 1 15,5-1 0-15,2-6 0 0,4-5-2 16,4-8 4-16,3-4 0 16,9-13 2-16,5-4 1 15,4-10 1-15,7-4 0 16,4-7 0-16,5-10 2 16,3-5-1-16,0-5 0 0,0-3 1 15,-2 3 1-15,-6 3 1 16,-7 3-1-16,-6 7-2 15,-7 3-1-15,-9 11-1 16,9-3-1-16,-9 3-2 0,-3 15-3 16,-1-1-2-16,-1 3 1 15,2 4 1-15,3-3 1 16,0 2 2-16,4-3 0 16,8-2-1-16,4-5 2 0,6-5 0 15,4-5 1-15,6-3-1 16,4-9 0-16,1-6-1 15,4-4 1-15,0-4 1 16,-2-3 1-16,-6 2 1 0,-3 1 2 16,-7 4 1-16,-4 5 0 15,-5 7-2-15,-9 1-2 16,-5 9-3-16,0 0 0 0,0 0-2 16,0 0-1-16,0 10 0 15,0 2-1-15,3 0 2 16,6 3 3-16,3 1 1 0,2 2-2 15,4-4 1-15,6 0 0 16,8-7 0-16,-2-1 0 16,7-6 0-16,-6 0 1 15,2-4 3-15,-3-3 3 16,-4-3 2-16,-4 1 2 0,-8 2 0 16,-2 0 0-16,-12 7-2 15,8-8-1-15,-8 8-5 0,0 0-4 16,0 0-2-16,0 0-1 15,-4 16 0-15,-4-1 0 16,0 6 1-16,1 0 0 16,1 3 3-16,0 1 2 15,6-1 0-15,0-1 0 0,10-7 0 16,8-1-1-16,8-6 0 16,7-4 0-16,6-5-2 15,7-3 2-15,4-12-1 16,4-9 1-16,-1-9-1 0,5-12 1 15,1-9 0-15,0-10 1 16,1-7 1-16,-5-5 1 16,-1 1 3-16,-4 6 3 15,-7 6 0-15,-7 11 0 0,-8 10-1 16,-8 13-4-16,-9 13-1 16,-11 16-1-16,0 0-4 0,-8 25-2 15,-7 12-2 1,-6 11-2-16,1 11-1 15,5 5 0-15,4 14-6 0,6 3-10 16,5-2-23-16,19-2-31 16,6-11-5-16,8-9-2 15</inkml:trace>
  <inkml:trace contextRef="#ctx0" brushRef="#br0" timeOffset="12177.975">31805 3961 37 0,'-27'-4'100'0,"4"1"-7"15,15 3-8-15,8 0-2 16,0 0-7-16,10-4-92 16,20 4-25-16,14 6-43 15,6 1-3-15,8-4-4 0,1-1-3 16</inkml:trace>
  <inkml:trace contextRef="#ctx0" brushRef="#br0" timeOffset="13242.9953">31937 2184 55 0,'28'-26'91'0,"6"-2"-5"15,-13-3-4-15,0-4-3 16,-3-38-36-16,-13 37-39 0,-3 1-2 16,-2 2-1-16,-4-2-3 15,-12-1 0-15,-8 0 1 16,7 18-3-16,-2-3 1 16,-8-3 2-16,-6-2 1 15,-6-1 0-15,-5-6 1 0,-9-1 1 16,-7 1 1-16,-6-3 1 15,-10-3 0-15,-8-3 1 16,-12 4 0-16,-10-3-1 16,-12-3 1-16,-11 2-2 0,-14-1 0 15,-9 2-2-15,-16 1 1 16,-8 2-2-16,-10 5 0 16,-9 0 0-16,-7 9-1 15,-7 3 1-15,-3 3-1 0,-5 7 1 16,-3 4 0-16,-7 5-2 15,5 7 2-15,-1 9-3 16,4 8 3-16,4 8-3 16,87 6 1-16,-280 59-1 0,53 27 0 15,54 15 0-15,50 11-2 16,52 7 3-16,52 2-2 16,46-3 3-16,61-31-2 15,26-3 3-15,17-2 0 16,22-5-1-16,22 0 1 0,15-3 0 15,22-5 1-15,15-3-2 16,22-3 2-16,17-7-1 16,23-8 0-16,16-4 2 0,20-12-1 15,14-6 0-15,21-13 0 16,12-8 1-16,19-11-1 16,6-11 0-16,5-8 1 15,7-8-1-15,-3-10 1 0,8-11 1 16,-5-11-1-16,1-9 0 15,-9-8 1-15,-6-12-1 16,-15-10 1-16,-5-6 0 16,-27-6 1-16,-9-5 0 0,-20-5 0 15,-17-6 2-15,-25-1-2 16,-5-1 1-16,-26-5-1 16,-20-4-1-16,-16-9 0 15,-35-3-2-15,-27-7 0 0,-21 63 0 16,-18-9-1-16,-21-1 0 15,-19-4 0-15,-33 1 0 16,-22-4-4-16,-31 8-9 16,-28 1-57-16,-33 9-15 15,-34 0-3-15,-27 8-7 0,-31 2-3 16</inkml:trace>
  <inkml:trace contextRef="#ctx0" brushRef="#br0" timeOffset="21048.7939">19232 3696 5 0,'-10'0'1'0,"10"0"-2"15,-8 0-3-15,8 0 3 0,-13 4 2 16,13-4 7-16,-14 5 5 15,14-5 3-15,-14 2 5 16,14-2 0-16,-11 2-1 16,11-2 1-16,0 0-5 0,0 0-5 15,0 0-4-15,0 0-3 16,0 0-2-16,0 0-1 16,10-3 1-16,-10 3 0 0,20 0 0 15,-8 0 2-15,5-3 0 16,2 1 0-16,0 1-1 15,4-1 1-15,1 0-1 16,6-1 1-16,-3-1-1 16,8-1-1-16,-2-1-1 0,6 1 2 15,-2-4-2-15,9 2 2 16,0 0-2-16,2 0 2 16,-1 1-2-16,3-3 0 15,2 5-1-15,-4-3 1 0,9 2 0 16,-6-1 3-16,-1 0-1 15,7 1 0-15,-4-1 1 16,6 2-2-16,2-1 3 0,0 1 0 16,0-3 0-16,0 1 0 15,1 0 1-15,-5 0 0 16,2 1 0-16,-5-2 0 16,-3 2 0-16,2-2 0 0,1 1-1 15,-2 1-3-15,2 0-1 16,-2 0 2-16,2-1-2 15,-1 2 0-15,3-2-1 16,-5 1 1-16,-4 0 0 0,6-1-1 16,-9 0 0-16,4 1 0 15,-6 0 0-15,6-2 0 16,-2-3 1-16,-2 4-1 0,1-4 1 16,0 4-1-16,1-6 1 15,0 5 0-15,0-2 0 16,1 3-1-16,-3 3 0 0,4-2 0 15,-3 1 1-15,4 0 0 16,1 1-1-16,1-2 1 16,-2 1-1-16,-2 0 1 15,3-3-1-15,-5 1 2 16,6 0-2-16,-7-1 0 16,1 1 1-16,-2-1 0 0,3 1-1 15,-1-1 1-15,-3 4 0 16,8-2 0-16,3 0 1 0,1 1 0 15,1 1 0-15,1 0 0 16,3 0 0-16,-3-1-1 16,3 1 1-16,-10 1-2 15,-2-1 2-15,1 1-1 16,-4 0 1-16,1-1-2 0,1 2 2 16,-4-1-1-16,6 1 0 15,-7 0 0-15,10-2-1 16,-10 3 1-16,6-3-1 0,-9 3 1 15,-4-1-1-15,-6 1 1 16,-3-2-1-16,-5-1 2 16,-8 3-1-16,-2-2 0 15,-10 2 0-15,0 0 0 0,8-2-1 16,-8 2-4-16,0 0-7 16,0 0-13-16,0 0-34 15,0 0-15-15,0 0-3 16,-7 4-3-16</inkml:trace>
  <inkml:trace contextRef="#ctx0" brushRef="#br0" timeOffset="21776.6417">18847 4045 23 0,'-34'0'70'16,"6"0"1"-16,6-3-5 16,7-4-9-16,5 0-63 15,10 7-4-15,-7-9 2 0,7 9-2 16,5-1 0-16,9 1 1 15,1-2 1-15,8 0 7 16,3 1 5-16,10-1 2 16,0-2 2-16,14-3 0 0,6 1 0 15,4-4 0-15,8 1 0 16,7-3-1-16,5 1-1 16,11-4 0-16,13 3-1 15,4-5-1-15,6 1-1 0,13-1 0 16,10-2-1-16,7-3 0 15,8 0-1-15,2-1-1 16,1 3 0-16,4-3-1 16,-2 1 1-16,2-2 1 0,0 2 1 15,1 0 0-15,0 0 0 16,3 0 6-16,0-2-1 16,0 0 1-16,-1 0 0 15,-5 0 0-15,-8 2 0 0,-9 1 1 16,-5-1-2-16,-14 3-2 15,-14 1-1-15,-11 3-1 16,-12 4-1-16,-16 1-1 16,-12 1-1-16,-13 6-1 0,-9-2-2 15,-12 5-7-15,-7-6-12 16,-7 4-21-16,-8 2-30 16,0 0-7-16,0 13-2 0,-19-8-1 15</inkml:trace>
  <inkml:trace contextRef="#ctx0" brushRef="#br0" timeOffset="32686.1617">19431 4636 44 0,'-4'-11'84'16,"-3"0"-3"-16,2 2-4 16,1-27-17-16,4 36-48 0,-4-11-3 15,4 11-5-15,0 0-6 16,0 0-2-16,0 0-1 15,0 0 0-15,7 17 1 16,-5 0 1-16,3 10 2 0,-2 13 1 16,1 1 1-16,-1 11 1 15,-3 3 0-15,1 5-1 16,-1 2 1-16,0 2-2 16,2-1 1-16,1-2-1 15,5 8 3-15,1 2 0 0,5 2 1 16,1 8 0-16,2 3 0 15,0 2-1-15,3 5 0 16,-1 3 2-16,3-3-4 0,-2-2-1 16,2-2 0-16,4-10 1 15,-5-3-2-15,3-9 2 16,-1-8 0-16,3-11 0 0,-4-4 0 16,-2-8 1-16,-2-4 0 15,-3-6-1-15,-1-4 1 16,-4-4-1-16,1-3 0 15,-4-2-1-15,-7-11 1 0,13 15 0 16,-13-15 0-16,7 9 0 16,-7-9 1-16,0 0-1 15,9 9 0-15,-9-9-1 16,0 0 0-16,0 0-2 16,0 0-3-16,0 0-4 0,6 11-7 15,-6-11-10-15,0 0-24 16,15 4-26-16,-15-4-4 15,0 0-3-15</inkml:trace>
  <inkml:trace contextRef="#ctx0" brushRef="#br0" timeOffset="33135.0623">19648 6535 48 0,'-18'7'83'0,"2"-4"-3"16,2-2-5-16,6-1-6 15,8 0-57-15,0 0-2 16,0 0-8-16,0 0-1 0,6 4-2 16,3 11 1-16,3-1 0 15,5 6 0-15,0 3 2 16,6 3 0-16,0-1-1 15,3 2 0-15,1-5 0 16,4-4-1-16,1-2 2 0,3-5-1 16,2-7 1-16,2-4 0 15,0 0 1-15,2-10-1 16,-2-6 1-16,-2-5 1 0,-3-3-1 16,-5-8 0-16,1-1 1 15,-5-6 0-15,-4 0 1 16,-1-3 0-16,-2 0-1 15,0 1 1-15,-2 2-3 0,-1 5 2 16,-1 4-3-16,-7 7-2 16,1 3-5-16,-4 2-9 15,-4 18-21-15,0 0-29 0,0 0-15 16,-9 16-8-16,-4 8-2 16</inkml:trace>
  <inkml:trace contextRef="#ctx0" brushRef="#br0" timeOffset="34010.2575">21323 6427 59 0,'27'-23'84'0,"-6"3"-2"0,-8 1-4 15,-9 2-3-15,-4 3-63 16,-3 2-5-16,-11 3-3 16,-4 5-2-16,-10 4-2 15,-6 8-1-15,-12 11 0 0,-6 7 0 16,-9 12 0-16,-1 0 2 15,-1 7 0-15,4 1 2 16,10-3-2-16,5-1 0 16,11-8-1-16,12-4-1 0,11-4 1 15,10-3-1-15,13-4 1 16,9-1-1-16,11 0 2 16,8-1-1-16,3-1 0 0,3 2 1 15,-1-5-1-15,-7 5 0 16,-5-2 0-16,-10 4 0 15,-9-2 0-15,-13 2 0 16,-3 1 0-16,-12-2 1 16,-3 1-1-16,-3-7 1 0,-1 0-1 15,0-4-3-15,3-6-4 16,5-3-5-16,4-8-8 16,6-11-7-16,5-12-9 15,10-5-3-15,6-7 1 0,5 0 5 16,3-6 12-16,4 4 10 15,1 1 15-15,1 9 11 0,-1 8 13 16,-7 6 1-16,4 7 0 16,-7 2-5-16,-2 6-3 15,-4 6-4-15,0 8-6 16,-6 9-2-16,-1 4-2 16,-2 5 0-16,2 5-1 0,-2 3-1 15,6-4-2-15,1-5 0 16,1-5-1-16,8-10 2 15,3-7-1-15,9-8 0 16,4-11 0-16,7-8 1 0,-2-8-2 16,7-5 1-16,-1-2-1 15,-5 3 1-15,-7 0 0 0,-6 8 0 16,-6 7-1-16,-8 5 0 16,-7 14 1-16,-8 7-1 15,-3 19 1-15,-9 13-1 16,-4 17-1-16,-7 11 0 15,0 12 0-15,-1 6-1 0,5 3-3 16,1 1-2-16,8-3-8 16,5-12-8-16,2-7-20 15,11-7-32-15,-1-20-9 16,-1-12-4-16,0-15-1 0</inkml:trace>
  <inkml:trace contextRef="#ctx0" brushRef="#br0" timeOffset="35092.152">22023 6699 64 0,'20'-34'82'0,"-1"12"-3"15,-1 10-5-15,5 7-6 0,-5 5-59 16,7 6-8-16,0 8-2 16,1 3 0-16,1 8 0 15,-8 5-2-15,0 6-1 0,-7 2 0 16,-5-2 1-16,-2-1 1 15,-2-7 2-15,-3-3 1 16,0-8 5-16,0-8 0 16,0-9 1-16,1-4 1 15,6-14-1-15,3-8-2 0,3-7 0 16,5-3-3-16,4-3-2 16,4-1 0-16,-3 5-1 15,2 5 1-15,1 7-1 0,-3 12 2 16,2 10-2-16,-3 3 2 15,-5 11-1-15,-2 4 0 16,-1 5 0-16,1 1 0 16,-3 3 0-16,-2-4 1 0,1 0-1 15,-4-4 0-15,5-4 1 16,-5-5 0-16,6-5 0 16,-4-4 1-16,3-7 0 15,2-7 0-15,-3-8 0 0,5-6 0 16,-1-7 0-16,6-3-2 15,-1-3 1-15,0 4-1 16,0 5 0-16,-1 5-2 0,-4 3 1 16,-2 12-1-16,1 4 0 15,-6 8 1-15,-8 0-1 16,13 25 0-16,-8-10 1 16,2 6 1-16,-2 4 0 0,6-2 0 15,-2 1 1-15,6-7 0 16,2-1 0-16,3-7 0 15,5-4 0-15,4-5 0 16,5-10 0-16,1-8 0 0,2-6 0 16,-1-4 0-16,-3-1 0 15,1 2 0-15,-5 1 0 16,-2 6 0-16,-7 6 1 16,-3 12 0-16,-4 9-1 0,-3 14 2 15,-4 16-2-15,-2 7 1 16,0 15-1-16,-2 6 0 0,3 2 0 15,-3-1-1-15,4-6 0 16,1-9 2-16,-2-9-2 16,-4-15 2-16,1-11 0 15,-2-16 0-15,-3-12 1 16,-7-12 0-16,-1-11-1 0,-4-8 0 16,4-15-1-16,0-11-1 15,1-13 0-15,5-7 1 0,1-6 0 16,-3 3 1-16,3 2 0 15,0 8 1-15,-4 11 1 16,1 6-1-16,-1 17 2 16,-1 7-1-16,4 11-1 15,0 3-1-15,2 5-1 0,2-1 1 16,1 2-2-16,1 0 1 16,3-2-2-16,-1 0 1 15,-1 2-1-15,-2 2 2 0,0 0-2 16,1 4 0-16,-1 6-3 15,0 9 1-15,0 0 0 16,-6 11-1-16,0 13 0 16,1 13-2-16,0 3 1 15,-1 10 1-15,6 0 2 0,0 5-1 16,0-1 1-16,6 0-1 16,-1-4-1-16,7-4 0 15,-5-1-1-15,7 0-2 0,-8-3-3 16,6 1-6-16,-8-4-8 15,9 1-18-15,-3 4-28 16,1-4-10-16,4 1-4 16,-7-8 3-16</inkml:trace>
  <inkml:trace contextRef="#ctx0" brushRef="#br0" timeOffset="35508.2721">23537 6550 26 0,'0'0'79'0,"0"0"-2"0,0-12-3 15,0 12-3-15,39-9-57 16,-23 9-3-16,6 2-6 15,9 8-3-15,0 3 0 16,8 8-1-16,-5 7-1 0,0 4 0 16,-4 10 0-16,-10-2 0 15,-5 8 1-15,-10-2 1 16,-5 0 0-16,-4-6 3 16,-10-3 0-16,-5-5 1 0,-2-4 0 15,-7-5-1-15,-3-10 0 16,-1-2-2-16,-5-6-3 15,1-5-3-15,-2-5-2 16,0-9 0-16,-2-3-4 0,7-2-6 16,-1-4-10-16,14 0-22 15,4 6-23-15,12-7-6 16,4 0-3-16</inkml:trace>
  <inkml:trace contextRef="#ctx0" brushRef="#br0" timeOffset="35851.5611">23867 6548 18 0,'13'0'58'0,"-3"5"4"16,-5 5-21-16,1 7-18 0,-4 9-5 16,-1 0-6-16,-1 10-1 15,0-4-1-15,1 8-3 16,-1-5 1-16,4-4-3 15,4-2 2-15,-1-3-2 0,8-9 2 16,0-1 1-16,0-8 2 16,5-6 2-16,1-3 0 15,2-12 2-15,-2-7-1 16,3-7 3-16,-7-5-2 0,2-6 0 16,-8 0-3-16,0-3-1 15,-10 4-1-15,-3-2-4 16,-9 11-4-16,-6-2-4 0,-3 13-10 15,-12 1-7-15,3 10-20 16,-5 6-28-16,-2 2-16 16,1 8-4-16,1-7 0 15</inkml:trace>
  <inkml:trace contextRef="#ctx0" brushRef="#br0" timeOffset="36141.3107">24401 5594 13 0,'15'-12'91'0,"-6"7"-5"16,-9 5-4-16,7 8-5 16,-7 7-1-16,0 6-75 0,2 20-2 15,0 11 0-15,3 12 0 16,0 12 1-16,-1 9 0 15,-1 3 0-15,-2 3 0 16,1 0-1-16,-1-3-1 16,-1-4-2-16,-1 0-2 15,1-5-7-15,0-2-15 0,3 4-40 16,1-12-11-16,2-2-6 16,-3-9-2-16</inkml:trace>
  <inkml:trace contextRef="#ctx0" brushRef="#br0" timeOffset="36643.4684">20574 7766 0 0,'-160'12'85'0,"20"-5"1"15,20-9-4-15,25-3-5 0,21-5-5 16,16-2-72 0,22 2 0-16,21 3 0 0,15 7 1 15,15-10 1-15,20 5 1 16,16 1 3-16,15-3 2 15,23-2 2-15,20-4 1 0,23-1-1 16,20-5 0-16,25-3-2 16,23 1-1-16,22-2-2 15,21 1 0-15,14-1-1 0,22 1-1 16,6 5-1-16,9 2-1 16,-4 6 0-16,-5 3-1 15,-11 3 0-15,-20 3 0 0,-22 2-1 16,-32 5-2-16,-28 1 0 15,-36 3-4-15,-32-3 0 16,-40 5-4-16,-33-2-2 16,-35 5-5-16,-43-2-9 15,-28 1-20-15,-33 2-15 16,-29-2-11-16,-27 4-4 0,-26-2-3 16,-16-1 13-16</inkml:trace>
  <inkml:trace contextRef="#ctx0" brushRef="#br0" timeOffset="36841.8057">22442 7738 38 0,'-218'11'75'15,"17"-2"1"-15,19-1-6 16,24-6-10-16,27 2-9 16,28-4-14-16,26 0-12 0,31-6-8 15,28-6-3-15,32-4-5 16,34-5-2-16,37-3-2 16,26-6-1-16,32-2-1 15,27 0 0-15,30 3-1 0,15 2-4 16,8 11-6-16,1 3-18 15,-12 10-58-15,7 3-2 16,-20 2-6-16,-24-2-7 16,-35-12 1-16</inkml:trace>
  <inkml:trace contextRef="#ctx0" brushRef="#br0" timeOffset="46787.8007">25262 6560 50 0,'0'0'77'16,"0"0"-4"-16,0 0-1 16,0 0-25-16,13-3-35 0,-13 3-7 15,11-3-1-15,-2 2-2 16,4-2-1-16,4 2-1 15,0-1 0-15,6 0 1 0,-3 1-1 16,9-1 0-16,-2-1 1 16,4-1-1-16,1 0 1 15,0 0 1-15,5-2-1 16,1 2 2-16,5-4 1 16,-1 1 1-16,7-3 1 0,2 1 0 15,6-4 0-15,8-1 0 16,6-3 0-16,7-2-3 15,8-1 1-15,2 0-2 16,3 1 0-16,0 0-1 16,-9 0 0-16,-4 5 0 0,-13 1-1 15,-7 3 0-15,-12 5-1 16,-11 0-4-16,-11 4-10 0,-9 1-20 16,-15 0-26-16,9 4-16 15,-9 8-4-15,-10 3-5 16</inkml:trace>
  <inkml:trace contextRef="#ctx0" brushRef="#br0" timeOffset="48459.5666">27597 6095 17 0,'-11'-9'40'0,"11"9"-17"15,-5-12-5-15,5 12-6 16,0 0-4-16,0-10-2 16,0 10-3-16,0 0 0 15,0 0 0-15,0 0 3 0,0 0 3 16,0 0 3-16,0 0-1 16,0 0-1-16,0 0-2 15,0 0-1-15,0 0-4 16,0 0-2-16,0 0-7 0,0 0-9 15,0 0-11-15,0 0-12 16,3 8-13-16,-3-8-2 16</inkml:trace>
  <inkml:trace contextRef="#ctx0" brushRef="#br0" timeOffset="49986.148">27618 6054 49 0,'0'0'65'0,"-2"-16"-15"15,0 6-8-15,1 2-7 0,0-1-6 16,1-2-9-16,0 11-5 16,0-14-5-16,0 14-3 15,0-13-5-15,0 13 0 16,0 0 1-16,0 0-3 0,0 0 0 16,0 0 0-16,0 0 1 15,0 12-1-15,0 3 1 16,0 5 0-16,0 6 1 0,-1 5 0 15,-1 8 1-15,-2 3 0 16,-1 5-1-16,1 2 0 16,-2 3 0-16,0-1 0 15,-3-1-1-15,3-4 0 16,-2-4 0-16,2-4-1 0,2-6 1 16,-2-7 1-16,4-5 0 15,0-8 3-15,1-2 2 16,1-10 2-16,0 0 1 15,0 0-2-15,0-7 1 0,3-7-1 16,3-6-1-16,-1 0-2 16,-1-6-2-16,1-4-2 15,1-2 0-15,-2-4 0 0,-1 2-1 16,2-2 1-16,-1 0-1 16,1-3 0-16,-1 2 0 15,4-4-1-15,2 1 1 16,2-2-1-16,2 2 0 15,2-1 1-15,3 2 0 0,-1 3 0 16,0 3-1-16,0 5 1 16,0 5-2-16,-2 6 1 15,-3 5-1-15,-3 6-1 16,-2 4 1-16,1 3-1 0,0 11 1 16,-3 7-1-16,2 8 2 15,-1 4 0-15,1 7 0 0,-1 3 0 16,1 3 1-16,3-1 0 15,-2-1 0-15,3-5 1 16,2-3 0-16,-1-5-1 16,0-4 1-16,2-7 0 15,0-6 1-15,-2-7 0 0,1-5 0 16,2-8-1-16,3-11 1 16,-1-9 0-16,7-6-1 15,-1-5 1-15,4-6-1 16,1-2 1-16,4 1-1 0,-1 0 0 15,-2 6-1-15,1 4 1 16,-2 6-1-16,-2 6-1 0,-5 6 0 16,3 5-1-16,-6 8 1 15,-2 5-1-15,-1 4 0 16,-3 12 0-16,1 4-1 16,-2 12 1-16,1 8 1 15,-3 5 0-15,3 3 0 16,0 6 0-16,-2 1 1 0,5-1-2 15,-3 0-1-15,2-3-5 16,2-6-12-16,1 5-18 16,2 3-32-16,-5-4-9 0,-2-3-5 15,-6-4 0-15</inkml:trace>
  <inkml:trace contextRef="#ctx0" brushRef="#br0" timeOffset="50772.3424">28377 5521 22 0,'-19'-37'67'0,"-6"3"1"0,-4 1-3 16,-3-26-21-16,2 31-36 16,-10 7 2-16,1 2-1 15,-7 8-1-15,-6 3-4 16,-6 8 3-16,-7 14-3 0,-5 11 4 16,-5 13-3-16,-5 12-1 15,-7 12 1-15,-2 9 1 16,-1 5 1-16,4 8-1 15,2 4 2-15,8-1-3 0,6 0-1 16,12 0 0-16,9-2-2 16,12-1 1-16,14 0-3 15,10-3 1-15,13 3 0 16,10 3 1-16,14 0-2 0,17-1 2 16,12 0-2-16,19 0 1 15,6-4 0-15,18-4 0 16,8-4 0-16,13-13 0 15,13-8-1-15,5-15 2 0,10-13 0 16,5-14 0-16,10-11-1 16,0-21 1-16,2-18 0 15,-1-14 0-15,-7-14 1 0,-7-14 0 16,-10-10 1-16,-19-9 2 16,-16-8 2-16,-21-9 0 15,-17-5 0-15,-26-3 0 0,-26-3-1 16,-24-3-2-16,-29 1-2 15,-32 4-3-15,-28 10-2 16,-29 13-1-16,-32 16 0 16,-20 17-2-16,-21 18-1 0,-10 22-3 15,-10 19-6-15,-5 22-14 16,6 29-36-16,4 15-14 16,13 17-7-16,11 16-6 15</inkml:trace>
  <inkml:trace contextRef="#ctx0" brushRef="#br0" timeOffset="52036.0931">30051 6431 57 0,'0'0'69'16,"-11"-4"-5"-16,11 4-5 15,-6-10-26-15,6 10-34 0,0 11-4 16,3 2 0-16,2 7 0 15,1 2 2-15,0 9 3 16,2 2 1-16,1 0 0 16,1 0-1-16,2-3 1 0,1-2 2 15,4-5 1-15,3-2 3 16,6-9 2-16,5-4 2 16,5-7 2-16,7-2 2 15,5-12 0-15,7-10-1 16,5-8 1-16,13-12-1 15,8-12-3-15,11-9-1 0,7-8-1 16,11-3-4-16,12 1-1 16,2 0 0-16,1 9-4 15,3 4-2-15,-2 15-4 0,-12 4-7 16,-4 15-19-16,-16 12-37 16,-14 3-11-16,-10 4-4 15,-17 1-4-15</inkml:trace>
  <inkml:trace contextRef="#ctx0" brushRef="#br0" timeOffset="52772.7503">31198 5475 48 0,'0'-16'66'0,"0"-2"1"16,-2-5-6-16,-8 8-52 16,-1-2-4-16,-5 9-1 0,-6-2-3 15,-8 9-2-15,-6 2 1 16,-11 12 0-16,-7 10 4 16,-13 5-1-16,-9 15 1 15,-12 7 1-15,-10 13 1 0,-7 5 0 16,-8 3-4-16,-4 11 0 15,-7 3 1-15,2 2 0 16,1-1-2-16,5-5 0 0,10 0 0 16,14-4 0-16,10 0 2 15,12-4-1-15,17 4 1 16,19 0 0-16,18 4 2 16,16 5 0-16,14 2-1 15,23 4 1-15,17 8-1 16,26-4 0-16,18 0 0 0,19-3-1 15,11-4 0-15,16-6 0 16,15-5 1-16,8-12 0 0,17-11 2 16,3-14 2-16,5-17 0 15,16-16-1-15,13-12 0 16,12-26-2-16,1-19 0 16,7-20-2-16,-6-12-1 0,-14-16 0 15,-12-9 2-15,-34-10 3 16,-100 56 1-1,1-18 0-15,35-66 1 0,-73 72-2 16,-13-18-1-16,-3-77-1 16,-47-4-6-16,-44 5-7 0,-45 3-7 15,-46 10-7-15,-49 28-14 16,-46 15-27-16,-27 41-20 16,-40 23-6-16,-19 20-2 15</inkml:trace>
  <inkml:trace contextRef="#ctx0" brushRef="#br0" timeOffset="63152.9387">20672 8787 35 0,'-1'-10'58'16,"0"-2"1"-16,5-2-24 16,-4 1-15-16,0 0-4 0,0 1-5 15,0-1-1-15,0 3-2 16,0-1-1-16,-2 1 1 16,-4-1-1-16,-2 2 0 15,0-1-2-15,-5 2 1 0,-3 1 0 16,-2 2-1-16,-4 1 0 15,-4 4-1-15,-4 4-1 16,-3 6-1-16,-1 8 0 16,-3 4-1-16,-1 4 1 0,-4 4-1 15,6 3 0-15,-1-1-1 16,5 0 1-16,3 2 0 16,7-4 0-16,4-2 0 15,9 1-1-15,2-4 0 0,6 4 0 16,3-5 0-16,12 3 0 15,3 1 0-15,10-1 0 16,6 2 0-16,2-5 1 0,10 3-1 16,-3-4 0-16,8 3 0 15,-5-3 0-15,3-3 1 16,-8 2-1-16,-3-5 1 16,-5 2-1-16,-7-2 1 0,-7 0 1 15,-8-1 0-15,-8 2 0 16,-4 2 2-16,-14-1-1 15,-5 1 1-15,-10 2 0 0,-5 1-1 16,-6 1 0-16,-4-3-1 16,-2 3-2-16,-5-4-3 15,4 0-4-15,-1-5-9 16,8 1-13-16,4-4-21 0,5-7-20 16,11-2-5-16,8-6-2 15</inkml:trace>
  <inkml:trace contextRef="#ctx0" brushRef="#br0" timeOffset="63893.4304">21234 8615 73 0,'6'-33'77'0,"-1"8"-2"0,-3 6-5 16,-2 5-47-16,0 14-7 15,0 0-9-15,0 0-5 16,-1 16-1-16,-1 11-2 15,-2 7-1-15,0 10 3 0,-6 10 1 16,1 10 2-16,-7 2-1 16,1 5 2-16,-4 0-1 15,1-2 1-15,1-2-1 16,3-6-1-16,2-3-1 0,0-6-1 16,7-2-3-16,4-13-4 15,-1-7-4-15,2-7-6 0,3-8-10 16,-3-15-6-16,14-3-5 15,-2-19-2-15,4-7 0 16,3-10 4-16,1-2 8 16,5-5 12-16,1-5 19 15,1 10 18-15,1 0 7 0,-1 11 5 16,-4 4 0-16,-1 8-2 16,-3 7-2-16,-2 8-5 15,-1 4-10-15,-7 13-4 16,0 8-6-16,-4 5-2 0,-1 6 0 15,-2 3-1-15,1 1 0 16,2-1 0-16,-2 0-1 16,4-10 1-16,3-5-1 15,4-6 1-15,8-9 0 0,-1-6 0 16,6-11 1-16,-1-9 0 16,3-5 0-16,-4-9 1 15,2-3 4-15,-13-4 1 0,-2 0-1 16,-9 5-1-1,-3 1 0-15,-5 6-2 0,-10 6-2 16,-2 7-3-16,-5 6-4 16,-2 7-5-16,-3 3-6 0,6 6-14 15,-7 4-12-15,9 5-15 16,12 6-17-16,7-6-7 16,5 0 1-16</inkml:trace>
  <inkml:trace contextRef="#ctx0" brushRef="#br0" timeOffset="65024.4847">22085 8886 61 0,'17'-10'71'0,"-17"10"-4"16,0 0-13-16,-6 3-14 0,-10 14-14 16,-8 5-16-16,0 2-8 15,-1 3-1-15,5-1-1 16,1 4 1-16,5-8-1 15,9-2 2-15,5-9-2 16,0-11 1-16,14 1-2 0,0-8-1 16,1-7 0-16,4-8 1 15,-3 1-1-15,3-2-1 16,-4 2 1-16,1 4 1 0,-6 12 2 16,1 10 2-16,-7 15 0 15,-4 21 0-15,0 21 1 16,-6 18-1-16,-3 14 1 15,-3 11-1-15,-4 6-1 0,-1-4 0 16,0-2 1-16,-4-14 1 16,3-14 0-16,-4-17 2 15,4-12 1-15,-7-18-1 16,3-12 2-16,-1-11-2 0,0-9-2 16,3-19-3-16,5-13-2 15,3-11-2-15,9-8-1 16,3-8 0-16,9-5-3 15,16-4 2-15,4-1 2 16,12 0 1-16,5 0 1 0,11 2 1 16,9-2 0-16,-1-2-2 15,7 1 4-15,-2 4-2 16,0 3 1-16,-10 9 0 0,-3 10 3 16,-13 8 1-16,-11 11 1 15,-9 7-1-15,-15 11-1 16,-9 9 0-16,-8 7-1 15,-10 8 0-15,-1 4-3 0,-2 6-1 16,-1 3-1-16,0 4 1 16,5-2 0-16,7 1 0 15,6-7 1-15,4 0-1 0,1-8 0 16,6-5-1-16,7-9 0 16,5-3-1-16,1-11 0 15,1-7 0-15,1-4-1 16,2-6 2-16,-4 2 0 0,0 1 2 15,-6 3 0-15,-5 6 1 16,1 7 1-16,-10 10 0 16,5 5 1-16,-6 17-2 15,1 6 0-15,0 4 0 16,0 5-1-16,4 0 1 0,3-1 0 16,2-5 0-16,3-6 0 15,2-10 0-15,2-8 0 16,6-7 0-16,3-9 0 0,-6-8 0 15,7-7 0-15,1-6-1 16,1-5 0-16,1-3 0 16,4 0 0-16,-6 2 0 0,2 5 0 15,-2 5 0-15,2 6 1 16,-2 9 0-16,2 8 0 16,-3 5 0-16,2 8 0 15,-4 6 0-15,-2 6-1 0,-4 2 1 16,-2 2-1-1,-5 1 1-15,-8-4 0 0,-2 0 0 16,-1-5 1-16,-3-2 0 0,1-5 1 16,2-11 1-16,-12 12 0 15,12-12 0-15,0 0-1 16,-3-16 0-16,3-2 0 16,8-6 0-16,2-6-3 15,5 0 0-15,1-2 1 0,3 2-2 16,0 3 1-16,0 7 0 15,2 6 0-15,2 10 0 16,0 7 0-16,3 10 0 0,-3 9 0 16,5 8-3-16,-5 5-4 15,1 9-12-15,-2 4-27 16,-10 0-30-16,4 1-6 0,-5-5-5 16,-7-4-5-16</inkml:trace>
  <inkml:trace contextRef="#ctx0" brushRef="#br0" timeOffset="65494.5917">19834 10405 75 0,'-38'-1'80'16,"16"-4"-4"-16,15-8-4 0,12-2-4 16,18-2-65-16,18 3-2 15,16-2-1-15,18-1 1 16,16-1 1-16,15-5 3 15,15 1-1-15,14-7 2 16,16 0 0-16,11-4 1 0,16-3 0 16,9-1 0-16,9 0-1 15,9 0-1-15,6 2 0 16,-4 3-1-16,2 1-1 0,-3 4-1 16,-8 3 0-16,-11 0-1 15,-13 3 0-15,-12 3-1 16,-14 2 1-16,-14 1-2 15,-22 2-1-15,-15 3-7 0,-18-2-9 16,-18 5-27-16,-8 5-32 16,-26-2-6-16,-14-1-5 15,-13 5-4-15</inkml:trace>
  <inkml:trace contextRef="#ctx0" brushRef="#br0" timeOffset="66097.6497">24300 9063 63 0,'-1'-9'85'0,"1"9"-3"0,-7-12-6 16,7 12-3-16,4-15-56 15,6 10-8-15,10 1-5 16,8-3-1-16,7-1 0 16,7-1-1-16,11-2 1 15,4 0 0-15,6 0 0 16,5-1 0-16,0 0 0 0,5-3-1 15,-5 4-1-15,1-2 0 16,-4 1 1-16,-8 0-4 16,-7 1-1-16,-10 2-1 0,-6 2-7 15,-16 0-9-15,-8 0-8 16,-10 7-1-16,-15-13 2 16,-9 6 1-16,-11-3 6 15,-1 0 5-15,-7-6 8 0,2 3 14 16,-7-4 12-16,10 2 3 15,-2-4 2-15,9 3 1 16,5 3-3-16,2 0-1 16,10 5-7-16,4 3-2 0,10 5-3 15,2 6-3-15,17 12-3 16,6 4-1-16,13 13-2 16,6 5 2-16,9 8 2 0,1 6-3 15,1 4 1-15,-10 4 0 16,-7 5-1-16,-13 1-3 15,-21 7-6-15,-21 0-24 16,-37 6-45-16,-14 3-5 0,-28-4-4 16,-17-5-7-16</inkml:trace>
  <inkml:trace contextRef="#ctx0" brushRef="#br0" timeOffset="68947.9908">20663 10717 24 0,'6'-16'77'15,"0"0"3"-15,2-2-3 0,-1 2-3 16,7 2-54-16,-4 3-6 16,2 4-1-16,-1 6-1 15,2 2-4-15,-1 13-2 0,-3 8-1 16,1 9 0-16,-2 12-1 15,0 11 0-15,-3 11 0 16,2 9 0-16,1 8 0 16,-2 6 1-16,1 3 0 0,2 1 0 15,0-6 0-15,2-1-1 16,3-13-2-16,2-4-2 16,0-12-2-16,2-11-5 15,3-12-9-15,2-9-12 16,5-4-40-16,-2-19-13 0,-1-7-5 15,-4-16-3-15,-3-6 5 16</inkml:trace>
  <inkml:trace contextRef="#ctx0" brushRef="#br0" timeOffset="69814.2666">20727 11264 79 0,'-29'2'86'0,"4"1"-6"15,7 0-5-15,4-1-1 16,14-2-67-16,0 0-1 16,12 0-4-16,7-1-3 0,13-4-1 15,8-1 1-15,7-3-3 16,9-1-2-16,9-2-5 16,3-2-2-16,0 0 0 0,2-1 0 15,0-1 1 1,-4-1 1-16,-4 1 1 0,-1 0 6 15,-10-1 6-15,-5 3 5 16,-6 0 6-16,-6 3 1 0,-14 2 2 16,0 2 1-16,-20 7 0 15,0 0-2-15,0 0-2 16,-19 0-3-16,-2 9-2 0,-11 5-3 16,-5 6-2-16,-1 5 1 15,-1 2 0-15,2-1 0 16,2 3-1-16,7-4 0 15,7-3-2-15,8-3 0 0,7-3-3 16,6-3-1-16,10-5-1 16,4-4-1-1,7-4 0-15,1-2-1 0,2-10 1 16,4-4 0-16,0-8 2 0,1-1 1 16,-3-6 0-16,2 2 3 15,-5 1 1-15,-3 1-1 16,-3 6 2-16,-2 4-1 15,-4 5 1-15,-11 12 0 16,13-7 0-16,-13 7 0 0,9 10-1 16,-4 6 0-16,0 4-1 15,3 0 0-15,1 8-1 16,4-1-1-16,2-1-1 0,6-5 0 16,6-5 0-16,8-8-2 15,6-8 1-15,6-5 0 0,5-13 1 16,4-6 1-16,5-7-1 15,-3-4 2 1,-1-4 0-16,-7-1 1 0,-4 0 1 16,-10 2 2-16,-7 3 0 15,-5 6 2-15,-11 4 1 16,-5 6-3-16,-8 6 1 0,-9 12 0 16,-5 5-2-16,-8 14-1 15,-1 13-3-15,1 14 1 16,0 17-1-16,4 14 1 0,3 17 2 15,12 13-3-15,4 5 1 16,8 4-1-16,6-1 0 16,2-3 0-16,-1-7-1 15,-3-12 0-15,-9-15-1 0,-4-11 1 16,-9-13 0-16,-10-13-4 16,-2-12-8-16,-7-19-16 15,-4-9-48-15,9-9-4 0,-1-23-5 16,8-11-5-16</inkml:trace>
  <inkml:trace contextRef="#ctx0" brushRef="#br0" timeOffset="70958.88">22790 10410 26 0,'9'-6'91'0,"-9"6"-5"0,0 0-5 15,0 0-4-15,0 0-2 16,-6 15-77-16,4 5 0 16,2 9 0-16,-1 11 0 15,-3 10 1-15,-5 10 1 16,1 7 0-16,-6 6-1 0,-2 4 2 15,-2 2 1-15,-2-4 1 16,0-4 0-16,3-3 1 16,2-8-1-16,5-6 1 15,2-9 1-15,5-10-2 0,4-6-1 16,11-11 0-16,5-9-1 16,5-9-2-16,6-10 1 0,3-11 0 15,5-7-1-15,1-8 0 16,-2-3 0-16,0-2-1 15,-1 0 1-15,-5 4 2 16,-1 5-2-16,-6 6 1 16,-2 7-1-16,0 8 0 0,-4 7 0 15,-1 4 1-15,-1 10-1 16,-4 5 0-16,-1 3 2 16,-3 4-1-16,3 0 0 0,-3-1 1 15,-2-4 0-15,3-2 0 16,-1-4 0-16,-6-11 0 15,16 8 0-15,-16-8 0 0,13-7 1 16,-6-6-1-16,-2-3 0 16,1-7 1-16,2 0-2 15,-4-1 0-15,4-2 0 16,0 4 0-16,3 2-1 0,0 5 0 16,4 8 0-16,2 5-1 15,1 2 1-15,2 9 0 16,-1 3 1-16,2 3-1 15,-1 2 1-15,-3-2 0 0,1-1 1 16,-3 0-1-16,1-4 2 16,1-4-2-16,0-2 1 15,-1-4-1-15,3 0 1 16,0-3-1-16,0-3 1 0,0-2-1 16,-1 0 0-16,0-1 0 15,-1 0 1-15,-4 0-1 16,-2 2 0-16,2 2-1 15,-6-2 1-15,4 1 0 0,-11 6-1 16,17-12 1-16,-17 12-1 16,14-15 2-16,-4 5-1 15,-4 1 1-15,4-2-1 16,-4 2 0-16,3-2 0 0,-4 1 1 16,-1 1-1-16,-4 9 0 15,10-12 1-15,-10 12-1 0,4-9 1 16,-4 9-1-16,0 0 1 15,0-11 0-15,0 11-1 16,0 0 1-16,0-9-1 16,0 9 1-16,0 0-1 15,-2-10 0-15,2 10-1 0,0 0 1 16,0 0 0-16,0 0 0 16,0 0 0-16,0 0-1 15,0 0 1-15,0 0-1 0,-10-1 1 16,10 1-1-16,-6 9 1 15,6-9-1-15,-11 14 1 16,3-4 0-16,3 3-1 16,-4 2 1-16,5 3-1 15,-3-3 0-15,3 4 1 0,3 1 1 16,1-1-1-16,7-1 1 16,2 0-1-16,6-2 1 15,7-4-1-15,6 1 0 0,-1-7-6 16,7 0-9-16,-4-4-17 15,1-5-42-15,1-1-8 16,-4-5-6-16,-5-3-6 16</inkml:trace>
  <inkml:trace contextRef="#ctx0" brushRef="#br0" timeOffset="71142.9035">23413 10635 70 0,'-22'1'87'0,"3"2"-19"15,1 0-25-15,3-3-42 0,15 14-39 16,0-14-49 0,15 0-6-16</inkml:trace>
  <inkml:trace contextRef="#ctx0" brushRef="#br0" timeOffset="72038.1943">26483 8748 54 0,'-18'-11'66'0,"6"-4"0"15,0 3 1-15,2-2-48 0,9 5 1 16,1 9-2-16,-2-16-2 16,2 16-4-16,0 0-1 0,0 0-2 15,0 0-2-15,-11 12-3 16,-1 7-4-16,-2 8-2 15,-1 6 0-15,-3 3 2 16,-1 1 0-16,2 0 0 16,2-5-3-16,4 1-2 0,2-12-2 15,4-4-3-15,5-17-6 16,2 10-6-16,10-11-5 16,5-12-4-16,2-2 0 15,5-10 4-15,2 1 5 0,3-7 8 16,-3 6 11-16,3 1 13 15,1 4 10-15,-10 3 8 16,0 6 0-16,-10 9-3 0,-10 2-1 16,5 21-6-16,-5 0-4 15,-10 13-4-15,-4 2-9 16,4 12-14-16,-7-4-14 16,8 8-37-16,9-3-6 0,0-5-3 15,8-6-1-15</inkml:trace>
  <inkml:trace contextRef="#ctx0" brushRef="#br0" timeOffset="72625.5097">27257 8800 41 0,'5'-11'80'16,"-1"2"-1"-16,-4 9-3 16,6-17-5-16,-6 17-60 15,4-11 0-15,-4 11-4 0,3 5-3 16,-1 10 1-16,-2 10-3 16,0 5 0-16,-5 11 1 15,-3 6 1-15,-3 8 0 16,-5 5-1-16,1 3 0 15,-5-1-1-15,4-3 0 0,-3-1-2 16,3-2-4-16,-1-6-6 16,10-7-11-16,-4-7-12 15,3-11-27-15,6-4-18 16,-3-7-5-16,5-14-1 0</inkml:trace>
  <inkml:trace contextRef="#ctx0" brushRef="#br0" timeOffset="73016.512">27119 9271 34 0,'19'-18'25'16,"2"0"-4"-16,8 2-6 0,-1 2-2 15,13 1-4-15,-4 0-2 16,9-5 1-16,-7 4 4 16,2-3 3-16,-2 1 5 15,-2-3 3-15,-3 0 2 0,-4-1 1 16,0 1 1-16,-5 2-2 15,2-6-1-15,-6 5-4 16,-1-7-2-16,-5 5-1 0,-1-3-5 16,-6 1-1-16,-2 1-1 15,-2 3-1-15,-2 4-2 16,-2 2-4-16,0 12-1 16,0 0-1-16,-8 1-1 15,0 17-1-15,-5 11-1 0,-3 10 0 16,-5 7 0-16,1 7 2 15,-5 4 0-15,2 1 0 16,2-4-2-16,5-1-2 16,5-7-5-16,1-6-9 0,10-3-20 15,3-4-31-15,9-10-10 16,5-8-6-16,3-7-2 16</inkml:trace>
  <inkml:trace contextRef="#ctx0" brushRef="#br0" timeOffset="74758.7321">27946 9208 30 0,'38'-27'82'0,"-5"2"2"16,-4 4-4-16,-10 0-3 15,-1 4-54-15,-10 2-1 16,-1 2-7-16,-7 13-5 16,5-11-5-16,-5 11-3 15,0 0-2-15,-12 7 0 0,0 4-1 16,-3 6-1-16,-1 4 0 15,-5 2 1-15,-1 3 1 16,-1 0 0-16,4 0 0 16,1-3 0-16,7-3 0 0,1-3 0 15,3-3 0-15,4-3 0 16,3-11 1-16,0 0 0 16,8 4 0-16,2-7 1 0,2-8 0 15,5-4 0-15,-2-2-1 16,5-3 0-16,0 1 0 15,-1 1-2-15,0 4 1 0,0 4-2 16,-1 5 0-16,0 5 0 16,0 5 0-16,-2 8 0 15,-2 9 0-15,-1 3 0 16,-3 2 1-16,2-1 0 0,-2 3 0 16,2-5 1-16,2-2 0 15,1-6-1-15,3-7 0 16,2-7 0-16,2-2 0 15,-1-9 1-15,0-4-1 16,-1-6 1-16,-1-4-1 0,-2-4 2 16,2 0 0-16,-4-1 0 15,1 3 1-15,-1 3-1 16,4 0 0-16,0 5 0 0,2 6-1 16,0 5 0-16,0 3-1 15,1 3-1-15,0 7 0 16,-2 2-1-16,-4 6 1 0,-4 3-1 15,-3 3 1-15,-4-4 0 16,-3 3 0-16,-2-4 2 16,0-4 0-16,0-1 0 15,0-11 1-15,0 9 1 0,0-9 0 16,0 0 1-16,10-13-1 16,-1-1 1-16,4-5-1 15,4-2-1-15,0-2 0 16,6 1-1-16,-1 2-1 0,4 6-1 15,-6 4 1-15,2 8 0 16,-3 2-1-16,-1 10 1 16,-2 8 0-16,-2 3 0 15,-4 3 1-15,3-1 0 0,-2 1 0 16,0-3 0-16,-1-4 1 16,-1-2 0-16,1-6 0 15,2-6 1-15,1-3 0 0,0-1-1 16,1-9 1-16,-1-4 0 15,4-5-1-15,-1-2 0 16,0-4 1-16,0 0-2 16,-1 1 0-16,-1 1 0 0,1 3 0 15,1 6-1-15,-3 3-1 16,2 9-3-16,-4 2 0 16,0 1 0-16,-1 7-1 15,-3 7 1-15,-3 1-1 0,0 0 2 16,0 3 0-16,2-2 4 15,3 0 0-15,6-4 3 16,6 0-2-16,8-6 1 0,7-2-1 16,8-4-1-16,4 1-2 15,9-4-3-15,1-4-1 16,0-3 0-16,-3-2-1 16,-5-2 3-16,-6-4 3 0,-10 1 4 15,-7-1 2-15,-12 2 3 16,-11-2-1-16,-5 7 2 15,-11-1-3-15,-6 6-1 0,-7 5-3 16,-1 0-2-16,-4 6-2 16,4 6-1-16,-2 3 0 15,7 1 0-15,1 3-1 16,8-2-2-16,5 0 0 16,6-6 0-16,1 2-4 0,8-8 2 15,8-2 0-15,1-3 3 16,4 0 1-16,0-6 2 15,4 1 2-15,-4-3 1 16,3 3 2-16,-6 3 2 0,1 2-1 16,-4 6-1-16,-1 8 0 15,-2 5-2-15,1 5-1 16,2 1 2-16,1 1-1 0,0-2-1 16,2-3 0-16,2-7 0 15,1-4 0-15,0-7 0 16,-2-3 1-16,0-5-1 15,-3-5 1-15,1-4 0 16,-5-4 0-16,3-3 0 0,-1-2 1 16,3-1-1-16,-2-1-1 15,3 2 2-15,0-1-4 16,2 5 1-16,-1 3 0 0,3 7-1 16,1 4 0-16,-3 5 2 15,3 5-1-15,-5 7 1 16,3 7 0-16,-3-2 1 15,4 5 1-15,3-5 1 16,2-3 0-16,7 0-1 0,5-6 2 16,8-4-2-16,3-4 1 15,7 0-1-15,-1-10 0 16,1-2-2-16,-3-3 0 0,-5-6 1 16,-2-4 1-16,-9-4-1 15,-10 0 2-15,-11 1 0 16,-6-1 2-16,-10 6-1 0,-2 4-2 15,-13 10 0-15,-8 8-1 16,-2 8-2-16,-4 9 0 16,6 8-3-16,1 4 1 15,3 1 1-15,3 2 0 16,10-5 1-16,5-1 0 0,5-8 1 16,8-5 1-16,4-6 0 15,4-5 0-15,4-1 1 16,5-8 0-16,0-4 1 0,3-2-1 15,1 1 0-15,1 3 0 16,-4 7-2-16,-2 3 0 16,0 8-1-16,-5 10-7 0,3 12-30 15,-4 12-35-15,-8 4-6 16,1 5-3-16,-8-2-2 16</inkml:trace>
  <inkml:trace contextRef="#ctx0" brushRef="#br0" timeOffset="76111.3342">27498 10276 50 0,'-4'-11'82'0,"-2"2"0"16,6 9-6-16,0 0-33 16,-11-5-11-16,11 5-12 0,0 0-7 15,-9 7-4-15,4 8-4 16,0 5-3-16,-4 6 0 16,-1 7-1-16,-1 8 0 15,-3 3 2-15,0 6-1 0,-2-3-1 16,1 1 1-1,-2-6-1-15,4-6 1 0,2-5-1 16,0-11 1-16,5-6 1 16,6-14 0-16,0 0-3 15,-7-10 2-15,7-13 0 0,6-11-2 16,3-5 0-16,5-11-2 16,6-8 1-16,3-7 0 15,6-3 1-15,6 0-2 0,6 4 2 16,5 1 0-16,7 11 2 15,1 9-2-15,2 13 0 16,-2 12-3-16,-2 13 1 0,-9 9 0 16,-11 15-2-16,-7 10 0 15,-15 12-2-15,-10 0 0 16,-10 1 1-16,-10-2 2 16,-5-4 1-16,-2-2 1 0,0-7 0 15,2-7 1-15,4-7 1 16,6-5 1-16,15-8 0 15,-13 16-1-15,13-16 0 16,2 19-1-16,8-8 0 0,-2 7 0 16,4-2 0-1,3 7 0-15,-7 2-1 0,-1 4 1 16,-6 3 0-16,-1 1 0 16,-9 3 1-16,-6-1-1 0,-7-3 2 15,-8-2-1-15,-4-3 1 16,-6-6-1-16,0-6 0 15,-1-6-3-15,0-3-7 0,1-6-9 16,7-3-20-16,6-1-26 16,9-7-16-16,8-1-4 15,10-8-3-15</inkml:trace>
  <inkml:trace contextRef="#ctx0" brushRef="#br0" timeOffset="76709.4492">28307 10336 74 0,'16'-12'85'0,"-11"0"-3"0,-5 12-7 16,-13-12-2-16,-4 12-67 16,-3 6-3-16,-5 9-4 15,-1 4 1-15,-8 8-1 16,4 5 1-16,-2 0 1 0,2 1-1 15,2-1 1-15,3-2-1 16,5-4 1-16,4-5-2 16,7-7 1-16,3-5 1 15,6-9-1-15,0 0 1 0,11 1-1 16,3-7-1-16,6-10 0 16,3-4 0-16,3-2 1 15,4-3-2-15,3 3 0 16,-1-1 0-16,0 7 1 0,-1 4 2 15,1 8 1-15,-4 6-1 16,1 11-1-16,-2 4 2 16,3 0-1-16,4 6 0 15,-1-5 0-15,4-4-1 0,2-6 0 16,5-8-2-16,3-3-1 16,0-12-1-16,3-3-1 15,-2-9-1-15,-1-3 0 16,-6-3 0-16,-3-2 6 0,-7 2 6 15,-5 3 2-15,-8 4 1 16,-7 3 0-16,-6 11-1 16,-5 12 1-16,-6 5-1 15,-6 24-3-15,-5 9-3 0,-4 18-2 16,-4 16 0-16,-4 14 1 16,-2 11 0-16,-2 0-2 15,2 0 0-15,4-9-3 16,-1-10-2-16,2-12-7 0,1-18-16 15,-7-17-47-15,11-19-4 16,0-12-2-16,-1-17-6 16</inkml:trace>
  <inkml:trace contextRef="#ctx0" brushRef="#br0" timeOffset="77607.5747">29424 10188 12 0,'14'9'89'16,"-14"-9"0"-16,5 15-6 16,-12-8-5-16,-13-1-2 15,-2 2-75-15,-4 7 0 16,-3 4-1-16,-3 6-1 16,0 3 1-16,3 3 0 0,2 1 0 15,5-2 0-15,3 1-1 16,4-7 1-16,6-5-1 15,2-4 0-15,4-5-1 0,3-10 0 16,0 0 0-16,10-6 1 16,2-8-1-16,3-4 0 15,3-3 1-15,4-2 0 0,3 0-1 16,0 0 1 0,1 4-1-16,0 7 1 15,0 5-1-15,0 7 0 0,-1 0 0 16,-3 12 1-16,-1 5 0 15,-2 1 1-15,-1 1-1 0,0-2 2 16,-1-2 0-16,0-4 1 16,-1-4 0-16,3-6 0 15,1-2-1-15,3-7 0 16,1-4-1-16,0-5 1 0,4-4-1 16,0-4 1-16,3-3 0 15,-1-7 0-15,0-3 1 16,-1-6 2-16,-2 6 2 15,-3-3 0-15,-3 7 1 0,-5 5-1 16,-4 4-1-16,-4 8-1 16,-2 6-2-16,-6 11-1 15,0 0-2-15,0 0-1 16,3 8 0-16,-3 5 1 16,-3 2-1-16,0 4 2 0,-2 0 0 15,-1 1 0-15,1-1 0 16,0 0 1-16,-1-1-1 15,0 1 1-15,2 4 1 0,0 3-1 16,-3 7 2-16,0 8 0 16,-2 11 1-16,-1 14-1 15,-5 11 0-15,-1 16 0 0,-3 12-1 16,-3 10 2-16,-5 12 0 16,-2 0-1-16,-3-3 0 15,4-16 0-15,-2-13 0 16,7-17-1-16,-1-21-1 15,9-18-10-15,-5-30-26 0,4-15-47 16,7-21-2-16,4-24-7 16,2-18-6-16,0-23 0 0</inkml:trace>
  <inkml:trace contextRef="#ctx0" brushRef="#br0" timeOffset="77778.6774">29884 9962 26 0,'8'-13'91'15,"-8"13"-28"-15,0 0-37 16,0 0-25-16,0 0 0 16,-8-4-91-16,7 9-5 15</inkml:trace>
  <inkml:trace contextRef="#ctx0" brushRef="#br0" timeOffset="78325.6821">31977 8911 43 0,'-8'-4'77'16,"8"4"-3"-16,0 0-4 16,-9 5-4-16,9-5-57 15,0 25-5-15,0-9-4 0,11 7-2 16,-5-2 2-16,6 1 0 15,-3-2 1-15,1-5 3 16,3-4 0-16,-5-7 2 0,-8-4 3 16,9-2 1-16,-1-7 2 15,-3-4 0-15,2 1-1 16,-3-2-2-16,-4 1-5 16,1 2-1-16,-1 11-3 0,13 2-1 15,-13 8-3-15,1 18-6 16,-5 8-18-16,-8 10-49 15,5 16-2-15,-8 6-2 16,-9 5-6-16</inkml:trace>
  <inkml:trace contextRef="#ctx0" brushRef="#br0" timeOffset="79688.5408">20690 13793 12 0,'-19'3'70'0,"3"-3"7"15,2 1-2-15,2-1-35 16,12 0-2-16,-13-1-6 16,13 1-5-16,0 0-5 0,-10-6-6 15,10 6-4-15,0 0-3 16,0 0-3-16,0 0-2 15,11-10-2-15,2 5 0 16,4-1 0-16,7 0-1 16,9-4 1-16,8 1-1 0,4 0 0 15,6 0 0-15,6 1-1 16,0 3 0-16,3 2 0 16,-4 2 0-16,-6 1 0 15,-4 5 0-15,-8 3 0 0,-6 5 1 16,-11 3-1-16,-6 5 1 15,-11 5 0-15,-4 3 0 16,-8 3 1-16,-7 4 0 16,-10 5-1-16,-2-2 1 15,-6 4 0-15,-3 0-2 0,-2-1 1 16,-2 5-1-16,-4-1 0 16,0 0 1-16,-2 1-1 15,2-2 0-15,3-1 1 0,2-4 1 16,6-4-1-16,6-4 1 15,9-5-1-15,7-7 0 16,10-5 1-16,6-5-1 16,14-6 0-16,12-4 0 0,5-7 0 15,10-7-1-15,7-4-1 16,4-2-2-16,9-1-3 16,-6-2-2-16,6 5-10 15,-10-2-16-15,-3 6-47 0,2 4-3 16,-6 1-5-16,-4 0-4 15</inkml:trace>
  <inkml:trace contextRef="#ctx0" brushRef="#br0" timeOffset="79978.0872">21853 14094 63 0,'-13'-11'78'16,"13"11"-3"-16,-16-12-4 16,16 12-4-16,-39-12-62 15,39 12 1-15,-2 6 3 0,0 9-3 16,-3 7 3 0,-1 10-2-16,-1 5 2 0,-5 8 0 15,2 0-1-15,-1 2-3 16,-2-5-2-16,5-4-1 15,0-8-8-15,2-9-8 16,6-12-28-16,7-7-35 0,-4-9-3 16,4-16-7-16,-1-11-3 15</inkml:trace>
  <inkml:trace contextRef="#ctx0" brushRef="#br0" timeOffset="80456.3078">21963 14132 24 0,'2'19'52'16,"-2"-2"-9"-16,1 1-9 0,1-6-11 16,0 6-5-16,-2-18-7 15,9 14 0-15,-9-14 3 0,15-9 0 16,-5-4 1-16,0-9 0 16,1-1-1-16,2-7-3 15,-1-1-4-15,3 0-1 16,5 0 0-16,6 9 1 15,-3-3-2-15,5 10 0 0,-2 5 1 16,7 8-1-16,-10 5 0 16,5 12 0-16,-6 6-2 15,-6 6 0-15,-3 6-2 0,-2 3-1 16,-4-1 2-16,1-1-2 16,-4-6 0-16,1-1 0 15,2-7 0-15,-1-4-2 16,8-9-3-16,-3-6-12 0,4-4-35 15,4-4-18-15,3-5-5 16,2-5-3-16</inkml:trace>
  <inkml:trace contextRef="#ctx0" brushRef="#br0" timeOffset="82296.509">23065 14015 11 0,'5'-12'67'15,"-1"-1"3"-15,0-4 1 16,-4-2-3-16,0 4-46 16,-1-3-3-16,-6 4-2 0,-1-2-1 15,-8 5 0-15,0 4-1 16,-4 3-4-16,-8 5-3 15,-2 8-2-15,-3 14-3 16,-4 3-1-16,2 10 0 16,0 4 0-16,4 4-2 0,4 2-1 15,7-4 1-15,4-3-1 16,7-9-1-16,7-5-2 16,6-8-2-16,9-9-5 0,6-8-3 15,7-10-2-15,3-12 0 16,7-10-1-16,3-11 1 15,7-9 0-15,1-12 4 0,0-8 5 16,3-8 4-16,-6-6 4 16,3-3 7-16,-8 0 6 15,-3 3 5-15,-8 9 2 16,-6 13 2-16,-8 8 1 16,-4 14-3-16,-6 13-4 0,-4 15-5 15,0 14-5-15,-7 11-4 16,-6 16-4-16,4 13-1 15,-5 11 0-15,-2 19 1 0,-5 10 1 16,2 11 0-16,-2 5 2 16,2-3-1-16,5-9 1 15,1-7 0-15,9-12-1 16,4-12 0-16,4-15 0 0,13-14-1 16,7-13-1-16,8-11-1 15,3-7-1-15,11-13 0 16,0-11 0-16,6-11-1 15,-1-6 1-15,-3-8 0 0,-1 2 2 16,-6 1 4-16,-6 7 1 16,-10 9 1-16,-8 8-1 15,-7 15 0-15,-10 14 0 16,0 0 1-16,-19 26-2 0,-1 6-1 16,-3 4-3-16,1 2-1 15,1 0-1-15,0-3-3 16,8-7-2-16,6-7-3 15,3-11-8-15,4-10-7 0,4-8-11 16,3-13-10-16,5-6-5 16,6-6 4-16,0-4 12 15,1-2 14-15,1 3 11 0,1 6 17 16,0 9 12-16,-1 13 18 16,-5 8 8-16,0 21-2 15,-1 12-10-15,-3 14-6 16,-2 13-4-16,-5 13-2 15,0 9-3-15,1 10-3 16,-5 3-3-16,0 3-1 0,-1-1-3 16,-10-2-2-16,-1-1-2 15,-5-11 0-15,-9-4 0 0,-6-10-1 16,-3-9 0-16,-6-13 1 16,-2-8-1-16,-4-13 1 15,5-14-1-15,2-12 0 16,4-12-1-16,7-18 0 0,8-12-2 15,11-11-2-15,10-7-1 16,9-7-1-16,15-6-1 16,10-2 0-16,13 1 1 15,4 0 0-15,12 0 1 0,5 0 2 16,2 0 1-16,0 1 1 16,-1 3 1-16,0 4 1 15,-10 7-1-15,-6 7 3 16,-10 10-1-16,-9 11 0 0,-7 10 0 15,-14 11 1-15,-3 10-1 16,-10 8 1-16,0 10-1 16,-10 13-1-16,1 1 0 15,-6 5-2-15,3 4-2 0,4-4 0 16,-4-4-4-16,8-1-12 16,2-12-29-16,-3-5-33 15,7-7-3-15,-2-8-5 0,6-10-5 16</inkml:trace>
  <inkml:trace contextRef="#ctx0" brushRef="#br0" timeOffset="82489.1776">24102 13550 36 0,'-7'-21'97'0,"1"6"-5"15,0 4-6-15,6 11-7 0,-13-14-7 16,13 14-96-16,0 11-47 15,6 13-12 1,2 5-5 0,-4 2-7-16,-3 6 1 0</inkml:trace>
  <inkml:trace contextRef="#ctx0" brushRef="#br0" timeOffset="82865.7723">22136 13590 69 0,'-4'-12'78'0,"-3"2"-3"15,5 0-5-15,0 32-22 16,2-22-42-16,0 0-1 15,0 0-3-15,12 3-9 16,-8 7-25-16,11 5-37 0,-7 2-4 16,3 3-6-16,-2-8 0 15</inkml:trace>
  <inkml:trace contextRef="#ctx0" brushRef="#br0" timeOffset="84129.5886">25180 13408 38 0,'0'-13'59'0,"1"0"-25"16,4 2 3-16,0-1 3 16,5 3 3-16,-7-1-2 0,8 4 0 15,-11 6-7-15,7-9-5 16,-7 9-9-16,0 0-5 16,0 0-4-16,9 12-3 15,-7 10-3-15,0 8-2 0,-2 10 0 16,1 11 0-16,-1 10 1 15,0 6 0-15,-3 2 0 16,-2-1-1-16,1-6-1 16,1-6 0-16,1-10 0 15,1-9-1-15,1-10 0 0,0-10-1 16,0-9 0-16,0-8-1 16,8-2-1-16,2-14 0 15,3-12-1-15,1-6-1 0,5-9 0 16,6-7 0-1,0-3-1-15,6 3 2 0,1 1 0 16,-3 4 0-16,2 10 1 16,-6 6 2-16,-1 10 0 15,-4 7 1-15,-9 9 1 0,-11 3 1 16,2 11 0-16,-7 9 0 16,-13 5 0-16,-1 4 0 15,-2 6 0-15,-3 0-1 16,2 2-1-16,4-4 1 0,9-3-2 15,4-6-1-15,5-3-1 16,8-10-4-16,14-4-6 16,4-7-11-16,9 0-26 15,8-5-32-15,1-8-5 0,6 1-5 16,3-5-3-16</inkml:trace>
  <inkml:trace contextRef="#ctx0" brushRef="#br0" timeOffset="84523.8874">26884 13315 41 0,'25'-12'89'15,"-12"2"-4"-15,-13 10-3 0,6-15-5 16,-12 22-38-16,-10-7-30 15,-8 0-2-15,-9 9-3 16,-5 5-1-16,-9 5 0 0,-5 4 1 16,1 2 0-16,0 0 0 15,10 0 0-15,3-2-2 16,12 0 1-16,12-3-1 16,10-3-1-16,12-1-1 15,12 1 0-15,10-1 0 16,7 2 0-16,6 0 1 0,2 10-2 31,-6 4 2-31,-13 0-1 16,-11 5 0-16,-15-1 0 15,-17 1 2-15,-17-3-1 16,-23-3 0-16,5-12 0 0,3-7-1 16,1-2-2-16,6-4-11 15</inkml:trace>
  <inkml:trace contextRef="#ctx0" brushRef="#br0" timeOffset="85699.2065">26982 13568 420 0,'0'0'0'0,"0"0"0"0,0 0 0 0,0 0 0 16,0 0 0-16,-102 50 1 16,102-50-1-16,10 0-1 0,11 0 0 15,7-7 0-15,5 1 0 16,6 1-1-16,2-4 0 15,4 4 0-15,-6-1 0 16,-4 6 1-16,-3 0 0 16,-7 0 1-16,-3 8 0 15,-6 0 0-15,-2 4 1 0,-6-1-1 16,2 5-1-16,-3-3 2 16,-1 2-1-16,0-2-1 15,-1 0 0-15,-1-4-2 0,-4-9 1 16,14 10 0-16,-3-10-1 15,3-8-1-15,4-6 1 16,3-6-1-16,5-6 2 16,5-6-1-16,3-8 2 0,6-6 1 15,-2-6 1-15,5-6 2 16,-2-7 1-16,2-7 2 16,-5 0-1-16,-3-4 1 15,-8 2 0-15,-3 3 0 0,-4 4-1 16,-10 5 0-16,1 9 0 15,-8 7-2-15,-1 6 1 16,-2 8-1-16,0 8 0 16,-2 6-2-16,-1 6-1 15,3 12-1-15,-21 4-1 0,3 15 0 16,-9 10 0-16,-2 12-1 16,-9 7 1-16,-3 15 1 0,-1 5 0 15,1 9 1-15,3 0-1 16,5 1 0-16,10-4 1 15,7-3-2-15,7-7 1 0,8-5-1 16,2-9 2-16,9-3-3 16,3-8-4-16,2-4-4 15,0-4-6-15,3-6-6 16,-4-2-1-16,5-10-2 16,-3-6-3-16,6-7 0 0,-1-7 3 15,7-13 5-15,5-12 7 16,3-10 7-16,8-7 2 15,2-7 4-15,5-8 2 16,-3-6 3-16,6-4 4 0,-10-2 3 16,-1 4 8-16,-7 1 5 15,-7 6 6-15,-10 7 0 16,-5 6 1-16,-7 10-1 0,-4 7 0 16,-3 10-8-16,-1 8-7 15,1 17-7-15,-11-6-5 16,2 16-2-16,0 12-1 15,-3 14 0-15,-4 9-1 0,0 10 0 16,-6 11 2-16,-2 6-1 16,4 4 1-16,1-4-1 15,4-4 1-15,5-7-2 16,6-9 2-16,4-13-1 0,7-12 1 16,5-13 0-16,4-11 1 15,2-8-1-15,0-15 0 16,3-9 0-16,-2-7 1 15,-1-3-2-15,0 2 1 0,-2 1 0 16,-2 8-1-16,-1 4 0 16,-2 13 1-16,-2 8-1 15,0 7 0-15,2 13 0 16,-1 5 0-16,4 7-1 0,1 5-2 16,1 7-2-16,-2-2-5 15,2 3-8-15,-7-11-17 16,-2 1-44-16,5-4-5 0,-8-7-5 15,-2-9-3-15</inkml:trace>
  <inkml:trace contextRef="#ctx0" brushRef="#br0" timeOffset="85911.0998">27490 13239 23 0,'-63'-3'96'15,"10"0"-6"-15,15 2-4 0,14-6-5 16,17-2-1-16,15-3-76 16,24-1-3-16,23 2-6 15,16-3-5-15,21 1-15 0,15 2-44 16,14-7-11-16,3 0-6 16,-2 0-6-16,-1 1 2 15</inkml:trace>
  <inkml:trace contextRef="#ctx0" brushRef="#br0" timeOffset="86582.1463">29497 12712 22 0,'66'-34'88'0,"-10"2"0"16,-14 2-2-16,-7 7-5 15,-12-3-42-15,-2 14-16 16,-10 11-7-16,-11 1-7 0,8 24-4 15,-9 6-3-15,-7 10-1 16,-3 12-1-16,-5 9 2 16,-6 5 0-16,-2 4-1 0,-4-1 0 15,-4-6-1-15,1-7 1 16,-2-11 0-16,1-7-1 16,4-13 1-16,4-9-1 0,4-9 1 15,5-7-1-15,15 0-1 16,-4-20 1-16,11 6-2 15,14-3 1-15,7 2-2 16,10 0 1-16,4 7 1 0,7 4-1 16,-3 4 0-1,0 7 0-15,-7 9-1 0,-6 3 0 16,-11 6 0-16,-12 3 0 16,-10 1 0-16,-18-1 0 0,-9-5 2 15,-8-1 2-15,-3-8 1 16,-3-5 0-16,2-9 1 15,2 0 0-15,10-11-2 16,12-3-1-16,14-4-1 0,7-2-2 16,20 2 0-16,12-2-2 15,13 0 1-15,11-2 0 16,5-1 3-16,9 1 2 0,0 1 2 16,-1-1 1-16,-6 3 1 15,-5-1 2-15,-11 4 1 16,-9 2 0-16,-10 1 0 0,-8 4-2 15,-11 4-2-15,-15 5-1 16,0 0 0-16,-4 14-2 16,-12 7-1-16,-5 10-1 15,-4 5-1-15,-3 5 1 16,1 2 0-16,4 0 1 0,3-3-1 16,7-5 1-16,4-7 0 15,7-8-2-15,4-6-4 16,8-11-8-16,7-3-19 0,3-5-45 15,5-9-5-15,0-11-7 16,4-9-5-16</inkml:trace>
  <inkml:trace contextRef="#ctx0" brushRef="#br0" timeOffset="86724.7594">30525 12708 12 0,'15'-44'92'0,"-2"8"-5"0,-3 8-5 16,-3 8-11-16,-7 7-6 15,0 13-91-15,0 0-49 16,0 10-4-16,-8 5-7 16,-4-2-6-16</inkml:trace>
  <inkml:trace contextRef="#ctx0" brushRef="#br0" timeOffset="87538.8409">30543 12671 0 0,'17'-18'88'0,"-3"-1"0"15,-1 6-4-15,-6 1-6 0,2 7-3 16,-35 5-68-16,26 8-2 15,-2 14-3-15,-8 8-2 16,-3 9 0-16,-6 8 1 0,-5 8 1 16,-8 8 0-16,-3 4-1 15,-6 2 0-15,5-6 0 16,1-2 0-16,6-10 1 16,4-5-2-16,6-10 0 0,5-9 0 15,7-10 0-15,5-4 0 16,2-13 2-16,1 12 0 15,-1-12 1-15,13-4-1 16,0-8 0-16,1-7 0 0,7-4-1 16,4-4 0-16,2-4-1 15,4 1-1-15,1 4 0 16,4 3 0-16,-2 7 0 16,-4 8 1-16,-3 6 0 0,-6 5 0 15,0 14 0-15,-9 5 0 16,0 5 0-16,-2 1 1 15,-3 1-1-15,3 0 0 16,-1-3 0-16,5-5 1 0,-1-6 0 16,6-7-1-16,4-8 1 15,2-1-1-15,6-12 0 16,4-7 0-16,4-7 0 0,4-5-1 16,4-6 1-16,3-3-1 15,-8 1 1-15,2 1-1 16,0 3 2-16,-10 6-1 15,-7 8 0-15,-1 5 0 16,-8 10 1-16,-8 7 0 0,-10 0 0 16,5 17 0-16,-9 4 0 15,-1 5-2-15,-5 5-3 16,-2 3-4-16,5-1-8 0,4-2-20 16,1-5-44-16,10-5-2 15,8-7-8-15,5-10-1 16</inkml:trace>
  <inkml:trace contextRef="#ctx0" brushRef="#br0" timeOffset="87715.3818">31406 12777 86 0,'-10'-22'94'15,"-3"6"-8"-15,1 6-11 16,3 8-13-16,-6-8-103 0,5 18-39 15,3 10-6-15,-10-1-6 16,-10 1-3-16</inkml:trace>
  <inkml:trace contextRef="#ctx0" brushRef="#br0" timeOffset="88619.6691">20033 13422 56 0,'-14'-6'74'0,"4"5"-4"16,0 2-2-16,10-1-5 16,-8 27-66-16,8-8-3 15,0 12-2-15,6 3 4 16,2 5 1-16,2 0 1 0,4-6 0 15,-2-3 0-15,5-9 0 16,1-1 1-16,10-16 0 16,-4-4 1-16,12-13-2 15,5-8 2-15,5-8 2 0,1-7 1 16,1-2 4-16,2-2 3 16,-8 4 3-16,-1 4 1 15,-11 7 2-15,-10 5 1 16,-4 8-1-16,-16 12-4 0,9 3-3 15,-9 13-2-15,-7 15-5 16,-6 6-8-16,2 15-13 0,-6 14-34 16,0 7-22-16,2 9-6 15,0-6-4-15,3 1-3 16</inkml:trace>
  <inkml:trace contextRef="#ctx0" brushRef="#br0" timeOffset="94247.3284">21425 17484 29 0,'0'0'71'0,"-3"-11"1"0,3 11-5 16,0 0-1-16,0 0-56 16,-10-8-1-16,10 8 2 15,0 0 3-15,0 0 2 0,0 0 3 16,-8-6-2-16,8 6 0 15,0 0-4-15,0 0-3 16,0 0-3-16,0 0-3 16,0 0-1-16,0 0-2 15,0 0-1-15,0 0-2 0,0 0 0 16,0 0 1-16,0 14 1 16,0 4 0-16,0 2 1 15,-1 6 0-15,0 3 2 16,-3 6 1-16,4-35-3 15,-4 37 0-15,0 2-1 16,0 1 0-16,-6 40-1 16,6-41 0-16,4-39 0 0,-4 37 0 15,1 1 2-15,-3 20 3 16,4-42-1-16,2-16-2 16,0 0 0-16,6-18 0 15,-1-11-1-15,7-7-1 0,8-32 1 16,12-26-2-16,7-3 0 15,0 5 1-15,2 10 1 16,-21 50-3-16,2 3 2 16,0 16 1-16,1 5-1 0,-4 13 0 15,0 8 0-15,-3 7 1 16,0 4 0-16,-4 1 2 16,4 0-1-16,-2 1 0 15,2 0 0-15,-3-4 1 0,4 2-1 16,-1-6 0-16,3-4 0 15,-2-7-1-15,3-7 1 16,9-9 1-16,11-30 0 0,2-11-1 16,2-9 0-16,-6 0 0 15,4 5 1-15,-7 11-1 16,-3 21 1-16,-4 20-2 16,-15 4-1-16,4 6-1 15,-2 7 2-15,4 3-1 16,-1 7 0-16,3 1 1 0,0 3-3 15,6 4-2-15,-5 0-6 16,9 2-10-16,-7-2-11 16,10 1-24-16,-2-2-20 0,-1 0-11 15,3-5-3-15,2-2 2 16</inkml:trace>
  <inkml:trace contextRef="#ctx0" brushRef="#br0" timeOffset="95578.3058">23010 17188 30 0,'-22'-26'88'0,"0"4"-1"15,3 2-4-15,6 6-4 0,-2 23-33 16,3-12-33-16,12 3-3 15,-5 6-4-15,5 11-1 16,6 13-2-16,1-10-2 16,-3 6 0-16,2 4 1 15,5 2 0-15,-3 6 1 0,3-1-2 16,3 0 0-16,-3 0-1 16,2-1 2-16,2-1-1 15,-4-4 1-15,4 0 0 0,-3-5 0 16,5-4 0-16,-4-9 0 15,3-2-2-15,-2-9 0 16,3-3 0-16,6-19 1 16,10-21-1-16,-1-2 0 15,2 0-1-15,0 2 1 16,-17 23-2-16,2 4 1 0,2 7 1 16,-1 2-3-16,-1 5 1 15,4 5 0-15,1 5 1 16,2 1-1-16,-2-1 3 0,7 0 0 15,-1 1-1-15,2-5 1 16,3 0-1-16,4-3 0 16,1-2 1-16,-16-3 1 15,56-10 0-15,1-13-1 0,-13-11 0 16,-4-8 0-16,-15 2 0 16,-13 4 0-16,-12 6 0 15,-19 18-3-15,-5 14 1 16,-4-1 0-16,-7 11 1 15,0 8-1-15,4-6-1 0,0 1-1 16,2 1 2-16,-2 0-1 16,1-1 1-16,3 1 0 15,0-3 0-15,-2-1 0 0,5 0 2 16,0-10 2-16,8 12 0 16,3-12 0-16,6-8 0 15,2-10-1-15,8-3 0 16,-2-1-1-16,5-2 1 15,-4 9-2-15,3 7-1 0,-4 4 1 16,6 4 0-16,-1 7 0 16,0 8 1-16,2 2-1 15,2 3 1-15,-18-10-2 16,3-1 0-16,0 0 1 0,1 0 1 16,0-3-2-16,3-1 3 15,20 0-1-15,-1-5 0 16,-1-6 1-16,-1-9 1 15,-1-7-1-15,-3-4-2 16,-8-5 2-16,-7 5-3 16,1 0 1-16,-4 3-1 0,0 2 1 15,-5 9-1-15,3 3 0 16,-3 8 0-16,-2 1 1 16,3 7-1-16,2 7 0 15,0-2 2-15,5 2-1 0,4-1 0 16,7-2 1-16,3-6 0 15,6-5-1-15,7-1 0 16,1-10 1-16,4-4-2 0,4-5 1 16,0-5-1-16,-1-5 1 15,0-2-1-15,-4-2 0 16,-2-2 1-16,-4 0-1 0,-5 1 1 16,-5-2 0-16,-4 5 0 15,-9 1 0-15,-4 6 2 16,-5 5-1-16,-4 3 1 15,-4 5-1-15,-6 12-1 16,4-9-2-16,-4 9 1 0,1 7 1 16,-1 6-3-16,0 5 1 15,2 3 1-15,3 3 0 16,1 4 1-16,-1 1 1 0,9-2 0 16,0-2 1-16,5-4-2 15,4-5 2-15,1-7-2 16,7-4 1-16,1-5 0 15,2-10 0-15,-2-6-1 16,0-5-1-16,-1-8 2 0,-6-2-2 16,-8-1 3-16,-5-3-1 15,-10 1-1-15,-7-1 0 16,-18 4-2-16,-9 4 1 0,-15 7-1 16,-8 7 0-16,-7 8-3 15,-5 4-2-15,-1 10-11 16,5 7-20-16,-5 10-45 15,20-1-3-15,16 0-6 16,14-5-4-16</inkml:trace>
  <inkml:trace contextRef="#ctx0" brushRef="#br0" timeOffset="97279.6994">26814 16492 0 0,'24'-22'88'0,"-2"-3"5"16,0 3-4-16,-7-2-4 15,-1 33-11-15,-4-23-52 16,-3-1-8-16,-7 15-5 0,0 0-3 15,0 0-2-15,-5 12-2 16,-8 10-2-16,-4 2-1 16,-1 4 0-16,1 2 1 15,1 3 0-15,2-2 0 0,9-3-1 16,5-6 2-16,15-5-1 16,11-2-1-16,8-4 1 15,9-1 0-15,6-3-1 16,5-2 1-16,1-1 0 0,-1 2-1 15,-8-2 0-15,-4 3 0 16,-14 2 1-16,-9 3 1 16,-11 2-2-16,-11 2 2 15,-18 3 0-15,-6-2 1 0,-12 2 1 16,-5-2-1-16,0-2 0 16,2-1-1-16,6-5 1 15,6-2-4-15,10-4-1 16,10-3-2-16,10 0-4 0,17-15-3 15,14 2-4-15,10-7-2 16,12-4 2-16,12-7 1 16,7-2 1-16,7-3 4 15,2-2 6-15,0 1 5 0,-3-5 7 16,-4-1 3-16,-7 4 1 16,-12 6 2-16,-11 4 1 15,-7 4-3-15,-9 5-3 0,-9 7-1 16,-19 13-2-16,0 0-2 15,0 5-2-15,-13 10-1 16,-4 5-1-16,-2 3-1 16,-2 2 1-16,1 2 0 0,4-4 0 15,4-2 0-15,5-3 0 16,7-5 0-16,0-13 1 16,18 7-1-16,3-7 1 15,7-9-1-15,5-4 1 0,5-7 0 16,3-5 0-16,2-2-1 15,4-5 1-15,-3 2 0 16,-2 2 0-16,-4 1-1 16,-10 7 0-16,-4 6-1 0,-7 6 1 15,-6 8 0-15,-11 0-1 16,3 18 0-16,-3-3 0 16,-4 5 1-16,2-1-1 15,2 0 1-15,0-2 0 16,7-7-1-16,8-3 1 0,4-6-1 15,6-2 1-15,0-9-1 16,-2-5 1-16,-5-4 0 16,-5-3 0-16,-9-1 2 0,-8-2 0 15,-14 1 1-15,-15 2 0 16,-5 3 0-16,-5 0 1 16,-2 6-1-16,3 3 0 15,5 2-1-15,5 4 0 0,11-1-2 16,8 0 0-16,9-4 0 15,8-2-1-15,13-5 0 16,7-1-1-16,11-2 1 16,7-4 0-16,8-2 1 0,5 4-1 15,0 2 0-15,2 2 1 16,-1 5 0-16,-6 4-1 16,-5 5 1-16,-4 3 0 0,-8 11-1 15,-5 8 2-15,-1 8 0 16,-3 9-1-16,-2 10 1 15,0 8 0-15,1 4 0 16,-1 7 0-16,5-4 0 16,1-2-1-16,3-3 0 0,-4-8 0 15,1-9 0-15,-6-10 0 16,-2-8 1-16,-4-7-1 0,-6-4 1 16,-10-10 0-16,0 0 0 15,0 0 0-15,-5 2 1 16,-5-3-2-16,-4-6 0 15,-2-1 0-15,-2-4-1 0,-2 2 1 16,0-1-1-16,2 1 0 16,0 1-1-16,5 2 2 15,3 0-2-15,10 7 1 16,-14-8-1-16,14 8 1 16,0-11 0-16,0 11 0 0,9-12 0 15,-9 12 0-15,16-17-1 16,-8 4 1-16,-2-2 0 15,0-1 0-15,1 1 0 16,-3-4 0-16,-1 1 0 0,0-1 0 16,-1-2 2-16,1 3 0 15,3-3 1-15,0-3 1 16,3-1 0-16,0-2 0 16,5-3-1-16,1-3 0 0,2-1 0 15,-1-4-1-15,2 0 0 16,-4 1-1-16,3 0 0 15,-1 2 0-15,-2 2 0 0,-2 6 0 16,-2 1-1-16,0 10-1 16,-5 2-2-16,-5 14-3 15,0 0-2-15,0 0-6 0,0 9-8 16,0-9-31-16,0 18-31 16,-2 2-5-16,2-1-2 15,0-8-2-15</inkml:trace>
  <inkml:trace contextRef="#ctx0" brushRef="#br0" timeOffset="98033.5289">29347 15718 66 0,'11'-2'94'16,"-11"2"-3"-16,16 9-8 15,-10 4-1-15,8 30-36 16,4-12-43-16,4 8-3 15,8 12 2-15,2 15-1 0,1 11 1 16,1 12-1-16,-2 6 1 16,-3 4-1-16,-2-3 0 15,-4 0-1-15,-2-9 0 16,-2-10 0-16,-2-15 0 0,-2-15 1 16,-3-12 0-16,-2-12 1 15,-2-9 0-15,-8-14 1 16,0-6 1-16,-7-17-2 0,-7-12 1 15,-5-14-1-15,-2-15 0 16,-4-14-1-16,-3-10 0 16,2-7 0-16,3-3-2 15,2 0 1-15,5 1 0 16,7 10-1-16,4 12 0 0,5 12 0 16,5 10-1-16,12 13 0 15,6 13 0-15,11 13 0 16,6 12-1-16,4 5-1 0,7 15 0 15,-1 6-2-15,-3 7 0 16,-6 3-1-16,-10 3-1 16,-12 2 2-16,-13-2 0 0,-9-3 1 15,-13-5 3 1,-9-4 3-16,-6-7 0 0,0-1 1 16,2-10 1-16,3-3-1 0,6-4 0 15,8-7-1 1,6-7-1-16,6-2-1 0,10-5 0 15,9-3 0-15,9-2 1 16,4 0-1-16,8 0 1 16,5 2 1-16,2 4 1 0,-1 3 0 15,0 2 0-15,-4 5 0 16,-4 5 0-16,-3 6 0 16,-10 0 0-16,-4 9-1 0,-7 4 0 15,-5 5 0-15,-6 2 0 16,-2 2 0-16,-1-1 0 15,0 0 0-15,0-3-1 16,0 0 1-16,4-7 0 16,6-1-1-16,4-4 0 0,1-3-1 15,7-4-2-15,1 0-6 16,5-6-21-16,11-5-51 16,-13-7-3-16,-3-5-6 15,-2-5-6-15</inkml:trace>
  <inkml:trace contextRef="#ctx0" brushRef="#br0" timeOffset="98258.3186">30298 15515 20 0,'-27'-21'98'15,"1"-1"-4"-15,7 0-6 0,6 0-5 16,6-1-3-16,7 4-77 15,2 6-1-15,9 12-5 16,-1 1-3-16,2 9-5 0,-3 4-6 16,2 12-17-16,-5 5-45 15,1 3-5-15,2 5-4 16,-2-4-4-16</inkml:trace>
  <inkml:trace contextRef="#ctx0" brushRef="#br0" timeOffset="98547.5519">30695 15649 0 0,'31'0'89'0,"-9"0"2"16,-8 6-7-16,-10 7-5 15,-4 5-2-15,-11 11-68 16,-4 10-8-16,0 8-2 0,0 2 0 16,3 1 1-16,8-4 1 15,4-5 0-15,11-6 0 16,11-16 1-16,10-8 0 15,11-11 1-15,4-4 1 16,4-10 1-16,1-5 0 0,-6-7 0 16,-9-6 0-16,-5-5-1 15,-11-1 0-15,-16-3-3 16,-10 7-4-16,-26 4-7 0,-15 13-12 16,-16 17-45-16,-16 9-17 15,-19 17-5-15,-16 13-8 16,-12 18 2-16</inkml:trace>
  <inkml:trace contextRef="#ctx0" brushRef="#br0" timeOffset="99522.2696">26812 17899 16 0,'0'0'53'0,"-11"-2"15"16,11 2-31-16,0 0 0 16,-12-9 3-16,12 9 1 0,-8-12 3 15,2 1-3-15,5-1-7 16,1-1-11-16,0 0-8 16,0-1-4-16,0 0-5 15,1 3-1-15,1-1-2 0,0 1-1 16,0 2-2-16,-2 9-1 15,0 0 0-15,0 0 1 16,0 0-1-16,-5 7 0 0,3 9 1 16,1 2 0-1,1-18-2-15,-1 20 1 0,-1 0-1 16,2 3 1-16,-1 0-1 16,1 0 1-16,0 4-1 15,1-1 1-15,1 3 1 16,1-1 0-16,4 0 0 15,-1-3 1-15,-1 1 0 16,-5-26-1-16,9 22 0 0,0 1 1 16,-9-23 0-16,16 0 2 15,-8-11-1-15,1-8 0 16,-3-5-1-16,2-2 0 16,-2-7 1-16,3-1-1 0,-2-1-1 15,-1-1-1-15,5 1 0 16,-1 1 0-16,3 1 1 15,3 6 0-15,3 4-1 16,2 8 2-16,5 8-1 0,1 4 1 16,0 3 0-16,1 7 0 15,2 6 0-15,-1 0 0 16,4 6 0-16,-1-4 0 0,-1 0 0 16,-1-2-1-16,1-6 1 15,-1-4-1-15,-3-3 1 16,1-9-1-16,-4-6 0 15,-4-10 0-15,-1-3-1 0,-2-3 0 16,3-17 1-16,6-20-2 16,-4 0-4-16,-13 40-8 15,1-1-9-15,-1 11-15 16,1 3-27-16,-3 5-20 0,8 1-6 16,0 9-5-16</inkml:trace>
  <inkml:trace contextRef="#ctx0" brushRef="#br0" timeOffset="99894.7543">27781 17503 57 0,'18'7'82'16,"0"1"-1"-16,-2 1-9 15,-1-1-31-15,1 0-16 16,-7 5-7-16,-1 1-5 16,-3 1-5-16,1 1-4 0,-1-1-3 15,-5 3 0-15,4-3 0 16,-1 1 0-16,0 0 0 15,-1-1 1-15,3-2 1 16,1 0 0-16,0-5 1 0,4-2 0 16,3-4-1-16,1-2 0 15,4-6 0-15,1-4-1 16,4-3-2-16,0-4 1 16,-3 1 0-16,3-4 0 0,-3 0 1 15,-1-3 0-15,-12 10 3 16,20-33-1-16,-11 3 1 15,-16 27-1-15,0 0-2 16,-13 5 0-16,-4 1-1 0,-6 7-2 16,-3 2-5-16,-4 2-8 15,-3 5-15-15,2 1-39 16,3 4-12-16,7 1-9 16,3 1-3-16</inkml:trace>
  <inkml:trace contextRef="#ctx0" brushRef="#br0" timeOffset="100966.7109">28250 17422 56 0,'82'-55'92'16,"-13"4"-1"-16,-10 7-5 15,-17 5-3-15,-24 8-56 16,1 9-13-16,-4 9-5 0,-7 13-2 16,-4 8-4-16,-4 18-2 15,-4-7-2-15,0 5 0 16,-3 5 1-16,-2 9 0 15,-4 3 1-15,0 5-1 16,1 2 0-16,-2-2 0 0,2 2 0 16,0-2 1-16,0-4 1 15,1 0-1-15,-1-4-1 16,1-5 0-16,3-7-1 0,-3-3 0 16,4-9 0-16,7-14-1 15,0 0 0-15,-5-17-1 16,6-7 2-16,6-4-1 15,7-19 2-15,5-23 1 0,3-2-1 16,5 3 2-16,1 9 0 16,3 15 1-16,-1 11-1 15,1 11 0-15,-1 3 0 16,0 1-2-16,1 1 1 16,0 0 0-16,-2 5-2 0,-2 2 1 15,-4 4 0-15,-5 3-1 16,-2 4 1-16,-5 8 0 15,-6 9 1-15,-3 8-1 16,-2-8 0-16,0 3-1 16,0 2 1-16,0 2 0 0,1 3 0 15,2-1-1-15,-1 2 0 16,4-1 0-16,-2-3 1 16,2 1 0-16,0-1 1 15,2-3 0-15,2-5-1 0,1-3 1 16,2-7 0-16,3-1-1 15,8-5 3-15,15-21-1 16,0-11-1-16,-3-5 1 16,0-1-1-16,-1 2 1 0,-3 6-2 15,-2 14 1-15,-7 12-2 16,-4 4 1-16,-5 2 0 16,2 7-1-16,-16-9 0 15,12 13-1-15,-12-13 1 0,12 12 0 16,-12-12-1-16,13 14 1 15,-13-14 0-15,14 14-1 16,-4-7 2-16,-1-1 1 16,1-1-1-16,2 0 0 15,-1-3 0-15,3 1 0 0,-3-2 0 16,0-1 2-16,17 2 0 16,4-8 0-16,-2-6-1 15,-2-2 1-15,-3-2-1 16,0 0 0-16,-6 2 0 0,2 1-1 15,-5 5-1-15,-1 4 0 16,1 1 1-16,0 3 0 16,3 1 0-16,0 7 0 15,7 0 0-15,3 0 0 16,10-2 1-16,5-2-1 0,6-4-1 16,9 0 1-16,6-10 0 0,6-3 0 15,2-5-1-15,-1-4 0 16,0-4 1-16,-3-1 0 15,-8 0 0-15,-7 0 0 16,-15-2 0-16,-12 1 0 0,-13-1 1 16,-11 3-1-16,-8 3 1 15,-11 4-1-15,-6 4 0 16,-6 4 0-16,-2 11 0 16,0 16-1-16,-1 11 1 0,0 9 0 15,1 12 0-15,16-18-3 16,-4 9-4-16,-1 4-12 15,-1 3-42-15,-1 10-23 16,0 5-3-16,0-4-8 16,-3 2-2-16</inkml:trace>
  <inkml:trace contextRef="#ctx0" brushRef="#br0" timeOffset="101158.9912">29922 16946 68 0,'0'0'66'0,"0"0"-34"0,0 0-31 16,5 9-1-16,6-10-86 15,8-4 5-15</inkml:trace>
  <inkml:trace contextRef="#ctx0" brushRef="#br0" timeOffset="102656.6972">31051 16967 49 0,'16'20'88'16,"-11"-5"-4"-16,0 0-6 15,1-7-3-15,-3 5-45 0,-3-13-26 16,0 10-2-16,0-10 0 16,13 1 0-16,-1-1 0 15,8-9-1-15,-1-4 0 16,11-6-1-16,1-5-1 0,7-6 1 15,-2-2-1-15,-2-2 3 16,-4 1 1-16,-7 4 1 16,-7 4 0-16,-5 5 1 0,-10 7-1 15,-1 13-1-15,-14 0 1 16,-6 17-3-16,0 9 0 16,-10 10 0-16,3 12-1 15,1 6 2-15,4 3-1 16,3 0 1-16,7-3-1 0,12-6 0 15,4-7 0-15,10-10 0 16,8-10 0-16,5-12 0 0,7-7 0 16,5-8 0-16,6-10 0 15,-1-11-1-15,6-12 0 16,0-11-1-16,3-9 1 16,-8-8 0-16,4-6-1 15,-12-4 0-15,1-5 0 0,-2-3 0 16,0-1 2-16,-8 4-1 15,-4 2 1-15,2 7-1 16,-7 7 2-16,4 8 0 0,-11 10 0 16,-4 16-2-16,-7 9 0 15,4 9 0-15,-5 14 0 16,0 0 1-16,7 15-1 16,-9 12 0-16,-2 10 0 15,-2 15 0-15,0 9 1 0,-9 8 1 16,-2 4-2-16,-1 0 1 15,7-4-2-15,1-3 2 16,9-9 0-16,-2-10 0 16,5-8 0-16,7-9 0 15,7-6 0-15,-2-8 0 0,1-4 1 16,7-7-1-16,-1-6 0 16,7-12 0-16,-6-9-1 15,7-7-1-15,-1-8 1 0,12-7 0 16,-6-6 0-16,-1-5-1 15,-6-6 1-15,4-2 0 16,0 0 0-16,-8 3 2 0,-2 5-1 16,-2 8 0-16,-7 8 0 15,-4 10-1-15,1 10 0 16,-5 9-1-16,-4 10-1 0,0 0 1 16,0 0-1-1,-11 3 1-15,11-3 1 0,-10 8 0 16,10-8 0-16,-12 10 0 15,12-10 1-15,-9 5-1 16,9-5 0-16,0 0 0 16,0 0 0-16,0 11 0 0,0-11-1 15,-5 9 1-15,5-9 0 16,0 10 0-16,0-10 1 16,0 11-1-16,0-11 0 0,0 9 0 15,0-9 0-15,-4 16 0 16,1-5 0-16,-2 2-1 15,4 2 1-15,-3 2 0 16,1 1-2-16,3 6 2 0,-3 0-1 16,10 3 0-16,3 0 0 15,3 5 2-15,5-1-2 16,7 1 0-16,2 3 1 16,0-1 0-16,3 0-1 0,-11-3 2 15,-12-2 0-15,9-1 0 16,-15-6 1-16,-6-3 0 15,-12-8 0-15,-4-6 0 0,-9-5 2 16,5-3-4-16,7-10 0 16,-9-4-1-16,11-8-2 15,8-4-3-15,8-5-1 16,13-2-1-16,14-6-1 0,7-2 1 16,4 1 1-16,14-1 0 15,3 3 3-15,-2 2 3 16,3 5 3-16,-5 3 2 15,-7 5 1-15,-3 5 1 16,-6 3 2-16,-11 1-1 0,-5 5-1 16,-9 2-2-16,-10 10-2 15,5-13-1-15,-5 13 0 0,-15-6-2 16,-2 6-1-16,-1 0 0 16,-1 5 0-16,1 6 2 15,0 2 0-15,-6 3-1 16,9 5 0-16,0 6 0 0,6 3 1 15,6 6 0-15,3 0-1 16,4 1 1-16,9 0 0 16,16-2 0-16,3-5-1 15,12-6-3-15,6-6-6 16,-3-11-14-16,4-7-54 0,-22-3-5 16,1-16-5-16,31-18-8 15</inkml:trace>
  <inkml:trace contextRef="#ctx0" brushRef="#br0" timeOffset="103677.41">27735 18501 61 0,'-9'-11'87'16,"13"-20"-4"-16,9 8-5 16,-13 23-2-16,18-21-49 15,3-1-23-15,-21 22-2 16,0 0 0-16,14-6 1 0,-1 0 0 16,-1 1 0-1,1-2 0-15,-4 14 0 0,-1 2 0 16,2 1-2-16,12 28 1 15,-9-11-1-15,-7-4 0 16,0-1 0-16,5-1 0 16,-4-1 1-16,-7-20-2 15,19 16 1-15,3 3 0 0,-22-19-1 16,29-9 0-16,1-5-1 16,-6-10 1-16,1 1-1 15,5-7 1-15,1 0-1 16,-1 0 0-16,3 2 1 15,-2 4 0-15,2-2-1 16,-7 11 2-16,2-2-1 16,-6 9 1-16,1-3 0 0,-23 11 0 15,25 0 2-15,0 0 0 16,-25 0 1-16,0 0 0 16,8 7 1-16,2 0-1 15,-1 2 1-15,4 0-1 16,-13-9-2-16,0 0-1 15,4-6-2-15,16-47 0 16,-15 31-2-16,-1 0-2 0,3-2-5 16,2 1-5-16,-9 23-7 15,0 0-4-15,14-30-2 16,-1 0 0-16,-13 30 3 16,0 0 5-16,44-48 7 0,-44 48 6 15,26-13 11-15,-13 13 7 16,0 0 5-16,-13 0 0 15,0 0 2-15,26 0 1 16,0 2-2-16,-26-2 1 16,26 15-5-16,-3 3-2 0,-23-18-1 15,14 23-1-15,0 1-4 16,-8-3-3-16,0 0-7 16,0 8-14-16,0 0-50 15,0-5-11-15,0 1-7 16,-6-25-4-16,5 22-1 15</inkml:trace>
  <inkml:trace contextRef="#ctx0" brushRef="#br0" timeOffset="103935.7507">28952 17834 73 0,'7'-14'88'0,"-2"5"-2"16,0-1-4-16,-5 10-4 16,5-13-56-16,-5 13-18 15,0 0-4-15,0 0-2 16,-6-8-2-16,6 8-6 0,-9 0-8 16,0 0-15-16,9 0-20 15,0 0-25-15,-4 13-5 16,4-13-5-16</inkml:trace>
  <inkml:trace contextRef="#ctx0" brushRef="#br0" timeOffset="104207.0089">29104 17773 0 0,'12'-14'88'0,"-1"2"0"15,1 1-3-15,-3 2-4 16,1 5-2-16,-10 4-67 0,15 0-5 15,-10 8-1-15,2 4 0 16,-2 4 0-16,-5-16-3 16,6 24-1-16,-1-2-1 15,2 9 0-15,1-2-1 16,-1 6-1-16,1 1 0 16,2 1 0-16,14 42-3 15,-24-79-3-15,13 39-6 0,-1-1-10 16,2-5-27-16,-3 0-29 15,-11-33-8-15,0 0-5 16,46 32 3-16</inkml:trace>
  <inkml:trace contextRef="#ctx0" brushRef="#br0" timeOffset="104395.0258">29407 18042 20 0,'3'-38'87'16,"-2"3"-2"-16,1-5-3 15,-2 6-3-15,2 0-26 0,-1 14-39 16,0 9-6-16,-1 11-3 15,0 0-2-15,0 0 1 16,0 0-3-16,7 8-3 16,1 7-5-16,18 47-12 0,-5 15-33 15,-21-77-27-15,14 35-5 16,0 1-6-16,4-7-1 16</inkml:trace>
  <inkml:trace contextRef="#ctx0" brushRef="#br0" timeOffset="105391.1623">30396 17819 32 0,'18'1'82'16,"-3"1"2"-16,1 2-2 15,-2 0-6-15,-1 2-49 16,-1-4-11-16,-2 1-2 0,-1-3 0 16,-9 0-3-16,0 0-5 15,0 0 0-15,3-5-2 16,-3 5-1-16,-14-1-1 16,0 1 1-16,-3 1-2 0,-5 6 1 15,2 5-1-15,20-12-1 16,-29 17 0-16,1-1-1 15,-4 9 1-15,-1-2-1 16,3 2-1-16,-1 2 0 16,5 2 0-16,0 0 1 15,10-3-1-15,-1 1 0 0,17-27-1 16,-4 23 1-16,0-1 2 16,19-22 0-16,2-10 0 15,4-11 1-15,5-11-1 16,2-6 3-16,0-4-1 15,1-1 2-15,-2-2-2 0,-1-2 0 16,-3-1 0-16,-4 2 0 16,-1 4-1-16,-6 5 0 15,-2 9-1-15,-1 6 0 0,-5 10-1 16,-4 12 1-16,0 0-1 16,2 6 2-16,-2 12-1 0,0 8 1 15,0 3-1 1,4 2 0-16,2 1 0 0,2 1 1 15,3-2-1-15,-2-2 0 16,7-3-1-16,1-5 0 16,3-6 0-16,3-6 1 15,2-5 0-15,1-4-1 16,1-3 0-16,-1-5 1 0,2-3 1 16,-2-2-1-16,-3-1 0 15,-1 2 0-15,-2-1 0 16,-3 4 0-16,-3 2 0 0,2 5 0 15,-4 2 0-15,-4 4 0 16,-1 4 0-16,1 4 1 16,-3 1-1-16,-5-13-2 15,0 0 2-15,23 46 1 0,-13-29 0 16,4-2-1-16,-1 2 1 16,1-5 0-16,2-2 1 0,0-5 1 15,1-4-1-15,-2-1-1 16,1-10 0-16,-5-4 0 15,-2-3-1-15,-2 0 0 16,-4-2 0-16,-3-2-4 16,-3 2-5-16,-8-3-12 15,0 2-46-15,-5 1-17 0,0 2-5 16,-3-2-5-16,1 2-3 16</inkml:trace>
  <inkml:trace contextRef="#ctx0" brushRef="#br0" timeOffset="105897.5319">31476 17504 57 0,'10'7'84'0,"-10"-7"1"15,17 9-6 1,-8-2-4-16,1 1-59 0,-2 1-10 15,3 1-2-15,-2 2 0 16,4 1 0-16,-5-1-3 16,0 0-1-16,-3 0 2 15,-1-3 1-15,3 1-1 0,0-1 1 16,-7-9-1-16,17 13 1 16,-8-11-1-16,3-2 1 15,3 0 0-15,-4-5 0 0,5-3 0 16,-1-1 1-16,-1-1 0 15,-3-1-1-15,5 1 0 16,-2 1 0-16,2 1-1 0,-5 3-1 16,-11 5 0-16,16-2-6 15,-16 2-11-15,0 0-63 16,8 14-3-16,-8-14-5 16,0 17-5-16,0-17-3 15</inkml:trace>
  <inkml:trace contextRef="#ctx0" brushRef="#br0" timeOffset="108573.6073">27134 14565 62 0,'-10'-3'86'16,"1"0"-4"-16,9 3-7 16,-12 0-3-16,12 0-53 15,0 19-10-15,8 7-8 16,-3 2-2-16,1 8 0 0,1 3 1 15,-1 2 0-15,-2-3 1 16,-1-5 0-16,1-5 2 16,-3-9 1-16,3-4 1 15,-4-15 1-15,0 0 0 16,3-16 2-16,-1-5 0 0,-2-5-1 16,3-9-2-16,2-6-1 15,2-7-1-15,3-3-1 16,4 1 0-16,5 2-1 0,4 4-1 15,5 6-1-15,4 7-1 16,2 10 1-16,0 11-1 16,-6 10 1-16,-4 7-1 15,-6 11 0-15,-8 6 1 16,-10 7-1-16,-4-1 2 0,-10 0 0 16,-4-3 1-16,1-2 0 15,2-8 0-15,0-4-1 16,7-3 1-16,8-10 0 0,3 11-1 15,15-7 0-15,4 4 0 16,5 2 1-16,6 1-1 16,3 5 1-16,0 0-1 15,-3 4 0-15,-4 2 0 0,-6 3 0 16,-9 1-1-16,-9 3 1 16,-5-2-1-16,-9 1 2 15,-6-3-1-15,-5-2 0 16,-7-3 0-16,1-3 1 0,-4-6-2 15,3-3 0-15,-1-4-2 16,8-1-4-16,-1-3-6 16,9-3-3-16,6-7-2 0,9-4-1 15,11-5-1 1,10-5 3-16,11-8 2 0,8-1 5 16,7-4 4-16,8-1 6 15,7-1 3-15,-1 0 4 16,-2 6 1-16,-7 1 6 15,-8 11 2-15,-10 2 3 0,-10 5-5 16,-11 5-1-16,-16 9 0 16,0 5-2-16,-16 9-3 0,0 7-5 15,-6 3-3-15,0 4 0 16,1 3 0-16,-1-1 1 16,2-4 0-16,8-2-1 15,2-6 0-15,3-5 1 0,4-5-1 16,3-8 1-16,0 0-1 15,11 0 0-15,3-10-1 16,5-3 1-16,5-5 0 16,6-3-1-16,2-1-1 0,5 2 0 15,2 2 1-15,2 3-1 16,1 5 1-16,2 7-1 16,-5 3 2-16,1 3-2 0,-3 5 1 15,1 3 1-15,0-1 0 16,-1 0 0-16,0-5 1 15,1-3 1-15,2-2-2 16,3-3 0-16,3-5 1 16,-1-5 0-16,-6 1 0 0,-2-4 0 15,-5 3 1-15,-8-1 0 16,-6-1 0-16,-13 3 0 16,-5 0 0-16,-15 3 0 0,-9 4 0 15,-2 4 0-15,-9 0-1 16,-1 5 0-16,-2 8-1 15,2 4 0-15,-1 3 0 0,6 2 0 16,6 1-1-16,7 0-2 16,8-6 1-16,8-2-1 15,2-14-1-15,19 7-1 16,8-11-2-16,11-14 1 0,7-7 2 16,6-13-1-16,4-7 1 15,3-9 1-15,2-6 1 16,-4-6 2-16,-5-5 3 15,-7 0 2-15,-5 2 2 16,-15 10 1-16,-7 6-1 16,-8 11-1-16,-8 10 0 0,-3 18-1 15,-11 14-2-15,-6 14-2 16,-3 17-3-16,-1 18 1 16,-2 10-1-16,-2 18-3 0,-2 6-5 15,7 2-6-15,5-5-9 16,7-2-17-16,8-8-17 15,2-9-24-15,13-13-6 16,11-23 2-16</inkml:trace>
  <inkml:trace contextRef="#ctx0" brushRef="#br0" timeOffset="109673.4692">29875 14061 78 0,'32'-11'88'0,"-10"6"-5"0,-8 5-5 16,-5 0-3-16,-9 0-52 15,0 17-22-15,0 7-3 16,-3 6-1-16,-1 10-2 0,-6 6 0 16,-1 5 0-16,-5 1 1 15,-1-4 0-15,-1-3 0 16,-1-9 1-16,2-5 0 0,1-9 3 15,5-8 0-15,11-14 1 16,-9 10 0-16,9-10-1 16,7 0 0-16,7-5 0 15,5-3 0-15,5 1 0 16,5-1 0-16,2 2 0 0,0 3-1 16,-3 2 0-16,-3 1 0 15,-4 6 0-15,-9 8-1 16,-5 1 1-16,-10 4-1 15,-14 5 2-15,-6-2 2 0,-7 0 0 16,-2-1 1-16,-4-3 0 16,2-6 1-16,3-2 0 15,6-5-2-15,9-4 0 16,6-1-3-16,10 0 0 0,2-17-2 16,15 3 1-16,7-4-1 15,8-4 0-15,7-4 3 16,6-3 1-16,4-1 3 0,6-3 1 15,0 1 1-15,2-2 0 16,-1-3 1-16,-1 3 0 16,-2-2-1-16,-6-3 0 15,-4-1-4-15,-7 1 2 16,-4-2 0-16,-13 3 1 0,-7 3 0 16,-3 4-1-16,-6 5 0 15,-1 5 1-15,-2 5-1 16,0 6-2-16,0 10-1 0,2-12-1 15,-2 12-1-15,0 0-1 16,0 0 0-16,0 0-1 16,0 0 1-16,0 0-1 15,-3 16 1-15,-2-4 1 0,3 6 0 16,-4 10 0-16,-3 5 0 16,-4 11 1-16,0 6 0 15,-3 8 0-15,2 5 0 16,-4 2 0-16,1-1 0 0,5-4 0 15,5-7 1-15,4-8 0 16,3-9-1-16,2-12 1 16,11-11 0-16,5-11 0 15,6-4-1-15,4-16 1 0,5-5 0 16,6-8-1-16,2-6 0 16,1-1 0-16,-2 1-1 15,-3 2 1-15,-4 6-1 16,-1 6-1-16,-7 8 1 0,-4 10-1 15,-5 5 1-15,-3 7-1 16,-4 8 1-16,-5 3 0 16,1 2 1-16,-2 3 0 0,1-2 0 15,0-2 1-15,0 1 0 16,3-6 0-16,7-3 0 16,4-6 0-16,2-1-1 15,2-4 1-15,5-2 0 0,-2-6 0 16,4-4-1-16,2-3 1 15,-5 2-1-15,-2 0 0 16,3 0 0-16,-4 6 0 0,-2 4-1 16,1 3 1-16,0 4-1 15,-5 9 1-15,2 5 0 16,1 6-3-16,-6-1-5 16,3 3-8-16,0-4-32 0,2-5-33 15,3-5-4-15,4-11-7 16,1-7-2-16</inkml:trace>
  <inkml:trace contextRef="#ctx0" brushRef="#br0" timeOffset="109842.5667">31502 14102 47 0,'-29'-9'99'0,"-3"0"-12"0,12 4-8 16,4 1-6-16,16 4-22 15,-6 7-133-15,6 12-3 16,3 5-7-16,-3-4-4 16</inkml:trace>
  <inkml:trace contextRef="#ctx0" brushRef="#br0" timeOffset="111883.6501">22553 8474 81 0,'-3'-25'86'0,"-8"-8"-6"16,4-4-3-16,-9-7-4 0,1 1-72 15,-5 3 2-15,-1 2-3 16,-9 1 0-16,-7 3-1 16,-9 4 0-16,-17 5-1 15,-9 2 1-15,-8 4 0 0,-12 7 1 16,-10 5 0-16,-10 5 0 16,-5 1 0-16,-11 10 0 15,-6 4 1-15,-4 7 0 16,-8 4-1-16,-6 6 1 0,-2 3 0 15,-1 7 0-15,0 3 0 16,-1 6 0-16,2 3-1 16,7 6 1-16,7 5-1 0,9 6 0 15,8 5 1-15,9 5-1 16,14 6 0-16,10 6 0 16,12 9-1-16,16 2 1 15,16 3-1-15,17 1-1 0,14-1 0 16,19 0 0-16,21-3 0 15,21-7 0-15,20-4 1 16,22-10 0-16,21-4 0 0,20-6 2 16,17-2-1-16,21-11 1 15,14-7-1-15,20-4-1 16,10-8-4-16,13-9-3 16,3-13 0-16,10-7-2 15,-1-10 2-15,8-18 0 0,2-8 2 16,-2-19 3-16,2-7 4 15,-13-16 2-15,-3-5 3 16,-13-15 2-16,-11-4 2 16,-25-9 3-16,-15-4 2 0,-30-4-2 15,-21-6 2-15,-28-6-1 16,-27-6-1-16,-27-1-1 16,-27-6-2-16,-27-2-4 15,-34-1-2-15,-34 1-2 0,-30 4-2 16,-39 12-1-16,-36 15-2 15,-31 18-2-15,-44 19-3 16,-26 22-1-16,-29 23-3 16,-14 24-5-16,-20 27-9 0,5 22-35 15,4 31-20-15,9 22-4 16,26 17-4-16,23 10 7 16</inkml:trace>
  <inkml:trace contextRef="#ctx0" brushRef="#br0" timeOffset="112800.1414">22087 10285 81 0,'-3'-34'85'15,"-4"0"-3"-15,-9 2-5 0,-2-2-2 16,-5 11-70-16,-9 2 0 15,-5 6-2-15,-9 1-1 16,-7 4-1-16,-15 4 0 16,-15 6-1-16,-16 5 0 15,-12 11-1-15,-20 11 1 0,-18 9-1 16,-15 14 2-16,-11 11-1 16,-14 13 1-16,-2 12 0 15,0 9 1-15,6 5 1 16,12 7-1-16,16 7 2 15,19 9 0-15,21 1 1 0,24 4-4 16,24-3 1-16,22 1-1 16,21 0 0-16,21-4 1 0,16-8-2 15,23-12 0 1,21-8 0-16,19-9 2 0,22-8 1 16,23-13 0-16,23-8 1 15,26-8 0-15,24-8 1 0,27-6-1 16,22-5 0-16,25-8-1 15,21-7 0-15,16-7-2 16,17-5 0-16,3-16-1 16,1-11 0-16,-7-18 1 0,-7-12-1 15,-17-16 2-15,-20-12 1 16,-24-15 1-16,-20-10 2 16,-33-10-1-16,-19-10 0 15,-29-6-2-15,-28-8-3 0,-35-5 0 16,-33-12 0-16,-38-6 0 15,-46-6 0-15,-47-7 0 16,-58 3 0-16,-52 1 0 16,-56 11 0-16,-60 19-2 15,-54 26-2-15,-49 31-2 0,-41 33-1 16,-39 49-7-16,-34 31-10 16,-24 46-24-16,1 35-38 15,-3 26-2-15,14 18-5 0,7 8-3 16</inkml:trace>
  <inkml:trace contextRef="#ctx0" brushRef="#br0" timeOffset="114635.813">23665 5739 34 0,'-4'-16'78'15,"-6"1"-1"-15,-5-7-3 16,5 4-4-16,0-4-60 0,2 3 0 16,-5 1-2-16,1-6-2 15,-5 0-2-15,-3-2-1 16,-4 2-2-16,-12-2-1 16,-4 4-3-16,-13 0 0 15,-14 5-3-15,-11 6 1 0,-14 2 0 16,-18 5 1-16,-18 4 2 15,-5-1 1-15,-12 7 4 16,-9 5 1-16,-2 5 2 0,-7 11 0 16,0 7 0-1,0 12 0-15,2 13 0 0,-5 8-4 16,-2 15 0-16,-3 12-2 16,1 12 1-16,4 6-1 15,5 7 1-15,13 5-2 0,12 1 1 16,15 7 0-16,21 0-1 15,19-5 1-15,24 0-1 0,19-2 1 16,24-5 0-16,16-4 1 16,29-9 0-16,16-9 1 15,26-13 1-15,23-7 0 16,23-19 1-16,17-11 0 0,30-18 0 16,14-12-1-1,22-12-1-15,17-10 0 0,18-14 0 16,5-7-1-16,18-7 0 15,8 0-1-15,-3-7 0 16,2 2 1-16,-3-4 1 0,-5-1-1 16,-10-3 1-16,-3-7 0 15,-16-4-1-15,-5-10 0 16,-15-8 1-16,-8-12 0 0,-12-7-1 16,-15-7 3-1,-17-7-3-15,-25-4 4 0,-26-6 1 16,-24-2 0-16,-38-2-1 0,-29 2 1 15,-39-2-2-15,-45 1-1 16,-44 0 0-16,-49 5-4 16,-44 13-3-16,-52 10-6 15,-39 18-18-15,-47 21-54 0,-40 19-1 16,-35 20-7-16,-28 13-5 16</inkml:trace>
  <inkml:trace contextRef="#ctx0" brushRef="#br0" timeOffset="119399.3603">19138 1247 59 0,'-7'16'75'0,"7"-16"-2"16,-7 11 0-16,7-11-46 0,-11 11-9 16,11-11-5-16,-10 9-2 15,10-9-2-15,0 0-2 16,-12 2 1-16,12-2-2 15,-9 0 2-15,9 0-1 0,0 0-1 16,0 0 0-16,0 0-1 16,0 0-1-16,0 0-1 15,0 0-2-15,-11-5 1 16,11 5-2-16,0 0-1 0,0 0 1 16,-12 4-3-16,12-4 1 15,-12 12 1-15,5-2-1 16,0 1-2-16,1 2 0 15,-3 1 0-15,3 15 0 0,-10 13 2 16,1 0-2-16,0 5-1 16,4 0-4-16,0-2 0 15,7-3-4-15,-6-3-6 0,6-4-17 16,2 7-34-16,0-5-8 16,2-6-3-16,-1-5 11 15</inkml:trace>
  <inkml:trace contextRef="#ctx0" brushRef="#br0" timeOffset="119802.0478">19168 1337 54 0,'9'-10'77'0,"-9"10"-3"15,14-12-6-15,-14 12-1 0,15-8-63 16,-15 8-3-16,12-4-1 16,-12 4 1-16,10 0-1 15,-10 0 1-15,0 0-1 0,0 0 0 16,0 0 0-16,0 0 1 15,1 12 0-15,-1-12-1 16,0 20 2-16,-2-10 0 16,-3 21 2-16,2 5-1 15,-1 1 2-15,0 9-4 16,2 1 3-16,0 3-3 0,2-1-2 16,0-5-9-16,5 1-15 15,-2 0-23-15,-3 1-26 16,2-2-3-16,-2 0-6 0</inkml:trace>
  <inkml:trace contextRef="#ctx0" brushRef="#br0" timeOffset="120976.6121">24078 1092 7 0,'10'-12'61'15,"2"-3"7"-15,-5 2 0 16,1 2-37-16,0 0 0 0,-2-1-2 16,2 1 2-16,-8 11-6 15,8-16-3-15,-8 16-6 16,6-11-7-16,-6 11-6 0,0 0-3 15,0 0-1-15,0 0-3 16,0 0 0-16,3 11-1 16,-3 3 2-16,0 2 0 15,0-2 3-15,0 3-1 16,1 4 2-16,0-2-2 0,0 2-3 16,3-2-1-16,-3 4-4 15,4-4-1-15,0 1 1 16,1-5 0-16,-1-3 0 15,4-2 2-15,-2-5 3 0,3-5 4 16,-1-3 4-16,4-6 4 16,-2-2-1-16,1-2 1 15,1-2 0-15,-3-2 1 0,2 2-1 16,-2-1 1-16,-2-1-4 16,3 2 0-16,-3 2-1 15,-1 2-1-15,-7 11-1 0,17-8-2 16,-17 8-1-16,14 5-5 15,-3 13-9-15,-4 5-19 16,0 4-38-16,4 5-7 16,4 0-3-16,-1 3-4 15</inkml:trace>
  <inkml:trace contextRef="#ctx0" brushRef="#br0" timeOffset="121960.0715">18939 4342 59 0,'23'1'66'16,"-3"-1"0"-16,-2-3-4 0,8 0-55 15,1 0 1-15,11 0 0 16,6-1-1-16,9 1-1 16,5 0-1-16,6 1 0 15,11-3-1-15,11 0-1 16,8-4 1-16,9-2-2 0,5 1 1 16,7-8 0-16,11-2 2 15,11-4-2-15,9-6 1 16,1-5-1-16,15-3 0 15,7-1-1-15,5-2 0 0,11 1 0 16,1-1 1-16,-5 2 0 16,5 5 1-16,0 3 2 15,-6-1 2-15,-6 2 1 0,-7-1 1 16,-4 3-1-16,-5-2-1 16,-7 0 0-16,-9 1-2 15,-7 3-2-15,-12 2-2 0,-8 1-6 16,-12 6-13-16,-17 11-48 15,-14-2-13-15,-23 1-6 16,-22 1-4-16,-27 6 2 16</inkml:trace>
  <inkml:trace contextRef="#ctx0" brushRef="#br0" timeOffset="153468.3034">9576 8245 11 0,'-8'-15'62'15,"-2"9"-2"-15,10 6-19 16,-9-14-6-16,9 14-1 0,-9-6-5 16,9 6-4-16,0 0-6 15,0 0-2-15,0 0-3 16,0 0-4-16,0 0-2 15,0 0-3-15,0 0 0 0,0 0-1 16,0 10 2-16,0 0-2 16,-1 6 1-16,-2 5-1 15,-4 7-1-15,1 7 1 16,2 5 0-16,-3 7-1 0,3 5 1 16,2 4 0-16,-1 2-1 15,2 5 1-15,-2 0 0 16,3 5 0-16,-2 4-1 0,2 3 0 15,0 4-1-15,-4 3 0 16,1 2 0-16,0 0-1 16,-1 0 0-16,0-4 0 15,1-2 2-15,1-6-1 0,2-2 1 16,-1-4-1-16,5-5 1 16,1-4-1-16,-1-4 0 15,-1-1 0-15,1-2-2 16,-1-2 1-16,-2-1-1 0,-1 0 0 15,0-1 0-15,-2 2 2 16,-2-3-1-16,0 0-1 16,0-2 1-16,-2-4 0 15,2-2 0-15,0-5 0 0,4-1 0 16,-1-5-2-16,0-1 1 16,1-1-1-16,0-1 1 15,0-2-2-15,-1 3-2 0,1-3-4 16,1-1-8-16,-1-3-13 15,0-7-39-15,5 2-13 16,-5-12-7-16,13 3-5 16,-10-13 6-16</inkml:trace>
  <inkml:trace contextRef="#ctx0" brushRef="#br0" timeOffset="154301.8404">17273 6642 28 0,'10'-25'82'16,"-1"4"-1"-16,-6 6-2 16,-2 2-5-16,-1 13-49 15,-8-16-8-15,8 16-6 16,0 0-4-16,0 0-2 16,1 15-2-16,7 4 0 0,-3 13-2 15,3 9 1-15,0 17 0 16,3 14 0-16,-4 15 1 15,0 12 1-15,-2 12 0 16,-2 17-1-16,-2 8 2 0,-1 11-1 16,-1 3 1-16,1 10 1 15,-1 2-2-15,1 4 0 16,-1 1 1-16,2 0 1 0,-2 1-1 16,1-1 0-16,-1 4-1 15,-3-6 0-15,-1-1 1 16,-1-13-1-16,-3-5-1 0,2-9-1 15,1-9 2-15,2-13-4 16,3-12 0-16,1-11 0 16,-1-11 0-16,2-2 0 15,3-11 0-15,3-9 0 0,-2-10 0 16,5-7-10-16,-6-14-14 16,8-16-49-16,-1-5-15 15,0-14-3-15,-6-22-6 16,-8-17-3-16</inkml:trace>
  <inkml:trace contextRef="#ctx0" brushRef="#br0" timeOffset="157711.605">11373 7262 17 0,'13'4'74'16,"-13"-4"3"-16,8 2 0 0,-8-2-38 16,0 0-1-16,0 0-8 15,0 0-4-15,0 0-5 16,0 0-6-16,-8-2-4 15,-8 0-4-15,-4-2-1 0,-14 1-4 16,-6-1 0-16,-6 0 0 16,-10 0-1-16,-6 2-1 15,-11 0 1-15,-3 4 0 16,-11 4-1-16,-2 5 0 0,-7 7 0 16,-11 5 0-16,-6 4 0 15,-12 6 0-15,-4 2 1 16,-10 1-1-16,-3 3 1 15,-9-2-1-15,-3 0 1 0,-5-1-1 16,1-2 1-16,1-2 0 16,4 0-1-16,6-1 0 15,2-1 0-15,9-1 0 0,6-2 0 16,6-1 0-16,6-4-1 16,9-2 2-16,2-1-1 15,8-3 0-15,8-3-1 16,10 0-4-16,7-5-10 0,14 1-13 15,10 6-32-15,9-8-20 16,11 0-9-16,13-7-4 16</inkml:trace>
  <inkml:trace contextRef="#ctx0" brushRef="#br0" timeOffset="158197.4457">8635 7236 23 0,'14'-6'92'0,"-14"6"-1"16,6-15-5-16,-9 4-6 15,-12-3-2-15,-5 2-75 16,-7 8-2-16,-10 4 0 15,-8 9-2-15,-11 9 0 0,-9 9-1 16,-14 8 0-16,-11 11 0 16,-5 4-1-16,-6 11 1 15,-1 0 0-15,-2 4 1 0,2 0 0 16,2 1-1-16,4-4 1 16,4 0 2-16,9-4 1 0,10-5-2 15,9-3 1 1,12-5 0-16,12-3 0 15,12-3 1-15,16-6-1 0,12 0 1 16,17-4-1-16,17-6 1 0,20 0-1 16,17-7 1-1,20-5 0-15,16-4 1 0,16-5-2 16,8-1 1-16,9-8-1 16,4-1-1-16,-5-1-2 0,-1 2-2 15,-11-1-9-15,-5 7-18 16,-13 2-49-16,-13 11-4 15,-18 5-4-15,-24 1-5 16</inkml:trace>
  <inkml:trace contextRef="#ctx0" brushRef="#br0" timeOffset="162781.1557">7372 8657 3 0,'3'-25'57'0,"-3"0"4"15,0-3-27-15,-11 0-6 16,-12 1-4-16,-1-4-5 0,-13 5-4 15,-5-4-3-15,-10 4-2 16,-12-2-2-16,-4 4 2 16,-9-1 1-16,-6-1-2 0,-5 5 0 15,-4-5-1 1,-6 4 0-16,-6-1-2 0,-3 6-2 16,-5 1-2-16,-11 5-2 15,-5 8 0-15,-7 3-1 0,-9 8 0 16,-8 10 1-16,-5 11-1 15,-6 1 0-15,-4 18-1 16,-1 6 0-16,-4 4 0 0,4 9 1 16,0 5-1-16,6 4 1 15,4 6 0-15,5 2 1 16,3 8-3-16,4 3 3 16,8 10-1-16,3 0-1 0,0 11 0 15,4 8-3-15,6 4-2 16,5 6 2-16,3-2-1 15,13-7 1-15,7 8 0 16,12 2-1-16,14-3 1 0,10-3 2 16,15 4 4-16,14 5-3 15,21 1 3-15,9 2-1 16,15-4 0-16,9-6 1 0,22-6-2 16,11-2 1-1,15-15-1-15,14-14 0 0,14-10 1 16,13-8-1-16,21-12 1 15,19-11 1-15,17 0 2 16,15-7-1-16,21-7 1 16,1-3-1-16,19-6 2 0,11-1 1 15,7-12 2-15,10 0 3 16,5-16 1-16,9-4 1 16,7-12 0-16,15-12 0 15,-8-7-1-15,7-10-1 0,-9-10-4 16,-2-10-1-16,-16-14-1 15,-10-12 0-15,-15-12-2 16,-13-9-1-16,-17-13 0 16,-17-10 1-16,-14-10 1 0,-18-7 0 15,-15-6 2-15,-17-3-1 16,-24-7 2-16,-19-4 1 0,-27-4 1 16,-19-4-1-16,-31-7 1 15,-24-3-1-15,-34 1-2 16,-30 2-1-16,-32 4-1 15,-33 3-1-15,-30 11-2 0,-26 8 0 16,-27 17-2-16,-18 14 0 16,-18 18-2-16,-12 19-2 15,-5 22-4-15,-5 25-9 0,2 31-20 16,0 28-39-16,-2 40-6 16,-5 29-5-16,0 31-2 15</inkml:trace>
  <inkml:trace contextRef="#ctx0" brushRef="#br0" timeOffset="166345.8544">2043 17470 45 0,'-10'5'52'0,"10"-5"2"16,-10 9-23-16,10-9-18 15,-13 6-6-15,13-6 4 16,0 0 0-16,-10 9 2 0,10-9-2 15,0 0 0-15,0 0-1 16,0 0-3-16,0 0 1 16,16-4-4-16,-16 4 1 0,21-2 1 15,-4 0 2-15,-6 2-1 16,8-3 2-16,2 3-1 16,4-2-1-16,3-2-1 0,6-1-2 15,6 0-3-15,1 1 0 16,2-1-1-16,5 0 0 15,0-2 0-15,3-2 0 16,2 0 1-16,1-1 0 0,1 0 2 16,0 0 1-16,27-6-1 15,27-3 1-15,-11-2 0 16,-12 4-1-16,-16-2 0 16,-18 7-1-16,-10 3 0 15,-13 3 2-15,-9 1-1 0,-7 2 1 16,-13 3-4-16,0 0-5 15,0 0-11-15,0 0-17 16,0 0-29-16,-9-13-13 0,1 8-4 16,-4-7-5-16</inkml:trace>
  <inkml:trace contextRef="#ctx0" brushRef="#br0" timeOffset="166645.2032">3027 17092 16 0,'-23'-17'68'0,"-2"0"3"0,8 2-1 15,0 3-11-15,2-1-39 16,8 4-6-16,-1 2-4 0,8 7-5 16,0 0-2-16,0 0-2 15,0 0-1-15,0 0-2 16,18 12 2-16,-1 2 0 16,12 1 2-16,1 3 0 15,9 2 1-15,6 0 1 16,-4 2 0-16,3 3 1 0,-7 4 0 15,-16-15 0-15,2 8 2 16,-10 2 0-16,3 8 1 0,-6 5-1 16,-5 9-5-16,-6 6-19 15,-17 10-51-15,0 3-2 16,-7 5-6-16,-11-4-7 16,-14-2 2-16</inkml:trace>
  <inkml:trace contextRef="#ctx0" brushRef="#br0" timeOffset="171062.302">4496 16631 44 0,'0'0'82'0,"0"0"-3"15,0 0-3-15,6-5-8 0,-6 5-54 16,0 0-7-16,0 0-2 15,0 0-2-15,0 0-3 16,-2 15 3-16,-2 1 1 16,1 5-1-16,-3 5-1 0,2 4 1 15,-1 4-1-15,4-1 0 16,0 3 2-16,0-3-2 16,3-1-2-16,7-4-3 15,0-3-8-15,2-10-13 0,20 3-30 16,-18-13-21-16,4-5-6 15,1-12-5-15</inkml:trace>
  <inkml:trace contextRef="#ctx0" brushRef="#br0" timeOffset="171277.6649">4742 16652 19 0,'9'-21'88'0,"1"6"0"16,-10 15-5-16,2-12-9 15,-2 12-36-15,0 0-16 16,0 9-14-16,-3 3-3 15,-3 6-3-15,1 7-1 16,-1 4-1-16,-1 11-1 0,-4 8 0 16,1 5-3-16,1 2 1 15,-2 0-7-15,3-1-11 16,0 0-17-16,7-12-34 16,-1-4-8-16,2-13-3 0,0-9-1 15</inkml:trace>
  <inkml:trace contextRef="#ctx0" brushRef="#br0" timeOffset="171842.3577">5240 16704 59 0,'0'0'87'16,"10"-7"-8"-16,-10 7-4 0,0 0-2 16,0 0-56-16,5 14-12 15,-5 5 0-15,3 13-2 16,0 12 1-16,-2 10 1 16,2 11 3-16,-2 5-2 0,-2 2 0 15,1-37 0-15,0 3-2 16,-2-5-1-16,0 3 0 15,-3-5-1-15,3 1-1 16,-3-8 0-16,1-1-1 0,-1-8-1 16,1-4 0-16,-5-4-1 15,-2-17 0-15,0-19-1 16,2-17 0-16,0-20-1 16,3-12 2-16,2-8 1 15,5 1-1-15,2 8 3 0,9 7 0 16,6 5-1-16,7 9 1 15,9 8 1-15,2 8 0 16,6 6-2-16,1 9 1 16,-2 3-2-16,1 8 1 0,-9 8-3 15,-5 6 1-15,-10 7 0 16,-6 13 0-16,-12 5 1 0,-11 3-3 16,-8 7 3-16,-6 0 1 15,-3 3 1-15,-5 1-2 16,3-5-5-16,-2-5-14 15,8-17-29-15,6 15-24 0,1-6-8 16,6-5-6-16,3-7-2 16</inkml:trace>
  <inkml:trace contextRef="#ctx0" brushRef="#br0" timeOffset="172995.3925">5453 16858 55 0,'15'0'76'15,"3"0"-3"-15,-3 2-4 16,1-1-38-16,2 0-15 0,7-1-3 16,-3 0-7-16,8-3-2 15,1-5-2-15,2-5-2 16,1-3 1-16,-3-5-1 16,0-6 0-16,-3 0 2 0,-2-3-2 15,-8 3 1-15,-4 0 3 16,-7 6 3-16,-3 2 3 15,-4 9-1-15,-12 4 1 16,-4 6-2-16,-5 8-1 0,-3 6 1 16,-4 8-2-16,2 7-3 15,0 8-1-15,2 7-1 16,3 4 1-16,6 1-1 16,2 2 1-16,9-4-1 0,3-5-1 15,2-6-1-15,9-8-2 16,9-10 0-16,6-11-3 15,5-8 1-15,7-15-1 0,2-7 1 16,4-7 0-16,-1-9 1 16,1-4 1-16,-3-4 2 15,-4 0 0-15,-1 2 3 0,-4 1-2 16,-3 8 1-16,-1 1-1 16,-1 8 1-16,-3 2 0 15,-2 8 0-15,-3 5 0 16,-2 7-1-16,-4 5 2 0,-3 7-2 15,-4 7 2-15,-2 5 1 16,-2-2-1-16,1 3 0 16,-1-1 0-16,2-3-1 15,2-1-1-15,-5-15 3 0,19 7-3 16,-3-11 0-16,6-7 2 16,5-9-1-16,6-7 0 15,7-7 0-15,6-4 0 16,-3 1 0-16,1-1 0 15,-3 1 2-15,-5 6 0 16,-6 3 2-16,-7 6 1 0,-11 8 1 16,-6 1 0-16,-4 5 0 15,-2 8 0-15,-3-12-2 0,3 12-2 16,-12-3-1-16,12 3-2 16,-10 0 0-16,10 0-1 15,-5 15 1-15,4-4-1 16,1 2 0-16,-1-2 1 15,-1 4 0-15,1-2 0 0,-1 0 1 16,2-13 0-16,-1 14 0 16,1-14 0-16,0 0-1 15,-7 10 1-15,7-10 0 16,0 0 0-16,0 0-1 0,0 0 1 16,0 0-1-16,0 0 0 15,0 0 0-15,0 0 0 16,0 0 0-16,0 0 0 0,0 0 0 15,0 0 0-15,0 0 1 16,0 0-1-16,0 0 0 16,0 0 1-16,0 0-1 15,0 0 0-15,0 0 0 0,0 0 0 16,0 0-1-16,0 0 1 16,0 15-1-16,0-15 1 0,8 17-1 15,-1-5 0-15,3 3 1 16,2 0 0-16,1 0 0 15,5 1 0-15,-3-2 0 16,3 2 0-16,-1-2-1 16,-2-2 1-16,0 2 1 15,0-1-3-15,-2-1 2 0,-4 0 0 16,0 0 0-16,-5-1 0 16,-3 4 2-16,-1 2-1 15,-8 0-2-15,-9 5 3 0,-8 2-1 16,-6 4 0-16,-5 2 0 15,-6 8-1-15,-2-2-3 16,0 3-5-16,2 4-10 16,4-6-36-16,5-4-29 0,7-3-2 15,8-13-8-15,7-9-2 16</inkml:trace>
  <inkml:trace contextRef="#ctx0" brushRef="#br0" timeOffset="175297.2278">7010 16369 54 0,'3'-20'87'0,"-2"1"-2"16,-3 2-2-16,-3 6-32 16,-7 2-12-16,-2 2-12 0,-2 7-11 15,-2 0-4-15,-3 7-4 16,0 9-3-16,0 8-2 15,-1 7-1-15,0 7-2 16,-2 7 0-16,2 7-2 0,-2 4 2 16,4 4 0-16,0-2 1 15,4 0 0-15,5-2 0 16,7-1 0-16,2-7 0 16,7-5 2-16,8-8-1 0,8-6-2 15,6-7 1-15,7-11-1 16,8-8 0-16,4-7-1 15,7-19-1-15,5-8 0 16,2-12-1-16,0-8 2 16,2-8-2-16,-3-3 1 0,-7-4 1 15,-6 2 1-15,-10 7 1 16,-5 4 2-16,-9 8-1 0,-7 8 0 16,-9 8 1-16,-6 7 0 15,-2 7 0-15,-10 5-2 16,-3 4 0-16,-5 6 0 15,-5 5-1-15,1 3 1 16,-5 4-1-16,-1 4 0 0,2-1 1 16,-2 2-1-16,4 2 1 15,0 0-1-15,3-2 0 16,4 5 0-16,2 1 0 0,3 2 0 16,3 2-2-16,3 3 1 15,4-1 1-15,4 3-1 16,1-3 1-16,9-1 0 15,6-5 0-15,3-2 0 0,5-8 1 16,6-6-1-16,3-7-1 16,4-8 1-16,5-8 0 15,-1-10-1-15,4-7 1 16,-1-5 0-16,-3-5 0 0,0 0 1 16,-4 1-1-16,-6 0 1 15,-2 6-1-15,-8 6 0 16,-4 7 1-16,-4 7 0 15,-5 7-1-15,-8 9 1 16,0 0-1-16,3 14 0 0,-4 13 1 16,-1 7-1-16,-2 8-2 15,0 8 2-15,0 6 0 16,3 1 0-16,1-1 1 0,0-3-1 16,-1-3 1-16,2-4 0 15,-1-7 2-15,0-6-2 0,0-4 0 16,-1-8 0-16,-2-7-1 15,3-14 0-15,0 0-1 16,-7-15 0-16,5-17 0 16,-1-13-1-16,1-13 1 15,1-11-2-15,0-10 2 0,1-5 0 16,2 1 0-16,5 2 0 16,2 9 1-16,8 10 0 15,4 10-1-15,5 13 1 16,3 14-1-16,3 16 1 0,1 9-1 15,-2 8 1-15,-2 17-1 16,-7 10 1-16,-6 10 0 16,-9 6-1-16,-8 4 1 0,-4-1 0 15,-5-3 0-15,-5-5-1 16,-1-8 1-16,1-7 1 16,2-12-2-16,5-6 1 15,8-13 0-15,0 0-2 0,2-8-2 16,13-13-1-16,5-12-2 15,5-6-1-15,6-13 0 16,7-10 0-16,3-7 0 16,3-4 2-16,0-5 1 0,0-3 4 15,-4 3 4-15,-5 2 3 16,-7 8 2-16,-8 10 0 16,-6 11 1-16,-5 9 1 15,-8 13 0-15,-2 12-2 16,-10 13-3-16,1 13-1 0,-1 16-2 15,-2 13-2-15,0 9 0 16,0 12 0-16,0 6 0 16,4 2 0-16,-1 2 0 15,6-6 0-15,3-5 0 0,1-8 1 16,2-10-2-16,10-11 1 16,4-8-1-16,5-10 1 15,4-10 0-15,1-5 0 0,2-13 0 16,2-13 0-16,-1-8 1 15,1-4 0-15,-6-4 0 16,0 2 0-16,-2 1 0 16,-2 4-1-16,-4 10 1 15,-2 7-1-15,-1 11 0 0,0 7 0 16,-13 0 0-16,14 17-1 16,-8 4 1-16,-2 0 0 15,1 2-1-15,-1 1 1 0,0-1 0 16,0-5 0-16,6-2 0 15,2-8 0-15,2-6-1 16,1-2 1-16,-3-10 1 16,4-6-1-16,0-3 0 0,-2-4 1 15,-2-3-1-15,-3 2 1 16,2 1 0-16,-3 1-1 16,3 5 0-16,-4 3 0 0,5 7 0 15,-1 6-1-15,0 1 1 16,1 10-1-16,-1 6 0 15,-1 2 1-15,0 2-1 0,1 1 1 16,-1-2 0-16,-1 0 0 16,3-6 0-16,-4-5 0 15,2-2 1-15,-2-5-1 16,-8-1 1-16,15-8-1 16,-12-4 1-16,3-4 0 0,2-6 0 15,-4-2-1-15,3-3 0 16,1 2 0-16,2 1-1 15,1 2 1-15,3 4-1 16,2 3 0-16,-2 8 0 16,4 4 0-16,1 3 0 0,-2 2-1 15,0 4-4-15,-2 4-7 16,-2-2-14-16,-6-4-45 16,-7-4-12-16,0 15-6 0,-7-12-8 15,-13-3 3-15</inkml:trace>
  <inkml:trace contextRef="#ctx0" brushRef="#br0" timeOffset="175491.2253">8530 16047 41 0,'-46'0'89'0,"8"0"0"16,8 0-7-16,8 0-4 16,-17-2-51-16,39 2-11 15,3-11-6-15,18-1-6 16,14-6-6-16,11-5-3 15,12-4-4-15,6-4-5 0,16-3-6 16,5 1-13-16,6-3-31 16,8 6-14-16,-3 2-6 15,6 7-1-15</inkml:trace>
  <inkml:trace contextRef="#ctx0" brushRef="#br0" timeOffset="175985.5355">9800 15734 10 0,'67'2'78'0,"-10"-1"5"0,-2-1-6 15,-8-3-19-15,-8-4-17 16,-6 2-10-16,-8 2-9 16,-10 0-5-16,-15 3-3 15,0 10-3-15,-16 5-2 0,-12 7-1 16,-3 7-4-16,-5 4-3 16,1-1 0-16,1 0-2 15,6-5 1-15,6-4 0 16,5-8 0-16,17-15 0 15,0 0 0-15,2-11-1 0,19-12 1 16,7-3-1-16,4-5 1 16,4 0 0-16,5 1-1 15,-1 5 1-15,4 9 0 16,-3 11 0-16,-2 10 1 0,-4 20-1 16,-7 16 0-16,1 16 1 15,-9 16 0-15,1 17-1 16,-2 3 1-16,0 0-1 15,3-4 0-15,4-11 1 0,2-9-2 16,6-16 1-16,4-19-2 16,0-18 1-16,3-16-1 0,-9-11 1 15,-5-14 1-15,-11-12 0 16,-13-6 2-16,-6-7 1 16,-20-4 1-16,-7 1 2 15,-11 3-1-15,-7 3 0 16,1 10 0-16,2 3-3 0,6 9-3 15,6 0-5-15,15 8-11 16,9-3-32-16,16-5-36 16,15-2-4-16,14-6-5 0,15-4-5 15</inkml:trace>
  <inkml:trace contextRef="#ctx0" brushRef="#br0" timeOffset="176591.7711">11545 15255 68 0,'32'-14'90'0,"-5"4"-4"0,-8 0-5 15,-2 1-2-15,-17 9-52 16,10-5-18-16,-10 5-2 16,0 0-1-16,0 0-1 15,0 0 1-15,0 0-1 0,-6 16 0 16,-6 2-1-16,0 9-1 15,-3 4-1-15,-3 10-1 16,3 7 0-16,1 7-1 16,1 3 0-16,-1 4 0 0,0-2 0 15,4-4 0-15,-2-5 0 16,1-6 0-16,-2-7 1 16,-2-10-1-16,-2-7 1 15,0-7 0-15,-4-3 0 0,-5-4 0 16,3-4 0-16,-1 0 0 15,-2-3 0-15,6 0-1 16,4 0 0-16,4 0-1 0,12 0 1 16,-12 0-1-16,12 0-1 15,5 4 1-15,9-2 0 16,2-2 0-16,9 0 1 16,5-4 0-1,5-5 0-15,7-6 0 0,5-8 1 16,4-3 0-16,-2-7 0 15,3-4 0-15,-5-6 0 0,-5 0 1 16,-5-4-1-16,-6 0 1 16,-8-1-1-16,-10 0 0 0,-10 2 0 15,-4 3 0-15,-8 3 0 16,-9 2-1-16,-3 8 0 16,-5 3 0-16,-6 6-1 0,-3 9-1 15,-4 6-2-15,0 6-2 16,-8 8-5-16,4 12-10 15,-8 1-33-15,7 10-31 0,1 3-2 16,7 1-7-16,10-4-1 16</inkml:trace>
  <inkml:trace contextRef="#ctx0" brushRef="#br0" timeOffset="177855.6752">12116 14888 22 0,'38'-19'93'16,"-7"4"-2"-16,-8 8-7 15,-4 2-4-15,-3 4-3 16,-32 2-73-16,21 8-2 16,8 9-1-16,0 8 1 0,-5 13-1 15,3 9 1-15,-6 10 1 16,-5 8 0-16,0 7 0 15,-1 2-1-15,-13-2-1 16,3-1 1-16,-5-10-1 0,-2-7 0 16,-7-9 0-16,0-8 0 15,-5-11 1-15,1-8-1 0,-4-8 0 16,-3-9 0 0,1-2 0-16,1-11-1 0,8-10 1 15,3-5-2-15,11-6 1 16,8-5-1-16,9-5 0 15,16-1 0-15,14-3 0 16,9-4 1-16,9-2-1 0,9 0 1 16,1-3 0-16,6-1 0 15,-5 2 1-15,-1 1-1 16,-8 5 1-16,-9 5-1 0,-10 7 2 16,-6 9-1-16,-11 8 0 15,-4 8 0-15,-15 11 1 16,7 17-1-16,-7 12 0 15,0 10 0-15,0 8-1 0,0 7 0 16,1 2 0-16,4 0 0 16,2-3-1-16,6-8 1 15,0-10 0-15,5-9 0 0,5-10 0 16,0-8 0-16,0-8 0 16,3-7 0-16,-1-13 0 15,-1-4 0-15,-4-7 1 16,-1 0-1-16,-2 0 0 15,-1 0-1-15,-2 7 1 0,0 6-1 16,-5 9 1-16,4 9-1 16,-3 7 0-16,-1 10 0 15,0 8 0-15,1 1 0 16,5-1 0-16,3-1 1 0,4-4-1 16,4-6 1-16,7-9-1 15,11-5 1-15,0-9 0 16,7-9 0-16,-1-7 0 0,-3-7-1 15,-1-6 1 1,-6-2 0-16,-9 0 0 0,-7 0 1 16,-11 5 0-16,-8 6-1 0,-5 6 1 15,-12 13 0-15,-6 10-1 16,-5 7 1-16,-3 13-2 16,-2 10 1-16,2 5-1 15,1 1-1-15,8 1 1 16,8-2 0-16,6-5 0 0,5-5 1 15,11-9-1-15,7-9 1 16,6-7 0-16,6-6 0 16,3-9 0-16,4-8 1 15,0-4-1-15,-1-7 0 0,2-5 0 16,-1 2 1-16,1 2-1 16,-4 3 0-16,-3 4 0 15,-3 9-1-15,-5 10 0 0,0 9 1 16,-6 7-1-16,-4 13 1 15,-5 5-1-15,2 2 1 16,-3 0 0-16,2-2 0 0,4-4 0 16,2-7 1-16,6-9-1 15,8-5 1-15,4-8-1 16,2-7 1-16,2-6-1 16,0-2 1-16,-6-3-1 15,-5-3 0-15,-4 2 1 0,-12 2 0 16,-3 2 1-16,-7 5 1 15,-2 1-1-15,-3 7-1 16,3 10 0-16,0 0 0 0,0 0-1 16,13 5 0-16,8 6-1 15,7 2-1-15,9 1 0 16,5 3-1-16,1 1-2 16,-4 2-2-16,-5 3-2 0,-14 6-5 15,-13 7-13-15,-18 2-15 16,-23 6 4-16,-17 0 12 15,-14-1 4-15,-2-7-5 16,-13-9-51-16,14-4-1 0,4-20 13 16,19-3 24-16</inkml:trace>
  <inkml:trace contextRef="#ctx0" brushRef="#br0" timeOffset="179569.4027">16424 14384 3 0,'28'-20'92'15,"-10"-1"2"-15,-9 4-7 0,-5 1-4 16,-4 4-2-16,-5 4-67 16,-6 4-5-16,-2 4-5 15,-5 7-3-15,-5 7-1 16,-4 6-1-16,-5 5 1 0,-3 5 0 16,0 1 1-1,-1 0 0-15,6-4 0 0,4-3-1 16,5-6-1-16,5-6 1 15,16-12-1-15,0 0 0 16,-5-6 1-16,11-8-1 0,6-4 0 16,1 2 0-16,2 2 1 15,0 1 1-15,3 9-1 16,0 5 0-16,-1 15 0 16,0 9 0-16,-3 9-2 0,3 2 1 15,0 4-1-15,2-5 0 16,3-6 1-16,1-9-1 15,6-15 1-15,2-10 0 16,5-19 1-16,3-13 0 0,1-12-1 16,-2-9-1-16,1-11 1 15,-2-7 1-15,-3-9-1 16,-2-1 2-16,-3-3 1 16,-3 4 0-16,-3 5 2 0,0 8 0 15,-3 11-1-15,1 11 0 16,-1 17-2-16,-2 16 0 15,0 15-1-15,1 10 0 0,2 19 0 16,-1 9 0-16,2 9 0 16,2 6 1-16,3 1 0 15,-2 1 1-15,3-3-1 0,0-7 0 16,0-7-1 0,-3-6 0-16,0-9-1 0,0-5 1 15,-3-4-1-15,0-3 1 16,0-1-2-16,-4 1 3 0,-2 4-2 15,-3 3-1-15,-5 4 0 16,-6 6 0-16,-6 2 0 16,-10 3 0-16,-11-2 2 15,-4 2 0-15,-8-3 1 0,-3-4 2 16,-1-8 0-16,4-5 0 16,3-6 1-16,6-5-2 15,5-1-1-15,9-11-1 16,9-5-1-16,5-6-1 15,11-3-1-15,11 0 0 0,10-3 0 16,7 1 1-16,10 0 0 16,2 3 1-16,7 4 0 15,2 3 1-15,3 4 0 0,-4 3 0 16,-4 3 0-16,-5 4 0 16,-8 3 0-16,-6 1 0 15,-9 3 1-15,-7 6-1 0,-9 2 0 16,-6 3 1-16,-5 1-1 15,0-1 0-15,0 1 1 16,0-2 0-16,1-2-1 16,-1-11 0-16,16 8 1 15,-3-8-1-15,5-5 0 0,-2-4 1 16,0-6-1-16,-3-3 2 16,-5-2-1-16,-3-3 0 15,-5-2 1-15,-10 0-1 16,-8 1 0-16,-5 1 1 0,-3 3-1 15,0 2 0-15,1 4-1 16,4 4 1-16,4 3-1 16,7 1 0-16,10 6 0 0,0 0-1 15,13-10 0-15,6 7 1 16,6 0-1-16,4 0 0 16,2 2 1-16,2 0-1 15,-1 1 1-15,-2 0 0 0,-3 2 0 16,-5 8 1-16,-4 5-1 15,-6 1 0-15,-3 3 1 16,-2 2-2-16,-2 0 1 16,-1 0 0-16,-2-2-1 0,2-4 1 15,1-1 0-15,3-4-1 16,0-3 1-16,2-3 1 16,5-4 0-16,1 0 1 15,4-7-1-15,2-7 1 0,3-4-1 16,1-6 0-16,5-5 0 15,0-6 0-15,3-4-1 16,2-2-1-16,-4 0 1 0,-2 4-1 16,-1 5 0-16,-5 6 0 15,-3 8 1-15,-4 7-1 16,-4 12 1-16,-4 3 0 0,-2 12 0 16,-5 2 0-16,-1 5 0 15,1-2 0-15,-1 2 1 16,5-4-1-16,2-4 0 15,8-4-1-15,7-2-2 0,4-7-2 16,8-2 0-16,1-7 0 16,3-5 0-16,-3-5 1 15,-5-8-1-15,-5-5 3 16,-9-9 1-16,-8-6 2 0,-9-6 1 16,-4-3 2-16,-9-2 1 15,-2 2 0 1,-2 6 1-16,0 7-1 0,3 9 0 15,1 10-1-15,13 22 0 16,-16-1-2-16,13 20-1 0,1 14-1 16,2 18 0-16,0 12 0 15,5 12-1-15,6 3 1 16,4 4-1-16,4-4-4 0,3-3-3 16,1-8-5-16,5-11-8 15,-5-12-15-15,0-20-33 16,2-3-16-16,-6-15-3 15,-4-7 2-15,-5-15 20 0</inkml:trace>
  <inkml:trace contextRef="#ctx0" brushRef="#br0" timeOffset="179685.073">18902 14119 0 0,'-10'-41'69'0,"-2"-5"20"15,1 4-5-15,4 3-11 0,4 3-15 16,9 12-24-16,13 6-23 16,8-1-13-16,10 8-16 15,5 2-24-15,1-2-33 16,9 6-7-16,-1-4-5 0,-5 2-1 15</inkml:trace>
  <inkml:trace contextRef="#ctx0" brushRef="#br0" timeOffset="181021.4597">8236 17317 0 0,'0'0'81'16,"11"21"0"-16,-6-8-3 16,2 6-5-16,-2 5-2 0,-1 4-65 15,3 5-5-15,0 0 1 16,-1-1-1-16,-1 3 1 16,1 2 0-16,-3-3 0 15,2 1 2-15,-5-3 2 16,3-2 2-16,2-2 0 0,-1-3 1 15,0-6-1-15,1-6 0 16,-5-13-1-16,13 3-3 16,-6-10-2-16,1-6-2 15,5-4 0-15,-5-1-1 16,5-3-1-16,0 0 1 0,0 4 0 16,3 1 1-16,0 2 0 15,2 5 1-15,0 4-1 16,1 1 1-16,0 4 0 15,0 5 1-15,1 6-1 0,-1 0 0 16,0 3 0-16,0 1-1 16,-2 0 1-16,-1 0 0 15,0-4 0-15,1-3 0 16,-2-4-1-16,2-4 1 0,-5 0 0 16,3-9 0-16,0-5-1 15,0-2 0-15,1-4 0 16,-2-3 0-16,1 1-1 0,2 0 0 15,-2-1 0-15,2 1 0 16,-1 4 1-16,3 1-1 16,-1 5 1-16,0 3 0 0,3 5 0 15,0 1 0-15,1 3 1 16,2 0-1-16,-1 7 0 16,4 0 1-16,1 1 0 15,0 0-1-15,3-1 0 16,2-1 1-16,1-4-1 0,2-2 0 15,0-4 0-15,1-5 1 16,-3-4-2-16,-14 4 3 16,41-30 0-16,-8-8 0 15,-9-1-1-15,-17 0 1 0,-15 5 0 16,-15 16-1-16,-19 11 1 16,7 16-3-16,-1 0-1 15,-2 7 1-15,1 6 0 0,-3 5 0 16,2 2 0-16,3 3 0 15,-2 3 1-15,3 2 0 16,3 1 1-16,4 2-1 16,4-1 1-16,3-3-1 15,6 1 0-15,10-4 1 16,6-2-2-16,6-5 1 0,8-7 0 16,3-7-1-16,6-3 1 15,4-10-1-15,5-5 0 16,25-15 2-16,31-18 0 0,-6-9 1 15,-13 1-1-15,-20 4 1 16,-19 10 0-16,-21 17 2 16,-14 8-1-16,-13 9-2 15,-4 8 1-15,-6-10 0 0,6 10-1 16,-19-8 0-16,11 5 0 16,-7-1-1-16,4 3 0 15,2-4 0-15,9 5 1 16,-17-4-2-16,17 4 1 0,-11-3 0 15,11 3-1-15,0 0 0 16,0 0 0-16,0 0-1 16,0 0-3-16,9 6-4 15,-2 2-19-15,1 6-54 0,-2-3-2 16,-6 1-5-16,0-1-4 16,0-2-3-16</inkml:trace>
  <inkml:trace contextRef="#ctx0" brushRef="#br0" timeOffset="182590.3098">11290 16693 13 0,'20'-5'88'16,"-1"2"-1"-16,-5 2-6 16,-5 0-5-16,-9 1-1 0,0 0-76 15,0 10 0-15,6 1-1 16,3 4 1-16,5 1 1 16,-4 0 0-16,2-1 0 15,-2 0 2-15,-2-4-1 0,-3-2 0 16,-5-9 0-16,11 1 1 15,-11-1-1-15,3-12 0 16,6-4 0-16,1-6-1 0,4 0 0 16,2-4-1-16,5-1-1 15,0 2 1-15,2 5-1 16,1 6 1-16,3 8 0 16,-8 6 1-16,2 7 0 15,-1 12 1-15,-4 8 1 0,1 7 0 16,0 7 0-16,0-2-7 15,3 0-28-15,1-5-43 0,-5-5-2 16,-2-9-7-16,-14-20-3 16</inkml:trace>
  <inkml:trace contextRef="#ctx0" brushRef="#br0" timeOffset="183215.2171">7280 17342 74 0,'-13'1'87'0,"-3"0"-3"15,5 0-2-15,-2-1-26 0,1 0-28 16,2 0-7-16,0 2-10 15,0-2-4-15,10 0-3 0,0 0-1 16,-5-9-1-16,11 0-1 16,21-5 0-16,16-3 0 15,11-8 2-15,17-2-2 16,10-8 1-16,8-6-3 16,3 2 1-16,1 2-1 0,-3 1 0 15,-1 6 0-15,-10 3-1 16,-6 10-5-16,-9 7-6 15,-6 10-18-15,0 9-48 16,-10 2-4-16,-1 3-5 16,-3-5-5-16</inkml:trace>
  <inkml:trace contextRef="#ctx0" brushRef="#br0" timeOffset="183741.2737">12251 15984 10 0,'17'3'79'0,"-17"-3"3"16,12 7-5-16,-12-7-1 16,-10 3-51-16,10-3-5 15,-14 5-5-15,14-5-5 16,-11 7-3-16,11-7-2 0,0 0 0 16,-1 13-1-16,6-8 0 15,12 0-1-15,8-3 0 16,8-2 0-16,12-1 1 15,11-12 0-15,12-5 0 0,11-8 0 16,11-7 0-16,8-6 1 16,12-6 1-16,7 1-1 15,2-2 1-15,-1 4 0 16,-2 1 0-16,-2 5 0 0,-7 4-1 16,-7 7-1-16,-15 4-1 15,-11 3 0-15,-11 6-1 16,-15 3-1-16,-11 3 0 15,-10 4-1-15,-12 2-4 0,-15 0-6 16,0 0-24-16,-14 12-51 16,-8-1-2-16,-15-4-6 15,-10 0-7-15,-14-5 6 16</inkml:trace>
  <inkml:trace contextRef="#ctx0" brushRef="#br0" timeOffset="185111.8436">12281 17742 28 0,'-36'17'60'0,"3"2"7"0,-2-5-10 16,8-2-18-16,-5 0-4 15,10-2-6-15,-1-1-2 16,4-3 0-16,1 1-4 0,4-2-5 15,14-5-5-15,-15 5-4 16,15-5-3-16,-10 2-2 16,10-2-2-16,0 0 0 15,10-5 1-15,2-1 0 16,9-3 1-16,2 0 0 0,9-4-1 16,7-1 0-1,3-4 0-15,11-3-1 0,5-3 0 16,7-2-1-16,4-2 0 15,6 1 0-15,2-2-1 0,2-1 0 16,2 1 1-16,-3 0-2 16,-1 3 1-16,-1 0 0 0,-5 2 0 15,-4 0 0-15,-9 4 1 16,23-5 2-16,-6-3 0 16,-27 5 0-16,-24 6 0 15,-21 0 0-15,-9 2 0 16,-14-1-1-16,-3-3 0 0,0 1-2 15,-3 0-1-15,3 4 1 16,3 2 0-16,4 1 0 16,2 2-1-16,6 1-1 15,8 8 1-15,0-10 0 16,16 6 0-16,6 1 0 0,11 2 0 16,7 1 0-16,6 6 1 15,2 10 0-15,1 8 1 16,-29-5-2-16,-2 7 0 0,-5 7-3 15,-7 7-3-15,-6 7-12 16,-8 9-55-16,-15-4-9 16,-3-1-6-16,-19-2-3 15,-10-4-2-15</inkml:trace>
  <inkml:trace contextRef="#ctx0" brushRef="#br0" timeOffset="186412.9121">2362 15254 54 0,'-12'-15'65'0,"0"-3"-10"15,10 8-15-15,-10-2-1 16,12 12-6-16,-7-16-2 16,7 16-3-16,-13-13 0 15,13 13-4-15,-6-9-5 0,6 9-4 16,0 0-4-16,-11-7-3 16,11 7-4-16,8 2-2 15,-5 7-1-15,2 7-2 16,7 4 1-16,1 8 0 15,-5 6 0-15,8 7 1 0,2 6 0 16,-9 3-1-16,7 3 1 16,1-2 0-16,-4 1-1 15,-1-3-1-15,1-1-5 0,-4-8-6 16,-1-1-16-16,-5-2-39 16,4-10-13-16,-2-5-9 15,-5-13-2-15,0-9 5 0</inkml:trace>
  <inkml:trace contextRef="#ctx0" brushRef="#br0" timeOffset="186654.2532">2077 15316 20 0,'-26'-21'92'15,"0"3"-5"-15,3 0-1 16,9-3-10-16,8-2 1 0,8-6-79 15,5-2 0-15,12-3 1 16,4 0-1-16,10-8 0 16,7-1-3-16,7 2 0 0,-3 5-5 15,6 6-10-15,-10 10-15 16,6 8-14-16,-4 13-17 16,-9 21-15-16,-3 18-3 15</inkml:trace>
  <inkml:trace contextRef="#ctx0" brushRef="#br0" timeOffset="189078.9397">2295 16037 54 0,'-13'37'76'16,"-2"-14"-3"-16,8-6-2 15,-14-11-40-15,26-6-3 0,13-2-11 16,2-12-7-16,11-2-5 15,1-6 1-15,8-5-2 16,4-3-2-16,4-7-1 16,-1-4-1-16,0-2-1 0,3-2 0 15,-5-3 1-15,1 2 0 16,-6-4 3-16,-1 2-1 16,-9 2 2-16,-5 2-1 15,-7 5 0-15,-6 5 1 0,-2 4 1 16,-9 2 0-16,-1 5 0 15,-10 4 1-15,-2 5-1 16,-3 3 0-16,-3 6-2 0,-4 2-1 16,0 3 0-16,-3 11-2 15,3 4-2-15,1 8 0 16,3 5-1-16,-1 5 1 16,8 6-1-16,6 6 1 15,0-1 0-15,4-1-1 0,3-4 0 16,9-3 1-16,-1-9-1 15,8-7 2-15,-1-12-1 16,6-8 0-16,5-14 1 0,1-13 1 16,2-14 1-16,2-12 0 15,2-16 0-15,-6-10 0 16,-1-12-1-16,-7-10 1 0,-3-4-1 16,-7-1 1-16,-11 1 2 15,1 6 2-15,-11 9 2 16,2 12 0-16,-12 13 3 15,1 14-1-15,1 12 0 16,0 15-3-16,1 14-2 0,2 10-3 16,3 23-1-16,3 10-2 15,8 18-1-15,1 14 1 16,0 13 0-16,-1 9 0 16,7 2 2-16,0 2 0 0,6-11 0 15,0-1 0-15,-5-12 1 16,8-9-1-16,-1-12 1 15,1-8-1-15,7-9-1 0,-1-8 0 16,4-6-2-16,-5-7 0 16,9-6 0-16,-4-5-2 15,5-12 1-15,-1-9 0 16,-1-6 1-16,-1-7 1 0,-3-4 0 16,-1-4 2-16,-3-2 0 15,-1 1 2-15,-6 5 0 16,-6 5 0-16,-1 5 3 15,-5 6-3-15,-1 5 2 0,-7 5-1 16,1 7-1-16,-6 2 0 16,0 6-1-16,-2 2-2 15,-1 12 0-15,-1 5-1 16,6 6-1-16,-1 6 2 0,1 5-1 16,7 3 0-16,3 1 0 15,2-1 0-15,7-6 0 16,7-4 0-16,-6-4 1 0,6-7-2 15,2-7 1-15,-1-4 1 16,-1-7 1-16,-1-2 0 16,1-11 0-16,-4-4 1 15,1-8 0-15,-1-7-1 0,-1-4 1 16,-1-3 0-16,-1 1-2 16,3 0 0-16,-2 3 0 15,-1 5-2-15,6 8 1 0,-2 8 1 16,2 7-1-1,1 7 0-15,-1 8 1 0,1 6 1 16,1 6-1-16,-1 0 1 16,-1 3 0-16,-2-4 0 15,2-2 0-15,-3-4 0 0,4-7 1 16,-5-3-1-16,3-3 2 16,-3-4-1-16,-4-8 1 15,0-7 0-15,1-4-1 16,-3-3 1-16,-1-1-1 0,-4-1 0 15,2 3-1-15,2 0-1 16,1 5-1-16,-3 7 0 16,-2 13 1-16,17-7-1 15,-6 7 1-15,3 7-1 0,3 4 0 16,4 4 1-16,3-4 1 16,4-1 0-16,-2-7 0 15,3-3 0-15,0-11 1 16,-2-12 0-16,0-12 1 0,-2-13 0 15,-4-6 0-15,-3-10 0 16,-4-6 0-16,-6-7-1 16,-6-7 0-16,-3-3-1 0,-9-3 1 15,-7 1-1-15,-5 4 3 16,0 6-1-16,-3 12 1 16,2 10-1-16,3 17-1 15,5 15 0-15,1 24-1 0,6 13 0 16,5 27-2-16,2 16 0 15,0 21 0-15,6 15 1 16,1 17 0-16,8 2-1 16,1 4-1-16,5-8 1 0,3-10 0 15,3-11-1-15,0-18 1 16,3-12-1-16,-1-18 3 16,2-10 0-16,1-14 1 15,1-9 0-15,3-9 0 0,2-18 1 16,1-13 0-16,-1-12 0 15,0-15-1-15,-2-11-1 16,-3-15 1-16,-7-6-1 0,-7-6 1 16,-3-1 0-16,-7 3 2 15,-4 9 2-15,-3 10 1 16,-3 15 0-16,-2 15 0 16,-2 12 0-16,2 16-3 15,2 11-1-15,2 11-1 0,-3 14-3 16,3 11 0-16,-1 7-1 15,0 6 1-15,-2 7 1 16,0 2 1-16,0 2 1 0,3-3-2 16,-1-5 0-16,1-2 1 15,1-6 1-15,3-3-1 16,4-3-1-16,0-2 1 16,4-2 0-16,-4-2 0 15,2-3 0-15,3 1 0 0,0-5 0 16,1-2 0-16,2 1 0 15,4-6 0-15,0-1 0 16,2-5 1-16,3-1 0 16,0-11-1-16,-4-8 1 0,3-13 0 15,-5-8 0-15,-3-10 0 16,-2-7 0-16,-5-9 0 16,-3-9-1-16,-5-7 0 15,0-6 0-15,-1 2 0 0,-6-3-1 16,-3 6 1-16,-1 5-1 15,-1 10 0-15,0 10 1 0,1 13 0 16,-1 13 0-16,3 9 0 16,3 13-1-16,5 10 1 15,-8 4-1-15,7 17 0 16,-1 8 0-16,2 11-1 0,3 7 2 16,4 9 0-16,0 6 1 15,5 2 0-15,2-1 0 16,5-3-1-16,6-6 0 15,0-9 0-15,3-9-2 0,4-9 1 16,1-13 0-16,0-12-1 16,0-9 0-16,0-19 0 15,0-11 1-15,-4-11 0 0,0-11 0 16,-6-6 0-16,1-3 0 16,-3 3-1-16,-3 6 1 15,-4 10 0-15,-2 8-1 16,-4 14 1-16,1 10 1 15,-9 17-1-15,14 5 1 0,-11 18 1 16,-1 8-1-16,1 5 1 16,3 6 1-16,2-3-2 15,0 1 1-15,1-6 0 0,2-8-1 16,4-8 1-16,3-10 0 16,1-8 0-16,5-8 0 15,0-10 0-15,-2-8 0 16,2-5 0-16,0-4-1 15,-2-1 1-15,-5 3 0 0,-3 2-1 16,-3 6 1-16,-2 11-1 16,-9 14 1-16,15 4 0 15,-8 22 1-15,0 15 0 16,2 16 0-16,-2 18 1 0,2 16 0 16,-1 11-2-16,-1 3-2 15,1 1-4-15,-4-10-7 16,2-8-22-16,0-10-45 0,-9-22-4 15,-7-17-7-15,-10-21-3 16</inkml:trace>
  <inkml:trace contextRef="#ctx0" brushRef="#br0" timeOffset="189259.4059">4814 13952 34 0,'-21'-4'93'15,"6"1"-4"-15,5-3-5 16,7-4-5-16,3-4-3 16,11-10-85-16,13 1-37 0,9 0-35 15,-1-3-3-15,3-2-4 16,-6-1-5-16</inkml:trace>
  <inkml:trace contextRef="#ctx0" brushRef="#br0" timeOffset="189452.6177">4312 13423 32 0,'-50'11'98'16,"4"-2"-6"-16,8-5-9 0,4-3-11 15,7-1-9-15,2-2-126 16,16 11-20-16,9 8-4 15,0 7-6-15,1 4-4 0</inkml:trace>
  <inkml:trace contextRef="#ctx0" brushRef="#br0" timeOffset="189619.4546">3775 14098 47 0,'-24'30'90'16,"7"-8"-4"-16,5-7-5 15,12-15-5-15,3-85-21 16,19 67-61-16,26-7-28 0,25-7-44 16,6-13-2-16,16-6-5 15,6-10-5-15</inkml:trace>
  <inkml:trace contextRef="#ctx0" brushRef="#br0" timeOffset="191453.5239">14639 16590 38 0,'0'0'80'0,"2"-15"-1"15,-2 15-2-15,1-28-31 16,-1 28-22-16,0 0-9 0,0 0-5 15,-7 0-3-15,3 17-3 16,0 9-1-16,-1 9-2 16,2 10 0-16,1 9 0 15,2 7 3-15,0 6 0 0,6-2-1 16,6-4 0-16,7-6 1 16,3-9-2-16,3-12 0 15,2-7 0-15,5-15 0 16,-4-9 1-16,4-7 0 0,-2-17-1 15,0-10 1-15,-1-10-1 16,-3-9 1-16,-1-8 1 16,-5-6-2-16,-4-5 0 15,-7-1 0-15,-4 2 0 0,-4 5 1 16,-11 3-1-16,-5 9-1 16,-7 6-1-16,-3 10-2 15,-6 10-4-15,-1 11-8 16,-3 11-8-16,4 6-21 0,4 17-36 15,0 5-7-15,4 7-4 16,6-2-1-16</inkml:trace>
  <inkml:trace contextRef="#ctx0" brushRef="#br0" timeOffset="192538.8733">15273 16122 34 0,'12'-2'96'16,"-12"2"-4"-16,0 0-6 0,0 11-4 16,-6 5-4-16,0 7-78 15,4 15-2-15,2 12-1 16,6 14 0-16,1 11 0 16,3 12 3-16,-1 4 0 15,-1 1 1-15,-3-7 0 0,4-6 1 16,-5-10 0-16,-4-10 0 15,1-14 0-15,-1-12-1 16,-6-14-1-16,-5-10-1 0,-2-9-1 16,-5-11-2-16,-1-12 0 15,-2-10-1 1,0-7 0-16,2-7 0 0,4-5-1 16,6-3 0-16,9-3 0 15,4 0 2-15,15 2 1 0,4-4 0 16,9-1 1-16,7-3 1 15,1-2 2-15,6 3 1 16,-6-1 2-16,-5 8 3 16,-6 5 0-16,-5 10 2 0,-7 11-1 15,-8 6-1-15,-1 13-1 16,-8 11 0-16,0 10-2 16,-1 18-2-16,-1 11-2 15,2 13-2-15,0 8 1 0,-2 4 0 16,9 4 0-16,1-1 0 15,4-5 0-15,1-8 0 16,-2-9 1-16,2-16 0 0,-3-5 0 16,-1-8 0-16,-9-16 1 15,18 8-1-15,-10-14 1 16,3-11-2-16,6-7 1 16,-2-2-1-16,6-4 0 0,2-1-1 15,6 3 0-15,-1 5 0 16,2 7 0-16,0 7 0 15,-3 7-1-15,-1 4 1 16,-3 13 0-16,-1 5 0 0,-5 2 0 16,2 2 1-16,1-4 1 15,0-3 1-15,5-6 0 16,3-7 0-16,9-6 0 0,2-12-1 16,4-5 1-16,0-9-1 15,1-4 0-15,-3-6 0 16,-3-2 0-16,-8-2 0 0,-10 1 2 15,-6 4 1-15,-9 5 0 16,-5 5 0-16,-5 11-1 16,-5 11 0-16,-5 5 0 15,0 14-1-15,2 10-2 16,1 8 0-16,4 6-1 16,4-2 1-16,4 3 0 0,2-5 0 15,7-3 1-15,3-6-1 16,2-7 2-16,4-6-1 15,2-7 0-15,3-5 1 16,2-5 1-16,3-13-1 0,4-8 1 16,1-6-1-16,5-6 0 15,1-1 1-15,2-3-2 16,-2 3 1-16,2 5-1 0,-2 11-1 16,-6 9 0-16,-4 12 0 15,-7 6 0-15,-1 15 0 16,-7 5-1-16,-2 6 0 0,-4 2 2 15,-2-4-1-15,1-3 1 16,-1-6 1-16,3-6 0 16,-1-7 0-16,9-6 0 15,0-7 0-15,5-8-3 16,6-3-5-16,6 0-10 0,-1 1-31 16,3-4-33-1,7-2-5-15,-2-1-5 0,1-1-4 16</inkml:trace>
  <inkml:trace contextRef="#ctx0" brushRef="#br0" timeOffset="192946.5993">17731 15689 14 0,'0'0'94'0,"-11"-13"-3"16,11 13-5-16,-16-13-8 0,2 11 1 15,21 2-77-15,-24 11-1 16,-9 12-1-16,-2 6-1 16,-6 4 1-16,2 0 0 15,2 2 2-15,1-5-1 0,10-1 1 16,7-5-1-16,12-3 0 15,10-6 0-15,10 0-1 16,8 1 0-16,1-1 0 16,3 1 0-16,-4 1-1 15,-4 1 2-15,-8 4 0 0,-9 2-1 16,-10 7 1-16,-12 3-4 16,-11 6-4-16,-3-2-11 15,-2-16-52-15,2 8-11 0,0-15-6 16,7-14-6-16,5-16 1 15</inkml:trace>
  <inkml:trace contextRef="#ctx0" brushRef="#br0" timeOffset="193532.7922">17925 15263 68 0,'-7'-6'86'0,"7"-3"-3"0,0-1-6 15,6-1-2-15,-4 2-66 16,10 6-2-16,6 3-2 16,0 5-2-16,2 11 0 0,3 5 0 15,0 6 0-15,-1 9 0 16,-1 0 0-16,-1 3-1 15,0 0-1-15,-2-5 0 16,-2-5 0-16,-3-7 1 16,-4-5 1-16,1-9 0 0,-10-8 0 15,14-2 0-15,-7-12 0 16,-1-7 0-16,3-5-1 16,0-6-1-16,5-7 0 15,-3 1-1-15,1-2 0 0,1 4 0 16,0 4 0-16,3 9-1 15,-1 6 1-15,2 11-1 16,-1 7 1-16,2 14-1 0,-1 11 0 16,0 8 0-16,-3 9-1 15,-2 9-7-15,-8 8-12 16,-4-2-45-16,-6 10-14 0,-13-5-6 16,-6-4-7-16,-10-12 1 15</inkml:trace>
  <inkml:trace contextRef="#ctx0" brushRef="#br0" timeOffset="194151.6365">14315 16156 53 0,'9'-12'77'0,"-2"-2"-1"16,-1 1-1-16,-1-2-45 0,-5 15-6 16,5-15-7-16,-5 15-4 15,0 0-2-15,10 4-2 16,-10 12-2-16,0 3-2 15,0 5 0-15,-2 1 1 0,-3 1-3 16,3 1-1-16,1-5 0 16,0 0-1-16,1-7 0 15,1-4 0-15,-1-11 0 16,17 8 0-16,-2-8-1 16,1-10-1-16,3-7-1 15,5-4 0-15,2-7-2 0,2-5-1 16,6-7 0-16,-4 0 0 15,0 1 2-15,-5 4 0 0,-2 4 2 16,-6 7 1-16,-5 5-1 16,-12 19 2-16,0 0-2 15,0 0 1-15,-6 25-5 16,0 10-20-16,6 11-47 0,-2 8-6 16,2 5-3-16,0-4-3 15</inkml:trace>
  <inkml:trace contextRef="#ctx0" brushRef="#br0" timeOffset="194644.7442">15103 17424 29 0,'-30'31'91'15,"2"-1"-4"-15,3-2-6 16,-1-1-6-16,2-2 0 15,3-2-75-15,6-2 0 0,3-3 0 16,3-5 0-16,9-13 0 16,0 0 3-16,19 0 0 15,7-13 0-15,9-6-1 0,45-22 2 16,50-21-1 0,31-11-1-16,21-14 0 0,18-6 0 15,9-4-1-15,8 3 1 16,-10 7 0-16,-19 13-2 15,-8 10 0-15,-16 7 1 16,-15 12-1-16,-20 8 0 0,-18 12 0 16,-18 8-7-16,-23 8-9 15,-20 9-21-15,-18 10-46 16,-28 14-1-16,-20 2-7 0,-28 5-4 16</inkml:trace>
  <inkml:trace contextRef="#ctx0" brushRef="#br0" timeOffset="194825.7933">16575 17168 16 0,'-54'30'89'16,"14"-4"-3"-16,0 1-3 15,-9 15-3-15,27-20-1 16,32-17-69-16,30-16-3 0,37-24-3 16,27-16-1-16,40-9-5 15,17-9-7-15,13 0-26 16,17 0-45-16,-22-1-5 15,-6-1-4-15,-15-1-7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3:53:00.2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8849 2096 18 0,'-5'-18'62'0,"3"3"4"16,0-3-31-16,-1 3-4 15,3 0-6-15,0 15-5 16,-3-8-6-16,3 8-5 15,0 0-4-15,-7-4-5 16,7 4-1-16,-14 4-1 0,5 2-2 16,-3 8-1-16,0 8 3 15,-2 0 1-15,0 9 2 16,-4-1 1-16,1 9 1 16,-1-3 2-16,0 10-1 0,1-4 1 15,2 0-2-15,-2 6-1 16,5-1 1-16,2 4-2 15,-1-2-2-15,8 6 0 0,2 1-2 16,3-4 1-16,8 1-2 16,8-7 0-16,2-1-1 15,9-9-1-15,3-5 2 16,6-11 1-16,1-11 1 16,9-9 2-16,3-7 1 15,-2-12 4-15,4-8 3 0,-5-10 3 16,2-8 3-16,-9-6 0 15,2-4 2-15,-13-8-1 16,-4-5-1-16,-7-2-1 0,-8-4-1 16,-4 1-4-16,-7 4-1 15,-8 2-1-15,-7 5-2 16,-7 5-1-16,-7 5 0 0,0 9-3 16,-8 4 0-16,0 10-3 15,-7 4-3-15,6 6-2 16,-1 4-2-16,4 9-4 15,0 3-3-15,6 6-5 0,-4 8-14 16,5 9-13-16,7 13-18 16,-1 6-9-16,9 5-3 15</inkml:trace>
  <inkml:trace contextRef="#ctx0" brushRef="#br0" timeOffset="1615.9813">9726 1519 73 0,'18'-12'84'0,"-4"6"-6"16,-14 6-9-16,0 0-4 0,0 0-63 15,0 0-7-15,-5 16 0 16,3 12-2-16,-3 13 1 16,2 15 0-16,1 9 5 15,-2 19 2-15,-1 8 2 16,-1 7 0-16,1-1 1 16,-6 3-2-16,-1-9 1 15,-2 0 0-15,-6-6-1 0,-5-9 1 16,-1-6-3-16,-1-11-2 0,-1-5-1 15,1-12-1-15,0-6-1 16,4-15-3-16,-2-7 0 16,3-9-2-16,4-6-5 15,-1-5 0-15,3-6 0 0,0-5 0 16,3-1-1-16,3-4 3 16,3-4 2-16,3 2 3 15,4-6 3-15,6 3 2 16,3-6 2-16,12-1 1 0,2-3 0 15,9-4 0-15,9-2 3 16,3-11-2-16,6-2 0 16,-1-9-2-16,6-7 2 15,-6-7 3-15,3 1 6 0,-12-1 6 16,-5 8 5-16,-6 6 4 16,-6 8 2-16,-6 12 3 15,-9 15-1-15,-1 8-3 16,-5 8-8-16,-2 13-8 0,1-10-8 15,-1 10-10-15,0 0-6 16,0 0-2-16,0 5-2 16,0-5 1-16,2 23 1 0,-2-3 3 15,0 5 3-15,0 9 5 16,0-1 4-16,0 12 0 16,-1-5 1-16,-2 8 0 15,1 0 2-15,-2-2-1 0,2 1 0 16,0-8 0-16,2 0-1 15,0-6-1-15,3-1-3 16,2-10-3-16,-2-7-1 16,0-6 1-16,-3-9 2 0,16 0-1 15,-9-16 0-15,6-9 3 16,5-8 2-16,3-4 3 0,1-7 0 16,8 6 0-16,-4-1-1 15,3 10 2-15,5 7 0 16,-9 12 1-16,2 9 2 15,-7 9-1-15,-1 25 0 16,-9 2-2-16,2 12-2 0,-6 5-2 16,0 4-2-16,0-2-1 15,0-3-2-15,4-10-2 16,4-11-1-16,3-9 3 0,7-14 1 16,2-8 0-16,6-10 2 15,3-10 4-15,0-3 3 16,3-9 6-16,-2-2 1 0,3-5 1 15,-5-2 1-15,-2 1-1 16,-6-2 2-16,-4 8-1 16,-4 2-2-16,-3 7-3 15,-5 1-1-15,-6 8-7 0,-4 6-2 16,-8 6-2-16,-3 5-1 16,-6 2-2-16,-3 6-1 15,-1 10-1-15,-1 7 0 16,2 6 4-16,4 3 2 15,5 1 0-15,6 4 1 0,5-3 1 16,3 2 2-16,8-7 0 16,5-1 0-16,8-8 0 15,-1-3 0-15,1-4-1 16,0-6 0-16,5-8-1 16,5-1-1-16,-8-14 0 0,3-8 0 15,-3-6 1-15,3-5 1 16,-8-5 1-16,8-2 0 15,-8 3 1-15,-2-1 0 16,0 9 0-16,0 3-1 16,-1 10 1-16,0 5-2 0,1 11 1 15,-4 10 0-15,1 6 0 16,-5 13-1-16,1 4 0 0,-6 12 1 16,2 0 1-16,-4 5 0 15,3-6-2-15,3-5 1 16,0-3 0-16,5-10 0 15,6-11 0-15,7-12 0 0,5-6-1 16,4-12 1-16,6-12-1 16,9-6 0-16,-3-6 1 15,5-8 0-15,-5-6 0 16,5-4 2-16,-6-1 3 0,-7 6 4 16,-8 6 5-16,-12 7-1 15,-5 3-1-15,-8 11-2 16,-4 8-2-16,-4 17-1 0,-17-6-4 15,-1 6-5-15,0 9-4 16,-2 5-2-16,3 10-1 16,2 0 3-16,6 6 0 15,8 3 0-15,6-1 1 0,10 2 1 16,10-5 1-16,4 2 2 16,6-2 2-16,-2 1-1 0,2-6 0 15,-11 3 0-15,-5 3-2 16,-11 3-7-16,-10 5-12 15,-23 7-34-15,-12-1-19 16,-15 1-5-16,-14-5-5 16,-8 0 8-16</inkml:trace>
  <inkml:trace contextRef="#ctx0" brushRef="#br0" timeOffset="3402.0689">6725 3317 29 0,'-17'0'64'0,"3"0"0"0,3 17-15 15,11-17-33-15,-10 0-7 16,10 0-5-16,0 0-5 0,13 6-3 16,2 3 0-16,6-5 2 15,5-1 2-15,9-2 1 16,0 2 1-16,14-3 1 15,6 0-2-15,5-3 1 16,7-5 0-16,6 1 3 16,7-5 0-16,5 6-1 0,3-5 2 15,8 3 0-15,5-3 2 16,5 4-2-16,2 1 0 16,8-3-1-16,7 3-2 0,0-5 1 15,9 1 1-15,3-1-3 16,-3-1 0-16,13-3-1 15,6 4 0-15,2-4 1 16,6 3-1-16,3-2 0 0,-3 2 0 16,6-3-1-16,6 5 0 15,-8-1 0-15,-2 3-1 16,1 2 0-16,1-1 2 0,1 4 0 16,4 1 1-16,5-1 1 15,7 3 0-15,2 0 0 0,1 2 2 16,5-1-1-1,6 0-1-15,5 0 0 0,6 1 0 16,0-1 0-16,-2 2-1 16,12-1 1-16,5 1-1 15,3-2 1-15,8 0-1 16,6 1-1-16,5 0-2 0,4 1 0 16,2-2-2-16,7 1-1 15,2 0 0-15,6 3 0 16,-3-2-1-16,2 3 1 15,2-1 0-15,3 1 0 0,10-1 3 16,-2 2 0-16,6 0 0 16,-3-1 1-16,8-1-1 15,0 1 1-15,5-2 0 0,1 0 1 16,7 3-1-16,-1-1 0 16,9 0 0-16,3 3 1 15,6-2 0-15,3 2 0 16,0-2 1-16,5 4-1 0,-2-2 1 15,3 1 2-15,-3-2 0 16,3 1 0-16,0 0 2 16,-1-2 0-16,-4 0 1 15,5-3 0-15,1 1-1 0,0-2-2 16,4 0 0-16,39 1-1 16,-28 0 0-16,-2 2 0 15,6-3-3-15,0 4 0 16,-6 2 0-16,0 0 1 0,-8-1-1 15,-41 0-1-15,23 1 1 16,3-2-1-16,-9-1 1 16,-7 0-1-16,-6-2 1 15,-2 0 0-15,-3-4 1 0,-13 5-1 16,3-3 1-16,-15 2-1 16,-7 2-1-16,-11 2 0 15,-8 1-4-15,-14 6 1 16,-13 4-1-16,-14 2-3 15,-16 3 2-15,-18 1-1 0,-15 3 0 16,-9-3-4-16,-24 4-3 16,-16-2-15-16,-12 8-28 0,-18-8-16 15,-18 2-4-15,-21-5 2 16</inkml:trace>
  <inkml:trace contextRef="#ctx0" brushRef="#br0" timeOffset="4728.3742">10241 2848 79 0,'12'-4'82'0,"-12"4"-2"15,6-10-10-15,-6 10-32 0,0 0-16 16,0 0-13-16,0 0-6 15,0 0-6-15,0 0 0 16,0 0-2-16,-5 1 0 0,5-1 3 16,-4 18 2-16,-4 2 1 15,-3 5 3-15,-3 8-1 16,-5 7 1-16,-4 9 0 16,-7 4 1-16,-2 11-3 0,-5 4-1 15,-1 2-1-15,-1 5 0 16,-7 7 0-16,1 6 1 15,-7-1 0-15,2 1-1 0,2-3 3 16,-3-2 0-16,1 0-1 16,0-3 1-16,3-7-1 15,2-4 0-15,7-5-1 16,-1-3 0-16,5-5-2 16,5-9-1-16,5-5-2 0,3-11-1 15,4-7-2-15,6-10-9 16,2-4-18-16,9-10-40 15,-3-11-5-15,1-11-6 0,0-17 3 16</inkml:trace>
  <inkml:trace contextRef="#ctx0" brushRef="#br0" timeOffset="5075.7426">9348 3759 55 0,'0'0'76'15,"-13"0"-5"-15,2 7-3 0,-4 12-24 16,-3 12-36-16,-3 4-6 16,-2 16-2-16,-5 11 0 15,-1 10 0-15,-2 6 0 16,2 0 1-16,4-1-1 15,3-5 1-15,2-5 0 0,6-11 2 16,6-13-1-16,1-5 1 16,7-14 0-16,1-3 2 15,12-3 0-15,6-9-1 16,10-1-1-16,11-6-2 0,4-3-3 16,15-8-10-16,-1-5-19 15,5-4-39-15,11-3-6 16,-1-6-5-16,-9 2 1 0</inkml:trace>
  <inkml:trace contextRef="#ctx0" brushRef="#br0" timeOffset="7518.0233">7450 5493 79 0,'-10'0'88'16,"10"0"-3"-16,0 0-6 15,-7-7-3-15,7 7-69 16,0-12-2-16,17 6-2 0,8-2-2 16,9 1-1-16,10-3-1 15,13-2 1-15,10-2-3 16,11-1-2-16,2-3-4 15,7 0-5-15,-3-1-5 16,-1 0-4-16,-4-6-2 16,-10 7-10-16,-7 0-20 0,-16 4-22 15,-3 3-2-15,-15 3 6 16</inkml:trace>
  <inkml:trace contextRef="#ctx0" brushRef="#br0" timeOffset="7781.0961">8310 5203 20 0,'-27'-5'78'16,"3"4"3"-16,0-4-3 16,-6 5-35-16,9 3-12 0,0 4-9 15,5 7-8-15,-6 8-2 16,1 11-4-16,-3 9-3 0,3 15-1 16,-6 12-1-16,1 13 0 15,-1 8-1-15,2 9 2 16,2-4-2-16,1 3 0 15,2-3 0-15,2-5-1 0,2-7 0 16,4-10-2-16,1-7-6 16,5-12-6-16,3 0-27 15,3-8-33-15,4-15-7 16,5-9-5-16,3-18-3 0</inkml:trace>
  <inkml:trace contextRef="#ctx0" brushRef="#br0" timeOffset="8938.5178">8313 5298 0 0,'20'-1'84'16,"-10"1"0"-16,-1 1-5 15,-9-1-3-15,5 15-3 16,7 0-72-16,-12 7-1 0,0 13 1 15,-6 7 0-15,0 11 2 16,0 5 0-16,-3 6-1 16,2-1 1-16,-2 3-2 0,2-2 0 15,-1-5 0 1,0-3 0-16,-2-7 0 0,2-6 0 16,1-6-1-16,-6-4 1 15,7-8-1-15,-4-5 2 16,5-7-1-16,0-4 1 0,5-9-1 15,0 0 0-15,0 0 0 16,-2-15-1-16,6-7 0 16,3-6-1-16,8-5 1 0,2-6 0 15,2-2-1-15,6 0 0 16,3 5 0-16,3 1 0 16,-2 11 1-16,3 5-1 15,-4 9 0-15,-2 7 0 0,-3 6 1 16,-5 12 0-16,-3 8 1 15,-4 7-1-15,-2 2 0 16,-2 4 1-16,-1 2-1 16,-2-2 0-16,-1-2 0 0,2-3-1 15,2-7-1-15,-1-6 0 16,4-4 0-16,0-5 0 16,6-7-2-16,0-2 1 0,5-10 0 15,3-7 0-15,6-6 1 16,-2-8 1-16,6-3 0 15,1-4 1-15,0 0 1 0,-2-2 1 16,0 4 1-16,-5 0 0 16,-2 4 1-16,-5 2 1 15,-8 4-1-15,-6 1 0 16,-4 2-1-16,-2 3 0 16,-5-1-1-16,-7 4-1 0,-6 2 0 15,-1 4 0-15,-5 3-1 16,0 5 0-16,0 6 0 15,-6 11-1-15,5 13 1 0,-3 7 0 16,3 12 0-16,1 3 0 16,6 5 0-16,2 0 0 15,6-3 0-15,3-3 0 16,6-10-2-16,4-6 0 0,9-11-2 16,6-8-1-16,10-8-1 15,1-5 0-15,6-12 0 16,8-8 1-16,-2-8 1 0,8-10 1 15,-3-2 2-15,2-5 1 16,-4 3 1-16,-4-1 1 16,-1 6 0-16,-6 3 0 15,-6 8 0-15,-4 8-2 16,-9 5 1-16,-4 7 0 0,0 6-1 16,-11 0 1-16,3 13-1 15,-3 0-1-15,0 1 2 16,0 2-1-16,0 0 1 0,0-4-1 15,3-1 1-15,-3-11 0 16,18 7-1-16,-3-7 1 16,6-4 0-16,0-4 0 15,8-6 0-15,2 0 0 16,3-7-1-16,3 1 1 0,-3-1 1 16,-1 1 0-16,-8 1 2 15,0 5 1-15,-8 1 0 0,-7 5 0 16,-10 8 0-16,0 0-1 15,3 23 0-15,-7 4-1 16,-4 14-1-16,-7 12-2 16,-3 18 0-16,-4 14 0 0,-4 16-2 15,0 5-3-15,-5 8-4 16,1-3-8-16,4-4-17 16,0-3-27-16,0-22-19 15,10-11-7-15,2-28-2 16</inkml:trace>
  <inkml:trace contextRef="#ctx0" brushRef="#br0" timeOffset="9598.6846">8065 6806 53 0,'-43'12'65'0,"7"-1"0"16,10-2-37-16,8 0-3 0,9 0-6 16,9-9-4-16,-1 11-1 15,5-8 0-15,14-3 0 16,8-3 1-16,9-6 2 15,14-6 0-15,9-6 2 0,11-6-2 16,7-6-3-16,13-3-3 16,4-1-2-16,9 1-2 15,-1 0-2-15,2 4-1 16,-1 1-1-16,-3 5-2 16,-5 4 0-16,-6 4-3 0,-13 3-3 15,-10 9-6-15,-14-2-10 16,-11 9-21-16,-12 12-32 15,-17 4-9-15,-15 8-6 16,-19 1-1-16</inkml:trace>
  <inkml:trace contextRef="#ctx0" brushRef="#br0" timeOffset="9825.2672">8266 7198 0 0,'-42'23'87'15,"9"-8"-2"-15,7-8-3 16,15-7-7-16,10-11-1 16,12-12-71-16,21-5-1 0,16-4-2 15,12-7 0-15,14-3-3 16,10-2-5-16,7 4-12 0,-2-1-19 16,5 1-33-16,-1 4-7 15,-2 4-7-15,-9 3 2 16</inkml:trace>
  <inkml:trace contextRef="#ctx0" brushRef="#br0" timeOffset="11393.4296">11283 4894 24 0,'0'0'75'0,"0"0"2"15,5 9-2-15,-11 6-4 0,-5 14-57 16,-2 0-4-16,-2 13-3 16,3 2-3-16,-2 7-1 15,3 2 2-15,7-2-4 0,1-5-1 16,2-9 0-16,4-5-1 15,4-11 1-15,4-3-2 16,3-11 4-16,-2-7-5 16,4-5 2-16,0-10 1 15,3-6-2-15,-1-10-1 16,5-4 0-16,-2-7 0 0,2 2 1 16,-1 0 1-16,-4 2 1 15,-3 7 0-15,-4 5 3 16,2 9 0-16,-7 8 0 0,-6 9 0 15,0 10-1-15,-7 11-1 16,-4 9-4-16,-3 1-6 16,2 13-16-16,1 9-30 15,-1 3-17-15,3-2-5 0,6-6-2 16</inkml:trace>
  <inkml:trace contextRef="#ctx0" brushRef="#br0" timeOffset="12205.5306">12295 5113 49 0,'0'-9'82'0,"-1"-1"-1"15,-7 0-3 1,8 10-46-16,-3-13-6 0,3 13-8 15,-18 6-8-15,6 11-3 16,-1 10-6-16,-5 11 0 16,-2 10-1-16,-4 11 1 0,0 6 1 15,-2 2 0-15,3-2 0 16,7-5 0-16,7-6 0 16,9-11-3-16,5-10-1 15,17-10-2-15,9-14-1 0,13-9-1 16,1-4 1-16,5-13 1 15,-3-9 0-15,1-8 2 16,-7-10 2-16,-8-3 2 0,-9-7 3 16,-12-2-1-16,-12 0 1 15,-12 1 2-15,-12 7-1 16,-11 4-1-16,-6 10-3 0,-9 9-4 16,0 10-6-16,2 7-19 15,1 7-43-15,12 9-10 16,11 3-5-16,8 0-2 15</inkml:trace>
  <inkml:trace contextRef="#ctx0" brushRef="#br0" timeOffset="13251.7859">12877 4695 73 0,'11'26'86'16,"0"9"-4"-16,-8 6-6 16,0 7-1-16,12 4-72 0,-11 8 0 15,3 6 1-15,-2 0-2 16,0 1-2-16,0-1 0 16,-2-7-1-1,-3-4 0-15,-10-7 0 0,-5-7 2 16,-5-10 0-16,-2-5 3 0,-10-9-2 15,0-11 3-15,-1-7 0 16,-3-6 1-16,2-8 0 16,1-6-2-16,4-1-1 15,6-6-1-15,8 1-1 0,8-2 0 16,7-1-3-16,6-3 0 16,14-1-3-16,10-3 2 15,6-5-1-15,5 0 2 16,8-4 0-16,2-2 0 0,5-3 2 15,1 2 0 1,-3 1 1-16,-4 6 1 0,-6 5 1 16,-6 7-1-16,-8 7 0 15,-7 7-1-15,-8 10 0 16,-8 6-1-16,-4 6 1 0,-3 13-1 16,0 7-1-16,0 9-1 15,-1 4 0-15,3 4-1 16,4 3 1-16,0-2 0 15,1-2-1-15,3-9 1 0,3-4 0 16,-3-9 1-16,3-4 0 16,4-7 1-16,-4-7 1 15,5-2-1-15,-1-7 1 0,5-4 0 16,-1-3-1-16,2 0 0 16,0 2 0-16,5 2-1 15,-3 6 1-15,4 4-1 16,-4 10 0-16,3 7 0 0,-3 8 1 15,6 2-2-15,-5 5 2 16,5 0 0-16,4-4-1 0,0-6 1 16,4-6 0-16,3-7 1 15,8-8 0-15,1-8 0 16,0-13-1-16,-2-9 1 16,0-6 1-16,-6-5 1 15,-5-1 2-15,-6 2 1 16,-9 2-1-16,-7 8 3 0,-3 2-3 15,-10 10-1-15,-3 17-1 16,0 0-2-16,-6 0-3 0,-7 11-2 16,0 11-1-16,-3 4 0 15,2 3-3-15,-1 1 3 16,4-1 0-16,5-2 1 16,5-4 1-16,0-7 1 0,6-6 1 15,9-5 2-15,5-5 0 16,2-6 1-16,2-6 0 15,6-2-1-15,7-5 1 16,-1 0-1-16,3-1 0 0,0 4 0 16,0 3 0-16,0 6-1 15,-3 7 0-15,-4 6 1 16,-5 9-1-16,-5 6 0 0,-2 6 0 16,-3 2 0-16,-1-2 0 15,-1 1 0-15,0-7 0 16,-1-6 0-16,8-4 0 15,2-11-2-15,10-5-14 0,1 0-50 16,7-19-13-16,2-6-5 16,0-10-4-16,2-2-1 15</inkml:trace>
  <inkml:trace contextRef="#ctx0" brushRef="#br0" timeOffset="13663.9639">15530 4437 0 0,'0'0'91'0,"-1"-8"0"15,1 8-5-15,-15-8-8 16,15 8-1-16,-16 0-75 15,16 0 0-15,-8 20-1 16,5 0-2-16,1 6-1 0,-1 3 0 16,2 5-1-16,0-2 1 15,1 0 0-15,2-4 0 16,4-6 0-16,2-4 0 0,1-8 1 16,4-5 2-16,3-5 2 15,3-11 0-15,4-5 0 16,1-5 0-16,0-5 0 15,1 0-1-15,2 3 0 0,-2 3-2 16,0 5-2-16,-6 8 0 16,-1 7-3-16,-8 10-4 15,0 16-9-15,-10 10-34 16,-2 7-25-16,-7 10-6 0,-13 6-4 16,-3 3 0-16</inkml:trace>
  <inkml:trace contextRef="#ctx0" brushRef="#br0" timeOffset="14174.8732">11717 6309 34 0,'-185'29'94'0,"19"-3"-2"16,12-12-7-16,21-4-4 0,20-27-5 15,21 17-78-15,20 1-2 16,16 1-8-16,18 3 0 16,11-3 1-16,16 1 1 0,11-3 0 15,17 0 4-15,11-1 1 16,19-8 3-16,14 1 10 15,17-8 1-15,20 1 1 16,15-9 1-16,21-1-1 16,20-4-1-16,16 0 0 0,16-1-3 15,13 0-1-15,19 1-1 16,11 0-2-16,8 0 0 16,3 0-2-16,2 0 1 0,-4 1 0 15,-3 0 0-15,-11 0 0 16,-15 3-1-16,-14 0 1 15,-22 4 0-15,-21 3-1 16,-22 4 1-16,-24 5-2 0,-26 2 1 16,-21 2-1-16,-20 2-1 15,-20 3-3-15,-18 8-6 16,-14-1-13-16,-42 12-57 16,10 6-2-16,-20 1-7 0,-15-2-5 15</inkml:trace>
  <inkml:trace contextRef="#ctx0" brushRef="#br0" timeOffset="19157.6379">15209 4984 47 0,'4'-11'81'0,"-3"1"-1"16,1-4-2-16,-2 1-4 15,2-3-62-15,-2 3-1 0,0 1-2 16,0 12-2-1,-18-10-1-15,0 10-2 0,-5 4-2 16,-3 9-1-16,-2 3-2 0,1 4-1 16,1 3 0-16,3 3 0 15,4 1 0-15,8-2 1 16,9 0-1-16,4-5 0 16,12-2 1-16,8-4-1 15,8-4 1-15,3-2 0 16,8-2 1-16,-2-3 0 0,-2-3 0 15,-3 0 0-15,-8 0 1 16,-5 4 0-16,-12 1 0 16,-9 4-2-16,-13 9-9 15,-20-2-24-15,-12 14-37 0,0 6-6 16,-10-4-6-16,-5-3-1 16</inkml:trace>
  <inkml:trace contextRef="#ctx0" brushRef="#br0" timeOffset="21808.6823">14054 1769 62 0,'4'13'71'0,"-4"4"1"0,7 5-25 16,-10 9-25-16,-5 5 3 15,2 12 0-15,-3 10-7 16,2 11-6-16,-6 3-3 0,8 12-2 16,-5 1-4-16,6 5-6 15,-2 4-7-15,-2-5-4 16,-5 0-1-16,-1-9-1 16,-5-5 1-16,-3-15 2 15,-3-8 7-15,0-17 5 0,-4-14 7 16,4-17 5-16,1-12-1 15,-4-23 2-15,9-16 2 16,-1-17-2-16,2-13-5 0,1-14 0 16,7-11-1-16,3-7-4 15,6-9 3-15,2 3-1 16,13 5 0-16,6 13 0 16,5 10-1-16,9 18 2 15,8 14 1-15,8 22 2 0,7 16-1 16,5 17-3-16,1 12-1 15,0 18-1-15,-5 3-2 16,-10 14-2-16,-8 1-1 16,-16 4 0-16,-9 1 0 0,-15-1 0 15,-13-3-1-15,-10-4-1 16,-12 1-7-16,-4-8-16 16,-3 8-26-16,-3-9-20 15,7-4-6-15,2-8-4 0</inkml:trace>
  <inkml:trace contextRef="#ctx0" brushRef="#br0" timeOffset="24284.1287">14361 2198 53 0,'21'4'72'0,"-1"4"-1"16,-2-4-4-16,1-1-4 15,3 0-64-15,4-3-1 0,7-1 5 16,9-8 0-16,-3-5-1 16,6-6 2-16,-4 1 0 15,-3-5 1-15,-10 3 1 16,0 0-1-16,-14 1-1 0,-10 1-1 16,-8 8 0-16,-12 6-2 15,-10 4 0-15,-4 2-2 16,-5 13 0-1,-5 9-1-15,0 7 1 0,0 11 0 16,8-1 1-16,1 8 0 0,8 0 1 16,7 2-2-16,5-4 0 15,9-6 0-15,2-1 2 16,12-6-2-16,6-4 1 16,4-5 1-16,6-9-1 0,11-4 3 15,3-8-1-15,2-3 0 16,3-14 0-16,5-2 0 0,-5-14 0 15,3-2 1-15,-2-9-1 16,-3-1 0-16,0-4 1 16,-4 4 0-16,-3 2 1 15,-4 1 0-15,1 7-1 16,-8 1-1-16,-1 15 1 16,-4 5-1-16,-5 3-2 0,-1 2-1 15,-2 6-1-15,-1 3-2 16,-2 7 0-16,0 2 0 15,-2 2 0-15,-4 4 0 0,-1 3 2 16,-4 7-1-16,0-1 1 16,0-1 1-16,0 4 0 15,-2 0 0-15,1 0 1 16,1-3 0-16,5-4 0 0,9-1 0 16,3-7 2-16,5-2 1 15,9-5-1-15,4-8 0 16,3-3-1-16,3-9-1 0,2-9 0 15,2-3-1-15,3-7-2 16,0-6-1-16,3-9 0 16,2-1 0-16,-1 1 0 15,-2 0 1-15,-3 2 0 0,-1 6 0 16,-5 6 1-16,-8 5-1 16,-9 9-1-16,-7 5-3 15,-2 5-4-15,-6 2-4 16,0 4-1-16,-9 2-3 15,14 0 0-15,-5 0 2 0,3 2 0 16,0-2 7-16,2 0 4 16,1 0 7-16,-3 0 9 0,1 0 8 15,-4 0 3-15,-9 0 3 16,10 0 1-16,-10 0-1 16,0 0-3-16,0 0-4 15,0 0-3-15,0 0-5 0,6-10-4 16,-6 10-3-16,0 0 0 15,-5-9-1-15,5 9 2 0,0 0 0 16,0 0-1 0,-8-6 1-16,8 6-2 0,0 0-1 15,0 0 0-15,0 0-2 16,0 0 0-16,-11 1 0 16,11-1 0-16,-7 15 0 0,1-6 1 15,-3 4 0-15,-5 1 1 16,1 1-1-16,-5 1 2 15,-1 1-1-15,-5 6 2 16,3-1-1-16,-1 6 0 16,0 2 1-16,0 1 1 15,4 4-1-15,3 1 0 16,2 0-1-16,3 0-1 0,2 0 0 16,7-6-1-16,2-2-1 15,9-1-1-15,7-6 0 16,7-3-3-16,5-4 0 15,7-9-1-15,5-4 0 0,5-7 3 16,2-11 1-16,2-7 1 16,5-7-1-16,-4-7 5 15,1-5 0-15,-2-2 2 0,-8-1-1 16,-4 1 2-16,-7 2 0 16,-7 4 1-16,-12 7 0 15,-5 3-1-15,-7 8-2 16,-7 5-2-16,-6 12-2 15,-8 4-3-15,1 13 0 16,-5 10-2-16,1 8 1 0,-2 8 1 16,5 4 0-16,1 3 2 15,6 0 2-15,4-1 0 0,9-3 0 16,1-6 1-16,14-5 0 16,8-6-1-16,7-5-1 15,8-7 0-15,5-10 1 0,8-3 0 16,4-17 1-16,5-6-1 15,-3-12 1-15,1-3 2 16,-6-8 3-16,-2 3 1 16,-10-3 2-16,-7 5 1 15,-7 7 1-15,-6 4 0 16,-8 10-5-16,-6 5-1 0,-5 15-3 16,0 0 0-16,0 12-2 15,0 14-2-15,-1 14 0 16,-3 11 1-16,-3 12 2 0,1 11 1 15,0 8 1-15,-1-1-3 16,1 4-1-16,-1-4-1 16,1-9-1-16,0-8 0 15,2-16 0-15,2-9-1 0,-1-12 1 16,1-14 0-16,2-13 1 16,-7-15-1-16,4-15 2 15,-1-16-1-15,-1-8 1 0,4-17-1 16,1-12 1-16,0-3 1 15,10-7 1-15,1 4 1 16,7 2-2-16,5 8 0 16,3 11 0-16,4 11 0 0,1 19-1 15,0 9-1-15,1 17 0 16,-2 13 0-16,-3 10 0 16,-4 16-2-16,-10 11-3 15,-10 6-3-15,-6 7-4 0,-14 5 0 16,-8-5 1-16,-9-2 2 15,2-10-1-15,-1-7 3 16,7-10 5-16,6-5 5 16,20-17 4-16,4-7-1 0,19-15-1 15,15-6-1-15,2-10 0 16,13-14-2-16,3-10-2 16,8-14 1-16,0-9 1 0,0-5 2 15,-1-5 6-15,-32 48 2 16,0-3 5-16,-2 6 4 15,-1-1-2-15,-5 5-2 16,0 1-3-16,-4 6-1 16,-1 4-6-16,6-9-1 0,-19 29-4 15,-7 18-5-15,-18 30-2 16,-14 22-2-16,-2 17 1 16,-1 7 0-16,4 5 1 0,7-7-1 15,6-9 0-15,9-9 3 16,8-13 2-16,4-14 6 15,8-13 0-15,5-2 2 16,2-16-1-16,6-5 3 16,0-7-1-16,6-12-1 0,4-11 0 15,-1-2 1-15,-2-1-2 16,0-3-1-16,-5 6-1 16,-5 1-3-16,-4 9 0 15,-6 7 0-15,-9 11 0 0,11 6-1 16,-9 10 1-1,1 10-1-15,2 3 1 0,3 3 3 16,3 1-1-16,3 3 1 16,2-7 0-16,2-3 0 0,3-7 0 15,3-7 2-15,1-4-3 16,-3-8 2-16,3-1 0 0,0-11-1 16,-1-8-1-1,-2-8 0-15,3-3 0 0,-2-3-1 16,0-1 0-16,-3 1-1 15,1 4 0-15,-4 3-1 16,-1 10 2-16,1 9-2 16,-2 8 1-16,0 6 0 0,0 13 1 15,2 8 0-15,-2 6 0 16,4 3 2-16,0 4-1 0,0-1 1 16,-1-4 0-16,-2-2-1 15,-1-6 0-15,-3-7 0 16,-1-5 0-16,-3-4 1 15,-8-11-1-15,11 10 0 0,-11-10-1 16,11-5-2-16,-1-11-2 16,0-4-6-16,4-5-8 15,2-5-32-15,1-10-25 16,-1-3-11-16,-4 0-3 0,-5-3-4 16</inkml:trace>
  <inkml:trace contextRef="#ctx0" brushRef="#br0" timeOffset="24484.9636">17648 1720 26 0,'-39'-13'95'0,"12"-2"-4"0,10 4-6 16,15-7-5-16,10 1-2 15,20-1-76-15,19 2-4 16,16 7-11-16,8 0-23 0,10 2-42 15,16 6-5-15,0 0-5 16,-2 1-6-16</inkml:trace>
  <inkml:trace contextRef="#ctx0" brushRef="#br0" timeOffset="25267.4389">1461 8589 64 0,'0'-8'89'16,"0"8"-2"-16,-1-16-9 0,1 16-1 16,-1-9-67-16,1 9-3 15,-4 8-3-15,-3 13-2 16,3 9-3-16,0 15-1 16,-2 10 0-16,-4 9 1 0,4 10 4 15,-7 1-5-15,5 1-2 16,0-6-1-16,4-7-4 15,1-11-5-15,2-12-7 16,1-8-10-16,0-15-8 0,0-17-3 16,15 0-17-16,0-22-12 15,-3-15-2-15</inkml:trace>
  <inkml:trace contextRef="#ctx0" brushRef="#br0" timeOffset="25638.658">1516 8784 30 0,'1'-83'78'0,"2"6"8"16,-6 4-2-16,-12 11-16 15,4 11-19-15,-4 12-19 0,-7 10-11 16,2 12-10-16,-3 11-4 16,-2 10-7-16,5 20 0 15,2 17 1-15,-6 17-1 16,0 14-2-16,-3 15 0 16,5 15 5-16,3 8-1 0,6 8 3 15,0-4-3-15,12-4 1 16,0-12-1-16,7-9-3 0,18-14 0 15,5-14 0-15,15-17-1 16,10-17 0-16,5-15-1 16,4-12 0-16,10-22 1 15,6-17 3-15,-1-15 1 0,-2-21-1 16,-9-12 2-16,-5-17 1 16,-12-9 2-16,-12-8 2 15,-15 0 1-15,-16 6 3 16,-7 4-2-16,-29 16 2 15,-13 15-4-15,-12 20-3 0,-14 18-9 16,-12 31-24-16,-1 17-50 16,-9 24-5-16,-10 16-6 15,10 14-7-15</inkml:trace>
  <inkml:trace contextRef="#ctx0" brushRef="#br0" timeOffset="31487.4457">20414 1999 51 0,'2'-11'77'16,"-2"-1"-1"-16,0 1-4 15,-1 1-43-15,1 10-8 0,-9-14-4 16,9 14-6-16,-7-11-2 15,7 11-3-15,-9-5-2 16,0 5-4-16,-5 8 0 16,-6 11-3-16,-1 4-1 0,-6 7 1 15,1 7 1-15,-2 7 1 16,5 2-1-16,2-1 2 16,7-5-4-16,8-5 0 15,6-12 0-15,0-3-1 16,11-17-1-16,4-3 1 15,9-11 0-15,6-12-2 0,0-9 9 16,7-4 4-16,-4 3 1 16,3-3 0-16,-7 7 2 15,0 0-2-15,-10 10 0 16,-5 7 2-16,-2 11-3 0,-6 6-4 16,-2 16-2-16,-3 15 1 15,1 6-1-15,-1 13 2 0,2 12 0 16,3 7 0-16,3 7-1 15,6-3 0-15,5-2-4 16,5-5 0-16,5-10-2 16,3-8-1-16,1-14-1 0,-2-8 2 15,-3-17 1-15,-1-4 3 16,-6-10 5-16,-2-20 2 16,-3-5 2-16,-1-12 2 15,-7-10 0-15,1-4 1 16,-7-4-1-16,-2-1 0 0,-2 2-4 15,-11 4-1-15,-7 3-1 16,-5 9 1-16,-5 7-2 16,0 5 0-16,-2 6-1 0,6 3-1 15,3 3-2-15,6 4 1 16,10-1-1-16,8 0-1 16,22-5-3-16,7-3-1 15,14-1 1-15,12-3-1 0,11 0-3 16,6-8-12-16,6 9-27 15,3 5-30-15,-8 5-3 16,-2 3-8-16,-11 4 2 0</inkml:trace>
  <inkml:trace contextRef="#ctx0" brushRef="#br0" timeOffset="32370.2699">22397 1902 28 0,'2'19'79'0,"-2"2"-3"16,3-8-3-16,-3 0-3 16,1 20-41-16,2-19-32 0,-1 1 1 15,-1 1 2-15,2 0 1 16,0 2-1-16,0-6 1 16,2-1 0-16,-3-2 0 0,-2-9 3 15,1 10 0-15,-1-10 4 16,0 0-3-16,7-10 3 15,1-4-2-15,-2-8 0 16,6-2-1-16,4-4-3 16,1 0 1-16,4 0-3 0,2 4 0 15,3 5-1-15,1 4 1 16,-2 11-1-16,2 4 1 16,-3 4-3-16,-2 11 0 0,-3 5-1 15,-3 3 0-15,-2 4 1 16,-3 2-2-16,-2-1 2 15,2 0-1-15,-3-5 3 16,6-6 0-16,-4-2 2 16,5-6 0-16,-1-5 1 0,4-4 0 15,-1-4 0-15,2-8 2 0,2-7-3 16,3-3 1 0,3-5-1-16,1-4 0 0,1-1-1 15,2 0 0-15,-2 0-1 16,1 5 1-16,-4 2-1 0,-1 5 0 15,-3 8-1-15,-2 7-1 16,1 1 0-16,-4 4 1 16,1 7-1-16,-2 6 0 15,2 3 2-15,1 3-3 0,-2 1 4 16,8-4 0-16,4 1 0 16,4-3-2-16,4-3 4 15,5-6-2-15,5-2 0 16,2-3 0-16,0-5 0 0,6-5 1 15,-9-5 2-15,-2-3-1 16,-6-6 0-16,-4-3 2 16,-10 1 2-16,-6-1 0 15,-9 2-1-15,-7 4 0 0,-5 3-3 16,-8 8 0-16,-9 8-2 16,-3 4 0-16,-2 11-3 15,2 11-1-15,4 7-3 0,7 2 1 16,6 8-1-16,9-5-3 15,15 7-11-15,19-2-32 16,17-5-23 0,6-8-3-16,7-11-2 0</inkml:trace>
  <inkml:trace contextRef="#ctx0" brushRef="#br0" timeOffset="33806.6366">25590 1752 13 0,'0'0'78'0,"10"1"2"16,-10-1 1-16,2 16-13 15,-2-16-40-15,0 0-5 0,0 0 0 16,3-10-6-16,-3 10-7 16,4-13-3-16,-4 13-2 15,3-13-4-15,-3 13-2 16,3-12 1-16,-3 12-2 0,0 0 1 16,0 0-1-16,0 0 1 15,0 0 0-15,0 0 3 16,0 0 0-16,0 0 2 15,3-12 0-15,-3 12 0 0,2-17-1 16,-1 3 1-16,0 5-3 16,0-3-2-16,1-1 1 15,0-4-2-15,3 0 2 16,-2-1 0-16,0 2 0 16,-1-4 0-16,0 4 1 0,0-1-1 15,1 3-2-15,1 0 0 16,0 3 0-16,-4 11-1 15,5-9 0-15,-5 9 2 16,16 17-1-16,-9 8 0 16,4 14 1-16,0 6-1 0,-1 1 0 15,2 1-1-15,-1-5 1 16,-1-15-2-16,-1-9 1 0,4-4 1 16,2-4 1-16,5-7 1 15,7-3-1-15,2 0 1 16,4-3 0-16,3 3-1 15,-3-3 0-15,0 3 0 0,-5 0 0 16,-3 6 1-16,-9 12-1 16,-4 4-1-16,-9 7-1 15,-4 4-6-15,-12 6 1 16,-5 3-2-16,-8 4-1 16,-9 1 0-16,-1-5 0 0,-4-6 1 15,1-7 3-15,2-6 6 16,4-7 1-16,1-9-2 15,10-13 5-15,6-10 0 16,3-1 1-16,7-6 0 0,5 0-3 16,1-2-1-16,8 3-1 15,6 1 1-15,4 7-1 16,4 4 0-16,8 2-1 0,1 4 0 16,9 5 1-16,3-1 2 15,5 3-1-15,5 7 0 16,1-3 0-16,5 0-1 15,-4 1 2-15,6-6-2 0,-1 0 2 16,-5-4-1-16,2-8 1 16,-1-6 0-16,-4-6 1 15,-2-1 3-15,-2-4 3 16,-8 4-1-16,-8-1-1 0,-1 5-1 16,-10 3-1-16,-6 8 1 15,-6 2-2-15,-9 6-3 16,10 9-1-16,-7 3-1 15,0 2 1-15,1 3 1 0,4-1 0 16,0 2 1-16,5-2-2 16,-1-3 1-16,5-8 0 15,4-5 0-15,1-3 0 16,1-8 1-16,1-9 0 0,3-1 2 16,-5-6 4-16,0-1 0 15,-1 3 0-15,-6 5-1 16,0 4 0-16,-5 6-1 0,-10 10-1 15,11 13-2-15,-11 16-2 16,0 11-1-16,-4 15-1 16,-4 12 3-16,-3 15-2 15,-7 11-2-15,1 1-4 16,2-3-8-16,5-5-20 0,3-1-36 16,2-18-9-16,4-12-5 15,1-20 0-15</inkml:trace>
  <inkml:trace contextRef="#ctx0" brushRef="#br0" timeOffset="34365.1959">28571 1692 88 0,'5'-11'91'16,"-5"11"-6"-16,1-14-9 15,-1 14-3-15,0 0-67 0,-5 4-6 16,-2 13-2-16,-4 9-3 16,-2 13 1-16,0 4-1 0,0 9 4 15,3 1 0-15,4 3-1 16,5-4 0-16,3-4-1 15,10-6 1-15,12-11-2 16,6-8 1-16,6-11-2 16,2-9 3-16,3-6 1 0,0-14 3 15,-4-15 3-15,-3-15 0 16,-6-12 3-16,-9-5 2 16,-6-7 1-16,-11 4 0 0,-2 34-2 15,-5-3-7-15,-9 6-4 16,-3-4-12-16,-6 7-4 15,-6 0-10-15,0 9-31 16,-3 1-26-16,1 8-3 0,1 1-2 16</inkml:trace>
  <inkml:trace contextRef="#ctx0" brushRef="#br0" timeOffset="35701.8737">28779 1362 79 0,'53'-29'86'16,"-5"-1"-6"-16,-1 3-6 16,-2 2-1-16,-3 5-68 0,-4 4-3 15,-3 8-3-15,-5 10 1 16,-4 6-1-16,4 27 3 16,-6 37 1-16,-11 18 0 15,-7 22-2-15,-2 7-3 0,-1 2-3 16,-3-10 0-16,-2-15 0 15,-6-27-4-15,-6-17 3 16,-3-14 1-16,-5-15 2 16,-5-13 4-16,-2-10 3 15,-4-10-1-15,3-15 3 0,3-9 2 16,3-10-1-16,3-1 1 16,7-7-2-16,5 4 0 15,5-1-1-15,4 5-1 0,4-1-1 16,3 25-2-16,2-4-3 15,5-1-1-15,1 1 1 16,6-4-1-16,4-4 0 16,3 0-1-16,1-2 1 15,2 1 3-15,2 1 3 0,-4 0-1 16,2 5 0-16,-1 0 0 16,-1-1-1-16,-1 5 2 0,-2 6-2 15,-1 6-2-15,-4 8-1 16,-4 3 0-16,-8 16 1 15,14 21 0-15,-11 19 0 16,-5 10 0-16,0 2 0 16,1 2-1-16,2-2 1 0,-1-18 0 15,1-32 1-15,-1-4 1 16,-9-14 0-16,17 0 1 16,-6-11 0-16,4-7 0 15,2-3 1-15,2-4-1 0,-8 12-2 16,1 1-1-16,4-2 1 15,-1 0 0-15,2 1-2 16,0-1-2-16,1 6 1 16,-1-1-1-16,13 1 3 0,2 5-1 15,3 3 1-15,1 0-1 16,1 10 1-16,-3 2 1 16,1 0 0-16,4-1 0 15,3-2-3-15,4-8 2 16,2-1-1-16,-23-1 1 0,3-4-1 15,0-3 2-15,1 0 1 16,-2-3 1-16,-1 1 2 16,-3-2 0-16,-1 2 0 0,-5-1-1 15,0-1-2-15,-6 1-1 16,-1 2-2-16,-10 9-2 16,9-6 0-16,-9 6 0 15,-10 12-1-15,-13 13 2 16,2 6-1-16,0 5 0 0,5 5 0 15,2 1 1-15,14-12-4 16,5-5 1-16,5-3 0 16,4-6 1-16,2-6 2 15,3-5 3-15,0-5 1 0,8-7 3 16,2-11 3-16,6-3 1 16,-4-7 2-16,1-3 0 15,1 1-2-15,-15 16-3 0,1-1-1 16,1 1-1-16,1 1-3 15,13-9-1-15,-18 16-3 16,3 0 2-16,15 3-1 16,1 6 0-16,1 9 1 15,-1 6 0-15,4 3 1 16,-6 5 0-16,0 2 1 16,0-3 1-16,-2-6-1 0,2-5 1 15,5-2-1-15,-1-6 1 16,-2-3 0-16,2-3 1 15,-1-1 0-15,-1-9 0 0,2-5 0 16,0-3 0-16,2-4 0 16,-22 9 0-16,6-2-1 15,0-2 1-15,1 0 1 0,-1-1-1 16,2 3 1 0,-3-1 0-16,-2 2-2 0,1 1 1 15,-1 1 0-15,-3 1-2 16,3 4-1-16,-4 2 0 15,-4 4-1-15,10 2 0 0,-1 13 1 16,-13 13 0-16,-3 6 0 16,0 0 0-16,0 9 0 15,3-2 1-15,-1-7 0 16,6 0 0-16,3 0-3 0,-4-5-5 16,-5 1-9-16,-4-6-9 15,-6-5-38-15,-11 5-14 16,-22-3-6-16,-11-2-5 15</inkml:trace>
  <inkml:trace contextRef="#ctx0" brushRef="#br0" timeOffset="39220.9459">19594 4445 40 0,'4'-10'86'0,"-4"10"-1"0,0-11-4 16,0 11-6-16,-32-6-54 16,32 6-14-16,0 0-3 15,0 0-4-15,0 0-2 16,0 0-1-16,-9 16 0 15,3 3-1-15,-1 9 1 0,0 5 0 16,-2 9 5-16,1 6 0 16,-3 3-1-16,5 1 1 15,0 0-1-15,6-4 0 16,1-6-1-16,7-2 0 0,10-8-2 16,2-6 0-16,10-9 1 15,4-7-1-15,5-10-1 16,2-4 3-16,0-14 3 0,0-10-1 15,-7-7 3-15,-1-7-1 16,-11-9 3-16,-7-4-1 16,-12-4 2-16,-6-3 0 15,-15 2-2-15,-8 0-1 16,-10 9-3-16,-11 8-2 0,-7 12-5 16,-8 9-5-16,-5 19-6 15,-5 3-2-15,1 21-11 16,-2 6-14-16,-5 13-37 15,19 9-5-15,4 0 2 0</inkml:trace>
  <inkml:trace contextRef="#ctx0" brushRef="#br0" timeOffset="39676.8859">19934 4341 53 0,'29'-6'78'0,"-9"3"-2"16,-6 3-3-16,-9 10-5 15,1 7-62-15,-6 6-7 0,3 9-1 16,-1 8 2-16,-1 9 3 16,3 6 0-16,2 1-1 15,1-2 0-15,3-2 2 16,1-5-3-16,4-11 3 15,-3-5-1-15,1-13 0 0,3-6 0 16,-2-10 3-16,3-6 1 16,-4-12 0-16,5-10 1 15,-2-8 0-15,3-7 1 0,-3-4 1 16,0-3-1-16,-3 1 0 16,-6 2-1-16,-2 5-3 15,-4 7 1-15,-1 6-2 0,-1 6-1 16,-4 6-3-16,2 4-1 15,3 11-3-15,-8-11-1 16,8 11 1-16,0 0-2 16,0 0 2-16,0 0-1 0,0 0 1 15,0 0-3-15,0 0-10 16,-11-2-19-16,11 2-41 16,0 0-5-16,0 0-7 15,9-1-4-15</inkml:trace>
  <inkml:trace contextRef="#ctx0" brushRef="#br0" timeOffset="40024.6697">20690 4050 40 0,'7'-26'91'16,"-6"2"-2"-16,0 5-6 0,-2 6-3 16,-3 20-41-16,4-7-33 15,-9-8-2-15,9 8-5 16,0 0-1-16,0 18-2 16,0 8 0-16,-1 8 1 15,2 13 0-15,1 14 1 0,-1 11 1 16,-1 8 2-16,1 2 0 15,-2 4 0-15,1-5 0 16,0-3-1-16,0-5-4 0,0-10-8 16,0-6-21-16,-12-6-42 15,10-7-5-15,-2-12-7 16,-1-10-2-16</inkml:trace>
  <inkml:trace contextRef="#ctx0" brushRef="#br0" timeOffset="40270.0983">20691 4554 26 0,'8'-12'72'0,"2"1"1"15,6 2-4-15,2-3-4 16,-18 2-64-16,19 1-2 0,16 2 1 15,3-1 0-15,5 0-8 16,5 3-14-16,0-6-17 16,4 5-11-16,-3-5-5 15,4 0-2-15,-7 1 2 16</inkml:trace>
  <inkml:trace contextRef="#ctx0" brushRef="#br0" timeOffset="40570.7626">21384 4323 47 0,'19'-16'60'16,"-2"0"2"-16,-7 2-5 15,-6 1-11-15,-4 3-9 0,-8 2-9 16,-5 5-7-16,-12 3-8 16,2 2-7-16,-9 9-4 15,1 4 0-15,1 4-2 16,-1 4 0-16,6 4-1 0,4-1 0 16,9 3 0-16,5 0 0 15,6-1-1-15,1-3 1 16,10 3 1-16,5-6-1 15,6 3 2-15,0-4-1 0,4 1 0 16,-4-3 0-16,1 1 1 16,-6-1 1-16,-7 1 0 15,-6 4-1-15,-6-1-3 0,-10-2-3 16,-4 2-6-16,-2-5-8 16,1-1-22-16,4-2-24 15,14-15-14-15,0 0-4 16,0-11 8-16</inkml:trace>
  <inkml:trace contextRef="#ctx0" brushRef="#br0" timeOffset="40718.7737">21535 4618 11 0,'48'-23'78'15,"-8"5"4"-15,-7 2-18 16,4 9-13-16,-9 3-14 0,1 4-12 16,-2 11-12-16,-6 3-5 15,-1 14-12-15,-8 1-12 0,-2 6-26 16,-4 7-30-16,-7-1-6 15,-2 0-4-15</inkml:trace>
  <inkml:trace contextRef="#ctx0" brushRef="#br0" timeOffset="40910.7966">21914 4222 50 0,'9'-29'84'16,"-1"9"-6"-16,-8 20-8 0,9-9-8 16,-3-3-60-16,-4 27-53 15,3 11-27-15,9 9-5 16,-1 1-1-16</inkml:trace>
  <inkml:trace contextRef="#ctx0" brushRef="#br0" timeOffset="41544.99">22448 4392 38 0,'10'-8'83'15,"-10"8"-4"-15,-4-16-1 16,-9 11-8-16,-10 3-57 16,-2 5-5-16,-5 12-3 15,-1 9-4-15,-5 8-1 0,-2 10 0 16,1 6 0-16,2 4 1 15,3 2-2-15,11-3 1 16,3-4 0-16,9-8 1 16,9-7-2-16,10-9 1 0,15-9-1 15,7-12-1-15,10-5 2 16,4-16-2-16,7-13 2 0,-6-9 1 16,5-12 3-1,-9-8 0-15,-4-10 3 0,-9-3 0 16,-4 0 1-16,-6 0 2 15,-7 10 1-15,-3 3-3 16,-5 12 0-16,3 10-2 0,-6 9-3 16,-1 13-1-16,0 7-2 15,-1 10-1-15,1 8-1 16,-1 13 0-16,-1 10-1 16,-4 10 2-16,-5 12 0 0,-1 7 2 15,-4 8-1-15,-1 0-2 16,3-4 2-16,6-3 0 15,3-7 0-15,4-8-2 0,10-11 2 16,17-12-1-16,9-9 0 16,9-8-1-1,11-6 0-15,6-13 1 0,-1-7-1 16,-2-8 1-16,-1-6 0 0,-10-4 3 16,-11 0 2-1,-12 1 1-15,-12 4 0 0,-8 6-1 16,-7 4-1-16,-12 8 0 15,-11 13-2-15,-5 4 0 16,-7 16-3-16,0 10 0 0,1 7-2 16,9 4-1-16,12 1-1 15,14 4-8-15,13-3-22 16,17-5-43-16,24-9-4 0,15-10-5 16,10-6-1-16</inkml:trace>
  <inkml:trace contextRef="#ctx0" brushRef="#br0" timeOffset="42002.854">20022 5517 16 0,'-74'4'73'0,"15"-4"2"15,7 0-6-15,14-4-4 16,13 9-46-16,4-5-23 0,12 0 0 15,9 0 0-15,4 0 1 16,17 1 1-16,11 0 4 16,15-3 2-16,13 0 5 15,21-8 4-15,19 2-1 0,16-6 1 16,19-1 0-16,16-2 1 16,14 0-3-16,11-1-2 15,4 0-3-15,6 3 0 16,-8-2-3-16,-3 1-1 0,-14 3-2 15,-13 2-4-15,-19-2-12 16,-20 1-59-16,-6 9-3 16,-25-6-8-16,-6 2-3 15</inkml:trace>
  <inkml:trace contextRef="#ctx0" brushRef="#br0" timeOffset="42541.8524">24256 4425 32 0,'0'0'82'0,"12"-4"-2"16,-12 4-6-16,0 0-4 15,4 14-41-15,-3 3-31 16,5 10-1-16,2 8 0 16,-2 5 3-16,8 4 1 0,1 1 1 15,1-2-1-15,3-7 2 16,3-5 0-16,0-10 2 16,6-8 1-16,-1-11 4 15,5-5-2-15,1-13 2 16,-1-6-1-16,6-9 0 0,2-6 0 15,1-5-2-15,-1-3-3 16,1 4-3-16,-5 1 0 16,-3 7-5-16,-3 1-5 15,-6 13-11-15,-4 4-10 0,-2 9-27 16,-1 7-24-16,-3 9-8 16,-3 6-5-16</inkml:trace>
  <inkml:trace contextRef="#ctx0" brushRef="#br0" timeOffset="42727.943">25227 4511 18 0,'15'0'80'15,"-15"0"1"-15,11 21-6 16,-11 0-3-16,-9 10-45 16,-1 6-23-16,-3 9-5 15,1 5-2-15,1 1-8 0,-3-1-15 16,2-9-32-16,7-2-16 15,5-16-6-15,2-14-2 16</inkml:trace>
  <inkml:trace contextRef="#ctx0" brushRef="#br0" timeOffset="42883.8218">25511 4196 61 0,'0'0'69'0,"0"0"-3"0,0 0-17 16,6 23-31-16,-27-1-97 16,19 8-6-16,0 2 2 15</inkml:trace>
  <inkml:trace contextRef="#ctx0" brushRef="#br0" timeOffset="43630.7891">25660 4652 45 0,'31'15'75'0,"1"-8"-1"16,2-2-3-16,6-3-44 0,2-3-10 15,7-4-2-15,-5-7-5 16,-4 1-1-16,-5-9 2 16,-4 2 0-16,-13-4 2 0,-8 2-1 15,-10-3-2-15,-5 6-2 16,-12 3-1-16,-6 3-3 15,-7 10-3-15,-3 2-2 16,-3 15-1-16,-4 8-2 0,2 8 3 16,0 7-1-16,9 2 1 15,5 2 1-15,8-2-1 0,9 1 0 16,7-5 0-16,9-6 1 16,13-4-2-16,5-7 1 15,9-6-2-15,3-4 2 16,8-10 1-16,-1-3 1 15,4-11 1-15,1-7 1 0,-5-7 0 16,1-2 1-16,-8-2 1 16,-2 2-1-16,-9 2 1 15,-5 4-3-15,-4 7-1 16,-7 2-2-16,-12 15 0 0,11-10-2 16,-11 10 1-16,4 7-1 15,0 6 0-15,-1 3 2 16,1 1-1-16,6 5 3 15,2-1-1-15,4 1 2 0,5 1-2 16,7-5 1-16,1-1-1 16,7-6 1-16,6-2 0 15,1-3 0-15,1-6 0 0,2 0 1 16,-1-10 0-16,0-2 0 16,-8-3 0-16,-5 1 1 15,-8 1 1-15,-4 1-2 16,-4 4-1-16,-6 0-1 15,-10 8 1-15,0 0-1 0,12 18-1 16,-7 2 0-16,10 1-2 16,10 4 1-16,8 0 1 15,13 1 1-15,8-7-1 0,8-5 1 16,10-10 0-16,4-5 3 16,-4-14 1-16,-4-6 2 15,-10-10 1-15,-11-9-1 16,-14-9-1-16,-12-7-1 0,-19-6-4 15,-8-4-8-15,-17 5-36 16,-9-4-40-16,-17 2-3 16,-5 10-6-16,-8 8-3 0</inkml:trace>
  <inkml:trace contextRef="#ctx0" brushRef="#br0" timeOffset="44894.4358">29289 4741 41 0,'0'0'89'16,"11"-17"-2"-16,-4 7-4 15,-6-1-2-15,2-3-51 16,-3 14-23-16,1-14-3 0,-1 14-2 16,0 0-1-16,-10 1-4 15,-9 12-2-15,-8 11-1 16,-8 7-1-16,-3 5-1 15,-3 4 2-15,3-2 1 0,1-2 0 16,6-6 5-16,9-7 3 16,10-10 0-16,12-13 0 15,0 0 1-15,8-7 1 16,7-8 2-16,6-3-1 16,2 0-3-16,5-5-2 0,5 1 0 15,3 2 0-15,1 7 0 16,0 3-2-16,0 9-1 15,-3 8 0-15,-2 9 1 0,-7 16-1 16,-6 10 1-16,-8 14 1 16,-10 14-1-16,-6 14 4 15,-10 14-4-15,-2 7-1 16,3 4-1-16,6-6-1 0,7-2-1 16,5-12 1-16,16-12-1 15,14-18-3-15,9-18 5 16,8-20 1-16,3-16 3 0,1-12 0 15,-2-26 0-15,-4-14-1 16,-7-20 1-16,-7-8 4 16,-14-14 0-16,-9-1 3 15,-10-5 1-15,-5 4 2 16,-8 6 1-16,-6 10 0 0,3 14 1 16,-2 8-4-16,7 14-2 15,4 4-3-15,5 8-3 16,14 4-2-16,13 5-2 15,9 5-2-15,14 5-3 0,8 2-5 16,13 6-9-16,2 7-26 16,13 8-36-16,1 3-6 15,-11 4-2-15,-5 1-2 16</inkml:trace>
  <inkml:trace contextRef="#ctx0" brushRef="#br0" timeOffset="52532.8793">20122 6736 50 0,'-7'-12'73'0,"1"-2"0"16,1 1-3-16,-3-1-47 0,3 2-6 15,4 1 0-15,-1 1-5 16,2 10-3-16,-2-12-3 16,2 12-2-16,0 0-2 15,-2-10-2-15,2 10-3 0,0 0-2 16,0 0 0-16,-5 6 0 16,2 6 0-16,-1 10 0 15,-2 6 2-15,-5 12 1 16,1 6 2-16,-2 7 0 0,1 3 1 15,1 2 0-15,-2-1 0 0,3-6 0 16,4-9 0-16,0-5 1 16,5-10 0-16,-1-6 3 15,1-6 0-15,0-15 2 16,0 11 1-16,0-11 0 16,2-9 1-16,3-11 0 15,2-3-3-15,3-9-1 0,2-4-2 16,2 0-2-16,0-1-2 15,-1 4-2-15,2 3 0 16,-2 12 0-16,-4 7-1 0,3 10-1 16,-6 6 2-16,4 11-1 15,-4 7 2-15,2 5 1 16,0 3 1-16,1 1 0 0,2-2 0 16,0-1 0-16,0-7 1 15,6-6 1-15,4-8-1 16,6-7 1-16,-1-8-1 15,4-12 0-15,0-3 0 0,-1-12 0 16,1-4 1 0,-7-7 0-16,-4-3 0 0,-6-7-1 15,-7-4 2-15,-5 1 0 16,-1-4 1-16,-4 3-1 0,-4 0 0 16,0 5-1-16,1 1 1 15,0 6-2-15,3 5 0 16,4 2 0-16,1 5-2 0,4 2 1 15,6 3-1-15,3 2-1 16,5 4 1-16,4 1-1 16,8 2-1-16,-1 6 0 15,1 5 0-15,4 6 0 0,-2 4-1 16,-3 12 0-16,-4 13 0 16,-3 14 1-16,-7 7 1 15,-2 13 0-15,-7 13 2 16,-2 4 0-16,-1 3 1 0,-4 1-1 15,0-2 2-15,-2-6-2 16,2-7 1-16,3-12-1 16,0-8 1-16,0-12 0 15,2-5 0-15,2-13 1 16,-7-15 1-16,15 6-1 0,-5-16 0 16,5-13 1-16,1-8-1 15,4-3 0-15,0-4-1 16,4 1 0-16,1 1-2 0,-4 7-1 15,0 7 0-15,-2 10 0 16,-1 7-1-16,-4 5 1 16,-4 12-2-16,3 8 1 15,-2 5 2-15,-4 5 0 0,5 0 1 16,-4 3 0-16,3-5 0 16,1-2 1-16,2-9 0 15,3-4 1-15,3-9-1 16,5-5 2-16,2-12-1 0,6-11 0 15,1-5-1-15,2-8 1 16,1-2-1-16,1-2 0 16,-3-1-1-16,-1 3 1 15,-4 8-3-15,-2 7 1 0,-7 11-1 16,-5 8-1-16,-5 6 1 16,-2 12-1-16,-6 7 1 15,-2 8 0-15,1 2 1 0,1 4 0 16,3-1 1-16,1 0 1 15,7-5-1-15,3-5 1 16,4-7 0-16,6-4 0 16,3-9 1-16,4-4 1 15,-2-10 0-15,-3-4-1 0,0-7 1 16,-9-5 0-16,-6-2 0 16,-9-1 0-16,-5-3-1 15,-3 4 0-15,-13 2-1 0,-7 3 0 16,-7 7-2-16,-3 6 0 15,-5 5 0-15,2 3 0 16,-4 5-1-16,3 6-3 0,1 3-2 16,7 2-9-16,2 0-15 15,5-4-31-15,10 3-15 16,7-2-6-16,5-10 0 16</inkml:trace>
  <inkml:trace contextRef="#ctx0" brushRef="#br0" timeOffset="53289.984">22253 6489 0 0,'34'-16'75'16,"-5"3"5"-16,-10-1-2 15,-1 28-9-15,-9-18-45 16,-9 4-4-16,9-7-5 0,-9 7-3 15,-6-2-6-15,-5 2-2 16,-1-1-4-16,-1 2 0 16,0 2-2-16,-4 1 2 15,5-1 2-15,2 2-1 16,0-2-1-16,10-3 1 0,-9 3-1 16,9-3-1-16,0 0 1 15,0 0-3-15,0 0 2 16,-1 11-1-16,1-11 1 0,4 17-1 15,0-3 1-15,3 3 1 16,1 5 0-16,1 7 0 16,0 5 0-16,-2 4 0 15,-2 3 1-15,0 1 0 0,-3-2-1 16,-1-4 1-16,-1-4-1 16,0-8 1-16,0-6 1 15,0-4 1-15,0-14 0 0,0 0-1 16,9 0 1-16,-1-12 0 15,5-8-1-15,0-4-1 16,6-7 0-16,4-3-2 16,1-3 0-16,5-2 1 0,-1 3-1 15,2 1-1-15,-2 8 1 16,-1 5-1-16,-2 7 0 16,-4 6 0-16,1 7-3 15,-5 2 2-15,-2 12 0 16,-3 5 1-16,1 3 0 0,-4 0 1 15,3 2 1-15,-7-2 1 16,6-4-1-16,-6 0 2 16,4-6 0-16,-9-10 1 0,14 7 0 15,-4-7 1-15,-1-7 0 16,5-6-1-16,2-3 0 16,1-6-1-16,0 1 0 0,3-3-1 15,0 3 0-15,2 1-2 16,-2 7 1-16,0 4-1 15,1 7 0-15,0 3 1 16,2 12-1-16,-2 7 1 16,3 9 0-16,-1 4-2 0,-1 11-4 15,-2 5-16-15,-4 5-35 16,-4 13-19-16,-3 2-6 16,-9 1-3-16</inkml:trace>
  <inkml:trace contextRef="#ctx0" brushRef="#br0" timeOffset="53831.1668">20181 8051 16 0,'-41'8'75'15,"7"-3"1"-15,8-3-3 16,-2-4-34-16,28 2-10 15,0-10-10-15,11 3-6 0,15-1-5 16,10-5-3-16,12-2 0 16,15-4 2-16,14-3-2 15,12-6 1-15,16 0 1 16,13-5 0-16,16-3-1 16,12-3 2-16,14-1-1 0,12-2-1 15,11-2 0-15,5 3-1 16,7 0-1-16,-2 7-2 15,1 0 0-15,-6 6 0 0,-12 3-1 16,-10 6 0 0,-13 1 0-16,-16 7 0 0,-13 3-1 15,-19 1 0-15,-18 4 0 16,-12-1 0-16,-13 4-2 0,-17-1-6 16,-10 1-16-16,-8 5-40 15,-14-4-16-15,-13-1-7 16,-5 4-3-16,-17-3 3 0</inkml:trace>
  <inkml:trace contextRef="#ctx0" brushRef="#br0" timeOffset="55064.1605">20324 8669 49 0,'0'0'71'16,"0"0"-3"-16,0-15-4 15,0 15-48-15,0 0-3 0,0 0-7 16,0 0-4-16,-2 12-2 16,2 4-1-16,0 6 1 15,-2 5 1-15,0 6 0 16,-1 9 1-16,-3 1 0 16,2 10 2-16,-10-4-2 0,8 10 1 15,-7-2-1-15,5 2 1 16,-2 0 0-16,4-5 0 15,-3 0-1-15,7-5 1 16,2-1 0-16,2-5-1 0,10-9-1 16,-6-2 1-16,7-6-1 15,-1-4 0-15,5-7 1 16,-1 1 0-16,4-7 0 16,0-3 1-16,4-4 0 0,5-2 1 15,3 2-1-15,7-9 1 16,5-1 0-16,8-2-1 15,2 0 0-15,10-2 0 16,2 0-2-16,-1 0 2 0,2 2-2 16,-5 0 0-16,-3 0-1 15,-6 3 0-15,-6-2-2 16,-12 1-5-16,-8-1-8 0,-4-15-37 16,-4 13-20-16,-11-4-5 15,-2-6-3-15</inkml:trace>
  <inkml:trace contextRef="#ctx0" brushRef="#br0" timeOffset="55315.4478">21169 9052 41 0,'-8'-15'90'0,"-1"5"-5"16,3 1-6-16,6 9-2 16,-1-8-45-16,1 8-18 15,19 0-5-15,9 9-6 0,8 5-3 16,10 4 0-16,3 9 1 15,6 5 1-15,-2 5-2 16,-6 3 1-16,-7 5 0 16,-11 3 0-16,-17 4 1 15,-12 4-2-15,-19 1 2 0,-13 5-1 16,-13 0-1-16,-8 11-9 16,-10 3-24-16,-6 3-44 0,3 5-4 15,-1-8-7-15,-1-2-3 16</inkml:trace>
  <inkml:trace contextRef="#ctx0" brushRef="#br0" timeOffset="57062.6138">15290 6321 26 0,'4'-11'82'0,"-4"11"-4"0,0 0-6 15,0 0-3-15,-2-32-34 16,0 50-32-16,2 21-3 0,5 14 0 16,3 22 0-16,-1 21 4 15,4 23-1-15,0 15 1 16,1 26 0-16,2 14-1 16,-3 18-1-16,2 15 1 0,0 12 0 15,-3 5 1-15,2 10 0 16,-7 8 0-16,-3 7 1 15,-3 6 1-15,-2 6 0 16,-11 4-1-16,-3-1 0 0,-2 7-1 16,-6-1 0-16,3 9 1 15,-4-4 0 1,1 1-1-16,2 1 0 0,0 1-1 16,8 4 1-16,1-2-1 15,3 6 1-15,2-4-3 0,2 0 1 16,1-1 0-16,1-1 0 15,-2 0 0-15,1-9 1 16,1-4-1-16,-2-11 1 16,5-4 0-16,1-13-2 0,5-4 1 15,6-9-1-15,6-9-1 16,3-5-1-16,4-2 1 16,4-4 0-16,-15-107-1 15,1 14 1-15,0-5-1 16,-2 9 2-16,2-2-1 0,-5 7 1 15,2-4 0-15,0 11-1 16,-2-8 2-16,-2 12-1 16,1-13-1-16,-2 6-1 15,-1-6-2-15,-1 1-7 0,-2-8-17 16,-1-1-46-16,4-12-11 16,-4-17-3-16,0-20-2 15,0-18-4-15</inkml:trace>
  <inkml:trace contextRef="#ctx0" brushRef="#br0" timeOffset="81596.864">22447 9046 28 0,'10'-13'45'0,"-3"2"2"16,-7 11 4-16,14-18-1 16,-14 18-4-16,2-16-6 0,-2 16-6 15,-1-20-9-15,-6 10-3 16,0-1-7-16,1-1-5 15,-5 1-2-15,3 1-3 16,-7 2-1-16,-1 2-2 0,-3 4 0 16,-2 2-2-16,-7 6 0 15,-3 5-1-15,-5 8 0 16,-6 1 0-16,1 7 0 16,1 2 1-16,-1 3 0 0,5-2 0 15,3 2 0-15,5-2 0 16,8-1 0-16,6 0-1 15,6-2 1-15,7 3-1 0,3-3 0 16,12 3 0-16,6-3 1 16,3 3-1-16,10-3 0 15,7 2 0-15,4 1 0 16,2-1 0-16,4-1-1 0,0 1 1 16,-2-2 0-16,1 0-1 15,-8 1 1-15,-3-3 1 16,-6-3-1-16,-7-1 2 15,-8-4 1-15,-6 0 2 0,-10-2-1 16,-4 1 1-16,-14-3 1 16,-9 2 1-16,-7-1-3 15,-11 1 1-15,-3 0-2 0,-7-1 0 16,-4-1-1-16,-1-1-1 16,2-1-1-16,4-4-3 15,5 1-6-15,4-5-8 16,12-1-27-16,14-2-33 15,9-7-4-15,9-3-7 0,13-9-2 16</inkml:trace>
  <inkml:trace contextRef="#ctx0" brushRef="#br0" timeOffset="82063.8759">23054 9315 68 0,'23'-5'89'16,"-9"2"-4"-16,-14 3-7 15,0 0-1-15,0 0-65 0,0 0-4 16,-8 0-4-16,-6 8-3 16,-1 12-1-16,-6 6 0 15,-2 7 1-15,-4 3-1 0,1 6 2 16,5 0-1-16,-1-1 0 15,2-4 0-15,8-4 0 16,6-5-1-16,6-3 0 16,6-5-1-16,12-3 0 0,5-7-1 15,11-4-1-15,7-5 1 16,4-5-1-16,1-11 1 16,2-8 1-16,-3-6 1 15,-7-10 2-15,-6-2 1 0,-8-8 3 16,-7 1 0-16,-7-1 2 15,-10 3 0-15,-4 4 0 16,-11 6-2-16,-7 7-2 16,-9 8-2-16,-1 7-4 0,-7 9-5 15,-1 8-7-15,-1 8-11 16,2 7-21-16,9 11-34 0,-1-3-6 16,13-2-4-16,8-5-2 15</inkml:trace>
  <inkml:trace contextRef="#ctx0" brushRef="#br0" timeOffset="82446.2443">23711 9183 9 0,'35'2'89'16,"-7"2"0"-16,-13 2-5 15,-8 4-6-15,-7 4-1 16,-22 5-72-16,11 10-4 0,-2 5-1 15,2 8 1-15,-5 3-1 16,4 3 0-16,4-2 0 16,-2-6-1-16,5-2 1 15,4-11-1-15,1-7 0 0,7-9 1 16,4-5-1-16,6-6 1 16,5-7 0-16,7-9 0 15,2-4 0-15,6-7 0 16,3-3 1-16,3-1-1 15,-1-2 0-15,-3 5 1 0,0 4-1 16,-9 4 1-16,-3 4-1 16,-9 8 0-16,-4 9 0 0,-4 2 0 15,-6 11 0 1,-1 9-3-16,-2 3-9 0,2 6-15 16,4 7-45-16,-3-4-7 15,3-5-7-15,-1-9-4 16</inkml:trace>
  <inkml:trace contextRef="#ctx0" brushRef="#br0" timeOffset="82616.0339">24178 8992 38 0,'-11'-20'99'0,"3"11"-7"0,0-1-11 16,8 10-13-16,-11-15-14 15,11 15-115-15,0 0-22 16,3 7-6-16,3 11-5 16,6-1-2-16</inkml:trace>
  <inkml:trace contextRef="#ctx0" brushRef="#br0" timeOffset="83225.1134">24873 9124 10 0,'16'0'94'0,"-16"0"-3"16,3-7-4-16,-9 1-6 15,-8-4-1-15,-4 3-71 16,-4 5-4-16,-1 2-3 16,-3 0-1-16,1 9-2 0,-5 4 0 15,1 3 0-15,1 5 0 16,-4 0 0-16,4 0 1 15,0-1-1-15,8 0 0 16,1-2 0-16,3-5-2 16,7-2 0-16,9-11 0 0,-7 13 0 15,7-13-1-15,13 2 1 16,2-2 0-16,3 0 1 16,4 0 1-16,0 0 0 0,6 2 1 15,-4 5-1-15,-1 4 1 16,2 7 0-16,-2 0 0 15,-1 4 0-15,1-1 1 0,4-2 0 16,0-3 1-16,5-9-1 16,4-5 1-16,6-7-1 15,5-13 1-15,0-10 1 16,1-11-2-16,4-12 0 0,-4-13 1 16,-3-11 1-16,-5-10 0 15,-7-8 2-15,-10-3 1 16,-8 0 2-16,-6 5-1 15,-8 7 1-15,-2 12 0 0,-10 15-1 16,0 13-3-16,2 15-2 16,-2 16-1-16,3 15-3 15,-3 17-2-15,3 20 0 16,-3 15 0-16,5 18-2 16,-3 9 0-16,5 16 0 15,2-1-3-15,6 5-6 0,6 0-9 16,8-6-29-16,5-1-30 0,3-10-3 15,0-6-5-15,-5-13-2 16</inkml:trace>
  <inkml:trace contextRef="#ctx0" brushRef="#br0" timeOffset="83725.5707">22286 10760 26 0,'-26'0'87'15,"7"-3"-3"-15,7-4-3 16,11-5-5-16,8-2-33 16,16-2-32-16,8 0-4 15,15-1-2-15,12-1 0 0,14-3 0 16,15-2 1-16,8-3-1 15,13-1 0-15,11-3 0 16,11-2-1-16,7-2 0 16,7 0 0-16,5 0 0 0,-1 0-1 15,-3 3 0-15,-3 5-1 16,-14 2-1-16,-12 8 0 16,-14 6 0-16,-16 2-3 15,-21 7-3-15,-14 1-3 0,-16 5-13 16,-22 4-28-16,-14 6-35 15,-20 4-3-15,-21 2-7 16,-16-1-2-16</inkml:trace>
  <inkml:trace contextRef="#ctx0" brushRef="#br0" timeOffset="84003.9386">22698 10689 19 0,'-56'21'94'0,"13"-7"-3"16,16-5-6-16,15-9-4 0,12 0-1 16,17-20-77-16,32 0 0 15,23-2-2-15,18-6-1 16,17-2 2-16,14 0-1 16,17-2 0-16,1 0 0 15,0 5-1-15,2 3 0 16,-9 2-1-16,-5 1-1 0,-10 4-4 15,-9-1-3-15,-7 6-8 0,-11-6-11 16,-8 0-35-16,2 4-19 16,-11-2-6-16,-4 0-4 15</inkml:trace>
  <inkml:trace contextRef="#ctx0" brushRef="#br0" timeOffset="84993.357">26822 8760 44 0,'21'-12'84'16,"-2"1"0"-16,-3-2-6 15,-6 2-3-15,-21 2-55 16,11 0-8-16,0 9-6 0,3-10-3 15,-3 10-1-15,-9 0-1 16,-4 4-1-16,-7 7-1 16,-4 8 1-16,-4 4-1 15,-6 5 1-15,-4 3 2 0,-4 6 0 16,-1 0 1 0,3 3-1-16,2-1 1 0,2 1 0 15,3-3-1-15,9 0 0 0,4 0-3 16,9-3-1-16,7-1-2 15,6-3-2-15,9 0-1 16,12-8 0-16,7-2-1 16,7-7-2-16,7-6 2 15,7-7 0-15,4-1 2 0,2-12 2 16,3-4 1-16,1-8 2 16,-3-6-3-16,1-1-5 15,-8-7-5-15,1 1-2 0,-3-2 0 16,-7 7-1-16,-8 1 3 15,-7 6 1-15,-5 7 4 16,-10 4 7-16,-3 9 9 16,-9 6 4-16,0 0 2 0,-5 12 3 15,0 2-1-15,-3 4-2 16,2 3 1-16,-2 4 0 16,0 3-3-16,1 3-2 15,0 4-2-15,4-2-2 16,-1 0-4-16,4-2-4 15,0-1-10-15,0-8-19 0,13-1-39 16,-5-9-7-16,1-10-4 16,0-5 1-16</inkml:trace>
  <inkml:trace contextRef="#ctx0" brushRef="#br0" timeOffset="85181.3776">27339 8665 76 0,'-3'-17'92'0,"-5"2"-6"16,1 0-7-16,0 1-11 15,-2 6-68-15,2 0-41 16,7 8-12-16,-10-1-27 16,7 9-8-16,-1 9-3 0</inkml:trace>
  <inkml:trace contextRef="#ctx0" brushRef="#br0" timeOffset="85483.1293">27628 8858 30 0,'27'16'80'0,"1"-2"-1"0,-7 0-3 16,-3 18-22-16,2-12-29 15,-3 3-9-15,2 0-5 16,-6 2-5-16,-1-4-2 15,-5-1 3-15,-2-3 1 0,-5-6 2 16,0-2 1-16,0-9 1 16,-6 0 1-16,-2-5-1 15,4-8-1-15,-1-7-3 16,5-8-3-16,0-5-2 16,8-6-3-16,8 0-1 0,3-1-1 15,11 3-1-15,3 2-2 16,4 10-5-16,1 5-12 0,4 1-36 15,-3 15-24-15,0 4-7 16,-5 2-3-16,-5 4-3 16</inkml:trace>
  <inkml:trace contextRef="#ctx0" brushRef="#br0" timeOffset="86393.5721">28485 8764 0 0,'11'1'88'16,"-11"-1"-1"-16,0 0-6 15,9 6-5-15,-9-6-2 0,0 8-72 16,-1 8-3-16,-3 0-1 16,1 4 1-16,-1-1 1 15,3-1 2-15,-2-1 3 0,1-5 2 16,2-12 0-16,-2 9-1 15,2-9 1-15,0 0-1 16,0-10 0-16,3 0-1 16,1-4-3-16,-2 0-1 0,2-1 0 15,-3 1-1-15,0-1 1 16,-1 5-1-16,-1 0-1 16,1 10 0-16,-15-2 0 15,1 4-1-15,-1 8 0 16,-6 6 0-16,0 6 0 0,-7 3 1 15,1 8 0-15,-3 4 0 16,3-2 1-16,1 4 0 16,5-1 0-16,6-2 0 0,7 1-1 15,7-3 0-15,1-3 0 16,11-4-2-16,9-3 1 16,7-6-1-16,8-3 1 15,10-8-2-15,7-7 2 0,6-10 0 16,5-13 0-16,4-11 1 15,0-14-1-15,1-18 1 16,-2-13 0-16,-5-13 0 0,-3-7 3 16,-7-6 1-16,-8 1 0 15,-6 5 3-15,-7 9 1 16,-11 17 1-16,-6 13-1 16,-9 16-1-16,-4 14-3 0,-4 15-1 15,-10 12-2-15,-2 15-1 16,-6 17-1-16,-5 14-1 15,-4 19-1-15,-4 12 1 16,-4 12 1-16,1 8 0 0,6-3 0 16,5-5 1-16,9-6 0 15,8-9 0-15,10-11 2 16,6-12-1-16,15-9 0 16,10-8 0-16,11-4 1 0,8-7-1 15,11-7 0-15,9-9 0 16,6-3 0-16,3-16 1 15,-1-11 0-15,-3-10-1 0,-6-9 1 16,-13-8 2-16,-11-2 0 16,-9 2 2-16,-12 1-1 15,-12 7 1-15,-10 7-2 16,-8 12 1-16,-11 11-1 16,-6 15-2-16,-5 6 0 0,0 16-2 15,1 8 0-15,8 6 0 16,5 3 0-16,11 5 0 0,7-2-2 15,18 0-2-15,9-7-2 16,14-2-9-16,5-13-14 16,6-4-47-16,6-2-6 15,0-9-6-15,-2-5-6 0</inkml:trace>
  <inkml:trace contextRef="#ctx0" brushRef="#br0" timeOffset="87808.6283">22613 11346 0 0,'2'-21'74'15,"9"-4"2"-15,-3-5-3 16,5-4-4-16,3-4-34 15,2 5-28-15,8 1 0 16,2 7-2-16,-3 4 1 16,-3 7 1-16,2 5 1 0,-9 9 2 15,-3 3 1-15,-7 15 0 16,-5 8 0-16,-4 13-1 16,-4 7-1-16,-2 9-2 15,0 2-1-15,1 2-2 0,5-3-1 16,4-7-1-16,4-6-1 15,9-10 0-15,4-9-1 0,3-9 1 16,5-9-2-16,0-6 0 16,3-10 1-16,1-12-1 15,-2-7 0-15,1-9-1 16,-4-7 1-16,2-5 0 0,-7 0 1 16,0 1-1-16,-8 3 0 15,2 7 1 1,-3 8 0-16,-3 8 0 0,-4 5 0 15,1 8 0-15,-4 10 1 0,5-10 0 16,-5 10 0-16,0 0-1 16,6-16 1-16,1 5 0 15,8-9-1-15,7-1-1 16,7-6 1-16,12-5-1 16,5 0-1-16,4-2 0 0,6 3 1 15,0 3-1-15,-1 5 0 16,-7 5 2-16,-4 9-2 15,-11 6 2-15,-5 4 2 0,-8 12-2 16,-4 10 2-16,-10 6-1 16,-2 6 1-16,-2 4 0 15,-2 4 1-15,0 2-1 0,-6-2 1 16,1-2-1-16,-2-3-1 16,-3-5 1-16,3-6 0 15,-5-6 0-15,4-2-1 16,-4-8 0-16,2-7-1 0,10-4 0 15,-9-18-1-15,9-5 1 16,2-5-1-16,6-6 0 16,7 0-1-16,7-4 0 15,6 3 1-15,8 6 0 0,1 8 0 16,2 8 1-16,1 9-1 16,-2 5-1-16,2 13 3 15,-7 9-1-15,-4 7 1 16,-6 3 0-16,-2 2 0 0,-2-1 0 15,-1-2 0-15,-1-3 1 16,-1-5-2-16,1-7 1 16,-1-6-1-16,1-4 0 15,-2-5 0-15,-4-1 0 0,0-3 0 16,-11 2 0-16,18-17 0 16,-13 7 0-16,2-2 0 15,-3 1 0-15,-2-1-1 0,4 0 0 16,-6 12-1-16,12-15-1 15,-12 15 0-15,11-9-1 16,-11 9 1-16,13-3 0 16,-13 3 1-16,13 0-2 0,-13 0 2 15,16 0-2-15,-16 0-5 16,10 0-8-16,-10 0-16 16,0 0-44-16,15 2-4 0,-15-2-6 15,0 0-3-15</inkml:trace>
  <inkml:trace contextRef="#ctx0" brushRef="#br0" timeOffset="89312.264">24636 10921 12 0,'0'0'68'15,"1"-14"2"-15,-1 14-1 16,-4-8-35-16,4 8-12 15,0 0-5-15,-2-12-7 0,2 12-2 16,0 0-2-16,-13 0 0 16,13 0-4-16,-13 9 0 15,8 3 0-15,3 1-2 0,1 3 0 16,1-1 0-16,5 2 1 16,11-6 0-16,1-2 0 15,8-5 0-15,1-4 0 16,2-4 0-16,0-7 0 15,-3-3 1-15,-4-4 0 0,-7 0 0 16,-3-5 2-16,-10 6 1 16,-6-2 1-16,-9 7 1 0,-8 2 2 15,-5 7-2 1,-6 5 0-16,-2 12-1 0,0 11-2 16,-2 9-2-16,4 11-1 15,4 3 0-15,4 4 0 16,7-1-1-16,5-5 0 0,9-3 0 15,7-10 1-15,11-6 0 16,9-13-2-16,5-9 1 16,9-5 0-16,6-8-1 15,-1-10 1-15,9-8 0 0,-3-9 0 16,2-6-1 0,1-6 1-16,0 0-1 0,-6 1 1 15,0 3 0-15,-3 6 0 0,-2 6 0 16,-2 10 0-1,-6 9 1-15,-2 12-1 0,-7 3 1 16,-3 10 0-16,-5 7-1 16,-8 6 0-16,-3 2 1 15,-3 2 1-15,-1 0-1 0,-4-2 0 16,0-4 1-16,2-4-1 16,1-2 0-16,1-6 2 15,0-12-2-15,8 10 0 0,4-10 0 16,4 0 1-16,4-5-1 15,0-6 0-15,7-5 1 16,-1-1-2-16,5-6 0 16,-5-2 0-16,5-3 0 0,-4-2 1 15,2-2-1-15,-6 2 0 16,-2 1 0-16,-1 3 1 16,-4 3-1-16,-3 4 1 15,-3 6 0-15,-4 4 0 0,-6 9-1 16,9-8 0-16,-9 8 0 15,0 0-2-15,-2 7 0 16,2-7 0-16,-7 10 0 16,7-10 0-16,-6 10 0 0,6-10 1 15,0 0 0-15,0 0 1 16,0 0 2-16,-1-5 0 16,1 5 0-16,0-12 0 0,0 12 0 15,1-13 0-15,-1 13 0 16,0-11-1-16,0 11 0 15,0 0-1-15,0 0 1 16,0 0-1-16,0 0 0 0,-3-9 0 16,3 9 0-1,-8-3 1-15,8 3 0 0,-19-6 0 16,9 3 0-16,1-1 0 0,-3 4 1 16,3 0-2-16,-1 4 0 15,2 6 0-15,-1 6 0 16,3 7-2-16,0 5 0 15,-4 5 2-15,8 0-1 0,0 1 1 16,1-1 0-16,2-1 1 16,3-7 0-16,11-2 2 15,0-7-3-15,8-6 2 16,2-4-2-16,11-4-8 0,-1-4-23 16,9-10-48-16,6-6-3 15,1-10-6-15,0-5-5 16</inkml:trace>
  <inkml:trace contextRef="#ctx0" brushRef="#br0" timeOffset="90124.2234">22485 10946 22 0,'-7'-28'82'0,"-1"3"1"16,-1 6-9-16,4 5-22 16,-3 0-12-16,8 14-13 0,-8 0-10 15,3 7-8-15,5 16-6 16,0 15-2-16,0 12-2 15,0 12 1-15,-3 13 1 16,0 3 1-16,0-1 1 16,-2-3 0-16,0-7 0 15,2-11 0-15,2-13 1 0,2-13-1 16,10-14 1-16,5-10-1 16,6-10 0-16,9-12-1 0,10-13 0 15,1-10-1-15,10-9-3 16,5-7-4-16,3-2-4 15,1 1-7-15,-4 6-10 16,-2 10-30-16,-7 4-24 0,-1 10-5 16,-9 7-4-16</inkml:trace>
  <inkml:trace contextRef="#ctx0" brushRef="#br0" timeOffset="90873.2035">27084 10344 26 0,'8'-15'81'15,"-1"3"-4"-15,-2-2-2 16,1 3-5-16,-6 11-57 16,13-2-2-16,-2 9-3 15,-5 14 2-15,3 9-2 0,-5 12 2 16,-1 11-2-16,0 10 0 16,-1 11 0-16,-1 4-3 15,-1 3-1-15,2-4-3 16,-4-4 1-16,4-7-3 0,0-9-6 15,-2-9-12-15,-2-12-23 16,-4-10-34-16,4-9-6 16,2-17-4-16,-18-6-3 15</inkml:trace>
  <inkml:trace contextRef="#ctx0" brushRef="#br0" timeOffset="91061.0567">26895 10492 4 0,'-13'-39'88'0,"7"0"0"16,5 3-7-16,4 0-4 16,12-3-2-16,13 0-75 0,12 7-2 15,11 2-8-15,13 10-13 16,0 8-22-16,-1 9-24 16,-2 11-12-16,-8 16-7 15,-15 14 3-15</inkml:trace>
  <inkml:trace contextRef="#ctx0" brushRef="#br0" timeOffset="91301.7865">26950 11226 43 0,'-39'36'98'0,"5"-7"-4"0,4-9-9 15,8-10-1-15,11 28-28 16,11-38-44-16,23-21-7 15,19 2-3-15,14-6-2 0,17-3-1 16,14-4-1 0,8 0-4-16,2 1-2 0,1 2-2 15,-6 5-4-15,-1 4-8 16,-10-3-16-16,-11 2-41 16,-2 11-7-16,-8-6-2 0,-3 0-1 15</inkml:trace>
  <inkml:trace contextRef="#ctx0" brushRef="#br0" timeOffset="93120.6886">28720 10104 12 0,'0'0'69'0,"0"0"7"15,2 13-2-15,-2 12-31 16,-11 8-14-16,-1 13-6 16,-2 11-3-16,-2 8-1 0,3 3-4 15,6 1-4-15,2-3-4 16,4-9-2-16,1-6-2 0,1-12-3 15,4-11 1-15,1-9 1 16,1-9 1-16,-7-10-1 16,11-7 1-16,0-10-1 15,0-4 1-15,5-2-1 0,4-2-1 16,7 1-2-16,5 3 1 16,4 6-2-16,2 10 1 15,3 5 0-15,2 8-1 16,-1 9-1-16,-3 5-1 0,-8 5-2 15,-2 3-2-15,-12-1 0 16,-5 0-3-16,-12-2 2 16,-6-3 0-16,-11-3 3 15,-9-6 2-15,-4-7 4 0,-5-2 3 16,0-3 1-16,2-3 4 16,2 0-1-16,3 0 0 15,8-3-1-15,7 0-2 16,3 0-3-16,10 3-1 0,0 0 0 15,16-12-1-15,9 5 0 16,4-2-1-16,10-4 2 16,10-3 1-16,6-5 1 15,4-4 0-15,1-4-1 0,2-2 1 16,-4-2 0-16,-1 0 0 16,-12 1 0-16,-4 4 1 15,-12 2 1-15,-7 4 0 16,-8 6-1-16,-10 3 1 0,-8 9-1 15,-11 4 0-15,-10 2 0 16,-5 11-2-16,-3 6-1 16,-3 5 0-16,1 6 0 0,2 2 0 15,6 2-1-15,6-1 0 16,9-1 1-16,6-2-1 16,6-4 1-16,13-5-1 15,11-3 1-15,7-7-1 16,7-5 0-16,7-5 0 0,7-6 0 15,4-12 1-15,6-11-1 16,1-10 1-16,1-13 0 16,0-10 0-16,1-12 0 15,-2-8 1-15,-8-5 0 0,-2 0 2 16,-9 2 3-16,-10 8 0 16,-7 9 1-16,-9 10 1 0,-8 12 1 15,-4 14-1-15,-4 11-4 16,-2 5-1-16,0 15-3 15,-8 0-1-15,-3 18-2 0,-2 14-1 16,-5 15 0-16,-7 12-1 16,-6 14 1-16,-1 9 0 15,2 2 1-15,3-1 0 16,7-7 0-16,3-4 0 16,10-14 1-16,7-10 1 0,9-15 1 15,11-9-1-15,7-10 0 16,4-11 1-16,8-6 0 15,3-15 0-15,7-8 1 0,2-5-1 16,-1-4 1-16,-2 0 2 16,-5 2-3-16,-5 4 0 15,-8 5 0-15,-3 8 0 16,-8 5-2-16,-6 4 1 0,-13 7 1 16,11 0-1-16,-11 9 1 15,0 7 0-15,-5 3-1 16,-2 2 0-16,3 3 1 15,3 3-1-15,1-1-1 0,5-2-1 16,8-3 0-16,0-6 0 16,4-2 1-16,-3-5 1 15,1-5 1-15,-3-3 1 16,-3-6 1-16,1-6 1 0,-7-9 1 16,-3-4 0-16,-1-4 0 15,-4-4 0-15,-2-2-1 16,0 0 0-16,-2 2 0 15,1 5-1-15,1 2 0 16,4 5-1-16,2 4-1 0,1 4 0 16,6 3-2-16,4 3 0 15,3 4 0-15,1 3-1 0,5 1 1 16,1 4 1-16,1 4 0 16,0 4 0-16,0 3 0 15,2 2 1-15,-4 3 0 16,0 6 0-16,1-1 0 0,-1 2 0 15,2-2 0-15,3 0 1 16,3-6 0-16,2-1-1 16,7-9 0-16,3-6 0 15,0-3 1-15,1-10-1 16,3-6 1-16,-1-9-2 0,4-5 1 16,-3-4 0-16,0-3 0 15,-1 1-1-15,2 1 1 16,0 2-1-16,0 8 0 0,1 4 1 15,-4 7 0-15,4 7 0 16,-1 2 0-16,-1 4 0 16,-1-2 0-16,-2-1 0 15,-6-2 2-15,-2-2-1 0,-2-4 1 16,-10-5-1-16,-4-4 1 16,-7-1-1-16,-9-3-1 15,-6 0 1-15,-6 2 0 16,-10 3 0-16,-2 2-2 0,-4 10 0 15,2 7 1-15,-5 15-1 16,6 16-1-16,-4 16 1 16,5 19-1-16,3 13 0 15,0 15 1-15,2 10 1 0,7 3-1 16,7 0 1 0,1-5 1-16,2-5 1 0,1-8-1 15,-3-15 1-15,-1-8 1 16,-8-6 0-16,-8-5-2 0,-12-8-9 15,-6-10-41-15,-8 3-30 16,-13-9-3-16,-3-7-7 16,-11-12-5-16</inkml:trace>
  <inkml:trace contextRef="#ctx0" brushRef="#br0" timeOffset="93620.5501">23650 12382 14 0,'-16'-38'92'15,"10"4"-2"-15,6 0-5 16,3 2-6-16,6 4 1 0,-1 9-75 15,4 0-2-15,3 7 0 16,2 8 1-16,-4 9-1 16,-2 12 0-16,-5 13 0 15,-4 14 0-15,-3 13 0 0,1 12-1 16,0 11 0-16,-1 4-1 16,1 0 0-1,0-4-1-15,13-8 1 0,1-8-1 16,12-12-1-16,2-15-3 15,13-13-10-15,-5-13-22 0,6-10-45 16,3-12-3-16,-2-16-7 16,-9-11-6-16</inkml:trace>
  <inkml:trace contextRef="#ctx0" brushRef="#br0" timeOffset="94046.6521">23993 12532 56 0,'-43'-17'92'0,"0"3"-3"16,3 5-4-16,5 1-4 15,-7-1-60-15,14 2-3 0,14 4-8 16,14 3-6-16,0 0-3 16,16-8-2-16,16 6-1 15,4 1 0-15,11-2 2 16,12 2-1-16,8-2 0 16,6 0 1-16,4 3-1 0,1 2 1 15,-6-1 0-15,-5 5-1 16,-8 3 2-16,-13 1-1 15,-9 1 1-15,-7 0 0 0,-10 2 0 16,-4-4 0-16,-8 0 0 16,3-1 1-16,1-4-1 15,1-4 0-15,4 0 0 16,3-2-1-16,4-6-1 0,0-3 1 16,5-2-1-16,-2-4 1 15,-3 0 1-15,-2 0 0 16,-9 0 0-16,-3-3 2 0,-8 1 0 15,-3 0 0-15,-13-1-1 16,-5 3 0-16,-1 1-2 16,-6 0-2-16,-2 7-8 0,-6-1-13 15,6 9-23-15,-2 7-31 16,1 5-7-16,4 5-8 16,5 3-3-16</inkml:trace>
  <inkml:trace contextRef="#ctx0" brushRef="#br0" timeOffset="94453.6537">26419 11915 53 0,'23'-11'91'16,"-9"3"-3"-16,-14 8-6 15,0 0-2-15,4 7-46 16,-4 10-22-16,-2 3-5 16,-2 9-5-16,-3 4-1 0,4 1 0 15,1-3 0-15,-2-1 0 16,4-5 0-16,-1-7 1 15,1-9 0-15,0-9 1 16,10-3-1-16,3-14 0 0,3-7 0 16,3-5 0-16,3-1 0 15,5-2-3-15,-1 2 0 16,-4 10-1-16,-1 6-2 0,-5 15-4 16,-8 17-9-16,-8 17-30 15,-9 14-34-15,-14 4-4 16,-11 6-4-16,-11 1-5 0</inkml:trace>
  <inkml:trace contextRef="#ctx0" brushRef="#br0" timeOffset="95383.2924">18706 9725 54 0,'15'-6'83'15,"-15"6"-1"-15,14 12-6 16,-11 12-2-16,-2 13-47 16,2 11-26-16,2 11-1 0,2 6 0 15,0 3-1 1,4-6-3-16,-3-7 0 0,1-8-1 16,-2-17-1-16,2-14-2 15,-9-16 0-15,9-17 0 16,-8-11 3-16,0-14 0 0,-1-7 0 15,0-14 2-15,-1-5 1 16,-3-10 6-16,0 1 3 0,-8-3 3 16,3 5 1-16,-5 4 2 15,-3 6 2-15,-5 11-1 16,-4 9-2-16,-1 14-4 16,-7 14-2-16,-1 16-3 15,-6 13-1-15,-1 23-2 0,-1 16 0 16,3 20 0-16,3 19-2 15,4 18 1-15,8 10 1 16,9 5 1-16,16-4 1 0,10-4-2 16,20-9 1-1,12-14-1-15,15-16 1 0,15-23-1 16,14-18 0-16,10-20-1 16,8-15 0-16,7-18 1 15,0-17 0-15,-3-16-2 16,-6-17 2-16,-11-16 0 0,-16-10 2 15,-21-9-2-15,-18-1-2 16,-24 8-5-16,-17 4-22 16,-25 22-47-16,-13 20-4 0,-17 25-5 15,-15 21-7-15</inkml:trace>
  <inkml:trace contextRef="#ctx0" brushRef="#br0" timeOffset="96341.1123">18655 14959 70 0,'-16'-15'88'0,"12"-4"-3"16,3-5-6-16,3-2-1 16,19-4-67-16,-1 3-1 15,11 5-4-15,2 4-2 16,3 8-1-16,0 8-1 15,-2 11 0-15,-7 17-1 16,-10 15 1-16,-8 15-1 0,-9 15 1 16,-13 10 0-16,-6 5 1 15,-4 3 1-15,-3-7 0 16,2-6 0-16,7-8 0 0,4-12-1 16,10-13 0-1,5-13 0-15,15-10-3 0,7-13-1 16,10-7-1-16,6-13-1 15,9-11-1-15,5-15-1 0,7-10-5 16,2-13-5-16,4-12-5 16,-5-12-3-16,0-8-2 15,-7-11 4-15,-3-2 1 16,-11-6 2-16,-3 0 8 16,-15 6 6-16,-8 6 12 0,-8 15 5 15,-10 11 3-15,-15 16 1 16,-15 12-1-16,-7 14 0 15,-16 19-4-15,-9 14-2 16,-16 13-5-16,-9 16-3 0,-8 21 0 16,-7 18-1-16,-3 23 0 15,-4 22 0-15,1 24 1 16,4 15 1-16,5 15 0 0,16 9 0 16,12-4 0-16,18-8 0 15,19-16 1-15,22-18 0 16,15-22 0-16,27-25 0 0,24-23 0 15,23-26-1-15,19-21-2 16,15-13 0-16,21-26-2 16,12-17-1-16,8-23 1 15,3-19-1-15,2-16-1 16,-11-19 0-16,-9-15 2 0,-16-15 0 16,-23-8-1-16,-18-6-3 0,-21 3-6 15,-22 4-14 1,-28 11-50-16,-7 18-5 0,-27 11-5 15,-20 21-5-15</inkml:trace>
  <inkml:trace contextRef="#ctx0" brushRef="#br0" timeOffset="97837.7676">24778 6050 54 0,'1'-11'90'16,"-1"3"-4"-16,1-2-6 0,-3 1-5 15,2 9-59-15,-14-3-8 16,10 8-4-16,-2 12-6 16,0 7 0-16,0 4-2 15,-1 4 1-15,1 2 2 16,3 2 0-16,1-3 0 0,2-1 0 16,0-9 1-16,4-3-1 15,6-7 2-15,4-5-2 0,2-6 2 16,4-2-1-16,4-6 1 15,0-5 1-15,0-4 1 16,3-3-1-16,-5-1 2 16,-7-1 1-16,-5 2 0 0,-3 2 0 15,-5 4-2-15,-2 2-1 16,0 10-2-16,-8-3-2 16,1 12-4-16,5 5-7 15,1 11-9-15,1 3-18 16,-2 6-37-16,2 4-4 0,8-1-7 15,3-2 3-15</inkml:trace>
  <inkml:trace contextRef="#ctx0" brushRef="#br0">25545 6391 82 0,'-4'-14'90'15,"4"1"-7"-15,0-4-6 16,9-2-2-16,-27-2-70 0,37 0-3 16,16 3-5-16,1 2-6 15,7-1-7-15,0 0-11 16,0 3-5-16,-8 1-6 16,0 0-4-16,-13 0 3 0,-5 0 12 15,-11 2 11-15,-6-1 15 16,-4 1 12-16,-11 4 10 15,1 3 5-15,-9 4 4 16,1 6-4-16,-2 10-10 0,2 9-4 16,-5 15-5-16,4 7-4 15,-6 15 0-15,4 3 0 16,-3 14-1-16,3 4-1 16,0-1 0-16,-1-2-1 0,4-10 0 15,3-5 1-15,0-12-2 16,4-7-2-16,3-16-4 15,4-11 1-15,3-6-2 0,5-13-2 16,2-13-10-16,11-13-6 16,5-14-11-16,7-8-4 15,1-12 4-15,6-8 6 16,3-3 15-16,-1 2 11 0</inkml:trace>
  <inkml:trace contextRef="#ctx0" brushRef="#br0" timeOffset="99733.3873">27683 6077 80 0,'17'-1'85'16,"1"1"-6"-16,-1 1-5 15,-3 5-1-15,-33 4-74 0,26 6-3 16,7 8-2-16,-6 9 0 16,-2 6-3-16,-4 3-1 15,-2 3 2-15,0-6 0 16,-6-2 2-16,3-8 4 0,0-8 4 15,3-7 4-15,0-14 1 16,13 0 2-16,-1-12-1 16,8-4 2-16,-1-10-3 15,8 4-1-15,-3-5-4 0,7 5-2 16,-7 4 1-16,2 3-1 16,-4 11 1-16,-2 4-1 15,-1 18 0-15,-6 7-4 16,-2 12-12-16,0 8-30 0,-4 9-29 15,-5 5-3-15,-2-2-6 16,0-1 0-16</inkml:trace>
  <inkml:trace contextRef="#ctx0" brushRef="#br0" timeOffset="100215.4583">25789 7545 9 0,'0'0'78'0,"0"0"1"15,15 1-3-15,16-9-3 16,10-3-38-16,17-7-27 16,15-1-1-16,18-3 1 0,16 1-2 15,15 0 1-15,11 1-3 16,9 4 0-16,-3 1-3 16,5 7-6-16,-6 0-10 15,-9 6-9-15,-13 2-14 0,-14 0-30 16,-13 0-12-16,-18 4-5 15,-13-2 5-15</inkml:trace>
  <inkml:trace contextRef="#ctx0" brushRef="#br0" timeOffset="101379.9412">25597 6890 43 0,'3'-16'57'0,"0"6"-19"15,0-11-12-15,7 3-1 16,-3-1-1-16,5-3-2 16,0 0-5-16,1 0-1 0,4 0-3 15,0 1-2-15,4 1-6 16,-2-4-1-16,2 6-3 16,2-2 0-16,2 4-1 15,-2 0-1-15,3 4 1 0,-2-2 0 16,-2 5 0-16,-1 1-1 15,-4 1-1-15,-1 1-5 16,-6 2-10-16,0 3-24 16,-10 1-22-16,0 0-8 15,0 0 0-15</inkml:trace>
  <inkml:trace contextRef="#ctx0" brushRef="#br0" timeOffset="102737.0508">26150 6186 29 0,'0'0'49'16,"-15"2"1"-16,6-13-35 16,9 11-14-16,-13 17 1 15,4 4-4-15,-1 6 4 16,-3 3-1-16,-3 11 7 16,0-1 1-16,0 7 2 0,-2-2 0 15,2 4 0-15,1 1-1 16,1-4-1-16,6 2-1 15,-1-8-2-15,-5 4-1 16,6-6-1-16,-5 1-1 0,3-5 0 16,-4-6 1-16,-1-3 0 15,-1-2-1-15,5-5 0 16,1-4 1-16,2-3-2 0,8-11 1 16,-10 10 0-16,10-10 0 15,0 0 2-15,0 0-2 16,0 0 0-16,0 0-1 15,0 0 3-15,-2 9-4 16,2-9 1-16,0 0 0 0,0 0-1 16,0 0-2-16,0 0 2 15,0 0-1-15,6 2 1 16,-6-2 0-16,0 0 0 0,13 6 0 16,-13-6 1-16,14 5 0 15,-14-5 0-15,10 2 0 16,-10-2 0-16,10 2 0 15,-10-2 0-15,0 0 0 0,8 0 0 16,-8 0 1-16,13-13-1 16,0 1 0-16,-2-6 0 15,4-1-1-15,1-4 1 0,3-4-1 16,0-1 1-16,3-2-2 16,-3 3 1-16,2 2-1 15,2 2-1-15,-2 4 0 16,2 4 0-16,2 5-1 0,-2 4-1 15,-3 4 1-15,-1 2 0 16,-4 6 0-16,-3 7-2 16,-2 3 3-16,-4 3-1 15,0 2 2-15,-2 2-1 16,-2-2 2-16,0-2-1 0,-1 0 1 16,0-6 1-16,2-3 0 15,-3-10 1-15,14 6-1 16,1-6 1-16,2-5-1 0,8-6 0 15,5-3 0-15,7-5-2 16,-1-2-1-16,4-3 1 16,-2-2-1-16,-2-2 1 0,-5-1 0 15,-8 6 2-15,-3 0 2 16,-8 5 0-16,-3 0-1 16,-8 10-2-16,-1-2 1 15,0 10-3-15,-12 7 0 0,0 6-3 16,-7 8-1-16,5 6 0 15,-5 7 2-15,8-2 1 16,-2 6 0-16,7-6 1 16,1 2 0-16,5-8 1 15,13-1-1-15,2-7 2 0,5-5-1 16,3-4 0-16,8-7 0 16,0-2-1-16,2-9 1 15,0-7 0-15,-2-2 1 16,0-9-1-16,-2-3 2 0,-1-4 0 15,-4-4 1-15,-1 0-1 16,-3-5 1-16,2 6-1 0,-2-1 0 16,-2 8-1-16,-3 4 0 15,-1 7-2-15,-2 4 0 16,-3 10-1-16,-9 5-1 0,12 4 0 16,-12-4 0-16,7 21 1 15,-3-7-1-15,-3 4 2 16,2 2-1-16,1-2 4 15,0 0-1-15,6-4 1 16,0 0 0-16,6-7 0 0,7 1-1 16,2-8 1-16,4 1 0 15,-1-4-1-15,4-2 0 16,-8 0 1-16,2 0-2 16,-9 3 1-16,-7 2 1 0,-8 8 0 15,-4 9 0-15,-12 12-1 16,-6 10 1-16,-4 16-9 15,-11 13-32-15,3 12-30 0,1 6-5 16,3-7-4-16,11-6 0 16</inkml:trace>
  <inkml:trace contextRef="#ctx0" brushRef="#br0" timeOffset="107078.0819">21228 14652 59 0,'8'-20'85'0,"-4"1"-3"0,-2 1-3 16,-2 4-4-16,-19 4-62 15,19 10-5-15,-2-9-2 16,2 9-2-16,-1 24-2 15,0 4-2-15,-1 13 0 16,1 11-1-16,-3 9 2 0,1 10-1 16,-1 1 2-16,1 4-1 15,0-2 0-15,-4-3-1 16,2-7 1-16,2-9-1 16,0-1-5-16,-6-13-10 0,5-3-17 15,3-6-21-15,0-11-24 16,0-6-7-1,1-15-5-15</inkml:trace>
  <inkml:trace contextRef="#ctx0" brushRef="#br0" timeOffset="107365.2228">21165 14939 59 0,'1'-83'84'0,"3"0"-1"0,1 5-3 16,3 13-32-16,-1-2-19 15,6 7-11-15,5 11-8 16,1 10-4-16,5 10-3 15,3 9-3-15,7 11-2 0,-2 9-1 16,7 8-1-16,-4 11 1 16,-2 6 0-16,-4 7 1 15,-7 3 1-15,-4 2 2 16,-11 0 2-16,-6 2 1 0,-7 0 0 16,-11-2 1-16,-7-1-1 15,-3-1-1-15,-2-2-1 16,-4 2-4-16,2-2-10 0,1-1-13 15,1-6-26 1,9 0-27-16,1-3-6 0,1-3-5 16,4-8 2-16</inkml:trace>
  <inkml:trace contextRef="#ctx0" brushRef="#br0" timeOffset="108971.4502">21336 14971 45 0,'21'2'70'0,"7"0"-1"0,-4 16-17 15,7-18-24-15,9 1-10 16,2-1-8-16,5-6-5 16,4-2-3-16,3-6 1 15,-5-2 1-15,7-7 1 0,-6-2 2 16,-6-2 3-16,-3-2 2 16,-6 2 3-16,-7 1 3 15,-5 1 0-15,-10 5-1 16,-4 3-1-16,-9 1-2 0,0 16-5 15,-22-11-2-15,0 11-3 16,-6 5-2-16,-7 7-3 16,-4 11 0-16,-1 6-1 15,-2 3 1-15,3 5-1 16,6 2 1-16,5 0 0 0,7-1-1 16,6-2 1-16,8-4 0 15,7-6 0-15,8-1 0 16,10-5 0-16,6-6-1 0,8-6 0 15,6-8 1-15,9-3 0 16,4-13 1-16,5-5-2 16,6-10 2-16,-1-2 0 15,4-7 2-15,-8 2-2 0,-2 1 1 16,-8 6 0-16,-7 7 0 16,-7 6 0-16,-10 11-1 15,-10 8 0-15,-6 11-1 0,-7 10 1 16,-1 6-1-16,-7 2 0 15,-1 1 1-15,2-1-1 16,2-3 1-16,1-5 0 16,4-3-2-16,3-7 2 0,10-9-1 15,3-3 1-15,0-3 0 16,4-7 1-16,1-6 1 16,-3-3 0-16,1-4 2 15,-3-1 0-15,-5-4 1 0,-2 2 1 16,-4-1-1-16,-5 3 0 15,0 0-1-15,0 4 0 16,-2 0-1-16,0 2-2 16,1 0 0-16,1-2-2 0,8-1 1 15,7-1-1-15,4-2-1 16,7-2 1-16,3 1 0 16,4-1 0-16,2 3 1 0,-1 5-1 15,-8 3 1-15,-1 5-1 16,-6 9 1-16,-7 4 0 15,-3 13 0-15,-9 9 1 16,-3 10-1-16,-5 7 1 0,0 7 0 16,-2 0-1-16,2 4 0 15,-3-3 0-15,3 2 0 16,-2-5 0-16,5-4 0 16,-3-1 0-16,2-3 0 0,-1-1 1 15,-3-4-1-15,4-4 0 16,-3-2 1-16,1-6-1 15,3-6 1-15,-1-3-1 0,6-13 1 16,-6 13 0-16,6-13 0 16,0 0-1-16,-9-8 0 15,7-11 0-15,-1-8 0 16,1-9 0-16,0-10-1 16,2-12 0-16,0-8 1 0,1-6-1 15,11-2 0-15,0 4 0 16,8 5 0-16,7 6 0 15,5 10 0-15,5 12 0 0,3 13 0 16,3 11 0-16,4 10 0 16,-3 5 0-1,0 13 1-15,-5 6-1 0,-6 6 0 16,-7 5 0-16,-4 0 0 0,-9 0-1 16,-6-1 1-16,-7-4 1 15,-8 1-2-15,-8-6 1 16,-4-4 0-16,-3-5 1 0,-5-1 0 15,4-4 0-15,-6-2 0 16,7-3-1-16,2-5-1 16,6 2 1-16,2-8-2 15,9-6-1-15,6-5 0 16,13-8 0-16,5-5 0 0,12-7 0 16,6-9 2-16,5-6 0 15,8-8 1-15,4-4 1 16,0-6 2-16,-2-3 1 15,1-2 1-15,-8 2 0 0,-3 6-1 16,-6 8 1-16,-9 11-2 16,-8 9 0-16,-4 15-2 15,-5 15 0-15,-11 11-1 16,7 17 0-16,-8 13 1 0,-10 15-2 16,-6 13 1-16,-8 11 1 15,-4 13 1-15,-7 4-1 16,-2 3 1-16,2-4-1 0,3-5 0 15,6-7 2-15,8-9-2 16,10-10 0-16,9-13 0 16,17-11 0-16,12-8-1 15,16-12-1-15,11-10 1 0,10-11 0 16,10-14 0-16,2-12 0 16,7-8 1-16,-4-8 1 15,-4-4 0-15,-10 4 2 16,-12 1 2-16,-12 6 0 0,-13 7 0 15,-12 3 0-15,-18 13-1 16,-5 8 0-16,-23 11-1 16,-10 3-2-16,-8 17 0 15,-7 8-1-15,-7 5-1 16,1 6 1-16,6 6 0 0,8 4 0 16,11-2-1-16,16 0-2 15,18-3-9-15,12-12-13 16,20 4-57-16,23-3-1 0,12-14-7 15,13-6-5-15,8-11 7 16</inkml:trace>
  <inkml:trace contextRef="#ctx0" brushRef="#br0" timeOffset="110243.5965">25330 14168 5 0,'0'0'92'0,"5"-14"1"16,-5 14-5-16,-5-14-8 16,1 4 0-16,-3-1-59 15,7 11-17-15,0 0-2 0,-6 9-2 16,5 10-1-16,-5 7-1 15,-2 9 1-15,-2 7 1 16,-2 5 1-16,-5 1-1 16,1 0 0-16,0-4 2 0,4-6-1 15,0-7 0-15,10-8 0 16,2-8 0-16,0-15-1 16,14 3 1-16,3-10-1 15,7-12-1-15,5-8 0 0,3-7 0 16,5-6-1-16,6 1 1 15,-2-2-1-15,-2 5 0 16,-3 6 1-16,-1 8 0 16,-10 7 0-16,-3 10 0 15,-7 5 1-15,-15 0 0 0,11 19 0 16,-10-6 0-16,-1 0 0 16,0-1 1-16,0-3-1 15,0-9 1-15,9 7-1 0,3-8 0 16,5-9 0-16,4-5 1 15,5-6 1-15,-3-7-1 16,1-4-1-16,1-10 1 16,-4-6-1-16,-1-10 1 0,-1-6-1 15,1-7-1-15,-1-4-1 16,1-4 1-16,3-2 1 16,5 3-1-16,8-1 0 0,4 7 1 15,6 5-1-15,5 10 1 16,8 4 1-16,5 9-1 15,5 10 0-15,1 10 0 16,-5 9-1-16,-1 9 1 0,-8 6 0 16,-10 11 0-16,-7 10-1 15,-11 10 1-15,-11 11 0 16,-12 13 1-16,-6 10 0 0,-11 10 0 16,-10 4 1-1,-1 7 0-15,-4 0-1 0,-4-3 2 16,-1 0-1-16,3-12 1 15,-2-8-1-15,2-9-1 16,5-9 0-16,2-7-1 0,1-9 0 16,7-8-1-16,0-7 0 15,14-14 2-15,-7 2-2 16,7-12 1-16,7-15 0 0,8-4 0 16,1-7 0-16,4-1-1 15,6-5 1-15,6 6-2 16,2 1 0-16,3 10 1 0,0 13 0 15,1 8 1-15,0 5-1 16,-2 11 1-16,-3 9 0 16,-3 2 1-16,-5 4-1 15,-2 1 1-15,-3-4-1 16,2-3 1-16,-1-1 0 16,1-7 0-16,5-4 0 15,5-7-1-15,5-2 1 0,3-7-1 16,3-9 0-16,2-7 1 15,-2-1-1-15,0-6 0 16,-4-1 0-16,-5 2 1 0,-8 1 0 16,-4 4 0-16,-7 7 0 15,-4 4-1-15,-11 13 0 16,8-4 0-16,-8 4 1 16,-3 19-2-16,-2 5 1 0,1 1 0 15,1 3-1-15,0 3 1 16,3 2 1-16,6-5-1 15,5-2 0-15,7-7 1 0,7-3-1 16,3-5 0-16,5-6 1 16,2-5 0-16,1 0-1 15,1-9 2-15,-2-5-1 16,-5-6 0-16,-2-6 1 0,-8-3-1 16,-6-9 0-16,-8 4 0 15,-6-4-1-15,-10 4-1 16,-9 1-2-16,-6 8-3 0,-9 4-12 15,1 13-27-15,2 7-39 16,-9 11-3-16,3 6-5 16,5 0-5-16</inkml:trace>
  <inkml:trace contextRef="#ctx0" brushRef="#br0" timeOffset="110838.297">28736 13587 30 0,'12'-14'84'0,"-12"14"0"15,18-11-4-15,-13-1-27 0,-5 12-18 16,15-9-9-16,-5 10-9 15,-10-1-4-15,12 22-4 16,-6 0-1-16,-6 10-1 16,0 13-1-16,-5 6 0 15,-2 8-2-15,-2 4 0 0,1-1-1 16,-4-3-1-16,2-4 0 16,0-11-3-16,1-9-2 15,0-13-6-15,5-9-18 16,4-13-52-16,-4-6-4 0,2-21-7 15,0-18-6-15</inkml:trace>
  <inkml:trace contextRef="#ctx0" brushRef="#br0" timeOffset="110980.6285">28798 13280 0 0,'12'-40'89'0,"-1"12"-1"0,-3 12-6 15,-8 16-9-15,11-5-8 16,-5 14-85-16,-2 18-41 15,4 2-19-15,2 7-5 16,-1 0-4-16</inkml:trace>
  <inkml:trace contextRef="#ctx0" brushRef="#br0" timeOffset="113182.1781">29085 13519 61 0,'10'14'86'16,"-4"1"-4"-16,-1-3-5 15,-1 3-2-15,17 3-60 0,-14 4-12 16,-1 6-1-16,1-1-1 16,2 4 1-16,-3-3-1 15,1-2 0-15,-2-7 3 16,-1-4 1-16,-2-6 1 0,-2-9-1 16,0 0 1-16,12-3 0 15,-3-14-1-15,3-4 0 16,4-6-3-16,3-2-2 15,7 0-1-15,1-2 0 16,1 4 0-16,0 6 0 0,-3 6-1 16,-2 8 1-16,-1 7 0 15,-4 1 2-15,-2 10-1 16,-4 6 1-16,1 4-1 0,0 1 1 16,0-1 0-16,6-2 0 15,2-5 1-15,5-4-2 16,8-10 1-16,3-4-1 0,6-12 0 15,3-8 1-15,1-6 0 16,2-7-1-16,3-5 1 16,-6-1 1-16,-5 0 0 15,-5 5 1-15,-8 5 1 16,-4 7-2-16,-7 10 0 0,-7 13 0 16,-7 13 0-16,-3 20-1 15,-9 20 0-15,-7 15 0 16,-4 21 0-16,-7 16 0 15,0 11 1-15,-4 7-1 0,3-2 0 16,5-5 0-16,9-11-1 16,4-12 0-16,6-19 0 15,4-14 0-15,8-17 0 0,4-13 1 16,2-14 1 0,2-11-1-16,-1-13 0 0,2-14 1 15,2-14-1-15,1-9 1 16,-1-9 0-16,2-5 0 15,-4-2-1-15,-2 1 0 0,-4 4 1 16,-8 3-1-16,-3 8 2 16,-1 3-2-16,-4 11 0 15,-6 2 0-15,3 5 0 0,2 1-1 16,6 4-1-16,2-1 0 16,13-1-1-16,4-1-1 15,9-6 0-15,8-2 0 16,3-9 0-16,4-5 1 0,5-9 0 15,-4-9 1-15,2-4 0 16,0-6 1-16,-2-1 0 16,-4-3 1-16,-6 5-1 15,-6 8 1-15,-6 11-1 0,-2 10 1 16,-5 12-2-16,-8 9 0 16,-5 9-1-16,-2 15 1 15,0 0-1-15,-1 17 0 0,-9 12 1 16,-4 7-1-16,-6 16 1 15,-4 12 1-15,-6 13-1 16,-2 9 1-16,-7 4 1 16,7 0-1-16,8-3 0 15,1-4 0-15,10-9 1 0,6-10 0 16,7-11 0-16,6-14 0 16,8-9 0-16,6-11 1 15,2-12-1-15,7-8-1 16,1-19 1-16,5-13-1 0,2-8 0 15,9-8 0-15,-1-3 0 16,-2 2-1-16,0 3 0 16,-10 8 0-16,-2 9 0 0,-7 11 0 15,-4 10 1-15,-9 9 0 16,-6 7-1-16,-4 9 1 16,-2 8 0-16,-4 4 0 15,1 4 0-15,0-3 1 0,0 3-1 16,1-3 1-16,3-3 0 15,0-4-2-15,8-7 1 16,2-3 1-16,5-6-1 0,0-5 0 16,4-2 0-16,3-13 0 15,4-8 1-15,-2-4-2 16,3-7 1-16,1-2 0 16,3-3-1-16,-5 4 1 15,3 4-1-15,-7 5 0 16,-4 7-1-16,-2 7 1 0,-5 11 0 15,-5 6 0-15,-4 10 0 16,-2 6 0-16,0 1 1 16,-4 1-1-16,2 1 2 0,3-3-1 15,2-2 1-15,8-8-1 16,5-4 1-16,8-6-1 16,0-2 1-16,11-2 0 0,1-8-1 15,-3-2 1-15,7-5 0 16,-4-5-1-16,-2-5 1 15,-2-7-1-15,5-3 1 16,-7-5 0-16,-2 2 1 16,-6-2-1-16,-3 5 0 15,-5 6 0-15,-3 8 0 0,0 3-1 16,-10 12-1-16,-1 8 0 0,0 0 0 16,-18 17 0-16,0 3-1 15,-1 7 0-15,-3 4 1 16,-3 4 0-16,-1 3 0 15,2-1 1-15,3 0 0 16,8-3 0-16,3-2-1 0,5-5 1 16,0-4 0-16,3-3 0 15,2-6 0-15,5-3 0 16,3-5 0-16,5-6 1 16,2-1 0-16,4-9-1 0,1-5 1 15,9-6 0-15,1-2-1 16,2-6 0-16,4 1 0 15,-3 4-1-15,7 2 0 0,-9 4 0 16,2 7 0-16,-3 7-1 16,-4 4 1-16,-4 8-1 15,-10 7 1-15,1 1 0 16,-12 4 1-16,-1-2-1 16,0-1 1-16,0-3 0 0,-6-1 0 15,6-13 1-15,-11 12-1 16,11-12 1-16,0 0-1 15,0 0 1-15,14-13-1 16,0 0 1-16,12-5-1 0,-4-5 0 16,10-3 0-16,-6-4 0 15,12 3 0-15,-3 2-1 16,-4 1 1-16,-1 8-1 0,-7 5 0 16,1 8 0-16,-6 3 1 15,0 11-1-15,-8 5 1 16,-2 1-2-16,3 4 2 0,-7 3-1 15,5-4 2-15,-2 1-1 16,6-4 0-16,4-3-1 16,10-3 0-16,0-5 1 15,10-4-4-15,4-2 0 16,1-2-2-16,2-7 1 0,6-2 0 16,-1-6 0-16,-5-4 0 15,1-3 3-15,-5-8 3 16,-3 3 1-16,-5 1 3 0,-5 0 0 15,-8 5 0-15,-4 3 0 16,-8 8-1-16,-7 12-2 16,0 0 0-16,-9 0-3 15,-10 11 1-15,-7 6-2 16,-2 6-1-16,-5 2 1 0,2 4 1 16,5-1 0-16,-4-1 0 15,5 1 1-15,5-4-1 0,11-1 1 16,7 0 1-16,4-4-1 15,5 2-1-15,7-3-1 16,8-2 0-16,9-1-1 0,11-4-1 16,-2-4-2-16,5-4-8 15,-1-2-9-15,3-4-16 16,4-4-38-16,-4-10-9 16,-27 8 1-16,4-11-3 15</inkml:trace>
  <inkml:trace contextRef="#ctx0" brushRef="#br0" timeOffset="113872.3735">28639 14700 47 0,'-23'12'90'15,"7"-5"-5"-15,5-5-4 16,11-2-3-16,19-48-24 16,15 32-50-16,22-4-2 0,17-4 0 15,24-7 1-15,21-3 2 16,27-3-2-16,12-1 0 15,16 1 0-15,12 1 0 16,5 2 0-16,9 4 0 16,4 4 1-16,-2 4 1 15,-1-2 0-15,-3 7-1 0,-7-1 0 16,-6 5-1-16,-13 2-1 16,-16 1 0-16,-13 4-3 15,-16 0 0-15,-22 3-1 0,-15 3-1 16,-19 0-3-16,-24-4-4 15,-9 4-13-15,-20 4-48 16,-17-4-13-16,-20 6-6 16,-22-6-4-16,-16 3-2 15</inkml:trace>
  <inkml:trace contextRef="#ctx0" brushRef="#br0" timeOffset="114329.4015">29644 14956 74 0,'-15'19'85'15,"11"-8"-3"-15,4-11-5 16,24 1 1-16,12-24-60 15,20 6-15-15,15-4 0 16,19-7 5-16,23-1 0 16,13-6 0-16,16-1-2 15,12 1-1-15,10-1-1 0,-2 4-2 16,3 2-4-16,-7 4-8 16,-13-3-12-16,-7-8-45 15,-21 11-14-15,-22-3-7 0,-28-2-6 16,-24-8 0-16</inkml:trace>
  <inkml:trace contextRef="#ctx0" brushRef="#br0" timeOffset="117909.0697">27922 12661 14 0,'34'-39'52'0,"7"-1"-1"15,6-15-29-15,7-7-1 16,-1-7 0-16,5-4 4 16,-10 0 3-16,-2 0-1 0,-6 5 2 15,-8 3-3-15,-7 8-1 16,-12 9-3-16,-5 8-1 15,-8 11-9-15,0 7-5 16,-8 11-4-16,-7 11-3 16,-4 9-1-16,-4 14-3 15,-5 11 0-15,0 11-1 0,-4 10 3 16,1 4 1-16,1 7 0 16,0 0 1-16,0 1 1 0,5-4-1 15,3-5 1-15,5-5-1 16,2-9 0-16,6-3 0 15,3-8-1-15,5-6 0 16,1-4 1-16,9-9-1 16,3-6 1-16,6-5 0 0,6-4 0 15,1-10 0-15,5-5 1 16,0-4 0-16,2-1 0 16,0-4 0-16,-2 3-1 15,-3 3 0-15,-5 4-1 0,-3 4 0 16,-4 6 0-16,-3 5 0 15,-4 5 0-15,-3 8-1 16,1 1 1-16,0 4-1 16,0 2 2-16,6-5 0 0,2 0 0 15,4-4 0-15,3-6 2 16,9-5-1-16,3-8 0 16,7-8 1-16,4-6 0 0,0-5-1 15,7-3 0-15,-2-2 1 16,-3-1-1-16,-2 0 0 15,-5 6 1-15,-7 0 0 16,-9 7 0-16,-5 2 1 0,-6 5-1 16,-5 2-1-16,-7 11-1 15,0 0 0-15,-17-6-2 16,-1 6 0-16,0 5 0 16,-3 2-1-16,-5 5 0 0,2 2 1 15,1 1 1-15,2 0 0 16,5 0 0-16,2 4 0 0,7-6 0 15,2 4 0 1,5-4 0-16,8-2 1 0,5-2 0 16,5-3 1-16,5-4 0 15,-1-2 0-15,7-5 0 16,-2-4 1-16,5-5 0 0,0-4-1 16,-3 2-1-16,-2-2-1 15,-4 6 0-15,-1 1-1 16,-7 9 1-16,2 2-1 15,-11 13 0-15,-1 6 0 0,-3 2-1 16,1 3 3-16,-2-2 0 16,0 2 2-16,2-5-1 15,2-6 0-15,-5-13 0 0,16 10 1 16,-4-10 0-16,6-5 0 16,2-7 0-16,-1-3 0 15,5-5 0-15,3-5 0 16,-1-3-1-16,-1-4 0 15,-1 2 0-15,-5 0 0 0,0 5-1 16,-3 0 0-16,-2 9-1 16,-5 3-1-16,1 10 1 15,-10 3 0-15,16 5-1 0,-9 7 1 16,-1 3 0-16,1 2 0 16,1 0 1-16,-2-1 1 15,0 0-1-15,-1-2 1 16,2-6 0-16,3-1 0 0,1-6 0 15,0-1 0-15,6-5 1 16,2-6-1-16,6-6 0 16,3-5 0-16,2-5 0 15,1-1 0-15,1-2-1 0,1 1 0 16,-1 2 0-16,2 3 0 16,-3 5-1-16,-5 7 0 15,-4 4-1-15,1 7 1 0,-7 3-1 16,1 8 1-16,-4 6 0 15,0 1 0-15,2 2 1 16,6-3 0-16,8-2 0 16,5-5 1-16,9-7-1 15,8-4 1-15,6-13-1 0,3-6 1 16,-3-7 0-16,-5-1 1 16,-6-7 1-16,-10 2 2 0,-15 1 0 15,-11 1 1-15,-10 6 1 16,-15 5-1-16,-8 10 0 15,-8 4-1-15,-1 9-3 16,3 12 0-16,4 11-2 0,5 7-1 16,15 9-2-16,8 1-5 15,21 8-20-15,17 10-47 16,11-9-6-16,12-3-7 0,9-8-4 16</inkml:trace>
  <inkml:trace contextRef="#ctx0" brushRef="#br0" timeOffset="118800.5496">22780 15983 59 0,'-29'11'82'0,"-3"-4"-2"16,4-1-7-16,1-1-2 16,-10 5-69-16,18 2 0 15,8 12-2-15,3 8-2 16,4 5 1-16,1 5 0 0,3-5 1 16,0 2 0-16,3-7 1 15,3-3 0-15,1-10 3 16,4-15-1-16,6-7 0 0,0-14 1 15,7-10 1 1,6-6-2-16,-3-7-1 0,5-4-1 16,1-4-1-16,0 3 0 15,-4 2-1-15,2 7 0 16,-5 6 0-16,-1 10 1 0,-4 4 1 16,-1 11 0-16,-1 5 0 15,0 2 0-15,1 10 0 16,-1 3 1-16,-1 3-1 15,0 0 1-15,-2-1 0 0,1-1 0 16,-8-4 2-16,1-3 1 16,-10-9 1-16,15 4 0 15,-15-4 1-15,5-9 0 16,-3-4-2-16,1-5 0 0,2-4-1 16,-2-2-2-16,2-2-1 15,4 3-2-15,-2 2 0 16,4 4 0-16,2 4 0 0,1 9-1 15,3 4 1-15,0 9 0 16,2 8-1-16,1 2 0 16,4 6-2-16,3-1-2 15,2-1-5-15,2-5-8 0,5-3-24 16,13-5-35-16,-9-7-7 16,8-3-4-16,-6-13 0 15</inkml:trace>
  <inkml:trace contextRef="#ctx0" brushRef="#br0" timeOffset="119553.3489">24142 15781 61 0,'24'0'87'0,"-5"5"-3"16,-3 3-5-16,-2 2-4 16,-2-4-52-16,-3 7-21 15,4 3-1-15,-1 2-1 16,1 0 0-16,1-2 0 0,-3-1 0 15,-3-2 1-15,-8-13 0 16,16 12 0-16,-16-12 1 0,10-4 0 16,-3-5 0-16,3-8 0 15,2-4 0-15,5-5 0 16,1 0-2-16,5-2 1 16,6 5-1-16,1 2-1 15,2 8 0-15,1 7 1 16,-1 6-1-16,-3 12 1 0,1 4 0 15,-6 6 0-15,2 4 0 16,-6 1 1-16,2-2 0 16,-2 1 0-16,0-5 1 0,1-3-1 15,0-4 0-15,0-3 0 16,0-4 0-16,0-3 0 16,-3-3 2-16,2-1-2 15,-3-7 0-15,-1-4 1 0,-2-7 0 16,-1-2 0-16,0-5-1 15,1-4 1-15,-2 2-2 16,0 1 0-16,4 2 0 16,-1 4 0-16,-1 4-1 0,0 8 1 15,0 6-1-15,1 2 1 16,-1 10 0-16,-3 5 0 16,2 2 1-16,-1 1 0 0,0 1 0 15,2-1 1-15,2 1 0 16,4-7 0-16,5-4 0 15,8-6-1-15,4-1 1 16,7-7-1-16,2-5 1 0,6-6-1 16,-4-3 0-16,-3-2 0 15,-5 0 0-15,-6-3 0 16,-7 1 0-16,-9 2 0 16,-10 0 1-16,-8 3-1 0,0 5 0 15,-11 2 0-15,-5 8 0 16,-6 4 0-16,-1 6-1 15,1 11 0-15,-3 8-1 16,3 3 1-16,5 6-2 16,8 0 0-16,6 1-2 0,6-3-1 15,11-7-4-15,12-1-12 16,6-10-29-16,9-10-33 16,12-4-4-16,0-11-3 0,2-8-4 15</inkml:trace>
  <inkml:trace contextRef="#ctx0" brushRef="#br0" timeOffset="120267.033">27023 15433 74 0,'-14'-17'80'0,"3"2"0"15,2-4-3-15,-2 2-49 0,10 8-2 16,1-1-2-16,0 10-8 16,8-10-4-16,-8 10-3 15,12 0-2-15,-12 0-2 16,15 22-3-16,-7-6-1 15,-1 5 0-15,-2 0-1 0,2 1 1 16,-2-2-1-16,-2-2 1 16,-1-4 0-1,3-4 0-15,-5-10 1 0,8 9-1 0,-8-9 0 16,11-5 0-16,-4-4 0 16,1-2 0-16,2 0-1 15,-3 1 0-15,3 1 0 16,-2 2-1-16,-8 7 1 0,16 0-1 15,-8 9-1-15,0 8-4 16,-4 4-7-16,4 7-20 16,10 4-46-16,-16 4-4 15,0 0-5-15,-2-5-5 0</inkml:trace>
  <inkml:trace contextRef="#ctx0" brushRef="#br0" timeOffset="121340.8913">19030 17451 73 0,'-23'2'78'0,"3"0"-3"16,-1 1-15-16,1-2-33 16,3 1-6-16,2-1-6 0,2-1-6 15,2 0-5-15,11 0-1 16,-11-7-2-16,0-5 4 16,11 12-4-16,14-16-1 15,0 11 0-15,1-1 0 16,2 3-1-16,1 2 0 0,1 1 0 15,-2 1-3-15,0 8 2 16,-1-1 4-16,-1 2 2 16,-1 1 2-16,-2 3 3 15,-1-3 0-15,-3 1-1 0,2 1 0 16,-5 1 0-16,0-4-1 16,1 1-3-16,-6-11-2 15,18 13-2-15,-8-8 0 0,5-3-1 16,1 0 1-16,3-2-1 15,-2 1 0-15,4 2 1 16,-2 2 0-16,-1 3 0 16,-2 3 2-16,-5 5 0 15,-3 2 1-15,-4 7 1 16,-4-2-1-16,0-23-2 0,-9 29 0 16,-3 1-1-16,-13 1-4 15,-37 29-3-15,19-33-21 16,-8-5-48-16,6-3-6 0,0-9-3 15,-2-8-3-15</inkml:trace>
  <inkml:trace contextRef="#ctx0" brushRef="#br0" timeOffset="121749.6807">18851 17164 78 0,'11'-31'88'0,"-9"7"-7"16,-7 11-3-16,-11 7-3 15,-12 11-64-15,-2 17-4 0,10-4-6 16,-2 8-1-16,-4 10 1 16,-4 8 1-16,-2 8 1 15,-1 9 0-15,2 4 0 0,0 8 0 16,6 0 2-16,4 4-3 16,5 1 0-16,6 0-1 15,9-6-2-15,4 4 2 16,18-13 0-16,9-3-2 15,17-13 1-15,10-13-1 16,16-15 3-16,9-16-1 16,14-10 2-16,4-17 0 15,6-13 1-15,1-13 3 0,47-39 2 16,34-50 1-16,-32-14-1 16,-49 0-1-16,-55 12-2 15,-52 24-2-15,-56 30-2 0,-50 34-7 16,-31 31-6-16,-31 19-11 15,-21 23-26-15,87 3-39 16,-21 7-3-16,-10 14-4 16,-16 0-3-16</inkml:trace>
  <inkml:trace contextRef="#ctx0" brushRef="#br0" timeOffset="127314.6247">21495 17314 10 0,'-13'-3'71'0,"13"3"3"0,-17-6 2 15,-10 3-27-15,27 3-15 16,0 0-5-16,0 0-5 16,0 0-3-16,0 0-5 0,0 0-2 15,4 0-4-15,-4 0-3 16,0 10-2-16,0-10-3 16,0 16-1-16,0-2-1 15,0 3 0-15,0 3 1 0,0 4 0 16,1 2 0-16,-1 6 1 15,1-1 0-15,-1 4 1 16,1 3-1-16,-1 1 0 16,1 0 1-16,-2 4-2 0,2-5-3 15,-1 4-1-15,1-4-6 16,-1-2-8 0,1-6-13-16,-1-1-34 0,5-15-17 15,-2-4-6-15,-3-10-2 16</inkml:trace>
  <inkml:trace contextRef="#ctx0" brushRef="#br0" timeOffset="127560.6461">21497 17563 55 0,'-1'-75'72'16,"-3"9"0"-16,4 7-3 16,1 9-45-16,4 4-5 15,11 3-1-15,4 2-6 16,12 1-1-16,-4-1 0 0,10 4 1 31,0 1-1-31,4 4-3 0,1 3-1 16,3 6-2-16,0 5-2 0,-2 7-3 0,-1 6-3 15,-6 5-5-15,-1 9-7 16,-14 11-11-16,-2 5-20 16,-2 9-31-16,-16 7-4 15,-2 2-4-15</inkml:trace>
  <inkml:trace contextRef="#ctx0" brushRef="#br0" timeOffset="129467.8568">21636 17481 53 0,'-25'20'75'15,"3"1"1"-15,4-2-4 0,5 0-3 16,5 0-65-16,5-1-2 15,3-3 0-15,6-2 2 16,9-3 0-16,5-3-2 16,6-6 0-16,4-1-1 15,4-2 0-15,4-6 2 0,9-1-2 16,0-2-1-16,4-1 1 16,4-4 0-16,-3-2 0 15,21-8 2-15,21-11 1 16,-13 3 3-16,-12 5 1 15,-17 3 0-15,-11 3 1 0,-21 8 0 16,-20 15-1-16,0-9-2 16,0 9-3-16,-8 0-3 15,-4 2-1-15,0 5-2 16,-2 1 1-16,-3 3-1 0,0 2 1 16,-3 1 0-16,2 3 3 15,-2-1-1-15,1 2-1 16,1 0 1-16,1 3 0 15,-1-1-1-15,6-2 0 0,4 4 0 16,-2-5-1-16,7-1 1 16,3-2 0-16,3-3 0 15,8-4 0-15,2-5 0 0,2-2 1 16,4-3-1-16,3-4 1 16,-1-1 0-16,-1-1 0 15,1 1-1-15,0-4 1 16,-2 2-1-16,-1 1 1 0,-1 2 0 15,-3 2 0-15,0 2 0 16,-4 2-1-16,0 1 1 16,-10 0 1-16,14 8-1 15,-14-8 0-15,8 17 0 16,-6-7 0-16,1 0 0 0,-3-10 1 16,8 15 0-16,-8-15 0 15,11 12 1-15,-11-12-1 16,13 1 0-16,-1-1-1 0,-3-6 1 15,4-1-1-15,-2-2 0 16,4 3 0-16,-2 0-1 16,4 0 1-16,0 1-1 15,2 2 1-15,0 1 0 0,0 2 0 16,2 0 0-16,-1 0 0 16,0 4 0-16,-1-1 0 15,1 4 1-15,0 0-1 16,-1 0 0-16,-1-1 1 0,1-1 0 15,0-1 0-15,0-3 0 16,-1-1-1-16,1-1 1 16,-1-5-1-16,1 0 2 15,-2-3-2-15,0-2 1 0,0 0 0 16,-1 0-1-16,1 3 1 16,1 0 0-16,0-1-1 15,0 2 0-15,0 3 0 16,-2 0 0-16,2 4 0 0,-2 0 0 15,1 0 1-15,0 5-1 16,2 0 1-16,-2 2 0 16,1 2 0-16,0 0 2 0,-1-1-2 15,2-2 1-15,-1 0 0 16,-1-4-1-16,2-1 1 16,-2-1-1-16,1-3 0 15,0-5-1-15,0-2 1 16,0-2-1-16,-3-1-1 15,-7 7 3-15,11-10-2 0,-4 1 2 16,15-13 0-16,-4-1-1 16,-17 18-2-16,1 1 2 15,5-5 0-15,-15 15-3 16,9-4 1-16,-9 4-2 0,0 0 1 16,10 9 0-16,-6 1 2 15,-2 3-2-15,3-1 1 16,2 1 1-16,0 1 0 15,3 2 0-15,-1-1 0 16,6 0 0-16,1 3 1 0,1-1 0 16,4-2-1-16,-3 2 0 15,7-3 1-15,4-3 0 16,0-3-1-16,3-3 1 16,2-3-1-16,3-2 1 15,1-5-1-15,1-6 1 0,-16-2 1 16,57-28 0-16,-4-13 0 15,-6-12 0-15,-10-8-1 16,-7-6 1-16,-15-2-1 16,-7 3 1-16,-20 15-3 0,-5 5 1 15,-5 7-1-15,-1 8 1 16,-2 8 0-16,-3 9 0 16,-2 7-1-16,1 7 0 0,6 13-1 15,-17-3 1-15,8 11 0 16,1 12-1-16,-3 10 1 15,3 12 0-15,-2 8 1 16,0 10 1-16,1 6 1 0,8-32-3 16,0 2 0-16,1 1 1 15,0 4 0-15,4-2-1 16,5 2 0-16,-1-2 0 0,3 3 0 16,6-5 2-1,-1 0 0-15,2-6 0 0,2 1 0 16,2-5 0-16,7-2 0 15,-2-5 0-15,6-4 1 16,0-3-1-16,2-5-1 0,-1-7 1 16,0-1-1-16,3-10 1 15,-3-4-1-15,14-13 3 16,8-12-1-16,-31 19-1 16,3 1 2-16,-9-1-3 15,0 2 1-15,-2 5-1 0,-2 0 1 16,-5 6-3-16,3 3-1 15,-3 4 3-15,-2 3-2 16,-1 9 3-16,3 1 0 16,-2 3 0-16,4 2-1 15,2 1 1-15,3-2-1 0,1-1 2 16,4 0-2-16,1-4 1 16,7-3-1-16,0-1 1 15,5-8-1-15,1-1 0 16,-9-6 3-16,50-17-2 0,6-10 1 15,-10-4 0-15,-8 0 0 16,-7 6 1-16,-34 22-2 16,-1 6 1-16,-7 5-2 15,-1 12 1-15,-10 14 0 16,-2 6 0-16,-3 9-4 0,-1 11-5 16,-1 6-7-16,-8 11-13 15,0 1-33-15,-2 0-23 16,-2 0-5-16,-5-2-8 15,-1-1 2-15</inkml:trace>
  <inkml:trace contextRef="#ctx0" brushRef="#br0" timeOffset="129878.6502">23663 16878 34 0,'-10'0'72'16,"10"0"1"-16,-8-9 1 0,9-1-46 15,1-1-7-15,1 3 0 16,-3 8-6-16,15-13-4 15,-6 10-8-15,-9 3-15 16,18-2-47-16,-6 10-15 0,-2 6-5 16,-1 2-4-16</inkml:trace>
  <inkml:trace contextRef="#ctx0" brushRef="#br0" timeOffset="130988.5079">20529 17143 10 0,'-12'-16'71'0,"4"-6"2"0,1 3-4 16,1-4-2-16,4 0-38 15,0 3-25-15,2 8 1 16,0 3 0-16,0 9-1 16,0 0 1-16,0 0 0 15,6 12 0-15,-5 11 0 0,0 7-3 16,4 6-1-16,0 6 1 16,1 1 1-16,5 1-2 15,-6-25-1-15,3 2 0 16,-1-3 0-16,1 0-1 15,2-4-2-15,2-2 3 0,13 1-1 16,3-8 1-16,0-9 1 16,5-8 2-16,-3-10-1 15,2-4 3-15,0-3-1 0,-3 2-1 16,-4 6 1-16,-5 3-1 16,2 8 0-16,-5 8 0 15,-2 5-1-15,-2 15-3 16,-4 6-7-16,-6-9-18 15,3 12-35-15,-2-2-15 0,3 4-6 16,3-1-2-16</inkml:trace>
  <inkml:trace contextRef="#ctx0" brushRef="#br0" timeOffset="131653.6439">26781 16809 32 0,'-6'-12'86'0,"5"0"-1"15,0 0-4-15,1 1-6 0,-3 1-56 16,2 2-5-16,1 8-7 16,0 0-2-16,0 0-3 15,0 0-4-15,2 12 2 16,-1 2-1-16,0 6 1 15,0 3 1-15,0 5 0 0,0 4 0 16,2 1-1-16,-3-1 3 16,4-3-1-16,-1-4-1 15,-1-5 0-15,1-3 1 16,-1-6-1-16,-2-11 2 0,13 9-1 16,-3-9 1-16,0-2 0 15,1-7-1-15,2 1 0 16,1-2-1-16,2 3-1 15,-1 2 0-15,-1 5-1 0,-3 5-1 16,-2 16 1-16,-3 6-4 16,-5 12-6-16,-1 3-13 15,-12 7-50-15,7-17-6 16,-3 1-6-16,-5-2-3 0</inkml:trace>
  <inkml:trace contextRef="#ctx0" brushRef="#br0" timeOffset="134650.9675">21294 16952 10 0,'-14'13'71'16,"1"-3"3"-16,-4-5-3 0,4-2-3 16,-38-3-51-16,35 0-8 15,5 0 0-15,1-2 0 16,0 1-1-16,1-2 1 15,0 0 1-15,1-2-1 0,8 5 0 16,-17-10 0-16,17 10-1 16,-16-14 0-16,7 1 1 15,-4-1-2-15,2-4 0 0,0-1-2 16,-2-4 1-16,-3-4-3 16,0-3 0-16,-3-4-1 15,-2-3-1-15,-1-2 1 16,-4-3-1-16,-2-2 1 15,-2-5-2-15,-1-2 1 0,-2 0 0 16,-2-1 1-16,1 1 0 16,0-1-1-16,1 3-1 15,-1 3 0-15,2 1 1 0,-1 3-1 16,1 1 0-16,4 2 0 16,-3 2 0-16,6 0 0 15,-1 3 2-15,5-2-1 16,1 1 0-16,4 2 1 0,3 2-1 15,5-1-1-15,1 2 1 16,3 0-1-16,4 1 0 16,0 3-1-16,4-1 1 15,5 1-1-15,4 0 1 16,1 2-1-16,4-1 0 16,3 1-1-16,1 2 1 0,2 1 0 15,2 1 0-15,-4 2 0 16,0 3 1-16,-3 2-1 15,-1 0 2-15,-2 5-1 0,-4-1 0 16,-2 2 0-16,2 0 1 16,-3-1-1-16,2 3 0 15,1-1 0-15,0-1 0 0,2 0 0 16,1 0 0-16,-3 1 0 16,0 1 0-16,0 1-1 15,-12 4 1-15,13-4-1 16,-13 4 1-16,0 0-2 15,0 0 0-15,0 0-1 0,0 0-3 16,0 0-1-16,0 0-4 16,0 0-6-16,-7 0-11 15,7 0-25-15,-18 4-27 0,18-4-6 16,-12 3-2-16</inkml:trace>
  <inkml:trace contextRef="#ctx0" brushRef="#br0" timeOffset="135295.4432">20464 15154 20 0,'0'12'54'0,"0"-12"2"0,0 0-22 16,-3-6-24-16,3 6 2 16,0 0 0-16,0 0 4 15,0 0 4-15,0 0 2 16,0 0 1-16,0 0 0 0,-9-3-1 15,9 3-4-15,0 0-1 16,-9-3-2-16,9 3-3 16,0 0-4-16,0 0-1 15,0 0 0-15,-8-7-2 0,8 7 0 16,0 0-1-16,0 0-2 16,0 0-1-16,0 0-1 15,0 0-1-15,0 0 0 0,15-14 0 16,-1 10-1-16,7-2 1 15,2-1 1-15,4-1 0 16,5 0 0-16,3 1 0 16,0 1 1-16,1 3-1 15,-4 1 0-15,0 3 0 0,-4 2 0 16,-4 2 1-16,-5 5 1 16,-6 2 1-16,-2 4 0 15,-5-1 0-15,-2 3 1 0,-4 2 0 16,0 0-1-16,0 6 0 15,-3 0-1-15,-3 2-1 16,-3 0 0-16,0 5-2 0,-5-1-1 16,1 6-2-16,-3 1-6 15,3 2-9-15,-7 0-20 16,-2 2-39-16,11-2-7 16,-1-8-6-16,7-3 0 15</inkml:trace>
  <inkml:trace contextRef="#ctx0" brushRef="#br0" timeOffset="137323.0798">21625 16817 22 0,'13'13'78'0,"-13"-13"2"16,0 0-3-16,9 6-4 15,16-5-50-15,-25-1-11 16,0 0-2-16,0 0 1 0,0 0-2 15,6-7 0-15,-6 7-2 16,2-18-1-16,-1 3 1 16,0-5-2-16,-1-2-1 15,0-3 1-15,0-4-1 0,0-4 0 16,-4-3 0-16,2-3-1 16,-2-4 0-16,-3-1 0 15,2-2 0-15,-2-3 0 16,-3-1-1-16,-3 0 1 15,2-1-2-15,-6-2 0 0,-1 1 1 16,-2-4-1-16,-5-4 0 16,0-3-1-16,0-6 1 15,-4-1 0-15,3-5 0 16,-4 0 0-16,2-1 0 0,-2-1 0 16,-1 2 0-16,-1 0 0 15,-5 3 0-15,-1-2 0 16,-4 4 0-16,-3-4 1 15,-2 3 0-15,-1-2-1 16,0 1 1-16,-4-2-1 16,3-3-1-16,2-2 0 0,2-1 0 15,1-2 0-15,-1-3 0 16,6-1 0-16,-3-4-1 0,1-2 1 16,1-2-1-16,-1-1 1 15,5-3-2-15,1-3 1 16,2-1 1-16,2-2 0 0,1-1 0 15,6 1 1-15,1 1-1 16,2-1 0-16,1 2 2 16,3 0-2-16,2 4 1 0,2 4-1 15,-1 2 0-15,-1 3-1 16,2 1 2-16,0 3-1 16,-2 0 0-16,1 1 0 0,2 1 0 15,3-2 0 1,0 1 0-16,1 0 1 0,4 3-1 15,3-1 0-15,-1 6 0 16,3 0 0-16,-1 5-1 16,1 3 1-16,1 3-1 0,1 3 0 15,2 1 0-15,1 6 1 16,0 1-1-16,4 2 0 16,-1 2 0-16,4 4 0 15,5 0 0-15,2-1 1 0,2 2-1 16,4 0 0-16,2 3 1 15,0-1-1-15,-1 4 1 16,1 1 1-16,-2 4-1 16,-4 1 0-16,1 2 1 0,1 1 0 15,-1 2-1-15,0-1 0 16,5-2 0-16,4 1 0 16,2-2 0-16,4 2-1 0,-1 1 1 15,2 2-1-15,-3 4 2 16,-6 4-1-16,-2 4 0 15,-7 2 0-15,-4 6 0 16,-6 3 0-16,-11 4 1 16,10-4-1-16,-10 4 1 0,0 0-1 15,0 0 1-15,0 0-1 16,0 0-1-16,0 0-1 16,0 0-1-16,0-12-2 0,0 12-1 15,-4-12-2-15,-5 4 0 16,-2 0-2-16,-4-3 1 15,-4 0-2-15,-3-1-2 16,-3 0-7-16,-2-1-7 0,-5 2-10 16,-1-1-2-16,-4 1 1 15,-3 2 7-15,-1 0 11 16,3 4 14-16,-6-2 14 16,7 1 13-16,1 1 14 0,5 1 4 15,7 0-2-15,5 1-6 16,9 0-9-16,-1-1-8 15,11 4-5-15,0 0-4 16,0 0-1-16,12-8-2 0,3 7-1 16,6 1 1-16,3-1-1 15,10 1 1-15,6 0-1 16,9 0 0-16,6 1 1 16,8 3 0-16,8-3 0 0,9 2 1 15,2-2 0-15,3 2 0 16,-2 3 0-16,-6-1 0 15,-8 3 0-15,-9 2 0 16,-15 4 0-16,-11 4 0 0,-18 8 0 16,-18 8 0-16,-20 9 0 15,-19 14 1-15,-19 12-2 16,-20 13-4-16,-18 17-4 0,-14 5-9 16,-7 13-21-16,4 4-46 15,-6 5-3-15,3-4-7 16,6-11-3-16</inkml:trace>
  <inkml:trace contextRef="#ctx0" brushRef="#br0" timeOffset="138740.1975">22426 18297 5 0,'-28'1'77'0,"5"-1"2"16,1-5-3-16,22 5-15 16,-21-9-36-16,-1-1-8 15,22 10-6-15,0 0-6 16,0 0-3-16,0 0 0 0,0 0-3 15,-2-9 3-15,1-2 2 16,12-17 1-16,9 23-1 16,13 3 0-16,46-4-1 15,-23 6 1-15,6 0-1 0,12 4 0 16,9-4-2-16,11 2 1 16,6 0 0-1,15 0-1-15,7-1 0 0,8 4 2 16,4-5 0-16,6 3 2 15,5-3 0-15,0 2 2 16,1-2 0-16,-1 1 1 16,-4-1 1-16,-4 3-1 15,-3-3-1-15,-11 0-1 0,-4 0-1 16,-10 0-2-16,-11-3 0 16,-10 2 0-16,-13-2-2 15,-7 3-2-15,-11-2 0 16,-10 0-5-16,-47 2-18 15,28 0-59-15,-2 5-1 0,-26-5-7 16,24-11-3-16,-36-17 0 16</inkml:trace>
  <inkml:trace contextRef="#ctx0" brushRef="#br0" timeOffset="149369.3455">1791 8519 31 0,'8'-18'37'0,"-1"3"-6"15,-7 15-6-15,17-16-11 16,-10 10 6-16,-7 6 5 16,14-6 6-16,-14 6 2 0,0 0 2 15,9-1-1-15,-9 1-1 16,0 0-2-16,8-1-6 16,-8 1-10-16,0 0-6 15,0 0-8-15,0 0-1 0,0 0-2 16,11 8 0-16,-10 5 0 15,5 5-2-15,-4 11 2 16,1 11 2-16,2 11 1 16,1 9-1-16,-2 11 0 15,-2 9 2-15,-1 2 0 0,-1 4 3 16,1-2-4-16,-1-2 0 16,-1-7 3-16,0-3 0 15,0-8-2-15,0-11-1 0,1-7-2 16,2-11-4-16,-2-5-12 15,0-14-14-15,-8-9-46 16,8-7-3-16,7-32-9 16,-4-10-4-16</inkml:trace>
  <inkml:trace contextRef="#ctx0" brushRef="#br0" timeOffset="149731.074">1950 8620 10 0,'-1'-33'88'0,"1"11"0"15,-4 6-5-15,3 3-7 16,1 13 4-16,-14-16-72 0,14 16-2 16,0 0-2-16,0 0-3 15,-15 4 0-15,2 14 0 16,-10 8 2-16,-3 6-4 16,-10 4 0-16,-3 4 2 0,-2 4-1 15,2 1-1-15,-1 0 1 16,-5-2-1-16,11-4 1 15,0-7-1-15,5 1 0 0,2-4-1 16,0-3-1-16,8-5 2 16,9-4-3-16,4-3 1 15,6-4-1-15,9-6 2 16,16-4 2-16,5-9 0 16,9-7 2-16,6-8 0 0,12-4 0 15,8-6-3-15,8-5-6 16,1 0-10-16,-7-1-35 15,3 10-26-15,-5 3-4 16,-9 6-7-16,-10 0-3 0</inkml:trace>
  <inkml:trace contextRef="#ctx0" brushRef="#br0" timeOffset="151245.209">3122 8656 64 0,'-6'-14'82'0,"-2"-3"-3"0,1 7-4 15,3-7-44-15,4 17-15 16,-6-11-4-16,6 11-8 16,0 0-6-16,0 0-2 15,-1 8-1-15,1 3 1 16,-2 4 2-16,2 4 3 16,-2 1 2-16,1 1 1 0,-2 5 1 15,1 0 1-15,-1 5-1 16,1 0 0-16,2 1 0 15,0 2 0-15,-2 4-1 0,2 0 0 16,0 2-1-16,3-2-1 16,0-4-1-16,1-5-1 15,-3-6 0-15,3-5 0 0,4-8 1 16,-8-10 1-16,17 1 2 16,-8-20 0-16,7-11 0 15,4-12 0-15,3-11 0 16,5-7-1-16,-1-3 0 15,1-1 0-15,-6 5-1 0,-1 9-1 16,-5 14-2-16,-6 11-1 16,-6 13 1-16,-4 12-1 15,1 15 1-15,-1 13-1 0,0 13 0 16,0 6 0-16,0 5 2 16,0-1 1-16,6 1 0 0,1-5-1 15,1-9 0-15,6-12 0 16,0-13 1-16,3-10 0 15,1-8 0-15,2-10 0 16,0-13 1-16,0-4 0 16,-5-8 0-16,-2-4 1 0,-3-3-1 15,-3-1-1-15,-6 1 1 16,-1 3-1-16,-3 7 1 16,-5 4-1-16,1 2 0 0,3 8 0 15,3 4 0-15,-2 2-1 16,3 1-1-16,0-1 1 15,5-1-1-15,6-6 1 16,6-5-1-16,6-4 0 0,1-4 1 16,9-3-1-1,5-1 0-15,-3 1 0 0,5 5-1 16,-4 6-1-16,-5 6 0 16,-6 9 0-16,0 11 0 15,-6 6 0-15,-5 21 0 0,-4 10 2 16,-6 15 0-16,3 8 1 15,-2 8 1-15,1 2 0 16,-3-2 1-16,2 0-1 0,-1-5 1 16,0-10-2-16,3-11 1 15,0-9 0-15,-2-7-2 16,1-5 1-16,-1-7 0 16,-5-11 0-16,15 1 0 0,-5-16 1 15,5-10-1-15,3-6 1 16,2-4-1-16,3-2 2 15,2-1-2-15,-2 4 0 0,0 6-2 16,-2 9 1-16,-4 10 0 16,-1 9-1-16,-5 11 2 15,-2 12-1-15,0 8 1 16,-3 3 0-16,2 1 1 0,0 1-1 16,3-3 1-16,0-3 0 15,6-7-1-15,1-11 1 16,5-7-1-16,4-5 1 15,2-12-1-15,6-6 1 0,-1-7-1 16,1-5 1-16,-3-4 0 16,0-1 0-16,-5 2-1 15,-1 4 1-15,-8 6-1 16,-6 5 0-16,-1 8-1 0,-11 10 1 16,15 2-1-16,-11 12 1 15,0 7-1-15,1 4 0 16,6-1 0-16,0 0 0 0,6-6 1 15,6-3-1-15,5-12 0 16,7-6 0-16,6-12 1 16,0-6-1-16,-1-7 2 15,-1-3 0-15,-11-3 1 0,-5-1 1 16,-16 0-1-16,-7-1 0 16,-16 6 1-16,-12 4-2 15,-11 7 0-15,-10 7 0 16,-4 9-4-16,0 2-6 15,3 17-13-15,7 11-37 0,7 2-21 16,12 4-5-16,7-7-6 16,15-1 0-16</inkml:trace>
  <inkml:trace contextRef="#ctx0" brushRef="#br0" timeOffset="151888.5006">5141 8320 29 0,'45'-12'77'0,"-4"8"-1"16,-1 3-2-16,-7 5-3 16,-3 9-61-16,-2 9-1 0,-2 10-1 15,-1 5-4-15,-7 5-1 16,1-2-1-16,-6 0 0 16,-1-6-1-16,-5-1 2 15,1-9-1-15,-3-8 2 0,-4-7 2 16,-1-9 1-16,0 0 0 15,15-2-1-15,-9-14-1 16,5-4 1-16,2-3-1 16,2-4-2-16,6-1-2 0,-1 1-1 15,3 1-1-15,-1 7 0 16,1 8 0-16,2 7-1 16,-2 5 1-16,2 10-1 0,0 8 1 15,1 3 0-15,-1 4 1 16,3 0 0-16,-5-1 0 15,4 1 0-15,-3-4 1 16,1-4-1-16,0-6 1 0,-3-3 0 16,2-6 0-16,1-3 0 15,2-1 1-15,0-8-1 16,0-5 0-16,0-6 0 0,1-2 0 16,1-2 0-16,-1-3-1 15,-1 0 0-15,-3 5 0 16,-1 2 0-16,-2 4-1 15,-2 6 0-15,-2 8-1 16,0 2 1-16,-2 7 0 0,1 8 0 16,-3 3 0-16,3 4 0 15,-3 1 1-15,3 2 0 16,0-4 1-16,2 0-1 0,4-4 1 16,2-2 0-16,4-6 0 15,5-5-1-15,2-4 1 16,0 0 0-16,2-9-1 15,-2-3 0-15,0-2-2 16,-6-3-6-16,2 2-8 0,-7-1-13 16,3-1-38-16,4 7-14 15,-2 2-4-15,-2 2-4 16</inkml:trace>
  <inkml:trace contextRef="#ctx0" brushRef="#br0" timeOffset="153033.411">8090 8314 25 0,'0'-10'69'0,"0"-2"5"15,0 2-20-15,0 10-4 0,0-10-13 16,0 10-9 0,0 0-7-16,0 0-1 0,0 0-4 15,0 0-3-15,0 0-4 16,0 0-2-16,0 0 0 16,0 0-2-16,0 0-1 15,0 0 0-15,0 0-1 0,0 0-2 16,0 0-1-16,0 0 0 15,0 0-1-15,5 9 0 0,-4 8 1 16,0 5 0-16,3 5-1 16,-2 3 1-1,1 8 1-15,3 3-1 0,0-1 1 16,0 2-1-16,2-3 0 16,-2 1 0-16,3-6 1 0,0-5 0 15,3-3-1-15,-1-6 0 16,2-8 1-16,1-3 0 15,4-9 0-15,1-8 0 16,3-12 0-16,2-10 0 0,2-11-1 16,2-9 1-16,3-5 0 15,-3-5-1-15,1 3 0 16,-5 6 0-16,-1 5-1 0,-7 10 1 16,-3 10 0-16,-3 9-1 15,-10 17-1-15,8-7 1 16,-8 7 0-16,1 19 0 0,-1 1 0 15,0 5 0-15,0 3 0 16,-1 3 0-16,1-2 1 16,0 1-1-16,4-4 1 15,2-6 0-15,3-6 0 0,4-3 0 16,2-7 0-16,5-3 1 16,2-1 0-16,4-8 1 15,1-6-1-15,4-4 1 16,-1-6-1-16,0-6 0 15,1-6 0-15,-4 0 0 0,-1-3 0 16,-4-1-2-16,-4 2 1 16,-3 1 0-16,-6 7-1 15,2 3 1-15,-6 5 0 16,-2 3 0-16,-2 7 0 0,0 2 1 16,-1 10-1-16,0-12 0 15,0 12 1-15,0 0-1 16,0-9 0-16,0 9 1 15,0 0-2-15,0 0 1 0,0 0 0 16,0 0-1-16,0 0 0 16,0 0 0-16,0 0 0 15,0 0 0-15,0 0 0 0,0 0 0 16,0 0 1-16,0 0 0 16,0 0 1-16,0 0-1 15,0 0 1-15,0 0 0 16,0 0 0-16,0 0 0 15,-1-8-1-15,1 8 1 16,0 0-1-16,0 0 0 0,0 0-4 16,2-11-5-16,-2 11-7 15,0 0-11-15,0 0-29 0,17 12-27 16,-7 0-4-16,-4 3-5 16</inkml:trace>
  <inkml:trace contextRef="#ctx0" brushRef="#br0" timeOffset="153479.9349">9215 8215 0 0,'11'0'69'0,"-11"0"5"15,10 14-6-15,-10-14-24 16,0 0-10-16,11 11-13 15,-11-11-5-15,17 12-6 0,-8-6-3 16,7-2-1 0,1-3-3-16,8-1 0 0,1-9-1 15,2-3 0-15,-1-1 1 16,-4-7 0-16,0 1 2 16,-6-1 0-16,-5-2 3 0,-11 2-1 15,-1 3 2-15,-14 1 0 16,-3 4-1-16,-7 5-1 15,1 5-2-15,-8 2-2 16,1 14 0-16,3 7-3 0,-3 9 1 16,6 7-2-16,3 5 1 15,4-1 0-15,4 3 1 16,7-3-1-16,6-4 0 0,0-3-1 16,10-6 0-16,10-6-2 15,6-2-5-15,8-5-8 16,-4-1-20-16,6-7-41 15,14-6-4-15,-1-4-7 0,-2-9-1 16</inkml:trace>
  <inkml:trace contextRef="#ctx0" brushRef="#br0" timeOffset="154582.2625">10709 8047 7 0,'-9'-9'71'0,"1"1"-1"0,3-2-18 16,2 1-6-16,3-3-13 15,3-1-10-15,3 1-8 16,7-3-4-16,0 1-5 0,3-2-1 15,1 2-1-15,4 1 0 16,-5 1-1-16,3 3 0 16,-6 0-1-16,3 3 2 15,-16 6 0-15,16-8 4 0,-16 8 0 16,0 0 0-16,0 0-1 16,0 0-1-16,-10 3 0 15,-3 6-1-15,-2 4-1 16,-8 3-2-16,1 7-3 15,-2 5 1-15,-3 4 0 0,2 5 0 16,5 3 1-16,1-1-1 16,3-1 1-16,8-3-1 15,2-3 0-15,4-8 0 0,1-4-1 16,7-10-1-16,8-9 1 16,2-2-1-16,5-14 1 15,0-3 0-15,5-13 0 0,-2-1 0 16,1-5 1-16,1 2 0 15,-8 3 0-15,-1 5 0 16,-8 5-2-16,3 9 1 16,-12 13 0-16,0 0 0 0,6 15 0 15,-6 10 0-15,-2 4 0 16,2 3 0-16,0 1 2 16,3-3-1-16,5 0 0 15,1-9 1-15,6-4-1 0,2-8 1 16,4-7 0-16,7-4 0 15,-3-9 0-15,4-7-1 16,0-7 1-16,2-3 0 0,-1-6-1 16,0-4 1-16,1 1-1 15,-5 0 0-15,2 6-1 16,-7 5 0-16,1 7 0 16,-5 8-1-16,0 8 1 0,-3 4 0 15,1 12 0-15,-8 11 0 16,5 6 1-16,-2 8 0 15,3-1 1-15,6 0-1 16,5-4 2-16,4-5-1 0,10-8 1 16,7-11-1-16,9-11 0 15,11-13 0-15,6-8 0 16,4-7-1-16,-1-6 1 16,6-6-1-16,-7-1 0 0,-3-2 0 15,-13 3 2-15,-9 2 0 16,-18 6 2-16,-14 2-1 15,-16 10 1-15,-10 5-1 0,-20 10 0 16,-9 8 0-16,-5 15-2 16,-5 9 0-16,5 9-1 15,7 6-1-15,12 1 1 0,14 1-2 16,13-1-2 0,18-5-4-16,22-6-16 0,17 4-34 15,11-17-21-15,13-5-6 16,-1-6-4-16,4-3 3 15</inkml:trace>
  <inkml:trace contextRef="#ctx0" brushRef="#br0" timeOffset="155228.6302">3667 10582 38 0,'15'-14'82'0,"-7"4"0"16,-8 10-3-16,0-11-36 0,0 11-7 16,0 0-10-1,0 0-9-15,6 5-6 0,-6 11-4 16,0 10-2-16,0 8-3 16,-2 7-1-16,0 5 0 15,1 8-4-15,-3-4-5 0,3 2-10 16,-2-7-22-16,-2-9-36 15,5-5-5-15,0-16-5 16,0-15-3-16</inkml:trace>
  <inkml:trace contextRef="#ctx0" brushRef="#br0" timeOffset="155388.1292">3746 10254 76 0,'1'-23'82'0,"-1"5"-7"16,0 2-11-16,1 5-23 16,-1 11-105-16,0 0-12 0,17 2-4 15,-2 8-3-15</inkml:trace>
  <inkml:trace contextRef="#ctx0" brushRef="#br0" timeOffset="155752.9302">4066 10383 61 0,'8'21'79'15,"-6"4"-4"-15,1 3-4 16,-3 1-4-16,-11 4-67 0,6 6-1 16,-2 2 1-16,0-3 1 15,1-2 0-15,0-6 1 16,0-8 0-16,2-7 0 15,4-15 1-15,0 0 1 16,0 0 0-16,-2-8 0 0,3-12-2 16,6-5 1-16,3-4 0 15,1-1-2-15,2-1-1 16,3-1 0-16,0 7 0 16,1 4-1-16,0 12-1 0,-1 9 1 15,-1 5 0-15,2 14 0 16,-2 8 0-16,2 13-1 15,-2 3-8-15,4 9-6 16,-2-6-11-16,5-2-22 0,5-4-20 16,5-12-10-1,3-14-3-15</inkml:trace>
  <inkml:trace contextRef="#ctx0" brushRef="#br0" timeOffset="155983.9726">4668 10404 0 0,'19'-89'68'16,"-5"-1"8"-16,3 8-16 15,-9 7-7-15,2 12-10 16,-2 14-10-16,-4 14-7 16,-1 15-5-16,-3 20-6 15,0 0-7-15,5 25-5 0,-4 15-3 16,-2 11-1-16,1 14 2 16,-4 13 1-16,0 12-1 15,1 2-1-15,0 1-3 16,3-5-2-16,-1-8-5 0,6-11-16 15,1-17-45-15,8-6-8 16,-3-19-5-16,-1-14-2 16</inkml:trace>
  <inkml:trace contextRef="#ctx0" brushRef="#br0" timeOffset="157230.1916">4581 10516 10 0,'-19'-3'88'0,"5"3"-3"15,2 0-3-15,12 0-7 16,-5 12-1-16,5-12-74 0,17 12-3 16,7-5-3-16,6-1-2 15,10-3 1-15,7-3-4 16,2-3 1-16,4-9-2 16,-2-7 4-16,2-7 1 0,-3-2 4 15,-4-6 3-15,-3 0 2 16,-10 0 4-16,-5 4 2 15,-8 3 2-15,-4 4-2 0,-12 7-1 16,-4 3 0-16,-9 10-1 16,-9 3-2-16,-2 11-1 15,-4 10-3-15,0 6 0 16,0 11-1-16,1 4 0 0,6 8 0 16,1-1 0-16,7-3-1 15,4-5 1-15,4-5 0 16,2-9 0-16,6-6 1 15,8-12-1-15,1-6 0 16,6-4 1-16,0-12 0 0,6-6 0 16,4-9 0-16,2-7 0 15,4-6 0-15,-1-2 0 16,2 1 0-16,-2 3-1 16,4 3 0-16,-6 9-1 0,-2 8 1 15,-4 13 0-15,-2 8-1 16,-8 15 2-16,-2 8 2 15,-6 8-1-15,-2 7 0 16,1-2 1-16,-3 2-1 0,4-6 1 16,0-5-2-16,3-7 1 15,2-7 0-15,4-11 0 16,3-4 1-16,6-9-1 16,4-7 1-16,0-10 0 0,3-4 0 15,2-7 1-15,-2-3-2 16,-3-4 1-16,-2-1 1 15,-11 3 0-15,-5 5 2 0,-9 1 0 16,-5 7 2-16,-5 6 0 16,-8 7-2-16,-8 10 0 15,-2 6-1-15,0 10-1 16,-3 7-1-16,0 10 0 0,4 8-2 16,4 4-1-16,4 5 1 15,6-2 0-15,5-3 0 16,4-4 0-16,8-4 0 15,6-7-1-15,4-6 0 0,4-8 0 16,2-6-1-16,2-4 1 16,4-6 0-16,0-10 0 15,1-6 1-15,1-5 0 0,0-5 0 16,2-3 0-16,2-2 0 16,0 0 0-16,0 2 0 15,3 5-1-15,0 3 0 0,1 7 0 16,-2 4 1-16,-2 7-1 15,-4 5 0-15,-4 4-1 16,-3 3 0-16,-4 10 0 16,-7 1 1-16,-3 4-1 15,-2 4 1-15,-5-4 1 0,-3 3 0 16,-1-2 0-16,-2 1 1 16,-2-3 1-16,-5-2-1 0,-4-2 0 15,0-1 0-15,2-2 0 16,-2-3 0-16,11-7-1 15,-16 9 0-15,16-9-1 16,0 0 1-16,1-16-1 16,12-6-1-16,6-4 1 0,6-7 1 15,4-7-2-15,6-7 2 16,3-10 0-16,0-4 2 16,3-7-2-16,-3-4 1 15,-2 0 0-15,-6 2 1 0,-5 4 2 16,-4 8 1-16,-7 10-1 15,-4 9 0-15,-4 15-1 16,-3 12-1-16,-3 12 0 0,-8 23-1 16,0 11-1-16,-4 13-1 15,-3 16 0-15,-2 14 0 16,-1 9 1-16,0 4 1 16,4-3-1-16,4-6 1 0,7-7-1 15,3-12-1-15,3-11-2 16,8-15-7-16,8-11-17 15,10-11-53-15,-4-11-1 16,-2-8-8-16,-2-15-5 16</inkml:trace>
  <inkml:trace contextRef="#ctx0" brushRef="#br0" timeOffset="157528.7418">6585 10007 84 0,'-16'5'85'0,"7"-4"-5"16,9-1-3-16,0 0-3 15,0 0-69-15,17-1-3 0,5-3-5 16,11 4-4-16,6-3-6 16,7-1-13-16,-6 0-26 15,14-1-25-15,1-4-5 16,-2 0-4-16</inkml:trace>
  <inkml:trace contextRef="#ctx0" brushRef="#br0" timeOffset="158240.3186">7189 10076 31 0,'6'12'73'15,"0"-1"-1"-15,-6-11-2 16,15 13-4-16,30-10-61 0,-26-2-2 16,7-1-3-16,7-3-1 15,1-5 0-15,7-8-2 16,-5-4 1-16,6-3 0 0,-11-4 4 15,0 0 3-15,-7-1 7 16,-8 1 2-16,-7 1 1 16,-8 5 2-16,-6 6 0 15,-15 6-3-15,-3 5-4 0,-7 5-2 16,-3 14-4-16,-4 13-2 16,-2 6-2-16,1 12-1 15,1 6 0-15,7 4 0 0,6 1 1 16,9-2 0-16,5-5 0 15,10-7 0-15,10-9-2 16,12-7-2-16,8-11-2 0,14-9-1 16,4-7-1-1,11-8 1-15,3-12-1 0,4-7 0 16,0-8 3-16,0-7 4 16,0-5 3-16,-9-2 1 15,-2 4 1-15,-13 0 2 0,-5 11 1 16,-9 2 1-16,-7 7 0 15,-9 7 0-15,-7 9-1 16,-5 9-1-16,-14 13 1 16,-5 12-3-16,-8 5-1 0,0 12-1 15,-3 4-3-15,5 2 0 16,3-1 1-16,8-5-1 16,9-8-2-16,6-14 0 0,16-13-1 15,11-12 1 1,9-18 0-16,9-14 1 0,-1-10-1 15,6-13 2-15,-1-11 2 16,-5-4 0-16,1-8 0 0,-11-2 0 16,-8 2 2-16,-10 6 2 15,-4 6 2-15,-11 13 1 16,-2 11-1-16,-8 17-1 0,-4 19 1 16,-6 20-1-16,-2 22-2 15,-4 23-2-15,-1 18-3 16,-1 20-5-16,-5 13-8 15,1 18-21-15,11 7-47 0,-8-3-2 16,3-2-7-16,0-8-4 16</inkml:trace>
  <inkml:trace contextRef="#ctx0" brushRef="#br0" timeOffset="158795.6711">4232 11712 74 0,'0'0'84'0,"0"0"-3"16,8 5-6-16,5-5 1 15,-26-7-68-15,31-2-1 0,13 2-1 16,9-3 0-16,11 1 0 16,10-1-1-16,16 0 1 15,10-1-1-15,18-1 0 0,16-2 0 16,17-6 0-16,22-4-1 16,17-9-1-16,20-7 0 15,18-9 0-15,16-5-2 16,12-5 0-16,6-4-1 0,9-2 0 15,-4 1 1-15,1 4-1 16,-7 5-1-16,-9 8 0 16,-15 4 1-16,-12 6-1 15,-19 7-3-15,-17 9-7 0,-21 0-16 16,-29 11-53-16,-16 2-2 16,-29 1-7-16,-23 0-5 15</inkml:trace>
  <inkml:trace contextRef="#ctx0" brushRef="#br0" timeOffset="165273.0733">8694 8944 36 0,'-15'-12'61'15,"15"12"1"-15,-14 10-22 16,14-10-22-16,0 0-1 0,0 0-4 16,0 0-3-16,0 0-1 15,-4-7 1-15,4 7 1 16,0 0 1-16,0 0-1 0,0-9-1 15,0 9-1-15,0 0-2 16,0 0-2-16,0 0-2 16,0-8-3-16,0 8-1 15,0 0 0-15,0 0-1 0,12-5 0 16,-12 5 0-16,17-3 1 16,-3 1 0-16,4-2 1 15,4 0 1-15,7-2 0 16,1 1 0-16,12-5 0 0,2 2 0 15,7-3 0-15,6 1 0 16,5-2-1-16,8 2 1 16,6-3-1-16,3 2 1 15,8 0-1-15,6 2 0 16,4-1 1-16,4 1-1 0,5-3 0 16,2-1 0-16,6 0 1 15,9-2 0-15,2-4 0 16,1-3 0-16,7 2 0 0,6-3 0 15,0 2 0-15,5 1 1 16,-2 1-1-16,3 0 0 16,-3 2 1-16,-1 2-1 15,-3 1 0-15,-1 3 2 16,-6-3 0-16,-1 0-2 0,-5 3 4 16,-12-3-1-16,-3 2 1 15,-6 1 1-15,-11-1-1 16,-11 1-1-16,-8 1 1 15,-9 4-1-15,-11 1-2 0,-12 0-3 16,-8 4-5-16,-12-2-5 16,-7 3-18-16,-15 0-27 0,-15 16-20 15,-16-3-5-15,-16-2-6 16</inkml:trace>
  <inkml:trace contextRef="#ctx0" brushRef="#br0" timeOffset="166831.1943">9724 9794 55 0,'7'-21'89'0,"2"1"-3"0,-6 3-8 15,-2 2-2-15,-1 15-59 16,0-16-7-16,0 16-5 16,4 11-5-16,1 7-3 15,-1 6 0-15,-2 4-1 0,-2 3-2 16,0 2-1-16,0 3-2 16,-6-3-3-16,-4-2-4 15,0-3-7-15,-1-3-21 0,-7-6-30 16,3-1-3-16,0-3-1 15</inkml:trace>
  <inkml:trace contextRef="#ctx0" brushRef="#br0" timeOffset="167009.9851">9714 9637 80 0,'8'-37'87'0,"-5"5"-3"0,1 6-7 16,-1 2-2-16,-1 5-71 15,3 9-6-15,7 10-14 16,-1 0-20-16,4 7-28 16,5 11-16-16,0 3-4 0,-3 5-4 15</inkml:trace>
  <inkml:trace contextRef="#ctx0" brushRef="#br0" timeOffset="167359.3977">10102 9683 40 0,'8'-7'66'0,"5"7"-17"0,-6 0 0 16,-7 0-14-16,19 21-9 15,-14-7-9-15,3 10-4 16,-7-2-3-16,-1 7-2 16,0-5-2-16,-1 6-1 0,-2-7-2 15,-4-3 0-15,4 1 0 16,-2-7-1-16,5-2 0 15,0-3 0-15,0-9 1 0,13 4 1 16,-6-7 0-16,10-9 0 16,0-8 1-16,6-4-1 15,4-5 0-15,4-3 0 16,0 1-3-16,4 0 0 0,0 6-1 16,-1 5 0-1,0 12-1-15,-3 8 1 0,0 17-2 16,-5 11-5-16,1 13-18 15,-7 16-31-15,0 3-18 16,0 2-3-16,0-6-4 0</inkml:trace>
  <inkml:trace contextRef="#ctx0" brushRef="#br0" timeOffset="168448.2958">12112 9562 4 0,'4'-27'66'0,"-3"-3"4"0,0 3-3 15,-1-2-4-15,-36-1-57 16,28 11 1-16,2 4-2 16,-3 2-4-16,-3 7 0 15,-3 5-1-15,0 4 2 0,-8 7-2 16,3 8 1-16,-1 7 1 15,-3 7 2-15,-1 5 1 16,-1 8 1-16,0 3-1 16,2 1 0-16,4 1 1 15,3-4-2-15,7 1-1 0,0-8-1 16,9 2-1-16,0-12 0 16,10-3-1-16,7-6 0 15,3-6-1-15,8-8 1 0,0-6 0 16,10-6 0-16,-1-13 0 15,8-7 1-15,-1-8 0 16,-2-2 1-16,1-4 2 16,-12 5 0-16,2 2 1 0,-12 7-1 15,-3 7 0-15,-6 10 0 16,-11 9-3-16,0 0 2 16,3 23-3-16,-3 5 0 0,-6 4-3 15,3 3 2-15,2 1-2 16,1-4 2-16,2 0-1 15,7-10 1-15,3-10 0 16,4-6 0-16,6-6 2 0,-3-10 1 16,1-5 1-16,-5-4 0 15,-3-4 2-15,-3-4-2 16,-7-1-2-16,-3 1-3 16,-12-1-8-16,-3 8-12 0,-6 2-20 15,-2 6-30-15,-2 11-6 16,4 1-3-16</inkml:trace>
  <inkml:trace contextRef="#ctx0" brushRef="#br0" timeOffset="171260.6407">12415 9631 54 0,'19'-7'78'0,"0"-2"-3"15,-1 4-3-15,0-1-5 16,-1 6-63-16,-2 4-2 0,1 10-1 16,-5 6-1-16,-3 4 0 15,-3 5 0-15,-4-2 0 16,-1 1 0-16,0-7 0 16,-4 0 1-16,1-7 1 0,1-2 0 15,2-12 1-15,0 0 1 16,0 0-2-16,0 0 3 0,0-7-2 15,4-7 0 1,5-4-1-16,0-5 1 0,7-2-3 16,-2-3 1-16,4 1-2 15,-1 2 1-15,2 7-3 16,3 2 1-16,-4 9 1 0,1 7 0 16,-4 4-1-16,0 8 1 15,-5 6 0-15,5 5 0 16,-8-1 1-16,3 1 0 0,-3-4 0 15,2-1 0-15,-2-7 1 16,4-4 0-16,-1-7 1 16,3-3 0-16,3-5-1 15,-2-8 1-15,1 0 1 0,0-8-2 16,2 0 1-16,0-3-1 16,0 3-1-16,-2 0 0 15,-1 2 0-15,-3 6-1 16,1 5-1-16,-1 6 1 0,-2 5-2 15,-9 0 2-15,17 20-1 16,-11-4 1-16,3 2 0 16,0 1 1-16,3 1 0 15,-3-4 0-15,5 0 0 0,0-5 0 16,3-2 0-16,-3-6 1 16,3 0-1-16,-2-2 1 15,3-2 0-15,-2-7 0 0,3-4 1 16,-3-2 0-16,4-6 0 15,1-2-1-15,-1-5 0 16,1 3 0-16,-2-3 0 16,-1 4-1-16,-5 1 1 15,0 5-2-15,-2 3 0 0,-11 14 0 16,9-10-1-16,-9 10 1 16,0 0-2-16,1 11 2 15,-1 1 0-15,0 0 0 0,-1 1 0 16,1-1 1-16,0 1 0 15,0-2-1-15,3-2 2 16,-3-9-1-16,15 11 0 0,-2-10 0 16,-4 1 1-16,3-2 0 15,2 0 0-15,-4-5 2 16,3-1-2-16,-2-2 1 16,-3-1 0-16,4-2-1 0,-4 0 1 15,2 1-1-15,-3-1-1 16,3 3 1-16,-10 8-2 15,8-12 1-15,-8 12-1 16,0 0 0-16,4 5 0 16,-4 6 0-16,-1 4 0 0,0 1 0 15,0 3 1-15,1 2-1 16,0-1 1-16,7-3-1 0,0-1 1 16,5-4 0-16,1-3 0 15,2-5 1-15,2-3 0 16,3-1 0-16,1-6 1 15,0-6-1-15,3-3 1 0,-3-4 0 16,0-2 0 0,0-3 0-16,-1 1-1 0,-5 2 0 15,0 3 0-15,-5 2-1 16,-3 6 0-16,-7 10-1 0,9-12 0 16,-9 12 0-16,0 0 0 15,6 12-1-15,-3-3 1 16,-1 3 0-16,2 1 0 0,3 0 1 15,0 0 0-15,0-2 0 16,3 0 0-16,0-3 0 16,2-1 1-16,3-2-1 15,-1-1 1-15,1-3 0 16,0-1-1-16,5 0 1 0,0-6 0 16,4-2 0-16,-1-3 0 15,-2 0-1-15,6-3 1 0,-2 1-1 16,0 1 1-16,-2 0-1 15,-1 1 0-15,-1 4 0 16,-1 0-1-16,-3 2 1 16,-2 3 0-16,-2 1-1 15,-4 1 1-15,2 0-1 0,-4 3 1 16,-7-3-1-16,15 10 0 16,-15-10 1-16,16 11-1 15,-16-11 1-15,18 12-1 0,-18-12 1 16,18 10-1-1,-11-5 1-15,5-1 0 0,-4 0 0 16,5-2 0-16,2-2 0 0,1 0 0 16,4 0 0-16,4-4 0 15,4-3 0-15,1-4-1 16,4 1 1-16,1-3 0 16,1 0 0-16,-2-3-1 15,2 0 1-15,-6 1 0 16,1 0 0-16,-5 4 1 0,1 0-1 15,-6 2 0-15,-1 3 0 16,-7 2 0-16,1 1 0 16,-3 1 0-16,-10 2 1 0,9-4 0 15,-9 4 1-15,0 0 0 16,0 0 1-16,0 0 0 16,0 0 0-16,0 0 1 0,0 0-1 15,0 0-1-15,0 0 0 16,0 0-2-16,0 0 0 15,-9 0 0-15,-1 3-1 16,-3 3 0-16,1 2 0 0,-4 3 1 16,1 0-1-1,0 2 1-15,2 0-1 0,2 2 1 16,0 0-1-16,5-3 1 16,3 4-1-16,3-2 0 0,0 0 0 15,7-2 0-15,8 2 1 16,3-5-2-16,7-2 0 15,8-2-1-15,5-4-1 16,8 0 1-16,0-5 0 0,7-4 0 16,0-3 1-16,0-6 1 15,-3 0 3-15,-7-3 1 16,-5 0 3-16,-9 1 0 0,-5 3 0 16,-10 3 0-16,-7 4-1 15,-7 9-2-15,0 0 0 16,0 0-2-16,-8 6-1 15,-3 7-1-15,-2 2 0 16,1 0 0-16,-1 2 0 0,3-2 1 16,1-4-1-16,4-2 1 15,5-9 0-15,-6 9 0 16,6-9 0-16,0 0 1 0,0 0-1 16,10-9 0-16,-10 9 0 15,16-17 0-15,-5 8-1 16,1 0-1-16,1 3 0 15,2 3-1-15,-1 3 0 0,2 1 0 16,6 7 0-16,1-2 0 16,6 1 1-16,11-5 1 15,2-2-1-15,9-11 2 16,3-8 0-16,5-7 1 0,4-8 0 16,2-5 0-16,-4-5 0 15,-6-5 0-15,-4-3 1 16,-10-6 0-16,-6-2 0 0,-10-1 0 15,-8 1 1-15,-8 5 1 16,-6 2 1-16,-3 9-2 16,-1 9-1-16,-5 13-2 15,-8 11 1-15,-3 10-1 16,-4 14-1-16,-7 17 0 0,-1 11-2 16,-6 9 2-16,0 12 0 15,-1 4 1-15,4 2 0 16,8-2 1-16,10 1-1 0,7-6 0 15,7-6 0-15,8-10 1 16,10-5-1-16,8-6 1 16,4-7 1-16,6-7 0 15,2-7 0-15,8-12 0 0,-2-5 1 16,5-13 0-16,1-7 0 16,-4-6-1-16,-1-2 0 15,-6 0 0-15,-5 4 0 0,-7 4-1 16,-8 8 0-16,-4 2-1 15,-5 8-1-15,-10 6 0 16,6 9 1-16,-6 3-1 16,0 3 0-16,0 4-1 0,3 3 2 15,1-1 0-15,3 1 0 16,1-6 1-16,6 0-1 16,1-4 1-16,5-4-1 15,0-3 1-15,6-4-1 0,3-1 1 16,4-8-1-16,2-3 0 15,5-6 1-15,0-1-1 16,2-3 0-16,4 0 0 16,-2 3 0-16,1 3 0 0,-2 3-1 15,0 7 1-15,0 5-1 16,-2 0-1-16,0 7-3 16,-2 2-1-16,-1-2 0 15,-1-3 1-15,-3-3 1 0,-1-1-1 16,-5-8 1-16,-5-8-1 15,-6-6 1-15,-10-10 1 0,-7-1 4 16,-17-5 2 0,-7-1 0-16,-10 5 0 0,-4 3 0 15,-7 8 1-15,-5 12 2 16,-2 11-1-16,0 17-4 16,0 16-2-16,-3 16-1 0,-3 17 1 15,-7 16-1-15,-2 12 1 16,-5 16 0-16,1 7-1 15,2 1-1-15,5-2-4 16,5-12-6-16,11-13-15 0,8-13-29 16,7-26-21-16,11-21-7 15,2-30-1-15</inkml:trace>
  <inkml:trace contextRef="#ctx0" brushRef="#br0" timeOffset="171473.9183">15640 9092 70 0,'-45'-18'87'16,"11"2"-8"-16,7-3-9 0,17-7-9 16,4 3-66-1,16 5-10-15,10-3-10 0,16-2-8 16,4-1-4-16,18-1-18 15,15 2-19-15,8-7 0 0</inkml:trace>
  <inkml:trace contextRef="#ctx0" brushRef="#br0" timeOffset="172022.3719">12115 10365 57 0,'-53'6'89'16,"12"-4"-5"-16,12-2-7 0,18-5-3 15,12-3-62-15,24 0-2 16,13 2-4-16,23-5-5 15,21 2 0-15,18-3 1 16,26-2 0-16,26 0 1 16,21-4 0-16,24 0 0 0,21-4 0 15,15-1 0-15,14-3-1 16,6-3 1-16,5-3 1 16,0-1 0-16,-7 1 1 15,-12-2 0-15,-12 2 0 0,-14 2 0 16,-17 4 0-16,-17 5-1 15,-23 4-2-15,-22 5-3 16,-21 6-9-16,-31 2-14 0,-31 4-57 16,-24 5-2-16,-32 2-6 15,-39-2-6-15,-36-6 4 16</inkml:trace>
  <inkml:trace contextRef="#ctx0" brushRef="#br0" timeOffset="173314.3502">1805 13433 6 0,'-28'19'64'0,"2"-2"2"16,1-1-6-16,-4-3-3 16,11 8-53-16,0-5-2 15,11 11 2-15,-6-5-3 16,13 2 3-16,-2 0 1 0,4 3 2 16,9 0-2-16,-3 1 2 15,12 0-1-15,-1-1 0 16,10 5 0-16,-3-1-2 15,10 5-1-15,-2-4 5 16,1 6-4-16,-3-4-2 0,-7 5 0 16,-4 1 1-16,-11-3 3 15,-8-2 3-15,-10-5-2 16,-13 0-3-16,-2-5-8 0,-14-3-15 16,-14-4-46-16,11-8-5 15,4-10-9-15,-1-6-5 16</inkml:trace>
  <inkml:trace contextRef="#ctx0" brushRef="#br0" timeOffset="173917.3945">1830 13190 17 0,'17'-33'89'15,"-4"4"-4"-15,-8 4-3 16,-4 4-5-16,-3 4 0 0,-5 2-74 16,5 2-3-16,2 13-3 15,-11-14-2-15,2 9-2 16,-7 4 0-16,-2 1-1 0,-7 0 0 16,0 2 2-16,-9 5 3 15,-8 4 0-15,-6 7 3 16,-4 7 1-16,-3 6 1 15,7 9 2-15,-3 7 0 0,-4 16 0 16,2 13-3-16,2 16 1 16,10 12 0-16,1 13 1 15,9 5 0-15,1 8-1 16,13 1 0-16,6 2-1 0,11-8 3 16,6-3-1-1,11-9-1-15,6-9 1 0,8-5-1 16,3-9-3-16,3-7 0 0,14-9 0 15,5-8-1-15,14-13 1 16,9-14-2-16,15-17 0 16,14-22 1-16,21-20 3 15,6-28 0-15,8-27-2 0,4-25 1 16,-16-30 2-16,-7-19 3 16,-12-19-1-16,-21-12-1 15,-29-9-2-15,-21 0 4 16,-30 4 2-16,-25 12 0 15,-28 18 1-15,-27 18-2 0,-34 30-2 16,-28 32 0-16,-27 42-6 16,-19 31-10-16,-19 34-7 15,-8 22-4-15,9 26-52 0,101-18-9 16,3 19-8 0,-72 66-3-16</inkml:trace>
  <inkml:trace contextRef="#ctx0" brushRef="#br0" timeOffset="190403.9161">8719 11343 44 0,'0'-14'61'15,"-2"1"-9"-15,1 3-20 16,1 10-2-16,-4-17-5 16,4 17-2-16,-5-20-1 0,2 9-1 15,-5 3 0-15,0 0-3 16,-3 0-2-16,-1 2-2 15,-2 2-4-15,-1 2-3 0,1 2-3 16,-1 0-2-16,-2 4 0 16,-1 3-2-16,1 2 1 15,-3 0-1-15,-1 4 1 16,-3 1 0-16,-1 2-1 16,-3 2 1-16,0 3-1 15,-6 1 1-15,-2 3 0 0,-1-1 0 16,-2 5 0-16,-2-3 0 15,-5 3 0-15,5 1-1 0,-2-4 0 16,1 2 0-16,2-4 1 16,2 1 0-16,1-5 1 15,2 1 0-15,0-3 1 16,4-2 0-16,1 0-1 16,1 0 1-16,5 0-2 15,-4 1 0-15,4 1 0 0,0-1-1 16,1 2 0-16,2 0 0 15,2 0-2-15,1-1-1 0,3 0-4 16,3-4-4-16,2 0-7 16,1-3-9-16,5-3-8 15,4-8-13-15,-11 8-23 0,11-8-10 16,0 0-1-16</inkml:trace>
  <inkml:trace contextRef="#ctx0" brushRef="#br0" timeOffset="190759.8882">7566 11608 51 0,'-2'-16'76'0,"-5"-2"-3"15,4 8-2-15,3 0-36 16,0 10-18-16,-12-6-8 16,12 6-7-16,-17 6-2 15,6 7-2-15,-3 12 0 16,-5 2 0-16,-1 13 1 0,-4 0 0 15,2 10 1-15,-1-5 1 16,4 7 1-16,2-7 0 16,2-3 0-16,5-3 1 0,4-8-1 15,3-1 0-15,3-8 0 16,-1 2 1-16,9-6-1 16,7-1 2-16,3-6-1 0,10-3 1 15,2-4 0-15,12-4-1 16,4 1 2-16,5-3-3 15,3-4-5-15,4 1-9 16,1-1-18-16,-16 2-38 16,13 5-7-16,-8-1-4 0,-6 0-2 15</inkml:trace>
  <inkml:trace contextRef="#ctx0" brushRef="#br0" timeOffset="191609.7686">11588 10907 34 0,'0'-13'60'15,"-4"1"-15"-15,-6 1-5 16,-3-2-7-16,1 6-9 0,-5-3-4 16,-1 2-2-16,0-1-2 15,0 4-1-15,6 0-4 16,4 2-2-16,8 3-3 0,-18-3-4 15,18 3-1-15,0 0-1 16,6 10-1-16,7-2 0 16,2 4 1-16,0 2 1 15,7 3 0-15,7 3 0 0,4 1 0 16,2 5 2-16,7-2 0 16,5 2 1-16,8 0 0 15,-1 2 0-15,9-4 0 16,3 4 0-16,3-4 1 0,-1-1-1 15,-1 0-1-15,1-2-1 16,-4 1 0-16,1-1-1 16,-8-1 1-16,-4 0 0 0,0 0-1 15,-10-2 0-15,4 0 0 16,-7-4 0-16,-5-1 0 16,-5 0-1-16,-5-3 1 15,-4-2-1-15,-5 0-3 16,-1-4-4-16,-15-4-10 0,8 14-36 15,-8-14-19-15,-10 11-6 16,-11-8-5-16,-5 1 7 16</inkml:trace>
  <inkml:trace contextRef="#ctx0" brushRef="#br0" timeOffset="192026.6201">12047 11583 48 0,'8'1'67'0,"4"2"1"15,5-3-2-15,14-1-45 16,4 1-8-16,1 0-1 16,6 5-2-16,6 1-5 15,-6 8-1-15,8-3-1 16,-5 6 0-16,6-4 1 0,-7 3-1 15,8-6 2-15,-2 4 1 16,0-9 1-16,-1-5 0 16,-2-1 1-16,1-8 2 0,-7-7 0 15,-1-4 1-15,-8-6-2 16,-7-8-1-16,-6-6 1 16,-6-6-1-16,-8-6-1 0,-4-5-1 15,-3-3-2-15,-7 0-1 16,-3 2 0-16,-5 4-2 15,0 5 0-15,-1 5-4 16,0 9-5-16,0 4-8 16,1 7-32-16,8 12-32 0,-10 5-4 15,0 5-6-15,-4 2-2 16</inkml:trace>
  <inkml:trace contextRef="#ctx0" brushRef="#br0" timeOffset="218526.4767">4435 13818 35 0,'0'0'79'16,"0"0"-1"-16,0 0-3 0,0 0-6 16,12-5-56-16,-12 5-3 15,0 7-6-15,4 7-1 16,-1 9 1-16,-2 9 0 0,1 9 1 16,0 16 0-16,-3 14 2 15,1 16-1-15,-5 10-1 16,0 9-1-16,-2 9 0 15,5-5-2-15,0 0 0 16,-1-9-1-16,3-10-4 0,0-16-3 16,1-16-9-16,3-18-30 15,6-5-29-15,-10-20-7 0,0-16-4 16,0 0-2-16</inkml:trace>
  <inkml:trace contextRef="#ctx0" brushRef="#br0" timeOffset="218833.1842">4342 14245 10 0,'-10'-89'74'16,"2"6"1"-16,4 8-2 15,2 13-4-15,-3 2-53 0,16 4-2 16,14 8-5-16,9 6-3 16,6 5-3-16,7 7 0 15,5 5-1-15,3 9 0 16,-2 12-1-16,-1 4 0 15,-6 17 1-15,-8 7 0 0,-6 10-1 16,-11 3 2-16,-8 8 2 16,-10 1-1-16,-3 4 1 15,-7-3 1-15,-9 1-1 16,-2-2-2-16,-6 1-2 0,0-1-7 16,-2 0-11-16,-5 0-15 15,-3-5-23-15,5-1-22 16,-6-4-5-16,-1-7-3 15</inkml:trace>
  <inkml:trace contextRef="#ctx0" brushRef="#br0" timeOffset="221762.6038">4613 14283 42 0,'32'3'64'16,"-1"8"-20"-16,0-3-5 15,4 2 1-15,1-4-9 16,0 3-7-16,4-6-5 16,-3-3 0-16,6 0-5 15,-2-10-3-15,2-3-3 16,-2-3 2-16,-4-2 1 16,0-3 1-16,-8 0 0 0,-3 1 1 15,-9 1 1-15,-4-3 0 0,-8 7 1 16,-5 2-3-16,-5 2-2 15,-8 5-4-15,-4 4-1 16,-4 2-3-16,-3 11-1 16,-3 9-2-16,0 6 0 0,-4 11 0 15,2 13 0-15,1 6 1 16,5 6 0 0,2 2 0-16,4 2 0 0,7 0 0 15,6-6-1-15,4-6 0 0,10-11 0 16,9-9 0-16,7-9 0 15,8-11 0-15,3-8 1 16,3-8 0-16,6-14 1 16,-2-8 0-16,1-7 0 0,-2-8 0 15,-6-4 0-15,-4-4 0 16,-2-2 0-16,-4-1-1 16,-3 0 0-16,0-3 0 0,-1 2-1 15,0 1 1-15,1 3 0 16,3 4 0-16,-2 4 0 15,3 1 0-15,0 8 0 16,2 5 0-16,-1 7 0 16,-2 8 0-16,-1 7-1 0,-2 3 1 15,-2 13-2-15,-4 12 1 16,-7 14 1-16,-6 11 0 16,-5 11 0-16,-1 7 0 15,-8 2 1-15,0-1-1 16,-2-7 1-16,2-4 0 0,2-11-1 15,3-9 1-15,4-14-1 16,2-4 1-16,6-7-1 16,1-3 1-16,3-3-1 0,5-7 1 15,1-3 0-15,4-9-1 16,1-4 1-16,5-7-1 16,-1-5 0-16,4-5 0 15,1-2 0-15,0-8-1 0,2 2-1 16,-1-1-1-16,2 2-1 15,-2 2-1-15,-1 4 1 16,-2 2-1-16,0 5 0 0,-4 3 1 16,1 5 1-1,-3 1 1-15,-5 1 1 0,1-2 0 16,-3 0 0-16,1-3 0 0,0 1 0 16,-4-1-1-1,-1 2 1-15,-1 0 0 0,0-1 1 16,-4 6 1-16,0 2 1 15,-2 4 2-15,-6 9 1 16,2-13 0-16,-2 13 0 0,-6-4 0 16,-4 4 0-16,-1 0-1 15,-1 4-2-15,-3 3 0 0,-1 4-1 16,0 4 0-16,1 3 0 16,-2 9-1-16,1-1 1 15,0 7-1-15,-1 1 0 16,0 1 1-16,3 4-1 15,0-2 1-15,5-1-1 0,2-3 1 16,5 1 0-16,2-5 0 16,6 1-1-16,6-5 1 15,8-1-1-15,2-4 0 16,6-4 1-16,3-6-1 0,8-4-1 16,-1-5 0-16,4-2 0 15,1-9 0-15,-2-8-1 16,-1-7-1-16,1-5-1 15,-6-3-1-15,-5-1 1 0,-1-1-1 16,-7 1 1-16,-3 4 1 16,-4 2-1-16,-4 6 2 15,-2 2 1-15,-4 8 1 16,-1 2 0-16,-4 10 1 0,5-12-1 16,-5 12 0-16,0 0 0 15,0 0 1-15,0 0-1 16,0 0 0-16,-5 12 1 15,4-1-1-15,-1 2 0 0,2 0 1 16,0 0-1-16,4-3 1 16,-4-10 0-16,21 12 1 15,-5-12-1-15,5-7 1 16,2-7 0-16,0-2 0 0,1-6 0 16,-1-3 1-16,-4-1 1 15,-4 0 0-15,-6 2 0 16,-7 0 0-16,-3 6 1 0,-9 6-1 15,-7 8-1-15,-3 2-1 16,-7 18-1-16,2 9-1 16,-4 13-1-16,2 9 1 15,0 10 0-15,5 2 0 0,5 0-1 16,6-4 1-16,8-6 0 16,3-7 0-16,14-10 1 15,10-12-1-15,8-13 1 0,9-7-1 16,6-11 0-16,5-8 0 15,3-12 0-15,1-6 0 16,-2-8 0-16,-1-3 0 16,-6 0 0-16,-5 3 0 15,-10 8 1-15,-5 2-2 0,-6 12 1 16,-7 7 0-16,-4 10 0 16,-10 6 0-16,12 22 0 15,-11 11 0-15,-1 15 0 16,0 14 1-16,-2 13-1 0,-2 14 0 15,-6 10-1-15,1 1 0 16,-3 3-1-16,-1-10 1 16,2-11 0-16,-2-14-1 0,4-14 1 15,0-17 2-15,0-13 0 16,9-24-1-16,-11 0 1 16,8-29-1-16,-1-17 0 15,2-19-1-15,-2-18-1 0,3-20-1 16,1-14 0-16,1-4 1 15,0 1 0-15,8 10 1 16,4 9 0-16,5 17 0 16,9 14 1-16,4 20 0 0,4 17 0 15,6 13 1-15,2 8-2 16,0 9 1-16,-4 3 0 16,-4 17 0-16,-10 9-1 15,-11 9 1-15,-12 7 1 0,-5 3 0 16,-14 2 0-16,-4 0 1 15,-3 0-1-15,1-10-1 16,2-4 2-16,6-10-1 16,3-4-1-16,7-4 1 0,5-7-1 15,0-8 0-15,17 1 0 16,0-7-1-16,5-12 2 16,8-8-1-16,5-10 1 0,3-13-1 15,4-15 0-15,0-11-1 16,3-9 0-16,-3-9 0 15,-3-5-1-15,-4 5 0 16,-6 4 0-16,-3 9 1 0,-5 14 0 16,-8 15 1-16,-1 15 0 15,-7 13 0-15,-5 23 0 16,0 0 1-16,0 9-1 0,-10 20 0 16,-4 16 1-1,-8 13 0-15,0 16 0 0,-5 10 1 16,-3 7-1-16,3-2 0 15,1-1 0-15,6-10 0 0,8-4-1 16,7-14 0-16,4-13 0 16,10-10-1-16,11-10 2 15,7-8-1-15,5-9 1 16,3-9-1-16,5-8 1 16,3-14-1-16,1-9 1 0,-1-6 0 15,-2-4 0-15,-1-1-1 16,-4 1 1-16,-3 2-1 15,-3 9 1-15,-1 8 0 0,-7 9-2 16,-4 9 1-16,0 8 0 16,-5 12 0-16,-4 10-1 15,-3 5 1-15,0 1-1 0,-1 0 1 16,0-2 0-16,3-5 0 16,-2-6 0-16,5-8 0 15,1-9 1-15,4-5 0 16,-1-11 1-16,2-6 0 15,-2-5 0-15,1-5 1 16,-2-4-3-16,-1-1 0 0,0 2 0 16,-5 4 0-16,1 5 0 15,-2 7 0-15,4 6 0 16,-4 8 0-16,-7 2 0 16,16 18 0-16,-6 1 0 0,-2 6 0 15,-1 3 0-15,0 1 0 16,-1 3 0-16,-1-3 0 15,2-4 0-15,-3-4 0 0,1-6 0 16,3-3 0-16,-8-12 0 16,17 2 0-16,-10-7 0 15,5-10 0-15,-4-6 0 0,4-4 0 16,-1-5 0-16,1-3 0 16,2-1 0-16,-5 6 0 15,4 1 0-15,-4 9 0 0,3 6 0 16,0 3 0-16,0 9 0 15,-2 2 0-15,4 10 0 16,-6 5 0-16,3 5 0 16,-5-1 0-16,4 5 0 15,-5-2 0-15,-1-2 0 0,2-4 0 16,0-1 0-16,0-7 0 16,-6-10 0-16,16 8 0 15,-2-11 0-15,1-7 0 0,-2-5 0 16,3-4 0-16,1-2 0 15,1-1 0-15,0-3 0 16,-2 3 0-16,-1-1 0 16,1 7 0-16,-4 3 0 0,0 1 0 15,2 6 0-15,-3 5 0 16,2 4 0-16,3 9 0 16,-4 9 0-16,-2 6 0 15,4 8 0-15,-7 7 0 16,2 1 0-16,-1-4-2 0,-1 0-3 15,-2-6-1-15,0-6 0 16,0-14-9-16,6-13-43 16,2-8-28-16,-5-17-2 15,1-7-4-15,-7-14-4 0</inkml:trace>
  <inkml:trace contextRef="#ctx0" brushRef="#br0" timeOffset="221956.9066">9105 13475 23 0,'-37'-52'98'0,"5"12"-3"16,7 11-6-16,1 4-3 16,8 4-5-16,2 9-75 0,14 12-2 15,0-9-5-15,0 9-4 16,10-1-5-16,-10 1-4 16,13 4-9-16,-12 4-25 0,-4 8-35 15,-12 3-4-15,-12-2-5 16,-12 3-1-16</inkml:trace>
  <inkml:trace contextRef="#ctx0" brushRef="#br0" timeOffset="222167.6781">7855 13578 17 0,'-82'23'98'16,"12"-5"-1"-16,12-2-8 15,12-6-4-15,17-10-3 16,9-11-72-16,36-5-3 15,29-4-5-15,29-3-3 0,20-7-5 16,24-4-3-16,17-5-8 16,14 2-21-16,2 4-38 15,-4 3-10-15,-10 4-4 16,-17 5-7-16</inkml:trace>
  <inkml:trace contextRef="#ctx0" brushRef="#br0" timeOffset="222580.4552">4981 15623 23 0,'-79'33'96'0,"19"-8"-4"0,20-13-6 16,15-10-5-16,25-2 1 15,4-14-80-15,33-12 4 16,29-3 0-16,20-3-2 0,28-7 1 16,26-3 1-16,27-2 0 15,21-3-1-15,23 0-1 16,13-2 1-16,18-1-3 15,7-3-2-15,7-1 0 16,-1-1 0-16,-6 2 0 0,-3 2 0 16,-21 2 0-16,-11 4 0 15,-27 7 0-15,-22 8 0 16,-31 8 0-16,-29 4 0 0,-31 14 0 16,-42 4-34-16,-34 12-53 15,-49 14-4-15,-45 15-5 16,-43 10-7-16,-32 13 3 15</inkml:trace>
  <inkml:trace contextRef="#ctx0" brushRef="#br0" timeOffset="222832.7809">6471 15744 0 0,'-234'117'88'0,"19"-9"3"0,21-11-4 16,29-13-6-16,28-25-1 16,31-8-69-16,35-18-1 15,37-11 0-15,34-22 0 16,38-13-1-16,40-22-1 0,36-15-1 15,37-15 0-15,35-13-1 16,35-13-2-16,25-8-2 16,21-1-2-16,12 0 0 15,5 3 0-15,3 2 0 16,-5 7 0-16,-13 3 0 0,-15 10 0 16,-21 6 0-16,-13-6-61 15,-23 20-27-15,-35 3-1 16,-33 0-7-16,-39-2-6 15</inkml:trace>
  <inkml:trace contextRef="#ctx0" brushRef="#br0" timeOffset="228206.7725">2662 17393 60 0,'0'0'66'16,"0"0"-3"-16,8 1-19 16,-8-1-30-16,0 0-3 15,0 14-5-15,0-3-4 0,-4 5 0 16,-4 3 4-16,-2 3 3 15,-2-1 1-15,3 9-2 16,9-30 3-16,-8 37-1 16,-11 46-3-16,12-40 0 0,0 7-3 15,0-5-1-15,1 7-2 16,6-6 1-16,0 4-2 16,4-9 1-16,4 2 2 15,-8-43-2-15,20 30 0 16,-1 0 0-16,5-14 1 15,2 0 4-15,0-13 4 0,25-3 4 16,-26-7-1 0,-6-1 1-16,-2-11-1 0,-4 7 0 15,-3-8-2-15,-5 7-3 16,-5 13-6-16,0 0-6 16,-2-20-7-16,-5-1-11 15,-13 20-47-15,0-2-12 0,-2 3-4 16,-2 0-7-16,-27-4 8 15</inkml:trace>
  <inkml:trace contextRef="#ctx0" brushRef="#br0" timeOffset="228691.9395">2785 17059 12 0,'-15'-1'85'0,"-6"1"-1"15,-9 0-7-15,3 0-4 16,-10 1-2-16,25 4-76 16,-20 10-1-16,5 4 2 15,-3 14 1-15,11-15-1 0,2 12 4 16,-6 5 1-16,-3 9 1 16,1 9 2-16,-3 10 0 15,7 6 0-15,1 6 0 16,6 5 2-16,-8 5-1 15,13 2-1-15,-1 3 0 16,6 2-1-16,4-3 2 0,5 3-4 16,10-4 0-16,9-3-1 15,10-11-1-15,13-13 2 16,10-17-2-16,5-14 1 16,14-22-3-16,-1-12 2 15,4-21 2-15,-3-16-1 16,10-13 2-16,-10-14-1 0,-1-10 3 15,27-44 3-15,14-73 0 16,-37-3 2-16,-37 13-3 16,-38 22 0-16,-37 39-1 15,-34 42-4-15,-18 41-4 0,-18 31-6 16,-5 14-3-16,52 6-5 16,-6 8-14-16,2 10-45 15,2 4-7-15,3 4-4 0,1 2 2 16</inkml:trace>
  <inkml:trace contextRef="#ctx0" brushRef="#br0" timeOffset="229587.599">5208 17256 24 0,'3'-15'40'16,"-1"3"2"-16,-5 2-40 0,3-3 9 15,2 4 9-15,-1-2 8 16,-1 11 7-16,4-14 3 16,-4 14 4-16,0-10 0 15,0 10-5-15,0 0-5 0,-4-8-9 16,4 8-6-16,-12-9-4 16,12 9-3-16,-20-2-4 15,6 2-2-15,-5 5-1 16,-3 9-2-16,1 5 0 15,8-6-2-15,-2 6 0 16,0 1 0-16,2 5 0 0,-3-1 1 16,1 5-1-16,4 1 0 15,-1 2 0-15,2 0 1 16,4 1 1-16,4-1-1 0,2 3 0 16,1-3 0-16,7 0 0 15,5-2 0-15,6 2 0 16,1-5 0-16,3-1 0 0,3-1 1 15,2-2 1 1,-1 1-1-16,-27-24-1 0,24 23 1 16,0 1-1-16,-9 2 1 15,2 0 0-15,-12 2 0 16,0 2-1-16,-7 3 0 16,-5-2-1-16,-10 0-6 0,1 1-13 15,-9 0-50-15,1 0-11 16,-1-16-4-16,0 5-7 15,-16-21-1-15</inkml:trace>
  <inkml:trace contextRef="#ctx0" brushRef="#br0" timeOffset="230965.0363">5602 16988 6 0,'39'-29'88'0,"-11"8"0"16,-9 12-4-16,-9 3-6 15,-10 6 1-15,2-12-73 16,-2 12-2-16,0 0-1 16,-4 12-1-16,-2 12 0 0,-7 10 0 15,1 10 1-15,4-11-2 16,0 5 1-16,-1 9 0 16,-1 4 1-16,1 6-1 15,-1 3 1-15,3 3-4 16,2-1-2-16,0 0-6 15,-1 4-6-15,5-10-7 0,-3 10-5 16,4-17-2-16,-1 7-4 16,1-16 3-16,-4-4 6 15,3-9 10-15,-1-11 14 0,2-16 14 16,0 0 7-16,0 0 6 16,-11-8 5-16,3-11-1 15,2 1-1-15,-2-4-6 16,3-5-7-16,-2 2-7 15,6-10-4-15,-1 8-4 0,5-10-2 16,5 8-1-16,7 4-2 16,6 0-2-16,6 0 0 0,5 1 1 15,3 0-1-15,6 0 1 16,-15 12 1 0,66-36 2-16,0 1 1 0,-4 4 4 15,-8 8-1-15,-18 6 2 16,-18 7 1-16,-18 4 1 15,-21 5-2-15,-5 13-1 0,-7-13 0 16,-11 13-1-16,-5 5-1 16,9 1-2-16,-2 5-1 15,-2 1-1-15,-1 6 1 16,-1 3 0-16,0 6 1 0,-1 1-2 16,1 2 1-16,2 0 1 15,2 4 0-15,3-4 0 0,2 2 0 16,4-2 0-16,0-1-1 15,4-5 2-15,3 0-1 16,0-6 0-16,8-5 0 16,3-6 0-16,3-7 0 15,3-4-1-15,2-9 2 16,0-2-2-16,5-3 1 0,-1-4 0 16,1 1 1-16,-1 0-1 15,1 0 0-15,2 4 0 16,-3 2 1-16,0 2-1 15,0 5 1-15,-1 4-1 16,-3 4 1-16,1 1 0 0,1 8-1 16,-1 0 1-16,0 3-1 15,-1 3 2-15,0-1-2 16,0-2 1-16,-1 1 0 0,0-6-1 16,-1-2 1-16,-3-5-1 15,1 0 1-15,1-8-1 16,-2-4 1-16,-1-2-1 15,0-3-1-15,3-1 0 0,-7 8 2 16,4-9-1 0,2 2-2-16,3 2 2 0,-2 0-2 15,2 7 2-15,0 2 0 0,2 5 0 16,3 1-1 0,2 5 1-16,3 2 2 0,3 2-2 15,4 0 0-15,4 2 1 16,1-4-1-16,4 0 0 0,2-5 1 15,27-2-1-15,21-12 1 16,-6-16 0-16,-6-11 0 16,-15-9 0-16,-14-1 0 15,-19 2 0-15,-22 9 1 16,-15 12-2-16,-11 4 1 16,-13 9 0-16,-6 8 0 0,-5 5-1 15,-4 15 1-15,21-3-1 16,-1 6 0-16,-1 6-1 15,0 3 0-15,5 3 0 0,0 0 0 16,5 0 0-16,3-1 0 16,6-4-1-16,3 1 1 15,3-7 1-15,8-4-1 0,16-4 1 16,16-14 0 0,14-25-1-16,11-38 1 15,5-26-1-15,-5-16 1 0,-11-9 0 16,-9-1-1-16,-17 14 0 15,-9 11 2-15,-8 11 0 16,-7 17 1-16,-6 21-1 0,-3 21 1 16,-10 22-2-16,-6 22 0 15,-4 26 2-15,-2 27-1 16,2 18-1-16,9-35 1 16,4 8-3-16,-3 9-6 0,4 6-8 15,0-1-16-15,3 4-49 16,6-4-2-16,3-1-8 15,5-6-4-15</inkml:trace>
  <inkml:trace contextRef="#ctx0" brushRef="#br0" timeOffset="231853.6555">8280 17156 60 0,'27'-9'92'16,"-6"-3"-3"0,-2 6-5-16,-4 3-3 0,-3 22-39 15,-3-8-31-15,2 6-4 16,-7-2-4-16,3 1-1 16,-3 4-1-16,3 2 0 15,4 1-1-15,3-2 0 0,-2 1 0 16,5-2-1-16,-1-3 2 15,1-1 0-15,1-6 1 0,-1 1-1 16,3-7 2 0,2-13-1-16,-8-21 0 0,-9-16 1 15,-6-15 0-15,-17-3-1 16,-8 3 0-16,-3 2 1 16,7 11-2-16,9 4-1 0,12 8 1 15,6 1-1-15,18 6-1 16,12 6 0-16,7 1 0 15,13 8 0-15,1 4 1 16,0 8-1-16,-2 7 0 16,-5 11 2-16,-9 13-1 0,-9 12 0 15,-10 7 1-15,-6 3 0 16,-5-1 0-16,-1-1 0 16,-4-6 0-16,3-4 0 15,3-10 0-15,3-16 0 0,2-7 0 16,-1-6 0-16,3-6-1 15,-1-7 0-15,3-9 0 16,-5-8 1-16,0-9-2 0,-1-3 1 16,-4 0-1-16,-1-1 0 15,-1 4 1-15,-1 5-1 16,0 9 0-16,2 11 0 16,-9 14 1-16,19 7-1 15,-9 18 1-15,3 9 1 0,4 7-1 16,2 5 1-16,4 2 0 15,6-1 0-15,5-4 0 16,5-7 0-16,4-11 0 16,10-9-1-16,2-11 0 0,8-5 0 15,1-20 0-15,2-14 0 16,-2-16-1-16,2-14 0 16,-7-13 0-16,-4-13 0 0,-9-14 0 15,-11-13 0-15,-9-3 1 16,-9 5 1-16,-16 11 1 15,-2 13 0-15,-14 14 0 16,-2 20 0-16,-4 23 1 0,0 29-3 16,-1 23 0-16,2 30 0 15,3 20 0-15,6 21 0 16,-4 19 0-16,4 18 0 0,5 6-3 16,3-3-2-16,3-5-1 15,7-22-2-15,8-11-8 16,-3-26-28-16,6-21-40 15,2-26-3-15,-1-21-4 16,-3-21-3-16</inkml:trace>
  <inkml:trace contextRef="#ctx0" brushRef="#br0" timeOffset="232027.4006">10011 16761 19 0,'-14'-32'99'16,"4"9"-1"-16,7 8-7 15,3 4-3-15,16-6-3 16,15-4-73-16,15-1-4 0,16-6-7 15,19-1-5 1,11-6-8-16,16 4-17 0,12 4-52 16,-7-2-7-16,-13 5-5 15,-11 7-8-15,-16 4 8 16</inkml:trace>
  <inkml:trace contextRef="#ctx0" brushRef="#br0" timeOffset="233169.9647">11733 16452 51 0,'-4'-12'92'16,"-8"-1"-5"-16,-2 1-5 0,-3-1-3 15,-1-28-46-15,-2 36-29 16,5 10-1-16,1 15-2 15,0 15-2-15,-2 12 0 0,3 13 0 16,3 8 1-16,-1 4-1 16,6-5 1-16,5-7-1 15,2-10 2-15,13-16-1 16,2-15 1-16,6-19-2 0,3-12 1 16,3-18 0-16,5-9 1 15,-3-10-1-15,0-9 0 16,0-4 1-16,1-4 0 15,-3 6 0-15,1 0 1 0,-1 13-1 16,-3 9 0-16,1 13 1 16,0 20-2-16,-3 14 0 15,1 21 0-15,-5 19 0 0,-3 18 1 16,-3 16 1-16,-3 14 0 16,0 7 0-16,-2-1 1 15,4-4-1-15,2-8 1 16,-6-50-2-16,5-1-1 15,0-7-1-15,3-1 0 0,12 13 2 16,6-25-1-16,0-17 0 16,2-12-1-16,-4-20 2 15,-6-19-1-15,-3-13 1 16,-11-12-1-16,-3 0-2 0,-6 1 1 16,-1 4 0-16,0 7 2 15,-2 10 1-15,-1 12 1 16,0 10 0-16,3 9-1 15,2 5 1-15,9-2-1 16,9 5 0-16,11-3-1 0,10-1-2 16,11-1-2-16,12 1-6 15,7-5-9-15,6-4-49 16,2 8-16-16,-9 2-6 0,-9 2-5 16,-17 1-1-16</inkml:trace>
  <inkml:trace contextRef="#ctx0" brushRef="#br0" timeOffset="234701.0519">9302 18251 62 0,'0'0'76'0,"0"0"-2"0,0 0 3 16,0 0-32-16,0 0-19 16,0 0 1-16,1-2-5 15,3-2-2-15,1-1-4 16,2 0-2-16,-2 0-4 16,-1-1-4-16,1 1-1 0,6-1-2 15,-11 6-1-15,-3 6 0 16,-38 57 0-16,27-33-1 15,2 6-2-15,4 1-2 16,5 1-3-16,-2-1-5 16,9-1-7-16,2 1-11 15,16-11-13-15,0 0 1 16,12-10 2-16,47-2 4 16,-37-12 9-16,6-11 8 0,-1-2 14 15,2-10 19-15,0 1 16 16,-2-5 4-16,-6 0-4 15,-2 0-2-15,-41 25-2 16,36-27-5-16,0 1-6 16,-8-2-3-16,-3 1-5 15,-7 4-1-15,0 1-3 0,-18 22 1 16,20-24-1-16,0-1-2 16,-20 25 1-16,0 0-1 15,11-5 0-15,3 0-1 16,-4-1 0-16,26 8 1 15,-13 1-1-15,-23-3-1 16,22 15 1-16,-2 0-1 16,-20-15 1-16,0 0-1 0,12 7 0 15,-1 0-2-15,3 0 1 16,-4 1-1-16,0-9-1 16,3-4 1-16,-4 0-1 15,26-32 0-15,-12 7 0 16,16-22 2-16,-39 52 0 0,24-28 0 15,-1 0 1-15,1 3-1 16,2 2 1-16,-2 6 1 16,2-1 0-16,0 12-2 15,-1 1 1-15,1 5 2 16,-2 5-1-16,-1 9-1 16,2 1 1-16,-5 5-1 15,1-2 0-15,-3 4 0 0,0 0-1 16,1-1-1-16,-1 0 0 15,2-5 1-15,2-1 0 16,-2-8-1-16,3 2 1 16,-23-9 1-16,25-10 1 15,13-22 2-15,-28 9 2 16,-4 3 0-16,-5-6 0 0,-1 4 0 16,-7-4 0-16,-4 5-1 15,11 21-2-15,-26-39 0 0,11 17-2 16,-2 9-1-16,1-3 0 15,16 16-2-15,-26-23 2 16,26 23 0-16,-10-6 2 16,10 6-2-16,6-2 1 15,7 0 0-15,6 2 0 0,4 0 3 16,5-1-3-16,-2 1 1 16,-26 0-3-16,31 0 0 15,1 0 1-15,-3 3-1 16,2 2 0-16,1 5 0 0,-1 1 1 15,-3 0 0 1,3-2 1-16,-7 3 1 16,2 1-1-16,-3-2 1 0,-1 1 0 15,-2 1 0-15,-1-2-2 16,2-6 1-16,0 0 2 16,21-5 1-16,-20-10 0 15,-3 1 0-15,-1-5-1 0,0-2 0 16,-1-3 2-16,0 2-2 15,-5 0 0-15,1-1-3 16,1 5 2-16,-3 0-2 16,0 6 2-16,-11 7-3 0,0 0 0 15,0 0-1-15,0 0 1 16,13 0 0-16,-2 3 0 16,0 1-1-16,25 25 1 15,-15-4 1-15,1-9 1 16,-1-2 0-16,5-2 2 0,-2 0-1 15,29 0 4-15,-29-9-1 16,1-4-1-16,-5-8 1 16,-2-7-1-16,-6-1 1 15,-3-6-2-15,-4 1-1 16,-3-4-6-16,-2 3-7 0,1-2-19 16,-13 5-52-16,3 5-3 15,-1 3-4-15,-3-1-6 16,5 1-1-16</inkml:trace>
  <inkml:trace contextRef="#ctx0" brushRef="#br0" timeOffset="235532.626">12379 17833 53 0,'0'0'79'16,"6"-16"4"-16,-6 16-4 16,0-16-34-16,-4 7-9 15,-4 0-2-15,-1 0-9 16,-3 1-5-16,-3 1-6 0,-2-1-6 15,-1 4-3-15,-1 3 0 16,-1 1-3-16,2 4-1 16,-1 5 1-16,19-9-3 15,0 0 0-15,-28 28 0 16,2-1-1-16,13-3 0 16,1-1 0-16,6 4 0 0,1 1-2 15,7-4 3-15,5-1-1 16,20 11 3-16,-6-23 0 15,5-8 0-15,1-3 0 16,7-10 0-16,2-8 1 16,1-9 0-16,0-5 0 0,-1-6 0 15,2-6 0-15,-5 0 0 16,-4-3 0-16,-3-1 1 0,-5 3-1 16,-6 2 1-16,-5 5-1 15,-3 7-1-15,-4 8 1 16,-2 10-1-16,-1 13 0 15,-15-1 0-15,3 15 2 16,12-14-6-16,-10 35-2 16,-11 52-10-16,13-20-52 0,5-2-17 15,3 0-1-15,-1 2-8 16,4-3-7-16</inkml:trace>
  <inkml:trace contextRef="#ctx0" brushRef="#br0" timeOffset="236843.6286">12244 12862 70 0,'-13'-6'87'0,"-6"3"-7"0,-3 1-3 15,-11 2-2-15,-8 8-69 0,5 15 0 16,0 17-2-16,-1 17-2 16,0 15-1-16,-1 16-1 15,3 11 1-15,4 6-1 16,7 3 1-16,4-5-1 16,4-9 1-16,12-10 0 0,4-16 0 15,10-15 0-15,8-13-1 16,11-15 1-16,4-13-1 15,7-12 0-15,4-12 0 16,0-16 0-16,-2-8 0 16,-5-7 1-16,-6-2 1 0,-14 1 1 15,-8 5 1-15,-11 7-1 16,-17 11 1-16,-12 13-1 16,-10 8 0-16,-7 13-2 0,-3 9-4 15,2 7-9-15,-4 4-26 16,8-1-40-16,14-6-4 15,8-16-4-15,12-10-5 16</inkml:trace>
  <inkml:trace contextRef="#ctx0" brushRef="#br0" timeOffset="237293.7198">12117 12516 38 0,'-40'-7'98'0,"-13"5"-4"16,-12 4-7-16,-7 11-3 16,-6 11-3-16,-4 15-79 15,1 22 0-15,5 23-1 0,0 23-1 16,4 23-1-16,1 18 1 16,10 14 0-16,7 0 1 15,9 1 0-15,19-12-1 16,11-10 0-16,14-17 1 15,19-21-1-15,18-16 0 0,19-22 0 16,16-17-2-16,18-16 0 16,15-16 0-16,17-16-1 15,8-25 1-15,11-22 0 16,-3-20 0-16,2-19-1 0,-10-18 1 16,-15-17 1-16,-9-10 2 15,-24-10 1-15,-15 2 0 16,-24 3 2-16,-16 9-1 15,-23 14 1-15,-15 14 0 0,-19 19-1 16,-16 19-3-16,-12 23-3 16,-9 16-3-16,0 19-8 15,0 2-11-15,-5 23-57 16,20 15-3-16,7 14-5 0,12 8-5 16,10 4 4-16</inkml:trace>
  <inkml:trace contextRef="#ctx0" brushRef="#br0" timeOffset="237831.0358">11790 13145 86 0,'-37'-18'91'16,"0"0"-2"-16,2 1-7 15,7 1 0-15,4 2-70 16,5 0-2-16,13 3-2 16,6-3-4-16,13 0-2 15,12-4-2-15,15-1-1 0,11-1-1 16,12-4 1-16,8 0 1 16,8 2-1-16,-1 6 0 0,-1 8 0 15,-6 8 0-15,-7 6 2 16,-11 16 0-16,-13 17 0 15,-14 13 1-15,-8 19-1 16,-15 18 1-16,-6 19 0 0,-15 18 0 16,-6 14 0-16,-9 4-1 15,-4 2 0-15,-3-8 1 16,-3-12-1-16,3-14-1 16,5-18-2-16,4-26-9 15,8-21-24-15,10-20-46 0,2-24-2 16,7-14-8-16,1-26-4 15</inkml:trace>
  <inkml:trace contextRef="#ctx0" brushRef="#br0" timeOffset="238035.5673">11851 13644 41 0,'-26'0'102'0,"6"0"-6"15,1 3-8-15,3-3-1 16,16 0-4-16,20-10-80 15,2-5-1-15,25-2-1 16,10-6-2-16,19-5-3 0,12-8-4 16,16-2-6-16,-6-2-11 15,7 2-21-15,-6 8-29 16,-7-1-13-16,-5 6-6 16,-15 6-1-16</inkml:trace>
  <inkml:trace contextRef="#ctx0" brushRef="#br0" timeOffset="238595.3951">14124 12778 68 0,'-12'-12'78'16,"2"1"-1"-16,-19 0-28 0,8 8-2 15,-1 1-9 1,-7 2-9-16,-1 9-8 0,-7 10-5 16,-2 11-1-16,-1 7-5 15,3 7-3-15,3 5-3 16,8 3-2-16,6 2-1 0,10-3 0 16,10-5-1-16,17-5 0 15,13-6-1-15,11-4 1 16,8-3 0-16,5-4 0 15,2-3 0-15,-4 1 0 0,-6-1 0 16,-8 5 0-16,-12 1 0 16,-17 6 0-16,-9 6 0 0,-20 6 0 15,-17 1 0-15,-12 5 1 16,-7-2 0-16,-2-4 0 16,1-9 0-16,5-6-3 15,6-12-4-15,12-14-11 0,9-8-29 16,15-26-36-16,10-13-4 15,10-18-5-15,15-15-4 16</inkml:trace>
  <inkml:trace contextRef="#ctx0" brushRef="#br0" timeOffset="238806.6433">14121 12824 41 0,'65'-96'89'0,"-1"12"0"0,-8 17-7 16,-8 13-3-16,-8 20-52 15,-8 14-5-15,-5 19-6 16,-5 19-9-16,-4 19-4 15,-4 19-3-15,-6 13 1 16,-3 19-2-16,-5 16-1 0,-5 10-2 16,-5 1-2-1,-2-4-1-15,-5-7-5 0,6-9-4 16,-5-16-12-16,-2-8-17 16,13-28-34-16,-1-21-4 0,6-22-3 15,-12 0 0-15</inkml:trace>
  <inkml:trace contextRef="#ctx0" brushRef="#br0" timeOffset="240040.2985">14319 13308 85 0,'-12'-25'90'0,"4"7"-5"15,4 4-5-15,4 1-1 16,9-7-66-16,11 6-4 0,10 0-5 16,13-5-3-16,12-2-1 15,10-8 1-15,5-1 0 16,2-3 0-16,-1-3-1 15,-4-1 0-15,-9 2 1 16,-9 0 1-16,-14 4 0 16,-9 7 0-16,-11 4 0 0,-9 6 0 15,-6 14 0-15,-14-1 0 0,-5 10 0 16,-6 14-1-16,-2 5 0 16,-4 9-2-16,-1 0 1 15,5 2-1-15,3-2 1 16,6-5 0-16,8-4-1 15,4-8 0-15,6-7 1 0,11-7 0 16,6-6 0-16,6-5 0 16,4-9 0-16,1-4 1 15,6-6 0-15,1-3-1 0,0-3 1 16,-1 3-2-16,-7 2 1 16,2 6 0-16,-5 8 0 15,-4 9-1-15,-1 7 1 16,-3 16-1-16,-1 6 1 0,1 10 0 15,2 3 0-15,2-2 0 16,2-3-1-16,7-8 2 16,3-6-1-16,8-15 0 15,1-11 1-15,2-17 0 16,4-13 0-16,1-12 0 0,-1-9 0 16,-1-15-1-16,-5-8 1 15,-6-12 0-15,-5-5-1 16,-3-6 1-16,-9-3-1 15,-8 1 2-15,-4 6 0 0,-5 11 2 16,-1 17-1-16,-4 15-1 16,-2 17-1-16,-2 24 1 0,-3 14-1 15,0 30 0-15,-5 19-2 16,0 22-1-16,-4 13 1 16,-5 19-1-16,2 6 1 15,2-2 0-15,3-3 1 0,5-10-1 16,7-12 0-16,6-14 1 15,3-17-1-15,12-16 2 16,5-11-1-16,4-14 1 16,9-10-1-16,2-6 1 0,4-15 0 15,2-12-1-15,3-7 1 16,-5-6-1-16,0-2 1 16,-6 5-1-16,-5 3 0 15,-5 9-1-15,-8 7 1 0,-4 11 0 16,-11 13-1-16,10 7 1 15,-10 16-1-15,0 5 0 16,0 4 0-16,-2 2 1 0,2-1 1 16,-1-2-1-16,4-7 0 15,4-7 1-15,7-6-1 16,3-9 0-16,3-5 1 16,4-10-1-16,2-7-1 15,0-8 2-15,2-7-1 0,-3-6 0 16,0-5 0-16,-1 3 1 15,-6-1-1-15,-2 7 0 16,-3 6-1-16,-2 12-1 16,-4 8 1-16,-7 11-1 0,10 12 0 15,-8 11 0-15,-2 6-1 16,0 3 0-16,2 0 0 16,-1 0 1-16,4-5 1 15,1-4-1-15,3-8 1 0,4-8 1 16,5-6 0-16,2-2 1 15,1-10 0-15,3-5 0 16,4-7 0-16,-2-5 0 0,1-3-1 16,0 0 1-16,2 0-1 15,-4 3 1-15,4 1-1 16,2 7 0-16,1 7 0 0,5 9-1 16,2 4 1-16,-2 10-1 15,-3 10 1-15,-2 6 0 16,-6 10-1-16,-11 7 1 15,-10 6 0-15,-9-1 1 0,-12 1 0 16,-10-4 0-16,-7-6 0 16,-3-5-4-16,-6-10-11 15,4-11-50-15,-1-5-17 16,-3-8-3-16,-1-6-7 0,0-12-4 16</inkml:trace>
  <inkml:trace contextRef="#ctx0" brushRef="#br0" timeOffset="240337.3776">15310 12374 38 0,'-41'15'98'16,"7"-6"-7"-16,12-7-4 16,22-2-4-16,6-20-3 15,31-3-77-15,17-5-2 0,25 1-4 16,12-4-3-16,15 0-4 16,7-2-5-16,6 6-18 15,0 11-29-15,-16 1-19 0,-12 9-7 16,-19 6-2-16,-15 12 2 15</inkml:trace>
  <inkml:trace contextRef="#ctx0" brushRef="#br0" timeOffset="240735.3522">14016 14189 4 0,'-68'31'85'0,"14"-9"2"16,13-7-6-16,12-9-4 16,9-5-1-16,11-1-69 0,9 0 0 15,19 0 1-15,9-6 0 16,18-6 1-16,18-5 1 15,20-9 1-15,23-7-2 16,27-9-1-16,20-6-2 16,23-7-2-16,19-4-1 0,12-1-2 15,6-3-1-15,2 5-1 16,-3 5 1-16,-13 4-1 16,-15 9 1-16,-23 8-1 15,-25 9-1-15,-28 12-3 0,-26 6-5 16,-26 8-15-16,-40 27-38 15,-26 0-23-15,-40 11-4 16,-36 8-4-16,-33 6-4 16</inkml:trace>
  <inkml:trace contextRef="#ctx0" brushRef="#br0" timeOffset="240973.7519">14439 14481 36 0,'-172'82'101'15,"32"-13"-3"-15,33-12-7 16,33-22-4-16,48-20-2 15,28-6-72-15,44-36-13 0,56-18 0 16,38-15 0 0,47-11 0-16,33-14 0 0,37-7 0 15,20-8 0-15,15 0 0 16,10 0 0-16,-6 5 0 16,-2 9 0-16,-24 10 0 0,-22 8 0 15,-28 14-7-15,-32 10-19 16,-48 14-59-16,-14 12-5 15,-40 8-4-15,-41 3-4 0,-36 2-4 16</inkml:trace>
  <inkml:trace contextRef="#ctx0" brushRef="#br0" timeOffset="264175.5761">28047 16593 31 0,'-1'-10'48'0,"1"10"6"16,0 0 0-16,0 0-5 16,0 0-2-16,0 0-10 0,0 0-5 15,0 0-7-15,0 0-7 16,0 12-6-16,-1 8-3 16,-4 11-5-16,-1 11 1 15,0 13-1-15,-4 15 1 0,1 15 1 16,-3 9-1-16,7-43-1 15,-1 7-2-15,0 3 3 16,-1 7-1-16,-1 1-1 16,2 7 0-16,1 0-2 15,-3 4 0-15,2 1 2 0,-2 1 0 16,0 2 0 0,-1 1-1-16,0-1 0 15,0 2-1-15,-2 0 2 0,1-1-1 16,-1-1 0-16,-1-7-2 15,5-5 1-15,1-6-1 16,-1-8-1-16,-3-6-2 16,2-6-2-16,1-5-1 15,7-41-6-15,-9 32-25 16,1 1-42-16,8-33-1 0,0 0-7 16,0 0-2-16,0 0-1 15</inkml:trace>
  <inkml:trace contextRef="#ctx0" brushRef="#br0" timeOffset="264994.2786">28642 16733 41 0,'-3'-11'83'0,"3"11"-3"0,-8-10-4 16,8 10-5-16,-29-8-59 15,29 8-4-15,-5 4-4 0,4 7-3 16,1 8 0-16,-2 6 2 16,2 4 1-16,0 5 0 15,0 3 1-15,0-1-2 16,3-2 0-16,1 0 1 0,3-11-1 16,2-4-2-16,3-6 0 15,-3-5 0-15,4-7-1 16,4-1 0-16,-2-11 0 15,1-1 0-15,-2-4 0 16,1-1 0-16,-2 1 0 0,-2 3 1 16,-4 0 0-16,-7 13 0 15,11-10 1-15,-11 10 0 16,6 8 0-16,-5 8 0 0,-1 6 0 16,2 8 0-16,2 6-1 15,-1 2-1-15,0 1-1 16,-1-2-3-16,3-2-7 15,-5-8-17-15,4-11-31 16,2-2-20-16,-6-14-7 0,0 0-4 16</inkml:trace>
  <inkml:trace contextRef="#ctx0" brushRef="#br0" timeOffset="265436.188">28815 16557 87 0,'-22'-8'90'16,"-5"6"-4"-16,-2 2-7 16,-5-2-1-16,1 8-72 15,-1 10-2-15,4 7-2 16,-2 10-3-16,0 14 2 0,0 13 0 16,0 9 2-16,2 7 1 15,1 1 0-15,5 2 0 16,4-1 1-16,6-6 1 0,10-41-3 15,2 5-1-15,2-5-1 16,3 1-1-16,9-3-1 16,2-2-1-16,7-3 0 15,4-2 0-15,5-4 1 16,3-6 0-16,6-6 0 0,-11-4 2 16,61-10-1-16,7-16 2 15,2-21-1-15,-9-21 1 16,-8-18-1-16,-22-15 0 15,-20-1 3-15,-25 16-3 16,-10 7 1-16,-9 6-1 0,-12 13 0 16,-7 11-1-16,-9 14-2 15,-3 13-2-15,-5 7-7 16,3 11-16-16,-2 4-40 0,3 11-16 16,5 4-8-16,4 3-4 15,13 1 3-15</inkml:trace>
  <inkml:trace contextRef="#ctx0" brushRef="#br0" timeOffset="266268.4712">29943 16547 73 0,'-11'0'91'0,"11"0"-4"15,-11-2-4-15,25 6-34 0,-14-4-22 16,0 0-9-16,-6 19-7 16,3-1-4-16,1 8-3 15,-4 8-3-15,1 10 1 16,-1 7 0-16,-2 7 0 0,-1 2 0 15,0 3-1-15,0-6 1 16,1-5-1-16,0-6 1 16,4-8-1-16,0-11-1 15,1-7-1-15,2-7 0 0,1-13-1 16,0 0-2-16,-1-8 0 16,0-17-1-16,1-9 1 15,0-8 0-15,0-10 1 16,0-8 0-16,2-9 1 0,4-4 2 15,0 1 0-15,5 4 2 16,4-2 1-16,5 6-1 16,3 5 1-16,3 9-2 0,5 5 1 15,5 10-1-15,0 6 1 16,0 11-2-16,-4 6 0 16,-3 8 0-16,-3 4 0 15,-4 5-1-15,-13 10 0 16,-6 8 1-16,-6 5 0 0,-12 6 0 15,-6-1 0-15,-5 3 0 16,-3-1 0-16,-3 1 1 16,-1-3-1-16,1-1 0 0,8-5 1 15,2 2-1-15,6-1-2 16,5 2 2-16,7 0 0 16,4 0 0-16,9 1 0 15,7-1 0-15,5-1 0 0,7-1 0 16,6-2 2-16,0-5-2 15,4-2-1-15,-1-3-2 16,4-5-4 0,-5-6-14-16,2-4-34 0,-2-5-25 0,-5-11-8 15,-3-5-6-15,-4-6 3 16</inkml:trace>
  <inkml:trace contextRef="#ctx0" brushRef="#br0" timeOffset="267570.1059">30434 16707 79 0,'0'0'89'0,"-8"8"-4"16,6 1-6-16,-1 22-6 16,3-18-62-16,6 1-6 0,4 1-2 15,7 0-1-15,4-3-1 16,6-2 2-16,4-4-1 16,4-5 0-16,1-1-1 15,-1-8 2-15,2-5-1 0,-6-1 0 16,-6-5 1-16,-5 2 2 15,-9-2-1-15,-5-1 1 16,-6 2 0-16,-4 2 1 16,-13 6-2-16,-2 3 0 0,-5 5-1 15,-4 2 0-15,0 10-2 16,-1 9-1-16,-2 4 0 16,2 4-1-16,9 6 1 15,5-3-1-15,3 4 0 0,8-4-1 16,7-2 1-16,13-7 0 15,11-3-1-15,8-10-2 16,10-6 1-16,5-7-1 0,11-11 0 16,4-13 2-16,-1-12-2 15,3-7 2-15,-6-12 1 16,-6-11 1-16,-3-9 0 0,-3-5 2 16,-12-1 0-16,-10 1 0 15,-2 7 2-15,-13 9 0 16,-2 11 1-16,-7 14-1 15,0 14 0-15,-10 12-1 16,-6 15-1-16,-3 10 1 0,-3 17-2 16,-2 9 0-16,-6 15-1 15,4 15 0-15,-2 9 1 16,-1 10 0-16,5 3-1 16,5-2-1-16,12 0-1 0,4-7 1 15,12-8-1-15,6-14 0 16,9-12 0-16,8-9-1 15,14-15 1-15,1-11-1 16,2-8 1-16,3-14 0 0,-6-11 1 16,0-7 0-16,-1-2 2 15,-9-1 1-15,-12 1 0 16,-4 6 1-16,-12 4 0 0,-5 7 0 16,-3 6-1-16,-3 12-1 15,-17-7 0-15,6 7 0 16,-3 7-2-16,-4-1 0 15,3 3 0-15,-3-1 0 0,3 2 0 16,6-2-1-16,9-8 0 16,-13 8 1-16,13-8-1 15,0 0 1-15,8-8 0 16,6-4 0 0,2-1 1-16,-2-1 0 0,3 2 0 0,0 3-1 15,0 4 1-15,-2 5-1 16,-6 11 0-16,1 14 0 15,-8 4 0-15,8 6 2 16,-8 1 0-16,7-1 0 0,5-3-1 16,9-9 2-16,-6-9-2 15,16-12 1-15,8-9 1 16,4-15-3-16,8-10-1 16,0-11 1-16,2-9 0 0,-1-13 1 15,4-9-1-15,-13-8 0 16,2 0 0-16,-8-1 2 15,0 3 1-15,-15 11 1 0,-7 7-2 16,-3 17 1-16,-8 13 0 16,8 13-1-16,-14 19-1 15,-6 0 1-15,-18 14-1 16,7 14-1-16,-5 12 1 0,-8 9 0 16,3 5 0-16,-7 7 1 15,7 1-1-15,10-1 1 16,8-4-1-16,6-5-1 15,5-5 1-15,18-7 1 16,5-7-1-16,14-7 0 0,2-9-1 16,4-9 1-16,7-8-1 15,12-11 1-15,0-12 0 16,-10-11-1-16,-2-10 2 0,-11-3 0 16,-6-2 1-16,-4 5 1 15,-12 4-1-15,-15 7 1 16,-5 6-1-16,-5 18 0 0,-18 9 0 15,3 13-1-15,-8 13-1 16,-3 10 0-16,7 1 0 16,8 8 0-16,-4 0-1 0,18 0-1 15,8-4-4-15,11-6-4 16,13-7-10-16,5-13-27 16,6-4-39-16,3-11-6 15,7-7-3-15,-10-18-5 16</inkml:trace>
  <inkml:trace contextRef="#ctx0" brushRef="#br0" timeOffset="267763.1732">32240 16276 86 0,'-70'-1'94'0,"11"1"-6"15,17 0-6-15,15-5 0 16,16-4-73-16,13-3-4 15,30 3-3-15,20-2-3 0,11 1-6 16,7-2-7-16,20 0-28 16,14 7-38-16,-3-4-4 15,-4 2-8-15,-12 3-1 16</inkml:trace>
  <inkml:trace contextRef="#ctx0" brushRef="#br0" timeOffset="268281.3604">29744 17781 82 0,'13'-7'87'0,"-1"-1"-3"16,-1 4-5-16,-1 4-2 0,2 1-67 16,-2 9-5-16,1 5 1 15,-11-15-2-15,9 25 1 16,-1 0 0-16,-1 10-2 15,-1 0-1-15,6 4-2 16,7 41-2-16,-10-35-6 0,1-2-11 16,-1 8-22-16,-1-8-38 15,-8-43-6-15,7 33-5 16,1 1-4-16</inkml:trace>
  <inkml:trace contextRef="#ctx0" brushRef="#br0" timeOffset="268653.8643">29920 18271 4 0,'-11'-24'90'15,"-1"-1"2"-15,-1-4-7 16,-2 2-5-16,1-9-32 0,7 9-27 16,-1 5-10-16,4 1-7 15,4 3-4-15,3 6 0 16,10 0-1-16,3 2 1 16,4-4-1-16,4 10 1 0,4-5 1 15,2 6-1-15,0 3 0 16,-30 0 0-16,31 2 0 15,0 3 0-15,0 9 0 16,0 2 0-16,-6 5 0 16,2 3-1-16,-2 6 1 15,-1 0 1-15,-1 4 0 0,0-1-1 16,-2 3 1 0,1 0 1-16,5-3-2 0,0-1 0 15,2-8 0-15,0 1 0 16,1-17 0-16,2-1 2 15,20-24 1-15,-30-6 0 16,-6-3 0-16,-7-6-2 16,-5 0-12-16,-6-3-67 0,-13 2 0 15,-12-1-8-15,-9-6-7 16,-11 0-4-16</inkml:trace>
  <inkml:trace contextRef="#ctx0" brushRef="#br0" timeOffset="303684.1954">13627 18453 26 0,'-12'-2'24'0,"12"2"-5"0,0 0-6 16,0 0-2-16,-9 0 1 16,-2 4-2-16,1 0 3 15,-1 4 3-15,11-8 2 16,0 0 3-16,0 0 3 0,0 0 0 15,0 0-3-15,0 0-2 16,0 0-1-16,0 0-3 16,0 0-3-16,0 0-4 15,0 0-2-15,0 0-2 16,0 0-2-16,0 0 0 16,0 0-1-16,0 0 2 0,0 0-2 15,0 0 2 1,0 0-1-16,0 0 2 0,0 0-1 15,0 0 1-15,0 0-1 16,0 0 0-16,0 0 1 16,0 0-2-16,0 0-2 15,0 0-2-15,0 0-5 0,0 0-9 16,0 0-19-16,0 0-29 16,0 0-8-16,0 0-5 15,0 0-1-15</inkml:trace>
  <inkml:trace contextRef="#ctx0" brushRef="#br0" timeOffset="1.11691E6">7770 16469 5 0,'-3'-27'83'0,"-5"4"2"0,-3-2-3 15,-6 3-5-15,8-1-50 16,-13 0-9-16,-1-2-3 16,-6 0-6-16,-1 3-4 0,-7-1-1 15,-3 2-1-15,-6 1 0 16,-8 2 1-16,-7 2 0 15,-6 1 1-15,-5 3 1 0,-7 2 0 16,-5 2 0-16,-6-1 0 16,-4 6 0-16,0 0-1 15,-6 0 0-15,-2 3-2 16,-1 0-1-16,-3 6 0 0,0 4 0 16,-1 4-1-16,-3 7-1 15,-1 3 1-15,2 8-1 16,-1 5 0-16,2 5-1 15,-1 2 1-15,5 6 0 16,-2 2 0-16,7 3-2 0,1 2 3 16,7 0-1-16,4 1 0 15,8 3 2-15,5 5-1 16,7 2 1-16,6 1 0 0,8 0 2 16,10 1-3-16,22-35 0 15,0 5 0-15,5 0 0 16,-1 5-1-16,2 0 1 15,3 3-2-15,3 0 2 16,1 6-1-16,5 1-1 0,2 7 0 16,1-2 2-16,3 8-1 15,7 0-1-15,2 6 1 16,3-2-1-16,5 6 1 16,6-1 2-16,4-2-1 15,4 3 0-15,5-6 1 0,9 3-3 16,1-5 0-16,8-2 0 15,4 1-1-15,5-2 0 16,10-7 1-16,-1-5 0 16,4-4-1-16,5-3 4 15,10-4-4-15,5-3 2 16,5-5-1-16,9 1 0 16,1-3 0-16,6-6-2 0,10-7 1 15,2-21-3-15,9 0 4 16,2 0-1-16,9 0 1 15,2 0-1-15,4 0-1 16,8 0 0-16,5 0 2 16,3 0-1-16,-3 0 1 0,5 0 0 15,0 0 2-15,0 0 1 16,7 0 2-16,4 0 0 16,9 0-3-16,-1 0 1 15,0 0 1-15,4 0 1 16,-3 0-1-16,5 0 0 15,1 0 0-15,0 0 1 16,3 0 0-16,2 0 0 0,3 0 0 16,5 0-1-16,3-4-1 15,-4-18 0-15,0-1 0 16,-3-1-2-16,-11-1 0 16,0-1 0-16,-4-13 0 15,-4 0 0-15,1-8 0 16,-9-8 0-16,-9 0 0 15,0-10 0-15,-9 2 0 0,-3-2 0 16,-15-9 0-16,-6-5 0 16,-12-4 0-16,-10-3 0 15,-60 27 0-15,137-133 0 16,-42-4 0-16,-43 8 0 0,-37 10 0 16,-31 14 0-16,-38 2 0 15,-20 13 0-15,-23 30 0 16,-8 1 0-16,-13 5 0 15,-8 5 0-15,-11 9 0 16,-12 5 0-16,-9 6 0 0,-12 3 0 16,-11 7 0-16,-12 6 0 15,-10 5 0-15,-10 4 0 16,-9 8 0-16,-11 4 0 0,-5 3 0 16,-8 6 0-16,-5 8 0 15,-4 3 0-15,-9 6 0 16,-5 3 0-16,-1 4 0 15,-5 3 0-15,-3 3 0 0,-1 2 0 16,-3 1 0-16,-2 4 0 16,0 2 0-16,1 1 0 15,-1 1 0-15,1 6 0 16,-3 4 0-16,-2 3 0 0,3 7 0 16,-3 0 0-16,1 3 0 15,0 3 0-15,2 4 0 16,3 1 0-16,2 3 0 0,3 2 0 15,3 4 0-15,7-1 0 16,0 3 0-16,6 3 0 16,5 4 0-16,4 2 0 15,4 3 0-15,6 1 0 0,6 4 0 16,6 2 0-16,7 6 0 16,6-4 0-16,8 1 0 15,10 2 0-15,6-4 0 16,10 2 0-16,13-3 0 15,9 1 0-15,7-4 0 0,7 2 0 16,12 3 0-16,5 2 0 16,9 4 0-16,6 0 0 15,31-33 0-15,1 7 0 0,3-2 0 16,0 9 0-16,5 2 0 16,3 4 0-16,5 3 0 15,6 6 0-15,1 1 0 16,2 6 0-16,14 2 0 0,3 4 0 15,5 2 0-15,7 4 0 16,5 1 0 0,8 4 0-16,6 2 0 15,9-3 0-15,7 0 0 0,8-4 0 16,4 1 0-16,9-9 0 16,5 1 0-16,-1-4 0 15,9-8 0-15,4 3 0 0,9-9-6 16,3-6 3-16,9-1 0 15,8-2 1-15,3-11 0 16,9-38 0-16,13 0 0 16,2 0-2-16,8 0 3 15,5 0-5-15,8 0 7 16,3 0 0-16,6 0-2 16,8 0 0-16,2 0 1 0,6 0 3 15,3 0 0 1,6 0 2-16,9 0-6 15,4 0 2-15,9 0 2 0,1 0 1 16,-4 0-4-16,4 0 1 16,4 0 1-16,-4 0 0 15,0 0 3-15,-2 0-2 0,2 0-3 16,-1 0 0 0,5 0 0-16,2 0 0 0,-4 0 0 15,-4 0 0-15,-13-2 0 16,-5-29 0-16,-4-2 0 15,-9-7 0-15,-9 1 0 16,-3-2 0-16,-6-6 0 16,-9-5 0-16,-6-5 0 0,-7-1 0 15,-12-7 0-15,-6 0 0 16,-10-3 0-16,-16-6 0 16,-10-1 0-16,-11-5 0 0,-10-5 0 15,-48 34 0-15,87-130 0 16,-36 1 0-16,-42 11 0 15,-26 8 0-15,-23 10 0 16,-28 7 0-16,-14 16 0 16,-11 27 0-16,-6 3 0 15,-9-1 0-15,-8 4 0 16,-6 5 0-16,-9 4 0 0,-6 2 0 16,-9 4 0-16,-11 2 0 15,-9 4 0-15,-6 5 0 0,-8 4 0 16,-7 2 0-16,-9 5 0 15,-9 2 0-15,-2 5 0 16,-1-1 0-16,-13 4 0 16,-1 1 0-16,-8 2 0 15,-1 6 0-15,-6-1 0 0,-4 5 0 16,-4 1 0-16,-10 7 0 16,1 4 0-16,-3 5 0 15,-5 5 0-15,-5 1 0 0,-2 4 0 16,-5 4 0-16,0 3 0 15,-3 0 0-15,0 5 0 16,-1 3 0-16,-2 4 0 0,2 3 0 16,-1 2 0-16,1 6 0 15,1 0 0-15,1 4 0 16,-1 3 0-16,2 3 0 16,1 7 0-16,6 4 0 15,5 7 0-15,2 8 0 0,9 7 0 16,5 10 0-16,9 7 0 15,11 8 0-15,6 6 0 16,9 6 0-16,9 2 0 0,11 2 0 16,11 3 0-16,13 0 0 15,9 3 0-15,8-4 0 16,10-1 0-16,57-57 0 16,-2 9 0-16,7-1 0 15,-3 7 0-15,8-4 0 16,0 7 0-16,8-1 0 0,1 7 0 15,9-5 0-15,2 9 0 16,12-4 0-16,-1 6 0 16,10 0 0-16,9 2 0 15,9-3 0-15,4 9 0 0,10-2 0 16,7-1 0-16,10-5 0 16,8 1 0-16,8 0 0 15,11-5 0-15,3-2 0 16,5-8 0-16,8 0 0 15,4-7 0-15,10 1 0 16,6 0 0-16,11-9 0 0,6-2 0 16,5-22 0-16,13-27-5 15,4 0 5-15,16 0-3 16,4 0 3-16,13 0 2 16,6 0-2-16,8 0 1 0,5 0-3 15,6 0 1 1,5 0-1-16,9 0 4 15,21 0-3-15,0 0 2 0,7 0-2 16,4 0 1-16,5 0 5 16,3 0-3-16,0 0 0 15,-1 0-2-15,2 0 0 0,-5 0 0 16,2 0 0 0,19 0 0-16,-11 0 0 0,5 0 0 15,-4 0 0-15,-5 0 0 16,-24-47 0-16,4-6 0 15,-14-6 0-15,-8-8 0 16,-2-9 0-16,-14-1 0 16,-10-2 0-16,-10-11 0 0,-12-4 0 15,-14-1 0-15,-11-4 0 16,-102 35 0-16,191-147 0 16,-62 4 0-16,-45 9 0 15,-50 12 0-15,-46 22 0 16,-31-3 0-16,-27 16 0 0,-28 26 0 15,-13 3 0-15,-12 5 0 16,-10 2 0-16,-12 6 0 16,-11 3 0-16,-11 6 0 15,-13 1 0-15,-9 7 0 0,-12 6 0 16,-14 3 0-16,-11 5 0 16,-12 5 0-16,-8 6 0 15,-11 4 0-15,-9 8 0 0,-11 8 0 16,-7 4 0-16,-9 8 0 15,-7 9 0-15,-8 6 0 16,-14 6 0-16,-5 10 0 16,-14 4 0-16,-1 19-6 0,-19 8-80 15,-10 8-4-15,-14 12-3 16,-18 3-7-16,-13 10-5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3:58:15.0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9192 2171 42 0,'0'-12'39'0,"0"12"-10"16,-5-10-1-16,5 10 0 16,0 0 0-16,0 0-2 15,0-11-2-15,0 11-2 0,0 0-2 16,0 0-3-16,0 0-5 15,0 0-2-15,0-12-4 16,0 12-1-16,0 0 1 16,0 0-1-16,0 0-1 0,0 9 0 15,0-9 0-15,0 23 2 16,0-3-2-16,0 1-1 16,0 6-1-16,0 6 1 15,0 4-2-15,-4 4 1 0,1 0 1 16,0 6-1-16,0-1 0 15,-3 0-1-15,3 1 0 16,-3 5-1-16,3-1 1 16,-5 1-1-16,3 2 0 0,1-3 1 15,0 2-1-15,-4-4 0 16,5-4 1-16,2-10 0 16,1-7-2-16,0-9 2 15,0-6 1-15,0-13 1 16,13 1 1-16,-7-13 0 0,7-13 0 15,0-7 0-15,4-8 0 16,1-8 0-16,1-5-2 16,6-3 0-16,-3 0-1 15,4 0 0-15,0 2-1 0,2 6 1 16,-2 1 0-16,3 6-1 16,-1 8 0-16,-1 3-1 15,-1 6 0-15,-4 11-1 16,-2 6-2-16,-1 7 0 0,-1 9 0 15,-3 10 1-15,1 9-1 16,-5 5 0-16,2 3 0 16,1 7-1-16,-4 0 2 0,1-5 0 15,1-2 0-15,-5-8-1 16,4-5 2-16,-3-7 1 16,3-5 0-16,-4-8 3 15,4-3 4-15,-3-7-2 0,4-13 1 16,4-2-1-16,-4-10 0 15,1-7 0-15,1-7 0 16,-3-4-2-16,1-3-1 16,-5 0 0-16,0 4 1 0,-5 2 0 15,-1 8 1-15,2 1 0 16,1 5-1-16,2 4 1 16,-3-1-2-16,4 1-1 15,5-1 0-15,4-2 0 16,5-3-1-16,5-3 0 0,4 0 0 15,5-1 0 1,1 3 1-16,1 4-1 0,-2 5 1 0,-1 7-1 16,-7 7 0-1,-4 9 0-15,-4 4 1 0,-7 17 1 16,-1 9-1-16,-7 16 2 0,1 5-1 16,-4 5 2-16,0 6-1 15,-1 1-1-15,0 1 1 16,0-4-1-16,0-6 2 15,0-5-3-15,0-4 0 0,0-5 1 16,0-4-1-16,-3-6 0 16,-1-2 0-16,2-6 0 15,0-7-1-15,2-11-2 16,0 0 1-16,0 0 1 0,0-15-1 16,4-2-1-16,9-1 1 15,-3 1 0-15,4-2 1 16,3 7 0-16,1 0 0 15,1 9 1-15,1 5-1 0,2 12 1 16,-1 4 0-16,5 8 1 16,0 6-1-16,7 0 0 15,5-2-1-15,9-2 0 16,0-6 0-16,13-10 0 16,4-6-2-16,8-10 0 0,4-10 2 15,1-11-1-15,0-4 1 16,-5-6 1-16,-9 1 4 0,-11-4 2 15,-8 4 2-15,-12 0 1 16,-12 6 0-16,-9 3 0 16,-9 7 2-16,-4 7-2 15,-11 1-4-15,1 7-3 0,-2 2-3 16,-4 10 0-16,-1 13-1 16,1 5-1-16,-4 4-1 15,8 1 0-15,-1 0-1 16,3-1 1-16,3-5 1 0,4-6 0 15,1-7 1-15,4-13 0 16,0 0 1-16,5 0 2 16,3-13 0-16,-5-9 1 15,6 1 0-15,-4 1 1 16,-2 1-1-16,2 0-3 0,-3 4-1 16,-2 15 1-16,0 0 0 15,7 7 0-15,-4 15 0 16,2 10-2-16,5 1 1 15,3 3 2-15,9-4 1 0,3-1-1 16,9-4-2-16,4-9-1 16,4-11-1-16,5-7 2 0,2-11-1 15,-2-8 1 1,2-5 0-16,-5-9 1 0,-1-8 1 16,-6-9 2-16,-7-4 0 15,-2-10 0-15,-6-3 1 0,-5-2 2 16,-7-1-2-16,-2 4 2 15,-5 5 0-15,0 4 1 16,-3 9-1-16,0 14 2 16,0 5-2-16,-4 11-2 0,2 5-1 15,2 13-2-15,-10-6 0 16,3 13-2-16,1 15 0 16,-6 13-2-16,-4 15 2 15,0 16 1-15,-4 15 0 0,-1 8 2 16,3 7-1-16,2 0 2 15,7-7-3-15,5-5-2 16,4-11-7-16,11-17-18 16,11-3-52-16,4-18-3 0,1-11-7 15,1-18-4-15</inkml:trace>
  <inkml:trace contextRef="#ctx0" brushRef="#br0" timeOffset="209.3469">11734 2307 40 0,'-15'0'97'16,"6"0"-5"-16,-2 0-8 15,11 0 0-15,0 0-4 16,21-18-79-16,-4 5-1 16,15-1-5-16,5-2-5 15,13 0-8-15,7 6-20 0,4-14-43 16,7 9-5-16,-3-1-7 15,-3 7-3-15</inkml:trace>
  <inkml:trace contextRef="#ctx0" brushRef="#br0" timeOffset="1897.1351">23448 928 11 0,'0'0'58'15,"0"0"-1"-15,0 0-7 16,0 0-9-16,0 0-5 16,0 0-5-16,0 0-3 0,0 0-1 15,0 0-5-15,1-11-2 16,-1 11-9-16,0 0-3 16,0 0-6-16,-3 2-3 15,-1 10 0-15,-2 3-2 0,2 6 2 16,-2 4-2-16,-3 10 6 15,3 1-3-15,0 3 2 16,-1 1-2-16,4 33-4 16,-16 17-11-16,5 3-24 15,3-8-25-15,-1-18-13 16,6-25-4-16,6-42-6 16</inkml:trace>
  <inkml:trace contextRef="#ctx0" brushRef="#br0" timeOffset="2143.4472">23248 1184 60 0,'-9'-50'95'0,"-1"1"-5"15,-1 1-7-15,4 2-5 16,4 1-20-16,3 45-57 0,0-36-1 16,0 0-1-16,7 8-2 15,5 2 0-15,9 7 2 16,0-3-4-16,12 17-5 15,-2-2-1-15,3-2-5 16,42-12-4-16,-37 19-1 16,-39 2-2-16,37 0-11 15,1 0-22-15,18 20-17 0,-39 1-3 16,-9 4 1-16</inkml:trace>
  <inkml:trace contextRef="#ctx0" brushRef="#br0" timeOffset="4804.4351">23373 1171 16 0,'-54'44'73'16,"0"4"3"-16,0-9-4 16,-21 37-26-16,-6-17-16 0,21-11-13 15,19-7-6-15,20-21-6 16,20 4 0-16,12-5-1 16,21 0 1-16,12-7-3 15,9-4 1-15,12-2-2 0,7-6-1 16,7-9 0-16,-36 1-4 15,3-1 1-15,3-5-1 16,1 0 2-16,-3-4 0 16,4 1 4-16,-7 0 2 15,4-3 1-15,-5 1 3 0,2 0 1 16,-9 0 3-16,2-2-4 16,-8 1 1-16,0 0-1 15,-9 0-1-15,-1-2 0 16,-7 4 1-16,-5 0-4 0,-5 5-1 15,-3 0 0-15,-6 0-2 16,-5 5-1-16,-3 3-2 16,-5 5 1-16,-3 0-4 15,-1 4 2-15,-1 5-2 0,1 5 1 16,1 1 0-16,1 4 1 16,2-1 0-16,6 5 0 15,-7 4 2-15,10-6-5 16,6-1 2-16,4-4 1 15,3-3 2-15,10-10-1 0,3-3 2 16,6-16 0-16,1-4 3 16,6-14 7-16,-29 34-1 15,28-37 1-15,34-46 1 16,-35 39 1-16,1-1-1 0,-3-1-1 16,-4-2-1-16,3 0-7 15,-5 2-1-15,-4 6-2 16,-15 40-1-16,17-54-1 15,-15 44 0-15,-2 10-3 16,-3 8-1-16,-4 16 3 0,-4 10 0 16,3 1 1-16,-3 7 0 15,6-2-1-15,0 5 1 16,3-2 1-16,2 7 2 16,5-3-2-16,2-3 0 0,8-2 0 15,4-6 0-15,3-8 1 16,9-7-1-16,2-12 1 15,4-6 0-15,1-6 5 0,0-9 1 16,-2-2 1-16,-1-4 2 16,-3-1-1-16,-3-4 0 15,-2 0-1-15,-4-2-1 16,-4 1-4-16,-7 1-2 0,-5 2-4 16,-6 5 0-1,-1 5-1-15,0 11-1 0,-15-6 0 16,4 6 0-16,0 6 1 15,-1 2 1-15,3 1 2 0,-1 1 1 16,4 3 2-16,2 0 0 16,4 0 2-16,0 0 0 15,2 0 0-15,3-3 1 16,6-2 0-16,1-4 0 0,2-1-2 16,4-3 0-16,0-3 0 15,2-2 0-15,1-2-2 16,-2 0 0-16,2-1-2 15,-1 3-1-15,-2-1-1 0,0 0 0 16,-3 2 1-16,1 1-1 16,-2 3 2-16,2 0-1 15,-1 8 4-15,1 0-2 0,1 2 1 16,3 3-2-16,3-3 2 16,0-1-1-16,6-1 0 15,0-2 2-15,3-4-1 16,3-2 3-16,5-6 0 15,4-2 2-15,0-9 0 0,5-3 1 16,0-10-2-16,-1-5 1 16,0-5-1-16,-4-2 4 15,-3-4 1-15,-3-1 0 16,-6-1 0-16,-2 0-2 16,-7 1 1-16,-5 3-3 0,-18 44-1 15,15-35-3-15,-2-2-2 16,-13 37-1-16,-9-44 0 15,-7 44 1-15,-5 14 0 16,-4 10 0-16,-5 7 2 0,3 4-1 16,-1 9 0-16,1 1-1 15,0 7-1-15,4 0 1 16,0 6 0-16,1-1 1 16,5-2-1-16,3-3 1 15,3-5 1-15,7-8 0 0,4-3 1 16,1-7 1-16,8-7-1 15,4-7 0-15,5-3 0 16,1-4 0-16,0-7 1 0,2-1-2 16,2 0 1-16,-3-7-1 15,2-1 2-15,-3-2-2 16,0-1 2-16,-1-1-1 0,-1-1-2 16,0 2 3-16,-3 1-2 15,-2 0 0-15,0 1-1 16,-3 2 1-16,3-1-1 15,-12 8 1-15,16-10 0 0,-16 10 1 16,14-7-1-16,-14 7 1 16,10-6-1-16,-10 6 1 15,13-4-1-15,-13 4 0 0,11-4 0 16,-11 4 0-16,13-4 0 16,-13 4-1-16,15-4 1 15,-15 4-1-15,15-4 2 16,-6 3-2-16,1 0 0 0,-10 1-1 15,15-2 0-15,-15 2-1 16,15-1 1-16,-15 1 0 16,11 0-1-16,-11 0 2 15,13 2-1-15,-13-2 1 16,8 8 2-16,-8-8 0 0,0 0-2 16,12 10 2-16,-12-10-1 15,11 4 1-15,-11-4 1 16,13 0-1-16,-2-2 0 15,2-2 0-15,-1-7 2 0,4-1-1 16,4-6 0-16,5-6-2 16,-2 0 2-16,-23 24-1 15,27-29-1-15,2-1 1 0,1-6-1 16,-1-2 2-16,2-1 0 16,25-40 1-1,-56 79 1-15,23-33-2 0,4-3 0 16,-6 5-2-16,-1 0 1 15,-4 8-1-15,0 1-2 16,-8 13 1-16,-8 9-3 16,-8 17 2-16,-7 5 0 0,-2 10 0 15,-3 3 1-15,0 4-3 16,1 0 3-16,-1 7-3 16,0-6 2-16,2 2 0 0,0 1 1 15,3-1 1-15,0 0-1 16,5-8 2-16,5-5-1 15,5-7 3-15,3-8-1 0,9-2 0 16,6-9-2-16,0-3 2 16,4-3-1-16,-1-5-1 15,4-3 1-15,-1 0-1 16,0-3 0-16,4-1 1 0,-1-4 1 16,4-1-2-1,-1-3 2-15,-2-1-1 0,3 3 0 16,-3-5-1-16,2 4 1 15,-30 22-2-15,59-43 1 16,-28 23 2-16,-31 20-2 0,32-24 2 16,-2 0-2-16,1-3 2 15,0 0-2-15,-5-3 1 16,5-2 0-16,-6 0-1 16,4 0 1-16,-7-1 0 15,2 0 1-15,-6 4 1 16,1 0 0-16,-6 2-3 0,2 0 0 15,-8 2-1-15,4 0 0 16,-11 25-1-16,0 0-1 16,0 0-1-16,0 0 0 15,0 0 2-15,-27 8 1 0,13 16 1 16,-3 9 0-16,-1 3-2 16,1 3 3-16,-2 1-2 15,1-1 1-15,2 7-2 16,-1-5 1-16,3 2-1 15,3-2 1-15,3-7 0 0,4 1-1 16,3-8 2-16,1-6-2 16,7-3 2-16,7-8 1 15,4-2 0-15,4-8 0 16,7-5 1-16,-2-5-1 0,4-3 1 16,-1-5 1-16,-1 3-1 15,-29 15-2-15,55-35 1 0,-27 18-1 16,-4 1 0-16,-1 2 0 15,-4 4-1-15,-1 8-1 16,-4 1-2-16,-1 2 2 16,-7 10-2-16,1 2 0 15,-3 4 0-15,2 1 0 0,-1 0 1 16,5 2 0-16,3-6 5 16,1 4-1-16,4-7 1 15,3-4 2-15,2-2-1 16,0-5 1-16,2 0 2 15,0-3-1-15,0-4-4 0,0-4 0 16,0 2 0-16,-5 2 0 16,1 1-1-16,-6 6-1 15,-4 2-2-15,-5 13 2 0,-6 6-2 16,-10 24-3-16,-21 33-12 16,-10 13-19-16,-4 5-36 15,1-1-10-15,-5-13-6 0,-1-18-5 16</inkml:trace>
  <inkml:trace contextRef="#ctx0" brushRef="#br0" timeOffset="5010.2842">26578 1162 47 0,'-26'-47'96'16,"0"2"-7"-16,3-1-6 15,23 46-2-15,-11-32-3 0,-2-2-82 16,13 34-11-16,18-27-51 16,4-1-17-16,13 22-1 15,41-6-6-15,-30 1-4 16</inkml:trace>
  <inkml:trace contextRef="#ctx0" brushRef="#br0" timeOffset="5231.392">26599 655 57 0,'-63'-22'101'16,"3"8"-7"-16,5-2-6 15,2 0-12-15,7 0-2 16,4 7-93-16,42 9-49 15,-35-7-18-15,-2 1-4 16,9 7-6-16,-3 4-3 16</inkml:trace>
  <inkml:trace contextRef="#ctx0" brushRef="#br0" timeOffset="5465.8962">25310 857 18 0,'-54'5'97'15,"0"2"-4"-15,5 0-9 16,6-2-2-16,43-5-4 16,-33 9-65-16,0-1-12 0,33-8 1 15,0 0-7-15,0 0-17 16,7 2-56-16,75 2-2 15,-18-5-6-15,6-8-6 16,5 0-3-16</inkml:trace>
  <inkml:trace contextRef="#ctx0" brushRef="#br0" timeOffset="7005.3289">13778 2223 63 0,'1'-16'81'16,"-1"5"-4"-16,-5-1-14 15,4 1-28-15,-1-2-9 16,2-1-9-16,0 5-6 0,0-4-4 15,0 5-1-15,0 8-1 16,0-13 0-16,0 13-1 0,0 0 1 16,0 0-1-16,0 0-1 15,0 0-1-15,0 0 1 16,0-11-1-16,0 3 0 0,0-6 1 16,5-8-1-16,2-5 0 15,4-6 1 1,-2-6 1-16,4 0 1 0,1 4-1 15,-4 1 1-15,3 6 0 16,-4 9-2-16,-5 5-3 0,-4 14-1 16,0 0-1-16,0 8-2 15,-4 18 0-15,-7 14 0 16,-4 12 0-16,-3 9 2 0,-1 10 4 16,1 7-1-16,-1 2 1 15,0 0 0-15,2-5 0 16,6-5 0-16,1-7 0 15,2-1-2-15,1-6-1 0,4-4-3 16,1-8-2-16,2-8-6 16,0-4-2-16,0-13 0 15,12-10-1-15,1-15 2 16,6-18 2-16,6-15 2 0,2-11 5 16,8-13 5-16,1-5 4 15,0-1 2-15,2 3 4 16,-4 3-2-16,0 12 2 15,-8 9-1-15,0 12 1 0,-10 11-1 16,-4 3-3-16,-12 16-1 16,12-13-4-16,-12 13-4 15,0 0-2-15,0 0 1 0,0 10 0 16,-2 10 0-16,-5 5-1 16,2 5 0-16,0 5 2 15,2 1 3-15,2 4 0 16,0-2 0-16,5-3 0 0,6-7-3 15,7-9-1-15,7-6 1 16,3-9 0-16,4-4 0 16,4-13 1-16,4-9-1 15,-1-6 2-15,-2-10 2 0,-2 4 4 16,-5 0 3-16,-3 2 0 16,-8 8-1-16,-7 4 0 15,-2 8-4-15,-9 12 1 16,0 0-2-16,0 9-2 0,0 17-2 15,-9 8-4-15,6 9-1 16,-1 3-4-16,4 5-6 16,0-1-37-16,3-1-24 15,7-7-6-15,-1-15-5 0,8-14-3 16</inkml:trace>
  <inkml:trace contextRef="#ctx0" brushRef="#br0" timeOffset="7179.0101">14479 1920 26 0,'5'-10'85'0,"-5"10"-8"16,0 0-16-16,0 0-16 16,0 0-33-16,12 3-94 0,-2 14-5 15,1 8-5 1</inkml:trace>
  <inkml:trace contextRef="#ctx0" brushRef="#br0" timeOffset="7982.0478">15035 2176 16 0,'-3'20'88'0,"-6"1"-3"0,1 0-4 15,-7 0-6-15,2 1 0 16,-2 1-75-16,9 4-3 16,3 4 2-16,3 1 0 15,0-1-2-15,2-5-2 0,3-2-3 16,2-6 1-16,-2-9 1 15,-5-9 0-15,15-3 1 16,-8-15 1-16,2-9 2 0,2-5 3 16,1-8 5-16,3 1 2 15,1-3-1-15,-2 4 0 16,-2 7-1-16,-2 6-1 16,0 7-2-16,-3 9-1 0,-7 9-2 15,12 3-2-15,-4 12-4 16,-2 7-2-16,2 4-2 15,3 6-1-15,7 2-1 16,5 0 1-16,5-4 0 0,5-1 0 16,4-11 3-16,9-5 1 15,4-11 3-15,6-4 2 16,0-11 2-16,-2-4 2 0,1-8 4 16,-2-4 4-1,-10-2 3-15,-5-2 2 0,-8-6 1 16,-11 3 3-16,-7 3-3 15,-9 1 1-15,-5 8-4 0,-10 2-6 16,-2 8-5-16,-4 10-1 16,-1 10-1-16,-5 12-2 15,-2 13-1-15,2 8-1 16,2 8 1-16,5 2-1 16,2 5 2-16,9-6-1 0,6-1 0 15,7-10-3-15,16-13 1 16,5-7 0-16,10-14 0 15,8-8 3-15,0-18 0 0,7-12 1 16,-1-17 0-16,-1-10 4 16,-1-15 0-16,0-10 1 15,-7-4 1-15,-4 1 2 0,-10 9 1 16,-2 8-1 0,-7 16 0-16,-6 12-4 0,-7 18 0 15,-7 27-1-15,0 0-3 16,-14 34-2-16,-1 19-2 0,-8 18-7 15,0 27-23-15,1 22-43 16,-8 17-2-16,-3 9-5 16,2-3-5-16</inkml:trace>
  <inkml:trace contextRef="#ctx0" brushRef="#br0" timeOffset="8947.6531">17911 2127 13 0,'32'-21'88'0,"-9"3"2"0,-8 6-7 15,-5-1-6-15,-9 4-41 16,-1 9-20-16,-3 6-6 16,-6 10-7-16,-4 15-2 15,-4 8-4-15,-3 11 1 0,-5 9 1 16,4 1 1-16,0 1-1 15,4-5 1-15,2-10-1 16,9-15-1-16,5-10 1 16,1-21 0-16,14 0 1 15,2-21-1-15,3-7 2 0,4-9-1 16,2-7 0-16,3-1 0 16,-1-3-1-16,-1 5 0 0,-4 4-1 15,-1 12 1 1,-6 7-4-16,0 16 0 0,-6 7 1 15,-3 24 2-15,-7 19 1 16,-2 22 2-16,-10 17-2 16,-8 15 2-16,-3 14 3 15,-1 7 1-15,-2-2-1 0,5-9-3 16,5-11 1-16,10-19-3 16,7-12-1-16,8-19-2 0,12-19-1 15,5-17-2-15,5-13 2 16,4-17 0-16,-1-14-1 15,0-16 6-15,-6-8 0 16,-7-10 6-16,-6-1 4 0,-13-2 5 16,-5 6-1-16,-15 6 1 15,-6 8-1-15,-5 9 0 16,1 6-3-16,5 7-2 0,3 4-7 16,14 4-10-16,8-7-11 15,26-4-48-15,16 3-16 16,19-2-7-16,15-3-5 15,10-5-1-15</inkml:trace>
  <inkml:trace contextRef="#ctx0" brushRef="#br0" timeOffset="9598.0135">20413 1933 50 0,'0'0'91'16,"2"-14"-5"-16,-2 14-6 16,0-9-4-16,0 9-61 15,-8 15-3-15,1 9-5 16,-4 12-4-16,0 18-2 16,-6 12 1-16,-3 20 2 0,-1 12 2 15,-2 14-3-15,1 1 1 16,7-4-1-16,0-4-1 15,6-16-1-15,4-12 0 0,0-22-1 16,5-14 2-16,0-18 1 16,0-23-1-16,0 0 1 15,7-23-2-15,-7-14 3 0,3-17-1 16,0-18-1-16,2-14-1 16,5-11-1-16,0-6-2 15,3-1 2-15,5 4 0 16,4 7-1-16,1 11-1 0,4 16 1 15,3 10-1-15,5 16 0 16,-1 13 3-16,8 11-3 16,-3 11 0-16,0 5-8 15,-4 17-2-15,-9 9 0 16,-9 9 0-16,-17 11-1 0,-20 5-5 16,-23 10 1-16,-16-3 4 15,-13-8 11-15,-4-1 3 16,2-9 0-16,5-7-4 0,13-13-29 15,15-7-32-15,16-13-3 16,25 0-7-16,-1-13-6 16</inkml:trace>
  <inkml:trace contextRef="#ctx0" brushRef="#br0" timeOffset="10458.9617">20675 2335 32 0,'40'11'61'0,"-3"0"4"15,-5-4-3-15,1-2-49 16,6-1-2-16,-2-4 1 16,8 0-1-16,-4-9-2 0,5-4 0 15,-5-7-4-15,6-1 0 16,-14-3 4-16,-9-3 1 16,-4 0 1-16,-10 0 3 15,-10 3 0-15,-9 5 2 16,-13 5 0-16,-10 5-3 15,-7 9-2-15,-4 12-4 0,-6 12-1 16,1 13-3-16,-2 15 0 16,1 6-3-16,9 8 2 0,8 1-2 15,11-2-2-15,10-5-1 16,11-3-1-16,12-11-3 16,20-10-1-16,10-11 3 0,6-11 0 15,7-8 2-15,1-6 1 16,5-13 4-16,0-11-1 15,1-9 3-15,-6-12 0 16,-2-3-1-16,-1-3-1 16,-6 4-2-16,0 2 0 0,-3 7-1 15,-6 8-1-15,-1 7-1 16,-5 13 2-16,-2 6-2 16,-7 7-1-16,-3 8 1 15,-7 12 1-15,-6 4 1 0,-4 7 0 16,-3 2 1-16,-3 4 0 15,0-4 1-15,-1 0 0 16,4-7 1-16,2 0-1 0,11-9 0 16,8-7-1-16,6-5 0 15,11-5-1-15,6-3-1 16,8-3 0-16,4-9 0 16,6-6 1-16,4-6-2 0,-3-7 3 15,5-6-1-15,-9-7 4 16,-1-1 1-16,-11-3 4 15,-6 3 2-15,-12-1-1 16,-10 2 0-16,-5 8 2 0,-10 8-2 16,-4 8-1-1,-3 6-3-15,-8 9-4 0,-5 5-2 16,3 8 0-16,-3 8 0 16,1 5-2-16,-2 4 1 15,3 2 0-15,6 5 2 0,1-2 0 16,7 0 1-16,9 0-1 15,8 1-1-15,6-1 2 16,3 1-1-16,3 2 1 0,2-2-1 16,-5 1-1-16,-2-1-1 15,-6 0 2-15,-9-3-1 16,-9 0-1-16,-5-1 0 0,-18-2 0 16,-9 2 1-16,-9-2-1 15,-5-1-7-15,-4-3-24 16,8 0-45-16,-6-7-3 15,12-5-4-15,11-8-6 16</inkml:trace>
  <inkml:trace contextRef="#ctx0" brushRef="#br0" timeOffset="11244.1942">23257 2412 60 0,'-12'-3'87'16,"-4"-3"-4"-16,2 4-6 16,-3 0-4-16,0-5-56 15,-3 18-12-15,0 13 0 0,-1 15-5 16,-4 5-1-16,-1 8-1 16,3 2-1-16,7 1-2 15,9 2 1-15,6-10-2 16,6-6-1-16,10-13 3 0,8-9-1 15,1-12 5-15,7-7 3 16,0-14 2-16,-2-12 1 16,1-6 2-16,-6-11 0 15,2-5-1-15,-2 0-1 0,0-4-3 16,2 8-1-16,-3 6-2 16,3 4 0-16,2 12-1 15,-2 9 0-15,4 11-2 16,-3 5 1-16,1 18-2 0,-5 5-2 15,-7 10-2 1,-3 6-1-16,-9 7-2 0,-4 2 0 16,-2-2 2-16,-7-7 1 15,-1-5 7-15,1-8 6 0,0-8 4 16,7-7 0-16,2-14 5 16,8-11-1-16,10-9-1 15,4-10-4-15,8-6-5 0,5-8-3 16,6-3-2-16,5-1 1 15,-4 5-2-15,-3 4 2 16,-3 9 1-16,-6 6 1 16,-8 11 0-16,-4 11 1 0,-6 9 0 15,-6 12 0-15,-2 8-1 16,-6 8 0-16,2 7-1 16,0 1-1-16,-2 6-1 15,1-5 1-15,0 2-1 16,1-7 0-16,0-3 0 0,3-5-2 15,11-8-2-15,-6 1-4 16,11-5-13-16,-6-5-34 16,9-6-20-16,5-7-5 0,-3-4-6 15</inkml:trace>
  <inkml:trace contextRef="#ctx0" brushRef="#br0" timeOffset="12643.4951">26098 2560 12 0,'0'0'89'0,"-19"-7"4"0,5-5-8 16,1-4-5-16,-1 1-1 15,0 1-74-15,-4 5-2 0,0 6-1 16,-5 3-3-16,-7 10-3 16,-3 13 1-16,-5 11-1 15,-5 8 1-15,0 9 0 16,-1 6 1-16,9 0-1 0,11 2 1 16,7-7-4-16,12-7 1 15,5-11 1-15,12-9 0 16,10-15 3-16,4-10 0 15,4-2 2-15,-2-16 1 0,5-7 5 16,1-13-1-16,-1 1 0 16,-3-2-2-16,1 0 0 15,-5 3-1-15,-3 4-2 16,-4 8-1-16,-7 8-4 16,-2 6-2-16,-10 10-2 15,0 0 2-15,3 13 0 0,-3 5 0 16,-3 6-1-16,-1 3 1 15,2-2 0-15,2 2 4 16,0-4 2-16,4 1-1 0,4-12 1 16,8-6 1-16,2-6 3 15,6-6 1-15,4-8 1 16,1-5-1-16,1-5 0 0,2-4 0 16,3-3-1-16,-3 3-3 15,-2-1 0-15,-3 6-1 0,-3 7-2 16,-6 1 0-16,-1 8 0 15,-5 6-1-15,-2 2 0 16,-10-1-3-16,13 22-1 16,-11-8 0-16,1 4 0 15,0-3 2-15,1 2-1 0,-1-4 1 16,0-1 2-16,-3-12 3 16,6 13 3-16,-6-13-1 15,12 3 3-15,-12-3 1 16,18-3-1-16,-6-3 1 0,4-7-2 15,6 2-1-15,0-5 0 16,5-2-1-16,2 0-1 16,-1 1-1-16,0 4-2 0,-2 3 0 15,-5 4 0-15,-1 5 0 16,-6 3-1-16,0 8 0 16,-4 7 0-16,-2 4 2 15,2 2 0-15,-1 0-1 0,2 3 4 16,3-6-1-16,1-1 1 15,4-3 1-15,4-9 1 16,0-6-1-16,3-2 1 16,4-9 0-16,0-5 0 0,-1-2-1 15,2-8 1-15,-5 0-1 16,3-1-1-16,-6 1 0 16,-2 6-1-16,-5 2-1 0,-3 3-1 15,-1 4-1 1,-3 9-2-16,0 2 1 0,-3 13-1 15,1 5 1-15,2 5 1 16,4 3 2-16,1 7-3 16,5 1-4-16,5-1-15 0,13 1-46 15,-9-14-8-15,8-7-7 16,-1-13 0-16</inkml:trace>
  <inkml:trace contextRef="#ctx0" brushRef="#br0" timeOffset="13045.7778">28591 2255 30 0,'41'-9'95'0,"-7"0"-5"16,1-5-5-1,-1 0-2-15,2 0-5 0,3-3-80 16,9 2 1-16,10 0 0 15,4 5 0-15,11 2 1 16,3 0 1-16,2 1-1 0,2 0 0 16,-4 2 1-16,-3-2 0 15,-12 2-1-15,-12 1 0 16,-14 1-4-16,-11-1-4 0,-12 2-4 16,-12 2-3-16,-17 0-2 15,-10 4-1-15,-10 10-2 16,-8 2 2-16,-10 13 6 15,-4 8 4-15,-9 5 6 0,-2 6 5 16,6 5 5-16,0 2-1 16,9 0 2-16,4 5 0 15,6-2 0-15,4-2-2 16,7 10-7-16,4-3-20 16,-2 3-50-16,7 1-4 0,2-4-6 15,3-5-4-15</inkml:trace>
  <inkml:trace contextRef="#ctx0" brushRef="#br0" timeOffset="13247.6341">28407 3086 38 0,'-12'10'99'0,"12"-10"-5"16,-4 10-7-16,16-10-2 0,22-4-4 15,23-2-84 1,11-5-13-16,23-2-51 0,12 3-18 16,12-2-3-16,11-5-7 15,-11-3-5-15</inkml:trace>
  <inkml:trace contextRef="#ctx0" brushRef="#br0" timeOffset="14017.0196">30719 2003 14 0,'0'0'47'16,"0"0"5"-16,-4-11 3 16,4 11 1-16,0-10 0 15,0 10-8-15,0-10-20 0,0 10-8 16,15-14-6-16,-6 5-5 15,6 2-5-15,1 2-2 16,8 0-3-16,2 3 0 16,3 2-2-16,3 3 1 0,-1 5-1 15,3 3 0-15,-6 8 0 16,-7-2-1-16,-8 5 0 16,-6 3 1-16,-7 3 2 15,-15 0-2-15,-11 5 3 16,-18 6 1-16,-5 0 1 15,-4 4 0-15,-8-1 0 16,2 8 2-16,-2-4-5 16,3 8-9-16,1-4-23 0,1-3-38 15,18 2-3-15,4-4-7 16,9 1-2-16</inkml:trace>
  <inkml:trace contextRef="#ctx0" brushRef="#br0" timeOffset="14204.7449">30167 3309 54 0,'-10'15'97'16,"4"1"-3"-16,1-7-7 16,5-9-4-16,-4-28-31 15,4 28-62-15,0-23-66 0,7 13-6 16,2-7-8-16,0-5-6 15,1-7-3-15</inkml:trace>
  <inkml:trace contextRef="#ctx0" brushRef="#br0" timeOffset="14555.4966">31615 1852 31 0,'26'-8'95'0,"2"-1"-5"16,-6 4-6-16,5-1-4 0,11 5-1 15,-6 2-82-15,2 6-1 16,-4 13 2-16,-8 6-4 15,-2 4-2-15,2 5 2 16,-15 3-1-16,-10 3 1 16,-9 7 1-16,-17 2 3 0,-10 2 0 15,-9 3 4-15,-11 4 0 16,-16 4 1-16,-2 3-8 16,-6 1-32-16,2 5-36 15,3-2-7-15,4-4-6 0,8-4-4 16</inkml:trace>
  <inkml:trace contextRef="#ctx0" brushRef="#br0" timeOffset="20121.2533">30149 1903 0 0,'34'-29'76'0,"-7"5"7"16,-7-8-12-16,-5 19-22 0,-5 3-13 16,-10 10-10-16,11-3-10 15,-9 10-7-15,-2 13-4 16,-3 10-6-16,-8 16-3 16,-5 11 1-16,-7 21 5 0,-5 15-2 15,-9 15 2-15,-7 7 1 16,-12 12-2-16,-5 6 2 15,-8 5 0-15,-6 3 0 0,-4-1-2 16,-3 4 1-16,-5-1-2 16,0 9 1-16,0 2 1 15,-5 2-1-15,0 1 0 16,5 3 0-16,2-5 2 0,0-1-1 16,4-6 0-16,5-10 0 15,4-10 0-15,6-12 0 16,9-14 0-16,4-10-2 15,5-10 0-15,7-12-6 0,13-11-12 16,0-8-17-16,15-13-17 16,8-7-25-16,7-10-6 15,12-11-2-15</inkml:trace>
  <inkml:trace contextRef="#ctx0" brushRef="#br0" timeOffset="21264.4715">29972 3846 26 0,'-7'10'69'0,"-3"10"0"15,-3 3-3-15,-2 15-4 16,19 12-65-16,-17 13-3 16,-2 17-2-16,-1 6 1 0,4 2 0 15,7-4-2-15,5-8-1 16,12-14 2-16,10-22 1 16,13-15 4-16,8-21 2 15,11-17 7-15,3-16 0 16,9-17 5-16,5-2 1 0,-8-9 4 15,-3 8 2-15,-12 2-1 16,-7 9-3-16,-12 12-4 16,-6 12 0-16,-23 14-2 15,3 24 0-15,-12 15-6 0,-13 12-3 16,-6 18-1-16,-9 16 3 16,-8 10 0-16,-9 6 0 15,-3-6 1-15,2-6-2 16,2-12 2-16,1-10-1 0,1-19 2 15,6-14 0-15,7-15 0 16,1-9-2-16,9-7-3 16,2-5-6-16,7-12-7 0,12-11-11 15,9-11-12-15,17-10-7 16,17-8-3-16,11-12 1 16,14-2 10-16,4-1 13 15,15-3 19-15,5 7 19 16,0 5 18-16,-1 9 6 0,-10 9 2 15,-7 12-3-15,-14 4-6 16,-6 10-7-16,-16 6-12 16,-11 9-6-16,-12 2-4 15,-8 13-3-15,-3 11-1 0,-7 3 0 16,-2 10-2-16,1 1-2 16,1 4-2-16,4-6 3 15,4 0 1-15,4-10 1 0,8-8 2 16,9-10 3-16,5-8 3 15,3-5 6-15,2-11 2 16,-1-2 2-16,-1-9 0 0,-2 0-1 16,2-4-3-16,-1 3-1 15,-2-1-2-15,2 5-5 16,-1 5-2-16,3 6-3 16,2 9-2-16,2 3-4 0,-5 11-2 15,0 5 0-15,-4 7-1 16,-7 4 2-16,-2 3-1 15,-5-3 2-15,-7 1 2 16,-1-4 4-16,-1-2 2 0,4-5 5 16,-1-5-2-1,6-5 3-15,5-7-3 0,6 0-4 16,11-11-2-16,5-5-3 16,12-7 4-16,1 1 1 15,6-4 3-15,-3 3 2 0,0 1 2 16,-8 7 3-16,-6 6 2 15,-4 7 0-15,-11 4-2 16,-5 9-4-16,-4 11-5 16,-8 1-10-16,0 11-23 0,5 8-40 15,-10 1-5-15,-4 3-4 16,-4-3-1-16</inkml:trace>
  <inkml:trace contextRef="#ctx0" brushRef="#br0" timeOffset="22218.6063">32502 4927 78 0,'-4'-10'86'0,"0"0"-7"16,-2 0-8-16,1 27-34 15,5-17-33-15,-11 0-5 0,4 13-5 16,-6 12-3-16,-6 13 1 16,-11 8 1-16,-10 20 5 15,-7 16 6-15,-12 12 2 16,-15 9 1-16,-14 8 2 15,0-1 0-15,-5 1 1 16,2-1 1-16,1-6 0 0,4-2-3 16,-5-1-1-16,9-3-1 15,2 1-1-15,1 3-2 0,1-1 0 16,-1 3-1-16,-1-3-1 16,5-3-1-16,6-5-1 15,6-8-2-15,12-7-6 16,5-11-10-16,12-14-23 0,16-6-22 15,10-18-17-15,9-13-5 16,15-16-3-16</inkml:trace>
  <inkml:trace contextRef="#ctx0" brushRef="#br0" timeOffset="22701.3323">31906 6583 74 0,'0'0'87'0,"0"-11"-4"0,0 11-5 15,-4-12-5-15,-10 9-67 16,14 3-5-16,-11 0-2 16,-5 6-1-16,-4 4-2 0,1 5 0 15,-2 1 0-15,-2 3-2 16,2 4 2-16,1 1-1 16,2 2 0-16,14-2 1 15,4 3 1-15,6-4 0 0,14 4 2 16,5 1 1-16,2 3 0 15,4-3 0-15,-4 2 1 16,-7 2 0-16,-9 0 0 16,-11 4 1-16,-13 3 0 0,-21 4 0 15,-14 4 0-15,-15 1 1 16,-9-1 0-16,-2-3-1 16,1-6-2-16,5-9-6 15,8-8-17-15,9-21-43 0,24-6-8 16,19-19-6-16,14-12-3 15</inkml:trace>
  <inkml:trace contextRef="#ctx0" brushRef="#br0" timeOffset="23315.6104">32252 6350 57 0,'35'-21'79'0,"-10"12"-7"0,-11 9-2 15,-8 9-6-15,-1 4-54 0,-11 22-15 16,-8 8-2-16,-2 18 5 16,-9 15 3-16,-6 10 2 15,-3 7 0-15,3 2-1 16,0-3-1-16,2-5 1 16,5-11-1-16,4-9 0 15,9-13-1-15,7-10 0 0,2-12 0 16,2-11 2-16,0-4 0 15,0-17 1-15,15 6-1 0,1-16-2 16,5-18 1-16,2-4 0 16,4-1 1-16,1-3-2 15,4 4-3-15,-4 3 0 0,1 4 0 16,-8 13 2-16,-4 8 0 16,-7 8 1-16,0 10-1 15,-5 7 1-15,-3 4 2 16,-1 8 0-16,-1 6 1 15,0 1-1-15,0 2-2 16,5-4 0-16,2-1-1 0,8-8 0 16,4-4-1-16,14-10 0 15,1-7 0-15,6-8 1 0,7-8 1 16,1-11-1-16,2-6 1 16,-2-5 0-16,-5-8 2 15,-11 6 2-15,1-2 0 16,-9 4 3-16,-14 3-3 15,-9 6 1-15,0 3-2 16,-7 9 1-16,-9 6-4 0,-5 3-1 16,-13 2-2-16,4 9-1 15,-1 8 2-15,-2 8 0 0,5 8 0 16,4 0-2-16,13 5 2 16,10 0-7-16,13 1-17 15,10-7-46-15,25-2-5 0,14-12-4 16,1-7 1-16</inkml:trace>
  <inkml:trace contextRef="#ctx0" brushRef="#br0" timeOffset="27219.1165">14653 3528 81 0,'-11'0'88'0,"11"0"-5"0,-13 0-8 16,13 0-2-16,-5-12-70 15,5 12-3-15,13-9-2 16,3 7-1-16,7 0 0 16,10 2 1-16,7-2 2 0,13 4 0 15,8-2 1 1,11 1-1-16,11 1 1 0,11-1-1 16,8-1 0-16,4 0-1 15,12-1 0-15,4-1 0 16,6-2 0-16,5-1 0 0,8 1 1 15,2-1 1-15,14 0 0 16,10-2 3-16,13 1-1 0,14-2 1 16,11 0-1-16,14-1 2 15,11 3-1-15,12-1 0 16,4 2-2-16,7 3-1 16,2 1 1-16,4 1-1 0,3 2-1 15,-4 1-1-15,5 5 1 16,-1 0-1-16,-1-1 2 15,-5 2 0-15,0-1 1 16,-3 0 0-16,-9-2 1 16,1 3-1-16,-9-4 2 0,-3 1-1 15,-7-3-1-15,-8 0 0 16,-15 1-1-16,-13-2 1 0,-15 3-1 16,-21-3 0-16,-16 0-1 15,-27 2-2-15,-18 1-7 16,-24-2-15-16,-17 0-13 15,-20 9-40-15,-32-12-8 16,-13 13-6-16,-41-6-3 16</inkml:trace>
  <inkml:trace contextRef="#ctx0" brushRef="#br0" timeOffset="27912.4715">14319 3755 81 0,'-67'5'92'15,"15"-5"-7"-15,13-2-10 16,14-5-3-16,14-7-69 0,11 14-5 16,7-6 0-16,24 6-2 15,11 0-2-15,22 1 3 16,18 3 3-16,23-1 2 0,18 0-1 15,20 1 1-15,14-2 0 16,20-1-1-16,10 0 0 16,13-5-1-16,12-4 1 15,8-2 0-15,14-2-1 16,7-4 1-16,4-2 1 0,9 0 0 16,2 0 1-16,7 3 0 15,3 0 0-15,3 2 0 16,3 1 1-16,6 5-1 15,2 0 0-15,3 4 1 16,5-2-2-16,-6 5 1 0,2-1 0 16,-3 0 0-16,-1 0-1 15,-9 2 0-15,-6-1-1 16,-13 1 0-16,-7-1 1 0,-7-2 0 16,-9 0-1-16,-9 0 1 15,-15-2 0-15,-9-1 0 16,-15 1 0-16,-12 1 0 15,-12 0 0-15,-19 0-1 0,-15 3 1 16,-23 1-2-16,-15-1 0 16,-17 2-2-16,-17-2-4 15,-14 6-2-15,-15-5-8 16,-14 0-47-16,-14 10-20 0,-28 1-4 16,-21-4-7-16,-19-6 0 15</inkml:trace>
  <inkml:trace contextRef="#ctx0" brushRef="#br0" timeOffset="28786.7635">13198 4444 68 0,'0'0'79'0,"0"0"-9"15,0 0-15-15,0 0-15 16,0 0-8-16,0 0-7 16,0 0-7-16,0 0-7 15,0 0-5-15,0 0-5 0,0 0-1 16,-2 17-3-16,-3 4 0 15,-6 9-1-15,4 7 2 16,-6 6 0-16,4 7 3 16,-3 1 0-16,1 1-4 0,5-1-7 15,0-5-8-15,5-6-13 16,-1-6-14-16,2-10-20 16,8-4-16-16,1-14-3 0</inkml:trace>
  <inkml:trace contextRef="#ctx0" brushRef="#br0" timeOffset="29023.9793">13232 4777 70 0,'5'-28'81'0,"1"4"-6"16,-2 5-17-16,-3 4-15 15,4 4-18-15,-5 11-14 16,10-17-5-16,-10 17-8 16,3-10-8-16,-3 10-2 0,0 0 0 15,0 0-2-15,0 7 3 16,-2 10 1-16,-7 9-1 15,2 5 4-15,0 10 6 16,-2 0 3-16,7 6-1 0,-5-5-4 16,4-4-5-16,3-4-8 15,3-8-20-15,4-9-29 16,11-8-3-16,0-9-1 0</inkml:trace>
  <inkml:trace contextRef="#ctx0" brushRef="#br0" timeOffset="29196.5879">13465 4653 45 0,'5'-22'74'0,"0"11"-4"16,-5 11-1-16,0 0-2 15,-6 23-66-15,4 6-4 0,-3 11-1 16,-1 11-10-16,-1 11-15 16,-4 0-31-16,6 11-10 15,2-8-6-15,0-8 6 16</inkml:trace>
  <inkml:trace contextRef="#ctx0" brushRef="#br0" timeOffset="29727.798">14156 4630 44 0,'0'0'74'0,"-13"-7"-3"15,13 7-3-15,0 14-28 16,4-17-34-16,12-2-2 16,10-1-4-16,3-3-1 15,9-2 3-15,9-1 0 16,5 0-3-16,-3-3-6 0,10 3-10 15,-5-3-13-15,-5 0-23 16,2 6-17-16,-15 1-5 16</inkml:trace>
  <inkml:trace contextRef="#ctx0" brushRef="#br0" timeOffset="29907.4375">14574 4563 23 0,'-27'10'52'0,"6"4"-10"16,2 2-8-16,6 10-4 15,4 8-7-15,-2 6-5 16,4 11-6-16,-4 5-2 16,5 9-2-16,-6 5-2 15,5 2-1-15,-4-2-9 0,0-4-7 16,1-6-16-16,7-3-33 16,-6-12-6-16,5-11 1 15</inkml:trace>
  <inkml:trace contextRef="#ctx0" brushRef="#br0" timeOffset="31371.8527">14676 4674 0 0,'25'-11'73'0,"0"8"0"16,-2 3-2-16,1 1-1 15,-4 13-47-15,1 6-20 0,1 10 0 16,-2 6 1-16,1 10-2 16,-3 6-5-16,-5 7 0 15,-4 2 0-15,0-5-1 16,-5-3 0-16,-2-11 0 16,-1-2 1-16,-1-13 2 15,0-6 2-15,-2-11 2 0,2-10 0 16,-15 6 2-16,5-6 0 15,-3 0 1-15,-3-7 1 16,5-2-1-16,0-3-3 16,6-2-1-16,5-4-1 0,3-4-4 15,16-5-3-15,5 1-1 16,13-6-3-16,4-1 1 16,9-3 2-16,3-2 0 0,9-1 0 15,0 4 0-15,-2-1 2 16,-3 2 2-16,-4 0-1 15,-1 1 0-15,-13 8 2 16,0-1 1-16,-14 10 3 0,-8-2 3 16,-7 10 1-16,-3 0 0 15,-7 8 1-15,0 0-2 16,0 0 0-16,-10 14 0 16,-2-2-4-16,-1 7 0 0,-3 1-2 15,-2 8 1-15,-1 1 0 16,1 8 0-16,1-5-2 15,4 2 0-15,1-3 0 16,5-1-3-16,4-4-2 0,3-5-2 16,0-3 0-16,7-11 0 15,6-6-1-15,2-3-1 0,5-10 1 16,1-8 6-16,0-7 1 16,3-3 7-16,0-4 2 15,-4 4 4-15,-1 0 3 16,-4 6 1-16,-6 6-4 0,-1 6 1 15,-8 12-2 1,0 0-1-16,7 18-5 0,-7 6-3 16,0 3-4-16,0 4-2 15,0 0 2-15,0 0-1 16,6-4 0-16,1-5 0 0,2-9 0 16,6-8 2-16,2-6 3 15,2-10 3-15,2-7 1 16,3-3 1-16,0-7 1 0,-2 1 1 15,-2-1 2-15,5 1-1 16,-9 4-1-16,-1 4-1 16,-5 6-2-16,3 6-2 15,-13 7-1-15,12 0-2 0,-12 10 0 16,0 6-1-16,0 2 1 16,0 7 0-16,1-1 2 15,2 2 0-15,3-1-1 16,0-3 0-16,4-2 0 0,1-2 0 15,7-3 0-15,3-6 1 16,3-3 0-16,-2-4 1 16,7-2 1-16,-2-1 1 15,3-9 0-15,-3-7 0 0,1-5 1 16,-1-9 0-16,2-11-2 16,-4-10-1-16,2-9 0 15,-3-10-1-15,0-6 0 16,-3-2 1-16,-4-1 6 0,2 8 0 15,-9 7 4-15,-2 14-1 16,-1 11-1-16,-5 12-3 16,-2 10-3-16,0 18-1 0,0 0-5 15,-8 16-2-15,4 16-1 16,-3 11-1-16,-4 12 2 16,0 9 2-16,-1 9 2 15,1 3-1-15,1-4 1 16,1-1-1-16,5-11 1 0,4-8 0 15,1-9-1-15,8-7 0 16,5-8 0-16,4-10 0 16,8-4 1-16,1-10-1 15,7-4 1-15,6-11 0 0,3-7 1 16,0-10 0-16,3-6 0 16,-2-5-1-16,-1-2 2 15,-3-1 0-15,-10 3 1 0,-3 3 1 16,-9 5-1-16,-5 7 0 15,-6 5 0-15,-6 5-1 16,-1 14-2-16,0-11-1 16,0 11-1-16,0 0-1 0,-4 11 0 15,5 0 0-15,6 4 0 16,8 1 1-16,2 3 2 16,5 2 1-16,1-1 0 0,1 1 0 15,-1-1 0-15,-4 2 0 16,-9 0 0-16,-10 6 0 15,-4 0-4-15,-18 4-2 16,-11 3-5-16,-9-5-10 0,-6-2-31 16,1 1-27-16,-9-8-6 15,1-10-4-15</inkml:trace>
  <inkml:trace contextRef="#ctx0" brushRef="#br0" timeOffset="31562.0541">16412 4564 40 0,'20'-19'80'0,"11"0"-2"16,9-4-4-16,11 0-12 16,7 0-81-16,10-3-32 0,8 5-19 15,0-1-7-15,-3 4-4 16</inkml:trace>
  <inkml:trace contextRef="#ctx0" brushRef="#br0" timeOffset="31787.99">15857 4263 1 0,'-67'3'94'0,"13"-3"0"0,11 0-9 16,9-6-8-16,12-8-3 15,28 0-81-15,-6 14-19 16,20-2-52-16,4 4-6 16,4 9-6-16,1-2-2 0</inkml:trace>
  <inkml:trace contextRef="#ctx0" brushRef="#br0" timeOffset="32337.2897">18347 4087 60 0,'3'-10'84'16,"-3"10"-4"-16,-1-9-5 16,-7 26-13-16,8-17-53 15,-16 14-4-15,7 5-3 0,-5 11-1 16,-4 9-2-16,-4 15 2 16,-11 14 2-16,-2 12 3 15,-10 15 0-15,-3 12 1 16,-10 12 1-16,-6 6-1 15,-5 6 0-15,-6 3 3 0,-1 0-2 16,-2-3-1-16,3-7 0 16,2-9-2-16,8-11-1 15,6-9 0-15,11-10 0 0,3-14-4 16,9-8 1-16,7-13-1 16,7-6-2-16,4-10-1 15,4-5-4-15,3-10-6 0,5-6-18 16,6-13-49-1,2-4-4-15,3-19-7 0,-3-16-1 16</inkml:trace>
  <inkml:trace contextRef="#ctx0" brushRef="#br0" timeOffset="34754.7892">18698 4878 35 0,'9'1'71'16,"3"2"0"-16,-12-3-2 15,14 32-25-15,-14-32-33 0,10 16-2 16,-5-1 1-16,0 3 1 16,-3 8-2-16,-2 1 0 15,-1 5-2-15,-1 1-1 16,-1 2-1-16,-3-2-1 0,0 0-1 16,0 0-1-16,1-4-1 15,1 0 1-15,1-5-2 16,-2-1-2-16,-1-6 1 0,5-4-1 15,-3-3 1-15,4-10-1 16,0 0 0-16,-8 0-2 16,6-11-1-16,-1-8 2 15,2-4-2-15,0-2 0 0,2-4 1 16,-1-1 0-16,3 2 2 16,2-1-1-1,1 6 4-15,-1 5-2 0,1 2 2 16,-1 5 0-16,-5 11-1 15,5-13-1-15,-5 13 0 0,0 0 0 16,0 0 0-16,0 0 0 16,9-4 1-16,-9 4 0 15,0 0 0-15,0 0 1 16,9 4-1-16,-9-4 1 0,10 10-1 16,-10-10 0-16,13 15 1 15,-4-4-2-15,-2-1 1 16,1-1-1-16,-2 0 1 15,-6-9 1-15,10 10 2 16,-10-10 0-16,0 0 1 0,0 0 0 16,10-9 2-16,-6-4 0 15,0-8 0-15,2-1 0 16,1-8-1-16,0 1 0 0,-1-4 2 16,-1 1 0-16,-1 1 0 15,-1 4 0-15,-2 2 1 16,-1 6 0-16,0 6-2 0,-1 1-2 15,1 12-1-15,-5-11-6 16,5 11 1-16,-2 7-2 16,2 12-1-16,-1 7 0 15,2 11 1-15,1 9 1 0,-1 7 2 16,1 5 1-16,-2 6 0 16,0 0 2-16,-1-3 1 15,0-4-1-15,0-6 0 0,0-6 0 16,1-6 0-16,1-7 0 15,4-8 1-15,1-4-2 16,0-8 0-16,4-7 2 16,2-5-1-16,0-13 1 0,3-9 0 15,1-7 0-15,3-10 1 16,1-10-3-16,1-6 0 16,3-5-1-16,-2 0 1 15,-1-1 0-15,-3 8-1 0,-3 3 0 16,0 9-2-16,-4 3-1 15,0 13-5-15,-7 7-7 16,3 6-10-16,-7 12-18 16,11-10-31-16,-1 14-12 0,2 9-5 15,2 8 1-15</inkml:trace>
  <inkml:trace contextRef="#ctx0" brushRef="#br0" timeOffset="36307.9265">19561 5037 26 0,'18'-12'86'16,"-8"-1"-4"-16,-5 1-4 16,-5 12-26-16,-8-16-25 15,-1 14-9-15,-10 2-9 16,-5 11-6-16,-4 7-3 0,-5 8-1 16,-5 11-1-16,4 3 2 15,0 5-2-15,4-2 3 16,6-3-1-16,7-4 1 15,5-9-1-15,6-5 1 16,6-22 0-16,0 0 2 0,15-1-2 16,4-22-2-16,5-4-1 15,-1-8 2-15,2-2 4 16,0 1-2-16,0 0-1 16,-5 8-1-16,-3 8 1 0,-3 10 1 15,-14 10-1-15,12 7 0 16,-7 14-2-16,-1 3 0 15,-1 6 0-15,7 0 1 16,3 1-1-16,4-6 1 0,8-4 0 16,4-9 1-16,4-10-2 15,5-5 2-15,2-14 0 16,4-6 1-16,-3-14 0 0,-1-7 1 16,-3-11-1-16,-5-8 1 15,-2-4 1-15,-6-3-1 16,-5-2 2-16,-6 5-1 15,-3 7 1-15,-6 11-1 16,1 10-3-16,-4 12-2 0,-1 16-1 16,0 11 0-16,-13 21 0 15,1 15-1-15,-2 16 0 16,-4 13 0-16,-1 8 3 0,1 6 1 16,2 0 0-16,6-2 0 15,7-9-1-15,4-9-1 16,10-12 0-16,10-9 2 15,6-12 1-15,3-13 0 16,6-10-1-16,1-8-1 0,2-15 1 16,2-10 0-16,1-10 2 15,-3-8-1-15,-3-2 0 16,-6 5 0-16,-6 6 1 16,-5 6 1-16,-6 9-4 0,-2 9 2 15,-11 15-1-15,-1 10-1 16,-1 12-2-16,-7 6 1 15,2 4-3-15,3 1 3 0,2 5 0 16,2-5-1-16,5-4 0 16,10-6 0-16,7-6 1 15,10-10 0-15,8-4 0 0,4-2 0 16,5-9 0-16,1-6 1 16,2-7 1-16,-6-5-1 15,1-9 1-15,-10 0 1 0,-5-4 0 16,-9 2 0-16,-11 1 0 15,-3 4 0-15,-9 8-2 16,-5 6 0-16,-11 12 0 16,-8 9 0-16,-4 16-2 15,-4 9 1-15,0 9 0 0,3 6-1 16,2 3 1-16,10 2 0 16,5-3 1-16,11-3 0 15,8-6-2-15,14-10 3 0,9-4-1 16,7-9 2-16,5-9-2 15,3-3 0-15,2-6 1 16,2-8-1-16,1-5 3 16,-7-4-2-16,0-7 0 0,2 0-1 15,-5-3 3-15,0-4 0 16,-3-1-1-16,-2 1 0 16,-3 0 0-16,-1 2-1 0,-6 6 1 15,-4 4-1-15,-7 6 0 16,-3 5 1-16,-5 4-1 15,-6 9 0-15,1-8-1 16,-1 8-1-16,-8-2 1 16,8 2-1-16,-16 0 0 0,6 4-1 15,10-4 0-15,-15 11 1 16,15-11 0-16,-8 16 0 16,8-16 1-16,-1 16-1 15,1-16 1-15,0 18 0 0,1-8 0 16,0-1 0-16,-1 3 0 15,0 0 1-15,0 1-2 16,-2 3 2-16,1-1-1 0,0 4 0 16,1-2 0-16,1 4-1 15,4-2 1-15,5 1-1 16,3-1 1-16,2-2 0 16,4 1 1-16,1-7-2 0,2-1 2 15,3-4-1-15,0-6 0 16,0 0 1-16,2-6-1 15,-4-4 1-15,3-6-1 16,-1-4 1-16,0-3-1 16,4-4 1-16,-1 0-2 0,2-4 1 15,2 4-1-15,1 1 0 16,0 3-1-16,-1 7 1 0,1 3-1 16,0 7 2-16,-2 5-2 15,0 3 1-15,-2 9 0 16,-3 4 0-16,0 4 1 15,-6 6 0-15,-1 0 0 16,-9 5-1-16,-3-1 1 16,-7 0 1-16,-11-4 1 0,-9 0 1 15,-13-4-3-15,-9-2 2 16,-9-3 0-16,-7-5-3 0,0 2-7 16,-7-9-14-16,6-5-53 15,5 7-6-15,11-6-7 16,10 0-6-16</inkml:trace>
  <inkml:trace contextRef="#ctx0" brushRef="#br0" timeOffset="37075.5622">23154 4496 62 0,'12'-14'89'0,"-6"5"-5"15,-6 9-5-15,4 18-19 16,-4-18-43-16,-7 15-4 0,-6 10-8 16,-8 11 0-16,-12 15-3 15,-6 23 1-15,-16 16 2 16,-13 19-3-16,-10 12 4 15,-4 6 0-15,-4 4-1 0,0-2-1 16,0-3 1-16,5-11-1 16,5-8-1-16,1-12 2 15,9-9-4-15,2-8 0 16,4-7-1-16,4-6 0 0,7-5-4 16,6-10-1-16,9-5-9 15,9-11-18-15,8-9-24 0,14-10-25 16,3-15-6-16,19-13-7 15,7-20 2-15</inkml:trace>
  <inkml:trace contextRef="#ctx0" brushRef="#br0" timeOffset="39420.2865">23461 5261 25 0,'6'-9'88'0,"-6"9"-3"16,5-11-5-16,-5 11-8 0,0 0-41 16,0 5-21-16,-4 15-6 15,-3 12-1-15,-6 15 0 16,-5 15 1-16,-5 15 1 15,-9 9 3-15,-2 2-2 0,0-2-1 16,0-7-1 0,3-13-1-16,0-10-1 15,8-18 0-15,5-14 0 0,4-15-2 16,14-9 2-16,-13-11 0 0,13-16 0 16,0-10-2-1,13-16 0-15,2-12-1 0,3-4 1 16,4-6-1-16,4-1 0 15,2 1 1-15,2 6-1 0,2 8-1 16,0 13-1-16,1 10 2 16,-3 8-2-16,-2 14 0 15,1 5-1-15,-7 11-1 16,-3 8-1-16,-8 11 3 16,-4 9-2-16,-6 4 1 0,-1 4 0 15,-1-3 0-15,-3-2 1 16,-1-5 2-16,5-5 5 15,1-7-3-15,11-6 3 0,10-4-1 16,5-2 2-16,3 3-1 16,0 1 0-16,5 4-1 15,-2 2-2-15,-7 6 0 16,-1 3 1-16,-17 6 0 16,-5 3-1-16,-7 5 1 15,-11-1 0-15,-7 4 1 0,-7 0-2 16,-1-2 2-16,-3-3-1 15,3-5-1-15,6-6 1 16,1-6-2-16,3-4 1 16,0-7-2-16,4-5 1 0,-1 0-1 15,0-11-1-15,-1 0-1 0,-2-3 1 16,3-2-1-16,0-1 1 16,2 1-1-16,3 0 0 15,5 3-1-15,6 2 0 16,1 2 2-16,0 9-2 0,20-10 2 15,-1 4-5-15,11 6-4 16,8-4-4-16,6-1 2 16,9-1 0-16,8-2 0 15,5-5 0-15,4-3 0 16,-2-2 6-16,8-6 7 0,-1 0 4 16,-7-2 1-16,-1-1 6 15,-13 1 3-15,-3 3 4 16,-14 2 0-16,-6 4 0 15,-12 2-4-15,-15 5-2 0,-4 10-1 16,-16-11-4-16,-2 10-5 16,-6 1-5-16,-5 7 0 15,0 5-1-15,-3 9 2 16,-2 6-1-16,8 5 2 0,0 2-1 16,12 1 1-16,7-1 0 15,9-3 0-15,14-2 0 0,13-10-3 16,12-7 0-16,10-10 0 15,8-3 0-15,1-12 1 16,6-6 0-16,-5-11 2 0,-2-8 1 16,-4-7 2-16,-5-9 1 15,-3-8 2-15,-8-2-1 16,-7-3 1-16,-5 3 2 16,-6 4 0-16,-3 9-1 15,-5 11-2-15,-9 8-1 16,-3 15-2-16,-1 17 1 0,-7 1-2 15,-9 21-2-15,-1 11-3 16,-7 11 4-16,-5 11 1 16,-5 7 0-16,-1 5 1 0,4-3-1 15,2-1 1-15,6-10-1 16,5-4 2-16,6-13-2 16,10-9 0-16,2-10 0 15,8-8 0-15,7-7 1 0,6-7-1 16,8-9 1-16,3-9 0 15,6 0-1-15,-1-4 0 16,2 3-2-16,-3 4 1 16,-1 2-1-16,-6 11 2 0,-2 7-2 15,-8 11 2-15,-4 12-1 16,-3 5 1-16,-3 6-1 16,2 4 0-16,-1 1 0 15,4-1 0-15,2-5 0 16,6-2-1-16,4-10 1 0,7-7 0 15,7-9 0-15,4-5 1 0,3-9 1 16,1-8-1-16,0-6 1 16,-7-2 1-16,-5-2-1 15,-7-3 1-15,-6-1 0 16,-14 5 0-16,-6 4 0 16,-6 0 0-16,-7 9-2 0,-8 5 0 15,0 5-2-15,-4 3 1 16,2 8-1-16,6 1 0 0,0 6 0 15,6-3 0-15,3 1 1 16,5 0 0-16,3-3 1 16,8-5-1-16,4-1 2 15,-2-4 0-15,5 0 0 16,-3-5 1-16,3-3 0 0,-3 0 0 16,-3-1-1-16,-2 3-1 15,-10 6 0-15,13-2-2 16,-12 7 1-16,-1 11 0 0,-7 8 0 15,-2 3-1 1,4 4 1-16,-3 3 1 0,6-5 1 16,1 0 0-16,1-8 1 0,10-6-1 15,5-7 1 1,9-7 0-16,3-3-1 0,4-8 1 16,1-5-2-16,1-3 1 15,-2-6 0-15,2-1-1 16,-1-4 1-16,-9 2-1 0,-1 0 1 15,-3 3 1-15,-5 4-1 16,-1 5-1-16,-8 4 0 16,-5 11-2-16,0 0-1 15,0 0 1-15,0 18-1 0,-1 0 0 16,0 2 1-16,-1 2 0 16,2 0 1-16,0 3 2 15,3-4 0-15,7-4 0 16,-2-3 0-16,6-5 0 0,-2 1 0 15,2-9 1-15,1 1 1 16,3-4-3-16,3-6 1 16,-1-4 0-16,3-6 0 15,0-7 0-15,3-5 0 0,3-3-2 16,2-3 0-16,-3 3 0 16,-2 2-1-16,0 5 0 15,-6 6-1-15,-2 8 0 0,-4 9 0 16,-14 3 2-16,7 18 0 15,-7 4 1-15,-5 5-1 16,-6 8 2-16,2 2 0 0,-3 3 0 16,3-1 0-16,2-2-2 15,2-6-2-15,5-5-8 16,0-9-11-16,5-6-31 16,9 0-24-16,3-8-5 15,4-2-8-15,1-10 4 16</inkml:trace>
  <inkml:trace contextRef="#ctx0" brushRef="#br0" timeOffset="39699.7753">26600 5647 43 0,'0'0'78'15,"13"-13"1"-15,-13 13-5 16,16-12-36-16,-7 11-14 15,-9 1-7-15,0 0-5 16,0 0-6-16,0 0-2 16,0 0 0-16,0 0 1 0,0 0-1 15,-2 9 1-15,-5 4-2 16,-2 5 1-16,-5 5-1 16,-5 4-3-16,2 7-5 0,-8-2-12 15,2 3-17-15,1 6-32 16,5-12-13-16,7-6-5 15,0-8-3-15</inkml:trace>
  <inkml:trace contextRef="#ctx0" brushRef="#br0" timeOffset="39879.6154">26605 5306 6 0,'-8'-27'91'0,"-2"6"-1"0,1 7-10 15,0 5-4-15,-4 8-6 16,-1 1-88-16,8 9-42 16,3 21-23-16,-1 3-2 15,2 3-6-15</inkml:trace>
  <inkml:trace contextRef="#ctx0" brushRef="#br0" timeOffset="40309.1566">26733 5727 10 0,'8'14'75'16,"3"-3"1"-16,-2-4-2 15,2-3-2-15,2-4-49 0,2 0-9 16,6-4-2-16,1-8-3 16,2-6-1-16,3-3-2 15,-2-5 2-15,-1-2-3 0,-2 1 2 16,-5 2-1-16,-1 2 0 15,-3 5 0-15,1 6 0 16,-5 5-1-16,2 7-2 16,0 3-3-16,0 12 0 0,2 7 0 15,-3 11-4-15,-1 5-1 16,-4 11-1-16,-4-1-2 16,-1 9-1-16,-6-1 1 15,0-8 2-15,-3-5 5 16,3-11 4-16,2-4 4 0,1-14 3 15,9-6 2 1,9-13 3-16,11-12-2 0,3-5-3 16,9-10-5-16,8-5-4 15,7-8-3-15,10 1-1 0,-1-2-1 16,5 5-1-16,-5 6-3 16,2 11-9-16,-13 7-11 15,-6 8-47-15,-8 17-6 16,-19 11-5-16,-13 8-4 0</inkml:trace>
  <inkml:trace contextRef="#ctx0" brushRef="#br0" timeOffset="40709.3978">23738 6717 35 0,'-94'27'98'0,"26"-11"-4"16,19-9-6-16,27-8-3 0,22-12-3 16,28-2-82-16,34 0 0 15,32 1-1-15,29-3 1 16,29 0 0-16,32 1 0 15,25 2 0-15,13 2 1 0,15-1-2 16,2 2 1-16,2-1 0 16,-5 0 0-16,-11 1 0 15,-13-2 1-15,-15 4-1 0,-23-1 0 16,-18 7-1-16,-25 4-4 16,-26 0-3-16,-27 15-11 15,-33 8-36-15,-36 1-28 16,-30 0-5-16,-46 0-5 15,-28-3-3-15</inkml:trace>
  <inkml:trace contextRef="#ctx0" brushRef="#br0" timeOffset="40895.4205">25665 6798 55 0,'-185'16'89'0,"11"1"-2"0,7-3-6 16,17-2 0-16,16 1-63 16,23-11-5-16,24 4-2 15,27-1-4-15,31-4-3 16,29-1-1-16,51-11 0 0,38-3-1 15,40-6-2-15,35-1 3 16,35-8-4-16,25-6-3 16,23 2-8-16,6-7-8 15,-2 9-12-15,-13 12-40 16,-12-3-11-16,-20 4-6 0,-28 2-4 16</inkml:trace>
  <inkml:trace contextRef="#ctx0" brushRef="#br0" timeOffset="48385.0915">95 7585 44 0,'0'10'57'15,"0"2"4"-15,0-1-48 16,0-11-5-16,0 31 3 0,0-31 1 15,0 12 2-15,0-12-3 16,10 6-1-16,25-6-3 16,6 0 1-16,33 15-5 15,38-15 1-15,14 1-1 16,13-2 1-16,13-1-1 16,-20-6 3-16,-7 0-2 0,6-3 3 15,-6-2 3-15,3 1 1 16,17-4-3-16,5 2 0 15,12-2 0-15,12 1-3 0,12-2 0 16,2 3-2-16,14 2-2 16,12 2-1-16,1-1 2 15,10 2-1-15,2 1 0 0,8 3 1 16,7-2 0-16,0 1-2 16,54 0 2-16,-30 0-1 15,8 2 0-15,4-3 0 16,14 1 0-16,8-2 1 0,8 1-2 15,4-1 0-15,-35 1 0 16,37 1 0-16,44 2 1 16,-33 0-1-16,-4 2 0 15,6-1 0-15,2 3 1 0,4-1-1 16,8 0 0-16,-1 1 0 16,-27 0 0-16,30 1 2 15,17 0-2-15,1 2 0 16,1 0 1-16,0 2-1 0,0 3 0 15,3 1 0-15,-6 0 0 16,6 0 0-16,-9 1 1 16,2 1-1-16,1 0 0 0,-3 0 0 15,2 1 0-15,-1 3-1 16,5-1 1-16,0 2 0 16,0 1 0-16,3-1 0 0,-3 1 0 15,1-1 0-15,34 2 0 16,-29-4 1-16,-11 1 0 15,-1 0 0-15,-4-2 1 16,0-4-1-16,-4 4 1 0,-1-2 0 16,-40 1 2-16,34-1-2 15,4-1 0-15,4-1 0 16,-2 2 0-16,0-2-1 16,0 1 1-16,1 0-1 15,-1 0 0-15,0-1 0 0,0-2 0 16,-5-1 0-16,-3 0-1 15,-1 0 1-15,-8 0-1 16,-1-2 1-16,-7 2 0 0,-6-1 0 16,-11 5 0-16,-3 3 0 15,-7 0 0-15,-3 3 0 16,-7 0-1-16,-6 2 1 16,-7 1-1-16,-7-2 0 0,-3 0-1 15,-10-5 0-15,-6 0 0 16,-9-4 1-16,-7-2 0 15,-9-4-1-15,-5 0 1 16,-3-1 0-16,-13 0 0 16,-6-1 0-16,-7 0-1 0,-12 0 1 15,-8 2-1-15,-7 2-1 16,-13 1-1-16,-10 1 0 0,-15 0-1 16,-3-1 1-16,-17-1 0 15,0-2-1-15,-10-2 0 16,-3 0 2-16,-11 0 1 15,-1-6 0-15,-5-1 0 16,-8 2-1-16,-36 3-2 0,3-1-9 16,-4-3-36-16,1 6-24 15,11-9-6-15,-17 1-4 16</inkml:trace>
  <inkml:trace contextRef="#ctx0" brushRef="#br0" timeOffset="50725.6866">7526 2722 70 0,'7'-10'81'16,"-7"10"-2"-16,0-14-4 15,0 14-42-15,-4-14-9 16,4 14-6-16,0 0-5 0,0 0-5 16,0 0-2-16,0 0-3 15,0 0-2-15,0 0-2 16,0 0-1-16,0 0-1 15,2 5-2-15,1 7 1 0,-1 6 1 16,2 7 1-16,-3 8 0 16,0 10 3-16,-1 10-1 15,0 5 1-15,-5 7 1 16,-1 5-1-16,-3 3 0 16,-2 4-1-16,2 0-3 0,1-3-3 15,1 2-5-15,1-5-3 16,1-4-2-16,4-7-3 15,-3-9-12-15,3-9-13 16,2-9-18-16,3-13-14 0,5-13 3 16</inkml:trace>
  <inkml:trace contextRef="#ctx0" brushRef="#br0" timeOffset="51210.0921">7717 2749 42 0,'-15'-56'85'0,"0"6"-3"0,-4 3-2 16,-1 4-4-16,-1 7-57 15,2 0-5-15,0 9-3 16,3 1-5-16,0 7-3 16,-1 4-3-16,-3 7-1 0,-5 7-2 15,-4 10-1-15,-8 19 0 16,-6 7 0-16,-5 18-1 15,-4 9 0-15,-4 17 1 16,0 6 1-16,6 9 1 0,3 2-1 16,11 6 1-16,3 2 1 15,13-2 1-15,5-2 1 0,13-6 0 16,3-5 0-16,16-6-1 16,12-9 1-16,10-11-1 15,17-15 0-15,13-14-1 16,11-16 1-16,15-16-1 15,12-14 0-15,2-26 2 0,6-12 3 16,-1-21 2-16,-7-8 2 16,-9-11 2-16,-8-4 2 15,-19-3 1-15,-16 2 1 0,-18 3-2 16,-19 3-1-16,-17 5-3 16,-22 2-2-16,-22 10-3 15,-21 5-7-15,-19 15-6 16,-26 9-17-16,-24 30-55 0,-26 25-2 15,-23 27-9-15,-13 19-6 16</inkml:trace>
  <inkml:trace contextRef="#ctx0" brushRef="#br0" timeOffset="52771.7357">1110 9339 59 0,'-29'-23'68'16,"4"-3"1"-16,7 0-4 15,0-5-44-15,3 1-13 0,3 2 2 16,5 0-1-16,4 5 0 16,1-3 0-16,3 4-3 15,2-3-1-15,10 4 0 16,-3-3 0-16,9 4-3 16,5 1-1-16,8 2 0 0,0 2-3 15,4 5 0-15,-4 2-1 16,-1 6 0-16,3 4 0 15,-6 10 0-15,-1 4 0 0,-6 11 1 16,-8 11 0-16,0 5 5 16,-10 14-2-16,4 2 3 15,-7 9 1-15,-6 2-4 16,1 5 4-16,-8-2 0 0,-4 1-3 16,3 0 0-16,6-5 3 15,-1 1-2-15,-6-2-5 16,13-10 6-16,0 0-1 0,0-9-3 15,12-11 2-15,7-5-2 16,-1-14-2-16,5-13-1 16,12-8 5-16,-4-18-2 15,8-13-2-15,1-14 1 0,2-11 0 16,1-13 1-16,3-11-2 16,0-7 2-16,-4-9-3 15,-4-1 0-15,-12-1 0 16,2 0 0-16,-7 0 2 0,-11 6-1 15,-8 5 2-15,-17 4 0 16,-5 6 2-16,-6 8 1 16,-9 7 0-16,-15 7 1 15,1 9 3-15,-16 6-1 0,-2 12 0 16,-2 11 1-16,-2 10-3 16,-8 9 0-16,0 15-1 15,38 5 1-15,0 5-4 16,-7 9 3-16,-2 7-3 0,5 17 0 15,-2 10 0-15,4 16 0 16,0 11 0-16,0 10-2 16,1 12 1-16,9 11 0 15,1 12 1-15,8 7 0 0,5 7 1 16,7 4 0-16,7 6 1 16,12 83-3-16,42 42-2 15,35-42-1-15,17-58 0 16,34-53-1-16,-9-68-2 0,17-58 2 15,1-48 0 1,-9-44 1-16,0-29 4 0,-6-25 3 16,-4-25 0-16,-9-27 1 15,1-12 3-15,-18-11-1 0,-14-5 0 16,-30 1 3-16,-19 9 0 16,-26 13 2-16,-21 18-2 0,-18 25-3 15,-38 21 1-15,-31 28-5 16,-22 22-6-16,-25 31-7 15,-30 28-12-15,77 21-25 16</inkml:trace>
  <inkml:trace contextRef="#ctx0" brushRef="#br0" timeOffset="59398.8796">11051 3137 17 0,'-53'-12'39'16,"4"1"4"-16,4 0-1 15,9 0-3-15,5 1-8 16,8 0-7-16,1 4-5 16,12-1-4-16,-3 3-5 0,13 4-9 15,0 0-5-15,0 0-1 16,0 0-2-16,10 0-2 15,11 4-1-15,2 5 0 16,15-1 5-16,7 4 5 16,13-2 0-16,8 1 1 0,14 0 0 15,12-6 0-15,10 1 2 16,16-3 0-16,3-2 0 0,15 1 0 16,12-2-2-16,9 1 1 15,5-1-1-15,5 1 2 16,5 0-1-16,11 0 0 0,15 1 0 15,1-2 0-15,2 2 1 16,18 1 0-16,6-1-2 16,10-1 0-16,3 3 0 15,3-2 0-15,5-1 0 16,7 2 0-16,-4 0 0 0,4 3-1 16,-4-2 1-16,-4 3 0 15,-1 0 0-15,-3 1 1 0,-6-1-2 16,-8 4 1-16,-2-2 0 15,-17 3 0-15,-2-3 0 16,-13 2 1-16,-17-3 0 16,-14 3-1-16,-20-3-1 15,-21 4-8-15,-18-4-27 16,-29 0-15-16,-21 5-16 0,-31-6-3 16</inkml:trace>
  <inkml:trace contextRef="#ctx0" brushRef="#br0" timeOffset="60007.7686">11139 3504 41 0,'-58'5'79'0,"15"-4"-5"16,13-1-11-16,16-7-3 15,14 7-62-15,0 0 0 16,26-7-2-16,11 9-2 0,24-2-3 16,11 0 5-16,29 2 6 15,16-1-1-15,29 2-1 16,16 0 1-16,18 0-1 16,4 0 0-16,17 0 0 15,17-1 0-15,9 1 1 16,13 1 2-16,10-1-1 0,14 1 0 15,15 0 1-15,13 1 0 16,10 0-1-16,4 4 0 0,1-2 3 16,4 1 0-1,0 0 0-15,-3-1 1 0,-2 2-1 16,-3-2 1-16,-2 1 0 16,-5-3 0-16,-5 2-3 0,-11-1 0 15,-4 1-2-15,-7 1 1 16,-10 0-2-16,-8 1 2 15,-7 0 0-15,-9 1-1 16,-13 5-1-16,-10 1-5 0,-17 0-26 16,-11 4-39-16,-29 1-5 15,-25-5-6-15,-35-8-2 16</inkml:trace>
  <inkml:trace contextRef="#ctx0" brushRef="#br0" timeOffset="74618.6123">3862 8689 64 0,'0'0'82'15,"0"0"-6"-15,0 0-4 0,0 0-29 16,-7 0-34-16,7 0-6 16,0 0-5-16,0 0-3 15,0 6 0-15,1 9 0 16,1 1 1-16,2 11 0 0,1 7 4 15,-5 12 0-15,1 10 4 16,-6 11 0-16,-8 4 1 16,-2 7-1-16,-2 3 1 15,0 0-2-15,-1 1 1 16,3-3 0-16,1-5-1 0,4-7-2 16,3-4 1-16,-1-9 0 15,4-5-2-15,0-10 0 16,0-3 1-16,1-11-2 0,-1-5-3 15,3-8 1-15,1-12 0 16,0 0 0-16,0-7 0 16,5-22-1-16,0-13 1 15,3-14 1-15,0-14 1 16,2-15 1-16,1-10-1 0,2-10 2 16,1-5-1-16,4 2 2 15,8 8 1-15,-3 3 0 16,6 8 1-16,0 14-1 0,7 9 0 15,-2 17-1-15,4 10 0 16,-2 11-1-16,0 9 0 16,2 16-1-16,-2 7 2 15,-1 21 0-15,-3 14 3 0,-3 22 0 16,-3 16 1-16,-3 21 0 16,-6 15 0-16,-5 9-1 15,-3 1 0-15,-4-2-1 0,-1-6-2 16,-3-10-1-16,-2-11-1 15,1-17-5-15,-5-11-5 16,-1-14-18-16,2-7-37 16,-5-15-14-16,0-14-3 15,-4-16-6-15</inkml:trace>
  <inkml:trace contextRef="#ctx0" brushRef="#br0" timeOffset="74835.7013">3996 9387 13 0,'-12'5'92'0,"4"-1"-6"15,8-4-3-15,0 0-6 16,0 0-1-16,-21-15-76 16,39 2-2-16,12-2 1 0,14-1-1 15,10-4-3-15,5-4-7 16,13-1-22-16,8 6-35 15,2-8-10-15,-2-2-6 16,1 1-4-16</inkml:trace>
  <inkml:trace contextRef="#ctx0" brushRef="#br0" timeOffset="75194.407">5177 8951 14 0,'23'-8'86'15,"-13"4"2"-15,-10 4-5 16,-19-6-4-16,-11 6-33 15,-11 4-22-15,-7 1-12 0,-1 4-5 16,-3 5-2-16,4 5-2 16,1 3-1-16,8 3-1 15,7 0-2-15,7 0 0 16,7 1-2-16,7-4 1 16,6-1-1-16,6-2-1 0,9-2 1 15,10-3 0-15,7-1-1 16,9 0 2-16,3 3-1 15,8 0 2-15,-3 5-1 0,3 1 1 16,-8 5 0-16,-7 2 1 16,-11 4 0-16,-15 7 0 0,-9 0 1 15,-16 1-1 1,-10-2 2-16,-10-1-4 16,-5-5-3-16,-3-4-14 0,4-1-41 15,1-17-16-15,10-5-7 16,8-8-5-16,6-12 2 15</inkml:trace>
  <inkml:trace contextRef="#ctx0" brushRef="#br0" timeOffset="75552.3266">5546 8897 82 0,'20'-11'87'0,"-20"11"-5"15,0 0-5-15,-15 14-2 16,5 5-69-16,-20 7-4 16,1 4-1-16,2 3-1 0,2 3-1 15,6-3 0-15,4 0-2 16,10-6-1-16,5-1-1 16,13-6 0-16,6 2 1 15,6-5-1-15,2 0 0 0,3 0 2 16,-3 2 1-16,-1 0 3 15,-6 5 1-15,-7 1 1 16,-8 6 1-16,-7 2 0 16,-14 0 0-16,-13 6 0 0,-5-4 0 15,-10 2-1-15,-6-6 0 16,0-1-6-16,-1-8-12 16,-1-7-37-16,18-4-23 15,3-11-5-15,15 0-7 0,12-20 2 16</inkml:trace>
  <inkml:trace contextRef="#ctx0" brushRef="#br0" timeOffset="75941.3377">6140 9027 14 0,'23'0'91'16,"-10"4"-4"-16,-12 9-5 15,-5 7-3-15,-13 6-2 16,-9 6-75-16,4 12-2 16,0 5 1-16,3 3-1 0,3 0 0 15,7-2-2-15,8-7-4 16,5-7-1-16,13-8-1 16,9-11 0-16,4-7 1 0,8-10 0 15,0-6 3-15,5-15 3 16,-2-7 5-16,-2-9 3 15,-4-6 2-15,-8-7 0 16,-7-1 0-16,-15-3 0 0,-5 1-1 16,-16 7-4-16,-10 6-1 15,-12 10-3-15,-12 6-6 16,-8 14-3-16,-8 6 0 16,0 9-1-16,1 11-3 0,6 8-16 15,8 10-31-15,6-2-19 16,20-2-3-16,13-5 2 15</inkml:trace>
  <inkml:trace contextRef="#ctx0" brushRef="#br0" timeOffset="76342.577">6787 8857 1 0,'39'-3'85'0,"-11"3"2"15,-10 12-5-15,-10 7-5 0,-9 6-1 16,-1 7-71-16,-7 10-4 16,0 11 1-16,-1 9 1 15,3 6-2-15,2 3-1 16,4-5 0-16,1-4-2 16,9-9 0-16,7-8-1 0,5-10-1 15,5-12 1-15,5-14 1 16,7-9 0-16,-1-10 0 15,4-12 2-15,-2-11 0 0,2-7 2 16,-4-10 1-16,0-4-1 16,-5-3 0-16,-6 6 2 15,-3 7 2-15,-8 6-1 16,-2 9-1-16,-5 9-1 0,-8 20 1 16,0 0-1-16,9 13 0 15,-8 12-3-15,3 10-5 16,-1 4-10-16,7 4-44 15,3 6-19-15,5-3-4 0,0-5-7 16,3-9-4-16</inkml:trace>
  <inkml:trace contextRef="#ctx0" brushRef="#br0" timeOffset="76589.9597">7374 8524 45 0,'-23'-21'102'0,"1"6"-4"16,2 1-8-16,0 3-4 0,2-1-6 16,3-5-90-16,2 15-5 15,13 2-12-15,-2 13-42 16,4 14-19-16,4 9-5 0,3 5-5 15,-3 5 3-15</inkml:trace>
  <inkml:trace contextRef="#ctx0" brushRef="#br0" timeOffset="77864.9541">7750 8901 0 0,'25'5'84'0,"-4"-1"3"16,-6-4-4-16,-5 0-3 15,-26-6-48-15,16 6-1 16,0-9-9-16,0 9-9 16,-3-13-6-16,3 13-4 0,-16-8-2 15,2 8-2-15,0 1 0 16,-5 6-1-16,-1 5-1 16,1 4 0-16,0 2 0 0,4 1 1 15,4-1 1-15,2 0-2 16,9-2 0-16,4-7-1 15,10-2 1-15,4-5 1 16,4-1 0-16,4-4-1 0,-2-6 2 16,0 0 0-16,-3 0 1 15,-4 1-1-15,-5 2 0 16,-1 2-1-16,-11 4 0 16,11 6 0-16,-7 11 0 0,0 7 0 15,0 8-2-15,1 8-5 16,7 3 0-16,3 1-2 15,5-5 1-15,4-2 0 0,8-13 1 16,3-13 1-16,6-11 2 16,1-18 6-16,5-13 3 15,0-14 2-15,-4-8 0 16,-2-12 0-16,-3-9 0 0,-3-6-1 16,-6-7 2-16,-3-4 3 15,-10 2 2-15,-4 5 2 16,-5 7-1-16,-6 10 1 15,-1 16-1-15,0 9-2 0,-5 18-2 16,-6 17-4-16,2 14-3 16,-8 24-1-16,-1 17-1 15,-5 14-2-15,-1 15 2 0,-2 11-1 16,7 3 2 0,0-2-1-16,7-7 1 0,8-5 0 15,4-15-1-15,12-12 0 16,10-16-1-16,6-12 0 0,8-11 0 15,5-11 1-15,4-7-1 16,3-16 1-16,2-12 0 16,0-8 2-16,1-8 0 15,-5 1-1-15,-7 2 1 16,-5 7-1-16,-6 6 0 0,-7 9-1 16,-6 12 1-16,-8 12 0 15,-2 9 0-15,-4 13 1 16,-1 12-2-16,0 4-1 0,0 5 0 15,5 2 0-15,1-1 0 16,5-4-1-16,2-9 0 16,5-6-1-16,1-11 3 0,6-8 2 15,-5-5 0-15,4-12 1 16,-3-5 0-16,5-4-1 16,-7-3 1-16,2-1-1 15,-2 0 0-15,0 3-1 0,0 5-1 16,-3 5 1-16,1 6-1 15,-4 7 0-15,-2 3 1 16,0 7 0-16,-3 6 0 16,1 2 0-16,-1 0 0 15,-2 0 1-15,-1-1 0 0,-1-4 2 16,0-3 0-16,-4-10 0 16,0 0 0-16,11 1 1 0,-8-8 0 15,0-6-1-15,3-5-1 16,1-4 0-16,3-4-2 15,0-2 0-15,2-1 0 0,0 2-1 16,3 2 0-16,2 7 1 16,0 4-1-16,2 6 0 15,0 6 1-15,1 2-2 16,0 8 1-16,1 4 0 0,-2 5 1 16,-1 2-1-16,-1 1 0 15,0-1 1-15,-2-1-1 16,1-3 1-16,-2-2 0 15,-3-2 0-15,-1-5 1 16,2-4 0-16,-2-2 0 0,3-3 1 16,-4-7 0-16,5-2-2 15,2-8 0-15,2-1 1 16,4-3-1-16,3 1 0 16,0 3-1-16,1 1 1 0,4 5 0 15,2 4-2-15,-2 9 1 16,-1 3 0-16,3 14-4 15,-8 2-8-15,5 3-34 0,-4 9-30 16,-8 3-4-16,-3-2-6 16,-8-6-3-16</inkml:trace>
  <inkml:trace contextRef="#ctx0" brushRef="#br0" timeOffset="78171.0795">7953 8615 25 0,'-62'12'82'0,"12"-3"-1"16,8-3-8-16,13-6-2 15,14-2-49-15,15 2-16 0,5-8 0 16,24 1-2-16,12-1-4 16,17-5 1-16,12 2 1 15,20-3-5-15,14-3-10 16,9 1-15-16,9 3-28 0,3-1-19 16,3-1-4-16,-3 4-4 15</inkml:trace>
  <inkml:trace contextRef="#ctx0" brushRef="#br0" timeOffset="78661.3309">11461 8674 0 0,'60'-20'87'16,"-14"-5"6"-16,-19 0-5 15,-14-4-4-15,-12 0-1 0,-9 3-71 16,-15 5-2-16,-2 6-2 16,-9 7-4-16,-6 8-3 0,-5 9-2 15,-3 10-2 1,-6 8-2-16,0 5-1 0,1 2 1 15,5-2 0-15,7-3 1 16,9-4 1-16,10-5-2 16,11-5 0-16,11-7 2 15,7-5-1-15,16-3 1 0,13 0-1 16,7 0 1-16,6 0-1 16,8 0 1-16,5 6 1 15,-3 10 1-15,-1 8 0 0,-6 11 0 16,-11 15-5-16,-8 12-2 15,-14 10-1-15,-8 9-1 16,-10 7 2-16,-2 2 0 16,-10 0-1-16,6-5 2 0,0-6 4 15,5-8-6-15,6-12-8 16,12-10-27-16,9-19-23 16,8-15-4-16,9-14-4 15</inkml:trace>
  <inkml:trace contextRef="#ctx0" brushRef="#br0" timeOffset="78848.3426">11950 9367 1 0,'-20'-61'86'0,"-15"3"3"16,-13 7 0-16,-10 7-7 15,2 8-36-15,-4 8-13 16,6 6-11-16,6 7-10 16,12 2-6-16,15 5-7 15,18-2-5-15,15 1-5 0,19-4-8 16,20 0-10-16,7-5-14 15,15-2-12-15,13 1-26 16,6-3-6-16,4 1 1 0</inkml:trace>
  <inkml:trace contextRef="#ctx0" brushRef="#br0" timeOffset="80254.7681">13704 8695 3 0,'29'-2'83'0,"-7"2"0"16,-10 0-3-16,-4 10-4 0,-8 8-2 15,-1 6-71-15,-6 7-2 16,1 12 0-16,-6 3-1 15,1 4 1-15,-1-1-2 0,-3-3 0 16,5-7 1-16,-1-9-2 16,5-5 2-16,2-14 3 15,4-11 0-15,7 0 1 16,7-10 0-16,6-14-1 0,2-10 1 16,9-6 0-1,-1-6-2-15,10-5-1 0,-3 1-1 16,0 4-1-16,-3 6 1 0,-3 9-2 15,-1 8 1 1,-7 10-1-16,-5 10 0 0,-1 6 1 16,-3 12-1-16,-4 9-1 15,0 5-4-15,-2 9-3 16,4-4-2-16,2 5-1 0,7-7 1 16,2-5 2-16,4-7 1 15,6-11 3-15,3-9 4 16,5-13 6-16,0-8 6 15,0-15 0-15,-5-5 3 0,-3-14-1 16,-7-5-1-16,-6-10 0 16,-6-6-1-16,-6-6 0 0,-7-1-2 15,0-1-2-15,-8 3 0 16,0 6-1-16,0 9-1 16,0 9-2-16,5 7 0 15,3 11-2-15,2 7-1 0,9 10-1 16,1 6-1-16,5 9 0 15,0 7 0-15,3 7 0 16,-1 11-1-16,-2 13 0 16,-3 8 1-16,-7 9 0 0,2 10 1 15,-8 9 0 1,-2 4 0-16,0 8 1 0,-5 6 0 16,3-2 0-16,2-1-1 0,1-5-1 15,11-6 0 1,6-11-1-16,10-10 0 0,5-15-1 15,8-15 2-15,4-16 1 16,6-8 0-16,4-18 1 0,-1-7 1 16,2-9 0-16,0-2 1 15,-5-2 0-15,1 4 0 16,-9 6 0-16,0 6 0 16,-8 10-1-16,-2 9 0 0,-3 7 0 15,-8 11 0-15,-3 9-1 16,-4 7 1-16,-2 9 0 15,-4 2 0-15,2 3 1 0,4-2 0 16,5-1-1-16,7-10 2 16,9-2-1-16,9-7 0 15,10-10 0-15,8-9 0 16,6-2 1-16,0-9-1 16,0-8 0-16,-1 2 1 0,-6-8 0 15,-8-3 0-15,-9-3 1 16,-13 0 0-16,-11-3 1 15,-11 5 0-15,-8 3 0 0,-9 2-1 16,-10 6-1-16,-8 8 0 16,-6 8-1-16,-4 4-1 15,-1 11-1-15,2 4-2 16,7 3 0-16,4 3 1 0,7-1-2 16,7-1-1-16,9-5 0 15,13-3 0-15,6-9 0 16,9-3 1-16,1-3 1 15,2-8 0-15,0-6 2 16,0 0 3-16,-4 1-1 0,-6-1 0 16,-4 8-1-16,-6 8 1 15,1 6 0-15,-3 10 0 16,0 13-1-16,0 7-3 0,8 6 1 16,6-1 0-16,14-2 0 15,10-9 0-15,11-8 0 16,10-9 0-16,7-16 0 0,8-16 3 15,-1-12 1-15,-1-11 0 16,-8-9 1-16,-8-7 1 16,-10-8 3-16,-8-2 0 0,-10-1 2 15,-5 3 0-15,-11 4 2 16,-4 9-1-16,-8 12-3 16,-5 11-1-16,-2 16-1 15,-2 14-2-15,-5 27-2 16,-3 17-1-16,-3 18-3 0,-2 12-2 15,1 15-3-15,1 3-4 16,10 5-12-16,0-4-23 16,1-11-34-16,14-10-4 0,0-20-7 15,5-15 1-15</inkml:trace>
  <inkml:trace contextRef="#ctx0" brushRef="#br0" timeOffset="80439.784">16827 8588 30 0,'-44'-16'97'0,"9"6"-3"0,13 1-8 15,17 1-1-15,13-5-7 16,-8-2-81-16,51 8-10 16,8-6-30-16,18 6-38 0,14 0-4 15,12-2-6-15,1-4-4 16</inkml:trace>
  <inkml:trace contextRef="#ctx0" brushRef="#br0" timeOffset="80724.6901">18729 8120 10 0,'48'-8'89'16,"-12"5"0"-16,-11 3-8 15,-10 4-4-15,-15-4 0 16,9 23-74-16,-9 5-3 0,0 9 2 16,-1 12-1-16,-3 12 1 15,-4 9 1-15,-3 7-1 16,-4 0 1-16,-1 0-2 16,-3-1 1-16,0-6-1 0,0-4-1 15,4-8 0-15,2-9-4 16,4-6-6-16,-1-11-12 15,10-5-16-15,0-12-21 16,0-15-19-16,27-2-8 0,0-23-3 16</inkml:trace>
  <inkml:trace contextRef="#ctx0" brushRef="#br0" timeOffset="81854.4004">19086 8657 57 0,'68'-72'81'16,"0"6"-2"-16,-2 11-10 15,-6 5-19-15,-3 12-17 16,-7 9-14-16,-10 6-7 15,-7 7-5-15,-6 7-3 0,-12 7-2 16,-15 2-1-16,4 6-1 16,-16 8 0-16,-11 6 0 15,-9 4 1-15,-7 10-1 0,-8 5 1 16,-4 2 0-16,1 3-1 16,1-2 0-16,7 1 0 15,7-4 0-15,7-1 0 16,11-7 0-16,10-5-1 15,7-4-1-15,8-6-2 0,14 0 0 16,6-10 0-16,10-6 0 16,8-6 1-16,7-12 0 15,4-5 0-15,5-7 2 0,1-5 2 16,-6-3-1-16,-5 4 1 16,-7 2 0-16,-8 4 0 15,-9 9 0-15,-6 5 0 0,-12 12 1 16,-10 2-1-16,2 21 1 15,-4 4-1-15,-6 8-1 16,-1 6-1-16,3 3 1 16,3 1-1-16,3-1 0 15,4-5-1-15,10-6 1 0,1-6 0 16,7-11 1-16,6-6 2 16,0-6-1-16,3-4 1 15,0-9 0-15,0-7 0 16,2-4-1-16,1-6 1 0,1-1-2 15,1-2 1-15,1 3-1 16,-2 5-1-16,-2 0 0 16,-3 8 0-16,-1 8 0 15,-7 7-1-15,-4 4 1 16,-3 9 0-16,-7 9 0 0,-2 2 0 16,-3 2 1-16,-2 2 0 15,-1-2 0-15,2 0 0 0,1-4 1 16,3-6 0-16,5-5 0 15,5-5 0-15,4-6 0 16,5-2-1-16,6-8 1 16,4-6 0-16,3-4 0 0,7-6-1 15,4-1 0-15,0-2 1 16,3 2-1-16,-2 3 0 16,0 1-1-16,-2 7 1 0,-4 6-1 15,-6 7 0-15,-3 4 1 16,-2 8-1-16,-6 9 0 15,-1 5 0-15,-4 3 1 16,2 5 0-16,5 2 0 16,5-2 1-16,9-2-1 0,5-3 0 15,13-5 1-15,7-4-1 16,7-6 0-16,9-9 1 0,-3-2-1 16,3-11 1-16,-7-5-1 15,-4-8 1-15,-16-6 1 16,-10-1 2-16,-14-2 1 0,-11 0 0 15,-17 4-1 1,-12 5 0-16,-17 6-1 0,-10 11 0 16,-7 6-1-16,-3 5-3 15,-5 15-1-15,0 3-3 16,7 4 1-16,8 1 0 0,9-3 1 16,9-1-1-16,12-9 1 15,4-14 1-15,22 7 2 16,7-10 1-16,11-15 1 0,3-5 0 15,11-9 0-15,1-10 0 16,2-5-1-16,4-14-2 16,-2-8-1-16,-3-4 1 15,-11-2 4-15,-1 2 2 0,-11 5 1 16,-5 9-1-16,-8 12 1 16,-4 17 0-16,-7 21 1 15,-4 18-1-15,-4 31-3 16,-2 15-4-16,0 24-5 0,-8 17-7 15,4 13-32-15,-4 12-34 16,0-2-3-16,0-5-7 16,1-17-6-16</inkml:trace>
  <inkml:trace contextRef="#ctx0" brushRef="#br0" timeOffset="82084.7561">20997 7961 14 0,'-81'-45'103'15,"17"6"-5"-15,10 5-6 16,15 4-5-16,8 2-4 16,10 14-66-16,13-3-29 15,5 5-20-15,3 12-53 0,0 7-5 16,-3 4-4-16,-5 0-5 15</inkml:trace>
  <inkml:trace contextRef="#ctx0" brushRef="#br0" timeOffset="82893.3077">5099 10313 16 0,'-44'9'94'0,"9"-3"-6"16,8-5-6-16,7-1-6 0,20 0-1 15,-3-21-77-15,24 12-2 16,19 2 1-16,18-1-1 0,17-1 2 16,23 0 1-16,20 0 2 15,22-2-1-15,19-2 1 16,19-1 1-16,20-1 1 15,18-6 0-15,12 0 1 16,12-6 0-16,10-1 1 0,4-5 0 16,5-1-1-16,-2 0 1 15,-3 0-1-15,-3 2-1 16,-13 2 0-16,-15 5-1 16,-14 2-1-16,-23 5 0 0,-23 4 0 15,-31 3 0-15,-27 3 0 16,-30 3 0-16,-23 4-1 15,-30 1-2-15,-22 0-3 0,-39 19-3 16,-27 0-4-16,-25 9-4 16,-28 4-14-16,-31 5-42 15,-25 15-12-15,-27 6-4 16,-16 5-1-16</inkml:trace>
  <inkml:trace contextRef="#ctx0" brushRef="#br0" timeOffset="83160.5652">6226 10783 30 0,'-161'45'87'16,"27"-9"1"-16,20-11-4 16,25-9-4-16,21-7-58 15,30-5-1-15,38-4-4 0,22-15-6 16,45-7-6-16,31-8-4 16,37-6-2-16,28-7 2 15,34-5 1-15,21-3-1 16,18-3 0-16,14 2 1 0,5-2-1 15,4 3 0-15,-2 2 0 16,-4 4-1-16,-5 6 1 16,-9 3-1-16,-10 6 0 0,-14 5-6 15,-5 10-11-15,-22 3-35 16,-7 6-28-16,-15 3-5 16,-16-3-5-16,-10 0-4 0</inkml:trace>
  <inkml:trace contextRef="#ctx0" brushRef="#br0" timeOffset="83992.8458">23503 8388 48 0,'0'-43'77'16,"3"-2"-4"-16,13-1-3 15,7 2-5-15,9 1-62 0,8 5-1 16,8 8-1-16,8 2 1 15,1 4-1-15,13 7 1 0,3 3-1 16,0 9 1-16,2 5-1 16,-8 4 0-16,-5 11-1 15,-11 7 0-15,-11 8 1 0,-18 9 0 16,-14 5 1-16,-19 7 1 16,-19 1 0-1,-14 7 0-15,-12 2 1 0,-9 0 1 16,-3 0-2-16,-4 3-2 15,-2-2-5-15,6 1-7 0,-1 0-10 16,7-6-38-16,3 6-15 16,2-1-4-16,9-5-5 15</inkml:trace>
  <inkml:trace contextRef="#ctx0" brushRef="#br0" timeOffset="84193.4633">23509 9397 67 0,'9'13'87'0,"-5"-2"-4"0,-4-11-5 16,0 0-3-16,9 3-68 16,-9-3-11-16,6-12-59 15,-6 12-10-15,11-15-8 0,-1 1-4 16,-4-7-2-16</inkml:trace>
  <inkml:trace contextRef="#ctx0" brushRef="#br0" timeOffset="138108.9482">1604 13025 59 0,'0'0'68'16,"0"0"-1"-16,0 0-15 0,0-10-25 15,0 10-6 1,0 0-6-16,0 0-4 0,-3-10 2 16,3 10-2-16,0 0 0 15,-10-8-1-15,10 8 0 16,0 0 0-16,0 0-3 0,0-10-1 15,0 10-1-15,1-13-1 16,0 3-1-16,4-3 0 16,2-4 1-16,10-5-2 15,2 1-1-15,7-3-1 0,14 0 1 16,0 1-1-16,3 4-2 16,8 1-2-16,-11 8-2 15,-3 4 2-15,-3 6 0 0,-10 11 1 16,-11 11 3-16,-7 12-2 15,-6 9 4-15,-11 12 4 16,-6-2 5-16,-8 8 1 16,1-3 0-16,3 0-2 15,-2-6-2-15,9-11 1 0,-3-10-2 16,3-9-2-16,9-2-4 16,5-7-2-16,6-1-2 15,7-5 2-15,8-3-3 0,-2 0 0 16,16-1 1-16,-1 2-1 15,3-1 1-15,-1 5 0 16,-5 4 3-16,-4 4-3 16,-7 8 2-16,-8 4 2 15,-8 5-1-15,-5 7 2 0,-16 7 2 16,-8 4-1-16,-8 4 0 16,-5 2 3-16,-14 2-2 0,-1 1-1 15,-6 0-1-15,2-4-4 16,1-6-4-16,-1-12-5 15,11-9-35-15,-4-8-36 16,9-20-4-16,8-14-3 16,0-25-6-16</inkml:trace>
  <inkml:trace contextRef="#ctx0" brushRef="#br0" timeOffset="138609.4045">1758 12511 29 0,'1'-13'96'16,"-11"13"-5"-16,-10 6-5 15,-6 15-4-15,-9 10-4 16,-7-23-65-16,-3 51-14 16,-2 16 2-16,-2 24 0 0,5 16-2 15,-5 13 3 1,2 10-1-16,-1 6 1 0,12 2 1 15,-1 1 1-15,6-3-3 16,9-8 1-16,4-8 1 0,14-6-2 16,0-9 1-16,7-8-1 15,12-7-2-15,12-18-8 16,10-12-4-16,18-12-6 16,13-21-2-16,8-19-1 0,14-17-5 15,17-27 0-15,0-19 4 16,8-22 10-16,-3-16 9 15,-10-24 10-15,-4-13 4 16,-9-19 5-16,-5-8 2 0,-18-14 6 16,-12-6-1-16,-15 0 1 15,-11 2-2-15,-24 13-3 16,-13 12-3-16,-32 20-4 0,-21 18 1 16,-15 32-12-16,-30 27 0 15,-15 29 0-15,-29 21-5 16,3 27-5-16,-13 15-3 0,11 23-10 15,2 5-27-15,5 18-35 16,28 9-5-16,13-2 1 16,66-52-4-1</inkml:trace>
  <inkml:trace contextRef="#ctx0" brushRef="#br0" timeOffset="142521.3635">4728 12850 40 0,'-9'-12'54'16,"9"12"-2"-16,-7-12-3 15,7 12-17-15,-4-11-2 16,4 11-3-16,-2-8-3 0,2 8-2 15,0 0-1-15,-5-10-1 16,5 10-3-16,0 0-4 16,0 0-4-16,0 0-2 0,-5-9-2 15,5 9-2-15,0 0-1 16,0 0-1-16,0 0-1 16,-2 12 0-16,-1 0 2 15,-2 10-1-15,0 5 1 0,-1 12 0 16,-2 11 1-16,-5 7 0 15,2 11-1-15,-2 5 0 16,0 8-1-16,-2 4 0 16,0 1 1-16,0 1-1 0,0-2 1 15,-1 1 0-15,0-3 1 16,-4-1-1-16,4-3-1 16,-2-5 1-16,1-5 1 15,2-6-2-15,3-8 0 16,0-11 0-16,2-11-1 0,6-9 0 15,0-8 1-15,4-16-1 16,0 0 0-16,6-9 1 16,5-16 0-16,5-12-1 15,5-14 1-15,1-10-1 0,8-11 0 16,0-7-1-16,5-7 0 16,7 0-2-16,0 2 2 15,6 5-1-15,1 9 1 0,1 9 0 16,-1 10 0-16,1 11-1 15,-3 13 1-15,-8 11 1 16,-3 13-1-16,-5 7 0 16,-8 17 1-16,-2 9-1 0,-5 14 1 15,-5 10 1-15,-2 6-1 16,0 2 1-16,-3-3 0 16,0 2 1-16,-1-4-2 0,2-7 1 15,0-11 0-15,3-8 0 16,2-9-1-16,1-4 1 15,3-8 0-15,5-9 0 0,4-8 0 16,4-11-1-16,3-14 0 16,3-8 0-1,4-10 0-15,3-10-1 0,-1-4-1 16,-3-5 1-16,-5-2 0 0,-4 0 0 16,-4 3 1-16,-7 3 1 15,-7 6 1-15,-5 4 0 16,-6 3 1-16,-2 4 0 15,-6 2 0-15,1 2 0 16,-3 1-1-16,2 0-1 0,1-2 0 16,3 0-1-16,4-2 0 15,1-2 0-15,7 1-1 16,4-2 1-16,6 1 0 0,4-1-1 16,6 2 1-16,2 4-1 15,5 1 0-15,3 4 0 16,2 6 0-16,3 3 0 15,-3 10 0-15,-1 3 0 0,-4 9 0 16,-1 8-1-16,-6 6 1 16,-4 15 0-16,-5 11 1 15,-4 13-1-15,-4 9 0 16,-3 8 1-16,-5 7 0 0,-2 3 1 16,0 1-1-16,-1 1 1 15,-1-3-1-15,-1-2 0 16,-4-4 1-16,-4-1-1 15,-1-2 0-15,-1-1 0 0,-4-4 0 16,-1-2-1-16,-2-7 1 16,4-7 0-16,0-9 0 15,5-6 0-15,2-9 0 0,1-5 1 16,7-12-1-16,0 0 1 16,4-11 0-16,10-11 0 15,2-8 0-15,6-8 0 16,5-5 0-16,3-4-1 0,3-1 1 15,1 0 0-15,-1 9-1 16,-2 8-1-16,-1 11 1 16,-4 13-1-16,-3 7 0 15,-3 18 1-15,-3 15-2 0,-4 12 1 16,0 4 1-16,-2 4-1 16,2 0 1-16,-2-1 0 15,3-3 0-15,2-8-1 16,4-8 2-16,2-9-1 15,6-8 0-15,5-7 0 0,6-9-2 16,6-6-1-16,6-13 0 16,3-13-1-16,6-11 1 15,0-7 0-15,1-5 0 16,-3 0 1-16,-9 4 3 0,-8 6 3 16,-9 6 1-16,-6 12 0 15,-13 11-1-15,-13 16 0 16,4 7-1-16,-11 17 0 0,-6 11-2 15,-3 7-2-15,0 4 0 16,4 3-1-16,5-3 1 16,5-7-1-16,5-6 0 0,15-13 0 15,8-14 1-15,7-10 0 16,5-12 1-16,2-12 0 16,0-5 0-16,-4-8 2 15,-7-7 0-15,-10-4 1 0,-8 1 0 16,-13 2 0-16,-16 5 0 15,-14 4 0-15,-10 9 0 16,-11 9-2-16,-4 11-3 16,-2 9-4-16,1 10-9 15,3 9-42-15,13 12-27 0,10 9-4 16,10-3-6-16,16-2-4 16</inkml:trace>
  <inkml:trace contextRef="#ctx0" brushRef="#br0" timeOffset="143802.7971">9289 12901 70 0,'18'-9'82'0,"-6"-1"-1"15,-12-22-17-15,1 19-23 16,-9-4 0-16,-2 2-11 0,-8-5-9 16,-7 1-5-16,-6 1-3 15,-8 4-3-15,-9 8-2 16,-6 6-4-16,-6 11-2 0,-9 17 0 15,-6 13 0-15,1 12-2 16,0 13 1-16,2 3-2 16,8 4 1-16,10-3 0 15,12-6 0-15,17-8-2 16,12-11 1-16,13-12 0 16,15-14-1-16,14-14 0 0,15-11 0 15,6-15-1-15,12-13-1 16,7-13 0-16,0-5 1 0,3-6-1 15,-3-3 0-15,-3 5 0 16,-12 7 0-16,-6 7 2 16,-12 15 0-16,-6 14 1 15,-12 13 0-15,-5 13 0 16,-11 17 2-16,-2 12-1 0,-5 5 0 16,-1 1 1-16,2-2-1 15,3-3-1-15,1-5 1 16,0-10-1-16,9-12 1 0,4-10 0 15,5-6 0-15,0-7 1 16,2-10 0-16,2-8 1 16,2-7 0-16,-2-7 0 15,3-1 0-15,2-2-2 16,-1 0 1-16,2 5-1 0,-2 7 0 16,1 8 0-16,-3 11 0 15,0 12 0-15,-6 15-1 0,-5 14 2 16,-5 9 0-16,-5 4-1 15,-2 0 1-15,-1 1-1 16,0-4 0-16,-5-7-1 16,2-7 1-16,3-11 0 0,0-15 0 15,5 9 1-15,5-9 0 16,2-9 1-16,3-6-1 16,2-8 1-16,6-9 0 0,1-4 0 15,2-1-1-15,1 0 0 16,-2 4-1-16,2 5 0 15,-4 9-1-15,-3 12 1 16,-3 9-1-16,-2 20-1 0,-6 6 1 16,-3 6 0-16,-1 1 1 15,-2 0-1-15,-1-2 0 16,1-3 1-16,2-9-1 0,-2-6 1 16,-3-15 1-1,11 9 0-15,-11-9 0 0,15-5 0 16,-3-9 1-16,1-6 0 15,-1-4-1-15,2-6 1 0,3-4-1 16,1-1 0-16,3-1 0 16,0 2-1-16,1 4-1 15,2 7 1-15,-4 5-1 16,-1 3 1-16,0 8-1 0,-2 4 1 16,-4 3-1-16,-3 0 1 15,2 5 0-15,-12-5 0 16,16 13 1-16,-9-10-1 15,6-3 1-15,-1 0-1 0,9-11 0 16,3-6 0-16,7-7 0 16,5-6 0-1,5-8 0-15,1-3 0 0,5 1 0 16,-3 0 0-16,-4 4 0 0,-3 7 0 16,-5 11-1-16,-6 11 1 15,-4 8 0-15,-10 16 1 16,-3 18-1-16,-8 12 2 15,-1 8-1-15,-3 8 1 0,-3 5-1 16,1-1 0-16,4-5 0 16,1-2-1-16,12-8 0 15,5-12-2-15,7-6-6 0,7-11-16 16,-8-11-57-16,19-9-1 16,2-9-6-16,1-15-6 15,3-12 0-15</inkml:trace>
  <inkml:trace contextRef="#ctx0" brushRef="#br0" timeOffset="144348.5937">12852 12112 19 0,'-4'10'91'16,"4"-10"-3"-16,0 0-5 0,4-14-5 15,13-3 1-15,29-5-77 16,-6 1 1-16,10-1-2 16,8-2-1-16,16-2 0 15,3-1 0-15,12 3 0 0,-2 0 0 16,1 5 0-16,-4 1 0 16,-2 3 0-16,-10 5-3 15,-13 6 0-15,-15 5-4 16,-13 3 1-16,-16 10-1 0,-15 8 1 15,-20 7 0-15,-19 10 1 16,-9 7 5-16,-15 8 4 16,-2 9 3-16,-11 4 3 0,3 5 1 15,-1 3 1-15,6 2 0 16,11-1-1-16,8 0-3 16,9-3-2-16,9 0-2 15,10-3-3-15,3-7-3 0,9-2-7 16,-2-4-11-16,4-9-57 15,-2 0-5-15,-7-9-7 16,-4-9-6-16,-6-7-1 16</inkml:trace>
  <inkml:trace contextRef="#ctx0" brushRef="#br0" timeOffset="144542.1988">12597 13220 35 0,'-39'9'98'0,"6"-3"-5"16,8-3-5-16,11-3-4 15,14-9-3-15,24-11-75 16,21-2-1-16,25-3-5 0,14-5-3 16,22-2-2-16,12-6-1 15,12 2-5-15,2-6-7 16,3 3-34-16,-1 6-32 16,-8-4-3-16,-7 0-4 0,-10-7 0 15</inkml:trace>
  <inkml:trace contextRef="#ctx0" brushRef="#br0" timeOffset="144874.2428">15529 11826 13 0,'68'-47'78'0,"-2"3"0"16,3 10-2-16,-5 7-5 15,-4-25-28-15,-4 44-37 16,-2 8 0-16,-3 12-1 16,-11 10 2-16,-7 12-2 15,-20 5 0-15,-13 11 0 0,-13 4 0 16,-19 8 1-16,-16-1-2 15,-11 2-1-15,-10 3-4 0,-7-1-6 16,1 2-14-16,0 3-42 16,3-8-14-16,5 0-5 15,6-3-5-15</inkml:trace>
  <inkml:trace contextRef="#ctx0" brushRef="#br0" timeOffset="145115.1609">15455 13109 42 0,'12'24'97'0,"-1"-6"-4"16,-2-7-7-16,-9-11-2 16,10 6-2-16,-8 13-79 15,-2-19-3-15,10-7-3 0,-10 7-7 16,10-5-18-16,3 4-53 15,-13 1-2-15,0 0-7 16,0 0-5-16,0 0-1 16</inkml:trace>
  <inkml:trace contextRef="#ctx0" brushRef="#br0" timeOffset="145928.209">17316 11810 76 0,'15'-18'79'0,"2"5"-2"16,7 6-5-16,6 1-4 16,2 0-68-16,6 8-2 0,1 12 1 15,4 4 1-15,-7 7 1 16,-3 7 3-16,-8 4 1 15,-9 3 1-15,-8 7 1 16,-9 6-1-16,-14 3 1 0,-14 5-1 16,-9 4-1-1,-15 2-1-15,-10 3-2 0,-7 0-1 16,-9-2-5-16,-3 5-11 16,-6 4-47-16,1-7-14 0,3-2-6 15,6-11-4-15,9-4-2 16</inkml:trace>
  <inkml:trace contextRef="#ctx0" brushRef="#br0" timeOffset="146100.8092">16826 13272 50 0,'7'24'96'16,"-4"-6"-17"-16,-2-9-36 15,-1-9-42-15,0 0-1 0,9-9-93 16,-9 9-5-16</inkml:trace>
  <inkml:trace contextRef="#ctx0" brushRef="#br0" timeOffset="146805.3879">6268 14784 37 0,'-55'-12'83'15,"9"-3"-1"-15,5-1-5 16,6-2-3-16,5 4-53 0,7 1-10 16,8 4-4-16,5 5-2 15,10 4-4-15,0 0-1 16,18 1-1-16,10 7-1 0,15 0 0 15,14 1 1-15,26 0 2 16,21-4 1-16,32-4 1 16,25-2 0-16,35-13 1 15,26-5 1-15,30-9 0 16,32-5-1-16,25-9 0 16,16-4-1-16,55-1-1 0,-20-2 1 15,7 0 1-15,7 1 1 16,4 3 1-16,40 3 1 0,-50 4 1 15,2 6 1-15,-46 3 0 16,17 6-2-16,-18 2-2 16,-20 5 0-16,-28 4-2 15,-64 2-1-15,4 2-1 16,-30 1-2-16,-38 7-8 0,-36-4-5 16,-33-1-51-16,-43 8-20 15,-40 4-3-15,-50 2-6 16,-49-4-5-16</inkml:trace>
  <inkml:trace contextRef="#ctx0" brushRef="#br0" timeOffset="147172.3112">8381 15296 38 0,'-157'66'99'0,"30"-16"-9"0,27-19-4 16,35-12-4-16,33-19-2 16,32-8-80-16,41-9 0 15,42-1 1-15,31-6 0 0,32-2 4 16,30-7-1-16,25-2 1 16,22-4-1-16,18-4 0 15,15 3-1-15,10-3-1 0,8 2-1 16,2 1 1-16,0 4-1 15,-2 0 0-15,-7 4-1 16,-11 5 2-16,-16 5-2 16,-17 3 0-16,-25 7 0 15,-25 3-5-15,-27 6-5 0,-34 3-13 16,-42 4-60-16,-24 9-5 16,-46 2-5-16,-38-1-5 15,-48-4-3-15</inkml:trace>
  <inkml:trace contextRef="#ctx0" brushRef="#br0" timeOffset="167193.6415">18502 12612 4 0,'-15'13'88'15,"3"-5"0"-15,1-2-5 16,0-4-6-16,11-2-3 16,0 0-69-16,0 0-2 15,0 0-1-15,11-11-1 16,0 0 2-16,4 1 1 0,4-6 2 16,5-2 0-16,3-6 1 15,4-3 1-15,3-3-1 16,4-5-1-16,3-2 0 15,9-3-2-15,3-5 0 0,5-1-1 16,4-1 0-16,7 0-1 16,4-4 1-16,7-1-1 15,3 2 0-15,8-4 0 0,0 3 0 16,2-1 0-16,3 3 0 16,0-1 0-16,-4 4-2 15,-2 2 0-15,-7 3 0 16,-2 3 0-16,-5 1 0 15,-10 3 0-15,-3 4 0 16,-12 4 0-16,-3 2 0 0,-7 2 0 16,-7 5 0-16,-8 3 0 15,-6 5 0-15,-7 0 0 16,-4 6 0-16,-9 3 0 0,10 0 0 16,-10 0-19-16,-8 3-57 15,-3 12-12-15,-2 1-4 16,-7 0-6-16,-4-2-4 0</inkml:trace>
  <inkml:trace contextRef="#ctx0" brushRef="#br0" timeOffset="169257.8908">21133 11003 6 0,'-2'-17'72'0,"1"0"1"16,1-6-3-16,0-1-2 15,5-1-54-15,6 2 2 16,4 6 2-16,-1-3-3 0,-1 7 0 15,-1 3 3-15,0 4-1 16,-12 6-1-16,10 16-2 16,-11 11-2-16,-1 13-5 0,-7 12 0 15,-1 9-1 1,1 6-2-16,0 3-1 0,-4-3-1 16,6-5 0-16,-2-10 1 15,3-13 0-15,4-12-1 16,-5-12 0-16,7-15 0 0,-8-2-1 15,4-19-1-15,0-16 1 16,2-13-1-16,2-12 0 0,1-9-1 16,5-8 1-16,1-2 0 15,5 2 1-15,3 5 1 16,1 8 0-16,4 13 0 16,0 10-1-16,0 13 1 15,2 8 0-15,1 13-1 0,2 9-1 16,-2 11 1-16,-4 12-1 15,-1 11 0-15,-1 8 0 16,0 2 0-16,-1 7 0 0,-1-1-1 16,1 0 1-16,1-6 0 15,3-7 0-15,-1-7 0 16,0-6 0-16,2-9 0 16,-5-7 0-16,6-8 1 15,-3-14 0-15,3-11 0 0,0-11-1 16,6-14 1-16,0-8 0 15,4-7 0-15,3-4 0 0,-1-1 0 16,1 3-1-16,-5 9 2 16,0 8-2-16,-7 12 0 15,-3 8 0-15,-4 10-2 0,-5 6-1 16,-11 14-4-16,0 0-3 16,9 1-9-16,-9 12-10 15,0 6-8-15,0 3-7 16,8-3-4-16,1 5-3 15,13-5 2-15,7-2 3 0,6-7 8 16,7-7 21-16,6-3 20 16,0-3 14-16,-3-7 14 15,5-1 9-15,-10-5 2 16,-6 2 1-16,-7-2 1 0,-3 2-6 16,-8 2-7-16,-5 0-8 15,-3 3-6-15,-8 9-4 16,-1-11-4-16,-12 11-4 0,-5 5-1 15,-9 9-2-15,-5 10-2 16,-7 8 0-16,-4 9 0 16,3 4-1-16,-5 4 0 15,5 2 1-15,5-3-1 0,8-3 1 16,3-6 0-16,10-9-1 16,3-7 1-16,9-6 0 15,2-17-1-15,17 7 2 16,1-12-1-16,8-14 0 15,4-4 1-15,1-7 0 0,1-4 0 16,0 0 0-16,-1 2 0 16,-7 5-1-16,-4 4 1 15,-5 9-1-15,-1 6-1 0,-6 8 1 16,-1 6 0-16,-3 12-1 16,-3 5 0-16,1 3 0 15,3 0 1-15,2 4-1 0,-3-5 1 16,3-1 0-16,4-7-1 15,0-7 1-15,5-5 0 16,2-5 1-16,7-9-1 16,-2-9 1-16,4-7 0 0,3-6-1 15,4-5 1-15,1-1-1 16,-2-2 1-16,-1 7-1 16,-4 2-1-16,-5 10 1 0,-3 8-1 15,-5 10 1-15,-5 8-1 16,-7 13 0-16,-3 7 1 15,0 4-1-15,-2 1 0 16,0 3 1-16,-1-2-1 16,3-3 0-16,0-7 1 0,5-4-1 15,0-6 1-15,-5-12 0 16,17 14-1-16,-17-14 2 16,17 2-1-16,-3-4 0 15,-2-7 0-15,5-8 1 0,1-2-1 16,3-2 0-16,3-1 1 15,-2-1-1-15,3 3 0 16,0 4 0-16,-2 7 0 0,-4 6-1 16,2 5 1-16,-2 11 0 15,-2 4-1-15,0 5 1 16,-1 7-1-16,0-1 1 0,-1 1 0 16,1 2 0-16,-2-6 0 15,3-2 0-15,0-5 0 16,0-5 1-16,0-4-1 15,1-6 1-15,1-3-1 0,-1-6 1 16,4-9 0-16,1-7-1 16,3-7 1-16,-1-9-1 15,5-4 1-15,-2-3 0 16,1 1-1-16,4 0 0 0,-5 4 1 16,1 6-1-16,-6 8 0 15,-2 7 0-15,-5 8 0 16,-1 8 0-16,-3 3-1 15,-7 10 1-15,-2 5 0 0,-2 4-1 16,-2 3 1-16,1 5 0 16,0 0 0-16,0 4 0 15,2-3 0-15,4 2 0 16,2-3-1-16,4 0 1 0,5-2 0 16,5-2 0-16,2-6 0 15,10-3 0-15,-1-8 0 16,6-6 0-16,0-6 0 0,3-11 1 15,6-7 0-15,-7-13-1 16,4-2 1-16,-3-5 0 16,-4-2 0-16,-2 1 0 15,-3 5 0-15,-10 5 0 0,-5 6 0 16,-10 9 0 0,-8 10-1-16,-16 6 1 0,-10 6-1 15,-3 9 0-15,-1 6 0 16,-3 4 0-16,6 6-1 0,4 3 1 15,13 1-1-15,10 1-1 16,16 3-3-16,11-4-8 16,17 0-25-16,12-1-43 15,3-8-4-15,8-5-7 0,-2-5-4 16</inkml:trace>
  <inkml:trace contextRef="#ctx0" brushRef="#br0" timeOffset="169714.7716">21669 11737 5 0,'-88'19'87'0,"10"-3"0"16,14-8-5-16,12-3-4 0,14-5-3 15,14 0-69-15,24 0 0 16,0 0 0-16,23-10 0 16,17 2-1-16,20 0 1 15,19-4 1-15,19-2-1 0,24-7 0 16,18-2-1-16,20-5-2 15,22-4 0-15,14-1-1 16,11-3-1-16,7 1 1 16,1 1 0-16,-2 1-1 0,-6 5 0 15,-11 3 1-15,-19 7-1 16,-14 3 0-16,-19 5 1 16,-19 5-1-16,-22 3-1 0,-20 2-4 15,-17 0-4-15,-23 3-20 16,-21 4-54-16,-10 4-3 15,-17 0-6-15,-20-1-6 16,-11-7 0-16</inkml:trace>
  <inkml:trace contextRef="#ctx0" brushRef="#br0" timeOffset="170432.8014">25892 9978 5 0,'2'-22'84'16,"-2"6"4"-16,0 0-4 15,-10 3-5-15,2-29-29 0,-2 34-35 16,-3 7-5-16,-1 4-4 16,-6 13-3-16,-2 13-2 15,-8 14 1-15,-4 14-1 0,-6 20 3 16,-6 14 0-16,-1 11 1 15,-1 10 1-15,2 6-1 16,4 2 1-16,9-4-2 16,7-5 1-16,12-2-1 15,11-9 0-15,12-6-2 0,11-8-1 16,14-4-4-16,8-11-9 16,12-12-34-16,4-8-35 15,7-19-4-15,3-17-7 0,-2-18-5 16</inkml:trace>
  <inkml:trace contextRef="#ctx0" brushRef="#br0" timeOffset="171011.0806">26463 10332 50 0,'0'-11'88'16,"0"0"-3"-16,-2 1-6 0,2 10-3 15,28-4-60-15,-28 11-3 16,0 16 0-16,0 16-6 15,-6 13-1-15,1 14-1 16,-2 12 1-16,-4 5-1 16,2 3-1-16,0-5-1 15,1-8-2-15,0-14 0 0,4-14 2 16,1-16 0-16,1-16-1 16,2-13 0-16,-1-23 0 0,1-17-1 15,0-20 1-15,1-14-2 16,6-18-2-16,5-16 0 15,0-8 1-15,4-2 0 16,5 5 0-16,3 9 0 0,3 15 0 16,2 15 1-16,-2 18 0 15,8 17-1-15,-1 15 0 16,-1 13 0-16,-3 11 1 16,-2 6-1-16,-10 13 0 15,-11 10 1-15,-7 9 0 0,-16 9-1 16,-12 8 1-16,-10 5-1 15,-11 5 2-15,2 0-2 16,1-5-2-16,7 3-5 0,3-6-5 16,14-2-21-16,11 0-42 15,11-15-7-15,10-6-7 16,11-8-4-16</inkml:trace>
  <inkml:trace contextRef="#ctx0" brushRef="#br0" timeOffset="172412.6565">27008 10489 69 0,'40'-19'92'0,"-9"3"-6"0,-12 2-5 16,-15 4-4-16,-4 10-56 15,-4-5-9-15,-12 8-9 0,-4 9-3 16,-9 6 0-16,-4 5 0 16,0 4 0-16,0 0 0 15,2 0-1-15,6-4 1 16,4-5-1-16,7-5 1 0,14-13-1 15,-11 12 1-15,11-12 0 16,14-15 1-16,2-2-1 16,7-5 0-16,4-4 1 15,3-3-1-15,0 0-1 16,-1 5 0-16,-4 2-1 0,-6 9 1 16,-2 7 0-16,-6 6 1 15,-5 12-1-15,-5 6 1 16,1 5 0-16,0 3 1 15,-1 0-1-15,3 1 0 0,0-3 0 16,0-2 0-16,2-1 0 16,2-6 0-16,3-6 0 15,2-3 1-15,4-5-1 0,1-2 1 16,2-10 1-16,2-6-2 16,-1-8 1-16,3-6 0 15,-1-2 0-15,-3-2-1 16,0 1-1-16,-4 3 1 0,-3 5 0 15,-3 5-1-15,-2 6 0 16,-3 5 1-16,-5 10 0 16,0 0 0-16,0 0 0 15,0 0-2-15,0 0 2 0,0 0 0 16,0 0 0-16,0 0 2 16,0 0-2-16,0 0 1 15,7-3 0-15,-7 3 1 16,0 0-1-16,1-9 2 0,-1 9-1 15,0-13 0-15,0 13 0 16,0-16 0-16,1 7-1 16,1 0 0-16,-2 9 0 0,4-13-1 15,-4 13 0-15,0 0 0 16,4-12-1-16,-4 12 1 16,0 0-1-16,0 0 0 15,0 0 1-15,0 0 0 16,14 0-1-16,-5 0 1 0,4 3-1 15,2 3 1-15,3 3 0 16,1 4-1-16,2 4 1 0,-2 4 0 16,-2 3 1-16,0 5-1 15,-4 3 1-15,-4 2-1 16,-4 2 1-16,1-1-1 16,-3 3 1-16,-1-5-1 15,1-2-1-15,0 0 1 0,2-5 0 16,1-6 0-16,2-2 1 15,4-5-1-15,5-8 1 16,2-5-1-16,5-5 1 0,7-13-1 16,2-7 0-16,5-10 0 15,1-4-1-15,-1-5 2 16,-2 1-2-16,-4 1 1 16,-6 5 1-16,-5 7 0 0,-8 6 0 15,-5 10-1-15,-4 4 0 16,-4 10-1-16,0 0 2 15,-11 10-1-15,-1 5 0 0,1 5 0 16,-3 4 0-16,0 1 0 16,6 3 0-16,-1-2 0 15,8-2-1-15,1-4 1 16,11-5 0-16,4-7 0 0,3-5 0 16,6-3 1-16,3-7-1 15,5-8 1-15,2-5-1 16,4-1 1-16,-1-1-1 15,2 0-1-15,-2 3 1 16,-3 7-1-16,-3 5 0 0,-7 7 0 16,0 2 0-16,-8 9 1 15,3 1-1-15,-1 2 0 16,2 3 1-16,5-5 0 0,8-2 1 16,5-4-1-16,4-6 1 15,9-5 0-15,4-11-1 16,1-8 0-16,1-9-1 15,-4-11 1-15,-4-9 0 16,-7-12-1-16,-6-7 2 0,-11-9 0 16,-5 2 4-16,-13 1 0 15,-4 7 1-15,-3 9 0 0,-4 13-1 16,-5 18-1-16,-4 16 0 16,-2 17-1-16,-4 23-3 15,1 20-1-15,-4 17-1 0,0 14-1 16,4 11 1-16,7 10-1 15,3 1-1-15,8-1-1 16,5-7 0-16,9-11-1 16,3-14-3-16,6-14-1 15,-4-13-4-15,1-13-14 0,-8-11-28 16,3-16-25-16,-1-16-5 16,-9-14-5-16,-2-9 3 15</inkml:trace>
  <inkml:trace contextRef="#ctx0" brushRef="#br0" timeOffset="172821.5506">28905 10355 80 0,'-29'-26'85'16,"2"7"1"-16,3 3-6 0,6 8-44 16,6-4-10-16,12 12-7 15,-2-14-8-15,9 7-4 16,18 1-7-16,7-2-7 0,17 2-8 16,7-3-17-1,15-2-28-15,10 2-12 16,6-1-1-16,0-3 9 0,2-2 25 15,-8 4 25-15,-13-5 21 16,-7 7 26-16,-13 0 38 0,-12 0 7 16,-14 2-7-16,-8 3-13 15,-14 4-19-15,-6-7-18 16,-14 7-10-16,-6-1-6 0,-4 2-3 16,-8 3-1-1,3 4-1-15,-1 1 1 0,5 5-1 16,8 1 1-16,7 4-1 15,8 4 1-15,8 3-2 16,10 6 1-16,7 2 0 0,7 1 1 16,3 1 0-16,2 0 0 15,0-3 0-15,-3-2 0 16,-7-6 0-16,-9-3 0 16,-10-3-1-16,-16-5-4 0,-9 3-9 15,-11-2-26-15,-7-9-41 16,5-4-4-16,0-4-6 15,2-11-5-15</inkml:trace>
  <inkml:trace contextRef="#ctx0" brushRef="#br0" timeOffset="173106.6657">29653 9640 44 0,'26'-23'102'0,"-3"4"-6"15,1 9-6-15,0 7-4 0,5 5-2 16,10 14-85-16,-1 16 0 16,11 16 0-16,0 11 0 15,0 17 0-15,-2 9 0 16,-7 8 1-16,-10 5 0 0,-13-2 0 16,-10 4 0-16,-13-3 1 15,-15 1 0-15,-15-5-2 16,-11-3-4-16,-15 0-7 15,-13-2-10-15,-13-4-41 0,-12 4-23 16,-11-2-3-16,-16-5-7 16,-14-8-2-16</inkml:trace>
  <inkml:trace contextRef="#ctx0" brushRef="#br0" timeOffset="174238.8062">24894 10911 17 0,'0'0'77'16,"0"0"1"-16,-8-7-4 15,8 7-2-15,0 0-54 16,0-10-2-16,0 10-3 0,10-7-2 16,4 2-1-16,4-1-1 15,7 1 0-15,8-2-3 16,6 1 0-16,9-2-3 16,2 0 0-16,7-1-1 15,2 0 1-15,3-1-1 16,5-2 1-16,1 2 0 0,-2-1 1 15,-2 3-2-15,-3 1 1 0,-5 1 0 16,-6 3-1-16,-9 0-1 16,-9 3 0-16,-9 0 0 15,-6-1 1-15,-5 1 0 16,-12 0 0-16,0 0 0 16,0 0 0-16,0 0 1 0,0 0-1 15,0 0 0-15,-6 2-2 16,6-2 1-16,-13 5-1 15,13-5 0-15,-17 4 0 16,9 0-1-16,-4-1 1 0,-4 2-2 16,-2-1 1-16,-4 2 0 15,-7-1 0-15,1 0 0 16,-6 0-1-16,-1 0 2 16,-1 0-1-16,0-1 1 0,-1 0 0 15,1 0 0-15,2-2 0 16,0-1 1-16,4 1-1 15,-2-4 1-15,-1 2 0 0,0 0 0 16,3 0 0-16,0 0 0 16,4-2 0-16,3 1 0 15,6-1-1-15,6 0-1 16,11 2 1-16,0 0-1 0,7 0 1 16,14 4-1-16,10-2 0 15,11-1 1-15,7 2 0 16,8-2-2-16,6 2-2 0,2 1-5 15,-5-3-7-15,3 0-41 16,-6 6-26-16,-8-1-3 16,-8 0-6-16,-16-6-1 15</inkml:trace>
  <inkml:trace contextRef="#ctx0" brushRef="#br0" timeOffset="175964.6109">18815 13343 69 0,'-19'0'83'0,"3"0"-5"16,2-4-4-16,3-1-1 0,1 1-67 15,10 4 0-15,0 0 0 16,2-12 0-16,14 6 1 16,9-1 0-16,9-2 0 0,11-3-2 15,10-1 0-15,13-3-1 16,8 0 0-16,6 0-2 15,8 2-1-15,4 1 1 16,2 0-1-16,0 1 2 16,-2-1 1-16,2 3 0 15,-3-3 1-15,1 1 2 0,-7-2 0 16,-2 0 1-16,-8-1 0 16,-4 1-1-16,-6 0 0 15,-11-1-2-15,-5 3-5 0,-10 1 0 16,-5 1 0-16,-10 3 0 15,-8 1 0-15,-3 0 0 16,-6 4 0-16,-9 2 0 0,8-4 0 16,-8 4 0-16,0 0 0 15,0 0 0-15,0 0 0 16,0 0 0-16,-6-5 0 16,6 5 0-16,0 0 0 15,-11-3 0-15,11 3-19 0,0 0-18 16,-15-6-42-16,15 6-10 15,-10 0-4-15,10 0-7 16,-16-1 6-16</inkml:trace>
  <inkml:trace contextRef="#ctx0" brushRef="#br0" timeOffset="176275.4989">20466 12896 66 0,'0'0'87'0,"-6"-14"-4"15,6 14-4-15,-1-16-3 16,1 16-64-16,4-13-2 15,9 7-3-15,2 2-6 16,5 1 0-16,6 3 1 0,3 0 0 16,7 1 2-16,0 5 1 15,7 4 0-15,3-1 1 16,3 3 1-16,0-1-1 16,2 0 1-16,-1 1-1 0,-9-2-1 15,-4 1 0-15,-5 1-1 16,-10 1 0-16,-11 2-2 15,-11 7 1-15,-13 2-2 16,-17 7-1-16,-12 2-2 0,-11 11-4 16,-14-3-4-16,-9 9-7 15,-8-6-16-15,-12 4-51 16,5 0-3-16,-2-3-5 16,2-4-4-16</inkml:trace>
  <inkml:trace contextRef="#ctx0" brushRef="#br0" timeOffset="185692.6127">21805 12767 7 0,'6'11'85'0,"-6"-11"-1"16,0 0-3-16,13 10-6 15,-13-10-3-15,0 0-73 0,9 16 0 16,-2-2-1-16,-2 3 4 16,-1 7 1-16,0 4 3 15,-2 6 0-15,-2 2 0 0,-2 4 0 16,2 3 1-16,-3 1-1 16,1 1-2-16,0 0-2 15,2-1-1-15,0-4-1 16,0-2-1-16,-2-4-2 0,1-6-1 15,-1-6-1-15,-3-5-1 16,-1-7-2-16,6-10-1 16,-19-2 1-16,12-18 0 15,-4-12 2-15,3-14 1 16,0-13 2-16,6-15-2 0,2-12 4 16,2-13 2-16,8-3 2 15,5-3 3-15,4 2-1 16,2 4 2-16,7 11-1 0,3 8 1 15,3 11 0-15,8 13-2 16,2 8-1-16,2 9-3 16,3 10-1-16,0 10-1 15,-7 5-1-15,-5 8-1 0,-3 6 2 16,-12 8 0-16,-5 9 2 16,-13 8-1-16,-6 5 2 15,-13 5 0-15,-9 5 2 16,-3 2 0-16,-7-1 0 0,-2-1-4 15,-1-2 2-15,1-4-1 16,1-5-1-16,3-1 1 16,3-2-1-16,3-1 0 0,5 0 0 15,1 4-1-15,3-2 1 16,2 2 0-16,4-1-1 16,5 1 1-16,5-2 0 0,1 1-1 15,5 0 1-15,8 0 0 16,3-1 1-16,3-1-1 15,1 0 0-15,7 0-2 16,0-2-2-16,7-1-3 0,-1-3-3 16,3-2-4-16,-2-5-9 15,3-4-12-15,0-4-7 16,-3-5-1-16,2 0 0 0,-5-7 0 16,2-5 1-16,-6-4 4 15,2-1 17-15,-4 1 24 16,-3 0 16-16,-2 0 10 15,-4 5 5-15,-2 1 6 16,-2 4 4-16,-12 6-2 0,11 0-4 16,-11 0-10-16,7 6-4 15,-5 4-8-15,1-1-5 16,6 3-3-16,-3-2-3 0,4 1-2 16,3-4 0-16,2-4-2 15,4-2 1-15,1-3 1 16,1-9-1-16,3-2 0 15,-2-6 1-15,-4-2-1 0,0-2 1 16,-8-1-2-16,-1 0 3 16,-8-1 0-16,-1 3 0 15,-3 0 2-15,-9 6-1 16,-3 2 0-16,-4 5-1 0,-2 6 0 16,-1 4-1-16,-1 15-2 15,-6 9 0-15,3 12 0 16,-3 9-1-16,5 7 0 15,0 2 0-15,7 2 0 0,8-4 0 16,2-3-1-16,7-10 0 16,8-7-2-16,10-13-1 15,12-8-5-15,1-12-2 0,13-9-1 16,1-14-1-16,7-14-1 16,3-14-1-16,-2-15 1 15,2-10 1-15,-2-14 5 16,-3-10 6-16,-7-6 6 0,-2 2 4 15,-7 1 5-15,-4 14 2 16,-8 9 2-16,-5 15 1 16,-4 16-1-16,-6 16-3 0,-5 16-4 15,-2 17-3-15,-7 3-4 16,-7 19-1-16,-2 15-1 16,-4 10-2-16,1 16 0 15,-8 13 0-15,1 4 1 0,5 2 0 16,3-1-1-16,3-4 2 15,7-8-1-15,1-7 1 16,7-15-1-16,3-8 1 16,7-12-1-16,4-7 1 0,-1-9-1 15,6-11-1 1,4-10 0-16,0-11 0 0,4-8-1 16,1-3 1-16,2-3 0 0,-3 2-1 15,0 4 1-15,-4 7 0 16,-3 8 1-16,-3 9 0 15,-7 6 0-15,-1 13 0 16,-4 6 0-16,0 4 1 16,0 4 0-16,-2 0 0 0,0 0 0 15,3-1-1-15,3-1 0 16,1-7-1-16,3-3-4 0,2-5-5 16,1-2-11-16,-2 7-56 15,-1-18-6-15,-2-12-7 16,-1-5-6-16,-3-5 1 15</inkml:trace>
  <inkml:trace contextRef="#ctx0" brushRef="#br0" timeOffset="185913.1664">23394 12436 38 0,'0'0'99'0,"-12"-10"-5"0,12 10-7 16,-7-9-4-16,7 9-5 16,3-13-83-16,-3 13-4 15,16-2-5-15,-7 3-9 16,0 8-14-16,-9-9-34 0,18 26-12 16,-9-6-6-16,0 0 0 15</inkml:trace>
  <inkml:trace contextRef="#ctx0" brushRef="#br0" timeOffset="187330.9269">23713 12635 74 0,'10'-1'85'0,"-10"1"-3"15,0 0-8-15,0 0-1 16,0 0-65-16,2-9-3 0,-2 9-2 15,0 7 0-15,-3 2-1 16,-2 4 1-16,-4 1 2 16,2 5-1-16,-7 2 1 0,3 1-2 15,2 1 0-15,0-3-1 16,5 1 0-16,2 0-2 16,3-2 0-16,8-3-2 15,3-4-1-15,3-2-1 0,5-5 1 16,1-5-1-16,-1 0 1 15,0-10 1-15,-6-4 1 16,-2-4 2-16,-3-5 2 16,-3-1 1-16,-4-4 0 0,-2 1 0 15,0-2-1-15,-1 3 0 16,0 2 0-16,-1 2-1 16,1 6-1-16,-2 4 0 15,3 2 0-15,0 10-1 0,-3-9 1 16,3 9-1-16,0 0 1 15,-7 0-1-15,7 0 0 16,0 0-1-16,-12 0 1 16,12 0-1-16,0 0 1 0,5 8 0 15,-5-8-1-15,11 11 1 16,-11-11 0-16,15 15 1 16,-4-2 0-16,-4 3 0 0,2 4 1 15,1 6 1-15,1 7-1 16,-1 6 1-16,4 7-1 15,-5 11 1-15,1 7-2 16,-4 7 1-16,1 4-1 16,-4 3-1-16,-2-5 0 15,-1 0 0-15,-4-6 0 0,-7-8 1 16,3-10 0-16,-4-11 1 16,-3-8-1-16,0-10 1 15,-4-6 0-15,-1-8 0 0,1-6-3 16,-2-3 0-16,4-11-1 15,0-9-1-15,5-4 0 16,1-7-1-16,8-4 0 0,3-4-1 16,5-5 2-16,12-4 0 15,5 0 0-15,9-1 0 16,4-1 1-16,6 0 1 0,1 0-3 16,7-1 3-16,2 2 1 15,-4 6 1-15,0 1 1 16,-4 6 1-16,-2 5 0 15,-6 7 1-15,-7 8 0 16,-5 2 0-16,-6 9-1 0,-5 5-1 16,-12 3 0-16,6 14-1 15,-6 6 0-15,-4 7-1 16,-5 5 1-16,1 4 0 16,0-1 0-16,0 1 1 0,5-4-2 15,3-4 1-15,0-7 0 16,2-8 0-16,12-7 0 15,0-6 0-15,6-4-2 16,4-10 1-16,4-8 0 0,0-7 0 16,7-7 0-16,0 1 0 15,-2-1 0-15,-3 5-1 0,-4 3 1 16,-5 6-1-16,-5 10 1 16,-5 8-1-16,-11 4 1 15,10 16-1-15,-10 6 0 16,0 3 0-16,-3 3 1 0,0 0-1 15,1 1 1-15,0-5 1 16,2-5-1-16,7-5 1 16,0-7-2-16,7-7 0 15,1-6 1-15,0-9 0 16,-3-7-1-16,2-5 0 0,-1-8 1 16,-5 1 0-16,3-5 1 15,-5 4-1-15,6 2 1 16,-1 3-1-16,5 8 0 0,3 8 0 15,7 8-1-15,-3 6 0 16,1 6-1-16,1 12 1 16,-4 5-1-16,-7 6 0 15,-6 3 1-15,-4 0 0 0,-4-2 0 16,0-4 1-16,-4-5 0 16,0-4 1-16,-3-7 1 15,7-10 0-15,0 0 1 0,0 0-1 16,5-16 0-16,1-2 0 15,5-5 0-15,-3-6-1 16,8-1 0-16,-3 0 0 0,-1 4-1 16,3 3-1-16,2 9 1 15,0 8 0-15,0 12 0 16,-1 12 0-16,-1 14 0 16,-5 7-1-16,1 11-2 15,-8 2-4-15,2 3-8 16,-6-3-17-16,1-10-47 0,0-6-4 15,0-9-7-15,0-15-4 0</inkml:trace>
  <inkml:trace contextRef="#ctx0" brushRef="#br0" timeOffset="187492.5298">24951 12467 26 0,'-11'-51'97'0,"-1"8"-5"16,4 13-4-16,-1 5-8 15,3 9-7-15,-4 4-82 0,10 12-26 16,11 8-45-16,-13 6-4 16,-9 6-6-16,-4 2-6 15</inkml:trace>
  <inkml:trace contextRef="#ctx0" brushRef="#br0" timeOffset="187976.1312">21936 13689 67 0,'-45'21'98'16,"12"-5"-7"-16,8-8-5 16,15-2-2-16,10-41-27 15,9 32-54-15,19 1-1 0,14-2-1 16,17-3 1-16,13 0 1 16,16-3 0-16,18-3-1 15,15-1 0-15,13-5-1 16,18-4 1-16,12-3 0 15,12-4-1-15,12-3 0 0,12-3 0 16,3-1 1-16,9 1-2 16,-2 0 0-16,1 4 0 15,-10 5 0-15,-3 6 0 16,-16 3 0-16,-16 8 0 0,-16 2 0 16,-18 7 0-16,-21 1 0 15,-20 3 0-15,-21 1-6 16,-15 5-7-16,-22 0-9 0,-11 1-22 15,-8 4-41-15,-14-4-5 16,-2 0-6-16,2-10 0 16</inkml:trace>
  <inkml:trace contextRef="#ctx0" brushRef="#br0" timeOffset="189277.3958">26519 12183 62 0,'0'-14'79'0,"0"0"1"15,0 14-17-15,-3-16-21 16,3 16-9-16,2-12-7 15,-2 12-9-15,0 0-6 0,0 0-3 16,0 0-2-16,1 6-2 16,-2 12-1-16,-7 8-1 15,-5 13 0-15,-1 14 1 0,-4 13 1 16,-2 16 2-16,-3 17-1 16,-3 10 0-16,4 7-1 15,6 5 1-15,9-3-1 16,7 2-1-16,2-9 0 15,15-8-1-15,11-10 0 0,11-11-1 16,7-9-2-16,6-8-1 16,8-6-6-16,3-13-9 15,5-15-57-15,-1-4-11 16,3-14-5-16,1-12-5 16,-10-10-2-16</inkml:trace>
  <inkml:trace contextRef="#ctx0" brushRef="#br0" timeOffset="192754.6881">26829 12480 30 0,'0'0'70'0,"6"-15"2"16,-6 15-7-16,7-15-1 15,-7 15-64-15,7-11 0 0,-7 11 0 16,16 4 1-16,-7 9 1 16,-2 6 2-16,0 7-1 15,2 7 1-15,-2 3 1 16,3 6 0-16,-4 1-2 0,5 5-1 16,-2-7 0-1,4 5-1-15,2-8 1 0,-1 1 0 16,0-2-1-16,2-7 1 15,0 0 0-15,-1-9 0 16,-6-1 0-16,3-9 3 0,-2-4 1 16,-2-7 2-16,2-15-1 15,-3-9 1-15,4-9 3 16,-1-12 0-16,5-8 0 0,-3-8-2 16,2-3-1-16,2 0 0 15,2 2-3-15,1 6 0 16,-2 8-1-16,-1 9-2 15,0 9-2-15,-1 11-5 0,-5 6-5 16,3 12-8-16,-3 1-19 16,-4 9-37-16,3 14-9 15,2 2-5-15,1 4-4 16</inkml:trace>
  <inkml:trace contextRef="#ctx0" brushRef="#br0" timeOffset="194445.3919">27631 12657 47 0,'11'0'74'16,"-2"0"0"-16,-9 0-5 15,7-24-19-15,-7 24-39 16,0 0-3-16,0 0 0 0,0 0 2 16,0 10 0-16,-9 0 3 15,-4 1-1-15,-1 3 0 16,-2 2-2-16,-2 2-3 0,-1 0-2 15,1 2-2-15,4-6-2 16,2 1-1-16,6-3 0 16,0-2-1-16,6-10 0 15,-4 10 0-15,4-10 0 0,6 0 1 16,-6 0 0-16,20-15 0 16,-10 4 0-16,5-2 0 15,-2-1 1-15,1 2-1 16,-3 1 0-16,2 4-1 0,-5 4 1 15,-8 3-1-15,15 2 1 16,-8 7-1-16,-2 5 0 16,0 1 1-16,1 2 0 0,1 2 0 15,1-2 0-15,4 0 0 16,2-1 0-16,5-5 0 16,2-4 1-16,2-5-1 15,5-2 0-15,-1-7 0 0,2-7 0 16,-4-7 0-16,1-8 0 15,-7-9 1-15,-1-7-1 16,-2-7 1-16,-2-5 1 0,-3-7-1 16,-1 0 1-16,-1 1 1 15,-3 3 0-15,0 5 0 16,0 10 1-16,-4 8 0 16,-1 8 0-16,0 9-1 15,-1 8-1-15,0 12-1 0,0 0 0 16,0 13-1-16,-3 12-1 15,2 8 0-15,-3 10 0 16,1 8 1-16,2 7-1 16,1 2 1-16,0 2-1 0,4-1 1 15,3-4 0-15,3-6-1 16,2-7 1-16,5-6 0 16,-2-7-1-16,1-8 1 0,3-5 0 15,-3-10 0-15,1-4 1 16,0-6 0-16,-1-9-1 15,-1-7 1-15,1-4 0 0,-3 0 0 16,-1-2 0-16,-2 1 0 16,-2 4-1-16,-4 5 0 15,-2 4 0-15,-2 10 0 16,0 0-1-16,0 0 0 0,0 11 0 16,0 1-1-16,0 1 1 15,1 2 0-15,2-1 1 16,1-3 0-16,2-3 0 15,-6-8 0-15,16 7 1 16,-4-7 0-16,1-6 0 0,2-6 0 16,-1-5 0-16,-1-3 0 15,3-3 0-15,-3 0 0 16,1 0-1-16,-3 3 0 0,1 2 0 16,-5 5 0-16,0 3-1 15,-7 10 0-15,12-4 0 16,-12 4 0-16,11 3 0 0,-11-3 0 15,7 14 1-15,-1-5-1 16,-1 1 1-16,3 0 0 16,0 0 0-16,1-3 0 15,4-2 0-15,4-1 0 0,4-2 0 16,1-2 0 0,4-6-1-16,0-3 2 0,3-4-1 15,-2-2 0-15,0-3 0 16,-3 0 1-16,-1 0-1 15,-3 0 0-15,-1 2 0 0,-4 2 0 16,-2 3 0-16,-5 3-1 16,-8 8-2-16,10-11-1 15,-10 11 0-15,0 0-1 0,0 0 0 16,0 0 0-16,0 7 0 16,0-7 1-16,0 11 1 15,0-11 1-15,0 11 1 0,0-11 1 16,0 0-1-16,8 3 1 15,-8-3 1-15,19-4-1 16,-8-3 1-16,1-2 0 0,-3 0 0 16,1-1 0-16,-2 2 0 15,-1-2 0-15,-3 1 1 16,-4 9 0-16,3-14-1 16,-3 14 1-16,0-11-1 15,0 11 0-15,0 0-1 0,-2-9 1 16,2 9-1-16,0 0 0 15,0 0 0-15,-11-3-1 16,11 3 1-16,-10 0-1 0,10 0 1 16,-13 6-1-16,13-6 0 15,-16 15 1-15,8-5-1 16,1 3 0-16,1 4 1 16,-4 1-1-16,6 3 1 15,-1 2-1-15,2 1 1 0,0 1 0 16,0 1-1-16,3-3 1 15,0 2-1-15,6-6 1 16,2-1-1-16,7-2 1 0,2-7 0 16,6-4 0-16,5-5 0 15,3-3 0-15,6-10 1 16,1-6-1-16,2-5 1 16,0-6-1-16,-3 2 0 0,0 0 1 15,1 0-1-15,-4 7-1 16,-4 5 1-16,-1 6 0 15,-1 7-1-15,-3 3 0 16,-1 4 1-16,-6 9-1 0,-7 5 1 16,-4 1 1-16,-6 4-1 15,-1-1 2-15,-8 0 0 16,-7 1-1-16,-4-3 1 0,-2-2 0 16,1-4-2-16,-1 1-7 15,-2-5-17-15,-2 0-51 16,7 0-4-16,2-3-5 15,5-3-5-15</inkml:trace>
  <inkml:trace contextRef="#ctx0" brushRef="#br0" timeOffset="195048.2094">30027 11923 10 0,'8'-16'90'0,"-2"3"0"15,1 1-6-15,-2 1-5 16,-3-32-8-16,-2 43-63 16,3-10-4-16,-3 10-2 15,6 10-1-15,-6 6-2 0,0 14 1 16,-8 8 0-16,-3 14 0 16,-6 10 0-16,-4 15 1 15,-6 11 0-15,-5 6 0 16,0 8 1-16,0-1-1 0,2 1 0 15,1-2 1-15,7-4-1 16,0-6 1-16,3-5-1 16,6-6 0-16,2-7 0 15,-2-5-1-15,2-7-1 0,4-6-6 16,-6-12-6-16,9-4-15 16,-3-8-45-16,5-17-10 15,2-13-5-15,4-8-5 0</inkml:trace>
  <inkml:trace contextRef="#ctx0" brushRef="#br0" timeOffset="195668.923">30367 12315 12 0,'0'0'93'15,"0"0"-3"-15,0 0-5 16,-7 17-7-16,4-3 0 15,-1 11-73-15,-1 11-3 16,2 13-2-16,-4 11 0 0,-2 10 0 16,-5 6 1-16,1 4 0 15,-1-4 0-15,2-5 0 16,1-8 0-16,2-12 0 16,5-11-1-16,0-10 0 15,2-9 0-15,2-12-3 0,0-9-1 16,-3-11-2-16,2-15-3 15,0-10 0-15,0-10-1 16,1-15 1-16,0-9 1 16,5-12 4-16,3-2 3 0,-1-2 3 15,6 2 6-15,0 6 1 16,2 8 0-16,-1 11 0 16,4 9-1-16,1 14-1 15,3 6-4-15,5 13-2 0,1 6-1 16,2 9-1-16,3 2 0 15,-3 13 0-15,-5 1 0 16,-2 7-1-16,-10 7 1 16,-12 4-2-16,-4 6-1 0,-16 3-3 15,-7 1-1-15,-6 0-6 16,0-2-12-16,-4-5-35 16,2-2-18-16,2-5-4 0,6-10-3 15</inkml:trace>
  <inkml:trace contextRef="#ctx0" brushRef="#br0" timeOffset="198436.7148">30456 12619 11 0,'9'6'50'16,"-9"-6"-23"-16,15 14 4 15,-15-14-2-15,9 19 0 0,-8-7 0 16,-1 2-1-16,0 2-3 16,0-2-5-16,-3 2-7 15,-1-4-3-15,1 1-5 16,1-3-2-16,0-2-1 16,2-8 1-16,-1 10 0 0,1-10 1 15,0 0 0-15,0 0-1 16,8-11 0-16,0-3 0 15,5-5 0-15,2-3-1 0,2-4 0 16,2 1 0-16,2-2 1 16,3 2-1-16,-4 2 0 15,5 4 0-15,-3 6 0 0,-1 0 0 16,2 4-2-16,1 4 0 16,0 0-1-1,-6 3-2-15,3 3 0 0,-5-2 0 16,-1 0 1-16,-4 0 0 15,1 0-1-15,-12 1 1 0,12-1 0 16,-12 1 1-16,0 0 1 16,0 0-1-16,0 0 1 15,0 0 0-15,0 0-1 16,0 0 1-16,6 5 0 0,-6-5 0 16,6 9 1-16,-6-9-1 15,9 9 1-15,-9-9-1 16,11 10 1-16,-11-10 0 0,16 6 1 15,-8-6 0-15,2 0 0 16,-1-1 2-16,3-7-1 16,3 0 2-16,0-3-1 15,6-1 2-15,-8-3 0 0,6 0-1 16,-8-1 2-16,2 1 0 16,-6 0-1-16,-4 1-1 15,-1 5-2-15,-2 9 0 16,-10-12-2-16,-4 12 0 15,0 3-2-15,-3 8-1 0,-5 8 0 16,-2 6 1-16,2 8-1 16,-1 2 1-16,2 5 1 15,4-1-1-15,6 0 0 0,2-3 1 16,9-5-1-16,2-5 1 16,13-3 0-16,11-10 0 15,5-3-1-15,8-8 1 16,2-2 0-16,9-11 1 0,0-10-1 15,9-5 1-15,-2-10-1 16,-3-2 1-16,0-5 1 0,-10 3 1 16,0 1 1-1,-8 3 2-15,-10 7-1 0,-11 4 0 16,-8 7 0-16,-5 7-1 16,-2 11-1-16,-12-5-1 0,-5 6-2 15,-4 8-2 1,-3 2 0-16,1 5 0 0,1 2 1 15,4 2 0-15,-1 1 0 16,5-1 0-16,6 1 1 16,5-4-1-16,3 0 1 0,1-1 0 15,6-2-1-15,-2 1 2 16,4-3-1-16,0 1 0 16,-2-2 0-16,0 0 1 15,1 1-1-15,-3 0 0 0,1 0 0 16,-4 0 0-16,-2 1 0 15,-1-1 0-15,1 1 0 16,0 0 0-16,0 0 0 0,0 3 0 16,0-1 0-16,-2 2 0 15,-3 2 1-15,-4 3-1 16,1 4 1-16,-6 2 1 0,-2 2-1 16,-3 7 1-16,-6 1-1 15,2 5 1-15,1 0-2 16,4 6 1-16,1 2-1 15,0-1 0-15,9 0 0 0,1-2 0 16,7-2 0-16,-1-4 0 16,8-8 0-16,-3-6 0 15,5-6 0-15,4-9 0 16,0-6 1-16,0-7-1 0,4-12 1 16,2-9 0-16,5-11 0 15,-1-10 0-15,2-7 0 16,-2-6 0-16,-1-4-1 0,-4 0 1 15,1 3 0-15,-9 3-1 16,-3 6 0-16,-3 7 0 16,-3 4 1-16,-3 6-1 15,-5 3 1-15,4 5-1 0,-6 1 1 16,2 3-1-16,-3 6 1 16,6 0-1-16,3 1-1 15,1 3 0-15,6-1-1 16,6 1 1-16,4-1-1 0,4-1 1 15,7-3 0-15,5 1 1 16,0-3 0-16,3-2 0 16,-2 0 0-16,-1-2 1 15,0 1 0-15,-5 0 0 0,-7 1 0 16,-6-1 0-16,0 3 0 16,-8 1 0-16,-6 3-1 15,-7 2 0-15,-7 2-1 16,-3 5 0-16,-4 2-1 0,0 4 0 15,-4 8 0-15,-1 4-1 16,6 7 2-16,3 1-2 16,3 5 1-16,3-3 0 0,4 1 1 15,3-1 0-15,4-5 0 16,2-3 0-16,7-2 0 16,3-4 1-16,1-6 0 15,7-4 0-15,1-2 0 16,3-4 0-16,2-7-1 0,2-6 1 15,7-2-1-15,-2 0 1 16,5-4-1-16,1 2 0 16,-6 3 0-16,0 3 1 15,-6 2-2-15,-4 5 1 0,-10 3-1 16,-4 5 1-16,-9 0 0 16,1 6-1-16,-3 4 1 15,-3 0 0-15,2 1 1 0,2 1-1 16,-6-1 1-16,2-2 0 15,5-9 0-15,-5 13 1 16,5-13-1-16,0 0 0 0,6 5 1 16,-6-5-1-16,30-3 1 15,-10-4 0-15,6-4 1 16,3-1-1-16,-1-4 1 16,2-2 0-16,2-2-1 0,-9 1 1 15,-5 3-1-15,-1 2 1 16,-8 1-2-16,0 4 1 15,-9 9-2-15,0 0 1 16,-7-3-1-16,-3 3-1 16,-1 7 1-16,0 1-1 0,2 0 1 15,1 2 0-15,-1 1 0 16,6 0 1-16,3-1-1 16,2 1 0-16,9-2 1 0,4 0 0 15,-4 0-1-15,3-4 1 16,8-1 1-16,-5-4-1 15,5 0 1-15,1-5 0 0,-9-5-1 16,5-2 0-16,4-1-1 16,-1-1 1-16,0 0-1 15,-2 2 0-15,-3 2 0 16,2 0 0-16,-3 5-1 0,-16 5 1 16,15-3-1-1,-15 3 1-15,0 0 0 0,3 11 0 16,-3-11 0-16,0 17 0 15,4-8 0-15,5 1 1 0,-9-10 0 16,12 14-1-16,-12-14 1 16,14 7 0-16,-2-7 0 15,4-2-1-15,-7-4 1 16,5-3 0-16,1 1 1 0,0-3-1 16,-1 0 0-16,0-2 1 15,0 2 0-15,-6 1 1 16,-8 10 2-16,11-14 0 15,-11 14 0-15,0 0-1 0,2-10 0 16,-2 10-1-16,-6 0-1 16,-6 9-1-16,0 1-1 15,0 4 0-15,-4 1 0 16,0 4 0-16,3 0 0 0,-3-1 1 16,6 0 0-16,5-1 0 15,2-2-1-15,3-3 1 16,10 1-2-16,6-2 1 15,0-2-1-15,9 0-1 16,4-5-1-16,3-1 1 0,4-3 0 16,1-3 1-16,-3-5 0 15,3-2 2-15,-3-3 1 16,-3 0 1-16,-4-2 2 0,-4 3 2 16,-11 2-2-16,-3 2-1 15,-9 8 0-15,7-10-1 16,-7 10-1-16,0 0-1 0,-11 0-2 15,11 0 1-15,-17 11-2 16,17-11 1-16,-14 14 1 16,14-14 0-16,-15 15 0 15,15-15 1-15,0 12 0 0,0-12 0 16,5 2 2-16,-5-2 0 16,13 0 1-16,-13 0-1 15,21-8 0-15,-8-1 0 16,5-3 0-16,0 3-2 0,-2-2-1 15,2 5 0-15,-1 1-1 16,3 5-1-16,-4 2 1 16,3 7-1-16,-11 6 1 0,-4 2 0 15,2 5 1-15,-6 1-3 16,-7 2-1-16,0-1-4 16,-8-1-9-16,-9-7-14 15,-3-1-35-15,5-2-12 0,-3-11-5 16,7-2-2-16</inkml:trace>
  <inkml:trace contextRef="#ctx0" brushRef="#br0" timeOffset="198874.5731">33008 11632 80 0,'2'-26'88'0,"1"5"-5"16,-1 2-6-16,6 8-4 16,-8 11-63-16,18-11-5 15,-5 11-3-15,1 3-2 0,6 11-1 16,8 9 0-16,-11-8 1 15,4 15-1-15,-3 0 1 16,4 18-1-16,20 47 0 16,-22-42 2-16,-1 13 0 15,17 68 0-15,-5 34-1 16,-16 7 3-16,-8 16-1 16,-14-11 1-16,-19-15 0 0,-4-9 0 15,-5-4 0-15,2-32 0 16,-20-14 1-16,6-9-3 15,-13-11 2-15,-5-8-3 0,-7-5-5 16,-7-7-10 0,-8-13-50-16,-12 8-13 0,2-9-7 15,0-3-5-15,-8-14-4 16</inkml:trace>
  <inkml:trace contextRef="#ctx0" brushRef="#br0" timeOffset="200172.8628">27725 13591 0 0,'12'6'84'0,"-5"2"1"0,-3 6-3 16,-2 5-5-16,-2 26-7 16,0-10-64-16,0 8-3 15,-1 9 0-15,-2 5 1 16,1 2 0-16,-1-4-1 16,-1-3 1-16,-2-10 0 0,0-11 1 15,1-6 0-15,0-12 0 16,5-13 1-16,-11 0 1 15,6-13-2-15,-1-17 0 16,2-6-1-16,0-13-2 0,2-9-1 16,1-7-1-16,1-4-1 15,0 1 0-15,1 2 0 16,6 3 0-16,3 8 0 16,9 7 0-16,6 6 1 0,5 10-1 15,6 8 1-15,4 10 0 16,2 8-1-16,-1 6 0 15,-2 13 1-15,-12 8-2 0,-8 5 2 16,-10 10-1-16,-10 1-1 16,-14 1 1-16,-7 0-1 15,-3-2-3-15,-1-4-6 16,0-2-8-16,-1-3-32 0,4-12-28 16,9-7-5-16,2-8-6 15,12 0-4-15</inkml:trace>
  <inkml:trace contextRef="#ctx0" brushRef="#br0" timeOffset="202775.5169">27935 13592 57 0,'28'-4'86'0,"6"-1"-4"0,-1 2-4 16,1 3-3-16,3 2-61 15,-7 6-7-15,2 4-2 16,-3 9-2-16,-6 3-1 15,-5 6 0-15,-5 3 0 0,-7 2 0 16,-5-3 0-16,-1-4 1 16,-1-3 0-16,-3-3 1 15,-1-8 0-15,0-5 3 16,5-9-3-16,0 0 1 0,-8-2 0 16,8-8-1-16,3-5-1 15,3-6-1-15,4 1-1 16,6-4-1-16,4-4-1 15,8 3 0-15,4 1-1 0,2 2 0 16,3 4-1-16,3 4-1 16,0 3 1-16,1 5-1 15,1 1 1-15,-5 5 0 0,-2-1 1 16,-1 0 0-16,-4 0 1 16,-2-1 2-16,-4 0-1 15,-1 0 2-15,-9-1 2 0,-2-2 0 16,-12 5 0-16,10-11 0 15,-10 11 0 1,-12-7 0-16,0 6 0 0,-7 1-2 16,-2 4-1-16,0 7 0 15,-3 7-1-15,-4 3 1 0,3 5-1 16,0 3 0-16,2 0 0 16,3 1 1-16,1-5-1 15,3-3 0-15,6-4-1 16,6-4 0-16,4-5 0 0,0-9 0 15,18 0-2-15,1-7 1 16,9-7-1-16,0-5 1 16,3-4 0-16,3-1 0 15,-1-2 0-15,-3 5 0 0,-2 5 2 16,-5 2-1-16,-4 10 1 16,-5 4-1-16,0 8 1 15,-9 9 1-15,0 3-1 0,-4 4 1 16,-1-1-1-1,1 1 1-15,1 1 0 0,2-5-1 16,0-1 1-16,5-5-4 16,7-4-3-16,0-5-4 15,11-4-6-15,2-1-2 0,4-6-2 16,5-7 0-16,2-5 2 16,4 0 5-16,-5-5 6 15,6 3 7-15,-6-2 8 0,-1 2 4 16,-2 3 3-16,-3 4 2 15,-4 1 0-15,-5 2-1 16,-4 3-1-16,-4 0-2 16,-4 4-1-16,-12 3-2 0,9-4-3 15,-9 4 0 1,-8 1-2-16,-8 8-1 0,1 3-2 16,-9 8-1-16,-3 5 1 0,-5 8-1 15,2 1 0-15,4 4 1 16,1-1-1-16,7 1 1 15,4-1-1-15,8-4 0 16,6-6 0-16,8-2 0 16,5-2 0-16,9-5-1 0,7-6 1 15,6-5-1-15,6-7-1 16,4-4 1-16,3-13-1 16,5-12-1-16,-1-9 1 15,0-13-1-15,-1-9 1 0,-3-9-2 16,-3-5 2-16,-4-2 0 15,-7 0 2-15,-5 7-1 16,-5 7 2-16,-6 9 0 16,-5 15 0-16,-8 10 0 0,-2 11 0 15,-3 17-1-15,-4 0-1 16,-6 14 0-16,-3 11-1 16,-4 11 0-16,-7 10 0 0,-3 8 1 15,-4 9 1-15,3 2-1 16,2 1 1-16,3-3 0 15,4-2 1-15,5-7-2 16,5-6 2-16,8-8-2 0,6-9 1 16,4-5 0-16,2-9-1 15,4-5 1-15,2-9 0 16,1-3-1-16,5-18 0 16,3-3 0-16,2-11-1 15,3-4 1-15,2 0-1 0,-2-1 0 16,-1 6 0-16,0 1 1 15,-5 9-1-15,-8 7 0 16,-5 7 1-16,-12 7-1 0,9 1 1 16,-9 10 0-16,0 3 0 15,0 4 0-15,-6 1 0 16,4 2 0-16,0 0 0 0,2-3 1 16,0-2-1-16,8-3 0 15,4-5 0-15,1-4 0 16,5-4 0-16,2 0 0 15,1-8 0-15,3-4-1 16,-1-5 1-16,-1-3 0 0,1 0 0 16,1-4 0-16,-2-1 0 15,-4 1-1-15,2 4 1 16,-4-1 0-16,3 3 0 16,-6 1 0-16,-1 3-1 0,-1 0 1 15,1 1 0-15,-5 3-1 16,-2 0 2-16,-5 10-1 15,10-14 0-15,-10 14 0 16,0 0-1-16,2-10 1 0,-2 10-1 16,0 0 0-16,-5 4 1 15,5-4-1-15,-11 10 1 16,11-10-1-16,-8 13 1 16,8-13 0-16,-8 16 0 0,4-7 0 15,2 4 0-15,-2-1 0 16,1 2 0-16,0 2 0 15,-3 2 0-15,1 0 1 0,0 0-1 16,2 2 0-16,1-2 0 16,2-1 0-1,-1-2 0-15,1-1 0 0,5-4 1 16,-5-10-1-16,18 13 0 0,-6-13 0 16,7 0 1-16,-1-2-1 15,5-9 0-15,5-3 0 16,1 0 0-16,2-7-1 15,3-1 1-15,0-1-1 0,-4 1 0 16,0 4 1-16,-3 2 0 16,-6 2-1-16,-7 5 1 15,-1 2 0-15,-13 7 0 0,0 0 0 16,0 0 0-16,0 6 0 16,-14 7 0-16,-4 4 0 15,-1 2 0-15,-2 1 0 0,2 7 0 16,-2 0 0-16,2-2 1 15,1 1-1-15,10-3 1 16,1 1-1-16,2-2 0 16,3-3 1-16,2-1-1 0,9 1 0 15,5-4 1-15,3-3-1 16,5-2 1-16,13-4-1 16,2-5 1-16,6-1-1 15,3-4 0-15,2-6 0 16,-1-2 0-16,5-2 0 0,-2-3 0 15,-5-1 0-15,-3-1 0 16,-5-2 0-16,-7-2 0 16,-6 1 0-16,-2-1 0 15,-1-1 0-15,-13 3 0 0,-5 2 0 16,-2-1 1-16,-1 5-1 16,0 3 0-16,0 3 0 15,0 9 0-15,-12-14 0 0,12 14-1 16,-9-8 1-1,9 8 0-15,0 0-1 0,-18-2 1 16,5 2 0-16,-4 2 0 16,3 3 0-16,-7 3 0 15,-6 4-1-15,-1 3 1 0,-3 3 0 16,4 4-1-16,-3 1 1 16,3 5 0-16,1-1-1 15,10 2 1-15,4-1 0 0,5 0 0 16,6-2 1-16,3-3-1 15,9 0 0-15,8-3 0 16,2-4 1-16,7-2 0 16,5-1-1-16,4-7 1 0,9-2-1 15,-1-3 0-15,5-4 1 16,-1-7-1-16,8-5-1 16,6-6 1-16,-4-6 0 0,-1-5-1 15,-8-6 1-15,0-4-1 16,3-1 1-16,-9 0-1 15,0 4 1-15,-15 3-1 16,-3 8 1-16,2 5 0 16,-9 9-1-16,-5 5 0 0,-14 9 0 15,13-1 1-15,-13 1-1 16,10 17 1-16,-4 2 0 16,-6 5 0-16,-1 9 0 15,-2 3 1-15,-1 6 0 0,-1 0 0 16,-15 1 0-16,-2 0 0 15,2-2 0-15,-4-8 1 16,-3-2-1-16,0-6-1 16,-16-8-3-16,5-3-7 0,-3-11-27 15,-3-3-47-15,-8-3-2 16,0-15-6-16,-9-8-7 16</inkml:trace>
  <inkml:trace contextRef="#ctx0" brushRef="#br0" timeOffset="203004.7369">30664 13407 23 0,'7'-20'95'0,"-1"3"-4"0,4 3-3 16,-2 3-8-16,-2 0-4 15,-6 11-82-15,0 0-6 0,0 0-14 16,0 0-48-16,-7 16-8 16,-12 2-7-16,-9 0-5 15</inkml:trace>
  <inkml:trace contextRef="#ctx0" brushRef="#br0" timeOffset="203217.1771">29662 13498 14 0,'-65'18'97'0,"11"-4"-4"15,13-5-5-15,16-5-6 16,25-4 0-16,21-10-76 0,25 0-2 16,25-3-4-16,19 0-2 15,10-2-7-15,20 6-12 16,1 2-43-16,-4 5-19 15,-7 2-5-15,-13 6-5 0,-17 6-2 16</inkml:trace>
  <inkml:trace contextRef="#ctx0" brushRef="#br0" timeOffset="203654.9012">27968 14520 37 0,'-33'6'93'16,"10"-6"-3"-16,9 0-6 15,14 0-2-15,7-49-20 0,17 38-53 16,19 2-3-16,18-1 0 16,20-1-1-16,19-3 0 15,26 0 0-15,26-1-1 16,15 1-1-16,20-2-1 0,20 1-1 16,14 0 1-16,8 2 0 15,4 0 0-15,1 3 0 0,-6 4 2 16,-8 1-1-1,-16 2-1-15,-16 4-2 0,-15 1 0 16,-24-2 0-16,-22 5 0 16,-28 4 0-16,-21-2 0 15,-29 5-18-15,-19 5-56 0,-33-6-14 16,-41 0-3-16,-29-5-9 16,-26-2-3-16</inkml:trace>
  <inkml:trace contextRef="#ctx0" brushRef="#br0" timeOffset="203905.8914">29133 14520 48 0,'-128'25'102'0,"20"-5"-7"16,21-4-7-16,20-10-3 16,29-6-2-16,38 0-84 15,7-5 1-15,44-1-1 16,22-2 0-16,23-7 1 0,26 0 2 15,25-4-1-15,19-2 0 16,10 5-1-16,15-1 0 16,2 9-3-16,-3-1-6 0,0 11-20 15,-19-2-55-15,-12 7-3 16,-17-1-6-16,-22-5-6 16,-19 1 1-16</inkml:trace>
  <inkml:trace contextRef="#ctx0" brushRef="#br0" timeOffset="207148.282">18518 14205 32 0,'7'-21'72'15,"3"2"-2"-15,-3 1-1 16,9 4-44-16,-4 7-1 16,-1 3-4-16,3 4-4 0,0 8-4 15,5 7-3-15,2 6-2 16,7 2 0-16,7 6-3 16,11-3 1-16,6 5-1 15,12-2-1-15,9 3 2 0,8-3-1 16,5-1 1-16,1 4-1 15,5 2-1-15,1 5 1 16,1 4-2-16,-5 6 1 0,-3 1-1 16,2 8 0-16,-5 4-1 15,-1-1 0-15,-3 1 0 16,-5-6 0-16,0 1 1 16,-8-10 0-16,-4-4 1 15,-7-9 0-15,-8-9 1 0,-7-4-1 16,-7-8 2-16,-13-2 1 15,-3-5-1-15,-6-2 1 16,-11-4-1-16,7 2-1 0,-7-2-2 16,0 0-4-16,0 0-7 15,0 0-18-15,0 0-54 16,3-5-2-16,-3 5-8 0,-6-22-5 16</inkml:trace>
  <inkml:trace contextRef="#ctx0" brushRef="#br0" timeOffset="207452.0884">20534 14945 10 0,'0'0'91'16,"0"0"3"-16,0 0-8 0,0 0-6 16,0 0 0-16,9-9-76 15,-9 9 0-15,17 2-2 16,-8 5-2-16,8 6-1 0,4 2 0 15,6 2 0 1,-1 5 1-16,5 0 0 0,2 5 0 16,-3 3 0-16,0-2 1 15,-6 4 0-15,-5 3 1 16,-7 0 0-16,-11 4 1 0,-8 6 0 16,-20 4-1-16,-13 5-3 15,-16 4-7-15,-10-2-21 16,-6 16-52-16,-17 3-4 15,-4-5-6-15,-4-8-6 0</inkml:trace>
  <inkml:trace contextRef="#ctx0" brushRef="#br0" timeOffset="210703.6245">21919 15133 43 0,'4'-9'56'0,"4"-4"-4"0,-4 3-3 16,-4 10-5-16,14-13-4 16,-14 13-6-16,0 0-5 15,7-2-6-15,-7 2-7 0,0 15-5 16,-1 7-3-16,1 4-3 15,0 7 0-15,0 9-2 16,0 9 1-16,0 6-2 0,0 2 0 16,1 4 0-1,-1-2 0-15,-1 1-1 0,1-3 0 16,-1-3 0-16,-1-5 0 16,0-6-1-16,0-2-3 0,-2-7-5 15,4-6-15 1,-3 3-48-16,0-16-10 0,1-7-6 15,2-10-5-15</inkml:trace>
  <inkml:trace contextRef="#ctx0" brushRef="#br0" timeOffset="211149.3446">21876 15377 38 0,'-14'-31'81'0,"0"-7"2"16,0-1-2-16,-1-2-39 16,3 6-4-16,5-2-8 15,-2 2-10-15,5 1-4 0,5 2-5 16,2 4-4-16,8 2-3 15,5 2-2-15,6 1-1 16,7 2-1-16,9 1 0 16,7 0 0-16,6 3 1 15,5 6-1-15,1 5-1 0,-2 4 1 16,0 3-1-16,-7 9 1 16,-6 4-2-16,-10 6 1 15,-10 4 0-15,-12 4 0 16,-8 1 1-16,-5 4 0 0,-14 3-1 15,-6 1 0-15,-8 3-1 16,-7 0-2-16,-5 0-3 16,2 2-4-16,-8-6-7 0,6 6-26 15,5-1-32-15,-4-4-8 16,7-4-3-16,6-4-2 16</inkml:trace>
  <inkml:trace contextRef="#ctx0" brushRef="#br0" timeOffset="212134.9034">22231 15605 32 0,'0'0'65'0,"-5"13"0"0,5-13-1 16,0 0-42-16,15 5-10 15,1-5-3-15,3 0 2 16,3-1 1-16,2-6 1 0,5-1 2 16,-7-4 1-16,1 1-2 15,-1-4 1-15,0-3 1 16,-6 1-1-16,-3-2-3 15,-1 3-2-15,-6-2-2 16,3 3-2-16,-6 3 0 0,-2 1-5 16,-1 11 0-16,-4-9-1 15,-8 11 0-15,-2 9-2 16,-5 7 2-16,-5 4-3 16,0 6 1-16,-2 2 1 0,3 5 0 15,4-1 0-15,5 2 0 16,9-3 0-16,5-2 0 15,4-1 0-15,13-5 1 0,8-3 0 16,3-6 0-16,6-5 1 16,2-6 0-16,0-5 0 15,1-7 1-15,-3-7 0 16,-6-8 0-16,2-6 1 0,-7-2-1 16,0-5 0-16,1-3 0 15,-3 1 0-15,0-2-1 16,5 3-1-16,1 4 0 0,-2 4 0 15,5 7 0-15,-1 5-1 16,-2 6-1-16,-3 7 2 16,-4 3-1-16,-4 9 1 15,-4 4 0-15,-8 8 0 0,-4 2 0 16,-3 6 0-16,-6 0 0 16,-1 0 1-16,-1-1-1 15,4-3 0-15,-4-2-1 16,7-3 2-16,4-7-1 0,0-13 0 15,17 13 1-15,1-13 0 16,6-4 1-16,5-10-1 16,7-4 0-16,5-6 1 15,3-5-1-15,1-5 1 0,-1-4 0 16,-1-2 0-16,-3 2 1 16,-7 0 1-16,-10 5 1 15,-5 3-1-15,-10 6 1 0,-8 6-2 16,-4 8 1-16,-7 7-2 15,-9 3-1-15,0 8-1 16,-1 6-1-16,4 5-1 16,6 2 0-16,3 3 1 15,8 2-1-15,3 0 1 0,12 1-1 16,5-1 1-16,2-2 0 16,-1 2-1-16,0-2 1 15,-4 1 0-15,-9-2 0 16,-7 2 0-16,-3-2 0 0,-12-3 1 15,-4-1 0-15,-4-3-1 16,-2-5-4-16,6-1-5 16,-3-7-21-16,-7-3-50 15,28 0-3-15,-3-16-7 0,11-3-3 16</inkml:trace>
  <inkml:trace contextRef="#ctx0" brushRef="#br0" timeOffset="214428.6578">23788 15462 88 0,'31'-12'91'0,"-7"5"-7"0,-12 1-5 16,-10-22-11-16,-2 28-57 15,-10 3-4-15,-7 10-5 16,-3 5-3-16,-5 7-2 16,2 0 1-16,1 4-1 15,-3 0 2-15,7-1-1 0,6-2 1 16,7-4 0-16,5-3 1 15,2-6 1-15,3-3 1 16,5-3 1-16,1-5 0 16,2-2 1-16,-4-8 1 0,1-6-1 15,-4-5 1-15,2-5-1 16,1-5-2-16,0-4 0 16,0-2-1-16,6 1-1 0,0 2 0 15,4 4-2-15,4 6 1 16,5 5-1-16,0 9 1 15,4 8-1-15,-4 6 1 16,0 8-1-16,-7 7 1 16,-4 4 1-16,-4 3 0 0,-9-2 0 15,-2-1 0-15,-2-3 0 16,0-5 0-16,-2-1 1 16,0-7 0-16,2-9 0 0,0 0 1 15,0 0 0-15,0 0-1 16,5-7 1-16,4-7-1 15,3-4 0-15,2-1 0 16,3-3-2-16,0 0 0 16,3 3 0-16,2 3 0 0,1 3-1 15,-2 6 1-15,0 6-1 16,-5 4 1-16,-2 7 0 0,-3 6 1 16,-2 5 0-16,-3 2-1 15,-3 1 1-15,4 0 1 16,0-3-1-16,0-2 1 15,5-4-1-15,2-5 0 0,5-3 1 16,4-6-1-16,0-1 1 16,5-4 0-16,0-3 0 15,3-2 0-15,-2-5 0 16,-3 0 1-16,-4-1-1 0,-3-1 1 16,-1 0 0-16,-4-2 0 15,-2 2 0-15,-6 2-1 16,-2 3 1-16,1 0-1 15,-5 11 0-15,5-11 0 0,-5 11 0 16,0 0 0-16,0 0-1 16,0 0 0-16,0 0 0 15,0 0-1-15,0 0 1 0,-6 0 0 16,6 0 0-16,0 0 0 16,0 0 0-16,0 0 1 15,0 0 0-15,0 0 0 16,0 0 0-16,0 0 1 15,0 0-1-15,0 0 0 0,-1-7 0 16,1 7 0-16,0 0-1 16,-2-13 0-16,2 13 0 15,0 0 1-15,0-11-1 16,0 11 0-16,0 0 0 0,0 0 0 16,0-9-1-16,0 9 1 15,-7 0-1-15,7 0 1 16,-19 3-1-16,5 5 0 15,-5 1-1-15,2 3 2 0,-3 1-1 16,0 2 1-16,3 2-1 16,0-1 1-16,4-1-1 15,6-2 1-15,2-2 0 0,4-2 0 16,1-9 0-16,8 10 0 16,5-8 1-16,0-2-1 15,7-5 1-15,3-2 0 16,0-5 0-16,1-2 0 15,2 2-1-15,-5 1 0 0,-2 2-1 16,-3 4 0-16,-4 2 1 16,-2 3-2-16,-4 9 2 15,1 7-1-15,-4-1 0 16,2 3 0-16,4 2 1 0,-2-4 1 16,5-1-1-16,1-2 0 15,4-4 1-15,6-7 0 16,2-2 0-16,1-5 0 0,2-7 1 15,-3-5-1-15,4-6 0 16,-5-6 1-16,2-6-1 16,-7-6 0-16,-1-7 0 0,-5-7-1 15,-1-5 1-15,-1-3 0 16,-3-3 0-16,0 2-1 16,-5 2 1-16,-2 7 0 15,-1 7 0-15,0 12 0 0,-3 8-1 16,-3 11-1-16,6 17 0 15,-18 0 1-15,9 17-2 16,-5 13 1-16,2 11-1 16,-6 10 0-16,1 10 1 15,-2 7 1-15,4 6 0 0,0 1-1 16,2-3 1-16,5-4 0 16,2-5 0-16,6-9-1 15,8-8 1-15,2-9 0 16,7-8 1-16,4-9-1 0,4-8 1 15,1-8 0-15,7-4 0 16,-3-11 0-16,1-11 1 16,3-6-1-16,0-5 0 0,1-6 0 15,-4 1-1-15,-5 2 0 16,-3 4 1-16,-1 5-2 16,-8 7 0-16,-3 6 0 0,-11 14 0 15,0 0 0 1,7 9 0-16,-7 11 1 0,-7 1-2 15,-3 6 2-15,5 3 0 16,2 2 0-16,3 0-1 16,0-3 1-16,5-2 0 15,8-4 0-15,8-6 0 0,4-5 1 16,5-7-1-16,3-5 1 16,1-11 1-16,1-10-1 15,1-10 0-15,2-8 0 0,-3-9 0 16,-5-13 0-16,0-6 0 15,-6-7 0-15,2-4 0 16,-6 0-1-16,-1-2 2 0,-9 8-1 16,-1 6 0-16,-6 11 0 15,-1 11-1-15,-2 15-1 16,-8 9 1-16,-5 16-1 16,-11 9-2-16,-1 15 1 0,-5 12 0 15,-4 11-1-15,-4 12 2 16,0 8 0-16,-2 6 0 15,11 4 0-15,7-4 0 16,9 0 1-16,10-4 0 16,5-6 0-16,16-11 1 0,9-10 0 15,11-7-1-15,3-10 2 16,4-9-1-16,3-11 1 16,4-7-1-16,2-12 1 15,-2-7-1-15,-1-7 0 0,-1-2 0 16,-6 1 0-16,-6 2-1 15,-3 4-1-15,-7 7 1 16,-8 7-1-16,-6 7 0 0,-14 6 0 16,9 15 0-16,-9 6-1 15,-1 4 1-15,-2 5 1 16,0 2 0-16,3 1 0 0,0-3 0 16,3-1 0-16,5-4 1 15,6-5-1-15,8-5 0 16,5-6 1-16,3-2-1 15,2-5 1-15,6-2-1 16,2-10 1-16,3-3-1 0,-3-4 0 16,-3-3 1-16,-3-1-1 15,-7 4 0-15,-4 0 0 16,-7 3-1-16,-6 4 0 0,-10 10 0 16,0 0 1-16,1 7-1 15,-2 10 0-15,-5 5 1 16,-7 8 0-16,0 10 1 15,-2 9 0-15,-3 9 0 0,-1 0 0 16,2 4-1-16,-2 0 1 16,-3 0-1-16,4-6 0 15,-2-4 0-15,3-8-3 16,1-9-3-16,0-6-10 16,-6 7-51-16,-1-26-18 0,0-10-4 15,-3-15-8-15,-3-13-3 16</inkml:trace>
  <inkml:trace contextRef="#ctx0" brushRef="#br0" timeOffset="214653.8943">25730 15119 68 0,'0'0'80'0,"-4"-17"-2"0,6 6-5 0,14-4-3 16,-8 0-70-16,28 2 0 16,9 2 0-16,5 0-4 15,13 1-4-15,7-1-14 16,3 8-35-16,4-7-16 0,4 2-5 16,-9-2-4-16</inkml:trace>
  <inkml:trace contextRef="#ctx0" brushRef="#br0" timeOffset="214928.3371">25519 14705 16 0,'-49'-3'95'16,"8"-1"0"-16,12-1-7 15,3-2-2-15,12-3-3 0,6-1-72 16,8 11-1-16,3-14-3 16,8 11-3-16,0 3-3 15,-1 0-4-15,5 7-7 0,-7 1-11 16,-6 8-61-16,6 3-4 16,-3-2-4-16,1-5-7 15,-6-12-1-15</inkml:trace>
  <inkml:trace contextRef="#ctx0" brushRef="#br0" timeOffset="215661.128">22294 16279 66 0,'-32'5'75'15,"7"-5"3"-15,7 0-3 16,-11 0-46-16,18-3-12 16,11 3 2-16,0 0-1 15,0 0-2-15,22-8-3 16,3 10-3-16,9-7-3 0,12 4-1 15,17-5-1-15,19-1-1 16,20-3-2-16,18-3 1 16,20-3 0-16,20-3-1 15,13-2 1-15,17-2 1 0,13 0 1 16,10 2 1-16,9 0 0 16,3 4 0-16,5 2 0 15,-5 3 1-15,-5 4 0 0,-9 2-1 16,-15 2-2-16,-14 3-1 15,-22 1-3-15,-19 1 0 16,-29-1 0-16,-21 2 0 16,-23 0 0-16,-19 1 0 0,-21-3-5 15,-28 0-13-15,-12 11-53 16,-26-6-18-16,-13-5-5 16,-15-2-6-16,-13-10-3 15</inkml:trace>
  <inkml:trace contextRef="#ctx0" brushRef="#br0" timeOffset="216531.43">27140 15711 56 0,'-10'0'58'16,"10"0"-3"-16,-14 0-21 16,14 0-8-16,0 0-8 0,0 0-2 15,0 0-1-15,0 0-1 16,0 0 4-16,0 0 1 15,6-2-1-15,-6 2 0 16,0 0-3-16,0 0-3 0,0 0-2 16,0 0-2-16,10-1-2 15,-10 1 0-15,0 0-2 16,0 0 1-16,0 0-1 0,0 0 1 16,8-1-2-16,-8 1 0 15,0 0 0-15,0 0-1 16,0 0 0-16,0 0-1 15,0 0-1-15,0 0 0 0,0 0 0 16,0 0-4-16,0 0-4 16,0 0-8-16,0 12-35 15,0-12-30-15,0 0-4 16,11 5-6-16,-11-5-2 16</inkml:trace>
  <inkml:trace contextRef="#ctx0" brushRef="#br0" timeOffset="219480.0089">28293 15213 1 0,'6'-11'69'0,"-3"-2"2"15,3-1 0-15,-3 21-22 16,5-17-26-16,-8 10-6 0,10-15-3 15,-10 15 0-15,10-8-1 16,-10 8 0-16,0 0-2 16,0 0 2-16,-6-4-1 0,6 4-3 15,-14 0 0-15,4 0-3 16,-1 4-2-16,-2 1-1 16,1 2 0-16,3 3-2 15,-5 1 0-15,1 4 0 0,-4 0-1 16,0 4 1-16,0 2-1 15,0 4 1-15,-4 2 1 16,1 2 0-16,0 4 2 16,3 5-2-16,4 4 3 0,1 4-1 15,8 5 1-15,4 3-1 16,3 3 0-16,10 1 0 16,8 0-1-16,5-3-1 15,8-3 0-15,4-2-2 0,2-5-4 16,-2-8-4-16,9-2-8 15,-4-11-31-15,3-4-37 16,-1-6-4-16,0-12-6 16,-3-7-3-16</inkml:trace>
  <inkml:trace contextRef="#ctx0" brushRef="#br0" timeOffset="229333.1945">18521 14263 19 0,'-6'-6'49'15,"6"6"-7"-15,0 0-11 0,0 0-3 16,0 0-6-16,0 0-4 15,0 0-3-15,0 0-3 16,0 0-5-16,0 0-3 16,0 0-2-16,0 0 0 0,0 0-2 15,-8 7 0-15,8-7 0 16,-1 16 0-16,0-2 1 16,0 0 0-16,0 2 1 0,-2 1 0 15,2 3 1-15,-1 1 0 16,1 4 0-16,0 2 0 15,1 4 0-15,0 1 1 16,-2 7 1-16,2 0-1 0,0 7-1 16,0-3 1-1,-1 7-1-15,1 2 2 0,3 2-2 16,1 5-1-16,0 0 1 16,3 7-2-16,0 0 1 15,-1 7 0-15,1 2 0 0,0 4 0 16,-2 5 3-16,0 5-1 15,-2 2 0-15,3-2 1 16,-2 0-1-16,4-2 2 16,0-2 0-16,5-3-1 0,-1-5 0 15,3-3-1-15,2-5 0 16,2-2-1-16,1-6 1 16,-2-1-2-16,0-6 0 0,-1-4-1 15,1-1 1-15,-2-6-2 16,2-2 1-16,-3 0 0 15,0 0 0-15,0 0 0 16,3 0 0-16,-3 1 1 0,1 1-1 16,-1 5 2-16,1-3-2 15,-1 0 0-15,3-1 0 0,-1-4 0 16,0 0 0-16,5-4 0 16,-5-6 0-16,4-4 1 15,-5-4-1-15,3-4 1 16,-2-1 0-16,-2-4 0 15,0-1-1-15,-15-12-2 16,15 10 0-16,-6-5 0 0,1 1 0 16,1 2-1-16,-1-1 1 15,2 0 0-15,0 0-1 16,-1 0 2-16,3 1 0 16,-2-1 1-16,3 0-1 0,-2 1 1 15,3-1 0-15,0 2 0 16,3 0 1-16,-1-1-1 15,3 0 1-15,-1 0 0 16,0 1-1-16,1-1 0 16,2 0 0-16,1-1-1 0,0 3 1 15,4-3 0-15,-1-1 0 16,2 0 0-16,1 1 0 16,0 0 0-16,3-3 1 0,2 1-1 15,-1-2 1-15,2 1-1 16,0-1 0-16,-1-1 0 15,0 1 0-15,-1-3 0 16,1 0 0-16,-3 0 0 0,2 0 0 16,1 1 0-16,-2-1 0 15,0 0 1-15,-2 0 0 16,1 0 0-16,1-1 0 0,-3-1-1 16,-1 2 2-1,2 0-2-15,-4-2 0 0,0 2 0 16,1-2 0-16,-1 2-1 15,-2-2 2-15,4 1-2 16,-5-1 0-16,-1 0 0 0,-2 1 0 16,-1 0 0-16,-2 0-1 15,0 0 0-15,-2 0-1 16,-2 1-1-16,0-2-1 0,-3-1-3 16,0 2-5-16,1-4-6 15,-5 0-10-15,-7 5-19 16,14-15-21-16,-8 5-15 15,-6 10-2-15,9-29 3 16</inkml:trace>
  <inkml:trace contextRef="#ctx0" brushRef="#br0" timeOffset="229676.4738">20695 17255 35 0,'-4'-17'66'0,"2"3"-1"16,0 2-6-16,2 12-10 15,-2-13-12-15,2 13-8 16,0 0-11-16,0 0-5 15,0 0-5-15,8 1-2 0,3-1-3 16,0 4-1-16,4 1 0 16,6 2 1-16,7 1 0 15,2 1 2-15,3-1-1 16,4 2 0-16,0 1 0 0,1 0-1 16,-2 1 1-16,-3 1-1 15,-7-2 0-15,-3 3 0 16,-13-7-1-16,-2 3-1 0,-4-1 1 15,-2 4 0-15,-2-1-2 16,0 5 0 0,-5 0 0-16,-6 2-3 0,1 3-2 15,-5 2-2-15,-3 2-7 16,-3 0-9-16,-1 4-19 0,-2 0-19 16,-1 0-19-16,3-3-5 15,-2 0 1-15</inkml:trace>
  <inkml:trace contextRef="#ctx0" brushRef="#br0" timeOffset="231487.4546">26957 15793 5 0,'-10'2'77'0,"0"0"1"16,1-2-3-16,9 0-5 15,-26-2-46-15,26 2-11 16,0 0-3-16,0 0-2 0,0 0 1 15,0 0 0-15,0 0 2 16,0 0-1-16,0 0-1 16,0 0-1-16,0 0-1 15,0 0-3-15,0 0-2 0,0 0 0 16,7-2-2-16,-7 2 0 16,12 0 1-16,-3 1-1 15,-9-1 2-15,18 2-1 0,-9-2 2 16,5 0-3-16,-1 0 2 15,0 0 0-15,2 0-1 16,4 0 1-16,0 0 0 16,4 0-1-16,2 0 0 15,-1 0 0-15,4 0 1 16,-1 3-1-16,3-3 0 0,-2 0-1 16,3 0 2-16,0 0-1 15,-4 0 0-15,3 0 0 16,-3-1 1-16,3-3-1 0,0 1 1 15,3-1-1-15,-1-2 0 16,1 2 0-16,1 0 0 16,0-3-1-16,0 3 1 15,-5 0-1-15,4 0 0 0,-9 1 1 16,1 2-1-16,-4 0 0 16,-2 1 1-16,-1 0-1 15,-2 0 0-15,-1 0 1 16,-1 0-1-16,4 0 0 0,1 0 1 15,-1 0-1-15,1-2 1 16,-4 2-1-16,2-3 2 0,-2 3-1 16,-3-1 2-16,-4-1-1 15,-8 2 0-15,15-2 1 16,-15 2-1-16,9-1-1 16,-9 1 1-16,13-2-2 0,-13 2 1 15,16-2-1-15,-16 2 0 16,16-1 0-16,-16 1 1 15,13-1-1-15,-13 1 0 16,10-1 1-16,-10 1-1 0,0 0 0 16,0 0 0-16,9 0 0 15,-9 0 0-15,0 0 0 16,9-1 0-16,-9 1 0 16,12-1 0-16,-12 1 0 0,13-3-1 15,-13 3-1-15,13-4-1 16,-13 4-4-16,9-4-4 15,-9 4-7-15,0 0-25 16,10-9-39-16,-10 9-4 0,0-14-6 16,0 3-4-16</inkml:trace>
  <inkml:trace contextRef="#ctx0" brushRef="#br0" timeOffset="231883.642">28016 15532 0 0,'-9'-16'70'0,"-2"6"7"0,11 10-18 16,-12-12-12-16,9 2-3 16,3 10-10-16,-9-11-7 15,9 11-4-15,0 0-5 16,0 0-6-16,-9-4-2 16,9 4-3-16,0 0-1 15,0 0-4-15,8 7 0 0,3-1-2 16,4 0 0-16,4 2 0 15,3 2 1-15,8 2 0 0,3-2 0 16,3 1 0-16,-1 2 0 16,-1-2 0-16,-3 1 0 15,-1 0 1-15,-5 0-1 0,-6-1 1 16,-3 1 0-16,-6 0 0 16,-7 2 0-16,-3 1 0 15,-2 0 0-15,-9 4 0 16,-5-1-1-16,-3 1 0 15,-4 1-2-15,-5 0-3 16,-4-2-4-16,-2 2-5 0,-3-5-11 16,-2-1-37-16,5 0-21 15,-2-2-6-15,4-2-6 16,4-6 5-16</inkml:trace>
  <inkml:trace contextRef="#ctx0" brushRef="#br0" timeOffset="258878.2453">28148 16416 34 0,'0'0'40'16,"0"-11"1"-16,0 11-6 16,0 0-4-16,0 0-4 15,0-10-2-15,0 10-3 0,0 0-4 16,3-9-3-16,-3 9-1 15,0 0-3-15,0-13 0 16,0 13-2-16,0 0-2 16,-4-10-2-16,4 10-1 0,-10-5 0 15,10 5-2-15,-19-3 0 16,6 3-1-16,-2 0 0 16,-2 4 0-16,0 2-1 15,-3 2 0-15,2 0 1 16,1 4 0-16,2-1 0 0,0 3 1 15,2-1-2-15,0 0 1 16,5-1 0-16,-1-1 1 16,5 0-2-16,1 1 1 15,3-3 0-15,0-9 0 0,6 16 0 16,5-7 1-16,6 1-1 16,2 0 1-16,6-2 0 15,2 4-1-15,1 1 2 16,1-2-3-16,-3 2 1 15,4 1-1-15,-10-3 0 0,-2 3 1 16,-6-2-1-16,-3-1 1 16,-5 1 0-16,-3 0 1 15,-2-1 1-15,-5 0-1 0,-6 0 0 16,0-2 0 0,-5 2-1-16,-3-5 0 0,-4 0 1 15,-2-1 0-15,0-3-1 16,-1 0-2-16,1-2 0 0,2 0-3 15,2 0-3-15,6-1-7 16,5-9-6-16,11 10-11 16,0-20-15-16,2 7-16 0,9 2-19 15,11-4 1-15</inkml:trace>
  <inkml:trace contextRef="#ctx0" brushRef="#br0" timeOffset="259305.1338">28267 16547 18 0,'0'0'76'0,"0"0"2"0,12-2-13 15,-12 2-22-15,0 0-16 16,-2 9-8-16,-1 1-6 16,2 5-5-16,0 1-4 15,-1 5-1-15,1 0-1 16,1 1 0-16,0-2-2 0,2 2 3 15,2-6-4-15,5-2 1 16,-1 1 1-16,2-7 0 16,-2-1 2-16,5-6-1 0,0-1 5 15,2-5-5-15,0-3 5 16,1-4-3-16,0-3 0 16,-1-5-1-16,-1 1 0 15,-3 1-3-15,3 2 1 0,-6 3 0 16,-1 1-1-16,-7 12-1 15,11-13 0-15,-11 13 0 16,0 0 0-16,10 0 0 16,-10 0 0-16,4 18 0 15,-2-4 0-15,2 4 1 0,2-2 0 16,1 2-4-16,0 0-2 16,3-2-15-16,2-4-23 15,1-6-29-15,6-3-8 0,2-6-3 16</inkml:trace>
  <inkml:trace contextRef="#ctx0" brushRef="#br0" timeOffset="259741.3474">28868 16359 80 0,'6'-27'92'0,"-3"7"-4"0,-3 7-6 16,0 4-3-16,-38 3-68 15,38 6-5-15,0 0-3 16,-2 15-3-16,2 6-1 15,-2 9 0-15,0 4 0 0,1 6 1 16,-1 2 1-16,-2-1-1 16,0-1 1-16,1-7 0 15,2-4-1-15,0-11 1 16,0-3 0-16,1-15-1 16,-1 12 2-16,1-12-1 0,0 0-1 15,11-5 1-15,-11 5-1 16,14-16-1-16,0 7 0 15,0 2 0-15,6 1-1 16,0 1 0-16,0 5 1 0,0 0 0 16,-2 6-1-16,-3 4 0 15,-4 3 1-15,-4 1 1 16,-7 2-1-16,0 1 2 16,-9-2-1-16,-4-1 0 0,-6-2 1 15,0-2 0-15,-4-3-3 16,-2-3-1-16,2 0-4 15,3-4-4-15,1-1-6 16,4-2-17-16,3-1-20 0,12 4-24 16,0 0-8-16,0-13-2 15</inkml:trace>
  <inkml:trace contextRef="#ctx0" brushRef="#br0" timeOffset="260813.1047">29557 16455 49 0,'0'-19'76'16,"0"19"-4"-16,-8-9-13 15,8 9-9-15,-11-3-13 16,11 3-13-16,-12 0-8 0,12 0-6 16,-13 9-3-16,7 0-2 15,2 3-3-15,1 3-2 16,1 0 1-16,2 3-1 0,0 0 0 16,7-1 1-16,0-2-1 15,5 2 0-15,2-3 1 16,0 0 0-16,1 0-1 15,1 0 0-15,-1-1 1 16,-4 1-1-16,-1 1 1 0,-4-2 0 16,-5 1-1-16,-1 0 0 15,-3 1 0-15,-5-2 2 0,-7-2-2 16,1-2 0-16,-3-2 1 16,1-2 1-16,-1-3-3 15,6-2 4-15,-3 0-3 16,5 0-3-16,9 0 2 15,-4-11-1-15,4 11 0 0,12-14-2 16,8 6 3-16,1-4-3 16,12 1 2-16,6-1 2 15,4-2 0-15,6 2 0 16,0-2 1-16,4 0 0 0,-5-2 0 16,-3 2 2-16,-8 0 2 15,-7 0 1-15,-7 1 1 16,-9 1 0-16,-7 1 1 0,-7 1-2 15,0 10 1-15,-10-14-3 16,-3 11-1-16,-5 3-2 16,-2 1-1-16,-1 5-1 15,0 4 0-15,2 3 0 16,1 3 1-16,5 1-1 0,2 2 0 16,7 1 1-16,4 0 0 15,1-1 0-15,11 1-1 0,5-1 1 16,8-3-1-16,3-4-1 15,7-6-1-15,4-4 0 16,5-4 0-16,2-10 1 16,2-8 0-16,-1-7 0 0,-1-8 2 15,-3-7 0-15,-4-8 1 16,-6 2 3 0,-5 1 1-16,-5 5 0 0,-8 4 1 15,-3 9 1-15,-6 5-2 16,-4 12 1-16,-2 12-1 0,0 0-3 15,-7 19 0-15,-2 10-1 16,-2 5-1-16,-5 11-1 16,-1 5 1-16,1 2-1 0,0 2 0 15,5-4-2-15,3-5-3 16,1-11-5-16,7-4-7 16,0-12-11-16,0-8-32 15,9-7-24-15,-9-3-5 16,9-14-6-16,-5-6 11 0</inkml:trace>
  <inkml:trace contextRef="#ctx0" brushRef="#br0" timeOffset="260979.084">30363 16619 36 0,'1'-10'84'0,"-1"10"1"15,0 0-7-15,1-9-21 16,-1 9-22-16,0 0-12 16,9 1-8-16,1 0-4 0,3 1-3 15,6-2-2-15,2 0-6 16,11-2-7-16,1-6-14 15,2-12-56-15,5 9-5 16,0-5-7-16,-2-2-4 0</inkml:trace>
  <inkml:trace contextRef="#ctx0" brushRef="#br0" timeOffset="263013.8974">29501 15398 24 0,'6'-15'77'0,"-6"15"2"16,0-15-4-16,0 15-16 16,0-13-16-16,0 13-14 15,-6-16-9-15,6 16-6 16,-4-14-5-16,4 14-4 15,-5-12-3-15,5 12 0 0,-9-7-2 16,9 7 0-16,-13-1 0 16,3 1 0-16,-3 0 0 0,0 4 0 15,-4 0 1-15,1 3-1 16,-2 4-1-16,2 0 1 16,0 2 0-16,1 0 0 15,1 5-2-15,2-2 2 16,2 4-1-16,0 1 1 0,3 2 0 15,-1 3 0-15,0 4 0 16,1 5 0-16,0 3 0 16,-1 5 0-16,-1 3 0 0,4-3-1 15,-2-1 1-15,2-6-1 16,2-7 1-16,1-7 0 16,1-6 2-16,1-16 1 15,0 0-2-15,5-5 2 16,1-14-1-16,5-10 1 0,3-10 0 15,-2-7 0-15,9-7-1 16,-3-8-1-16,6-4-1 16,2 1 1-16,3 3 0 15,3 4 0-15,3 7-1 0,4 9 1 16,2 11-1-16,3 12 1 16,1 13 0-16,-3 8-1 15,-3 19 0-15,-5 11 0 16,-4 12 0-16,-8 9 0 0,-5 5-1 15,-9 3 0-15,-6-1-1 16,-2-6-2-16,-8-3-4 16,-5-11-5-16,-3-2-15 0,-10-10-40 15,1-9-14-15,-2-13-7 16,-5-8-4-16</inkml:trace>
  <inkml:trace contextRef="#ctx0" brushRef="#br0" timeOffset="263622.4306">29424 15600 57 0,'-9'-6'84'16,"9"6"-2"-16,0 0-3 0,-3 10-14 16,7-10-46-16,11 0-9 15,6 0-3-15,3-3-1 16,9-1 0-16,6-4-2 16,10-1-1-16,2-5-1 0,4-1-1 15,4-5-1 1,0-2 1-16,2-3-1 0,-4 0 0 15,-6 0 1-15,-8 3-1 16,-6 1 2-16,-11 5 1 16,-6 4 0-16,-8 4 1 0,-12 8 0 15,11-6 0-15,-11 6 0 16,0 7-1-16,-7 5-1 16,-2 11 0-16,-2 5-1 15,0 8-1-15,1 6 0 0,-3 4 0 16,2 4 0-16,4-2 0 15,2 0 0-15,5-5-1 16,0-5 1-16,0-6 0 16,2-7 0-16,3-4 0 0,0-6 1 15,-1-5 1-15,-4-10-1 16,0 0 0-16,1-19 0 16,1-9-2-16,-1-8 0 15,0-10-1-15,-1-9-1 0,6-2 0 16,2-3-1-16,5 3 1 15,6 6-1-15,4 7 2 16,5 11-1-16,4 9 0 16,4 12 1-16,-1 9 0 0,1 4 0 15,-2 9 0-15,-4 4 1 16,-8 8 0-16,-7 2 2 0,-9 3 0 16,-6 2 0-16,-4 0 1 15,-12-2 0-15,-7-4 0 16,-5 1 0-16,-1-7-2 15,1-3-3-15,-3-7-8 16,1-4-10-16,2-4-37 0,13-7-20 16,0-7-7-16,7-2-7 15,7-7 4-15</inkml:trace>
  <inkml:trace contextRef="#ctx0" brushRef="#br0" timeOffset="264078.5698">30446 15302 10 0,'39'-9'79'15,"-5"2"3"-15,-7 5-4 0,-6 24-8 16,-4-15-42-16,-3 9-4 16,-3 7-8-16,-6 7-5 15,-5 11-2-15,-3 11-1 16,-6 7-2-16,-6 6-2 16,0-1-2-16,-2 0-1 0,0-4 0 15,3-4-1-15,1-10 1 16,4-9-1-16,4-9 0 15,2-12 1-15,1-2 1 16,2-14 0-16,0 0-2 0,0 0 0 16,0-18-3-16,3-12 1 15,0-12-2-15,0-8 1 16,2-10-1-16,0-2 0 16,0-3 1-16,3 5 1 15,0 2 2-15,7 10 0 0,3 9 0 16,4 9 0-16,7 10-1 15,3 6 1-15,2 9-1 16,0 4 0-16,-1 3 0 16,-4 7-1-16,-5 5 0 0,-8 4 1 15,-11 2-1-15,-5 4 2 16,-8-3-1-16,-10 1 1 0,-4-1 0 16,-4-2-1-16,0-3-3 15,-2-3-12-15,3-8-33 16,7-1-26-16,0-3-6 0,4-1-5 15,14 0 0-15</inkml:trace>
  <inkml:trace contextRef="#ctx0" brushRef="#br0" timeOffset="266190.2908">30757 15533 19 0,'21'1'76'0,"3"4"2"15,-4 3-4-15,-1-4-5 16,35 2-56-16,-29-2-4 15,4 1-3-15,1-3-3 16,6-2-1-16,-5-2 0 0,4-5-1 16,-2-2 0-16,3-7-1 15,-5 1 2-15,-6-3-1 16,-6 0 2-16,-4 1 3 16,-4 0 3-16,-11 0 1 0,0 3-2 15,-9 5 0-15,-6 1 0 16,-2 5-2-16,-2 3 0 15,-7 6-4-15,-3 10-2 0,2 8 0 16,-6 8-1-16,2 4 1 16,7 3 0-16,1 0 0 0,6 2-1 15,8-2 1-15,6-4 0 16,5-6 0-16,12-3-1 16,8-6 0-16,8-4-3 15,9-6-1-15,7-9-2 16,3-1-1-16,8-11-2 15,-1-8-1-15,4-6 1 0,-5-2 4 16,-8-4 4-16,-7 0 5 16,-9 2 4-16,-4 6 3 15,-8 1 3-15,-10 6-1 0,-4 5-1 16,-5 11-3-16,0 0-2 16,-14-5-3-16,-2 9-1 15,-6 7-2-15,-4 1-2 16,5 1 1-16,1 0 0 15,1-1 0-15,3-2-2 0,7-3-1 16,9-7-2-16,0 0-1 16,10 0 0-16,7-5 0 15,6-7-1-15,4-1 1 0,9-1 2 16,2 2 1-16,3 1 2 16,-5 1 2-16,-5 6 1 15,-6 4 3-15,-8 3 0 16,-3 6-1-16,-5 5 1 0,-6 3 1 15,-3 2-1-15,0-1 0 16,0 0-2-16,3-1-1 16,3-1-1-16,4-5-1 15,1-5-1-15,1-4 1 0,-2-2-1 16,6-3 1-16,-2-4 2 16,1-2-1-16,-5-4 2 15,3 0 0-15,-3-1 1 16,-2-1 1-16,-5 1-1 0,7-1 0 15,-4-1-1-15,-4 3 0 16,2 1-1-16,-3 2-1 16,-1 10 0-16,10-15-1 15,-10 15 0-15,0 0-1 0,11-3 1 16,-11 3 1-16,14 2 0 16,-14-2 0-16,9 11 0 0,-9-11 0 15,0 16 1-15,5-5 1 16,-3 0-2-16,-2 3 0 15,3 0 0-15,-1 2 0 16,7-1 0-16,1 0 0 0,-1-3 0 16,-2-2 0-16,4 0 1 15,1-5 0-15,0-4-1 16,2-1 1-16,-1-5 0 16,2-6 0-16,0-4-1 0,5-2 0 15,-2-3 0-15,1-2-1 16,-3-1 0-16,2 0 0 15,0 4 0-15,1 0 0 16,-2 6 0-16,-6 1 0 16,1 5 0-16,3 1 0 15,-5 6 1-15,-1 0-2 0,-9 0 2 16,17 12 0-16,-11-4-1 16,1 5 2-16,0-2-1 15,-3 2 0-15,1-3 1 0,-4 1-1 16,-1-11 1-16,2 13-1 15,-2-13 1-15,0 0-1 16,0 0 1-16,0 0 0 16,12 6 0-16,-1-6 0 0,-11 0-1 15,12-12 0-15,3 2-1 16,0-1-1-16,0-2 0 16,2-3 0-16,-3 3-1 15,-2-1 1-15,7 1 0 0,-3 0 1 16,-3 4 0-16,-5 0 1 15,-8 9 0-15,14-10 0 16,-14 10 1-16,13-4 0 16,-13 4 0-16,0 0 0 0,0 0-1 15,0 0-1-15,0 0 0 16,-9-1-1-16,9 1 0 16,0 0 1-16,0 0-1 0,-13 0 1 15,13 0 0-15,-19 3 0 16,19-3 0-16,-13 12 1 15,2-3 0-15,-7 4 0 0,3-2 0 16,-3 7 0-16,1-2 0 16,4 3 0-16,1-1 0 15,0 1 0-15,4-5 0 16,-3-1-1-16,2-3 1 16,9-10 1-16,-4 12 0 0,4-12 1 15,17 0-1-15,-5 0 1 16,4-7 0-16,5-3 0 15,3-1 0-15,2-1-2 16,2-2 1-16,-3 0-2 16,-5 2 1-16,-2 0-1 0,3 3 0 15,-10 2-1-15,1 7 0 16,0 0 0-16,-4 8 0 16,-8 5 0-16,3 2 1 0,1 3 0 15,-2-3 1-15,-1 3-1 16,-1-5 2-16,4-2 0 15,-4-11 0-15,12 13-1 0,-4-12-1 16,3-1 2-16,4 0-2 16,3-4 0-16,-2-6 1 15,0-1-1-15,2-3-2 0,3-3 2 16,-7-1 0-16,1-3-1 16,-1 3 1-16,5-2-2 15,0 3-1-15,-6 2 2 16,0 3 1-16,-2 1 4 15,0 3 1-15,2 4 0 0,-13 4-2 16,0 0 4-16,0 0-3 16,0 0 0-16,-6 10 0 15,-1 5-2-15,-5 2-3 16,-9 6 1-16,2 0 0 16,1 3 1-16,1 0 1 0,0 3-1 15,1-5 1-15,1-2-1 16,5-4 1-16,5-2 1 15,4 1-1-15,0 1 2 16,3-4-1-16,12-2 0 0,3-1-1 16,2 0 2-16,1-7-1 15,9-3-1-15,-3-1 1 16,6-9 0-16,-8-5 1 0,-1-4 0 16,1-5 0-16,-10-1 1 15,-2 1 1-15,-5-2 1 16,-4 4-1-16,-2 3-1 15,-5 3-1-15,-7 6-1 16,-6 4 0-16,7 5-3 0,-3 3 0 16,-3 9-1-16,-3 6 0 15,3 6 0-15,7 1 0 16,7 4 0-16,2 1-3 0,3 0-3 16,16-2-19-16,10-4-52 15,5-8-5-15,1-9-5 16,-1-7-5-16</inkml:trace>
  <inkml:trace contextRef="#ctx0" brushRef="#br0" timeOffset="266476.3381">33169 15166 4 0,'-10'-19'88'0,"7"5"-1"16,-2 5-6-16,5 9-5 0,0 0-2 15,0 0-77-15,5 19 1 16,13 7 1-16,3 7 1 16,3 8 2-16,2 10 1 15,-11-20 1-15,-5 9-1 16,9 42 0-16,-3 9 0 16,-10 4-1-16,-11 9 0 0,-15-2 2 15,-12 2-1-15,-16-4-1 16,-14-17 1-16,-8-10-3 15,-8-6-17-15,-2-7-60 16,-13-12-3-16,-12-7-8 0,-8-16-6 16</inkml:trace>
  <inkml:trace contextRef="#ctx0" brushRef="#br0" timeOffset="267080.1023">30326 16215 5 0,'-8'11'88'0,"0"-3"1"16,8-8-5-16,0 11-5 16,12-11 0-16,6 1-74 15,13-1-1-15,14-2 2 16,14-1 2-16,21-2 1 15,18-3-1-15,15-2 0 0,19 1-1 16,13-1 0-16,12 1-1 16,9 0-1-16,5 3 0 15,-11 4-2-15,-4 1 1 0,-10 2-2 16,-15 2-2-16,-20 4 0 16,-15 4 0-16,-27-4-4 15,-16 7-15-15,-18 2-66 16,-25-4-6-16,-17-3-2 0,-22-7-8 15,-14-4-4-15</inkml:trace>
  <inkml:trace contextRef="#ctx0" brushRef="#br0" timeOffset="278508.9748">22417 17183 1 0,'0'0'36'0,"0"0"5"15,8-13 2-15,-8 13 2 16,0 0-4-16,0 0-4 15,0 0-10-15,0 0-6 0,0 0-7 16,-2-9-4-16,2 9-1 16,0 0-3-16,0 0 0 15,-5-9 0-15,5 9-1 16,0 0 0-16,-11-5-1 0,11 5 0 16,-11-4 0-16,11 4 0 15,-12-3-1-15,12 3 0 16,-13-5-1-16,13 5 0 0,-8-3 0 15,8 3 2-15,0 0-3 16,-11-1 0-16,11 1-1 16,0 0 0-16,-15 2 0 15,8 2-1-15,-4 1 1 0,-2 2 0 16,2-1 1-16,-5 2-1 16,1-1 0-16,1 2 1 15,2-2 0-15,0-1-1 16,1 1 1-16,3-2-1 15,-1 1 0-15,9-6 1 0,-12 14-1 16,4-5 0-16,2 1 0 16,0 5 1-16,-5 1-1 15,7-6-1-15,-4 2-1 16,0 0 2-16,0 2-2 16,-2 1 1-16,1 0 1 0,0-1-2 15,1 1 1-15,-3-1 1 16,2 2 0-16,-1-4 0 15,4 5 0-15,-3-3 1 16,4-1-1-16,-3 1 0 16,2 0 0-16,2 1 0 0,1-2 0 15,1 1 0-15,-1 0 1 16,2-2-1-16,0 0 1 16,1 1-1-16,0 2 1 15,-1-3-1-15,0 0 1 0,1-1 0 16,0 0-1-16,0 1 0 15,0-1 1-15,0-2-1 0,0 1 0 16,0 0 0-16,0-1 0 16,0-9 0-16,0 16 1 15,2-6-1-15,-2-10 0 0,8 18 1 16,-8-18-1 0,6 18 1-16,0-5-1 0,2-3 1 15,-3 3 0-15,2-2-1 16,1-1 0-16,0 2 0 0,2-4 0 15,0 3-1-15,3-4-2 16,-1-1-3-16,1-2-8 16,0-1-9-16,2-3-31 15,5-3-20-15,-2-4-7 16,0-4-4-16</inkml:trace>
  <inkml:trace contextRef="#ctx0" brushRef="#br0" timeOffset="281054.7213">22772 16842 62 0,'0'0'66'0,"0"0"-2"16,0 10-1-16,-8 7-61 16,-4 5-3-16,0 12-1 15,-5 8 2-15,1 8 2 16,-3 6 1-16,-1 8 2 0,11-34-1 16,-3 8 1-16,1 0 1 15,2 1 1-15,0-1 0 16,2 5 1-16,-1-6-1 15,-3 3-1-15,5-5 0 0,-3 3 1 16,3-7-2-16,-3 2 0 16,4-4-2-16,1 2 0 15,0-9 1-15,-2 3 0 0,3-4 1 16,0-6 1 0,3-6-1-16,0-9 1 0,0 0-1 15,0 0 0-15,8-13-2 16,1-4-2-16,0-1-1 15,1-1-1-15,2-1 0 0,1-2 0 16,0 3-2-16,3-1 1 16,-1 4 0-16,1 1 0 15,-1 5 1-15,0 1 0 0,0 9 1 16,-1 0 1-16,-3 6 0 16,0 8 0-16,2 2 0 15,-4 5 0-15,2 0 0 0,2 1 0 16,-2-2-1-16,3 1-1 15,3-3 0-15,2-3-1 16,4-3 1-16,-1-6 0 16,5-3 0-16,-2-3 0 15,5-9 2-15,-1-3 1 16,1-3 1-16,2-5 2 0,-3 3 2 16,-2-3 0-16,-1-1 1 15,-1 0-2-15,-5 2-1 16,-4-1-1-16,-6 5-1 15,-4 2-2-15,-4 3-1 0,-2 10-1 16,-7-9-1-16,7 9 1 16,-16 0 0-16,6-1 0 15,-1 5 0-15,2 2 0 16,-1-1 0-16,10-5 1 0,-9 12-1 16,9-12 1-16,0 0-1 15,0 10 0-15,0-10 1 16,18 1 0-16,-6-1 0 0,3 0-1 15,2 0 0-15,-1-1 0 16,2 1 1-16,-1 2-1 16,1 4 1-16,0 0-1 0,-3 0 1 15,1 2 0-15,-3-2 0 16,-1 4 1-16,3-2 1 16,-7 2 0-16,5-2 1 15,-4-3 0-15,0-1 0 0,4 0 1 16,-3-4-1-16,3 0-1 15,1-7 0-15,-2-4-1 16,3 0-1-16,-1-2 0 16,4 0-1-16,-3-1 0 15,0 1 0-15,-2 2-1 16,3 0 1-16,-1 4 0 0,-1 0 0 16,-2 2 0-16,1 2 1 15,2 2 0-15,-2 1 1 16,2 0-1-16,0 1 1 0,1 2-1 15,0 0 1-15,3-1 0 16,2 0-1-16,4-2 1 16,0 0-1-16,7 0 1 0,-3-4-1 15,4-3 0-15,1-2 1 16,-17 2 2-16,50-15 2 16,-5 0 0-16,-5-2 1 15,-10 3 0-15,-15-1 0 16,-15 6 0-16,-13 3-1 15,-10 4-3-15,-8 6-2 0,-3 3 0 16,-2 3 0-16,-2 6-1 16,12-2-1-16,-3-1-2 15,3 1 2-15,-5 1 0 0,7-2-1 16,7-6 1-16,-14 15 1 16,14-15-2-16,-10 11 3 15,10-11 0-15,0 0 0 0,0 12 0 16,0-12 0-16,0 0-1 15,11 6 1-15,-11-6-1 16,14 5 1-16,-7 0-1 0,7 1 1 16,-4 0-1-16,3 2 0 15,1 1 1-15,0-1-1 16,0 0 1-16,0 0-2 16,3-2-1-16,2 3-3 15,2-5-5-15,1-1-2 0,5-1 0 16,-2-2-1-16,6 0-1 15,7-8 4-15,23-10 6 16,3-7 6-16,-10-3 8 16,-2 3 4-16,-11 3 5 15,-9 4-1-15,-14 6 3 16,-11 3-4-16,-7 9-3 0,0-8-3 16,0 8-4-16,-8 0-1 15,8 0-6-15,-12 9 0 16,1 1-2-16,0 5 1 0,-2 1 0 15,-2 3 0-15,3 4 0 16,-2 0 1-16,1 1 1 16,4 2 1-16,-2 0-1 15,7-1 0-15,0-1 0 0,4 1-1 16,2-3-2-16,5-2-1 16,9-6-1-16,3-5-1 15,4-8-2-15,8-3 2 16,24-18 0-16,17-29 1 15,4-13 2-15,-3-11 1 0,-5-13 3 16,-15-3 2-16,-11 4 2 16,-18 11 0-16,-10 12-1 15,-2 11 0-15,-7 7 1 0,-4 7-1 16,1 12 0-16,-2 7-2 16,-3 10-1-16,-8 8 0 15,-1 7-1-15,-6 15 1 16,-4 15-2-16,-7 13 1 0,-3 13 0 15,14-26 0-15,-2 5-1 16,1 2 0-16,3 5 0 16,0-2 1-16,3 4 0 15,0-4-1-15,-1 4 0 16,8-3 2-16,-2 1 0 0,4-6 1 16,1 0-1-16,3-9 0 15,7-1 1-15,4-8-1 16,5-4 0-16,3-6-1 15,5-11 0-15,6-4 0 0,-2-6 0 16,3-6-1-16,2-3 0 16,-2-3 0-16,-1-2 1 15,0-1 0-15,-2-1 0 16,0 0 0-16,-5-1 0 0,-1 5 0 16,-3 2 0-16,-6 4-1 15,1 1 0-15,-14 11 1 16,11-8-1-16,-11 8 0 0,0 0 2 15,0 0-1-15,0 7-1 16,0-7 2-16,0 0-1 16,0 0 1-16,0 9 0 0,0-9-1 15,0 0-1-15,0 0 1 16,0 0 0-16,11-10 1 16,-11 10-1-16,10-15-1 15,-10 15 1-15,5-17 0 16,-4 8 0-16,-1 9 0 15,0-14 0-15,0 14-1 16,-5-10-1-16,5 10 2 0,-17-3 0 16,4 3-1-16,-4 4 0 15,2 7 0-15,-4 4 2 0,0 1-2 16,0 2 1-16,-1 4 0 16,2 1 0-16,1 1 0 15,1 3 1-15,3-1 0 16,2 3-1-16,3-2 1 0,2 2 0 15,6-6 0-15,1 1 0 16,11-5 1-16,2-3-2 16,6-7 1-16,3-4 0 0,5-5-1 15,7 0 1-15,-1-7-1 16,5-4 0-16,2-1 0 16,0-1 1-16,-2-3-1 15,0 0-1-15,-2 0 1 16,0 2-1-16,-3 5 1 0,-7 1 0 15,-5 5 1-15,-3 3 0 16,-5 6-1-16,-4 1 1 16,-1 9-1-16,-5 0 1 15,-2 1-1-15,-2 3 0 0,0-2-1 16,0 3-4-16,0-2-2 16,0-3-19-16,-1 0-54 15,1-8-2-15,0-8-7 0,16 0-6 16</inkml:trace>
  <inkml:trace contextRef="#ctx0" brushRef="#br0" timeOffset="281301.115">25233 17178 73 0,'-37'-15'86'15,"7"4"-4"-15,15-3-6 16,12 1-2-16,10 0-67 16,17 2-4-16,14 6-3 15,9-1-4-15,10 6-12 0,4 1-20 16,-17 6-39-16,19 1-5 16,-12 8-4-16,-10 2 0 15</inkml:trace>
  <inkml:trace contextRef="#ctx0" brushRef="#br0" timeOffset="281775.9756">23138 17978 60 0,'-74'22'83'16,"2"2"3"-16,15-5-7 0,3-3-1 16,10 4-65-16,44-20-3 15,-30 16-1-15,-4-1-2 16,34-15 0-16,0 0-1 15,0 0 0-15,-1 10 0 16,1 0 1-16,-1 1-1 16,39-8 0-16,68-12 0 15,-35 3-1-15,9-5 0 0,12 5-1 16,13-1 0-16,7 0 0 16,8-3-1-16,6 2 0 15,5 0 1-15,2 3-2 16,-3-2 0-16,-1 0-2 15,-2-2 0-15,-6 6 0 0,-6 0 0 16,-13 3-6-16,-10 0-3 16,-10-1-10-16,-11-1-56 15,-16 0-13-15,-11-1-2 16,-10-3-7-16,-5-3 0 16</inkml:trace>
  <inkml:trace contextRef="#ctx0" brushRef="#br0" timeOffset="283178.5705">26421 17243 24 0,'0'0'38'0,"2"-12"0"16,-2 12 1-16,0 0-3 15,2-11-4-15,-2 11-6 16,0 0-4-16,0 0-3 16,0 0-3-16,0 0-3 0,0 0-4 15,0 0-3-15,2 10-1 16,-2 0-1-16,0 4 0 15,0 1 0-15,-3 2 0 0,1 1-2 16,1-9-3-16,-3 4 3 16,4-2-4-16,0-1 1 15,0-1-4-15,0 0-5 16,0-9-10-16,4 15-17 16,3-5-16-16,8-6-15 15,0-4 0-15,5-3 2 16</inkml:trace>
  <inkml:trace contextRef="#ctx0" brushRef="#br0" timeOffset="283349.6586">26585 17267 22 0,'7'-18'64'16,"4"5"0"-16,-8 1-8 0,-3 12-14 15,4-11-12-15,-4 11-11 16,0 0-8-16,0 7-4 16,-1 6-4-16,-2 2-1 15,1 7-3-15,0-11-6 16,0 3-13-16,2 3-23 0,-6 0-26 15,6-1-6-15,0 1-1 16</inkml:trace>
  <inkml:trace contextRef="#ctx0" brushRef="#br0" timeOffset="284453.4069">29558 17286 20 0,'-10'-14'28'0,"10"14"-14"15,-5-11 2-15,5 11 1 16,0 0 1-16,0 0-3 16,0 0-2-16,-9-7-2 15,9 7-2-15,-8 8-1 0,8-8-3 16,-16 20 0-16,8-5 0 15,-2 0 3-15,-1 1 0 16,5-7-1-16,-1 1-1 16,1 1 0-16,-1-2-2 0,7-9 0 15,-12 16 1 1,12-16 0-16,-5 15 2 0,3-5 6 16,2-10 0-16,0 0-1 15,11 5 0-15,1-5 1 16,4-12-2-16,2-1-1 15,0-1-3-15,0 0-2 0,-2 3 0 16,-2 0 0-16,-4 5 0 16,-1-1-1-16,-9 7 0 0,11-1 2 15,-11 1-3-15,1 10-1 16,-1-10-2-16,0 13-1 16,0-5 0-16,-3 3-4 15,-1 0-13-15,0 0-52 0,0 2-7 16,-1-1-5-16,1-3-1 15</inkml:trace>
  <inkml:trace contextRef="#ctx0" brushRef="#br0" timeOffset="295414.2258">24340 16301 0 0,'-1'-11'48'0,"1"11"-3"15,0-10-1-15,0 10-1 16,0 0-3-16,4-10-4 0,-4 10-5 16,0 0-3-16,0 0-5 15,0 0-5-15,0 0-3 16,0 0-5-16,0 0-2 16,0 0-2-16,0 0-2 15,0 0-2-15,0 0 0 0,0 0-2 16,0 0 0-16,0 0 0 15,0 0 0-15,0 0-1 16,5 6 1-16,-5-6-1 0,3 16 1 16,0-6 0-16,-1 5-1 15,1 0 0-15,0 4 1 16,0 4-1-16,4 3 0 16,0-1 1-16,-1 1-1 15,2 1 1-15,-2 0 0 0,1 0 0 16,2-4 0-16,-6-1 0 15,2-3 0-15,0-2 0 16,-3 2 0-16,0-3 0 0,0-2-2 16,-2-1-4-16,2 2-7 15,-3-6-5-15,5 2-15 16,-1 1-25-16,2-1-22 16,-5-11-7-16,6 10 6 15</inkml:trace>
  <inkml:trace contextRef="#ctx0" brushRef="#br0" timeOffset="295862.2832">24258 16652 57 0,'0'0'67'0,"-8"-10"-3"15,-22 8-43-15,30 2-4 0,0 0-3 16,0 0-3-16,0 0-6 16,0 0-2-16,-2 8-1 15,2 2 1-15,0 4 0 16,5-1 0-16,1 6-1 0,-1 2 2 16,2-1-1-16,4 5-1 15,1-5-1-15,-1 2 1 16,4-3-1-16,1 2 1 15,4-4 1-15,-2-2-1 0,1-1 0 16,0-3 3-16,-1-4 0 16,2-3 3-16,3-4 2 0,-5-1 0 15,5-10 1-15,0-4 0 16,-3-6 0-16,8-6 1 16,-1 0-2-16,4-8-5 15,-4 2-1-15,5-4-1 16,-9 4-1-16,3 1-1 15,-6 7-7-15,-7 6-40 0,-3 3-30 16,-10 16-3-16,0-14-6 16,-8 13-3-16</inkml:trace>
  <inkml:trace contextRef="#ctx0" brushRef="#br0" timeOffset="304449.4556">18603 12936 53 0,'0'0'62'16,"0"0"-11"-16,0 0-20 0,0 0-7 15,0 0-3-15,3-8-2 16,-3-1 1-16,-3-1-2 16,-1-2 0-16,0-2-1 0,-2-1-1 15,-3-5-1-15,1 4-5 16,-1-8-2-16,-1 2-2 16,-2-7-3-16,-1-1-1 15,-3-7 0-15,0-2-1 16,-3-4 0-16,1-4-1 15,-2-4 2-15,-1-2-1 0,3-4 1 16,1-3 0-16,2-1 1 16,3-3 0-16,2-2 1 15,1 2 1-15,5-1-1 16,2 5 1-16,2 0-1 0,0 4 1 16,5 4-3-16,6-3 1 15,3 6-1-15,5-2 0 0,5 1-2 16,2 1 1-1,5 0-1-15,1-1 0 0,5 1 0 16,0 0-1-16,2 1 1 16,0 1 0-16,3-1 0 15,3 3 1-15,1-2-1 0,5 1 1 16,1 0-1-16,4-1 0 16,1 1 1-16,4-1-1 15,2-1 1-15,3 2-2 16,1-1 2-16,1 0 0 0,1 2 0 15,-3 1 0-15,1 0-1 16,-6 3 1-16,0 0-1 16,-3 3 0-16,-2 2 0 0,-7 1 0 15,1 3 0-15,-2 1 0 16,-3 5 0-16,0 0 0 16,-2 3 0-16,-2 2 0 15,-4 3 0-15,-1 2 1 0,-3 3-1 16,-1 3 0-16,-6 1 0 15,-3 4 0-15,-2 1 0 16,-8-1 0-16,0 2 0 16,-2 1 1-16,-11 2-2 0,13-2 1 15,-13 2-1-15,13-1-1 16,-13 1-2-16,13 0-2 0,-13 0-5 16,16 0-6-1,-16 0-11-15,10 0-22 0,-10 0-29 16,0 0-6-16,0 0-3 15,0 0 3-15</inkml:trace>
  <inkml:trace contextRef="#ctx0" brushRef="#br0" timeOffset="304751.6977">20310 9993 74 0,'-1'-11'79'0,"1"-4"-3"15,0 3-5-15,0-5-47 16,5 3-5-16,8 1-8 15,3-1-4-15,5 3-3 0,3 1-2 16,7 3 1-16,4 3-1 16,4 2 1-16,6 2-1 15,3 0 0-15,3 0 0 16,3 5 1-16,-4 2-1 16,-2-1 0-16,-4 3-1 0,-5 0 0 15,-11 0-1-15,-9 6 1 16,-6 2 1-16,-13 3-1 15,-6 6 1-15,-12 0-2 0,-10 2-3 16,-1 5-5-16,-6-5-11 16,0-1-33-16,4 0-22 15,1-7-7-15,6-6-5 16</inkml:trace>
  <inkml:trace contextRef="#ctx0" brushRef="#br0" timeOffset="305390.6792">21824 9365 5 0,'17'-5'82'0,"0"0"3"16,-10-1-5-16,-7 6-6 15,11-3-33-15,-11 3-30 0,0 0-5 16,0 9-3-16,-8 8-4 16,-2 9 0-16,-6 5 0 15,0 6 1-15,-4 4 1 16,-1 3 2-16,0 2-1 0,-1-4 1 15,3-2-1-15,6-1 0 16,1-5 0-16,6-2-1 16,-1-3 0-16,6-2-1 15,1 0 0-15,3-4 0 0,5-1 0 16,1-4-1-16,3-4 2 16,4-1-1-16,3-5 1 15,4-6 0-15,3-2 1 16,1-7-1-16,5-9 2 0,1-2-2 15,2-6 1-15,-3-5-1 16,2-2 0-16,-2-1 0 0,1 3 0 16,-6 1-1-1,2 1 0-15,-4 6 0 0,-4 5-1 16,-4 1 1-16,-2 7 0 16,-2 4-1-16,-6 4 0 0,-7 0 0 15,5 19 1-15,-5 6 0 16,-6 5 0-16,-1 8 0 15,0 2 0-15,0 6 0 16,-1-2 1-16,0-3-5 0,6 0-10 16,1-4-35-16,1-14-26 15,1-8-6-15,-1-15-4 16,0 0-2-16</inkml:trace>
  <inkml:trace contextRef="#ctx0" brushRef="#br0" timeOffset="305565.3942">22304 9447 4 0,'12'-2'87'0,"-12"2"-2"16,10 0-5-16,-10 0-13 0,0 0-12 16,0 0-94-16,7 10-34 15,-7 3-7-15,0 5-7 16,-2-2 1-16</inkml:trace>
  <inkml:trace contextRef="#ctx0" brushRef="#br0" timeOffset="306293.0212">22738 9421 64 0,'20'-3'86'0,"-5"-2"-6"16,-5 5-5-1,-10 0-3-15,10-3-62 0,-10 3-8 16,0 8-3-16,0 8 0 16,-2 4 0-16,1 7-1 15,-2 6 2-15,-3 10 0 16,-2 1 1-16,3 11 1 0,-8 2-1 16,3 5 0-16,-1 0 0 15,-1-1 0-15,4-2-1 16,0-6 0-16,3-5 0 0,4-9 0 15,1-7 1-15,5-10 0 16,7-7 0-16,2-10-1 16,5-5 0-16,2-14 0 15,0-7 0-15,1-8 1 16,-2-5 0-16,-3-7 2 0,-4 2 0 16,-5 2 2-16,-8 0 0 15,-3 6 1-15,-8 4 0 16,-5 5-1-16,-2 5 0 15,1 3-1-15,0 3-2 16,2 0 0-16,3 3-2 0,4 1 1 16,8 7-2-16,-1-13 0 15,2 5-1-15,13-2 1 0,5 1-1 16,4-3 0-16,10-2 1 16,4 1 0-16,4-1 1 15,9 0-1-15,-3 0 2 0,5-2-1 16,-2 0 0-16,0-2 1 15,-6 0-1-15,-2-2 1 16,-3 2-1-16,-11 0 2 16,-2 0 0-16,-10 3-2 0,-5 0 2 15,-5 1-1-15,-6 3-1 16,-6 1 0-16,-8 2 0 16,-3 4-2-16,-3 1 1 15,-1 3-2-15,-2 3 1 16,-3 10 0-16,1 3 0 15,5 7 1-15,2 4-1 0,7 1 0 16,3 2 1-16,7 1 0 16,1-2 0-16,11-2 1 0,9-6-1 15,7-4-2-15,7-9-7 16,10-1-14-16,8-3-42 16,0-6-11-16,4-7-6 0,0-9-6 15</inkml:trace>
  <inkml:trace contextRef="#ctx0" brushRef="#br0" timeOffset="306711.8234">24221 9301 44 0,'0'-18'86'15,"-4"2"-5"-15,-5 1-4 16,-6 3-4-16,-40 4-60 16,27 3-3-16,4 5-4 0,-9 11-4 15,3 5-2-15,-3 5-1 16,2 9 1-16,0 0-1 0,8 2 0 16,5-2 0-16,2-1 0 15,10 0 1-15,6-3 0 16,4-1 1-16,14-2-1 15,3 2 2-15,9-1-1 16,1 1 0-16,0 0 0 0,1-3 0 16,-8 0-1-1,-3-2 0-15,-10 0 0 0,-8 2 1 16,-6-4 0-16,-15-1 1 0,-4-4 0 16,-7-1 1-16,2-5-1 15,-4-2-3-15,9-5-7 16,1-11-22-16,5-5-36 15,16 0-11-15,4-5-7 16,14-3-2-16</inkml:trace>
  <inkml:trace contextRef="#ctx0" brushRef="#br0" timeOffset="307533.7932">24654 9040 76 0,'14'-8'89'0,"-6"-2"-6"16,-8 10-3-16,11-14-3 15,-11 14-64-15,0 0-7 16,0 0-3-16,1-11-3 0,-1 11-2 16,0 0-2-16,-2 6 1 15,-8 8 0-15,3 8 0 16,-7 8 0-16,-2 9 1 15,-3 9 2-15,-1 6 2 0,0 3 1 16,3 1-1-16,-2 2 0 16,4-3-1-16,2-6 1 15,6-4-1-15,5-5 1 16,1-6-2-16,1-4 2 0,2-8-1 16,6-5 1-16,2-8 1 15,8-7-1-15,0-6 1 16,2-12 0-16,11-11-1 0,-3-8 0 15,4-7-1-15,3-6 0 16,0 0-1-16,-3 4 0 16,-5 3 0-16,-4 8-1 15,-5 9-1-15,-5 9 1 0,-13 13-1 16,15 0 0-16,-14 8 0 16,-1 8 0-16,1 6 1 15,0 1 0-15,2 2 0 16,4 1 1-16,2-4 1 0,7-3 0 15,0-6 0-15,5-5 0 16,4-8 0-16,4-2 1 16,1-11 0-16,-1-3-1 0,3-7 0 15,-4-3 1-15,2-2-1 16,-1 0-1-16,-6-1 2 16,-3 2-2-16,-1 4 1 15,-3 4-1-15,-1 4 1 16,-7 2-1-16,2 3 0 0,-10 10 0 15,9-9-2-15,-9 9 1 16,0 0-1-16,11 1 0 0,-11-1 0 16,0 21 0-16,0-2 0 15,-2 6 2-15,-6 10 0 16,0 7 0-16,-5 10 0 16,-3 8 2-16,-2 7 0 0,-3 0-1 15,1-1 0-15,2-4 0 16,-3-7 0-16,2-7 0 15,-1-9 1-15,2-7-1 16,3-12 0-16,0-5 0 0,5-5 1 16,-1-5-3-16,11-5-7 15,-13 0-11-15,13-11-18 16,9-6-30-16,3-10-9 16,10-5-13-16,1-9-3 0</inkml:trace>
  <inkml:trace contextRef="#ctx0" brushRef="#br0" timeOffset="308146.0665">25847 8976 61 0,'12'-27'90'0,"-2"0"-4"0,-2 7-4 16,-3 3-2-16,5 4-60 16,-10 13-8-16,10-7-7 15,-10 7-3-15,1 17-4 0,-1 4 0 16,-6 10 0-16,-8 7 0 16,-2 11 1-16,-6 6 1 15,-2 5 2-15,-5 0-1 0,5 1 1 16,-1-2 0-16,2-4 0 15,8-5-2-15,4-8 1 16,8-5 0-16,2-8 0 16,4-3 0-16,5-7 0 0,7-6 1 15,2-5 0-15,3-8 1 16,6-7 0-16,1-12-1 16,6-10 1-16,2-5-2 15,2-6 1-15,1-2-1 16,-3 1 0-16,-3 3 1 0,-6 4-1 15,-6 9 0-15,-3 7 0 16,-7 6 0-16,-10 12-1 16,1-13-1-16,-1 13 0 0,-14-3-1 15,-2 3-1-15,-3 5 1 16,-7 5 0-16,-2 3 0 16,-1 5 0-16,2 2 2 15,3 3-1-15,4 0 0 0,4 4 1 16,6-1-1-16,10-2 1 15,11-2-1-15,11 1-1 16,6-4-1-16,14-2-3 16,4-5-1-16,8-6-6 0,4-6-16 15,-4-7-50-15,11-8-5 16,-10-11-2-16,-3-6-2 16</inkml:trace>
  <inkml:trace contextRef="#ctx0" brushRef="#br0" timeOffset="308421.1191">24417 9211 0 0,'-57'5'95'0,"13"-3"-1"16,15-3-5-16,13-10-8 16,16-8-2-16,28-8-64 15,22 3-25-15,17-4-12 0,22-4-52 16,17 11-8-16,10 1-7 16,4 0-3-16</inkml:trace>
  <inkml:trace contextRef="#ctx0" brushRef="#br0" timeOffset="309177.5124">22358 10244 63 0,'-21'-1'71'0,"4"-6"1"16,17 7-34-16,-14-13-12 15,14 13-1-15,-4-17-7 0,4 17-4 16,1-14-2-16,-1 14 0 15,9-11-2-15,-9 11 2 16,19-10 1-16,-5 4-3 16,9-2 0-16,7 0-1 0,13-4-2 15,8-1-1-15,15-4-1 16,12-1 0-16,14-3-1 16,10 0-1-16,19-3 0 15,8-3-1-15,10 2 1 0,13-1-1 16,5 0 0-16,6 2 0 15,2 2-1-15,-1-1 1 16,-5 2-1-16,-6 3 0 16,-7 1-1-16,-8 1 0 0,-11 1 1 15,-9 2-2-15,-7 2-2 16,-8-2-5-16,-7 8-18 16,-5 3-53-16,-8-5-4 15,-9-1-6-15,-11-6-6 16</inkml:trace>
  <inkml:trace contextRef="#ctx0" brushRef="#br0" timeOffset="309718.7549">26841 9199 5 0,'0'0'90'0,"0"0"2"16,0 0-6-16,0 0-5 15,4-16-5-15,-4 16-65 16,0 0-4-16,0 0-1 16,0 0-2-16,15-11 0 0,-4 8-1 15,3-3 1-15,4-1-1 16,4-4 0-16,7 0-1 0,6-4 0 16,4-1 0-16,6-3-1 15,3-3 0-15,4-1 0 16,4-2 0-16,2 0 0 15,3-1 0-15,0 0 1 0,-1 0-1 16,0 1 1 0,-2-1-1-16,-4 4 1 0,-7 3-1 15,-7-1 0-15,-6 5 0 16,-3 2 0-16,-10 5 0 16,-6 3 0-16,-8 1-1 0,-7 4-2 15,0 0-4-15,0 0-6 16,0 0-15-16,-2 6-36 15,2-6-23-15,-15 8-5 16,15-8-5-16,-10 6-3 0</inkml:trace>
  <inkml:trace contextRef="#ctx0" brushRef="#br0" timeOffset="310153.6993">27817 8583 22 0,'-12'-11'88'16,"-4"-3"-1"-16,-2-1-1 15,-1-1-4-15,5-1-49 16,-1 4-11-16,9 1-4 0,6 12-7 15,-10-11-3-15,10 11-5 16,0 0-2-16,14 0-1 16,3 3 0-16,6 5-2 15,8 3 1-15,7 1 1 16,8 4-1-16,5 0 1 0,5 4-1 16,4 2 1-16,-4 0-1 15,-3 1 2-15,-8 1-1 16,-10 2 0-16,-12 0 0 0,-13 6 1 15,-10 1-1-15,-18 3 1 16,-12 0 0-16,-11 6-1 16,-8-2-2-16,-3 3-5 15,-5-5-8-15,6-5-35 0,-2 2-31 16,7-9-3-16,9-5-8 16,5-11-2-16</inkml:trace>
  <inkml:trace contextRef="#ctx0" brushRef="#br0" timeOffset="310857.0161">28632 8556 43 0,'8'-20'83'0,"0"3"-2"15,-1-2-5-15,1 6-7 16,-2 0-62-16,-6 13-3 16,13-7-2-16,-6 14-2 0,-2 13-3 15,1 6 1-15,-4 14 0 16,-1 10 4-16,-1 12 0 16,0 8 1-16,-5 7 1 0,0-1 0 15,2-2-2-15,2-4 0 16,1-8 1-16,3-10-2 15,5-11 1-15,2-13-1 16,3-6 1-16,-4-14-2 0,0-8-3 16,0-17-3-16,0-16-2 15,-2-13-2-15,-1-17 1 16,-1-14 2-16,2-6 4 16,-5-4 7-16,2 3 6 0,-4 2 2 15,3 12 5-15,0 7-2 16,1 13 0-16,8 11-3 15,2 8-6-15,9 8-5 16,4 7-2-16,10 7-1 0,5 6-1 16,3 6 1-16,-4 7-1 15,-1 9-1-15,-9 7 1 16,-7 7-1-16,-17 7 1 0,-12 5 0 16,-20 3 2-16,-8-3 0 15,-8 5 0-15,-3-7 3 16,-4-1 0-16,1-7-3 15,5-10-11-15,10-5-28 0,14-4-33 16,1-7-7-16,17-9-4 16,-9-3-3-16</inkml:trace>
  <inkml:trace contextRef="#ctx0" brushRef="#br0" timeOffset="311203.6871">29346 8664 60 0,'15'-1'79'0,"-4"1"-3"16,-11 0-3-16,0 0-6 15,-10 15-64-15,-8 2-4 16,-5 10 0-16,-5 5 1 0,-5 6 1 16,1 2 0-16,-1 0 0 15,4-4-1-15,6-2-1 16,10-9 1-16,7-4 1 15,6-9-1-15,14-6 1 16,9-4 0-16,7-4 1 0,6-7 1 16,6-9 2-16,0-3-1 15,2-9-1-15,-7-3 2 16,-5-1 0-16,-8 0-2 0,-8 2-2 16,-9 2-4-16,-7 7-11 15,-3 3-20-15,-17 8-33 16,1 6-11-16,-3 5-6 15,2 0-3-15</inkml:trace>
  <inkml:trace contextRef="#ctx0" brushRef="#br0" timeOffset="311765.1148">29930 8495 64 0,'34'-2'77'0,"-10"-2"-5"15,-14 4-3-15,-10 0-3 16,-2 19-65-16,-21 0-5 16,-3 0 1-16,-3 5 1 15,-4-1 3-15,-1 8 2 0,-2-5-1 16,3-4-2-16,7-1 0 16,4-3-2-16,13-3 0 15,5 2 1-15,4-2 0 0,2-2 1 16,11 3-1-16,5 0 1 15,0 0 1-15,4 0-1 16,-4 2 0-16,0-3-1 16,-5 2-1-16,-3-2 1 15,-1-2 0-15,-6-1 0 0,-3-2 1 16,0 0 2-16,-4-1 2 16,4-9 0-16,-14 13 1 15,14-13 0-15,-11 8 1 0,11-8 0 16,0 0 2-16,0 0-4 15,0-7-5-15,7-7-1 16,7-5-2-16,6-1 0 16,3-3 0-16,4-2-1 0,2-2-1 15,3 6 2-15,-1 3 5 16,1 4 2-16,-2 7-1 16,-4 3-1-16,-3 4-1 15,-4 3-1-15,-4 8 1 0,-5 5 1 16,-7 2-1-16,-2 4 0 15,-2 4 1-15,-6-1 0 16,-3 3 2-16,1 0 2 16,-1 0-7-16,-2-6-10 0,5-5-40 15,3 5-21-15,2-9-3 16,1-4-5-16</inkml:trace>
  <inkml:trace contextRef="#ctx0" brushRef="#br0" timeOffset="311946.4045">30340 8408 38 0,'6'-11'100'16,"-6"3"-6"-16,0-1-10 0,0-1-8 16,0 0-16-16,0 0-96 15,0 10-36-15,0 0-13 16,0 0-8-16,-3 12-5 0</inkml:trace>
  <inkml:trace contextRef="#ctx0" brushRef="#br0" timeOffset="312172.6833">30608 8220 64 0,'13'13'79'16,"-1"5"-3"-16,-7 8-5 0,-5 6-2 15,-7 6-73-15,3 18 0 16,-3 11 6-16,-6 9 1 16,-2 3 0-16,-3 0 0 15,3-1 0-15,-1-6 1 0,1-4-2 16,2-11-4-16,4-15-20 16,-1-7-46-16,8-6-7 15,2-13-4-15,0-16-3 16</inkml:trace>
  <inkml:trace contextRef="#ctx0" brushRef="#br0" timeOffset="313410.1815">30432 8867 79 0,'-6'-10'95'16,"2"0"-5"-16,4-1-8 16,1-1-1-16,13-5-57 15,3 5-19-15,6-2-4 16,9 1-2-16,3-3-1 0,5-1 1 15,0 1 0-15,-1-1 0 16,-5 5 1-16,-3 0 1 0,-6 3-1 16,-7 3 1-16,-5 1-2 15,-13 5 1-15,11 0-1 16,-10 11 0-16,2 2-1 16,-3 5 1-16,0 4 0 15,0 3 0-15,0 2 1 16,-1 2 0-16,3-2 1 0,5-1-1 15,3-6 0-15,3-2 0 16,5-5-1-16,3-5 1 16,4-8-1-16,0 0-1 0,3-11 0 15,2-7 0-15,0-8-3 16,4-4 1-16,3-2 0 16,-4-1-1-16,2 3 2 15,-4 2 0-15,0 6 1 0,-4 6 0 16,-7 4 0-16,-7 9 1 15,-13 3 0-15,11 9 0 16,-11 6 0-16,0 3 0 16,-2 4-1-16,-7-1 2 15,9 1 0-15,-8-2 0 0,6-2 0 16,2-6 2-16,0-12 0 16,1 13 1-16,-1-13 0 0,0 0 1 15,9-9-1-15,-2-3 1 16,-1-4-2-16,2-7 0 15,3-1-1-15,3-1-2 16,-1 0 0-16,2 2 0 0,3 5 0 16,6 3-1-16,-4 5 0 15,2 7 1-15,-2 3-2 16,0 1 1-16,1 8 1 16,-4 5-2-16,-6 4 1 0,-1 2 1 15,-2 1 0-15,-4 1 0 16,0-3 1-16,0 0 0 0,-4-5 2 15,0-3 0-15,0-11 0 16,10 12 2-16,-10-12-1 16,14 0-1-16,-14 0 1 15,21-20 0-15,-5 4-1 16,1-1-1-16,2-4 0 0,1 1-1 16,-3 1 0-16,-1 0 0 15,0 4-1-15,-5 3 1 16,-3 2-2-16,9 3-1 15,-17 7 0-15,8-4 0 16,-8 4-1-16,9 0 1 0,-9 0 1 16,6 11-1-16,-6-11 2 15,1 17 0-15,4-9 2 0,-1 2 0 16,6 0 0-16,2-1 0 16,6-2 0-16,6-1 1 15,2-4 0-15,2-1 1 16,3-1-1-16,7-3 0 0,-4-3 1 15,7-4-1-15,-4-1 1 16,0-1 0-16,0-3-2 16,1 2-1-16,3 0 0 15,-7 1-1-15,3 0-1 0,-1 2 0 16,-5-1-2-16,-1 3 0 16,-3-2-1-16,6 3 0 15,-8-4-3-15,3 3-2 16,-8-3-4-16,0 0-7 0,2-4-1 15,4 1 0-15,-4-1 3 16,-3 0 1-16,-13 0 7 16,5 0 1-16,-6 2 4 15,-5-3 8-15,-6 6 5 16,-12-1 1-16,-8 3-1 0,-7 3-2 16,5 5-1-16,-15 1 0 15,-3 9-1-15,-1 12 0 16,-4 2 0-16,1 16-2 0,-1 10-1 15,4 11 1-15,1 7-1 16,9 4 2-16,9 9-1 16,5 0 0-16,7-2 0 0,5-2 0 15,-1-4-7-15,9-11-19 16,3-4-39-16,-7-15-5 16,1-6-4-16</inkml:trace>
  <inkml:trace contextRef="#ctx0" brushRef="#br0" timeOffset="313607.9661">31774 8239 44 0,'-14'-29'102'0,"14"4"-6"0,-2 4-10 16,2 0-11-16,6 3-7 15,-6 18-99-15,11 11-51 16,-11 10-5-16,-17 4-8 0,-12 2-5 16</inkml:trace>
  <inkml:trace contextRef="#ctx0" brushRef="#br0" timeOffset="314022.3986">29337 9319 14 0,'-31'13'68'0,"7"-3"-2"16,7-6 2-16,17-4 1 15,0 0-54-15,5 5-2 16,13-5 4-16,9 0 0 0,14 0 3 16,19-2 7-16,15-8-7 15,17-5-3-15,25-2-5 16,20-6-3-16,22-3-2 16,19-6-2-16,14 0 1 0,11-1-2 15,6 1 1-15,1 1-1 16,-11 5 0-16,-8 3-1 0,-18 7-1 15,-15 7 0-15,-24 7-2 16,-24 2-3-16,-25 8-12 16,-29 1-6-16,-22 2-37 15,-24 11-28-15,-32-1-3 16,-35 0-6-16,-34-5-4 0</inkml:trace>
  <inkml:trace contextRef="#ctx0" brushRef="#br0" timeOffset="314284.697">29414 9350 25 0,'-63'20'98'0,"22"-8"-4"0,26-7-5 16,30-7-3-16,37-1-4 15,38-13-78-15,26 0-3 16,30-1 1-16,27 1-1 15,26 2 0-15,23 0 0 16,4 5 0-16,4 3-1 0,-1 3 1 16,0 1-2-16,-15 4-2 15,-21-2-5-15,-17 3-10 16,-33 18-50-16,-24-11-17 16,-33-1-4-16,-40-5-6 0,-46-4-5 15</inkml:trace>
  <inkml:trace contextRef="#ctx0" brushRef="#br0" timeOffset="327006.7947">18551 16226 9 0,'0'0'69'15,"6"11"1"-15,-6-11-1 16,0 0-25-16,2 13-21 0,0-3-7 16,-1 5-3-16,0 7 0 15,-2 7-4-15,1 8 0 16,0 6-1-16,-4 6-2 16,-3 7-3-16,-2 7 1 15,0 7 0-15,-5 8 1 0,0 6-1 16,-3 3 2-16,9-38-3 15,-3 6 1-15,-1 0 1 16,-1 8-2-16,2-4 0 0,-1 5-1 16,3-3 0-16,-3 5 0 15,5-2 1-15,-1 4-1 16,3-7-2-16,2 7 0 16,2-8 0-16,1 4 0 15,0-5-1-15,1 4 0 0,4-11-1 16,2-3 1-16,1-5 2 15,-8-44 1-15,13 39 0 16,-2-2 1-16,4-3-1 16,0-1 2-16,3-6-1 0,-1-1 0 15,2-2-1 1,-1-1 0-16,2-2-1 16,0-1 0-16,0-5-1 0,2 3 1 15,4-3-1-15,0 2 1 16,3-1-1-16,-1 3 2 15,3-4-2-15,1 1 0 16,3 0 0-16,0-2 1 16,4 2 1-16,42 12 0 15,-37-12 0-15,1-4 0 0,2 1 0 16,1-1 1-16,2 1-2 16,-1-4 1-16,1 2-2 15,0-5 1-15,1 5 1 16,3-4-1-16,-3-1 0 15,2 1 0-15,1 1 0 16,-1-3 0-16,-5 0 5 0,4-3 0 16,-2-2-1-16,1 0 1 15,-2 1 0-15,-2-1-1 16,3 1 0-16,-2-1 0 16,0-2-3-16,1 0-7 15,-2 2 0-15,-1-2 0 16,-2 1-1-16,-4-1 2 0,-40 2 0 15,36-1-1-15,2-2 0 16,-6 5 6-16,1-2 0 16,-5 0 0-16,0 0 0 15,-5 0-1-15,2 1 1 16,-25-1 0-16,25 0 0 16,2 1-2-16,-27-1 0 15,0 0 0-15,0 0-2 0,9 0-2 16,3 0-1-16,-3 0-3 15,1-1-2-15,-10 1-9 16,0 0-14-16,0 0-23 16,5-10-11-16,2 1-2 15,0-1-1-15,0-3 2 0,-5 2 18 16</inkml:trace>
  <inkml:trace contextRef="#ctx0" brushRef="#br0" timeOffset="327310.1316">20706 18542 40 0,'0'-9'54'0,"0"-1"2"16,1-2-2-16,-1 12-7 0,0-12-12 15,0 0-10-15,0 1-6 16,2-4-5-16,-2 15-1 16,0 0 1-16,7-10-1 15,1 0-3-15,-2 0-2 16,26-8 0-16,-7 13-2 16,-1 5-1-16,1-2-1 15,3 2 0-15,1 4-2 16,2 4 0-16,-2 0 0 15,0 4 1-15,0 4-1 0,-3 2 0 16,0 0 0-16,-10 6 1 16,1-2-1-16,-13 7 0 15,2 1-1-15,-16-1 1 16,-2 2-3-16,-13-2-14 16,2 3-56-16,-10-4-3 15,1 2-3-15,0-9-7 0,1 3-1 16</inkml:trace>
  <inkml:trace contextRef="#ctx0" brushRef="#br0" timeOffset="329045.8638">22407 18530 81 0,'-3'-6'87'16,"1"1"-3"-16,-1-1-6 0,-2-11-30 16,5 5-26-16,2 2-9 15,4-1-4-15,-6 11-2 16,0 0-2-16,0 0 0 15,0 0 0-15,0 0-2 16,0 3 0-16,0 4-1 0,-21 58 0 16,16-42-1-16,0 0-1 15,3 1 0-15,-2-1 4 16,-1 2 2-16,0-2 0 16,0 1 1-16,5-24-1 15,-10 23 1-15,3 0 0 16,7-23 0-16,0 0-6 15,0 0 1-15,0-11-3 16,0-4 1-16,4-47-6 16,8 30 0-16,1-5-1 0,23-38 1 15,-36 75-1-15,27-38 0 16,-2 1 1-16,6 4 0 16,2 0 6-16,1 10-2 15,-1 0 0-15,-3 13-1 0,3 0-1 16,-10 10 1-1,4 0 1-15,-27 0 0 0,0 0 0 16,7 11 2-16,3 2 2 16,4 34 0-16,-17-25 2 15,-12-3-1-15,3 1-2 16,-8-2 1-16,0 1-1 16,-2-4 0-16,0-1-1 15,22-14 0-15,-22 18 0 16,-1 0 1-16,23-18 1 0,0 0-1 15,0 0 0-15,0 11-1 16,4-1 2-16,25 26-4 16,-7-25 0-16,6 0 0 15,3 0 0-15,5-3 0 16,0 3 4-16,2-8 0 0,36 0 2 16,-33-3 0-16,1-3 1 15,-2-3-5-15,0-3 2 16,-40 9 0-16,36-10-5 15,2-1 0-15,-6-1 0 16,-1 1 0-16,-5 1 0 16,-1-1 4-16,-25 11-1 15,28-11 0-15,-3 2 0 0,-25 9 0 16,0 0 0-16,12 2-1 16,-3 5 1-16,4-1 0 15,9 21-1-15,-7-5 0 16,-15-22 1-16,15 22 6 15,1 3 0-15,-16-25-1 0,22 16 2 16,-2 0-1-16,-20-16 0 16,28 0 1-16,-1-1 0 15,-27 1-6-15,25-17 0 16,2 1-5-16,-27 16-1 16,17-24 0-16,2-1-1 15,-19 25 1-15,3-22-2 0,-2-3-2 16,-1 25-2-16,0 0 1 15,0 0-3-15,0 0 1 16,-5-7-1-16,-8 1 0 16,3-1-2-16,0 0 0 15,10 7 5-15,0 0 6 16,0 0 6-16,6 0 4 16,6 0 3-16,35 0 2 0,-22-2 3 15,2-5 1-15,2-2-1 16,3 2-1-16,-3-2-3 15,1 4-2-15,-2-2-3 16,-2 7-2-16,-1-1 0 16,-25 1-1-16,22 8-1 15,0 5-1-15,-22-13 0 0,6 21-1 16,2 0 2-16,-8-21-2 16,5 26 2-16,-1-1-1 15,-4-25 1-15,8 22 0 16,4 0 6-16,-12-22 1 15,0 0-2-15,10 0 1 16,-2 1-5-16,4 0-1 16,-1 0 1-16,3-9-3 15,-3-3-6-15,-1 0-3 0,13-27-4 16,-14 17-20-16,-9 21-49 16,0 0-1-16,0-11-7 15,-4 0-4-15</inkml:trace>
  <inkml:trace contextRef="#ctx0" brushRef="#br0" timeOffset="329289.5757">24156 18333 54 0,'31'-23'97'16,"2"1"-5"-16,4 2-7 0,-1-1-2 16,-4 10-34-16,-2-1-43 15,-7 12-4 1,-1 2-1-16,-22-2 0 0,17 32 0 15,-1-2 0-15,-16 3-1 16,-2 52 2-16,2-85-2 16,-8 39-2-16,1 0-5 15,4 1-10-15,-7 41-26 0,9-42-39 16,1-39 3 0,-4 30-7-16,-3-1-3 0</inkml:trace>
  <inkml:trace contextRef="#ctx0" brushRef="#br0" timeOffset="329687.6231">24338 18683 51 0,'-12'-27'86'0,"12"27"-3"16,-1-27-6-16,-2 1-2 15,3 26-2-15,3-27-70 16,4-2-5-16,15 20 3 16,-1 1 0-16,7 1 0 15,3 1 0-15,7-2 0 16,40-7 1-16,-30 11 2 15,-9-3 0-15,1 0 0 16,-40 7-1-16,34-7 1 16,2-1 2-16,-14 2-1 0,4-1 0 15,-26 7-3-15,0 0-1 16,0 0 1-16,0 0-1 16,0 0 0-16,0 0-1 15,0 0-1-15,0 0 0 16,0 0 0-16,0 1 1 0,0 4-1 15,0 0 2-15,-11 53-1 16,11-31-1-16,0-27 1 16,5 28-1-16,5 1 0 15,-6-9-1-15,4 1 4 16,-8-21-4 0,0 24-7-16,-5 0-35 0,5-24-34 15,0 0 0-15,-9 8-6 0,-3 0-5 16,2-1-7-16</inkml:trace>
  <inkml:trace contextRef="#ctx0" brushRef="#br0" timeOffset="330462.449">26041 18308 66 0,'24'0'81'0,"4"0"-5"0,-7-2-11 16,1 0-18-16,-2-3-13 15,0 1-8-15,-20 4-7 16,22-3-7-16,-2-1-5 15,-20 4-1-15,0 0-2 16,0 0-1-16,0 0 0 16,0 0-1-16,0 0 1 15,0 3 0-15,0 3-1 0,0 0-1 16,-2 51-1-16,-6-30 0 16,8-27-1-16,-6 25 0 15,-2 1 1-15,8-26-2 16,0 0 0-16,0 0 0 15,0 0-1-15,0 0 1 16,0 0 1-16,3 0 1 16,3 0 1-16,-1 0 2 0,51-38-1 15,-31 8 1 1,-25 30 1-16,19-27 0 0,2 2-1 16,-21 25-2-16,0 0-2 15,0 0-4-15,0 0-5 16,0 0-33-16,0 0-38 0,0 1-5 15,0 4-4 1,0 0-6-16</inkml:trace>
  <inkml:trace contextRef="#ctx0" brushRef="#br0" timeOffset="337509.2019">29136 18147 68 0,'0'0'80'16,"11"0"-2"-16,3 0-1 0,-3 0-36 16,2 0-23-16,-13 0-6 15,0 0 0-15,10 1-1 16,-1 2-1-16,2 0-3 16,0 1-1-16,-11-4-4 15,0 0 0-15,0 0-1 16,1 9 0-16,0 1 0 15,0 0-1-15,3 1 0 0,-4-11-1 16,0 12 1-16,0 1-1 16,0-2-1-1,-3 2 1-15,3-13-1 0,0 0 1 16,0 0 0-16,0 0 0 16,1 1 0-16,3 0 0 15,1-1 1-15,46 2 0 16,-30-12 1-16,-21 10-1 0,20-7 1 15,0 0 1-15,-20 7-3 16,21 0-3-16,-1 6-6 16,-20-6-21-16,0 0-43 15,7 10-8-15,0 2-5 16,0-2-2-16</inkml:trace>
  <inkml:trace contextRef="#ctx0" brushRef="#br0" timeOffset="403910.2509">18704 16541 69 0,'-1'-12'77'16,"-1"0"-6"-16,-1 1-2 15,-14 2-50-15,17 9-10 0,-5-13-1 16,5 13-1-16,0 0-2 16,-9-11 0-16,9 11 1 15,-12-1 0-15,1 1 1 16,-2 0 0-16,-5 1-2 0,0 4-1 15,-6 1-1 1,-3 5 0-16,-2 2 1 0,-6 1-2 16,-2 4-1-16,-6 0 0 15,-3 7-1-15,-6-1 1 0,-1 5-2 16,-5 3 2-16,-6 1-1 16,-4 4 1-16,-1 2-1 15,-6 3 2-15,-5-2-1 0,-2 7 2 16,-4-4 1-16,-4-2 0 15,-1 0 0-15,-3 0 0 16,-1-1 1-16,-1-3-1 16,0 2 0-16,-1-7-1 15,50-15-3-15,-6 2 0 16,-1 2 1-16,-6 1-1 0,1-1 1 16,-4 4 0-16,-1 0-1 15,-3 1 1-15,4 0 2 0,-5 1 0 16,3-1-2-16,-5 2 0 15,5-4 0-15,0 1 0 16,3-1-1-16,1 1-2 16,6-3-4-16,6-2-8 0,6-2-10 15,5-2-13-15,5-5-23 16,10 0-22-16,7-5-4 16,6-3-3-16</inkml:trace>
  <inkml:trace contextRef="#ctx0" brushRef="#br0" timeOffset="404291.0731">16382 17132 57 0,'-10'22'90'16,"-4"-8"-4"-16,-1-3-10 15,-7-3-4-15,-2 32-31 16,-6-48-47-16,2 16-2 16,-8 11 1-16,0 1 2 0,13-7 0 15,-4 1 5-15,-1 2 3 16,-5 2 2-16,-2 2-1 16,-1 0 1-16,0 1 0 15,-3 4 0-15,2-1 0 16,-1 1-2-16,5 1-2 0,-2 1 0 15,6 0-1-15,3 3 0 16,8 1 0-16,1 1 0 16,13-1 0-16,5-1-1 15,14 0 0-15,10-1-3 16,12-3-7-16,5-4-20 0,6-2-42 16,12-6-4-16,4 0-7 15,0-1-3-15</inkml:trace>
  <inkml:trace contextRef="#ctx0" brushRef="#br0" timeOffset="405809.7047">10844 17894 1 0,'-8'-14'19'0,"-2"3"8"15,3-5 5-15,2 3 3 16,-3-4 3-16,4-2 0 0,2 5-2 16,-5 0-4-16,4 3-5 15,-2 0-7-15,3 0-3 16,-7 1-3-16,9 10-4 0,-18-10-2 15,8 7-4-15,-4 3-2 16,0 0-2-16,0 6-1 16,-6 3-1-16,-2 4 1 15,22-13-2-15,-23 22 0 16,2 0 2-16,-6 12-1 16,2-4 1-16,0 10 1 0,-27 43-1 15,27-35 1-15,2-1 1 16,3 5 0-16,3-1-1 15,3 3-1-15,6-5-5 16,5 4-3-16,3-12-2 16,2 4-1-16,-2-45-1 15,16 32-2-15,-1 0-4 0,10-15-9 16,2 0-3-16,10-17 0 16,46-2 1-16,-38-10 1 15,1-10 3-15,-1 3 10 16,1-10 13-16,-5 2 24 15,-1-3 10-15,-40 30 0 16,33-29-2-16,2-1-4 0,-9 8-3 16,-1-2-7-16,-25 24-9 15,20-13-11-15,-1 0-3 16,-19 13 3-16,0 0 0 16,0 7 3-16,-2 3 0 15,-10 37-1-15,5-23-7 16,0-1-6-16,-1 3 0 15,4-2 1-15,0 1 3 0,2-5 5 16,-2 2 7-16,4-22 6 16,0 0 11-16,0 0 5 15,0 0 0-15,0 0-1 16,0 0-3-16,1 0-5 16,5 0-6-16,41-35-5 0,-31 12-1 15,-1 3-2-15,2-1 0 16,-17 21 0-1,27-23 0-15,1-2 3 0,-28 25-1 16,26-10 1-16,2-1 1 16,-28 11 1-16,22 0-2 15,3 1 0-15,-25-1 0 16,0 0-1-16,10 10 0 0,3 0 1 16,-4 1-2-16,4-1 1 15,-13-10-1-15,6 9 1 16,1 2 1-16,-2-1-4 15,1 0 1-15,-6-10 0 16,0 0 0-16,11-6 1 16,-5-3-1-16,3-2-1 15,-3-1 1-15,9 10 0 0,-4 0-1 16,2 0 1-16,26 1-7 16,-12 1-5-16,-7 7-12 15,0 0-22-15,5 0-16 16,1 1-3-16</inkml:trace>
  <inkml:trace contextRef="#ctx0" brushRef="#br0" timeOffset="406178.3071">11835 18164 5 0,'19'-32'80'16,"-2"5"2"-16,-6-2-7 15,2 6-3-15,-13 23-45 16,0 0-13-16,0 0-6 0,0 0-6 15,0 0-4-15,0 0 1 16,0 0 0-16,-3 0 1 16,-5 5 2-16,-53 40 1 15,42-22 0-15,0 4-2 0,-2 1 0 16,3 2-2-16,0 0 0 16,3 0-3-16,0 0 1 15,11-1-1-15,-5-3-2 16,9-5-1-16,1 0-4 15,-1-21 0-15,16 24-1 16,-1 1 1-16,-15-25 1 0,25 12 4 16,1 2 1-16,-26-14 1 15,21 11 5-15,3 0 2 16,-24-11-1-16,0 0-5 16,0 0-24-16,0 0-33 15,0 0-5-15,0 0-2 16</inkml:trace>
  <inkml:trace contextRef="#ctx0" brushRef="#br0" timeOffset="406618.0233">12001 17761 32 0,'23'-51'65'15,"-3"6"-2"-15,-1 2-3 16,-2 11-35-16,1 4-34 15,-5 2-6-15,-1 5-4 0,-2 4-3 16,-5 5 1-16,-3 2 1 16,-1 1 5-16,-1 9 5 15,0-14 14-15,0 14 9 16,0 0 4-16,-6-10 2 0,6 10 0 16,0 0-2-16,-10 0-1 15,10 0-1-15,-9 0-4 16,-1 0-3-16,10 0-2 0,-20 13 1 15,13-4 0-15,-6 6 3 16,2 0 1-16,0 5 1 16,-2 5 0-16,1 5 1 15,12-30-4-15,-12 38 0 16,-14 44-2-16,14-30-1 16,-3-1-2-16,3 7 1 0,1 0-4 15,2 1 1-15,-1-1 0 16,2 1 0-16,1-3-2 15,1 1-6-15,-1-6-8 16,3 4-15-16,2-11-22 16,2-44-22-16,0 35-5 15,-1-1-1-15</inkml:trace>
  <inkml:trace contextRef="#ctx0" brushRef="#br0" timeOffset="406991.0096">11883 18447 18 0,'19'-56'80'0,"-19"32"-1"0,0 24-1 16,0 0-8-16,0-11-44 15,0 0-10-15,-2 0-7 16,-1-1-7-16,3 12-3 16,0 0-1-16,0 0 0 0,2-10 1 15,7 1-1 1,-2-2-3-16,21-29 1 15,-7 11-1-15,34-11 2 0,-27 13 0 16,5 4 1-16,-2-2-1 16,-1 3 3-16,1-1 2 15,0 5 4-15,-31 18-1 0,26-12-1 16,3 1 1 0,-7 11 1-16,-2 0 0 0,-20 0 0 15,18 26-2-15,0-1-3 16,-18 7 1-16,-1-2-5 15,1 8-10-15,-13 41-17 16,8-39-30-16,5-40-12 0,-9 34-8 16,0-2-3-1</inkml:trace>
  <inkml:trace contextRef="#ctx0" brushRef="#br0" timeOffset="407133.8908">12299 17979 0 0,'7'-53'81'16,"0"3"-1"-16,-2 5-12 16,2 6-19-16,0 6-29 0,-1 10-91 15,2 9-4 1,0 6-7-16</inkml:trace>
  <inkml:trace contextRef="#ctx0" brushRef="#br0" timeOffset="409186.1993">12464 17808 4 0,'10'10'77'16,"-10"-10"0"-16,0 0-6 16,20 27-10-16,-1 1-6 15,-8 5-69-15,11 43-3 0,-22-76 2 16,9 42 3-16,7 39 7 15,-13-39 5-15,-3-42 5 16,2 33 7-16,1 2 2 16,2-3 0-16,-3 0-2 15,3-3-2-15,-2 1-6 16,0-7-3-16,2 2-2 16,-5-25-1-16,0 0-1 15,0 0-1-15,0 0 1 0,0 0 0 16,0 0 0-16,0 0-1 15,0 0 1-15,0 0-2 16,6-4-2-16,-1-4-3 16,59-95 1-16,-53 65-3 0,1 1 0 15,1-8 0-15,0 0 0 16,2-5 4-16,-1 0 2 16,3-8 6-16,-5 3 5 15,2-5 6-15,-2 5 3 16,-6 10 4-16,8-55 3 0,-9 11 0 15,0 10-1-15,-2 15-2 16,-3 18-4-16,1 17-5 16,-1 29-5-16,0 0-3 15,-11 5-2-15,8 11 0 16,-3 9-1-16,-2 5 1 0,0 9 1 16,-5 4 0-16,6 3 0 15,-3 7 1-15,3 2-1 16,-6 8 1-16,5-2-1 15,-4 7 0-15,-1-2 0 0,3 4 2 16,0-2-1 0,-1-4 1-16,2-7-1 0,3-4 0 15,-2-7 1-15,4-7 0 16,4-39-1-16,0 26 0 16,0-1 0-16,0-25-1 15,0 0-1-15,0 0 0 16,13 0 0-16,-4-4-1 0,39-26 0 15,-29 5 0-15,5-1 0 16,1-1 2-16,1 5 0 16,4-3 0-16,-4 9 0 15,4 0 0-15,-4 10 1 16,3-1 0-16,-8 7 0 16,-1 2 0-16,-20-2 1 15,14 25-1-15,0 0 0 0,-14 0 1 16,-2 1-1-16,-9 2 1 15,-3 0-1-15,-4-1-1 16,1-1 0-16,-1-4-1 16,-2 1-1-16,1-12-1 15,-1 0-1-15,20-11 0 0,-20 5 1 16,-1-1 0-16,21-4-2 16,0 0 2-16,0 0 2 15,1-9 0-15,3-2 0 16,30-34 0-16,-12 23-2 15,8-5 2-15,31-31 1 16,-30 26 1-16,3 2 1 16,-2 0 2-16,0 3 1 0,-1-2 1 15,-5 5 0-15,-26 24-3 16,24-21-1-16,0 0-1 16,-24 21 0-16,0 0-2 15,9-1 0-15,3 0-1 16,-1-1 0-16,3 19 3 0,-11 6-1 15,-3-2 1-15,1 0-2 16,0 0 1-16,1 0 0 16,-2-21 0-16,0 0-2 15,0 0 1-15,55 23 1 16,-35-34-1-16,1-9 1 0,3-7 0 16,2 2 0-1,-3-5-1-15,1 0 1 0,2 2 2 16,-5 4-3-16,-1-1 2 15,-2 7 0-15,-18 18-2 0,0 0 0 16,0 0 1-16,0 0 0 16,10 0 0-16,0 0-1 15,10 23 0-15,-20 0 0 16,0 8 2-16,-1 0 0 16,0 0 0-16,1 0 1 15,1-6-2-15,5 1 0 16,-6-26 0-16,38 22 1 0,-23-28 0 15,10-17 0-15,0-12-2 16,6-9 0-16,-3-11 0 16,25-52 2-16,13-41-1 15,-7-18-1-15,-6-2 2 0,-13 9 1 16,-9 17 3-16,-11 29 2 16,-10 29-1-16,-4 34-3 15,-6 16 1-15,0 34 0 16,-11 4-1-16,-1 35-2 15,-9 20 0-15,9-20-3 0,-4 7 1 16,0 7 2-16,-1 5 0 16,-1 3 0-16,-1 7 0 15,1 0 0-15,2 3-1 0,3-5 2 16,0 1-3-16,2-6-1 16,4 2 1-16,3-13 1 15,4-2 0-15,5-12-1 16,4-7 0-16,7-13-1 15,8-14 3-15,1-9 0 0,2-11-1 16,4-8-2-16,1-5 0 16,-2-2 1-16,0-1 1 15,-1 1-1-15,-1 0 1 16,-2 3 1-16,-2 5 0 0,-4 5 0 16,-4 8 0-16,-3 4 0 15,-13 8 0-15,11 5 0 16,-7 10 0-16,-2 5 0 0,-2 3 0 15,0 2-1-15,0 0 1 16,-1-5 0-16,1-2-1 16,0-2 1-16,3-7-1 15,-3-9 0-15,11-3-1 0,-1-11 0 16,1-5 1-16,1-2-2 16,2-1 2-16,0-3-2 15,-1 2 1-15,2-1 0 16,-1 7 1-16,2-1 0 0,-3 5 0 15,-1 6 0-15,1 5 0 16,-5 2 0-16,2 0 0 16,-2 9 0-16,1 4 0 15,-4 2 1-15,-2 2-1 0,2 1 1 16,0-2 0-16,-2-4-1 16,0-1 1-16,-3-11-1 15,0 0 0-15,0 0-1 0,12-17 0 16,-5-10 2-16,3-21 0 15,0-4-1-15,5 0 1 16,1 2 0-16,2 5 0 16,2 16 1-16,2 19 0 0,-9 10-4 15,2 3-2-15,0 6-2 16,2 3-7-16,-3 3-8 16,2 1-16-16,-1 2-15 15,2 2-28-15,-5-3-4 16,-1-1-1-16</inkml:trace>
  <inkml:trace contextRef="#ctx0" brushRef="#br0" timeOffset="409357.0617">14085 17155 59 0,'-34'-4'87'16,"13"-4"-10"-16,12-8-10 15,18-10-24-15,23 26-77 16,14-38-45-16,18 0-8 16,9-4-3-16</inkml:trace>
  <inkml:trace contextRef="#ctx0" brushRef="#br0" timeOffset="409857.8061">15439 16273 38 0,'24'-17'73'0,"-5"4"-4"15,-6 3-1-15,-8-3-37 0,-5 13-23 16,0 0-2-16,0 0 1 15,0 0-3-15,-5 16 1 16,-8 0 1-16,1 7 1 16,-3 1-1-16,-4 6 1 15,1 3 0-15,0 5 0 0,0 2-1 16,3 1-2-16,3 5-1 16,2 1-2-16,1 3 1 15,3 0-1-15,5-4 0 16,1-6-1-16,4-7 2 0,6-8-1 15,5-8 0-15,3-9 1 16,7-9-2-16,1-13-1 16,3-8 1-16,0-11-2 15,0-4 1-15,-7-8-1 0,-3 0 2 16,-5 0 5-16,-11 2 0 16,-3 5 2-16,-10 5-1 15,-7 9 0-15,-9 7 0 16,0 9-2-16,0 8-4 15,-4 0-9-15,6 12-16 0,0 8-32 16,0 4-22-16,7 4-5 16,4-9-5-16</inkml:trace>
  <inkml:trace contextRef="#ctx0" brushRef="#br0" timeOffset="410420.5111">15197 16024 49 0,'0'0'84'16,"0"-15"-3"-16,0 15-6 16,0-11-3-16,-12 11-66 0,12 7 0 15,2 17-3-15,11 12-3 16,-8 10 0-16,5 17 2 15,-7 9-1-15,-2 12 1 16,-2 3 0-16,-3 2-1 16,-5-3 1-16,-4-4-1 0,5-8 1 15,0-7-1-15,5-9-5 16,0-7-8-16,8-6-15 16,6-3-27-16,2-16-20 0,3-8-7 15,-8-13-4-15</inkml:trace>
  <inkml:trace contextRef="#ctx0" brushRef="#br0" timeOffset="410597.7305">15055 16601 76 0,'-22'-5'89'0,"2"-4"-9"15,7-4-7-15,8-6-10 16,9-4-88-16,13 3-36 15,18-9-15-15,10-4-11 0,7-5-1 16</inkml:trace>
  <inkml:trace contextRef="#ctx0" brushRef="#br0" timeOffset="411026.1324">16227 15990 13 0,'12'0'72'0,"-12"0"0"15,9 0-4-15,-9 22-9 16,-7-8-51-16,0 12-1 15,-4 6-3-15,-2 11-3 0,-1 6 2 16,-2 9-1-16,2-2 2 16,4-1-2-16,2-6 0 15,7-10 0-15,4-6 1 16,13-15-1-16,11-10-1 0,2-10-2 16,12-18 0-1,-2-7-2-15,10-10 1 0,-2-7 0 16,-5-7 2-16,-8-4 0 15,-15 0 4-15,-9 4 4 0,-14 7 0 16,-12 7 1-16,-14 9-1 16,-8 11-3-16,-2 11-7 15,-4 0-13-15,4 7-40 16,8 15-19-16,3-2-6 0,16-6-4 16</inkml:trace>
  <inkml:trace contextRef="#ctx0" brushRef="#br0" timeOffset="412143.2237">16621 15548 53 0,'21'-23'86'0,"-3"7"-4"0,-2 13-5 16,-3 4-5-16,-2 17-49 16,4 11-23-16,1 14-3 15,2 12-1-15,-1 9-1 16,2 6 2-16,-1 1 0 15,-1 1 1-15,-4-4 0 0,-3-8 1 16,-5-10 1-16,-3-11 3 16,-2-9 0-16,-7-6 1 15,-7-7 0-15,-7-11-1 0,-2-6 0 16,-4-6 0-16,2-12-2 16,-3-7 0-16,6-8-1 15,3-6 0-15,8-5-1 16,8-3 0-16,3-7 1 15,14 1-1-15,8-2 1 16,9-2 0-16,5-1 0 0,4-1 1 16,4 0 0-16,-2 7 0 15,-3 4 0-15,-5 11 1 16,-7 3-1-16,-2 12-1 0,-10 7 0 16,-5 14-1-16,-6 6 0 15,-4 17 0-15,-2 14 0 0,-4 6-1 16,-3 9 0-16,2 2 1 15,2 4 0-15,-2-3 1 16,4-2-1-16,3-11 0 16,0-10 0-16,8-8 1 0,3-9 0 15,4-8-1-15,7-6-1 16,-2-7 0-16,8-11 0 16,-1-7 1-16,6-7 0 15,-2-3-1-15,3 1 1 16,-2-1 1-16,-2 6 0 0,-2 5 0 15,-2 6 0-15,-4 10 0 16,-5 6 0-16,-4 5-1 16,-3 8 1-16,-5 3 0 15,-2 0-1-15,0 3 2 0,0-3-1 16,2-5 1-16,-5-9 1 16,15 5-1-16,-2-8 1 15,5-11-1-15,0-7 2 16,1-6-1-16,2-6-1 0,2-3-1 15,-4-5 1-15,0 4 0 16,-5 1 1-16,-1 4 0 16,-4 6-1-16,-2 7-1 0,-2 7 0 15,-5 12 0-15,0 0-1 16,-6 18 0-16,-3 6-1 16,0 6 0-16,-1 3 0 0,1 3 2 15,2 1 0-15,2-3 0 16,4 0 0-16,1-9 0 15,5-5 0-15,4-9 1 16,5-4 0-16,2-6 0 0,1-4 1 16,3-11-1-16,4-7 1 15,0-6-1-15,4-7-1 16,-2-3 0-16,6-3 0 16,-3 1 0-16,1-1 0 15,2 3 0-15,-4 4-1 0,1 3 1 16,-2 8 0-16,-4 5 0 15,-4 6 0-15,-3 2 0 16,-4 6-1-16,-12 3 1 0,12 0 0 16,-12 0 0-16,2 14 0 15,-1-4-1-15,0 2 1 16,1 3 0-16,2-2 0 16,1 7 0-16,0-2 0 0,1 2 0 15,-1 3 1-15,-3-1-1 16,-1 4 0-16,-1 2 1 15,-7 3-1-15,-5-1 0 16,-9 5-1-16,-3 1-2 0,-5 0-7 16,-2 4-9-16,-2-7-13 15,-5-2-42-15,10-5-6 16,3-8-5-16,7-6 1 16</inkml:trace>
  <inkml:trace contextRef="#ctx0" brushRef="#br0" timeOffset="413113.8052">18643 14607 57 0,'0'0'76'0,"4"-19"-7"15,-4 19-19-15,-1-12-12 0,-12 10-10 16,-5 1-10-16,-3 1-5 16,-7 2-2-16,-5 5 0 15,-5 3 1-15,-8 2-2 16,-1 0 1-16,-7 2-2 0,-6 0 0 16,-5 2-2-16,-6 0-2 15,-6-1-1-15,-6 3-1 16,-8-1-1-16,-7 5 0 15,-5 2-2-15,-10 1 1 0,-7 4-1 16,-5 0 0-16,-4 2 0 16,-4 2 0-16,-5 0 1 15,1 1 0-15,-7 0 0 0,2 1 0 16,-1-2 0-16,3 0-1 16,0 1 1-16,-1-2 0 15,3 1-1-15,-1-2 0 16,5-3 1-16,-4-3-1 0,5 0 1 15,1 0 1-15,-2-4 0 16,4 1 1-16,0-3 0 16,4 2 1-16,-1-1-1 15,5-1 0-15,0 1 0 0,-1-1-1 16,4 0 0-16,1 1-1 16,5-1 0-16,-1 2-1 15,3 0 0-15,-2 0 1 0,3 2-1 16,5 2 0-16,1 0 1 15,1 2-1-15,6-1 0 16,2 0 0-16,3 1 0 16,6-2 0-16,5-2 0 0,4 0 0 15,3-2-1-15,8-2 1 16,0-1 0-16,9-3 0 16,3-1-1-16,4-1 0 15,8-2-1-15,6 1-2 16,3-6-3-16,11 1-7 0,3-7-4 15,8 4-5-15,3-5-7 16,8 1-23-16,13-10-28 16,9-5-9-16,4-3-1 15</inkml:trace>
  <inkml:trace contextRef="#ctx0" brushRef="#br0" timeOffset="413448.0077">12518 15568 14 0,'28'-23'81'15,"-5"3"3"-15,-10 4-4 16,-17 4-32-16,4 12-11 0,0-13-11 16,0 13-12-1,-22-1-7-15,-1 4-2 0,-9 10-4 16,-6 3 0-16,-12 7 0 16,-6 8 1-16,-4 4 2 0,-8 6 0 15,-4 3 1-15,-1 3 0 16,0 0 0-16,3-2 0 15,6 0 0-15,5-4-1 16,9-3-2-16,6-4 1 0,16-2-2 16,8-5 1-16,12 0-2 15,7-4 1-15,20 0 0 16,11-3-2-16,19-2-1 16,9-2-5-16,16 0-13 0,16-2-31 15,9-3-29-15,13-5-5 16,2-6-7-16,0-2-1 15</inkml:trace>
  <inkml:trace contextRef="#ctx0" brushRef="#br0" timeOffset="434034.9908">14296 18390 13 0,'0'0'46'0,"0"0"0"15,-7 12-27-15,0 1-2 16,-2-2 3-16,2 1 3 16,7-12 0-16,0 0 2 15,0 0-1-15,0 0-1 16,0 0-5-16,0 0-5 16,0 0-4-16,0 0-2 0,0 0-1 15,0 0-2-15,0 0-1 16,0-1 0-16,0-5-1 15,0 1-1-15,11-49 1 16,3 29 0-16,2 4-1 16,0-2 0-16,4-3 1 15,28-29 1-15,-16 18 1 0,3 2-1 16,7-6 1-16,-1-1 0 16,4-2 0-16,5 1 1 15,2-6 0-15,4 1-3 0,4-5 1 16,2 2-1-16,-17 7 3 15,91-60 0-15,-2 4 0 16,0 1 0-16,-8 8 0 16,0 2-1-16,-7 9 1 15,-9 5-1-15,-19 15-2 0,0 2 0 16,0 2-2-16,-2 0 2 16,2 1-2-16,-5 6 2 15,-2 0-2-15,-1 4 0 16,-3 1 0-16,-2 2 1 0,-2 2 0 15,1 2 0-15,-4 0 0 16,2 1 1-16,-2 1-1 16,4 3 1-16,-5-1-1 0,-3 2 0 15,0 5-1-15,-8 2 1 16,-3 0 0-16,-8 5 1 16,-5 3-1-16,-11 3 0 15,-5 1 1-15,-4 4-1 16,-8 2 1-16,-5 1 0 0,-1 3-1 15,-11 3 1-15,8-3 0 16,-8 3-1-16,0 0 0 16,0 0-2-16,0 0-3 0,0 0-5 15,0 0-12-15,0 0-38 16,0 0-23-16,0 0-5 16,-7 8-7-16,-3-5 0 15</inkml:trace>
  <inkml:trace contextRef="#ctx0" brushRef="#br0" timeOffset="440294.3768">22532 13966 48 0,'0'0'62'0,"13"-9"-3"15,13 7-30-15,-6-2-11 0,1 0-4 16,13-3-3-16,12 0-3 16,2-2 0-16,12 0 0 15,5-3-1-15,9-1 2 16,6-2-2-16,8-1 2 16,7 0-3-16,9-5 1 0,6-1-3 15,3-4 0-15,7 0 1 16,4-4-4-16,-4-3 0 15,4-5 0-15,-8 0 0 16,-8-5 1-16,-2-1-1 0,-2-3 1 16,-13-3 0-16,-7-2 0 15,-4-1 1-15,-8-1 0 16,-10-3 1-16,-5-2 0 0,-10-5 0 16,-10-3 1-16,-11-4 1 15,-9-5 0-15,-9-4 0 16,-8-2 2-16,-11-1 0 0,-7-3-1 15,-8 2 0-15,-7-1 0 16,-5 2-1-16,-9 1-1 16,0 2-1-16,-8 2-1 15,-5 4-2-15,-2 2 1 0,-9 4-1 16,-7 4-1 0,-10 4 2-16,-4 8-2 0,-12 7-2 15,-6 6 2-15,-7 8-1 16,-9 8-1-16,-6 9 0 0,-7 6 0 15,-1 8 1-15,-8 10 0 16,-1 7 0-16,0 8 0 16,-1 8 0-16,-1 6 0 15,0 9 0-15,1 7 0 0,0 11-1 16,1 3 0-16,2 9-1 16,4 1 0-16,3 6 1 15,12 2-1-15,15 6 0 16,12 3-1-16,21 2 1 0,21 2 1 15,25 5 0-15,22 5 0 16,26 3 0-16,25 1-1 16,35-4-5-16,29-10-12 0,116 1-52 31,21-19-5-15,19-21-4-16,12-25-3 15</inkml:trace>
  <inkml:trace contextRef="#ctx0" brushRef="#br0" timeOffset="441233.7651">24051 10650 48 0,'7'-8'69'0,"-1"-4"-2"16,-5-2-31-16,-3-1-12 16,-11 2-4-16,-7 0-11 15,-10-1-4-15,-7 1-4 16,-4-2 0-16,-12 1-1 0,-11 0 1 16,-3-1 1-16,-7 1 1 15,-10-2-1-15,-5-2 0 16,-8 4 0-16,-9-4-1 15,-8 6 0-15,-6-3 0 0,-10 6-1 16,-4-3 0-16,-10 7 0 16,0 1 2-16,-1 2-2 0,-1 2 0 15,4 1 0-15,5 4 2 16,1 7-1-16,3 9 0 16,8 1 0-16,4 12 0 15,-3 3-1-15,-1 11 0 16,2 5 1-16,4 11-3 0,5 5 1 15,9 0-1-15,8 13 1 16,14 4 0-16,13 7-1 16,20 1 2-16,16 2 2 0,16-3-2 15,18 2 0-15,10 3 1 16,23-10-2-16,15-7-1 16,17-8 0-16,13-6-1 15,26-8-1-15,17-6 1 0,20-11-2 16,21-11-1-16,15-7 0 15,11-9-2-15,23-7 3 16,10-8-1-16,7-7 2 16,6-9 4-16,-1-14 3 0,3-3 7 15,-5-17 5-15,-1-8 6 16,-16-16 2-16,-4-10 2 16,-23-14 1-16,-16-11 1 15,-25-8-5-15,-23-5-4 0,-32-1-7 16,-30-3-5-16,-43 10-7 15,-44 7-10-15,-56 20-30 16,-44 22-40-16,-59 20-5 0,-48 18-5 16,-46 15-1-1</inkml:trace>
  <inkml:trace contextRef="#ctx0" brushRef="#br0" timeOffset="443877.2916">26091 14777 30 0,'-13'-29'70'16,"-7"-5"5"-16,3 1-25 0,-8-3-12 15,0 7-4-15,2-3-8 16,-4 6-8-16,1-3-5 16,-1 4-4-16,-2-2-2 15,-5 2-2-15,-7 0-2 0,-1-1 0 16,-8 0 0-16,-6-3-1 15,-12 1-1-15,-4-1 1 16,-15-1 0-16,-7 1-1 16,-7 4 0-16,-14 0 0 15,-4 4-1-15,-8 1 1 0,-6 5 0 16,-3 5-2-16,2 3 1 16,-8 3-1-16,2 4 1 15,-6 5-1-15,-2 6 1 0,-4 4-2 16,-10 3 0-16,-4 6 1 15,-12 1 0-15,-1 3-1 16,0 2 2-16,2 4-1 16,8 0 0-16,8 8 1 0,14 3 1 15,11 5-1-15,19 9 1 16,10 6-2-16,15 13 0 16,9 10-2-16,13 12 1 0,7 3 0 15,14 9 0-15,9 7-1 16,16 1-1-16,10 5 2 15,19-7-2-15,22-6 1 16,21-7 1-16,16-6 1 0,26-6 0 16,17-6 1-16,28-7 1 15,23-3 1-15,24-5 0 16,20-3 1-16,25-5 0 16,20-4-1-16,20-9 1 15,18-8-1-15,11-9 0 0,8-14 0 16,6-11 0-16,0-11 1 15,0-20 0-15,-1-18 0 16,-8-20 0-16,-4-18 1 0,-15-23 1 16,-13-15 1-16,-22-15 3 15,-18-9 1-15,-37-12 1 16,-29-3-1-16,-48-8-1 0,-44 2 0 16,-58 0-2-16,-51 3-2 15,-70 8-4-15,-65 8-1 16,-64 19-4-16,-68 20-4 15,-45 25-1-15,-46 25-1 16,-18 31-1-16,-2 23-7 0,5 40-22 16,28 31-38-16,23 37-6 15,32 26-3-15,32 21 0 16</inkml:trace>
  <inkml:trace contextRef="#ctx0" brushRef="#br0" timeOffset="445274.458">25039 18355 4 0,'12'-7'59'16,"-1"0"3"-16,1 0-7 15,2-1-10-15,-8-5-9 16,3 1-10-16,-2-1-6 16,10-22-4-16,-13 13-5 15,-4 22-3-15,-3-23-1 0,-7-1-1 16,-16-6 1-16,6 10 0 16,-7 6-1-16,2-4-1 15,-7 2 1-15,1-4-2 16,-8 5 0-16,-1-3 0 0,-3 5-2 15,-7-4 0-15,-4 2-1 16,-3-3 1-16,-4 6 0 0,-6-5-1 16,-2 4 0-16,-8-2-1 15,2 1 1-15,-8 1 0 16,0 3-1-16,-5-5 0 16,0 7 1-16,-5 0-1 15,-1 4 0-15,-1 0 0 16,-8 4 0-16,3 0 0 0,-4 6 1 15,-4 2 0-15,4 2-3 0,2 5 0 16,0 3 1 0,6 7-1-16,3-3 0 0,3 7 0 15,4 2 0-15,7 6-1 16,4-1 3-16,4 2 0 16,6 1-1-16,7 4 1 15,9-4-1-15,6 5 0 16,10-4 0-16,7 7-1 15,8-2 0-15,6 0 1 16,9-1-1-16,3-2-1 16,13 2-2-16,7-2 0 0,-20-42 5 15,30 40 0-15,49 35 1 16,-24-37 0-16,14-5 0 16,9-1 5-16,13-7-2 0,14 0 2 15,9-2-6-15,12-3 2 16,15-5-2-16,10-2-1 15,11-1 1-15,5 1-2 16,9-2 1-16,2-2 0 16,8 2 1-16,4-10 0 15,-1 3 2-15,-6-4 1 16,-1-3 1-16,-2-7 2 16,-13-2 1-16,-8-9 1 15,-14-8 1-15,-11-10 0 0,-21-6 0 16,-17-10 0-16,-28-8-2 15,-21-14-1-15,-30-5-6 16,-26-7-2-16,-33-1-1 16,-32-1-3-16,-36 4-9 15,-25 1-24-15,-41 5-45 0,-22 8-2 16,-26 7-2-16,-21 5-4 16</inkml:trace>
  <inkml:trace contextRef="#ctx0" brushRef="#br0" timeOffset="446943.8554">26030 17058 4 0,'-4'-31'70'0,"-3"-6"4"0,-2-5-16 16,-12-1-7-16,-2-1-10 15,-6 1-11-15,-5-1-7 16,-3 0-5-16,-8 1-6 15,-6 1-3-15,-8-1-3 0,-10 5-5 16,-7 0 0-16,-16 2 0 16,-12 3-2-16,-11 6 1 15,-16 3 0-15,-15 6-1 0,-11 5 1 16,-10 10-1-16,-7 1 0 16,-7 13 1-16,-7 8-1 15,-3 8 1-15,-7 8-1 16,-3 5 0-16,-6 7-2 0,-1 8 2 15,-3 3 0-15,4 4 0 16,3 2 0-16,13 3 1 16,9 1 0-16,17 1 0 15,16-1 2-15,20 0-1 0,75-35-3 16,-3 5 0-16,11 1-1 16,0 6 1-16,10 1 0 15,2 5 0-15,11 1 0 16,5 7-2-16,12 5 0 15,6 0 4-15,18 7 0 0,11 1 0 16,16 3 0-16,16 1 0 16,21 1 1-16,16-1 3 15,21-1-1-15,22-8-2 16,20-1 0-16,20-9-2 16,17-7-2-16,21-10-1 0,16-8-1 15,11-13 1-15,6-10 1 16,12-7 1-16,-5-19 2 15,-1-12 5-15,-2-16 6 16,-17-13 1-16,-7-11 4 16,-143 33 2-16,285-150-2 15,-91-28 1-15,-106-9-4 0,-110 0-4 16,-90 4-4-16,-113 28-9 16,-96 38-9-16,-75 70-21 15,-52 34-51-15,-61 36-3 0,-37 25-6 16,-22 25-4-16</inkml:trace>
  <inkml:trace contextRef="#ctx0" brushRef="#br0" timeOffset="453540.0046">21010 16751 24 0,'0'0'27'16,"-7"-14"-5"-16,7 14-4 0,-3-10-2 16,3 10-4-16,0 0 1 15,0 0-1-15,0 0-1 16,0 0 3-16,0 0 1 16,0 0 0-16,0 0-1 0,0 0-2 15,0 0-1-15,0 0-2 16,0 0-3-16,0 0-2 15,0 0-3-15,0 0-2 16,0 10 1-16,0-10 0 0,0 19 0 16,0-9 0-16,2 7 1 15,0 1 0-15,3 5 1 16,2-2 2-16,-1 1-2 16,5-2 0-16,-1 2 0 0,5-2 1 15,0-2 0-15,3-2 1 16,0-3 0-16,0-1-1 0,0-2 1 15,1-4 0-15,-1-2 1 16,0-1-1-16,-1-3 0 16,2 0 0-16,-3-7 0 15,4 0 1-15,-2-5 1 16,2-3-1-16,1-3 0 0,3-2 1 16,4-3-2-16,5-3 1 15,4-5 1 1,0 1-3-16,5-5 2 0,0 3-3 15,5-1 2-15,-6 2-2 16,3 1 0-16,-5 4 0 0,-6 3-3 16,-1 3 2-16,-5 5-2 15,-4 6-4-15,-7 0-8 16,-3 6-11-16,-5 2-16 16,-8 1-28-16,0 13-12 0,-11 2-5 15</inkml:trace>
  <inkml:trace contextRef="#ctx0" brushRef="#br0" timeOffset="454001.0831">21100 16648 14 0,'-21'-11'62'0,"8"-3"1"15,7-2-2-15,-1 1-50 16,7 6-1-16,7 0-5 0,7 7-4 15,3 2 1-15,4 3-1 16,-2 10 1-16,2 5 0 16,2 8-2-16,-1 7 2 15,1 6-1-15,-3 7 1 16,0 5 0-16,-2 2 0 0,3-2 0 16,-5 2 0-16,2-9 3 15,-4-5-3-15,2-7 0 16,-6-7 2-16,1-10 4 0,-2-5 4 15,0-8-2-15,-9-2 3 16,18-16-3-16,-7-7 2 16,3-9-1-16,12-7-2 15,-1-7-4-15,10-8-1 16,0-5-1-16,11-2 0 16,-1 1 2-16,7-1-3 0,-2 4 3 15,-2 2-2-15,4 7 1 16,-6 6-3-16,2 8 0 15,-6 7-1-15,2 7-5 16,-5 8-6-16,-5 8-12 0,-7 4-14 16,-6 11-25-16,-1 10-17 15,-12 6-6-15,-6 7 6 16</inkml:trace>
  <inkml:trace contextRef="#ctx0" brushRef="#br0" timeOffset="454820.0198">21249 16430 28 0,'0'0'31'15,"-7"-15"-3"-15,7 15-1 0,0-13-4 16,0 13-6-16,6-9-4 16,-6 9-4-16,12-5-2 0,-1 5-4 15,-2 7-2-15,2 6-2 16,3 3-1-16,-2 6 1 15,4 4 0-15,-2 4 0 16,4 6 0-16,-6 0 1 0,5 3-3 16,-4 2 5-16,6-1 0 15,-4-1-1-15,4-6 0 16,6-1 3-16,-7-7-2 16,8-3 3-16,-8-7 5 0,3-5 1 15,-6-5 3-15,5-3 1 16,-5-2 2-16,-1-12 2 15,2-8 0-15,8-7-3 16,3-9-2-16,6-9-4 16,8-8-2-16,1-6-2 0,10-1-2 15,-3 0-1-15,8 5-3 16,-5 7 0-16,1 7-2 16,-6 9-4-16,-3 9-8 15,-6 10-11-15,-5 6-15 0,-1 8-18 16,-15 9-19-16,-1 10-4 15</inkml:trace>
  <inkml:trace contextRef="#ctx0" brushRef="#br0" timeOffset="462230.507">18473 11941 30 0,'0'0'74'0,"0"0"-3"0,0 0-6 16,0 0-17-1,0 0-12-15,0 0-9 0,0 0-6 16,0-5-4-16,0 5-6 16,-8-13-1-16,1 4-2 0,-1-2 0 15,1-5-1-15,-3-4-1 16,-2-3 0-16,-2-4-2 15,-1-5 0-15,-1-5 0 16,-3-2-1-16,0-5 0 16,1 0 0-16,-2-2 0 0,2 2-1 15,1-1 1-15,0 1-1 16,0-1 0-16,4 3-1 0,-1 1 0 16,3 0-1-16,2 2 0 15,1-2 0-15,4 1-1 16,1 1 2-16,3 1-2 15,0-1 1-15,6 0-1 16,6 1 1-16,0 0 0 0,3 3 0 16,3-1 0-16,3 0-1 15,2 2 1-15,0 2 1 16,0 1-1-16,1 4 1 16,-1-2-1-16,-1 3 1 15,-1 0-1-15,-3 6 1 0,-2 1-1 16,-2 3-2-16,-5 3-4 15,-9 13-7-15,12-14-20 16,-12 14-48-16,0 0-5 0,0 0-5 16,-9 2-5-16</inkml:trace>
  <inkml:trace contextRef="#ctx0" brushRef="#br0" timeOffset="462844.8915">18760 9451 68 0,'0'-11'85'0,"0"11"-3"16,-2-14-7-16,-7 9-1 16,9 5-69-16,-19 3-1 15,10 13-2-15,-4 8-2 16,0 11-2-16,0 6 0 15,-4 13 2-15,1 8-1 0,-1 6 1 16,4 2 0-16,2-1 0 16,5 1 0-16,5-7 0 15,1-3 0-15,10-11 0 0,5-10-1 16,6-7 1-16,5-10 0 16,6-8 0-16,4-9 0 15,4-7 0-15,-1-11-1 0,3-10 1 16,1-7 1-16,-5-8 1 15,-3 1 2-15,-6-2 1 16,-7 4 2-16,-7 5-1 16,-2 5-1-16,-7 11 0 0,-6 14-1 15,0 0-1-15,7 18-3 16,-6 11 0-16,0 8-2 16,0 10-3-16,0 2 2 0,-1 6-1 15,0-6-4-15,-1 1-3 16,1-7-12-16,0-9-28 15,0-8-26-15,0-11-3 16,0-15-5-16,-8 3 4 16</inkml:trace>
  <inkml:trace contextRef="#ctx0" brushRef="#br0" timeOffset="464315.8994">19124 9970 57 0,'17'-5'70'15,"-3"5"-2"-15,-1 0-3 16,4 6-40-16,-4 1-20 0,4 0-3 16,3-3-1-16,1-4 1 15,4 0 1-15,-3-6-1 16,1-8 3-16,-2-5 4 16,-1-5 4-16,-3-1 0 0,-2-1 3 15,-5 0 2-15,-6 3-1 16,-3 2-1-16,-1 3-2 15,-5 4-5-15,-5 4-4 16,-1 5-2-16,-2 5-2 0,-1 3-2 16,2 12-1-16,-1 6 0 15,1 3 0-15,5 6 1 16,1 0 0-16,3 2 0 16,3-5 0-16,0 0 0 0,5-5 1 15,5-4-1-15,3-7 1 16,0-4 0-16,4-6 0 15,1-1 1-15,2-5 0 16,0-8 0-16,1-3 1 0,-4-5 0 16,1-5-1-16,-2 0 1 15,2-1 0-15,-4 0-2 16,4 2 0-16,-3 3 1 16,4 4-1-16,0 4-1 0,0 6 1 15,1 3-2-15,-2 3 2 16,0 2-1-16,-3 3 0 15,3 3 1-15,-5 1 0 0,0-1 0 16,-2-5 1-16,3 0 0 16,-3-1-1-16,2-8 0 15,2-5 2-15,-1-3-2 16,2-5 0-16,-2-1 0 0,0-1 0 16,0-2 0-16,2 5 0 15,-7 2-2-15,2 3 2 16,0 7-1-16,-11 8 0 0,16 0 0 15,-6 6 0-15,-3 6 0 16,3 1 0-16,0 3 1 16,2-2 0-16,2-3 0 15,2-3 0-15,0-5 0 16,3-3 0-16,3-6 1 0,0-6-2 16,1-2 0-16,-1 0 1 15,-3-1-1-15,-1-3 1 16,-7 2 0-16,-3 0 0 15,-4 3 1-15,-7 3 1 16,-7 2-1-16,-5 3 1 0,-4 5-2 16,-2 4 0-16,-2 8 0 0,-1 8-1 15,0 3 1-15,4 9-1 16,3 3 0-16,6-2-1 16,4-1 1-16,7-4-2 15,1-5 0-15,11-7 1 16,3-9-1-16,5-7-1 0,0-15 1 15,2-9 1-15,1-8 0 16,2-10 1-16,-5-9 1 16,-4-8 0-16,-4-6 1 0,0-3 0 15,-5 2 1 1,-4 5 2-16,0 6-1 0,-3 10 1 16,0 9-1-16,-2 11-1 15,0 11 0-15,2 14-1 0,0 0-2 16,-8 20-1-16,6 6 1 15,0 10-2-15,1 7 2 16,1 5 1-16,0 4 0 0,0-2 0 16,7-2 1-16,6-3 0 15,6-7-1-15,3-8 0 16,9-8 0-16,1-9 0 16,8-5 0-16,0-8 0 15,5-14-1-15,-1-8 0 16,-1-8 1-16,0-8-1 0,-4-6 1 15,-5-1 0-15,-4 0 0 16,-5 4 0-16,-4 3 2 16,-9 8 1-16,-1 6 0 0,-7 7-1 15,-3 9 0-15,-1 8 0 16,0 0-1-16,-4 3 0 16,-2 11-1-16,-1 8-1 15,2 1 0-15,2 7 0 0,3 2 1 16,0-1-1-16,8 0 1 15,6-6-1-15,2-2 1 16,4-7 0-16,5-6 0 0,1-8 0 16,0-2 1-16,2-12 0 15,-3-9 0-15,0-6-1 16,0-7 1-16,-2-6-1 0,2-2 0 16,-1 2 0-16,-4 2 0 15,-2 8-1-15,0 8 0 16,-3 10 0-16,-3 11 1 15,-3 11 0-15,-3 15 0 0,0 5 0 16,3 5 0-16,4 1 1 16,1 2 0-16,3-8-1 15,8-2 1-15,4-13 0 16,8-8 0-16,9-7-1 0,4-14-4 16,2-4-11-16,1 0-52 15,1-19-11-15,-3-4-6 16,-3-6-6-16,-8 0-2 15</inkml:trace>
  <inkml:trace contextRef="#ctx0" brushRef="#br0" timeOffset="464913.3706">17618 9679 43 0,'-9'8'75'16,"9"-8"-3"-16,-7 14-2 0,7-5-3 16,5 0-63-16,6 5-2 15,12 0 1-15,5 6 2 16,3-5 0-16,7 6 1 16,-1-8 1-16,7-1 4 0,-2-7 0 15,4-5 2-15,-2-2 0 16,-1-14 0-16,5-10 0 15,0-10 1-15,4-11-2 16,2-12-4-16,3-7-2 0,2-2-3 16,4 2-4-1,-2 0-4-15,3 7-11 0,-6 8-26 16,-7 12-39-16,7 10-6 16,-5 9-5-16,-6 9-5 0</inkml:trace>
  <inkml:trace contextRef="#ctx0" brushRef="#br0" timeOffset="471298.2358">26218 18683 54 0,'-20'12'77'0,"-3"1"-3"0,23-13-7 15,-23 13-36-15,-1-1-7 16,24-12-9-16,0 0-4 16,0 0-3-16,-11 5-2 15,3 2 1-15,-3 0-2 16,1-1 2-16,10-6-2 15,0 0 1-15,0 0 0 0,8 0-1 16,6 0 1-16,31 0 0 16,-23-2 0-1,9 1 0-15,0-1 0 0,9 2-3 16,49-6 0-16,-38 3 2 16,4-3-2-16,1 4 0 15,1-4-1-15,1 2 1 16,0 0 1-16,0-1-1 15,0 1 0-15,-6 0-1 0,-2-2 1 16,-4 3 0-16,-5-2-1 16,-41 5-2-16,34-3-1 15,-1-1-5-15,-10 4-8 16,-1 0-20-16,-22 0-40 0,0 0-6 16,0 0-5-1,0 0-7-15,0 0 3 0</inkml:trace>
  <inkml:trace contextRef="#ctx0" brushRef="#br0" timeOffset="474472.4962">28098 18416 10 0,'3'5'39'16,"0"0"3"-16,0 0 3 15,-1 1-2-15,2-1-5 0,-1 0-3 16,0-1-7-16,5 4-3 15,-8-8-4-15,0 0-4 16,0 0-3-16,0 0-1 16,0 0-4-16,0 0 0 15,0 0-2-15,0-1-1 16,0-3-1-16,0-2-1 16,0 2-1-16,0-2-1 15,-1 2 0-15,0-2-1 0,-3 1 1 16,4 5-1-16,0 0 0 15,0 0 0-15,0 0 0 16,0 0 0-16,0 0 0 16,0 0 1-16,0 0-1 0,0 0 0 15,-1-5 0 1,-1 0-1-16,0 1 1 0,0-1-1 16,-1 0 0-16,1 0 1 15,1-1 0-15,-1 2-1 16,2 4 1-16,0 0 0 15,0 0-1-15,0 0 2 16,0 0-2-16,0 0 0 16,0 0 0-16,0 0 0 15,0 0 0-15,0 0 0 0,0 0 1 16,0 0-1-16,0 0 1 16,0 0-1-16,0 0 2 15,0 0-2-15,0 0 1 16,0 0 0-16,0 0 0 15,0 0-1-15,0 0 1 0,0 0 0 16,0 0-1-16,0 0 0 16,0-5 0-16,0-1 0 15,2 2 1-15,-1-1-1 16,3 0 1-16,-2 0 0 16,4-18-1-16,-5 12 1 15,0 1-1-15,3 1-1 16,-4 9 1-16,0 0-1 0,0 0 0 15,0 0 0-15,-1 0 0 16,-4 0 0-16,1 0 1 16,-44 22 0-16,28 0 1 15,20-22-1-15,-23 28 1 16,-3 3 0-16,10-9-1 16,-1 0 0-16,3 3 0 0,-3-1 0 15,5 2 0 1,0-2 0-16,6-5-1 0,0 3 0 15,6-22 0-15,2 20-1 16,5 1 1-16,-7-21-1 16,28 6 0-16,-2 3-1 15,3-9 1-15,-3-2 0 0,6-5 0 16,1 0 0-16,1-3 1 16,0 0-1-16,-1-3 3 15,1 0-2-15,-4 0-1 16,2-1 2-16,-7 4-1 15,0 0 1-15,-25 10-1 0,24-6 1 16,-2-2-1-16,-22 8 1 16,0 0 0-16,0 0 0 15,0 0 0-15,0 0 1 16,0 0 0-16,0 0 0 16,0 0-1-16,3 1 2 15,1 3-2-15,-2 1 2 16,2 0-1-16,19 12 0 0,-14-17-1 15,2-4 0-15,22-14 0 16,-12 4 0-16,-21 14 0 16,21-11 0-16,0 0 0 15,-21 11 1-15,0 0-2 16,0 0 1-16,11 0 0 0,-2 0-1 16,1 0 2-1,3 1-2-15,-13-1 1 0,6 10 0 16,-1 3 0-16,1-3 1 15,0 3-1-15,7-10 0 16,-1 0 0-16,38-3 0 16,-27-10 0-16,4-14-1 15,-2-2 1-15,32-41 1 0,-31 26 1 16,0-2 0-16,-1-2 0 16,-2 1 2-16,-3-1-2 15,-1 4 1-15,-5-3 0 16,-2 6-3-16,-3 2 0 0,-5 5 0 15,-2 6 0-15,-2 7-1 16,0 18-1-16,0 0-1 16,0 0 1-16,0 0 0 15,-7 9 1-15,-4 2-2 16,-23 45 1-16,21-22-1 16,2 5 2-16,-9 42-1 0,13-35-1 15,4-4 1-15,2 3 0 16,1-5 0-16,0-40 0 15,8 29 0-15,1 2 1 16,-9-31 0-16,32 20 0 16,-1 0 0-16,0-28 0 0,2-3 1 15,43-48 2-15,-38 23 1 16,-1-3 1-16,-1-4 0 16,-3-5 1-16,-2 2 0 15,-3 0 0-15,-1 2 0 16,-5 1-2-16,-4 4-1 0,-3 2-1 15,-3 4-1-15,-3 5 0 16,-4 6-1-16,-3 4 0 16,-2 18 0-16,0-13 0 15,0 13-1-15,0 0 1 0,-9 4 1 16,1 5 0-16,3 3 0 16,5-12 0-16,0 0-2 15,-7 20 0-15,-2 1 1 16,9-21-1-16,-8 29 0 15,-1 3 1-15,5-11-1 16,-1 2 0-16,3 1 2 0,-1 0 0 16,2 0 1-16,0-1-1 15,1 2 1-15,0 1-1 16,1-2 0-16,2 1 2 16,0-2-2-16,-1 1 0 0,1 0 1 15,0-2-1 1,-3-22 0-16,5 28 1 0,0-1-1 15,-5-27 0-15,5 22 0 16,-1-1 0-16,-4-21 1 16,0 0-1-16,0 0 0 15,0 0 0-15,0 0 0 16,0 0 0-16,7 0 1 0,-2 0-1 16,1 0-1-16,0 0 1 15,31-2 0-15,-26-11 0 16,1-1 0-16,21-24 0 15,-13 14 0-15,-20 24 0 16,21-23 0-16,0-1 0 16,-21 24 1-16,15-21-2 0,1-2 1 15,-16 23 0-15,0 0-1 16,0 0 0-16,0 0 1 16,0 0-1-16,8-9 0 15,0-1 0-15,-1 0 1 16,2 0 0-16,-9 10 0 15,0 0 0-15,0 0 1 0,0 0-1 16,0 0 1-16,0 0-1 16,0 0 0-16,0 0 2 15,0 0-2-15,0 0 1 16,0 0-1-16,0 0 1 16,0 0-1-16,0 0 1 15,0 0 0-15,0 0-2 16,0 0 1-16,0 0 0 0,0 0 0 15,0 0-1-15,0 0 0 16,0 0 0-16,0 0 1 16,0 0-1-16,0 0 1 15,0 0 0-15,1 1 0 0,0 4 0 16,0 1 0-16,0-3 0 16,4 29 0-16,-5-21 0 15,0-2 1-15,1 2-1 16,0 0 1-16,0 2 0 15,0-1 0-15,0 0 0 16,-1-12 0-16,0 0-1 16,9 6 1-16,2 0-1 0,-2 0-1 15,26-9 2-15,-15-12-2 16,-20 15 1-16,22-19 0 16,1-2-1-16,-23 21 1 15,23-21-1-15,-1 1 1 16,-22 20 0-16,0 0 0 15,10-4 0-15,-1 0-1 16,2 0 2-16,1-2-1 0,-12 6 1 16,3 8-1-16,2 4 0 15,-2 1 1-15,11 30-1 16,-7-13 1-16,-7-30-1 16,12 25 2-16,1 2-2 15,-13-27 0-15,23 14 1 16,-1 1 0-16,-3-15-1 15,1 1 1-15,1-3-1 0,1-4 0 16,0-5 0-16,-1-1 0 16,-21 12-1-16,26-20 2 15,1 0 0-15,-27 20-1 16,21-18-1-16,0-1 1 16,-21 19-1-16,0 0 1 0,0 0-1 15,0 0 0-15,0 0 1 16,0 0-2-16,0 0 2 15,0 0-1-15,0 0 0 16,0 0 1-16,6 0 0 16,-1 1 0-16,0 1 1 15,-1 2-1-15,28 20 0 16,-20-15 1-16,35 19 1 0,-22-23-2 16,4-4 0-16,-1 1 0 15,5-2 0-15,1-6 0 16,2-3 0-16,0-2 0 15,-3-2 0-15,2 1-2 16,-6-1 1-16,0-1-1 16,-29 14 0-16,21-16 0 0,2 0 1 15,-23 16-1-15,0 0 1 16,0 0 1-16,-10 0 0 16,-2 0 1-16,-1 0-1 15,-19 26-2-15,12-1-6 16,18-5-8-16,-1 3-19 15,7-2-22-15,3 1-22 0,15-5-10 16,0 0-1-16</inkml:trace>
  <inkml:trace contextRef="#ctx0" brushRef="#br0" timeOffset="474741.5214">29768 17932 45 0,'-51'2'79'0,"15"6"-3"15,5 4-3-15,13-3-5 16,10 5-63-16,8-3-6 0,12-1-2 15,10-3-5-15,6-2-10 16,7-4-29-16,6-1-25 16,6-2-5-16,25-4-1 15</inkml:trace>
  <inkml:trace contextRef="#ctx0" brushRef="#br0" timeOffset="475163.7123">30922 17790 44 0,'26'0'75'16,"-2"0"-2"-16,-5 2-2 15,-2 5-11-15,-1 2-53 0,-5 1-2 16,-4 3 1-16,-2 3 2 15,-3-2-1-15,0 1 2 16,-2-15-3-16,1 22-1 16,0 0-3-16,-1-22 3 15,1 23-2-15,0 3 1 0,-1-26-1 16,7 44 2-16,-3-31 1 16,-4-13 1-16,12 12-1 15,-12-12-1-15,17 2-1 16,-7-4-1-16,2-5 0 15,3-2-2-15,-4 1-1 0,-2-6 0 16,1 5-1-16,-1-2-1 16,3 7 0-16,-2 2-1 0,-10 2-9 15,0 0-10-15,0 0-24 16,1 8-32-16,0 2-6 16,-1 36-6-16,-7-24 1 15</inkml:trace>
  <inkml:trace contextRef="#ctx0" brushRef="#br0" timeOffset="475782.1047">27494 17896 19 0,'-13'-8'67'16,"13"8"4"-16,0 0-2 0,0 0-35 16,8-9-19-16,2 7-1 15,-2 2 0-15,4 0 0 16,0-1-2-16,-3-1-4 15,3 2 0-15,-12 0 0 16,16 0-1-16,-8 3-1 0,3 5 0 16,-11-8-4-16,0 0-1 15,0 0-2-15,4 11 1 16,-1 1-2-16,0-1 1 16,7 26-1-16,-8-15-1 15,-2-22 3-15,0 25 0 16,3-2 0-16,-3-23-1 0,0 0-3 15,3 9 0-15,8 22 1 16,4-30-2-16,-6-1 0 16,0-6 0-16,0 3-1 15,-1-9-5-15,0 6-9 0,-8 6-10 16,12-13-23-16,-12 13-20 16,0 0-5-16</inkml:trace>
  <inkml:trace contextRef="#ctx0" brushRef="#br0" timeOffset="476433.387">28509 18858 4 0,'0'0'59'15,"9"9"4"-15,-1 1-5 0,2 0-29 16,1 1-8-16,-11-11-2 16,0 0-3-16,0 0-4 15,11 1-3-15,-1 2-1 16,1-2 0-16,2 2 0 15,-13-3 3-15,0 0-3 16,11-1 0-16,-1-3-1 16,1-1 0-16,29-13 0 0,-13 6 0 15,1 2-2 1,-1 2-1-16,13-2-1 0,47-9 2 16,-34 6-2-16,7 2 0 15,6-3 1-15,10 2-1 16,5-4 2-16,4 1-1 0,2-1-1 15,3 0 0 1,2 0 0-16,2 0-3 16,3 2 0-16,-7 2 0 15,3-2-2-15,-7 3 0 0,-4 0-2 16,-6 4-3-16,-7 3-12 16,-8 0-32-16,-7 2-25 15,-12-1-7-15,-42 3-4 16,28-2 1-16</inkml:trace>
  <inkml:trace contextRef="#ctx0" brushRef="#br0" timeOffset="492770.5052">26080 17642 44 0,'-11'1'67'16,"1"3"-10"-16,10-4-13 15,-13 4-12-15,13-4-8 16,0 0-5-16,0 0-2 16,0 0-5-16,0 0 0 15,9 0-3-15,0 0 0 0,4 0-1 16,1 0-1-16,4 2-1 15,2-2 0-15,4 0-1 16,4-2 1-16,2 0 0 16,5-2 1-16,8 0 1 15,0 0 0-15,7-2-1 0,-3 0 0 16,6-1 0-16,2 1-1 16,-1-1-1-16,0 0-2 15,0 0 0-15,-1 1-2 16,-3 0-1-16,-4 0-1 0,-3 0-2 15,-3 2-2-15,-4 0-2 16,-8 3-5-16,-2-2-9 16,-10 2-13-16,-4 0-17 0,0 1-16 15,-12 0-15 1,0 0-5-16,0 0 8 0</inkml:trace>
  <inkml:trace contextRef="#ctx0" brushRef="#br0" timeOffset="493101.9499">27011 17546 45 0,'0'0'55'0,"-9"-6"-1"16,9 6-5-16,-7-10-7 16,7 10-4-16,-3-12-4 15,3 12-4-15,-1-13-3 16,1 13-5-16,0-13-5 0,0 13-4 16,0-10-5-16,0 10-3 15,0-12-1-15,0 12-3 16,0 0 0-16,7-9-2 15,-7 9 0-15,10-6 0 16,-10 6 0-16,17-1 2 0,-9 1-1 16,6 0 0-16,2 0 1 15,1 2 0-15,0 3-1 16,0-1 1-16,1 3 0 16,-1 2-1-16,-2 1 1 15,-3 4-1-15,-1 3 0 0,-8 1-4 16,-3 3-4-16,-9 1-14 15,-6 6-39-15,-9-5-20 16,-6 1-4-16,-9-5-8 16,-8 0 3-16</inkml:trace>
  <inkml:trace contextRef="#ctx0" brushRef="#br0" timeOffset="501297.7719">5860 16210 36 0,'0'0'48'0,"-37"0"-38"0,37 0 1 15,-12 8-1-15,8 5 2 16,-1 5 1-16,1 3-1 16,2 7 0-16,0 3-3 0,1 7 0 15,1 1-2-15,2 3-1 16,3-4-4-16,2 1 0 15,1-9-1-15,2 1-1 0,2-10-1 16,0-3-3-16,1-10-4 16,5-5-4-16,2-3-4 15,0-13-3-15,2-4-3 16,3-10 1-16,-4-2 5 0,2-8 10 16,-3 1 16-16,-6-1 11 15,-1 3 11-15,-6 3 7 16,-2 8 1-16,-4 4-1 0,-1 8-6 15,0 11-7-15,0 0-9 16,-8 15-8-16,5 7-7 16,1 10-5-16,-2 1-1 15,3 6-2-15,1-1-4 0,4 2-4 16,1-8-11-16,7-1-9 16,3-2-17-16,2-8-21 15,9-6-2-15</inkml:trace>
  <inkml:trace contextRef="#ctx0" brushRef="#br0" timeOffset="502554.0923">6792 16491 5 0,'-7'-10'76'15,"0"1"1"-15,7 9-6 16,-11-5-19-16,11 5-34 16,0 0-8-16,-4 10-6 15,4 9-4-15,6 10-5 0,-1 10 4 16,3 9 0-16,-1 8 2 15,4 1 0-15,-2 4 0 16,2-5 0-16,-5-5 0 16,3-7 2-16,-4-11-5 15,2-5-4-15,-3-12 0 16,0-6 0-16,-4-10 0 16,0 0-1-16,0-10-1 0,-1-12 1 15,-8-7 1-15,-3-7 5 16,-2-5-1-16,-5-9 3 0,0-5 0 15,-3-2 4-15,4 0 0 16,2-3 1-16,4-2 1 16,3 3 0-16,7 0 1 15,4 4-3-15,9 3 0 0,8 7-1 16,4 7-2-16,5 7 0 16,-1 12-2-16,3 7-1 15,-4 11 0-15,0 7-1 0,-11 16-1 16,-4 14 1-1,-9 7 0-15,-2 5 0 0,-6 0 2 16,-6-1 0-16,0-2 1 16,-5-5-1-16,1-11 0 15,-1-7 0-15,5-10-3 0,0-4-3 16,2-5 0-16,2 0-1 16,8-3-2-16,-13-2 1 15,13 2 0-15,0-19 1 0,3 6 4 16,8-5 3-16,-1 3 3 15,6-2 2-15,2 1 2 16,2 0 1-16,2 6 1 16,3 2-2-16,3 5 0 0,0 3-2 15,4 1-2-15,-5 8 0 16,5 4-2-16,-6 5 0 16,5 3-1-16,-10 0 1 0,-3-1-1 15,-2 2-1-15,-4-5 2 16,-2-1-1-16,-3-5 1 15,-7-11 0-15,7 12 1 16,-7-12 0-16,0 0 1 16,0 0-1-16,8-11 1 0,-3-3 0 15,5-3-2-15,1-6-1 16,4-1 0-16,2-3 0 16,4 3-2-16,2-1 2 15,0 7-2-15,1 1 1 0,-5 9 1 16,-1 5 0-16,-3 3 0 15,-4 11 0-15,-3 6 1 16,-1 6-1-16,-3 0 2 0,-1 6-2 16,-1-4 0-16,3 1-2 15,-3-4 2-15,3-4-1 16,3-7 1-16,2 0 0 16,1-8 0-16,4-3 0 15,0-3 0-15,6-8 0 0,3-3 1 16,-3-4 1-16,2 0-1 15,-2-6 1-15,-2 2 0 16,-7-4 2-16,-1 5 1 16,-10-4 1-16,-2 5-1 0,-10-1-1 15,-7 6-1-15,0 3-3 16,-6 5-5-16,1 6-5 0,-4 1-12 16,5 7-15-16,2 10-28 15,3-1-12-15,8-2-4 16</inkml:trace>
  <inkml:trace contextRef="#ctx0" brushRef="#br0" timeOffset="504390.5626">7793 16133 50 0,'26'-27'77'0,"-4"5"-2"16,-10 10-10-16,0 8-29 15,1 9-15-15,-5 16-12 16,1 16-4-16,1 19-2 0,-2 12-1 15,1 15-1-15,2 8 1 16,-3 2-1-16,4-2 0 16,-2-2 1-1,2-5-1-15,0-11 1 0,4-10 0 16,-5-13 2-16,4-11-2 0,-2-10 2 16,-1-5 1-16,-1-13-1 15,-2-11 0-15,-1-15 1 16,-3-15-3-16,-2-10 0 15,-3-10-1-15,-7-3-1 16,-2-1 1-16,-4-2-2 0,-5 8 1 16,0 6 1-16,-4 10 1 15,-2 8 1-15,0 10 1 16,3 2-1-16,3 4-2 0,3 3 0 16,3 3-2-16,12 2-1 15,-2-16-2-15,11 4-3 16,14-5-3-16,8-5 0 15,8-10 0-15,4-8 2 0,10-4 1 16,3-4 1-16,0 0 3 16,-2 1 5-16,-8 2 4 15,-4 6 3-15,-9 8 2 0,-5 8 2 16,-13 8-1-16,-15 15-1 16,0 0-2-16,0 0-2 15,-10 18-3-15,-7 5-2 16,-1 5-3-16,-2 4 0 0,2 5-1 15,1 1 1-15,3 0 1 16,5-4-1-16,5-2 1 16,4-3-1-16,2-7 1 0,9-3 0 15,4-7 0-15,6-7 0 16,6-5 1-16,6-6 0 16,5-14 0-16,5-5 1 15,1-8-1-15,4-6 0 16,-3-5 0-16,-2-2 0 0,-3-2 0 15,-4 3-1-15,-7 4 0 16,-3 7 0-16,-7 9-1 16,-8 2 1-16,0 8-2 15,-3 6 0-15,-8 9 1 0,9-1-1 16,-9 1 0-16,12 15-1 16,-6 2 0-16,2 4 1 15,1 2-1-15,1 4 1 16,-1 2 0-16,-1 5 0 0,-2-4 1 15,-2 2 0-15,-3-2 1 16,-1-3 1-16,0-2 0 16,-2-4 1-16,-4-4 0 15,1-8 1-15,5-9-1 0,0 0 0 16,0-8 0-16,4-14-2 16,10-6-1-16,4-9 0 15,6-5-1-15,6-5 0 16,5-4 0-16,6-1 0 15,0 3 1-15,0 5 0 0,-4 4 3 16,-6 8 0-16,-4 7 1 16,-8 7 0-16,-6 8 0 0,-13 10-1 15,0 0 0-15,-4 13 0 16,-6 6-1-16,-4 0-1 16,2 8-2-16,3-4 0 15,5 4 2-15,2-4 0 0,3 0 0 16,8-5 0-16,7-2 0 15,4-1 1-15,2-3-1 16,0 2 1-16,-2-2 0 16,-3 2 0-16,-7 0-1 15,-5 4 1-15,-5 3 0 0,-3-1-1 16,-8 1 1-16,-3 2 0 16,-3-4-1-16,0-1-1 0,4-5-4 15,1-4-3-15,12-9-5 16,-11 0-5-16,13-8-7 15,8-9-2-15,10-6-3 16,0-5 3-16,9-6 6 0,2-3 11 16,9-5 10-16,5 1 10 15,-3 1 11-15,6 2 3 16,-9 5 2-16,4 3 0 0,-10 7-5 16,2 6-5-16,-10 7-6 15,-5 5-5-15,-5 6-4 16,-3 8-2-16,-5 7 0 15,-2 2-1-15,-3 2 0 16,-2-1 1-16,0 2 0 0,0-4 1 16,0-5 1-16,1 1 0 15,-1-13 0-15,19 3 1 16,-4-5-1-16,6-8 0 16,2-6 1-16,2-1-1 0,3-6 0 15,1-5 0-15,-2 0 0 16,-3 2 0-16,-1 1 1 15,-9 4-2-15,0 4 0 16,-4 7 0-16,-10 10 0 0,7 0-1 16,-7 16 0-16,0 4-1 15,-1 6 1-15,1 2 0 16,-1 2 1-16,1-2-1 16,0-3 1-16,6-3 1 0,3-8 0 15,-2-1 0-15,4-8 1 16,-1-5 0-16,2 0 1 15,0-7 0-15,-5-8-2 0,5-5 1 16,-6-3-1-16,5-5 1 16,-2-2-2-16,2 0 0 15,0 1 0-15,4 4 0 16,3 4-1-16,2 6 0 0,2 8-1 16,0 7 1-16,-1 3 0 15,-4 12-1-15,-4 3 1 16,-2 1 1-16,-1 0-1 0,-4-3 1 15,-4 0 0-15,0-4 0 16,-2-12 1-16,0 0 0 16,0 0 1-16,0 0-1 15,5-10 0-15,-4-5 1 0,1-8-1 16,1-2 0-16,-1-5-1 16,1 0 1-16,3 2-1 15,3 3 0-15,1 5 0 16,2 9-1-16,5 8 1 0,1 6 0 15,3 11-1-15,-2 8 0 16,2 5-2-16,-3 1-5 16,-1 4-5-16,-3-5-13 15,-3-1-22-15,3 0-30 0,-9-9-7 16,-5-7-3-16</inkml:trace>
  <inkml:trace contextRef="#ctx0" brushRef="#br0" timeOffset="504595.1969">9960 15623 0 0,'-26'-8'89'0,"6"-2"-1"0,8-4-6 16,0 1-9-16,9-3-7 15,-12-1-86-15,16 8-21 0,12 9-29 16,-4 1-13-16,4 7-4 15,0 2 1-15</inkml:trace>
  <inkml:trace contextRef="#ctx0" brushRef="#br0" timeOffset="505093.3667">7769 17195 3 0,'-67'36'85'0,"24"-12"0"15,15-13-4-15,28-11-5 0,16-17-2 16,35-12-70-16,18-4-2 15,24-11 2-15,22-6-1 16,17-5 0-16,21-3 1 16,11-4 0-16,10-4-1 0,13 0-1 15,6 2 0-15,7-1 1 16,-2-1-3-16,2 1 2 16,-12 4-1-16,-8 3 0 15,-16 2-2-15,-16 11-5 0,-22-1-11 16,-16 3-45-16,-17 14-18 15,-23 3-6-15,-17 2-7 16,-18-3 0-16</inkml:trace>
  <inkml:trace contextRef="#ctx0" brushRef="#br0" timeOffset="505491.6708">11139 15501 32 0,'27'-19'75'0,"-6"-7"-2"0,1 4-5 15,-3-2-1-15,-3 6-65 16,-2 2 5-16,0 9 1 16,-6 7 1-16,-8 0 2 15,8 20-1-15,-8 3 2 0,0 8-1 16,-3 5-3-16,0 3-3 15,2-2-3-15,0-1-1 16,1-7 0-16,0-4 0 16,5-11 0-16,-5-14 1 15,15 2 1-15,-3-11-1 0,-1-11 2 16,0-4 0-16,5-4 0 16,-1-1-1-16,-1 0 0 15,1 4 0-15,-1 4-1 0,1 5 2 16,1 10-4-16,-1 6 0 15,-3 14-2-15,0 12-8 16,1 14-30-16,-3 13-40 0,-6 11-3 16,-4 5-7-16,-4-5-3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4:06:48.6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8399 2353 35 0,'-11'1'83'16,"-1"-1"-4"-16,12 0-4 16,-14-6-6-16,14 6-60 15,0 0-6-15,-9-8-4 0,9 8-2 16,0 0-1-16,13 0-3 15,2 0 1-15,7 0 2 16,6 0 2-16,9 0 1 0,6 0 1 16,11 0-1-16,2-3 1 15,7-3 0-15,-5 1 2 16,10-1-1-16,-2-1 0 0,-2-2 0 16,5 3 1-16,-11-3 0 15,3 2 1-15,-5-1 0 16,1-1-1-16,-7 1 1 15,-6 1 0-15,-3 1-1 0,-5 0 0 16,0 0-1 0,-13 4-8-16,1-1-10 0,-3 3-5 15,-7 0-8-15,0 3-25 16,-14-3-20-16,0 0-4 16</inkml:trace>
  <inkml:trace contextRef="#ctx0" brushRef="#br0" timeOffset="278.5698">9032 2298 59 0,'-18'8'82'0,"3"1"-2"16,6-4-7-16,9-5-4 0,-11 1-67 15,11-1-5-15,0 0 0 16,0 13 1-16,-1 5-2 15,3 6 0-15,3 9 1 16,1 6 4-16,-2 11 0 0,2 5 0 16,3 8-1-16,-5 1-1 15,3-1-2-15,-1 0-4 16,-4 1-8-16,-2-3-10 0,0-5-15 16,-1-3-20-16,-11-2-13 15,-1-4-3-15</inkml:trace>
  <inkml:trace contextRef="#ctx0" brushRef="#br0" timeOffset="545.7871">8757 3364 61 0,'-20'2'80'16,"0"-1"0"-16,-9-1-23 15,13 0-17-15,-1 0-9 16,5 0-8-16,-1 0-7 0,4 0-9 15,9 0-6-15,0 0-3 16,0 0-1-16,0 0-1 16,8-3-2-16,10-1 2 15,5-1-1-15,8-4 4 0,6 5-1 16,2-6-2-16,14 3-8 16,0-4-7-16,5 6-13 15,5-2-16-15,-3 1-15 16,8 6-14-16,-5-3 0 15</inkml:trace>
  <inkml:trace contextRef="#ctx0" brushRef="#br0" timeOffset="1210.7371">10061 3040 12 0,'16'-13'67'0,"-2"-1"6"0,-7 0 0 15,-7 0-38-15,5 0-5 16,-5 1-5-16,-7 3-3 16,-6-3-3-16,-1 1-2 15,-8 2-3-15,-2 2-5 0,-3-1-2 16,-4 4-2-16,-3 2-2 16,3 1-1-16,0 2-1 15,-1 0-1-15,1 6 0 16,2 1-1-16,2 6 1 15,0-2-2-15,4 4 1 0,-1 3-1 16,2 4 1-16,2 4-1 16,0 5 1-16,2 0-1 15,1 4 1-15,4 1-1 0,7 1 0 16,4-5-2-16,2 1-1 16,11-9-2-16,7 0 0 0,11-12-2 15,7-4-2-15,13-8 4 16,-2-11 0-16,5-7 3 15,5-15 3-15,1-9 3 16,-1-12 5-16,-7-6 3 16,-2-12 2-16,-7-2 3 15,-8-7 1-15,-2-1-1 0,-13 0-1 16,-5 2-2-16,-7 3-4 16,-4 7 0-16,-2 8-1 15,-8 7-4-15,1 11 0 0,-1 10-1 16,1 9-2-16,2 6-2 15,0 10-5-15,5 9 0 16,0 0 1-16,-14 4-2 0,6 14 0 16,-2 5 1-16,-2 8 1 15,-2 7 3-15,2 7 3 16,-3 5 2-16,-1 5-1 16,6-1 0-16,1 4 0 0,5-1-1 15,2 0-1-15,2-1-2 16,3 2-8-16,3-3-8 15,7-4-21-15,2 3-34 16,3-11-7-16,5-3-5 0,-3-9-1 16</inkml:trace>
  <inkml:trace contextRef="#ctx0" brushRef="#br0" timeOffset="3222.1815">10546 2928 16 0,'20'-9'73'16,"-4"3"2"-16,-7 2-6 16,-9 4-3-16,10-3-50 0,2 3-16 15,-2-3-3-15,8 1-3 16,-1 0-1-16,4-4 1 16,-2-1 1-16,3-2 3 0,-5-2 4 15,-3-4 5-15,0 2 7 16,-9-4 3-16,0-3 3 15,-5 1 0-15,-2-3 0 16,-9 3-7-16,-4-2-2 0,-4 4-5 16,1 0-3-16,-5 8-3 15,-4 3-4-15,2 5-2 16,-3 11 1-16,4 11 2 16,-1 5-1-16,2 4 0 0,3 7 0 15,5 0 1 1,6 7 1-16,2-3 2 0,7-4-3 15,4-2 1-15,6-4-2 0,6-4 1 16,2-5-3-16,3-1 1 16,-2-8-1-16,3-2 1 15,-2-5 1-15,-1-5 3 16,0-1 2-16,-1-4 4 0,0-6 0 16,2-7 2-16,-1-2 2 15,3-9-1-15,6-1 0 16,-2-4-3-16,4-2-2 15,-5 2-1-15,3 3-2 0,-4 5-1 16,0 6-1-16,-6 6 0 16,-4 7-1-16,-2 6 1 15,-2 2 0-15,-2 9 0 16,-2 5 1-16,-3 2-1 0,0 1 2 16,4 1 2-16,-2-1-1 15,-1-1-1-15,2-5 1 0,2-2 0 16,-8-11 0-16,16 9 1 15,-16-9 0-15,20-4 1 16,-11-6-1-16,2-3 2 16,3-7-1-16,-5 1 0 0,3-2-1 15,3 0 0-15,-6 2-1 16,3 5-2-16,-4 4 1 16,2 7-1-16,-2 3 0 15,4 9-1-15,-5 5 1 0,3 5 0 16,-2 3 0-16,4 2 0 15,-1-2 1-15,2 0-1 16,2-5 0-16,5-6 0 16,6-5 1-16,1-6-1 0,7-6 0 15,1-9 1-15,3-7 0 16,-2-9 1-16,5-5 1 16,-7-8 2-16,2-7-1 15,-7-9 0-15,-4-9 1 16,-5-7 0-16,0-7 0 0,-5-8-3 15,0 1 0-15,-5 0 1 16,0 2-1-16,-4 10 2 16,-2 13-1-16,0 12 2 0,-4 9-1 15,0 17 0-15,0 7-3 16,-2 10 0-16,2 10-2 16,-14 6 0-16,4 14-3 0,-1 8 1 15,-2 13 0-15,0 8 2 16,-2 9 2-16,4 8 1 15,-3 5 0-15,6 1 1 16,1-1 0-16,5-1 0 0,0-6 1 16,2-1-1-1,0-7-2-15,4-3 0 0,2-2 2 16,2-5-2-16,1-3-2 16,2-6 1-16,5-1 0 15,-2-4 1-15,2-4 0 0,-2-2 0 16,4-6 0-16,-2-3 1 15,1-2-1-15,-1-4 0 16,1 0 1-16,-4-4-1 0,0-2 2 16,0-2-2-16,3-3 0 15,-3 0 0-15,1 0 1 16,1-7 0-16,2-2 0 16,1-6-1-16,2 0 1 0,2-8 0 15,2-3-1-15,-2-2 1 16,2-7 1-16,1-5 0 15,-1-3 0-15,1-2-1 16,1 1 1-16,-4 4-1 0,-4 2 1 16,0 7 0-16,-3 5-1 15,-6 8-1-15,-1 7-1 16,-8 11-1-16,0 0 0 16,0 0 0-16,1 11 0 0,-1 11 0 15,-6 6 0-15,-1 5-1 16,2 4 1-16,1 4 1 15,0 3 0-15,3-2 1 16,0-3 0-16,4-5-1 0,8-3-1 16,1-7 2-16,2-4-2 15,8-7 0-15,1-6 0 16,1-7-1-16,5-2 1 16,-3-15 1-16,5-7 2 0,-2-12 1 15,-2-8 1-15,2-12 1 16,-3-10 0-16,-3-12 0 15,-1-8 0-15,-2-6-1 0,-4 0-1 16,-3-2 0-16,-1 0 0 16,-8 7 1-16,1 7 0 15,-1 8-1-15,-3 8 0 16,0 10 1-16,0 10-1 16,0 10-2-16,-1 7-1 0,2 11-5 15,-2 6-1-15,0 10 0 16,-1 4 0-16,-7 20-1 15,-2 12 1-15,-5 15 0 0,-1 11 3 16,0 11 3-16,4 8 3 16,1 7-1-16,4 0 1 15,7-5 0-15,5-7 0 0,10-10 1 16,7-9-1-16,5-13 1 16,7-6-2-16,2-15 0 15,4-12 1-15,4-11 0 16,1-18-1-16,3-16-1 0,0-9 0 15,-3-8 0-15,-4-4 2 16,-3 4 0-16,-7 4 0 16,-8 8 0-16,-6 8 0 0,-3 12-1 15,-14 19 0 1,11-5-1-16,-11 12 0 0,2 11-1 16,0 5-1-16,0 4 0 15,4 4 0-15,7 1 1 16,1 0 0-16,5-4-1 0,3-6 0 15,4-11 0-15,5-8 1 16,4-7 0-16,0-12 1 16,-2-11 1-16,-2-3 2 0,-4-3 1 15,-3 0 2-15,-6 5-2 16,-5 6-1-16,-4 7-1 16,-9 15 1-16,6 10 0 15,-6 20-1-15,-6 22-2 0,-4 17-2 16,-5 24-6-16,-3 7-9 15,0 11-9 1,0-2-21-16,0-6-26 16,5-8-12-16,-2-20-7 0,-2-19 0 0</inkml:trace>
  <inkml:trace contextRef="#ctx0" brushRef="#br0" timeOffset="4294.3095">12132 1980 3 0,'0'0'64'0,"0"0"6"16,3-9-10-16,-3 9-28 15,0 0-1-15,0 0 1 0,0 0-4 16,0 0-3 0,0 0-5-16,0 0-7 0,0 5-4 15,0-5-5-15,0 0-3 16,0 0-2-16,0 0-1 0,0 0-2 16,0 0-1-16,0 0 2 15,0 0 1-15,0 0 1 16,0 0 1-16,0 0-1 15,0 0 2-15,0 0-1 0,0 0 1 16,0 0 0-16,11 2-1 16,-11-2 1-16,12 0 0 15,1 0 0-15,3-2 0 0,1 0 0 16,6-3 1-16,5 1 0 16,1-3-1-16,5-2 0 15,6 0 0-15,5-1 0 16,4-1 0-16,5-2 0 0,7-2 0 15,0 1 0-15,1 0-1 16,-1 2 2-16,-8 2 2 16,-6 4 0-16,-10-3 1 15,-4 4 0-15,-12 1-1 16,-7 2 0-16,-6 0-3 0,-8 2-11 16,0 0-7-16,0 0-24 15,0 5-37-15,0 4-4 16,0-9-6-16,-8 17-2 0</inkml:trace>
  <inkml:trace contextRef="#ctx0" brushRef="#br0" timeOffset="4651.0232">12080 2138 45 0,'0'0'83'16,"-3"11"-2"-16,3-11-3 0,0 0-4 15,5-3-56-15,-5 3-8 16,0 0-1-16,0 0-3 16,11-1-1-16,-11 1-3 0,0 0-5 15,0 0-6-15,0 0-15 16,0 0-44-16,0 0-10 16,-13 3-5-16,3 0-7 15</inkml:trace>
  <inkml:trace contextRef="#ctx0" brushRef="#br0" timeOffset="4929.0684">11539 2103 80 0,'-8'-1'89'15,"8"1"-3"-15,0 0-6 16,-10-3-3-16,10 3-69 16,0 0-4-16,7-5-2 0,9 1 0 15,9-2-3-15,12-3 2 16,17-3-4-16,3-3-1 16,18 1-6-16,7-2-8 15,-1 1-18-15,6 6-23 0,-13 0-22 16,0 4-6-16,-17 2-1 15</inkml:trace>
  <inkml:trace contextRef="#ctx0" brushRef="#br0" timeOffset="5641.0006">9250 4091 62 0,'-69'7'85'16,"9"-7"-1"-16,8 0-5 16,10-5 0-16,-4-3-69 15,22 3-3-15,4 0-2 0,8 4-5 16,5-1-1-16,7 2-1 15,0 0-1-15,10-5-1 16,6 2 0-16,6 2 1 0,9-1 4 16,8-3 4-16,12 1 2 15,9 0 0-15,10-3 1 16,14-3-1-16,10-1 0 0,15-3 1 16,12-3-3-16,14-2 0 15,13-1-2-15,12-1 1 16,10-4-2-16,14 2 0 15,7-1 0-15,10 3-1 0,5-1 0 16,3-1 0-16,2-2-1 16,1-2 1-16,-3 2-1 15,0-2 1-15,1-3 1 16,-13 4 0-16,-3 0 0 0,-3-1 2 16,-7 5-1-16,-11 2 0 15,-4 3 0-15,-14 3 0 16,-13-1 0-16,-11 5-2 15,-13-1 0-15,-12 6 0 16,-15-1-1-16,-12 3-1 0,-16-1 0 16,-11 3-3-16,-15-1-3 15,-6 3-11-15,-19 11-47 16,-12-12-22-16,0 0-3 0,-14 0-6 16,-13 0-4-16</inkml:trace>
  <inkml:trace contextRef="#ctx0" brushRef="#br0" timeOffset="10556.2724">11426 4017 60 0,'3'-12'86'15,"1"0"-3"-15,-4-1-6 0,0-1-6 16,-3 0-64-16,3 14-5 16,0 0-3-16,0 0-3 15,0 0-1-15,0 0 0 16,-7 11 0-16,4 3 1 0,-4 7 2 16,-2 1 0-16,-1 7 3 15,-2 1 0-15,-6 7 2 16,-6-1 0-16,-2 7 1 15,-8-1-1-15,-1 3 0 0,-6 4 1 16,-1-1 0-16,-6 5-2 16,0-1 1-16,-1 0 0 15,-4 2 0-15,-1 4 0 16,-4 1 1-16,-7 4-1 0,-3 6 0 16,-7 4 0-16,-5 6-2 15,-9 5 2-15,-4 4 0 16,-9 3 0-16,-4 3 0 15,-3 4 2-15,-5-3 0 16,-1 2 0-16,2-3 1 0,0-4-2 16,-1-2 0-16,4 0 0 15,-1-3 0-15,0 0-1 0,-4 0 0 16,1 0-1-16,-7-1 1 16,1 4-2-16,1 1 1 15,-1-3-1-15,2 2 0 16,4-5-1-16,4-1 1 0,6-6 0 15,4-2 0-15,7-6 0 16,6-8-1-16,4-4 1 16,8-7 0-16,5-5 0 15,8-5-1-15,4-3 0 0,9-6-1 16,7-7-1-16,9-3-3 16,8-7-3-16,4-5-8 15,11-3-11-15,10-5-31 16,-3-15-25-16,9-14-6 15,8-12-5-15,5-10 2 0</inkml:trace>
  <inkml:trace contextRef="#ctx0" brushRef="#br0" timeOffset="10941.6525">7712 6466 70 0,'38'-45'80'0,"-9"8"-5"0,-6 9-2 16,-10 4-47-16,-2 9-5 15,-11 15-8-15,0 0-5 16,0 0-2-16,-13 22-2 0,-12 7-1 16,-8 10 1-16,-11 13-2 15,-9 11 1-15,-8 11 2 16,-11 5 0-16,-3 5 1 16,-4 1 1-16,0 3 0 0,-1-3 1 15,4-3-2-15,0-2 0 16,7-1-3-16,10-4 0 15,8-6-1-15,11-4-2 16,10-3 0-16,16-6-1 16,12-7 1-16,11-5-1 0,20-7-1 15,17-7 1-15,15-8-1 16,18-7 1-16,11-12-3 0,9-2-1 16,5-5-2-16,4-7-2 15,-4-4-2-15,-3 1-5 16,-12-2-19-16,-17 6-41 15,-1 7-7-15,-19 3-2 0,-8 0 1 16</inkml:trace>
  <inkml:trace contextRef="#ctx0" brushRef="#br0" timeOffset="11935.2288">4459 8625 59 0,'0'-14'88'0,"-2"-3"-2"15,-2 0-7-15,0-3-1 16,-4 3-65-16,7 4-5 16,1 13-2-16,0 0-3 15,0 0-2-15,2 13-1 16,2 15-1-16,-2 8 1 0,-2 13 0 15,0 10 1-15,-1 10 1 16,-2 11-1-16,-2 9 2 16,-1 8 0-16,-4 3 0 0,1 5 0 15,2 1 0-15,-2 1 0 16,3 2-1-16,-1-2-2 16,3-6-3-16,4-8-7 15,-2-8-9-15,2-9-21 0,3-7-39 16,-1-17-6-16,1-13-4 15,-3-23-2-15</inkml:trace>
  <inkml:trace contextRef="#ctx0" brushRef="#br0" timeOffset="12329.3747">4365 8954 44 0,'-9'-33'82'0,"2"-7"-1"15,0-4-4-15,2-5-4 16,0 1-61-16,5-2-2 0,7 5-1 16,6-1-5-16,4 1-1 15,12 7-1-15,7-1-1 16,5 6 0-16,9 3-1 15,6 8-1-15,3 2 1 0,1 14 0 16,2 5-1-16,-7 10-1 16,-5 16 1-16,-9 10 1 15,-7 11-1-15,-12 9 1 16,-7 6 1-16,-12 3 0 16,-4 2 0-16,-14 2 0 0,-6-2-1 15,-7-2-4-15,-2-2-4 16,-4-2-8-16,-3-2-10 15,1-6-19-15,2 0-31 0,-1-7-6 16,2-4-2-16</inkml:trace>
  <inkml:trace contextRef="#ctx0" brushRef="#br0" timeOffset="12971.3319">4925 9426 61 0,'21'27'72'0,"-2"-5"-2"16,2-7-4-16,-7-4-54 16,13-2-1-16,7-4-2 15,0-4-6-15,5-1-1 16,-4-11-2-16,3-2 1 0,-6-8-1 15,2-1 2-15,-13-9 4 16,-6 3 3-16,-6-2 2 16,-7 3 1-16,-2 0 1 0,-11 5-1 15,-7 5 0-15,-4 5-2 16,-5 11-4 0,-7 1-2-16,5 13-4 0,-5 7 0 15,4 9-1-15,3 8 0 16,4 6 0-16,7 1-1 0,9 3 1 15,6-5-1-15,4 0 1 16,11-3 0-16,8-9 0 0,7-5 1 16,6-7-1-1,3-8 1-15,1-9-1 16,7-3 1-16,-3-14 0 0,2-10 1 0,-2-6-1 16,-3-8 1-16,-2-9 0 15,-3-2-1-15,-1 1 1 16,-5-2-1-16,-1 4 1 15,-4 3-1-15,-1 8 0 16,-1 6 0-16,-1 12-1 0,-3 8 0 16,0 8 1-1,-4 4 0-15,-4 13 0 0,-1 11 0 16,-6 6 0-16,-1 6 1 16,-3 5 0-16,-5-2 0 0,0 1-1 15,-1-1 0-15,3-3 0 16,4-9-1-16,0-3-3 15,9-8-1-15,6-6-7 0,8-7-10 16,5-4-26-16,12-1-27 16,-2-12-5-16,4-3-4 15</inkml:trace>
  <inkml:trace contextRef="#ctx0" brushRef="#br0" timeOffset="13260.9159">6358 9179 20 0,'28'-29'78'0,"-5"3"1"15,-2 1-3-15,-4 20-19 16,-6-13-31-16,-2 2-6 16,-1 3-6-16,-4 3-4 15,-4 10-1-15,0-10-3 0,-9 10-1 16,-6 12 0-16,-5 1-1 16,-4 9-2-16,-2 4 1 15,-2 10-2-15,-1 3 1 16,2 7 0-16,2 1 0 0,5 1-1 15,4 1 0-15,4-3 0 16,6-2-1-16,4-6-1 16,1 0-2-16,6-9-4 15,12-2-8-15,-1-11-22 0,9-2-38 16,15-9-7-16,6-9-4 16,2-13-3-16</inkml:trace>
  <inkml:trace contextRef="#ctx0" brushRef="#br0" timeOffset="14879.3789">6879 9135 42 0,'11'7'71'16,"-7"1"-1"-16,1 2-1 16,-2 29-22-16,3-25-44 15,2 1-2-15,3 1 1 0,-1 0-1 16,8-2-3-16,5-2-2 15,-2-5 1-15,7-6-2 16,2-5 2-16,4-8 1 16,-3-11 2-16,8-5 3 0,-12-4 5 15,0-7 2-15,-5 1 2 16,-8 1 4-16,-8 2 0 16,-6 4-1-16,-10 10-1 15,-11 5-3-15,-8 12-1 0,-9 7-3 16,-1 13-1-1,-3 10-4-15,0 11 0 0,3 10-1 16,5 6 0-16,7 1 0 16,10 0-2-16,10-4 0 0,7-3 0 15,8-8-1-15,12-9-1 16,10-9 0-16,9-12 0 16,8-9 0-16,6-5 0 15,5-13 1-15,2-8 1 0,5-6 0 16,-4-7 2-16,-3 0 1 15,-3-5 0-15,-4 1 1 16,-8 4 1-16,-3 2 0 16,-10 7 0-16,-2 6-2 0,-11 6 1 15,-3 4-2-15,-5 6-1 16,-9 8 1-16,10-1-1 16,-11 6 0-16,1 10 0 0,0 7 1 15,0 7 1-15,0 7 0 16,-2 6 1-16,-1 9-1 15,-1 7 1-15,0 5-2 0,-2 7 1 16,-1 2 0-16,-2 5-1 16,-3 1 0-16,0-3 0 15,0-5-1-15,2-10 1 16,-2-8-1-16,3-13 1 16,2-10-1-16,2-14 0 15,5-15-1-15,-7-5 1 0,5-20-1 16,1-16-1-16,-3-15-1 15,4-18 0-15,0-16-2 0,1-13 2 16,7-5 0-16,6-3 1 16,4 5 1-16,5 7 2 15,9 12 0-15,5 15 1 16,6 15 0-16,4 16 1 0,2 15-2 16,1 15 0-16,-1 10-2 15,-8 9-1-15,-7 13 0 16,-11 11 0-16,-11 7 0 15,-12 6 0-15,-12 1 1 0,-12 0 1 16,-9-2 1-16,-4-5 1 16,-4-2 0-16,0-8 0 15,4-6 0-15,5-6-1 0,7-5-2 16,5-1-3-16,3-4-3 16,17-7-4-16,0 0-3 15,0 0-8-15,19 0-4 16,8-9-3-16,5-8 0 0,9-7 3 15,4-6 3-15,5-7 3 16,2-3 4-16,3-4 8 16,-10-3 9-16,4 4 8 15,-2 3 5-15,-7 6 2 0,-3 6 3 16,-9 4-2-16,1 7 2 16,-11 4-4-16,4 6-2 15,-9 0-2-15,-2 3-4 0,-1 0-1 16,-10 4-1-16,16-6 0 15,-16 6 1-15,9-4 0 16,-9 4 1-16,0 0 0 16,0 0-1-16,0 0-1 0,0 0-1 15,0 0-1-15,0 0 0 16,0 7 0-16,0-7-2 16,-5 11 0-16,5-11-1 15,-4 12 1-15,4-12-1 0,-3 9 1 16,3-9-1-16,0 0 0 15,0 11 1-15,0-11-1 16,1 13 0-16,-1-13 0 16,8 15 0-16,0-5 0 0,-8-10 0 15,17 11 1-15,-8-7 0 16,3-4 1-16,-2 0 1 16,2-5-1-16,-1-5 1 0,0-5-1 15,1-1 0 1,-4-5 0-16,2 1 0 0,-6-3-1 15,-2 3 0-15,-2 1 0 16,0 1 0-16,-5 4 0 0,-5 4 0 16,1 4-1-16,-6 5 0 15,-2 0 0-15,-2 3 0 16,-3 8-1-16,-1 4 0 16,-2 4 0-16,-1 4 1 0,2 5 0 15,-1 1 0-15,5 4 0 16,3-3-1-16,4 5 1 15,3-4-1-15,5 0 1 0,5-3-1 16,0-4 0-16,7-1 1 16,1-6 0-16,5 1-1 15,-1-4 2-15,-1-4-1 16,1-1 0-16,-2-2 0 0,-1-3 1 16,-9-3 0-1,16 3-1-15,-16-3 1 0,0 0-1 16,10 0 0-16,-10 0 0 15,0 0-1-15,9 0 0 0,-9 0 0 16,0 0-1-16,0 0-2 16,0 0-3-16,0 0-7 15,10-3-17-15,-10 3-45 16,9-6-3-16,-9 6-6 16,1-16-4-16</inkml:trace>
  <inkml:trace contextRef="#ctx0" brushRef="#br0" timeOffset="17027.1733">8395 9150 35 0,'0'0'70'0,"0"0"-3"16,-9-14-15-16,9 14-16 0,0 0-11 15,0-14-9-15,0 6-5 16,5-7 0-16,3-1-2 16,4-6-1-16,3-6 2 15,2-6 0-15,4-7 1 0,2-7-1 16,4-8 1-16,0-4-3 16,3-8-1-16,-1-4 0 15,1-3-3-15,-3-1 0 16,-3 1-3-16,-3 5 1 15,-6 4 0-15,-6 7-1 0,0 8 1 16,-7 7-1-16,-2 7 1 16,-1 7 0-16,-7 8 1 15,1 4-3-15,2 6 0 0,5 12 0 16,-17 0-2-16,5 7 1 16,4 16 0-16,-5 9 0 15,3 12 0-15,0 10 1 16,-1 12 0-16,2 6 1 0,2 6 0 15,1 1 0-15,3 1 0 16,-1 0 1-16,1-3-2 16,3-4 0-16,-1-4 1 15,1-7 0-15,0-3 0 16,0-6-1-16,0-9 0 0,1-9 0 16,7-8 0-16,-1-10 0 15,5-11 0-15,5-5-1 16,4-15 1-16,5-11 0 15,4-6-1-15,1-8 1 0,2-5 0 16,-4 0 0-16,2-1 1 16,-7 4-1-16,-3 7 1 15,-4 5-1-15,-5 10 1 16,-5 5-1-16,-7 14 0 0,0 0 0 16,9 7 0-16,-8 11 0 15,-1 6-1-15,1 3 1 16,2 4 0-16,3-1 0 0,3 0 1 15,1-3-1-15,5-7 0 16,3-8-1-16,4-6 1 16,4-6 0-16,1-9 0 15,1-7 0-15,-2-9 0 0,1-6 0 16,-3-4 1-16,-1-1-1 16,-1 0 0-16,-10 6 0 15,0 3 0-15,-4 7 0 0,0 7-1 16,-8 13 0-16,0 0 1 15,2 12-1-15,-3 9 0 16,0 6 1-16,1 1-2 16,0 1 2-16,1 1 0 15,4-3-1-15,5-5 1 0,1-7 0 16,2-5 1-16,4-9-1 16,-1-1 2-16,2-10-2 15,-1-7 0-15,0-6 1 0,0-2-1 16,-1-7 1-16,0 0-1 15,-1 0-1-15,1 3 1 16,1 2-1-16,1 10 1 0,-2 3 0 16,2 11-2-16,0 5 1 15,-1 10 0-15,-5 10 1 16,0 3 0-16,-2 5-1 16,-5-1 1-16,-2-2 1 0,-2-4-1 15,1-4 1-15,1-7 2 16,-3-12-2-16,11 4 0 15,0-8 1-15,-3-8 0 16,7-7-1-16,1-6 0 16,1-5-1-16,3-4 0 0,-2-3 0 15,3-1-1-15,-1 0 0 16,1 7 1-16,0 5 0 0,1 7 0 16,-1 11 0-16,1 8 1 15,-2 15-1-15,-2 11 1 16,-1 9 0-16,-3 8 0 15,-2 5-1-15,-1 3 0 16,-4-3-1-16,2-1 0 0,-5-8 0 16,0-7 0-16,0-7-1 15,2-10 0-15,-6-15-5 16,0 0-9-16,0 0-22 0,0-15-39 16,2-7-4-16,-2-10-7 15,0-6-4-15</inkml:trace>
  <inkml:trace contextRef="#ctx0" brushRef="#br0" timeOffset="17323.0223">8720 8250 29 0,'-58'-11'82'0,"8"2"-1"16,5-4-2-16,11 14-28 0,4-9-26 15,13 1-6-15,11-4-9 16,6 1-6-16,17-2-4 16,10-2-1-16,18-3-2 15,12-1 0-15,16-4-5 0,16-1-5 16,10 4-11-16,6 5-25 15,5 2-27-15,-1 7-4 16,-12 3-3-16</inkml:trace>
  <inkml:trace contextRef="#ctx0" brushRef="#br0" timeOffset="17970.3705">4624 10552 51 0,'-69'21'86'0,"15"-9"-6"15,10-4-7-15,16-8-4 16,3 1-61-16,25-1-2 16,0 0-5-16,14 14-3 15,14-5 1-15,9-3 2 0,12 0 4 16,6-2 3-16,15-2-1 15,11-2 2-15,11-2 1 16,9-7 0-16,15-5 0 0,13-2-1 16,13-5-1-16,15-3-1 15,15-4-2-15,16-4 0 16,15-4-3-16,17 0 1 16,7-1-2-16,11-1 0 0,5 1-1 15,4 1 1 1,2 0-1-16,0 3 0 0,-5 0 1 15,-7-1 1-15,-7 2 1 16,-9-1 0-16,-12 2 1 0,-11 1 0 16,-15 1 1-16,-17 1-1 15,-16 6 0-15,-17 4 0 16,-18 3-2-16,-20 4 0 0,-15 3-2 16,-18 6 0-16,-17 0 0 15,-14 2 0-15,-8 0 0 16,-11 0 0-16,-12 0-5 15,0 0-2-15,-10 10-8 0,-2-2-23 16,-3 1-48-16,-15-1-2 16,-8-1-5-16,-6-3-7 15</inkml:trace>
  <inkml:trace contextRef="#ctx0" brushRef="#br0" timeOffset="19659.5301">11861 3942 26 0,'-12'-38'60'0,"5"-2"-25"0,-5 10-3 16,6 2-1-16,0 6-7 15,1 0-8-15,1 3-6 16,4 0-4-16,0 1-3 16,10 0-2-16,-1 3-1 0,8-1 0 15,0 3-1-15,11 1 0 16,-2 4 1-16,8 3 0 15,5 3 0-15,3 2 1 16,7 2 0-16,5 10 1 16,5 2 0-16,8 4 2 0,9 3-1 15,4 7 0-15,9-1 0 16,10 6 1-16,2 0-2 16,7 6 0-16,1-1-1 15,4 7 0-15,7 3-1 0,-5 4 0 16,3 5 0-16,1 3 0 15,1 4 0-15,10 2 0 0,3 5 0 16,7 0 0-16,-6-5 1 16,12 7 0-16,1 2 0 15,1 0 1-15,3 0 2 16,-5-2 0-16,-3 3 1 16,-6-3 1-16,-1 2 0 15,-8-3 2-15,-3 3 1 0,-10 3 2 16,3 1-3-16,-6 6 1 15,-5-2-2-15,3 4-1 0,0 4 1 16,-3-5-3-16,1 0-1 16,-2 0-1-16,-4-4 1 15,4-2-2-15,-4-2 0 16,-5-4 2-16,-4-3-1 0,-2-2-1 16,-2-2 0-16,-4-6 0 15,-1-1 0 1,-3-4 1-16,0-1 0 0,-2-7 1 15,-1 0 0-15,-1-4 0 0,-3-4 0 16,-6-4 1 0,-3-4-1-16,-7-3-1 0,-6-4 0 15,-5-2-1-15,-8-8 0 16,-5 0-3-16,-11-5-5 0,-3-1-13 16,-11 4-50-16,-9-13-8 15,0 0-6-15,-11-10-5 16</inkml:trace>
  <inkml:trace contextRef="#ctx0" brushRef="#br0" timeOffset="20086.3588">17526 6909 29 0,'4'26'75'16,"2"0"-3"-16,5-1-1 16,1 0-3-16,8 5-63 15,6 4 2-15,8 7-1 16,9 2 1-16,6 2-1 0,7-2 0 15,5-4-2-15,5-4 0 16,1-12-1-16,4-4-1 16,-1-18 3-16,1-4 1 15,2-15 1-15,-1-10 1 0,-2-8 2 16,-4-8 0-16,-4-7 1 16,-3-4-1-16,-13-2-1 15,-4 2-2-15,-14 2-2 0,-11 1-2 16,-6 7-7-16,-9 6-10 15,-8 8-33-15,-7 13-34 16,-16 11-4-16,-5 7-6 0,-7 9-3 16</inkml:trace>
  <inkml:trace contextRef="#ctx0" brushRef="#br0" timeOffset="21019.3897">17335 8002 18 0,'1'-10'62'16,"-1"-4"2"-16,12 7-11 15,-12-5-29-15,0 0-1 0,0 1-4 16,0 2-1-16,0 9-1 16,0-13-1-16,0 13 1 15,0 0-3-15,0 0-3 16,1-10-2-16,-1 10-1 0,0 0-4 16,0 0-2-16,0 0 0 15,0 0 0-15,-1 10 0 16,1 3 1-16,2 5 0 0,-1 8 1 15,1 6 1-15,2 8 0 16,-2 5 1-16,0 9 0 16,-1 1 0-16,2 4 0 15,-2-1-2-15,0 2-1 16,1-2 0-16,0 2-1 16,-1-6 0-16,-1 1-1 0,2-6-1 15,-1-4 0-15,2-3 1 16,-1-4 1-16,2-5-2 15,0-5 1-15,-1-4 0 0,-1-9-1 16,0-1-1-16,1-4 1 16,-3-10-2-16,1 11-4 15,-1-11-6-15,0 0-14 0,0 0-33 16,0 0-20-16,-6-14-8 16,-4 0-3-16,0 1 3 15</inkml:trace>
  <inkml:trace contextRef="#ctx0" brushRef="#br0" timeOffset="21803.3897">17076 8522 45 0,'-14'-3'86'15,"4"0"-8"-15,0 1-2 0,10 2-8 16,-9-6-58-16,9 6-2 15,11 0-7-15,8 3-3 16,6-1-3-16,9-2 5 16,9-5-2-16,8-3 2 15,9-9 0-15,6-7 0 0,3-4 0 16,4-6 2-16,-4-3-2 16,-1-6 1-16,-3 1 2 15,-8-7-1-15,-7 5 0 0,-11-3 2 16,-6 5 3-16,-10 2-2 15,-5 3 0-15,-9 7 1 16,-7 3-1-16,-2 8-1 16,-1 4-2-16,-2 6-1 15,3 9-2-15,-11-3-1 0,11 3 1 16,-8 18 0-16,5 2 0 16,0 10 0-16,1 6 2 0,-2 10 0 15,-3 4 1-15,2 4 1 16,0 0-1-16,2 0 0 15,-2-3 0-15,0-6-2 16,-1-1 1-16,4-7-1 0,-1-5 0 16,1-6 0-16,2-1 0 15,0-6 0-15,0-1-1 16,0-3 2-16,0-5 0 16,1-1-1-16,-1-9 1 0,6 11 1 15,-6-11-1-15,0 0 0 16,11 3 1-16,-11-3-1 15,15-5 1-15,-4-4-1 16,2-4-1-16,3-3 1 0,3-3 0 16,3-6 0-16,1-4 0 15,4-1-1-15,1-1 1 16,3 3-1-16,-1 2 0 16,0 4 0-16,1 4-1 0,-3 8 0 15,-1 6 0-15,-5 5 0 16,-1 7 1-16,-4 7-1 15,0 5 2-15,-3 4-2 16,-2 4 1-16,-2 0 0 0,-2 5 0 16,1-5 0-16,1 2 0 15,-2-4 0-15,1-1-1 16,2-5 1-16,1-2 0 0,-1-3-1 16,2-4-5-16,1 0-9 15,-3-1-19-15,-11-10-42 16,13 7-6-16,-13-7-4 0,0 0-6 15</inkml:trace>
  <inkml:trace contextRef="#ctx0" brushRef="#br0" timeOffset="22540.2528">11744 8970 51 0,'20'-5'73'0,"-6"-2"-1"16,3-3-2-16,-9 0-48 16,11 3-5-16,4-2-2 15,3 4-2-15,5-1-5 0,4-1-2 16,9 3-2-16,5 1-2 15,3 1 0-15,9-1 0 16,4-1 1-16,10-3 0 16,11-3 1-16,9 0 1 15,7-5 1-15,9 1 0 0,11-3-1 16,6 2 1-16,9-1-2 16,8 3 0-16,-2 2-1 0,-2 1-1 15,0 3-1-15,-3 2 1 16,-9-4 0-16,-5 2 1 15,-9 0 0-15,-12-4 1 16,-6 3-1-16,-13 0 1 16,-6-1-1-16,-13 0 0 0,-10 2 0 15,-6 0-2 1,-12 2-1-16,-8 1-2 0,-9 4-9 16,-6-3-8-16,-2 3-23 0,2 4-32 15,-5-3-9-15,3-1-6 16,3-4-2-16</inkml:trace>
  <inkml:trace contextRef="#ctx0" brushRef="#br0" timeOffset="23358.9082">18468 8314 14 0,'9'-12'62'0,"-1"6"-10"0,-7-5-13 16,-1 11-2-16,15-13-4 16,-15 13-4-16,0 0-9 15,10-5-4-15,-10 5-6 16,0 5-3-16,1 7-2 16,-1 3-3-16,1 7-1 0,0 3 1 15,1 5 0-15,3 4 0 16,4-1 0-16,1-1-1 15,4-4 0-15,4-2 0 0,4-9 0 16,0-3 0-16,6-13 2 16,0-2 3-16,3-13 1 15,-4-8 2-15,-1-5 1 0,-3-7 2 16,-6-5-2-16,-4-4 1 16,-9 0-1-16,-4 1-2 15,-6 3-3-15,-10 4-3 16,-3 6-2-16,-9 6-5 15,0 10-4-15,-4 10-5 0,-3 3-5 16,-2 11-12-16,2 9-14 16,6 7-25-16,0 3-13 0,9 0 0 15,5-5 9-15</inkml:trace>
  <inkml:trace contextRef="#ctx0" brushRef="#br0" timeOffset="23737.4824">19011 8193 60 0,'12'-1'79'0,"-3"-1"-2"16,-9 2-6-16,9 3-3 15,-8 8-66-15,1 7-2 0,1 9 0 16,0 3 0-16,-2 11 1 15,4-2 0-15,1 6 0 16,1-2 0-16,2-5 0 16,3-4 0-16,2-10 1 0,4-3 0 15,2-14 3-15,2-6 0 16,4-7 2-16,-1-11-1 16,-1-10 1-16,-2-8-2 15,0-7 0-15,-5-6-1 0,-8-2-2 16,-3 1-1-16,-6 3-1 15,-1 3-1-15,-6 8-5 16,-2 6-7-16,-2 12-10 0,-2 10-12 16,0 4-25-16,10 7-19 15,-4 10-6-15,3 4-3 16</inkml:trace>
  <inkml:trace contextRef="#ctx0" brushRef="#br0" timeOffset="24724.0193">19708 8121 59 0,'0'0'77'15,"-4"-13"-2"-15,-13 8-4 16,-3 3-49-16,-8 2-4 0,0 5-7 16,-3 7-5-16,2 5-4 15,0 4-2-15,7 0-3 16,2-1-2-16,6-1 1 15,6-2-1-15,6-5 0 16,2-12 1-16,6 9 1 0,3-9 0 16,6 0 3-16,-3-3 1 15,5-1 0-15,-4 4 1 16,3 2-2-16,-3 12 2 0,0 12-1 16,-2 7-1-16,0 19 2 15,-5 12-3-15,-4 9-3 16,-2 9-7-16,-3 7-2 15,-6-6 2-15,0-4-2 0,-2-9 3 16,1-14 4-16,-1-16 3 16,-3-11 6-16,6-17 7 15,-8-12 2-15,7-5 0 16,-8-14-2-16,4-2-2 0,-1-14-5 16,5 1-6-16,7-11-6 15,3-5-7-15,10-8-3 16,5-4 1-16,15-4-2 15,9-8 0-15,4-1 3 0,10-7 6 16,0 1 7-16,7-4 8 16,-7 1 5-16,1 2 6 15,-12 2 5-15,-3 6 5 0,-8 4-1 16,-7 8-1-16,-9 7-1 16,-3 12 0-16,-5 8-6 15,-3 10-6-15,-1 8-6 16,-4 17-4-16,0 0-2 0,0 0-1 15,7 24-1-15,-6 3-1 16,2 14 2-16,3 7 1 16,-1 8 1-16,1 2 1 15,2 3 0-15,1-2 1 0,2-5-1 16,-1-5 0-16,4-12 0 16,-2-8 1-16,3-10-1 15,-1-10 0-15,3-9 1 16,1-7-1-16,2-13 0 0,3-3 0 15,-3-4 1-15,4-1-1 16,-3 4 0-16,0 2 0 16,-4 9 0-16,-1 6 0 15,-3 7 2-15,-2 8-1 0,-1 10 0 16,1 9 0-16,-2 5 1 16,5 1-2-16,3 1 1 15,3-3-1-15,6-3 0 0,4-8 0 16,4-9-1-16,2-11 0 15,1-11-1-15,-1-13 1 16,-1-12-1-16,-8-10-1 0,-1-9-2 16,-8-11 1-16,-4-5 3 15,-6-2 4-15,-4 1 3 16,-3 5 2-16,-1 10 3 16,0 8 1-16,-5 14 1 15,1 14-3-15,4 21-2 0,0 0-4 16,-8 31-3-16,7 5-6 15,2 19-7-15,3 10-8 16,6 14-16-16,0 10-30 0,4-4-14 16,6-5-4-16,-1-12-2 15</inkml:trace>
  <inkml:trace contextRef="#ctx0" brushRef="#br0" timeOffset="24914.9262">20944 7951 61 0,'-13'-6'89'16,"1"1"-6"-16,12 5-5 15,-2-13-1-15,2 13-67 0,19-14-11 16,13 14-16 0,6 0-21-16,1-1-38 0,14 1-7 15,-1-4-3-15,1 0-2 16</inkml:trace>
  <inkml:trace contextRef="#ctx0" brushRef="#br0" timeOffset="26369.4329">21661 7795 28 0,'15'9'79'16,"-10"7"1"-16,2 4-3 15,-1 9-40-15,-2 13-9 16,3 9-7-16,-2 15-8 0,-2 7-4 15,-1 9-5-15,2-1-3 16,1 0-2-16,2-6 0 16,-3-9-1-16,1-13 2 15,2-13 0-15,-4-15 2 16,1-10 1-16,-4-15 2 0,3-12 0 16,-3-16-2-16,-6-11 0 15,0-11-1-15,-4-14-2 0,-1-12-2 16,3-7 0-16,2-6 0 15,-1-1 0-15,4 4 1 16,1 6 2-16,2 11-1 16,4 10 1-16,6 16 0 0,2 11 0 15,7 15 0-15,5 12-2 16,1 8-2-16,4 10-2 16,-2 10-4-16,1 10-3 15,-6 4 1-15,-7 6 0 0,-12 3 1 16,-3-1-1-16,-6-6 4 15,-7 1 2-15,-5-13 4 16,6-5 4-16,-2-5-1 0,4-9 2 16,10-8-2-16,0 0 0 15,-4-8-1-15,5-6 1 16,6-4-4-16,4 0 4 16,3-4-1-16,3-3 0 0,5 0 2 15,0 1 1-15,8 3 1 16,-3 2 0-16,5 6 1 15,-1 1-2-15,1 5 1 16,1 3-2-16,0 5 0 0,-4 9-2 16,-2 5 1-16,-2 6-2 15,-7 1 0-15,-3 7 0 16,-5-4 0-16,-6 4 0 0,-3-6 0 16,0-7 0-16,-1 1 1 15,0-6 0-15,0-11 2 16,0 0-2-16,12 0-1 15,-4-7-1-15,7-11 0 0,2-3-3 16,3-2 2-16,3-4-1 16,2 0 0-16,0-3 1 15,3 5 1-15,-1 2 1 16,1 8 1-16,-2 6-1 0,-3 6 1 16,0 1 0-16,5 4-1 15,-2 9 0-15,3-1-1 16,2 1 1-16,1-2 0 15,4-2 1-15,1-6 0 16,4 0 0-16,-6-1 0 0,-3-9 1 16,-5-2 1-16,-7-2-2 15,-7-1 2-15,-10 0-1 16,-8 1 0-16,-9 1 0 0,-7 2 0 16,-7 6-1-16,-2 4 0 15,-5 4-1-15,-2 12 1 16,2 7-1-16,4 4 0 0,3 3-1 15,11 1 0-15,6 2 1 16,8-5-1-16,4 0 1 16,14-7-1-16,9-7 1 15,5 1 0-15,8-10 1 0,5-2-1 16,4-3 1-16,3-5-1 16,4-8 1-16,-6-5-1 15,5-6 1-15,-3-3-1 16,-3-3 0-16,-1-3 0 0,-8 0 0 15,-1 3 1-15,-5 3-1 16,-4 2 0-16,-5 5 2 16,-5 5 0-16,-3 7-1 15,-14 8 0-15,16-10 0 16,-16 10-1-16,0 0 1 0,0 0-1 16,7-3 0-16,-7 3 0 15,0 0 0-15,0 0 0 16,0 0 1-16,0 0 0 0,0 0 1 15,0 0-1-15,0 0 0 16,0 0 0-16,0 0 0 16,0 0-1-16,0 0-1 15,0 0 1-15,0 0-1 0,0 0 0 16,0 0 1-16,0 0 0 16,0 0 1-16,0 0 0 15,0 0 1-15,0 0 0 16,0-9 0-16,0 9 1 0,0 0-1 15,0 0 0-15,-7-10 0 16,7 10-1-16,0 0 0 0,-14-9-1 16,14 9 0-16,-15-7-1 15,6 5 0-15,-7-1 0 16,-2 1 0-16,-5-1 1 16,-3 2-1-16,-1-1 1 15,-5 2 0-15,-1 0 0 0,-1 0 0 16,-2 1 0-16,-2 4 0 15,-2 0-1-15,0-2 0 16,2 3-1-16,-3 0-4 0,1 7-5 16,0-7-11-16,10 8-26 15,4 4-28-15,4 1-7 16,9 1-2-16</inkml:trace>
  <inkml:trace contextRef="#ctx0" brushRef="#br0" timeOffset="27648.0145">23924 7636 12 0,'14'4'83'0,"-14"-4"-1"15,12 2-5-15,-12-2-7 0,0 0-39 16,-13 7-30-16,-3 2 0 16,-7 3-4-16,-6 4 0 15,-4 4 1-15,-4 2 2 0,0 1 2 16,-2 1 1-16,7 0 0 16,4-1 1-16,3 2 1 15,7 0 0-15,7 0 0 16,1 2-2-16,8-3 1 15,2 0-2-15,6 4 1 0,9-4-3 16,5-2 1-16,8-4-2 16,7-3 0-16,5-6-1 15,7-7-2-15,3-2 1 16,1-11-4-16,2-6-1 0,6-7 0 16,-7-6 1-16,0-6 0 15,-10 0 3-15,-4 1 1 16,-8-1 3-16,-3 5 3 0,-9 5 1 15,-8 6 2-15,-3 6-3 16,-7 14-1-16,2-11-2 16,-2 11-1-16,-8 2-2 15,-2 4 1-15,-2 5-2 0,-3-3 2 16,-3 3 2-16,0 2 1 16,-1-2 0-16,2 0 2 15,1-2-1-15,3 0 0 16,3-2 1-16,-2 6-2 0,5-4 1 15,1 3-1-15,2-3 0 16,4 5 0-16,0-3 0 16,7 2 0-16,2-3 0 0,6 0 0 15,4-3 2-15,6-5-2 16,4-1 2-16,3-2 0 16,4-7-1-16,4-7 0 15,2-1 0-15,2-8 1 0,-1 0-1 16,-1-3 0-16,0-3 0 15,-3 0-1-15,-3 0 1 16,-6 1 0-16,-4 0 1 0,-4 6 0 16,-3 1 0-16,-3 1 0 15,-2 5 0-15,-7 4-1 16,0 3 0-16,-7 9-1 16,8-11 0-16,-8 11-1 0,0 0 0 15,3-9 0-15,-3 9 0 16,0 0 0-16,0 0 0 15,-5-11 1-15,5 11-1 16,-10-6 0-16,10 6 0 0,-8-4 0 16,8 4 0-16,0 0 0 15,-13-1-1-15,13 1 0 16,0 0 1-16,-7 0 0 0,7 0 0 16,0 0-1-16,0 0 0 15,0 0 0-15,-10 2 1 16,10-2-1-16,0 0-1 0,0 14 1 15,0-14-1-15,6 16 2 16,3-5-1-16,4 0 1 16,1 2-1-16,4-1 2 15,0 2-1-15,3-1 0 16,-5 1 0-16,-3-1 0 0,-3 3 0 16,-6-3 0-16,-4 3-1 15,-10 0 1-15,-6 1-1 16,-3-3 0-16,-1 0 1 15,4-2 0-15,1-3 0 0,4 0 0 16,11-9-1-16,0 0 1 16,11 2-1-16,13-4-1 15,7-7-1-15,5-6 1 16,5-1-1-16,1-5 1 0,3-2 1 16,-2 0 2-16,-7 1 2 15,-7 3 2-15,-7 1 0 16,-10 3 0-16,-5 4-1 0,-7 11 0 15,-7-6-1-15,-4 7-3 16,-5 9-1-16,1 5 0 16,1 9-1-16,6 2-1 15,6 8-2-15,2 0-4 16,13 7-8-16,-1 0-12 0,8-5-28 16,4 5-22-16,-5-4-6 15,-9-5 0-15</inkml:trace>
  <inkml:trace contextRef="#ctx0" brushRef="#br0" timeOffset="31467.441">12718 7792 40 0,'-13'0'68'0,"4"6"-1"16,-3 7-1-16,3 8-28 0,-2 6-37 16,11 4-2-16,2 8 0 15,11-4 1-15,5 7-2 16,-2-8-1-16,7-3-2 0,-4-10 0 16,3-5 1-16,-5-9 2 15,4-7 2-15,-6-11 3 16,-1-10 4-16,-8-9 5 15,1-7 2-15,-1-8 2 16,-2-7 1-16,2-3-3 0,-1-1-2 16,-3 0-1-16,2 3-3 15,12 1-3-15,4 4-1 16,8 7-1-16,3 8-5 0,7 7 1 16,1 8-1-16,3 9-2 15,-7 9-1-15,-3 5-1 16,-8 10 1-16,-11 10 0 15,-9 5 1-15,-8 8 0 0,-8 1 1 16,-7-2 4-16,-1-3 2 16,-4-4 1-16,8-4 1 15,1-7 1-15,5-6 0 16,9-4 2-16,1-9-2 0,18 12 0 16,4-5-3-16,9 3 0 15,-1 4 0-15,4 3-4 16,1 3-1-16,-3 4-1 0,-4 5-1 15,-11 0 1 1,-11 9-2-16,-8 0 2 16,-16-1 1-16,-14-3 2 0,-4-4 2 15,-4-4 0-15,-5-6 1 16,2-7 1-16,2-6-1 0,0-7-1 16,10 0 0-16,5-5-2 15,6-2-1-15,9-2-1 16,0 2-1-16,11-3-1 0,0 10 1 15,15-15 0-15,3 7 0 16,6 1 1-16,7 0-1 16,5 0 3-16,6-2-1 15,8-2 1-15,8-2 0 0,7-3 0 16,0-4 0-16,4-2-1 16,-2-2 1-16,-5-2 0 15,-4 2 0-15,-10 0 4 16,-12 2-1-16,-11 4 1 0,-9 1 0 15,-11 4 1-15,-5 2-1 16,-8 5 0-16,-9 2-2 16,-5 4-1-16,-1 1-1 0,-4 9-1 15,5 4-1-15,0 8 0 16,4 6 1-16,4 4 0 16,3 3-1-16,8 1 1 15,3 0-1-15,12-2-1 16,5-3 1-16,5-6-1 0,9-7 0 15,9-6-3-15,4-10 2 16,8-3 0-16,6-12 1 16,2-9 1-16,2-9 1 0,-3-8 0 15,4-7 2-15,-9-11 2 16,0-9 0-16,-7-6 1 16,-8-9 0-16,-3-1 3 15,-7-5-2-15,-6 4 3 0,-8 5-1 16,-3 9 0-16,-6 11 0 15,-5 15-4-15,-1 11-1 16,0 21 0-16,0 11-2 16,-7 14-1-16,-3 17-1 0,2 12-2 15,-4 12 1-15,-3 11 2 16,-1 9 0-16,-3 2 0 16,7 0 1-16,1-1-1 15,4-7 1-15,2-8 0 0,4-9 0 16,1-10 0-16,3-6 0 15,7-9 1-15,3-8 0 16,2-8-1-16,1-4 1 0,2-7 0 16,5-9 1-16,1-7-1 15,2-7 0-15,1-5 0 16,-6-5 0-16,2 1 0 16,-3 0 0-16,-3 6-1 0,0 2-1 15,-4 6 0-15,0 6-1 16,-3 9 0-16,0 3-1 15,-5 10 1-15,-1 7 0 16,-2 2 0-16,0 5 1 0,3-2 1 16,1 3 1-16,0-3-1 15,5-1 1-15,2-5-1 16,6-5 0-16,2-6 0 16,9-2 0-16,0-3-1 0,8-10 0 15,-3-6 1-15,1-8 0 16,2-2 1-16,-2-8 0 15,-3-1 0-15,-3-4 0 0,-6 0 1 16,-6 0 0-16,-2 4 1 16,-7 4-1-16,1 6 0 15,-6 4-1-15,-3 7-2 0,-1 5 0 16,0 9-1-16,-13 0 0 16,2 9-1-16,-4 4 0 15,-4 6-1-15,0 3 2 16,-1 2 0-16,-1 2 1 15,1 1 0-15,3-2 1 0,3 2 0 16,3-2 0 0,7-1 1-16,1 2-1 0,3-4-1 15,1 2-1-15,12-6-1 0,6-2 0 16,7-4-2-16,6-5 0 16,6-7 1-16,5-2 0 15,7-11 0-15,4-8 2 16,-2-5 3-16,0-7 1 0,-4-7 1 15,1-6 2-15,-6-6 0 16,0-2 0-16,-7-1 3 16,-3 7-1-16,-7 3-1 0,-5 8 0 15,-5 6-2-15,-2 10-1 16,-9 9-1-16,-5 12-1 16,2 6-1-16,-4 13-2 15,-6 8-1-15,-4 9 0 16,-4 10 1-16,-5 9 1 0,-7 10 0 15,-1 4 2-15,-5 6 1 16,0 3 0-16,-3 0 1 16,2-3 1-16,4 1-1 15,5-5 2-15,4-4-1 0,6-5-2 16,4-5-1-16,6-4-2 16,5-4-2-16,2-10-1 15,6-6 0-15,6-10 0 16,3-11 0-16,4-11 1 0,4-11 2 15,3-15 0-15,-5-12 2 16,1-12 1-16,-4-8-1 0,-5-5-1 16,-5-5 2-16,-4 5 0 15,-5 3 1-15,-10 9 0 16,0 5 1-16,-5 10 1 0,1 11 0 16,1 5-1-16,4 6-1 15,3-1-2-15,7 4-2 16,12-5-6-16,15 0-8 0,10-9-18 15,17-2-27 1,16 1-21-16,3-5-5 0,3-1-6 16</inkml:trace>
  <inkml:trace contextRef="#ctx0" brushRef="#br0" timeOffset="31698.1055">14904 7151 17 0,'-46'6'95'0,"6"-2"-5"15,5-6-14-15,8 2-13 0,3-2-8 16,3-2-115-16,17 10-20 15,8 13-7-15,10 6-6 16</inkml:trace>
  <inkml:trace contextRef="#ctx0" brushRef="#br0" timeOffset="33951.5047">10340 10133 14 0,'-19'-3'79'0,"4"-5"3"0,1-2-4 16,4-1-5-16,6 0-57 15,4 11-4-15,-9-7-5 16,9 7-5-16,0 0-3 16,3 15-1-16,5-3-2 15,4 6 2-15,6 0 1 0,7 5 2 16,4-2 1-16,7 4 1 15,5 0 1-15,9 2 0 16,1 2 2-16,9 3-2 16,7 2-1-16,5 2 1 15,3 6-2-15,5 4-1 0,7 5 0 16,0 3-1-16,5 1 0 16,4 4 1-16,0-1 0 15,7 1-1-15,-3-2 2 0,4-1 1 16,1-3 0-16,-4-2 2 15,4 0-1-15,-7-4 1 16,-2 1 0-16,-5-2 1 16,-8-1-2-16,-3-2 0 0,-4-2-1 15,-10-3 1-15,-6-3-3 16,-4-1 1-16,-10-5-1 16,-1-3 1-16,-6-2-3 0,-6-3-6 15,-3-1-5-15,1-3-13 16,-2 1-24-16,-8-8-29 15,9-4-6-15,1-7-6 0,6-11 2 16</inkml:trace>
  <inkml:trace contextRef="#ctx0" brushRef="#br0" timeOffset="34516.1913">16977 9797 34 0,'51'2'81'0,"-12"-2"0"0,-11-2-6 16,-11-3-5-16,-8 2-49 15,-9 3-18-15,0 0 1 16,-8 11-1-16,-17 3-1 16,-8 5-1-16,-10 5 1 15,-4 5 2-15,-13 3 1 0,-8 6-2 16,-11 0 1-16,-4 3-1 16,-1 0 0-16,-6 4 0 15,-5 0-1-15,-5 2 1 16,-2 4 0-16,-6 3-1 15,-3 3-1-15,-3 2 1 16,-3 3-1-16,-1 2 0 0,-3 1-1 16,-3 1 0-16,5-4 1 15,-2 1-1-15,5-3 3 16,0-2-1-16,3-1 2 0,3-4 0 16,6-1 0-16,4-1 1 15,3-2-1-15,10-2 1 16,7-4-2-16,8-4-1 0,7-3 0 15,9-3-1-15,6-5 0 16,9-4-1-16,6-5 1 16,6-3-3-16,2-5-1 15,6 0-6-15,3-7-11 0,2 1-17 16,4 5-32-16,3-4-13 16,-1 1-4-16,2-5-6 15</inkml:trace>
  <inkml:trace contextRef="#ctx0" brushRef="#br0" timeOffset="35408.6822">12563 12546 23 0,'0'-20'77'0,"0"4"-1"16,0 3-6-16,0 13-29 0,0 0-13 16,0 0-10-16,-7 26-8 15,2 4-6-15,-5 14-1 16,4 5-1-16,-6 13 2 16,-1 7 1-16,-2 1-1 15,-2-5 0-15,2-6-2 0,2-9 1 16,3-11 1-16,-1-8 1 15,5-17-1-15,6-14 0 0,-8-10-1 16,8-16 1-16,0-11-2 16,5-12-1-16,3-11-1 15,2-9-1-15,4-10 1 16,6-3-1-16,8-2 2 16,1 5 1-16,8 5 1 0,6 8 0 15,4 16 0-15,3 13 0 16,0 19 0-16,2 15-1 15,-7 15-1-15,4 17 0 16,-12 18-1-16,-4 13 0 0,-11 13-1 16,-8 6-1-16,-6 4-1 15,-5 0-2-15,-3-5-3 16,-5-7-4-16,-4-10-13 0,-4-10-20 16,-7-19-30-16,4-8-4 15,-5-16-3-15,-4-8 1 16</inkml:trace>
  <inkml:trace contextRef="#ctx0" brushRef="#br0" timeOffset="36297.366">12702 12911 68 0,'-21'-22'84'0,"3"6"-3"15,2 2-5-15,3 2-43 16,7 2-4-16,6 10-11 0,4-11-7 16,12 6-6-16,8-1-3 15,7-2-2-15,12-3-2 16,8-7 1-16,12-3-2 15,3-6 0-15,9-3-2 0,5-9 0 16,-2-3-2-16,1-4 2 16,-4-2 1-16,-10-2 1 15,-7 3 3-15,-9-1 2 0,-9 2 2 16,-9 6 4-16,-10 8 0 16,-9 6 0-16,-6 5-1 15,-3 9-1-15,-3 12-3 16,0 0 0-16,-8 2-2 0,-3 18-1 15,-4 9-1-15,-2 11 0 16,-1 13 0-16,-4 7 0 16,-2 6 1-16,-2-2 0 15,3-1 0-15,4-10 0 0,1-6 1 16,5-14 0-16,3-8 1 16,5-12 1-16,5-13 0 15,0 0 1-15,0 0-1 0,7-11 0 16,7-7 0-16,4-3-2 15,5-2 0-15,7-1-1 16,5 3 0-16,3 3-1 16,3 6 1-16,-1 7-1 15,-3 5 1-15,-2 15 0 0,-5 5-2 16,-10 9 2-16,-11 1 0 16,-9 8-1-16,-5-2 2 0,-14 0 1 15,-9-2-1-15,-10-6 0 16,-3-4 0-16,-2-9 0 15,-3-6-1-15,8-6-3 16,1-4-6-16,11-3-5 16,2-10-7-16,14-2-13 0,9-8-9 15,7-2-9-15,15-4-3 16,12 0 2-16,5-5 7 16,11-1 13-16,1 4 17 0,7-2 21 15,-2 3 16-15,5 2 13 16,-2 3 2-16,-6 5 0 15,-4 7-2-15,-13 4-5 16,-5 9-6-16,-5 2-5 0,-7 14-3 16,-12 7-1-16,-6 8-2 15,-5 9-1-15,1-3-3 16,4 5-2-16,0-3-1 16,9-1-2-16,0-8 0 0,8-3-1 15,8-11 0-15,3-9 1 16,6-6 0-16,1-6 0 15,0-6 1-15,-4-12 1 0,-5-1 0 16,-6-9 0-16,-7 1-1 16,-10-5 0-16,-8 2-1 15,-13 4-1-15,-7 3-1 16,-1 6-3-16,-7 9-3 0,1 8-5 16,5 6-8-16,2 7-18 15,10 9-17-15,2 2-24 16,13 0-6-16,8-7-1 15</inkml:trace>
  <inkml:trace contextRef="#ctx0" brushRef="#br0" timeOffset="36657.7189">14545 12438 34 0,'30'-13'78'16,"-7"3"-3"-16,-6 3-4 15,-10 14-5-15,-7-7-49 16,2 14-9-16,-2 7-6 0,-3 1-1 15,-7 10-1-15,-4 3 0 16,1 5 1-16,-2 0 0 16,6 0-1-16,-4-5 1 15,9-2-1-15,0-8 1 0,5-4 0 16,13-8 0-16,-1-5 0 16,12-8 0-16,0 0 0 15,11-10 0-15,0-8 0 16,6-5 1-16,-2-8-1 0,-4-3 2 15,-5-8 0-15,-4-3-1 16,-8-3 1-16,-8-3 0 16,-10 0 1-16,-5 0-1 15,-11 5-1-15,3 4-1 0,-3 9-3 16,-2 1-16-16,1 13-23 16,7 11-30-16,9 8-5 15,-8 0-7-15,8 0 1 0</inkml:trace>
  <inkml:trace contextRef="#ctx0" brushRef="#br0" timeOffset="36919.6005">15268 11973 28 0,'13'-1'92'0,"-1"1"-4"0,-2 4-4 15,-10 8-6-15,0 7-1 16,-9 9-76-16,-1 10-1 15,5 17-1-15,0 13 1 16,-7 14 0-16,-3 10 0 0,-1 3 0 16,3-3-1-16,4-5 1 15,2-8-1-15,6-10-1 16,0-14-3-16,2-16-3 16,7-13-6-16,7-13-21 0,9-8-40 15,-8-14-6-15,-2-12-5 16,-10-15-3-16</inkml:trace>
  <inkml:trace contextRef="#ctx0" brushRef="#br0" timeOffset="37045.0887">15236 12687 3 0,'-23'-32'86'16,"-2"6"4"-16,10 8-8 15,4 3-4-15,9-27-23 0,9 23-35 16,15 1-15-16,15-3-18 16,17-1-35-16,17 0-28 15,9-1-6-15,12-5-3 16,-1 0-4-16</inkml:trace>
  <inkml:trace contextRef="#ctx0" brushRef="#br0" timeOffset="38177.4057">17279 12417 47 0,'3'-30'63'0,"-3"-2"-4"0,0-1-5 16,-2 3-7-16,-8 0-8 15,-8 7-9-15,-5 3-9 16,-2 8-4-16,-9 5-5 0,-4 10-5 15,-3 9-1-15,-1 13-4 16,-3 8-1-16,2 12-2 16,2 6 1-16,8 1-1 15,8 1 0-15,7-5 0 16,9-3-1-16,9-9 1 0,5-10 0 16,13-7 0-16,8-12-1 15,6-7 1-15,1-5 1 16,1-11 0-16,3-9 1 0,-3-5-1 15,-3-9 2-15,-5-3 0 16,-3-5 0-16,-4-2 0 16,1 1-1-16,0 5 0 15,3 1-1-15,5 9 0 0,1 7 0 16,9 7-1-16,3 10 0 16,2 9 0-16,-3 4 0 15,-5 17 0-15,-7 5-1 16,-6 7 2-16,-8 8-1 0,-12 0 1 15,-3 1 0-15,-9-5 1 16,0-4 1-16,0-10 1 16,4-5 1-16,-1-9 0 15,7-9 0-15,0 0 0 0,5-17-1 16,9-4-1-16,3-5 0 16,5-5-3-16,1-7 1 15,3 1-1-15,7-2-1 0,0 4 0 16,3 2 0-16,0 9 1 15,0 3-1-15,-1 10 1 16,-2 6-1-16,-4 5 0 16,-3 10 1-16,-8 6 0 0,-7 8 1 15,-6 0 0-15,-2 5 1 16,-1-5 0-16,0 4 0 16,-1-4 1-16,4-1-1 0,2-7 1 15,5-2 0-15,7-1-1 16,3-4 1-16,3-5-1 15,3-2 0-15,7-4 0 16,4-9-1-16,6-7 1 0,3-7-1 16,0-5 1-16,2-7-1 15,-6-3 0-15,1-1 1 16,-7 0 0-16,-7 3 1 16,-7 3 0-16,-9 6 0 0,-7 4-1 15,-8 9 0-15,-4 5-1 16,-9 10 0-16,-7 2 0 15,-7 13 0-15,-1 8-1 16,-2 8 0-16,1 7 1 0,1 4 0 16,7 1 1-16,9 0 0 15,9-2-1-15,6-4-1 16,14-7-1-16,11-5-1 0,11-8-5 16,9-7-6-16,9-7-26 15,11-2-35-15,-6-11-6 16,3-10-4-16,-5-11-3 15</inkml:trace>
  <inkml:trace contextRef="#ctx0" brushRef="#br0" timeOffset="39575.2742">19556 11946 3 0,'-12'-7'81'16,"-2"-2"3"-16,1 0-3 15,-4 0-4-15,-1 0-48 16,0 5-4-16,-7 4-5 0,1 5-8 15,0 8-7-15,-5 6-1 16,5 5-2-16,4 1-1 16,7 4 1-16,9 1-1 0,8 0 0 15,14-2 0-15,16 0 0 16,7-1-1-16,12-2-1 16,4-4 0-16,4 0-1 15,-6-5 0-15,-8 0 1 16,-10-3-1-16,-9 1 0 0,-12 2 1 15,-16-1 1-15,-23 3 1 16,-15-6 2-16,-2 4 2 16,-4-7 0-16,-1 1 1 15,3-5-2-15,4-2 0 0,7-3-1 16,14-1-1-16,17 1-2 16,-2-10-2-16,12 5-1 0,14 0-2 15,10-2 0-15,10-4 0 16,11-2 1-16,12-5-1 15,6 0 2-15,5-4-1 16,3-5 2-16,-3-1 1 0,-5-4 2 16,-9-1 1-16,-6-5 2 15,-14 5 1-15,-14 0 1 16,-14 4-1-16,-10 4-1 16,-6 5 0-16,-9 10-1 15,-10 10-1-15,-5 6-2 0,-4 10 0 16,3 10-1-16,2 8 0 15,-2 5 0-15,5 4 0 16,8 1 1-16,6 1-1 0,6-6-1 16,13-2 0-16,13-8 1 15,9-9-2-15,14-8 0 16,6-11 0-16,6-7 1 0,4-16 0 16,0-9 0-16,1-11 0 15,-7-13-1-15,-4-10 1 16,-9-10-1-16,-8-10 1 15,-8-7 1-15,-3-4 1 0,-3-7 1 16,-4 0 2-16,-1 6 2 16,1 7 1-16,0 15 0 15,-6 12-1-15,2 15-2 16,-4 14-1-16,-3 18-1 0,-9 16-2 16,12 9 0-16,-12 19 0 15,-1 17 0-15,-4 8 1 16,-6 12 0-16,4 8 0 15,-3 4 1-15,2 4 0 16,2-3 0-16,3-6 0 0,3-7-1 16,10-5 1-16,8-12 0 15,5-7 0-15,7-10 1 16,7-8-1-16,5-14 1 0,8-9 0 16,3-11-1-16,1-12 1 15,1-9-1-15,-1-8 0 16,-9-4 1-16,-2-1-1 0,-10 0 2 15,-8 8 1-15,-11 4-1 16,-5 6 1-16,-6 8-2 16,-3 7-1-16,0 12-1 15,0 0 0-15,-11 16-2 16,2 9-1-16,-3 8 1 0,-1 12 0 16,-8 10 0-16,0 9 1 15,-2 8 2-15,0 4-1 16,5 2 1-16,0 0-1 0,6-1 1 15,6-7-1-15,6-3 0 16,10-8 0-16,7-7 0 16,7-9 0-16,2-7-1 15,7-12 1-15,2-9 0 0,2-11 0 16,3-11 0-16,-2-16 0 16,2-15 0-16,0-10 1 15,-3-9-1-15,-10-4 1 0,-8-2-1 16,-12-2 1-16,-7 4 0 15,-13 7 0-15,-17 6 1 16,-7 8 1-16,-9 7 1 16,3 5 0-16,3 7 0 15,4 5-1-15,13 4 0 0,10 0-2 16,20 2 0-16,22 1-3 16,23-1-2-16,17-1-2 15,19 0-3-15,11-2-2 16,16 2-5-16,8-1-4 0,0 5-15 15,-7 4-48-15,-11-5-2 16,-15 3-3-16,-22-5-2 16</inkml:trace>
  <inkml:trace contextRef="#ctx0" brushRef="#br0" timeOffset="40662.8432">14335 13422 36 0,'-10'-14'45'0,"3"2"4"16,-2 1-4-16,4 2-1 15,-1-1-8-15,6 10-5 0,-7-13-5 16,7 13-3-16,-3-10-2 16,3 10-1-16,0 0-3 15,-4-10-3-15,4 10-3 16,0 0-4-16,0 0-3 0,0 0-2 15,-9 7-2-15,7 5-1 16,0 8 0-16,0 6-1 16,0 6 0-16,1 11 2 15,0 6 0-15,0 6 0 0,1 8 1 16,0 2 0-16,0 4 0 16,0 3 1-16,5-3 0 15,-1-1-1-15,4-3 0 16,-1-5 0-16,1-8-1 15,3-5 1-15,-3-8-1 0,2-7 2 16,-3-7-2-16,2-4 0 16,-6-8 2-16,0-4 0 15,-3-9-1-15,0 0 0 0,4 9-4 16,-4-9-5 0,-3-7-7-16,-2-4-16 0,-7-11-39 15,5 1-13-15,-7-7-4 16,-5-2-3-16</inkml:trace>
  <inkml:trace contextRef="#ctx0" brushRef="#br0" timeOffset="41019.0194">13949 14016 9 0,'-16'-4'41'16,"-4"2"1"-16,7 1-1 15,0 1-2-15,13 0 0 16,-10 18-3-16,10-2-2 0,4 7-7 15,5 5-5-15,9 8-3 16,-2 4-2-16,7 6-2 16,2 2-3-16,1 6-4 0,-2-3-3 15,5 1 0-15,-1-4-2 16,-2-3 0-16,-1-6 0 16,3-3 1-16,-3-10 2 15,4-8 0-15,0-8 1 16,3-9 0-16,5-6 0 0,1-18-1 15,6-6-1-15,2-14-2 16,5-6-2-16,3-6-3 16,2-1-1-16,-2-1-1 15,-5 8-6-15,-10 1-9 0,-5 14-23 16,-5 15-38-16,-13 8-5 16,-16 11-4-16,0 0-4 15</inkml:trace>
  <inkml:trace contextRef="#ctx0" brushRef="#br0" timeOffset="43264.0459">11790 15215 35 0,'12'-29'57'16,"-4"0"-29"-16,3 8 5 15,-5 1 2-15,0 6-2 16,1 3-7-16,-7 11-3 0,0 0-4 15,0 0-4-15,4 10-6 16,-4 14-5-16,0 10-3 16,0 8 0-16,-2 16 2 15,-1 14-1-15,-1 11 0 0,-1 10 0 16,0 5 2-16,-1 2 0 16,-4-3 2-16,4 2 1 15,-7-11-1-15,4-7 2 16,-3-13 0-16,0-7-2 15,2-11 0-15,-1-9-2 16,4-6-2-16,-2-8-1 0,3-6-2 16,-1-10-3-16,7-11-5 15,-20 4-5-15,11-11-2 16,-4-7-1-16,-3-11 1 16,0 1 3-16,-4-7 5 0,3 3 6 15,-1 0 6-15,5 2 5 16,-2 5 3-16,6 2 2 0,5 6-3 15,4-1-4-15,7 2-3 16,6-1-3-16,11-1-3 16,3-5 0-16,10-3 0 15,8-4 0-15,9-6 1 0,2-3 0 16,10-8 1-16,7-7 0 16,-1-3 1-16,2-1 0 15,-5-6 1-15,-2 1 0 16,-11-1 2-16,-7-3 1 0,-11 8 3 15,-12 1 2-15,-7 8 1 16,-12 4 0-16,-2 10-1 16,-5 7-1-16,-2 10-3 15,2 15-2-15,-17 3-2 0,5 22-2 16,0 13-1-16,4 15-2 16,-1 10 1-16,5 8 0 15,2 6 0-15,2-2 1 16,4-2 0-16,6-8 0 15,0-10 0-15,4-13 1 0,2-6 0 16,1-12 1-16,0-9 0 16,3-8 0-16,-1-7 0 15,4-4 0-15,7-11 0 0,-4-6 0 16,5-9-1-16,3-1 0 16,-2-1-1-16,-1 4 1 15,-1 3-2-15,1 11 2 16,-4 8 0-16,3 6 0 0,-7 16-1 15,4 9 1-15,0 8 0 16,4 3 0-16,2 2 1 16,2-2 0-16,6-4 0 15,3-5-1-15,9-6 1 0,4-11-1 16,6-9-1-16,3-5 1 16,3-15-1-16,-1-5-1 15,-4-9 1-15,-1-5-1 0,-14-7 2 16,-4 1 1-16,-17-1 2 15,-9 3 1-15,-8 5 1 16,-11 7 0-16,-8 9-2 16,-7 10 1-16,-5 11-2 15,-5 7 0-15,4 13-3 0,0 7-2 16,2 5 0-16,1 4 0 16,2-3-1-16,9-2 1 15,4-2 0-15,3-9-1 0,8-6 2 16,7-8 0-16,5-6 1 15,6-10 0-15,8-7 0 16,1-8 2-16,5-3-1 16,1-3 0-16,1 1 0 0,-1 5 0 15,-2 6 0-15,0 9-1 16,-1 10 0-16,1 10-1 16,-3 15 0-16,1 8-1 15,-1 6-1-15,5-3 1 0,1-2-1 16,4-9 1-16,1-9 1 15,4-15 0-15,6-12 1 16,1-21 1-16,3-14 2 0,-2-10 1 16,-5-14 0-16,-2-1 1 15,-10-9 1-15,-8-1 2 16,-11 1 2-16,-9 8 1 16,-10 11 0-16,-4 9-1 0,-2 15-2 15,-13 15-1-15,1 21-1 16,-3 15-2-16,4 28-2 15,-2 18-2-15,2 13-1 16,4 13 0-16,6 5 0 0,1-1-1 16,11-3-2-16,5-10-3 15,7-12-6-15,2-18-17 16,-3-13-51-16,7-13-2 16,-4-18-5-16,-4-12-4 15</inkml:trace>
  <inkml:trace contextRef="#ctx0" brushRef="#br0" timeOffset="43435.4767">14666 15479 30 0,'-25'-6'101'15,"7"3"-7"-15,5 3-5 16,13 0-4-16,0-13-5 0,17 3-81 16,14-1-8-16,24 4-12 15,3-8-22-15,5 5-42 16,16-2-2-16,3-2-7 15,-5 1-3-15</inkml:trace>
  <inkml:trace contextRef="#ctx0" brushRef="#br0" timeOffset="44376.116">17496 15152 1 0,'-25'-5'90'0,"-4"-2"0"16,-5-1-6-16,-2-1-5 15,-1 0-3-15,-18 2-73 16,20 6-1-16,1 7-1 0,3 9-1 16,-2 4-1-16,-1 4 0 15,-1 6 1-15,-1 1 1 0,1 3 0 16,1 3 1-1,1 4-1-15,6 2 1 0,4 2 0 16,3 2-1-16,10 0 0 16,6 0-2-16,4-3-1 15,9-6-1-15,6-6 0 0,8-8 0 16,5-12 1-16,5-11 0 16,7-12 1-16,1-19 1 15,11-13 1-15,-2-16 0 16,5-13 1-16,0-13-1 0,4-10-1 15,-3-9 1-15,-1-6 0 16,-1 0 1-16,-6-1 0 16,-5 6 2-16,-8 9 1 15,-9 13 1-15,-6 13 0 0,-8 15 0 16,-4 16-2-16,-6 13 0 16,-4 16-3-16,2 11 0 15,-19 25-1-15,6 13-2 0,-5 12 1 16,-2 14-1-16,-4 12 1 15,-2 12 0-15,-1 5 1 16,0 1 0-16,8-6 0 16,1-5 0-16,7-9 0 0,6-11 0 15,5-7 1-15,10-11-1 16,8-9 1-16,8-9 0 16,8-7 0-16,7-11-1 15,7-4 0-15,5-7 1 0,7-12-1 16,0-9 0-16,2-5-1 15,-4-5 1-15,-6-5 0 16,-6 0 0-16,-7-2 1 16,-11 4 0-16,-11 2 1 15,-11 4 1-15,-6 5-1 0,-7 5 1 16,-10 7-1-16,-6 9-1 16,-6 6 1-16,-2 13-2 15,-2 8 1-15,1 12-2 0,3 7 0 16,6 3 0-16,6 5 0 15,9-3 0-15,8-1-2 16,10-4-2-16,15-6-4 16,13-8-7-16,7-7-8 0,12-7-19 15,2-13-16-15,11-2-12 16,5-11-10-16,1-13-9 16</inkml:trace>
  <inkml:trace contextRef="#ctx0" brushRef="#br0" timeOffset="44841.0839">19122 14865 43 0,'0'0'74'0,"1"-11"-8"16,-9 7-6-16,-17 0-10 16,-1 1-15-16,-3 0-10 15,-4-1-3-15,-1 1-3 16,-1 3-3-16,5 0-4 0,0 3-2 15,7 0-4-15,4 3-2 16,3 3-3-16,2 1-2 16,4 1 0-16,-1 0 1 0,1 1 1 15,-1 1 0 1,-1 0 0-16,-2 1 1 0,-1 2 0 16,-1-4 0-16,2 4 0 15,0-2-1-15,4 3 0 16,2-2 0-16,7 1-1 0,1 1 0 15,7-2-1-15,8 0 1 16,7 5 0-16,6 0-1 16,4 0 1-16,4 2-1 0,-1 3 1 15,0 0 0-15,-7 1-1 16,-4 0 1-16,-8-1 1 16,-8 2 0-16,-9 0 0 15,-12 0 1-15,-10-3 0 0,-8 2 0 16,-3-3 0-16,-5-4-3 15,4-2-9-15,-3-6-16 16,-4-5-55-16,16-6-2 0,9-7-6 16,10-11-7-16</inkml:trace>
  <inkml:trace contextRef="#ctx0" brushRef="#br0" timeOffset="46755.9601">19716 14968 40 0,'7'-9'80'15,"-3"-5"-2"-15,1 2-2 0,-2-19-5 16,-2 18-56-16,1 5-2 16,-2 8-2-16,-4-12-4 15,-7 12-1-15,-4 0-1 16,-7 8-1-16,-6 4-1 0,-2 7 0 16,-4 5-1-16,-1 5 2 15,0 4 0-15,1 5 0 16,5 4 1-16,3 2-1 0,6 0 0 15,8 2-1-15,6 0-1 16,4 0-1-16,2 1 1 16,11-2-2-16,8-1 1 15,7-4-1-15,8-4 0 16,6-4 0-16,6-8 0 0,6-8 0 16,5-9 1-16,2-7 0 15,2-12 0-15,0-13 0 16,-1-9 0-16,-5-10 0 0,-4-6 0 15,-6-8 0-15,-7-3 0 16,-5-3-1-16,-5 3 1 16,-2 4-1-16,-4 7 0 15,-5 7-1-15,3 9 1 0,3 10-1 16,3 10 0-16,-2 8 0 16,2 6-1-16,0 10 1 15,-5 7-1-15,-1 7 1 16,-5 5 0-16,-9 5 1 15,-7 5 0-15,-1 0 0 0,-6-2 0 16,-4-2 1-16,5-4 0 16,1-7 0-16,5-4 1 15,5-8-1-15,12-9 0 0,9-3 0 16,7-9-1-16,3-8 0 16,7-8 1-16,-2-6-2 15,2-7 1-15,-1-1 0 16,-5-5 1-16,-4 4 0 0,-8 8 0 15,-6 3-1-15,-5 9 0 16,-4 12 0-16,-9 8 0 16,4 12 0-16,-4 16-1 0,0 4 0 15,0 6 0 1,0 5 1-16,7-1 0 0,6-2 0 16,5-4 0-16,5-6 1 15,6-8-1-15,6-9 1 0,3-9 0 16,4-4 0-16,0-7 0 15,1-8 0-15,1-5 0 16,-2-10-1-16,0-3 1 16,-5-9-1-16,-6-4-1 15,-1-8 1-15,0-7 0 0,-8-8 0 16,-1-5 0-16,-4-7 0 16,-4-3 1-16,2-1 0 15,-6 3 1-15,2 4 1 16,-7 9-1-16,3 10 1 0,-1 12-1 15,-3 14-1-15,-1 11-1 16,-1 11-1-16,-1 11 0 0,3 11-1 16,-4 16 1-16,1 12-2 15,-2 11 2-15,-3 12 0 16,-2 9 2-16,1 1 0 16,2 0-1-16,4-3 0 15,0-8 0-15,4-12 0 0,9-10 1 16,-3-14 0-16,5-11 0 15,-1-7 1-15,2-8 1 16,-3-11 0-16,2-6-1 0,1-2 1 16,3-4-2-16,3 3 0 15,5 1-2-15,3 6 1 16,0 10-1-16,2 4-1 16,-1 13 0-16,-5 10-1 0,-3 9 1 15,-7 8 0-15,-9 6 0 16,-8 6 0-16,-14-1 1 15,-7-2 0-15,-5-9 2 16,-2-7 0-16,-8-6 0 0,-3-10 0 16,-1-11 1-16,5-7 0 15,1-7 0-15,4-3-1 16,3-2 0-16,3 1-2 16,10-4 0-16,10 2-1 0,12 1 0 15,13 3-1-15,11 0-1 16,10 0 0-16,11 2 0 15,8-2 0-15,11 1 0 16,3-1 1-16,2 1 0 0,2-3 1 16,-3-3 0-16,-1-2 3 15,-8-2 0-15,-7-5 3 16,-13-4 0-16,-10 0 2 0,-14-3-1 16,-8 0 1-16,-14 2-1 15,-10 1 0-15,-12 5-2 16,-7 6-1-16,-6 10-1 15,-3 7-1-15,-5 10-1 16,0 12 0-16,-3 7-1 0,6 10 0 16,6 3 0-16,7 4 1 15,9 1-1-15,5 0 1 16,13-2 0-16,7-4 0 0,11-3 1 16,10-6 0-16,7-5 1 15,5-5 0-15,4-8 0 16,7-8 0-16,2-8 1 0,5-12-1 15,4-10 1-15,-2-9-1 16,6-10 1-16,-1-6-1 16,5-6 1-16,-2-2-2 15,-2 5 1-15,-1 6 0 16,-5 5-1-16,0 11 0 0,-2 10 0 16,-11 14-1-16,1 12 0 15,-10 13 0-15,-10 8-1 16,-5 9 1-16,-17 8 1 0,-10 12-1 15,-29 10 1-15,-19 2-1 16,-15 1 1-16,-6-8-3 16,-8-3-5-16,-5-13-11 15,2-7-64-15,-2-16 0 0,10-22-8 16,5-14-4-16,0-24-2 16</inkml:trace>
  <inkml:trace contextRef="#ctx0" brushRef="#br0" timeOffset="46931.2625">20699 14580 31 0,'-70'0'95'0,"9"-6"-4"16,9-6-13-16,15-6-14 15,12-3-13-15,10-8-112 16,13 16-21-16,10 7-6 15,11 5-6-15</inkml:trace>
  <inkml:trace contextRef="#ctx0" brushRef="#br0" timeOffset="48223.8003">24494 14487 68 0,'10'-16'87'0,"-6"4"-7"16,-3 1-4-16,-1 11-3 0,0 9-66 15,2 3-2-15,8 14-3 16,2 5-3-16,10 8 0 16,7 3 2-16,10-2 0 15,10-5 0-15,8-8 1 0,12-9 0 16,7-13 0-16,8-9 0 15,3-17 0-15,4-10-1 16,-6-11 1-16,-8 0 0 16,-8-6 4-16,-15 6 1 0,-15 5-1 15,-9 8 0-15,-18 8-1 16,-12 21 1-16,0 11 0 16,-11 26 0-16,-9 25-3 0,-7 21-2 15,-2 27 0 1,-9 20 1-16,-10 15 1 0,-5 9-2 15,-5-1-1-15,-1-6 1 16,-6-13-1-16,2-18 1 16,-4-24 0-16,0-20 0 0,5-24 1 15,2-18 0-15,2-20 0 16,6-15 0-16,4-23-1 16,11-16 0-16,9-13-1 0,14-14-2 15,11-7 0-15,12-10-1 16,18-4 0-16,17-2-1 15,14 4 1-15,16-1 1 16,12 5 0-16,9 4 1 0,14 3 1 16,2 6 0-16,2 5 0 15,3 6 0-15,-13 10 1 16,-5 8-1-16,-21 11 0 0,-17 8-1 16,-15 11 1-16,-19 11 0 15,-18 10 0-15,-14 15 0 16,-17 16 0-16,-9 10-1 0,-5 5 1 15,4 7 0 1,3-1 0-16,2 0-1 0,10-7 1 16,9-8 0-16,9-15 0 15,10-11 1-15,14-13 0 16,6-7 0-16,4-14 0 0,3-11 0 16,4-11 0-16,6-9 0 15,-5-9 0-15,4-3-1 16,-4-2 0-16,-4 2 0 15,-2 5 1-15,1 4-2 16,-3 11 0-16,-3 7 1 0,-3 14-1 16,-6 7 0-16,2 11 1 15,-2 4-1-15,-7 15 1 16,-6 11 0-16,-2 3 1 0,-7 6 0 16,0 7 0-16,-4 0-1 15,0-4 1-15,0-5 0 16,4-6 0-16,0-8 0 15,8-7 0-15,8-11-1 0,11-8 2 16,1-11-1-16,7-11 1 16,3-5-2-16,6-10 1 15,-1-7-1-15,4-3 0 16,-5 4 1-16,-6 5-2 0,-7 4 1 16,-3 13-1-16,-7 9 1 15,-6 15-1-15,-7 18 2 16,-7 19-1-16,-5 13-2 0,-3 17-4 15,-6 6-12-15,5 2-44 16,-2 13-22-16,4-9-3 16,5-11-8-16,2-17-3 15</inkml:trace>
  <inkml:trace contextRef="#ctx0" brushRef="#br0" timeOffset="51449.0036">28305 14336 40 0,'3'-25'71'16,"-3"5"-1"-16,0 3-31 0,-2 2-4 15,-4 6-4-15,6 9-9 16,-20-8-6-16,7 8-6 16,-9 6-5-16,-3 7-2 0,-5 9-2 15,-3 7 1-15,-8 7 0 16,-2 12 1-16,-2 6 0 15,-3 5 1-15,1 4 1 16,-2-1-1-16,10 4 2 0,0-2-2 16,9-3 0-16,4-5-1 15,8-6 0-15,7-4-2 16,11-5-1-16,4-4 1 16,13-10-1-16,11-9-2 15,6-9-1-15,11-7-2 0,8-8 1 16,8-12-1-16,5-14-1 15,1-7 1-15,3-11 0 16,-6-5 2-16,-1-2 1 0,-1-2 5 16,-16 6 4-16,-4 7 1 15,-15 10 1-15,-4 9 0 16,-12 12-2-16,-11 15 1 16,-4 6-1-16,-15 14-4 0,-1 11-2 15,-4 6-3-15,0 5 2 16,-1 5 0-16,2-2 0 15,4-3 1-15,9-6-2 16,2-4 2-16,5-11 0 0,3-6 2 16,0-15 0-16,14 2 0 15,-1-7 1-15,3-9-1 16,4-9-1-16,3-8-1 16,0-4-1-16,4-6-2 0,1-2 0 15,1 2-1-15,-1 3 0 16,1 4 0-16,-6 7 0 15,0 8 1-15,1 9 1 0,-4 7 0 16,-3 5 0-16,-5 9 1 16,-1 8 0-16,-4 2 0 15,1 5 1-15,-5-2 0 16,-3-2 0-16,2 0 1 0,-1-6-1 16,1-2 2-16,-2-14-1 15,8 12 1 1,0-12-1-16,4-6 0 0,2-7 0 15,2-3-2-15,1-4 0 0,2-5-1 16,2 0 0-16,-5-2-1 16,2 3 1-16,-5 2-1 15,-2 6 1-15,-3 2-2 0,-8 14 1 16,11-10-1-16,-11 10 1 16,3 9 0-16,-3 5 0 15,0 3-1-15,0 4 2 16,0 1 1-16,0 1 1 0,2-2 0 15,3-1 0-15,3-4 1 16,1-3-1-16,3-6 0 16,6-2 1-16,2-5 0 15,4-5 0-15,6-4 0 16,0-9-1-16,5-2 1 0,0-8-1 16,2-2 1-16,1-9-1 15,-3 1-1-15,-2 1 1 16,-3 1 0-16,-4 1 1 0,-6 7 0 15,-4 6 1-15,-4 5 0 16,-4 8-1-16,-8 9-1 16,0 0 0-16,0 0 0 15,0 14-2-15,-2 6 0 16,-4 8 0-16,0 7 1 0,-2 9 0 16,-2 10 0-16,-2 9 0 15,-3 12 0-15,-1 6 0 16,-3 7 0-16,-4 5 0 15,0 0 0-15,0-2 0 0,4-4 0 16,3-12 1-16,4-11 0 16,4-14 0-16,8-14 2 15,0-13-1-15,5-12 1 0,5-11 0 16,3-9 0-16,0-14 0 16,1-12 0-16,-1-12-1 15,2-14-1-15,1-10 0 16,-1-13-1-16,-2-5 1 0,4-4-1 15,3 0 0-15,3 7-1 16,3 6 0-16,1 13-1 0,7 10 1 16,1 17-2-1,5 13 0-15,-3 14 0 0,4 13-1 16,-5 7 1-16,-6 13 1 16,-4 9 0-16,-16 12 1 15,-10 8 0-15,-8 3 0 16,-15 2 1-16,-12-2 1 0,-2-5 0 15,-4-7 1-15,1-5-1 16,4-11 2-16,7-10-1 16,7-6-1-16,7-8-1 0,15 0-2 15,-5-15-1-15,12-5 0 16,10-4 0-16,7-9-1 16,9-7 0-16,6-9 1 0,12-6 2 15,5-10 0-15,2-5 2 16,3-8 0-16,0-2 0 15,-1-4 2-15,-4-3-1 16,-5-3 1-16,-6 1 0 16,-9 4 1-16,-7 7 0 15,-9 9 0-15,-4 12-3 0,-9 11 0 16,-5 11-2-16,-2 22 0 16,-11 13-1-16,-6 23 0 15,-5 19 0-15,-8 17 0 16,-6 16-1-16,-3 14 3 0,-2 15 0 15,0 5 1-15,9-4-1 16,3-2 1-16,8-10-1 0,9-11 0 16,9-11 1-16,5-14-1 15,14-14 1-15,5-11 0 16,4-11 0-16,5-10 0 16,11-10 0-16,1-6 1 15,4-15 0-15,2-7 0 16,3-6-1-16,-2-6 0 0,-2 1 0 15,-8-2 0-15,-8 4 0 16,-7 1 0-16,-7 4 0 0,-10 3 0 16,-7 6 0-16,-9 4-1 15,-5 4 0-15,-5 6 0 16,-4 4-2-16,-5 7 1 16,-1 10-1-16,-1 7 0 0,2 8 1 15,0 5 0-15,3 3 1 16,6 1 0-16,5 2 0 15,7-3 0-15,3 1 0 0,5-3-1 16,10-3 1-16,7-3-1 16,5-5 0-16,7-5-1 15,3-3-1-15,7-8 1 16,4-7 0-16,2-4 0 0,1-10 1 16,2-6 1-16,-1-5 0 15,-1-7 1-15,-2-3 0 16,0-4 0-16,-3-5 0 15,0-4 1-15,-3-2-2 0,-3-6 1 16,0-2 1-16,-4-7 1 16,0-2 0-16,-6-8 0 15,-1-2 0-15,-5-4 0 16,-5 1 1-16,-7-1-1 0,0 6 0 16,-7 6-2-16,-1 6 0 15,-1 15 0-15,-6 9-2 16,0 14-1-16,-2 8 0 15,9 17-1-15,-21 1 0 0,9 19 1 16,-10 9 0-16,-1 13 0 16,-5 8 2-16,-2 7 0 15,-1 6 1-15,-1 4 0 16,1 3-1-16,3-1 0 0,1 1 1 16,6-1-1-16,4 2 0 15,3-2 0-15,7 2 0 16,-1-2 1-16,5-2-1 15,3-2 1-15,8-2-1 16,3-6 0-16,6-7 0 0,5-7 0 16,5-10 1-16,3-4-1 15,11-11 1-15,5-10 1 16,7-8 0-16,6-8 0 0,-2-11 1 16,4-9-1-16,2-6 0 15,-2-6 0-15,-11-6-1 16,-7-2 1-16,-12-4 0 0,-9 0 0 15,-8 3-1-15,-7 2 1 16,-7 8-1-16,0 6-1 16,-5 8-1-16,-10 10 1 15,-1 11-2-15,-5 9 1 0,0 13-1 16,2 10 0-16,-8 4 1 16,3 5 0-16,4 5 1 15,6-2 0-15,8 1 0 0,6-4 0 16,10-5 0-16,10-3 0 15,5-7 1-15,7-2-1 16,9-9 1-16,3-4-1 16,9-6 0-16,-1-1 0 15,0-9 0-15,-3-3-1 0,6-3-2 16,-5 1 0-16,-8-1-1 16,-6 4 0-16,-12 1 0 15,-5 3-2-15,-8 0-3 16,1 4-5-16,-12 3-18 0,-10-13-48 15,10 13-4-15,-24-9-6 16,13-2-4-16</inkml:trace>
  <inkml:trace contextRef="#ctx0" brushRef="#br0" timeOffset="51767.5452">30725 14090 0 0,'-28'-2'88'0,"4"0"3"16,0-4-7-16,15 1-7 0,7-6-1 15,2-1-70-15,18 5-3 16,9-1-2-16,9 3-4 16,5-4-4-16,10 4-2 15,2-5-6-15,4 2-14 0,1 4-25 16,-2-5-24-16,-9 2-7 16,-6-2-1-16</inkml:trace>
  <inkml:trace contextRef="#ctx0" brushRef="#br0" timeOffset="52526.5167">31922 13616 70 0,'-9'5'84'0,"9"-5"-5"0,0 0-6 15,0 0-3-15,-3 9-69 16,1 11-1-16,7 10 1 15,-5 15-1-15,-1 7 3 16,-5 14 2-16,3 9 0 0,-3 5-1 16,-11 10 1-16,8 1-1 15,-10 1-1-15,12-3 0 16,1-5 0-16,4-7 0 16,-5-9 1-16,14-9 0 0,5-10 0 15,3-10 1-15,14-16 0 16,2-6 0-16,14-12 0 15,-7-5-1-15,11-15-1 16,-4-6 0-16,7-9-1 0,-1-1 0 16,-10 1-1-16,-6-3 0 15,-11 7-1-15,3 3 1 16,-9 6-1-16,-9 5-2 0,0 7-1 16,-9 5 1-16,11 0-1 15,-11 0 0-15,4 19 0 16,-4-4 0-16,6 4 1 15,-3 3 1-15,8 4 1 16,-1-1 0-16,7-1 0 0,4-3 0 16,7-1 1-16,12-5-1 15,-5-5 1-15,5-5 0 16,-1-3 1-16,-6-2 0 16,1-3 0-16,0-1 0 0,-9-2 0 15,-10 2-1-15,3 4 1 16,-8 1-2-16,-1 11-1 15,3 6 1-15,-10 12-1 16,-2 10 0-16,-2 16 0 0,-9 12 2 16,-1 17-3-16,-13 11 1 15,-5 17-5-15,-22 46-65 32,-16-2-1-32,-12-5-5 0,-7-11-4 15,-10-14-3-15</inkml:trace>
  <inkml:trace contextRef="#ctx0" brushRef="#br0" timeOffset="53894.5311">13063 17293 44 0,'20'-1'54'0,"-2"-8"1"15,12-1-43-15,0 2-4 0,20-5 1 16,9 3 1-16,9-2-2 16,8 4-1-16,6-2 0 15,7 3 2-15,11 1 0 0,16 2 1 16,3 1 0-1,4-1-2-15,17 0 2 0,17-2 1 16,12-4-2-16,26-3 1 16,10-7-1-16,9-3-1 0,23-4 1 15,12-4-1-15,15-3 1 16,7-2 1-16,12-1 0 16,4-1 0-16,6 1 1 0,15 2-1 15,2 0 0-15,9 2-2 16,4 1-2-16,14 2-1 15,7 4-1-15,14 0-2 16,7 4 0-16,12 2-2 16,43 3 1-16,-31 2 0 15,-1 3 0-15,0 1-1 0,3 3 2 16,-6 3 0-16,7 3-2 16,-2-1 1-16,-39 1 1 15,37 2-1-15,3 0 1 0,-4 0-1 16,-3-1 0-16,1 0-1 15,-4-2 1-15,0-2-1 16,-10-1 0-16,3-3 1 0,-5-2 0 16,-6-1 0-16,-13-2 1 15,-3-1 1-15,-19 0 0 16,-10-1 0-16,-18 0 1 16,-12 1 0-16,-12 0 0 15,-10-2-1-15,-10 4 1 0,-10-4-2 16,-13 0 1-16,-10-1 0 15,-17 2-1-15,-3-2 1 0,-26 0-1 16,-17 2 0 0,-25-1 1-16,-24 1-1 0,-22 5-2 15,-18-5-9-15,-21 4-13 16,-27-3-64-16,-28-7-2 16,-44-9-7-16,-29-20-8 0,-19-13 4 15</inkml:trace>
  <inkml:trace contextRef="#ctx0" brushRef="#br0" timeOffset="62452.0949">11440 5127 43 0,'-31'-9'74'16,"1"4"-3"-16,-3 8-5 0,-1-3-47 16,3 8-5-16,-1 9-4 15,5 5-6-15,-1 13 0 16,2 10 0-16,2 9-1 0,3 5 1 16,1 5 0-16,7 2 0 15,2 0-1-15,8-2 0 16,3-5-3-1,0-10-1-15,8-2-1 0,5-7-1 16,7-6 1-16,5-8 0 0,2-7 1 16,5-6 2-16,2-12 2 15,-2-2 1-15,1-16 2 16,-2-9 0-16,1-9-1 0,-6-10 0 16,-4-8-1-16,-4-4-1 15,-5-9-1-15,3 1-1 16,-9-4 0-16,6-2-1 15,-6 4 1-15,3 2 1 0,4 6 1 16,3 6 1-16,4 8-1 16,3 8-1-16,6 9-1 15,-4 12 0-15,5 7-2 0,-5 9 0 16,0 9-1-16,-4 11-1 16,-8 11 0-16,-4 5 1 15,-6 9 0-15,-4 6 4 16,0 2-2-16,-1-2 1 0,-4-2 0 15,3-4 1-15,-2-8 0 16,1-3 1-16,3-11-2 16,0-7 0-16,0-7 1 15,0-9 1-15,0 0 1 16,9 3 0-16,-1-12-1 0,0-12 0 16,7-10 0-16,-1-8 0 15,2-7-2-15,4-8-2 16,2-4 0-16,1-1 0 0,5 0 0 15,-1 7 0-15,5 6 0 16,-3 9-1-16,3 9 1 16,0 13 1-16,-7 14-1 0,2 8 0 15,-8 18-1-15,-4 11 0 16,-8 13 0-16,-6 6 2 16,-1 8 0-16,-1-1 0 15,-1-1-2-15,-2-4-3 0,4-3-4 16,0-8-16-16,6-18-34 15,7 2-18-15,3-7-4 16,2-10-2-16</inkml:trace>
  <inkml:trace contextRef="#ctx0" brushRef="#br0" timeOffset="62865.2648">12569 5121 19 0,'-2'18'73'0,"-6"-9"0"15,4 0-4-15,4-9-4 16,-14 15-65-16,14-5 1 16,6-1 0-16,5-5-2 0,8-2-4 15,2-2 0-15,9-8 1 16,0-2 0-16,-3-5 3 15,2 0 3-15,-10-4 2 16,-2 0 3-16,-12-1 5 0,-5 6 2 16,-9-2 0-16,-12 7-1 15,-4 4-3-15,-7 5-4 16,-4 14 0-16,-2 9-3 16,0 9-2-16,2 11 2 15,2 6 0-15,12 4-2 0,3 1 0 16,9 1 1-16,10-7-1 15,10-1-1-15,11-10-1 16,9-8-9-16,13-6-7 0,9-10-6 16,3-9-15-16,10-4-24 15,-2-11-17-15,6-11-2 16</inkml:trace>
  <inkml:trace contextRef="#ctx0" brushRef="#br0" timeOffset="63211.6212">13542 4810 68 0,'11'-13'82'0,"-4"1"-7"16,-5 1-3-16,-2 11-56 0,0 0 0 15,-12 0-5-15,-6 15-4 16,-7 12-5-16,-1 6-1 15,-6 5 0-15,-1 7 2 16,1 2 0-16,8 0 0 0,6-3 0 16,15-1-1-16,3-7-1 15,15-3 0-15,9-6 1 16,9 1 1-16,4-2 1 16,-1-3-1-16,-2 2 1 15,-9-2-1-15,-8 4 0 0,-4-2 0 16,-13 6-1-16,-10-2-5 15,-10-1-11-15,-5-2-15 16,-9-1-43-16,-1-8-5 0,1-9-5 16,-3-10-4-16</inkml:trace>
  <inkml:trace contextRef="#ctx0" brushRef="#br0" timeOffset="63448.6454">13074 4984 45 0,'-13'-30'86'0,"0"-3"-4"0,-1 3-3 16,2-6-5-16,-2-12-61 15,1 11-6-15,8-2-2 0,-5 3-3 16,4-3-1-16,-1 2-1 16,-1 3 0-16,4 1-1 15,-3 4-2-15,1 8-3 16,2 1-22-16,1 11-9 15,3 9-25-15,-5 8-18 16,5 13-6-16,-5 5 2 0</inkml:trace>
  <inkml:trace contextRef="#ctx0" brushRef="#br0" timeOffset="63980.5279">10923 6344 23 0,'-48'13'84'0,"13"-4"-3"16,6-4-5-16,9-5-4 15,9 1-47-15,11-1-15 0,21-7-4 16,12-1-4-16,11-2-1 15,17-3 0-15,18-3 3 16,16-5-1-16,19-4 0 16,12-5 0-16,12-1 1 0,14-5 0 15,11 0 0-15,8 1 0 16,4 1 0-16,-6 3 0 16,-1 4-1-16,-6 4 0 15,-8 4 0-15,-16 3-2 0,-13 4 1 16,-14 5-2-16,-15 2-3 15,-17 5-4-15,-20 0-6 16,-20 2-7-16,-13 8-11 16,-25 1-12-16,-13 11-28 15,-30-1-12-15,-21 4-3 0</inkml:trace>
  <inkml:trace contextRef="#ctx0" brushRef="#br0" timeOffset="64239.7516">11852 6416 57 0,'-129'30'77'0,"17"-3"0"16,15-6-2-16,14-4-51 16,19 0-2-16,16-5-2 15,13 1-5-15,21-9 1 16,14-4-5-16,25-3-2 0,20-11-1 16,23-6-2-16,23-8 1 15,26-4 0-15,19-7 0 16,22-3-4-16,10-1 0 0,5 4 0 15,2 5-2 1,0 5 0-16,-9 6-4 0,-10 11-8 16,-12 5-20-16,-22 7-48 15,-5 12-3-15,-16 1-7 16,-19 5-4-16</inkml:trace>
  <inkml:trace contextRef="#ctx0" brushRef="#br0" timeOffset="69075.9765">7466 4881 14 0,'24'-17'83'0,"-3"2"1"0,-12-2-4 16,-3 2-4-16,-12 3-59 15,5 2-6-15,1 10-3 16,0 0-2-16,-8 0-2 15,-7 11-4-15,-5 4-2 0,-7 5 1 16,-9 5 1-16,-8 4 0 16,-9 5-1-16,-6 1 1 15,-10 3 0-15,-3-3 0 0,-5 3 0 16,-5 0 0-16,-3 1 2 16,-3 1 1-16,-5 0-1 15,-3 4 0-15,-3 2 1 16,-2 5 0-16,-5 4-1 15,-3 3 2-15,-2 5-3 0,-6 1 0 16,4 5-1-16,-3 6 0 16,-2 3 0-16,-1 3 0 15,-1 2 0-15,0 3 0 16,-2 1 0-16,2-3 0 0,1 1 2 16,0-2-1-16,2-1-1 15,-1-5 1-15,2-2-1 16,3-1 0-16,-3-2 0 0,1 0 0 15,0-5 1-15,2 1-1 16,3-4 1-16,6-1-1 16,3-5 3-16,6-1-1 15,9-4-1-15,7-2 1 0,5-2-2 16,4-4 1-16,7-1-1 16,2-3 0-16,9 1-1 15,1-4 0-15,0 5 0 0,7 1-1 16,2 4 3-16,4 0-2 15,2 3-1-15,8 3 3 16,1 1 0-16,6 5 0 16,5-3 1-16,5 3 0 0,5 3-4 15,5 3 2-15,1 2 2 16,-1 3-1-16,4 6-2 16,4 3 0-16,-1 4-1 0,3 8 2 15,-4 4 1-15,1 8 0 16,-2 8-3-16,5 3 0 15,-6 11 2-15,1 8 1 0,4 3-1 16,-4 8-2-16,2 1 3 16,1 4-1-16,0 0 1 15,-2 6-1-15,-3 0 0 16,5 1 1-16,-2 3 0 16,-3 3 1-16,1 5-1 0,0 3 0 15,1 3 0-15,2-2 1 16,2 4-1-16,1-1 0 15,1-2-2-15,4-3 1 0,2-2 0 16,4-1 0-16,1-3 0 16,3-1 0-16,-5-1 0 15,0 1 0-15,0 0 1 16,-9 1-1-16,2 1 0 16,-6-1 1-16,0 3 0 0,-3-3-1 15,-3 2 1-15,4-2-1 16,1-4-1-16,9 3 2 15,1-7-1-15,1 2 0 16,7-4-1-16,-1 1 2 0,10-3-2 16,-4 4 2-16,-1-3-3 15,4 3-2-15,-6-5 3 16,9 2 1-16,-4-1 0 0,8-4-1 16,-16-76 2-16,2 7-2 15,7-4 3-15,6 6 2 16,4 4-3-16,11-2 0 15,3-2-2-15,9 10 1 0,10-7 2 16,9 10 1 0,9-8-2-16,14 7 3 0,12-5-2 15,16 6-2-15,13-8 2 16,13 8 0-16,13-8-2 16,12-6-2-16,19-8 0 15,15-7-6-15,14-11-6 16,11 5-11-16,13-11-26 15,12-8-23-15,9-4-5 0,4-14-4 16,8-3-1-16</inkml:trace>
  <inkml:trace contextRef="#ctx0" brushRef="#br0" timeOffset="70651.2076">21354 3944 56 0,'73'-13'70'0,"8"0"-2"16,0-10-4-16,8 12-56 15,17-3 2-15,15 3 2 16,15 0 0-16,13-2-3 16,17-2 1-16,14-1-1 0,18-6 0 15,15 6-3-15,12-2-3 16,1 9-1-16,10 1-1 15,5 6 0-15,-4 4-2 0,-1 6 1 16,-6 11-1-16,-9 1 1 16,-1 3 0-16,0 2 0 15,-2 4-1-15,1 0 1 0,3 3 0 16,5 1 1 0,7 3-2-16,6 5 0 0,-2 2 1 15,4 9-1-15,-5 1 1 16,-2 5 0-16,-8 5-1 15,-9 6-1-15,-13 6 3 0,-9 3-1 16,-9 4-1-16,-4 6 1 16,-8 4-1-16,-10 3 0 15,-1 5 2-15,1 0-1 0,4 8 3 16,3 4 0-16,6 7 0 16,3-4 0-16,4 9 0 15,3 4 0-15,-6 2-1 16,-5 6 0-16,-5 2-3 0,-6-1 0 15,-17-1-1-15,-3 6 0 16,-18-2 0-16,-8-4 0 16,-4 3 1-16,-6 6 0 0,-4 0 0 15,-2-3 2-15,-1 10 0 16,-6 2 1-16,-2 0 1 16,-5 4-1-16,-8 2 2 15,-11-3 2-15,-12 5 1 0,-9-1 0 16,-12 2-2-16,-7 3 0 15,-9 1 0-15,0 9-1 16,-8 0 0-16,0 5-3 16,-1 3 0-16,-2 6-1 15,3-3 1-15,-1 0-1 16,-2 1 1-16,-1-2 1 0,-1 1 0 16,4-7-1-16,-2 2-1 15,-3-3 1-15,2 2-1 16,3-4 0-16,4-2-1 0,-1-2 0 15,4-1 0-15,-3 1 1 16,4-4 0-16,3-1 0 16,-4-9 1-16,-1 5-2 0,-8-5 2 15,0-3-1-15,-3 0-1 16,-2-6 1-16,-3-1 0 16,-3-76 1-16,0 23-2 15,-5 69 1-15,-5 5 0 16,5-2 0-16,-4 4 1 0,-3-7-1 15,1 9 0-15,-9-2-1 16,1-19 1-16,5-2 2 16,-4-1 0-16,-6 2-1 15,3-3 0-15,3-1-1 0,-4-7 1 16,8-7 1-16,3-1 0 16,-4-7-2-16,8-5 0 15,7-64 0-15,-3 6 1 16,-2-2 1-16,-3 6-2 15,-5-1 1-15,-2 3 0 0,-6-5 2 16,-5 4 1-16,-12-4 0 16,-12 3-1-16,-7-5 1 15,-18-1-2-15,-19-2-4 16,-22 1-7-16,-24 1-19 0,-26-7-47 16,-27-4-9-16,-26-8-7 15,-25-8-3-15</inkml:trace>
  <inkml:trace contextRef="#ctx0" brushRef="#br0" timeOffset="71804.7521">7649 10751 10 0,'45'-18'25'16,"0"-4"-3"-16,12 0-3 0,5-4-2 15,7-4 1-15,10-3-2 16,10-6 3-16,7-4-3 15,4-9 2-15,12 1-1 0,-3-4 0 16,8 0-1-16,8-2-3 16,-8 2 0-16,1 2-2 15,-5 1-2-15,-6 8-1 16,-5 1-3-16,2 7-1 16,-16 4-3-16,-12 7-2 15,-10 7-7-15,-7 6-12 0,-17 6-18 16,4 9-25-16,-22 3-8 15,-7 5 1-15</inkml:trace>
  <inkml:trace contextRef="#ctx0" brushRef="#br0" timeOffset="72599.0678">18972 9421 14 0,'0'0'55'0,"0"0"-14"16,0-6-15-16,0 6-9 0,0 0-3 15,0 0-6-15,8-2-1 16,-8 2 0-16,25-5 1 15,-4-1 2-15,12-3 4 16,7-5 4-16,15-1 0 0,11-7 3 16,14-3-2-16,16-5 0 15,15 0 0-15,19-5-3 16,11-4-1-16,16 3-2 16,13-3-2-16,7 5-4 15,7-1 0-15,-5 6-3 16,-5 3-1-16,-10 9-2 0,-13 4-2 15,-14 10-5-15,-25 5-10 16,-20 2-20-16,-19 15-29 0,-29 5-14 16,-22 3-4-16,-23 0-5 15</inkml:trace>
  <inkml:trace contextRef="#ctx0" brushRef="#br0" timeOffset="73690.7838">16909 13303 26 0,'-11'4'65'0,"11"-4"-2"16,0 0-4-16,-15-7-39 15,15 7-8-15,12-5-4 16,-2 2-4-16,7 1 0 0,3-1 2 16,9 0 2-16,7-1 3 15,4-2 0-15,10 0 0 16,6-5-1-16,11 0 1 0,8-6-2 16,8 0-1-16,8-5 0 15,7 0 0-15,6-3 0 16,2-2 0-16,5 1 1 15,-2 1-1-15,2 3-1 16,0 0-1-16,-6 4 0 0,-3 2-1 16,-7 3-1-16,-7 3-1 15,-10 4-2-15,-9 2 0 16,-12 3-1-16,-12 1-2 16,-8 0-2-16,-14 4-4 0,-6 3-3 15,-13 4-8-15,-4 5-20 16,-16 10-33-16,-16 2-10 15,-11 6-3-15,-17-1 1 16</inkml:trace>
  <inkml:trace contextRef="#ctx0" brushRef="#br0" timeOffset="73938.3218">17587 13461 73 0,'-44'0'79'16,"10"0"-5"-16,10-9-3 15,13 3-51-15,11-4 0 16,16 1-7-16,20-2-4 0,11-2-3 16,17-3-2-16,11-1 2 15,14-5 0-15,11 1 0 16,11-1-2-16,8 1-1 16,-2-1-1-16,-1 0-2 0,-1 1-4 15,-11-2-11-15,-3 2-19 16,-8-1-39-16,-19-7-6 15,-12-4-4-15,-18-8-2 16</inkml:trace>
  <inkml:trace contextRef="#ctx0" brushRef="#br0" timeOffset="75467.6153">16961 11315 4 0,'0'0'55'16,"-9"4"0"-16,-9 12-19 16,9-7-13-16,-1 6-9 0,0 5-10 15,-1 0-3-15,-4 9-1 16,5-6 2-16,-2 2-1 16,5-5 3-16,0-4 10 15,5-3 4-15,2-13 0 16,0 0 0-16,0 0-2 0,2-14 1 15,6-10-1-15,7-5-2 16,3-9-10-16,1-4-4 16,8-4 0-16,0 6 1 0,0 1 0 15,-1 6 0-15,3 10 0 16,-3 10 0-16,-4 11 0 16,0 7 1-16,-9 13 0 15,-1 6-1-15,-3 4 0 0,1 0 1 16,-3 1 0-16,-2-7 0 15,1-1 1-15,-2-9 0 16,-4-12 1-16,14 6 0 16,-6-9 1-16,3-8-1 15,1-7-1-15,2-3 0 0,1-3 0 16,0-1-2-16,0-1-1 16,0 3-1-16,-2 3 1 0,-2 4-3 15,1 4 2-15,-3 7 0 16,1 3 0-16,1 2-1 15,0 0 1-15,0 6 0 16,4 0 1-16,0 2 0 16,2-1 0-16,2-4 0 0,-2 2 1 15,0-4 0-15,1-1 1 16,0 0-1-16,-4-7 1 16,-1-1 0-16,0-1-1 0,0-3 0 15,-1-1 0-15,-1 0-1 16,3 0 0-16,-4 2 0 15,0 2-1-15,0 3-1 0,-2 5 0 16,-8 1 2-16,8 11 0 16,-8 8 0-16,0 8 0 15,-4 6 0-15,0 4 2 16,2 1-2-16,1 3-2 0,1-4-2 16,0-4-3-16,4-7-5 15,9-7-3-15,-1-10-4 16,5-5-6-16,4-4-4 15,-3-7-1-15,2-6 1 0,-3-7 2 16,5-2 7-16,-7-6 4 16,6 0 7-16,-9-5 7 15,1 1 6-15,0-1 5 16,0 3 2-16,-1 1 5 0,0 6 4 16,-3 1-1-16,1 6 0 15,-4 5-2-15,-6 11-2 16,9-11-2-16,-9 11-1 15,0 0-5-15,0 6-4 0,0-6-2 16,0 14 1-16,0-5 0 16,1 1 1-16,-1-10 1 15,12 13 0-15,-1-9 3 16,7-4-2-16,1-2 0 0,7-8 0 16,2-2 0-16,1-3-1 15,2-2 0-15,-3-5-3 0,-3 7 1 16,-5-2 0-16,-3 6 0 15,-5 0 1-15,-12 11 0 16,10-7-2-16,-10 7 2 16,-6 8 0-16,-3 3 0 0,-5 8-1 15,-6 4-1-15,-3 12 0 16,-6 8 2-16,-7 6 0 16,-2 7-2-16,-2 1 1 15,-5 7-1-15,0 0 0 0,-3 2 0 16,0-3-1-16,5-6-5 15,2-6-8-15,7-6-15 16,1 1-24-16,10-16-23 0,9-9-5 16,14-21-4-16</inkml:trace>
  <inkml:trace contextRef="#ctx0" brushRef="#br0" timeOffset="75808.7913">18686 10639 67 0,'11'-10'85'0,"-11"10"-5"0,9-16-5 15,-9 16-3 1,0 0-68-16,-5 15-2 0,-5 18-2 15,-6 9 0-15,-7 12-1 16,-7 6 1-16,-11 10 5 0,-6 3 1 16,-12 3 1-16,-6-4 2 15,-7 2 1-15,-5-3-1 16,0-2 1-16,-3 0 0 16,3-3-5-16,1-2-2 15,8 2-3-15,2 1-8 0,14 3-18 16,7 0-53-16,14-2-3 15,15-9-7-15,9-16-4 0</inkml:trace>
  <inkml:trace contextRef="#ctx0" brushRef="#br0" timeOffset="78510.47">27423 13995 67 0,'35'-47'83'16,"-10"1"-1"-16,-4 5-4 15,-23 5-39-15,7 9-12 0,3 7-10 16,-4 7-8-16,-4 13-5 16,0 12-3-16,-6 16-2 15,-7 13-1-15,-6 20 0 16,-10 16 0-16,-9 23 3 16,-14 19 1-16,-10 17 0 0,-11 15 0 15,-14 13 1 1,-6 5-1-16,-5-3 1 0,0-3 0 15,3-13-2-15,5-9 0 16,10-18-1-16,7-16 1 0,10-18-3 16,7-15-3-16,13-13-7 15,3-20-13-15,4-7-51 16,6-18-6-16,10-20-5 16,4-26-2-16</inkml:trace>
  <inkml:trace contextRef="#ctx0" brushRef="#br0" timeOffset="79458.4632">26443 12828 17 0,'-13'0'59'16,"13"0"3"-16,-11 7-2 15,11 6-45-15,0 7-1 0,0 10-4 16,0 16 0-16,-2 7 2 16,-1 12-1-16,-1 2 0 15,1 4-4-15,1-2-1 16,1-4-1-16,0-12-2 0,1-12 4 16,0-11 4-16,1-13 1 15,-1-17-1-15,9 0 0 16,0-20 0-16,0-8 1 0,4-14 0 15,2-6-7-15,4-7-4 16,1-1 1-16,0 1-1 16,0 7 0-16,-6 7-1 15,1 9-1-15,-6 11 0 16,1 10 0-16,-10 11 0 0,6 7-1 16,-3 11-1-16,-1 5 1 15,1 7 1-15,-1 3 0 16,1 2 0-16,-1-3 1 15,1-1 0-15,2-5 0 0,3-5 0 16,0-6 1-16,5-7-1 16,4-5 1-16,2-3-1 0,4-9 0 15,7-8 1-15,0-4-2 16,2-9 1-16,2-3-1 16,2-3 1-16,-4 0-1 15,0-3 1-15,-7 6-1 0,-3 5 1 16,-6 1-3-16,-2 11 1 15,-8 3 1-15,-6 13 0 16,13 0-1-16,-9 7 0 0,-1 9 1 16,3 6-1-16,1 4 1 15,5 3 1-15,1 1 0 16,9-1-2-16,6-4 1 16,7-5 0-16,13-6 1 0,6-9 0 15,9-5 0-15,7-11 0 16,4-8 0-16,-3-6 1 15,-7-7 2-15,-4-2-1 16,-13-2 1-16,-13 1 0 0,-15 3-1 16,-13 4 2-16,-10 6-2 15,-16 8 0-15,-12 6-1 16,-8 8 0-16,-1 11 0 0,-6 8 0 16,5 12-1-16,4 1-1 15,9 9-1-15,15 2-5 16,14 3-9-16,14 1-18 15,26 2-40-15,11-6-6 16,15-7-5-16,12-13 2 0</inkml:trace>
  <inkml:trace contextRef="#ctx0" brushRef="#br0" timeOffset="81420.1686">17239 5654 14 0,'-21'-5'59'0,"5"-6"-1"16,-3-5-1-16,4 4-48 16,-4 6-1-16,-6 4-1 15,4 2-2-15,-6 8-1 0,3 3-2 16,-1 2 0-16,6 2-1 16,8-1-1-16,1 1 1 15,5-4 2-15,5 0 2 16,0-11 3-16,15 7 3 0,2-7 1 15,7-3 1-15,7-8 0 16,2-5 1 0,11-6-3-16,-1-6-3 0,10-6-2 15,0-2-3-15,5-6 0 0,3-2 0 16,1-4-3-16,7-2 1 16,4-2 0-16,8-3 2 0,3-3-1 15,9-5 0-15,8-3 0 16,8-5 1-16,15-2-1 15,4-7 2-15,7 2-1 16,7-7-1-16,5 2 0 16,4 1 2-16,1 0-1 15,-4 3-1-15,-4 3 2 0,-4 3-1 16,-2 1 1-16,-5 1-1 0,-3 3 1 16,2-3-1-1,2-1 0-15,0 0-1 16,4-1 1-16,0-1 0 0,2 2-1 15,-1 1 2-15,-2 0-2 16,0 4 2-16,-7 0-2 16,-3 5 2-16,-4 1-2 0,-4 4 0 15,0 2-1-15,-3-2 0 16,2 2 1-16,-3 2-1 16,-2 2 2-16,4 0-3 0,1-1 1 15,-6 2 0-15,0 2 1 16,-6 3 0-16,-4 2-1 15,-3 4-1-15,-12 2 1 16,-6 2-1-16,-1 2 1 0,-2 2-1 16,-4 0 0-16,-4 4 0 15,-4-7-2-15,5 1 3 16,0 0-3-16,-1 0 2 16,-6 0-1-16,0 2 1 0,-5-1-1 15,4 0 1-15,-6 2 1 16,-9 5-1-16,-2 0 0 15,-7 5 1-15,-4 2 0 16,-11 4 0-16,0 0 0 16,-7 4-1-16,-6 4 0 0,2 0 0 15,-13 6-2-15,10-7 0 16,-10 7-3-16,0 0-5 0,10-7-7 16,-10 7-14-16,0 0-25 15,-5 0-25-15,-6 3-7 16,-7-3-1-16</inkml:trace>
  <inkml:trace contextRef="#ctx0" brushRef="#br0" timeOffset="81725.4029">23495 1742 74 0,'-29'-1'81'0,"3"-7"-4"16,8-4-4-16,28-1-56 15,-10 3 0-15,7 0-4 0,17 3-2 16,16 1-3-16,18 1-4 16,19-1 0-16,21 2 1 15,21 4 0-15,13 3 0 16,7 6-1-16,6 6-2 0,0 4 0 16,-15 5-1-16,-10 9 0 15,-23 3-1-15,-24 6 0 16,-26 9-1-16,-30 2-1 0,-28 16 2 15,-73 36-6 1,-46 11-17-16,-43 27-49 16,-50 30-5-16,-41 21-6 15,-44 14-4-15</inkml:trace>
  <inkml:trace contextRef="#ctx0" brushRef="#br0" timeOffset="86534.3912">25773 1264 31 0,'-18'-12'80'0,"10"7"-1"0,-3 0-2 16,11 5-3-16,-16-9-60 15,16 9-3-15,-11-7-2 16,11 7-3-16,-13-3-1 0,13 3-4 16,0 0-2-16,-6 14-1 15,6 3-1-15,0 1 2 16,3 5 2-16,5 39 1 0,3 12-2 15,-1 10 1-15,1 11 0 16,-3 5 0-16,-4-2 0 16,-5-8 0-16,1-18-2 15,-5-7 1-15,4-6-3 16,1-5-4-16,0-9-9 0,0-7-15 16,5-10-20-16,4-4-20 15,2-15-10-15,3-12-4 16</inkml:trace>
  <inkml:trace contextRef="#ctx0" brushRef="#br0" timeOffset="86952.836">25865 1880 17 0,'-7'-42'83'0,"-8"5"1"16,2 5-2-16,1 11-7 0,-1 3-54 16,5 5-4-16,1 3-6 15,7 10-6-15,0-9-4 16,9 7-3-16,3 0-1 15,12 0 0-15,4-2-1 16,7-1 3-16,10-7-2 0,-20 4 0 16,5-3 1-16,2 0-1 15,2-5 2 1,-1 3-1-16,2-4 3 0,-2-2 0 16,0-4 4-16,-4 1 5 0,0-5 0 15,-5 3 0-15,3-3 1 16,-6 1 0-16,-1 1-3 0,-4 0-2 15,-3 3-3-15,0 4-3 16,-8 5-2-16,-5 13-1 16,0 0-1-16,-4 6 0 15,-11 29 2-15,1 20 0 16,-2 14 0-16,3 7 1 0,2 10 1 16,3-1-2-16,6-11-2 15,3-10-6-15,8-12-6 16,7-2-12-16,2-11-13 15,11-3-24-15,8-11-17 16,2-13-3-16,9-12 3 0</inkml:trace>
  <inkml:trace contextRef="#ctx0" brushRef="#br0" timeOffset="87519.7936">26740 1920 11 0,'33'-53'78'0,"-6"1"4"0,-6 6-2 16,-11 3-20-16,3 5-17 15,-10 23-18-15,-2-1-6 16,-1 1-8-16,0 1-1 15,-1 3-6-15,-2 1-4 16,-11-2-1-16,0 9-3 0,-3 6 1 16,0 14 0-16,-4 9-1 15,5 6-2-15,5 6 1 16,0-1 1-16,4 0-2 16,6-6-1-16,0-6 2 0,1-4-1 15,1-9 2 1,-1-12 1-16,17 0 2 0,-7-13 0 15,5-10 1-15,1-7 1 0,2-3 1 16,-2 2 2-16,2-2 0 16,-5 3-1-16,-3 7-1 15,-2 7-1-15,-8 16 1 16,0 0 0-16,7 13-2 0,-7 12-2 16,2 4 0-16,0 4-1 15,7 3 1-15,0-1 0 16,3-1-1-16,3-7 1 15,3-8-1-15,2-10 1 16,0-8 3-16,-2-9-1 0,1-13 4 16,0-9-3-16,-1-10 3 15,0-3-1-15,-10 18-2 16,4-1-1-16,5 3-1 0,0-2 1 16,3 3-2-16,3 0 1 15,4 7-3-15,-5 3 3 16,33-5 2-16,-1 15-2 15,-3 6 1-15,-4 11-3 16,-9 10-1-16,-10 6-1 0,-20-1 1 16,-16 1-1-16,-14-1-1 15,-9-3-3-15,-2-2-12 16,-2-2-32-16,5-5-18 0,0-8-1 16,11-4-5-16</inkml:trace>
  <inkml:trace contextRef="#ctx0" brushRef="#br0" timeOffset="88264.5872">28203 1030 9 0,'40'-29'83'16,"-40"29"1"-16,62-48-3 16,-38 35-7-16,-7 7-1 15,-1 7-75-15,-6 9-1 0,-7 10 3 16,-2 6 0-16,-1 7 0 16,0 8-2-16,-4 2-1 15,-3 25-2-15,-1 30-3 0,-4 5-1 16,6 3-4-16,-7-13 0 15,3-15-4-15,-3-15-2 16,-2-18 3-16,0-13 1 16,-5-18-5-16,2-12-6 0,-5-4 2 15,2-17-8-15,-7-8 21 16,4-8 18-16,9 16 3 16,1-2 3-16,0 1 8 15,1-3 9-15,0 1-2 16,1-3 8-16,4 4-15 0,3-2-16 15,3 1-3-15,2-2-3 16,4 2-1-16,4 1 0 16,10 1 0-16,0-1 0 15,9 1 1-15,-1-2 1 16,6 5 1-16,3 0-1 0,2 1 1 16,3 1 0-16,-1 1 0 15,-1 1-1-15,-1 0-1 16,-1 4 0-16,-1 2 0 0,-4 5 0 15,-7 1 0-15,-1 1 0 16,-7 6 1-16,-1 5 1 16,-5 7 1-16,1-1 0 15,1 18 0-15,4 12-1 16,1 4 0-16,5 1-2 0,6-6 0 16,5-9 0-16,-12-27 0 15,-1-2 2-15,2-8 3 16,-1-1 1-16,-3-11 3 15,1-3 5-15,-5-4 2 0,-3-3 0 16,-3-3-2-16,-4-1-3 16,-4-2-8-16,-2 4-4 15,-9 1-5-15,-6-1-10 16,-2 5-33-16,1 1-29 0,-5 6-7 16,1 2-3-16,1 0 6 15</inkml:trace>
  <inkml:trace contextRef="#ctx0" brushRef="#br0" timeOffset="88969.8271">29331 942 17 0,'57'-26'83'0,"0"0"-1"16,-7 5-5-16,-2 6-6 15,-11 7-1-15,0 8-75 16,-10 11-1-16,-9 9 4 0,-3 10 0 16,-7 5 1-16,-6 4 1 15,-2 4-1-15,0 0-1 16,-1 3-2-16,-4-7 1 0,0 6 1 16,0-5 1-16,0 4 1 15,0-8 1-15,2-2-1 16,3-11 1-16,1-13 1 0,9-2 0 15,2-8 0-15,6-2-1 16,2-8 0-16,4-3-2 16,0-1 1-16,4 0 0 15,0 5 0-15,3 2 0 0,-1 3-1 16,-1 3-1-16,-2 1-1 16,-4 8 1-16,7 18 0 15,-14 24 2-15,-16 4 1 16,-7-1 4-16,-19-4 0 15,-7-7 2-15,-2-17 1 0,5-11 0 16,14-11-1-16,5-3-2 16,11 0-3-16,0 0-2 15,0 0-1-15,15-5-1 0,-2 1-1 16,8-1-1-16,6 0 0 16,5-2 2-16,8-1-2 15,7-3-1-15,2-3-2 16,7-4-1-16,5-3-1 0,2-6-1 15,3-5 4-15,0 0 10 16,-3-7 5-16,-2 1 5 16,-4-3 1-16,-3 5 0 15,-5-3 2-15,-13 5 0 16,-11-1-3-16,-10 6-10 0,-9 7-4 16,-6 8-2-1,0 14-1-15,-19-7-3 0,3 14 0 16,4 13 0-16,-3 25-4 15,3 31-9-15,15 16-35 16,28 5-27-16,23-4-4 0,18-15-4 16,16-21 1-16</inkml:trace>
  <inkml:trace contextRef="#ctx0" brushRef="#br0" timeOffset="90144.3727">26856 3001 23 0,'-9'-16'74'15,"-2"2"3"-15,-3 0-5 0,-2 1-1 16,-36 1-63-16,30 4-1 16,-5 1 0-16,-3 6 1 15,-3 1-2-15,-4 8-1 0,-1 6 0 16,-6 5 1-16,1 7 0 16,-3 5 0-16,0 8 1 15,2 2-2-15,2 8 0 16,3 4-1-16,2 3-1 0,5 2-3 15,6-2 0-15,9-4-2 16,7-4 0-16,10-4 1 16,10-11-4-16,15-7 0 15,16-13-1-15,7-8-1 16,19-10 1-16,4-10 2 0,5-10 0 16,2-10 0-16,2-6 2 15,-5-6 1-15,-10 2 2 0,-1-1 0 16,-15 6 1-16,-11 2 1 15,-8 8 1-15,-8 9 1 16,-5 3-2-16,-7 7 0 16,-10 11-1-16,0 0 2 15,0 5-3-15,-7 13 0 16,-5 6-2-16,1 3 0 0,3 4 0 16,-1 1 1-16,6 2 0 15,3-6-2-15,3-4 1 0,13-10 1 16,3-4-1-16,-1-5 0 15,3-5 2-15,-1-6-1 16,0-11 1-16,-2-4-2 16,0-7-1-16,-3-5 0 15,3-6 0-15,7 3-1 0,-2-5-2 16,3 7 0-16,1 6 0 16,-3 6 1-16,0 8 2 15,0 7 0-15,-6 9 0 16,-9 2 1-16,1 10 0 0,-5 1 1 15,-3 3 1-15,3 0-1 16,-3 1 1-16,0-4-1 16,1 1 1-16,-1-6 0 0,-2-10 1 15,10 5-1-15,-10-5 0 16,16-9 1-16,-5-5-1 16,5-3 1-16,0-4-1 15,0 2 0-15,-3 1 0 0,3 1 0 16,-5 4-1-16,1 4 1 15,-1 6 0-15,-11 3 0 0,14 15 1 16,-8 3-2-16,3 8 0 16,-2 1 0-16,4 4 1 15,-2-1-2-15,5 3-5 16,-2-11-16-16,0-6-45 16,8-2-9-16,6-8-4 15,-2-6-2-15</inkml:trace>
  <inkml:trace contextRef="#ctx0" brushRef="#br0" timeOffset="90772.2516">28106 2596 22 0,'0'0'83'0,"0"0"-1"16,-2 14-2-1,-9 8-6-15,4 36-23 0,-2-44-48 16,-3 37 1-16,1 18 0 16,-5 14 1-16,1 15-2 0,-8 13 0 15,6 7-2-15,-3 9 0 16,3-6 0-16,7-5-1 15,1-14-1-15,8-8 1 16,0-16-1-16,12-13 1 0,6-16 0 16,4-16 0-16,3-14 0 15,5-15-1-15,2-11 0 16,2-25 0-16,-1-18-1 16,1-16 1-16,-5-16 1 0,0-7 1 15,-4-8 0-15,-6 4 0 16,-6-1 2-16,-7 10 0 0,-5 9 2 15,-2 11 0-15,-7 13 0 16,-3 6 0-16,-3 9 1 16,1 5-1-16,5 9-2 15,-1 6-1-15,6 2-1 16,5 3-1-16,13-1-1 0,5 3-1 16,6-1-1-16,10-1 1 15,2 2 0-15,1-1 1 16,0 4-1-16,-4 6 1 15,-5 0 0-15,-6 8 0 0,-4 10 1 16,-8 9 0-16,-6 11 0 16,-4 11 1-16,-1 11 1 15,-2-2-3-15,-2 10-4 0,-3-1-5 16,6-2-14-16,0 0-35 16,1-18-23-16,1-15-5 15,4-18-7-15</inkml:trace>
  <inkml:trace contextRef="#ctx0" brushRef="#br0" timeOffset="90974.2868">28635 2638 24 0,'12'-24'91'15,"-3"9"-2"-15,0 2-9 16,-3 4-9-16,-6 9-4 0,13-2-89 15,-13 2-19-15,9 8-28 16,-1 12-14-16,-3 3-4 16,0 2 1-16</inkml:trace>
  <inkml:trace contextRef="#ctx0" brushRef="#br0" timeOffset="92778.3599">28770 2823 36 0,'15'9'71'0,"0"3"-1"0,4-11-23 15,-2 17-13-15,5 6-5 16,-2 12-13-16,3-3-8 0,-5 4-2 16,-2 3-3-16,-3-3 0 15,-3 0-2-15,-4-5 1 16,-1-5 0-16,-1-7 1 16,-3-5 1-16,2-4 0 15,-3-11 2-15,0 0-2 16,0 0 0-16,10-18-1 0,3-6-3 15,4-7-2-15,1-10 0 16,6-2-1-16,-2-4 1 16,6-1 1-16,-2 2 3 15,0 6 1-15,-6 11 1 0,-3 4 1 16,-1 11 0-16,-4 3-1 16,-1 9-1-16,-11 2-3 0,18 10-2 15,-12 8 1-15,2 0-1 16,0 5 1-16,2-1 0 15,0 0 1-15,5-1 0 16,2-4 1-16,3-8 0 0,4-5 1 16,3-4-1-16,1-1 0 15,6-9 1-15,-3-4-1 16,1-1 1-16,-4-4 2 16,-3-4 1-16,-4 1 0 0,-2-1 1 15,-5-1 0 1,-8 5 0-16,-5-2 0 0,-1 1-2 15,-7 2-2-15,-4 6-1 16,-5 2-1-16,-1 5-1 16,-1 2-1-16,-3 3 1 0,1 3-1 15,1 6 1-15,3 3 0 16,2 4 1-16,2 2-3 16,0 4 1-16,5 3 0 0,1-3 0 15,6 2 1-15,0-2-1 16,0 0 1-16,0-3 0 15,2-4 1-15,3-3 1 16,-5-12 0-16,2 15 1 16,-2-15 0-16,0 0 1 0,0 0-1 15,3 9 1-15,-3-9 0 16,0 0 0-16,0 0-2 16,0 0-1-16,0 0-1 15,0 0 0-15,0 0 0 0,0 12-1 16,-2-4 1-16,0 4 0 15,-1 2 1-15,-2 2 0 16,3 0 1-16,-2 2-1 0,1-3 1 16,1-1 0-16,0-2-1 15,-2-2 2-15,4-10-1 16,-4 12 2-16,4-12 0 0,0 0 1 16,0 0-1-16,0-5 0 15,0-11 0-15,12-7-2 16,-1-4-1-16,4-4-1 0,4-8 1 15,-1 0 0-15,0-1-2 16,2 7 0-16,-2 2 1 16,0 11 0-16,0 1-1 15,-4 11 0-15,-1 8 0 16,-3 4-2-16,1 11 0 16,-1 5 1-16,-4 7 1 0,-4 0-1 15,0 5 2-15,0-3 0 16,-2-3-1-16,1-7 2 15,-1-1 1-15,1-9 1 16,-1-9 0-16,0 0 0 0,10 0 0 16,-1-7 1-16,4-9-1 15,2-5-3-15,6-8 3 16,2-3-3-16,3-3 1 16,0 1-2-16,0 1 1 0,-3 8-2 15,-2 4 1-15,-2 7 0 16,-4 9-1-16,0 5 0 15,-4 7 1-15,-1 11-1 0,-3 3 0 16,1 4 2-16,-1 0-1 16,0 0 2-16,6 0 0 15,1-7-1-15,4 1 1 16,8-12-1-16,4-5 2 0,7-2-1 16,5-7 1-16,6-7 1 15,-2-4 0-15,-1-6 1 16,-3-1-1-16,-5-3 2 0,-5 0 0 15,-9 1 0-15,-9-1 0 16,-8 6-2-16,-7 4-2 16,-8 5 0-16,-7 8-1 15,-8 5 1-15,-7 12-2 16,0 9 0-16,2 4-1 0,4 7 0 16,5 4 2-16,6 1-2 15,7 0 0-15,13-3-5 16,13-3-5-16,11-6-7 0,7-7-4 15,7-6-8-15,9-7-2 16,3-5-1-16,4-5 2 16,-2-10 9-16,-4-6 5 15,1-4 12-15,-5-8 13 0,0 2 10 16,-4 1 8-16,-9 4 2 16,-2 2 3-16,-12 5-4 15,2 2-1-15,-9 4-3 16,3 6-3-16,-10-4-5 15,-5 2-1-15,0-5-2 0,-2 1 1 16,-2-2-1-16,-2 2-1 16,-4 0 0-16,-2 3-3 15,-3 2 0-15,-7 7-3 0,-2 6-1 16,-5 7-1-16,-3 13-3 16,-4 2-2-16,1 11-2 15,0 1 0-15,1 1 0 0,5-2 1 16,8-4 0-16,7-3 0 15,9-8 0-15,4-6 1 16,8-10 3-16,8-6 2 16,5-1 0-16,5-11 1 0,6-9 2 15,3-9 0-15,2-10-1 16,6-10 0-16,0-12 0 16,8-8-2-16,-2-8 0 15,0-4-1-15,-6-4 0 16,-5 4 3-16,-2 7 3 15,-6 11 0-15,-11 13 0 0,-9 8-3 16,-6 16-2-16,-2 10-2 16,-5 16-1-16,-7 18-3 15,-12 20 0-15,-4 16 1 0,-11 21-3 16,-8 13-2-16,-2 24-30 16,-1 13-33-16,-4 10-6 0,6-3-6 15,7-12-6-15</inkml:trace>
  <inkml:trace contextRef="#ctx0" brushRef="#br0" timeOffset="93545.3044">29693 4087 87 0,'-16'-13'90'0,"-7"5"-6"0,-2 3-5 16,-6 8-3-16,-5 11-77 15,1 13 0-15,2 13-1 16,6 6-2-16,1 5-1 0,8 2 1 16,8-2 0-16,10-6 0 15,4-11 0-15,14-10 1 16,6-12-1-16,6-9 5 0,1-6 1 16,2-17 2-16,2-7 1 15,0-10 1-15,2-8 0 16,1-6 0-16,0-2-1 15,1 2-1-15,2 4-1 0,-2 8-3 16,0 9-2-16,-3 10-1 16,-3 13 1-16,-5 12 0 15,-4 17-1-15,-5 9 0 16,-11 11 1-16,1 3 0 16,-3 1-1-16,0-3 2 0,-1-4-1 15,1-11 4-15,0-7 0 16,4-13 3-16,6-8 2 15,2-12-1-15,6-16 1 16,5-8 0-16,4-11-1 16,10-10-2-16,10-10-1 0,2-4-3 15,2 0-1-15,-4 7-1 16,-3 8-3-16,-6 11-7 0,-6 14-3 16,-9 24-6-1,-22 22-33-15,-7 17-28 0,-17 16-5 16,-16 10-4-16</inkml:trace>
  <inkml:trace contextRef="#ctx0" brushRef="#br0" timeOffset="94097.4557">26446 5318 7 0,'-12'-2'91'0,"1"2"-3"0,1 0-6 16,2 7-6-16,2 7 2 15,36 11-79-15,-28 18-1 16,7 11 1-16,-1 12 1 0,6 9 3 16,3 4 0-16,4-1 1 15,4-6-3-15,1-7-1 16,0-16 0-16,4-13 0 0,-4-13 1 15,4-12 0-15,-5-11 1 16,2-15 1-16,-1-13 1 16,3-15 0-16,1-14 0 15,0-11-1-15,6-7-1 16,2-3-1-16,3 4 1 0,-4 5-4 16,-1 11-1-16,-4 10 0 15,0 20-3-15,-4 9-2 16,-2 19-3-16,-5 8 0 0,-1 13-6 15,0 11-1-15,2 7-11 16,3 6-12-16,-1-2-15 16,15 2-14-16,-1-10-1 0,9-9-3 15</inkml:trace>
  <inkml:trace contextRef="#ctx0" brushRef="#br0" timeOffset="94781.5241">27676 5607 26 0,'29'-27'82'15,"-10"2"1"-15,-6-2-6 16,-9 4-8-16,-4 0-16 15,-3 2-21-15,-10 10-15 16,-4 1-7-16,-3 10-6 0,-6 5-2 16,-2 13-2-16,-3 10-1 15,2 9 1-15,-2 2-1 16,7 1 1-16,5 3-1 16,6-7 1-16,6-2 0 15,5-9 0-15,4-10-1 0,9-12 1 16,6-6-1-16,6-13-1 15,0-10 1-15,3-4-1 0,0-4 1 16,2-2-2 0,-1 6 0-16,-4 5 0 0,-4 9 0 15,-3 11 2-15,-1 8-1 16,-5 19 1-16,0 11 1 16,-3 10 0-16,4 5 0 0,4 2 0 15,8-2 0-15,2-8-1 16,9-5 0-16,5-13-2 15,6-14-1-15,1-12 1 16,7-18 1-16,-5-12 0 0,-3-12 0 16,-4-15 0-16,-5-10 1 15,-5-11 2-15,-4-6-1 16,-6-5 3-16,-6 7 3 0,-5 10 1 16,-2 9 0-16,-5 16 0 15,-2 12-3-15,-1 17-1 16,0 22 2-16,-10 6-4 15,2 23-3-15,-5 15-2 0,2 12 3 16,-1 15 1-16,2 7 2 16,7 7 0-16,2-4 0 15,8-5 1-15,8-8-1 0,4-14 1 16,6-12-2-16,3-16 0 16,1-9-1-1,1-16 1-15,-3-5 0 0,3-18 0 16,0-11 1-16,1-3-1 0,-2 0 0 15,-3 1-1-15,-4 3-1 16,-2 7-1-16,-6 6 1 16,1 16 0-16,-8 9 0 15,-2 18 0-15,-2 7-2 0,0 12-4 16,-2 4-5-16,3 11-15 16,0 3-39-16,1-8-15 15,0-7-9-15,-2-13-4 16</inkml:trace>
  <inkml:trace contextRef="#ctx0" brushRef="#br0" timeOffset="94959.5411">28757 5294 57 0,'-1'-17'96'15,"-3"8"-8"-15,4 9-11 0,0 0-6 16,-15-27-40-16,15 27-82 15,-18 24-34-15,18 3-4 16,0 7-6-16,1 4 4 16</inkml:trace>
  <inkml:trace contextRef="#ctx0" brushRef="#br0" timeOffset="96511.8365">29332 5543 3 0,'26'-12'92'16,"-9"-3"3"-16,-9 1-6 16,-8 0-6-16,-3-1 0 15,-8 3-74-15,-6 3-2 16,3 5-4-16,-6 4-3 0,-3 5-1 16,-4 14 1-16,-2 13-2 15,-1 6 1-15,3 8-1 16,2-2 1-16,0 3-1 0,6-5 1 15,7-6-1-15,7-9 0 16,5-9-1-16,9-11-2 16,6-7 2-16,4-6 0 0,4-13-1 15,3-11 0-15,4-14-1 16,3-11 1-16,1-15 1 16,0-10-2-16,2-10 1 15,0-9 0-15,-1 1 3 0,0 7 4 16,-7 12 1-16,-7 11 0 15,-3 17-2-15,-5 13 2 16,-6 18-2-16,-7 20 2 16,-1 17-2-16,-10 20-3 0,-7 18-1 15,-2 15 0-15,-6 17 4 16,-1 11 2-16,2 10 0 16,6-2-1-16,9-5 0 15,9-10-1-15,6-14-1 0,14-11 0 16,14-18-4-16,6-14-1 15,9-16 0-15,3-13 1 16,1-8-1-16,2-18 0 16,0-19-1-16,-4-9 2 0,-3-10 3 15,-4 0 2-15,-11-1 3 16,-6 3 1-16,-7 9 0 16,-9 9 1-16,-6 14-1 15,-7 12 0-15,-14 13-2 0,-8 5-2 16,-3 13-3-16,-5 6-1 15,1 2-1-15,0 8-1 0,7 2-1 16,4-4-1-16,9-3-2 16,9-6 0-16,3-7-2 15,12-9 0-15,5-7-2 16,4-10-1-16,2-10 1 0,7-7 3 16,1-8 4-16,-2-1 2 15,-3 3 3-15,-1 3 1 16,-6 5 2-16,-2 7 3 15,-4 12 2-15,-13 6-1 0,10 14-2 16,-7 11-2-16,-2 3-1 16,1 7 1-16,4 0-2 15,-1 0 0-15,6-6-1 16,1-4 1-16,7-11 0 0,3-10-1 16,8-10 0-16,4-15 2 15,4-7 0-15,1-10 0 16,2-11 0-16,1-9-2 15,0-12-1-15,-2-6 2 0,-4-8-1 16,0-1 4-16,-10 4 2 16,-5 6 1-16,-6 8 1 15,-5 15 2-15,-4 14-2 0,-4 10-2 16,-2 19-1-16,0 9-3 16,-12 25-3-16,-4 16-1 15,-2 15-2-15,-6 13 1 16,-7 12 1-16,5 10 5 0,2 5 0 15,7-5-1-15,6-4 1 16,11-11-1-16,14-12 1 16,13-11-2-16,11-12 0 15,6-11-3-15,7-13 0 0,4-10 0 16,3-9-1-16,3-17 1 16,2-13 0-16,-3-13 0 15,-6-3 2-15,-2-2 2 16,-11 0 0-16,-8 5 0 0,-11 5-2 15,-9 11 1-15,-12 9 0 16,-4 11 0-16,-14 9-3 16,-8 7 2-16,0 12 0 0,-2 4-2 15,1 8-1-15,3 2 0 16,8 4 0-16,5-3-2 16,15-2 1-16,13-8-4 15,14-8-2-15,9-8 0 0,14-8 2 16,6-10 0-1,4-11 0-15,4-11 0 0,1-10 2 16,-4-5 2-16,-4-4 5 0,-4 5 6 16,-18 5 4-1,-3 4-1-15,-10 11 0 0,-8 6-1 16,-19 20-1-16,-4 8 1 16,-22 22-3-16,-5 11-3 15,1 11-6-15,-3 6-2 16,1 3 1-16,5 0 0 0,10-5 0 15,13-8 0-15,11-16 1 16,10-14-2-16,6-18 2 16,11-9 1-16,5-20 1 0,7-10 0 15,-2-13-1-15,7-17-1 16,-4-10 0-16,8-10 1 16,-5-5 6-16,1 6 5 0,-11 10 1 15,-6 9 1-15,-8 14-3 16,-7 13 0-16,-1 18-1 15,-18 24 0-15,0 17-5 16,-14 26-4-16,-11 18-1 16,-6 16-1-16,-7 22-3 15,-6 10-4-15,0 14-17 0,2-1-27 16,2-7-22-16,-1-9-10 16,9-21-5-16</inkml:trace>
  <inkml:trace contextRef="#ctx0" brushRef="#br0" timeOffset="96737.3147">30290 5149 18 0,'-65'-12'100'16,"14"3"-6"-16,15-5-8 15,16 2-5-15,17-10-3 0,18-4-86 16,27 7-8-16,17-4-19 16,16 3-50-16,21-2-2 15,12-2-3-15,6 2-4 0</inkml:trace>
  <inkml:trace contextRef="#ctx0" brushRef="#br0" timeOffset="97847.7152">27381 6586 12 0,'11'-4'87'0,"-11"4"1"15,10 17-7-15,-10 9-3 0,-5 12-2 16,-4 17-78-16,-1 18-1 16,1 16 3-16,0 10 2 0,5 2-2 15,4-4 0-15,0-7 0 16,3-13-1-16,6-18 0 16,-2-17 2-16,2-17-1 15,-3-13 1-15,-6-12 0 16,12-14-1-16,-3-18 0 15,2-11 0-15,3-11-1 0,4-6 0 16,8-1-1-16,2 2 0 16,6 6 0-16,4 10-1 15,-1 16 3-15,-1 16-2 16,1 15 2-16,-3 14-2 0,-4 14 2 16,-10 10 0-16,-9 8 0 15,-11 10 1-15,-11 3-1 16,-14 1 1-16,-12 2 0 0,-10-9 2 15,-9-5-1-15,-4-7 1 16,-6-7 0-16,2-11 1 16,3-9-1-16,3-8 0 0,8-7-1 15,4-3-1-15,10-5 0 16,7-7-2-16,8 0-1 16,7-1-1-16,8 2 1 15,5 0-1-15,1 11 0 0,10-11 1 16,6 13 0-16,3 4 0 15,6 4 0-15,4 4 1 16,6 2 1-16,6 0 0 16,6-2 0-16,8-7 0 0,5-5-1 15,6-3-1-15,5-13-1 16,3-6 0-16,0-10 0 16,0-8-2-16,-2-7-2 15,-5-3-2-15,-6-3 2 0,-6 1 2 16,-12 7 2-16,-7 3 2 15,-7 10 1-15,-8 6 2 16,-5 12 6-16,-16 12-1 16,7 13 3-16,-7 13-3 0,-1 2-1 15,-1 7-2-15,2-1 0 16,3 2-1-16,6-5-2 16,4-7 0-16,8-9 0 0,4-9 0 15,7-6 1-15,-3-13 0 16,7-8 0-16,-3-6 0 15,-1-7-1-15,-1-3 0 16,-6 2 0-16,-4 3 0 16,-6 4 0-16,0 7-1 0,-9 13 2 15,-6 8 0-15,2 24 1 16,-2 18 0-16,-5 14-1 16,-6 19 0-16,-3 16 1 15,-5 16 0-15,-2 9-2 0,0 4-1 16,1-2-1-16,2-11-2 15,2-6-2-15,4-22-7 16,11-13-26-16,9-17-42 16,4-26-5-16,7-16-4 0,1-18-4 15</inkml:trace>
  <inkml:trace contextRef="#ctx0" brushRef="#br0" timeOffset="98528.7841">29720 7008 13 0,'12'-20'75'15,"-2"4"5"-15,-10 5-2 0,-14 7-4 16,-8 8-56-16,-9 12-2 16,-3 10-1-16,-5 5-3 15,-1 10 0-15,3 2-5 16,4 4 0-16,7-2-2 0,6-1 0 15,12-5-2-15,9-7-1 16,16-3 1-16,14-5-2 16,8-3 0-16,6 0-1 15,5-2-1-15,1 0 0 16,-2 0 0-16,-8 4-1 0,-5-1 2 16,-16 8-1-16,-9 3 1 15,-12 4 1-15,-15 4 1 16,-8-2 2-16,-3-1 0 15,-4 0 0-15,0-7 0 0,3-4 0 16,3-7-2-16,5-11-4 16,7-9-3-16,6-8-6 15,3-15-5-15,7-10-3 16,6-12-1-16,10-9 1 0,5-3 7 16,5-5 5-16,6 6 6 15,2 6 4-15,6 8 5 16,-1 11 4-16,7 13 1 15,-6 14-4-15,-2 6-1 0,0 16-5 16,-5 8-1-16,-5 11 0 16,-5 7-2-16,-9 9-2 0,-6 2-3 15,-5-1-3-15,-4-6-8 16,-1-5-20-16,-1-4-35 16,0-13-9-16,0-13-4 15,0-13 2-15</inkml:trace>
  <inkml:trace contextRef="#ctx0" brushRef="#br0" timeOffset="98688.4577">30185 7065 35 0,'4'-32'99'16,"0"13"-6"-16,-1 9-13 16,-3 10-6-16,0 0-5 0,-1 7-93 15,1 9-28-15,3 10-34 16,11 4-5-16,4 2-2 15,7 3 2-15</inkml:trace>
  <inkml:trace contextRef="#ctx0" brushRef="#br0" timeOffset="100627.6978">30785 7224 66 0,'0'0'88'15,"-10"0"-1"-15,-17 0-6 16,-10 2-3-16,-2 8-67 15,-11 6-4-15,2 0-2 16,2 2-2-16,7 2-2 0,6-2-3 16,9-1 0-16,12-4-1 15,12-13 1-15,10 10 0 16,11-9 0-16,6 1 1 0,5-2 0 16,1 0 0-1,2 0 0-15,-2 5 0 0,-4 9-1 16,-6 10 1-16,-8 13 2 15,-8 9 0-15,-6 14 1 16,-1 7 0-16,-11 13 1 0,-7 6 0 16,-2 3 0-16,-2-5-1 15,5-9-1-15,0-11 2 16,1-13 0-16,3-11 0 0,2-19-1 16,11-21-1-1,-16-4-1-15,10-22-2 0,-1-14-3 16,4-10-1-16,-4-7-2 15,3-11 1-15,4-7 1 0,6 3 1 16,4-1 0-16,4 3 3 16,3 8 1-16,3 3 0 15,5 6 1-15,6 5-1 0,4 5 0 16,1 5 0-16,1 2 1 16,-1 6 0-16,0 5 1 15,-5 2 1-15,-4 8-1 16,-4 3 1-16,-5 7-1 15,0 4 2-15,-3 7-1 0,1 10 1 16,-4 9-2-16,-2 5 1 16,-2 4-1-16,-2 6 0 15,0-1 1-15,-1 2-1 0,-1-7-1 16,-4-4 0-16,2-6 1 16,0-7 1-16,-1-6 1 15,-1-11 0-15,6 9 1 16,-6-9 0-16,0-10 0 0,0-3-1 15,0-4-1-15,5-4-1 16,2-5-1-16,1-3-1 16,3-3 0-16,7 1-1 15,0-1 1-15,5 1 0 0,-2 5 0 16,-2 1 0-16,2 3 0 16,3 5 0-16,-3 8-1 15,-2 3 1-15,0 6 0 0,-3 4 0 16,-1 7 1-16,-2 6 0 15,-6 5 0-15,-3 7 0 16,-3 1 0-16,0 4 1 16,-1-2-1-16,0 1 0 15,1-5 0-15,8-7 0 0,7-7 0 16,4-6-1-16,8-8 0 16,1-9 0-16,9-8 0 15,3-9 0-15,2-7-1 0,-4-4 1 16,-5-4 0-16,-4 0 2 15,-2 5 1-15,-7 4 0 16,-6 5-1-16,-10 8-1 16,-1 9 1-16,-4 10-1 0,0 5 0 15,-3 14-1-15,-6 4-1 16,2 6 0-16,0 0 1 16,0 5 1-16,3-4 0 15,2 0 1-15,2-9-1 16,9-4 0-16,0-7 0 0,9-7 0 15,1-3 1-15,8-7 0 16,0-7 0-16,7-7 0 0,1-6-1 16,-4-10 0-1,9-2 1-15,-2-3-1 0,1-1 1 16,-2 2 0-16,-6 5 1 16,-7 6 0-16,-4 6 0 15,-1 9-1-15,-8 6 1 0,-11 9-1 16,0 0 0-16,0 0-1 15,0 0-1-15,0 0 2 16,0 9 0-16,-2 4 0 16,-4 7 0-16,0 6 2 0,-5 11-1 15,-1 7 0-15,-4 9-1 16,-1 4 0-16,3 2-1 0,3 1 0 16,-1-8-1-16,0-5 1 15,11-11 0-15,-4-12 1 16,5-13-1-16,0-11 1 15,18-26 0-15,-8-9 0 16,6-13-1-16,6-10-2 16,-3-10 0-16,5-11 0 0,0-6 0 15,-2-2 1-15,1 0-1 16,-4 4 4-16,-1 4 0 16,0 7 2-16,-2 9-1 15,-1 9-1-15,-1 11 0 0,-3 10 0 16,0 7 0-16,5 7-3 15,-6 5 0-15,-4 4 0 16,-6 10-1-16,10-11-2 0,-10 11 1 16,0 0 0-16,1 11 1 15,-7 6-1-15,-2 10 0 16,-8 14 3-16,-5 12 0 0,-3 14 2 16,-7 12 0-16,-3 13 2 15,-10 5-1-15,8 3 1 16,-1 3-1-16,-2-3-1 15,5-6 1-15,11-11-2 0,1-6 0 16,8-9 0-16,9-9-1 16,-4-7 1-16,3-6-1 15,6-6 0-15,7-2 0 16,-8-1 1-16,1-4-1 16,0-1 0-16,1-6 0 0,7-4 0 15,-2-2 0-15,-3-7 0 16,-3-13 0-16,11 2 1 15,0-13-1-15,6-14 0 16,0-13 0-16,1-14 0 0,2-10-1 16,2-11 1-16,-5-4 0 15,-4-3 0-15,-5 1 1 16,-1 6 0-16,-8 7 1 0,-3 12 1 16,-5 10 0-16,-3 10-1 15,6 10-1-15,2 6-1 0,-1 8-2 16,5 10 1-16,8-13-1 15,7 10-2-15,11 1-2 16,9-2 1-16,4-2 1 16,3-3 1-16,9-2-1 15,-2-1 1-15,-4-2 2 0,-6 0-1 16,-8 0 4-16,-5 0-2 16,-7 2 0-16,-3 4 0 15,-6 2 0-15,-10 6 0 16,13 0 0-16,-13 10-2 0,1 7 2 15,-1 5 0-15,0 2 0 16,-6 5 2-16,0 4-4 16,-1-4-3-16,4 3-9 15,2 10-33-15,-1-20-31 0,-1-4-7 16,3-18-4-16,0 0-4 16</inkml:trace>
  <inkml:trace contextRef="#ctx0" brushRef="#br0" timeOffset="101083.0192">31446 6600 25 0,'11'12'96'0,"-11"-12"-9"0,15 1-12 16,-15-1-12-16,8-11-20 15,-8 11-117-15,15 1-12 16,-2 11-5-16,-4 2-4 0</inkml:trace>
  <inkml:trace contextRef="#ctx0" brushRef="#br0" timeOffset="101383.865">32633 6717 14 0,'0'-14'75'16,"2"3"0"-16,-2 11-5 0,6-20-6 16,-25 13-63-16,19-2-8 15,5 7-20-15,8 8-34 0,-5 2-12 16,3 7-2-16</inkml:trace>
  <inkml:trace contextRef="#ctx0" brushRef="#br0" timeOffset="102247.9687">33024 6945 30 0,'0'0'75'0,"-19"0"-1"15,2 1-5-15,-1 10-3 16,0 4-62-16,-7 11-2 0,3 4 0 15,2 10-1-15,-6-1-1 16,1 6 2-16,6 1 0 16,6-4 0-16,6-3-1 15,6-7-2-15,-1-1 1 0,4-10 0 16,14-1-4-16,3-7-6 16,6-7-2-16,1-6-5 15,4-5-4-15,2-6 1 16,5-4 0-16,-5-2 6 0,-5-4 7 15,-5 3 9-15,-7 0 7 16,-3 7 6-16,-6 0 2 16,-6 11-1-16,0-12-3 0,0 12-2 15,-9 0-5-15,9 0-5 16,-7 14-2-16,7-14 0 16,-11 13 1-16,11-13 0 15,-4 14 2-15,4-14-1 0,0 0 2 16,0 0 0-16,5 7-1 15,5-7 0-15,-4-10 0 16,4 2-1-16,-1-2 1 16,3 1-1-16,-10-7 0 0,3 5-1 15,3-2 0-15,-8 13-1 16,12-16 0-16,-12 16-1 16,16-8 0-16,-16 8 0 15,18 0 0-15,-8 3 0 0,-1 1 1 16,4 0 0-16,0-1 1 15,2-3 0-15,2 0-1 16,5-8-1-16,0-2 1 0,-1-10 0 16,-13 11 0-16,7-10-1 15,-4 0 4-15,-4-12 1 16,1 5 9-16,-1-4 6 16,-3-1 2-16,0 3 0 15,7-30-1-15,-10 2-3 16,-1 34-3-16,0 9-3 15,-11-8-6-15,-7 26-7 16,-2 32-6-16,-1 20-4 0,0 14-3 16,2 14-7-16,2 4-12 15,8-26-26-15,7 9-22 16,2-20-2-16,2-10 2 16</inkml:trace>
  <inkml:trace contextRef="#ctx0" brushRef="#br0" timeOffset="102398.0292">33296 7009 67 0,'8'-10'81'0,"8"-1"-10"16,18-5-34-16,-15 12-36 0,-2 1-79 16,19-2-7-1,-16 4 4-15</inkml:trace>
  <inkml:trace contextRef="#ctx0" brushRef="#br0" timeOffset="102928.0015">28888 8804 57 0,'-25'-27'86'0,"6"2"-2"0,3-21-9 16,2 22-30-16,2 5-7 15,3 3-12-15,-3 7-7 16,1 3-6-16,-1 9-5 0,-6 12-2 16,0 13-4-16,-2 11 0 15,-2 14-2-15,-2 8 0 16,5 5 1-16,2 1-1 16,10-2 0-16,7-5-1 15,15-12 0-15,7-13-1 0,12-14 0 16,8-15 0-16,4-9 1 15,0-14 0-15,0-12 0 16,-4-8 1-16,-5-16 0 16,-6-6 1-16,-11-3 1 0,-6-1 0 15,-10 6 0-15,-4 3 0 16,-11 7 0-16,-9 8-2 16,-4 14-2-16,-6 10-5 0,4 13-10 15,-4 3-26-15,2 8-39 16,17 2-4-16,11-11-6 15,14 11-3-15</inkml:trace>
  <inkml:trace contextRef="#ctx0" brushRef="#br0" timeOffset="104570.3003">29394 8446 25 0,'32'-8'95'0,"-6"8"-3"15,-10 1-5-15,-10 16-6 16,-6 9 0-16,-3 14-77 15,-10 20-3-15,1 18 1 0,-2 11 0 16,-1 11 0-16,5 1-1 16,1-2 1-16,1-8-1 15,2-12 0-15,2-14 0 16,0-18-1-16,-3-13 1 0,-5-16-1 16,-6-11 0-16,-7-7 0 15,-4-14 0-15,-4-13-1 16,-1-12 0-16,0-10 0 15,5-4 0-15,2-5-1 0,8-4 1 16,10 0-1-16,6 3 0 16,8 2 1-16,11 7-1 15,11 3 0-15,9 1 0 16,11 4 1-16,6 3 0 0,9 4 1 16,2 3 0-16,5 5-1 15,-1 4 2-15,-5 6-1 16,-4 8 0-16,-9 8 0 0,-8 2 0 15,-10 14 2-15,-9 12 0 16,-12 10 0-16,-5 13 1 16,-6 11 0-16,-6 5 0 15,-3 3 1-15,-1 1-2 0,2-2 0 16,0-5-1-16,3-8-1 16,5-12 1-16,0-9-1 15,6-8 0-15,4-6 0 0,3-9 0 16,3-9 1-16,3-6-1 15,6-14 1-15,7-10-1 16,6-12 0-16,5-6 0 16,4-6 0-16,1 1-1 0,-4 2-1 15,-5 8 1-15,-5 5-1 16,-9 11 0-16,-5 11 1 16,-7 11-1-16,-13 3 1 15,11 19 1-15,-11 7 0 16,0 5 1-16,2 5 0 0,1 2 0 15,1 1 0-15,5-3-1 16,5-4 1-16,4-9-1 16,7-6 0-16,5-11 1 15,7-6-1-15,5-11 1 0,-1-7-1 16,3-7 1-16,-1-6 0 16,-2-2 0-16,-5 1 0 15,-6 2 0-15,-9 5 1 16,-7 5-1-16,-3 4-1 0,-11 16 0 15,-5-2 0-15,-12 10 0 16,-2 11-1-16,-7 6 0 0,0 9-1 16,1 4 1-16,3 0 0 15,7 1 0-15,9-3-1 16,6-5 0-16,14-7-2 16,13-8-1-16,6-9 0 15,7-6 0-15,4-3 2 0,2-11-1 16,5-9 2-16,1-7 0 15,-1-6 2-15,2-1 1 16,2-5-1-16,-1 1 1 16,3 5-1-16,-1 4-1 0,-1 8 0 15,0 7 0-15,-3 8-1 16,-4 6 1-16,-2 4 0 0,-4 10 1 16,-14 4-1-16,-4 3 1 15,-12 7 0-15,-9 2 1 16,-5 0 0-16,-14 3 0 15,-6-2 0-15,-5-1 0 0,4-5 0 16,1-1-1-16,4-7 0 16,2-3 0-16,4-5 0 15,12-7 0-15,0 0 0 16,0 0 0-16,0 0 1 16,0-7-1-16,14-10 1 0,4-3 0 15,6-6 0-15,1-2-1 16,2 1 1-16,5 0-1 15,4 4 0-15,-5 1 0 0,3 7-1 16,-3 2 1-16,-1 5-1 16,-9 1 2-16,3 2 0 15,1 1 1-15,-5 1 1 0,-11 0-1 16,1 1 0-16,0 2 0 16,-10 0 0-16,10 0-1 15,-10 0-1-15,0 0 0 16,0 0 0-16,0 0 0 0,0 0 1 15,0 0 0-15,-4 0 1 16,4 0 0-16,0 0 0 16,0 0 0-16,0 0-1 15,0 0 1-15,-7-9-2 16,7 9 0-16,0 0-1 0,0 0 0 16,0 0 0-16,0 0 0 15,0 0 0-15,0 0 0 0,0 0 0 16,0 0 0-16,0 0 1 15,0 0 0-15,0 0 0 16,0 0 0-16,0 0 1 16,0 0-1-16,0 0 1 0,0-9 0 15,0 9-1-15,16-4 0 16,-16 4 1-16,0 0-2 16,14-7 1-16,-14 7 0 15,9-6 0-15,0 4 0 0,-9 2 0 16,0 0 1-16,0 0-1 15,9-4 0 1,-9 4 0-16,0 0 0 0,14-3 0 16,-14 3 0-16,0 0 0 15,13-1 0-15,-13 1-1 0,0 0 0 16,0 0-1-16,-8 0 1 16,8 0-2-16,0 0-1 15,-9 14-5-15,9-14-8 16,-4 15-36-16,4-2-30 0,-1-2-4 15,1 1-4-15,0-12-5 16</inkml:trace>
  <inkml:trace contextRef="#ctx0" brushRef="#br0" timeOffset="105338.6296">30971 8899 49 0,'-19'-6'69'0,"-3"8"-21"15,3-2-6-15,-3 2-3 0,-3 4-6 16,0 4-6-16,0 5-3 16,2 4-5-16,-4 4-4 15,2 4-3-15,2 3-2 16,5 0-4-16,4 2-2 0,6 0-1 15,5-4-1-15,3-5-1 16,2-5 1-16,5-3 1 16,-7-15 0-16,18 13 0 0,-9-13 1 15,-9 0 1-15,17-23 0 16,-12 5 1 0,4-6-2-16,-1-7 0 15,-4-3-2-15,0-4 0 0,-4 3-2 16,0-3-4-16,0 6-3 15,-7 4-8-15,3 9-19 0,-1 10-46 16,5 9-3-16,-15 1-7 16,15-1-2-16</inkml:trace>
  <inkml:trace contextRef="#ctx0" brushRef="#br0" timeOffset="106656.9427">30805 8915 29 0,'-9'-7'58'0,"-1"0"3"16,10 7-30-16,0 0-2 16,-3-11-5-16,3 11-1 15,0 0-2-15,0 0 0 16,0 0-4-16,-12 0 0 0,12 0-5 15,-16 11-4-15,0 5-4 16,0 2-1-16,-4 8 0 16,-1 0-1-16,2 5 1 15,1 1 0-15,3 0-1 16,2 0 0-16,9-3 0 0,4-3-1 16,3-5-2-16,11-1 0 15,3-9 0-15,6 0 0 16,3-11 1-16,3-1-1 15,-2-11 2-15,1-7 0 0,0-5 1 16,-5-7 1-16,-1-3 0 16,-9-3 1-16,-2 0-1 15,-5 0 0-15,-5 4-1 0,-2 3-4 16,-9 8-6-16,-5 4-14 16,-4 8-37-16,1 10-18 15,0 2-5-15,0 7-4 16</inkml:trace>
  <inkml:trace contextRef="#ctx0" brushRef="#br0" timeOffset="107553.6207">32085 9036 37 0,'-5'-16'81'15,"4"2"-1"-15,-1 0-5 16,1 1-4-16,1 3-61 15,0 10-2-15,8-11-1 16,-8 11-3-16,11-7-2 0,-11 7-1 16,0 0 1-16,0 0-1 15,0 0 0-15,0 12 2 16,-5 0-2-16,-8 2 0 16,0 3 0-16,6 1 0 0,-3 1 1 15,8 1-1-15,2 1 0 16,5-1-1-16,14-2-1 15,10 7 1-15,6-4-1 0,2 3 0 16,0-3-1 0,-3 1 1-16,-3-5-1 0,-9 2 2 15,-15-5 0-15,-7-2 1 16,-17-2 0-16,-10 0 1 0,-16-1 0 16,-4-2-3-1,-8 2-7-15,2-1-26 0,-1-6-39 16,9-3-5-16,4-6-6 15,9-8-2-15</inkml:trace>
  <inkml:trace contextRef="#ctx0" brushRef="#br0" timeOffset="108112.8694">29178 10071 19 0,'-33'-16'89'0,"6"-2"-1"15,5 3-6-15,4-2-6 16,8 17-35-16,8-11-33 15,6-1-2-15,16-1 0 0,14-1-3 16,15-2 0-16,21-3 2 16,20-3 0-16,25-2 2 15,20-2-3-15,18 2 1 0,22 0 0 16,11 2-2-16,14 4 0 16,0 2 0-16,-1 4 0 15,-7 6-1-15,-15 4 1 16,-15 3-1-16,-20-1 0 0,-19 4-1 15,-26 2 0-15,-21-1-2 16,-20 2-7-16,-22-2-7 16,-20 7-13-16,-20 10-49 0,-39-2-8 15,-15 4-5-15,-32 1-7 16</inkml:trace>
  <inkml:trace contextRef="#ctx0" brushRef="#br0" timeOffset="108326.7182">30089 10128 55 0,'-118'16'93'16,"18"-5"-1"-16,18-1-6 16,20-7-3-16,19-9-60 0,18 2-6 15,25 4-7-15,17-12-4 16,29 3-3-16,32 0-2 16,22-6 0-16,28 2-1 15,25-1 1-15,28 4-5 0,11 1-5 16,11 7-14-16,-7 11-51 15,-1-5-9-15,-14 5-7 16,-24-3-7-16,-14-2 6 0</inkml:trace>
  <inkml:trace contextRef="#ctx0" brushRef="#br0" timeOffset="115684.7214">29424 2648 64 0,'-11'-11'70'0,"1"-7"-1"0,6-3-5 16,-33-2-52-16,37-1-5 15,1 0-1-15,4 2-3 16,-3-2 0-16,1 5-2 0,-3-4-1 16,0 2 1-16,-4 1 0 15,-8-2 2-15,-5 2 1 16,-2-2 3-16,-5 0 4 16,1-1 1-16,-5-1 1 0,-4 2-1 15,-1 0 0 1,-3 3-2-16,3 2-2 0,-6 3-3 15,-1 3-2-15,-7 0-2 16,1 7-2-16,-5 4 2 16,-5-1-1-16,-1 1 1 0,-6 0-1 15,0 1 0-15,-2 2-1 16,2 1 2-16,-3-2-1 16,2 4 1-16,-1-1 0 15,0 1-1-15,-6 4 1 16,-2-1 0-16,-5-3 0 0,-6 5 0 15,-4 1 1-15,0-1-2 16,-4 0 1-16,-2 0 0 0,0 0 0 16,0 3-1-16,1 2 1 15,1 0 1-15,-1 0-3 16,-1-1 2-16,0 5-1 16,0 2 0-16,-1 2 1 0,0 1 0 15,-2 3-1-15,1 4 1 16,1 0 0-16,1 4-2 15,0 1 1-15,2 4 0 16,2 3-2-16,4 5-1 0,-2 4 1 16,3 1 0-16,1 4 1 15,-2 3-1-15,8 3 2 16,-4 2-1-16,1 2 1 16,4-2 0-16,2 5-2 15,4 0 2-15,3 2-2 16,3 2 2-16,4 4-2 0,6 3 1 15,2 4 0-15,4 7 0 16,2-1 1-16,4 4-1 0,3 1 0 16,3 3-1-16,3 1 2 15,5-3-1-15,3-3 1 16,8-1-1-16,4-4 1 0,2-1 0 16,11-2 0-16,1-1 0 15,6-3-2-15,10 2 2 16,4-4 0-16,7-2 1 15,3 0 0-15,5-2 1 0,8-2-1 16,0-4 2-16,9 0 0 16,2-7-2-16,2-1 0 15,3-2-1-15,9-5 0 16,2-5 0-16,4-4 1 0,5-4-2 16,2-4 3-16,4-3-1 15,7-4 2-15,5 0 0 16,4-4 1-16,6-3 0 0,3-4 0 15,2-2 0-15,12-4-1 16,2-5 0-16,9-1 1 16,5-4-2-16,5-1-1 15,-1-2 1-15,3-2 0 0,0 0-1 16,1-5 0 0,-2-3 1-16,-4 1-1 0,4-1 0 15,-3 0 1-15,4-1 0 16,-1-1 0-16,0 2-1 0,2 1 0 15,-2 2 0-15,3-1 0 16,-2 1 0-16,-1-2-1 16,3 0 1-16,-2 0-1 0,1-2 1 15,1 0-1-15,2-4 1 16,-1-1-1-16,-2-1 1 16,0-6-1-1,-1 3 0-15,-2-9 0 0,-1-1 1 16,-3-5-1-16,0-3 0 0,-6-6-1 15,-1-4 1-15,-7-4-1 16,-4-7 1-16,4-3-2 16,-7-5 1-16,-2-3 1 15,-6-3-1-15,-2-4 0 0,-7 0 0 16,-3-3 0-16,-5-1 1 16,-13-1 0-16,-6 0 1 15,-12-3-3-15,-12 1 2 0,-8-5 2 16,-3-2 0-16,-13-6-1 15,-13-1 1-15,-5-1 3 16,-4-3-2-16,-7-1 1 16,-8-5 0-16,-9 2-1 0,-9-1 0 15,-1-1 2-15,-10 2-1 16,-14-6-3-16,-11 0 2 16,-10-1-1-16,-12 4-1 15,-15 0 1-15,-12 3 0 16,-22 4-2-16,-8 0 0 0,-15 10-1 15,-14 3 0-15,-11 11 1 16,-9 7 0-16,-19 11-2 16,-9 8-1-16,-11 14 2 15,-13 17-1-15,-9 17-1 16,-8 20-1-16,-3 24-2 0,-2 17-3 16,12 27-3-16,9 18-4 15,25 23-8-15,19 6-22 16,26 19-38-16,34 13-4 0,24 3-5 15,25 10 1-15</inkml:trace>
  <inkml:trace contextRef="#ctx0" brushRef="#br0" timeOffset="116621.0408">30149 8151 55 0,'0'0'75'0,"-13"-8"-5"15,3 3-29-15,10 5-10 16,0 0-10-16,0 0-6 16,8-6-6-16,5 5-1 15,8-2 0-15,6-1 1 16,10-1 3-16,10-3 0 0,14-2 1 16,9-3-1-16,13-1-3 15,18-3-1-15,4 2-1 16,16-3-2-16,5 0-1 15,10 1-1-15,5 2-1 0,5-1 0 16,2 2-1-16,-6 2 1 16,2 0 0-16,-6 1 1 0,1 1 1 15,-19 3 0-15,-13-2 1 16,-11 2 0-16,-20 0 1 16,-9 2 0-16,-19 1 0 15,-11 1-2-15,-19 0-2 0,0 2 1 16,-18 1-2-16,0 0-2 15,0 0-2-15,0 0-4 16,-8 0-8-16,-9 1-9 16,-13 11-30-16,-28 10-32 15,-13 3-4-15,-18 2-5 16,-9 4-1-16</inkml:trace>
  <inkml:trace contextRef="#ctx0" brushRef="#br0" timeOffset="116981.1114">30466 8416 35 0,'-15'0'83'0,"2"0"-3"0,13 0-5 16,0-13-5-16,18 35-32 15,7-25-42-15,9 1 0 16,12-1 3-16,9 0 3 16,16-2 1-16,9 0 3 0,8 0 0 15,9-2 0-15,11 0 1 16,7-3 0-16,10-1 1 16,9 3-2-16,-5-1 0 15,0 2-2-15,-3 1 1 0,-8 3-1 16,-11 3-1-16,-8 1-1 15,-17 5-4-15,-19 1-5 16,-15 4-8-16,-16-1-9 16,-21 0-50-16,-13 16-8 15,-25-1-7-15,-23 5-4 0</inkml:trace>
  <inkml:trace contextRef="#ctx0" brushRef="#br0" timeOffset="117609.4713">28015 10090 69 0,'-4'11'83'15,"4"-11"-4"-15,1 11-4 16,14-11-2-16,7-18-69 16,15 14-4-16,13 4 0 0,17-2 1 15,19-1 2-15,15 1 0 16,15-3 0-16,17 1 1 16,13-2 0-16,9 0 1 0,11-3 1 15,7 2 0-15,3-2 1 16,10-3 1-16,1 0 0 15,2-2-1-15,-3-2 1 0,5 1-1 16,-7 0 0-16,2 0-1 16,-7 2 0-16,-4 2-2 15,-1 5-2-15,-10 1 1 16,-11 1-2-16,-12 4-1 0,-12 0 1 16,-24 1 0-16,-18 1-1 15,-17 1-1-15,-18 0 1 16,-19-1 1-16,-11-1 0 0,-22-1-2 15,0 0-3-15,-22 3-4 16,-14 1-9-16,-14 2-39 16,-17 4-29-16,-15 3-5 15,-11-3-7-15,-13-4-3 16</inkml:trace>
  <inkml:trace contextRef="#ctx0" brushRef="#br0" timeOffset="122587.8719">16362 2157 41 0,'0'0'87'0,"0"-9"-1"15,-9 0-5-15,-4-3-4 0,1-1-59 16,12 13-9-16,-9-12-1 15,9 12-4-15,0 0-4 16,0 0-1-16,6 0 0 0,-1 10 0 16,2 2 2-16,2 5-1 15,-1 5 1-15,2 2 0 16,1 3 1-16,2 3-2 16,4 3 1-16,2 0 0 0,4 5-1 15,7 0 1-15,3 2 0 16,6 6 0-16,5 2-1 15,5 8 0-15,6 6 0 16,2 5 0-16,3 5 0 16,5 7-1-16,0 7 1 0,5 7-1 15,4 6 0-15,3 1 1 16,3 4 0-16,8 1 0 16,1 3-1-16,7-2 0 0,4 1 1 15,5-2 0-15,2 1 0 16,3 6 1-16,0 0-1 15,3 2 1-15,4 4 1 16,-4 7 1-16,2 5-2 0,2 5 0 16,4 4 0-16,-2 5 3 15,7 7 1-15,2 5-2 16,2 1 1-16,3 3 0 0,6 3 1 16,1 3 0-1,1 2 1-15,7-2-4 0,-2 3 0 16,2-3 1-16,4 3-1 15,-1-1-1-15,6 2 0 16,-5 1-1-16,8-1 1 0,-5 5 0 16,6-3 1-16,1 5-1 15,1 1 1-15,1 2 0 16,1-2 1-16,0 1-1 16,1 5 1-16,2-1-1 0,2 4 0 15,-2 2-1-15,0 2 1 16,-3 0-2-16,-1 1 1 15,-3 1-1-15,-2-1-1 0,-3-2 2 16,-5 1-1-16,0-3 1 16,-1-2-1-16,-4 3 1 15,2-1 0-15,-2-2 0 0,-1-1 1 16,1-3-1-16,-1 4-1 16,4-5 1-16,-1 2-1 15,5-5-1-15,2 0 2 16,-1-2-1-16,4-3 1 0,-4-1 0 15,1-5-1-15,-5 0 1 16,-3-3 0-16,-3-2 1 16,-1-2 0-16,-4 0-2 15,2-3 0-15,1-5 0 0,3 6 0 16,1-10 0-16,4-1 0 16,2-3 0-16,2-2 0 15,-2-10 0-15,1-1 0 16,-3-8 0-16,-4-3 0 0,-6-5 0 15,-6-5 0-15,-5-5 0 16,-4-6 0-16,-6 1 0 0,-4-3 0 16,-10 0 0-1,-2-6 0-15,-2-2 0 0,-53-47 0 16,5 4 0-16,0-1 0 16,2 2 0-16,-4-1 0 15,3 2 0-15,-4-3 0 0,1-1 0 16,-4-3 0-16,0 1 0 15,-2-4 0-15,2 1 0 16,-7-4 0-16,-1-3 0 16,-5 0 0-16,0-1 0 15,-6-7 0-15,-4 0 0 0,-5-8 0 16,-4-2 0-16,-4 0 0 16,-1-4 0-16,-10-10 0 15,11 12 0-15,-11-12 0 0,9 6 0 16,-9-6-3-16,0 0-7 15,0 0-18-15,0 0-59 16,-4-6-4-16,3-6-5 16,1-9-7-16</inkml:trace>
  <inkml:trace contextRef="#ctx0" brushRef="#br0" timeOffset="123913.9722">16947 3287 13 0,'12'-5'86'0,"-4"-3"1"0,-2-2-2 16,-4-3-5-16,-2-1-27 15,0 4-41-15,0 10-2 16,-1-10 0-16,1 10-4 16,-13 7-1-16,-1 6-2 15,-4 5-2-15,-8 5-1 0,-5 8-1 16,-8 6 0-16,-7 8 1 15,-8 5-1-15,-6 3 0 16,-5 6 1-16,-9 5-1 0,-5 0 2 16,-5 4 1-16,-4-1-1 15,-2 3 1-15,-3 0-1 16,1 0 0-16,0 0 0 16,0 3-1-16,2 3 0 15,2 2 0-15,3 2-1 0,-2-3 1 16,4 1 0-16,4-1 1 15,3 0-1-15,2-5 1 16,3-4-1-16,4-7 1 16,6-2-1-16,6-4-1 0,5-7 0 15,9-2-1-15,4-10-3 16,6-2-4-16,8-10-7 16,6-3-11-16,3-11-17 0,14-10-15 15,-5 9-26-15,5-15-5 16,6-16 1-16</inkml:trace>
  <inkml:trace contextRef="#ctx0" brushRef="#br0" timeOffset="124380.2794">15312 3963 63 0,'14'-24'89'0,"-10"7"-5"15,-4 4-3-15,0 13-7 16,-21 0-62-16,4 0-4 16,-2 3-2-16,-2 8-3 15,-4 8-1-15,-1 13-3 0,-4 7 0 16,-6 11-2-16,0 8 0 16,-2 10 1-16,-3 7 0 15,-7 7 0-15,1 3 2 16,-4 1 0-16,-1 3 1 0,0 0 1 15,0 2 0-15,-1 0 0 16,5-1 0-16,1-4-2 16,7-3 2-16,5-2-1 15,8-4 1-15,6-4 0 16,8-8-1-16,3-4 1 0,10-6 1 16,6-3 1-16,7-9 0 15,11-5-1-15,6-9 1 16,12-9 0-16,11-8 1 15,9-9-1-15,12-4 0 0,12-13-1 16,9-5-4-16,6-7-5 16,4 1-9-16,-2-3-10 15,-6 0-33-15,-6 10-22 0,-9 3-9 16,-15 5-5-16,-14 4 2 16</inkml:trace>
  <inkml:trace contextRef="#ctx0" brushRef="#br0" timeOffset="124900.8325">19214 6097 26 0,'0'14'80'15,"0"-14"-2"-15,-7 11-2 16,-4-15-4-16,-4 4-57 0,1 2-2 16,1 6 0-16,-6 6-5 15,-4 1-1-15,-3 6-2 16,-5 9-1-16,0 2-1 16,-6 4-2-16,-8 2 0 15,1 1 0-15,-11 1 1 0,-5-2 1 16,-8 3-1-16,-10 0 1 15,-15 3 0-15,-13 5 1 0,-12 7-2 16,-17 7 0-16,-8 7-1 16,-10 6-2-16,-5 7-1 15,-1 6-3-15,4 3-3 16,7 1-11-16,7 0-25 0,19 4-34 16,3-2-6-1,8-2-3-15,7-15 0 0</inkml:trace>
  <inkml:trace contextRef="#ctx0" brushRef="#br0" timeOffset="125734.5661">16500 7506 20 0,'12'-6'71'0,"-12"6"-2"0,0 0-2 16,0 13-5-16,-19 8-61 16,-6 17-2-16,-3 5-1 15,-11 19 1-15,-11 13 3 16,-9 13 0-16,-10 7 2 0,-7 12 1 15,-6 0-2 1,-3 8 1-16,-2 3-1 0,1-6 0 16,6-5 1-16,3-4 0 15,9-6 0-15,8-9-1 0,16 3 0 16,6-15 0-16,17-4 0 16,7-5-1-16,13-4 1 15,12-11-1-15,12-7 0 16,16-12 2-16,11-11-1 15,12-17 1-15,16-7 0 0,10-18-3 16,12-13-7-16,9-7-13 16,0-2-25-16,7-9-28 15,1 1-5-15,-11 1-5 16</inkml:trace>
  <inkml:trace contextRef="#ctx0" brushRef="#br0" timeOffset="126905.092">1269 15623 25 0,'0'0'86'0,"-14"13"-5"15,2-10-5-15,12-3-4 16,-10 0-52-16,10 0-9 0,0 0-5 16,0 0-8-16,2 9-3 15,22-3 1-15,-4-3 0 16,8 5 3-16,15-4 1 15,3-3 2-15,5-1 1 16,19-11 5-16,8-10-3 0,3-6-3 16,15-9 5-16,9-10-1 15,-1-7-2-15,13-8 1 16,8-4-4-16,5-4 0 16,-1-3 3-16,0 1 0 0,1 2 1 15,-8 2-2-15,-4 4 1 16,0 6 0-16,-18 7 1 15,-4 5-1-15,-15 9 0 0,-8 7-1 16,-13 5-1-16,-8 8 0 16,-12 4-1-16,-10 4-1 15,-6 3-3-15,-12 2-5 16,-2 3-8-16,-10 0-22 0,0 0-40 16,0 0-6-16,-7-3-5 15,-4 0-3-15</inkml:trace>
  <inkml:trace contextRef="#ctx0" brushRef="#br0" timeOffset="127317.5338">3684 13889 60 0,'-14'13'84'16,"0"-6"-5"-16,4-3-8 15,-1-9-8-15,2 4-63 0,9 1-6 16,0 0-2-16,0 9-3 16,7 0-1-16,8 5 2 15,3 2 4-15,8 3 2 16,10 0 2-16,4 6 1 0,8-7 1 15,-1 5 1-15,5 4 0 16,-4-2 1-16,-1 5 0 16,-10-1 2-16,-9 9 2 15,-5 0 3-15,-15 13-1 16,-8 0 0-16,-8 9 1 0,-15 8-1 16,-5 3-2-16,-8 14-2 15,-6 2-7-15,-4 8-8 16,-2-2-12-16,5 4-19 15,9 3-31-15,4-8-4 0,8-5-5 16</inkml:trace>
  <inkml:trace contextRef="#ctx0" brushRef="#br0" timeOffset="134112.5793">1566 13307 11 0,'-20'-32'-11'16</inkml:trace>
  <inkml:trace contextRef="#ctx0" brushRef="#br0" timeOffset="134368.8028">1367 13091 22 0,'-16'-14'35'15,"11"-1"9"-15,-8 4 1 16,9 3-4-16,4 8-2 16,0-15-5-16,0 15-7 15,0 0-5-15,0 0-11 0,0 0-9 16,0 0-1-16,0 0-7 16,5 15 3-16,-5 8-1 15,13 9 5-15,-8 9 1 0,7 13 3 16,0 6 3-16,-1 21-4 15,8 6 2-15,-9 7-3 16,7-4-2-16,-6 1-6 16,-1-8-12-16,1-7-21 0,4-1-31 15,-6-21-5-15,-7-13-4 16</inkml:trace>
  <inkml:trace contextRef="#ctx0" brushRef="#br0" timeOffset="134667.6678">1034 13640 61 0,'-29'-22'82'15,"6"5"-3"-15,3 1-4 16,1 0-5-16,18 2-64 16,-10-5-3-16,4-2 2 0,-2-3-1 15,6-5-2 1,3-4 0-16,2-6 0 0,1-5 1 15,9-8 1-15,5-7 1 16,3-1-1-16,9-4 1 0,2-2-1 16,12-2 0-16,-7 1-3 15,13 3 3-15,-1 3-4 16,4 9-3-16,5 3-7 16,1 13-13-16,-2 9-16 0,-9 13-36 15,12 13-4-15,-19 13-7 16,-2 20-2-16</inkml:trace>
  <inkml:trace contextRef="#ctx0" brushRef="#br0" timeOffset="136416.5474">1511 13938 40 0,'-26'53'78'0,"0"-8"-1"15,7-6-4-15,2-26-4 16,6 14-60-16,10-5-2 0,1 1-2 16,9-7-1-16,10 0 0 15,9-10 1-15,1-6-2 16,-8-9-1-16,13-14-2 16,2-9-2-16,2-9-3 0,3-10-2 15,-1-8-2-15,-5-9-2 16,6-4-2-16,7-5-1 15,-2 4 2-15,-4-2 3 16,-2-1 2-16,-5 9 3 0,0 3 2 16,-9 9 3-16,-2 8 6 15,-10 9 4-15,-6 6 0 16,-3 9 0-16,-1 7 0 16,-4 5-1-16,0 11 0 0,0-12-1 15,0 12-4-15,0 0-2 16,0 0-1-16,0 0-2 15,0 0 1-15,0 0-2 0,0 0 0 16,0 0 1-16,-9 8 0 16,8 11 1-16,-1 5-1 15,-2 7 1-15,-4 7 1 16,3 12-2-16,-2 3 1 16,-2-1-1-16,5-2 0 0,0-5 0 15,-2-4 1-15,0-10-1 16,4-4 1-16,2-12 2 15,-1-6 2-15,1-9-2 0,0 0 0 16,0 0 0-16,0-17 0 16,0-8-2-16,0-11-2 0,0-8 2 15,2-7-2-15,2-8 0 16,8 0 1-16,-4 1-1 16,9 5 1-16,0 8 0 15,6 9 1-15,5 9-2 16,-3 11 0-16,1 7 0 0,-1 9 0 15,-2 12 0-15,-3 9 0 16,-4 11 0-16,-2 1 0 16,-12 5-1-16,2-4 1 0,-2-2 1 15,-2-5 0-15,1-6 1 16,1-6 2-16,-2-15 1 16,0 0 0-16,0-8 0 0,2-9 0 15,4-12-1-15,-3-6-1 16,5-7-2-16,-4-1-1 15,2-3-2-15,5 6 0 16,1 4-1-16,-3 9-4 16,2 12 1-16,-1 13 0 0,6 8 2 15,-1 15-1-15,0 14 2 16,-2 5-2-16,3 9-1 16,8-3 3-16,0 0 0 15,5-8 0-15,-2-6 1 0,9-15-1 16,2-14-1-16,4-9-1 15,3-19 3-15,-3-4 0 0,-3-15 1 16,-2-5 0 0,-2-6 3-16,-8 5 5 0,-11 0 6 15,-1 8 2-15,-11 6 1 16,-4 7-1-16,-4 12 0 0,-3 7-3 16,-9 10-4-16,0 7-5 15,5 8-4-15,-1 6-1 16,5 3-1-16,0 1 0 15,2 2 0-15,1-3 1 16,5-3 0-16,4-4 0 0,1-6 1 16,-6-11 1-16,0 0 0 15,13 0 2-15,-5-8 0 16,-1-6 0-16,-2-2 1 16,2-2 0-16,0 2-4 0,-1 1 1 15,6 5-1-15,1 4 0 16,0 6-1-16,4 10 1 15,7 1 0-15,0 1 0 16,7-3 2-16,4-5 0 0,6-4 2 16,3-11-1-16,5-14 0 15,1-13 0-15,4-8 1 16,-3-8-1-16,-3-5 0 0,-1-2 1 16,-11 2 0-16,-10 3 3 15,-8 7 1-15,-8 8 0 16,-10 9 1-16,-6 11-1 0,-10 9-1 15,3 11-1-15,-3 6-1 16,1 12-2-16,3 13-2 16,5 8-1-16,5 10 1 15,2 8 0-15,8 7 2 16,4 5-1-16,0 2 1 16,2 2 1-16,-2-3-1 0,-5-2 0 15,-7-1-2-15,-2-8 1 16,-10-5 0-16,-11-8 0 15,-5-8 0-15,-7-9 0 0,-3-10-1 16,-7-10 2-16,7-8-1 16,-2-10-2-16,9-14-3 15,10-7 0-15,8-11-1 16,12-5 0-16,7-11 0 0,17-5 0 16,11-3-1-16,10-4 3 15,7-1 3-15,4 3 1 16,3 0 1-16,-1 5 1 0,4 4 0 15,-9 6 1-15,2 9-1 16,-7 9-1-16,-8 9-1 16,-3 9 0-16,-9 12 1 15,-3 9-1-15,-6 19 1 0,-4 10 0 16,-9 7 1-16,-1 5 2 16,-3 4 1-16,-1 2 0 15,-1-2-1-15,-5-4 0 0,2-6-1 16,-3-4 0-16,1-6-1 15,-1 2-2-15,-2-9-2 16,0-1-1-16,-2-4-5 16,-1-9-7-16,2-4-13 15,-9-4-9-15,6-4-6 0,-3-8-7 16,5-5-1-16,-2-3 4 16,3-5 5-16,1 0 9 15,6 1 14-15,2-5 11 16,0-2-27-16</inkml:trace>
  <inkml:trace contextRef="#ctx0" brushRef="#br0" timeOffset="136643.8224">3868 12275 4 0,'0'0'87'0,"0"0"-1"0,8-9-5 16,-8 9-8-16,0 0-10 15,0 0-90-15,0 0-21 16,0 0-28-16,10 3-6 16,-4 10-4-16</inkml:trace>
  <inkml:trace contextRef="#ctx0" brushRef="#br0" timeOffset="138176.4705">4057 12607 34 0,'0'12'42'16,"8"1"1"-1,-1 2-10-15,4 0-9 0,-1 5-8 16,1-4-5-16,3 1-5 15,-2-4-1-15,4-2 1 16,-2-4 5-16,1-6 5 0,-5-1 3 16,3-7 1-16,1-4 1 15,-5-10-1-15,2 0 0 16,1-8-2-16,-4-1-6 16,4-5-4-16,-1 3-4 15,0 3-2-15,-2 1-3 0,7 8-1 16,-4 5-1-16,2 11-2 15,-2 4 2-15,1 15 1 16,-1 9-1-16,-1 7 2 0,0 6 0 16,-3 2 1-16,1-2 1 15,1 2-1-15,2-9 0 16,0-1-1-16,4-10 0 0,-2-5-1 16,8-7 1-16,1-6-2 15,4-2 1-15,1-10-1 16,1-5 1-16,3-11 0 15,1-5 0-15,0-9 1 16,-4-3 1-16,0-4 1 0,-7 3 1 16,-1 0 2-16,-7 4 3 15,-5 8-1-15,-4 7 0 16,-5 9 0-16,-4 7-2 16,4 10-1-16,-22 4-1 0,12 12-3 15,-4 10 0-15,5 7-3 16,-2 3-1-16,4 3 1 15,3-2 1-15,3-2 0 0,0-5-1 16,3-7 3-16,8-9 0 16,0-13-1-16,3-2 4 15,3-14-2-15,-1-4 2 16,3-8 0-16,-2-2 0 16,2-1 0-16,-2 1-1 15,-4 4-2-15,-2 6 0 0,0 5-1 16,-10 14 1-16,13-1-2 15,-8 13 2-15,1 10-1 0,0 7 0 16,3 1 1-16,1 2 1 16,6-2 1-16,1-6-1 15,6-8 1-15,7-10 0 0,-1-12 1 16,6-15-2-16,0-12 2 16,6-11 1-16,-5-13-1 15,0-8 0-15,-4-11-1 16,-3-7 1-16,-7-7-1 0,-8-3 1 15,-7 1 3-15,-6 6 1 16,-2 7 3-16,-8 11 1 16,-3 15-1-16,-3 10-3 15,2 19-1-15,2 19-1 0,1 13-2 16,-1 24-4-16,2 20-2 16,3 13 0-16,-2 13 0 15,4 6 3-15,1 5 0 16,3 1 1-16,2-9 1 0,8-9-1 15,3-13 0-15,5-13-1 16,3-15 1-16,1-7 1 16,2-16-1-16,1-8 1 15,2-10 0-15,-1-16-1 0,2-13 0 16,-2-7 1-16,-3-4-1 16,0 1 0-16,-2 3-1 15,-4 7 0-15,-2 8-1 0,-2 10 1 16,0 16-1-16,-2 6 1 15,0 16 0-15,1 9 0 0,1 4 0 16,4 4 1-16,2-1-1 16,2-1 1-16,0-5 0 15,4-5 0 1,0-9 0-16,1-8 0 0,0-4 0 16,-2-12 2-16,-5-6-1 15,0-7 0-15,-4-7 0 0,-2-5 0 16,-1 1-1-16,-2 1 0 15,-2 4-1-15,-1 2 0 16,0 9-1-16,0 7 0 16,2 10 1-16,-1 6-1 0,2 10 1 15,2 5 0-15,-1 5 1 16,4 0 0-16,-2 1 1 16,1-4-1-16,-3 0 1 0,1-7-1 15,-1-3 1-15,0-7 0 16,-2-4 1-16,1-1 0 15,-2-7-1-15,0-7 1 16,0-2 0-16,2-7-1 0,0-7 1 16,1-4-1-16,0-2-1 15,0 1 0-15,0 0 0 16,-1 7-1-16,1 3 0 0,-2 9 0 16,4 8 0-16,-2 9-1 15,2 8 1-15,-1 9 0 16,2 7 0-16,2 2 1 15,-2 1 0-15,3 0 0 0,-1 0 0 16,0-6 1-16,0-6 0 16,1-3-1-16,-1-6 1 15,-1-5 0-15,3-1 0 16,-1-5 0-16,2-8-1 0,1-5-3 16,2-4-7-16,0-6-11 15,2-5-15-15,-1 4-23 16,-2-6-19-16,1 3-6 0,-4 3-5 15</inkml:trace>
  <inkml:trace contextRef="#ctx0" brushRef="#br0" timeOffset="138426.6144">5308 11949 28 0,'-72'18'97'0,"13"-7"-6"15,12-7-6-15,16-14-5 0,19-13-3 16,16-9-83-16,31-5-10 16,31-6-40-16,15 0-25 15,17-3-5-15,12 1-3 16,4 0-5-16</inkml:trace>
  <inkml:trace contextRef="#ctx0" brushRef="#br0" timeOffset="138889.4128">2539 14352 35 0,'-182'108'85'0,"11"-16"-1"16,14-16 0-16,18-15-3 16,12-56-43-16,34 24-25 15,21-8-1-15,24-8-3 0,26-12-1 16,21-8 0-1,25-21-2-15,45-16-5 0,32-15-1 16,27-15 2-16,42-15-1 0,29-16 1 16,39-17-2-16,26-7-1 15,24-6-2-15,10-4 3 16,53-2-2-16,-21 1 1 16,0 0 1-16,5 3-1 15,-1 8 1-15,-4 6 1 0,-8 7 3 16,-10 8-2-16,-53 11 2 15,14 8-1-15,-17 14 0 16,-27 8 0-16,-29 14 0 0,-31 13-1 16,-27 12-5-16,-35 11-5 15,-28 15-11-15,-32 11-32 16,-39 18-34-16,-32 15-2 16,-39 9-8-16,-34 10-3 0</inkml:trace>
  <inkml:trace contextRef="#ctx0" brushRef="#br0" timeOffset="141825.5152">19714 7017 56 0,'3'-16'87'0,"-3"4"-4"0,0 1-5 15,0-2-5-15,-5-3-63 16,5 0-3-16,11-3-3 16,6-1-2-16,9-4-2 0,8-2 0 15,13-3 0-15,9-3 1 16,6-1 0-16,10 0 1 16,9 0-1-16,11-2 1 15,8 0 1-15,9-1 0 0,6-3-1 16,8-1 1-16,6-3 0 15,8-4 0-15,2-1 0 16,1 1 0-16,-1-1 1 16,-5-1-2-16,-4 7 1 0,-9 2-1 15,-9 5 0-15,-10 6-1 16,-13 7 1-16,-6 4-1 16,-18 5-2-16,-5 4-2 15,-17 3-4-15,-6 2-7 0,-12 3-9 16,-7-2-11-16,-8 1-34 15,9 1-14-15,-19 1-6 16,0-16-1-16</inkml:trace>
  <inkml:trace contextRef="#ctx0" brushRef="#br0" timeOffset="142077.4184">22163 5771 51 0,'-27'-12'89'0,"5"-4"-2"16,-1 5-5-16,9-13-8 15,2 16-61-15,12 8-3 16,0 0-2-16,18-6-7 0,14 6-2 16,13 10-2-16,17 1 0 15,13 6 5-15,13 5 0 16,9 5-1-16,9 5 1 16,-5 7-3-16,-8 7-1 0,-12 3 1 15,-13 10 0-15,-25 5-1 16,-16 8-4-16,-20 11-10 15,-18 15-45-15,-18 0-15 16,-13 8-6-16,-10 1-4 16</inkml:trace>
  <inkml:trace contextRef="#ctx0" brushRef="#br0" timeOffset="145227.806">8073 14160 0 0,'-32'0'87'16,"8"-10"1"-16,6-3-3 16,6 1-5-16,1-2-4 15,3 0-69-15,8 14-3 16,1-9-3-16,11 15-2 16,2 11-1-16,5 12 1 0,4 11 1 15,3 10 0-15,0 14 2 16,3 7-1-16,-3 5-4 15,3 2-5-15,-3-6-7 16,1-8-28-16,5-8-33 0,-11-16-7 16,-3-19-3-16,-7-21-4 15</inkml:trace>
  <inkml:trace contextRef="#ctx0" brushRef="#br0" timeOffset="145648.3821">7872 13458 87 0,'-76'-10'90'16,"-4"9"-2"-16,-8 22-7 15,-3 14-1-15,-1 42-70 16,4-6-3-16,7 23-2 16,11 22-1-16,10 28 0 0,8 21-2 15,14 24 1-15,16 9-1 16,15 5 0-16,13-4-1 0,22-13 1 15,17-15-1-15,18-29-1 16,16-25 1-16,20-37 0 16,15-33 0-16,21-33 1 15,17-25 0-15,13-35 1 16,12-27-1-16,7-26 1 0,-1-20-1 16,-3-19 0-16,-10-9 0 15,-18-14-1-15,-19-4 0 16,-25-8 0-16,-24-6 0 15,-28-4-1-15,-23-3 0 0,-31-2 0 16,-20 4 1-16,-29 14-1 16,-24 10-1-16,-21 26-2 15,-23 20-2-15,-14 38-4 16,-20 30-6-16,-9 35-26 0,1 26-44 16,-15 29-3-16,1 20-6 15,7 6-3-15</inkml:trace>
  <inkml:trace contextRef="#ctx0" brushRef="#br0" timeOffset="146368.5255">23320 8739 23 0,'55'7'83'0,"-1"1"-2"0,-3 7-4 16,-4-3-6-16,-5 34-29 16,-4-17-42-16,-5 7 2 0,-6 11 0 15,-8 9 2-15,-11 11-1 16,-7 3 0-16,-2 3 0 15,-6 0 0-15,0-5-1 16,-2-2 0-16,5-10 0 0,4-6 1 16,3-11 0-16,12-8 2 15,5-7 0-15,13-8 0 0,6-7 0 16,14-7 1 0,11-4 0-16,14-11-2 15,9-7 0-15,12-8-2 0,6-5 0 16,5-2-1-16,2-5 0 15,0 1-1-15,-7 2-6 0,-6 1-5 16,-5 5-10-16,-12 9-35 16,-12-2-23-16,-10 3-7 15,-18 0-5-15,-15-1-2 16</inkml:trace>
  <inkml:trace contextRef="#ctx0" brushRef="#br0" timeOffset="146807.3356">24252 8435 5 0,'-106'-34'84'0,"-4"5"1"15,-2 10-6-15,-5 5-4 16,-2 14-3-16,0 4-72 16,3 20 0-16,2 20 2 15,1 19 0-15,7 20 2 16,3 17-1-16,19 14-1 15,11 11 0-15,19 8-1 0,16 3 2 16,25-4-2-16,19-5 2 16,32-11-1-16,27 0 0 0,28-14 1 15,27-5-1-15,26-10 0 16,25-10-1-16,21-8-1 16,23-13-1-16,17-15 0 15,13-19-1-15,5-21 0 0,4-16 1 16,-8-28 2-16,-6-21 1 15,-20-28 2-15,-16-14 3 16,-31-19 3-16,-20-9 0 16,-39-10 2-16,-33-4-2 15,-37-1 0-15,-41 3-3 0,-41 16-1 16,-49 7-4-16,-44 21-6 16,-43 12-7-16,-29 24-11 0,-34 11-17 15,-14 26-25-15,-10 16-2 16,7 12-13-16,11 22-17 15,23 13 0-15</inkml:trace>
  <inkml:trace contextRef="#ctx0" brushRef="#br0" timeOffset="147972.8064">9058 12697 40 0,'-65'82'27'15,"17"-7"4"-15,7-7 4 16,2-6-1-16,6-7-2 0,3-3-2 16,9-10-11-16,3-7-6 15,9-7-6-15,7-4 0 16,2-10 5-16,2-3 3 15,5-11 0-15,8-8 3 16,0-14 0-16,7-14 2 0,2-15 0 16,8-16-5-16,3-20-6 15,5-18-2-15,8-16-2 16,4-15-1-16,4-14-2 0,3-11-1 16,9-12 2-16,-3-4-1 15,5-12 1-15,1-4 0 16,1-9 2-16,0-9 0 0,0-8 0 15,4-14 1-15,-3-13-1 16,12-14 0-16,-2-10-1 16,7-19-2-16,8-7-1 15,4-8-1-15,4-4-1 0,4 2 1 16,-4 9 1-16,-6 16-1 16,-6 9 2-16,-8 17 0 15,-11 9 0-15,-8 12 1 16,-10 9 1-16,-8 10-2 0,-6 0-1 15,2 3 1-15,1 7-3 16,-3 2 1-16,7 9-1 16,3 8 0-16,-2 9 0 0,-2 10 0 15,0 13 2-15,-2 14-2 16,-8 14 3-16,-6 16-1 16,-8 12 0-16,-6 15 0 15,-4 11 0-15,-9 12 0 0,-3 8-1 16,-2 8-1-16,0 6-5 15,1 3-8-15,4 9-19 16,12 2-53-16,1 5-1 0,5 5-7 16,8 5-6-1</inkml:trace>
  <inkml:trace contextRef="#ctx0" brushRef="#br0" timeOffset="148889.7253">24110 6717 24 0,'12'9'96'0,"-12"-9"-2"16,0 0-5-16,0 0-4 0,-16-1-3 15,-4-13-77-15,-7-2-2 16,2-4 1-16,-6-3-1 15,-1-3 1-15,-7-5-1 16,-4-7 1-16,-6-4-2 0,-9-6 0 16,-5-6 0-16,-10-6-1 15,-15-4 0-15,-8-5 0 16,-19-1 1-16,-11-2 0 16,-17 0 0-16,-13-2-2 0,-12 0 0 15,-12-2 0-15,-5 1 0 16,-12-1 0-16,-3-3 0 15,-1-1 0-15,-4-2 0 16,-3-1 0-16,0 5 0 0,1 1 0 16,-4 2 0-16,4 1 0 15,-2 5 0-15,1 3 0 16,2 3 0-16,-3 5 0 16,2-3 0-16,4 2 0 0,2-2 0 15,3-2 0-15,5-2 0 16,4-1 0-16,9-1 0 0,9-4 0 15,6 3 0-15,5-2 0 16,9 4 0-16,3 3 0 16,5-2 0-16,2 4 0 15,-1 2 0-15,3 6 0 0,0 2 0 16,4 4 0-16,-4 4 0 16,5 1 0-16,0 6 0 15,5 3 0-15,3 2 0 16,7 4 0-16,2 1 0 0,6 2 0 15,9 1 0-15,5 4 0 16,13 0 0-16,3 2 0 16,15 3 0-16,8-4 0 0,10 7 0 15,6-5-13-15,13 1-34 16,14-6-42-16,-2 1-2 16,11-7-6-16,2-5-4 15</inkml:trace>
  <inkml:trace contextRef="#ctx0" brushRef="#br0" timeOffset="150001.7529">14362 1296 38 0,'-61'-23'98'0,"-4"1"-7"16,-3-1-5-16,0 1-3 0,-7-2-1 15,-5 0-81-15,0 0 1 16,-8 0 0-16,-2-2-1 16,-5-1 2-16,-6-3-2 15,-2-1 0-15,-7-3 0 0,-9-2 0 16,2 2 1-16,-5 1-1 16,-9 0-1-16,-5 4 1 15,-6-1 0-15,-9 2 0 16,-4 2 0-16,-7 7-1 15,-8-4 1-15,-6 4 0 16,-7 5 1-16,-1 6 0 0,-6 5 0 16,-3 3-1-16,-5 9 1 15,2 6 0-15,-4 8-2 16,0 11 0-16,2 10 0 0,-1 7-3 16,-97 36 2-16,-71 58 0 15,32 23 0 1,35 13-1-16,35 4 1 0,41-5 1 15,37-7 0-15,40-9 1 16,36-18-1-16,18 0 0 16,21-1 0-16,18-1 0 0,13-3-1 15,16 3 0-15,14 2 0 16,10-5-1-16,18-2 0 16,21-3 1-16,18-6 0 15,23-7 0-15,21-8 0 0,25-10 1 16,26-8-1-16,29-14 0 15,28-12 1-15,25-13-1 16,26-11 1-16,23-13-1 0,20-9 0 16,20-14-1-16,49-10-1 15,-21-11 0-15,8-15-2 16,11-11 1-16,-2-13 0 0,42-10-1 16,-40-13 2-16,-4-10 2 15,-41-9 1-15,24-10 3 16,-9-1 2-16,-18-8 2 0,-7-3-1 15,-59-8 2-15,19-8 0 16,-19-5 0-16,-18-5-1 16,-33-8-5-16,-24-7-2 15,-33-11 0-15,-30-12 0 16,-42 4 0-16,-57 85 0 0,-14-11 0 16,-20 7 0-16,-20-4 0 15,-29 5 0-15,-22-2 0 16,-27 14 0-16,-26 4 0 15,-30 14 0-15,-23 9 0 16,-23 18 0-16,62 17-5 0,-349 7-8 16,-13 32-9-16,-8 44-41 15,46 52-26-15,61 30-1 16,87 17-6-16,100-3 0 0</inkml:trace>
  <inkml:trace contextRef="#ctx0" brushRef="#br0" timeOffset="151311.92">17039 1206 54 0,'1'-9'82'16,"1"0"-2"-16,-2-3-2 0,0 1-41 16,0 4-12-16,0 7-8 15,-5-13-5-15,5 13-6 16,-13-3-4-16,2 5-2 15,-1 6-3-15,-3 4 0 16,5 4 1-16,0 2 1 0,1 4 1 16,0 2-1-16,-3 6 2 15,0 26-1-15,6-2-1 16,6 2-5-16,1-9 2 16,16-14-3-16,2-14-1 15,-5-16-2-15,-1-3-2 0,5-3 2 16,3-6 3-16,-1-6 5 15,1-1 7-15,-3 0 5 16,0-3 4-16,0 0 3 0,-4 1 1 16,-1-2 0-16,2 0-3 15,-6 1-4-15,-1-1-6 16,-1 7-5-16,-2-1-1 0,-5 14-4 16,0 0-4-16,0 0-7 15,-12 2-6-15,-4 32-23 16,4 9-26-16,2 6-9 15,9 3-8-15,1-4 2 16</inkml:trace>
  <inkml:trace contextRef="#ctx0" brushRef="#br0" timeOffset="152086.2077">17667 1292 66 0,'4'-8'81'0,"-4"8"-4"16,0 0-7-16,2-10-47 0,-2 10-7 16,0 0-8-16,0 0-7 15,0 0-2-15,0 0-2 16,4 15 1-16,-4-1 1 15,-4 6 5-15,7 25 0 16,0 1 1-16,5 3-2 0,2 2 1 16,6-3 0-16,5-10-1 15,2-14 1-15,2-9-1 16,2-13-1-16,3-2 1 16,-1-10 0-16,-11 2-2 0,0-3 1 15,-1-4 2-15,0-1 0 16,1-1 2-16,-1-5 1 15,-2 3 0-15,0-3 0 0,-3 2 2 16,1 1-2-16,-2-2-3 16,0 3-1-16,-2 4-3 15,0 3-2-15,-9 11-1 16,15-7 0-16,-9 12 0 0,-1 27 2 16,-3 17 1-16,0 11 0 15,2 8-1-15,4 5-3 16,-1-2-3-16,3-6-8 15,-3-19-21-15,-2-4-41 16,7-11-7-16,-1-7-4 0,0-13-1 16</inkml:trace>
  <inkml:trace contextRef="#ctx0" brushRef="#br0" timeOffset="152592.4061">18788 1378 76 0,'25'-21'82'0,"-7"-2"-6"0,2 1-4 15,-3 2-49-15,-5 2-6 16,-6 4-7-16,-2 4-6 0,-4 10-3 15,-2-10-2-15,-7 10 0 16,-3 0 0-16,-4 8 0 16,0 3-1-16,0 0 1 15,-2 6 0-15,2-3 0 16,-2 3 0-16,4 0 0 0,-3 1 1 16,4 0-1-16,5 0 2 15,1-3-2-15,6-2 2 16,1 1-1-16,5-3 1 15,-5-11 0-15,15 17 3 0,-6-13 2 16,1 1-1-16,0-1 2 16,-2 0-2-16,-8-4 3 15,16 18-2-15,-15 0 0 16,-8 7-4-16,-17 8-1 0,-5 9 0 16,-2 3 0-16,7 7 1 15,10-4-2-15,7-3-1 16,7-3-1-16,6-2-5 15,14-9-2-15,10-1-12 0,5-12-23 16,9-4-34-16,6-11-5 16,2-5-3-16</inkml:trace>
  <inkml:trace contextRef="#ctx0" brushRef="#br0" timeOffset="152942.47">19711 1191 68 0,'19'-14'83'0,"-1"-1"-3"0,-2 4-9 15,-1 2-1-15,-1 5-64 16,-5 4 0-16,-9 0-3 16,13 19-2-16,-12 0 1 15,-1 3 2-15,0 44 3 16,-8 5-3-16,1 8-1 0,0 6 0 16,1 4-1-16,-2-4-3 15,3-14-7-15,0-32-12 16,0-8-34-16,-5-14-22 0,-1-10-7 15,-3-7-6-15,-4-11 7 16</inkml:trace>
  <inkml:trace contextRef="#ctx0" brushRef="#br0" timeOffset="153170.7207">19543 1609 7 0,'-18'-23'74'16,"-1"-1"3"-16,2 3 0 15,-1 0-3-15,4 4-52 16,-3-2-6-16,5 3-6 0,-4 1-6 15,4 2-2-15,-2 4-2 16,3 6-4-16,3 8 1 16,-14 7-2-16,10 18 4 15,7 9 1-15,5 9 1 16,2 0-1-16,8 2-3 16,9-3-2-16,5-16-9 0,13-16-27 15,8-6-32-15,-6-9-2 16,4-7-5-16</inkml:trace>
  <inkml:trace contextRef="#ctx0" brushRef="#br0" timeOffset="153369.5591">19368 1508 28 0,'-31'-5'84'16,"2"3"-2"-16,2-2-4 0,-2 2-4 15,8 2-58 1,5-3-8-16,16 3-8 0,0 0-10 16,0-8-21-16,19 4-43 15,4-3-5-15,7-2-4 16,3 1 1-16</inkml:trace>
  <inkml:trace contextRef="#ctx0" brushRef="#br0" timeOffset="153718.7486">20344 1168 44 0,'16'-9'83'0,"-6"2"-1"0,1 0-4 16,-11 7-6-1,7-13-58-15,-7 13-2 0,0-10-7 16,0 10-3-16,0 0-2 16,-8-1-2-16,8 1 0 15,-14 9 1-15,9 3-1 0,0 5 1 16,-1 4 0-16,1 5-1 16,-6 13 4-16,0 25 0 15,-4 11 0-15,1 0-1 16,1 0 1-16,0-4-2 0,0-12-5 15,8-9-17-15,-2-4-42 16,7-11-12-16,2-14-6 16,7-11-3-16</inkml:trace>
  <inkml:trace contextRef="#ctx0" brushRef="#br0" timeOffset="154141.5175">21249 1110 7 0,'29'-5'73'0,"0"-1"0"0,-5 3-1 15,-5-3-5-15,1 3-57 16,-4 0-5-16,0 2 0 16,-6 1-3-16,1 0-3 15,-3 6 1-15,-1 4-1 0,-5 4 1 16,-1 5 2-1,-1 4 2-15,0 6 1 0,3-9 1 16,-8 56-2-16,-8 1 0 16,1 8 0-16,-2-1-2 15,-4-3-4-15,-1-14-10 0,2-21-12 16,8-13-28-16,0-17-21 16,-3-8-3-16,1-8-4 15</inkml:trace>
  <inkml:trace contextRef="#ctx0" brushRef="#br0" timeOffset="154506.9099">21263 1623 36 0,'-6'-29'85'0,"1"2"0"16,-2 1-1-16,2 0-16 15,1 0-35-15,-3 4-11 0,2 0-7 16,0 3-7-16,0 0-6 16,-2 4-4-16,0 1-3 15,-4 14-1-15,-1-2-2 0,-3 2 1 16,-1 2 0-16,-6 9 2 15,2-3 7-15,-35 25 2 16,-2 5 0-16,-3 3 0 16,0 1 2-16,2-1-2 15,6-5 2-15,11-7-3 16,27-14-4-16,7-3-2 0,7-4 0 16,0-8 0-16,16 13 0 15,-1-11 2-15,2-2 0 16,1-7 3-16,0-4 1 15,-4-3 3-15,-4-4-1 0,-6 0 1 16,-4 2-3-16,-6 0-2 16,-4 4-5-16,-5 1-15 15,15 11-38-15,-13-1-22 0,2 1-7 16,11 0-5-16,0 0-2 16</inkml:trace>
  <inkml:trace contextRef="#ctx0" brushRef="#br0" timeOffset="155489.7294">17616 1165 50 0,'-79'5'71'15,"10"-1"-3"-15,9 2-6 16,5-6-50-16,11 3-2 15,8-1-3-15,8 1-6 0,8-2-2 16,11-1 0-16,9 0 3 16,0 0 2-16,36 0 1 15,-8 2-1-15,4-2 0 0,12 4-1 16,10-2 0-16,5-1 2 16,8 4-3-16,11-4 2 15,6 2-2-15,12-3 1 0,8 0 1 16,12 2-2-1,9-2 0-15,8-2-1 0,9-2 1 16,10-2-1-16,5 0 1 16,7 0 0-16,4-5 1 0,5 2 0 15,1 1 1-15,2-3-1 16,-3 0 1-16,0 0 0 16,-3 2-1-16,-5 1 2 15,-6-2-3-15,-8 2 3 16,-7-1-3-16,-10 0 1 0,-8 3-2 15,-13 1 1-15,-12 2-3 16,-11-1-6-16,-8 2-6 16,-16 0-21-16,-2 1-37 15,-21 1-7-15,-7 0-1 0,-9-1-2 16</inkml:trace>
  <inkml:trace contextRef="#ctx0" brushRef="#br0" timeOffset="156027.2899">22070 835 30 0,'29'-11'71'0,"2"2"3"0,-10 1-4 16,2-2-4-16,-23 10-62 15,28-10-1-15,-3-3 2 16,-25 13-3-16,21-3-1 16,1 1-1-16,4 2 1 15,-17 2 0-15,2 12 0 16,-4 6 0-16,2-4 0 0,-6 8-1 15,2-4 2-15,-1 5-1 16,0-2 0-16,-2 3 0 16,0-7 2-16,-1 8 1 15,0-4 3-15,1-1 0 0,-2-4 1 16,2-1 0-16,2-6-1 16,-4-11 1-16,9 2-2 15,1-4-1-15,-10 2-4 0,0 0 1 16,0 0-2-16,12-14 2 15,2 0 0-15,-1 0-3 16,23-26 0-16,-12 15-1 16,3-7 2-16,-11 22-1 15,0 2 0-15,-1 8-8 16,-6 0-23-16,-2 13-41 0,-4 7-5 16,-3 6-5-16,-1 4-4 15</inkml:trace>
  <inkml:trace contextRef="#ctx0" brushRef="#br0" timeOffset="156702.3656">17934 2885 6 0,'-84'10'78'0,"13"-2"2"16,14-4-1-16,16-4-3 15,-17-1-50-15,39 1-4 16,7-1-8-16,12 1-4 0,0 0-4 15,0 0-1-15,0 0-2 16,21-4-1-16,15 2-1 16,16-2 0-16,18-5 1 15,19-4 2-15,24-6 2 16,25-8 0-16,24-6-1 0,21-5 1 16,17-2 0-16,16-3 0 15,13-4 0-15,11 4 0 0,4 0-2 16,1 5-1-16,0 5 0 15,-7 3 0-15,-7 3-1 16,-15 5 0-16,-13 5-1 0,-20 4 0 16,-21 7 0-16,-22 4-1 15,-22 4 0-15,-24 1-2 16,-23 7 0-16,-23-1-1 16,-23 13-2-16,-25-3-3 15,-27 7-3-15,-29 0-5 16,-25 6-5-16,-28 3-7 0,-31 7-13 15,-23 3-21-15,-25 1-13 16,-13 2-2-16,-17 2 0 16</inkml:trace>
  <inkml:trace contextRef="#ctx0" brushRef="#br0" timeOffset="156939.9981">19305 3044 48 0,'-186'36'69'16,"17"-4"0"-16,19-1-10 15,20-5-11-15,22-4-13 0,24-2-17 16,22-6-7-16,25 0-2 15,25-3 1-15,29-4-3 16,33-5-2-16,30 0 0 16,27-11 2-16,26-6 3 0,29-9 1 15,22-5-3-15,21-9-1 16,9-1 0-16,5 1 0 16,-3 1-1-16,-3 3-3 15,-10 6-6-15,-10 4-13 0,-15 1-54 16,-14 17-13-16,-27 5-4 15,-21-2-7-15,-28 0-2 16</inkml:trace>
  <inkml:trace contextRef="#ctx0" brushRef="#br0" timeOffset="218657.1437">28545 4419 23 0,'-18'-26'84'0,"-4"-1"-1"15,-3 1-4-15,-5-30-10 16,-4 30-54-16,0 3-1 0,-4 2 2 15,-1 5-7-15,-5 2-4 16,-5 3-2-16,-2 4 0 16,-4 4-3-16,-9 3-1 15,-4 4-1-15,-8 5 1 16,-6 7-1-16,-4-2 0 0,-8 7 1 16,-4 4 0-16,-7 2 0 15,-5 4 1-15,-6 0-1 16,-2 5 1-16,-5 1 0 15,-1 3 0-15,-5 6 1 0,3-4-2 16,0 7 3-16,0 2-1 16,6 2 1-16,-1 5-1 15,9 5 1-15,2 3-1 16,8-1 0-16,9 6 0 0,8 1-3 16,11 1 2-16,6 4-1 15,13-1 0-15,7 1 0 16,8 2 1-16,11 4-1 15,7-2 1-15,12 4-1 0,8 0 0 16,13 0-1-16,13 3 0 16,13 0 1-16,18-3 0 15,12 1 1-15,15-3-1 0,16-5 3 16,16-4-1-16,13-2 2 16,8-4-1-16,23-8-1 15,7 1 1-15,15-6-1 16,11 0 0-16,12-5 0 0,4-5 0 15,12-1-1-15,11-6 0 16,7-3 1-16,10-7 0 16,8-4 0-16,7-7-3 15,8-4 0-15,8-6 1 0,1-3-1 16,0-3 0-16,-6-3 0 16,-7-7-1-16,-4-6 2 15,-9-6 1-15,-8-8 0 16,-11-12 1-16,-4-8 0 0,-11-9-1 15,-11-12 1-15,0-7 0 16,-17-9 0-16,-16-4 2 16,-13-2 0-16,-17 1 3 0,-27 2 1 15,-15 0 1-15,-20 1 0 16,-28 4 1-16,-18 0 0 16,-13-3-1-16,-14-1-2 15,-10-5 0-15,-8-3-3 0,-12-1-1 16,-10-4 1-16,-3-1-2 15,-13 0-1-15,-2 2 0 16,-25 0-1-16,-9 1-1 0,-14 1 1 16,-10 0 0-16,-12 2-1 15,-10 3 1-15,-15 0 1 16,-13 5-1-16,3 1 2 16,-7 3 0-16,-9 7-1 0,-5 4 0 15,-6 6 1-15,-6 8-1 16,-2 4-1-16,-6 9 0 15,-14 7 1-15,-7 7-1 0,-6 7 0 16,-10 3 0-16,-5 3 0 16,-6 8 1-16,0 5-1 15,1 3 1-15,5 3-1 16,6 10 1-16,3 8-1 16,2 11 0-16,4 13-1 0,4 5-1 15,4 13-1-15,-2 8 0 16,-1 4-1-16,1 12 0 15,5 2-1-15,6 1 1 16,7 2 1-16,9 0 1 16,9 4 2-16,11 3 1 0,13 5 0 15,11 1 1-15,15 5 0 16,13 4-3-16,12 5 3 16,14 9-1-16,16-2 0 0,14 3 0 15,12-2-1-15,21-4 2 16,14 0-2-16,12-5 4 15,19-1-3-15,18-10 1 16,17-3 0-16,14-1 0 0,20-8 1 16,14-1-1-16,14-6 0 15,16-4 0-15,13-7 0 0,14-3-1 16,12-9 1 0,12-6-1-16,13-4 1 0,12-10 0 15,14-9 0-15,11-6 0 16,11-11-1-16,7-7-1 15,14-8-2-15,4-5-1 16,7-9-1-16,3-5-1 0,6-5-1 16,1-5 0-16,4-3 1 15,2-5 1-15,-2-5 1 0,2-2 1 16,-2-7 2-16,-5-3 0 16,-6-7 3-16,-5-7 2 15,-6-3 1-15,-9-8 2 16,-15-6 0-16,-7-4 1 15,-22-8 2-15,-11-4-1 0,-30-4-1 16,-12-5-1-16,-28-9-3 16,-75 57 0-16,4-13-1 15,-13-3-1-15,3-11-3 0,-8-5 1 16,-7 0-2-16,24-128 0 16,-15-6 1-16,-26 109 1 15,-10-24 0-15,-3-127 2 16,-7-3-1-16,-27-4 1 15,-15 26 2-15,-20 45 0 16,-17 3 1-16,-11 4-4 0,-17 30 1 16,6 7-2-16,-29 5 1 15,-6 6 0-15,-16 6 0 16,-11 9-2-16,79 73-1 16,-13-5 1-16,-8 0 0 0,-14-4 0 15,-5 3 0-15,-14-1-1 16,-13 5 1-16,-15-6 1 15,-1 9-1-15,-15 0 2 16,-9 4-1-16,-14 4 1 0,-4 5 0 16,-19 4-1-16,-3 7-1 15,-19 3 0-15,-3 10 1 16,-5 7-2-16,-2 13 1 0,-2 6-2 16,1 14 0-16,96 8 2 15,-356 44 0-15,32 24 0 16,33 27-2-16,38 13 2 15,41 14 0-15,41 8 0 16,45 7-1-16,67-10-1 0,11 11 0 16,13 10 0-16,11 7 0 15,15 0 0-15,16 7 1 16,19-1 0-16,17-1 1 16,19-5 0-16,23-3 1 0,15 0-1 15,20-7 1-15,16 2 1 16,16-6-1-16,14 0 0 15,17-1-2-15,15 0 4 0,18 0-1 16,14-5 2-16,14-2-3 16,16-6 1-16,16-6 2 15,14-8-3-15,19-5 4 16,18-8-2-16,14-9 1 0,21-6-1 16,15-11 2-16,17-9 0 15,15-10 0-15,14-7-1 16,13-13-1-16,4-5 0 15,12-13-1-15,-2-7 0 0,8-12-1 16,-1-6 1-16,4-5-1 16,-2-10 0-16,-1 0 0 15,1-10 0-15,-4-6-1 0,-1-5 0 16,-4-5 0-16,-3-8-2 16,-6-8 1-16,-5-8 0 15,-11-6 0-15,-11-10 1 16,-10-12 1-16,-11-12 0 0,-11-13 4 15,-11-10 0-15,-17-15-1 16,-12-10 1-16,-9-10 0 16,-17-10 0-16,-18-9-1 0,-15-7 0 15,-21-6-4-15,-13-4 2 16,-26 0-2-16,-13-8 1 16,-24-3-1-16,-14-2 1 15,-17 2-2-15,-25-6 0 16,-11-1 1-16,-28-2 1 15,-16-4 0-15,-22 4-1 0,-25 0 0 16,-31 5 1-16,-27 0 1 16,-23 13 1-16,91 99 0 15,-25-7-2-15,-18 9-2 16,-33 0-1-16,-22 19-10 0,-40 6-59 16,-224-22-13-16,-147 53-4 15,-55 37-7-15,-44 52-2 16</inkml:trace>
  <inkml:trace contextRef="#ctx0" brushRef="#br0" timeOffset="228043.0574">2430 11614 30 0,'-3'-13'83'15,"0"-2"0"-15,1 0-5 16,-8-1-3-16,5-3-40 0,-2-3-24 16,-3-1-3-16,-9-3 0 15,-4 0-3-15,3 3-1 16,-9 0 0-16,-4 1-1 0,-3 2-1 15,0 3 0-15,-4 2-1 16,0 7 1-16,-9 2-1 16,-8 3-1-16,-3 3-1 15,-5 6 1-15,-10 8 0 16,-12 3 0-16,4 6 4 0,-7 3-6 16,2 8 2-16,1 5 0 15,4 11 2-15,-6 7-2 0,8 8-2 16,8 12 1-16,31-33-1 15,-1 7 4-15,-3 10-1 16,-1 9-1-16,-4 4 0 16,-5 3 0-16,3 7 0 15,-10 5 0-15,15 1-3 0,-8 7 0 16,5 2-1-16,2 8 2 16,6 2-2-16,-11 13 0 15,12 1 1-15,-6 3 0 16,14 3 1-16,10 1 1 15,5-3 0-15,4-2 0 0,6-1 2 16,8 3 1-16,8-4 1 16,13-1 0-16,-3-1 0 15,8-1 0-15,7-3 0 0,11-44-1 16,-10 40 1 0,14 13-2-16,54 89-1 0,8-27-1 15,11-12 0-15,8-26-2 16,-4-11 3-16,-6-17 0 0,-7-22-2 15,6-23 2-15,0-9 2 16,3-6-3-16,5-10 0 16,15-9 4-16,0-8-3 15,10-12 0-15,7-10 2 16,2-10 0-16,14-4-1 0,4-10 3 16,4-7 0-16,3-6-2 15,5-5 0-15,4-5 0 16,2-5 0-16,2-5-2 15,-4-5 1-15,4-6 0 16,4-6-1-16,-2-8 0 0,2-7 1 16,-1-7-1-16,5-6-1 15,-2-6 0-15,1-5-1 16,-4-9 0-16,-4-2 0 0,-4-5 0 16,-7-4 1-16,-2-5-2 15,-11-7 2-15,-8-2 2 16,-10-4 0-16,-7-2 1 15,-14-4 0-15,-6-2-1 0,-15-2 1 16,-10-2 1-16,-10 0-1 16,-14-3-1-16,-10 0 0 15,-13-1 0-15,-8 1-1 16,-15 2 1-16,-4 2-1 0,-11 8 0 16,-10 2-1-1,-7 6 1-15,-6 5 1 0,-12 8 0 16,-12 2 0-16,-7 9 1 0,-9 3 1 15,-13 3 0-15,-9 7 1 16,-10 4-1-16,-9 5 1 16,-8 5-1-16,-4 6 0 0,-5 4-1 15,-7 4 0-15,-4 3-2 16,-4 6 1-16,-5 1-1 16,-3 4 0-16,-6 5-1 15,-8 1 1-15,-3 4 0 16,-7 2-1-16,-5 4 1 0,-4 2 0 15,-3 4-1-15,-2 2 1 16,-1 1-1-16,2 6 0 16,-1 1 0-16,-3 3 1 0,0 6-1 15,-4 4-1-15,1 5 2 16,-7 3-1-16,-1 4 1 16,-2 8 1-16,-1 2 0 15,2 6-1-15,3 3 0 16,2 1 0-16,4 4 1 0,8 3 0 15,2 2-2-15,1 7 0 16,6 3 0-16,5 7 1 16,-4 6-1-16,3 7-1 15,6 8-1-15,4 5 0 0,7 6 4 16,2 9 0-16,8 3-2 16,8 0 0-16,6-1 1 15,59-42 1-15,-3 5 1 16,3 1 0-16,-3 6-3 0,4 3 0 15,-8 6 1-15,4 3 0 16,-1 9-1-16,5-1 0 16,1 11-1-16,5 3 1 0,-2 12 0 15,1 2-1 1,3 12 1-16,-5 9-2 0,0 8 1 16,22 0 0-16,2 6 0 15,5 5 1-15,-1 0 0 16,15 0 1-16,2 10 0 0,7-3 3 15,19-64-3-15,-7 65 2 16,5 8 1-16,1-9 0 16,1 9-1-16,54 130-1 15,26-20-1-15,-14-17 1 16,12-30 2-16,-8-18-2 0,-2-39 0 16,16-15-3-16,0-22 0 15,-4-26-1-15,4-7 5 16,1-7-2-16,10-4 1 0,2-12-2 15,7-7 0-15,11-4 4 16,5-7-2-16,6-5 3 16,8-7-3-16,5-3 0 15,6-8-2-15,5-4 3 0,5-9-2 16,1-10-1-16,8-7 2 16,1-8-1-16,0-6-1 15,3-15 0-15,6-9 1 16,-5-13-1-16,2-8-1 0,-2-12 1 15,2-10 2-15,-1-8-2 16,1-6 1-16,-4-9 1 16,-1-6-1-16,1-6 1 15,-5-7 0-15,4-9 0 16,-6-10-3-16,-2-8 3 0,-5-7-1 16,-4-9-1-16,-5-6-1 15,-7-10 0-15,-4-6-1 0,-12-6-1 16,-8 0 0-16,-7-5 0 15,-8-2 0-15,-9 6-1 16,-11 1 3-16,-13 4 0 16,-8 4 4-16,-18 10-1 15,-9 1 1-15,-12 4 0 0,-14 2 1 16,-10 0 0-16,-10 1 0 16,-8-1-2-16,-7 1-1 15,-13 2 1-15,-10 3 0 0,-8 7 0 16,-9 6 0-16,-9 7 0 15,-7 5 0-15,-9 11 0 16,-8 7 0-16,-8 6 0 16,-8 4-1-16,-8 4 1 15,-7 4 0-15,-7 6-1 0,-8 2 1 16,-5 5-1-16,-11 3 1 16,-3 7-1-16,-5 6 1 15,-4 5 0-15,-6 8-1 16,-3 4 0-16,-8 7 0 0,-3 7 0 15,-2 6 0-15,-5 6 1 16,-4 7-1-16,-2 6 0 16,0 2 0-16,1 5 0 0,-1 2 1 15,0-1-1-15,4 1 0 16,1 2 1-16,2 3-1 16,1 2 0-16,3 3-1 15,2 5 2-15,2 2-2 0,-4 6 1 16,4 5-1-16,1 5 1 15,1 4 0-15,3 4 0 16,3 3 0-16,3 2-2 16,11 4 3-16,5 3 0 15,14 1 0-15,2 2-2 0,9 7-1 16,5 2 4-16,10 4 0 16,-2 4 0-16,14 9-2 0,-1 7 0 15,-5 6 0-15,54-40 4 16,-5 13-5-16,1 3 0 15,-6 5 0-15,-6 4 1 16,-2 7-1-16,1 6 0 16,-1 6 1-16,2 5-3 15,7 5 3-15,-2 4-1 0,3 11 0 16,9 0 0-16,-2 13 0 16,-5 9 0-16,12 9-1 15,-4-7 1-15,11 12 1 16,9-3-1-16,13 3 1 0,12 2 1 15,14 0-1-15,5 1 3 16,5-1 0-16,14 2 0 16,-39-67-2-16,91 224 0 15,8-28 1-15,39-38-1 0,10-23-1 16,-12-31 0-16,-16-21-1 16,-2-23 1-16,-15-29 1 15,1-5 1-15,7-7-4 0,2-7-2 16,2-9 3-16,7-6 1 15,12-11-1-15,4-9 0 16,10-8 0-16,0-6 1 16,3-8 1-16,1-6 4 0,9-5-4 15,7-7-1-15,-4-5 3 16,9-8-2-16,-6-3 0 16,14-10-1-16,1-4 1 15,5-5-1-15,-1-10 0 0,2-11-1 16,4-10 0-16,-4-10 0 15,7-9 1-15,-3-9 0 16,1-11-1-16,1-5-1 16,2-9-1-16,-2-5 0 0,-6-6 0 15,3 1-4-15,-8-6 1 16,-3-2-4-16,-10-3-1 16,1-5-7-16,-10 5-34 15,-3-12-27-15,-7-2-6 0,-10-12-2 16,-9-2-2-16</inkml:trace>
  <inkml:trace contextRef="#ctx0" brushRef="#br0" timeOffset="230016.0372">30811 240 12 0,'45'5'42'16,"-3"12"1"-16,4-9-28 15,-46-8-12-15,39 22 1 0,41 28 2 16,-80-50 0-16,37 32 0 15,0 3 0-15,-4 2 1 16,1-1 1-16,29 40 0 16,-28-28 9-16,-2-5 7 15,4 2 5-15,-2-8 2 0,1 1 1 16,-36-38 0-16,39 32-2 16,48 13 3-16,-36-29-10 15,1-14-8-15,3-2-6 16,3-16-2-16,3 0-4 15,1-11-1-15,2-1-1 16,2-5-1-16,-6-6-3 0,3 3-5 16,-1 0-13-16,-7 6-7 15,-1-4-17-15,0 9-24 16,-54 25-14-16,32-13-6 16,1 0 1-16</inkml:trace>
  <inkml:trace contextRef="#ctx0" brushRef="#br0" timeOffset="230281.1988">31710 646 70 0,'-43'-1'76'0,"43"1"-3"16,-26-1-6-16,-1-1-3 15,27 2-65-15,0 0-2 16,0 0 1-16,0 9 3 15,2 3-1-15,51 66 0 16,-29-43 0-16,-1 4 1 16,7 8-1-16,-4-5 1 0,7 9 2 15,2-1-1-15,5 2-1 16,4-4-2-16,7 4-11 16,3-8-54-16,9-6-4 15,2-12-7-15,4-11-2 0</inkml:trace>
  <inkml:trace contextRef="#ctx0" brushRef="#br0" timeOffset="240796.6569">7230 1828 23 0,'-40'-13'68'0,"1"-1"2"16,0 0-4-16,6-32-28 15,-1 35-29-15,14-2-2 16,-1 5-3-16,8 1-1 0,0-1-4 16,3 5 0-16,0-1-1 15,1 4 1-15,-1 0 0 16,0 1 1-16,10-1 3 0,-17 12 1 16,17-12 4-16,-13 14 2 15,12-5 2-15,0 1 3 16,2 1-2-16,6 4 1 15,5 1-2-15,4 4 0 16,6 1-4-16,7 4-2 0,5 3-2 16,4 1-3-16,4-2 1 15,6-3-2-15,0 0 2 0,0-9 0 16,5-4 1-16,-5-11 3 16,4-8 3-16,-1-23 1 15,5-16-1-15,0-15 2 16,-28 21-2-16,6-4-1 15,-2-8-2-15,9-8-2 0,-2-2-1 16,4-8-1-16,7-2-1 16,3-2-1-16,1 2 1 15,3-3 0-15,0 7 0 16,3-2-4-16,-3 9-4 16,4 2-7-16,-6 12-6 15,2-2-26-15,-2 24-38 0,-12 12-3 16,-8 9-8-16,-10 5-1 15</inkml:trace>
  <inkml:trace contextRef="#ctx0" brushRef="#br0" timeOffset="241224.8757">7501 1276 4 0,'-49'0'93'0,"6"0"-4"16,7 0-7 0,7-3-6-16,6-1-1 0,7 0-76 15,8 4-1-15,8 0-2 16,0 5-2-16,16 15 6 16,27 22 0-16,13 10 0 0,15 23 0 15,13 3 0-15,7 3 0 16,-1-3 0-16,-9-14 0 15,-12-22-1-15,-4-20 3 16,-6-15 1-16,-7-13 3 0,-5-14 1 16,-4-16 1-16,-2-10 1 15,-20 17-1-15,3-6 0 16,3-6-1-16,3-7-2 0,2-2 0 16,7-4 0-16,3-3-2 15,5-1-1-15,3 3 2 16,4-7-4-16,-1 8-4 15,3-3-7-15,0 1-18 16,-1 9-48-16,-2 8-6 16,-2 2-6-16,-9 10-8 0,-6 11 1 15</inkml:trace>
  <inkml:trace contextRef="#ctx0" brushRef="#br0" timeOffset="278244.7169">16732 1080 54 0,'-17'-17'92'0,"5"11"-5"16,-2-3-4-16,-2 2-2 15,-2 0-51-15,1-3-17 0,-1 2-4 16,1 0-2-16,-3 1-5 16,4 0 1-16,-2 1-2 0,2 3 0 15,-3 0-1-15,1 3-2 16,0 3 1-16,0 6-1 16,2 6 1-16,-4 3-1 15,2 8 0-15,0 1 1 16,1 8 1-16,6-1 1 0,-24 48-1 15,5 11 1-15,-2 9 0 16,7 3 0-16,5 2-1 16,7-3 2-16,12-2-2 15,7-18 0-15,9 3-1 0,2 0 1 16,7-1 0-16,1 1-1 16,5-2 2-16,4-1 1 15,5-5-2-15,7-1 0 16,4-4 1-16,8 0 0 0,7-2 1 15,9 1-1-15,9-7 0 16,4 0-1-16,8-6 1 16,7 0 1-16,5-5-2 0,8 0 1 15,5-6-1-15,6-4 0 16,6-3 1-16,6-6-1 16,5-1 0-16,5-5 0 0,5-2 0 15,4-3 0-15,2-4 0 16,6-3 0-16,-1-5-1 15,5-4 0-15,0-4 0 16,4-4 0-16,3-5 1 0,1-7-1 16,4-7 1-16,-1-6-1 15,3-4 1-15,-2-7-1 16,-5-7-1-16,0-4 1 16,-3-5-1-16,-3-4 0 15,-7 0 0-15,-5-3 1 0,-7 2-1 16,-3-1 2-16,-8 1 1 15,-7 0 2-15,-13 1 0 16,-3-1 0-16,-14-3 0 0,-5-4 1 16,-10-3-1-16,-8-3 0 15,-9-4 1-15,-9-2-3 16,-5-5 1-16,-11 1 0 16,-9 0-1-16,-11-1 1 0,-12 2 0 15,-8-1 0-15,-6 1 1 16,-13 3 0-16,0 39-2 15,0-4-1-15,-6-3 1 16,-1-4-1-16,-4 3 0 16,-7-4 0-16,-1 1 1 0,-5-5-1 15,-6 1 3-15,-4-3-2 16,-5 2 0-16,-9 0 0 16,-3 1 0-16,-9-3-1 0,-9 4-1 15,-3-2 2-15,-9 2-3 16,-5-5 1-16,-4 10 2 15,-9-1-1-15,-4 6 0 16,-8-2 1-16,-6 4-1 16,-4 4 1-16,-9 3 0 15,-4 1 1-15,-7 3-2 16,-2 2 2-16,-4 0-2 16,-3 8 0-16,-5-5 0 0,-5 6 0 15,-3 1 0-15,-3 10 0 16,-4-3 0-1,-2 4 0-15,-2 4 0 0,-2 0 0 16,0 3 0-16,-3 5 0 0,0 3 0 16,-3 7 0-16,3 2 0 15,-4 5 0-15,2 2 0 16,4 5 0-16,2 6 0 16,8 3 0-16,4 4 0 0,7 6 0 15,6 3-2-15,6 7 1 16,-65 32 1-16,-31 37 1 15,43 2-1-15,45-9 0 16,43 9-1-16,30-7 0 16,27-8 1-16,25-8 0 15,23-10-2-15,12 3 1 0,6 7 0 16,15-1 0-16,16-1 1 16,11-2 0-16,15 3 0 15,14-3 0-15,18 4 0 0,14-8 0 16,14-4 0-16,18 0-1 15,16-12-1-15,13-3 0 16,17-10-3-16,9-8-1 16,20-4-5-16,4-12-11 0,13-8-64 15,12-8-1-15,5-7-6 16,6-7-6-16</inkml:trace>
  <inkml:trace contextRef="#ctx0" brushRef="#br0" timeOffset="339851.1175">8320 4053 40 0,'0'0'58'0,"0"-14"-28"16,0 14-5-16,15-17-4 16,-7 2-7-16,5 6-7 0,2-5-5 15,4 4-2-15,6-4 0 16,8 3-1-16,3-3 0 16,8 4 1-16,3 2-1 15,9-3-2-15,-1 3 2 16,13-1 0-16,4 0 0 15,3-1-1-15,5 2-2 0,3-1 3 16,1 2 0-16,10-2 1 16,8 4 0-16,3-3 1 15,3 1 0-15,5-4 0 16,2 1 3-16,13-5-2 0,10 0 1 16,-2-10 1-16,2 1-3 15,2-2 1-15,0-1 2 16,1-2 0-16,2 1 1 0,-8-1 0 15,-1 1 1-15,-7 4 0 16,2 1 1-16,-5-3 1 16,-7 3-3-16,2 1 2 15,4-4-2-15,-9 6 1 0,-4-3-1 16,-1 5-2-16,-4-2 1 16,-7 5-2-16,2-1 0 15,-17 3-1-15,-6 4 0 0,-8-1 0 16,-3 3 0-16,-15 0-4 15,-6 2-3-15,-12 1-4 16,-10 1-16-16,-10-3-34 16,-13 6-7-16,-13 6-1 0</inkml:trace>
  <inkml:trace contextRef="#ctx0" brushRef="#br0" timeOffset="340380.5164">8571 4048 28 0,'-23'1'69'15,"4"-1"-2"-15,11-10-2 16,8-34-21-16,8 28-46 16,19 6 2-16,7-2-2 15,13 1-1-15,8-1 2 0,23 1 1 16,10 2 1-16,13 0 0 15,8 0 0-15,19 1-1 16,11 0 1-16,9-3 0 0,8 1 0 16,11-6 0-16,9 0-1 15,11-5-1-15,8 0 0 16,-1-7-1-16,-3 2 1 16,9-5 0-16,7-1 0 15,-5-1 0-15,-10-1 0 0,3 3 1 16,-9 0 0-16,-4 2 1 15,-13-1 0-15,-3 0 2 16,-10-2-1-16,-15 7 0 0,-10-1 0 16,-19 7 0-16,-17-2-2 15,-10 7-13-15,-6 7-37 16,-28 3-15-16,-17 4-3 16,-22 0 0-16</inkml:trace>
  <inkml:trace contextRef="#ctx0" brushRef="#br0" timeOffset="347906.9886">17182 17756 56 0,'-12'-14'83'0,"12"14"-6"0,-7-10-5 15,7 10-5-15,0 0-61 16,0 0-7-16,0 0 0 15,0 5-2-15,2 9 1 0,1 3 1 16,-3-17-1-16,4 23 1 16,-1 1 1-16,-1 11 1 15,4 42 0-15,-2-34-1 16,-1 7 1-16,1 0-2 16,3 4 3-16,-2-4 0 15,1 5-2-15,1-4-5 0,0 0 1 16,2-9 0-16,-9-42-1 15,10 27 1-15,2 1-1 16,-12-28-1-16,23 0 0 16,18-24 9-16,-19-13 2 15,2-3 1-15,-1-11 2 16,1 2 2-16,0-5 0 0,1 1 2 16,-2-1 0-16,0 2-3 15,-2-1-3-15,1 12-1 16,-3 4-1-16,-3 15-1 15,-16 22-2-15,0 0-1 16,25-5 1-16,0-1-1 0,-12 22 1 16,2 4-2-16,-2 9 1 15,-1-1-2-15,2 5 4 16,0-4-1-16,3-3 2 16,-2 2-2-16,-15-28 0 15,26 23 2-15,20 8 0 0,-30-31 1 16,-1-8 0-16,-1-7 0 15,-1-9-1-15,-3-1 2 16,-3-8 0-16,0 1 0 16,-4-8-1-16,0-1-2 0,-2-3 1 15,-1 1 0-15,0-4-1 16,-3 3-1-16,-2-22 2 16,4-18-1-16,1 7 0 15,4 9 0-15,10 7-1 16,7 12 0-16,0 12 0 0,4 14 0 15,-1 11-2-15,-5 8 0 16,0 6 0-16,-10 5-1 16,1 7 1-16,-1 6 0 0,0 6 0 15,2 4 1 1,-1 3 0-16,2 1 0 0,2 5 0 16,-1 1 2-16,1 3 0 15,1 0-1-15,0 2 0 0,-2-1 0 16,3-1 0-16,-2-6 0 15,1 1-1-15,0-3 1 16,1-7-1-16,-1-12 0 0,2-9 0 16,1-7-1-16,2-1 1 15,0-8-1-15,0-5 0 16,1 0 0-16,-2-7 0 16,2 4-1-16,-1-2 1 15,0-1 1-15,-1 4-1 0,0 7 1 16,-1 2 1-16,1 4 0 15,-3 2 0-15,0 5 1 16,0 6-1-16,1 5 0 16,-3 3 1-16,1 0-1 0,-2 0-1 15,3 1 0-15,1-2 1 16,2-3-1-16,3-5 0 16,-1-1 0-16,3-6-1 15,-1-2 0-15,2 0 1 0,-2-8-1 16,0-1 1-16,-1-1-2 15,0-1 2-15,-1 3-1 16,0 4 1-16,-4 4 0 16,-1 0 1-16,0 4-1 0,-1-1 1 15,1 3 0-15,0 3 0 16,3-1-1-16,0-2 0 16,3 0 0-16,5-4-1 15,-2-1 1-15,3-1 0 0,1-5-1 16,-2-6 1-16,-2-9 0 15,-2-3 1-15,-1-6 0 16,-7-3 0-16,-3 0-1 16,-8 4 1-16,-4-3-1 0,-4 4 0 15,-11 4-3-15,-6 5-6 16,-3 7-13-16,-6 9-55 16,-8 2-8-16,4 2-3 0,-3 5-7 15,2 3-2-15</inkml:trace>
  <inkml:trace contextRef="#ctx0" brushRef="#br0" timeOffset="348978.5764">19405 17558 25 0,'0'0'22'16,"7"-10"-9"-16,-7 10-4 15,2-8 0-15,-2 8 1 16,0-9 1-16,0 9 1 16,-8-9-3-16,8 9-1 0,-12-5-2 15,12 5-1-15,-15 0-4 16,15 0 0-16,-18 7-1 15,7 3 0-15,-2 2 0 16,0 5 0-16,-3 1 0 0,3 4-8 16,-3 2-12-16,2 4-19 15,0 1-9-15</inkml:trace>
  <inkml:trace contextRef="#ctx0" brushRef="#br0" timeOffset="350625.607">20661 17492 20 0,'11'-6'37'16,"0"-1"6"-16,-1-2 5 16,10-3 4-16,-8-11 1 15,-10 1-5-15,1 2-11 0,-2 7-12 16,-1 13-10-16,-6-5-4 15,6 5-7-15,-17 0-6 16,5 8-1-16,0 2-2 16,-2 7 0-16,-3 0 2 15,-1 5 2-15,0-1-1 0,1 0 3 16,-1 3-1-16,1 1 0 16,0 0 1-16,3 0-1 15,0-2 1-15,4-1-1 0,2-3 1 16,4-1 0-16,4-6 0 15,0-12-1-15,10 6 0 16,1-6 0-16,4-9-1 16,0-2 0-16,3 1 0 15,-2-2-1-15,3 0 0 0,-1-1 0 16,-1-1-1-16,-1 5 0 16,1 1 2-16,-3 4 0 15,-1 4-1-15,-3 0 2 0,0 2-1 16,-10-2 1-16,16 18 0 15,-8-8 1-15,-1 2 0 16,0-1 0-16,3 2 0 16,3-5 2-16,-2 0-2 0,5-4 2 15,-1-2-1-15,4-2-1 16,-2-8 1-16,2-4-1 16,0-2 0-16,3-1-1 15,-1-3-1-15,-2 2 0 0,-1 0-1 16,0 2 0-16,-1-1-1 15,0 4 1-15,-4 4 2 16,0 4-3-16,-4 3 3 0,1 4 0 16,-4 6 0-16,3 1 0 15,-1 2 3-15,-3 1-3 16,3 0 2-16,-2 2 1 16,-1-3 0-16,3 0-1 0,-2-5 0 15,-6-8 1-15,17 6-2 16,-9-6 1-16,2-6-1 15,4-6-1-15,-3-4-1 16,2-1-1-16,2-1 1 16,-1 1-1-16,0 0-1 0,0 4 1 15,3 0 0-15,-2 5 0 16,1 2-1-16,0 5 2 16,2 1 1-16,-2 1 0 15,2 6 0-15,2 0 1 0,-1 3 0 16,0 0 1-16,0-2 0 15,-2 0 0-15,1-2 0 16,-1-2-1-16,-1-4 0 0,1 0 0 16,0-7 0-16,9-11 1 15,9-12 1-15,-8-5-2 16,-2 1 0-16,-2 3 0 16,-4 7 0-16,0 7 0 15,-5 14 0-15,-14 3-3 16,12 0 0-16,-12 0 1 0,15 13 0 15,-4-3 0-15,-1 1 1 16,3 1-3-16,3 4-2 16,-5 0-7-16,5 1-20 15,4 1-40-15,0-1-6 0,2 0-5 16,0-4-1-16</inkml:trace>
  <inkml:trace contextRef="#ctx0" brushRef="#br0" timeOffset="351089.0056">22640 17299 50 0,'9'-4'78'0,"-1"-5"-2"16,0-3-6-16,-2-2-2 15,-5-1-67-15,12 5 0 0,3-1 1 16,6 4 0-16,0-1 1 15,5 1 2-15,0 2 1 16,4-2 1-16,2 0 0 16,6-1 0-16,4 0-2 0,1-1-1 15,2 0-2-15,2 0 0 16,2 0-2-16,-9 1-4 16,1 4-5-16,-10-2-7 15,-8 5-1-15,-12 1-2 0,-12 0-1 16,0 10-1-16,-18 3 1 15,-2 1 4-15,-11 7 4 16,4 0 6-16,-6 6 4 16,3-3 2-16,14-8 0 0,2 2 1 15,0 1 3-15,-2 4 1 16,2 1 3-16,1 4 1 16,3 2 2-16,-5 0-1 15,7 2 2-15,-3 1-1 0,4-1-3 16,0 5-2-16,2-3-8 15,1-1-21-15,-4 3-41 16,3 0-7-16,1-9-3 16,-3 1 0-16</inkml:trace>
  <inkml:trace contextRef="#ctx0" brushRef="#br0" timeOffset="351311.4498">22703 17854 86 0,'-23'7'93'0,"6"4"-6"16,-1-2-7-16,9 2 0 0,7-2-55 15,2-9-25-15,13 10-6 16,9-8-4-16,7-2-3 16,7-9-4-16,2-1-9 15,11-7-18-15,2 7-26 16,8-9-14-16,3 1-3 0,7-4 5 15</inkml:trace>
  <inkml:trace contextRef="#ctx0" brushRef="#br0" timeOffset="351585.0216">23959 17200 74 0,'1'-15'85'15,"1"-2"-4"-15,11-3-6 16,5-2-1-16,10 0-71 16,10 8-3-16,9 4 0 0,2 4-1 15,4 6-1-15,2 6 1 16,-9 5 0-16,-6 6 0 16,-9 3 1-16,-13 6 2 15,-12 4-1-15,-6 5 1 16,-7-14-1-16,-6 2-5 0,-3 4-7 15,-1 1-10-15,-3 1-25 16,1 4-30-16,-3 0-6 16,1 3-4-16</inkml:trace>
  <inkml:trace contextRef="#ctx0" brushRef="#br0" timeOffset="351787.7823">24112 17881 81 0,'8'19'91'16,"1"-3"-6"-16,5 0-3 16,-1-3-1-16,0 0-69 0,0-2 1 15,3-1-5-15,-3-4-3 16,-1 2-3-16,-1-6-9 16,0 0-17-16,-11-2-57 15,20 0-2-15,-20 0-6 0,8-9-5 16</inkml:trace>
  <inkml:trace contextRef="#ctx0" brushRef="#br0" timeOffset="352628.0133">18086 17058 60 0,'-9'-21'70'0,"-3"-1"0"0,-6-1-35 16,1 0-4-16,-2 2-3 15,-2-1-4-15,-7 2-3 16,-2-1-4-16,-4 2-2 16,-7 0-3-16,-3 3-3 15,-2 2-1-15,-5 3-2 0,-4 4-2 16,-4 4 0-16,-3 3-2 16,-7 6 0-16,-3 10-1 15,-6 6 0-15,-3 7 0 0,-6 10-1 16,-4 7 1-16,-2 9 0 15,-4 8 0-15,48-29-1 16,-6 9 1-16,2 3 1 16,-5 5 1-16,4 5 0 0,-3 7 2 15,7 2-4-15,1 10 2 16,7 5 1-16,1 7 0 16,10 2 0-16,8 8-2 15,14-1 1-15,9 0-1 16,21 1 1-16,14 1-1 15,23-2 0-15,22-5-2 0,28-8-1 16,22-4-2-16,24-7-3 16,23-5-14-16,42-9-56 15,13-11-1-15,18-11-5 16,16-15-4-16,17-14-2 16</inkml:trace>
  <inkml:trace contextRef="#ctx0" brushRef="#br0" timeOffset="353142.0997">24510 16606 30 0,'0'-16'83'0,"0"3"-1"0,0 13-1 16,27-15-2-16,3 16-59 16,13 13-1-16,16 13-2 15,10 11-5-15,14 11 1 0,9 15-3 16,9 11-2-16,-6 10-2 16,-4 6-2-16,-51-43-2 15,2 9-1-15,-10 1 2 0,-2 8-2 16,-15 3 2-1,-7 4-4-15,-12 4 1 0,-17 9-1 16,-23 3-1-16,-15 8-6 16,-22-1 0-16,-19 4-1 15,-12-3-4-15,-11 6-24 16,-8-1-47-16,-2 0-1 16,-9-16-2-16,-3-14 1 0</inkml:trace>
  <inkml:trace contextRef="#ctx0" brushRef="#br0" timeOffset="354588.9638">25118 17942 54 0,'0'0'64'0,"-13"7"-2"16,13-7-35-16,-13 9-3 16,13-9-6-16,-10 4-2 0,10-4-2 15,0 0-1-15,0 0 1 16,0 0-3-16,0 0 2 15,0 0-3-15,10-1-1 16,6 0-1-16,5-4 0 16,7 2 1-16,3-3-2 0,6-2 2 15,9 0-2-15,4-3 0 16,7 0-1-16,6 1-1 16,5-2 0-16,5-1 0 15,0 1-1-15,4 1-1 0,-2-1-1 16,0 0 2-16,-2 2-3 15,-3-2 1-15,-7 3 0 16,-5 2-1-16,-5-1-1 0,-8 2 1 16,-7 1 1-16,-2 1-1 15,-10 4 1-15,-6-4-1 16,-4 4 1-16,-6-2 0 16,-10 2-1-16,11 0 0 15,-11 0 0-15,0 0-1 0,0 0-2 16,0 0-4-16,0 0-6 15,0 0-7-15,0 0-22 16,0 0-39-16,0 0-7 0,0 0-5 16,0 0-1-16</inkml:trace>
  <inkml:trace contextRef="#ctx0" brushRef="#br0" timeOffset="358676.7729">27201 17330 14 0,'-13'-5'56'0,"13"5"0"15,-19-6-1-15,-26 5-46 16,45 1-3-16,-6 13 1 0,1-1-2 15,3 7 2-15,0 7 3 16,0 5 0-16,-2 4 1 16,0 3-2-16,3 7-1 15,0 0-2-15,-4-2-1 0,1 1 2 16,3-2 4-16,1-1 2 16,-4-5-1-16,2-2 1 15,2-6-1-15,0-9-1 16,0-19 1-16,0 0-3 0,3-5-6 15,-5-15-1-15,12-47 2 16,4-29-1-16,5-4 1 16,3 0 0-16,3-1 0 15,6 16 0-15,-1 21-1 16,2 35-2-16,2 13-1 0,2 13-1 16,-2 6 0-16,-4 17 0 15,0 14-1-15,-18-12 0 16,-2 8 1-16,2 6-1 0,-4 1 0 15,1 1-2-15,-1 2-2 16,1-1-3-16,-3-1-1 16,-1-2 3-16,0-1-4 15,-4-6-3-15,-1 0-2 16,0-8 4-16,-2-3 1 0,-5-8 7 16,7-10 3-16,-17 2 2 15,17-2 10-15,-19-47 6 16,1-9 2-16,-3-8 0 0,3-1 1 15,6 7-4-15,10 8-4 16,7 15-2-16,9 21-6 16,9 8-1-16,1 5-2 15,5 5-1-15,1 10 0 16,-15-3-2-16,2 3 0 0,1 6-1 16,0 1 0-16,-2 3 0 15,2 0 1-15,0-1-1 16,-1 0 0-16,0-1 3 15,-3-4 1-15,3-3 0 0,0-3 0 16,-1-6 0-16,1-3 1 16,12-3 1-16,1-18-1 15,-1-17 1-15,-4-12-1 16,2 0 0-16,-5 2-1 0,0 9 1 16,-3 15-2-16,-2 16 0 15,-2 5-1-15,0 4 0 16,0 8 0-16,-8-1-1 15,0 0-1-15,4 1 2 16,-3 1-1-16,2 0 1 0,3 1 0 16,-2 0 1-16,5-3-1 15,0-1 2-15,3-3 0 16,2-2 1-16,-2-3 0 16,37-2 0-16,3-5 1 0,3-10-1 15,-1-7 0-15,1-5 0 16,-6-3-1-16,-13 4 1 15,-13 7-1-15,-9 3 0 16,-9-1-1-16,-6 3 0 0,-6 2 0 16,-12 2 0-16,-6 0-1 15,-5 7-1-15,-6 2 1 16,-1 1-1-16,-3 4 1 0,-1 5 0 16,6 2 0-16,5 1 1 15,4 3-1-15,10 1 1 16,5 0-1-16,5 4 1 15,5-10-2-15,1 2 1 16,6-1 0-16,1 5 0 0,2-1 0 16,1 3 0-16,0 1-1 15,-2 3 0-15,0 1-1 16,-2 2-1-16,-5-2-3 16,1 1-3-16,-7-2-5 0,0 1-8 15,-2-4-15-15,-7-5-33 16,-1 1-9-16,-2-5-3 15</inkml:trace>
  <inkml:trace contextRef="#ctx0" brushRef="#br0" timeOffset="360207.2785">29101 17218 0 0,'3'-12'20'0,"-3"12"5"16,7-9 3-16,-7 9 4 0,0 0 1 15,0 0 1-15,10-6 1 16,-10 6-3-16,0 0-6 0,0 0-8 16,0 0-4-16,0 0-4 15,0 6-3-15,-1 2-2 16,-2 4-1-16,2 4-3 15,-1 1 0-15,1 5 1 0,-1 1-1 16,1-9-2 0,0 1 1-16,0-1-1 0,0 0 0 15,1 2 1-15,0-1 0 16,0-4 0-16,0 3 2 16,2-6 1-16,-2-8 1 0,12 19 2 15,3-19 0-15,3 0-1 16,3-16 0-16,2-4-1 15,2-9 1-15,-3 4-3 16,-3-2 1-16,-4 10-2 0,-6 6-2 16,0 1 0-16,-9 10-1 15,11 0 1-15,-11 0 0 16,3 18 1-16,-1-3-2 16,-2 6 2-16,1-12 0 15,0 2 0-15,-1 0 0 0,3-1 0 16,1 1 0-16,0-2 2 15,8 4-1-15,4-5 2 16,6-8 1-16,1-1-1 16,4-15 1-16,2-3 0 0,2-9-1 15,-2 0 0-15,-5 0-2 16,-1-2 0-16,-5 6-1 16,1 1 2-16,-2 2-1 15,-8 7 0-15,-1 3 0 16,-8 11-1-16,7-10-1 0,-7 10 1 15,0 0-1-15,0 7-1 16,-3 3 0-16,2 2 0 0,-1 4 1 16,2-1 1-16,0-1 1 15,4 1 0-15,10-4 1 16,1-2 1-16,9-6 0 16,6-3 0-16,6 0 0 0,2-8-1 15,8 0 1-15,-1-4-1 16,-2 0-1-16,0-3 0 15,-2 3 0-15,-9-4 1 16,-7 4-1-16,-4 0 0 0,-10 2-1 16,-11 10-1-16,5-13 0 15,-14 11-1-15,-7 2 0 16,-6 6-1-16,-5 7 1 16,-6 6 0-16,1 4 1 15,2 3 0-15,3 2 0 0,9-2 0 16,1-1 2-16,8 0-1 15,9-7 0-15,3 0 0 16,-3-18-1-16,17 16 2 16,7-9 0-16,5-2-1 15,5-5 1-15,9 0 0 0,-1-10-1 16,5-3 0-16,0-6 2 16,1-2-2-16,-1-3 0 0,-2 3 0 15,-5 1-1-15,-4 2 1 16,-2 6-1-16,-7 2 0 15,-1 5 0-15,-7 7-1 16,-5 1 0-16,-4 8 1 16,-2 6 0-16,-4 0 0 0,-1 1 0 15,3 3 2-15,1-1-1 16,7-4 1-16,2-2 1 16,11-4-1-16,7-7 1 15,8-3-1-15,5-3 1 0,9-7 0 16,2-3-1-16,-3-5 0 15,1-3 1-15,0-6-1 16,-4 0 1-16,0-7-1 16,-7 1 1-16,-7-3 0 0,-11 0-1 15,-10 3 0-15,-13 2-1 16,-4 6 0-16,-14 4 1 16,-16 7-1-16,-4 4 1 15,-5 7 0-15,4 3-1 0,4 3 0 16,2 10 2-16,3 2-2 15,9 8 0-15,9 3 0 16,5 4 0-16,3 2-2 16,1 5 2-16,9 1 1 0,7 0-1 15,5 4 0-15,-14-22 0 16,-1-1-1-16,2-1 1 16,-4 1 1-16,-3-2-1 0,-2-1-2 15,-8-1-2-15,-4-2-4 16,-3-3-6-16,-4 0-18 15,-4-5-44-15,10-5-6 16,-41-3-5-16,-12-16-2 16</inkml:trace>
  <inkml:trace contextRef="#ctx0" brushRef="#br0" timeOffset="360811.5885">30633 16881 10 0,'0'-44'79'0,"-6"-2"4"15,-9-4-6-15,-10-1-3 0,-3-7-51 16,-12 3-15 0,-19 5-3-16,-17 3-3 0,-17 4-1 15,-26 6-1 1,-23 4 0-16,-28 8-1 0,-29 9 1 16,-25 12 0-16,-23 5-1 0,-20 19 1 15,-18 12-1-15,-14 12 2 16,-6 9 2-16,-2 9 0 15,11 10 5-15,9 7 1 16,22 3 1-16,21 5 0 0,29 3 0 16,33 4 0-16,105-46-4 15,2 9 0-15,20 2-3 16,6 8-2-16,20 2 0 16,9 5-2-16,21 5 1 15,20 3 0-15,24-1 1 16,19 3 1-16,29 0 1 0,23 0-2 15,45-2 1-15,9-1 2 16,26-9-3-16,49 3 2 16,11-9-2-16,28-11 1 15,19-13-1-15,26-16-1 16,15-15 1-16,13-10 0 0,3-22 1 16,-2-15 2-16,-4-19 3 15,-183 4 2-15,471-117 1 16,-125-35 1-16,-80-22-5 15,-135-18-6-15,-137-11 0 0,-157 12 0 16,-131 20 0-16,-140 63 0 16,-97 23 0-16,-94 35 0 15,-78 29 0-15,-62 44-19 16,-51 51-63-16,-18 36-11 0,-2 36-3 16,232 6-1 30,-17 8 1-46</inkml:trace>
  <inkml:trace contextRef="#ctx0" brushRef="#br0" timeOffset="365500.2453">15180 17847 11 0,'-2'14'75'15,"-6"2"3"-15,-2-2-6 16,-4-5 0-16,-4 2-37 16,-2-3-20-16,-5-4 0 0,-4-4-1 15,-5 0-2-15,-5-7 2 16,1-5-1-16,-10-4 0 15,-1 8-2-15,-4-13-1 16,-2-5-2-16,-5-1-2 0,-1-1-1 16,-7-3-2-16,0-3 0 15,-2 4-1-15,-4-2 0 16,27 12 0-16,-107-50 1 16,9 4 0-16,7 7-1 15,14 6 1-15,13 8-1 0,15 9-1 16,16 9 1-16,25 8-3 15,6 3 0-15,4 3-3 16,8 2-3-16,13 5-9 16,0-3-15-16,5 7-39 0,19 2-15 15,-11 12-5-15,11 4-6 16,0-16-1-16</inkml:trace>
  <inkml:trace contextRef="#ctx0" brushRef="#br0" timeOffset="366372.0474">15308 18144 73 0,'-23'5'79'0,"1"0"-1"15,1 0-4-15,-2 1-39 16,1 1-18-16,0-2-1 16,-2 1-3-16,-2 1-2 15,-3 1 0-15,1-1 0 0,-3 1 0 16,-3-2 0-16,-1-1-1 15,-3-3 1-15,-43 6-2 16,33 6-1-16,-4-3-1 16,-4 6-2-16,-4-6-2 15,-8 6-1-15,-4 2 1 16,-5 3-3-16,-4 0 0 16,-4-1 2-16,-7 0-2 0,-1 5 1 15,-3 0 2-15,0 1-1 16,1 2-2-16,2-2-1 15,2-2-1-15,6-3-6 16,4 2-6-16,6-6-15 16,2 4-37-16,5-7-18 15,9-6-1-15,6-7-5 0,5-2-1 16</inkml:trace>
  <inkml:trace contextRef="#ctx0" brushRef="#br0" timeOffset="366796.7774">13299 18211 56 0,'26'-3'81'0,"4"-3"-5"16,-10 5-5-16,1-1-4 0,-21 2-62 15,0 0-1 1,0 0 2-16,0 0 1 0,0 0-2 16,1 6 3-16,0 5 1 15,-20 28-1-15,-4-21 0 16,-11 0-1-16,-2-1-1 16,-1 10-2-16,-47 32 0 15,38-24-1-15,-3-1 0 16,3 8-2-16,-3-5 2 0,7 6-2 15,0-2 3-15,5-2-1 16,37-39-1-16,-25 36 2 16,-3 1 0-16,20-6 1 15,0-1-1-15,21-8-1 0,4-1-7 16,25-12-8 0,54 3-31-16,-34-12-32 0,12-5-4 15,8-11-6-15,0-2-5 16,5-5 6-16</inkml:trace>
  <inkml:trace contextRef="#ctx0" brushRef="#br0" timeOffset="367415.7133">14189 17942 25 0,'2'9'88'16,"-2"-9"-1"-16,-7 9-4 15,-2-7-1-15,-3 0-33 16,-5-1-32-16,0 1-3 16,-4-3-6-16,-5-1-3 15,-5-4-1-15,-4 0 0 16,-7-8 0-16,-6-2 1 0,-1 5-2 16,-11-3 1-16,-2 0-1 15,-10-2 0-15,-4 0-1 16,-7 3 0-16,-4-2 0 15,-3 1 0-15,-5 0 0 0,-1-1-1 16,-1 3 0-16,-4 3 0 16,4 2 0-16,-3 3-3 15,5 1-1-15,3 2-3 16,5 1-4-16,8 0-7 0,7 6-12 16,5 0-31-16,12 3-23 15,10-1-5-15,10 1-4 16,4-3-1-16</inkml:trace>
  <inkml:trace contextRef="#ctx0" brushRef="#br0" timeOffset="368497.9119">10233 16694 54 0,'0'-10'76'16,"0"10"-1"-16,-17-15-31 16,5 14-11-16,2 1-7 0,-4 4-7 15,-5 10-7-15,1 4-3 16,-3 9-2-16,-3 12-2 15,-1 15 0-15,-1 10 0 16,-4 11 0-16,15-32-1 0,-2 9 2 16,1 3 1-16,-2 7 0 15,-2 11 1-15,5 5-2 16,2 4 0-16,-1 9 0 16,4 5 2-16,4 10-1 15,4-2-3-15,4 7-1 16,12-1-1-16,7-1 1 15,12 1-2-15,7 0-1 16,13-9-4-16,6-6-2 0,12-8-2 16,9-6-10-16,10-12-48 15,4-8-10-15,6-15-4 16,6-18-3-16,1-16-3 16</inkml:trace>
  <inkml:trace contextRef="#ctx0" brushRef="#br0" timeOffset="369391.1545">7487 17206 44 0,'-41'-4'75'15,"4"2"1"-15,3-3-1 0,-2 0-39 16,17 2-9-16,3 0-8 16,6 3-6-16,10 0-1 15,-6 9-2-15,5 2-5 0,6 4-3 16,2 6 0-16,4 5-2 15,2 6 2-15,1 5 1 16,5 3-1-16,0 4-1 16,5 2 2-16,0 4-3 15,2-3-5-15,2 2-10 0,-2-4-17 16,0 9-16-16,-4-12-26 16,1-3-5-16,-3-7-7 15</inkml:trace>
  <inkml:trace contextRef="#ctx0" brushRef="#br0" timeOffset="371927.8637">7487 17575 66 0,'-61'-107'84'16,"3"-3"0"-16,0 2-3 0,13 17-35 15,15 18-12-15,11 15-14 16,10 4-8-16,9 3-6 16,5 3-3-16,13 2-3 15,3 8-3-15,7 4-8 16,0 7-4-16,3 8-11 15,-3 9-2-15,-3 10-1 16,-6 13-7-16,-3 19-3 0,-5 15-4 16,-7 12 4-16,-3 9 5 0,-2 7 12 15,-1-36-2-15,0 7 7 16,-5 0 14-16,2 5 10 16,0-1 8-16,0 4 8 15,-4-3 1-15,4 4 0 16,0-2 4-16,1 2-2 15,2-6-8-15,2 7-4 0,0 2-1 16,2-3-3-16,3-1 1 16,4-3-2-16,4 3 2 15,1-13-2-15,5 1 4 16,-19-42-1-16,23 26-2 16,-2 1 0-16,32 2 1 0,-26-29 0 15,2-4-1-15,0-14-3 16,-1-5-1-16,-2-6-2 15,-1-14-2-15,-2 3-1 16,-1-9-1-16,-2 5 0 0,-4-6 1 16,-1 5 0-16,-3-4 0 15,-6 10 1-15,0-2-1 16,-3 9 1-16,1 2-1 16,-4 10 0-16,-1 9 0 0,1 11-1 15,-12-5 0-15,7 10 0 16,-2 7 0-16,2 4 0 15,-2 2 1-15,0 0-1 16,2 0 0-16,0 0 0 0,-1 2 1 16,0-4 0-16,5-2 1 15,0 0-1-15,1-14 1 16,2 8 0-16,-2-8 0 0,12-11 0 16,-5-5-1-16,-1 0 1 15,8-34-1-15,0-6 0 16,1-2 1-16,-5-2-1 15,0 4 0-15,-5 9 0 0,-4 15-1 16,-1 32 0-16,0-9-1 16,0 9 0-16,2 15 0 15,-2-15-1-15,7 20 0 16,-5-9 1-16,1 3 0 16,2 0 1-16,-1 1-1 0,1 3 1 15,1 0-1-15,0 0 2 16,1 0-1-16,-1-1 1 15,4-1-1-15,-4-1 1 0,3-1-1 16,0-5 1-16,1-2 0 16,-1-2 0-16,-9-5 1 15,21-10-1-15,-10-20 0 16,-3-15 1-16,-5-15-1 16,-2-15-1-16,-9-11 0 0,-9-8 0 15,-4-1 0-15,-5 3-2 16,-1 3 0-16,2 5 2 15,-2 9 0-15,5 10 2 16,1 14 0-16,2 15-1 0,6 10 0 16,3 13 0-16,10 13 0 15,-9 8 0-15,8 12-2 16,4 14-2-16,7 7 2 16,0 16 0-16,5 13 2 0,2 12 0 15,2 5 0-15,0 7 1 16,-7-48 0-16,-1 4 1 15,2-2-2-15,0 2 0 16,-1-3 0-16,4 0-1 0,-1-5 0 16,4 0-1-16,0-9 1 15,2 0 0-15,0-14 0 16,4-2-1-16,-4-9 0 16,-7-8 1-16,32-7 0 0,-1-17 0 15,-7-19-1-15,-8-9 2 16,-6-6 0-16,-13 2 1 15,-6 9 0-15,-10 22-1 16,-4 7-1-16,-3 10 1 16,1 8 0-16,-1 8-1 0,-1 9 0 15,4 4-1-15,0 6 1 16,2 4 0-16,2-1 0 16,5-14-1-16,-1 0 0 0,1-2 1 15,2 0-1-15,3-3 0 16,1 0 0-16,-6-11 1 15,16 10 1-15,5-8 1 16,4-4 0-16,-2-11-1 16,-1-7 1-16,5-7-1 0,-7-6 0 15,-4 0 0-15,-8 2-2 16,-1 5 0-16,-1 5 0 16,-2 3 0-16,-2 1 0 15,1 8 0-15,-3 9 0 0,10-6 0 16,-10 6 0-16,13 1 1 15,-4 4-1-15,1 1 1 16,0 4 0-16,2 0 1 0,2-2-1 16,-1 0 1-16,3 1-1 15,0-5 1-15,3-3-1 16,1-1 1-16,1-7-1 16,2-11 1-16,3-7-1 15,-2-9 0-15,2-8 0 0,-3-9 0 16,-1-7-1-16,-6-9 0 15,0-7 1-15,-9-2 0 16,-5-11 0-16,-2 2-1 0,-10-3 2 16,-6 3-1-16,-3 3 1 15,-5 9 1-15,-4 6 0 16,2 13 1-16,-1 12-1 0,6 12 0 16,2 9-1-16,6 7 0 15,13 14-1-15,-10 3 0 16,10 16-1-16,10 10 0 15,2 12-1-15,5 14 1 16,1 13 0-16,1 8 0 0,-1 4 0 16,2-3 1-16,0 3-2 15,-2-8 1-15,2-7 0 16,-2-9 1-16,2-12 1 16,2-6 0-16,2-9 0 0,-2-6 0 15,5-9 1-15,-1-8-2 16,0-6 0-16,2-9 0 15,-3-9 0-15,-2-7-1 16,0-3 0-16,-3-8 0 16,-6 0 0-16,-1 1 1 0,-4 1-1 15,-3 8 1-15,-2 2 0 16,-1 6-1-16,0 3 1 16,-3 15 0-16,0 0-1 0,0 0 0 15,12 8 0-15,-6 9 0 16,0-1 0-16,6 5 0 15,-5-2 1-15,4 0 0 0,-3-7 0 16,5-6 1-16,-1-6-1 16,3-14 1-16,-2-11-1 15,5-8 1-15,-2-12 0 16,1-10 0-16,-4-9-1 0,-2-7 0 16,-3-8-1-16,-6-5 1 15,-2-2 0-15,-8-3 0 16,-3 5 0-16,-3 4 0 0,-2 10 0 15,1 9 1-15,2 14 0 16,4 11-1-16,1 13 0 16,2 14-1-16,6 9 0 15,-3 21-1-15,3 14 0 16,4 12 0-16,5 10-1 0,1 13 2 16,4 2 0-16,3 2 1 15,4-5 0-15,2-5 0 16,3-13 0-16,-4-11 1 0,3-13 0 15,-2-13 0-15,0-10 0 16,-3-8 1-16,-1-14-1 16,1-14-1-16,-3-10 1 15,1-9 0-15,-2-6-1 0,1-4 0 16,-6 1-1-16,3 4 0 16,0 10 0-16,-3 10 0 15,0 12 0-15,1 15 0 16,4 9 0-16,0 18-1 0,0 6 1 15,2 6 1-15,5 1 0 16,-1-1 0-16,2-2 0 16,2-8 1-16,0-7 0 15,4-12 0-15,-3-5 0 16,3-13 0-16,-3-8 1 0,-1-9-1 16,-2-5 1-16,-3-4-1 15,-2 0 0-15,-6 5-1 16,0 4 0-16,-6 6 0 15,0 10 0-15,-7 18-1 0,12 0 1 16,-3 21 0-16,-1 17-1 16,7 12 1-16,-3 16 0 0,4 10 1 15,3 5-1-15,0 1 0 16,-1-2-1-16,-1-6-4 16,-7-11-4-16,-3-9-9 15,-7-11-43-15,-5-23-21 0,-11-13-7 16,-12-9-4-16,-14-14 1 15</inkml:trace>
  <inkml:trace contextRef="#ctx0" brushRef="#br0" timeOffset="372082.5688">9371 15856 80 0,'-31'-18'92'0,"12"-1"-6"0,6-3-5 15,13-9-2-15,57-9-70 16,-27-2-4-16,15-9-11 15,19-3-23-15,13-3-50 16,-5-1-2-16,0 2-5 0,-16 6-6 16</inkml:trace>
  <inkml:trace contextRef="#ctx0" brushRef="#br0" timeOffset="372312.555">8400 16001 19 0,'-59'33'100'0,"15"-10"-4"16,9-10-7-16,8-13-5 16,16-14-4-16,20-11-83 15,5-9-16-15,21 3-62 0,8-1-6 16,4 2-5-16,-2 2-5 15</inkml:trace>
  <inkml:trace contextRef="#ctx0" brushRef="#br0" timeOffset="404888.2112">18641 18676 13 0,'-10'1'38'0,"-1"1"-3"15,11-2-3-15,0 0-6 16,0 0-9-16,0 0-3 16,0 0-2-16,0 0-1 0,1 0 4 15,4 0-1-15,0 0 3 16,43-2-2-16,-26-1 2 16,1-1 1-16,3 0 1 15,12-1-2-15,53-11-1 16,-30 5-5-16,13-4 2 15,11 4 0-15,11-9-2 16,16 4-2-16,14-7-1 16,17 4-2-16,11-6-1 15,15 4 3-15,16-4-2 0,5 4-1 16,15-4-2-16,6 6 0 16,6-3 0-16,3 5-1 15,0-1 0-15,0 8 0 16,-5-1 0-16,-8 4-1 15,-2 1 0-15,-14 2 0 0,-15 3-1 16,-18 1-1-16,-13 0-2 16,-17 0-2-16,-19 3-2 15,-16-3-11-15,-19 8-17 16,-22-6-28-16,-52-2-21 16,0 0-6-16,0 0-2 15</inkml:trace>
  <inkml:trace contextRef="#ctx0" brushRef="#br0" timeOffset="405350.8757">19730 18421 14 0,'-87'39'50'16,"13"-12"4"-16,11 3-12 0,14-7-28 15,49-23 8-15,-32 22 3 16,0 2 1-16,32-24 3 16,-4 20 4-16,-1 0-3 15,30-15-3-15,57-1-4 16,-12-8-5-16,21-1-5 15,15-6-1-15,18 4-2 16,14-6-3-16,21 6-2 0,11-7-1 16,19 3 0-16,10-5-2 15,15 0 2-15,12-2-2 16,3 5 1-16,8 0-2 16,2 5 0-16,-4-4 1 15,-2 4-2-15,-12 2 0 16,-11 4-2-16,-16-1-4 15,-15 3-4-15,-17 0-2 0,-21 1-12 16,-18 6-34-16,-27-2-26 16,-27 0-6-16,-30-1-3 15,-39-4 2-15</inkml:trace>
  <inkml:trace contextRef="#ctx0" brushRef="#br0" timeOffset="405800.9413">20132 18614 23 0,'-103'37'57'16,"12"0"6"-16,18-6 3 15,15 3-49-15,58-34 8 16,-32 24 3-16,1 0 2 16,31-24 3-16,0 0-1 0,7 8-4 15,77 12-6-15,7-25-4 16,-23-1-4-16,34-6 0 16,23 4-3-16,12-2-3 15,18 1-1-15,21-4-1 16,12 5-1-16,14-3-1 15,14 5-4-15,7 0 0 0,5 3 0 16,3 0 0-16,0 2 0 16,0-4 0-16,-9 4 0 15,-14 0 0-15,-12-1 0 16,-13 2 0-16,-26 0-4 16,-13 0-8-16,-20 2-16 15,-22 0-26-15,-32-1-30 0,-21 1-3 16,-49-2-4-16,0 0 0 15</inkml:trace>
  <inkml:trace contextRef="#ctx0" brushRef="#br0" timeOffset="406358.5683">19978 18352 23 0,'0'0'69'16,"33"7"1"-16,0 0-2 16,5-7-3-16,50-2-59 15,-27-12 4-15,7 5 2 16,12-10 1-16,9 2 0 16,9-9 0-16,10-1 0 0,6-3 2 15,8-2-7-15,8 8-2 16,12-4-3-16,-5 7-5 15,7 2-4-15,-5 4-4 16,-6 5-10-16,-5 4-16 0,-5 5-15 16,-15 1-31-16,-9 0-4 15,-18 6 2-15</inkml:trace>
  <inkml:trace contextRef="#ctx0" brushRef="#br0" timeOffset="417098.669">27378 10368 26 0,'0'0'62'16,"0"0"1"-16,0 0-3 16,-12 0-47-16,12 0-10 0,0 16 0 15,0 3-2-15,0 1 3 16,0 7 4-16,-1 1 0 16,-2 7 0-16,0 0 1 15,2 5-2-15,-2-3 0 0,0-4-3 16,0 2 0-16,1-4-1 15,0-1-2-15,1-6 0 16,1 3-7-16,0-6-18 16,-6 1-41-16,5 3-5 0,-5-8-3 15</inkml:trace>
  <inkml:trace contextRef="#ctx0" brushRef="#br0" timeOffset="417692.5223">27078 11303 20 0,'0'0'75'16,"0"0"-1"-16,-8-10-2 15,7-11-26-15,6 10-26 0,6-1-8 16,6 0-3-16,3 0-6 16,8 1-2-16,-2 1-1 15,6 3 0-15,-2 6-2 16,0 1-2-16,-1 3-2 0,-4 12-1 16,-11 9 1-16,-8 6 0 15,-6 9 0-15,-9 3 3 16,-11 5 0-16,-3-2 2 15,-1 2 2-15,2-9 0 16,2 0 1-16,4-12 0 0,6-2 2 16,8-8-1-16,2-4 1 15,12 1 0-15,5-7 1 16,5 1 1-16,9-6 0 16,4-1-1-16,6-1-4 0,2-5-3 15,4-1-10-15,-4-7-8 16,0 3-26-16,2 7-25 0,-11-1-4 15,-7 6-2-15</inkml:trace>
  <inkml:trace contextRef="#ctx0" brushRef="#br0" timeOffset="418263.3107">27173 12185 45 0,'-14'0'83'16,"2"-1"-3"-16,5-9-5 16,7 10-8-16,1-19-57 15,17 4-3-15,6-3-3 0,6 1-3 16,3-1-2-16,8 3 1 16,-2 2-2-16,3 4-1 15,-7 5-2-15,-7 2 0 16,-6 2-2-16,-6 9 0 0,-8 7 0 15,-8 4 0-15,-10 5 1 16,-5-3 1-16,-2 4 2 16,2-3 1-16,0 2 1 15,0-6-1-15,6-2 1 0,7-6 1 16,6-2 1-16,10 0 0 16,5-2 0-16,7 0 1 15,1 1-1-15,3 6 1 16,0-6-2-16,-5 7-1 0,-6-5 1 15,-6 8 0-15,-11-2 0 16,-5 4 1-16,-15-1 0 16,-7-1-1-16,-8-2 0 0,-2-2-3 15,-8-2-9-15,0-3-22 16,-9-8-34-16,9-4-4 16,-1-14-3-16</inkml:trace>
  <inkml:trace contextRef="#ctx0" brushRef="#br0" timeOffset="418844.8053">26897 10101 20 0,'-47'-65'73'0,"-2"8"2"16,-4 10-3-16,-4 11-40 16,-2 15-17-16,1 14-1 0,-2 13-6 15,-1 21-3-15,-5 19-1 16,-3 25 0-16,-4 12 0 16,-3 28 1-16,4 17 1 15,0 17 1-15,8 9 3 16,5 13 1-16,15 1 0 0,11 2 1 15,15 4-3-15,18-10 0 16,13-4-1-16,22-5 0 16,15-9-3-16,16-6-1 0,19-2-2 15,16-11 1-15,17-7-1 16,11-11-1-16,13-13 1 16,11-17-1-16,10-15 1 0,9-23 0 15,8-21 0-15,5-21 1 16,6-28 0-16,-3-24 1 15,2-20-1-15,-11-19 1 0,-9-20 1 16,-17-15 1-16,-14-17 2 16,-26-10 0-16,-21-12 0 15,-33-10-1-15,-28-8-3 16,-33-6-4-16,-38-2 0 16,-40 7 0-16,-44 10 0 0,-41 9 0 15,-48 25 0-15,-40 27 0 16,-55 34-5-16,-37 43-3 15,-43 36-3-15,-24 47-16 16,-6 48-59-16,-14 42-3 0,12 36-5 16,5 24-5-16,30 18 7 15</inkml:trace>
  <inkml:trace contextRef="#ctx0" brushRef="#br0" timeOffset="421135.9486">29762 11237 6 0,'-9'-17'76'15,"4"2"2"-15,1-3-1 16,1 0-14-16,1 6-35 16,2 12-8-16,-3-13-9 0,3 13-4 15,0 0-1-15,-11 7-2 16,1 11-1-16,-3 7-2 16,-3 12 2-16,-9 8 0 15,-3 10 3-15,-3 8 0 0,0 7-3 16,6 1 1-16,4-1-2 15,5-3 0-15,9-4-1 16,7-4 0-16,13-7-2 16,12-5-2-16,12-8-4 15,6-9-9-15,11-5-20 16,3-1-28-16,-1-16-15 0,2-7-6 16,-7-6-3-16</inkml:trace>
  <inkml:trace contextRef="#ctx0" brushRef="#br0" timeOffset="421737.4226">30034 11612 60 0,'-8'-32'84'0,"3"6"-5"0,2 3-5 16,1 4-32-16,2 19-26 16,5-9-6-16,8 9-6 15,3 14-3-15,-1 3-4 16,4 10 2-16,-2 8 0 0,2 2 1 15,-5 8 0-15,0-1 0 16,-5 0 0-16,1-6 0 16,-3-2 0-16,0-10 0 15,-2-5 1-15,0-10 2 0,-5-11 0 16,17 0-1-16,-7-11 1 16,2-11 0-16,2-4 0 0,4-7 0 15,5-6-1 1,4-2-2-16,5-1 1 0,0 2-1 15,7 6 0-15,-3 4 0 16,3 4-1-16,-5 7 0 16,-3 5-2-16,-2 4-1 0,-9 4-1 15,-4 4-3-15,-2 1 2 16,-14 1-1-16,0 0 0 16,0 0 1-16,7 7 2 0,-7-7 1 15,-2 15 2-15,-4-5 2 16,-3 2 2-16,3 2 1 15,-1 2-1-15,-2 7 0 16,0 4-1-16,4-1-1 16,5 4 0-16,0-2-1 15,4 2 0-15,6-6-1 0,2-1-1 16,7-7 1-16,1-4 2 16,1-6 1-16,-1-6 3 0,1-3 0 15,-1-8 2-15,-2-9 2 16,-5-2 2-16,-4-3-2 15,-5-5-2-15,-2 4-5 16,-2-4-6-16,-6 6-8 0,-5-1-16 16,-4 4-34-16,7 12-17 15,-3 0-7-15,11 9-1 16</inkml:trace>
  <inkml:trace contextRef="#ctx0" brushRef="#br0" timeOffset="422341.2564">31073 11375 28 0,'0'0'87'15,"0"0"-4"-15,0 0-3 0,0 0-7 16,-20 51-26-16,1-73-44 16,-4 36-5-16,4 11 0 15,1 1-1-15,4 4 1 16,0-3 0-16,10 4 0 15,4-2 0-15,10 0 0 0,9 0 1 16,3 1 1-16,6 3-2 16,1-4 2-16,2 2 0 15,-6-4 0-15,-5 4 0 0,-10-5 0 16,-7-3 0-16,-6-1 2 16,-7-6 0-16,-4-3 1 15,-3-3 2-15,-1-6-1 16,2-4 0-16,6-3-2 0,10-12-1 15,4-7-3-15,11-3-1 16,9-5-3-16,9-8-1 16,10-2-1-16,11-3 3 15,7 3 3-15,-1 3 3 0,3 5 1 16,-6 3 2-16,-6 6 4 16,-9 9 0-16,-9 4 1 15,-10 4-2-15,-13 3-1 0,-10 3-2 16,-8 2 0-16,-12 5-2 15,-4 3-2-15,2 1-3 16,0 2 1-16,2 4 1 0,8 4-1 16,12 2 2-16,12 1-1 15,18 3-1-15,13 1 0 16,6 3-2-16,0 1-1 16,0 0-2-16,-5-4 0 15,-9 1 0-15,-18 0-1 0,-17 1 2 16,-17 2 0-16,-26-2 0 15,-7-1-2-15,-9-6-14 16,-19-5-48-16,16-7-4 16,4-11-4-16,11-12-4 0</inkml:trace>
  <inkml:trace contextRef="#ctx0" brushRef="#br0" timeOffset="422559.8635">31667 10713 47 0,'-43'-34'50'15,"3"1"-15"-15,-3 2-7 16,1 0-73-16,1 5-8 15,-6 5 3-15</inkml:trace>
  <inkml:trace contextRef="#ctx0" brushRef="#br0" timeOffset="423286.4219">31043 10431 10 0,'-44'-10'49'16,"-1"-4"-2"-16,8 4-3 16,5-4-6-16,5 6-2 0,6 4-6 15,4-5-9-15,4 7-1 16,2-4 1-16,11 6 0 15,-16-6-1-15,16 6-2 0,-9-2-3 16,9 2-5-16,0 0-2 16,0 0-3-16,0 0-1 15,0 0-1-15,0 0 0 16,0 0 1-16,0 0 0 0,0 0 1 16,0 0 0-16,0 0-1 15,0 0 0-15,0 0 0 16,0 0-2-16,0 0-1 15,0 0-1-15,0 0 0 0,0 0 0 16,0 0-1-16,0 0 1 16,-14 2 0-16,-1 0 0 15,-8 1 0-15,-5 2 0 16,-12 4-1-16,-8 4 2 16,-16 6-1-16,-14 7 0 0,-18 7 0 15,-10 13 0-15,-14 5 1 16,-13 6-1-16,-4 5 1 15,-6 1-1-15,9 2 1 0,2 2-1 16,11 3 2-16,11 1 1 16,10 2 0-16,15 6 0 15,12 5 0-15,13 4 0 16,10 3-2-16,17 7 1 0,12 1-2 16,14 5 1-16,17 2-2 15,18 1 1-15,21 1 0 16,18-2 0-16,17 0 1 15,20-3 0-15,23-3 0 0,23-8 0 16,20-5 0-16,25-12-1 16,16-8-2-16,23-12 1 0,15-11-2 15,17-16 0-15,3-16 0 16,4-15-1-16,-4-21 2 16,-17-21 1-16,-9-14 3 15,-21-20 1-15,-28-11 3 16,-24-17 1-16,-35-12 1 0,-32-8 0 15,-25-12 1-15,-39-8-5 16,-33-10-4-16,-44-2 0 16,-38-5 0-16,-47 2 0 15,-33 5-9-15,-44 12-5 0,-46 13-4 16,-19 24-3-16,-34 26-4 16,2 30-13-16,0 33-47 15,0 26-4-15,14 36-4 16,20 16 4-16</inkml:trace>
  <inkml:trace contextRef="#ctx0" brushRef="#br0" timeOffset="426042.3354">25807 10593 30 0,'-30'-14'70'15,"4"2"4"-15,3-25-27 0,12 28-17 16,5 0-5-1,6 9-3-15,-2-14-7 0,2 14-2 16,7-12-6-16,4 6-2 16,4-1-1-16,2 0 0 15,8-1-1-15,8 0 0 16,8-2-1-16,11 1-1 0,9 1 0 16,16-1 0-16,12 2 1 15,13-2-1-15,16 1 0 0,20 0 1 16,12 1 0-16,17 0 2 15,14 0-2-15,13 0 1 16,16 0-1-16,14 3 1 16,7 1 1-16,8 3-1 0,6 2 1 15,4 0-1-15,6 6 1 16,6 2-1-16,-8 3 1 16,0 2 0-16,-4 3-1 15,-3 2 0-15,-10-1 0 0,-7 3-1 16,-12-1 0-16,-16 1 0 15,-10-1 0-15,-13-2 0 16,-12-1 1-16,-14 0-1 16,-13-3 2-16,-14 0-1 0,-12-3 1 15,-10-1-2-15,-9-1 0 16,-13-3 0-16,-19 4 0 16,-2-5-1-16,-20 0-2 15,-4 0 1-15,-11 0-1 0,-6-2-1 16,-19-4 1-16,8 11-1 15,-8-11 1-15,0 16 0 16,-2-4 0-16,2 6 1 16,-1 7-1-16,0 6 1 0,-6 6 0 15,5 6 0-15,-2 8 1 16,1 4 1-16,3 6-1 16,1 7 1-16,11 5-1 0,-4 2 0 15,10 3 1-15,-1 2-1 16,5 4-1-16,6-1-1 15,-5 3 1-15,-7 1-1 16,-3-1 0-16,4 0 1 0,-7-1 0 16,0 1 1-16,-1-6-1 15,-7-2 0-15,2-4 0 16,-1-10 0-16,-3-8 0 0,0-7 0 16,-3-8-2-16,-3-7 3 15,-8-7 1-15,0-4-1 16,-10-4 2-16,-6-1 0 15,-8-4 0-15,-17 0 1 0,-8-2 0 16,-11 0-3-16,-12-2 1 16,-13-2 0-16,-18 1 0 15,-14-1-1-15,-4 0 0 16,-14 2-1-16,-11 0 1 0,-11 1 0 16,-9-2 0-16,-12 2-1 15,-2 0 1-15,-7-1-1 16,-12-1 1-16,2 3-1 15,-9-2 1-15,-3 0-1 0,-7 2 0 16,-2 0 1-16,-10 0-1 16,-5-1 1-16,-6 2 0 15,-3-3 0-15,0 1 0 0,0-2-1 16,3-1 1-16,6-2 0 16,11 0-1-16,6-3 1 15,11 0-1-15,12-1 0 16,9-2 1-16,11-2-1 0,11 2 0 15,17 0 0-15,11-4 1 16,18 0-1-16,16-4 0 16,17 2 0-16,17-4 0 15,21 0 0-15,12-2 0 16,16-2 0-16,17-3 0 0,8-2 0 16,8-1 0-16,10-4 0 15,7-3 1-15,8-2-1 16,4-3 0-16,3-4 1 0,2-2 0 15,4-2 0-15,1-6 0 16,0-4 0-16,2-5 0 16,1-6 1-16,-1-7-1 0,1-7 0 15,-1-11 0-15,-2-7-1 16,-2-10 2-16,5-8-2 16,-5-12 1-16,-2-8-2 15,-1-1 2-15,-1-5-3 0,-4 4 1 16,-3 0 0-16,-1 6-1 15,-4 7 1-15,0 11 1 16,0 11-2-16,2 11 1 16,-1 10 1-16,2 9-1 15,4 11 1-15,2 6 0 0,0 9-1 16,0 7 0-16,1 4 0 16,3 4 1-16,2 2 0 0,1 7 0 15,3 2-1-15,-1 5 0 16,4 3 1-16,2 7-1 15,1 1 0-15,2 10 0 16,2 4 1-16,5 3-1 0,5 4 0 16,0 1 1-16,3 3-1 15,1 0 0-15,6-1-2 16,-1 1-3-16,-1-4-5 16,-4 8-15-16,-4 3-31 0,-2 0-28 15,-6 1-7-15,-8-5-3 16,-8 2-2-16</inkml:trace>
  <inkml:trace contextRef="#ctx0" brushRef="#br0" timeOffset="427084.9215">23401 12859 51 0,'-18'9'73'15,"7"-4"-2"-15,-4-5-2 16,15 0-47-16,0 0-1 16,0 0-4-16,0 0-1 15,0 0 0-15,6 7 1 0,6-7 0 16,7-2-1-16,6-8-1 16,12-4-3-16,10-8-2 15,10-6-2-15,14-10-1 16,14-9-2-16,13-6 0 0,15-7-1 15,14-2 0-15,11 0-1 16,2-1 0-16,5 3 0 16,1 4-2-16,-5 6 1 0,-9 7-1 15,-8 6-1-15,-11 7 1 16,-12 4-1-16,-13 7 0 16,-12 4-1-16,-15 7-3 15,-11 2-3-15,-12 6-2 0,-18 0-6 16,-20 0-9-16,0 14-11 15,-18-3-22-15,-4 1-22 16,-23-2-8-16,-3-3-4 16,-9-5 10-16</inkml:trace>
  <inkml:trace contextRef="#ctx0" brushRef="#br0" timeOffset="427381.7336">24752 11874 13 0,'-41'-23'79'15,"7"0"4"-15,6 0-2 0,4-16-32 16,6 17-13-16,10 3-6 16,8-1-9-16,12 4-8 15,15 0-3-15,14 3-2 16,17 1-3-16,13 2 0 0,15 4 0 16,15 6-2-16,8 1 0 15,1 12-1-15,1 6 0 16,-2 5-2-16,-11 8 0 0,-10 6-1 15,-16 5 0-15,-16 6 0 16,-17 5 0 0,-15 5-2-16,-17 0-5 0,-9 9-13 15,-24 13-32-15,-13-5-27 16,-17 3-5-16,-15-5-5 0,-15-1-3 16</inkml:trace>
  <inkml:trace contextRef="#ctx0" brushRef="#br0" timeOffset="427949.7934">22688 13983 76 0,'-3'23'89'16,"2"-6"-7"-16,1-17-4 15,7 7-3-15,6-8-59 16,11-9-15-16,7-4 0 16,10-1 2-16,6-11 1 0,13-4 1 15,7-8 3-15,9-7-3 16,10-5 2-16,7-7-1 16,14-5 1-16,4-5-2 0,12 2-1 15,1-5-1-15,3 6-1 16,-2 1 0-16,-2 8 0 15,-11 4 0-15,-4 9-1 16,-14 7-1-16,-7 9 0 16,-16 6-1-16,-10 8-1 15,-9 5-1-15,-16 3-3 0,-9 3-1 16,-6 1-2-16,-21 0-4 16,8 8-7-16,-14-1-9 15,-11 3-13-15,-12 0-6 0,-5 0-5 16,-7 0-6-16,-9-1 0 15,-4 1 2-15,-7-6 11 16,0 0 16-16</inkml:trace>
  <inkml:trace contextRef="#ctx0" brushRef="#br0" timeOffset="428193.284">24263 13184 0 0,'-66'-2'25'0,"-4"-5"12"15,13-4 11-15,1-2 3 16,5-3 3-16,11 2-1 16,4-3-8-16,9 0-7 0,10 3-8 15,7-1-6-15,9 3-7 16,2-4-4-16,16 5-4 15,7-3-2-15,14 3-3 0,10 0 0 16,14 2 0 0,11 3-1-16,11 7 0 0,8 1 0 15,3 12-2-15,-3 8 0 16,-5 8-1-16,-12 9 0 16,-15 7-1-16,-18 11 0 15,-31 11-1-15,-19 8-1 0,-38 16-6 16,-24 12-40-16,-25 11-32 15,-22 8-4-15,-29-3-6 16,-17 0-6-16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4:15:04.3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13299 1588 12 0,'-9'-17'80'0,"3"1"4"16,-1-2-2-16,-1 3-5 15,4 0-49-15,-2 0-3 0,-2 3-9 16,4-1-7-1,-2 3-6-15,-10 0-1 0,2 10-2 16,3 6 1-16,4 14-2 16,0 17 1-16,-3 24 1 15,-3 19 2-15,-4 21 0 16,-1 14 1-16,-4 0-3 0,2 5 1 16,0 1 0-16,2-5-1 15,2-10-2-15,3-9-5 16,9-16-13-16,2-10-41 15,2-20-19-15,0-18-5 0,0-20-7 16,0-13 2-16</inkml:trace>
  <inkml:trace contextRef="#ctx0" brushRef="#br0" timeOffset="278.2099">12829 1571 30 0,'-5'-20'94'0,"2"3"-3"15,2-3-7-15,1 3-2 16,1 0-2-16,8-1-78 0,6-2 0 16,5 3 0-16,6-2-1 15,6 2-1-15,5-1 1 16,8 4-2-16,0-1 0 15,8 6-6-15,1 0-6 0,3 6-12 16,3 0-28-16,0 3-27 16,-29 17-5-16,79 16-5 15,-23 15-2-15</inkml:trace>
  <inkml:trace contextRef="#ctx0" brushRef="#br0" timeOffset="2414.6527">13107 2335 50 0,'-59'68'84'16,"4"-11"-3"-16,3 0-4 16,12-4-4-16,4-6-62 0,7 0-1 15,10-2-5-15,11-2-3 16,8-1-1-16,11 1-2 16,13-7-1-16,10 0 1 15,11-7 0-15,9-4-1 0,13-10 1 16,5-10 0-16,7-7 1 15,12-13 0-15,2-13 1 16,4-12 2-16,-2-9-1 16,-1-7 4-16,-6-9 1 15,-6 3 3-15,-11-3 1 0,-15 6 2 16,-10 4-2-16,-16 6 0 16,-13 9 0-16,-7 4-2 15,-12 7-2-15,-11 6-2 0,-6 9-2 16,-7 3-1-16,-1 7-2 15,-5 6-1-15,-1 19 1 16,-5 14-1-16,0 15-1 16,-1 9 0-16,4 10-3 15,2 6 1-15,7-1 1 0,7-4 0 16,7-8-1-16,12-12 1 16,15-14 0-16,13-11 1 15,11-18 2-15,6-6 0 0,7-20 2 16,5-17 0-16,1-20 0 15,4-19 0-15,-6-25-1 16,1-19-1-16,-9-23 2 16,-3-14 0-16,-23 75-3 0,3-4 2 15,-6 0 2-15,0-3 0 16,-2 8 2-16,-1-1 0 16,-5 9-2-16,3 0 0 15,-5 14-1-15,1-1-3 0,-5 13-2 16,1 4 1-16,-2 21-2 15,-4 21 2-15,-11 10 0 16,-10 38 0-16,-4 39 1 16,-6 27 1-16,0 16 0 15,3 12 0-15,-1 7 1 0,11-25-2 16,9-10 2-16,5-9 0 16,7-9-1-16,9-11 0 15,8-13-1-15,7-9-1 0,7-8 0 16,6-19-2-16,4-12-1 15,11-16 0-15,2-15 2 16,8-19 1-16,0-19 1 16,1-9 2-16,-7-11 1 15,-5-2 3-15,-7 3 2 0,-12 2 0 16,-11 6-1-16,-8 8 0 16,-11 14-1-16,-5 8-1 15,-4 8-2-15,-6 7-2 0,-1 5-1 16,-3 6-1-16,-2 13-1 15,0 10-1-15,0 13 0 16,2 6-2-16,1 5 1 16,5 3 1-16,3-1 0 0,5-3 0 15,4-6 2-15,8-7 0 16,7-11 2-16,7-8 1 16,2-7 0-16,7-5 0 0,-2-4 1 15,3-11 0 1,1-8 0-16,-2-11 0 0,1-5 0 15,-2-3-1-15,-5-1 0 16,-3 3-1-16,-4 7-1 0,0 3 0 16,-6 10-1-16,-1 13 0 15,-5 7 1-15,2 16 0 16,-2 12 0-16,0 5 1 0,5 5 0 16,2 3 0-16,5-1 0 15,3-4 0-15,6-2 0 16,5-10 0-16,6-13-1 15,10-9 1-15,3-7 1 0,9-15-1 16,0-16 1-16,7-11 0 16,1-15 0-16,2-15-2 15,-4-15 1-15,2-16 0 16,-9-11 2-16,-33 55-2 16,-1-8 0-16,-2 4 3 15,-1-6 0-15,-6 3 1 0,1-4 0 16,-6 7 0-16,-2-1-1 15,-2 7 2-15,-3 2-3 16,-1 9-2-16,-1 0-1 0,-6 13-1 16,0 5-1-16,-5 12 0 15,-4 6 0-15,-8 13 0 16,-13 30 3-16,-1 25 0 16,0 19 0-16,2 10 1 15,0 14-1-15,4 3 0 0,7-9 1 16,9-6-2-16,4 0 1 15,3 2 0-15,2-1 0 16,2 1 1-16,4-7-1 16,6-1 2-16,5-7-1 0,1-7-1 15,5-9 0-15,5-9 0 16,0-14-1-16,7-11 0 16,4-13 1-16,1-10-1 0,2-18 0 15,4-13 0-15,-3-16 0 16,-1-8 1-16,0-8 0 15,-5 1 1-15,-1 0 0 16,-7 3-1-16,-7 9 0 0,-5 11 1 16,-2 11-2-16,-7 10 0 15,-8 18 0-15,12-5 0 16,-10 15 0-16,0 10-2 0,2 12-1 16,1 4-1-16,0 6 2 15,5 3 0-15,4 0 0 16,4-5 0-16,3-6 0 15,8-9 2-15,6-9 1 0,7-13 2 16,6-11-1-16,5-13 1 16,1-17-1-16,4-14 0 15,-3-17 0-15,0-17 1 16,-1-14 0-16,-6-17-1 16,-26 59-1-16,1-7 2 0,-5-3 2 15,1-3 1-15,-2 7-1 16,-3-1 0-16,-3 8-1 15,0 2-2-15,-4 9 1 0,2 5-1 16,-6 15-2-16,-2 5-3 16,-1 21 2-16,-9 14-2 15,-4 39 0-15,-5 32 2 16,5 16 1-16,3 4-2 16,7 0 1-16,4-15 2 0,19-25-1 15,10-11 1-15,7-16 0 16,11-14-1-16,1-19 0 15,7-8 1-15,1-20 1 0,1-20-1 16,-1-11 0 0,-4-8 1-16,-3 1 0 0,-9 9 2 15,-7 5-2-15,-9 11 0 16,-4 14-1-16,-8 17 0 0,-5 21 1 16,-4 19-2-16,-4 13 1 15,2 6-2-15,4 6 2 16,5 3-2-16,6 0 1 15,5-9-1-15,6-12 1 16,5-15 0-16,4-17-1 0,3-13 2 16,0-17 0-16,-1-17 2 15,-6-15-2-15,-4-8 3 0,-3-7-1 16,-5 2 1-16,-7 6 1 16,-5 6-2-16,-5 14 0 15,-2 16-1-15,-2 23 1 16,-4 30-2-16,-8 26 2 15,-7 26-4-15,-6 20 0 16,-6 15-2-16,0 13-5 0,-4 0-9 16,3-2-30-16,4-7-36 15,-3-17-6-15,4-22-5 0,2-24-3 16</inkml:trace>
  <inkml:trace contextRef="#ctx0" brushRef="#br0" timeOffset="2627.6937">17422 1856 22 0,'-51'-46'101'0,"4"13"-5"0,8 6-6 16,11 0-4-16,10 0-4 16,16-18-75-16,13 22-3 15,8 11-2-15,11 1-8 0,8-2-11 16,14-2-39-16,6 2-29 15,9-1-4-15,5-3-7 16,0-2-2-16</inkml:trace>
  <inkml:trace contextRef="#ctx0" brushRef="#br0" timeOffset="2856.7498">17278 1341 42 0,'-89'1'101'0,"5"2"-2"16,10 0-8-16,11 3-5 16,5-2-4-16,10 0-89 15,7-3-13-15,3 1-64 0,13 0-5 16,6-4-5-16,1 2-5 15,1-3 0-15</inkml:trace>
  <inkml:trace contextRef="#ctx0" brushRef="#br0" timeOffset="3120.5513">15732 1487 35 0,'-60'28'99'0,"15"-1"-3"15,18-5-10-15,9-15-3 0,18-7-2 16,1-7-76-16,24-4-3 16,1 4-5-16,10-2-3 15,11-2-6-15,14 2-11 0,1 0-49 16,15-2-13-16,4 1-6 15,3-2-9-15,2 3 5 16</inkml:trace>
  <inkml:trace contextRef="#ctx0" brushRef="#br0" timeOffset="3757.437">13025 3438 73 0,'-86'5'91'0,"8"-5"-3"15,8 0-6-15,13-2-1 0,12-7-66 16,10 4-7-16,11 3-2 15,15 2-3-15,9 0-4 16,9 3 0-16,23 1 0 0,18-1-1 16,13 0 0-1,27 0 4-15,21-1-2 0,29-4 2 16,23-5 2-16,27-6-1 16,26-3 1-16,66-5 0 0,-11-7 0 15,28-4 1-15,17-1-1 16,18-5 0-16,13 1-1 15,14 1-1-15,10-1 2 16,-35 4-3-16,34 1 2 16,-3 4-1-16,-5 5 1 0,-15 2-1 15,-13 2 0-15,-23 5 1 16,-25 3-1-16,-25 0 1 16,-33 5-2-16,-29 2 0 15,-32 2-1-15,-33 2-2 16,-27 0-3-16,-29 0-7 0,-31 5-38 15,-23-1-37-15,-24-4-1 16,-26 13-8-16,-29-3-5 16</inkml:trace>
  <inkml:trace contextRef="#ctx0" brushRef="#br0" timeOffset="25064.2162">9233 4899 49 0,'0'11'83'0,"0"-11"-3"16,-17 17-5-16,6-2-3 15,0 4-64-15,-4 10-1 16,3 8 0-16,-4 13-1 0,3 9 2 16,-4 12 0-16,1 12 0 15,-3 9 0-15,-1 4-1 16,1 5-1-16,-2 1 0 16,2-3-2-16,-2-5-2 15,1-6-1-15,-1-12-1 0,4-12-2 16,1-12 0-16,4-13-4 15,-2-10 0-15,2-16-2 16,0-13 1-16,-1-14-1 0,1-19 1 16,2-16 2-16,-5-14 0 15,-1-16 3-15,2-9 2 16,2-14 0-16,2-7 2 0,6-7 0 16,5 1-1-16,3-2 0 15,14 6-1-15,12 4 2 16,8 6 0-16,10 10 0 15,12 10-2-15,6 13 0 16,8 9 1-16,7 14-1 0,1 11-1 16,2 15-3-16,-4 10 0 15,-8 13-2-15,-6 16 0 16,-13 10 1-16,-14 11 1 0,-14 6 3 16,-13 6 1-16,-14 1 4 15,-21 4 3-15,-10-1 3 16,-13-5 0-16,-2 1 0 0,-8-4 0 15,-3 0-1-15,1 0 0 16,2 0-5-16,6 0 0 16,4 4-1-16,6 1 0 15,4 2 0-15,5 2-2 0,6-1-1 16,4-2 0-16,8-3 0 16,1-8 0-16,6-3-3 15,6-9-2-15,0-8-1 0,10-8 0 16,6-9 1-16,8-7-2 15,5-11 0-15,7-12 0 16,5-10 2-16,6-8 1 16,4-9 1-16,-3-4 1 0,2 1 0 15,-2 4 1-15,-4 3 2 16,-2 10 2-16,-7 10-1 16,-2 10 2-16,-4 12 1 15,-4 8 0-15,-2 17-1 16,0 8 0-16,-1 10-1 15,-1 3 0-15,5 4-1 0,2-5 0 16,4-1-2-16,-2-6 1 16,4-10-1-16,1-11 0 0,2-11 0 15,1-3 0-15,-3-16 0 16,-2-5 1-16,-5-8 2 16,-2-5 2-16,-7-1 1 15,-9-2 1-15,-8 2 1 0,-6 2-1 16,-15 6 0-16,-5 9-1 15,-13 8-1-15,-4 9-4 16,-7 6-2-16,-4 11-4 16,3 9-4-16,-1 2-6 15,6 4-8-15,5-6-15 0,12-3-11 16,11-5-20-16,5-10-19 16,11-6-3-16,14-14 3 0</inkml:trace>
  <inkml:trace contextRef="#ctx0" brushRef="#br0" timeOffset="25378.2879">10019 5390 7 0,'35'-16'69'16,"-6"4"2"-16,-1 3-14 15,4 6-14-15,-8 3-15 16,7 9-11-16,-9 9-8 0,4 4-4 16,-6 7-2-16,3 4-1 15,-6 5 1-15,-1-2 0 16,1 0 0-16,-1-4 1 0,5-6 1 15,2-7 0-15,-1-8 0 16,7-8 2-16,2-5 0 16,0-11 0-16,3-11 0 15,1-6 2-15,-7-8 0 0,-1-3 0 16,-8-3 2-16,-10 1 0 16,-5 3-1-16,-7 8 0 15,-13 8-3-15,-13 9-4 16,-5 14-4-16,-7 3-10 0,0 16-33 15,0 11-37-15,-2 2-5 16,8-3-5-16,10-9-1 16</inkml:trace>
  <inkml:trace contextRef="#ctx0" brushRef="#br0" timeOffset="25642.7755">10985 4721 0 0,'42'-32'88'16,"-5"9"-1"-16,-8 12-4 16,-9 8-3-16,-7 4-1 15,-9 10-72-15,-4 23-3 0,0 10 1 16,0 20 0-16,-2 15-1 16,-3 11-1-16,0 12 1 15,-1 6-1-15,-2-2-2 16,1-2-4-16,3-11-6 15,3-10-10-15,1-19-24 16,0-11-34-16,1-19-9 0,6-18-4 16,4-16-4-16</inkml:trace>
  <inkml:trace contextRef="#ctx0" brushRef="#br0" timeOffset="25796.8212">11058 5282 10 0,'-19'-30'94'0,"2"5"-3"16,1 10-5-16,7 7-6 15,9 8 1-15,0 0-75 16,25-12-1-16,22 5-3 0,13-6-8 16,24-4-37-16,14-1-37 15,11-3-4-15,0-2-7 16,-10 0-4-16</inkml:trace>
  <inkml:trace contextRef="#ctx0" brushRef="#br0" timeOffset="26748.8463">9272 7540 45 0,'11'-12'72'0,"-4"1"-2"0,-1-5 0 16,22 4-47-16,-23 1-6 15,-5 11 0-15,10-15 0 16,-10 15-3-16,2-11-1 0,-2 11-1 16,0 0-1-16,0 0 0 15,0 0-3-15,-4-7 0 16,4 7-2-16,-12 0 0 16,12 0-1-16,-20 14-1 0,8 4 0 15,-6 2-2-15,-1 8-1 16,-4 3-1-16,-1 8 0 15,-2-2 0-15,3 5 0 0,4-1-1 16,2-2 0-16,7-1 0 16,5-3 0-16,5-6-1 15,9-5-2-15,9-5-2 16,6-9-3-16,11-7-2 0,6-6 0 16,4-10-2-16,3-6 2 15,-3-4 3-15,-4 1 5 16,-6 1 6-16,-9 4 5 0,-11 5 4 15,-15 12 1-15,0 0-2 16,-19 6 1-16,-6 19-2 16,-10 7-3-16,-8 12-2 15,-2 10-1-15,-3 9-1 0,2 6 0 16,2 1-1-16,9-3 1 16,6-4-4-16,12-6-3 15,7-10-5-15,10-11-6 16,14-13-8-16,9-10-15 0,9-10-21 15,7-10-18-15,12-9-9 16,1-16-1-16</inkml:trace>
  <inkml:trace contextRef="#ctx0" brushRef="#br0" timeOffset="28993.2301">9792 7932 3 0,'38'-36'76'15,"-9"5"4"-15,-4 9-2 0,2 3-27 16,-14 6-9-1,-6 3-16-15,-7 10-7 0,0 0-4 16,-8-4-4-16,-7 9-2 16,-6 7-3-16,-7 6-1 15,-2 7-1-15,-6 8-1 0,-1 9-1 16,-4 7 0-16,2 6 0 16,2 1 0-16,5 0 0 15,5-1-1-15,7-4 1 0,6-8-2 16,10-7 0-16,4-9-3 15,5-10-1-15,14-9 0 16,6-8 0-16,5-13-1 16,3-13 1-16,6-12 1 0,0-11 0 15,5-13 2-15,-6-14 0 16,1-10 2-16,-3-16 0 16,0-10 1-16,1-8 0 0,-3-4-1 15,1 3 1-15,-6 6 2 16,2 15 0-16,-9 15 1 15,-2 19-2-15,-6 23 1 16,-3 23-3-16,-11 20 3 16,2 23 0-16,-5 23-2 0,-10 23-1 15,-3 18-1-15,-4 15 1 16,2 9-1-16,-3 4 0 16,-1-4 0-16,4-9-1 0,2-7 1 15,4-18 0-15,7-12 0 16,2-18 0-16,3-10-2 15,6-12 1-15,7-11-1 16,4-14 0-16,2-8 0 0,4-16 0 16,2-12 1-16,4-7-1 15,-3-2 1-15,0-3 1 16,-4 3 3-16,-3 8-3 0,-2 5 2 16,-6 12 0-16,-3 7-1 15,-8 13 1-15,0 0 0 16,9 20 0-16,-8 8-1 0,1 5 0 15,2 5 0-15,0 3 0 16,6-1 0-16,1 0 0 16,3-6 0-16,4-6-1 15,1-8 0-15,5-10 1 16,2-4-1-16,-5-6 0 16,1-12 1-16,2-10-1 0,0-7 0 15,-5-6 1-15,2-4-1 16,-5-2 0-16,-1 3 0 15,-3 3 0-15,1 5 0 0,-4 9 0 16,-1 8 0-16,-8 13 0 16,8 0 0-16,-7 14 0 0,1 4-1 15,0 8 1 1,-2-1 0-16,2 3 1 16,1-2-1-16,0-3 0 0,2-4 0 15,5-4 1-15,1-7-1 16,2-6 0-16,4-2 0 0,0-5 0 15,3-8 0-15,4-4 0 16,0-6 0-16,-3-2 0 16,3-4 0-16,-1-2 1 15,-2 1-1-15,-2-1 1 0,0 6-1 16,-7 3 0-16,-2 6 1 16,-10 16-2-16,16-8 1 15,-14 14-1-15,-2 12 0 16,0 7-1-16,-3 4 1 0,-2 4 1 15,3 4-1-15,0-4 1 16,4 0-1-16,8-6 1 0,4-3 0 16,7-8 0-1,4-5-2-15,7-8-1 0,3-3 0 16,2-9 0-16,0-5 0 16,1-6 1-16,-1-4-1 15,-4-4 2-15,-6 1 1 16,-4 1 3-16,-7 0-2 0,-6 3 3 15,-2 1-1-15,-5 5 0 16,-3 3 0-16,-10 5-1 0,-3 4-1 16,-1 5-1-16,-6 3-2 15,0 12 0-15,-3 6 1 16,1 6-1-16,1 4 0 16,4 3 2-16,0 4-1 15,5 0 2-15,6-2-1 0,4 1 1 16,3-6-2-16,10-3-2 15,5-5-1-15,10-3-2 16,1-9-1-16,8-7-1 0,4-3 0 16,6-10 1-16,0-8 1 15,1-9 1-15,-2-3 3 16,-3-6 2-16,0-2 2 16,-12 1 2-16,0 1 2 0,-10 7 2 15,-6 1-1-15,-6 11 0 16,-6 4 0-16,-1 12 0 15,-4 1-3-15,-7 15-1 16,1 4-4-16,-2 7-2 0,2 3 0 16,1 1 0-16,-1-2-1 15,4-3 1-15,4-3 0 16,1-9 0-16,1-3 2 16,0-11 1-16,9 0 1 0,1-12-1 15,3-3 1-15,-2-3 0 16,2-2-1-16,5-2 0 15,-5 3 0-15,0 3-1 16,0 6 0-16,2 8 1 0,-4 3-1 16,-1 12 1-16,3 6 0 15,-2 4-1-15,5 0 2 16,2-2-1-16,4-3 1 0,5-7-1 16,3-9 0-16,4-7 0 15,9-10 1-15,1-12-1 16,5-5-1-16,0-5 1 15,2-10 0-15,0-6-1 0,0-7 1 16,-7-11 0-16,3-8 0 16,-10-8 0-16,-1-8 0 15,-3-8 1-15,-8-4 0 16,1-2 1-16,-6 9 1 0,-7 9 3 16,-2 12 0-16,-4 16 0 15,-5 17 1-15,-2 22-1 16,-9 21 0-16,-7 24-2 0,-5 21-2 15,0 17-1-15,-11 15-2 16,-2 15-2-16,-2 9 1 16,-2 7-1-16,2-4 1 15,1-6 0-15,6-9 0 16,2-9 0-16,9-12 2 0,8-12 0 16,4-14 0-16,6-11 0 15,8-11-1-15,10-12 0 0,3-6 0 16,9-16-1-16,2-10 1 15,6-11 0-15,4-1 0 16,-2-4 1-16,0 2 0 16,-4 5 1-16,-2 9 0 15,-9 10-1-15,-2 14 1 0,-4 6 0 16,-7 17-1-16,0 9 0 16,-4 7 0-16,2 2-1 15,-2 2 1-15,3-3-1 0,-1-4 1 16,2-7-1-16,5-6 1 15,0-8 0-15,1-8 1 16,1-4 0-16,-1-9 0 16,0-6 0-16,1-7 1 0,-3-9 0 15,2-7 0-15,-3-4-1 16,-2-5 0-16,1 1 0 16,-1 4 0-16,-4 6 0 15,0 5 0-15,-4 13 0 16,-5 18 0-16,16-1 0 15,-9 16 0-15,4 9 0 0,0 8-1 16,0 0 1-16,5 4-2 16,2 1 1-16,0-5-1 15,4-2 0-15,-2-6-1 0,3-6-1 16,-1-5-1-16,-2-5 0 16,-1-6 0-16,0-2-1 0,-4-4 0 15,1-9-2-15,-8-5-4 16,3-2-14-16,-7-2-44 15,-4-10-11-15,0-4-4 16,-7-3-6-16</inkml:trace>
  <inkml:trace contextRef="#ctx0" brushRef="#br0" timeOffset="29176.9549">12575 7249 11 0,'-57'-16'93'16,"8"1"-1"-16,11-1-4 0,11-3-6 15,9-2 0-15,11 10-73 16,11-13-5-16,22 0-5 16,10-3-11-16,20 0-41 15,6 7-30-15,9 1-2 16,3 3-8-16,-5 3-3 0</inkml:trace>
  <inkml:trace contextRef="#ctx0" brushRef="#br0" timeOffset="30693.2033">9484 10296 30 0,'-9'-15'71'0,"5"0"-3"16,-3 3-15-16,7 12-4 16,-8-14-14-16,8 14-10 15,0 0-8-15,0 0-5 0,-2 22-3 16,2 6-4-16,-1 10-4 16,0 12-1-16,1 9 0 15,0 11 1-15,0 3 0 16,0-3 0-16,4-6-2 15,3-8 1-15,-1-11 1 0,3-14-1 16,2-15 1-16,6-13 0 16,0-13-1-16,3-13 1 15,1-15 2-15,2-5-2 16,2-9 0-16,-1 0 0 16,-2 2 0-16,-3 4 0 0,-3 10 0 15,-2 7 1-15,0 17-1 16,-5 12 0-16,0 15 1 15,-4 15-2-15,3 13 1 0,-1 8-1 16,1 5 1-16,5-1 0 16,1-3-2-16,-1-7 1 15,6-9 1-15,4-15 1 16,0-14 0-16,3-11 0 0,3-19 1 16,1-9 0-16,-1-14 1 15,0-10 1-15,-3-10-1 16,-1-5-1-16,-6-6 0 0,-2 3 0 15,-10 3 0-15,-1 12-1 16,-5 10-2-16,1 11 0 16,-2 15-5-16,0 23 1 15,-11 0-6-15,2 14-9 0,8 16-48 16,4 16-12-16,6 3-6 16,10 1-3-16,5-2 7 15</inkml:trace>
  <inkml:trace contextRef="#ctx0" brushRef="#br0" timeOffset="31264.317">10494 10496 3 0,'14'-16'83'0,"-3"6"0"15,-11 10-3-15,0 0-4 0,-15 0-47 16,9 10-6-16,0 15-11 16,-1 1-8-16,1 6-3 15,0 5-2-15,3-4 1 16,0 1-1-16,3-7 1 0,0-4-1 15,0-7 2-15,3-6 0 16,-3-10 0-16,0 0 1 16,11-8 1-16,-4-10 0 15,-3-6 1-15,1-4-1 0,4-6 1 16,-4 2-2-16,6-3 1 16,-5 5-1-16,8 1-2 15,-4 4 1-15,3 3-1 16,3 8-1-16,-2 1 1 0,-2 5-2 15,4 4 1-15,-3 4-1 16,1 1 1-16,-6 7-1 16,1 4 0-16,-3 3 0 0,-4 3 0 15,2 1 1-15,-2 0 0 16,0 0 0-16,2 0 1 16,0-3 0-16,-1-3 0 15,4-2 0-15,2-1-1 16,-9-10 0-16,14 9 0 0,-14-9 1 15,11 2 0-15,-11-2 0 16,11-7 0-16,-9-3 1 16,4-5 0-16,3-2 1 0,1-6-1 15,3-5-1-15,3-2 0 16,4-7-1-16,5-1 0 16,3-2 0-16,5 0 0 0,4-1 0 15,2 1 0-15,-1 0 0 16,6 3 1-16,1 2-3 15,-1 4-11-15,-6 4-22 16,3-3-36-16,-1 8-5 0,-3 3-6 16,-5 5-2-16</inkml:trace>
  <inkml:trace contextRef="#ctx0" brushRef="#br0" timeOffset="31981.9902">11459 9960 62 0,'1'-10'85'0,"-1"10"-2"16,-4-8-6-16,4 8-39 15,-16-2-11-15,7 5-8 16,2 12-11-16,-1 7-5 0,-3 11-3 16,3 8-1-16,-2 11-1 15,2 2 2-15,-3 5 0 16,6 0 1-16,-3-4-1 16,3-3 0-16,2-8 1 0,3-6 0 15,0-12-1-15,3-2 0 16,6-11 1-16,1-6 0 15,8-6 1-15,3-4 0 0,5-11-1 16,0-6 2-16,5-3-1 16,-2-4-1-16,1 1 0 15,1 0-1-15,-7 2 0 0,0 4 0 16,-1 5-1-16,-6 4 0 16,-1 6-1-16,-2 1 1 15,1 4 0-15,-3 6 1 16,-5 3-1-16,2 5 1 15,1 0 0-15,0 2 0 0,1-1 1 16,4 2-1-16,-1-5 0 16,4 0 0-16,4-3 0 15,-1-3 0-15,8-1 0 0,-1-4 0 16,6-1 0-16,3 0 0 16,4-3 1-16,2-6-1 15,-1 0 0-15,6-3 1 16,-3-3-1-16,7-5 0 0,-3 0-1 15,-1-1 1-15,2-2 0 16,0-2 0-16,-3-4 0 16,0-1 0-16,-4-2 0 0,-4 5 1 15,-5-2-1-15,-5 0 1 16,-9 4-2-16,-11 0-2 16,-7 5-1-16,-9 5 0 15,-15 6 0-15,-9 4 3 16,-5 5 1-16,-5 7 0 0,-3 10 2 15,-3 11 0-15,4 10 3 16,-1 10 1-16,5 14-2 16,2 10-2-16,3 10-1 0,4 5-1 15,1 1 1-15,7 1-1 16,2-3 0-16,5-4-1 16,-1-9 1-16,6-9-4 15,3-10-7-15,2-11-8 0,-3-14-39 16,1-8-20-16,1-12-4 15,-7-9-6-15</inkml:trace>
  <inkml:trace contextRef="#ctx0" brushRef="#br0" timeOffset="32546.0076">13559 9993 23 0,'-17'7'92'0,"-1"6"-1"15,3 6-7-15,3 7-3 16,2 4-3-16,3 5-78 0,0 4-5 15,7 7-1-15,2 3-6 16,5-1-6-16,-3-7-9 16,-1-9-28-16,7-6-26 15,-5-15-4-15,-5-11-2 16</inkml:trace>
  <inkml:trace contextRef="#ctx0" brushRef="#br0" timeOffset="32687.0575">13625 9833 53 0,'0'0'75'0,"0"0"-8"15,0 6-35-15,2 10-30 0,-2 4-73 16,-2 1-6-16,2 3 0 16</inkml:trace>
  <inkml:trace contextRef="#ctx0" brushRef="#br0" timeOffset="32987.7975">13819 10084 56 0,'20'12'87'15,"-3"2"-4"-15,-1 1-4 16,-1 0-4-16,-7-6-49 16,-1 5-29-16,3 6-2 15,-2-2-1-15,-2 0 0 0,-2-3 0 16,1-3 2-16,-5-12 1 15,0 0 2 1,11 0 4-16,-2-11 2 0,3-9 2 16,1-7-2-16,1 0-1 15,-1-3-1-15,1 4-1 16,0 2-2-16,2 8-1 0,-5 8 0 16,-3 8-1-16,-1 10 1 15,3 11-1-15,2 8-7 16,-3 3-27-16,0 8-35 0,5 5-5 15,4-4-6-15,4-6-2 16</inkml:trace>
  <inkml:trace contextRef="#ctx0" brushRef="#br0" timeOffset="34622.5579">9902 11346 0 0,'-46'16'87'15,"11"-2"0"-15,9-6-6 16,2-3-6-16,12-5-2 16,-2 0-70-16,14 0-2 0,14-1-1 15,7 1-2-15,12-3 1 16,7-3 3-16,14-2 0 16,15-6 1-16,14-6 1 0,17-5-1 15,11-7 1-15,19-4-1 16,12-3 0-16,8-4-1 15,10 1 0-15,3-2-2 16,0 3 1-16,-2 3-1 0,-2 3 0 16,-8 3 0-16,-6 3 0 15,-9 4 1-15,-10 4-2 16,-14 7 2-16,-15 2-1 16,-12 4 1-16,-18 3-2 15,-17 5-2-15,-17 1-5 0,-19 8-10 16,-20 2-22-16,-30 10-38 15,-14 6-5-15,-26 2-6 16,-24 3-1-16</inkml:trace>
  <inkml:trace contextRef="#ctx0" brushRef="#br0" timeOffset="34862.9919">10512 11536 74 0,'-108'49'84'0,"18"-12"-6"16,17-10-5-16,18-9-3 0,18-5-68 15,28-9 2-15,16-4-2 16,30-13 1-16,24-9-1 16,20-6-1-16,17-7 2 15,22-7-1-15,14-3 0 16,10-3-1-16,5-3 0 0,9 3-2 16,-4-1 0-16,3 2-7 15,-12 1-12-15,-8-2-25 16,1 4-31-16,-25-1-6 0,-9-2-2 15,-25-3-1 1</inkml:trace>
  <inkml:trace contextRef="#ctx0" brushRef="#br0" timeOffset="35388.3276">9546 8949 0 0,'-32'-1'86'16,"5"-2"1"-16,6 2-7 0,4-3-5 16,6-4-2-16,22 1-72 15,-1 1 0-15,18 1-1 16,13-1-2-16,16-4 0 0,16 0 1 15,20-6 1-15,15-2 0 16,15-1 1-16,18-5-1 16,9-3 0-16,10-3 1 15,4-2 0-15,5-1-1 0,-1-3 1 16,2 1-1-16,-2-1 1 16,-7 4-1-16,-7 2 2 0,-6 2-2 15,-9 7 1-15,-12 2 0 16,-17 7-2-16,-18 3-4 15,-17 7-8-15,-22 2-15 0,-25 5-33 16,-18 14-16-16,-25 4-6 16,-31 8-2-16</inkml:trace>
  <inkml:trace contextRef="#ctx0" brushRef="#br0" timeOffset="35541.8887">11257 8954 55 0,'-145'46'92'0,"21"-7"-3"16,18-9-7-16,25-7-3 15,19-50-31-15,17 31-47 16,26 2-1-16,19-6-3 0,24-1-11 16,22-13-20-16,14-3-45 15,25 1-2-15,10-5-6 16,12-1-4-16</inkml:trace>
  <inkml:trace contextRef="#ctx0" brushRef="#br0" timeOffset="37664.9852">10084 13268 7 0,'-4'-12'63'0,"1"1"3"16,1-1-4-16,2 12-5 16,-1-12-11-16,1 12-10 15,0 0-10-15,0 0-4 0,0 0-7 16,6 6-5-16,-5 17-4 16,2 7-3-16,-3 15-1 15,1 12-1-15,-1 13 2 0,0 10 0 16,-1 6 0-16,0-3-1 15,-2-5 0-15,2-9-4 16,1-8-5-16,0-18-8 16,5-15-24-16,5-10-36 15,4-19-7-15,5-17-6 0,-1-20-2 16</inkml:trace>
  <inkml:trace contextRef="#ctx0" brushRef="#br0" timeOffset="37989.2931">10555 13142 75 0,'26'-24'87'16,"-7"11"-4"-16,-5 8-5 0,-14 5-3 15,2 6-67-15,-5 12-4 16,-8 9-1-16,1 7-2 16,0 6-1-16,-3 3 0 15,4-2-1-15,1 0 1 16,6-5 0-16,2-3 0 15,12-10 0-15,8-4 1 0,5-8-1 16,11-1 1-16,5-1 0 16,3-3 0-16,1 3-1 0,-3 3 0 15,-4 2 0 1,-8 5 1-16,-7 7-1 0,-15 8 1 16,-9 5-1-16,-5 2-2 15,-13-2-1-15,-10 0-7 16,-6-7-13-16,-1-20-42 0,2 1-12 15,-1-15-8-15,5-19-3 16</inkml:trace>
  <inkml:trace contextRef="#ctx0" brushRef="#br0" timeOffset="38223.284">10596 13205 25 0,'-8'-8'95'0,"-2"8"-3"16,-1-1-9-16,11 1-2 0,-13-14-4 16,13 14-78-16,9-14-3 15,10 6-3-15,6 2-3 16,5-3-2-16,8-2-1 16,3-2-1-16,4-1-3 0,1-2-6 15,0-5-43-15,5 6-11 16,-5 0-2-16,4 0-1 15</inkml:trace>
  <inkml:trace contextRef="#ctx0" brushRef="#br0" timeOffset="38943.2102">11337 13206 55 0,'8'9'77'16,"-8"-9"-2"-16,5 10-4 0,-5-10-5 15,-17 15-65-15,19-4-2 16,11 6 1-16,1-2 0 15,0 5 0-15,9-3 1 16,-5 3-1-16,4-4 1 0,-2-1 0 16,4-3 0-16,-3-3 1 15,5-4 0-15,-6-4 0 16,0-1 1-16,-3-9 0 0,1-3 0 16,-2-5 1-16,-4-3 0 15,-1-4-1-15,0 1 0 16,-5-5-1-16,-1 5 0 15,1 0 1-15,-4 4-1 0,-1 1 0 16,-1 4 0-16,0 5 0 16,0 9 0-16,0 0-2 15,-10-8 1-15,10 8-1 0,-5 6 0 16,5-6 0-16,-7 21-1 16,6-4 0-16,-1 0 1 15,4 7 0-15,4 4 0 16,-2 4 0-16,5 1 0 15,-2 7 0-15,0 0 0 0,3 1 0 16,-6 0 0-16,1-3 0 16,0 1 0-16,-2-5 0 15,-3 2-1-15,2-6-7 16,-2-3-23-16,-1-4-40 0,1-3-6 16,1-6-4-16,-1-14-3 15</inkml:trace>
  <inkml:trace contextRef="#ctx0" brushRef="#br0" timeOffset="40008.802">12095 13103 26 0,'21'-11'71'16,"-1"1"-1"-16,-2 0-4 16,-1 0-2-16,0 1-62 0,-1 1-1 15,1 3 0-15,-5 0 2 16,0 3 4-16,-4 2 2 16,-8 0 2-16,9 0-1 15,-9 0 2-15,0 0 0 0,0 0 2 16,0 0-2-16,0 0-5 15,0 0-1-15,0 7-2 16,0-7 1-16,0 0-1 16,0 0 1-16,0 0-1 0,-7 0 0 15,7 0 0-15,0 0 0 16,-10 0-3-16,10 0 2 16,0 0-1-16,0 0-1 15,0 0 0-15,0 0 0 0,0 0-1 16,0 0 0-16,0 0 0 15,0 0 0-15,0 0 0 0,0 0 0 16,0 0 1-16,0 0-1 16,0 0 0-16,0 0-1 15,8-3 1-15,-8 3 0 16,14 0 0-16,-3 0 0 16,-3 2 0-16,3-1 0 0,-3 2 0 15,2 0 0-15,-10-3 0 16,14 6 0-16,-14-6 0 15,9 6 0-15,-9-6 1 16,0 0-1-16,0 0 0 0,9 11 1 16,-9-11-1-16,1 17 0 15,-1-3 0-15,-1 4 0 16,1 2 0-16,0 6-1 16,-4-1 1-16,1-2 0 0,0-1 1 15,-2-3 0-15,1-4 0 16,-4-5 0-16,8-10 1 15,0 0-1-15,-7-1 0 0,7-15 0 16,0-5 0-16,5-7 0 16,3-7 0-16,5-4-1 15,3-3 0-15,4 0 0 16,3 0 0-16,4 3-1 0,0 5-1 16,4 4 1-16,4 6-2 15,-1 4-1-15,3 5-4 16,-1 0-1-16,-2 7-2 15,0-1-1-15,-3 3 1 0,3-1 0 16,1 0-1-16,2-1 3 16,-3-2 4-16,-2 1 3 15,-5-2 2-15,-1 3 4 16,-5 0 0-16,-8 5 2 0,-13 3 1 16,0 0 2-16,-11 17 0 15,-16 0 2-15,-1 8 0 0,-6-3-1 16,-3 4-2-16,2 2-1 15,1-4-2-15,11-2-1 16,6-4-2-16,10-3-1 16,7-3-1-16,7-1-1 0,10-4 1 15,3 2-1-15,5-2 1 16,-1 1 0-16,0 2-1 16,-4 1 1-16,-4 5 0 15,-13 5-1-15,-3 8-1 16,-14 4-4-16,-8 7-6 0,-8-3-14 15,-6-5-37-15,2 5-17 16,0-7-7-16,4-8-4 16,8-15 5-16</inkml:trace>
  <inkml:trace contextRef="#ctx0" brushRef="#br0" timeOffset="40718.8329">14176 12762 7 0,'-12'17'72'0,"8"-2"1"16,1-1-2-16,3-14-2 15,12 12-56-15,9-9-3 16,7-3 2-16,7-6-5 0,6-8-2 16,7-4-2-16,4-8 0 15,1-1 0-15,-3-8 0 16,-1 3 0-16,-8-5 3 16,-4 6 5-16,-10 0 1 0,-9 6-1 15,-15 5-1 1,-5 8 0-16,-14 8-1 0,-11 6 0 15,-6 16-3-15,-10 7-3 16,-1 11-2-16,-5 10 1 0,5 4-1 16,2 1 1-16,9 2 0 15,4-4-1-15,12-6 0 16,11-7-1-16,7-9 1 16,15-10 0-16,11-10 0 0,11-7-1 15,12-11 0-15,9-11 1 16,10-10 0-16,8-10-1 15,7-11 1-15,3-6 0 0,3-7 0 16,2-5 0-16,-1-3 0 16,-2 0-1-16,-4 6 1 15,-4 3-1-15,-10 14-2 16,-9 6-5-16,-10 12-4 0,-14 8-8 16,-13 15-34-1,-7 10-25-15,-20 8-8 0,-19 11-3 16,-13 9 10-16</inkml:trace>
  <inkml:trace contextRef="#ctx0" brushRef="#br0" timeOffset="41541.2905">15242 12354 9 0,'-58'18'76'16,"8"-6"8"-16,7-12-12 15,9 3-16-15,8-1-13 0,11-1-10 16,2 2-6-16,13-3-9 16,0 0-9-16,16 14-6 15,6-2-2-15,8 1 0 16,8 6-1-16,4 1 1 0,6 6 0 15,0 2-1-15,2-2 0 16,-1 1 0-16,1-4 0 16,0-8 0-16,-2-3 0 15,0-11-3-15,0-2-2 0,-1-15-4 16,2-7-1-16,-1-9-1 16,1-4-2-16,-4-5-3 15,-1-3 2-15,-2-3 4 16,-5 2 3-16,0 0 5 15,-8 10 3-15,-2 1 4 0,-6 11 6 16,-6 4 3-16,-4 6-1 16,-11 13 1-16,10-7-1 15,-10 7-1-15,0 0-2 0,-7 15-2 16,-3-1-3-16,2 6-1 16,-2 7 0-16,0 8-1 15,-1 7 0-15,2 6-1 16,0 6 0-16,3 2 0 0,4 2 0 15,0-2-2-15,2-3 1 16,0-5-1-16,3-9 0 16,0-6 1-16,1-6 0 0,-2-9-1 15,3-4 1-15,-5-14-1 16,0 0 0-16,2-8-1 16,2-13-1-16,-2-9-1 15,2-10-1-15,4-8 0 0,1-8 0 16,1-7 1-16,0-2 1 15,4-1 1-15,-1 3 1 16,-2 5 2-16,2 5 0 16,1 8 1-16,-2 5-1 15,-1 7 0-15,1 11 0 0,-1 1 0 16,3 10-1-16,2 1-2 16,-1 7 1-16,2 3 0 15,-1 2-1-15,1 5 0 0,-1 4 1 16,-2-2-1-16,-2 1 1 15,0-2 1-15,-12-8-1 16,13 14 1-16,-13-14 0 0,0 0 0 16,0 0 0-16,0 0 0 15,0 0 0-15,8 10-1 16,-8-10 0-16,-1 11 0 0,1-2-1 16,-1 3 1-16,-1 2 0 15,-2 1 0-15,-2 5 0 16,-3 2 1-16,-3 0 0 15,-5-1-1-15,-11 3 1 16,-5-2-1-16,-10 1-4 0,-11-2-21 16,-22-1-54-16,7-1-2 15,-10-5-5-15,-5-8-7 16,-3-6 1-16</inkml:trace>
  <inkml:trace contextRef="#ctx0" brushRef="#br0" timeOffset="43570.1176">8452 6799 59 0,'0'-18'72'0,"0"-3"-3"0,6-1-1 16,3-2-55-16,6 2-2 15,6 1-2-15,8 0-3 16,11 3-3-16,8-4-2 0,17 2 0 15,13-7 0-15,17 6-1 16,12-6 1-16,24 1 2 16,17-3 0-16,20-2 3 15,11-1-1-15,18-6 2 0,12 1 0 16,13-5 1-16,12-2 0 16,2-1 0-16,5-1 0 15,-4-2 1-15,0 1 0 16,-11 5-1-16,-4 0 0 0,-11 5-1 15,-11 3 0-15,-12 7-2 16,-13 2 0-16,-15 8-2 16,-18 3-2-16,-17 9-4 0,-20 2-6 15,-20 8-11-15,-20 6-26 16,-24 11-31-16,-17 9-7 16,-24 5-4-16,-16 5-4 15</inkml:trace>
  <inkml:trace contextRef="#ctx0" brushRef="#br0" timeOffset="43977.1657">8871 9069 30 0,'-21'6'70'0,"2"-5"-2"15,2 1-4-15,4-1-3 16,13-1-64-16,-4 10 0 0,14-2-8 16,8 1-9-1,6 2-14-15,13 1-6 0,-2-2-6 16,8 1-8-16,-1-4 0 15</inkml:trace>
  <inkml:trace contextRef="#ctx0" brushRef="#br0" timeOffset="45238.4678">9626 14757 13 0,'11'8'87'16,"5"-5"-1"-16,11-3-5 0,8-9-6 16,10-7 0-16,14-4-76 15,16-2 1-15,26-4 0 16,12-3 0-16,25-3 0 16,17-3 0-16,16-3 1 15,18-1-1-15,16 0 1 0,16-2 0 16,14 3-1-16,3 1 3 15,7-1 0-15,2 4 2 16,0-1 0-16,0 2 1 0,-9-1-1 16,-4 1 0-16,-13 1-1 15,-9 2 0-15,-18 4-2 16,-13 1-1-16,-20 7-1 16,-16 5 0-16,-29 6-3 0,-21 0-6 15,-24 7-12-15,-20 9-49 16,-31 3-11-16,-24 6-6 15,-35 0-6-15,-29 5 0 16</inkml:trace>
  <inkml:trace contextRef="#ctx0" brushRef="#br0" timeOffset="47544.911">15534 9308 23 0,'20'-40'71'0,"0"-3"4"16,-4 1-1-16,-1-9-32 0,-1 18-20 15,-1 3-4-15,-2 10-4 16,-3 7-3-16,0 10-5 0,-3 9-2 16,0 15-2-16,-5 13-2 15,0 14-1-15,-6 15 3 16,-6 15 0-16,-5 15 3 16,-10 18-2-16,-6 15 2 0,-5 8 0 15,-3 3 0-15,-2 4 0 16,-1-3-1-16,4-5-1 15,1-3 0-15,5-16-2 16,5-13-2-16,5-11-4 0,3-18-15 16,8-11-34-16,11-11-24 15,2-17-1-15,9-16-8 16,2-19 7-16</inkml:trace>
  <inkml:trace contextRef="#ctx0" brushRef="#br0" timeOffset="47861.4862">16067 9653 60 0,'10'-6'83'0,"-10"6"-3"15,7-8-5-15,-7 8-6 16,5-10-64-16,-5 10-1 15,14-3-1-15,2 3-2 16,8 2-2-16,5-6 1 0,7 0 0 16,11-3 0-16,0-1 1 15,9-5-1-15,8-1 1 16,-1-4-4-16,3-2-5 0,-4 1-7 16,-5 0-8-16,-9 3-17 15,-7 4-13-15,-13 3-11 16,-13 7-3-16,-15 2 6 15,-7 7 14-15</inkml:trace>
  <inkml:trace contextRef="#ctx0" brushRef="#br0" timeOffset="48012.8257">16672 9547 1 0,'-41'28'49'0,"-2"-2"7"15,4 5 0-15,1 2-7 16,5 0-8-16,3 8-9 0,3 0-10 16,0 8-6-16,6 1-6 15,0 9-4-15,-1 2-4 16,0 1-6-16,-5 5-6 15,4 2-19-15,-7-6-38 0,6 2-5 16,-1-9-5-16,2-7 0 16</inkml:trace>
  <inkml:trace contextRef="#ctx0" brushRef="#br0" timeOffset="48451.5">17297 9478 53 0,'22'0'81'15,"-2"0"-1"-15,-9-3-7 0,-11 3-4 16,0 0-64-16,5 8-1 15,-5 9-3-15,-11 5 2 16,-1 16-5-16,-7 8 1 16,-5 10 0-16,-5 13 2 15,-7 7 0-15,-4 2 2 0,-2-1 1 16,0-1 0-16,4-7 3 16,1-8-1-16,5-10 0 15,7-10 1-15,6-11-1 0,7-5-2 16,8-8 0-16,4-5-1 15,8-7 0-15,14-5 0 16,10-3-1-16,9-8 1 0,12-6-1 16,9-4 0-16,6-1-4 15,2-2-4-15,8 2-12 16,-11 4-32-16,-2 4-27 16,-5 5-7-16,-9 4-5 0,-11 4-2 15</inkml:trace>
  <inkml:trace contextRef="#ctx0" brushRef="#br0" timeOffset="59618.0655">12592 4411 29 0,'5'-13'38'0,"-5"13"2"0,5-9-4 16,-5 9-6-16,0 0-6 15,0 0-7-15,0 0-5 16,0 0-6-16,0 0-4 16,0 0-1-16,0 0 0 0,0 0 0 15,0 0 1-15,0 0-2 16,0 0 1-16,0 0-2 16,0 0-1-16,0 0 1 0,0 0-1 15,0 0 0-15,7 6 1 16,-7-6-1-16,3 9 0 15,-3-9 2-15,6 10 0 16,-6-10 0-16,5 9 2 0,-5-9-2 16,5 9 0-16,-5-9 1 15,3 10-1-15,-3-10 0 16,9 15 0-16,-9-15 0 16,10 14 0-16,-2-4 1 15,-1-1-1-15,3 3 0 0,2-3 0 16,0 3 1-16,4-1-1 15,-5 3 0-15,8 0 0 16,-3 4 0-16,9-3 1 16,-4 4 0-16,2 7 1 0,4-6-1 15,3 6 3-15,4-9-1 16,0 5 0-16,2-11 3 16,1 3 0-16,2-11 1 0,1-3-1 15,5-6 2-15,2-7-1 16,2-3-1-16,5-9 1 15,-2-2 0-15,2-4 0 16,-1-4 3-16,4-5-1 0,-6-4 0 16,-1-5 0-16,3-1 1 15,-2-1 0-15,2-2-3 16,-5 3-1-16,1 1-3 16,0 5-1-16,-6 4-2 15,-3 6-1-15,-7 11-7 0,-3-1-13 16,-12 13-26-16,-3 4-9 15,-15 7-17-15,0 14-9 16,-12 9-2-16</inkml:trace>
  <inkml:trace contextRef="#ctx0" brushRef="#br0" timeOffset="60140.2017">13376 4285 11 0,'0'0'58'16,"11"-8"-1"-16,-11 8-3 15,-16-4-51-15,16 4-7 0,0 0-3 16,0 0 0-16,7 11-3 16,-2 1 1-16,2 9 1 15,-1 5 0-15,4 7 3 16,1 2 0-16,2 6 4 16,3-2 0-16,1 5 2 0,4-1 0 15,1-4 2-15,5-3 1 16,0-7 2-16,5-1 4 15,-1-10 5-15,1-3 6 16,5-13 0-16,-3-3 3 0,3-13 0 16,0-11 1-16,7-11 1 15,1-10-5-15,7-13-3 16,6-10-6-16,7-10-2 16,7-6-3-16,4-2-1 15,2 5-3-15,2 5-3 0,-4 8-2 16,-7 17-7-16,-7 11-10 15,-12 18-14-15,-7 15-21 16,-19 12-15-16,-6 23-10 16,-18 12-4-16</inkml:trace>
  <inkml:trace contextRef="#ctx0" brushRef="#br0" timeOffset="62611.3211">10770 3876 1 0,'-10'-10'60'0,"-9"-1"2"15,-3 1-17-15,2 1-21 0,-5 0-3 16,1 1-3-16,-9 1-4 15,0-2-1-15,-5 1-2 16,0 2 0-16,-7-1-4 0,-1 4-1 16,-9 1-1-16,-2 0-1 15,-9 5-1-15,2 4-1 16,-7 4-1-16,-4 2 0 16,-4 4 1-16,-3 2-1 15,-2 4-1-15,-3 1 1 0,-4 5 0 16,-4 4 0-16,-3 1-1 15,-7 6 0-15,-3 1 0 0,-5 9 0 16,-6 3 0-16,0 5-1 16,0 1-1-16,0 1 1 15,5 5 1-15,3 5-1 16,5 2 0-16,6 4 0 16,5 8 1-16,4 5 0 0,-1 8-1 15,4 10 3-15,0 8 1 16,-3 7 0-16,1 13 1 15,-2 2 0-15,5 4 0 0,1 6 0 16,8 3 1 0,3-3-2-16,8 10 1 0,2 7 0 15,5 3 1-15,5 8-1 16,2 7 1-16,2 5 0 0,0 11 3 16,3 12-3-16,0 6 2 15,6 7-1-15,3 9 0 16,6 1 0-16,8 10-1 0,7 5 1 15,10 6-2-15,5 5 1 16,3 2-2-16,13 5-2 16,3-4-1-16,6 8 3 15,5-4-1-15,3 4-1 16,5-6 1-16,7-6 0 0,5 0-2 16,4-8 2-16,11-1 0 15,5-5-2-15,10-5 0 16,9-7 1-16,10-4 0 0,3-5-1 15,11-9 1-15,9-3-1 16,2-8 1-16,5-4 0 16,7-10 0-16,0-4-1 15,6-9 0-15,2-3 0 16,7-6 0-16,4-7-1 0,6-6 1 16,5-10 0-16,8-3-1 15,2-5 0-15,10-10 1 0,7-5-1 16,5-11 2-16,8-6-1 15,6-6 2-15,6-8-1 16,5-6 1-16,5-12 1 16,9-11 1-16,2-11 0 15,7-15 0-15,7-15 1 16,6-19 0-16,8-16-1 0,9-22 0 16,4-14 0-16,10-17-1 15,3-15 1-15,4-10-1 16,4-8-1-16,3-8 0 0,-3-4 0 15,2-6 0-15,-4-7-1 16,-4-6 0-16,-3-6-1 16,-4-9 0-16,-3-9 0 15,-10-6 0-15,-5-10 0 0,-12-5-1 16,-8-1 1-16,-12-7 0 16,-14-2 0-16,-17-3-3 15,-10-8 3-15,-19-11-1 16,-15-3-1-16,-16-12 1 0,-16-9-1 15,-19-5 0-15,-14-6 0 16,-16 0 3-16,-18-5-2 16,-14 0 1-16,-13 2 1 15,-16 1 1-15,-12-1-1 0,-6-2 1 16,-14 3 0-16,-12-5 0 16,-10 4-1-16,-13-3 0 15,-8 4-1-15,-14-2-1 16,-9 4 1-16,-11-3-1 0,-9 3-1 15,-9 5 1-15,-8 4 0 16,-6 4 1-16,-7 4 0 16,-8 2 2-16,-2 3-1 0,-9 8 2 15,-10 2 0-15,-8 3 0 16,-9 6-3-16,-12 3 0 16,-13 5 0-16,-8 9 0 15,-11 5 0-15,-7 5 0 0,-5 6 0 16,-3 6 0-16,-8 3 0 15,0 5 0-15,-3 7 0 0,-1 3 0 16,-2 4 0-16,-6 7 0 16,0 8 0-16,-9 6 0 15,-1 8 0-15,-9 17 0 16,-3 9 0-16,-5 18 0 16,-7 14 0-16,-2 21-3 15,-8 16-5-15,7 19-7 0,-3 17-13 16,12 18-57-16,11 16-4 15,19 9-5-15,23 10-6 16</inkml:trace>
  <inkml:trace contextRef="#ctx0" brushRef="#br0" timeOffset="64012.606">20404 3378 28 0,'5'-48'27'16,"7"-1"2"-16,5-2 0 15,3-1-1-15,7 5 0 16,-4-4 0-16,1 8 1 0,-3 1-1 15,-1 9-1-15,-3 6-3 16,-5 8-4-16,-5 4-6 16,-7 15-5-16,5-10-5 15,-5 10-2-15,1 5-2 16,-1 8-1-16,0 10-2 0,0 7 1 16,0 14 3-16,-2 9 2 15,-2 16-1-15,-3 15 1 16,-4 13-1-16,-3 15 0 0,-7 15 0 15,2 6 1-15,-6 20 0 16,-1 12-2-16,-7 13 2 16,0 13 0-16,-2 9 0 15,-3 6-1-15,0 7 3 0,0 9 0 16,0-1 1-16,-1 5 2 16,-3 2-1-16,2 0 0 15,1 5 0-15,-3 4 1 16,-2 6-3-16,0 8-1 0,-3 8-1 15,2 8-1-15,1 7 0 16,-1 9 0-16,0 10 0 0,3 8 0 16,-1 1 0-1,0 4 0-15,-7-1-1 0,-3 0 0 16,-11-2 0-16,-6-4 1 16,-8-3 2-16,-8-3-1 15,-9 0 3-15,-4-6-2 16,-3 0 1-16,-1-2 1 0,2-2-2 15,6 3-1-15,3-5 0 16,4-1-2-16,9-5 0 16,8-4 0-16,8-9-1 0,8-2 1 15,8-11 0-15,5-13-1 16,8-9 0-16,7-14 0 16,6-17 0-16,4-14 1 15,3-16-2-15,3-18 0 0,5-21-3 16,-1-22-6-16,5-25-9 15,1-24-10-15,1-29-47 16,0-27-11-16,15-38-6 16,-4-40-7-16</inkml:trace>
  <inkml:trace contextRef="#ctx0" brushRef="#br0" timeOffset="64854.9806">19621 3152 25 0,'-22'-30'75'0,"1"-3"2"16,1-1-3-1,5-7-6-15,-1 4-61 0,9 1-1 16,6 4-2-16,1 6-2 15,1 3-2-15,4 6-3 0,-1 2 0 16,1 7-1-16,-5 8 1 16,10-3 0-16,-10 3-1 15,12 7 0-15,-6 4 1 16,10 2 1-16,0 2 2 0,11 0-1 16,13 2 1-16,7-3 1 15,17-3 0-15,10-3 2 16,13-1-2-16,17-7 2 15,20 0 0-15,9-4 1 0,11-5-2 16,20-4 1-16,13-2 1 16,17-4-1-16,17-3 1 15,11 0-1-15,13-3 1 16,9 0 0-16,10-1 1 16,11-3 1-16,7 1 2 0,5 1 0 15,4 2 0-15,7 0 1 16,-3 2 0-16,-4 3 1 15,0-2-1-15,-11 5-1 0,-9 3-1 16,-14-1-2-16,-15 7 1 16,-14 0-2-16,-12 3 1 15,-13 3-2-15,-8 3 0 16,-14 2-1-16,-4 7 0 0,-11 3-2 16,-13 3-3-16,-10 5-13 15,-16 4-43-15,-13 1-23 16,-17 0-3-16,-24-3-7 0,-19-3-5 15</inkml:trace>
  <inkml:trace contextRef="#ctx0" brushRef="#br0" timeOffset="67320.0881">25853 4417 19 0,'12'-24'59'0,"-6"-2"-30"0,2 5 0 16,2 1 2-16,-6 1-4 15,-4-1-5-15,-1 4-4 0,-10 3-5 16,4 0-3-16,-8 2-3 16,2 0-3-16,-4 2-1 15,0 0 0-15,-5 3-1 16,2-2 2-16,-5 1-1 16,-3 1 1-16,-2-1 1 0,-3-1-2 15,-6 0 2-15,-3-1-1 16,1 2 0-16,-2 0-1 0,-5 4 0 15,-3-3-1 1,1 2 0-16,-7 4-1 0,2-1-1 16,-6 4-1-16,0 3 1 15,-5-1-1-15,-4 2 0 16,-2 2 1-16,-4 0 0 0,-3-2 2 16,-7 3-1-16,-2 2 3 15,-4-2-3-15,-4 2 1 16,-2 1 0-16,-4 1 0 15,1 3-1-15,-2 5-1 0,-5 0 0 16,2 5-1-16,-6 3 1 16,1 2-1-16,1 7 0 15,-2 1 0-15,1 8 0 0,-3 0 2 16,1 6-1-16,2 7 1 16,2 3-1-16,1 7 0 15,-1 4 1-15,1 4 0 16,2 4-2-16,1 10 3 0,2-1-1 15,1 7 2-15,-2 5 0 16,1 2 0-16,3 7 1 16,5 6 0-16,-2 5 3 15,6-1-2-15,2 4 1 0,4-1 2 16,5 4 0-16,0 7 0 16,3 1-1-16,1 0 1 15,-3 2-3-15,2 6 0 16,-3 1-1-16,-1 7-2 0,-3 1 1 15,-1 1-1-15,2 1 1 16,-3 5-1-16,-1 2 0 16,1-3 2-16,3 3-2 0,0-1 0 15,6 1 0-15,1 1-1 16,5 1 0-16,5-1 0 16,6 1-1-16,6 2 0 15,4-1 0-15,7 3 1 16,4-4-1-16,9 3 1 15,8-4-2-15,4 1 1 0,8-1 2 16,6 0 0-16,4-1-1 16,9-2 0-16,8-2 0 0,3-4 0 15,4-1 2-15,2-4-2 16,4-4 0-16,3-3 0 16,2-2 2-16,1-7 0 0,1-4 0 15,4-4 0 1,2-4 0-16,3-2-1 0,5-3 0 15,6-2 0-15,4-7-1 16,7 0 0-16,8 0 0 0,6-3 1 16,5-1 1-16,6-1-1 15,6-5 0-15,6-2 0 16,0-1 1-16,7 0 0 16,5-8-1-16,6-6-1 15,5-10 1-15,5-4 1 16,11-11-3-16,6-9 0 0,14-9 0 15,8-8 0-15,14-10 0 16,8-6 0-16,9-5 0 16,9-4 0-16,6-6 0 0,2 1 0 15,0-7 0-15,3-5 0 16,-2-6 0-16,1-4 0 16,1-9 0-16,-1-9 0 0,5-7 0 15,3-9 0-15,3-4 0 16,-1-7 0-16,-3-3 0 15,-4-5 0-15,-2-6 0 16,-11-3 0-16,-8-6 0 0,-3-5 0 16,-10-11 0-16,-7-7 0 15,1-18 0-15,-5-16 0 16,1-14 0-16,0-14 0 0,-2-12 0 16,-5-9 0-16,-6-8 0 15,-3-6 0-15,-13 4 0 16,-8-1 0-16,-20 3 0 0,-14 1 0 15,-15-1 0 1,-17-7 0-16,-14-4 0 16,-14-12 0-16,-12-9 0 0,-17-13 0 15,-9-13 0-15,-12-16 0 16,-14-12 0-16,-16-4 0 0,-18-5 0 16,-14-2 0-16,-24 3 0 15,-19 5 0-15,-15 7 0 16,-20 10 0-16,-22 11 0 15,-20 9 0-15,-23 13 0 0,-27 15 0 16,-27 11 0-16,-26 22 0 16,-24 24 0-16,-22 26 0 15,-13 29 0-15,-17 22-12 16,-1 36-37-16,-11 37-43 16,13 19 1-16,5 19-8 0,20 5-6 15</inkml:trace>
  <inkml:trace contextRef="#ctx0" brushRef="#br0" timeOffset="71950.4783">11705 4424 5 0,'8'-21'20'16,"-6"-4"-8"-1,2 3 2-15,0 2 4 0,-4 0 5 16,0 0 5-16,-6 3 2 0,1-4-1 16,-6 2-2-16,1-2 0 15,-3-1-1-15,-5 0 0 16,0-2-3-16,-4-2-1 0,-5 0-3 16,1-1-1-16,-10 2-1 15,-1 0-6-15,-7 3-2 16,-4 4-2-16,-6 1-4 15,-4 8-2-15,-10 0-1 16,-1 5 0-16,-4 2 0 0,-5 2 0 16,-7 0 0-16,1 6 0 15,-7 3-1-15,-5 2 2 16,-4 5-1-16,-4 2 1 16,-7 6-1-16,-3 2 0 0,-7 9 0 15,-1 3 1-15,-6 5-1 16,-3 5-1-16,1 4 0 15,0 5 0-15,1 2 1 0,-1 8-1 16,2 3 1-16,0 4-1 16,4 8 1-16,-1 6-1 15,3 7 1-15,-4 8-2 0,3 10 4 16,4 10 0-16,5 2 0 16,5 12 0-16,8 3 1 15,9 11-1-15,7 1 0 16,15 6 2-16,10-2-4 15,12 0 0-15,12-1-1 0,11 1 1 16,9-3 0-16,6-4 0 16,9-2-1-16,9-4 0 15,6-2 1-15,10-1-1 16,3-2 1-16,9-2 0 0,9-2 0 16,10-3 1-16,6-4 1 15,8 0 0-15,10-4 1 16,6-6 1-16,7-6 0 15,5-7-1-15,6-6-1 0,6-10 1 16,3-7-1-16,9-12 0 16,0-4 1-16,8-12-1 15,7-4 0-15,5-12 0 0,6-6 0 16,4-7 0-16,3-8 1 16,7-9-2-16,4-7 2 15,0-5-1-15,6-14 0 16,-1-8 0-16,7-12 0 0,2-11 1 15,8-10-2-15,0-12 1 16,7-9 0-16,2-10-1 16,1-8-1-16,1-6 0 15,-1-4 0-15,-8-6-1 0,-4-8 0 16,-4-4-1-16,-5-6 1 16,-12-6 0-16,-10-7 1 15,-10-8 0-15,-7-8 1 16,-14-11 0-16,-4-4 1 0,-19-6 0 15,-12-6 0-15,-11 2 0 16,-13 2 1-16,-16 4 1 16,-17 3-1-16,-14 8 0 15,-16 9 0-15,-13 8-1 0,-16 6-2 16,-14 4 0-16,-14 7 0 16,-12 7 0-16,-11 9 0 15,-10 7 0-15,-12 7 0 0,-2 7 0 16,-13 15 0-16,-3 8 0 15,-8 14 0-15,-7 12 0 16,-2 11-2-16,-5 14 1 16,3 14-3-16,-1 12 0 15,-1 15-4-15,7 15-3 0,9 10-9 16,12 15-22-16,18 13-44 16,4 13-4-16,16 9-5 15,13 3-3-15</inkml:trace>
  <inkml:trace contextRef="#ctx0" brushRef="#br0" timeOffset="72575.0806">12360 5892 24 0,'-9'15'95'0,"-4"-5"-5"15,13-10-5-15,-16 0-3 0,15-13-2 16,26-3-79-16,-17-1 0 16,13 2-1-16,10-3-1 15,9-4 0-15,11-1 1 16,11-4-1-16,11-4 1 0,12-4-1 16,9-3 1-16,11-6 1 15,10-4-1-15,10-5 2 16,6-5-3-16,9-3 1 15,7-2 1-15,2-4 0 0,5 3-1 16,3 1 1-16,1-1 0 16,0 1-1-16,-1 4 2 15,-5 1 1-15,1 0-3 16,-1 1 1-16,-5 2-1 16,-4-2 0-16,-3 1 1 0,-6 1-1 15,-6-1 0-15,-5 2 0 16,-10 3 2-16,-13 2 0 15,-9 5 0-15,-13 6-1 16,-14 2 0-16,-11 7 1 0,-13 7-1 16,-10 5 0-16,-10 4-1 15,-6 5-1-15,-14 8-8 16,11-8-5-16,-11 8-17 0,-9 10-51 16,-1 7-5-16,-9 2-6 15,-4 0-6-15</inkml:trace>
  <inkml:trace contextRef="#ctx0" brushRef="#br0" timeOffset="73082.2499">16625 3766 5 0,'36'-15'88'0,"-4"5"0"0,-8 5-3 16,-7 5-5-16,-2 38-6 16,-5-16-71-16,4 14 0 0,1 14 0 15,6 10 0-15,0 14 0 16,2 9 0-16,1 3-3 16,-2-3 0-16,1-5 0 15,-1-8-2-15,-3-15 1 16,-4-12 2-16,-3-12 1 0,-2-16-2 15,-10-15 1-15,1-11 1 16,-3-22 1-16,-8-13 0 16,-4-16 0-16,0-12-1 15,-1-15 0-15,1-10 0 0,2-6-1 16,7-2 1-16,5 5-1 16,5 6 0-16,12 9 1 15,7 10 0-15,8 12-1 0,8 14 0 16,7 14 0-16,2 17 0 15,4 13-1-15,-3 11-1 16,-6 17-1-16,-10 15-1 16,-14 16 0-16,-17 11-1 15,-18 13-2-15,-22 6-3 0,-16 9-6 16,-19 6-9-16,-10-2-33 16,4 5-24-16,-6-4-7 15,5-6-4-15,6-10 8 0</inkml:trace>
  <inkml:trace contextRef="#ctx0" brushRef="#br0" timeOffset="74627.6036">11808 9390 43 0,'-1'-20'82'0,"-4"-3"-2"15,-5 0-2-15,-6-2-6 16,-2-5-48-16,-4 7-17 0,1 3 0 16,-2 4 0-16,-7 1 0 15,-2 5-2-15,-8 2 1 16,-4 3-1-16,-9 4 0 0,-11 2 0 15,-7 8 0-15,-7 2 0 16,-9 8 0-16,-8 5 0 16,-4 5 0-16,-7 8 0 15,-7 5-1-15,-2 5-1 16,-3 7 0-16,1 2 0 0,-3 5-1 16,3 2 0-16,-4 2 0 15,7 4-1-15,-2 4 0 0,1 3 0 16,3 3-1-1,1 3 0-15,1 2 1 0,-1 3-1 16,4 4 0-16,-1 0 0 16,6 1 0-16,2 1 0 15,6 0 0-15,4 1 0 0,5 2 1 16,9 4 0-16,4 4 1 16,10 7-1-16,7 7 0 15,5 10 1-15,5 8 0 0,6 10-1 16,6 4-1-1,6 2-1-15,7 2 0 0,4-1 1 16,7 0 0-16,7-6 0 16,4-1 0-16,10-3-1 15,10 2 1-15,3-1 1 0,10 1 0 16,3 3 1-16,4 3-2 16,9 2 1-16,1 3 0 15,6 1 1-15,3 0-2 0,7-5 1 16,4 1-1-16,4-7 0 15,7-4 0-15,3-8 0 16,11-6 0-16,1-8-1 16,13-7 0-16,8-5 1 15,4-6 0-15,12-7-1 0,6-6 1 16,10-7 0-16,7-9 1 16,10-7-1-16,6-10 1 15,11-11 0-15,9-9 0 16,8-13 0-16,11-13 0 0,8-10 0 15,4-8-1-15,11-17-1 16,5-14 1-16,7-14 0 16,0-14 1-16,8-12-1 15,3-14 0-15,4-13 0 0,8-8 1 16,1-14-1-16,1-8 1 16,2-10 1-16,-2-7-2 15,-2-11-2-15,-4-3 2 0,-9-17 0 16,-4-8-1-16,-16-10 0 15,-1-10 1-15,-17-11 1 16,-9-13-1-16,-14-11 1 16,-14-10 1-16,-15-5-2 0,-19-7 0 15,-16-3 0-15,-20 4 0 16,-22 0 0-16,-18 7 0 16,-25 6 0-16,-19 6 0 15,-21 7 0-15,-19 11 0 0,-23 5 0 16,-19 6 0-16,-19 12 0 15,-18 13 0-15,-18 14 0 16,-14 16 0-16,-21 19 0 16,-13 17 0-16,-20 22 0 0,-13 21 0 15,-16 22 0-15,-19 23 0 16,-14 21 0-16,-15 19 0 16,-10 26 0-16,-16 24 0 15,-8 26 0-15,-9 18-8 0,-3 25-6 16,-4 8-8-16,9 15-34 15,2 14-28-15,5 8-6 16,12 6-6-16,2-1-2 16</inkml:trace>
  <inkml:trace contextRef="#ctx0" brushRef="#br0" timeOffset="75138.4025">8961 12312 37 0,'0'0'100'0,"-7"-4"-4"0,-12 1-5 16,-14-3-4-16,-7 1-1 15,-13 1-81-15,-4 4 0 16,-8 4-1-16,-5 11-4 16,-10 5 0-16,-11 8 0 15,-8 11 0-15,-12 6 0 0,-8 11 0 16,-10 7 0-16,-9 6 0 15,-9 5 0-15,-4 3 0 0,-7 5 0 16,-8 1 0-16,-1 2 0 16,-2-3 0-16,-3 3 0 15,-1-2 0-15,1-2 0 16,2 1 0-16,4-6 0 0,7 0 0 16,5-3 0-16,11-4 0 15,8-6 0-15,15-3 0 16,10-6 0-16,16-7 0 15,9-10-9-15,16-3-31 16,15-7-48-16,7-8-4 16,9-6-4-16,1-9-6 0</inkml:trace>
  <inkml:trace contextRef="#ctx0" brushRef="#br0" timeOffset="76281.0694">3705 13545 62 0,'-50'23'78'0,"8"4"-1"16,4 3 0-16,5 21-32 0,5-4-27 15,15 10 3-15,10 18 0 16,4 14-3-16,15 19-2 16,7 10-3-16,13 14-3 15,6 2-4-15,10-4-3 16,4-4-2-16,0-12-2 0,2-16-1 15,-5-25 0-15,-8-14 0 16,-9-21 1-16,-10-14 2 16,-8-20 1-16,-13-12 0 15,-8-25 0-15,-15-17 1 0,-13-17 0 16,-5-20 0-16,-13-23-3 16,-5-19 1-16,-10-18-1 15,0-5 0-15,-4-13-1 16,7-2 0-16,-2-6 0 0,9 3 2 15,12 6 0-15,9 8 0 16,11 12 0-16,16 12 0 16,10 16 0-16,14 12 0 15,15 19-1-15,7 17 0 0,9 21-2 16,0 15 0-16,4 21-1 16,-4 11 0-16,-5 29 0 15,-6 14 0-15,-10 22-1 16,-11 14 1-16,-10 11 1 15,-6 10 0-15,-3-2 1 0,-10-3 0 16,-2-8 2-16,-2-8-2 16,2-17 2-16,1-13-1 15,4-15 2-15,-1-11 1 0,7-8 0 16,3-15 0-16,0 0-1 16,7-24 1-16,6-7 1 15,13-10-1-15,2-7-1 16,9-7 0-16,8-4-1 0,2 2 0 15,12 7 0-15,-1 6-1 16,1 18-1-16,-4 10-1 16,1 16 0-16,-5 9-1 0,-6 21-2 15,-8 10 0-15,-7 8 0 16,-5-1 0-16,-8-2 1 16,-4-5 1-16,-6-6 3 15,0-8 1-15,-4-15 1 0,-3-11 2 16,9-15-1-16,-1-13 1 15,-1-12-1-15,2-14-1 16,2-9-2-16,1-11 0 0,6-2 0 16,-1-1 0-16,0 7-1 15,-1 8 0-15,-1 11 1 16,-2 13-1-16,1 14 0 16,-3 16 0-16,-2 9 0 0,0 18 1 15,-2 13-1-15,2 12 0 16,3 3 1-16,2 3 0 15,4-1 1-15,1-5 0 16,5-9 0-16,6-10 0 0,4-17-1 16,3-9 2-16,3-18-1 15,0-8 1-15,-2-11-1 0,-3-5 0 16,-7-5 1-16,-9-2-1 16,-11-1 0-16,-8 4 0 15,-10 5-1-15,-13 6-1 16,-5 11-2-16,-9 6-2 15,2 7-3-15,-4 6-6 16,7 6-13-16,7 3-40 0,2 0-8 16,5-3-8-16,13-9-1 15,5-10 3-15</inkml:trace>
  <inkml:trace contextRef="#ctx0" brushRef="#br0" timeOffset="78523.8986">4856 12252 50 0,'26'-65'75'0,"-1"10"-3"16,-3 8-6-16,4 10-12 0,1 18-14 15,6 18-11-15,2 12-13 16,3 20-3-16,-1 22-1 16,6 18-3-16,2 25-1 15,0 17-1-15,-3 16-1 0,0 6-1 16,1 3-1 0,-1-7-2-16,0-11-1 0,-2-16 0 15,-2-19-1-15,-2-18 0 16,0-19 1-16,-2-19 0 0,-4-18 0 15,-5-13 0-15,-4-19 1 16,-2-16-1-16,-7-13 0 16,-6-12 1-16,-5-7-1 15,-8-4 0-15,-13 1 0 0,-8 5 0 16,-6 9 0-16,-6 8 1 16,-10 11 0-16,2 10 1 15,0 5-1-15,2 9 0 0,9 2 0 16,3 3-2-16,9 1 0 15,11-6 0-15,14-5-2 16,8-11-2-16,16-9 1 16,12-6-2-16,11-9 1 0,7-9 2 15,6-5-1-15,0 0 2 16,-1 3 0-16,-7 7 2 16,-9 8 1-16,-10 9 2 15,-7 9-1-15,-12 8 0 0,-9 11 0 16,-5 14-1-16,0 0-1 15,-14 4-1-15,-2 14 0 16,-1 8-1-16,-5 7 0 16,3 6 0-16,1 2 0 0,4 4 1 15,4-1 0-15,4-1-1 16,6-5 1-16,4-8 0 16,8-5-1-16,5-8 1 0,5-7 0 15,2-8-1-15,1-6 1 16,3-14 0-16,1-10 0 15,1-10 1-15,1-12-1 16,-1-13-1-16,-1-9 2 16,0-9-1-16,1 1-1 0,1-3 1 15,-3 6 0-15,3 7 0 16,-1 12 1-16,-3 15-1 16,-2 15-1-16,0 13 1 15,-3 13-1-15,-5 8 1 0,-4 17-1 16,-8 10 0-16,-5 11 0 15,0 6 0-15,-6 0 2 16,-2 0-1-16,-2-3 0 0,0-9 1 16,5-10-1-16,3-9 1 15,2-19-1-15,10-12 0 16,9-16 0-16,5-12-1 16,6-10 0-16,6-12 1 0,2-8-1 15,4-4 1-15,-2-4-1 16,-1 7 2-16,-7 6 0 15,-4 8 1-15,-9 11 0 16,-5 9-1-16,-6 12 1 0,-7 7-1 16,-1 18 1-16,-6-3-2 15,-3 10 0-15,-3 7 0 0,4 1-1 16,5 5 1-16,3-1-1 16,7 2 1-16,10-2 0 15,6 0 0-15,11-1 1 16,5 2 0-16,2 1-1 15,1 3 1-15,-2 2-2 16,-6 4 0-16,-6 6-1 0,-8 6 0 16,-7 7-1-16,-8 3 0 15,-5-3 0-15,-2-3 1 0,-5-9 0 16,-4-10-1-16,3-14-3 16,8-13-3-16,-9-25 0 15,9-14-2-15,8-10 0 16,2-11-1-16,9-8 0 0,6-5 2 15,2-3 5-15,5 0 3 16,2-2 5-16,5 1 4 0,-2 2 2 16,6 7-1-16,-2 4 1 15,-3 9 0-15,-1 12-2 16,-10 8-2-16,-1 15-3 16,-7 8-2-16,-5 12-1 15,-4 12-1-15,-7 16 2 16,-3 7 0-16,-1 4 1 0,5 4 0 15,2 1 1-15,0-1 0 16,3-5-1-16,2-8 2 16,5-9-2-16,1-8 1 0,1-10-1 15,1-5 1-15,1-14-1 16,-2-11-1-16,-1-13 1 16,-1-12-3-16,-4-10 0 15,-2-5 1-15,-2-2 0 0,-1 4 0 16,-3 10 0-16,-2 8 1 15,2 15-1-15,1 13 1 16,-5 19 0-16,12 7 0 0,0 18-1 16,0 4-1-16,2 6 1 15,3 2 1-15,2 0 0 16,2-5 0-16,0-4 0 0,-2-6 1 16,-2-10 1-1,1-8-1-15,-5-6 0 0,1-9 1 16,-2-9-1-16,-4-8 1 15,0-7 0-15,-5-8-2 16,1-6 0-16,-3-3 1 0,2 2 0 16,0 2 0-16,3 6 0 15,0 5 0-15,5 12-1 16,-1 7 1-16,6 12-1 0,2 8 0 16,2 13-1-16,1 7 0 15,2 7 0-15,-1 1 1 16,0 1-1-16,1-1 1 15,-2-2 0-15,-3-8 0 0,-1-6 1 16,-3-7 1-16,-2-7-1 16,-3-3 1-16,-2-10 0 15,-4-8 0-15,0-6-1 16,-2-8 1-16,2-3-1 0,-1-7 0 16,1 2-1-16,1 2 0 15,4 3-1-15,2 5 0 16,-1 7 0-16,6 9 0 15,3 6 0-15,3 8-1 0,3 3 2 16,3 5 0-16,5 4 0 16,-2 0 0-16,3-3 0 15,1-2-1-15,0-4 1 16,-1-2-1-16,-2-11 1 0,-2-4 0 16,-4-6 0-16,0-3 1 15,-11 1-1-15,-5-2 2 16,-7 2-1-16,-2 2 1 15,-7 5-1-15,-9 3 0 0,-3 6 0 16,-5 6-1-16,1 3-1 16,2 6 0-16,2 6 0 15,3 5-1-15,5 1-1 0,4-1 0 16,4 2-1-16,3-4-1 16,2-3 2-16,-2-12-1 15,20 10 1-15,-9-10 1 0,2-6 1 16,-1-3 2-16,0-4 1 15,-1 0 0-15,0 1 1 16,2-1-2-16,2 4 1 16,0 6-1-16,5 5-1 15,4 8 0-15,5 4 0 0,5 1-1 16,7-4 0-16,7-4 1 16,1-6 0-16,5-13 0 15,-3-18 1-15,2-13 0 0,-6-12 0 16,-8-12 0-16,-9-7-1 15,-8-6 1-15,-13-6 1 16,-7 1 1-16,-13 1 2 16,-10 4 1-16,-3 11 1 0,-4 9 0 15,0 11 0-15,2 16-2 16,6 18 0-16,4 17-2 16,5 31-2-16,6 17-2 15,5 22 0-15,7 18-1 0,7 17-2 16,3 9-3-16,9 6-4 15,3-9-6-15,6-4-11 16,-3-7-38-16,-5-21-20 0,-3-16-5 16,-15-22-3-16,-7-20 1 15</inkml:trace>
  <inkml:trace contextRef="#ctx0" brushRef="#br0" timeOffset="78719.4298">8451 9749 37 0,'-39'-14'101'16,"3"0"-5"-16,6 3-7 15,4-1-8-15,3 0-6 16,7 5-86-16,0 0-15 16,16 7-56-16,-2 17-4 15,2 6-6-15,0 4-8 0</inkml:trace>
  <inkml:trace contextRef="#ctx0" brushRef="#br0" timeOffset="79241.5917">4624 14564 69 0,'-61'57'84'0,"9"-13"-4"15,11-14-3-15,5-11-3 16,-1-5-71-16,18-4 3 15,19-10 2-15,0 0 2 0,0 0 0 16,29-19 0-16,10-9-1 16,14-22 1-16,15-16 0 15,18-19-1-15,23-18-3 16,17-23-2-16,23-17-1 0,22-20-1 16,24-13 0-16,25-11 0 15,16-7-1-15,20-7 0 16,10-2 0-16,13 2 0 0,-1-1 0 15,4 5 2-15,-5 6-2 16,-7 6 0-16,-8 10 0 16,-10 10 0-16,-13 12-1 15,-18 17 0-15,-12 16 0 16,-21 20 0-16,-25 22-2 0,-26 17 0 16,-23 17-3-16,-27 22-3 15,-25 12-4-15,-28 21-4 16,-29 20-24-16,-28 20-44 15,-24 17-3-15,-28 13-5 0,-27 15-3 16</inkml:trace>
  <inkml:trace contextRef="#ctx0" brushRef="#br0" timeOffset="79937.56">6299 14697 3 0,'-48'50'73'0,"-1"-7"3"16,4-2-2-16,2-11 1 15,3 17-33-15,5-28-28 0,14-5 1 16,9-8 1-16,12-6-1 15,7-9 0-15,19-18-2 16,23-11-3-16,14-15-3 16,24-19-1-16,18-14-1 0,26-20-1 15,26-14 0-15,22-19-1 16,24-10-1-16,17-6-2 16,21-5 2-16,11-3 0 15,11 1 1-15,8 4-3 0,-1 5 2 16,2 13-1-16,-6 8 1 15,-7 12 2-15,-15 11-3 16,-16 16 0-16,-14 17 0 16,-26 14-1-16,-20 14-1 0,-29 17-3 15,-26 11-7-15,-23 16-16 16,-21 10-56-16,-33 17-2 16,-33 13-7-16,-24 8-5 15</inkml:trace>
  <inkml:trace contextRef="#ctx0" brushRef="#br0" timeOffset="81167.376">8390 7470 4 0,'-9'11'93'0,"1"-11"1"16,-3 0-5-16,-5-3-6 0,-2-7 0 16,-6-1-74-16,1 6-2 15,4 2-1-15,-1 1-3 16,-9 2-2-16,-3 4 0 16,-4 2 0-16,-4 1 0 0,-6 4-1 15,-10 0 1-15,-10 0 0 16,-7 3 1-16,-11-3 1 15,-6 3 0-15,-10-1 1 16,-5 0 0-16,-8-1-1 16,-2 0 1-16,-8 3 0 15,-1-2-2-15,0 4 0 0,-4-1-1 16,1 1 1-16,-2 4-2 16,2 0 0-16,-1 2 0 15,6-3 0-15,0 0-2 0,7-1 2 16,7-3 0-16,4 1-2 15,11-5-1-15,9 2-3 16,8-4-3-16,14 2-9 0,4-4-24 16,10-1-45-16,12-3-3 15,12-4-7-15,8-9-3 16</inkml:trace>
  <inkml:trace contextRef="#ctx0" brushRef="#br0" timeOffset="81598.1419">6022 7118 23 0,'51'-25'82'0,"-2"2"2"16,-10 0-3-16,-8 5-4 0,-10 3-50 15,-9 7-10-15,-12 8-1 16,15-6-3-16,-15 6-3 15,-9 13-4-15,-13 3-1 0,-6 8 0 16,-11 5-2-16,-7 7 0 16,-9 8-2-16,-12 5 1 15,-6 4 0-15,-4 4 0 16,-2 2 1-16,-7 0-2 16,2 0 1-16,1-1 0 0,5-1-1 15,3-3 0-15,6-4 0 16,6-3 0-16,9-4-1 15,12-5-1-15,10-6 1 0,10-5-1 16,13-2 2-16,12-5-1 16,18-2 0-16,17-7 1 15,20 0-2-15,16-5-1 16,20 0-3-16,12-4-2 0,14-1-6 16,3-1-8-16,5-19-29 15,-1 19-34-15,-9 3-5 16,-12 1-2-16,-16 2 0 15</inkml:trace>
  <inkml:trace contextRef="#ctx0" brushRef="#br0" timeOffset="87429.6045">3013 7690 66 0,'-9'-18'72'16,"-2"0"-24"-16,5 6-5 16,-2-3-4-16,7 5-4 0,-1-1-9 15,2 11-7-15,-2-14-5 16,2 14-3-16,0 0-6 15,0 0-2-15,0 0-3 0,0 0-1 16,-12 0-1-16,12 0 0 16,-2 15-1-16,2 0 2 15,0 7 0-15,0 3 0 16,0 8 0-16,0 7 1 16,7 7 0-16,-1 6 0 0,-1 1 0 15,-2 9 2-15,6-3-1 16,-1 3 2-16,6-2-1 15,-5-7 1-15,-1 0 0 16,4-4-1-16,-1-5-2 0,4-6-7 16,-1-3-13-16,-7-3-21 15,6-11-27-15,0 2-10 16,-3-10-6-16,2-8 1 0</inkml:trace>
  <inkml:trace contextRef="#ctx0" brushRef="#br0" timeOffset="88735.6249">3083 7671 44 0,'0'0'43'15,"-10"-13"-2"-15,10 13-3 16,0 0-8-16,-8-10-7 0,8 10-8 15,0 0-4-15,0 0-3 16,-12 6-5-16,11 4-4 0,-3 11-1 16,1 8-2-16,2 6 2 15,-1 9 2-15,2 6 1 16,-2 10 3-16,2 2-1 16,0 5 0-16,3 0 2 0,3-5 0 15,3 4-2-15,1-1 1 16,4-4 0-16,2-6-1 15,2-5-2-15,8-4 0 16,-3-7-2-16,7-5 1 0,-6-14 2 16,9-6 0-16,-6-14 3 15,9-8-3-15,-6-16 4 16,1-9 1-16,-7-13 0 16,4-8 2-16,-4-9-1 15,-6-3-1-15,-4-4 1 0,-8 1-1 16,4 8 1-16,-8 6 0 15,0 12-3-15,-2 8-3 16,1 12-2-16,-1 11 0 0,0 12-1 16,5 8 0-16,0 16-1 15,0 9 0-15,2 12 2 16,3 8 2-16,-2 7 1 16,3 4-2-16,-2-1-2 0,2-6-7 15,0-5-7-15,-2-9-13 16,-3-15-31-16,7-7-18 15,-1-14-4-15,-3-7-3 16</inkml:trace>
  <inkml:trace contextRef="#ctx0" brushRef="#br0" timeOffset="89816.7832">3685 7829 5 0,'5'-27'71'16,"5"10"1"-16,-7 0-4 15,-3 17-3-15,34-14-56 0,-34 14-7 16,12 10-2-16,-1-3-2 16,4 3 4-16,1-9-2 15,7-1 1-15,-1-5 1 16,5-7 2-16,-5-10 0 0,1-5-1 16,-6-3 1-1,1-2 1-15,-12 3 5 0,-1 5 0 16,-5-2 3-16,-8 7-1 15,-2 2 1-15,-8 7-1 0,1 5-3 16,-6 5-3-16,3 2-4 16,0 10-3-16,3 9-3 15,4 5 0-15,3 6 0 16,4 1 1-16,6 5 0 0,2 1 0 16,8-2 2-16,3-5-2 15,6-4 0-15,5-6-3 16,2-9 0-16,8-5-2 0,-2-9 0 15,8-11 0-15,-3-9 2 16,2-10 1-16,-4-7 2 16,-1-7 0-16,-3-7 5 15,-3-6 0-15,-4-2 1 0,-7 0 2 16,-1 6 1-16,-3 9 0 16,-3 4 1-16,-3 9-1 15,-3 9-1-15,-2 8-2 0,-2 15-2 16,0 0-1-16,0 0-1 15,3 22-2-15,-2 4 0 16,0 1-1-16,6 7 2 16,-2 0 1-16,2 1 1 0,4-3 0 15,5-6 1-15,-3-5-1 16,6-10 1-16,-4-6 0 16,3-5 0-16,0-9 0 15,-2-8 2-15,-1-5-2 16,-3-8 1-16,-2-3 0 0,-4-2 2 15,-4-1 0-15,-2 2 1 16,-4 5 2-16,-3 5-1 16,0 4-2-16,-4 8 0 0,-2 2-2 15,5 5-2-15,0 5-1 16,8 0-2-16,-13 0-1 16,13 0 0-16,0 0 1 0,-9 4 1 15,9-4 1-15,0 0 2 16,0 0 0-16,0 0 1 15,0 0 0-15,0 0 1 16,0 0-1-16,1-9 1 16,4 0 0-16,-1-4-1 0,-1 0-1 15,3-6 0-15,3-2 0 16,1-1-2-16,5-5 0 16,1 3 0-16,5-3 0 0,0 4-1 15,5 1 0-15,-2 4 0 16,3 6 0-16,-4 3-1 15,-1 7 0-15,-3 2 0 0,-2 5-2 16,-1 9 2-16,-2 3 1 16,-4 5 1-16,0 3 0 15,0 0 2-15,-3 0-1 16,-2-2 2-16,0-2 0 16,-1-6 2-16,-1-3 1 0,-3-12-1 15,0 0 1-15,0 0 0 16,0 0-1-16,5-15 0 15,-5-6-1-15,0-3-1 16,0-7-2-16,1-2-1 0,1-4-1 16,3 1-3-16,3 0-3 15,1 5-11-15,2 7-22 0,-3-1-27 16,7 12-12-16,-2 6-4 16,2 4-2-16</inkml:trace>
  <inkml:trace contextRef="#ctx0" brushRef="#br0" timeOffset="90672.0268">4969 6933 36 0,'-8'-12'72'0,"-3"0"2"16,-8-3-25-16,19 15-15 15,-17-15-7-15,17 15-9 16,-19-5-8-16,10 5-4 16,-4 0-5-16,0 7-3 0,0 7-1 15,1 2-2-15,0 9 2 16,3-2 0-16,-1 8 1 16,6-4 1-16,3 3 2 15,1-2-1-15,0-6 0 16,4-3 1-16,4-9 0 0,2-1 2 15,1-9-1-15,-1-3 0 16,4-8 0-16,-2-7 4 16,3 1 0-16,-4-6 0 0,0 1 1 15,-3 2-1-15,0 0 0 16,-3 7-2-16,-1 2-4 16,-4 11-1-16,9-6 0 0,-9 6-1 15,14 18-2-15,-5 4 2 16,5 12 0-16,-1 11 2 15,5 4 3-15,-2 8 0 16,0-2 0-16,-3 0 0 16,-1-7 1-16,-3-1-2 0,-4-12 2 15,-3-8-1 1,-2-8 0-16,-4-4 0 0,-5-8 2 16,-3-3 0-16,-2-4-2 0,-2-4 1 15,3-14-1-15,-1-4-1 16,1-11 0-16,5-7-2 15,1-4 0-15,6-5-1 0,1-3-1 16,8-4-2-16,6 4-4 16,2 0-12-16,9 4-33 15,8 8-22-15,3 4-7 16,0 5-3-16</inkml:trace>
  <inkml:trace contextRef="#ctx0" brushRef="#br0" timeOffset="92756.4582">5350 6704 47 0,'8'-27'74'0,"-1"0"1"15,3 6-4-15,-4-1-44 0,4 3-9 16,3 2-6-16,2 3-5 16,0 4-4-16,2 3-6 15,0 5-1-15,-4 2-1 0,1 0-2 16,-1 0 2-16,-1 4 0 15,-2 1 2-15,-10-5 1 16,13 12 3-16,-13-12 0 16,7 16 0-16,-5-2 1 15,0 3 0-15,0 3 0 0,0 4-1 16,1 3 0-16,-2 3 1 16,0-1-1-16,-1-3 2 15,0-3 3-15,-1-4 0 0,1-6 1 16,0-13 0-16,0 0 1 15,0 0 0-15,-2-15 2 16,3-7-3-16,-1-5-2 16,0-8 0-16,0-4-3 0,4-4-1 15,5-2-1-15,3-2-2 16,7 1-1-16,2-2-5 16,5 5-2-16,0 1-4 0,6 6-4 15,1 2-6-15,-1 5-6 16,-1 8-3-16,-7 1 7 15,0 8 9-15,-8 2 11 16,0 5 10-16,-16 5 6 16,0 0 4-16,6-9 6 0,-6 9 2 15,-10 3-5-15,1 5-8 16,-4 8-6-16,1 1-6 16,-1 6 1-16,2-1-1 15,3 4 2-15,1-5 0 0,4-1 0 16,1-3 1-16,2-6 1 15,0-11 2-15,12 4 0 16,-3-6 3-16,4-9 0 16,-2-3 1-16,0-5 3 0,4 0-2 15,-3-4-1-15,2 1-1 16,-2 0-2-16,-1 5-1 16,-2 3-3-16,-2 0-3 0,-7 14-1 15,13-6 0-15,-13 6-1 16,13 10 0-16,-7 3 2 15,3 0 1-15,4 0 3 16,2-2 3-16,3-4 0 0,4-7 1 16,4-7 0-16,2-11 0 15,3-13-2-15,0-4 0 16,0-8-1-16,-5-1 0 0,-2-4 1 16,-5 2 2-16,-5 7 4 15,-5 5 2-15,-6 6-2 16,-3 7-1-16,0 8-3 15,0 13-2-15,0 0-1 16,-6 12-3-16,5 16-3 0,1 16-1 16,3 10 1-16,2 13 1 15,0 3 3-15,4 1 0 16,-1-3 0-16,2-8 1 16,-2-11 0-16,0-15 1 0,-2-11 0 15,-3-14-2-15,-3-9 1 16,3-14 0-16,-3-12 1 0,0-7-1 15,-3-15 0-15,-3-6-1 16,3-11-1-16,-1-4 1 16,1-4 1-16,4 1-1 15,0 6 0-15,5 5 0 0,6 10 0 16,4 10-1-16,2 9 0 16,5 11 0-16,-1 11-1 15,1 10-1-15,-2 7 0 16,-1 13 1-16,-5 12-1 0,-5 11 0 15,-6 5 0-15,-4 4 0 16,-1-5 3-16,-7-1 2 16,-1-12 0-16,0-4 0 15,1-17 0-15,8-13 0 0,-3-12 0 16,5-19 0-16,8-9-2 16,8-9-2-16,2-13-1 15,7-10-1-15,0-10-1 16,3-4-1-16,-1-10 2 0,-2-1-2 15,-8-2 4-15,-4 5 2 16,-9 3 5-16,-4 11 2 16,-2 12 4-16,-7 9-2 0,-4 18-2 15,0 12 0-15,-1 17-3 16,0 12-2-16,3 21-4 16,-1 18-2-16,2 15-1 15,3 14 2-15,2 6 3 0,2 8 2 16,6-1-1-16,7-4 0 15,5-10 0-15,3-11 1 16,7-16 0-16,-2-13-2 16,4-15 0-16,-4-12-1 0,3-9 2 15,-1-12 0-15,-1-11-1 16,-1-8 1-16,-4-7-1 16,-1 0 2-16,-4 1-2 0,-2 2 1 15,-3 7 0-15,-4 8-2 16,-3 6-1-16,-1 10 0 15,-3 13-1-15,0 0-1 0,16 0 1 16,-6 13-1-16,1 1 3 16,6 2 1-16,1 2 2 15,5-2 0-15,1-3 1 16,0-1 0-16,5-7 0 16,-4-3 1-16,4-3-2 15,-4-10-1-15,1-4 0 0,0-4-1 16,-3-8 1-16,-1-3 0 15,-1-2-1-15,-3-2 1 16,-2 1-2-16,0 0 3 0,-3 2-1 16,-3 6 1-16,0 7-1 15,-4 4-1-15,-6 14 0 16,0 0-1-16,9 0 0 16,-10 21 0-16,1 12 0 0,0 13-1 15,-2 16 2-15,-5 16-2 16,-1 22-7-16,-8 6-20 15,-11 23-45-15,-1 12-6 0,-7 3-4 16,-10 5-5-16</inkml:trace>
  <inkml:trace contextRef="#ctx0" brushRef="#br0" timeOffset="93338.4682">3181 7001 79 0,'-10'-37'86'15,"-10"7"-6"-15,0 7-5 16,-7 3-4-16,0 13-73 16,2 7-1-16,2 15-3 15,4 13 0-15,-3 23 1 0,4 22-1 16,-4 21 2-16,4 19 3 16,0 25 1-16,-3 16 3 15,5 11 2-15,-2 10 3 0,3 4-1 16,1-3 4-16,3 1-1 15,3 1-1-15,-2-3 0 16,5-1-1-16,1-3-2 16,3 2-1-16,2-9-2 15,1-6-1-15,2-12-1 0,6-10-1 16,1-17-3-16,4-17-5 16,-1-16-16-16,2-11-46 15,-8-28-11-15,3-20-5 16,-11-27-7-16</inkml:trace>
  <inkml:trace contextRef="#ctx0" brushRef="#br0" timeOffset="95126.467">1334 8782 45 0,'-7'0'74'0,"7"0"1"0,0 0-17 16,0 0-13-16,0 0-12 16,0 0-10-16,0 0-5 0,0 0-5 15,0 0-5-15,-10-8-6 16,10 8 0-16,0 0-3 15,0 0 1-15,2 19-1 16,5 2 1-16,-4 8-3 0,12 11 3 16,-1 19 2-16,2 12-2 15,7 18 2-15,0 10-2 16,9 17 2-16,-2 10 1 16,3 0-1-16,-9-1 0 0,4-12 0 15,-5-15-2-15,-2-16 0 16,-4-16 0-16,-6-23-1 15,-4-21-2-15,-7-22-1 16,0 0 0-16,-2-34 1 0,-12-13 1 16,-9-16 0-16,-11-18-2 15,-4-18 1-15,-6-13 3 16,-4-15 1-16,4-13 1 0,2-4 2 16,5-5 1-16,7-3 1 15,14 4 2-15,5 5-1 16,9 10 1-16,8 15-2 15,8 12-3-15,4 16-2 0,15 16-2 16,3 22-6-16,-1 15-4 16,1 22-2-16,3 15 0 15,-6 22 0-15,-2 22 2 0,-8 24 0 16,-17 18 1-16,-4 9 4 16,-6 6 4-16,-15-3 1 15,-12-6 2-15,-4-7 0 16,2-6 7-16,-5-20 2 0,3-15 1 15,1-7 1 1,6-11-1-16,9-4-3 0,5-4-1 16,11-3-3-16,-6 0-7 0,13-3 2 15,6 3-5-15,15 1 1 16,1 2 2-16,13 5 0 16,8 2-2-16,-5-2 2 15,12-1 3-15,-3-3-4 0,4-3 3 16,-4-5 0-16,-3-8 0 15,-4-5 2-15,-5-13-1 16,2-12 0-16,-4-12 1 16,-5-7 3-16,-2-11-2 15,-8-4-1-15,-2-4-1 0,-6-1 1 16,-6 5 4-16,-6 8 1 16,0 8-1-16,0 9 0 15,-4 10 4-15,-3 12-5 16,5 14 0-16,-9-2-3 15,4 11-1-15,3 15-2 0,-2 9 2 16,4 6-4-16,0 3-1 16,0 1 4-16,3-2 1 15,-1-3 0-15,4-7 1 16,1-9-1-16,0-10-1 0,-7-12 3 16,14 6 1-16,-10-11 0 15,1-11 1-15,-1-7 0 16,-4-6 0-16,-4-3 3 0,-6-6-1 15,-6-3-2-15,1 2 0 16,4 1-2-16,-7 6 1 0,-3 8-1 16,1 4-1-16,6 7-8 15,2 4-3-15,12 9-5 16,-10 0-6-16,7 5-10 0,3-5-11 16,11 14-6-1,5-11-3-15,9-3 3 0,7-1 5 16,3-12 4-16,-2-2 12 15,-1-7 16-15,-1-2 27 16,-4-2 19-16,-3 5 10 16,-9 2 2-16,-7 3 1 0,-2 4-3 15,-6 12-3-15,1-12-8 16,-1 12-12-16,0 0-11 16,0 10-7-16,0 7-3 15,-2 5-3-15,0 4-1 0,1 1 1 16,7 2 0-16,1-3 1 15,-6-4 0-15,4-5 0 16,8-8 2-16,0-6 1 0,-13-3 0 16,14-15 1-16,-7-4 1 15,-5-7 1-15,-2-4-1 16,0-5-1-16,-3-3-1 16,-12-3-2-16,-2 5-2 0,-4 2-2 15,4 7-6-15,-3 0-6 16,4 10-16-16,0 5-28 15,-1-1-20-15,11-1-5 0,7-5-2 16</inkml:trace>
  <inkml:trace contextRef="#ctx0" brushRef="#br0" timeOffset="95325.4795">2186 7932 22 0,'4'-58'83'0,"6"8"-4"16,-5 8-11-16,-2 7-15 15,-3 12-19-15,1 7-12 16,-1 16-9-16,-1 20-10 15,8 13-5-15,2 17-1 0,8 13 0 16,2 17 4-16,3 12 5 16,6 6-4-16,5-6-3 15,2-9-2-15,3-12-8 16,2-14-8-16,2-20-17 0,-1-14-35 16,0-23-9-16,-7-17-2 15,-8-15 7-15</inkml:trace>
  <inkml:trace contextRef="#ctx0" brushRef="#br0" timeOffset="95720.1807">2502 8143 60 0,'0'0'76'0,"-16"4"-4"15,12-27-15-15,2 14-38 16,-7-4-4-16,9-4-4 0,0-3-6 15,0-2-2-15,0-4-3 16,0 2 1-16,5-1 2 16,2 3 0-16,2 5 1 15,-6 3-2-15,2 3 1 0,-5 11-1 16,0 0 1-16,12 0 0 16,-11 12 1-16,-1 10-1 15,-4 1 1-15,1 1 0 16,-3 1 0-16,5 1 0 0,-1-3-2 15,2-3 2-15,1-7-2 16,-1-13-1-16,20 14 0 16,-4-8-1-16,5 2 1 15,3 0 1-15,2 6 0 16,-5 2 2-16,-4 12-2 0,-7 10-3 16,-3 13-7-16,-7 11-13 15,-18-1-45-15,-3 10-8 16,-5-5-6-16,-2-6-5 0</inkml:trace>
  <inkml:trace contextRef="#ctx0" brushRef="#br0" timeOffset="97391.0234">29959 4807 42 0,'0'0'79'0,"4"11"-3"15,-8 7-5-15,-8 13-5 16,-8 16-73-16,0 18 2 0,-6 23 1 16,0 21 6-16,-6 19 3 15,-5 9 1-15,6 11-1 16,-4-2-3-16,8-6-7 15,1-12-8-15,12-15-8 16,-1-21-21-16,11-21-13 0,4-15-6 16,-3-25-17-16</inkml:trace>
  <inkml:trace contextRef="#ctx0" brushRef="#br0" timeOffset="97676.0355">29678 5421 31 0,'-6'-124'84'0,"4"4"-2"0,0 13-7 16,5 5-29-16,14 8-12 16,6 13-16-16,14 11-9 15,12 14-8-15,8 12-3 16,14 13-2-16,3 13 0 16,6 13-1-16,-3 13-1 0,-8 18 2 15,-12 12-1-15,-17 13 1 16,-22 11-1-16,-23 9 1 15,-22 6 1-15,-25 3 0 16,-14-1 0-16,-11-3-3 0,-5-1 1 16,-3-7-7-16,2-7-19 15,10-18-27-15,12 3-12 16,10-9-7-16,8-4 8 0</inkml:trace>
  <inkml:trace contextRef="#ctx0" brushRef="#br0" timeOffset="98441.9384">29881 5535 25 0,'27'0'15'0,"-2"6"-6"0,0 1-3 16,-1 2 0-16,7-1 1 16,-2-2 1-16,12-2 2 15,-3-4-2-15,12 0 3 16,1-7-1-16,1-6 1 15,-3 0 3-15,-7-4 7 0,-3-1 4 16,-15 0 2-16,0 0-1 16,-20 1 0-16,-4 3-4 15,-14 1-3-15,-5 6-5 16,-4 5-8-16,-9 4-5 0,2 14-3 16,-4 11 0-16,2 12-1 15,0 9 1-15,7 12-2 0,2-4 2 16,8 7-2-16,7-7 0 15,8-2 0-15,7-12-2 16,9-6 1-16,5-15 2 16,7-7 4-16,8-9 2 15,0-5 2-15,6-10 1 0,-1-14-1 16,7-4-1-16,1-13-1 16,7-2-1-16,-2-7-2 15,0 5 0-15,4-4-2 0,-5 10 0 16,2 7 0-16,-5 9 1 15,-9 10 1-15,-4 8 0 16,-7 5 0-16,-6 13 0 16,-11 7-1-16,0 5 1 0,-10 2 1 15,-3 3-1-15,0-3 0 16,2-2 0-16,3-3 1 16,5-6-1-16,6-9 2 0,12-6-1 15,7-9 0-15,3-6 0 16,3-8 2-16,-1-2 2 15,-3-3 2-15,-6 2 1 16,-4-2 0-16,-18 4 0 0,-8 4 1 16,-1 4-1-16,-7 5-3 15,-5 5-1-15,3 5-5 16,0 5-1-16,3 9-1 0,5 4 0 16,5 7-2-16,3 4 3 15,3 4-1-15,3 1-1 16,0 5-2-16,-1-6 1 15,-7 5-2-15,-5-6 2 0,-16 4 0 16,-4-7 0-16,-6-3 1 16,-7-1 4-16,-3-11 1 15,5-1 1-15,6-8-8 16,6-6-13-16,15-16-38 0,4 3-11 16,25-13-6-16,15-2-2 15</inkml:trace>
  <inkml:trace contextRef="#ctx0" brushRef="#br0" timeOffset="99705.447">31949 5673 41 0,'41'-15'71'15,"-12"9"-23"-15,-14 2-13 16,-15 4-6-16,0 0-1 0,-9 4-5 16,-9 7-8-16,-5 3-13 15,-8 6-6-15,0 0 4 16,2 4 0-16,-1 1 1 0,10-1-1 15,1-4 0-15,8-1-1 16,9-5-1-16,2 0-1 16,5-5 1-16,-5-9 0 15,14 12 1-15,-14-12 1 16,18 4 1-16,-18-4 1 0,15-1 1 16,-15 1 0-16,16-13 2 15,-2 3 0-15,-7 1-1 16,3-2 0-16,-4 1 0 15,0-3 0-15,2 0 0 0,-2 1 1 16,1 1-1-16,-3-2-1 16,2 1 1-16,-5 0 0 15,-1 0 0-15,0-1-1 16,0 2-1-16,-4 0-1 0,-3 1-2 16,-3 2 1-16,10 8 0 15,-16-15 1-15,16 15 0 16,-10-8 2-16,10 8-1 0,-12-6 0 15,12 6 1-15,0 0-3 16,1-12 0-16,8 7-1 16,2-1-1-16,6 1-1 15,1 1 0-15,6 1 1 0,-3 3-1 16,2 0 1-16,-8 7 0 16,3 7 0-16,-3 5 1 15,0 7-1-15,-3 3-1 16,-4 4-2-16,2-1-2 0,-3 0 1 15,-1-3 1-15,-1-4-1 16,-5-6 0-16,6-5 3 16,3-6 3-16,-9-8 5 0,13 4 0 15,-13-4-1-15,18-7 0 16,-3-6-1-16,4-4-1 16,6-4-1-16,3-2-2 0,6-1-1 15,-5 3-1-15,-1 0-2 16,0 6 1-16,-4 3-1 15,-1 9-1-15,-10 3-1 16,-13 0 0-16,18 14-1 16,-11-1 1-16,1 4 1 0,0 0 1 15,-1 0 0-15,-3-1 2 16,0 1 1-16,10-5 0 16,-5 2 2-16,6-3 1 0,7 0 0 15,1-4 2-15,5-2 1 16,1-1 2-16,3-4 0 15,-4-2 1-15,-3-9 1 16,-5 0 4-16,-1-5 1 0,-8 2 1 16,2 0 0-16,-8 2-3 15,-1 0-4-15,-3 2-3 16,-1 10-4-16,0 0-4 0,0 0-2 16,-7 0-2-16,7 0 0 15,-11 15-1-15,6-3 3 16,-1 2 3-16,0 3 1 15,6-3-1-15,1 4 1 16,4-4-1-16,-2 2-2 0,0-4 0 16,2 1 1-16,3-5 0 15,-2 1 0-15,-6-9 2 16,12 11 1-16,-12-11-1 0,14 9 3 16,1-7-1-16,-2-1 2 15,7-1-1-15,4 0 1 16,4-4 0-16,5-7 0 15,-3-2 0-15,10-10-1 0,-5-2 1 16,6-16 1-16,-10-4 3 16,-2-13 3-16,-6-7-1 15,-5-11 1-15,0-9 2 16,-7-6 3-16,-4-3-2 0,-5 5 2 16,4 3-2-16,-6 12-3 15,-3 11-4-15,-3 18-1 0,0 19-1 16,-13 21-4-16,-1 20 1 15,-10 27-2 1,-5 19-2-16,-6 19 2 0,-10 21 4 16,2 13-1-16,1 10 0 15,10 7-5-15,2-2-2 0,9-3-3 16,4-5-5-16,12-13-14 16,5-3-36-16,4-18-14 15,2-7-5-15,-2-18 1 16</inkml:trace>
  <inkml:trace contextRef="#ctx0" brushRef="#br0" timeOffset="100130.5666">29767 7122 9 0,'-97'9'96'0,"22"-5"-5"16,18-4-5-16,23-3-7 15,28-12 0-15,4-7-79 0,45 2 1 16,37-1-2-16,26-6-1 15,35-6 2-15,29-1 0 16,30 2 1-16,20 1 0 16,22 5 1-16,9 4-2 0,8 6 2 15,0 6-2-15,-9 8 1 16,-1 3-2-16,-16 4 2 16,-13 6-1-16,-27 3-1 15,-16 2 0-15,-25 2-1 0,-29 0-3 16,-28 3-6-16,-32-3-11 15,-28-8-49-15,-29 14-10 16,-30-7-6-16,-35-3-7 16</inkml:trace>
  <inkml:trace contextRef="#ctx0" brushRef="#br0" timeOffset="101453.167">2809 16718 34 0,'-28'19'80'0,"2"-5"-3"16,12-5-12-16,2-6-4 15,12-3-63-15,0 0 2 16,4-8 2-16,23-6 0 0,16-4 6 15,12-8-1 1,17-10 7-16,23-12 3 0,21-15 1 16,17-14-5-16,28-8-3 15,11-10-3-15,16-5-5 16,17-5 3-16,9-3-1 0,-1 2-2 16,3 5-1-16,1 4 1 15,-5 1 1-15,-3 4-2 16,-10 2 1-16,-9 2 1 15,-11 6-3-15,-11 6 1 0,-18 8 0 16,-14 9 0-16,-21 9-1 16,-22 9-2-16,-19 12-4 15,-21 10-3-15,-22 10-7 0,-22 9-7 16,-16 18-19-16,-24 20-34 16,-26 15-9-16,-24 13-3 15,-19 16 3-15</inkml:trace>
  <inkml:trace contextRef="#ctx0" brushRef="#br0" timeOffset="101782.547">4085 17129 56 0,'-53'57'76'0,"11"-19"-2"0,18-20 0 16,24-18-42-16,0-17-11 15,37-18-1-15,27-24-7 16,16-16-4-16,29-19 2 16,20-14-2-16,28-19-3 15,15-10-1-15,18-10-1 0,8-1 0 16,7-1 0-16,4 1 0 16,-5 6-3-16,-5 9 2 15,-16 18-1-15,-11 13 1 16,-20 18-2-16,-17 16-1 0,-21 19-4 15,-23 17-5-15,-18 16-6 16,-24 13-8-16,-14 13-15 16,-23 22-29-16,-13 13-15 0,-20 15-6 15,-19 8 1-15</inkml:trace>
  <inkml:trace contextRef="#ctx0" brushRef="#br0" timeOffset="103790.3537">19041 2310 23 0,'-15'-22'56'0,"-1"-1"5"0,1 6-5 15,2-1-9-15,0 0-9 16,5 7-13-16,8 11-12 16,-7-12-7-16,7 12-5 15,0 0-4-15,5 15-1 0,7 4 0 16,7 7 0-16,2 5 3 16,10 7 3-16,3 9 0 15,13 6 0-15,-3 12 0 16,12 2-1-16,2 11 0 0,1 10-1 15,10 8 3-15,5 1-3 16,4 8 2-16,7 0-3 16,4 4 1-16,0 9 0 15,8-6 1-15,-1-3-1 0,2-1-1 16,6-5 1-16,-4 0 0 16,1 0 1-16,3-8-1 15,-2-5 1-15,1-4 0 0,4-4 0 16,-6-3 1-16,-1-2 1 15,-2-4 1-15,-2-2-1 16,-1-3 2-16,2-3-1 16,-9-3 0-16,-4 1-1 0,-2-1 0 15,-6-2-1-15,-2-4-1 16,-4-5 0-16,-9-1 1 16,-6-7-2-16,-5 1 1 15,0-7 3-15,-10-5-2 0,-6-3 1 16,-7-9-1-16,-3-1 0 15,-9-6 0-15,-1-1 3 16,-14-12-5-16,12 9-3 16,-12-9-4-16,0 0-12 0,0 0-30 15,-7-5-26-15,-9-1-5 16,-13 0-6-16</inkml:trace>
  <inkml:trace contextRef="#ctx0" brushRef="#br0" timeOffset="104622.6552">21003 4639 36 0,'-27'-3'84'15,"7"1"-5"-15,4-3-5 16,7-3-4-16,9 8-65 0,0 8-2 16,23 11-1-16,17 8-2 15,13 6 0-15,13 8 2 16,14 8 0-16,11 2 1 0,10 5-1 16,7 2 1-1,1-1-3-15,-1-4 0 0,-6-6 0 16,0-5 0-16,-6-6 1 15,-7-6-2-15,-8-10 3 0,-7-5 0 16,-9-7 1-16,-9-5 0 16,-7-2 2-16,-13-6 2 15,-10-6 0-15,-6-9 0 16,-7-2-1-16,-9-9 1 16,-4-6-1-16,-7-8-1 15,-8-1-1-15,-5-7-2 0,-2 0 1 16,-7-2-2-16,3 1 0 15,-3 1 1-15,3 5-2 0,-3 4 0 16,5 1 1-16,-1 2-1 16,2 5 1-16,2-3 0 15,0 5 0-15,-1 2-1 0,0 0-1 16,2 5-1-16,1 5-2 16,4 5 1-16,3 1-2 15,2 5 2-15,2 3-2 16,8 8 1-16,0 0 0 15,-9-10 2-15,9 10 0 0,0 0 1 16,0 0 1-16,0 0 0 16,0 0 0-16,0 0 1 15,0 0 0-15,0 0 0 16,0 0 0-16,6-7 0 0,-6 7-1 16,0 0-1-16,0 0 0 15,9-3-1-15,-9 3 0 0,11 0 1 16,-11 0-1-16,8 1 1 15,-8-1 0-15,0 0 1 16,0 0-2-16,10 0 1 16,-10 0 0-16,0 0-1 0,0 0 1 15,1 15-1-15,1-5 0 16,-2 7 0-16,0 0 1 16,0 8-1-16,-6 7-1 15,-6 11 1-15,-9 7-2 0,-10 17-8 16,-8 16-12-16,-18 21-49 15,2 28-7-15,-12 15-1 16,-8 15-1-16</inkml:trace>
  <inkml:trace contextRef="#ctx0" brushRef="#br0" timeOffset="111238.7824">14635 17906 18 0,'4'-1'73'16,"-4"1"2"-16,0 0-5 15,9-10-4-15,-9 10-53 16,3-9-2-16,-3 9-4 0,0 0-1 15,0-12 0 1,0 12 1-16,-2-15 2 0,-7 3 2 16,17-4 1-16,-13-3-2 15,-3-5-1-15,-2-5-2 0,0-4-2 16,0 2 1-16,-20-64-3 16,-5-19 0-16,-8-14-2 15,-2-17 0-15,-4-8 0 16,0-8 1-16,2-3 0 15,3 15-2-15,0-1 2 16,-1 0 2-16,0-3 0 0,3 4 1 16,2-1 1-16,4 8-1 15,3 1 0-15,5 8 0 16,5 5-1-16,6 9 0 16,2 10-1-16,4 6-1 0,0 12 1 15,5 6-1-15,-4 11-1 16,5 13 1-16,0 10 0 15,-3 10 0-15,4 6-1 0,1 11 0 16,-2 6 0-16,0 4 0 16,0 4 0-16,5 10-1 15,-11-14 1-15,11 14-1 0,-14-8-1 16,14 8 0-16,-16-4 0 16,5 4 0-16,2 8-1 15,-5 6 0-15,0 6 0 16,1 6 0-16,-2 6 1 0,-1 5 0 15,0 8 0-15,-1 5 0 16,0 4 1-16,-1 7-1 16,0 6 1-16,-3 8 0 15,-2 5-1-15,-5 3 1 0,4 2-1 16,-3-2 0-16,2-3-1 16,1-5-1-16,3-9-3 15,5-10-5-15,2-14-9 0,5-10-16 16,8-12-41-1,1-20-9-15,5-20-6 0,3-26-1 16</inkml:trace>
  <inkml:trace contextRef="#ctx0" brushRef="#br0" timeOffset="111440.769">13822 14509 64 0,'55'-28'86'16,"-2"7"-5"-16,1 8-4 0,-2 3-2 15,-4 6-69-15,10 4 0 16,11 7-1-16,5 7-2 16,4 3-2-16,7 7-3 15,-3 0-6-15,3 5-11 0,-7-3-15 16,-5 0-26-16,3 3-18 16,-14-2-6-16,-10 0-1 15</inkml:trace>
  <inkml:trace contextRef="#ctx0" brushRef="#br0" timeOffset="119261.5565">22271 7701 40 0,'0'0'73'0,"0"-11"-3"16,0 11-29-16,0 0-13 16,0 0-9-16,0 0-6 15,0 0-8-15,8-4-6 16,-8 4-2-16,19 13 0 0,-3 1 1 16,1 3 0-16,5 2-1 15,5 4 3-15,3-1 1 0,6 3 4 16,3 1-1-16,11-8 4 15,3 0 2-15,12-13 0 16,9-2 3-16,13-10-1 16,12-9 0-16,12-17 0 15,8-12-1-15,14-14-1 0,13-12-2 16,6-9-2-16,6-8 0 16,3-5-2-16,4 3-1 15,-2 3-2-15,-4 10-2 0,-13 15-5 16,-11 12-7-1,-14 20-13-15,-23 17-20 16,-19 15-13-16,-23 26-20 0,-32 19-5 16,-22 20-2-16</inkml:trace>
  <inkml:trace contextRef="#ctx0" brushRef="#br0" timeOffset="119924.3018">21446 11318 10 0,'-15'8'28'0,"4"-1"2"0,-4 1 0 16,8-3-2-16,7-5-2 15,-12 13-4-15,12-13-4 16,0 13-5-16,2-4-2 15,6 2 3-15,2 0 0 16,5 3 1-16,4-1 1 0,12-2 1 16,-2-2 1-16,15-5 1 15,1-4-2-15,16-11-1 16,4-15 0-16,18-10-1 16,7-17-3-16,12-10-1 0,14-16-4 15,7-13 0-15,15-11-2 16,2-9-1-16,7 3-3 15,-7 0 0-15,-7 9 0 16,-13 8-2-16,-11 16-2 0,-19 14-8 16,-22 21-14-16,-18 15-24 15,-20 19-30-15,-12 11-6 16,-17 16-6-16,-3 11 0 0</inkml:trace>
  <inkml:trace contextRef="#ctx0" brushRef="#br0" timeOffset="125959.7437">23918 8032 59 0,'-1'-8'66'0,"-1"-3"3"15,2 1-15-15,0 1-9 16,0 9-10-16,0-10-16 16,0 10-6-16,4 5-6 15,0 9-2-15,0 13-4 0,0 12 1 16,1 13 1-16,-2 12 4 15,-1 10 0-15,-2 9 0 0,0-3 0 16,0-1-2-16,-5-4-3 16,1-13-2-16,1-11-5 15,0-11-5-15,3-12-3 16,-2-10-10-16,2-18-23 16,0 0-19-16,0 0-17 15,0-25-3-15,0-8 4 0</inkml:trace>
  <inkml:trace contextRef="#ctx0" brushRef="#br0" timeOffset="126139.7731">23844 8195 3 0,'-14'-66'77'0,"-2"3"4"15,9 3 0-15,3 3-7 16,4 1-49-16,14 5-8 0,13-2-2 16,16 6-3-16,6-2-7 15,12 6-2-15,11 4-4 16,2 7-3-16,-1 6-6 15,1 12-7-15,-7 11-12 0,-11 8-30 16,-10 23-9-16,-15 16-13 16,-13 14-3-16</inkml:trace>
  <inkml:trace contextRef="#ctx0" brushRef="#br0" timeOffset="126932.8581">23800 8710 0 0,'-59'25'69'0,"5"-3"2"16,11-4-3-16,7-22-25 15,5 12-24-15,12 8-6 16,6 2-7-16,8 2-3 0,5 1 0 16,11 7 0-16,3-4 0 15,9 3 1-15,2-2 0 16,7-1 0-16,0-6 1 0,6-5 2 15,-3-6-1-15,4-7 3 16,-1-8-1-16,-1-12 1 16,1-8 0-16,0-15-1 15,1-4-1-15,0-10 0 0,6 0-4 16,-3-1 0-16,-2 1-3 16,0 8 0-16,0 6-1 15,-6 12 0-15,-3 10-1 16,-1 12 0-16,-8 5-1 0,-2 5-1 15,-3 14 1-15,-5 1 1 16,-3 4-1-16,3 1 2 16,-4 0 0-16,2-3 2 0,-1 3-1 15,2-10 2-15,-2-3 0 16,5-5 1-16,1-3 1 16,3-7-1-16,-2-7-1 0,6-5 0 15,-2-8 0-15,7-6-1 16,0-3-1-16,3-1-1 15,-1-1-1-15,0 6-1 16,-2 4 1-16,-1 7-3 16,-2 12 2-16,-6 6-1 0,-1 4 0 15,-5 15 0-15,-3 5 0 16,0 9 2-16,-1 5-1 16,-2-3 3-16,6 1-1 0,0-5 2 15,4-2 1-15,0-11 0 16,8-3 1-16,1-12 0 15,4-14 2-15,0-14-2 16,3-8-1-16,2-15-2 16,-4-13-1-16,-1-12 0 0,-4-11-1 15,-1-9 0-15,-6-4 3 16,-7 0 0-16,-2 6 4 0,-4 10 2 16,-2 15-2-16,-2 16-2 15,-1 14-1-15,0 23-1 16,0 16-3-16,-4 15-1 15,2 22-1-15,-2 18-2 0,-5 15 2 16,3 19 1-16,1 9-1 16,2 8-4-16,-2-6-4 15,5 3-18-15,-2-4-24 16,4-19-22-16,7-12-3 16,-4-22-2-16</inkml:trace>
  <inkml:trace contextRef="#ctx0" brushRef="#br0" timeOffset="127474.2154">25090 8250 6 0,'-3'-35'73'0,"3"2"0"16,4 2 0-16,7 4-4 16,5 7-56-16,13 8 0 15,3 5-1-15,9 7-6 16,6 11 0-16,0 11-2 0,3 5 1 15,-5 6-2-15,2 4-1 16,-10 1 0-16,-1-1 0 16,-10-5 1-16,-2-4-3 15,-6-6 4-15,-3-6-2 16,-4-9 0-16,1-7-1 0,0-8-3 16,-2-12-3-16,3-8 0 0,-3-7-1 15,3-7-1-15,2-4 0 16,-1 0 0-16,-1-2 2 15,3 5 1-15,0 7 3 16,1 8 1-16,-1 11 0 16,1 9 0-16,-2 7 0 0,-1 6 0 15,0 12-1-15,0 10 2 16,-5 6-1-16,5 5 1 16,3 1-1-16,2-1 2 15,10 0-1-15,0-8 1 0,11-3 0 16,6-7-1-16,6-8 0 15,1-11 0-15,0-1 0 16,-2-10 0-16,-6-7 1 16,-8-9 0-16,-11-5 1 0,-7-7 0 15,-10-1 1-15,-9-5 0 16,-12 5-1-16,-11 5-1 16,-6 5-5-16,-6 10-7 15,-7 10-18-15,-5 5-38 0,-1 12-11 16,2 12-3-16,2 1-3 15</inkml:trace>
  <inkml:trace contextRef="#ctx0" brushRef="#br0" timeOffset="128521.3427">26365 7954 7 0,'23'-14'66'15,"-4"1"4"-15,-3-5-5 16,-5 8-43-16,4 0-1 0,-2 10 1 16,6 12-3-1,-7 9-7-15,5 7-2 16,-8 8 1-16,9 12-2 0,-2-1-2 16,4 4-1-16,-1-11-2 15,-1-2-1-15,5-9 2 16,0-6 2-16,2-13 2 15,2-8 0-15,-2-5-1 16,0-14 0-16,3-4-1 0,-3-13 0 16,0-7-3-16,0-6-2 15,-1-1-1-15,-3-2-1 16,-3 1-1-16,1 6 0 0,-5 6-1 16,3 10-1-16,-5 8 0 15,-1 9 0-15,0 6-1 16,2 4 0-16,-2 6 1 15,1 6 0-15,5-2 2 0,-1 1-1 16,3 3 3 0,3-2-1-16,2 0 0 0,5-3 0 15,5 0 1-15,2-3-1 16,0-2 0-16,0 0 1 0,3-4 0 16,-6 0 0-16,-4-4 1 15,0-3 1-15,-8-3 0 16,-4-1 0-16,-4-2-1 15,-8 0-2-15,-5-1 0 0,0 14-3 16,-20-14 1-16,2 14-2 16,-5 0 0-16,-3 13 0 15,-1 8 2-15,-1 4 0 16,1 8 1-16,3 2 0 0,5 2 1 16,2-1 0-16,11 5 0 15,5-8 0-15,4-3 0 16,11-6 1-16,6-5-1 0,6-9 2 15,7-6 0-15,6-4-1 16,3-9 1-16,3-9-1 16,5-6 0-16,3-6-3 15,2-5 0-15,1-3-1 16,-1 1 0-16,-3 4 0 0,-5 1-2 16,-1 7 0-16,-8 5 1 15,-6 10 0-15,-4 9 1 0,-8 7 1 16,-5 8 0-16,-1 8 0 15,-7 9 1-15,-4 1 1 16,3 6 1-16,-2-7-1 16,-1 1 2-16,3-6 0 0,1-1 1 15,1-9 1-15,6-9 1 16,5-7 0-16,4-4 1 16,6-9-1-16,4-7-1 0,5-6 0 15,4-11-1-15,3-6-3 16,3-12 1-16,-2-6-1 15,-3-9 0-15,-3-5 3 16,-5 2 2-16,-8 3 1 0,-5 9 0 16,-6 12-1-16,-8 9-3 15,-2 18-1-15,-6 22 0 16,0 6-3-16,-8 27-1 16,-5 20-2-16,-3 12 0 0,-4 16 0 15,1 12 1-15,6 9-3 16,0 0-2-16,8-2-6 15,5-14-4-15,5-10-22 16,13-6-27-16,3-24-11 0,1-14-3 16,-3-22 2-16</inkml:trace>
  <inkml:trace contextRef="#ctx0" brushRef="#br0" timeOffset="128679.212">28600 7927 48 0,'-10'-24'84'0,"4"5"-3"15,6 4-6-15,8 0-3 16,12 6-67-16,7-5-5 16,13 12-9-16,2 0-30 15,2 2-35-15,10 7-4 16,-5 2-6-16,-4 5 3 16</inkml:trace>
  <inkml:trace contextRef="#ctx0" brushRef="#br0" timeOffset="133384.6385">23201 11101 20 0,'0'0'39'0,"-2"-10"2"16,2 10 0-16,0 0-5 16,-1-12-5-16,1 12-4 15,0 0-7-15,0 0-6 16,0 0-7-16,0 0 0 0,0 0-2 16,0 13 0-16,0 9 2 15,0 7-1-15,0 11 1 16,-1 12 4-16,-1 5 0 15,0 6-4-15,2-1-2 0,0 1 0 16,0-5-1-16,6-7 0 16,3-11-1-16,-2-10 3 0,4-7 2 15,-4-12 2-15,5-5 0 16,-12-6 1-16,12-16-1 16,-5-7 0-16,-3-11 0 15,2-10-3-15,2-9-5 16,-3-7-1-16,4-9-1 0,-1-2-2 15,3 0 1-15,-2 4-1 16,3 5 0-16,-3 9-1 16,2 11 0-16,0 13-1 15,0 10 1-15,2 15 0 16,-3 7-1-16,1 19 2 0,4 9 1 16,-5 10 2-16,2 9-1 15,3 4 2-15,-4 3 0 16,4-5 0-16,1-3 1 0,2-10-1 15,1-9 0-15,2-16 1 16,4-12 0-16,-1-12-1 16,-4-16 0-16,1-16 0 15,-3-10 0-15,-4-13-1 0,0-4 0 16,-7-4-1-16,-2-1 0 16,-1 5-1-16,-1 6 1 15,-3 11-2-15,0 12-5 16,2 11-6-16,-1 11-5 0,-1 18-19 15,12 0-34-15,-9 17-13 16,1 11-6-16,-4 2-1 16</inkml:trace>
  <inkml:trace contextRef="#ctx0" brushRef="#br0" timeOffset="133741.9968">23994 10996 10 0,'2'22'56'0,"-5"0"2"15,0 2-1-15,-2 9-54 16,1-4 3-16,2 5 2 16,2-8 2-16,0-4 3 0,0-5 0 15,2-4 0-15,9-9 1 16,9-4-2-16,-2-6 0 15,9-8-2-15,2-4 0 16,7-5-3-16,-7-3 3 16,4-6 0-16,-8 1 1 0,-6-4 1 15,-8 4 3-15,-2 1-1 16,-8 3-1-16,-2 4-2 16,-10 3-5-16,-3 9-5 0,-4 8-6 15,-4 3-7-15,0 8-13 16,-4 7-25-16,-3 5-29 15,7 4-5-15,0-4-6 16</inkml:trace>
  <inkml:trace contextRef="#ctx0" brushRef="#br0" timeOffset="133998.9287">24391 10630 29 0,'43'-49'69'0,"-3"6"1"15,-5 10-2-15,-6 11-46 0,-3 17 2 16,-3 6-4-16,-3 22-2 16,-9 13 1-16,1 16-3 15,-12 15 0-15,0 11-1 16,-5 10-1-16,-3 1-4 0,-2 2-3 16,3-4-2-16,2-6-3 15,-1-12-4-15,6-10-5 16,0-14-10-16,5-11-23 15,2-9-35-15,-4-14-8 0,-3-11-5 16,-3-14-2-16</inkml:trace>
  <inkml:trace contextRef="#ctx0" brushRef="#br0" timeOffset="134153.553">24388 11093 47 0,'-36'-38'87'16,"6"8"-1"-16,4 7-6 15,12 2-4-15,14 4-60 0,9-3-4 16,23 4-4-16,8-2-4 15,20 1-5-15,8-2-8 16,15 3-16-16,3 6-37 16,1-2-17-16,-4 2-6 15,-6 2-4-15</inkml:trace>
  <inkml:trace contextRef="#ctx0" brushRef="#br0" timeOffset="136340.5528">25838 10300 41 0,'8'-8'48'0,"-8"8"-3"16,11-13-8-16,-11 13-6 15,0 0-9-15,7 2-4 16,-6 7-5-16,1 2-2 0,-2 5-2 15,0 6 3-15,0 1 0 16,0 11-3-16,-2-2-2 16,0 7 0-16,-2-1-3 0,2 8-1 15,-4 0 0 1,0 6-1-16,2-1-1 0,1-1 1 16,0 1-1-16,1-3 0 15,2 1 0-15,0-11-1 0,1 0 1 16,4-6 1-16,2-8 0 15,4-5 1-15,-1-8 1 16,5-4 1-16,2-7 0 16,4-9-1-16,-2-9 1 0,6-11-1 15,-2-4-1-15,3-8-1 16,-1 0-1-16,-1-3 1 16,-1 4-2-16,-1 8 0 15,-2 6-2-15,0 11 0 0,-4 10 1 16,-3 9-1-16,-1 12 0 15,1 8 1-15,-6 6 0 16,5 0 0-16,-2 3 2 16,3-5 0-16,2-1 0 0,-2-7 0 15,5-4 1-15,0-8 0 16,6-8 0-16,-1-4 1 16,4-12-1-16,-2-8-1 15,5-9-1-15,-2-8-1 16,3-10-5-16,-3-6 1 0,1-7-3 15,1-4 0-15,-6-3-1 16,-1-3 1-16,-4-1 1 16,-1 0 2-16,-4 2 3 15,-2 4 3-15,-7 4 2 0,-5 9 3 16,0 7 2-16,-3 9 0 16,-4 10-2-16,-1 7-1 15,1 13 0-15,-2 7-4 0,9 3-2 16,-14 18-2-16,10 8 1 15,-1 7-2-15,0 10 1 16,-1 9 2-16,3 8-1 0,-1 3 3 16,2 9-1-16,1 2 0 15,1-1 0-15,0 0 1 16,3-4 0-16,3-2 1 16,3-9 0-16,1-3-1 0,3-10 1 15,0-7-1-15,-1-7 2 16,4-7-1-16,-3-8 1 15,0-4 1-15,-2-9-1 16,3-3 1-16,-2-14-2 0,0-11-1 16,5-10-1-16,1-9-2 15,1-7 0-15,2-1-1 16,2-2-1-16,-2 3 1 16,0 6 0-16,-2 10 1 0,-1 10 0 15,-1 10 1-15,-3 11 0 16,-2 4 1-16,0 11 0 15,-4 4-2-15,3 5 2 0,-1 3 2 16,2 0-2-16,5-1 1 16,6-2 0-16,8-8 1 15,5-4-1-15,11-8 1 0,5-5 0 16,7-11 0-16,2-8-1 16,0-5-1-16,-3-7 1 15,-9-1 0-15,-3 0 4 16,-13 2 1-16,-11 4 1 15,-11 2 1-15,-9 10-1 0,-6 8 0 16,-13 9-1-16,-3 7-1 16,-3 14-1-16,-1 9-3 15,0 8-3-15,6 5 1 16,10 6-1-16,7 1-4 0,7 2-6 16,9-5-15-16,8-3-51 15,11-9-4-15,-1-11-5 16,0-10-4-16</inkml:trace>
  <inkml:trace contextRef="#ctx0" brushRef="#br0" timeOffset="136590.3163">26075 10267 12 0,'-48'0'94'0,"13"-10"-3"0,12-5-5 15,14-4-7-15,6-5-1 16,7 3-83-16,11 9-6 16,10 4-8-16,1 6-26 0,9 4-34 15,-7 12-6-15,-3 4-5 16,-6 3-2-16</inkml:trace>
  <inkml:trace contextRef="#ctx0" brushRef="#br0" timeOffset="137161.1347">21614 12367 6 0,'-12'-12'88'15,"2"5"0"-15,2 0-7 16,8 7-5-16,-14 0-1 16,10 16-75-16,4 13 0 0,0 12 0 15,4 12 0-15,7 13 1 16,-2 7 0-16,4 5 1 15,4 3 0-15,1-5-3 16,1 0-5-16,0-6-7 0,0-9-18 16,1 1-35-16,-5-14-14 15,-6-8-6-15,-6-10-4 16</inkml:trace>
  <inkml:trace contextRef="#ctx0" brushRef="#br0" timeOffset="137588.556">21484 13095 74 0,'-25'-16'90'16,"5"3"-5"-16,4-3-5 16,3 0-2-16,10-3-69 15,5 0-2-15,15-2-3 0,8-3-3 16,7-2-3-16,8-4-1 16,5 0-3-16,2 0-1 15,1 2 0-15,-1 0 1 16,-7 6-1-16,-3 4 1 0,-6 5 0 15,-7 6 3-15,-5 7 3 16,-3 3 2-16,-4 10 1 16,-3 7 0-16,-1 3 0 15,0 3 0-15,-1 0-1 16,3-1 1-16,-3-2-2 16,5-6 0-16,3-4 0 0,4-9 0 15,4-4-1-15,0-2 0 16,6-12 0-16,0-2 0 0,-2-8 0 15,-3-2 1-15,-8-4 0 16,-4-4 2-16,-12-2 2 16,-9 4 1-16,-10 4 1 15,-6 5-1-15,-7 6-1 0,-3 9-2 16,3 8-8-16,1 7-11 16,6 10-45-16,8 11-18 15,8 3-6-15,9-2-7 0,7-7 0 16</inkml:trace>
  <inkml:trace contextRef="#ctx0" brushRef="#br0" timeOffset="138083.5871">23727 12390 32 0,'39'-1'62'0,"-10"-1"10"16,5 2-42-16,-34 0 0 16,3 19 2-16,-16-2-1 0,-7 4 2 15,-11 6-4-15,0 0-6 16,-2 7-7-16,-1-1-4 16,9 5-2-16,5-2-3 0,10 2-4 15,10-3-2-15,7 1-1 16,10-2-1-16,7 0 1 15,3-3 0-15,5-2 0 16,5 0 1-16,0-4 0 16,-3 2-1-16,-5-4 2 0,-2 0-1 15,-8-5 1-15,-11 1 0 16,-8-3-1-16,-8-2 1 16,-20-2 0-16,-6-2 1 0,-13-2-1 15,-7-3 0-15,-2-3-1 16,-4-2 0-16,4 0-2 15,5-7-5-15,6-3-8 16,7-1-3-16,16-6-3 0,10 0-2 16,15-7 1-16,17-4 0 15,12-4 1-15,15-4 5 16,16-4 9-16,13-2-1 0,11-1-22 16,14 4-20-16,-8-2-15 15,4 5-3-15,1 0 2 16</inkml:trace>
  <inkml:trace contextRef="#ctx0" brushRef="#br0" timeOffset="138375.2245">24480 12532 37 0,'15'-4'76'16,"-15"4"0"-16,0 7-8 15,-13 8-14-15,-4 7-19 0,-7 6-20 16,-1 2-5-16,-3 4-2 16,4 0-1-16,4 1-2 15,5-3-2-15,10-5-2 16,5-7 0-16,3-3 0 15,14-7 1-15,11-6-1 0,2-4 2 16,10-8 1-16,3-7 0 16,-1-5 1-16,1-3 0 15,-2-10-1-15,-8-1 1 16,-6-4-1-16,-9 1 0 0,-11 2-3 16,-7 5-1-16,-5 3-1 15,-14 7-2-15,-3 9-4 16,-7 11-5-16,4 8-14 15,-6 15-36-15,6-4-18 0,5 4-4 16,9-5-6-16</inkml:trace>
  <inkml:trace contextRef="#ctx0" brushRef="#br0" timeOffset="140404.576">24856 12554 6 0,'27'-8'85'0,"-8"2"-1"16,-9 3-4-16,-10 3-4 15,2-8-31-15,-5 19-29 16,-2 13-10-16,-8 6-3 16,4 8-2-16,-3 3 0 15,-1 3 0-15,6-3 0 0,2-1-1 16,3-6 0-16,4-5 0 16,8-6 0-16,9-7-1 15,2-9-1-15,9-5 1 0,1-3 0 16,4-12 0-1,0-7 0-15,6-9 0 0,-4-9 0 0,2-8 1 16,-1-4 0 0,0-1 0-16,-1 5 0 0,-3 3 0 15,-4 8-1-15,-5 8 0 16,-1 11 0-16,-5 15 1 16,-1 6 0-16,-5 14 0 15,-1 5 1-15,-4 7-1 0,4 2 1 16,3 2 0-16,0-3-1 15,9-3-1-15,1-4-1 16,10-10-1-16,1-8 0 0,7-5 0 16,0-8-2-16,0-8 1 15,-5-8-1-15,-2-6 0 16,-6-2 1-16,-7-5 2 0,-8 5 1 16,-8-1 0-16,-4 5 0 15,-3 5 0-15,-5 6 0 16,-4 9 1-16,-3 6 0 15,-3 3-2-15,2 6 0 16,1 3-1-16,1-1 1 16,6 0 1-16,4 0 0 0,1-11-1 15,7 7 0-15,10-7 0 16,6-6 0-16,5-4 1 16,4-3 0-16,-2-1-1 0,5 1 1 15,-3 3 0-15,5 3 1 16,-8 7 1-16,-4 2-1 15,-2 12 1-15,-2 3-1 0,0 3 1 16,1-2 1-16,3 0 0 16,2-7 0-16,4-9-1 15,4-3 1-15,5-17 0 16,3-8 0-16,0-10 0 0,3-5-1 16,-4-8 1-16,-4-6-2 15,-6-4 1-15,-5-3-1 16,-6-4 1-16,-5-1 0 15,-6 3 2-15,-7 7 3 16,-3 8 3-16,0 10-3 0,-6 13 2 16,-5 13-2-16,-2 17 1 15,0 21 0-15,-2 15-3 0,-3 9-2 16,2 10-1-16,1 4 1 16,9 5 1-16,3-2-1 15,3-5-1-15,7-7 1 16,9-7-1-16,3-8 0 0,4-11 0 15,6-5 0-15,-4-12 1 16,6-8 0-16,2-7 0 16,1-12 0-16,0-12-1 0,4-6 2 15,0-6-3-15,-1-2 0 16,-5 0 1-16,-1 3-1 16,-7 7 0-16,-5 6 0 15,-4 9 0 1,-6 6 0-16,-9 11 0 0,0 0 1 0,-1 8-1 15,-7 7-1-15,0 5 1 16,-1 1 1-16,4 1-2 16,3 3 1-16,2-3 0 0,3-3 0 15,8-4 0-15,5-4 0 16,-1-8 1-16,6-3 1 16,1-5-1-16,2-10 1 15,-1-7 0-15,5-4-1 0,-4-6 1 16,2 0-1-16,1-3-1 15,0 4 0-15,-4 2 0 16,0 6-1-16,-3 6 0 0,-5 5-1 16,-1 6 1-16,-6 5-1 15,-8 1 0-15,9 2 1 16,-9-2 1-16,1 9 0 16,-1-9 1-16,0 0 0 0,0 0 0 15,0 0 1-15,0 0 0 16,0 0-1-16,0 0 0 15,0 0 0-15,0 0 0 16,6-7-1-16,-6 7 0 0,0 0 1 16,0 0-1-16,0 0 0 15,4-10 1-15,-4 10-1 16,0 0 1-16,0-8-1 16,0 8 0-16,0 0 0 0,0-9 0 15,0 9-1-15,0 0 1 16,0 0-2-16,0 0 1 15,0 0 0-15,0 0 0 0,0 0 0 16,3 8 0-16,-3-8 1 16,0 0 0-16,12 9 1 15,-12-9-1-15,18 0 1 16,-6-1 0-16,3-4 0 0,-1-4 0 16,5-2 1-16,3-1-2 15,0-1 1-15,3 0 0 16,2 3 0-16,3 1-1 15,4 4 0-15,2 4 0 0,1 2-1 16,0 10 1-16,-1 3-3 16,-5 9-1-16,-9 1-4 15,-6 7-1-15,-16 2-2 16,-7 6-1-16,-18-1 0 0,-8-1 0 16,-6 0 1-16,-3-6 2 15,-1-5 5-15,-4-8 5 16,11-3 2-16,4-10 2 15,9-4 1-15,9-4 1 0,9-6-1 16,5-2-1-16,6 0-1 16,13 2-1-16,7 2-2 15,9 5-1-15,6 2 0 0,4 4-1 16,5 12 0-16,-2 1 1 16,-1 7-1-16,-6-1 1 15,-4 3-1-15,-9 0 1 16,-8 3 0-16,-12-4-1 0,-8-2 2 15,-7-4 1-15,-5-6 0 16,-6-3 1-16,-3-6 0 16,0-4 0-16,1-8 0 15,7-9-1-15,2-8 0 0,8-3-2 16,3-4-1-16,8-3 1 16,11-4-1-16,11-1-1 15,7-1 2-15,7-2 1 0,9-1 2 16,5 0 2-16,7 0 0 15,1 0 2-15,-2 3 0 16,-6 3 2-16,-7 3-1 16,-10 5 1-16,-8 7-2 15,-12 5-2-15,-13 8-1 0,-8 10-1 16,-21 2 0-16,-7 18-2 16,-5 8-1-16,-2 6-1 15,-1 7 0-15,10 1 0 0,4 2-1 16,13 1-2-16,9-7-4 15,19-4-6-15,11-12-6 16,13-4-9-16,3-11-24 0,-3-8-26 16,8-2-10-16,-6-15-4 15,-1-4 3-15</inkml:trace>
  <inkml:trace contextRef="#ctx0" brushRef="#br0" timeOffset="140615.0747">27739 11383 47 0,'-63'-16'99'0,"8"1"-4"16,7-4-12-16,14 4-7 0,11-1-8 15,11 6-95-15,11 19-44 16,11 12-15-16,9 9-7 0,1 3-5 15,5 8 6-15</inkml:trace>
  <inkml:trace contextRef="#ctx0" brushRef="#br0" timeOffset="142198.1741">29403 11502 73 0,'14'15'81'16,"-5"1"-2"-16,-9 5-4 0,0 1-4 15,-4 10-67-15,-2 3-4 16,-3 5 1-16,1 2 0 15,-1-5 1-15,3 0 0 0,0-11 3 16,2-3 3-16,2-10 0 16,2-13 0-16,0 0 1 15,12-17 0-15,-1-8 0 16,1-6 0-16,4-6-5 16,4-5-1-16,3-5-2 0,-3 3 0 15,1 4 0-15,0 3-2 16,-2 8 0-16,0 9-2 15,-1 9 1-15,-4 10 0 0,0 8 1 16,-3 9-1-16,0 7 1 16,-2 8 1-16,1 2-1 15,1 3 1-15,1-1 0 0,2-2 0 16,3-3 0-16,1-7 0 16,3-4 0-16,4-9 0 15,-1-4 2-15,3-6-1 16,2-6 1-16,3-8 0 0,-4-7 1 15,3-6-1-15,1-5-1 16,-2-3 1-16,0-1-1 16,-3 3 0-16,-6 3-1 15,-6 6-3-15,0 9 1 0,-6 7-1 16,-9 8 1-16,2 10 0 16,-3 8-1-16,-6 4 2 15,2 3 0-15,-2 1 0 16,3 1 1-16,2-2-1 0,2-3 1 15,8-2 0-15,4-6 1 16,5-3-1-16,4-6 1 16,2-5 0-16,2-1 2 15,2-10 0-15,-2-9-1 0,2-6 0 16,-2-7-1-16,-1-1 0 16,0-3 0-16,-4 1 0 15,0 4-2-15,-7 5-1 0,0 5 0 16,-3 6-2-16,-10 16 1 15,8-8-1-15,-8 8 0 16,1 10 1-16,-1 1 0 16,0 4 0-16,0 1 2 15,0 0 1-15,4 1 3 0,3-2-3 16,-2-3 1-16,7-3 1 16,1-5 0-16,3-4 1 15,1 0-1-15,1-8 0 0,4-6-1 16,-2-4 0-16,0-3-1 15,-1-2-1-15,-1 1 1 16,-5 1-2-16,1 3-1 0,-4 4-1 16,-3 3 0-16,-7 11-2 15,10-2 2-15,-10 2 0 16,7 12 0-16,-2 0 0 0,1 3 2 16,3 0 2-16,6 1 0 15,1-1 0-15,7-1-2 16,2-4 0-16,10-3 0 15,0-5 0-15,2-2-1 0,3 0 1 16,-3-6 0-16,0-3 1 16,-1-6 2-16,1-3-1 15,-10-3 1-15,4-1 0 16,-5 0-1-16,3-1 0 16,-6 2 0-16,-5 3 0 0,-2 3 0 15,-7 3-1-15,7 3 1 16,-16 9 0-16,12-7 1 15,-12 7 1-15,0 0-1 0,0 0 0 16,-5 4 0-16,-4 8 0 16,-10 3 0-16,-1 6 0 15,-8 6-1-15,-4 8 0 16,-2 5 1-16,-7 5-1 0,3 3-1 16,1 2 0-16,8-3-1 15,5-5 1-15,10-5 1 16,13-6 1-16,6-11 1 15,14-8 1-15,16-12 2 0,9-9 2 16,7-11 1-16,10-8-1 16,2-9-1-16,2-9-1 15,5-12-2-15,2-7 0 0,1-4 0 16,-7-6-2-16,-10 0 1 16,0 2-1-16,-9 3 1 15,-3 8 0-15,-13 13 0 16,-8 10-1-16,-8 12-2 15,1 10 0-15,-16 17-1 0,0 0 0 16,-4 12 0-16,-7 14 1 16,-1 11 0-16,-10 6 0 15,-1 12 3-15,-4 5 0 16,8 4 0-16,10-3 0 0,-7-2 1 16,2-9-3-16,9-6 1 15,6-9 0-15,-1-12 1 16,3-9-1-16,-3-14 1 0,15 0-1 15,8-7 1-15,1-7-2 16,0-2 0-16,1-1-2 16,4 5-1-16,-5 3-1 15,1 9-2-15,0 10-1 0,-13 20-5 16,-2 1-11-16,-10 19-58 16,-5 15-2-16,-9 8-6 15,-8 5-4-15</inkml:trace>
  <inkml:trace contextRef="#ctx0" brushRef="#br0" timeOffset="143616.2706">20757 15917 48 0,'-9'16'64'0,"9"3"-1"0,-4-2-1 16,6 6-58-16,6 0 1 16,6 1 2-16,4 6 3 15,4-6-1-15,5 3 3 16,-3-11 2-16,8 0-1 0,0-12 1 15,8-3-2-15,-1-10 2 16,11-14 0-16,1-14 0 16,9-10-1-16,10-12-2 15,7-13-2-15,12-9-1 16,6-10-1-16,9-4-3 0,3 0-2 16,3 6-4-16,-2 5-6 15,-4 16-8-15,-9 12-20 16,-10 13-41-16,-8 21-6 0,-13 15-7 15,-17 11-1-15</inkml:trace>
  <inkml:trace contextRef="#ctx0" brushRef="#br0" timeOffset="145297.885">23467 15512 0 0,'0'-16'73'0,"0"-3"5"0,0-1 0 15,0 3-32-15,-3 0-9 16,-4 1-7-16,-2 4-5 15,-3 8-3-15,-2 1-6 0,-6 3-5 16,-1 13-4-16,-3 10-2 16,-5 11-1-16,2 12-1 15,-6 11 0-15,2 7-2 16,5 4 0-16,1 3 1 16,4-5-2-16,9-5 1 15,7-9-1-15,7-11 0 0,12-10-2 16,11-15-4-16,12-6-7 15,2-10-8-15,11-8-14 16,-2-10-13-16,1-6-15 0,2-5-8 16,-7-9 1-16,-2-2 13 15,-10-5 26-15,-2 3 23 16,-10-3 24-16,-1 5 23 16,-3 3 19-16,-5 3 7 15,0 4-4-15,6 7-9 16,0 5-15-16,6 5-11 0,7 7-7 15,-3 6-7-15,6 4-3 16,1 10-4-16,-1 6-1 0,-4 6-2 16,-1 5-2-1,-8 0 0-15,-6 1-1 0,-5-3 0 16,0-4 1-16,-5-7-1 16,-4-2 1-16,0-16 0 0,0 0 1 15,9 0-1-15,0-17 1 16,0-7-1-16,1-6-1 15,8-5 1-15,-2-4-1 0,4-2 0 16,-2 2 0-16,2 0 0 16,1 5 0-16,3 4 1 15,1 7 1-15,1 5 0 16,1 5 0-16,-3 7 0 0,5 6 1 16,-5 6-1-16,1 8 1 15,-2 6-1-15,-3 4 0 16,-4 4 0-16,-3 0 0 15,-1 2-1-15,-7-2 1 16,2-3-1-16,-3-4-2 0,-4-5-4 16,1-2-9-16,-1-4-25 15,0-10-37-15,0 0-5 16,0-10-6-16,1-11-3 0</inkml:trace>
  <inkml:trace contextRef="#ctx0" brushRef="#br0" timeOffset="145504.8154">24459 15271 48 0,'-2'-11'77'0,"0"-2"-2"16,1-2-3-16,0-2-5 16,1 4-66-16,0 2-2 15,0 11-5-15,0-10-1 16,0 10-4-16,0 0-19 0,0 16-34 15,0-2-10 1,1 4-4-16,0-3 9 0</inkml:trace>
  <inkml:trace contextRef="#ctx0" brushRef="#br0" timeOffset="146694.1779">24883 15241 73 0,'12'3'84'16,"-12"-3"-4"-16,0 0-4 15,-3-16-3-15,3 16-71 0,-11 0 0 16,5 8 0-16,1 10 2 16,-6 3 0-16,4 8 0 15,-6 6 1-15,3 5 1 0,0-1-1 16,6-1 1-16,4-3-2 15,1-6-1-15,7-4 0 16,10-12-1-16,8-6-1 16,3-7 1-16,6-11-1 15,3-11-2-15,3-6 1 0,0-11-1 16,-2-8 0-16,-4-6 0 16,-7-8-1-16,-3-4 2 15,-8 1 0-15,-9 3 2 16,1 5 0-16,-8 5 1 0,-1 8 1 15,-1 12 0-15,-6 11-2 16,7 20 1-16,-8-4-1 16,3 18-1-16,0 10 0 15,3 12-2-15,1 6 1 0,1 7-1 16,0 3 1-16,4-1 0 16,5 0 0-16,-2-5 0 15,7-5 0-15,-2-9 1 16,3-11-1-16,1-7 0 15,2-9 1-15,0-4-1 0,3-15 0 16,1-6 0-16,-3-9-1 16,-1-6-1-16,0 0 1 15,-4 1-1-15,-2 1 0 0,4 5 0 16,-8 4 1-16,2 9-1 16,-7 6 1-16,-3 9 0 15,0 0-1-15,11 14 1 0,-10 4 0 16,0 1 0-16,1 5 1 15,2 1-1-15,6-1 1 16,0-1 0-16,5-5 0 0,4-1 0 16,3-5 1-16,5-5-1 15,-1-2 0-15,7-5 0 16,2 1 0-16,-3-8-1 16,-1-3 0-16,3-5-1 0,-2-2 0 15,-2-2 1-15,-2-1-1 16,-3-3 1-16,-5 1 0 15,-5-4 2-15,-2-1 0 16,-2 2 0-16,-3-1 0 16,-4 2 0-16,-1 2 0 0,0 4-1 15,0 2 1-15,-2 3-1 16,1 3 0-16,-2 10 2 16,4-11-2-16,-4 11 0 0,0 0 1 15,1-9 0-15,-1 9 1 16,0 0 0-16,-6-5 0 15,6 5-1-15,-16 0 1 16,7 0-1-16,-2 7 1 0,-1 5 0 16,-1 4-1-16,-1 10 0 15,-1 4-1-15,1 8 1 16,0 4 0-16,4-1-1 16,2 2 0-16,2-3 0 0,6-3 0 15,2-10 0-15,11-6 0 16,6-8 0-16,9-10-1 15,3-3-1-15,6-10 1 16,6-7-1-16,1-12 0 0,5-5 0 16,-2-10 0-16,0-7 0 15,-2-8 2-15,-4-4 0 16,-8-6 1-16,-7-3 2 16,-3 6 1-16,-10 3 1 15,-8 10 1-15,-5 9 0 0,0 12-1 16,-6 13-1-16,-4 14 0 15,-2 12-1-15,-1 14-1 0,1 15-3 16,2 11 1 0,-1 9-2-16,3 7-1 0,1 3-3 15,4 1-5-15,3-2-8 16,2-9-17-16,1-6-47 16,8-10-3-16,0-16-7 0,2-11-3 15</inkml:trace>
  <inkml:trace contextRef="#ctx0" brushRef="#br0" timeOffset="146866.1924">26366 14996 16 0,'-15'-10'95'16,"15"10"-3"-16,-13-4-6 0,13 4-4 16,7-20-2-16,-7 2-77 15,23 2-3-15,8-4-10 16,12 1-16-16,8-1-44 0,1-5-11 15,0 1-6-15,-2-3-7 16</inkml:trace>
  <inkml:trace contextRef="#ctx0" brushRef="#br0" timeOffset="147172.8115">27400 14164 24 0,'12'-21'96'0,"-7"3"-4"15,-2 6-7-15,-3 12-5 16,0 0 0-16,-11 5-79 0,4 25 1 16,-2 17 0-16,-3 16 0 15,-3 15 2-15,-9 17 0 16,-3 12 0-16,-7 10 0 15,-2 9 1-15,-5 1-3 0,3-2-1 16,1-8-4-16,7-6-7 16,4-15-12-16,10-15-61 0,13-12-4 15,5-22-5-15,9-20-6 16,2-24 5-16</inkml:trace>
  <inkml:trace contextRef="#ctx0" brushRef="#br0" timeOffset="148801.9586">28335 14548 5 0,'-13'-10'76'0,"7"-2"5"15,3 1-2-15,3-2-5 16,0 2-49-16,0 11-5 0,14-1-4 16,-5 9-2-1,1 13-3-15,1 11-3 0,-2 5-2 16,2 11 1-16,2 5-3 0,-2 8-3 16,1-1-5-16,-2-5-3 15,-1-7-7-15,-3-7-2 16,3-9-5-16,-7-13-11 15,-2-19-8-15,0 0 1 16,-2-17 2-16,-9-15 6 0,-5-11 11 16,2-7 7-16,-4-9 12 15,3-9 15-15,0-3 18 16,3-5 5-16,6 3 2 0,5 1-2 16,6 9-4-16,10 1-4 15,10 11-5-15,4 13-5 16,13 11-6-16,9 14-4 15,3 12-5-15,6 12-2 16,1 16 0-16,-1 14-1 0,-5 11-1 16,-11 11-1-16,-8 8-1 15,-19 7 0-15,-11 0-1 16,-6-2 0-16,-12-8-1 16,-12-6-1-16,-7-10 0 0,-4-15-1 15,-3-8-1-15,-1-16 0 16,-1-10 1-16,-1-6-1 15,1-12 2-15,3-8-2 0,5-7 3 16,10-3 0-16,6-3 2 16,9-1 2-16,7 0 3 15,16-1 1-15,10 2 1 0,13 1 3 16,10 5 1 0,10 1-1-16,6 3 1 0,12 3-1 15,1 7-1-15,4 6-3 16,-5 6-1-16,-4 5-2 15,-7 11-1-15,-10 6-1 0,-13 5-1 16,-10 2 1-16,-14 0 0 16,-10-2 0-16,-7-2 0 15,-2-3 1-15,-11-3 1 16,-3-4 0-16,0-4 0 0,3-1 1 16,-2-2-1-16,1-1 2 15,2-3-3-15,10 0 1 16,-13-3 0-16,13 3-1 0,0-16 1 15,0 3-1-15,4-6 0 16,6-10 0-16,6-2 0 16,0-9-1-16,5-3 1 15,0-1 0-15,2-1-1 0,2 3 0 16,-1 5 1-16,2 6 0 16,-4 9 0-16,1 8-2 15,-2 10 1-15,0 4 0 16,-6 7 1-16,1 12 0 0,-5 8-1 15,-2 9 1-15,-1 5 0 16,-5 8-1-16,-3 2-3 16,0 6-5-16,-3-8-5 15,1-1-13-15,-4-4-36 16,2-14-17-16,1-8-5 0,3-22-5 16</inkml:trace>
  <inkml:trace contextRef="#ctx0" brushRef="#br0" timeOffset="148992.1948">29502 13963 47 0,'0'-22'74'0,"2"0"-5"0,0 0-10 16,2-2-25-16,2 11-104 15,6 1-4-15,0 7-3 16</inkml:trace>
  <inkml:trace contextRef="#ctx0" brushRef="#br0" timeOffset="149627.9372">29871 14297 13 0,'0'0'94'16,"0"0"-3"-16,-8 9-6 16,8-9-5-16,-4 13 0 15,4 0-80-15,5 10 1 16,3 4-1-16,8 7 1 0,3 2 0 15,-1-1 1-15,0-3 1 16,1-5 0-16,1-7 1 16,-2-8 0-16,3-11 0 15,-2-7 0-15,2-11 1 0,2-8-2 16,-2-9 0-16,0-5 0 16,0-5-2-16,-3-4 0 15,0 0-1-15,-3 3-3 0,-6 0-6 16,1 12-15-16,-8 6-36 15,2 9-24-15,-4 18-5 16,11-7-7-16,-11 7-1 0</inkml:trace>
  <inkml:trace contextRef="#ctx0" brushRef="#br0" timeOffset="150214.8973">30384 14226 29 0,'19'-5'79'16,"-2"3"-1"-16,-1-2-6 15,-2 4-3-15,-5 0-61 16,7 11-1-16,-4 8-1 0,-2 10-3 16,0 9-1-16,-6 2 0 15,-2 6 2-15,-1-3-2 16,0-4 0-16,1-3 0 16,0-7-2-16,3-9 1 15,3-7 0-15,5-9-3 0,3-5-1 16,3-11 0-16,1-5-1 15,-2-4 0-15,3-8-1 16,-4-3 1-16,0-2 0 0,-2-5 2 16,-2 1 2-16,-2 0 3 15,1 3 1-15,-3 1 0 16,4 4-1-16,0 6 1 0,-2 3-1 16,4 7 0-1,-2 1 0-15,3 8-1 0,0 3-2 16,2 2 0-16,-3 0 0 15,5 5 0-15,1 3 1 16,5 4-1-16,6-3 0 0,7 0 1 16,8-3 1-16,1-2-1 15,12-3 0-15,0-1-1 16,4-6 1-16,0-5 0 16,-9 0 2-16,-11-4-1 0,-14 1-1 15,-8-6 0-15,-18 2 0 16,-9-4 2-16,-17 4-1 15,-18-3 1-15,-7 6 0 0,-7 2-1 16,-4 11 2-16,0 6 1 16,-3 14-1-16,2 17-1 15,5 13-1-15,7 18 0 16,8 13-2-16,8 16-5 0,1 3-6 16,12 13-12-16,0 6-30 15,9-12-26-15,9-4-5 16,5-18-6-16</inkml:trace>
  <inkml:trace contextRef="#ctx0" brushRef="#br0" timeOffset="150413.8958">30854 13836 5 0,'-13'-46'95'15,"8"17"-4"-15,-3 11-10 16,8 18-8-16,0 0-8 0,0 0-97 16,0 33-51-16,0 9-4 15,0 8-6-15,-11 3 2 16</inkml:trace>
  <inkml:trace contextRef="#ctx0" brushRef="#br0" timeOffset="151044.8759">25892 16868 20 0,'34'10'99'16,"15"-10"-6"-16,19-17-2 15,23-19-4-15,23-16-4 16,37-17-80-16,37-16 0 15,51-11 0-15,42-8-1 0,77-4-1 16,-6-2-7-16,24 6-11 16,-3 3-26-16,3 10-42 15,-3 8-4-15,-29 11-6 16,-35 5-7-16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4:18:02.4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14456 1580 1 0,'-8'-4'59'0,"8"4"-4"0,0 0-1 15,-13-7-4-15,13 7-8 16,0 0-6-16,0 0-7 0,-9-9-9 16,9 9-5-1,0 0-3-15,0 0-5 0,0 0-1 16,0 0-4-16,0 0 0 15,0 0-1-15,0 0 0 16,0 0 0-16,0 0 1 0,0 0-1 16,0 0 1-16,0 0 0 15,0 0 0-15,0 0-1 16,6 10 1-16,-6-10 1 0,2 18-1 16,-2-4 1-16,0 4-1 15,-1 3 1-15,-6 5-1 16,-1 9 0-16,-1 5 0 15,-3 7 0-15,-2 5-1 16,-3 5 0-16,1 5 0 0,-2 5 1 16,-1 4-1-16,-1 1 0 15,3-2 0-15,-2 4 0 16,2-4-1-16,-1-3-2 0,4-1-7 16,-1-5-10-16,2-4-20 15,7-5-38-15,-6-8-7 16,-1-8-4-16,-1-14-4 0</inkml:trace>
  <inkml:trace contextRef="#ctx0" brushRef="#br0" timeOffset="773.3519">14239 1717 40 0,'-5'-14'64'16,"-10"10"-11"-16,10-8-15 16,-2 2-3-16,0 0-7 15,7 10-6-15,-15-16-4 0,8 6-4 16,7 10-3-16,-11-16-3 15,11 16-1-15,-3-18-3 16,3 6-2-16,0 12-3 16,9-15-1-16,-1 5 0 15,4-1 1-15,-1 0 0 0,7 0 1 16,1-1-1-16,6 0 0 16,-1 0 1-16,7 3-2 15,1 0-2-15,-1 3-3 16,17-11 0-16,13 17-1 0,-6 11 2 15,-9 14 0-15,-15 10 0 16,-16 5 2-16,-15 5 4 16,-11-1 2-16,-14 3-2 15,5-12 3-15,-2-2-3 0,7-3 2 16,1-5-1-16,11-1-1 16,3-5 1-16,2-3-1 15,10-1 1-15,7-3-1 16,7 2 2-16,1 0-1 0,3-1 0 15,-5 3-1-15,4-1 1 16,-8 7 1-16,0 2 3 16,-15 5 0-16,-5 10 2 15,-4-2 2-15,-12 7-1 0,-4-1 0 16,-8 2 0-16,-1-1-1 16,-1-1-1-16,-1-6-2 15,-1-7-4-15,5-1-6 16,-6-7-4-16,5 0-13 0,-1-4-29 15,-9-9-22-15,3-7-5 16,-2-2-3-16</inkml:trace>
  <inkml:trace contextRef="#ctx0" brushRef="#br0" timeOffset="1485.138">14995 2010 35 0,'-14'-9'64'15,"14"9"-1"-15,-9-10-4 16,17 7-54-16,-8 3-4 15,0 0-2-15,1-10-4 16,-1 10-1-16,8-11 2 16,-8 11 4-16,15-18 4 0,-1 8 4 15,-1 1 4-15,5-8 1 16,-2 8 2-16,4-5 0 16,0 4-1-16,6-1-2 15,-1 4-3-15,2 3-2 0,4 4-1 16,-3 4-2-16,4 9-2 15,-7 8-1-15,3 8-1 16,-10 10-2-16,1 12-1 16,-13 6-5-16,-3 3 1 0,-3 1 0 15,-2-1 2-15,-4-6-1 16,-5-3 3-16,2-15 4 16,-1-10 5-16,2-7 6 15,2-7 2-15,6-12-1 0,-10 0-2 16,8-14-1-16,0-9-2 15,2-9-4-15,2-10-5 16,6-9-3-16,9-7-1 0,6 0 1 16,5-3-1-16,9 1 2 15,4 7 0-15,10 6 1 16,-2 5-1-16,8 12-7 16,-7 7-15-16,5 3-18 0,0 13-25 15,-6 1-7-15,2 5-3 16</inkml:trace>
  <inkml:trace contextRef="#ctx0" brushRef="#br0" timeOffset="2471.9667">16136 1801 40 0,'9'-12'77'0,"-6"4"2"0,5-1-24 16,-8 9-11-16,-9-13-13 16,-3 9-13-16,-4 4-7 15,-1 2-7-15,-5 10-3 16,-4 11-3-16,-4 6 0 15,-2 10-1-15,-1 3 1 0,-3 8 0 16,1-1 1-16,4 0 0 16,0-7 0-16,8-4 1 15,3-6-3-15,7-10-1 16,6-1-2-16,7-12-1 0,0-9-1 16,14 0-1-16,10-8-1 15,0-11 1-15,10-8 3 16,0-3 3-16,3-4 4 0,-2-5 2 15,3 3 4-15,-14 6 0 16,-3 5 1-16,-2 5-2 16,-6 11 0-16,-2 4-1 15,-11 5-4-15,14 14-2 16,-11 0-3-16,-1 8 2 0,1 1 0 16,0 5 2-16,0-1-1 15,3 3 1-15,0-4 0 16,1-4 1-16,1-2 0 15,1-7 0-15,0-1 4 0,0-10-3 16,3-2 2-16,-3-4-3 16,3-12 2-16,2-1 0 15,-4-5-1-15,7-2 0 0,-3-5-1 16,4 2-1 0,-2-1-1-16,3 1 2 0,-4 6-2 15,3 0-1-15,-7 8 0 16,4 0 0-16,-3 6-1 15,-2 7 0-15,3 0 0 0,-1 9 1 16,-1 1-1-16,5 4 1 16,2 0 2-16,7 3-1 15,7-3 1-15,6 0-1 0,9-7-3 16,6 2-2-16,5-6-1 16,5-3 0-16,1 0 0 15,0-8 2-15,-7-1-1 16,1-6 5-16,-6 2 6 15,-8-9 4-15,-6 4 4 0,-12-8 2 16,-3 8 1-16,-14-6-1 16,0 5-1-16,-11 2-1 15,-12 6-3-15,-5 9-5 0,-4 3-1 16,-2 14-5-16,-5 8-3 16,-1 12-4-16,1-1-1 15,6 9-2-15,5 0 0 0,8-2-1 16,6-5-1-16,4-8-1 15,9-7 3-15,11-11 2 16,2-5 4-16,8-11 2 0,6-16 4 16,-1-7 4-16,8-11 1 15,-3-14 5-15,7-10-1 16,-5-10 2-16,-18 34-2 16,2-5 2-16,-6 3 1 15,1-2 0-15,-4 4-3 0,3 4-4 16,-4 1-2-16,-3 5 1 15,-3 6-1-15,-7 15-2 16,-2 9-3-16,-6 8-2 16,-16 38 1-16,-7 21-1 15,-6 22 0-15,0 13-6 0,2 6-4 16,11-16-12-16,9-8-17 16,3-10-35-16,10-11-4 15,3-12-2-15</inkml:trace>
  <inkml:trace contextRef="#ctx0" brushRef="#br0" timeOffset="3448.3526">18938 1971 25 0,'-17'-1'83'16,"2"1"-2"-16,5 0-7 15,10 0-3-15,-44-2-56 0,44 2-6 16,10-2-5-16,5 1-4 16,12-1-2-16,6-1 3 15,5 1 3-15,10-4-3 0,6 0 4 16,6-1-3-16,0-1 4 16,6-2-1-16,-3-1 1 15,-7 5-1-15,1-2 0 16,-8 1 0-16,-8 1-1 15,-7 0 0-15,-5 4-2 16,-10-3-2-16,-2 5-3 0,-7-1-6 16,-10 1-8-16,12 0-16 15,-12 0-16-15,0 0-15 16,-4 0-16-16,4 0-7 0</inkml:trace>
  <inkml:trace contextRef="#ctx0" brushRef="#br0" timeOffset="3824.3147">20416 1637 43 0,'11'0'83'0,"0"-6"-1"15,1 0-4-15,1-2-3 0,2 1-59 16,-6 3-10-16,3-5-2 16,5 4-3-16,4-1-1 15,3-3-1-15,1 2 0 16,7-1-4-16,6 1-1 0,-1-1-2 15,6 0 0-15,2-1 0 16,-1 1-3-16,1-1 0 16,-2 1-2-16,-1 0-4 15,1 0-29-15,-3 3-23 16,-8 1-3-16,-8 2-4 0</inkml:trace>
  <inkml:trace contextRef="#ctx0" brushRef="#br0" timeOffset="4016.874">20936 1542 17 0,'-64'16'72'0,"14"2"4"16,13 3-6-16,6 4-36 15,7 2-8-15,7 8-11 16,-4 7-7-16,0 7-6 0,1 11-5 16,-5-4-7-16,2 11-11 15,2 3-19-15,-5-7-29 16,7 3-4-16,0-6-5 15</inkml:trace>
  <inkml:trace contextRef="#ctx0" brushRef="#br0" timeOffset="6186.6502">20346 2319 63 0,'0'0'84'0,"-15"-5"-5"0,15 5-4 15,-13-7-38 1,13 7-16-16,0 0-7 0,15-6-7 16,5 6-8-16,6-5-4 15,9 2-7-15,6-5-3 16,10-1-7-16,-1 0-11 0,10-2-2 16,-3-3-1-16,7-1 2 15,-1-5 2-15,-3 4 8 16,-2-1 6-16,-5 5 5 0,1-4 11 15,-7 8 2-15,1-6 2 16,-9 7-1-16,-1 2 4 16,2-2-3-16,-9 1 2 15,3-1 1-15,-6 1 3 0,-1-2 6 16,-3 6 8-16,-4-4 6 16,-5 2-2-16,-6-5 4 15,-9 9-2-15,5-15-1 16,-5 15-3-16,-13-15-5 0,0 7-6 15,-7-3-4-15,2 3-3 16,-4 2-3-16,-2 3-1 16,-2 4-1-16,0 9 0 15,-2 7-3-15,-4 6 2 0,0 10-2 16,-1 5-1-16,-1 4 1 16,4 2-2-16,6 1 1 15,5-4-4-15,6-3 1 0,11-6-5 16,4-9 0-16,14-3-3 15,14-12 0-15,7-8 0 16,9-6 1-16,5-16 4 16,5-11-2-16,2-17 6 0,5-13 7 15,-2-13 7-15,-5-8 4 16,-2-6 4-16,-3-5 2 16,-30 49 3-16,3-4 1 15,-6 4 1-15,2 1-3 16,-1 5-7-16,-2 3-2 15,-5 5-7-15,2 0-7 0,-8 7-2 16,4 4-3-16,-6 7-1 16,-4 14 0-16,-6 0 2 0,-9 24-1 15,-12 18 4-15,-4 20 5 16,-7 9-1-16,1 11-1 16,-4 0 0-16,13-14-1 15,0-4 0-15,8-3 1 0,4-8-3 16,12-6-1-16,2-6-1 15,7-7-4-15,9-5 0 16,7-8-2-16,13-6 0 0,0-12 1 16,9-5 2-16,2-16 1 15,6-12 7-15,-2-6 5 16,5-6 8-16,-12-5 1 16,-4 0 2-16,-8 1 1 15,-7 1 0-15,-5 15 0 0,-8 5-7 16,-7 8-6-16,-3 2-7 15,0 15-3-15,-8-2-4 16,-2 9-1-16,-3 10-1 16,-3 4-1-16,5 3 3 15,-5 3 4-15,4 2 2 0,4 2 1 16,1 0 4-16,5-2-1 16,3-2 1-16,9-4-1 15,1-1 0-15,5-8-1 0,0 1 0 16,5-11 1-16,3-4-3 15,0-8 2-15,-1-12 2 16,5-1 2-16,-5-8 2 16,2-2 0-16,0 1 0 0,-5 1 0 15,1 1-1-15,-4 9 0 16,-1 5-4-16,-5 6-3 16,3 5 1-16,-2 4-5 15,1 6 1-15,-4 7 0 0,4-1 1 16,-1 2 1-16,1-2 1 15,2 2 1-15,2-3 2 16,4-2 0-16,3-3 1 0,3-3 0 16,3-2 0-16,3-2 2 15,3-5-2-15,7-9 1 16,-3-6-1-16,10-10 2 16,-2-6-1-16,3-10 0 0,3-7 0 15,-27 21-1-15,2-8 2 16,3 1 1-16,-1-6 4 15,-3-1 2-15,3-2 2 0,-4 1-2 16,1 0 0-16,-7 4 0 16,-2 1-4-16,0 2-3 15,-2 4-4-15,-4 7-2 16,-5 3-3-16,-2 9 0 0,0 4 0 16,-6 13 1-16,0 0 4 15,-18 32 1-15,-8 18-1 16,-3 17 1-16,0 7 1 15,-1 4-1-15,3 3 2 16,7-11-2-16,4-16-1 0,3-7 0 16,5-4 0-16,-1-2 1 15,1-6-1-15,4-5 2 16,1-9-2-16,-2-2 3 16,3-5-2-16,1-6 1 0,1-8 1 15,-2 9 0-15,2-9-1 16,0 0 1-16,0 0 1 15,0 0-1-15,0 0 1 0,0-14 0 16,0 0-1-16,0-6 1 16,-2-3 0-16,-1-3-1 15,-4-4 0-15,-2 1-1 16,-4-1 0-16,1 7 1 0,-2 1-2 16,-3 6 0-16,-4 4-1 15,-3 4 0-15,-2 8-1 16,5 0 0-16,-5 0 0 15,3 3 0-15,3 6 1 16,3-3-1-16,2-1 0 0,7 1 1 16,8-6 0-16,-11 7-1 15,11-7 1-15,-3 10-1 0,3-10-1 16,-1 11-1-16,1-11 2 16,0 0-1-16,0 0-1 15,4 11 3-15,-4-11-3 16,0 0 2-16,14-6 1 0,-6-3 0 15,2-2 1-15,4-5 0 16,-1-2 0-16,4-4 0 16,3-1 1-16,1-3 0 0,1 2 1 15,-1 5 0-15,1-1 0 16,-1 3-1-16,4 5 1 16,-3 4-2-16,-1 2 1 15,2 3-2-15,6 0 0 16,-4 3-1-16,5 0 1 0,1 1 0 15,1-1-1-15,1 0 3 16,0 0-1-16,2 0 1 16,-7 0-1-16,2-1 2 15,-6-2-1-15,0 0 0 0,-10 1 0 16,1-1-1-16,-3 2 1 16,-4 1 0-16,-8 0 1 15,15-2-2-15,-15 2 1 0,14-1 0 16,-14 1 0-16,18-3 0 15,-18 3 1-15,15-6 0 16,-7 3 0-16,-8 3 2 0,12-8-1 16,-12 8 2-16,0 0-3 15,7-9 0-15,-7 9-3 16,0 0 0-16,0 0-2 0,0 0-2 16,-6 18 1-1,3-2 0-15,-3 8 0 0,-3 5 0 16,4 10 3-16,-6 5-1 15,3 2 2-15,-3 4-4 16,1-5-4-16,1 2-15 0,-3-6-27 16,4-2-28-1,-2-6-4-15,-1-14-5 0</inkml:trace>
  <inkml:trace contextRef="#ctx0" brushRef="#br0" timeOffset="6368.2834">23355 1470 57 0,'10'-28'68'0,"-3"6"-17"16,1-1-18-16,4 10-60 15,-4-2-49-15,3 8-1 0</inkml:trace>
  <inkml:trace contextRef="#ctx0" brushRef="#br0" timeOffset="6981.3767">23741 1283 67 0,'30'-13'81'15,"-4"3"-3"-15,3 4-5 16,-7 3-3-16,-1 4-70 15,-5 7-3-15,-7 8 2 0,-3 15 5 16,-6 32-2-16,-8 7 0 16,-7 13-3-16,2 7-1 15,-5 3-3-15,-1-10-4 16,-1-10 0-16,3-19-2 0,3-10 0 16,-3-9-1-16,4-9 6 15,3-7 4-15,-3-8 3 16,13-11 4-16,-13 3 2 15,13-3 3-15,-2-17-2 16,3-1 1-16,9-2-2 0,-1-4-3 16,8-7-2-16,4-3-1 15,6-2-1-15,0 0 0 16,9 0 0-16,-5 3 0 0,6 0 1 16,-6 6-1-1,-3 7 1-15,-3 6 0 0,-5 6-1 16,-7 7 1-16,1 2-1 15,1 10 2-15,-9 3-5 0,6 6 3 16,-4 1-1-16,7 5 1 16,1-2 0-16,8 1 0 15,0-5 0-15,-1-4 0 0,6-4 2 16,-2-8 0-16,4-4 2 16,-4-5-1-16,2-9 2 15,-4-4 1-15,-2-4 2 16,-2 2 0-16,-4 3-1 15,-8 4-4-15,2 3-1 16,-11 10-1-16,4 7-1 0,-8 14-2 16,-10 18-1-16,-5 9-2 15,-6 11 0-15,1 8-1 16,0 3-8-16,-5-2-12 0,5-4-24 16,11-2-28-16,-7-12-4 15,2-11-4-15</inkml:trace>
  <inkml:trace contextRef="#ctx0" brushRef="#br0" timeOffset="7163.8236">23841 1721 89 0,'-7'-33'95'0,"5"5"-7"15,-2 1-8-15,4 3 0 16,0-1-74-16,7 6-12 15,5-2-19-15,7 5-54 0,7 1-5 16,7 1-6-16,5 0-3 16</inkml:trace>
  <inkml:trace contextRef="#ctx0" brushRef="#br0" timeOffset="8158.0518">14621 2900 18 0,'-64'-25'20'0,"3"25"-24"16,2 3 0-16,0 2 4 16,-1 1 7-16,4 0 13 0,-4-2 12 15,7-4 7-15,5 0 2 16,1 0 2-16,9 0 0 15,5-3-4-15,11 0-6 0,5-1-13 16,8 2-9-16,9 2-4 16,0 0-2-16,0 0-2 15,20-9-4-15,9 6-2 16,11-2 0-16,15 1 2 0,13-2 1 16,18-4 0-16,21-1 0 15,16-1 0-15,15-5 1 16,10 1 4-16,22-4-1 0,7-5 0 15,9 4 0-15,6 0 0 16,-3 1-1-16,-6 0 1 16,-5 3-1-16,-4 2 0 15,-18 5 1-15,-10 2 0 0,-15 1 1 16,-15 2-1-16,-16 1 0 16,-13 2-1-16,-21 2-1 15,-14-1-2-15,-13 1 0 0,-16 1-7 16,-12-1-8-16,-11 0-13 15,-26 11-23-15,0 7-28 16,-25-1-6-16,-10 7-3 16</inkml:trace>
  <inkml:trace contextRef="#ctx0" brushRef="#br0" timeOffset="9491.4379">20895 2843 61 0,'0'0'70'0,"2"-9"-1"16,-2 9-21-16,-2 7-27 15,2-7-8-15,6-2-5 0,-6 2-5 16,23-2-1-16,-10 0 1 16,10 0-2-16,-2 1 1 15,13 1 0-15,-1-1 2 16,15-3 0-16,7-2 4 16,8-2 1-16,18-2 0 0,18-2 2 15,17-2 1-15,15-6 2 16,23 0-2-16,14-4 0 15,17 4-4-15,11 1 1 16,4-2-3-16,-1 3-2 0,-1 1-1 16,-6 4-2-16,-15 4 0 15,-12 2-1-15,-19 10-2 16,-20-2-7-16,-17 5-8 16,-19 2-26-16,-24 10-31 0,-26 3-8 15,-22 0-6-15,-26 0-2 16</inkml:trace>
  <inkml:trace contextRef="#ctx0" brushRef="#br0" timeOffset="11803.4596">13321 3184 45 0,'-30'-18'76'0,"6"1"1"16,3 3-4-16,-3 1-39 0,9 3-4 15,2 2-10-15,5 2-6 16,-3 2-4-16,-1 2-1 16,-5 2-4-16,-4 0-1 0,-6 9-2 15,-8 4-1-15,-13 4-1 16,-6 4 1-16,-10 5 0 15,-12 3 1-15,-9 5-1 16,-15 2 1-16,-3 1 1 16,-13 3 0-16,-4 2-1 0,-8 5 0 15,-5 4 0-15,-6 4-1 16,1 1 1-16,0 3-2 16,-2 3 0-16,6 1 0 0,0 4 0 15,6-4 0-15,7-3-1 16,9-4-1-16,8-6-2 15,12-4-2-15,16-6-5 16,6-9-8-16,18-8-14 0,12-2-25 16,9-13-23-16,14-7-3 15,8-7-2-15</inkml:trace>
  <inkml:trace contextRef="#ctx0" brushRef="#br0" timeOffset="12129.8265">10813 3640 47 0,'22'-19'85'0,"-6"3"-3"15,-6 4-6-15,-6 4-4 16,-27 3-65-16,23 5-1 16,-15 8-2-16,-3 12-3 0,-8 13-2 15,-10 8 0-15,-12 14 0 16,-6 8 1-16,-11 6 1 15,-5 4 1-15,-5 5 2 16,-2-6 1-16,6-3-1 16,5-8 0-16,12-6 0 0,12-6 0 15,11-4-2-15,11-5-1 16,20-5-2-16,16-8-1 0,23-1-1 16,19-11-6-16,22-2-13 15,7-5-29-15,20-8-26 16,10 1-6-16,-2-15-4 0</inkml:trace>
  <inkml:trace contextRef="#ctx0" brushRef="#br0" timeOffset="16931.7202">13421 1233 62 0,'25'-12'77'16,"-5"-2"-1"-16,-1 1-2 15,-4-1-41-15,-1-1-16 16,-4-1-1-16,-1 2-2 0,-2 0-4 16,-3 1-2-16,0 0-3 15,-2 1-1-15,-2-2-2 16,0 2 0-16,-2 3-1 16,2 9 0-16,-5-14 0 0,5 14 2 15,-9-11-1-15,9 11 0 16,-14-13 0-16,4 8 0 15,1 1 0-15,-5 0-2 16,-1 1 1-16,-1 0-1 16,-2 2-1-16,-2-1 1 0,-2-1-1 15,-1 3-1-15,-6 0 1 16,3 3 0-16,-5 1-1 0,4 1 0 16,-4 3 1-16,-3 1 0 15,4 1-1-15,3 0 0 16,-4 1 0-16,5 1-1 15,1 0-1-15,3 2 1 0,4-1-2 16,3 4 0-16,4 2 1 16,1 4 0-16,6 2 0 15,4-4 4-15,3 47 0 16,12 8 0-16,4 16 2 16,1 13-2-16,-1 20 1 0,-4 7 1 15,-2 9 0-15,-9-9-1 16,-2 6 1-16,0-2-2 15,1 5 1-15,1-5 2 0,0-1-1 16,-3-8-1-16,-2-3-1 16,-1-3 0-16,-9-10-1 15,1-2 1-15,-3-13 0 16,2-11 0-16,1-13-2 0,3-8 2 16,6-17 2-16,1-10 0 15,13-10 1-15,4-13 0 16,9-13 0-16,11-5-1 15,14-14-3-15,13-11-8 0,16-7-22 16,17-7-41-16,20-12-7 16,12-2-5-16,5-4-2 15</inkml:trace>
  <inkml:trace contextRef="#ctx0" brushRef="#br0" timeOffset="17980.5098">24792 1083 4 0,'-9'-26'66'15,"1"3"4"-15,8 1-4 16,0-3-3-16,6 0-57 16,1-1 1-16,9 0-2 15,2 0 0-15,10 2-3 0,-2 0 1 16,9-2 1 0,50-17-2-16,-31 17 0 0,6 11-1 15,12-6 0-15,-1 8 0 16,8 3-1-16,6-1 0 15,4 6-1-15,-2 1 0 16,1 2 0-16,1 2 0 16,1 3 0-16,-6 3 1 15,-3 7 0-15,-4 1 1 0,-7 5-1 16,-7 1 1-16,-8 12 1 16,-10-4 1-16,-7 11-3 15,-6-3 2-15,-9 11-1 16,-7 1 0-16,7 18 1 15,-23 67 0-15,-6 6-1 0,-15 11-1 16,-8 6 1-16,3-8 1 16,-3 8 0-16,6-5 0 15,3-5 0-15,6-5-2 16,1 3 1-16,4-7 1 0,0-9-1 16,2-4 0-16,2-15-1 15,-4-16 1-15,1-10-1 16,-2-13 5-16,-4-15 6 0,-1-13 1 15,-9-8 3-15,-3-9 1 16,-7-9 0-16,-7-3 1 16,-9-7-2-16,-10-1-3 0,-6-6-7 15,-15 1-6-15,-7-2-11 16,-14-7-16-16,-14 0-41 16,-6 6-13-16,-11-3-8 15,-16-3-5-15</inkml:trace>
  <inkml:trace contextRef="#ctx0" brushRef="#br0" timeOffset="19278.8524">17904 2267 24 0,'-5'4'76'15,"5"-4"-2"-15,0 0-5 16,0 0-6-16,-11-3-60 16,11 3-1-16,0 0-2 15,11 0-1-15,2 5 0 0,6 0 3 16,9 0 0-16,7 1 3 16,9-1 1-16,10-1-1 15,6-1-1-15,12-1-2 16,7-1 1-16,11-1-1 0,2 0 0 15,10 0-1-15,0-3 1 16,3-2-1-16,7-2 0 16,-9 1 1-16,-5 0-1 15,-8-1 1-15,-6-3 0 0,-15 3 0 16,-4 0 0-16,-14 3 0 16,-13-1-1-16,-5 3 1 15,-9-1-4-15,-4 3-4 16,-8 0-8-16,-1 3-9 15,-11-3-23-15,0 16-28 0,-4-8-4 16,-9 1-4-16</inkml:trace>
  <inkml:trace contextRef="#ctx0" brushRef="#br0" timeOffset="19977.8528">19340 1820 7 0,'4'-18'63'15,"-4"7"4"-15,1 0-5 16,-1-19-34-16,0 21-20 16,0 9-2-16,3-11-6 0,-3 11-4 15,0 0 1-15,11-5-1 16,-11 5 0-16,11 0 0 16,-2 1 2-16,3 1 1 15,-2 3-1-15,5 0 2 0,1 1 2 16,4 0 0-16,-3 1 0 15,3 0 1-15,-2-2-2 16,4 4 4-16,-2 0-3 16,7-1 0-16,4 5-1 0,-2 3 1 15,7-2-2-15,-2 5 0 16,5-1 0-16,-4 2-2 16,5-2 2-16,-7 0 0 0,-5-3 2 15,-3-2-2-15,-5-3 1 16,-3 1-1-16,-6-6 1 15,-11-5 2-15,12 11-1 16,-12-11 1-16,4 11 1 0,-4-3 1 16,-4 2 0-16,-5 3 0 15,-8 1-3-15,-6 10-4 16,-8 5-12-16,-8 4-17 16,-11 12-30-16,-11-5-7 15,-5 2 0-15</inkml:trace>
  <inkml:trace contextRef="#ctx0" brushRef="#br0" timeOffset="20423.8161">18749 1949 53 0,'15'-33'62'16,"0"2"2"-16,-1-13-34 15,-2 23-17-15,-1 0 4 0,-3 7-3 16,-3 4-2-16,-5 10-4 16,0-12 0-16,-9 12-4 15,-8 6-2-15,-9 7-3 16,-6 7-2-16,-6 2 0 0,-6 6 1 15,-8 3 0-15,-3 5 2 16,-9-3 2-16,1 6-1 16,-1-3 2-16,2 1-1 15,4 4 1 1,6-2-1-16,6 1 1 0,11-3-3 16,11 4 2-16,10-8-1 15,12 9-1-15,2-9 2 16,16 2-1-16,5-2-1 15,10 1 0-15,4-4-5 0,12 5-7 16,11-2-25-16,6 2-30 16,11-3 0-16,6-7-5 15</inkml:trace>
  <inkml:trace contextRef="#ctx0" brushRef="#br0" timeOffset="29693.1798">15882 2738 20 0,'0'0'65'0,"0"0"0"16,2-17-2-16,-2 17-35 15,0 0-17-15,0 0-6 16,0 0-2-16,0 0 0 0,0 0-2 16,0 0 1-16,0 0-1 15,0 0 1-15,0 0-1 16,0 0 2-16,10 5 0 16,-10-5 1-16,7 11 1 15,-7-11 2-15,13 18 0 0,-6-6 0 16,2 9 0-16,2 1-1 15,-3 11 2-15,2-1-1 16,1 11-2-16,-1 7 0 0,-1 5-1 16,3 8 0-16,-3 5-2 15,5 8-1-15,1 5 0 16,-1 3 1-16,-1 2-1 16,4 3 0-16,1 1 0 0,0 0-1 15,1 0 2-15,-2-8 0 16,0-5-1-16,-1-7-1 15,-1-9 1-15,-1-7-1 16,-3-11-2-16,-1-8-3 16,-2-9-5-16,0-7-11 0,-5-3-16 15,-3-16-36-15,0 0-6 16,0 0-1-16</inkml:trace>
  <inkml:trace contextRef="#ctx0" brushRef="#br0" timeOffset="30103.6593">16321 2564 6 0,'1'-18'87'0,"-1"2"-1"0,0 6-5 16,-1 0-7-16,-2 0-3 15,3 10-73-15,0 0-1 16,0 0 0-16,3 17-2 0,7 8 2 16,3 9-2-16,3 12 2 15,1 10 3-15,6 15 2 16,-2 7-1-16,2 12-1 15,4 4 1-15,-3 8-2 0,2 7 2 16,2-1 0-16,0 0-1 16,0-8 0-16,3-6 0 15,-5-6-1-15,-2-13-5 16,3-8-6-16,-8-16-10 16,0-7-21-16,0-5-27 0,-7-13-10 15,-4-10-3-15</inkml:trace>
  <inkml:trace contextRef="#ctx0" brushRef="#br0" timeOffset="30486.7264">16274 2664 43 0,'-13'-19'78'16,"1"9"-1"-16,3-2-7 15,9 12-5-15,-15-13-63 0,4 13 0 16,0 6-1-16,-6 9-3 16,-4 2-4-16,-7 10 0 15,0 8 2-15,-5 4 1 16,-3 8 2-16,0 5-1 0,-8 6 2 15,3 2-1-15,-1 1 3 16,0 1-1-16,-3-5 1 16,-1 3-1-16,1 0-1 15,2-7 1-15,8-6-3 0,2-6-4 16,6-5-13-16,4-8-9 16,11-3-11-16,3-15-21 15,9-10-13-15,8-6-1 16</inkml:trace>
  <inkml:trace contextRef="#ctx0" brushRef="#br0" timeOffset="30669.233">15978 2782 69 0,'29'-34'77'0,"3"11"-2"16,-2 5-4-16,2-23-34 15,5 34-31-15,8 7 0 16,6 8-1-16,10 2 0 0,8 5-5 15,4 3-11-15,-1 6-18 16,-5-3-31-16,2 9-14 16,-5-7-5-16,-8 4-1 15</inkml:trace>
  <inkml:trace contextRef="#ctx0" brushRef="#br0" timeOffset="31499.8977">16663 4781 28 0,'0'0'66'0,"0"0"2"16,0 0-24-16,-9-7-17 0,9 7-11 15,0 0-4-15,0 0-3 16,0 0-6-16,0 0-2 15,0 0-2-15,0 0 0 16,0 10 1-16,0-10 0 16,6 16 1-16,-1-6 1 0,0-2 4 15,-5-8 0-15,9 14 4 16,-9-14 0-16,0 0 1 16,8 10 2-16,-8-10-1 15,0 0 0-15,12-10-2 0,-1-2-1 16,4-5-2-16,6-6-2 15,7-5-3-15,7-6 0 16,10-3-2-16,4-3 1 0,11-2-2 16,4-2 1-16,8 1-1 15,4 4 1-15,1 0 1 16,4 4-2-16,-5 5-3 16,-3 3-6-16,-4 8-8 15,-12 3-14-15,-8 4-30 0,-6 10-18 16,-11 2-4-16,-12 6-1 15</inkml:trace>
  <inkml:trace contextRef="#ctx0" brushRef="#br0" timeOffset="31720.528">17270 4554 48 0,'-15'18'79'0,"2"-4"-2"16,-2 6-5-16,6 3-2 0,-31 5-70 16,34 12-2-16,2 8-2 15,1 10-3-15,3 9-8 16,0 3-11-16,7-2-21 0,6 1-25 16,-1-4-7-16,0-10 4 15</inkml:trace>
  <inkml:trace contextRef="#ctx0" brushRef="#br0" timeOffset="31940.1827">17098 5000 42 0,'-12'0'76'0,"-1"3"-4"16,2 2-4-16,-1 1-4 15,2 3-68-15,3 0-3 0,5 6-6 16,-2-1-9-16,4 2-8 16,0 2-14-16,2-6-24 15,9 4-5-15</inkml:trace>
  <inkml:trace contextRef="#ctx0" brushRef="#br0" timeOffset="33984.1907">16822 5491 34 0,'11'7'73'15,"2"-12"-3"-15,6-7-1 16,6-6-3-16,4-3-65 15,13-4 0-15,13-6-1 0,5-1-1 16,14-2 1-16,4-4-1 16,8 1-3-16,4 0-1 15,-2-1-3-15,1-1 1 0,-5 6 2 16,-6-1 0-16,-9 4 0 16,-13 0 3-16,-6 8 4 15,-19 0 4-15,-4 1 1 0,-16 6 0 16,-10 1 0-1,-6 4-1-15,-11 3-1 0,-4 1-3 16,-5 4-3-16,0 2-3 16,-6 6-1-16,0 5 1 15,-2 8-2-15,4 5 2 0,-1 2-1 16,4 5 2-16,0-1 2 16,6 4 0-16,1-6 0 15,9 1 1-15,2-7-2 16,4-4 1-16,4-5 0 0,10-5 1 15,6-8 0-15,11-8 0 16,10-14 1-16,7-14-1 16,11-8-3-16,3-18 0 0,7-11-2 15,2-14 0-15,-2-11 0 16,-1-10 0-16,-9-4 8 16,-2-1 6-16,-8 3 8 15,-11 10 3-15,-6 8 4 0,-10 15-1 16,-8 17-1-16,-9 17-1 15,-1 12-9-15,-8 18-6 16,-8 13-4-16,-3 9-5 16,-2 14-1-16,-3 16-2 0,-2 11 0 15,-1 18 2-15,0 11 0 16,0 10 1-16,1 4 3 16,4-1 0-16,6 2 0 15,7-11 0-15,5-6 0 0,3-13 0 16,12-10 0-16,7-14 0 15,8-7-1-15,8-15 0 16,1-10 1-16,11-7-1 0,2-15 2 16,4-11-1-16,3-13 1 15,-2-7 0-15,0-8 1 16,-9 0 1-16,0-2 0 0,-13 8 1 16,-7 5 0-16,-8 8-1 15,-9 10-1-15,-7 9 0 16,0 15-2-16,-11-7-1 15,-1 11-2-15,-4 10 0 16,1 4-2-16,1 9 2 0,2 1 0 16,4 3 0-16,2 4 2 15,6-6 0-15,1 0 0 16,7-9 1-16,3-3 1 16,3-10-1-16,5-5 1 0,3-7-2 15,5-15 1-15,4-3 1 16,2-7-1-16,3-6 1 15,1-6-1-15,5 0 0 0,-3 1 0 16,-4 4 1-16,-3 6-1 16,-7 4-1-16,-3 6-1 15,-3 10 0-15,-3 7 0 16,-3 5-1-16,-1 11 1 16,2 8-2-16,1 3 2 0,1 5-1 15,5 0 3-15,3 2-1 16,6-6 1-16,2-2 0 15,6-10 0-15,7-7 0 0,3-5 1 16,6-14 0 0,-1-7 1-16,3-11 1 0,2-10-2 15,-9-7 3-15,-1-7-1 16,-10-6-1-16,-5-8 1 0,-9-3-1 16,-5-2 2-16,-13-5-1 15,-4 0 4-15,-2 4-1 16,-12 3 2-16,0 8-1 15,0 10 1-15,-3 7-1 0,1 11-2 16,5 12-3-16,-2 12-5 16,2 7-1-16,9 6-1 15,-15 21 0-15,5 6-1 0,1 12 2 16,-5 10 0-16,2 10 1 16,-2 8 2-16,5 9-1 15,-3 2 2-15,7 0-1 16,0-4 1-16,5-1 0 15,4-6 1-15,3-5-1 0,8-6 2 16,4-6-2-16,5-6 0 16,2-6 0-16,6-6-1 15,-3-6 0-15,6-7 0 0,-1-7 0 16,0-5 0-16,-1-7 2 16,2-5 0-16,-4-9 1 15,-1-6 0-15,0-7 1 16,-5-2-1-16,0-4 1 0,-3-1-1 15,-5 3 0-15,-2 3-1 16,-3 3 0-16,-1 4 0 16,-5 7-2-16,-4 6 0 15,-2 8-2-15,0 0 1 0,0 0-1 16,4 16 1-16,-2 0-1 16,1 4 0-16,4-1 2 15,3-1 0-15,7-2 1 0,8-8 0 16,2-8 1-16,7-6 0 15,3-15 0-15,4-7 0 16,4-12 0-16,-3-8-2 0,-4-9 0 16,-2-9-1-16,-8-5 1 15,-7-7 1-15,-10-1 1 16,-7-1 3-16,-5 1 0 16,-11 9 2-16,-8 6 2 15,-1 12-1-15,0 12-3 0,-1 11-2 16,6 13-2-16,0 13-2 15,2 10-1-15,-1 15-2 16,8 13 0-16,-3 11 0 16,8 8 1-16,2 4 1 15,0 5-1-15,11-4 2 0,3-2-1 16,9-10 1-16,2-5 0 16,4-11 1-16,-2-6 0 15,3-9 2-15,-5-8 0 16,4-5-1-16,-3-5 2 0,4-10-1 15,-3-8 1-15,2-5-1 16,2-7 1-16,1-1-1 0,3-4 0 16,-3 7-1-16,-1 2 0 15,-4 6-1-15,0 5 0 16,-4 8 0-16,-4 10-1 16,-1 0 1-16,-2 13 0 15,0 3 1-15,2 9-1 0,-2 0 1 16,2 6-1-16,0 1 0 15,1 3 1-15,-1 4-1 16,-2 0 1-16,-1-1 0 0,-4 1 1 16,-2 2-1-16,-1 0 0 15,-7 8-1-15,-1 1-3 16,-8 0-6-16,-1 1-9 16,-3-3-12-16,-4-3-36 0,1-1-14 15,0-9-4-15,-1-14 0 16</inkml:trace>
  <inkml:trace contextRef="#ctx0" brushRef="#br0" timeOffset="34204.8258">20216 3790 88 0,'-36'-1'88'15,"8"1"-6"-15,16-5-5 0,12-11-2 16,11-4-78-16,27-1-7 16,11-3-15-16,20-5-29 15,20-2-22-15,7-2-5 16,9-2-5-16</inkml:trace>
  <inkml:trace contextRef="#ctx0" brushRef="#br0" timeOffset="39097.4042">19286 3991 7 0,'0'-12'24'16,"10"2"-1"-16,9-1-3 15,12-10 1-15,7-3-3 16,18-13-5-16,15-4-1 0,12-10 1 16,9-1-3-16,12-9 1 15,-2 4-1-15,5-1-2 16,3 1-2-16,-12 9-21 16,-2 9-36-16,-17 11-6 0,-15 6 2 15</inkml:trace>
  <inkml:trace contextRef="#ctx0" brushRef="#br0" timeOffset="43899.6865">20129 1746 60 0,'13'-25'71'15,"3"-5"2"-15,-4 3-35 16,-1 2-5-16,-7 13-3 0,5-2-8 16,-8 1-2-16,-1-4-4 15,0 1-2-15,0-2-5 16,-13 0-4-16,-1-1-4 15,-5-1 1-15,-5-2 0 16,-9-1-2-16,-4 1 3 0,-5-3-2 16,-9-1 1-16,-6 0 0 15,-7-1-1-15,-5 1 1 16,-11-2-2-16,-4 1 2 16,-8 2-2-16,-8-1 1 0,-3-1 0 15,-9 5 1-15,-3-3-1 16,-8 2 0-16,-5-2 0 0,-6 3 1 15,-6 1-1 1,-3 4 0-16,-6-2-1 0,-2 0-2 16,-5 1 0-16,-1 0 1 15,-5 2 0-15,-6 5 0 16,-2-1-1-16,-3 2 1 16,-2 3 2-16,-1 3 0 15,-2 3 0-15,-2 1-1 0,1 7 0 16,1 4 0-16,4 2 1 15,-3 3-2-15,6 2 1 16,0 4-1-16,6 6 0 0,5 3 1 16,6 5-1-16,7 0-1 15,65-6 2-15,-183 67 0 0,36 5 0 16,39-1-1-16,37 10 1 16,32 0 0-16,26 11 0 15,22 2 2-15,29-12-2 16,11 6 1-16,12 4 1 15,12 1-2-15,10-2 0 0,20 2 0 16,20-3 0-16,14-4-1 16,22-4 0-16,19-5-2 15,20-2 1-15,23-6 2 16,22-2 0-16,19-7-1 0,21-8 0 16,20-7 0-16,19-12 1 15,19-11-1-15,23-19 0 16,15-16 0-16,19-14-1 15,11-26 1-15,17-20 0 0,6-20 1 16,5-23 0-16,-2-18 1 16,-12-20 2-16,-8-12 4 15,-26-20 4-15,-17-7 1 16,-41-10 0-16,-19-4 3 0,-48 1 0 16,-34 7 0-16,-97 89-5 15,-5-6-6-15,-31 6-7 16,-14-7-10-16,-38 18-24 15,-34 5-51-15,-51 12-3 0,-19 21-6 16,-282-32-4-16</inkml:trace>
  <inkml:trace contextRef="#ctx0" brushRef="#br0" timeOffset="61689.2438">14339 4723 0 0,'0'0'88'15,"6"-13"0"-15,-6 13-6 16,0 0-6-16,0 0-4 0,0 0-75 16,0 0-4-16,-1 4 1 15,5 14 1-15,4 10-1 16,-1 12 3-16,2 16 1 0,0 15 2 16,1 20 1-16,-1 15 3 15,0 22 2 1,-4 7-1-16,-6 19 0 0,1 12 1 15,-3 15 1-15,-6 11-1 16,-6 14 1-16,-2 7-4 0,-9 9-1 16,-7 13 0-16,-7 6-1 15,0 7 0-15,-7 2 1 16,-2 5-1-16,-3 1 2 0,4 5 0 16,5-2 0-16,5 0 2 15,7-1 0-15,2-2 0 16,7-2-1-16,6-2 0 15,5 0-2-15,2-4 1 16,6 4 0-16,1-1-1 0,2-3 1 16,2 1-1-16,3 3 0 15,7 1 0-15,-2 3 1 16,3 2-1-16,3-3-1 0,2 5 1 16,-1-1-1-16,2 1 1 15,1 0 0-15,0-3 1 16,1-2-1-16,2-1 1 15,-1 2 0-15,0-3 0 0,2 0-3 16,4 1 0-16,-5-3 0 16,10-1 0-16,-1-4 0 15,-13-127 0-15,2 14 0 16,-1-5 0-16,5 9 0 0,1-7 0 16,-1 6 0-16,3-14 0 15,-2 12 0-15,-2-12 0 16,3 8 0-16,-3-12 0 15,-1 6 0-15,-7-14-4 16,2 1-8-16,-4-11-12 16,-1-3-52-16,-8-18-11 15,-6-19-4-15,1-60-6 0,-12 26-3 16</inkml:trace>
  <inkml:trace contextRef="#ctx0" brushRef="#br0" timeOffset="62886.9705">895 8350 48 0,'0'0'79'16,"0"0"-2"-16,0 0-6 15,0 0-2-15,-12 16-61 16,12-16-8-16,14 0 0 0,4-1 3 16,2-2 1-16,12-3 2 15,4-1 1-15,11 0 0 16,6-7-2-16,12 0 0 16,6-4-2-16,8-3 0 15,11-4 0-15,6 5 0 16,15-6-3-16,2 2 0 0,4 0 2 15,-2 1-1-15,7-1 1 16,-8 1-2-16,4 0-1 0,-9 0-2 16,-15-1 4-16,-16 2-1 15,-7 0 0-15,-15 3 1 16,-15 1-1-16,-12-1-1 0,-18-1 0 16,-11 1-2-16,-11 0-2 15,-19-4 2-15,-9 3-3 16,-14-3-3-16,-8 2 2 15,-11 1 0-15,-6 5 4 16,-6 3 2-16,-3 5 5 0,7 4-1 16,4 2 2-16,7-1 3 15,13 2 0-15,8 0-7 0,17 0-2 16,8-1-4-16,23 1-3 16,12-6 0-16,19 2 0 15,24-3-1-15,10-2 2 16,18 2 5-16,13-1 1 0,14 2 3 15,-3 1 3-15,2 5 0 16,-2 6 1-16,-14 7 1 16,-11 6 1-16,-11 9 1 15,-18 6 5-15,-18 10-1 16,-21 11-2-16,-20 12-3 0,-29 10-2 16,-26 10-5-16,-15 18-6 15,-22 1-13-15,-14 7-42 16,-10 10-20-16,-4 2-6 0,1-2-5 15,7-8 1-15</inkml:trace>
  <inkml:trace contextRef="#ctx0" brushRef="#br0" timeOffset="63504.0987">908 12144 78 0,'-11'14'91'0,"3"-3"-3"16,-4-2-5-16,5-2-1 16,7-7-60-16,-12 15-14 15,-4-11-1-15,16-4-2 0,0 0-1 16,0 0-1-16,12 0-1 16,8 0-1-16,7-11-2 15,16-5 3-15,16-6 2 16,6-5 0-16,14-12-1 15,10-4-1-15,17-9 0 0,9-3-2 16,11-2 1-16,7-3-1 16,9 2-1-16,3-5-1 0,4 5 1 15,-1 2-1-15,-4 3 0 16,-11 2 0-16,-10 4-3 16,-11 1-4-16,-9 3-7 15,-18 2-15-15,-15-1-42 0,-7 6-11 16,-21-1-8-16,-11 0-5 15</inkml:trace>
  <inkml:trace contextRef="#ctx0" brushRef="#br0" timeOffset="63767.1006">2803 10849 50 0,'-46'-5'89'0,"0"2"1"0,9 0-6 15,3 0-2-15,34 3-68 16,-17-6-1-16,6 6-1 15,11 0-4-15,11 0-4 16,16 0-4-16,12 4-1 0,13 1 0 16,11 3 2-16,9 1 1 15,5 4-1-15,-2 3-1 16,-1 5 1-16,-5 5-1 16,-12 7 1-16,-11 6 0 15,-11 9-2-15,-9 9-4 0,-16 8-4 16,-10 17-19-16,-7 17-47 15,-17 3-6-15,-14 9-7 16,-9 7-6-16</inkml:trace>
  <inkml:trace contextRef="#ctx0" brushRef="#br0" timeOffset="64344.3779">1103 15595 13 0,'4'18'97'0,"-1"-1"-4"16,-2-8-6-16,-1-9-4 15,5 10-2-15,-5-18-62 0,0 8-16 16,10-8-3-16,10 1 3 16,4-5-3-16,13-5 3 15,10-3-2-15,7-6 2 16,16-6-2-16,4-4 1 0,19-6 2 16,9-5-5-16,14-6 3 15,0-4-3-15,14-2 2 16,6-4-2-16,-1-2 1 15,0-1 0-15,4 0-1 0,-12 3 3 16,-3 3-2-16,-9 5-3 16,-13 4-3-16,-11 8-3 15,-12 1-8-15,-12 10-14 16,-19 3-22-16,-10 5-12 16,-10 2-23-16,-19 1-6 15,-9 3 2-15</inkml:trace>
  <inkml:trace contextRef="#ctx0" brushRef="#br0" timeOffset="64624.613">2939 14386 70 0,'-55'6'94'15,"4"0"-4"-15,12 1-4 0,5 14-16 16,3-19-46-16,12-2-8 16,19 0-5-16,12 3-5 15,20-1-4-15,11-1-1 16,14 1-1-16,14 6 1 15,14-1 0-15,6 6 1 0,-1 4-1 16,0 5 0-16,-9 8 0 16,-7 8-1-16,-12 12 0 15,-21 12 0-15,-16 18-1 16,-23 11-3-16,-17 14-2 0,-25 13-4 16,-20 14-8-16,-23 7-21 15,-23 8-44-15,0 6-2 16,-7 0-7-16,-5-2-3 15</inkml:trace>
  <inkml:trace contextRef="#ctx0" brushRef="#br0" timeOffset="75127.0454">4344 7259 67 0,'0'0'86'0,"-8"7"-4"16,8-7-5-16,0 0-2 0,-11 4-67 16,11-4-3-16,0 0-1 15,0 0-2-15,-9 4-1 0,6 5 0 16,2 4 1-16,1 9 1 15,-1 11 1-15,1 9 1 16,-1 12 0-16,1 10 0 16,0 13 1-16,-3 5-1 15,1 9-1-15,-4 2 0 0,0 0-2 16,0-7-3-16,4-2-3 16,-6-13-5-16,7-5-11 0,0-7-32 15,-2-16-28 1,3-14-7-16,0-15-3 0,0-14-4 15</inkml:trace>
  <inkml:trace contextRef="#ctx0" brushRef="#br0" timeOffset="76075.9041">4170 7621 28 0,'0'-32'84'16,"-2"1"-2"-16,-2 1-4 0,2-3-4 15,-1 1-49-15,0-10-15 16,3-5-1-16,7-3-3 0,10-6-2 16,3-1-1-16,10-2 0 15,3 0 1-15,8 4-2 16,4 5 1-16,5 5-1 16,2 6 0-16,-2 9 1 15,3 9-1-15,2 7 0 0,-4 10-1 16,0 7 0-16,-5 13 0 15,-4 9-1-15,-9 10 0 16,-11 10 1-16,-10 7 0 16,-12 11-1-16,-14 2 1 0,-16 5-1 15,-9 0 0-15,-6 1 0 16,-6-5 0-16,0-4-2 16,-1-8-3-16,6-7-2 0,4-10-3 15,6-7-2-15,7-12-4 16,3-5-2-16,6-10-2 15,7-3 2-15,2-5 2 0,3-9 5 16,4-1 2-16,4-6 8 16,3 2 4-16,7-7 7 15,6 2 2-15,4 0 2 16,11 3 0-16,4-4-1 0,8 7-1 16,6 1-3-16,8 2-3 15,1 7-1-15,4 5-2 16,1 3-1-16,-5 6 0 0,-3 9-1 15,-4 4-1-15,-7 7 0 16,-4 3 0-16,-7 4 1 16,-4 0-1-16,-9-1 0 15,-1-2 1-15,-7-1 0 0,-1-6 0 16,-7-3 1-16,-1-4 0 16,-2-6 1-16,-1-10 0 15,0 11 1-15,0-11-2 16,2-8 0-16,3-10 0 15,8-10 0-15,2-5-1 0,10-12-1 16,2-4-1-16,11-6 1 16,3 2-1-16,4 2 1 15,-3 8-1-15,1 8 1 0,-7 7-1 16,-4 9 1-16,-7 10 0 16,-7 9 0-16,-6 3 0 15,-6 17 0-15,-6 7 0 0,-1 5 1 16,-4 6-1-16,-3 1 0 15,1 2 0-15,0 0-1 16,3-6 1-16,3-4-1 16,1-9 1-16,7-5 0 0,5-7 0 15,6-4 0-15,4-6 0 16,7-6 1-16,1-6 0 16,0-8 1-16,2-4 0 15,-8-8 1-15,-1 0 2 0,-7-6 0 16,-7 2 1-16,-9 1 1 15,-2 2-1-15,-10 4-1 16,-7 5-3-16,-3 6-3 0,-5 4-6 16,3 10-7-16,-4 2-16 15,3 1-40-15,7 9-13 16,7 0-6-16,11-8-4 16</inkml:trace>
  <inkml:trace contextRef="#ctx0" brushRef="#br0" timeOffset="77476.0966">5863 7186 48 0,'22'-14'82'0,"-5"5"-3"16,-2 2-3-16,-2 3-35 15,-1 3-14-15,1 1-13 16,4 12-5-16,-2 2-6 0,2 8-2 16,1 5-1-16,-4 6 1 15,-3 4-1-15,0 0 0 16,-4-3 2-16,-3 0-2 15,0-8 1-15,-2-5 0 0,-1-6 0 16,1-6 1-16,-2-9 1 16,0 0 0-16,13 0 1 15,-6-13 0-15,3-7 0 16,4-6-1-16,2-5 1 0,4-4-2 16,1 0 0-1,-1 0-2-15,-1 4 0 0,2 9 0 16,-3 5 0-16,1 9-1 15,-3 8 1-15,2 5-1 0,-1 8 1 16,2 6-1-16,3 2 1 16,-2 3 0-16,4 1 0 15,-1-6 0-15,2 1 0 16,-1-7 0-16,1-4 1 0,-2-6-1 16,1-2 1-16,2-5-1 15,-3-11 1-15,1-4 1 16,1-6-1-16,-1-5 1 15,-2-2-1-15,1 0-1 0,-2 2 1 16,-6 4-1-16,1 4 0 16,-2 10 0-16,0 4 0 15,-2 8-1-15,1 8 2 16,-1 8-1-16,-1 5 1 16,3-1-1-16,-1 5 1 0,3-3-1 15,-1 1 1-15,0-7-1 16,-1-4 0-16,3-3 0 15,-2-6 0-15,2-3 1 0,0-3 0 16,0-7 1-16,1-7-1 16,-2-5 0-16,2-4 1 15,0-1-2-15,-2-2 1 0,-1 1-1 16,1 2 0-16,-2 5-1 16,0 3 0-16,-2 8 1 15,-1 5-1-15,1 5 0 16,-3 7 0-16,-1 9 0 0,-1 7 1 15,-1 2-1-15,3 3 1 16,0-2-1-16,4 3 1 16,-1-6 0-16,6-2 0 15,5-7-1-15,2-7 1 0,6-1 0 16,0-6 0-16,7-2 1 16,-1-8-1-16,4-3 1 15,1-6-1-15,2-5 0 16,-3-4 1-16,-1-2-1 0,-2-3 1 15,-3 2-1-15,-2 0 0 16,-3 2 1-16,-5 2 0 16,-3 3 0-16,-1 3 0 0,-3 4 0 15,-4 0 1-15,2 3-2 16,-3-1 0-16,-3-2 1 16,2 1 0-16,-3-2 0 15,1-4 0-15,2 1 0 0,-5-4 0 16,-2 2 0-16,2 2 1 15,-4-1 0-15,-3 4-1 16,0 3 2-16,-7 2-1 16,-1 3 0-16,-2 4-1 0,-1 5 0 15,-2 1-1-15,1 8-1 16,0 6 1-16,2 2-1 16,5 8 0-16,2 1 0 0,3 4 0 15,4 0 0-15,9 3 1 16,6-1-1-16,5-2-1 15,7 2-1-15,4-2-1 16,2 0-1-16,-1-3-2 16,1 3 2-16,-2-1-1 0,-5-1 2 15,-3 2 1-15,-10-1 2 16,-9-3 3-16,-6 0 2 0,-2-2 0 16,-12-5 0-16,-5 0 1 15,-1-7-1-15,-6-4 0 16,2-2-3-16,4-5-3 15,3-3-3-15,7-8-1 16,8-5-3-16,5-6 0 0,17 0-1 16,8-5 1-16,6-3 0 15,9-3 3-15,4-1 3 16,6 0 2-16,-2-1 4 0,3 2 0 16,-8-5 1-16,-6 0 1 15,-3-3 0-15,-10 2 1 16,-8 2 1-16,-7 4 1 15,-10 6-1-15,-4 6-1 0,-13 10-1 16,-1 11-1-16,-6 15 0 16,6 9-2-16,2 9-2 15,10 6-2-15,6 5-3 16,14-3-6-16,18-1-19 0,14-6-49 16,8-12-2-16,5-6-5 15,2-14-6-15</inkml:trace>
  <inkml:trace contextRef="#ctx0" brushRef="#br0" timeOffset="77711.6878">7901 6354 38 0,'-67'-4'102'0,"8"-4"-3"16,14-2-10-16,6-7-4 16,10 1-4-16,6 3-88 0,4 0-8 15,19 13-16-15,0 0-45 16,0 0-13-16,5 13-4 16,-5 1-5-16</inkml:trace>
  <inkml:trace contextRef="#ctx0" brushRef="#br0" timeOffset="78174.4426">4917 8251 55 0,'-87'53'88'16,"8"-7"-4"-16,17-13-3 15,15-21-4-15,5 8-62 16,22-4-2-16,15 3-3 16,12-6-3-16,20-2-1 15,18-5 0-15,19-4 1 0,24-3-3 16,22-13 1-16,28-10-1 15,26-10 0-15,24-10-2 16,20-8 0-16,17-9-2 16,15-5 1-16,11 0 0 0,4-1-1 15,-3 0 0-15,-5 6 1 16,-9 3 0-16,-11 6 0 16,-14 7 1-16,-20 7-1 0,-16 8 0 15,-25 7-1 1,-20 8-3-16,-24 8-5 0,-23 7-3 15,-29 1-7-15,-29 20-19 16,-49 15-49-16,-41 8-1 16,-34 8-6-16,-36 6-2 15</inkml:trace>
  <inkml:trace contextRef="#ctx0" brushRef="#br0" timeOffset="78449.9702">6468 8615 11 0,'-200'78'80'0,"8"-6"4"15,17-9-1-15,14-9-2 16,19-11-55-16,24-7 3 0,22-7-4 16,23-9-6-16,24-8-4 15,27-12-4-15,22 0-2 16,40-21-3-16,26-6-3 0,34-5-2 16,23-12 0-16,34-5 0 15,23-5 0-15,25-3 0 16,16-3-1-16,6 1 1 15,8 2-1-15,-4 1-1 16,1 2-2-16,-10 0-3 0,-8 2-2 16,-13 3-8-16,-15-1-14 15,-20 4-55-15,-5 4-2 0,-24 5-7 16,-19 5-2-16</inkml:trace>
  <inkml:trace contextRef="#ctx0" brushRef="#br0" timeOffset="80964.0815">9961 5765 73 0,'10'-27'86'16,"-4"1"-2"-16,-4 2-5 15,-2 3-5-15,-4 3-69 0,1 10-4 16,3 8-1-16,0 0-2 16,0 11-2-16,3 14-2 0,-1 7 1 15,1 18 0-15,-2 17 3 16,-1 17 1-16,0 17 1 16,-10 19 2-16,-1 20-1 15,-7 14 2-15,-2 14 1 0,-8 12 0 16,2 7 0-16,-7 7 0 15,2 2-1-15,1-5 1 16,-1-10-1-16,7-10 0 0,2-15-2 16,7-16-3-16,4-20-5 15,11-19-13-15,3-14-54 16,7-31-4-16,3-21-7 16,-1-30-5-16</inkml:trace>
  <inkml:trace contextRef="#ctx0" brushRef="#br0" timeOffset="81258.1983">10675 6236 18 0,'15'0'92'16,"-15"0"-5"-16,9 20-4 16,-9 1-6-16,0 10 0 15,0 14-80-15,0 23 1 16,9 22 0-16,0 17 1 16,10 19-5-16,0 5-13 15,8 2-38-15,1 2-20 0,0-11-8 16,0-16-4-16,-2-25-1 15</inkml:trace>
  <inkml:trace contextRef="#ctx0" brushRef="#br0" timeOffset="81532.9643">10474 6853 4 0,'-33'-60'89'0,"8"-1"1"15,4-6-5-15,7-2-5 16,6-2-1-16,32 2-75 16,-12 2 0-16,15 7-1 15,10 8-1-15,10 8-1 16,13 9 0-16,5 9-1 16,10 10-2-16,5 8-3 0,0 10-3 15,4 13-1-15,-4 11-1 16,-8 8-4-16,-4 14-5 0,-14 1-9 15,-7 13-20-15,-3 10-27 16,-12 0-5-16,-6 2-1 16</inkml:trace>
  <inkml:trace contextRef="#ctx0" brushRef="#br0" timeOffset="82630.6419">11423 6838 76 0,'13'-26'89'0,"-1"-2"-6"15,2-2-4-15,3-3-3 16,6 6-72-16,5 3 0 16,1 4 0-16,4 9-3 15,-1 4-1-15,2 4-2 16,-7 3-1-16,2 11-1 0,-10 6 0 15,-1 7 0-15,-10 3 0 16,2 4 0-16,-6 0 1 16,5 0 2-16,-3-3 0 15,2-3 1-15,2-8 1 0,5-3 1 16,-3-8-1-16,3-6 1 16,-2-8 1-16,3-8-1 0,-5-7 1 15,1-5-1-15,3-6-1 16,-3-4 1-16,0-6-1 15,1 2 0-15,3 0-1 16,-2 3 1-16,1 2-1 0,3 7 1 16,1 5-1-16,-3 5 0 15,1 8 0-15,-3 5-1 16,3 7 0-16,-8 1 0 16,0 10 1-16,-7 8-1 0,0 4 1 15,-4 8-1-15,2 3 1 16,0 0 0-16,0 3 0 15,0-3 0-15,2 0 1 16,7-9-1-16,0-4 0 0,7-10 1 16,2-6 0-16,1-5 0 15,4-9 0-15,1-8 1 16,0-6 0-16,-3-10-1 16,3-5 1-16,-5-4-1 0,-2-2-1 15,-2 2 1-15,0 1 0 16,-3 7-1-16,-6 4 0 15,1 8-1-15,-2 9 0 16,-5 13-1-16,0 0 1 0,5 7 0 16,-5 12-1-16,0 7 1 15,-1 1 0-15,1 1 2 16,4 2-1-16,8-4 0 0,2-4 1 16,2-6 0-16,7-6-1 15,2-10 2-15,1-1-2 16,2-10 1-16,-5-5 0 15,7-3 0-15,-2-6 0 0,2-1 0 16,3-1-1-16,-1 1 0 16,3 1 0-16,2 6 0 15,-1 3-1-15,-3 6 0 16,-2 8 0-16,-4 2 0 16,-6 11 0-16,-10 12 0 0,-6 2 0 15,-5 7 0-15,-11 1 0 16,-4 0 0-16,0-2 1 15,1-6 0-15,1-4-1 0,0-8 0 16,13-13-2-16,0 0-2 16,11-10-1-16,5-12 0 15,7-11-2-15,5-8 0 16,5-12-2-16,5-12 2 16,3-9 2-16,0-8 2 0,-4-8 4 15,1 2 6-15,-2 4 4 16,-9 5 4-16,1 10 3 0,-8 17-1 15,-2 11-2-15,-6 18 0 16,-3 19-3-16,1 17-5 16,-6 20-4-16,-2 20-2 15,-2 15-2-15,-2 15-1 0,-5 9-2 16,7 5-3-16,0-3-3 16,5-2-5-16,0-11-3 15,5-15-10-15,4-12-25 0,-1-20-26 16,4-13-2-16,-9-19-2 15</inkml:trace>
  <inkml:trace contextRef="#ctx0" brushRef="#br0" timeOffset="82786.5604">13341 6238 74 0,'-13'-39'90'0,"4"6"-5"16,9 2-4-16,5 2-3 15,6 0-68-15,22 2-1 16,16 8-9-16,10-1-19 0,8 5-57 15,15 5-4-15,-6 3-6 16,-2 3-5-16</inkml:trace>
  <inkml:trace contextRef="#ctx0" brushRef="#br0" timeOffset="83145.0455">11276 7909 32 0,'-77'33'94'0,"10"-8"-4"15,16-10-6-15,9-11-3 0,20-41-26 16,19 21-50-16,19-5-1 15,27-5 0-15,20-4-1 16,22-7-2-16,23-7 2 0,20-2-1 16,20-4 0-16,14-1 0 15,14 0 0-15,6-2-1 16,4 4 0-16,-3 2-1 0,-10 3-1 16,-10 2-3-16,-11 8-3 15,-18 5-3-15,-22 7-10 16,-24 11-32-16,-27 6-31 15,-20 5-3-15,-26 8-5 16,-20 7-1-16</inkml:trace>
  <inkml:trace contextRef="#ctx0" brushRef="#br0" timeOffset="96905.0848">3979 10641 13 0,'-13'-8'85'15,"3"3"1"-15,-2-3-4 16,2 4-5-16,-6 3-48 16,5 1-11-16,9 13-5 0,-6 2-6 15,0 11-4-15,4 10-2 16,-1 6-1-16,1 7-1 16,4 5 2-16,2 1-1 15,5 2 0-15,1-4-3 16,8-4-4-16,0-7-7 0,5-5-16 15,5-7-35-15,1-15-14 16,1-12-6-16,-1-10-2 16</inkml:trace>
  <inkml:trace contextRef="#ctx0" brushRef="#br0" timeOffset="97087.5274">4312 10612 29 0,'8'-25'70'0,"-2"7"3"15,-6 18-5-15,0 0-38 16,2 10-11-16,-4 18-8 16,2 8-5-16,-2 14-4 0,-1-1-5 15,-1 10-8-15,0 1-24 16,0-5-32-16,5-6-4 16,6-9-1-16</inkml:trace>
  <inkml:trace contextRef="#ctx0" brushRef="#br0" timeOffset="97657.4922">5095 10787 42 0,'-1'-16'82'16,"-2"-2"-2"-16,-1 1-3 0,-3 2-3 16,3 1-63-16,0 4-1 15,4 10-2-15,-18-1-4 16,4 9-2-16,-2 9 0 0,-1 11-2 16,-2 1-2-16,0 8 0 15,3 3 1-15,0 1 1 16,4-4 0-16,3-4 0 15,3-3 0-15,6-7 0 0,3-1 1 16,9-6-1-16,4-5 0 16,8-3 0-16,7 2-3 15,5-3-3-15,4 0 1 16,-1 3-3-16,-3 3 1 16,-5 6 0-16,-8 4-1 0,-9 11-3 15,-11 5-2-15,-7 6 2 16,-12-3 3-16,-7 0 0 15,-7-6-5-15,0-11-33 0,5-6-23 16,-3-17-1-16,6-9 5 16</inkml:trace>
  <inkml:trace contextRef="#ctx0" brushRef="#br0" timeOffset="99207.2378">5237 10523 7 0,'35'-55'81'15,"-4"12"0"-15,-5 11-5 16,-3 10-5-16,-7 9-43 16,-3 13-16-16,-3 7-5 15,3 18-1-15,-2 15-5 0,-3 15 1 16,-1 9 0-16,-2 7 0 16,-2 3-1-16,-1 4 1 15,-3-2 0-15,1-6 0 16,-5-9 0-16,1-9-1 0,0-9 1 15,1-9-2-15,0-6 1 16,1-10-2-16,2-10 0 16,0-8-1-16,7-5-2 0,1-13 1 15,1-7 0-15,1-3 0 16,0-4 1-16,5-1-2 16,-2-1 3-16,3 5-2 15,0 5 1-15,2 9 1 0,0 4 1 16,5 11-1-16,-1 0-1 15,4 15 2-15,0 8 0 16,3-3 0-16,5 5 0 16,-1-6 0-16,4-1 0 0,2-9 0 15,4-5 1-15,-1-7-1 16,3-14 0-16,0-4-2 16,-5-8 0-16,3-3 1 0,-8-6 0 15,-4-1 1-15,-6-2 0 16,-6 1 2-1,-9 3 1-15,-3 3 3 0,-7 6 1 16,-4 4-1-16,-6 13-1 0,-7 10 0 16,-4 3-2-16,-2 16-1 15,1 7-2-15,-2 8-1 16,3 3 0-16,0 3 0 16,7-2-1-16,4 1 1 0,2-8-2 15,7-3 0-15,1-7 0 16,4-6 0-16,-4-14 0 15,18 8 0-15,-6-11 0 16,2-9 1-16,-1-6 1 0,3-2 2 16,-3-1 0-16,2-2 2 15,-2 2-3-15,3 5 0 16,0 5 1-16,0 4-1 16,0 5-1-16,3 2-3 0,-3 7 0 15,3 4 0-15,-1 1 0 16,0 1 0-16,-1-4 1 15,-2 0 1-15,0-4 1 16,-1-3 2-16,4-2 2 0,-5-5 0 16,3-4-1-16,-4-6 1 15,3 1-1-15,-3-7 0 16,2 0 0-16,-2-2-2 16,-1 1 1-16,2-1-1 0,-2 4 0 15,0 3 0-15,1 4-1 16,1 5 0-16,0 6 1 0,1 1-1 15,-1 8 0-15,2 4 0 16,-1 0 1-16,2 2-1 16,1 0 1-16,2-3 0 15,3-4 1-15,0-4-1 16,4-3 0-16,4-3 1 0,3-10 0 16,5-3-1-16,0-4 1 15,8-6-1-15,0-3 1 16,1-3-1-16,-2-2 1 15,-4 0 0-15,-3 0 1 0,-11 4 2 16,-4 1 1-16,-11 5 1 16,-11 3 1-16,-4 5 0 15,-12 7 2-15,-9 6-1 0,-6 3-1 16,-3 9-1-16,-3 6-2 16,2 9-1-16,-1 7-1 15,5 2-2-15,3 4 0 16,7-2-2-16,7 1 1 0,4-1-1 15,9-8-1-15,5 0 0 16,8-10-2-16,13-4-2 16,9-6 1-16,7-7-1 15,9-3 1-15,5-12 0 0,8-4 1 16,2-8 2-16,3-3 2 16,-2-5 1-16,-1 1 1 15,-1-2 0-15,-6 2 0 0,-5 2 1 16,-6 1 1-16,-11 4 0 15,-4-1 0-15,-13 7 0 16,-6 2 1-16,-12 3 0 16,-4 5 0-16,-12 8-1 0,-6 3 2 15,-4 6-1-15,-8 11 0 16,0 8 0-16,-2 4-2 16,4 5-1-16,0 1 0 0,6-1-1 15,7-2-1-15,7-8-1 16,8-9 1-16,2-15-1 15,20 0 0-15,7-17-1 16,4-16 0-16,6-9 1 0,6-14 1 16,-3-10-1-16,0-10 0 15,-4-11 2-15,-1-5 0 16,-13-1 0-16,-2 3 4 0,-7 7 1 16,-6 10 1-16,-5 12 0 15,-2 16-1-15,1 17-1 16,-1 28 0-16,-16 5 0 15,7 30-2-15,1 21-2 16,-5 16-1-16,4 18-1 0,0 12-1 16,2 11-6-16,4 1-4 15,5-1-14-15,6-6-29 16,0-17-24-16,8-11-6 0,3-21-5 16</inkml:trace>
  <inkml:trace contextRef="#ctx0" brushRef="#br0" timeOffset="100873.2333">8634 9644 60 0,'9'-12'91'0,"-5"2"-3"0,-4 10-8 16,1-15-2-16,-1 15-52 16,0 0-22-16,-1 10-1 15,0 20-1-15,1 12-2 0,0 14-2 16,-1 18 1-16,-9 12-1 15,1 9 1-15,-5 2 0 16,1-9 0-16,2-10-1 16,-2-12 2-16,2-16 0 15,5-15 1-15,2-15 2 0,4-20-2 16,0 0 1-16,10-17-1 16,2-12 0-16,9-4-1 15,4-6 1-15,6-2-2 0,4 1 0 16,5 2 0-16,2 9-1 15,-1 8 1-15,-3 14 0 16,-4 7 0-16,-8 12-2 16,-8 12-2-16,-8 6 1 0,-10 7 1 15,-12 1 0-15,-8-1 0 16,-4-1 1-16,-8-6 0 16,-1-3 3-16,0-13 1 0,4-3 0 15,4-10 0-15,5-1-1 16,4-6-1-16,8-7 0 15,7-1-1-15,3-5-1 16,14-1 0-16,4-3 0 16,14-1 0-16,7-4 0 0,7-1 1 15,7-1 1-15,4-3 1 16,4 1 0-16,2-3 1 16,-1 0 0-16,-3-3-1 15,-4 1 1-15,-4 1 1 0,-10 0 1 16,-5 4 1-16,-8 4 0 15,-9 5 1-15,-6 3 0 16,-6 6 0-16,-4 5-1 16,-5 9 0-16,0 0-3 0,-14 0-1 15,2 5 0-15,-2 3-2 16,-3 4 1-16,1 3-1 16,-1 1 1-16,0-1 1 0,1-2 0 15,2-3 0-15,5-1 0 16,9-9 1-16,-16 9 0 15,16-9-1-15,-14 0 1 0,14 0 0 16,-10-3-1 0,10 3 0-16,-11-8 0 0,11 8-1 15,-10-13 1-15,6 4-1 16,2-3 0-16,1 1 1 16,1-1-1-16,1-2 0 0,4 0 0 15,2-3 0-15,0 1 0 16,4-2 0-16,-1-3 0 15,3 2 0-15,-3-1 0 0,0-3 0 16,2 1 0-16,-4 0 1 16,1 1-1-16,-6 3 0 15,-2 4 1-15,-1 3 0 16,0 11-1-16,-7-10-1 0,-2 11 1 16,-2 9 0-1,-3 7 0-15,-2 5-1 0,-2 2 1 16,1 5 0-16,-2 2-1 15,0 1 1-15,3 0 0 0,-1 1 1 16,3-2-2-16,5 2 1 16,-2 0-1-16,5-1 1 15,2 2-1-15,3-4 1 0,1-1-1 16,6-4 1-16,4-3-1 16,5-4 1-16,4-4 0 15,8-5 0-15,0-4 0 16,6-5 0-16,4 0 0 15,4-10 0-15,3-5 0 0,-2-5 0 16,2-5 0-16,1-3 1 16,-4-7-1-16,0-4 1 15,-2-5-1-15,-5-4 1 0,1-3-1 16,-6-4 0-16,-3-3 0 16,-4-4 0-16,-3-3-1 15,-6-1 1-15,-2 3 0 0,-4 2 1 16,-3 3 0-16,-4 7 0 15,0 7 0-15,1 8 1 16,-5 11-2-16,0 6 1 16,0 7-1-16,4 12 0 0,-14 0-1 15,7 10 0-15,-5 16-1 16,2 14 1-16,-1 12 0 16,-6 14-1-16,3 10 2 15,-1 5 0-15,6 4-1 0,5-4 1 16,4-3 1-16,4-10-1 15,5-11 0-15,6-10 0 16,2-12 0-16,4-8 0 0,2-10-1 16,0-9 1-16,-1-8 1 15,3-8-1-15,2-13 1 16,-2-10 0-16,4-8-1 16,-6-7 0-16,3-1 1 0,-1 0-1 15,-5 1 0-15,-2 6 0 16,0 10 0-16,-8 5-1 15,-1 11 0-15,1 8 1 16,-10 6-1-16,7 10 1 0,-7 11-1 16,0 6 1-16,0 4 0 15,0 4 0-15,3 2 0 16,1 2 0-16,5-3-1 16,1-1-3-16,1-6-6 15,7-6-13-15,-3 4-56 0,-2-11-3 16,-3-5-8-16,-10-11-5 15</inkml:trace>
  <inkml:trace contextRef="#ctx0" brushRef="#br0" timeOffset="101063.9375">10193 9430 86 0,'-8'-17'89'0,"3"3"-5"0,-3 3-5 15,4 1-3-15,-3-1-76 16,7 11-10-16,0 0-18 16,4 0-35-16,7 7-15 15,-3 6-7-15,1 2-4 0</inkml:trace>
  <inkml:trace contextRef="#ctx0" brushRef="#br0" timeOffset="101803.2812">10419 9622 1 0,'26'3'50'16,"2"-2"-3"-16,6-1-4 15,2-8-7-15,-1-3-2 0,4-7-6 16,-6 0-1-16,3-13-6 16,-6 7-2-16,-1-9-2 15,-6 5 0-15,-10-3-2 16,-7 6 1-16,-6 2-1 0,-4 7-4 15,-11 6-2-15,-4 9-2 16,-5 7-2-16,-6 11-3 16,0 12-2-16,1 8 0 15,-2 10 0-15,6 3-1 0,-1 3 1 16,8-2 0-16,9-3 0 16,2-3 0-16,9-8 0 0,9-9 0 15,12-8-1-15,9-9 0 16,7-9 1-16,8-4-1 15,5-16 0-15,5-10 0 16,-2-7 0-16,5-9 0 16,-4-8 0-16,-2-7 1 0,-5-1 0 15,-7-1 1-15,-5 5 2 16,-7 6 0-16,-11 7 1 16,-1 11-2-16,-6 9 1 15,-6 14-1-15,-6 9 0 0,7 16 0 16,-7 13-2-16,0 11 0 15,-3 15 0-15,-1 11 1 16,-6 16-1-16,-3 11 1 0,-4 13-1 16,-6 7 0-16,-1 3 1 15,1 2-1-15,-4-8 2 16,4-6-4-16,6-12 2 16,3-12 0-16,8-20 0 15,6-13 0-15,4-16-4 0,7-16 0 16,7-15-1-16,1-11 0 15,5-23 1-15,2-16-1 16,-4-14 0-16,0-10 2 0,-7-9 2 16,-1 1 3-16,-14 0 3 15,-5 10 0-15,-11 11 1 16,-11 11 2-16,-5 15 2 16,-3 9 0-16,2 9-1 15,2 8-2-15,4 3-2 0,9 0 0 16,18 6-3-16,0-17-3 15,18 2-7-15,13-8-8 0,13-4-10 16,1-10-20-16,9-2-29 16,1-6-12-16,0-6-5 15,-1-1-2-15</inkml:trace>
  <inkml:trace contextRef="#ctx0" brushRef="#br0" timeOffset="102199.9576">11584 9033 6 0,'6'-23'75'0,"5"-2"2"0,-3-2-2 16,2 19-7-16,-2-18-43 15,4 5-4-15,-3-1-3 0,3 5-6 16,-3 4-2-16,0 5-2 16,-9 8-1-16,15 4-1 15,-11 16-2-15,0 6-1 16,3 10-1-16,-1 7 1 0,3 7-1 15,1 2 0-15,4-4-1 16,-2-1 0-16,1-10 0 16,3-5-1-16,-2-13 2 15,-2-8-1-15,2-11 0 16,1-4 1-16,2-13-1 16,0-8 0-16,1-5 2 0,1-6-3 15,0-5 1-15,-1 2 0 16,-1 3-1-16,-1 6 0 0,-3 7 0 15,-2 10-1-15,2 13 1 16,-4 8-1-16,3 21-1 16,-5 11-8-16,4 10-42 15,-9 21-25-15,-2 9-6 16,-8 10-5-16,-12 1-3 0</inkml:trace>
  <inkml:trace contextRef="#ctx0" brushRef="#br0" timeOffset="102728.6531">6282 11682 85 0,'-139'25'86'0,"16"-6"-3"0,18-5-5 16,18-10-2-16,14-2-72 16,25-2-3-16,13 1-1 15,17-1-1-15,8 0-1 0,19 0 1 16,18-5-1-16,19-7 1 15,20-4 2-15,22-7 4 16,28-7 1-16,24-10 0 0,32-8 1 16,23-8 0-16,27-12 0 15,65-7-2-15,-13-7-1 16,24-7-1-16,19-6-1 16,24-2-1-16,9-7 0 0,17 4 0 15,4 1 1-15,-33 2 0 16,32 5 2-16,-7 4 0 15,-8 8 0-15,-18 7 1 16,-14 7-1-16,-26 9 1 0,-21 9-2 16,-28 9-1-16,-29 8-1 15,-35 13-4-15,-37 7-6 16,-33 11-12-16,-41 8-63 0,-48 11-2 16,-38 7-6-16,-51 6-6 15,-35 7-3-15</inkml:trace>
  <inkml:trace contextRef="#ctx0" brushRef="#br0" timeOffset="103743.2232">6207 12469 63 0,'8'-8'88'0,"-8"8"-5"15,7-9-6-15,-7 9-2 16,0 0-63-16,1 10-6 16,5 15-2-16,0 7-3 0,3 14-1 15,0 12 1-15,1 13 1 16,1 10 0-16,0 0-1 16,-1-4 0-16,2-9 0 15,-4-9 0-15,-1-13 1 0,1-12 0 16,-5-20 0-16,-3-14 1 15,1-6-1-15,-1-15 1 0,-8-8 0 16,-1-12-2-16,-3-12 1 16,-1-12-2-16,-1-12 0 15,1-6-2-15,4-5 1 16,2-1 0-16,6-1 1 0,2 8 0 16,10 7 0-1,9 11-1-15,6 13 1 0,7 12 1 16,4 15-1-16,4 11 0 15,0 13 0-15,-3 14 1 16,-6 17-1-16,-9 12 1 0,-9 16 1 16,-13 12-2-16,-7 2-2 15,-13 4 2-15,-6-6-1 16,-7-5-4-16,-1-3-4 16,-5-13-6-16,9-15-29 0,8-8-32 15,2-14-7-15,7-6-6 16,12-7 0-16</inkml:trace>
  <inkml:trace contextRef="#ctx0" brushRef="#br0" timeOffset="104094.9268">6865 12327 64 0,'35'-12'87'15,"-10"8"-5"-15,-11 5-5 16,-6 12-1-16,28 9-65 15,-36 11-5-15,0 8-3 0,-1 4-2 16,1 1 0-16,-1 2-1 16,7-6 0-16,1-7 0 15,6-10 0-15,0-10 0 16,7-12 0-16,-2-7 1 0,4-10 0 16,-2-10 1-16,-1-3 2 15,-3-9 0-15,-2-5 2 16,-6-3 1-16,-6-2-1 15,-3 3 0-15,-8 3 1 0,-7 6-2 16,-6 4-2-16,-3 12-2 16,-4 8-4-16,1 10-4 15,0 7-5-15,9 15-20 16,5 5-49-16,9 5-3 16,6-5-6-16,14-9-3 0</inkml:trace>
  <inkml:trace contextRef="#ctx0" brushRef="#br0" timeOffset="104614.0631">7683 12039 12 0,'31'-18'95'0,"-9"5"-2"16,-6 6-6-16,-16 7-5 16,0 0-2-16,-21 13-74 15,9 2-2-15,2 4-2 0,1 4-2 16,-1 3-1-16,1 0 1 15,2 0 0-15,0-4 0 16,3-4 0-16,3-2-1 16,0-1 1-16,0-2-1 15,4-3 1-15,6-1-1 0,5 0 0 16,2 1 1-16,4 4 0 16,1-2 0-16,0 2 0 15,0 3 0-15,-6 2 0 0,-2 1 0 16,-5 0 1-16,-7-2 0 15,-1 0 0-15,-10-4 0 16,0-1 0-16,-4-6 1 16,-1-4-1-16,4-3-2 0,0-12-1 15,6-7-4-15,1-7-2 16,4-6 0-16,8-6-1 16,4-2 1-16,8-2 0 0,3 1 1 15,6 5 4-15,1 3 3 16,4 7 4-16,0 5 1 15,1 7 0-15,-3 7 0 16,-2 5 1-16,-3 5-1 16,-2 9 0-16,-4 10-2 0,-2 8-1 15,-4 9-4-15,-4 3-2 16,-1 4-4-16,-5-2-8 0,2-2-22 16,-4 4-37-16,-1-16-9 15,-1-11-5-15,-1-19-1 16</inkml:trace>
  <inkml:trace contextRef="#ctx0" brushRef="#br0" timeOffset="104767.6069">8134 11833 22 0,'-12'-46'93'0,"6"11"-3"16,-4 13-7-16,6 10-6 15,4 12-9-15,-35-14-122 16,35 14-26-16,16 14-5 0,0 0-5 15,-1-2-3-15</inkml:trace>
  <inkml:trace contextRef="#ctx0" brushRef="#br0" timeOffset="105103.8712">8543 11604 68 0,'12'-5'84'16,"-12"5"-4"-16,14-10-5 15,-14 10-2-15,7-14-66 0,-7 14-5 16,0 0 2-16,0 0-1 16,12-9 1-16,-12 9 0 15,0 0 1-15,2 9 1 0,-2 6 0 16,1 4 0-16,1 11-1 15,1 9 1-15,3 11-3 16,2 8 0-16,0 10 0 16,4 4-1-16,2 3 0 15,-1 0-1-15,5-3-1 0,-1-4-6 16,0-9-4-16,3-7-16 16,-4-2-47-16,-1-21-9 15,-1-10-6-15,-14-19-5 0</inkml:trace>
  <inkml:trace contextRef="#ctx0" brushRef="#br0" timeOffset="106985.3981">8557 12082 31 0,'-17'-8'92'0,"4"2"-4"16,3 0-6-16,4-3-4 15,6 34-23-15,8-37-48 0,9-5-2 16,8-3-5-16,7-8 0 15,3-2 0-15,4-5 0 16,3-1 0-16,0 0 0 0,-2 4 0 16,0 0 0-16,-5 5 1 15,-3 10-1-15,-7 5 1 16,-3 10-1-16,-1 3 1 16,-3 15 0-16,-5 8 0 15,1 7-1-15,-3 6 1 0,1-1-1 16,1 3 1-16,1-3-1 15,-1-5 0-15,1-6 1 16,5-7-1-16,-2-10 0 0,1-4 0 16,1-4 1-16,2-12-1 15,-3-8 0-15,0-6 0 16,-1-8 0-16,-3-5-1 0,-3 1 1 16,-2-4 0-16,0 2 1 15,-3 5-1-15,-1 7-1 16,-3 5 0-16,1 9 1 15,-3 14-1-15,0 0 1 0,12 4-1 16,-8 13 0-16,0 6 1 16,3 7 0-16,-4 3 0 15,3 3 1-15,3-3-1 0,-3-3 0 16,6-3 0-16,-2-7 0 16,4-6 1-16,2-9-1 15,1-7 0-15,-1-8 1 16,0-8-1-16,-5-5 1 15,-2-4 0-15,-3-7 0 0,-3 0-1 16,-1-1 1-16,-2 2-1 16,0 1 0-16,1 4 0 15,5 2 1-15,2 3-1 0,8 7 1 16,1 2-1-16,6 3 0 16,3 6 0-16,-2 5-1 15,1 4 1-15,0 8-1 16,-5 4 0-16,-4 8 0 0,-3 1 1 15,-3 0 0-15,-4 0-1 16,2-6 2-16,-4-2-1 16,-1-4 1-16,-3-13 0 15,13 4-1-15,-6-10 1 0,5-6-1 16,-3-6 1-16,2-6 0 16,1-6 0-16,-4-1 0 15,5-4-1-15,-5 1 1 16,2 2-1-16,-3 1 0 15,6 7 0-15,-5 4-1 0,2 7 0 16,1 8 0-16,-1 5 0 16,0 5 1-16,-1 9-1 15,1 3 1-15,-2 1 0 16,3 2 0-16,0-2 0 0,2-4 1 16,3-2-1-16,1-7 0 15,1-5 0-15,3-1 0 16,-2-8-1-16,6-3 1 0,2-5 0 15,-3-2 0-15,2-2 0 16,-1-2-1-16,-3-3 1 16,2 3 0-16,-4-1 0 0,-4 3 0 15,-4 3 0-15,0 3 0 16,-6 3 0-16,-1 4 0 16,-5 8 1-16,6-11-1 15,-6 11 0-15,0 0 0 0,0 0 0 16,0 0 0-16,0 0-1 15,0 0 1-15,-7-5 0 16,7 5 0-16,0 0 0 16,0 0 0-16,0 0 0 0,0 0 0 15,0 0 0-15,0 0-1 16,0 0 1-16,0 0 0 0,0 0 1 16,0 0-1-1,0 0 0-15,0 0 1 0,0 0-1 16,0 0 0-16,0 0 0 15,0 0 0-15,0 0 0 16,7-9 0-16,-7 9 0 16,0 0 1-16,0 0 0 0,0 0 0 15,0 0-1-15,0 0 1 16,0 0 0-16,0 0-1 16,0 0 0-16,0 0-1 0,8-7 1 15,-8 7 0-15,0 0 0 16,0 0-1-16,11-1 1 15,-11 1 0-15,0 0 0 0,8 6 0 16,-8-6 0-16,7 15 0 16,-2-1 0-16,-3 2 1 15,0 1-1-15,3 4 0 16,1-2 1-16,1-2-1 0,0 0 1 16,3-3-1-16,-2-3 0 15,4-4 0-15,4-3 0 16,-1-4 1-16,-2-1-1 0,4-5 0 15,-1-5 1-15,0-4-1 16,0-2 0-16,2-3 0 16,-3-2 0-16,0-1-1 15,-1 1 1-15,1 1 0 0,-1 3-1 16,0 2 0 0,-3 5 0-16,0 2 1 0,3 5-1 15,-6 4 1-15,2 0-1 16,-10 0 1-16,13 13 0 15,-13-13-1-15,14 16 2 0,-3-6-1 16,-3 0 0-16,4-1 0 16,2-2 0-16,3-1 0 0,2 0 1 15,3 0-1-15,-1 0 0 16,5 0 0-16,3 1 1 16,4 3-1-16,5-1-1 15,3-3 0-15,10 0-4 0,3-6-2 16,2 0 0-16,0-7-2 15,4-9 1-15,-2-4 0 16,-10-8 1-16,-2-3 1 16,-15-4 3-16,-5-5 1 0,-15 0 2 15,-6 0 1-15,-13 1 4 16,-11 3 1-16,-3 6 1 16,-5 7 0-16,0 10-1 15,-6 13 1-15,5 12 2 16,-1 19-4-16,7 17-1 0,0 16-2 15,3 15-1-15,-1 11 0 16,5 11 1-16,2 0-2 16,6-3-1-16,2-9-1 0,4-10-1 15,1-15-1-15,4-15-1 16,1-17-8-16,-3-17-15 16,-2-15-30-16,-9-16-22 0,-3-18-5 15,-8-13-3-15,-9-12 2 16</inkml:trace>
  <inkml:trace contextRef="#ctx0" brushRef="#br0" timeOffset="107134.389">10810 11187 53 0,'-44'-75'94'0,"2"11"-4"15,5 10-4-15,4 10-5 16,3 31-44-16,7-10-25 0,11 5-8 16,12 18-11-16,-7-17-15 15,7 17-59-15,0 11-2 16,0 3-8-16,0 2-4 15</inkml:trace>
  <inkml:trace contextRef="#ctx0" brushRef="#br0" timeOffset="107393.9816">9016 11447 19 0,'-45'-21'96'15,"9"0"-2"-15,3-1-6 16,5 0-6-16,5-1-2 0,2 4-76 16,16 7-4-16,5 12-6 15,8-5-10-15,6 7-13 16,3 6-48-16,2 13-6 15,2 6-7-15,-2 5-4 0</inkml:trace>
  <inkml:trace contextRef="#ctx0" brushRef="#br0" timeOffset="107860.1482">7419 13343 66 0,'-80'57'89'0,"4"-10"-1"16,6-9-6-16,5-7-1 15,10-8-58-15,9-7-16 16,18-3 0-16,18-6-3 16,10-7 1-16,26-7-3 15,20-11 1-15,26-11 0 0,21-13 0 16,29-12 1-16,25-15 0 16,32-13-2-16,23-9 0 15,21-12 0-15,21-4-1 0,11-4 0 16,13 2 1-16,2 4-2 15,-2 4 0-15,-7 11 1 16,-10 6 0-16,-15 12 0 16,-17 8-1-16,-23 15 0 15,-19 10-1-15,-28 12-4 0,-28 7-5 16,-27 15-8-16,-35 5-39 16,-32 14-26-16,-27 12-5 15,-34 8-6-15,-39 7-4 16</inkml:trace>
  <inkml:trace contextRef="#ctx0" brushRef="#br0" timeOffset="108099.2896">8328 13540 14 0,'-128'79'101'0,"23"-15"-3"15,19-15-7-15,21-18-5 16,27-19-2-16,29-14-64 15,28-31-17-15,41-14-2 16,35-16-1-16,34-12-2 0,27-15-1 16,35-3-1-16,15-8-5 15,17 3-5 1,6 0-9-16,11 3-33 0,0 10-30 16,-15 2-3-16,-6 8-5 0,-20 2-1 15</inkml:trace>
  <inkml:trace contextRef="#ctx0" brushRef="#br0" timeOffset="117158.937">5625 14854 13 0,'4'-9'79'0,"-1"-3"3"15,-3 0 0-15,0-20-15 16,2 22-31-16,-2 1-8 0,2 0-5 16,-2 9-5-16,0-11-4 15,0 11-4-15,-17 0-3 16,-1 4-2-16,-3 6-2 16,-8 5-3-16,-4 2-1 15,-7 6 0-15,-3 5 1 16,-1 4-1-16,1 3 1 15,2 3 0-15,3 1 0 0,2 1-1 16,6 0 1-16,6-1-1 16,7-4-2-16,4-3-1 0,9-7-1 15,4-4-1 1,6-8 0-16,12-5 0 0,7-5-1 16,5-2 1-16,4-5 2 0,4-3 1 15,0 1 2-15,0 2 0 16,-1 3 0-16,-6 1 1 15,-6 11 1-15,-5 9 0 16,-6 5 0-16,-6 9 1 16,-4 8-1-16,-4 5 1 15,-1 6 0-15,-1 2 0 0,-1 4-1 16,-1-5 1-16,3-1-2 16,1-4 1-16,3-5-2 15,6-6 0-15,3-6-1 0,4-5-4 16,2-5-2-16,7-7-7 15,-5-9-16-15,11-7-27 0,9-11-21 16,2-10-7-16,3-9-2 16</inkml:trace>
  <inkml:trace contextRef="#ctx0" brushRef="#br0" timeOffset="117445.9888">6196 15025 12 0,'1'-13'95'0,"-1"5"-3"16,0 8-5-16,0 0-8 15,-12 0 1-15,5 6-75 16,5 15-4-16,2 6-1 0,8 9-1 16,4 6 0-16,6 8 0 15,3 2 1-15,7 1 0 16,4-1-1-16,6-2 1 0,2-6-1 15,2-5 1 1,3-3-2-16,0-3-3 0,1-6-6 16,3-4-18-16,0 1-48 15,-2-14-5-15,-2-7-7 16,-5-4-3-16</inkml:trace>
  <inkml:trace contextRef="#ctx0" brushRef="#br0" timeOffset="117692.6324">6790 15045 24 0,'-21'-29'100'0,"-1"11"-3"15,0 9-7-15,-1 9-5 0,-3 7-2 16,3 10-78-16,-6 13-1 16,1 11-3-16,2 11-1 15,-5 10-1-15,-2 13-1 16,-4 8 2-16,0 4-1 0,-1-1-1 15,0-2-1 1,2-8-3-16,3-2-3 0,2-15-7 16,9-11-32-16,10-9-35 15,5-17-5-15,7-10-5 0,0-12-3 16</inkml:trace>
  <inkml:trace contextRef="#ctx0" brushRef="#br0" timeOffset="119429.9598">7061 15175 4 0,'33'-2'96'16,"-10"2"0"-16,-6 9-8 15,-5 4-6-15,-6 10 0 16,-5 3-64-16,-1 23-17 15,-1 15-2-15,1 13 0 0,0 14 0 16,0 3 0-16,0 0 1 16,-1-5 0-16,1-10 0 15,0-16 1-15,0-13 1 16,2-18 0-16,0-11 1 0,-1-11-2 16,-1-10 1-16,0-12-2 15,-4-18 0-15,-1-17 0 16,-2-17-1-16,1-15-1 0,-3-15 1 15,5-12 1-15,4-4 0 16,1 0 0-16,10 7 0 16,8 9-1-16,7 12 0 15,9 14 0-15,8 14-1 0,3 14-2 16,3 13-3-16,-2 12-1 16,-1 12 1-16,-9 7 0 15,-7 12 1-15,-13 11 0 16,-13 5 2-16,-7 3 3 0,-13 4 3 15,-12 0 2-15,-4-1 0 16,-5 0 0-16,2-5 0 16,-3-4 1-16,5-5-4 0,3-4 0 15,6-4-1-15,7-4-1 16,5-2 0-16,8-1-1 16,4-9 0-16,3 15 0 15,10-11 0-15,7 2 0 16,3-3 1-16,8 1 1 0,5-4 0 15,5-7 0-15,6-7 0 16,4-8 0-16,8-7 1 16,2-8-1-16,2-5 1 0,-1-4 0 15,-3-4-1-15,-5-1 1 16,-9 3 1-16,-9 5 1 16,-9 7 1-16,-10 4 0 15,-13 9 0-15,-4 8-1 0,-7 9 1 16,-12 7-1-16,-8 13-1 15,1 11-1-15,-6 9-2 16,2 8 1-16,4 8-1 16,3 2 1-16,5 1-1 0,9-3 0 15,7-4 0-15,5-5 0 16,10-10-1-16,8-9 0 0,7-11-1 16,1-9 0-16,8-4 0 15,0-14 0-15,6-7 2 16,-1-11-2-16,-1-9 2 15,4-9 1-15,-3-4 0 16,1-2 1-16,1 2-1 0,-5 3 1 16,0 8-1-16,-2 8 2 15,-3 13-2-15,-5 12 0 16,-3 12 1-16,-6 14-1 16,-5 10 1-16,-5 11 0 0,-2 2 0 15,-3 2-1-15,0-1 1 16,2-1-1-16,-3-4 0 15,2-8 1-15,4-5-1 16,1-11 0-16,4-4 1 0,4-5-1 16,5-9 1-16,-1-6 0 15,1-9 0-15,4-7 0 16,-2-7 0-16,3-4 0 0,-3-5 1 16,1-2 1-16,-6 5 0 15,-1 4-1-15,-2 6 1 16,-3 7-1-16,-4 8 0 15,1 9 0-15,-12 10-1 0,15 10-1 16,-9 9-2-16,1 5 1 16,1 3 0-16,1 4 1 15,3 0-1-15,3-3 0 16,2-3-1-16,2-3 1 16,4-5 0-16,5-8 0 0,1-8-1 15,4-3 0-15,2-11 1 16,1-6-1-16,2-7 2 15,1-7 0-15,-3-3 0 0,0-6 1 16,-2-1 0-16,-5 1 1 16,-3 1 1-16,-6 2-1 15,-4 7 1-15,-4 3-1 0,-6 6 0 16,-5 5 0-16,-2 10-1 16,-9 7-1-16,-4 2 0 15,-1 13-1-15,-4 6 0 16,1 6-2-16,1 5 1 0,1 5-1 15,6 0 0-15,2-3 1 16,5-1-2-16,3-8 2 16,2-2-1-16,5-10 2 15,4-3-1-15,5-8 2 0,0-1 1 16,4-9 0-16,0-4 0 16,2-3 0-16,6-4 0 15,-3 2 0-15,5-1-1 16,-4 1 1-16,3 3-2 0,-2 4 0 15,1 1 1-15,-5 7-1 16,0 3 1-16,-1 0 0 16,1 2-1-16,-1 6 1 15,-1 0 0-15,1-1 0 16,1 0 1-16,1-2-1 0,-2 0 0 16,4-5 0-16,-1 0 0 15,-3-3 0-15,0-6 0 16,0-3 1-16,-3-4-1 15,0-2 0-15,0-3 0 0,-1-5 1 16,-2-2-1-16,1-3 0 16,0 4 0-16,-3 0 0 15,2 4-1-15,-2 3 1 0,-1 4-1 16,-2 8 1-16,1 6-1 16,-12 2 0-16,15 11-1 15,-5 3-2-15,2 2 1 16,-3 0-3-16,5 0 1 0,4-1-4 15,1-5-5-15,6-1-10 16,4-7-23-16,0-3-22 16,9-9-12-16,2-5-4 15,1-3 0-15</inkml:trace>
  <inkml:trace contextRef="#ctx0" brushRef="#br0" timeOffset="119827.6675">10765 14300 70 0,'35'-26'80'0,"-7"-2"-7"16,-1 7-8-16,-7 2-29 15,2 3-14-15,-8 6-10 16,-14 10-5-16,8-10-3 16,-8 10-1-16,-13 16 0 0,-2 1 0 15,-4 9-2-15,-6 4 0 16,4 5 0-16,-1 4 2 16,5 0-2-16,5-2 0 15,7-2 0-15,4-8 0 0,7-2-1 16,15-7 1-16,3-6-1 15,11-7 0-15,5-5 1 16,8-5-1-16,1-11 0 16,3-4 0-16,0-9 1 0,0-1 0 15,-8-8 1-15,-3-1 2 16,-11 0 2-16,-3 1 2 16,-15 5 1-16,-3 5 0 15,-9 10-1-15,-4 9 0 16,-8 9-2-16,-2 12-1 0,5 12-2 15,0 4-3-15,8 7-2 16,2-2-2-16,14 2-2 0,8-8-6 16,14-3-14-16,9-7-43 15,0-12-13-15,6-5-6 16,-2-11-5-16</inkml:trace>
  <inkml:trace contextRef="#ctx0" brushRef="#br0" timeOffset="120034.7806">10515 13791 44 0,'-116'-26'102'0,"11"0"-5"16,17 6-7-16,13 1-3 15,16-1-5-15,6 3-87 16,17 4-4-16,20 10-7 15,7 3-14-15,9 0-51 16,0 23-6-16,0 0-7 0,-3 6-4 16</inkml:trace>
  <inkml:trace contextRef="#ctx0" brushRef="#br0" timeOffset="120526.5265">5378 16962 57 0,'-58'46'89'16,"16"-13"-3"-16,19-13-6 16,23-20 0-16,15 0-64 0,24-20-2 15,33-7-1-15,23-9-2 16,30-10-2-16,27-7 0 16,37-11-3-16,29-7-1 15,29-5-1-15,29-9-2 0,25-4 0 16,19-3 0-16,21-1 0 15,10 3-1-15,4 1 3 16,1 3 0-16,-6 7 0 0,-11 8 0 16,-14 9 0-16,-20 7-1 15,-23 6-3-15,-25 7 0 16,-30 10 0-16,-31 4 0 0,-31 9 0 16,-33 6 0-16,-31 8-7 15,-39 3-6-15,-32 6-10 16,-44 23-54-16,-36-8-13 15,-38 7-5-15,-40 4-4 16,-36 6-1-16</inkml:trace>
  <inkml:trace contextRef="#ctx0" brushRef="#br0" timeOffset="120747.2062">7298 17045 24 0,'-118'88'102'0,"73"-54"-4"0,4-3-8 16,-15 13-2-16,33-34-5 16,33-21-70-16,34-26-12 15,38-26-2-15,35-14-1 16,35-8 2-16,22-7-3 0,20-3-5 16,6-2-10-1,8-6-62-15,-2 17-7 0,-13 4-4 16,-13 6-6-16,-28-2-4 15</inkml:trace>
  <inkml:trace contextRef="#ctx0" brushRef="#br0" timeOffset="131221.3199">24878 1345 20 0,'0'0'74'0,"10"-3"-3"0,-10 3-6 16,0 0-10-16,0 0-57 15,0 0-5-15,8 3-2 16,-8-3 0-16,8 9-2 0,-8-9 6 15,8 14 2 1,-8-14 3-16,15 8 1 0,-4 5 1 16,-2-2 1-16,6 2 0 15,-4 0 3-15,3 1-1 16,2-1 4-16,1 0 1 0,1 1 2 16,0-5 2-16,-1-3 1 15,4-2 0-15,-1-4-2 16,7-1 0-16,-1-8-1 0,3-7-1 15,1 0-4-15,3-7-2 16,2-1-2-16,1-2 0 16,5-1-2-16,1-6 0 0,1 4-2 15,-2-2-10-15,-1-2-15 16,2 5-27-16,-3 5-15 16,-7 1-14-16,-6 6-4 15</inkml:trace>
  <inkml:trace contextRef="#ctx0" brushRef="#br0" timeOffset="131606.8087">25197 1213 50 0,'-4'-12'77'16,"-1"2"-7"-16,5 0-4 15,0 0-5-15,0 10-66 16,7-9-6-16,-7 9 2 16,10 0-1-16,-10 0 3 15,14 19 3-15,-8-2 1 0,0 2 3 16,3 10 0-16,4-8 4 16,-2 8-2-16,16-13 4 15,12 37 2-15,-15-28 0 16,4-1 2-16,-1-3 1 0,6-3 1 15,3-8-2-15,10-3 2 16,2-10-3-16,8-5-2 16,5-13 0-16,6-3-1 15,4-6-3-15,7-3-3 0,-4-6-2 16,2 5-9-16,-1-5-13 16,2 0-31-16,-3 6-20 15,-1 4-7-15,-7 3-3 16</inkml:trace>
  <inkml:trace contextRef="#ctx0" brushRef="#br0" timeOffset="138071.3427">24052 2707 10 0,'5'-13'47'0,"-5"13"0"16,1-12-11-16,-1 12-12 15,0 0-13-15,0 0-10 16,0 0-5-16,-5-4-6 0,5 4-2 16,-1 5-1-16,1-5 2 15,-8 18 4-15,2-6 3 16,-1 5 2-16,-4 6 0 15,1 2-3-15,-3 6 4 16,-2-1-6-16,0 8 2 0,-4 1 1 16,0 7 1-16,-6 3 4 15,-3 2 1-15,-4 9 2 16,0-4-2-16,-5 10 3 16,-1 4-1-16,1 1-2 0,0-1 4 15,0 0 6-15,1 3 1 16,0-5-2-16,-6 1 2 15,5-1 2-15,-4-8 1 16,2 5 1-16,-3 1-3 0,-2-5-8 16,0-2-1-16,2-5 0 15,3 3-2-15,-2-8-1 16,7 2 1-16,-2-9 1 16,6-7-3-16,0-3 2 0,8-7-1 15,2-5 0-15,2-4 0 16,5-1 0-16,6-6 0 15,7-9-2-15,-14 13-1 16,14-13-6-16,0 0-4 16,-1 13-4-16,1-13-3 0,0 0-5 15,4 3-23-15,9-12-22 16,6-11 2-16</inkml:trace>
  <inkml:trace contextRef="#ctx0" brushRef="#br0" timeOffset="138568.2768">24550 2710 23 0,'25'-27'75'0,"-9"6"-4"0,-7 3-6 16,-7 2-4-16,-2 16-63 16,0 0 7-16,0 0-2 15,0 23-2-15,-3 8-4 0,-13 12 1 16,-3 5 2-16,-1 12 1 16,-11 9 0-16,0 7-2 15,-11 2 1-15,0 5 0 16,-7 6 2-16,-5 4 0 0,-2 5 0 15,-3 1 1-15,3 1-1 16,-2-2 1-16,0-1-1 16,3 3 1-16,-2-7-2 15,7-6 1-15,-1-3 1 0,1-1 0 16,-2-6-2-16,4 0 0 16,-3-5 2-16,-4-3-1 15,6-5 1-15,1-1-1 16,2-10 1-16,5-3-1 0,4-7 1 15,3-4 0-15,5-9-4 16,6-6-5-16,7-6-4 16,2-5-7-16,14-13-19 0,-12 8-37 15,8-13-6 1,2-19-1-16</inkml:trace>
  <inkml:trace contextRef="#ctx0" brushRef="#br0" timeOffset="139010.1067">23005 3716 59 0,'-23'3'67'0,"-4"10"-4"0,1 6-1 15,-8 9-61-15,3 16 3 16,-4 6-2-16,3 18 4 16,1 11-3-16,1 10 0 0,3 8 0 15,8 7-1 1,5 2 2-16,1 2-2 0,7 5 0 16,-1-12-1-16,7-7 1 15,3-8 1-15,6-13 3 16,2-12 3-16,6-6 2 0,5-17 2 15,4-13 0-15,8-14 2 16,9-10 0-16,6-9 0 16,14-16-3-16,10-13-3 0,12-13-3 15,13-14-2-15,5-10-4 16,16-5-2-16,-2-3-3 16,-4 0-5-16,-3 8-4 15,-6 11-11-15,-12 11-7 0,-15 13-24 16,-7 16-23-16,-22 16-7 15,-15 10 2-15</inkml:trace>
  <inkml:trace contextRef="#ctx0" brushRef="#br0" timeOffset="143044.0309">12433 3901 56 0,'0'0'63'0,"-12"-13"-25"16,12 13-20-16,0 0-2 0,0-10-3 15,0 10-9-15,16-5-4 16,-1 3-2-16,2-1 0 16,10 1 3-16,-3 0 1 0,10 0 4 15,-2 2 1-15,10 0 2 16,5 0 1-16,3-3 0 15,14 3 1-15,-1-3 1 16,15 2-1-16,5-1-2 0,13-1-2 16,3 1-1-16,6-1-2 15,10 2-2-15,0 0 1 16,13 1-2-16,8 1 1 16,3 0-1-16,4-1 0 0,9 0 2 15,9 1-1-15,4-1-1 16,7-2 0-16,6-1 1 15,7-2-1-15,7-2 0 16,9-4 0-16,3-2 0 0,-3-3 0 16,13-4 0-16,6-1 0 15,6-1-1-15,3-1 1 16,7 0-1-16,4 0 1 0,4 1-1 16,1 3 0-16,7-1 1 15,1 4 1-15,1-2 0 16,6 2 1-16,-1 0-1 15,5-1 2-15,4 3-1 0,10 0 1 16,-6 2-1-16,8-4 1 16,-4 4 0-16,-2-1-1 15,-1 3 0-15,-7 0 0 0,2 1 0 16,1 2 0-16,-5 1-1 16,-3 1-1-16,3 2 0 15,-7-1 1-15,-2 3-1 16,3 0 2-16,-12-1-1 15,-7 2 1-15,-3-3 0 0,-7 1-1 16,-8 2 1-16,-6-2-2 16,-13-1 2-16,-6-2-2 15,-8-1 1-15,-6-1-1 16,-9-1 1-16,-13 2-1 0,-5-2 0 16,-12 3 0-16,-15 2 0 15,-9-1-1-15,-17 5 0 16,-14 0 0-16,-15 2-5 0,-16 4-5 15,-15 3-9-15,-17-3-14 16,-14 2-31-16,-14 10-17 16,-27-1-4-16,-18-5-7 0</inkml:trace>
  <inkml:trace contextRef="#ctx0" brushRef="#br0" timeOffset="144061.1871">12658 3766 10 0,'-13'6'60'16,"13"-6"3"-16,-15 3 0 16,-6-4-44-16,21 1-3 15,11-5-2-15,5 2-3 0,10-1-1 16,10 2 0-16,3-2 1 16,11 3-3-16,4-1 0 15,8 1-1-15,8 1-1 0,8 0 1 16,10 1-1-16,8-1 0 15,10 2-1-15,10 1-1 16,16 5 0-16,9-2-1 0,16 0-1 16,11-2 1-16,20-1-1 15,9-1 0-15,24-2 0 16,13-7-1-16,17-6 1 16,9-1 0-16,15-3 0 0,16-3 0 15,3-3-1-15,11-2 0 16,5 0-1-16,10-1 1 15,4 0-1-15,4 1 1 0,39-1 0 16,-28 0 0-16,4 2 1 16,1 0 2-16,8 1 0 15,2-2 1-15,6 5-1 16,4-1 1-16,-32 1 0 16,28 3 1-16,3 1-2 15,-3 3-1-15,-12 2-1 0,1 0 0 16,-15 4 1-16,-3 2-2 15,-7 2 1-15,-13 1-2 0,-7-1 2 16,-11 6-1-16,-12-1 0 16,-10-1-1-16,-14 1 0 15,-13-1 1-15,-11-1 0 16,-12-3-1-16,-13 2 0 16,-12-4 1-16,-15 0-1 0,-10 2 2 15,-23-3-2-15,-18 3 0 16,-21 1 0-16,-17-2 0 15,-17 3-2-15,-17-2-1 16,-18 2-5-16,-14-4-15 0,-8 1-21 16,-10 4-32-16,-8 0-8 15,-19 2-6-15,-17-2-1 16</inkml:trace>
  <inkml:trace contextRef="#ctx0" brushRef="#br0" timeOffset="150043.2971">7572 4993 54 0,'0'0'45'15,"-15"-20"0"-15,10 11 0 0,-3-1-10 16,8 10-2-16,-6-16-4 15,6 16-5-15,-2-11-3 16,2 11-7-16,0 0-5 0,0 0-4 16,0 0-3-16,-7 5-4 15,6 10-1-15,-2 5 0 16,-1 15 1-16,0 10 0 16,-1 13 4-16,0 13 1 15,2 6 1-15,1 6 1 16,1 1-1-16,0-2-2 0,1-7-6 15,0-9-8-15,0-11-14 16,-2-13-14-16,2-11-22 16,-2-7-15-16,2-24-3 15</inkml:trace>
  <inkml:trace contextRef="#ctx0" brushRef="#br0" timeOffset="151432.0157">7372 5424 49 0,'-18'-99'77'15,"4"-1"-4"-15,5 3-14 16,7 7-9-16,3 12-17 15,10 9-12-15,12 10-7 16,2 13-4-16,9 12-4 16,2 10-5-16,6 12-8 0,0 12-6 15,-4 5-1-15,-2 16 0 16,-8 14 0-16,-7 12-2 16,-9 14 2-16,-4 2 1 15,-8 3 6-15,-9 0 5 0,3-9 1 16,-2-8 3-16,4-12 3 15,4-10 4-15,5-16 1 16,11-6 0-16,11-8 0 16,10-8-1-16,5 0-2 0,5-1-2 15,6 7-4-15,-2-1-4 16,-2 6 1-16,-7 13 0 16,-10 10 1-16,-14 15 0 15,-11 7 1-15,-10 12 1 0,-16-1 1 16,-9 7 2-16,-9-8 0 15,-3-3 0-15,-5-5-1 16,-1-14-1-16,5-6-5 0,1-15-4 16,4-6-10-16,-2-7-9 15,8-14-6-15,2-8-1 16,9-12-2-16,1-5 3 16,9-11 7-16,4-1 11 15,7-10 15-15,16 1 18 0,0 5 5 16,12 2 3-16,1 6 1 15,11 5-2-15,3 10-3 16,7 5-4-16,-3 12-7 0,2 9-7 16,3 7-3-16,-4 6-5 15,1 14-4-15,-9 12 0 16,0 6-2-16,-4 6 2 0,-8-1 0 16,-4 1-1-16,-9-7 3 15,0-1 5-15,-8-11 4 16,2-11 2-16,-11-14 1 15,10 0-1-15,-6-10 0 16,4-13 1-16,-1-6 0 0,6-11-3 16,1-4-3-16,4-4-2 15,6-2 0-15,0 1 0 16,7 3 0-16,2 4-1 16,5 6-1-16,-3 10 2 0,3 3-1 15,-7 8-1-15,1 4-2 16,-5 7 1-16,-6 4 0 0,-6 1 1 15,-6 5 0-15,-9-6 2 16,5 17 1-16,-5-7 1 16,-11 2 2-16,-1-1 1 15,-6 5-1-15,0 0 0 16,-5 3-1-16,2-1 1 16,-4 4-2-16,5-1-1 15,0 2 0-15,3-3-1 0,4 3 1 16,4-1 0-16,4-6 0 15,1 2 0-15,4-6-1 16,2-2 2-16,-2-10-1 0,15 5 2 16,-1-9-4-16,1-12-1 15,7 0 2-15,1-6 0 16,3-2 0-16,-2 0-1 0,5 2 0 16,-6 1-1-16,3 6 2 15,-4 7 1-15,-2 3-1 16,-2 5 0-16,-1 12 1 15,1 0 1-15,0 7-1 0,5-2 0 16,-1 4 2-16,7 3 0 16,-2-6-1-16,6-1 3 15,-1-9-4-15,5-8 0 0,-2 0-5 16,0-10 0-16,1-8-3 16,-3-7 1-16,4-1-1 15,-8-5 1-15,2-4 2 0,-10 7 7 16,-2-4 7-16,-5 9 2 15,-5 1 0-15,-2 5-3 16,-5 4 1-16,-2 13-1 0,0 0-2 16,0 7-5-16,0 13-2 15,0-1-1-15,2 4 1 16,2 0 1-16,2 2 1 16,5-5-1-16,4-6 1 15,4-8-2-15,5-6 1 0,7-9-1 16,-4-12 0-16,4-7 0 15,-2-14 0-15,-3-5 1 16,-7-12 0-16,-3-8 0 16,-14-7 2-16,-3 0 2 0,-11-2 5 15,-9 8 3-15,-2 7 0 16,-6 8 0-16,1 13-2 16,-6 12 0-16,2 21-1 15,-1 11-4-15,3 21-4 16,-1 17-2-16,2 23 0 0,3 22-2 15,3 18 2-15,9 8-3 0,12 11-5 16,3 3-27 0,23-8-36-16,21-3-6 0,7-23-4 15,14-20-3-15</inkml:trace>
  <inkml:trace contextRef="#ctx0" brushRef="#br0" timeOffset="152170.2215">18552 5627 13 0,'-15'-4'69'0,"1"-4"1"16,4-5-5-16,10 13-2 15,-13-16-58-15,12 4-1 16,1-1-3-16,-1 4-1 0,1 0-1 15,0 9 1-15,5-14-1 16,-5 14 0-16,12-6 1 16,-12 6 0-16,13-2 5 15,-13 2 0-15,16-1 2 0,-4 1 0 16,0 0 1-16,2 0 0 16,3 0-1-16,0 0-1 15,2 0-2-15,0-2-2 16,-3 4-1-16,0-2-1 0,-3 0 0 15,-4 0-3-15,1 0-13 16,-10 0-30-16,8 8-24 16,-8-8-5-16,0 0-3 15</inkml:trace>
  <inkml:trace contextRef="#ctx0" brushRef="#br0" timeOffset="152887.3466">16142 5554 30 0,'-101'-7'63'0,"4"-1"-26"16,10 3-1-16,3 3 1 15,10 2-3-15,10 0-3 16,9 0-7-16,9 3-8 16,12 0-8-16,12 3-4 15,6-1-1-15,16-5-1 0,-4 16-1 16,15-4 0-16,15 1 1 16,15 4 1-16,14 1 1 15,26 4 1-15,16-1 0 0,27 2 1 16,14-3-1-16,34-1 1 15,16 0 0-15,28-1-2 16,21-3 0-16,22-2-1 0,18-6 2 16,24-3-3-16,22-1 0 15,14-9-1-15,52-5 0 16,-16-9 0-16,13-2 0 0,39-10-1 16,-16-1 0-16,-4-6 1 15,-1 0 0-15,4-4 2 16,-37 3 2-16,21 1 1 15,-8 2 1-15,-41 6 2 16,15 3-3-16,-9 10 1 0,-14 4-2 16,-22 6-3-16,-10 7 1 15,-25 1-2-15,-14 4 1 16,-24 7-3-16,-18 0 3 16,-30 3-1-16,-22-2-1 0,-32 5-3 15,-32-6-15-15,-23 3-11 16,-32-3-51-16,-36-1-6 15,-28-3-5-15,-41-7-4 0</inkml:trace>
  <inkml:trace contextRef="#ctx0" brushRef="#br0" timeOffset="154110.76">13551 7415 6 0,'-17'1'67'0,"4"5"-9"16,-5-6-10-16,18 0-8 15,-15 0-8-15,15 0-9 0,0 0-7 16,0 0-5-16,0 0-5 16,0 0-1-16,14 6 0 15,3-3 1-15,5 1 2 16,8-3 0-16,11-1 2 16,7 2-1-16,10-5-2 15,9-4 2-15,7-3-4 0,9 0 1 16,8-3-3-16,2-1-1 15,1 0 1-15,5 0-1 16,-4 1 1-16,-2 0-1 0,-4 1 0 16,-8 3 0-16,-9 0 0 15,-6 3-1-15,-11 3-2 16,-12 0-3-16,-7 3-12 0,-10 0-19 16,-11 0-38-16,-1 5-8 15,-14-5-4-15,14 8-3 16</inkml:trace>
  <inkml:trace contextRef="#ctx0" brushRef="#br0" timeOffset="154792.2812">15089 7010 19 0,'-3'-15'69'0,"2"1"2"0,-3 0-1 16,1 1-53-16,3 4-2 15,0 9-2-15,0-10-2 16,0 10-7-16,0 0-4 0,18 0-1 15,-4 4-1-15,7 4-1 16,11 2 2-16,5 1 2 16,6 2 0-16,9 2 2 15,3-1-1-15,1 1 1 16,2 1-1-16,-5 3 1 0,-7 1-1 16,-4 2-1-16,-12 3 1 0,-9 4-1 15,-9 6 1-15,-11 5-1 16,-8 6-2-16,-16 4-4 15,-10 8-9-15,-12 2-29 16,-2 12-26-16,-15-1-5 16,-8-1 0-16</inkml:trace>
  <inkml:trace contextRef="#ctx0" brushRef="#br0" timeOffset="167239.0043">20583 5212 37 0,'-3'-14'75'0,"2"0"-3"15,-5 2 0-15,-2 7-50 16,8 5-6-16,0 0-2 0,0 0-6 16,-4 5-2-16,3 8-3 15,-4 6-1-15,0 11 4 16,1 6 0-16,-4 9 2 15,-1 10 0-15,-3 3 2 0,0 7-2 16,-3 2 2-16,-1 2 0 16,-3 1-4-16,5-2-2 15,-2 4-3-15,4-4-4 16,-3-2-4-16,3-3-7 0,6-5-7 16,2-7-13-16,-1-13-24 15,5-1-18-15,5-24-5 16,4-13-1-16</inkml:trace>
  <inkml:trace contextRef="#ctx0" brushRef="#br0" timeOffset="167483.0755">20802 5318 45 0,'26'-50'80'16,"-8"11"-3"-16,-17 15-31 15,5 5-4-15,-2 11-10 16,-4 8-11-16,10 11-8 15,-6 9-7-15,-1 14-1 16,2 12 0-16,-1 10-1 0,3 13 3 16,-3 9-3-16,2 1-1 15,0 5-3-15,-2-4-3 16,-4-4-8-16,-2-6-8 0,0-10-19 16,-2-2-35-16,-4-16-7 15,1-8-5-15,-8-14 4 16</inkml:trace>
  <inkml:trace contextRef="#ctx0" brushRef="#br0" timeOffset="167824.067">20239 6150 36 0,'-39'6'79'15,"5"-4"1"-15,7-2-6 16,5-2-5-16,5-4-64 0,7 3-1 15,10 3-1-15,-1 7-2 16,2 10-2-16,5 5-2 16,4 7 1-16,-2 8 1 15,6 4 2-15,-1 2-1 0,5-1 0 16,2-3 1-16,6-3 0 16,8-11 2-16,3-6 1 15,11-12 1-15,5-8 1 0,5-11-1 16,5-19 1-16,4-9 1 15,3-17-3-15,0-9-1 16,5-10-2-16,0-5-3 0,-2-1-4 16,-3-1-10-16,-5 6-20 15,-2 17-38-15,-12 11-6 16,-8 14-3-16,-14 14-1 16</inkml:trace>
  <inkml:trace contextRef="#ctx0" brushRef="#br0" timeOffset="169415.871">14054 10763 5 0,'-18'13'77'15,"-3"-6"3"-15,2 0-2 0,4-8-6 16,22 1-55-16,-7 0-4 15,-10 0-1-15,10 0-4 16,0 0-3-16,18 1 0 0,4-1-1 16,8 0 0-1,13-4 3-15,11 1-1 0,13-4 1 16,9-1-2-16,10-2-1 16,6-1-1-16,4-2 0 15,-1 0-2-15,-2 0 0 0,-3 1 0 16,-5-1-2-16,-10 1 0 15,-7-1-1-15,-8 1-2 16,-5 1 0-16,-11-2-1 16,-3 2 0-16,-13-1 1 0,-7-2 0 15,-7-2 0-15,-9 0 1 16,-4-4 2-16,-9-5 1 16,-7 0 1-16,-6-5 2 0,1 0 0 15,-4 3 1-15,1-1 1 16,4 6-1-16,4 5 0 15,2 2-2-15,6 6 0 0,7 9 0 16,0 0-3-16,20-6 0 16,6 6-1-16,10 6 0 15,7 5 2-15,6 8 0 16,4 2 0-16,-1 6-1 0,-7 7 1 16,-7 4-1-16,-8 4 1 15,-13 9 0-15,-14 5-2 16,-9 7-2-16,-14 8-6 15,-9 7-9-15,-7 5-30 16,-1 14-25-16,-8 5-6 0,-1 5-4 16,-6-1 4-16</inkml:trace>
  <inkml:trace contextRef="#ctx0" brushRef="#br0" timeOffset="170321.901">13847 14661 43 0,'0'0'70'16,"0"0"1"-16,0 0-31 15,6 9-5-15,-6-9-4 16,16 7-3-16,0-2-6 0,6 0-5 15,2 0-3-15,14 0-5 16,5-1-1-16,11-3-3 16,6-1-2-16,13-4 0 15,6-6 0-15,7-1-1 0,7-6 0 16,7-3 0-16,0-4-1 16,1 3 1-16,-1-4-1 15,-2 2 1-15,-5 2-1 16,-8 1 0-16,-3 3-1 0,-9 1-2 15,-7 3-2-15,-4 0-3 16,-8 5-6-16,-8-3-8 16,-3 1-10-16,-13-1-10 15,-1-5-10-15,-9 0-1 16,-9-5 1-16,-6-3 3 0,-6-2 15 16,-10-3 24-16,-11-2 24 15,-1-2 21-15,-10 4 10 16,-3 1 7-16,-1 6 0 15,2 1-1-15,0 7-7 0,5 3-11 16,8 4-14-16,5 4-6 16,9 2-4-16,8 1-3 0,12 0-2 15,10 4-3-15,18 7 0 16,7 1-2-16,13 6 1 16,10 7 1-16,6 3 0 15,-1 8-1-15,-1 5 0 16,-6 7 0-16,-13 7 0 0,-14 6 1 15,-16 11 0-15,-15 5-1 16,-15 11-1-16,-23 6-3 16,-10 9-7-16,-20-3-18 15,-20 7-53-15,0 1-2 0,-12-11-7 16,-5-12-3-16</inkml:trace>
  <inkml:trace contextRef="#ctx0" brushRef="#br0" timeOffset="174816.1917">17471 7024 36 0,'-28'0'84'0,"-1"0"-1"15,-5-3-4-15,6-4-4 16,-5 1-60-16,3 4-1 15,4 2-5-15,-2 3-2 0,1 9-3 16,-1 5-1-16,2 8-2 16,-3 5 0-16,1 9 0 15,-2 7 1-15,-1 8 0 16,0 6-1-16,3 6 0 0,1 5 1 16,5 3-1-16,-1 2 0 15,8-1-1-15,6 0 1 16,9-6-1-16,2-4-1 15,17-9-1-15,8-8-2 0,15-11-2 16,10-15-4-16,10-15-9 16,8-14-12-16,7-24-27 15,11-16-21-15,-2-22-4 16,2-20-3-16</inkml:trace>
  <inkml:trace contextRef="#ctx0" brushRef="#br0" timeOffset="177241.0213">17926 6952 48 0,'26'-87'92'0,"-9"23"-5"15,-8 13-4-15,-4 18-6 16,-5 16-52-16,0 17-12 16,-5 11-9-16,0 18-3 0,-5 15-3 15,0 17 1-15,-7 15-1 16,-3 17 3-16,-7 17-1 16,0 2 1-16,-5 4-1 15,4-10 0-15,0-10 1 16,6-14-1-16,5-15 0 0,1-18 0 15,9-16 1-15,6-15 0 16,1-18-1-16,6 1 0 16,7-13-2-16,5-19 1 15,4-6-1-15,3-10 1 0,5-3-2 16,-1 0 1-16,3 1-1 16,0 7 1-16,-1 12 1 0,-3 13 0 15,-1 14 0-15,-1 8 0 16,1 18-1-16,2 8 1 15,1 10 0-15,1 6 1 16,3 1 0-16,9 2-1 16,4-5 1-16,6-3 0 0,7-11 0 15,3-9 0-15,6-14 1 16,3-8-1-16,-3-16 0 16,-2-15-1-16,-6-9 0 15,-3-11 1-15,-10-1 0 0,-7-4 4 16,-12 6-1-16,-11 6 2 15,-5 7 0-15,-9 10 1 16,-5 13-2-16,-14 14 0 0,-2 10-1 16,-5 14-3-16,0 5-2 15,2 4 0-15,1 1 0 16,7 3-1-16,2-5 1 16,9-4-2-16,1-9 2 0,11-9-1 15,3-7 1-15,5-6 0 16,0-11 1-16,4-8 0 15,2-3 1-15,0-4 1 16,-2 2-2-16,0 2 1 0,0 6 0 16,-4 7-1-16,-1 12 0 15,-3 12 1-15,-2 9-2 16,2 10 1-16,1 1 1 0,1 6-1 16,2-2 1-16,2-1 0 15,2-6 0-15,2-5 1 16,0-10 0-16,5-8 0 15,-5-4 0-15,1-5 0 0,-2-11 0 16,-3-7 1-16,-1-8-1 16,2-7 0-16,-3-2 0 15,1-4 0-15,1 4-1 16,2-1 1-16,-2 7-1 16,4 6-1-16,1 9 1 0,-2 7-1 15,0 7 0-15,-2 3 0 16,1 5 0-16,-4 7 0 15,1 1 1-15,-3 5-1 0,-1 0 1 16,2 1-1-16,-1-1 2 16,5 0-2-16,0-1 1 15,5-2 0-15,5-5 0 0,3-4 0 16,4-4 0-16,3-1 1 16,4-8-1-16,2-5 1 15,0-4-1-15,-3-3 1 16,-4 0 0-16,-7 0 1 0,-4-2 0 15,-12 1-1-15,-8 1 1 16,-9 1-1-16,-13 0 1 16,-8 5-1-16,-6 1 0 15,0 4-2-15,-6 5 0 0,2 3-1 16,3 6 1-16,3 7-2 16,7 2 1-16,8 2 0 15,3 3-1-15,5-2 2 16,1-2-1-16,9-1 1 15,4-3-1-15,8-7 1 0,0-5-1 16,11-3 1-16,4-9 0 16,0-6 0-16,4-4 1 15,0-5-1-15,4 1 1 0,-6 3 0 16,-1 3 0-16,-2 6-1 16,-7 8 1-16,1 6-1 15,-5 6 0-15,0 9 1 0,1 4-1 16,-1 1 0-16,6-2 1 15,-3-1 0-15,4-5-1 16,3-3 1-16,5-6-1 16,0-3 0-16,3-3-1 15,0-6 1-15,0-3 0 0,0-5 0 16,4-2 0-16,-6-5 0 16,-2-3 1-16,-4 0 1 0,0-3 0 15,-12 3 1-15,-4 2 1 16,-7 2 0-16,-8 5 0 15,-6 5 0-15,-10 6 0 16,-7 7 1-16,-5 5 0 0,-5 9 0 16,-3 9-2-16,-3 9 0 15,3 8 0-15,6 3-1 16,1 5 0-16,11-2 0 16,8 2-1-16,7-8-2 15,11-4 1-15,13-7-2 0,12-8 1 16,9-8 0-16,10-10 1 15,11-7-1-15,8-16 0 16,6-13-2-16,6-12-1 0,1-18-1 16,3-13 0-16,-1-16 1 15,-3-9-1-15,-5-8 5 0,-4 1 2 16,-11 7 6-16,-11 10 1 16,-12 13 3-16,-10 15-1 15,-13 18-1-15,-10 20-2 16,-10 25-2-16,-16 0-4 15,-7 25-1-15,-6 17-1 16,-7 15-1-16,-8 14 0 0,0 13 1 16,2 6 2-16,6 3-1 15,4-2 1-15,11-6-1 16,5-6 0-16,14-15 0 0,4-8-2 16,15-16 0-16,4-7-1 15,9-15 1-15,5-10-1 16,7-12 0-16,7-18 1 0,3-14 0 15,5-10 1-15,0-8 1 16,-1-2 2-16,-8-1 0 16,-2 8 1-16,-11 6-1 15,-9 8 0-15,-7 14 1 16,-8 10-1-16,-11 11-1 0,-1 7-1 16,-13 12-1-16,-2 4-1 15,-2 5 2-15,0 5-1 16,-1 0 2-16,1 3-1 0,2-5 2 15,4-4-2-15,2-4 1 16,5-3 0-16,5-7-1 16,-1-3 0-16,1-10 0 0,6 10 0 15,6-10 0-15,3-3-1 16,0-4 1-16,6-7 0 16,-1-1 0-16,1-2-1 15,-2-4 0-15,-3 1 0 16,-3-2 1-16,-3 1 0 0,-2 2 0 15,0 2-1-15,-5 1 1 16,-2 3 1-16,0 2 0 16,0 1-1-16,0 0 1 0,-1 10-1 15,2-15 1-15,-2 15 0 16,0-15-1-16,0 15 0 16,-8-13 0-16,-2 7 0 15,-2 1-1-15,-6 0 1 16,-5 4-1-16,-1 1 1 15,-1 6-1-15,-6 6 1 0,1 10-1 16,0 5 2-16,0 5-1 16,6 7 0-16,6 1 1 0,2 4-2 15,10-5 2-15,6 4-1 16,3-5 1-16,11-3-1 16,5-4 0-16,4-2 0 0,9-6 0 15,1-4 1-15,5-8-1 16,4-7 1-16,3-4 0 15,3-13 1-15,3-7-1 0,3-11 0 16,2-6 0-16,1-5-1 16,-1 0-1-16,-1 3 0 15,-2 0 0-15,0 6-1 16,-8 7-1-16,-1 9 1 16,-8 8 0-16,-7 5-1 0,-4 4 3 15,-7 6-1-15,-5 7 1 16,-7 9-1-16,-6 3 1 15,-1 7 0-15,-7-3 0 0,2 3 1 16,-3-2-2-16,3-5 0 16,5 0 2-16,1-11-1 15,9-4 1-15,7-6 0 16,11-3-2-16,-2-5-5 0,15-5-10 16,3-5-38-16,-2-12-23 15,10-3-7-15,-9-6-5 16,-1-6-1-16</inkml:trace>
  <inkml:trace contextRef="#ctx0" brushRef="#br0" timeOffset="177481.0319">21594 6941 38 0,'-75'2'99'0,"16"-2"-7"16,19-2-8-16,20-9-2 15,20-33-20-15,23 23-66 16,29 4-6-16,21 0-10 0,20-4-47 16,16 3-14-16,13 4-6 15,8-1-7-15,1 2 3 16</inkml:trace>
  <inkml:trace contextRef="#ctx0" brushRef="#br0" timeOffset="177846.8426">25012 6409 22 0,'28'-13'97'15,"-11"5"-3"-15,-5 0-7 0,-12 8-4 16,-6-1-4-16,-10 13-78 16,-6 22-1-16,-6 17 0 15,-17 21-1-15,-4 22 0 16,-12 21 2-16,-11 19 1 15,-1 15 0-15,-4 9-2 0,3 1 2 16,6 1-2-16,7-13-1 16,10-12-4-16,10-15-4 0,11-15-6 15,6-23-9-15,10-18-23 16,11-14-35-16,1-28-6 16,8-22-4-16,8-26 0 15</inkml:trace>
  <inkml:trace contextRef="#ctx0" brushRef="#br0" timeOffset="178139.18">25586 6554 38 0,'50'-33'86'0,"-8"4"-2"16,-10 3-3-16,-10 1-5 15,-9 7-64-15,-4 13 2 0,-2 12 0 16,-5 18-1-16,-2 19-4 16,-10 18-1-16,0 23-2 15,-6 18 2-15,-2 23-1 16,-7 11-1-16,1 9-4 16,1-1-6-16,2-4-6 15,1-18-7-15,5-11-10 0,-1-19-22 16,-6-27-24-16,2-19-16 15,-7-28-5-15,-4-19 5 0</inkml:trace>
  <inkml:trace contextRef="#ctx0" brushRef="#br0" timeOffset="179419.9758">25212 7536 6 0,'-39'-77'85'16,"8"2"3"-16,5 12-4 0,7 7-4 16,8 9-48-16,11 7-6 15,6 4-12-15,14 6-5 16,17 4-4-16,12 8-3 15,12 4 0-15,10 7-2 16,12 7 1-16,5 7-1 0,4 16 0 16,-2 7 1-16,-6 11-1 15,-8 8 0-15,-12 7-3 16,-16 8-2-16,-15 8-2 16,-14-3-1-16,-8-3 0 0,-7-8 0 15,-4-9 0-15,0-10 0 16,-2-13 4-16,2-16 2 15,5-14 0-15,10-21-4 0,0-17 0 16,5-10 0-16,1-14 0 16,5-8-1-16,5-2 3 15,1 2 0-15,2 5 3 16,4 9 4-16,1 13 2 16,0 11 0-16,6 12 0 0,-2 10 0 15,1 9-3-15,3 3 0 16,-6 2-1-16,0 5 1 0,-8 3 1 15,-4-1-1-15,-10-3 2 16,-6 0-1-16,-13-4 1 16,0 0 2-16,-21 0 1 15,-4 0-1-15,-8 0 0 16,-4 4-2-16,-4 9 1 0,-5 8-1 16,2 10-1-16,0 8 0 15,3 7-3-15,10 3 0 16,4 1-2-16,9 0-1 0,11-6 0 15,7-6 1-15,7-10 0 16,17-11-1-16,9-13 1 16,4-7-1-16,12-15 0 0,5-14-2 15,1-10 0-15,2-9-1 16,-1-3 1-16,-1-1 1 16,-9 8 2-16,-5 5 0 15,-11 9 3-15,-6 11 1 16,-8 14 2-16,-8 10 0 0,-4 15 0 15,-4 8-1-15,-8 8-1 16,1 5 1-16,-1 2-1 0,4 0 0 16,1-1-1-16,1-5 0 15,2-8 1 1,9-7-1-16,8-11 0 0,4-7 0 16,6-3 0-16,0-13 0 0,4-7 0 15,2-7-1-15,3-7 0 16,-1-3-1-16,0 0 1 15,-3 1-1-15,0 4 0 16,-3 4 0-16,-5 7-1 16,-2 7 1-16,-7 10 0 0,-1 6 1 15,-8 6-1-15,-5 10 1 16,-1 10 0-16,-6 6 1 16,-1 1 0-16,0 5 0 0,5-2 0 15,2 1 0-15,6-7 0 16,13-5 0-16,13-11-1 15,8-9-1-15,9-6 2 16,6-13-2-16,5-14-2 0,1-12-2 16,5-13-3-16,-1-16-1 15,-5-15 1-15,0-10 0 16,-5-11 3-16,-2-7 5 16,-8-2 7-16,-2 6 6 0,-12 12 4 15,-8 16-1-15,-4 18-1 16,-8 16-3-16,-8 22-2 15,-3 24-5-15,-14 15-3 0,-6 27-4 16,-4 20 0-16,-7 12-2 16,-3 15 4-16,-2 12 0 15,4 4 0-15,5 2-1 0,9-8 1 16,11-7 0-16,7-14 1 16,7-11-1-16,12-16 1 15,5-13 0-15,6-11 1 16,1-12 0-16,1-11 1 15,3-11-2-15,3-16 0 0,6-12 0 16,1-7 0-16,4-4 0 16,4-1-1-16,0 1-1 15,2 7 0-15,0 6 0 0,-3 11 1 16,1 11-1-16,-6 11 0 16,-5 8 0-16,-3 11 0 15,-8 9-1-15,-4 7 0 16,-10 4-3-16,-9 6-5 0,-11 2-6 15,-17 3-11-15,-13-3-24 16,-12-8-20-16,-5-6-13 16,-10-10-7-16,-7-8 3 15</inkml:trace>
  <inkml:trace contextRef="#ctx0" brushRef="#br0" timeOffset="179613.7877">27816 6828 14 0,'-21'-29'96'0,"5"6"-3"16,7 4-7-16,11 1-4 0,18 0-2 15,17-19-77-15,19 26-9 16,13 2-11-16,19 1-31 16,13 4-34-16,0 1-3 15,-4 0-5-15,-5 0-5 0</inkml:trace>
  <inkml:trace contextRef="#ctx0" brushRef="#br0" timeOffset="179812.817">27339 6417 38 0,'-94'-23'101'0,"15"0"-5"15,11-3-6-15,13-2-9 16,15 0-15-16,9 2-97 0,10 16-54 16,21 10-1-16,-12 15-8 15,7 5-7-15</inkml:trace>
  <inkml:trace contextRef="#ctx0" brushRef="#br0" timeOffset="181971.8424">17242 10204 59 0,'10'-23'67'0,"3"5"-19"15,-2-5-9 1,1 6-6-16,-1-2-3 0,0 5-2 16,-4 2-4-16,-2 2-3 15,-5 10-4-15,0-14-2 0,-8 13-3 16,-9 0-4-16,-7 7-3 16,-10 5-5-16,-3 7-1 15,-7 2-1-15,0 5 1 16,-1 1-1-16,4 3 1 15,6-1 0-15,7-3-1 0,8 1 0 16,9-3 0-16,8-4 1 16,6 2 0-16,11-2 0 15,10-2 0-15,7 3 0 0,9-1 1 16,5 2 0-16,5 4-1 16,0 5 0-16,-4 1-1 15,-3 4 0-15,-10 2 0 0,-6 3 0 16,-13 0 1-16,-8-1 1 15,-7-1 0-15,-11-5 1 16,-8-3 1-16,-7-4 0 16,-5-6 2-16,-1-5-1 0,-2-5-1 15,-2-8-4-15,7-2-8 16,-2-9-13-16,13-12-26 16,7-6-25-16,10-6-7 15,6-6-6-15</inkml:trace>
  <inkml:trace contextRef="#ctx0" brushRef="#br0" timeOffset="182386.2748">17437 10320 35 0,'38'-30'77'0,"-7"7"-2"15,-4 7-20-15,-8 11-10 16,-4 6-16-16,-2 15-13 16,-2 6-8-16,2 9-5 0,-1 6-1 15,6 2 0-15,1 3 0 16,6-3 0-16,3-1 0 15,5-11 1-15,4-4-2 16,2-13 1-16,8-10 0 0,1-6 0 16,1-13 1-16,2-11 1 15,-4-11-2-15,-2-4 3 16,-2-3 3-16,-6 3 0 16,-7 4 0-16,-6 6-3 0,-7 9 0 15,-6 12 0-15,-11 14 0 16,7 16-1-16,-7 20-3 15,-8 17-2-15,-6 17 1 16,-6 17 1-16,-2 14 0 0,-9 8 0 16,-1 4 1-16,-6-3 0 15,-3-5 1-15,-7-7 0 16,-2-12 0-16,0-15-1 16,-3-13-3-16,6-11-2 0,0-14-9 15,10-11-15-15,10-12-51 16,5-20-5-16,14-21-6 15,8-19-4-15</inkml:trace>
  <inkml:trace contextRef="#ctx0" brushRef="#br0" timeOffset="183738.5851">18418 10426 13 0,'38'-26'74'16,"-5"5"0"-16,-2 0-4 15,-5 9-3-15,-1-3-57 0,-1 15-6 16,-1 8 1-16,-3 14 0 16,-2 13-2-16,-7 6 0 15,-3 15-1-15,-7 2 2 0,-1-1-1 16,-1-2-1-16,-4-10 1 16,-2-6 5-16,0-7 2 15,1-15 2-15,6-17 1 16,-11 6-2-16,8-12 1 15,1-12-1-15,2-9-1 0,0-7-5 16,5-7-3-16,7-5-2 16,2-2-1-16,5 2-1 15,0 4 0-15,6 6 0 16,0 13-1-16,-1 11 1 0,2 12-1 16,-3 10 1-16,-3 14 0 15,-1 8 1-15,-4 7 0 16,-2 0 0-16,-1-2 1 15,-1-2 0-15,-3-5 1 0,1-7 0 16,-1-10 0-16,0-4 1 16,3-9 0-16,-2-3 0 15,2-10 0-15,3-7 0 0,1-6-1 16,4-7 1-16,0-4-2 16,4-4 0-16,3-2-1 15,-1 2 0-15,1 3 0 16,-4 7 0-16,1 5-1 0,-2 10 0 15,-2 5-1-15,2 11 2 16,-2 4 0-16,-2 12 1 16,1 5-1-16,3 4 1 15,1 2 1-15,6-2-1 0,1-4 1 16,5-6 0-16,7-8-2 16,2-7 1-16,7-15 0 15,3-9-1-15,4-10-2 0,2-11-2 16,-2-7 0-16,-2-9-1 15,-4-7 1-15,-6-6 1 16,-6-3 1-16,-9 3 4 16,-7 6 3-16,-9 9 3 0,-4 9-2 15,-4 17 0-15,-4 11 0 16,-2 22-1-16,2 17-2 16,-2 20-2-16,0 14-3 0,-5 12 1 15,-2 14 1-15,-5 1 1 16,2 2 0-16,-3-5 0 15,0-10 0-15,0-12 0 16,3-13 1-16,3-13 1 16,4-10 2-16,3-17-1 15,0 0-1-15,0 0 0 0,14-19-1 16,4 2-1-16,3 1 0 0,8 1-2 16,-4 4 0-16,6 5-1 15,-2 6 1-15,-2 14 1 16,-6 11 0-16,-8 8 1 15,-7 6-1-15,-6 3 2 16,-7 1 0-16,-9-2 0 0,-5-4 1 16,-9-5-1-16,-3-7 2 15,-5-9-1-15,0-5 1 16,-3-7 0-16,3-4 0 0,-1-1 0 16,5-7-1-16,4-1-2 15,9-3-1-15,9-2-1 16,11 1 0-16,7-2-1 15,15 1 0-15,14 1-1 0,9-1 1 16,13-1 1-16,9 0 1 16,13-3 1-16,3 0-1 15,8-3 1-15,1 1 0 0,3-7-1 16,-6-1 1-16,-3-2 0 16,-5-1 0-16,-12 4 1 15,-12 2 0-15,-11 4 1 16,-13 1 1-16,-10 5-1 15,-12 7 1-15,-10 8-2 0,-8 1 1 16,-10 12-1-16,-7 7-1 16,-2 7 0-16,-4 6 0 15,1 5-1-15,2-2 0 0,6 1 1 16,5-2 0-16,11-6 0 16,6-5-1-16,6-8 0 15,15-9 1-15,10-7 0 0,4-2 0 16,3-12 0-1,6-7 2-15,-2-5-1 0,-2-9 0 16,-9-6 1-16,-6-4 0 16,-15-2 0-16,-10 3 0 0,-13 5-1 15,-17 4-1-15,-7 10-1 16,-11 10-3-16,2 14-14 16,-5 8-44-16,6 12-17 15,7 1-8-15,13-6-4 0,25-14 0 16</inkml:trace>
  <inkml:trace contextRef="#ctx0" brushRef="#br0" timeOffset="183987.0316">21538 9617 26 0,'53'-36'97'0,"-7"10"-5"0,-9 11-6 15,-10 12-3-15,-5 15-4 16,-5 14-79-16,-2 17 1 15,-1 17-1-15,-6 13 1 0,-7 15-1 16,-4 12 1-16,-9 3 0 16,-8 1 0-16,-4-4-1 15,-1-7-1-15,3-4-3 16,0-13-6-16,9-7-9 16,-1-14-39-16,10-10-26 0,4-11-3 15,4-15-7-15,12-13-1 16</inkml:trace>
  <inkml:trace contextRef="#ctx0" brushRef="#br0" timeOffset="184387.545">23723 9255 63 0,'-14'0'84'0,"-6"9"-4"16,-4 10-4-16,-7 14-3 15,-6 20-60-15,-4 17-13 16,-7 29 0-16,-3 23 2 0,-6 21 2 16,-3 17 0-16,-1 10-1 15,0 3 1-15,-1-1-1 16,7-8 0-16,5-12-1 16,6-17 1-16,6-18-3 0,6-22-1 15,5-16-8-15,7-20-23 16,3-17-42-16,17-19-7 15,0-23-6-15,23-23-3 0</inkml:trace>
  <inkml:trace contextRef="#ctx0" brushRef="#br0" timeOffset="185281.2323">24757 9689 31 0,'28'-11'63'0,"-14"9"4"0,-14 2 2 16,-14 9-50-16,-17 16 0 16,-13 4 0-16,-9 13 1 15,-8 7-3-15,-10 10-1 16,-2 2-1-16,1 5-4 0,2-4-3 15,12-3-3 1,5 0-1-16,12-12-2 0,9-3 0 16,13-10 0-16,10-5 0 15,9-6-1-15,9-8-2 0,16-10 0 16,10-5-1-16,10-12-1 16,9-12 1-16,4-9-2 15,3-13 2-15,5-13 0 16,-3-3 2-16,1 3 2 0,-10 1 4 15,-8 8-1-15,-5 10-1 16,-10 13 1-16,-8 17-1 16,-7 15 1-16,-9 24-1 15,-7 17 0-15,-7 18-1 0,-5 15 1 16,-11 18 1-16,-4 16 0 16,-10 15-1-16,-9 6 0 15,-3 5 0-15,-7-5 0 16,1-9-1-16,-1-14 0 0,1-14 1 15,-2-19 0-15,4-22 2 16,2-18 1-16,6-20-2 16,5-12 1-16,3-10-3 15,6-17 0-15,7-15-3 16,15-17-3-16,10-14-5 0,18-20-5 16,19-13-3-16,14-12-1 15,17-6 0-15,12 2 2 0,13-2 1 16,10 10 2-16,3 6 6 15,5 15 5-15,-6 14 4 16,-4 12 2-16,-10 13 2 16,-5 7 0-16,-14 12 0 0,-15 8 0 15,-13 10-1-15,-16 11-1 16,-11 6-1-16,-14 15-1 16,-7 8-1-16,-12 8 0 0,-5 9-2 15,0-3 0-15,5 3-1 16,6-5-1-16,9-4-1 15,9-8-1-15,17-9-1 16,12-10 1-16,8-10 0 16,7-2 1-16,3-12 0 0,3-6 1 15,-9-13 3-15,-1-3 1 16,-10-11 1-16,-8-3 2 16,-15-5 2-16,-11 0-1 0,-10 4 0 15,-16 3-1-15,-10 12-3 16,-10 8-3-16,-6 16-7 15,-2 11-15-15,-1 11-55 16,10 13-5-16,9 2-6 0,14-1-3 16</inkml:trace>
  <inkml:trace contextRef="#ctx0" brushRef="#br0" timeOffset="185718.1066">26259 9875 80 0,'18'-6'88'0,"-2"0"-5"16,-9-2-6-16,-1-3-3 15,-6 0-74-15,0 11-4 16,2-11-1-16,-2 11 0 0,-7-5 0 16,0 5-1-16,-11 0 2 15,-5 0 1-15,-7 0 2 16,-5 5 3-16,-6 2 1 0,-7 3 0 15,1 6 1-15,-6 4 0 16,5 5-2-16,3 0-1 16,6 1-1-16,7 1 0 15,6 0 0-15,8-3-1 0,9-2 0 16,5-2 1-16,4-3 0 16,6 0 0-16,6 0 0 15,6 0 0-15,8 0 0 0,7 0 0 16,2-4 0-16,6 0-1 15,-2-5 2-15,-2-3-1 16,-2-5 1-16,-6 0 0 16,-7-4 0-16,-8-3 0 15,-4-4-1-15,-7 0-4 0,-1 3-19 16,8 0-48-16,-11 0-8 16,-8-1-4-16,-3-3-4 15</inkml:trace>
  <inkml:trace contextRef="#ctx0" brushRef="#br0" timeOffset="186275.1288">23850 9517 67 0,'8'-18'79'0,"-3"5"-4"16,-1 3-4-16,11 8-47 15,-15 2-6-15,-1 22-6 0,1 11-4 16,-11 12-4-16,-4 16 1 16,-4 14 1-16,-7 16-1 15,-8 15-1-15,-10 11 1 16,-2 5-2-16,-7 5-1 16,4-3-1-16,2-3 0 0,-1-9-1 15,7-8-4 1,5-12-4-16,11-11-10 0,0-13-23 15,8-15-32-15,11-12-7 0,6-19-5 16,0-22 4-16</inkml:trace>
  <inkml:trace contextRef="#ctx0" brushRef="#br0" timeOffset="186579.6198">23793 10542 66 0,'21'-4'81'0,"-6"4"-1"15,-10 6-5-15,-5 5-4 16,-4 3-69-16,-5 9-3 16,2 1 0-16,0 2 0 15,-1-1 0-15,5-3-1 16,3-3 0-16,0-6 1 16,0-13 1-16,18 3-1 0,-2-9 2 15,2-10 2-15,0-7 0 16,-3-5 2-16,-2-3 2 15,-2-5 0-15,-10 0 0 0,-1 1 0 16,-5 3-2-16,-9 8-2 16,-4 3-3-16,-2 11-6 15,-2 7-15-15,-5 3-55 0,12 14-5 16,5 4-5-16,3 5-4 16</inkml:trace>
  <inkml:trace contextRef="#ctx0" brushRef="#br0" timeOffset="187259.4113">27341 9343 7 0,'34'-56'87'0,"-2"6"2"16,-5 5-2-16,-7 6-5 0,-2 4-43 15,-7 10-19-15,-3 6-5 16,-8 19-5-16,0 0-5 16,0 23-2-16,-9 16-3 15,-6 21-1-15,-7 18 0 16,-9 24 2-16,-6 17 0 0,-7 17 1 15,-8 12 0-15,-5 7 0 16,-6 4 0-16,-2-3 0 16,-3-1 0-16,-5-13-1 0,4-9 0 15,3-15 1-15,1-14 0 16,6-13-1-16,4-14 1 16,6-11-2-16,9-17-5 15,10-7-11-15,3-8-31 16,10-14-35-16,17-20-4 0,0 0-7 15,17-38-5-15</inkml:trace>
  <inkml:trace contextRef="#ctx0" brushRef="#br0" timeOffset="187562.381">28024 9669 23 0,'3'16'82'16,"-10"9"0"-16,-10 8-3 16,-9 7-4-16,19 10-60 0,-31 10-2 15,-4 9-3-15,-2 5 0 16,-1 0-5-16,3-6-2 15,4-11-3-15,6-8-2 16,7-14-2-16,8-12-9 0,4-16-13 16,12-17-36-16,11-14-16 15,5-18-7-15,8-13 0 16</inkml:trace>
  <inkml:trace contextRef="#ctx0" brushRef="#br0" timeOffset="187651.3816">27956 9518 41 0,'16'-29'25'0,"-8"15"-23"0,-8 14-2 16,6 8-58-16</inkml:trace>
  <inkml:trace contextRef="#ctx0" brushRef="#br0" timeOffset="189043.4676">28425 9825 59 0,'21'22'87'0,"-7"3"-6"16,-7-2-2-16,-5 2-5 15,-4-16-53-15,-10 23-23 0,1 6 1 16,-4 1 0-16,1-1 1 16,1-4 1-16,3-7-1 15,0-3 2-15,3-7 1 16,4-9 1-16,3-8 0 0,0 0 0 15,0-10-1-15,3-9 1 16,6-5-2-16,6-5-1 16,2-6-1-16,2 1-2 15,2 1 0-15,3 2 0 16,-3 4 0-16,1 11-1 0,-5 6 0 16,-1 9 0-16,-2 4 0 15,-5 12 2-15,-1 7-1 16,-1 7 1-16,-1 2 0 0,0 2 1 15,1 1 1-15,2-3-1 16,3-3 1-16,0-6 0 16,1-6 1-16,3-7 0 15,3-7 0-15,-1-2 0 16,4-7 0-16,1-9-1 0,2-7 0 16,2-6-2-16,3-5-1 15,2-5 1-15,2-2 0 16,-2-1 0-16,0 4-1 0,0 1 1 15,-3 8 1-15,-3 5 0 16,-2 7-1-16,-1 9 0 16,-3 10-1-16,-3 0 0 15,-2 11 0-15,-1 5 1 0,1 4 0 16,2 3 1-16,4 0 0 16,3-3 1-16,1-1 0 15,10-6 0-15,2-5 0 16,7-4 0-16,7-5 0 0,1-1 0 15,2-5 0-15,2-5 0 16,-6-4-1-16,-6-3 1 16,-9-1 0-16,-7-1 0 15,-11-1-1-15,-11 2-1 0,-8 4 1 16,-15 4-2-16,-4 8 1 16,-10 3-1-16,0 11 0 15,-4 7-1-15,2 4-2 0,3 3 0 16,7 0-2-16,8 0 1 15,8-5-1-15,7-1 1 16,6-8-1-16,10-6 2 16,7-6 1-16,12-3 2 0,-1-6 1 15,6-7 0-15,1-2 0 16,6-3 1-16,-3 0 0 16,5 0 1-16,-10 3 0 0,-1 4 1 15,-7 3 0-15,-5 6 0 16,-5 2 1-16,-7 3 2 15,1 0 2-15,-1 0 0 16,7-3 0-16,2-7 0 16,8-6 0-16,1-7-1 0,6-6 0 15,3-8-2-15,-3-4-2 16,-4-3 2-16,-10 0 2 0,-2 1 1 16,-7 5-1-16,-2 7 1 15,-9 7-1-15,-2 4-2 16,-2 20 0-16,0 0-3 15,3 6-3-15,-1 21 0 0,0 12-1 16,-1 12 1-16,-1 17 1 16,0 13 0-16,-4 11-1 15,-5 6 0-15,-3 3-2 16,-7-4 0-16,-6-4 0 16,-6-7 0-16,-4-11 0 0,-7-11 1 15,-6-15 1-15,-5-10 0 16,-6-14 1-16,1-9 1 15,2-12-1-15,5-9 1 0,7-15-2 16,9-10-1-16,13-9 0 16,15-4 0-16,12-6 1 15,21-2-1-15,14-1-1 0,16 4 1 16,17-1 0-16,14 3 0 16,8 3 2-16,11 2 0 15,8-2 0-15,2-3 2 16,1-3 0-16,0-4 0 15,-14-1 2-15,-9-1 4 16,-17 1 1-16,-19 3 0 0,-16 3-1 16,-20 8-1-16,-22 6 0 15,-16 13 1-15,-16 10-2 0,-12 11-4 16,-4 9-2-16,-2 14 1 16,-1 11 0-16,6 6 0 15,14 10 0-15,13 4-3 0,18 1-1 16,9 2-4-16,23-1-8 15,10-2-26-15,6-4-37 16,10-1-5-16,1-10-6 16,-5-6-2-16</inkml:trace>
  <inkml:trace contextRef="#ctx0" brushRef="#br0" timeOffset="189421.7071">27941 10921 13 0,'-161'43'95'16,"27"-11"-4"-16,20-7-6 0,23-10-6 15,24-10 0 1,22 0-80-16,21 0 1 0,24-5 1 15,18 7 2-15,33-8-1 16,25-8 0-16,30-8 2 16,25-3 0-16,33-8-1 0,27-5-1 15,22-3-1-15,19-2-1 16,12 1 1-16,7 4 0 16,-2 5 0-16,-9 7 0 15,-15 6-1-15,-17 6 1 0,-27 7 0 16,-23 3-3-16,-30 8-5 15,-29 0-8-15,-25 8-21 16,-27 2-47-16,-44 2-4 16,-28 1-6-16,-43-2-5 0</inkml:trace>
  <inkml:trace contextRef="#ctx0" brushRef="#br0" timeOffset="189611.0916">28795 11137 79 0,'-150'28'93'0,"27"-5"-6"15,28-6-5-15,25-8-3 0,26-5-67 16,44-4-3 0,15 0-4-16,47-10-1 0,32-7-1 15,32-5 1-15,30-4-1 16,33-1-11-16,20-11-13 16,18-6-58-16,10 11-4 15,-9-1-7-15,-8 2-7 0</inkml:trace>
  <inkml:trace contextRef="#ctx0" brushRef="#br0" timeOffset="195499.3905">18913 11696 19 0,'-4'-13'68'0,"0"3"0"16,-3-5-1-16,-1 1-29 0,5-1-29 16,1 7 2-16,1-3-1 15,1 11 0-15,-4-14-3 16,4 14 0-16,0 0-1 16,-16-2 2-16,4 4-4 0,-2 9-2 15,-2 10-1-15,-5 3-1 16,0 11 1-16,-3 6-1 15,1 13 1-15,0 5 0 16,1 9 0-16,4 1 1 0,5 1-1 16,3 7 1-16,4-2-1 15,5 2 0-15,1-6 0 16,11 0 1-16,4-1-2 16,5-6-2-16,1-2-4 15,9-7-9-15,-2-8-25 0,6-4-30 16,13-11-6-16,2-16-3 15</inkml:trace>
  <inkml:trace contextRef="#ctx0" brushRef="#br0" timeOffset="196563.0776">19522 12034 9 0,'0'0'55'15,"-17"-10"1"-15,17 10-7 0,-16-10-5 16,7 6-10-16,-1 3-11 16,-5 1-9-16,1 2-6 15,-4 7-2-15,-1 4-2 0,-3 7-2 16,1 2-1-16,-3 6 0 16,5 1 0-16,1 5 0 15,1 3 0-15,4-4 0 16,2 2-1-16,6-7 0 0,5 0-1 15,0-7 1-15,9-2-1 16,4-10 0-16,2-5 0 16,7-4 0-16,1-6-1 0,1-8-1 15,-2-10 2-15,5 0 0 16,-5-3 0-16,-1 1 2 16,-3-1 0-16,-3 5 1 15,-5 3-1-15,-2 10 0 16,-8 9-1-16,0 0-1 0,0 0 1 15,6 6-1-15,-6 5-1 16,0 8 1-16,0 4 0 16,0-2 2-16,0 6 0 0,7-7 0 15,1 1 0-15,5-7 1 16,5-1-1-16,7-13 0 16,10-2 0-16,1-10 1 0,7-9-1 15,1-3 0-15,2-8 0 16,-4-1 1-16,1-3 5 15,-14 3 4-15,-4 1 2 16,-9 5 1-16,-3 8 1 0,-5 1-1 16,-5 6-3-16,-3 12-2 15,0 0-4-15,5 8-5 16,-4 11-2-16,6 10-1 16,-3 8 1-16,-1 11 0 0,1 11 2 15,2 7 1-15,-5 5-1 16,-1 0 0-16,0-2 0 15,-1-6 0-15,-7-4 1 16,1-10-1-16,0-10 0 0,0-10 1 16,3-8 1-16,0-9 2 15,4-12-1-15,0 0 0 16,-10-2 0-16,8-19-1 16,0-6 1-16,-1-13-1 0,2-11-2 15,-1-10-1-15,2-9 0 16,8-10 0-16,2-1 0 15,5-1 1-15,3 3 0 0,7 8 1 16,-1 8-1-16,6 10 0 16,0 11 1-16,5 15-1 15,1 11-1-15,0 10-1 16,-3 8-2-16,-4 9-1 16,-6 9 1-16,-10 4 0 0,-9 4 1 15,-12 3 0-15,-15 0 1 16,-7-3 2-16,-6-3 0 15,-3-1 0-15,-3-6-5 16,1 0-9-16,5-8-23 0,3-1-36 16,9 4-6-16,7-8-5 15,5-2-2-15</inkml:trace>
  <inkml:trace contextRef="#ctx0" brushRef="#br0" timeOffset="197038.638">20395 11958 12 0,'18'-14'86'0,"-5"3"-1"15,-2 1-7-15,-7 2-4 0,-2 35-24 16,-2-27-47-16,2 22-1 16,0 4-3-16,-2 10-1 15,0 15 0-15,-4 10 2 16,-6 11 1-16,-2 5 0 0,-1 2 0 15,0-3 0 1,-1-6-1-16,1-5 0 0,5-14 0 16,1-12 1-16,4-12-1 15,3-9 3-15,0-8 0 16,0-10 1-16,0 0 0 0,4-18 0 16,0-11 0-16,1-9-1 15,2-12-1-15,6-14-2 16,2-9-1-16,5-8-1 0,3-3 1 15,6 2-1-15,1 4 0 16,3 6 1-16,5 12-1 16,0 10 1-16,7 14 0 0,-6 13-1 15,1 12-2-15,-6 11-1 16,-3 7-1-16,-12 13-1 16,-10 8 2-16,-10 6 1 15,-17 6-1-15,-8-1 2 0,-10 0 1 16,-2-5 1-16,1 0-10 15,1-8-27-15,-5-3-31 16,15-2-7-16,9-11-4 16,17-10 0-16</inkml:trace>
  <inkml:trace contextRef="#ctx0" brushRef="#br0" timeOffset="198860.5876">20930 12128 7 0,'4'14'4'0,"-4"-14"10"16,10 11 6-16,-10-11 5 15,19 7 2-15,-6-7 1 16,8 0-1-16,3-5 0 0,7-4-7 16,5-5-7-16,2-2-8 15,3-6-1-15,1 0-2 16,1-6 2-16,-9 3 8 16,-4-1 2-16,-6 2 3 0,-10 2-1 15,-6 4 1-15,-8 3-1 16,-10 6-1-16,-8 8-4 15,-5 2-5-15,-9 15-5 0,-2 7-1 16,-6 16-1-16,-1 6 0 16,-1 10 1-16,4 5-1 15,3 4 1-15,8-2 0 16,8-4 0-16,8-2-1 0,9-10 1 16,9-4-1-16,13-10-2 15,11-12-3-15,13-8-1 16,7-8 0-16,9-8-2 15,6-13 1-15,11-9 0 16,3-13 1-16,3-7 2 0,-5-7 4 16,-5-4 5-16,-7 4 6 15,-14 2 2-15,-5 5 3 16,-15 8 0-16,-13 6-2 0,-12 11-1 16,-7 12 0-16,-6 9-3 15,-10 6-5-15,-5 14-4 16,-6 4-5-16,-1 7-1 0,-1 0 1 15,3 4 1-15,0-3-2 16,6-5 2-16,6-4 0 16,5-9 0-16,9-5 3 15,0-9-1-15,19-6 0 0,2-8 0 16,6-6 0-16,4 0-1 16,2-4 0-16,3 3-1 15,-3 4 0-15,0 6 1 16,-10 9 1-16,-2 3 0 0,-5 11 0 15,-2 8 0-15,-9 7 1 16,2-1 0-16,-1 1 1 16,1-5 1-16,3 0 0 15,2-6 3-15,1-2-1 0,6-11 1 16,1-3 1-16,2-6 0 16,4-6 1-16,-2-3 0 15,4-7 0-15,-7-5 0 0,6-2-2 16,-3-2 0-16,0 1 0 15,-1-1-2-15,-2 5-1 16,4 3 0-16,-4 7-1 0,-3 4-1 16,1 6 0-1,-1 4-2-15,-2 2 1 0,-6 5-1 16,0 2 1-16,-4 1 0 16,-2 2 1-16,1 0 1 0,-3 0-1 15,-2-1 2-15,0-9-1 16,9 16 0-16,1-11 1 15,0 0-1-15,5-2 2 16,4-3-1-16,2 1 0 0,5-3 0 16,-3-4 1-16,1-4 0 15,-1 0 1-15,-2-3 2 16,-5 0 0-16,-3-1 1 0,-3 2-1 16,-2-1 1-16,0-1-1 15,-6 3 0-15,-2 0-1 16,-1 3-2-16,1 8 0 15,-14-11-2-15,4 8-1 0,-3 3 0 16,-1 1 0-16,0 9-1 16,0 1 1-16,1 4-1 15,-2 3 1-15,4 0 0 16,3 1-1-16,2 1 2 0,2-2-1 16,4 2 1-16,0-3-1 15,9-2 1-15,3-1 0 16,2-2 1-16,4-2-1 15,5-3 0-15,-1-3 1 16,4-4-1-16,4 0 1 0,0-5-1 16,1-5 1-16,-1-1-1 15,4-5 0-15,-3 0-1 16,-1 2 1-16,1 1-1 0,-6 2 0 16,-1 2 0-16,-1 4-1 15,-5 4 1-15,0 1 0 16,-6 1 0-16,3 4 1 15,0 1-1-15,2 1 1 0,2-1 0 16,1 0 1-16,7-2-1 16,-2-2 0-16,5 0 1 15,-2-2-1-15,5 0 1 16,0-3-1-16,-4-4 0 0,1-1 1 16,0-3-1-16,-4-2 0 15,5-4-1-15,-2 0-2 16,0-4 0-16,3-2 0 15,-7-2 0-15,3 3 1 0,-7 1 0 16,-5 3 2-16,-7 0 0 16,-6 7 2-16,-3 11 0 15,-10-9-1-15,-5 9 0 16,-5 9-1-16,-5 7 0 0,-1 6-1 16,1 4 0-16,0 1 0 15,3 4 0-15,5-2 1 16,3 1 0-16,7-5 0 0,7-2 1 15,5-1-1-15,12-5 2 16,12-2-1-16,5-2 0 16,9-5 0-16,8-3 0 0,4-4 0 15,3-4-1 1,0-6 1-16,1-6-1 0,-1-4 0 16,-9-4 1-16,-6 0 1 15,-11 2-1-15,-5 2 0 0,-11 1 0 16,-9 7-1-1,-7 11 1-15,-16-11-1 0,-1 14-1 16,-7 8 0-16,-3 8-1 16,0 3 1-16,5 3 0 15,4 2 1-15,8 0-1 0,10-1-1 16,7-4-1-16,13-7-6 16,14-3-14-16,10-2-35 15,5-7-18-15,7-3-5 0,2-7-5 16</inkml:trace>
  <inkml:trace contextRef="#ctx0" brushRef="#br0" timeOffset="199185.3806">24618 11742 13 0,'-8'-21'78'0,"1"-1"2"15,2-2-6-15,1 0-3 16,-1-1-46-16,5 3-15 16,5 4-1-16,1 4-2 0,3 4-1 15,0 3 0-15,8 7 1 16,0 2-2-16,2 12-1 16,1 11-2-16,3 9 0 15,3 11-1-15,0 10 1 16,1 11-1-16,-6 5 0 0,-7 5 0 15,-8 4 1-15,-7 2-2 16,-16 0-5-16,-14 4-11 0,-16 3-40 16,-12-7-21-16,-3-4-5 15,-12-11-5-15,-6-8 3 16</inkml:trace>
  <inkml:trace contextRef="#ctx0" brushRef="#br0" timeOffset="199652.7777">20382 13330 35 0,'-54'-6'82'0,"15"-2"-3"16,18-4-4-16,10 0-4 15,14-2-60-15,15 1 1 0,18-4-3 16,13 1 0-16,14-5-1 16,20 0 1-16,17-5 1 15,24 0 1-15,20-1-1 16,21-1 0-16,24 3-2 0,21 0-1 15,22 2-2-15,11 4 0 16,10 6 0-16,3 6-2 16,-3 4 1-16,-8 4-1 15,-12 3-1-15,-14 6 0 16,-21 4 1-16,-23 1-2 16,-24 6 0-16,-26-4-1 0,-28 3-2 15,-22-4-2-15,-27 2-5 16,-28-1-9-16,-20-17-62 15,-34 21-5-15,-30-12-7 16,-18-6-3-16,-27-12-3 0</inkml:trace>
  <inkml:trace contextRef="#ctx0" brushRef="#br0" timeOffset="200795.5245">18827 8267 50 0,'-19'11'78'16,"3"-4"-3"-16,3-3-7 15,4-4-3-15,36-2-67 16,-27 2-2-16,16 5 0 0,5 2 1 16,2 1-1-16,18 2 5 15,8 0 1-15,17 0 0 16,16-1 1-16,17-5-1 16,21-1 0-16,17-2 0 15,19-5-1-15,17-4 0 0,18-1 0 16,18-2 0-16,18-2-1 15,13 0 1-15,16-2 1 16,18-1-1-16,16-2 1 16,15 0 0-16,11-4 1 0,13 1 0 15,4 2 0-15,4 0-1 16,4 2 0-16,1 4 0 16,-4 4 0-16,34 1-1 0,-32 0 1 15,-8 3-2-15,-3-6 1 16,-4 2 5-16,-4-2 0 15,-10-3 1-15,-11-1 0 0,-47-2 0 16,21 1 2-16,-13-2-1 16,-11 0 1-16,-17 4-3 15,-15-2-1-15,-25 3-1 16,-15-1 0-16,-29 1 0 16,-20 1-2-16,-30 4 0 0,-25-2-3 15,-20 5-5-15,-24 0-7 16,-21 5-17-16,-103 8-52 31,-34-2-3-15,-25 3-4-16,-23-1-6 15</inkml:trace>
  <inkml:trace contextRef="#ctx0" brushRef="#br0" timeOffset="208920.4152">17978 14521 43 0,'0'0'48'0,"0"0"-3"16,0-10-6-16,0 10-6 0,0-10-7 15,0 10-4-15,3-10-3 16,-3 10-2-16,0 0-1 16,4-11 0-16,-4 11-2 15,0 0-1-15,3-9-3 0,-3 9 0 16,0 0-4-16,0 0 0 15,0 0-2-15,0 0-1 16,0 0 0-16,1-8 0 16,-1 8 1-16,0 0 1 0,0 0-1 15,0 0 1-15,0 0-1 16,0 0 0-16,1-11 0 16,-1 11-1-16,0 0 0 15,0 0-1-15,0 0 0 0,0 0 0 16,0 0-1-16,0 0 1 15,0 0-1-15,0 0-1 16,0 0-1-16,0 0 0 16,0 0-1-16,1 7 0 0,-1 5 0 15,1 8 1-15,-1 8-1 16,0 9 2-16,-5 11 0 16,-2 10 0-16,-1 7 1 15,-3 3 0-15,2 1-1 16,-1-2 0-16,1-5 1 0,4-5-1 15,2-13-1-15,2-9 1 16,1-9-1-16,0-9 0 0,0-6 1 16,0-11-1-16,0 0 0 15,0 0 0-15,1-13 0 16,-1-10 1-16,0-9-1 16,-2-9 1-16,1-10 0 0,0-7 0 15,1-9 1-15,4-5 0 16,5 0 0-16,5 0-1 15,6 6 1-15,4 2-1 16,5 12 0-16,6 9-1 16,3 9 0-16,0 11 0 0,-1 12 0 15,-4 8 0-15,-4 8 0 16,-7 15 0-16,-11 9 1 16,-11 10-1-16,-8 11 2 0,-15 5 0 15,-10 6-1-15,-2 0 0 16,-2-7 1-16,4-4-2 15,4-9 1-15,6-6-1 16,10-13 0-16,12-2 1 16,7-10-1-16,10-1 1 0,7 3 0 15,3 0 0-15,1 0 0 16,0 2 0-16,-1 2 1 16,-3 0 0-16,-5 6 0 0,-9 2-1 15,-5 5 1-15,-4 1 0 16,-11 1 1-16,-5 0 0 15,-8-3-1-15,-3-1 1 0,-8-7-1 16,0-4-1-16,-2-7 1 16,2-5-1-16,1-4-1 15,3 0-1-15,3-6 0 0,7-4-2 16,6 1-1 0,7-2 1-16,7-2-1 0,5 0 1 15,11 1 0-15,12-1 1 16,10-2 1-16,12 0 0 15,12-5 2-15,8-1 0 16,13-3 1-16,6-3 0 0,3-2-1 16,-1-4 1-16,-3 0 0 15,-5-3 2-15,-9-2 1 16,-12 3 1-16,-13 2 1 0,-14 2 1 16,-10 3 1-16,-13 5-1 15,-11 5 0-15,-6 5-2 16,-16 8-1-16,-7 5-1 15,-5 3-3-15,-6 10 0 16,-3 9 0-16,-2 9-1 0,-1 6 1 16,3 7-1-16,3 2 0 15,8 2 1-15,5-1-1 16,5 0 1-16,10-5-1 0,10-3 1 16,3-7-1-16,13-4 1 15,8-5 0-15,3-6 0 16,6-8 0-16,5-7 0 15,1-2 1-15,3-12-1 0,3-10 1 16,0-8 0-16,-1-7 0 16,5-9-1-16,-1-2 0 15,2-3 2-15,0 2-2 16,-1 4 1-16,-2 8-1 0,-2 7 1 16,-5 11-1-16,-4 12 0 15,-6 7 0-15,-4 12-1 16,-9 8 0-16,-6 8 0 0,-5 3 1 15,-4 2-1-15,-1-2 0 16,-5 0 2-16,0-7-1 16,-1-3 0-16,1-7 0 15,3-5 1-15,3-9-1 16,0 0 1-16,0 0-1 0,8-15 0 16,5-5 0-16,3-5 0 15,6-4 0-15,1-3 1 16,5-2-1-16,-1 0 0 15,4 4 0-15,1 4 0 0,-4 9 1 16,-1 6-1-16,-4 8 0 16,-2 3 0-16,-5 9-1 15,1 7 0-15,-4-1 0 0,-1 4 1 16,0 0-1-16,2 0 1 16,3-3 0-16,2-3 0 15,4-6 0-15,5-3 0 0,3-4 0 16,4 0 1-16,6-10-1 15,1-4 0-15,0-3 1 16,4-4 0-16,-4-2 0 16,-2-3 0-16,-6 2 1 0,-8 0-1 15,-6 1 2-15,-8 4-1 16,-8 3 0-16,-4 0 0 16,-7 8-1-16,-7 5 0 15,-3 3 0-15,-3 4-1 16,-2 11 0-16,-1 9-1 0,1 6 0 15,2 4-1-15,4 1 1 16,6 1 0-16,5-2 0 16,2 0 0-16,7-5 0 15,8-7 0-15,13-4 1 0,5-6-1 16,12-7 0-16,3-5-1 16,10-3 1-16,6-11 0 15,4-11 0-15,6-7 1 0,-1-11 0 16,3-6 1-16,-4-11 0 15,-1-8 0-15,-2-10 0 16,-4-6 0-16,-1-5 1 16,-9-1-1-16,-3 2 1 15,-8 3 0-15,-7 11 1 0,-6 12 0 16,-7 11 0-16,-6 14-1 16,-8 13-2-16,-4 16 0 0,-3 8 0 15,-8 24 0-15,-7 12-2 16,-6 12 1-16,-7 19 0 15,-6 14 1-15,-5 18 0 16,-5 10 0-16,0 7 0 0,-1 5-1 16,3-1 1-16,6-4 1 15,4-9-2-15,8-9 1 16,7-14 0-16,4-11 0 16,8-10 0-16,4-13 0 0,2-8 1 15,6-11-1-15,4-6 0 16,0-8 1-16,0-7-1 15,5-6 0-15,-1-5 0 16,0-7 1-16,2-13-1 0,2-4 0 16,0-9 0-16,4-8-1 15,3-7 0-15,1-4 0 16,-2-3 0-16,0 1 0 16,-1 0 0-16,-7 2 0 15,-7 3 1-15,-3 4 1 0,-7 3 1 16,-13 5 0-16,-5 2 0 15,-4 2 1-15,-7 3-1 16,4 3 1-16,-4 6 0 16,5 4-2-16,5 7-1 0,3 0 0 15,16 11 0-15,-9-14-1 16,9 14 0-16,16-10-1 16,8 3 1-16,1-1 0 0,9-3 0 15,9 0 0-15,5-5 1 16,5 2-1-16,4-2 1 15,2-5-1-15,1-1 1 0,-1-2 0 16,-2 0 0-16,-4 2 0 16,-11 2 0-16,-3 3 1 15,-11 3 0-15,-9 5 0 16,-8 1-1-16,-11 8 0 0,0 0 1 16,-7 13-1-16,-8 6 0 15,-5 7 0-15,-1 4-1 16,-4 8 1-16,2 2 0 15,0 4 0-15,6-1 1 16,4-3-1-16,8-5 0 0,5-4 1 16,11-8-1-16,10-6 1 15,7-10-1-15,10-7 1 16,7-7-1-16,2-11 0 0,6-11 1 16,2-8-1-16,0-13 0 15,-3-7-1-15,-1-9 1 16,-2-7 1-16,-6-4 0 0,-1-2 0 15,-9 1 0 1,-2 8 1-16,-8 14 0 0,-5 7-1 16,-5 16 0-16,-8 12-2 15,-5 21 0-15,0 7 1 16,-5 23-2-16,-8 15 0 0,-3 12 0 16,-5 16 1-16,-1 13 1 15,-3 8 0-15,0 1-1 16,4-3-2-16,5-7 0 0,1-12-5 15,7-10-8-15,2-17-22 16,-6-16-46-16,12-16-4 16,0-14-6-16,-7-15-3 15</inkml:trace>
  <inkml:trace contextRef="#ctx0" brushRef="#br0" timeOffset="209089.2285">21701 14419 56 0,'-17'-33'95'16,"3"7"-5"-16,3 7-6 15,7 4-3-15,4 26-47 16,7-18-26-16,15-4-6 0,14 5-9 16,5-2-13-16,9-7-46 15,8 7-15-15,-4-4-6 16,-2 0-5-16,-5-6 0 16</inkml:trace>
  <inkml:trace contextRef="#ctx0" brushRef="#br0" timeOffset="209256.345">21894 14046 4 0,'-52'-20'95'0,"4"-4"1"0,2 4-7 15,2-2-6-15,7 5-3 16,8-1-66-16,4 16-16 16,3 2-12-16,10 20-36 15,-1 16-33-15,-5 8-5 0,-2 8-6 16,-11 5-1-16</inkml:trace>
  <inkml:trace contextRef="#ctx0" brushRef="#br0" timeOffset="209671.2177">17821 16238 22 0,'-90'41'101'0,"15"-8"-7"0,17-11-6 15,17-11-4-15,22-11-3 16,21-9-78-16,31-15-1 15,32-2-1-15,28-3-1 16,27-6 0-16,28-6 1 0,31 0 0 16,24-3 0-16,24 0 0 15,15 1-1-15,17-1 0 16,14-2 0-16,10-1 1 0,0 1-1 16,1 1 1-16,-6 2 0 15,-10 6 0-15,-15 2-1 16,-18 7 1-16,-21 4-3 15,-19 9-2-15,-28 0-7 0,-22 10-19 16,-14 1-55-16,-35-1-2 16,-17-2-6-16,-28-6-6 15</inkml:trace>
  <inkml:trace contextRef="#ctx0" brushRef="#br0" timeOffset="210116.5892">23382 13914 75 0,'44'-53'90'0,"-7"5"-4"15,-11 6-4-15,-6 7 0 0,-7 9-68 16,-6 7-2-16,1 8-3 16,-8 11-2-16,0 0-2 15,-10 23-1-15,-5 12-3 16,-5 12 0-16,-5 16 1 16,-7 16-1-16,-4 19 0 0,-5 11 1 15,-2 18 1-15,-9 4-2 16,-4 11 0-16,-8 8 1 0,-6 3-1 15,-8 4 2-15,-9-1-1 16,-4-2 1-16,-4-7-1 16,2-7 0-16,3-15 0 15,10-14 0-15,10-15-1 0,11-17-2 16,15-14-5-16,10-17-6 16,17-13-30-16,9-15-45 15,8-20-3-15,0-8-6 16,6-29-7-16</inkml:trace>
  <inkml:trace contextRef="#ctx0" brushRef="#br0" timeOffset="237048.931">24577 14715 5 0,'0'0'14'0,"3"-10"7"15,-3 10 5-15,0-9 5 16,0 9 5-16,-1-13 2 0,1 13-1 16,-1-14-3-16,1 14-5 15,0-15-3-15,0 15-7 16,1-14-2-16,-1 14-6 15,2-9-3-15,-2 9-2 0,0 0-1 16,1-11 2-16,-1 11-3 16,0 0 1-16,0 0 0 15,-6-7-1-15,-4 5-1 16,2 2 1-16,-5 0-2 16,0 0-2-16,-3 4 1 0,-3 1-1 15,-1 3 0-15,-1 1 0 16,0 1 0-16,0 3 0 15,-5 3 0-15,2-1 0 16,1 5 0-16,0-3-1 0,0 0 1 16,5-2 0-16,4 0 0 15,2-4-1-15,2-3 0 16,10-8 0-16,-6 11 0 16,6-11-1-16,9 9 1 0,3-5 0 15,4 1-1-15,6 1 2 16,4-1-1-16,0 3 0 15,5-2 0-15,-4 2 1 16,1-2-1-16,-6 3-1 0,-1-1 2 16,-6 2-1-16,1 3 1 15,-10 1 0-15,1 2 0 16,-4 2 0-16,-3 0 1 16,-1 0 1-16,-7 0-1 0,2-2 0 15,-8 0 1-15,3-2-1 16,-6-2 1-16,0 0-1 15,-2-2 0-15,2-3 1 0,0 0-1 16,2-1 0-16,-1-3 1 16,7 0-1-16,9-3 0 15,-14 1 1-15,14-1-1 16,0 0 0-16,-10-4 1 0,10 4 0 16,-3-9-1-16,3 9 0 15,-2-10 0-15,2 10-2 16,-2-9 0-16,2 9-3 15,0 0-7-15,0 0-7 0,-14 0-11 16,9 7-15-16,-10-2-33 16,10 10-5-16,-5-3-5 15</inkml:trace>
  <inkml:trace contextRef="#ctx0" brushRef="#br0" timeOffset="237317.3604">24835 14878 43 0,'33'-15'90'0,"-10"0"-3"15,-4 3-4-15,-7-1-7 0,-8 3-53 16,-4 10-10-16,0 0-7 16,9 6-4-16,-9 14-1 15,-1 6-2-15,-6 11 0 16,-3 11 0-16,-2 6 1 0,-4 4 0 15,0 1-1-15,-1-5-4 16,1-6-4-16,6-3-10 16,-1-14-18-16,4-11-30 15,6-6-14-15,1-14-6 16,-3-7 0-16</inkml:trace>
  <inkml:trace contextRef="#ctx0" brushRef="#br0" timeOffset="237467.3643">24885 14719 53 0,'6'-28'81'0,"-1"7"-4"16,2 5-10-16,-4 23-15 15,-3-7-73-15,16 2-44 16,-7 5-10-16,2 5-6 16,-2-1 2-16</inkml:trace>
  <inkml:trace contextRef="#ctx0" brushRef="#br0" timeOffset="239106.2344">25593 14726 32 0,'49'-4'83'0,"-13"0"-3"16,-7-3-5-16,-13 0-3 16,-16 7-57-16,0 0-2 15,-8 8-7-15,-11 7-4 0,-7 10-1 16,-6 9 0-16,-4 0 0 15,1 4-1-15,-1-3 0 16,4 1 0-16,8-9-1 16,6-2 1-16,7-13 3 0,11-12-1 15,0 0 1-15,11 2 1 16,5-10-1-16,4-8 1 16,5-4 0-16,4 0-1 15,0 0-1-15,-2 3-2 0,-1 4-2 16,-2 7 1-16,-6 6-1 15,-7 16 0-15,-2 12 1 16,-7 13-1-16,-2 12 1 0,-7 11 1 16,-8 8 0-16,-8 3 1 15,-4 0 0-15,-2-6 0 16,0-9 0-16,-3-11 0 16,0-11 1-16,6-11 0 15,3-14 0-15,5-7 0 0,4-6-2 16,1-13-1-16,10-9-2 15,3-6 0-15,2-6-2 16,13-7 0-16,8-7 0 0,9-6 0 16,8-6 1-16,9-1 3 15,9-2 1-15,1 3 1 16,11 2 3-16,1 3-1 16,-1 7 1-16,-3 11-1 0,-3 12 1 15,-8 5-1-15,-12 12-1 16,-2 8-1-16,-18 10 1 15,-6 8-2-15,-11 9 1 16,-7 5 0-16,-6 2-1 0,-9 5 1 16,0-3 1-16,2-3-2 15,-2-6 1-15,1-4 0 16,5-5 1-16,3-9 0 0,6-9-1 16,0 0 1-16,8-9-1 15,2-7 1-15,5-3-2 16,3-3-1-16,5-2 0 15,1 0-1-15,0 1 0 0,1 2 0 16,1 5 0-16,-6 8 0 16,-1 5 1-16,-3 3 0 15,-5 8-1-15,0 7 2 16,-4 3-1-16,2 2 1 0,-5 3 0 16,1-3 1-16,3 0 0 15,-1-3 0-15,4-1 0 16,-2-5 0-16,7-5 0 0,2-3 1 15,2-3-1 1,7-6 1-16,-3-7-1 0,5-5 1 16,-3-7-1-16,9-1-1 15,-4-6 1-15,-2-1 0 0,1 0-1 16,-5 3 1-16,1 3-1 16,-4 4 0-16,-5 7 0 15,-6 3-1-15,-11 13 1 16,13-2-1-16,-13 8 0 15,0 9 0-15,-4 3 0 0,-2 5 0 16,-1 1 1-16,2 1 0 16,3 0 0-16,-2 0 0 15,3-4 0-15,1-3 0 16,8 0 0-16,4-5 0 0,4-1 0 16,4-3 0-16,5-2 0 15,6-7-1-15,7-3 1 16,3-10 0-16,8-7 0 0,3-8 1 15,-2-7 0-15,3-8 0 16,-2-6 1-16,-1-6 0 16,-6-3 0-16,-5-5 1 0,-5 1 1 15,-4 3 0 1,-6 5 0-16,-7 7 0 16,-1 10-2-16,-10 6-1 0,-1 11-1 15,-5 20-1-15,0 0 0 16,-3 16-1-16,-7 18 0 15,-9 14 0-15,-8 17 1 0,-5 17 1 16,-10 15 1-16,-6 13-1 16,-3 8 1-16,-3 3 0 15,2-2-1-15,7-2 0 0,2-10 0 16,12-7-1-16,8-13 1 16,7-15 0-16,8-10 0 15,6-10-1-15,2-11 1 0,5-10-1 16,7-8 1-16,5-12 0 15,5-10 0-15,4-7-2 16,8-17 0-16,4-12 1 0,1-12 0 16,6-13 0-16,-6-9 1 15,1-4 0-15,-6-4 2 16,-4 4 0-16,-9 5 2 16,-8 5 0-16,-3 10 0 0,-6 10 0 15,0 9 0-15,-4 5-1 16,0 8-2-16,0 3 0 15,1 2 0-15,5 2-2 16,3 1 0-16,9-1-1 16,10-2 0-16,4-1-1 0,8-3 1 15,5 0 0-15,8 0 1 16,2-3 0-16,1 3 0 16,-2-2 1-16,-6 4 1 15,-4 1 0-15,-8 5 0 0,-7 2-1 16,-10 6 0-16,-7 4 0 15,-6 7 0-15,-6 9 0 16,-5 8-1-16,-8 8 0 0,-2 3 1 16,2 4-1-1,0 1 1-15,0 0 0 0,5-1-2 16,2-4-3-16,6-4-23 16,25-3-51-16,-17-11-4 15,-2-7-5-15,-6-10-5 16</inkml:trace>
  <inkml:trace contextRef="#ctx0" brushRef="#br0" timeOffset="239292.9653">27994 14726 22 0,'3'-30'97'16,"5"2"-4"-16,-1 5-7 0,4 4-6 15,0 0-2-15,-11 3-81 16,14 11-5-16,1 5-8 15,-3 3-18-15,-4 13-41 16,-8-1-8-16,-18 2-7 0,-12-6-2 16</inkml:trace>
  <inkml:trace contextRef="#ctx0" brushRef="#br0" timeOffset="239521.4112">26787 14430 89 0,'-42'-7'94'0,"12"2"-8"15,12-2-7-15,6-6-1 16,12-10-66-16,12 14-15 16,4 7-4-16,6 3-7 0,1 5-10 15,1 4-25-15,2 7-31 16,-9 3-4-16,-4 3-5 15,-5-1 2-15</inkml:trace>
  <inkml:trace contextRef="#ctx0" brushRef="#br0" timeOffset="240507.8654">29106 14898 86 0,'35'-3'94'0,"-15"-4"-6"0,-10-4-6 16,-10-2-2-16,-4-12-69 15,-12 15-6-15,-9 6-3 16,-5 4-2-16,-10 4-1 0,-2 6 0 15,-9 5 1-15,0 4-1 16,-5 5 1-16,4 4 0 16,8 4-1-16,5 4 1 15,7 0 0-15,6 3-1 16,8-1 1-16,8 0-1 0,10-3 1 16,3-3-1-16,11-5 1 15,10-5-1-15,10-5 1 16,9-8-1-16,3-7 1 0,9-2-1 15,4-6 1-15,5-11 0 16,-1-3 0-16,-6-4 0 16,-3-1 1-16,-8 0 0 15,-7 0 0-15,-10 3 0 16,-11 0 0-16,-13 4-1 0,-5 4 1 16,-14 5-1-16,-8 3-1 15,-8 2 0-15,-6 4 0 16,-6 7 0-16,1 4 0 0,2 6 0 15,4 1-1-15,6 1 1 16,7 0 0-16,8 2-1 16,11-2 1-16,10-5 0 15,11-1 0-15,10-3 0 16,9-3 0-16,6-6 1 0,6-1 0 16,4-8 1-16,4-3-1 15,-3-5 0-15,-3 0 0 16,-4 1 1-16,-6-1-1 0,-6 4-1 15,-9 3 1-15,-7 3-1 16,-5 2 0-16,-5 4 0 16,-9 0 0-16,0 0 0 0,6 6 0 15,-6-6 1-15,0 14-1 16,2-3 1-16,0 1 0 16,2 0 0-16,4 0 0 15,5 0 1-15,2 0-1 0,3-2 0 16,0-1 0-16,7-1 0 15,1-2 0-15,-1 0-1 16,3-1 0-16,1 0-2 16,2-1 0-16,2-1-1 0,3 0 0 15,0-3 0-15,4 0 1 16,4-6 0-16,4-8 1 16,2-7 2-16,-3-8 2 15,6-9-1-15,-1-8 2 16,1-12 3-16,-5-7 1 0,-7-6 1 15,-6 0 1-15,-8 0 0 16,-5 3 0-16,-8 8-1 16,-9 11-1-16,-5 17-4 15,-14 14-1-15,-8 18-2 0,-4 17 0 16,-7 21-2-16,-7 15-2 16,0 17-3-16,-8 9-4 15,4 6-6-15,6 1-9 0,12-6-28 16,13-3-29-16,3-14-8 15,10-13-3-15</inkml:trace>
  <inkml:trace contextRef="#ctx0" brushRef="#br0" timeOffset="240694.2745">30283 14959 79 0,'-7'-50'100'15,"3"6"-8"-15,2 5-6 0,4 7-3 16,11-2-59-16,12 17-17 15,12 6-6-15,14 8-3 16,7 3-5-16,9 8-4 0,-2 2-6 16,3 9-19-16,-6 5-46 15,-10 0-5-15,-13-1-6 16,-20-1-3-16</inkml:trace>
  <inkml:trace contextRef="#ctx0" brushRef="#br0" timeOffset="241628.9443">25305 16522 47 0,'17'5'87'0,"-4"-1"0"0,-13-4-8 15,12 2-3-15,-12-2-59 16,0 0-10-16,-2 21-4 0,-3 0-1 15,-3 9-4-15,0 9 1 16,-3 5 0-16,3 5 1 16,1 0-1-16,7-2 1 15,3-6-1-15,10-6 1 16,10-11 2-16,9-10-2 0,9-12 0 16,8-7 1-16,3-14-1 15,3-10 3-15,0-8 0 16,-4-10-1-16,-7-5 1 15,-9-4 0-15,-8-3 1 0,-16 0 1 16,-11 5 0-16,-6 4-2 16,-22 8 0-16,-10 4 0 15,-11 11-1-15,-5 9-1 16,-7 11-3-16,3 7-6 0,4 4-6 16,6 6-10-16,13 1-13 15,13 2-11-15,22-13-13 16,5 9-7-16,22-12-4 15,17-11 6-15</inkml:trace>
  <inkml:trace contextRef="#ctx0" brushRef="#br0" timeOffset="242668.851">25749 16217 43 0,'71'-36'62'15,"-11"6"2"-15,-6 4 0 0,-14 8-10 16,1 10-13-16,-19 8-10 16,1 14-6-16,-16 14-10 15,-5 18-7-15,-4 14-2 16,-6 15-1-16,-5 12-4 0,-4 9 1 15,1-1-3-15,0-4 1 16,4-6 0-16,0-13 0 16,7-15 0-16,3-15 1 0,2-17 2 15,-2-12-2-15,2-13 1 16,-10-4-1-16,0-15-1 16,-3-10 1-16,-4-7 1 15,0-9-3-15,-1-6 1 16,3-5 0-16,7 2-1 0,-2-4 1 15,10 2-1-15,12 6 1 16,7 0-2-16,13 6 2 16,9 2 0-16,12 5 1 15,5 2 0-15,9 10 0 0,2 6 1 16,-3 6 0-16,-3 8-1 16,-6 5 1-16,-11 12 0 15,-8 9-2-15,-10 9 0 0,-12 9 1 16,-10 4-1-16,-6 7 1 15,-3 0-1-15,-7 0 0 16,0-2 0-16,-2-8-1 16,6-7 1-16,2-8 0 0,4-9 0 15,0-16 0-15,19 9 0 16,3-13 0-16,6-11 0 16,6-8 0-16,11-9-1 15,3-4 1-15,5-5 0 16,1 0 1-16,2 1-1 0,-3 6 0 15,-3 6 1-15,-9 10-1 16,-5 8 1-16,-5 10-1 16,-7 6 0-16,-7 11 0 15,-5 4 1-15,-6 3-1 0,-3 2 0 16,2-2 0-16,0-2 0 16,1-4 0-16,4-3 1 15,3-9-1-15,11-3-1 16,4-5 1-16,6-6 0 0,6-6 0 15,6-5-1-15,1-7 1 16,4-2 0-16,0-1 0 0,-7-1 1 16,-1 3 0-16,-9 2 1 15,-6 5 1-15,-9 6-1 16,-6 7 0-16,-13 7-1 0,0 0 1 16,-21 17-1-16,-3 7 0 15,-2 3-1-15,-3 7-1 16,3 3 0-16,2 2 0 15,5-3 0-15,7 0 0 16,8-3 1-16,4-8-1 0,11-6 1 16,12-4 0-16,3-8 0 15,6-7 0-15,7-1 0 16,2-11 0-16,9-6 0 16,3-9 0-16,-1-7 0 0,-2-3 0 15,3 0 0-15,-5 1 1 16,-5 3-1-16,-6 7 0 15,-6 6 0-15,-6 12 0 16,-8 8 0-16,-5 12 0 0,-8 12-1 16,-4 9 1-16,-2 6 0 15,-6 0 0-15,2 0 0 16,5-2 1-16,1-5 2 16,9-8 0-16,12-9 0 0,12-10 0 15,15-5 1-15,12-8-2 16,9-7-3-16,12-9-9 15,10-3-30-15,8-12-44 16,-6-11-4-16,6-10-6 0,-11-8-5 16</inkml:trace>
  <inkml:trace contextRef="#ctx0" brushRef="#br0" timeOffset="250467.6094">7390 17691 4 0,'6'12'14'0,"-6"-12"3"16,14 14 4-16,-14-14 2 15,19 12 3-15,-6-10-1 0,-13-2-3 16,29 0-1-16,-5-5-4 16,3-4-4-16,2-5-2 15,4-2-1-15,-4-3 1 16,4-4 3-16,-2-2 4 0,0 3 1 16,-3-4 2-16,3 0 1 15,-7-1-2-15,-9 12 1 16,25-37-3-16,-21 6-6 0,-17 30-7 15,-1 0-2-15,-1 16-2 16,-14-13-2-16,0 13 1 16,-4 4-3-16,-1 8 1 15,-3 6 0-15,-2 4 2 16,1 4 0-16,1 5 0 0,0 4 0 16,3 2 0-16,3 3 1 15,5 4-3-15,2 3 1 16,4-2-2-16,5 2 1 0,4-2-2 15,7 1 0 1,-11-46-3-16,18 38 1 0,0 1 2 16,7-11 0-16,2-1-2 15,8-11 2-15,39 2 3 16,-34-18 1-16,2-12-1 16,4-8 2-16,-5-6-1 0,0-8 1 15,0-2 2-15,-3-4 0 16,-4 0 1-16,-3-4-2 15,-2 5 3-15,-1-5 0 0,-3 8-1 16,-6-4 0-16,0 8-2 16,-1 1-1-16,-7 6-2 15,1 8 0-15,-4 6 0 16,-8 11-3-16,10 2 0 0,-10-2 2 16,4 16 0-16,-1-4-1 15,-1 0 2-15,1 3-2 16,-2-1 2-16,2-2 1 0,0 2 1 15,1-2 2-15,1-2-1 16,-5-10 0-16,12 8 0 16,-12-8 1-16,15-4-2 15,-4-7 1-15,-3-4 1 16,3-1-2-16,-1-2-1 16,0 0 0-16,2 3 0 0,-1-3 0 15,4 4 0-15,-3-1-1 16,1 1 1-16,1 4 0 15,-1 3 0-15,-1 3 0 16,1 2 0-16,-1 2 1 0,0 0 0 16,-1 6 0-16,2-1 0 15,-3 2 0-15,3-2-1 16,1-3 1-16,-1-2 0 0,1 0 0 16,0-1-1-16,1-5 0 15,10-6 1-15,-12 1-1 16,-2 0 1-16,-1 1-2 15,2 0 0-15,-6 0 0 16,8 1 0-16,-6 2 0 0,2 1-1 16,-2 3 1-16,3-1 0 15,-11 4 1-15,13 0 0 16,-13 0 0-16,15 11 1 16,-5-6-1-16,-1 0 1 0,4-1 0 15,0-2 0-15,4-2-1 16,-17 0 3-16,41-14-1 15,-7-6 1-15,-1-7-1 0,-2-4 1 16,-3-2 0-16,-4 2-1 16,-4 5 0-16,-8 9-2 15,-3 9 0-15,-9 8 0 16,14-4 0-16,-14 4-1 0,11 9 1 16,-5 1-1-16,4 2 1 15,0 1 0-15,3-1-1 16,6-2 0-16,1-3 0 15,5-4-1-15,0-3 1 0,0-6-1 16,2-5 0-16,-3-4 0 16,-6-3 1-16,-2-3 0 15,-8 0 0-15,-7-1 1 16,-3 1-1-16,-13 2 0 16,-8 1 2-16,-8 1 0 0,0 3 0 15,-11 4 0-15,6 4 0 16,-1 6 0-16,6 0 0 15,1 1-2-15,8 5-2 0,8 0 0 16,14-6 0-16,0 0-1 16,0 0 0-16,19-8 0 15,7-9 0-15,11-10 0 0,3-3 2 16,12-8-1-16,4-5 1 16,3-6-1-16,0-2 1 15,-2-1 0-15,-2 1 3 16,-9 1 2-16,-3 0 1 15,-13 7 4-15,-10 7-1 16,-5 5 0-16,-10 8 1 16,-3 8-3-16,-2 15 0 0,0 0-3 15,-9 0-1-15,1 20-2 16,1 10 0-16,0 10-1 0,4 9 2 16,2 6 0-16,1 4 0 15,5 3 1-15,6-4 0 16,5-6 0-16,3-5 1 15,4-7 0-15,1-9-1 0,1-12 0 16,2-8 0-16,1-9 1 16,0-2-1-16,1-15 1 15,-1-8-1-15,2-8 0 0,-1-6-1 16,-2 0 1-16,0 3-1 16,-5-1 0-16,-1 4-1 15,-6 9-1-15,1 7 1 16,-9 7 0-16,-7 8 0 15,14 5 0-15,-9 8-1 0,1 3 1 16,-1 6 1-16,2-1 1 16,5 0-1-16,2-1 1 15,-2-3-1-15,6-4 1 16,0-6 0-16,5-4 0 0,-1-3 0 16,-1-10 0-16,-1-3-1 15,-1-6 1-15,-4-4 0 16,2-1 0-16,-8-2 1 0,-1 2-1 15,-5 1 0-15,2 6-1 16,-3 3 0-16,4 6 1 16,-6 8-2-16,0 0-1 15,9 0 0-15,-9 0 1 0,15 12 0 16,-7-3 1-16,1 1-1 16,1 0 1-16,0 0 1 15,1-4 0-15,-1-3 0 0,3-1 0 16,-4-2-1-16,4-1 1 15,0-5 0-15,-3 0-1 16,0-5 2-16,-1-1-2 16,1-3 1-16,-2-1-1 15,2 2 0-15,-4 1-1 0,2-1 0 16,-2 5 0-16,3 2 0 16,-1 5 0-16,4 2-1 15,-3 5 1-15,5 4 0 16,1 3 1-16,-1 1 0 0,3 0 0 15,-2 3 0-15,1-5 1 16,0 0 0-16,-1-3 1 16,-3-3-1-16,-2-1 0 0,-1-4 0 15,0 0 1-15,-9 0-1 16,17-17-1-16,-11 2 1 16,5 0-1-16,-3-6 0 15,5-3 0-15,0-1 1 0,1-1-1 16,1 3-1-16,3 1 0 15,-2 4 1-15,1 6-1 16,-1 6 0-16,3 6 0 16,-1 2 0-16,-1 9-1 15,-2 3-4-15,1 6-7 0,-5-3-16 16,2 1-25-16,6 2-26 16,-10-7-5-16,-2-4-5 15</inkml:trace>
  <inkml:trace contextRef="#ctx0" brushRef="#br0" timeOffset="250667.6697">10868 16225 55 0,'-25'-28'85'0,"6"6"-3"16,6 4-6-16,4 2-4 0,0 5-69 15,9 11-5-15,0 0-7 16,0 0-7-16,0 0-17 15,4 13-27-15,-8 3-19 16,-4 6-3-16,-9 1 1 16</inkml:trace>
  <inkml:trace contextRef="#ctx0" brushRef="#br0" timeOffset="250890.9053">9558 16748 11 0,'-46'31'93'16,"8"-11"-6"-16,13-10-5 0,9-10-5 15,15-21-2-15,11-6-80 16,25-4 0-16,14-2 0 16,17-5-2-16,9-2-1 15,11-2-4-15,2-1-9 0,12 1-18 16,7 4-38-16,-11 2-4 15,-1 2-5-15,-9 4 7 0</inkml:trace>
  <inkml:trace contextRef="#ctx0" brushRef="#br0" timeOffset="251566.1898">8957 18211 3 0,'-22'25'71'0,"-3"-2"5"16,25-23-3-16,-18 23-33 15,-1 0-2-15,19-23-10 16,0 0-7-16,0 0-5 0,0 0-3 16,7 0-3-1,2-1-1-15,74-47-1 16,-35 15-1-16,15 0-2 0,13-13-1 15,14 3 0-15,12-11-2 16,10-2 0-16,8-7 0 16,83-39-1-16,61-21 0 0,-3 3-1 15,-13 11 2-15,-27 18 0 16,-41 20-1-16,-48 24 0 16,-45 22 0-16,-37 15-3 0,-18 7-2 15,-17 6-2-15,-15 10-5 16,-10-2-8-16,-11 5-6 15,-8 6-4-15,-12 3 1 16,-11 5 3-16,-12 6 5 16,-7 3 7-16,-8 6 11 15,-11 3 11-15,-1 7 9 0,-4-5 5 16,-4 7 1-16,5-8-4 16,0 3 0-16,7-4-4 15,4-1-5-15,9-5-1 16,12-8-4-16,20-7 1 15,15-12-1-15,27-15 0 0,0 0-1 16,37-4-7-16,12-19-9 16,21-10-17-16,11-10-47 15,68-34-6-15,57-31-7 16,1-10-4-16</inkml:trace>
  <inkml:trace contextRef="#ctx0" brushRef="#br0" timeOffset="263316.7029">15980 17872 10 0,'-20'5'66'0,"4"1"4"16,2-1-4-16,1 2-11 15,5 0-34-15,-2-5-3 0,10-2-1 16,-13 6-3-16,13-6 0 16,0 0 0-16,-11 1-1 15,2-1-3-15,9 0-4 16,0 0-2-16,0 0-2 0,0 0 0 15,11 4 0-15,0-4 0 16,1 4 3-16,9-4 0 16,5 4 0-16,3-1 1 15,9-3 0-15,6 0-1 16,8 0 0-16,6-3-2 0,5 0 0 16,8-1-1-16,8-2 0 15,4 0-1-15,1-2 0 16,6 0-1-16,-2-3 1 15,0 1 0-15,0-2-1 16,-2 2-5-16,-6-4-4 0,-2 3-10 16,-10 2-10-16,-4-3-40 15,-6 1-14-15,-5-1-6 0,-11 1-4 16</inkml:trace>
  <inkml:trace contextRef="#ctx0" brushRef="#br0" timeOffset="263603.5">17493 17615 49 0,'-14'-13'88'0,"-2"3"-5"16,-3-1-6-16,3 2-3 0,3 0-60 15,5 4-3-15,8 5-4 16,0 0-4-16,0 0-3 16,14-6 1-16,3 7 1 15,8 4-1-15,0 3 0 16,7 3 0-16,2 2 0 0,-1 6 1 15,-2 3-1-15,-2 5 1 16,-29-27-1-16,23 30-1 16,1 2 1-16,-16 7-1 15,-1 49 0-15,-11-43-4 16,-10 6-8-16,-4-1-15 0,-5 2-45 16,-5-6-7-16,-3-3-6 15,31-43-2-15</inkml:trace>
  <inkml:trace contextRef="#ctx0" brushRef="#br0" timeOffset="263923.9662">18423 17374 35 0,'85'-45'97'15,"-24"24"-4"-15,-25 11-8 16,-10 2-3-16,-6 0-4 15,-56 3-79-15,43 6 0 16,-7-1-2-16,6 23 1 16,-6-4 0-16,0 10 2 15,-7 8 2-15,-3 4 1 0,-2 6-1 16,0 6-2-16,-5 5 4 16,0 2-1-16,-3 5 0 15,1 2-2-15,-2 5-2 16,1 1-2-16,1-1-2 15,2 3-5-15,0-4-7 0,5-2-13 16,-1-16-50-16,11-9-6 16,2-44-4-16,1 23-5 15</inkml:trace>
  <inkml:trace contextRef="#ctx0" brushRef="#br0" timeOffset="264143.0025">18781 17874 29 0,'31'-40'95'16,"-4"5"-2"-16,-5 12-5 16,-1 13-5-16,-2 10-2 15,-19 0-81-15,0 0-1 16,17 29 0-16,1 0 0 16,-18 10-1-16,0 44-4 0,-5-39-6 15,-4 3-11-15,4-6-23 16,4-2-34-16,1-39-6 15,-3 34-7-15,0 0-2 16</inkml:trace>
  <inkml:trace contextRef="#ctx0" brushRef="#br0" timeOffset="264291.3289">19070 17828 26 0,'17'-59'98'0,"-7"2"-7"0,2 3-8 16,0 8-11-16,-1 8-9 15,-1 10-93-15,-4 9-38 16,-6 19-18-16,0 0-5 16,0 0-4-16</inkml:trace>
  <inkml:trace contextRef="#ctx0" brushRef="#br0" timeOffset="265948.0847">19254 17745 53 0,'18'3'79'16,"-1"-3"-4"-16,3 0 0 16,-2 0-14-16,-2-2-47 15,2-1 1-15,-2-2 0 0,-2 3-3 16,-3-3 0-16,-1 0 1 16,-1-1-2-16,-9 6-4 15,11 0-2-15,-11 0-1 0,10 0-1 16,-6 10-1-16,-4-10-3 15,4 24 1-15,-2-2 0 16,-2 13 0-16,-1 39 0 16,-4-33-1-16,0 2 1 15,1-1-1-15,1 5 3 16,-2-6-1-16,0 2 1 16,1-1-1-16,4-42 1 0,-4 37 0 15,1 0 0-15,3-37-1 16,0 0 0-16,0 0-1 15,3 9 1-15,8-33 0 16,-1-6-1-16,5-3 1 0,2-3-2 16,3 0 2-16,0 0-1 15,3 1 1-15,4 2-3 16,-1 5 1-16,1 1 1 0,0 6 0 16,-27 21-2-1,27-9 0-15,-4 0 2 0,-1 9-2 16,1 3 1-16,-23-3 0 15,27 25 0-15,0 2-1 16,-16-4 3-16,2 3 0 16,-4 1-1-16,1-1 1 15,-4-1 0-15,1-1 0 16,0-3 0-16,-2-2 0 16,-5-19 0-16,0 0 0 0,11 9-1 15,-1 0 1-15,2 0-1 16,30-4 0-16,15-19 2 15,-29-1-1-15,2-3 1 16,1 0 0-16,1-3 1 0,1-2-1 16,0-1 2-16,0-1-1 15,-1-4-2-15,-1 2 0 16,-3-1 0-16,-2 1 0 0,-4-2 1 16,-2 5-1-1,-4 0-1-15,-2 2 1 0,-6 5-2 16,-3-1 1-16,-5 3-1 15,-2 6 0-15,-8 3 0 16,-2 6 0-16,-4 1 0 0,-1 8 2 16,17-9-3-16,0 0 0 15,-27 25 0-15,-1 1-1 16,13 0 2-16,-3 2-1 16,8 3 0-16,-3 1-2 15,9 2 3-15,0 2-1 0,6-3 0 16,5 1-1-16,15-7-3 15,0-1-2-15,14-14 0 16,46 9-1-16,-29-21 2 16,6-6 0-16,3-7 1 15,0-6 1-15,1-6 3 16,-3 1 6-16,-3-2 2 0,-3-3 1 16,-4-2-1-16,-9-1 1 15,-7 3 0-15,-9 3-1 16,-8 7 0-16,-4 3-4 15,-13 8 0-15,0 8-1 0,-11-10-1 16,-4 10 0-16,-3 8-1 16,-1 4 1-16,0 2 0 15,19-14-3-15,0 0-1 0,-22 21 2 16,-3 17 2 0,25-25 0-16,5-2 1 0,8-1-1 15,6-6 0-15,1-1 2 16,6-1 0-16,2-2-1 15,-1 2-2-15,1 1 0 0,-28-3-4 16,25 7-2 0,4-1-3-16,-9 5-1 0,2-1 1 15,-2 3 0-15,0 0 1 16,-20-13-2-16,29 16 6 16,-1 0 1-16,-4-8 3 0,-2 0 2 15,29-7 1-15,-26-1 1 16,4-12 2-16,-2-3 5 15,1-6 1-15,-3-5 2 16,0-2 1-16,0-4 1 16,-4 3-3-16,-3-4 1 0,-4 9-4 15,-4 0-3-15,-3 12-2 16,-5 2-1-16,-2 10-4 16,0 0-2-16,0 0 1 0,-2 8 0 15,-6 4 0 1,-17 49-1-16,-2 22 0 0,11-36 0 15,2 5 2-15,-3-1 1 16,1 2 0-16,-3 1 0 16,1-5 0-16,-1-6 1 15,19-43-1-15,-18 33 1 16,1 3-1-16,-3-15 0 16,1 2-1-16,19-23 1 15,0 0-1-15,0 0-1 0,0 0 1 16,0-6-1-16,0-5 0 15,29-37 0-15,52-11 1 16,-28 25-2-16,3-2 4 16,5 0 1-16,5 0 0 15,-2-1 1-15,2-2 0 0,-4 5 1 16,-5 0 0-16,-5 2 1 16,-7 4-3-16,-14 5 0 0,-6 4 0 15,-14 7-1 1,-9 2 0-16,-2 10-2 0,0 0 0 15,0 0 0-15,-9 0-2 16,-4 3-1-16,1-1-5 16,-30 32-12-16,16-4-37 15,22-4-27-15,-3-2-5 16,13 1-4-16,1-1-5 0</inkml:trace>
  <inkml:trace contextRef="#ctx0" brushRef="#br0" timeOffset="266292.9349">23324 17197 12 0,'48'-42'98'0,"-9"7"-4"15,-11 5-5-15,-6 9-5 16,-13 3-1-16,6-2-75 15,-15 20-4-15,5 18 0 0,-5 14-2 16,-5-7-2-16,-7 9 1 16,-4 9 0-16,-9 12 2 15,-1 6 0-15,-9 14-3 16,-9 4 1-16,0 9 0 16,-9 3 1-16,-1 4 0 15,-2-2-1-15,-3 6-1 16,-4-4-3-16,3 1-1 0,1-1-8 15,1-2-12-15,3-7-50 16,12-14-12-16,9-17-4 16,34-55-9-16,-19 27 3 15</inkml:trace>
  <inkml:trace contextRef="#ctx0" brushRef="#br0" timeOffset="267161.6232">23051 18126 22 0,'56'-60'93'0,"-7"8"-1"0,-1 8-7 16,-4 11-3-16,-5 12-2 16,-4 10-78-16,-35 11-3 15,26 1 0-15,1 4 0 0,-19 26 1 16,3 38 0-16,-12-22 0 16,-11 0 0-16,6-1 0 15,-6 2 3-15,2-1 1 16,-2 0-1-16,1-3 1 15,0-4-1-15,11-40 1 16,-15 28-1-16,1 1-2 16,14-29 0-16,0 0-1 15,-22-16 1-15,27-26 0 0,9-7-1 16,8-12 0-16,7-3-1 16,0-3 2-16,6-2-2 15,6 2 1-15,1 0-3 0,4 5 0 16,0 4-1-16,4 7-2 15,-4 7-2-15,0 11-1 16,-6 9 0-16,-5 11-2 16,-11 8 1-16,-6 6 1 15,-7 11 3-15,-9 6 4 0,-4 4 4 16,-10 0 3-16,-5 3 2 16,-5-2 0-16,-4 0 1 15,-6 0-1-15,-1-3 0 16,-1-1-2-16,2-2-1 0,1-1 0 15,3 0-1-15,28-16-1 16,0 0-1-16,-19 20 0 16,0 1 0-16,19-21-2 15,9 24 0-15,1 0 0 16,8-3-1-16,-1 0 2 0,11 2 0 16,-2 0 0-16,6-3 0 15,40 16 0-15,-31-21 0 16,1-4 0-16,6-10 0 15,-3 0 2-15,4-2 0 0,0-7 1 16,0-5-1-16,-2-5 1 16,-1 1-1-16,-1-4 1 15,-4 2-1-15,-3-4-1 16,-4 6 0-16,-34 17-3 0,28-13 0 16,-2 0 1-16,-26 13-1 15,19-4 0-15,2 2 1 16,-21 2-1-16,7 17-1 15,-1 5 2-15,-5-2 0 16,3-1 0-16,2 2-1 16,0-1 2-16,-6-20 0 15,17 23 0-15,-1-1 0 0,-16-22 1 16,40 6 4-16,-25-11-2 16,-7-8 2-16,-1-3-2 15,-6-3 0-15,-1-1-1 16,-10 1-3-16,-2 2-6 0,-7-1-16 15,-3 6-18-15,22 12-24 16,-45-25-14-16,25 13-13 16,3 5-4-16</inkml:trace>
  <inkml:trace contextRef="#ctx0" brushRef="#br0" timeOffset="267726.2295">24453 17968 68 0,'32'1'87'15,"5"-1"0"-15,3 0-20 16,1-2-15-16,4-3-15 0,-3 1-14 15,-1 2-8-15,-5 2-6 16,-36 0-6-16,32 2-4 16,0 1 0-16,-9 4-1 15,0 1 1-15,-23-8 0 16,27 19 0-16,-3 4-1 0,-24-23 2 16,21 23 0-16,1 2 1 15,-22-25 0-15,28 22 0 16,-2 3 1-16,-7-16 0 15,3 0 0-15,15-8 4 16,-22-11 0-16,-3-2 0 0,-2-3 0 16,-3-4-1-16,-5-4-2 15,-2 3-2-15,-5-3-4 16,-4 3-10-16,-3-1-8 16,-5 1-14-16,0 2-7 15,-2 0 4-15,1-1-1 0,3 5 3 16,2 0 3-16,7 2 9 15,6 12 14-15,0-17 20 16,6 7 10-16,9-2 6 0,8-2 3 16,4-3 4-16,3 0 2 15,0-2-2-15,4 0-4 16,0-1-5-16,1 2-6 16,0 4-4-16,-4 7-4 15,-2 5-5-15,-4 4-3 0,-7 12 0 16,-18-14-2-16,15 25 0 15,1 2-1-15,-9 11 1 16,3 47-1-16,-9-34-1 16,-1 0-1-16,0 3-5 0,0 3-2 15,-1-6-8-15,-3 3-24 16,4-54-36-16,-8 36-6 16,1-1 0-16,0-16 11 15,-1 2 22-15</inkml:trace>
  <inkml:trace contextRef="#ctx0" brushRef="#br0" timeOffset="268076.7616">25376 18269 22 0,'-10'-21'78'0,"-3"-8"8"0,6 0-13 16,-2 1-12-16,4-3-16 16,3-3-15-16,2 4-13 15,6-4-8-15,9 14-4 0,3 1-2 16,3 4-1-16,9-1 0 16,5 8-1-16,3-9 3 15,5 8-3-15,7 0 1 16,2-1 1-16,5 2 0 15,-4-3 0-15,0 1 1 0,-6-1-1 16,-2 2 0-16,-8-1 0 16,-9 1 0-16,-3 2-1 15,-7 1 1-15,-3 3-2 0,-7 0 1 16,-8 3-1-16,11 5 2 16,-11-5-3-16,0 0-1 15,2 20 0-15,1 1 0 16,1 3 0-16,0 0-1 15,4 4 0-15,-2-3-1 16,6 8 2-16,-3-2-2 16,1 1-3-16,-3 1-7 15,-7 3-13-15,-2-1-56 0,-16-2-2 16,-1 0-7-16,-19-10-4 16</inkml:trace>
  <inkml:trace contextRef="#ctx0" brushRef="#br0" timeOffset="268718.0699">20054 18569 5 0,'-81'29'79'16,"11"0"-3"-16,11 2 5 16,11-12-5-16,3 7-44 0,45-26-2 15,-26 13-5-15,0 2-5 16,26-15-3-16,0 0 2 16,7 6-7-16,80 10-1 15,-14-20-3-15,24-5-2 16,25-5-1-16,21 1-2 15,25 0-1-15,23 0-1 0,26-4 2 16,19 5-5-16,24-4-3 16,22 5 0-16,12 0 0 15,20 0 2-15,10 5-1 16,9 1 1-16,11 1 0 16,3 2 1-16,0 0 4 0,-5 3 0 15,-9 5 0 1,-10 1 0-16,-13 1 1 0,-20-2 0 15,-17 5 0-15,-22-2 1 16,-19-2 0-16,-29 1 0 16,-23-5-1-16,-26-3-5 15,-20 0-9-15,-28-3-29 16,-24-6-48-16,-31-6-2 16,-51 15-8-16,20-24-6 0</inkml:trace>
  <inkml:trace contextRef="#ctx0" brushRef="#br0" timeOffset="278868.1369">17020 8630 4 0,'-27'-6'31'0,"10"-3"-5"0,7 5-2 16,10 4-11-16,-5-9-3 16,5 9-5-16,9-3-1 15,3 2-4-15,1 1 0 0,8 0 2 16,6 0 2-16,3 2-1 15,8 0 1-15,2 0 0 16,11-2 2-16,4 0 0 16,12-3 2-16,6-5 0 15,2-3 3-15,18-4 0 0,11-6 2 16,11 1 1-16,5-5 0 16,19 2 2-16,11-4 0 15,9 1-1-15,10 0-1 0,15 1-2 16,4 7-3-16,17-4-1 15,10 5 0-15,6-1-3 16,7 6-1-16,-2 0-2 0,5 3 2 16,-6 1-1-16,1 2 2 15,-11 0-1-15,-4 2 1 16,-9-2 0-16,-7 2 0 16,-3-2 1-16,1 4-2 15,-6-2 0-15,-5-1 0 0,-2-1-1 16,-3 1-1-16,-6 0 0 15,-8-2 0-15,-6-1 0 16,-5-1-1-16,-17-1 0 0,-1 2 0 16,-18-1 0-16,-6 0 0 15,-6 2-1-15,-8 0 1 16,-6 4-2-16,-15 1-1 0,-2 2-8 16,-7 1-12-16,-12-3-39 15,1 4-18-15,-12 2-3 16,-6-3-7-16</inkml:trace>
  <inkml:trace contextRef="#ctx0" brushRef="#br0" timeOffset="279387.4105">27958 7975 0 0,'38'-6'60'16,"-3"-4"1"-16,-3-1-1 0,-4-1-51 16,1 3 0-16,-3 1-2 15,-2-4 0-15,0 7-4 16,0-1 1-16,5 5-2 15,-3-1 0-15,11-1 0 0,7-1 1 16,1 3-1-16,10 1 0 16,4 0 1-16,5-5 3 15,1 2 0-15,5-2 1 0,1 4 1 16,-4 1-2-16,7 0-1 16,-1 1 1-16,-4 3-3 15,-2 8-1-15,-5-3-11 16,-8 9-25-16,-13-7-27 0,-9 10-8 15,-24-3-2-15</inkml:trace>
  <inkml:trace contextRef="#ctx0" brushRef="#br0" timeOffset="280562.2513">16611 8282 51 0,'0'0'66'0,"-9"-6"-2"16,3-18-31-16,6 24-16 15,-8-17-1-15,5 7 2 0,-6-6-2 16,2 2-2-16,-3-7 2 16,-2-7 0-16,-4-7-1 15,-6-6-2-15,-3-10 1 16,-5-11-2-16,-6-9-1 0,-7-12-1 16,-8-7-3-16,-8-10 1 15,-5-6-1-15,-5-5 0 16,-7-2 0-16,-2-2-2 0,-3 1-1 15,-3 2 0-15,-1 1-1 16,-2 4-1-16,-1 1 0 16,-3 1 0-16,-2 1 0 15,-3 3-1-15,-1 3 1 0,0 1-1 16,4 2 1-16,-1 1-1 16,3 4-1-16,3 2 0 15,6 4 0-15,5 3-1 16,4 7 0-16,1 3-5 15,8 8-3-15,4 3-3 0,8 11-5 16,4 5-7-16,7 9-26 16,8 12-24-16,4 9-15 15,5 13-3-15,6 4 5 0</inkml:trace>
  <inkml:trace contextRef="#ctx0" brushRef="#br0" timeOffset="281254.8292">16546 8334 55 0,'-33'-20'78'16,"0"1"0"-16,0-1-4 15,-1-1-49-15,3 7-4 0,0 3-3 16,-1 0-7-16,2 7-5 15,0 3-2-15,-3 1-3 16,-2 5 0-16,-5 4 0 16,-2 4-1-16,-9 3 1 15,-2 0 0-15,-7 6 0 0,-6-1 1 16,-8 6-1-16,-3-3 1 16,-11 5-2-16,-5 3 2 15,-8 2-1-15,-2 2-1 0,-7 0 1 16,-6 3-1-16,-2 3 1 15,-6 1-1-15,-2 0 1 16,1 2 0-16,-1 2 0 16,-2-1 0-16,1 1 0 0,5-3 0 15,1-1-1-15,8 3 0 16,3-4-2-16,7 1-3 16,7-3-4-16,5-1-5 0,11-2-6 15,8-3-15-15,6-13-33 16,12 4-12-16,14-11-1 15,8-7 3-15</inkml:trace>
  <inkml:trace contextRef="#ctx0" brushRef="#br0" timeOffset="281933.7912">16022 7896 11 0,'0'0'77'0,"-4"-6"2"15,3-5-3-15,-5 1-4 0,3-5-61 16,3 15-1-16,-16-12-1 16,6 9-4-16,-9 3-2 15,-5 0-1-15,-5 7-1 16,-6-2 1-16,-4 2 0 0,-6 0 3 16,-5 2-1-16,-3-4 0 15,-7 4 2-15,-3-4 0 16,-6 3-2-16,-8 0 0 0,-10 1 0 15,-6 2-1-15,-6 2 0 16,-7-1-1-16,-6 3-1 16,-6-1 0-16,1 2 0 15,-3-2 0-15,4 0 0 0,-3-1 0 16,5 0 0-16,1 0 0 16,3 0-1-16,2-2 1 15,4 1 0-15,7-1 0 16,4-2 0-16,6 0-1 15,7-1-1-15,12 2-4 0,5-3-4 16,13 2-13-16,6 0-21 16,7-1-31-16,18 4-9 15,11-2-5-15,7-1 2 0</inkml:trace>
  <inkml:trace contextRef="#ctx0" brushRef="#br0" timeOffset="282578.5575">15205 7672 48 0,'-15'-8'70'16,"-2"-4"1"-16,1-4-4 16,-1 5-55-16,0 0 0 15,3 3-2-15,-6-1-3 0,0 5-3 16,-9 1-2-16,0 3-2 15,-11 0 0-15,-1 5 0 16,-7 1 0-16,-4 2 1 0,-8 2 0 16,-2-1 1-16,-4 1 1 15,-1 1 2-15,-1-1 0 16,-1 1 1-16,-1-1 0 16,1 3-2-16,0 0 1 0,0 3-1 15,-1 2-2-15,-2 0 0 16,2 5-1-16,-11 4 0 15,-2 3 0 1,1 1 0-16,-4-1 0 0,5 0 0 16,-2-1 2-16,6 1 0 15,7-5 1-15,14-4 0 16,12-4-1-16,6 2 0 16,11-4 0-16,8-2-1 0,13 0-1 15,6-2-1-15,12 1 0 16,16-3 0-16,10-1 0 15,17 0 2-15,12-3-1 16,12 0-5-16,8-3-2 0,6 1-7 16,0 0-6-16,4-2-21 15,6 10-31-15,-9-7-10 16,-4 0-3-16</inkml:trace>
  <inkml:trace contextRef="#ctx0" brushRef="#br0" timeOffset="283384.7976">13053 8978 7 0,'14'-20'66'16,"7"-5"1"-16,5 0-2 15,-2-2-3-15,3 3-60 16,2 7 0-16,3 4-1 16,-8 5-1-16,5 6-1 0,-4 2 0 15,-7 8 1-15,-2 7 0 16,-12 10 0-16,-4 2 1 16,-3 15 0-16,-11 8 2 15,-6 5 0-15,-7 6-1 16,-4 6 0-16,-5 4 0 0,-2-2-1 15,4-2 0-15,-2-8 0 16,11-9 0-16,-4-2 0 16,11-11 0-16,4-4-1 0,8-12 2 15,8 0 0-15,12-9 3 16,14-7-1-16,9-5 0 16,21-5 0-16,9-10 0 15,19-8-6-15,7-6-12 0,13-12-39 16,8 4-16-16,3-9-3 15,1-5-3-15</inkml:trace>
  <inkml:trace contextRef="#ctx0" brushRef="#br0" timeOffset="283976.9293">14163 5378 61 0,'-25'-30'66'0,"-1"-2"-2"16,6-2-1-16,-36 5-58 15,38-1 2-15,5 5-1 0,1 0 3 16,3 5-1-16,3 4 3 16,2 2-1-16,-3 5-1 15,7 9-1-15,-6-11-2 0,6 11-2 16,0 0-2-16,-4 7-2 16,-1 7-2-16,0 10 0 15,2 6-1-15,-2 14 5 16,-4 11 0-16,5 13 1 0,0 5 1 15,1 7-1-15,2 1 1 16,1 3 0-16,0 3 0 16,5-8-2-16,-1-3-2 15,7-8-3-15,-1-3-5 16,1-7-6-16,2-6-17 16,-6-11-19-16,5-7-5 0,-9-15-20 15,6-12-4-15</inkml:trace>
  <inkml:trace contextRef="#ctx0" brushRef="#br0" timeOffset="284244.7376">13926 5609 16 0,'-24'-95'75'0,"-2"4"5"0,-2-6-12 16,-2 18-19-16,5 10-6 16,6 11-14-16,-1 11-9 15,4 9-7-15,4 13-5 0,9 8-4 16,3 6-3-16,12 11-1 15,12 0 0-15,9 7-2 16,12 2 0-16,12-1 1 16,14 0 0-16,13 1 0 15,10-5-1-15,10-3-2 0,8 0-4 16,4-4-3-16,7-1-6 16,-3-4-10-16,-1 1-35 15,2 4-17-15,-11 3-4 0,-6 1-1 16</inkml:trace>
  <inkml:trace contextRef="#ctx0" brushRef="#br0" timeOffset="293195.9134">6806 2505 7 0,'-7'-12'55'15,"0"0"2"-15,7 12-36 0,-2-13-3 16,2 13-3-16,-10-8-6 16,10 8-4-16,-10-1-2 0,10 1-1 15,-13 1 0-15,13-1 0 16,-16 21 0-16,8-7 2 15,-5 7 1-15,2 2 3 16,-4 8 0-16,2 1-2 0,1 9 0 16,0 5-1-1,2 2-2-15,4 4-1 0,3-2-1 16,1 5-2-16,4-5 0 16,5 2 0-16,5-8-2 15,3-6-6-15,4-3-1 0,2-10-3 16,7-3 1-16,0-13-1 15,8-8-1-15,-3-5 2 16,5-14 3-16,-4-5 7 0,3-8 6 16,0-4 3-16,-9-7 3 15,2 3 4-15,-14-2 5 16,4 3 1-16,-14 2 0 16,4 5-3-16,-10 5-3 0,0 8-5 15,-2 5-5-15,2 13-4 16,-12-5-4-16,6 12-3 15,-1 10-2-15,2 3-2 16,4 4 1-16,1 1 3 16,-1 1 0-16,2-3 2 0,4-3 1 15,4-4-1-15,-1-5 5 16,1-4 2-16,-9-7 3 16,15 1 0-16,-15-1 2 0,13-13 1 15,-8-2-1-15,0-4 2 16,0-5-2-16,1-1-2 15,0-3-2-15,1 1 2 16,2-1-3-16,-2-1-1 0,1 9-1 16,2-2-1-16,0 11 0 15,0-2 0-15,-2 9-2 16,2 0-1-16,-2 4 1 0,1 8 0 16,-1-3 3-16,3 0-2 15,-2-2 3-15,1-2 0 16,2-1 1-16,-1 0 1 15,1-6 0-15,-2-8 0 0,1 1 0 16,0-3 0-16,-2-1 0 16,1 2-1-16,-3-4 1 15,3 1-1-15,-4 4 0 16,-2 1-2-16,1 2-1 16,-5 11 0-16,7-10-4 0,-7 10 0 15,9 0-3-15,-9 0 1 16,10 9-2-16,-10-9 0 15,15 13 2-15,-15-13 0 0,17 8 2 16,-9-4 0-16,5-4 2 16,-3-5 2-16,4-6 0 15,-1 0 2-15,2-7 1 0,-2 1 4 16,-1-5 1-16,0 1 2 16,-4-4 2-16,-1 6 2 15,-3-4 1-15,-3 5-2 16,-1 0 1-16,0 4-5 15,-3 4-5-15,3 10-3 0,-11-10-2 16,11 10-3-16,-6 7-1 16,6 3 0-16,0 4-2 0,0 0 3 15,7 6 3-15,3-6 2 16,4 7-1-16,6-6 0 16,1 0 0-16,2-3-3 15,-4-3-2-15,4 1-3 0,-5-1-7 16,2-3-1-1,-8-1-1-15,-12-5 3 0,13 3 6 16,-13-3 4-16,0 0 4 16,0 0 2-16,0 0 4 15,6-10 2-15,-5-3-2 0,5-4-1 16,1-6-4-16,-1 1 0 16,2-4 4-16,2 4 5 15,-2 0 3-15,0 5 0 0,-3 3-1 16,-5 14 1-16,10-9-3 15,-10 9 0-15,3 12-7 16,-1 2-2-16,0 7-3 16,3 0-4-16,3 6-8 15,3 0-14-15,-1-4-30 0,8 1-11 16,0-9 3-16</inkml:trace>
  <inkml:trace contextRef="#ctx0" brushRef="#br0" timeOffset="293358.0481">7903 1985 18 0,'-8'-18'81'16,"2"3"-3"-16,0 3-19 16,6 12-41-16,-7-3-61 0,7 3-31 15,-8 12-7-15</inkml:trace>
  <inkml:trace contextRef="#ctx0" brushRef="#br0" timeOffset="294075.1627">8042 1733 28 0,'2'-13'82'0,"-2"13"-3"16,0-12-3-16,0 12-17 16,0 0-47-16,0-10-5 0,0 10-7 15,0 0-7-15,0 0-3 16,0 0-2-16,0 7 2 15,0-7 0-15,0 16 2 16,0-4 3-16,0-3 3 0,0-9 4 16,3 15 3-16,-3-15 1 15,4 12 1-15,-4-12 0 16,0 0 1-16,0 0 2 0,0 0 0 16,0 0-1-16,0 0-1 15,0 0-1-15,0 0 0 16,0 0 0-16,0 0-3 15,0 0 0-15,8-10 1 16,-8 10-2-16,0-9-1 0,0 9-1 16,1-11-1-16,-1 11-2 15,0 0-2-15,0 0-8 16,0 0-2-16,0 0 1 0,-6 2 1 16,2 9 0-16,0 0-1 15,1 3 4-15,0 3 1 16,0-1 8-16,2 5 0 15,1-4 0-15,1 0 0 0,4-2 0 16,4 3 0-16,4-3 0 16,3 2 1-16,2-3-1 15,8 4-1-15,-2-3-3 16,6 2-1-16,-3-4 1 16,5 1-2-16,-1-1 2 0,-2 2-2 15,-3 3 0-15,-6-4 3 16,1 6 2-16,-9-6 0 0,2 6 1 15,-7-3 1-15,-3 2 0 16,-3-2 1 0,-1 2 1-16,-1-3-4 0,-6-1-8 15,-6 0-14-15,-3 5-28 0,-2-7-13 16,-1-4-4-16</inkml:trace>
  <inkml:trace contextRef="#ctx0" brushRef="#br0" timeOffset="294344.2735">8273 1505 53 0,'5'-34'81'0,"-1"7"-4"15,-1 0-5-15,4 8-3 16,0 1-68-16,10 11 0 15,-1 10-4-15,-1 22 0 0,0 19 0 16,3 20 3-16,7 10 0 16,2 10-2-16,3-3-3 15,-4-4-11-15,3-12-8 16,1 0-17-16,4-5-32 0,-6-12-4 16,-7-9-1-16</inkml:trace>
  <inkml:trace contextRef="#ctx0" brushRef="#br0" timeOffset="295075.1818">8508 1891 43 0,'-7'-14'82'0,"2"1"-5"16,0 3-5-16,4-3-4 16,13 2-66-16,-2-1-5 15,7-1-4-15,7-3-7 16,1-4-3-16,9-3-7 15,-1-3-3-15,4 0 1 0,-7-2 7 16,-2 0 15-16,-7 2 9 16,-5 0 6-16,-8 5 5 15,-8 5 8-15,-3 4 1 16,-11 6-2-16,-1 6-6 0,-4 3-13 16,1 8-5-16,-1 9-2 15,5 4-3-15,5 4 0 16,5 2-2-16,4 0 1 15,7-2 0-15,7-3 2 0,3-4 0 16,4-7 0-16,3-4 2 16,0-4 3-16,0-6 3 15,4-4 2-15,-8-7 0 0,4-2 0 16,2-5 2-16,-4-3-2 16,-1-1 1-16,-4 3-1 15,2 0-2-15,-5 4 0 16,-2 1 0-16,-4 6-2 15,-8 8-1-15,8-8-1 0,-8 8-2 16,0 0 1-16,0 0 0 16,0 0 0-16,13-2-1 15,-13 2 1-15,18 0-1 0,-5 1 1 16,4-2 0-16,1-1-1 16,1-1 0-16,3-2 2 15,1-1-1-15,3-3 2 0,-1-3 0 16,6-2 0-16,-17 4 0 15,4-2-2-15,-1-7 1 16,2 2 0-16,-1-5-1 16,2-3 0-16,-4-3 1 15,1-5 0-15,-4 0 7 16,2-2 3-16,-6 0 2 16,0-1 3-16,-4 0 0 0,2 3-2 15,-2 0-2-15,-3 3-1 16,-1 3-5-16,-1 11-4 0,-1 5-4 15,1 11-3-15,0 0-2 16,-11 8-1-16,10 8-3 16,1 8-6-16,-1 12-5 0,18 30-13 15,14 11-19-15,-1-4-16 16,7-6-1-16</inkml:trace>
  <inkml:trace contextRef="#ctx0" brushRef="#br0" timeOffset="295240.1715">9676 1480 3 0,'-2'-21'73'0,"0"-1"2"0,1-1-5 16,2 1-27-16,0-3-12 15,5 0-14-15,4 0-17 16,3 2-23-16,-2-1-42 16,8 4-7-16,0 0-2 0,1 3-1 15</inkml:trace>
  <inkml:trace contextRef="#ctx0" brushRef="#br0" timeOffset="296044.6816">7831 3281 34 0,'-10'-9'78'0,"-1"-2"-4"0,-3 6-3 16,3 4-5-16,3 7-65 16,-2 15 0-16,6 4-2 15,0 6-1-15,4 2-2 0,0 7 2 16,3-5-2-16,5 1-1 15,2-7-1-15,1-9-2 16,0-5 3-16,-1-6-1 0,0-9 0 16,-1-6 1-16,2-9 3 15,-3-6 3-15,1-4 3 16,-1-5 3-16,5-2 0 16,-2-6 2-16,1 5 0 15,1-3-1-15,-2 5 2 0,1-1-3 16,1 4-2-16,-1 0-1 15,0 6-2-15,-1 5-2 16,0-1-1-16,0 6 0 16,-2 5-1-16,2 2 1 0,0 5-2 15,-4 3 1-15,5 12 0 16,-4 1 1-16,4 9 0 16,0 0 0-16,4 8 0 15,0-1 0-15,4-2 1 0,-1 0 0 16,2-8 0-16,-3-1 0 15,3-10 0-15,-4-3 1 16,0-8 0-16,4-9 0 0,-7-9 1 16,4-7 0-16,-5-8 0 15,5-6 1-15,-6-4 2 16,0-6 1-16,-3-1 1 0,-4 0 1 16,-2 3 2-16,-2 2-2 15,1 7 1-15,-2 4-2 16,0 7-3-16,0 6-4 15,0 8-10-15,0 2-12 0,0 11-19 16,0 0-23-16,7 0-18 16,-7 0-5-16,14 10 1 15</inkml:trace>
  <inkml:trace contextRef="#ctx0" brushRef="#br0" timeOffset="296778.2985">8570 2863 23 0,'0'0'56'0,"9"7"2"0,-18-14-18 16,9 7-35-16,14 0 0 15,-2 0 0-15,6 0 0 0,-1-6-2 16,5-2 0-16,-2-3-1 16,-2-2 2-16,-3-2 2 15,-3 0 5-15,-5 0 4 16,-6-1 1-16,-1 1 2 15,-7 4 0-15,-3-2-3 0,-6 10-1 16,3 3-5-16,-5 5-5 16,2 8-4-16,0 7-1 15,3 13-2-15,5 1-1 16,2 9 0-16,5-3-3 0,0-1 2 16,13-1 0-16,3-5 0 15,7-7-2-15,3-6 1 16,6-11 0-16,-1-7 3 0,2-3 2 15,-2-9-1-15,2-10 2 16,-6-2 2-16,2-8-2 16,1-5 1-16,-4-5 0 15,1-5 0-15,-4 1-1 16,5-6 1-16,-8 7-1 16,8 1-1-16,-5 9 1 0,-3 4 0 15,0 12 0-15,-2 3-1 16,-4 13 0-16,-1 2 0 15,1 11-4-15,-8 2-2 0,0 9-2 16,1 1 0-16,0-1 0 16,1-4-1-16,2-6 0 15,1 0 0-15,7-12 4 0,3-1 2 16,5-11 3-16,2-12 1 16,4 1 0-16,-1-6-1 15,2 3 0-15,-6-3 3 16,0 4 2-16,-7 0-1 0,-4 1 1 15,-6 4 3-15,-5 3 1 16,-4 3 2-16,-9 2 0 16,0 2-2-16,-5 4-3 0,1 4-1 15,0 3-2-15,1 6-2 16,2 7 0-16,4 1-3 16,6 4 3-16,-1-2-2 15,9 4 0-15,2-5-3 16,8 1-5-16,-1-6-6 0,3 1-10 15,7-1-26-15,-7-6-14 16,1-2 2-16</inkml:trace>
  <inkml:trace contextRef="#ctx0" brushRef="#br0" timeOffset="297488.7001">10309 1931 28 0,'-16'10'77'0,"9"-7"-3"15,7-3-4-15,-13 0-4 0,3-2-65 16,10 2-2-16,0 0-2 16,0 0 0-16,0 0 0 0,0 0 2 15,0 0 1-15,0-9 1 16,0 9 2-16,0-12 0 15,0 12 1-15,0-14 2 16,0 14-3-16,0-18 0 0,0 18 1 16,0-9-1-16,0 9 0 15,0 0 0-15,0 0-1 16,0 0-1-16,0 0-1 0,0 0 0 16,0 0-2-16,0 0-1 15,0 0-3-15,0 0 0 16,0 0 1-16,-2 5-1 15,-2 6 1-15,-1 6 1 16,-10 5-1-16,5 5 3 0,-2 5 3 16,-3 4 0-16,1 3-1 15,7-6 0-15,-6 3 1 16,10-9-2-16,3 1-1 16,0-8 0-16,3-3-3 0,-3-17 2 15,22 8-1-15,-12-8 0 16,8-8 0-16,-9-8-2 15,7-5 3-15,-5-7 2 0,1-5 3 16,-3 4 3-16,-4-2 1 16,-1 9-1-16,0-1 1 15,-2 9-1-15,-1 5-1 0,-1 9-1 16,5 5-8 0,1 11-19-16,2 10-21 0,7-1-25 15,1 1-2 1,3-4 1-16</inkml:trace>
  <inkml:trace contextRef="#ctx0" brushRef="#br0" timeOffset="299360.6351">10751 1641 69 0,'3'13'83'15,"1"5"-5"-15,-2 4-4 0,0 10-5 16,1-3-67-16,0 24-5 16,4 13 2-16,1 15 1 15,-2 9-2-15,7 6-2 16,2-7 0-16,-3-4 0 0,4-10 1 15,-2-14-1-15,2-10 1 16,-2-18 1-16,1-15 2 16,-15-18 2-16,12 0 1 15,-9-14 0-15,-3-13 1 16,0-11 0-16,-5-10 0 0,0-14-4 16,-3-8 0-16,0-7 0 15,1-1 1-15,0 2 0 16,3-2 1-16,1 12-1 0,2 5 0 15,2 11 1-15,1 11-1 16,4 8-1-16,5 10-1 16,-3 7-1-16,3 11-3 0,2 3-1 15,-5 12-2-15,-1 9-3 16,-4 5-2-16,-3 7 0 16,0-2 2-16,-4 3-1 0,-1-7 3 15,2-1 2 1,-3-4 4-16,0-8 4 0,6-14 5 15,10 9-2-15,2-9-1 16,9-6 0-16,4-6 0 16,10-9-1-16,2-1 2 0,9-9-3 15,-1-1 0-15,-2-5 0 16,-1 2 1-16,-5-1 2 16,-10 5 2-16,-3 3 4 15,-10 6 0-15,-4 2-1 16,-5 6-1-16,-5 3-2 0,0 11-3 15,-10-9 0-15,1 9-4 16,-1 7-3-16,-1 8-1 0,-4 6-1 16,4 5 1-16,0 4 0 15,2 0 1-15,5 2-1 16,3-3 2-16,2-2-2 16,7-4 1-16,7-3 1 15,4-8 1-15,7-3 2 0,-2-7 0 16,8 0 1-16,2-11 1 15,-4-9 1-15,3-3 2 16,-2-9 0-16,-2-3 0 0,-7-4 2 16,2-1 1-16,-8 2 0 15,-6 4 0-15,0 5 1 16,-5 5-4-16,-1 8-2 16,-3 5-3-16,-1 9-2 0,0 0-1 15,0 0-1-15,8 9-1 16,-4 0 0-16,5 3 1 15,0 0 2-15,5 2 2 0,1-2 0 16,2 1-1-16,3-4 1 16,2-4 1-16,-1-2 0 15,6-3-1-15,-1-3 2 16,-2-5 1-16,5-4 1 0,-6-5-2 16,-9 6 1-16,-2-2-1 15,0-1 0-15,1 0 1 16,-2 0 0-16,-2-2 0 15,3 5-2-15,-5-4-1 16,3 3 0-16,-4 0-4 16,-1 2 1-16,1 0-1 0,-6 10-2 15,9-13 0-15,-9 13 0 16,17 1 3-16,-2 0 1 16,-6 10 1-16,4 1 1 0,5 1 0 15,-1-2 1-15,2 1 1 16,-2-6 2-16,-2-5-1 15,-15-1-1-15,8-1 0 16,-8 1 2-16,4-12 1 0,-4 2 0 16,0 1-1-16,-2-4 0 15,-1-3-1-15,0 1 1 16,1-3-1-16,-2-1 0 16,1-2-1-16,3 0-1 0,0-1-1 15,0 0 0-15,0 0 1 16,3 0-1-16,1 4 0 15,0-1 0-15,5 4-1 16,-1-3 0-16,-2 7-2 0,5 0-1 16,-2 2-1-1,1 3 0-15,-2 3-2 0,-8 3 2 16,16 0-1-16,-16 0 1 16,13 7 1-16,-13-7 2 0,15 18 0 15,-10-10 1 1,4 2 1-16,-1 2-1 0,6 1 1 15,-2-2 1-15,4 2 0 16,3-1-1-16,3-4 0 0,4 1-1 16,-3-1 0-16,8-4 1 15,-2-4 1-15,0 0 0 16,3-5 1-16,-6-6 2 16,2-1 3-16,-6-4 1 0,-4-1-1 15,-2-6 0-15,-8 4-2 16,-1-1 0-16,-7 2-3 15,-2 1-1-15,-9 2-2 0,-4 1-2 16,-2 3 0-16,-6 5 0 16,0 3-2-16,-5 3-4 15,3 2-2-15,-1 5-3 16,1 4-4-16,6 3-4 0,1 1-4 16,3 2-4-16,5 0-1 15,1 2 3-15,6-5 3 16,3 1 5-16,0-6 8 15,0-9 7-15,19 9 8 0,-3-8 8 16,-1-2 7-16,1-11 4 16,2-5 4-16,-3-1 4 15,1-6-1-15,-2-3 3 0,-14 27-5 16,14-33-3-16,-3 1-3 16,-4-7-5-16,0-40-3 15,-7 37-6-15,-4 2-4 16,-10 0-3-16,14 40-1 15,-17-35-1-15,0 3 0 16,-7 7-1-16,2 3-3 0,-35 8 3 16,26 20-1-16,1 10-1 15,4 10-1-15,1 11-5 16,1 5-6-16,8 10-17 16,16-20-36-16,-11 95-9 15,9 3-3-15,6-5 2 0</inkml:trace>
  <inkml:trace contextRef="#ctx0" brushRef="#br0" timeOffset="299553.7878">11992 1162 18 0,'-39'-38'92'16,"2"3"-8"-16,1 2-9 15,-1 8-7-15,4 3-12 16,9 11-104-16,4 10-30 16,-1 5-8-16,3 12-6 0,-4 8 6 15</inkml:trace>
  <inkml:trace contextRef="#ctx0" brushRef="#br0" timeOffset="300046.6763">10378 3206 5 0,'-18'-21'90'0,"-2"5"2"16,1 1-8-16,-4 7-6 15,2 6-1-15,-3 4-76 16,5 13-2-16,11 13-1 0,2 2-4 16,5 10-3-16,7 2-1 15,7-2-1-15,8-1-1 16,6-8 1-16,3-10 0 15,0-12 3-15,3-7 7 0,-7-13 4 16,0-12 3-16,-12-9 5 16,-4-7 1-16,-10-5 2 15,-5-5-1-15,-12-2-1 16,-10 3-1-16,-1 5-4 0,-6 6-1 16,-1 6-3-16,-1 8 0 15,0 11-3-15,3 5-2 16,9 7-4-16,-2 0-6 15,8 0-12-15,4 5-5 16,14-5-11-16,-9 11-37 0,17-12-8 16,7-8-5-16,2-7 9 15</inkml:trace>
  <inkml:trace contextRef="#ctx0" brushRef="#br0" timeOffset="300806.5825">11074 2582 88 0,'9'-4'96'0,"-9"4"-5"16,0 0-8-16,5-9 0 16,-5 15-56-16,0 8-22 15,0 13-4-15,3 13-2 16,2 11-1-16,7 19-1 0,-3 10 1 16,8 9-1-16,-1-2-4 15,7 2-4-15,2-8-1 16,-1-10-3-16,1-13-3 15,4-16-4-15,-8-9 1 0,1-14 4 16,-5-10 4-16,-2-10 3 16,-8-17 5-16,-3-6 4 15,-4-7 5-15,-1-5 6 16,-6 0 2-16,-3 0-2 0,0 2 1 16,-4 3 1-16,4 10 1 15,-3 0-2-15,1 6-2 16,2 2-2-16,-1 1-2 15,4 4-1-15,7 8 0 0,-15-10-2 16,15 10-1-16,0 0-4 16,-11-6-2-16,11 6-3 15,0 0 0-15,0 0 0 0,0 0 0 16,0 0 1-16,0 0 1 16,0 0 3-16,0 0 3 15,0 0 3-15,0 0 0 16,0 0 0-16,0 0 1 0,0 0-3 15,0 0-5-15,0 0-4 16,0 0-5-16,0 0-4 16,0 0-1-16,-2-9-3 15,2 9 0-15,0 0 4 0,-10-7 7 16,10 7 11-16,-10-4 7 16,10 4 7-16,-8-9 0 15,8 9 3-15,-12-10 0 16,12 10-4-16,-5-10-4 0,5 10-5 15,-4-10-5-15,4 10-7 16,0 0-7-16,0 0-10 16,-10 0-16-16,10 0-32 0,-3 8-5 15,3 4-4-15</inkml:trace>
  <inkml:trace contextRef="#ctx0" brushRef="#br0" timeOffset="301171.1032">11128 3013 43 0,'-13'8'87'16,"2"-2"-3"-16,1-1-6 16,10-5-5-16,18-1-54 15,-18 1-10-15,5-14-4 16,8 4-3-16,3-6-3 16,5-5-1-16,10-5-1 15,1-4 0-15,5-2-2 0,3-1-3 16,-4 3 2-16,2 4-4 15,-8-3-6-15,-5 11-19 16,-2 11-23-16,-14 1-18 0,4 4-2 16,-13 2 1-16</inkml:trace>
  <inkml:trace contextRef="#ctx0" brushRef="#br0" timeOffset="302340.0212">11916 2238 48 0,'12'-8'89'0,"-12"8"-4"16,4-13-4-16,-4 13-5 15,1-18-47-15,-1 18-24 0,0 0-2 16,0 0-2-16,0 0-2 16,0 0-1-16,0 0 0 15,0 0 0-15,-5 7 2 0,5-7-1 16,0 11 0-16,0-11 1 16,2 13 0-16,-2-13 1 15,3 12-1-15,-3-12 1 16,0 0 0-16,4 17 0 0,-4-8 0 15,0 8 1-15,0 2-1 16,-1 8 0 0,0 6 1-16,1 6 0 0,-2 6-1 15,1 2 1-15,1 1-2 16,5-2 0-16,3 0-2 0,0-6-1 16,5-5-1-16,-5-9-1 15,3-6 0-15,-4-10 1 16,-7-10 1-16,15 0 0 15,-9-11 2-15,1-13 1 0,-2-6 1 16,2-5 1-16,3-6-1 16,-4-3 0-16,2 0 0 15,-1 5 0-15,3 5 0 0,-3 3-1 16,-4 10 1-16,1 5-2 16,0 6 0-16,-4 10 0 15,0 0 0-15,9 2-1 16,-5 8 0-16,2 1 1 15,1 2 0-15,5-2 1 0,1 1 0 16,1-1 0-16,1-4 0 16,4-3 1-16,-1-4 0 15,1-1-1-15,1-6 1 16,-2-4 0-16,0-1 0 0,0-7 0 16,-1 0 0-16,-2-6 0 15,-2 2 0-15,-1 0 1 16,0 0-2-16,-3 5 1 0,4 0-1 15,0 9-1-15,-4 2 1 16,5 4-1-16,-3 3 0 16,-2 1 0-16,6 5 1 15,-3 2 0-15,-4 3 0 0,5-1 0 16,-1-1 0-16,0-2 0 16,1 1 0-16,-2-2 1 15,1-6-1-15,1 0 1 0,-2-2 0 16,3-8 0-16,-1-4 0 15,1-4-1-15,-1-3 1 16,1-4-1-16,2-5-1 16,1-2 0-16,-1-1 0 0,-1 2 1 15,-2 1-1-15,0 3 0 16,-1 6-1-16,-5 3 0 16,3 7 1-16,-10 11-1 15,0 0 0-15,8-4 0 16,-8 4-1-16,4 11 0 0,-4-11 1 15,10 16 0-15,-10-16 0 16,16 12 1-16,-7-8 0 0,6-4 1 16,1-4 0-16,3-5 0 15,0-2 1-15,1-8 1 16,-2 1-1-16,-3-6 2 0,-6 0 0 16,-2 0 1-16,-7 0 0 15,-6 1 0-15,-3 3 0 16,-6 7-1-16,-2 5-1 15,3 6 0-15,0 8-2 16,3 8-2-16,8 6 1 16,3 5-2-16,4 2 0 0,12 3-2 15,7-3-6-15,9-2-9 16,2-7-26-16,-1-3-30 16,7-3-6-16,-8-12-4 0</inkml:trace>
  <inkml:trace contextRef="#ctx0" brushRef="#br0" timeOffset="302540.1664">12442 1789 13 0,'-37'9'94'0,"5"-2"-4"15,12-2-5-15,6-5-8 16,14 0-3-16,0-15-82 15,17 3-31-15,14 0-42 0,1 0-3 16,1 1-5-16,1-4-2 16</inkml:trace>
  <inkml:trace contextRef="#ctx0" brushRef="#br0" timeOffset="302871.7967">11856 3125 86 0,'-11'20'91'0,"9"-7"-3"15,2-13-8-15,0 0-1 16,14-25-58-16,8 0-23 15,12-8-1-15,10-6 1 0,14-10 2 16,11-6-2-16,12-4 1 16,4-5 0-16,9 0 0 15,2-1 0-15,0 3-1 0,-4 6-3 16,-6 6 0-16,-9 9-4 16,-9 9-8-16,-15 10-15 15,-13 10-16-15,-9 14-25 16,-20 13-9-16,-12 11-2 15</inkml:trace>
  <inkml:trace contextRef="#ctx0" brushRef="#br0" timeOffset="303042.3285">12543 3011 35 0,'-38'35'91'0,"8"-8"-2"16,6-11-5-16,11-7-4 15,-14-11-42-15,31-11-23 0,23-8-8 16,11-11-8-16,18-4-13 15,15 2-62-15,16-23-3 16,10-5-6-16,3-12-7 16,1-1 1-16</inkml:trace>
  <inkml:trace contextRef="#ctx0" brushRef="#br0" timeOffset="307763.2086">16909 8657 50 0,'-18'-6'63'16,"7"-1"-3"-16,6-2-3 15,-6 1-55-15,11 8-2 16,20-6-3-16,0 6-3 0,11 0-1 16,3 8 5-16,11 2 1 15,8 2 1-15,8 2 0 16,6 2 0-16,8-2 1 16,5 1-1-16,13-5 1 15,14-1 0-15,6-5 0 0,3-4 1 16,17 0-1-16,9-7 1 15,9-4 1-15,7-2-1 16,8-1 2-16,5-2-1 0,10-2 2 16,3 1 0-16,11-3-1 15,5-2 3-15,16-3-2 16,9-5 2-16,5 3-2 16,4-6 2-16,6 1-3 15,3-3 1-15,1 1-1 0,-1-2-1 16,1 1 2-16,2 2-1 15,2-3 0-15,-3 1 0 16,3-2 1-16,7 3 1 16,-11 2-1-16,6 0 0 0,-5 2-1 15,4 2 1-15,-4 3-1 16,3 2 0-16,0 5-1 16,0-2 0-16,-1 3-1 0,-2-1 1 15,-5 3 1-15,-6-2-2 16,-8 1 2-16,-6-2 0 15,-11-2 1-15,-13 1 1 16,-10-6 1-16,-2 1-1 16,-15-2 1-16,-6 2-1 0,-14 1-1 15,-6 1 0-15,-6 0-2 16,-9 4 0-16,-13 0-2 16,-14 3 0-16,-16 3-2 15,-16 0-2-15,-13 6-10 0,-23 0-19 16,-18-2-42-16,-15 8-8 15,-9 0-6-15,-27 3-4 16</inkml:trace>
  <inkml:trace contextRef="#ctx0" brushRef="#br0" timeOffset="308540.918">18010 8811 48 0,'10'2'64'0,"14"-2"-3"0,11 0-1 16,24-3-59-16,4 1-1 16,13 1 2-16,16-2 2 15,11 2-2-15,18-2 0 0,12 1 1 16,13-4-1-16,10-1 1 16,14-4 0-16,13-6 0 15,20-2 2-15,14-3 0 0,14-1 0 16,11-3 2-16,15 1-1 15,6-2 0-15,13 1 3 16,1 0-3-16,17 3 1 0,0 2-1 16,15-1 2-1,9-1-2-15,4 3-1 0,13-2 1 16,-3 4-1-16,4 1 0 16,-7 0-1-16,3 2 2 15,-9-1-2-15,-9 2 0 0,-2-1 2 16,-6 2 2-16,-13-4-1 15,-9 3 0-15,-17 0 2 16,-8-3 0-16,-16 1 0 16,-14 1-1-16,-17 1-1 0,-14 3-1 15,-14 0-2-15,-10 0 0 16,-17 3-2-16,-13 3-1 16,-20 0 0-16,-20 0 0 0,-17 3 0 15,-19-1-2-15,-18 0-4 16,-23 0-8-16,-18 3-14 15,-24 5-30-15,-32 0-27 16,-30 2-5-16,-25-1-6 16,-25-4 3-16</inkml:trace>
  <inkml:trace contextRef="#ctx0" brushRef="#br0" timeOffset="309596.8502">17991 8719 40 0,'0'-13'85'15,"0"13"-2"-15,0-14-2 16,-5 2-5-16,5-8-54 0,0 20-11 16,-6-11 0-16,6 11-3 15,-14-10-2-15,4 6-1 16,-6 0-2-16,-5 1 0 15,-8-1-1-15,-9 0 1 16,-8-2-1-16,-11 2 1 0,-9-2 0 16,-11-1-1-16,-14 0 1 15,-14-1 0-15,-10 1-1 16,-14-1-1-16,-11 1 0 0,-12-1 0 16,-9 2-1-16,-13-1 1 15,-4-1-1-15,-9-1 1 16,0 0 0-16,-3-3 0 15,-5 0 0-15,0-3 0 0,1-2-1 16,0-2 1-16,3-2 0 16,2-1-1-16,5-2 0 15,5-2 0-15,9 0 0 0,6-4 1 16,6 2-1-16,9-1 0 16,7 0 1-16,7-2-1 15,5 3 0-15,1-1 0 16,6 2 0-16,6-1 1 15,2 1 0-15,6 1 0 0,5 2 0 16,2 0 0-16,6 4 0 16,4 1 1-16,3 3-2 15,2 2 0-15,4 4 0 0,1 2 1 16,8 1-2-16,3 5 1 16,8-2 0-16,-1 2 0 15,7 2 0-15,7 0 0 0,8-3 0 16,3 2 0-16,7 0 0 15,9-1 0-15,2 1 0 16,7-1-1-16,2 2-2 16,12 0-3-16,-10-1-3 15,10 1-4-15,0 0-7 0,0 0-15 16,3 11-41-16,10-7-12 16,2 1-2-16,4-5-4 15</inkml:trace>
  <inkml:trace contextRef="#ctx0" brushRef="#br0" timeOffset="310196.3572">12801 7184 30 0,'-26'0'77'16,"-1"-1"-1"-16,-2-5-2 16,-2-3-4-16,6 2-65 0,-9 2 1 15,1 3 2-15,-3 2-1 16,-2 0 0-16,1 3 0 15,-3 1 2-15,-3 0 0 16,-5 2-1-16,0 3 1 16,-6 1-2-16,-2 3 1 0,-4 0-1 15,-4 4-1-15,-2 2-2 16,-9 5 0-16,-5 2-2 16,-2 5 0-16,-6 3-1 0,0 2 0 15,-5 3-1-15,1 3 0 16,0 3 0-16,6 0-1 15,3 1 1-15,4-2 0 16,8 1-1-16,5-2 1 0,14-1-1 16,9-2 0-1,10 0-1-15,13-5 0 0,14-1 1 16,11-2-1-16,20-1 2 0,22-5-1 16,19-1 2-16,16-1 0 15,22-4 0-15,14-3 2 16,19-4-1-16,7-1-1 15,11-1 1-15,0 0-1 16,1 0-1-16,-3-1-3 0,-3 8-9 16,-14-2-24-16,-13 10-43 15,-6 5-4-15,-15 0-5 16,-15 4-6-16</inkml:trace>
  <inkml:trace contextRef="#ctx0" brushRef="#br0" timeOffset="316364.2361">8740 6314 28 0,'34'-11'45'0,"-2"-3"-3"15,-8 2 4-15,-5 1-3 16,-4 5-7-16,-15 6-7 16,13-7-6-16,-13 7-6 15,-7-1-7-15,-6 1-4 0,-6 0-4 16,-8 0-2-16,-7 0 1 15,-10-2 2-15,-8 2 1 16,-12-1 1-16,-6 1 0 16,-9-2 1-16,-5 2 0 15,-8 0 0-15,-5 0 0 0,-3 3-1 16,-9 3-1-16,-5-1 1 16,-4 1-2-16,-8 1 0 0,-2 1 0 15,-7 1-1-15,-9-1 0 16,0-3 1-16,-6 2-1 15,0 0-1-15,-4 2 1 16,0 2-1-16,0 1 0 16,-1 5 0-16,-1 1 0 0,1 4-1 15,2 2 0-15,1 3 1 16,1 3-1-16,0 2 1 16,4 1-1-16,2 0 0 0,1 3 1 15,5 0-1-15,0 4 0 16,4 1-1-16,0 1 1 15,5 2 0-15,2 1 0 0,4 3-1 16,7 0 1-16,9 3 0 16,9 2 1-16,7 3-1 15,12 4 0-15,13 6 0 16,8 6-1-16,13 6 1 0,6 2-2 16,6 8 1-16,5 3-1 15,5 5 0-15,2 1 0 16,4 2 1-16,5-1 0 15,6 2-1-15,6 0 0 16,7-4 1-16,10 1 0 0,15-5-1 16,12-1 0-16,14-3 1 15,6-2-1-15,20-6 2 16,8-3 0-16,13-2 0 0,16-3-1 16,9-8 3-16,13-2-2 15,12-11 1-15,18-2 0 16,12-14 0-16,19-9-1 0,12-12 2 15,12-13 0-15,22-11-1 16,12-15 1-16,19-16 1 16,8-11-1-16,16-11 0 15,4-10 0-15,9-8-1 16,-1-6 0-16,-5-6-1 0,-6-6 1 16,-14-6 0-16,-7-4 0 15,-22-9 2-15,-9-3 0 16,-25-9 1-16,-12-4 1 15,-24-5 1-15,-17-3 1 0,-27-1-2 16,-24-1 0-16,-24 3 0 16,-29-1-1-16,-31 5 0 15,-26 2-2-15,-32 8 0 16,-34 6-1-16,-25 5 0 0,-31 8 0 16,-27 9-1-16,-23 13 0 15,-25 11 0-15,-24 11 0 16,-13 14 0-16,-24 14-1 15,-11 14 1-15,-21 16-1 0,-14 12 0 16,-20 22 0-16,-14 20-1 16,-11 18 1-16,-15 19-3 15,-9 15-2-15,-2 18-2 0,10 5-5 16,9 16-10-16,21 4-13 16,27 2-25-16,36 5-23 15,34-1-5-15,44-8 0 16</inkml:trace>
  <inkml:trace contextRef="#ctx0" brushRef="#br0" timeOffset="317949.6405">12536 5676 63 0,'34'-50'78'15,"-7"-2"0"-15,0-23-28 16,0 25-19-16,-3 1-2 0,1 4-6 16,-10 8-9-16,-3-1-4 15,-5 7-6-15,-5 0-1 16,-8 6-3-16,-12 2-2 16,-11 2-1-16,-10 3 2 0,-12 3-1 15,-10 2 1-15,-12 3 0 16,-14 4 1-16,-10 5 0 15,-10 1 0-15,-12 7 0 16,-4 5 1-16,-9 6-1 0,-2 2 0 16,-4 7-1-16,2 3 3 15,2 4 0-15,0 3 0 16,3 7 0-16,3 3 1 16,1 6 0-16,0 5-2 0,1 7 3 15,-1 2-3-15,-1 10-2 16,2 6 1-16,0 5 0 15,3 6 0-15,3 2-1 16,7 3 1-16,12 4 1 0,10 2-2 16,12 1 2-16,14 1-1 15,13-2 1-15,11-3-1 16,14-1 0-16,11 3 1 0,10-4-2 16,6-1 1-16,11 1 0 15,13-7 1-15,5 2-1 16,11-4 0-16,13-2 0 15,8-4 1-15,10-4 0 16,9-5 0-16,11-8 0 0,7-5 1 16,16-9 0-16,6-5 1 15,16-11 0-15,8-8-1 0,12-7 1 16,12-8-1-16,9-9 0 16,8-5-1-16,7-10-1 15,3-7 1-15,5-10-2 16,1-6 1-16,-1-9 0 0,-1-7-1 15,0-7 1-15,1-9 0 16,-3-6 1-16,-8-11 0 16,-5-7 1-16,-6-9 0 15,-11-8 1-15,-7-10 0 0,-12-10 1 16,-18-6 1-16,-12-7-1 16,-19-1 1-16,-19-5 1 15,-14 0 0-15,-21-1 1 0,-17 7 0 16,-18 3-1-16,-13 6 0 15,-20 4-3-15,-13 6-1 16,-15 9 0-16,-14 9-4 16,-17 6-1-16,-12 7-2 0,-13 12 1 15,-15 8-1-15,-17 9 1 16,-11 10 1-16,-13 12-1 16,-14 6 3-16,-7 10 0 0,-7 10 0 15,-10 6 1-15,-5 6 0 16,-2 11 0-16,-8 7-1 15,1 5 1-15,-4 9-1 16,-4 9 0-16,2 6 3 16,-2 10-1-16,-2 8 1 0,2 10 0 15,6 9 1-15,7 9-1 16,6 8-1-16,13 10 2 16,12 9-4-16,17 7 0 0,14 7 0 15,20 6 0 1,17 5-1-16,19 3 1 0,19 3 0 15,18-1-1-15,21 0 1 16,22-4-1-16,12-1 0 0,24-6 1 16,18-7 0-16,24-4 0 15,19-6 1-15,19-11 0 16,21-11 1-16,29-16 1 0,19-16 0 16,25-19-1-16,29-21 1 15,22-21-3-15,23-16 0 16,19-22-3-16,10-17 0 15,6-11 0-15,0-13-2 0,-4-7-1 16,-11-10 0-16,-12-5-4 16,-23-12-8-16,-12-8-32 15,-15 1-27-15,-16-4-7 16,-20-5-4-16,-23-4 3 16</inkml:trace>
  <inkml:trace contextRef="#ctx0" brushRef="#br0" timeOffset="332156.9354">1209 9529 11 0,'-11'-3'75'0,"-6"-1"0"16,3 2-2-16,5 19-7 15,-3-14-52-15,12-3-1 16,-9 25-5-16,9-3-4 0,8 9-2 16,-1 11 0-16,9 9 0 15,1 11-1-15,2 5-2 16,1 7 0-16,4 1 0 15,3-3 0-15,-6-4 0 0,2-9 0 16,-5-9 0-16,2-12 4 16,-4-12 2-16,-2-7 1 15,-14-19-1-15,9 0 0 16,-9-21 1-16,-5-16-2 0,0-16 2 16,-13-14-2-16,2-11 0 15,-4-11-2-15,-1-8 0 16,1 0 2-16,-4 1 1 15,6 5 1-15,3 11-1 0,8 8-1 16,4 11 1-16,3 11 0 16,9 11 0-16,0 13-5 15,14 11 3-15,2 15-4 16,2 12 0-16,6 19 0 0,11 23-2 16,2 12-1-16,-1 19-3 15,6 10 0-15,0 2-5 16,-3-2-2-16,-2-6-8 0,-9-9-5 15,-7-15-17-15,0-7-31 16,-5-23-3-16,-5-15-2 16</inkml:trace>
  <inkml:trace contextRef="#ctx0" brushRef="#br0" timeOffset="333860.4219">1746 9935 53 0,'-25'-24'78'0,"6"7"0"0,1 4-2 16,0 4-45-16,4 0-4 15,4 3-5-15,10 6-7 16,-11-11-6-16,11 11-5 0,-7-17-4 16,7 3-5-16,11-6-3 15,4-5 0-15,3-6-1 16,-1-8 2-16,11-4 1 16,-4-3 2-16,6 2 3 15,-7-1 3-15,0 6 2 16,-3 6 5-16,-5 5 0 0,-2 9 2 15,-7 6 1-15,-6 13-4 16,0 0-1-16,0 0-2 16,7 12 0-16,-9 8-4 0,-6 5 0 15,3 0-3 1,0 0 0-16,5 0 0 0,-1-1 2 16,1-5 0-16,3-6 0 15,6-6 0-15,8-2-2 0,5-2 0 16,4 2 0-16,-4 0 0 15,4 3-1-15,4 6 0 16,-5 6-2-16,-6 9-1 16,-6 7 2-16,-5 6-1 0,-8 0 2 15,0 1 1-15,-9-5 1 16,-8-2 1-16,-1-12 3 16,5-9-2-16,0-9 0 0,-1-7 1 15,1-15 1-15,4-10-3 16,10-6-3-16,1-13 0 15,10-4-2-15,5-7 2 16,0-1 3-16,4 0-3 0,3 5 2 16,1 4-1-1,-7 9 4-15,-3 8 0 0,-4 8 1 16,-6 10-1-16,-5 13-3 16,8-10 0-16,-8 10 0 0,-7 14 2 15,3 3-1 1,-4 1 0-16,2 0-1 0,-1 1-1 15,-2 1 4-15,7-5-1 16,2 0-1-16,5-6 1 0,-5-9-1 16,25 16-1-16,-9-10 2 15,-1 2 0-15,7 5 1 16,-9 4 2-16,1 5-1 16,-10 8 0-16,0 2-1 0,-1 4 0 15,-4-2-1-15,-5 0-1 16,-4-8-3-16,-2-4-3 15,4-9-4-15,8-13-6 0,-9 0-1 16,3-12-3-16,4-8 2 16,3-6 0-16,3-8 1 15,0-5 6-15,4-2 6 0,0-3 11 16,3-1 7-16,-3 1 3 16,6 2 1-16,-1 5 0 15,1 6 0-15,-1 6-3 0,-3 6-4 16,-1 5-3-16,6 6-3 15,-5 6-3-15,-1 6-1 16,3 8-1-16,-2 10-1 16,7 0 1-16,0 4 0 15,-2-1 1-15,-1 0 0 16,-1-4 0-16,3-4 0 0,1-6 0 16,-5-6 1-16,2-5 0 15,-1-2 2-15,1-9-1 16,2-6 1-16,-3-1-3 0,-1-9 3 15,-3 0-1-15,-3-3 1 16,1 5-1-16,-4-1-1 16,-1 7-2-16,-2 2 0 0,0 7 1 15,0 10-1-15,0 0-3 16,3 22 0-16,3-3 0 16,3 2 0-16,1-1 2 15,5 0 0-15,1-1 1 16,-2-5 0-16,4-7 3 15,-4-6 0-15,-3-5 0 0,1-8 1 16,-5-3 0-16,1-5-1 16,-2-3 1-16,-2-5-1 0,-2-3 1 15,5-1-2-15,-7 2 0 16,5 0-1-16,-4 3 0 16,2 3-1-16,4 6 0 15,2 5-1-15,3 7 1 0,3 4 0 16,3 4 0-16,4 7 1 15,0 7 0-15,1-1 0 16,1 1 1-16,2 0 0 0,-3-4 0 16,2-6-1-16,0-6 3 15,-2-3-2-15,1-12 0 16,2-5 0-16,-5-6 1 16,3-3 0-16,-2-7 0 0,-4 0 0 15,-1-2-1-15,-6 4 1 16,0 2 1-16,-7 5 2 15,-4 3 1-15,0 6-1 16,-6 5 0-16,6 13-2 0,-13-10 2 16,13 10-2-16,-12 11-1 15,11 8-2-15,2-1-4 16,10 5-2-16,2 0 1 16,4 1 0-16,7-5 1 0,-1-5 0 15,5-3 0-15,-2-8 1 16,4-3 3-16,-3-5 1 15,-2-7 1-15,0-3 0 16,-6-4 1-16,3-4 0 0,-5-3-1 16,2-3 0-1,-3 2 0-15,-3-2-1 0,2 6 0 16,-1-1-1-16,2 6 0 0,-3 5-1 16,1 6 1-1,-3 2-1-15,6 5 1 0,1 0-1 16,-2 3 1-16,0 2 0 15,2 0 1-15,0 1-1 0,2-4 1 16,-2-1 0-16,-1-1-1 16,1-5 0-16,-1-4 0 15,1-2-1-15,-2-1-2 16,0-3-4-16,-3-2-10 0,2 2-23 16,6-1-37-16,-8 4-6 15,-2 2-4-15,-7 0-3 16</inkml:trace>
  <inkml:trace contextRef="#ctx0" brushRef="#br0" timeOffset="334410.1144">4003 8353 26 0,'0'0'75'0,"4"-11"0"15,-4 11-4 1,0 0-31-16,0 0-26 0,0 0-3 16,0 0-4-16,0 0-7 0,0 0-2 15,0 0-1 1,-5 0-1-16,5 0 2 0,0 0 2 16,0 0 0-16,0 0 0 15,0 0 1-15,-8 3-1 16,8-3-7-16,0 0-10 0,0 0-10 15,-12 8-22-15,12 6-21 16,0 0-6-16</inkml:trace>
  <inkml:trace contextRef="#ctx0" brushRef="#br0" timeOffset="334947.2828">1660 10803 80 0,'-36'39'87'0,"7"-12"-6"16,14-12-4-16,15-15-2 15,0 0-70-15,-1-19-1 16,25-5-1-16,14-9-1 15,16-10-3-15,13-10 3 16,18-13 1-16,15-7-1 0,20-11 0 16,14-6-1-1,10-7-1-15,14-2 0 0,7-5 2 16,8 2-2-16,-3 3 0 16,-2 4 1-16,-5 5-1 0,-2 6 2 15,-10 7 0-15,-10 6-1 16,-14 7 2-16,-11 3 1 15,-8 9-2-15,-13 2-1 16,-8 9-3-16,-13 4-6 0,-13 11-16 16,-11 7-22-16,-22 6-33 15,-8 10-7-15,-20 3-5 16,-7 13-2-16</inkml:trace>
  <inkml:trace contextRef="#ctx0" brushRef="#br0" timeOffset="335821.6419">3881 8277 80 0,'-5'-11'88'0,"-8"-3"-2"0,-6-3-7 15,-7-3-2-15,-11 1-73 16,1-2-1-16,-5 4-2 15,-8 1-1-15,-4 3-1 16,-13 4-1-16,-14 4 1 0,-7 5-1 16,-16 6 0-16,-10 7 1 15,-11 3 2-15,-4 4 0 0,-12 2 1 16,2 4-1-16,-2 3-1 16,-5 7 3-16,1 7 0 15,5 12-1-15,-5 9-3 0,2 16-1 16,-1 10-3-1,-3 11-2-15,0 9 0 16,8 3-1-16,73-57 3 0,-4 10 1 16,9-3-1-16,-8 9 2 15,11 3 3-15,1 9 2 16,5-2 0-16,0 13 3 0,14 3-5 16,4 11 1-16,-9 54-2 15,32-52 3-15,3 7-1 16,23 107-1-16,33 5 0 15,32-23 0-15,23-32 1 16,24-35-1-16,14-41 3 0,12-38-2 16,17-27-1-16,-4-27 3 15,16-13 0-15,13-19-2 16,14-17-2-16,12-16-1 16,15-17-1-16,0-22-2 0,3-16 2 15,3-20-3-15,-7-15 2 16,-10-15 1-16,-7-13 2 15,-18-8 5-15,-18-6 2 0,-17-4 4 16,-16-1-1-16,-29-7 3 16,-22 8 0-16,-31 2 2 15,-30 9-2-15,-37 4-2 16,-29 12-1-16,-47 17-2 0,-46 20-2 16,-46 28-1-16,-50 27-2 15,-43 35-4-15,-49 34-2 16,-37 43-5-16,-35 37-3 15,-9 46-12-15,-3 26-12 16,194-63-40-16,-11 25-12 0,-3 13-5 16</inkml:trace>
  <inkml:trace contextRef="#ctx0" brushRef="#br0" timeOffset="356042.5235">29204 5708 87 0,'0'0'96'0,"0"0"-6"16,0-14-5-16,-1 1-1 0,-14-2-70 15,10-4-6-15,0-7-2 16,4-2-3-16,-1-7-2 16,2-3-1-16,3-9-1 15,7-2-1-15,1-8 0 0,6-6 0 16,1-5 0-16,2-7 0 15,3-9 0-15,0-6 0 16,2-6 2-16,4-9 1 16,1-8 0-16,1-2 0 15,2-8 0-15,4-1 1 0,4 0-1 16,0-1 1-16,4 1 0 16,-3 2-1-16,6-1 1 15,0 0-1-15,3 1 1 16,-7 2-1-16,4 1 1 0,-6 1 0 15,-4 7 0-15,-5 4-1 16,-3 9 0-16,-9 10 0 16,-6 7 0-16,-5 10 1 15,-6 10-1-15,-4 9 1 0,-5 6 0 16,-2 9 0-16,-5 7-1 16,3 7 1-16,-6 5-1 0,4 6-1 15,-3 4-1-15,1 2-2 16,-5 6 1-16,-2 1-1 15,-4 8 0-15,-6 4 1 16,-3 10-1-16,-7 7 2 16,-7 12 0-16,-5 7 2 15,-5 12-1-15,-5 3 1 0,-2 11-1 16,-5 5-1-16,0 6 2 16,-3 2-1-16,-1-3 0 15,1-1-1-15,3 0 0 0,2-1-3 16,-3-8-2-16,9-1-13 15,0-1-33-15,7-16-34 16,5-7-4-16,7-16-7 16,9-18-4-16</inkml:trace>
  <inkml:trace contextRef="#ctx0" brushRef="#br0" timeOffset="356303.0414">29816 2501 57 0,'34'-12'82'16,"-13"4"-2"-16,-6 3-7 16,-15 5-3-16,0 0-70 0,0 0 0 15,11 2 0-15,-4 14 1 16,-2 4 1-16,10 11-2 15,2 0-6-15,7 14-7 16,4 5-34-16,7 9-28 0,4 4-3 16,0-2-6-16</inkml:trace>
  <inkml:trace contextRef="#ctx0" brushRef="#br0" timeOffset="356945.5828">29405 5736 10 0,'0'0'91'15,"0"0"0"-15,-10 6-7 16,10-6-6-16,0 0 0 0,22-4-76 16,-3-4-3-16,12 1 2 15,11-2-1-15,15-1 1 16,15-2 2-16,16 2-1 15,14 1 0-15,14-1-1 0,12 2 0 16,14 2-1-16,4 2 1 16,11 4-1-16,4 1 0 15,2 2 0-15,-2 2 0 16,-5 6 0-16,-5 3 0 0,-9 1 0 16,-7 2-1-16,-18 2 1 15,-5 1 1-15,-12 1-2 16,-11 1 1-16,-9 0 0 15,-11 1 0-15,-2 3-4 16,-14-4-3-16,-3 3-8 0,-14-6-8 16,-5 7-14-16,-5-3-13 15,-17-6-24-15,-9 9-13 16,-14-6-1-16</inkml:trace>
  <inkml:trace contextRef="#ctx0" brushRef="#br0" timeOffset="357283.8455">32177 6054 11 0,'-15'-27'48'15,"2"0"-28"-15,6 0-2 16,4 3 19-16,3-7-2 16,0 1-2-16,3 6 2 0,0-8 1 15,3 9-2-15,-4-7-8 16,2 5-5-16,-1 0-1 16,3 4-2-16,-3 2-5 15,-1 3-5-15,4 2-3 16,6 0-1-16,5 3-3 0,3 0-1 15,8 5-2-15,17 2 0 16,1 4 0-16,16 0 0 16,4 8 0-16,6 9 0 15,8 4-1-15,-1 6 2 16,9 5 0-16,-17 4-1 0,-1 5-2 16,-15-2 1-16,-15 11 1 15,-6 0-1-15,-29 7 3 0,-10 4-4 16,-36 9-10-16,-17 1-12 15,-20-1-29-15,-12 8-19 16,-20-10-8-16,-11-5-4 16</inkml:trace>
  <inkml:trace contextRef="#ctx0" brushRef="#br0" timeOffset="357911.4676">29169 5420 84 0,'-18'0'88'15,"-4"0"-6"-15,-7 5-4 0,-3 2-2 16,-3 4-75-16,-7 0 0 15,-1 3 1-15,-4 0 1 16,-5 1 1-16,-5-2 1 16,-4-1 0-16,-5-2 1 15,-9 1-2-15,-3 1 1 0,-5 4-2 16,-8-2 1-16,-8 5 0 16,-4 3-3-16,-13 4 2 0,-7 3-2 15,-6 3 1-15,-11 4-1 16,-9 3 1-16,-10 4 0 15,-5 1-1-15,-6 2 1 16,-1 3-1-16,0 1 2 0,1-2-2 16,5 5 1-16,3-4-2 15,5-2 1-15,7 1 0 16,6-4-2-16,8-3 0 16,4 2-2-16,8-4 1 0,1-5-3 15,10-1 0-15,2-4-2 16,10 0-6-16,8-5-5 15,12-3-11-15,12-6-30 16,12-3-23-16,22-6-6 0,12-6-5 16</inkml:trace>
  <inkml:trace contextRef="#ctx0" brushRef="#br0" timeOffset="358309.1296">25396 6106 57 0,'19'-21'90'0,"-13"-3"-3"15,-6 3-5-15,-7 1-1 0,20-5-69 16,-30 9-2-16,-7 0 0 16,-2 8-4-16,-12 5-1 15,-6 4-5-15,-11 13 0 16,-5 5 0-16,-11 11-2 0,-12 4 2 15,-5 7-3-15,-9 4 3 16,0 3-2 0,-5 2 3-16,1 1-1 0,1-1 1 15,4 4 0-15,8-2 1 0,10 0-2 16,10-2 2-16,15 0-1 16,11-2 0-16,21-1 2 15,15-3-1-15,15-4 1 16,26-3-1-16,22-3 0 0,25-5-2 15,20-4-3-15,24-6-5 16,22-4-8-16,27-8-27 16,16 0-39-16,11-6-5 15,9 0-5-15,1-6-2 0</inkml:trace>
  <inkml:trace contextRef="#ctx0" brushRef="#br0" timeOffset="358861.849">29731 6338 53 0,'51'-20'85'0,"-10"-1"-3"16,-7 1-4-16,-7-1-6 16,-3 9-66-16,0 8-1 15,-1 7 3-15,1 14-3 0,1 9-2 16,5 11 0-16,2 8 0 16,4 8 0-16,6 7 1 0,5 7-1 15,3 3-1-15,2 11 1 16,2 2 0-1,0 6 0-15,0 7-1 0,-6 3 0 16,-3 12 0-16,-9 7 0 16,-5 8-1-16,-7 6 0 0,-7 8 3 15,0 7-3-15,-4 2 0 16,-3 4 1-16,0-3 0 16,2 2 0-16,2-6 1 0,4-4 0 15,3-10-1-15,1-6-1 16,-1-3 1-16,1-8 0 15,0-4-1-15,1-10 1 16,-3-3-1-16,1-4 0 0,-1-7-1 16,-2-3 0-16,-3-9-2 15,0-6-2-15,-1-8-3 16,-1-6-6-16,-5-11-11 16,1-7-9-16,-4-8-24 0,-3-16-27 15,-2-13-6-15,0-12-1 16</inkml:trace>
  <inkml:trace contextRef="#ctx0" brushRef="#br0" timeOffset="359279.6184">30134 9438 26 0,'-12'-1'73'0,"12"1"1"16,-9 0-3-16,9 0-1 16,12 18-61-16,9-2-2 15,10 8 2-15,8 10 3 16,9 11 0-16,6 9 1 0,8 12-2 16,3 7-3-16,4 2-3 15,2 0-1-15,-1-3-2 16,0-5 2-16,-3-13 1 0,-2-8 1 15,-5-15 1-15,2-10 3 16,-6-11-2-16,2-10 2 16,1-8 0-16,3-15-2 15,0-11-1-15,1-12-2 0,6-10-1 16,-3-10-1-16,7-12-1 16,0-7 0-16,-7-6-3 15,1-3-1-15,0 3-3 16,-8-2-4-16,-2 3-8 0,-4-2-20 15,-13 7-49-15,0 2-3 16,-5 0-7-16,-10 1-4 16</inkml:trace>
  <inkml:trace contextRef="#ctx0" brushRef="#br0" timeOffset="359938.0926">29333 5193 42 0,'10'7'49'0,"-1"6"-33"0,0-1-19 16,6 2-3-16,-1-1 2 15,3 3 1-15,-1-5-1 16,4-1-1-16,-1-4 1 0,0-2-4 16,1 1-18-1,0-6-18-15</inkml:trace>
  <inkml:trace contextRef="#ctx0" brushRef="#br0" timeOffset="367342.1045">20597 3151 0 0,'-2'-53'79'0,"-8"-1"4"15,5 1-2-15,-3 0-4 0,-5 2-36 16,-8-2-30-16,-4 1 1 16,-5 3-2-16,-9 3-2 15,-7 0-5-15,-9 6 0 16,-9 3-3-16,-2 5 1 0,-11 6-2 16,-5 1 1-16,-10 10 0 15,-8 2-1-15,-9 11 3 16,-8 2-1-16,-11 7 1 15,-8 11 1-15,-12 5 1 16,-7 8 0-16,-4 6 0 0,-3 6-2 16,-1 9 0-16,1 8 0 15,0 7-1-15,3 13 0 16,-3 8-1-16,-1 10-1 0,-1 8 1 16,-3 11 0-16,-2 8 1 15,-2 6-1-15,4 5-1 16,4 2 0-16,9 4 0 0,8 2 0 15,18 3 0-15,16 0 0 16,19 1-1-16,19 0 1 16,19-7-1-16,20-3 3 0,22-5 0 15,13-4 1 1,25-7-1-16,18-9 1 0,19-7 1 16,16-9-2-16,22-6 0 15,16-7-2-15,25-8 0 16,18-9-3-16,20-12-1 15,19-12 0-15,24-13 0 0,22-12-1 16,21-17 0-16,10-9 1 16,15-17 2-16,5-15 2 0,6-15 3 15,3-9 2-15,-7-12 1 16,-3-13 2-16,-8-9 1 16,-8-12 0-16,-7-13-2 15,-10-11-1-15,-9-12-3 0,-13-9 0 16,-16-9 1-16,-14-5 0 15,-33-1 1-15,-21 2 3 16,-42 2 1-16,-28 7-1 0,-43 6 3 16,-38 6-3-16,-32 8-1 15,-50 7-2-15,-30 8-2 16,-33 6-2-16,-32 13 0 16,-21 7 0-16,-28 14-2 15,-20 18 2-15,-20 19 0 0,-24 17 1 16,-19 22-1-1,-22 16 0-15,-15 26-2 0,-29 22 1 16,-16 27 0-16,-16 20 0 16,-5 21 0-16,4 20-1 0,11 21 1 15,20 13-10-15,29 10-55 16,38 33-21-16,31 6-3 16,40 6-9-16,16-13 0 0</inkml:trace>
  <inkml:trace contextRef="#ctx0" brushRef="#br0" timeOffset="418138.7855">17613 5510 62 0,'-14'0'75'0,"14"0"-3"16,-9 1-5-1,9-1-45-15,0 0-11 0,0 0-5 16,0 0-4-16,15-3-1 16,1-1-2-16,13-2 0 15,9-1 1-15,9-3 0 0,10-1 1 16,6-4-1-16,9-1 2 16,8-2-2-16,5 0 5 15,4-3-4-15,7-5 1 16,5 1 0-16,5-6 1 0,6-1 1 15,2-1-1-15,6-4 1 16,10-2-3-16,0 0 3 16,0 0 0-16,4 1 0 0,1 2-2 15,-4 2 1-15,-5 5-2 16,-6 5 0-16,-17 6 1 16,-5 1-2-16,-11 4 0 15,-13 5-7-15,-14 2-10 0,-12-3-36 16,-6 7-20-16,-14 0-6 15,-7-1-3-15</inkml:trace>
  <inkml:trace contextRef="#ctx0" brushRef="#br0" timeOffset="419396.719">25848 5597 59 0,'36'-38'68'0,"2"-1"-1"16,-3-8-2-16,6-6-55 16,-1-5-3-16,7-4 1 15,0-10 0-15,6-7-1 16,-2-6 1-16,-3-6 1 16,7-8 1-16,-1-5 2 0,4-7 2 15,6-11 0-15,1-4 3 16,4-11-3-16,8-10-1 15,5-7 1-15,6-12-4 0,6-4 0 16,3-7-1-16,1 2-2 16,3-3-1-16,1 9 0 15,-2 1-2-15,3 6-2 0,-5 7 0 16,1 1 0-16,-1 13-2 16,-46 70-1-16,3-6 0 15,1 3 0-15,4-6 2 16,-3 4 0-16,7-6 0 15,-6 4-1-15,2-4 0 16,-3 8 1-16,0-6 0 0,-3 8 0 16,-2-6-1-16,-7 9 1 15,0-4 0-15,-9 8-1 16,0-2 1-16,-8 7-2 16,-8 9-2-16,-6 7 0 15,-14 44-1-15,1-29 0 16,-1-1-1-16,-20 19 1 0,0 0 0 15,-59 18 2-15,30 9 0 16,-6 6 1-16,-7 9 0 0,-8 5 0 16,-3 5 1-16,-7 5-1 15,-5 4 1-15,-6 5-1 16,-4 2 0-16,-60 35 2 16,-42 23-2-16,12-16-2 15,22-6-4-15,14-7-9 16,26-14-20-16,28-9-30 15,28-22-15-15,39-21-10 0,28-20-3 16</inkml:trace>
  <inkml:trace contextRef="#ctx0" brushRef="#br0" timeOffset="419616.2956">27438 1417 55 0,'98'-48'91'0,"-2"-4"0"15,7 0-5-15,-4 8-5 16,3-1-64-16,-7 7 0 15,6 3-4-15,-3 10-7 16,-8 12-4-16,-8 11-3 16,-8 6-3-16,-8 16-3 0,-37 3 1 15,56 68-1-15,-24 20-4 16,-31 36-7-16,-23 8-15 16,-17 23-40-16,-29 37-10 15,-19-2-2-15,-8-30-4 16</inkml:trace>
  <inkml:trace contextRef="#ctx0" brushRef="#br0" timeOffset="420084.6842">25788 5027 68 0,'-66'51'85'15,"2"-9"-4"-15,9-8-4 16,6-35-4-16,11 19-73 16,11 0 0-16,9-3-1 15,8-1 2-15,10-4 0 16,10-2 0-16,12-1 0 0,13-6 1 15,8-1 1-15,20-12 0 16,14-9 0-16,19-13-1 16,22-12 1-16,20-8 0 15,21-9 0-15,17-3-1 0,13-2 0 16,12 1-2-16,7 4 1 16,6 5-1-16,-3 9 0 15,-3 3 0-15,-7 6 0 16,-8 4 1-16,-8 5 1 0,-9 4 0 15,-12 3 0-15,-11 6 0 16,-8 3-1-16,-12 4-2 0,-4 2-1 16,-4 7-5-16,-12 0-10 15,1 0-34-15,-3 3-28 16,-3 0-7-16,-5-1-6 16,-6 2 3-16</inkml:trace>
  <inkml:trace contextRef="#ctx0" brushRef="#br0" timeOffset="420635.9186">29921 3937 12 0,'-11'0'98'0,"11"0"-5"0,-8-7-7 15,8 7-9-15,0-13 0 16,0 13-82-16,0 0-1 16,11 0-1-16,11 7 0 0,13 9 0 15,12 8 3-15,14 6 3 16,14 10 0-16,14 10 2 15,9 2-1-15,0 7 1 16,0 0-1-16,-11 3 0 16,-11-3 0-16,-21-4 2 0,-19-1 1 15,-28-2 1-15,-21-1 0 16,-38 5 0-16,-27-1 0 16,-28 3-5-16,-20 2-5 15,-21-1-7-15,-12-4-8 0,1-8-18 16,6 1-42-16,12-18-7 15,15-14-6-15,25-16 9 16</inkml:trace>
  <inkml:trace contextRef="#ctx0" brushRef="#br0" timeOffset="421311.1478">30027 1442 73 0,'12'20'87'0,"3"-1"-2"0,-7-1-7 16,2-2-4-16,-5-3-59 15,3-1-24-15,-3-1-6 16,-5-11-11-16,6 13-10 0,-6-13-19 16,-7 1-25-16,-4 1-3 15,11-2 0-15</inkml:trace>
  <inkml:trace contextRef="#ctx0" brushRef="#br0" timeOffset="442714.5741">28322 12211 41 0,'-5'-22'78'15,"-1"0"-1"-15,4 1-2 16,-1 3-2-16,3 4-61 15,0-3-5-15,0 6 4 0,0 11 1 16,4-11-2-16,-4 11-1 16,0 0-1-16,0 0-2 15,0 0-2 1,0 0-2-16,0 0 0 0,0 12-1 16,-7 5 0-16,0 11 1 0,-5 8 0 15,-2 12 0-15,-7 8 1 16,2 10 1-16,-4 7-1 15,-2 4 0-15,4 2-2 0,1-4-1 16,2-6-1-16,4-7-1 16,4-5-5-16,1-10-8 15,4-12-13-15,1-6-11 16,0-13-12-16,4-16-32 0,0 0-6 16,-10-21-2-16</inkml:trace>
  <inkml:trace contextRef="#ctx0" brushRef="#br0" timeOffset="443074.8232">28014 12369 55 0,'-6'-51'88'16,"1"6"-5"-16,3 4-3 0,2 0-5 15,12-3-58-15,7-1-9 16,11 2-2-16,14-4-3 16,5 4-2-16,14 3-1 15,10 5 0-15,4 12-2 16,0 9-3-16,-4 11-3 0,-8 10 0 15,-16 18 1-15,-13 12-1 16,-27 12 3-16,-11 4-1 16,-21 2 4-16,-14 1 2 15,-10-1 7-15,-6-2-1 0,-6-5 0 16,1-4 0-16,2-7-1 16,5-2 1-16,5-1-2 15,2 2-1-15,6-2-1 0,11 0-1 16,7-2-1-16,9-2-1 15,11-1-1-15,8-4-2 16,17 0-3-16,6-8-3 16,12-2-8-16,0-7-11 15,15-8-22-15,8-5-26 0,0-14-5 16,-2-9-3-16</inkml:trace>
  <inkml:trace contextRef="#ctx0" brushRef="#br0" timeOffset="444278.4614">28890 12421 49 0,'0'15'75'0,"0"3"-3"16,-2-1-3-16,8-2-39 15,-2 0-12-15,3-1-3 16,7-5-4-16,9-7-2 16,7-3-1-16,5-10 1 15,8-5-2-15,-2-5-1 0,1-6 0 16,-6-4-1-16,-2 1 2 15,-13 1 0-15,-12 4 0 16,-9 5 0-16,-14 4 0 16,-13 10 0-16,-11 6 0 0,-8 11-3 15,-7 10-3-15,-5 11 0 16,-1 11-1-16,-2 3 0 16,9 4 0-16,10 0-1 0,7-2 0 15,17-1 0-15,11-6-1 16,13-9 1-16,21-9-4 15,21-6-2-15,19-9-2 16,18-6-5-16,11-7-10 16,18-11-10-16,1-10-1 0,7-4 3 15,-1-7 6-15,-10-4 10 16,-5 1 9-16,-18-1 10 16,-12 5 16-16,-18 2 13 15,-8 5 2-15,-24 1-2 0,-11 7-4 16,-14 6-7-16,-15 4-7 15,-14 8-4-15,-12 3-4 0,-10 9-4 16,-6 6-2-16,-1 6 0 16,2 6 0-16,3 0-1 15,8 1 0-15,11 1-1 16,9-2 0-16,16-6 0 0,8-4-1 16,12-4 0-1,13-8-1-15,5-5 1 0,9-7 0 16,4-9 1-16,4-7 0 15,0-2 2-15,1-2-1 16,-7 2 2-16,-4 6-1 0,-4 6 0 16,-6 7 0-16,-5 6-1 15,-7 13 0-15,-3 7-1 16,0 1 0-16,1 1 0 0,1 1 0 16,2-5 1-1,5-5 0-15,7-5-1 0,1-8 0 16,10-5-1-16,5-10 0 0,4-6 1 15,2-7 0 1,-1-2-1-16,2-2 1 0,-7-1 2 16,1 3 2-16,-11 4 3 15,-7 4 2-15,-10 7-2 16,-9 4 0-16,-8 11 0 0,-8 3 0 16,-14 11-1-16,-10 10-1 15,-7 4-1-15,-2 5-1 16,-3 5 1-16,2 2 0 0,1 1-1 15,5-2 1-15,11-4-1 16,7-4-1-16,14-6 0 16,5-6 0-16,16-5-1 15,11-8 0-15,13-5-1 0,11-13 0 16,8-11 0-16,8-14 0 16,6-9 1-16,2-14 0 15,6-12 0-15,-2-9 2 16,-2-13 1-16,-4 0 3 0,-9 5 3 15,-8 6 1-15,-16 13 0 16,-7 13 0-16,-14 14 0 16,-7 13-3-16,-5 17-1 15,-8 13-4-15,-10 12-3 0,-1 15-1 16,0 13 0-16,-7 12 0 16,-1 9 1-16,0 7 2 15,0 5 0-15,6-1 1 0,-4-2 0 16,3-10-1-16,3-16 0 15,8-9 1-15,-2-9-1 16,4-8 1-16,0-8 0 16,1-10 0-16,5-4 0 0,10-14 0 15,5-2-1-15,-1 1 0 16,5 2 0-16,6 2-1 16,-2 5-1-16,2 10 1 0,-5 6 0 15,1 13-3-15,-4 12-5 16,-1 2-9-16,-4 6-25 15,3 1-39-15,-17 0-4 16,-5-8-6-16,-14-7-4 0</inkml:trace>
  <inkml:trace contextRef="#ctx0" brushRef="#br0" timeOffset="444974.5765">26771 12094 4 0,'-20'0'89'0,"-8"-5"2"16,-1-1-6-16,-5 2-6 0,1 0-2 15,-21 4-74-15,26 10-1 16,6 13-1-16,5 8-2 16,7 7 0-16,4 3-1 15,6 3 0-15,1-2 2 16,8-5 0-16,6-4 2 0,4-13 2 16,3-8 0-16,7-11 2 15,5-6-1-15,7-19 1 16,7-10 0-16,7-16-1 0,7-14-1 15,10-17-1-15,7-9-1 16,11-13-1-16,4-5 0 16,9-3-1-16,6 3-2 15,9 11-5-15,0 12-7 16,4 21-13-16,-7 23-38 0,1 11-19 16,-4 17-4-16,-6 13-7 15,-8 12 3-15</inkml:trace>
  <inkml:trace contextRef="#ctx0" brushRef="#br0" timeOffset="446228.5205">31731 12197 34 0,'13'-19'84'16,"4"3"-2"-16,0 7-3 0,-4 5-7 15,5-18-37-15,-5 32-33 16,7 20-3-16,-4 7 0 0,2 9 0 16,-2 8 0-1,-6-1 0-15,1-3-1 0,-2-6 2 16,0-5 4-16,-9-13 3 16,3-7 1-16,-3-19 0 0,0 0 0 15,8-15 1-15,0-11-1 16,3-9 0-16,1-8-4 15,4-6-4-15,1-2 0 0,1 4-1 16,3 3-1-16,-2 6 0 16,0 10 0-16,0 10-1 15,-2 11 2-15,3 8 0 16,-4 13 0-16,1 9 1 16,2 8 0-16,-2 5 0 15,0 1 0-15,-1 1 1 0,2-4-1 16,3-4-1-16,0-6 2 15,4-9-2-15,-2-9 0 16,9-6 2-16,-2-11-1 0,1-7 1 16,2-7-1-16,-9-4 1 15,7-1 0-15,-6 2 0 16,-4 1 1-16,-10 5-4 0,2 7 0 16,-13 15 0-16,10-8-1 15,-10 8 1-15,0 19-1 16,-10 3 0-16,10 3-1 15,-2-2 1-15,2 5 1 0,3-4 1 16,1-1-1-16,7-6 1 16,13-5-1-16,7-9 0 15,-5-3 2-15,6-6 0 16,3-8-1-16,5-4-1 16,-3-6 1-16,-4-4 1 0,-2-2 1 15,-7 1 1-15,1 2 1 16,-14 2 0-16,-2 8 1 15,-9 4-1-15,0 13-1 0,0-9 0 16,-10 9-2-16,5 8 0 16,-9 3-2-16,6 2 0 15,2 1 1-15,-3 4 0 16,-1-2 1-16,3-2 0 0,6-2 1 16,-3-4 0-16,4-8 1 15,1 11-1-15,-1-11 2 16,0 0 1-16,16 0-2 0,-6-1 0 15,3-3-1 1,6 0-1-16,4 0-1 0,2 4 1 16,-7 0-2-16,5 1 1 15,-2 5-1-15,-2 6 0 0,0 1 1 16,6-1 1-16,-3-2 2 16,4-4 0-16,-8-6 2 15,9 0-1-15,-3-5 2 16,1-5-1-16,0-2 0 15,-1-6-2-15,4-6-1 16,-3-5 0-16,24-22-3 0,-29 13 0 16,2-2-1-16,1-3-1 15,-1 0 0-15,0 0-6 16,-2-2-7-16,-7 8-14 16,-1-2-17-16,-1 8-25 0,-3 6-12 15,4 9-5-15</inkml:trace>
  <inkml:trace contextRef="#ctx0" brushRef="#br0" timeOffset="446477.1514">33198 12115 19 0,'-2'-15'95'0,"2"15"-6"15,0-10-7-15,0 10-4 16,0 0 0-16,0 0-80 0,13 14-2 16,6 3 0-16,-6-6-1 15,1-2-3-15,6 8-15 16,4 0-35-16,2-1-21 16,5 4-5-16,2-4-6 0,-3 3 6 15</inkml:trace>
  <inkml:trace contextRef="#ctx0" brushRef="#br0" timeOffset="447139.1541">26098 13843 13 0,'-22'0'93'0,"0"0"-2"16,4 0-7-16,2-6-6 15,3 3 1-15,13 3-79 16,-11 3 1-16,11 13 0 16,0 7 0-16,7 4 0 0,7 3 1 15,3 3 1-15,5-1 1 16,4-4 0-16,9-7 1 15,1-9 0-15,11-12 0 16,0-6 0-16,7-15-1 16,8-14 0-16,3-11-1 0,11-14-2 15,7-9-1-15,7-10 0 16,3-4 0-16,8-2-1 16,0 4-1-16,1 9-2 15,-7 7-5-15,-3 20-10 0,-15 13-26 16,-16 20-38-16,-3 12-6 15,-18 19-6-15,-13 15-3 16</inkml:trace>
  <inkml:trace contextRef="#ctx0" brushRef="#br0" timeOffset="447708.6211">27936 13777 61 0,'0'0'87'15,"0"0"-1"-15,0 0-5 16,0 0-22-16,0 0-34 0,8-9-6 16,-8 9-5-16,19-10-5 15,-5 0-3-15,7-1-2 16,10-1-1-16,6-5-1 15,14-2-2-15,9-5 0 16,12 0-1-16,11-2-1 16,6 2-5-16,3-3-6 0,3 4-6 15,-10 0-9-15,-4 5-26 16,-7 8-29-16,-22 3-6 0,-13 4-2 16</inkml:trace>
  <inkml:trace contextRef="#ctx0" brushRef="#br0" timeOffset="449295.5705">28655 13580 73 0,'-28'13'84'0,"1"-1"-1"15,3 5-5-15,-12 2-40 16,18 9-10-16,4 3-8 16,2 11-8-16,1 4-4 15,1 5-1-15,0 0-2 16,1 3-2-16,2-1-1 0,1-4-2 15,-1-6-2-15,7-6-5 16,0-7-5-16,8-6-8 16,1-11-15-16,7-11-22 15,12-2-19-15,-3-15-5 16,4-9 8-16,3-5 27 0,1-4 26 16,-2-4 25-16,3 3 22 15,-5 6 29-15,-4 1 19 16,0 6 1-16,1 8-14 0,-6 5-20 15,1 6-17-15,1 2-12 16,-3 1-6-16,8 1-3 16,-4-1-1-16,4-1 0 15,1-3-1-15,-3-7 0 0,-1-5 0 16,-1-5 0-16,-5 0 1 16,-10-3-1-16,-2 1 0 15,-9 1-1-15,-11 3 1 16,-6 4 0-16,-7 5-1 0,-7 9 1 15,-3 5-1-15,-6 11 0 16,-3 10 0-16,1 11 1 16,3 2-2-16,5 6 0 15,8 0 1-15,8-2-1 0,8-2 0 16,8-5 1-16,9-8-1 16,14-9 0-16,7-5 1 15,8-7-1-15,5-6 1 16,8-5 1-16,6-10-1 0,8-9 0 15,1-8 1-15,1-7-2 16,3-1 1-16,2-3 0 16,-4 3-1-16,-3 6-1 15,-8 6 0-15,-7 8 0 0,-9 10 0 16,-6 9 1-16,-8 6-1 16,-8 13 1-16,-5 5 0 15,-6 5 0-15,-3 2 1 0,0 0 0 16,-3-2-1-16,1-3 1 15,-3-6-1-15,4-6 1 16,1-4 0-16,0-10 0 16,0 0 0-16,11-4 0 15,-1-10 0-15,2-7-1 0,4-4 0 16,3-5-1-16,2-1 0 16,3-1 0-16,1 3 0 15,1 5 0-15,-3 4 0 0,-2 8 0 16,-1 8 0-16,-3 4 1 15,-1 13 0-15,-5 2 0 16,0 3 0-16,-4 4 1 0,2-2-1 16,2 1 1-16,1-3 0 15,0-5 0-15,1-3 0 16,2-6 0-16,5-1 1 16,-2-3-1-16,4-7 0 0,-3-5 1 15,2-5-1-15,0-5 0 16,0-4-1-16,-1-1 0 15,-3-1 0-15,-1 2 1 16,-4 4-1-16,0 2 0 16,-7 8 0-16,-5 12 0 15,10-13 0-15,-10 13-1 0,0 13 1 16,0 2 0-16,-1 3 0 16,-2 3-1-16,3 3 2 15,0-1-1-15,2 2 1 0,4-4-1 16,4-4 1-16,6-2-1 15,3-7 1-15,3-4 0 16,5-4 0-16,1-2-1 16,-1-9 1-16,2-6 0 0,3-4-1 15,-2-5 1-15,-2-2-1 0,-5 1 0 16,-1 1 0 0,-3 4 0-16,-7 5-1 0,1 3 0 15,-13 14-1-15,10-4 1 16,-10 4 1-16,0 17-1 15,0 0 1-15,-2 3-1 16,2 2 1-16,0-1 1 0,6 1-1 16,-1-3 1-16,7-7-1 15,3-3 1-15,6-3-1 16,0-6 1-16,3 0-1 0,-1-6 1 16,6-5-1-16,-1-6 0 15,2-5 0-15,-1-4-1 16,-3-3 1-16,3-1-1 15,0 0 0-15,3 2 0 0,-6 4-1 16,-1 8 0-16,-1 5 1 16,-4 9-1-16,-1 4 1 15,-6 10 0-15,-3 6 1 16,-1 1 0-16,2 2 0 0,2-2 1 16,1 1 0-16,4-4 1 15,8-3-2-15,11-9 2 16,3-3-2-16,6-1 1 15,-1-8-1-15,7-7 0 0,-7-6-1 16,-1-5 0-16,-10-3-1 16,-13-3 1-16,-9 1 1 15,-8 0-1-15,-4 6 0 16,-15 6 0-16,-4 10 1 0,-8 9 0 16,0 10 1-16,6 10-2 15,1 7 0-15,8 5 0 16,12 3 0-16,11 4-5 15,9-3-8-15,22 2-11 0,12-7-22 16,0-5-31-16,25-3-9 16,-13-10-6-16,11-4 1 15</inkml:trace>
  <inkml:trace contextRef="#ctx0" brushRef="#br0" timeOffset="451265.8237">32505 14116 18 0,'-5'0'32'15,"5"0"5"-15,0 0 6 16,0 0 0-16,-10 0-1 15,10 0-2-15,0 0-6 16,0 0-7-16,0 0-4 0,0 0-6 16,0 0-3-16,0 0-3 15,1-9 0-15,-1-2-1 16,6 1-2-16,-3-8 0 16,6-3-2-16,-6-3 0 15,9-3-1-15,-2-6 0 0,4-5-1 16,1-4 0-16,-3-4 1 15,0-3-2-15,-6 0 3 16,-2-5-2-16,3 2 1 0,-2-1 0 16,2 2-1-16,-1 0 0 15,0 3 0-15,2 1 0 16,-2 1-2-16,7 7 1 0,-9 2-1 16,4 4 0-1,-4 2 0-15,-2 6-1 0,-1 4 1 16,1 5-1-16,-2 3 1 15,0 3 0-15,0 10-2 16,3-16 0-16,-3 16 0 16,0 0 0-16,5-9 0 0,-5 9 0 15,0 0 0-15,0 0 0 16,0 0 0-16,0 0 0 16,0 0 0-16,11-4 0 15,-11 4 0-15,0 0 0 0,0 0 0 16,0 0 0-16,0 0 0 15,0 0 0-15,0 0 0 0,0 0 0 16,0 0 0-16,0 0 0 16,0 0 0-16,0 0 0 15,0 0 0-15,0 0 0 16,0 0 0-16,0 0 0 16,0 0 0-16,0 0 0 0,0 0 0 15,0 0 0-15,0 0 0 16,0 0 0-16,-8 0 0 15,8 0 0-15,-9 0 0 16,9 0 0-16,0 0 0 0,0 0-2 16,0 0 1-16,-9 0 0 15,9 0 0-15,0 0 0 16,0 0 1-16,5 0-1 0,-5 0 0 16,0 0-1-16,0 0-5 15,14 0-5-15,-14 0-6 16,0 0-14-16,8 23-47 0,-8-23-8 15,-3 17-8-15,3-7-3 16</inkml:trace>
  <inkml:trace contextRef="#ctx0" brushRef="#br0" timeOffset="451615.2901">32462 13732 18 0,'-15'10'71'0,"11"-1"0"16,4-9 2-16,-16 4 0 16,-4-4-57-16,20 0-1 15,0 0 2-15,0 0 2 16,6 0 2-16,-6 0-1 0,0 0-3 15,29-12-5-15,-4 5-5 16,7-3-2-16,19 0-2 16,9-1-2-16,12-1-1 15,16 2 0-15,5 4-2 16,-45 6-1-16,7 0-5 16,46 0-7-16,-52 0-15 0,5 9-52 15,-11-4-2-15,6 1-5 16,-12-2-6-16</inkml:trace>
  <inkml:trace contextRef="#ctx0" brushRef="#br0" timeOffset="453294.7781">27667 11144 84 0,'17'-37'89'16,"0"1"-5"-16,2 0-4 16,0 1-1-16,-1 3-71 15,0 7-1-15,0 6-2 16,-3 5-1-16,-7 3-3 0,-8 11-1 15,0 0-1-15,-12 0-1 16,-15 11 0-16,-12 7-1 16,-10 4 0-16,-12 7 2 0,-10 4 2 15,-11 4 1 1,-5 5 0-16,-3 0 0 0,-2-2 0 16,6 5-1-16,0 1 1 15,11-1-1-15,10 3-1 16,9 1 1-16,11 3-1 0,15 5-1 15,9 4 1-15,15 5 0 16,8 8 0-16,15 7-1 16,7 6 1-16,8 8 0 0,3 9 0 15,1 10 1-15,-2 7-1 16,-7 16 1-16,-11 5-1 16,-7 13 0-16,-9 9 0 15,-16 6 0-15,-6 6 1 0,-6-5 2 16,-3-4 1-16,3-12-1 15,3-12 1-15,9-15 1 16,8-17 0-16,8-15-1 16,18-15 1-16,16-14-3 15,12-11 0-15,16-11-1 0,14-9 0 16,15-10-1-16,14-8-1 16,17-11 0-16,12-6 0 15,17-6-1-15,13-12 0 0,10 1 1 16,11-3-2-16,14 1-3 15,1-4-7-15,9 6-24 16,-1 3-45-16,-4 6-4 16,-10 1-5-16,-9 3-6 0</inkml:trace>
  <inkml:trace contextRef="#ctx0" brushRef="#br0" timeOffset="454105.3644">33474 11844 25 0,'8'-79'98'0,"8"-66"-6"15,-9 8-5-15,-7 84-3 16,-1-3-3-16,0 10-78 0,3-2-1 16,3 16-3-16,3 2-2 15,3 5 0-15,2-1-1 16,6 11-1-16,0 2-2 15,11 5-1-15,15 3 3 16,-2 5-3-16,-2 0-2 16,4 2 0-16,0 5-1 0,-15 4-5 15,-20 5 1-15,-10-16 6 16,0 24 0-16,0 1 3 16,0 13 3-16,0 52 3 15,0-30 5-15,0 10 2 16,0 7 2-16,0 10-3 0,0 9 5 15,0 12-2-15,0 7-2 16,0 9-1-16,0 9-2 16,0 4 1-16,0 4 1 15,0 6-1-15,0 4-4 16,0 0 0-16,0 3 1 0,0-1 0 16,0-3-1-16,-11-3 1 15,3 2-2-15,7-8 2 16,-19-7-1-16,-1-5 0 0,8-6 0 15,7-7 0-15,-4-8 1 16,3-9 0-16,-21-38 0 16,-7 116 0-16,-9-32 1 15,-26-28 0-15,-20-30 1 0,-31-23-2 16,-24-20-5-16,-32-7-19 16,-21-14-57-16,-33-4-3 15,-28-3-9-15,-13-12-4 16</inkml:trace>
  <inkml:trace contextRef="#ctx0" brushRef="#br0" timeOffset="506224.883">16505 7363 42 0,'-6'-15'14'0,"-5"0"0"16,5-1 0-16,-3 1-6 15,4 2 0-15,-4 2 0 0,8-2 2 16,-1-3 2-16,1 6 2 16,1-4 2-16,-1 5 3 15,1-4 0-15,0 13 2 0,1-19-1 16,-1 19-3-16,0 0-2 15,0-12-4-15,0 12-1 16,0 0-5-16,0 0-4 16,0 0-4-16,0 0-4 0,0 0-5 15,0 0-1-15,0 0-1 16,0 0-1-16,-5 6 2 16,3 14 3-16,1 3 2 15,-1 10 3-15,-1 3 5 0,2 12 1 16,-3 0 2-16,2 9 0 15,-5-2 0-15,4-2 1 16,1 2-2-16,0-7 1 16,-1 5 1-16,0-2-3 0,-1-3-3 15,-1-1-6-15,1-4-10 16,-1 3-12-16,-1-11-16 16,5 5-15-16,-1-8 4 15</inkml:trace>
  <inkml:trace contextRef="#ctx0" brushRef="#br0" timeOffset="506572.5616">16657 7634 9 0,'9'-3'77'0,"-9"3"4"15,2-12-3-15,-2-1-4 16,0 3-55-16,-2 0-3 16,2 10-1-16,-4-14-5 15,4 14-3-15,-2-11-5 0,2 11 0 16,0 0-3-16,-1-9-1 15,1 9 0-15,0 0-2 16,0 0-2-16,-5-11-4 16,5 11-5-16,0 0-8 0,-10-9-15 15,10 9-22-15,0 0-18 16,-8-4-3-16</inkml:trace>
  <inkml:trace contextRef="#ctx0" brushRef="#br0" timeOffset="507485.4199">16642 8357 0 0,'0'0'73'0,"-8"7"0"15,8-7-3-15,-10-1-2 16,10 1-55-16,-11-5-5 16,11 5-2-16,0 0-5 15,0 0-3-15,0 0-2 0,0 0 0 16,0 0 0-16,10-5 0 15,-1 5 3-15,9 0 1 16,3 0 1-16,7-3 0 16,6 2 3-16,11-5 0 0,7-2 1 15,15-3 0-15,11-4 1 16,13-4 1-16,15 1-1 16,14-6 0-16,14 2-1 15,6-4-1-15,9 4 0 0,2 1-2 16,-1 2 0-16,-1 3 0 15,-9 3-1-15,-6 5 1 16,-13 0-1-16,-8 4-1 0,-9 4 1 16,-14 0-1-1,-16 3 0-15,-11 3-3 16,-14 2-3-16,-14 1-11 0,-12 1-9 16,-21 1-27-16,-12 10-21 0,-27 2-3 15,-19 3-4-15</inkml:trace>
  <inkml:trace contextRef="#ctx0" brushRef="#br0" timeOffset="507812.975">17049 8675 55 0,'-74'10'70'15,"14"-7"-3"-15,15-3-39 16,18 0-4-16,13 0 1 15,14 0-4-15,26-6-4 16,15-4-6-16,21-4 0 0,19-4-1 16,22-4 1-16,16-4 0 15,19-5 1-15,17-1-1 16,9-2-2-16,13 0-1 16,1 1-2-16,3 4-1 15,1 2 0-15,1 5-2 0,-10 2-1 16,-10 5-1-16,-10 4 0 15,-14 5-3-15,-18 4-3 16,-21 2-7-16,-19 1-16 0,-20 9-19 16,-32 3-30-16,-18 9-7 15,-29 2-4-15,-27 5 7 16</inkml:trace>
  <inkml:trace contextRef="#ctx0" brushRef="#br0" timeOffset="508091.7612">17263 8945 18 0,'-59'16'93'0,"18"-9"-5"16,15-8-5-16,18-9-6 15,10-15 2-15,38-4-79 0,1-2 0 16,20-1 0-16,17 0 0 15,15-2 0-15,17 3 2 16,9 2-1-16,7 5-2 16,0 3-1-16,-1 6-4 0,-6 5-3 15,-7 5-6-15,-15 5-7 16,-14 1-14-16,-15 8-13 0,-21 0-26 16,-12 5-7-16,-20 7-3 15</inkml:trace>
  <inkml:trace contextRef="#ctx0" brushRef="#br0" timeOffset="510284.851">18153 13639 53 0,'-42'15'73'0,"11"-4"-7"16,11-4-1-16,20-7-4 16,0 0-67-16,21 0 1 0,16 0 1 15,21-4 4-15,17-1 4 16,17-5 7-16,15 1 2 16,22-7 0-16,19-5 0 15,18-4 0-15,22-5 0 16,17-2-4-16,15-6 1 0,24-3-3 15,14-3-1-15,13-3-2 16,5 2-1-16,6 2-1 16,1 2 0-16,-9 3 0 0,-7 6-1 15,-15 5 0-15,-17 7 0 16,-24 4 0-16,-17 6-1 16,-29 5 1-16,-25 3-2 15,-29 3-2-15,-31-1-4 0,-23 5-4 16,-27 1-8-16,-32 5-16 15,-33 6-23-15,-38-4-22 16,-24 7-7-16,-28-2 2 0</inkml:trace>
  <inkml:trace contextRef="#ctx0" brushRef="#br0" timeOffset="510622.9663">19740 13632 19 0,'-137'25'81'16,"25"-6"3"-16,26-6-5 0,23-9-5 16,26-4-54-16,30-7-1 15,28-7-1-15,33-7-5 16,31-1-3-16,26-6-1 16,30-4 1-16,27-4 1 0,27-2-2 15,19-2-1-15,13 4-1 16,11 1 0-16,4 2-2 15,2 1-1-15,-6 6 0 0,-8 1-2 16,-15 3 0-16,-17 5-1 16,-22 4 1-16,-26 2-2 15,-26 6-2-15,-30 0-3 16,-25 3-4-16,-24 0-4 16,-28 4-10-16,-25 2-16 0,-35 1-34 15,-20 5-15-15,-28 4-4 16,-16 0-1-16</inkml:trace>
  <inkml:trace contextRef="#ctx0" brushRef="#br0" timeOffset="511327.8802">17059 11875 36 0,'-31'-18'69'16,"5"3"-3"-16,8-5-3 16,30-1-46-16,-8 2-2 0,12-1-1 15,12-3-5 1,20-2 0-16,13-2-2 0,18-8 0 15,20 0 1-15,22-6 1 16,18-1-2-16,18-5 0 16,17-4 1-16,19-2-1 0,17-2 0 15,16 1 2-15,8-3-2 16,7 2 3-16,4 0-3 16,3 2 0-16,-5 4-1 15,-7 2-2-15,-9 5-1 0,-10 2 0 16,-17 10 0-16,-17 2-2 15,-23 7 0-15,-18 5-1 16,-29 9-5-16,-24 4 0 16,-31 3-3-16,-25 9-5 0,-33 10-16 15,-28 1-17-15,-43 13-31 16,-25 11-8-16,-31 2 1 16</inkml:trace>
  <inkml:trace contextRef="#ctx0" brushRef="#br0" timeOffset="511728.3079">17019 12024 67 0,'-53'23'79'16,"18"-11"-4"-16,18-12-4 15,17-12-2-15,22-6-65 0,28-6 2 16,20-5-2-16,22-8 2 16,23-6 4-16,20-6-1 15,25-6 1-15,16-3-1 16,20-3 0-16,13-1-2 0,13-3-1 16,13-2-1-1,8-2 1-15,6 0 0 0,1-2-2 16,-4 4 1-16,-4 0-2 15,-10 5 0-15,-13 6 0 16,-16 5-1-16,-20 8 0 16,-23 9-2-16,-20 8-1 0,-27 9-2 15,-24 5-6-15,-21 12-4 16,-24 0-10-16,-21 8-33 0,-18 17-27 16,-19 4-7-16,-21 0-5 15,-12 1 0-15</inkml:trace>
  <inkml:trace contextRef="#ctx0" brushRef="#br0" timeOffset="512301.0434">23538 11560 1 0,'-29'4'84'0,"13"-4"-1"15,13-7-2-15,15-11-2 0,15-41-11 16,18 32-59-16,16-4 1 16,16 1 0-16,20-4 0 15,14-2-1-15,13 0-2 16,11 1 0-16,11 2-2 0,3 1-1 16,8 4-1-16,-3 3 0 15,0 4-1-15,-7 3 1 16,-5 5-2-16,-8 5-2 0,-16 0-1 15,-8 3-4-15,-17 5-10 16,-19 0-16-16,-17 0-44 16,-15 11-10-16,-27-2-5 15,-15-9-4-15</inkml:trace>
  <inkml:trace contextRef="#ctx0" brushRef="#br0" timeOffset="513912.5648">11544 12314 54 0,'-37'-28'64'0,"1"4"-5"0,5 5-4 16,3-1-9-16,4 2-9 15,5 6-6-15,4-2-11 16,6 6-6-16,9 8-5 16,-7-10-5-16,7 10-3 0,10-6-1 15,5 3-2-15,9 0 0 16,12 1 1-16,8-1 1 16,15 0 2-16,14-3 0 15,10 0 1-15,20-4 1 16,9 0 0-16,18-5 0 0,11 1 0 15,10-4 0-15,13 0 0 16,7-2-1-16,8 1 0 16,3-2 0-16,3 2 0 0,2-4 1 15,3 0 0-15,-5 0 0 16,0-4-1-16,0 1 1 16,-3 0-1-16,-7 1 0 15,-6 0 0-15,-6 1-1 16,-12 2-1-16,-9 2 1 0,-15 3-1 15,-13 1 1-15,-12 1 0 16,-15 1-1-16,-14 3 1 16,-15 1-1-16,-12 2 1 0,-13 1-1 15,-6 2 1-15,-11 1-1 16,-7 1 0-16,-9 3 0 16,4-9-1-16,-4 9-1 0,-2-13-4 15,2 13-3-15,-12-20-7 16,4 11-7-16,-8-6-12 15,0 4-16-15,-4-1-14 16,-9-1-16-16,-3 3-5 16,-6-2-1-16</inkml:trace>
  <inkml:trace contextRef="#ctx0" brushRef="#br0" timeOffset="514194.7848">15277 11357 17 0,'-33'-16'70'15,"7"-2"1"-15,3 5-6 16,6 0-10-16,3 5-14 15,14 8-9-15,-3-13-9 0,9 10-9 16,17 1-6-16,12 2-5 16,17 0-2-16,12 2 0 15,15 8 0-15,13 0 0 16,11 6 1-16,0 4-1 16,1 3 0-16,-7 1-1 15,-12 3 1-15,-15-4-1 0,-13 1 2 16,-22 2 0-16,-19-1 0 15,-17 3 1-15,-25 0-1 16,-22 8-1-16,-20 3-5 0,-22 8-9 16,-22 6-16-16,-21 1-30 15,-15 8-19-15,-17 1-6 16,-12 1-3-16</inkml:trace>
  <inkml:trace contextRef="#ctx0" brushRef="#br0" timeOffset="514686.5867">11894 11608 55 0,'-9'-26'83'16,"5"-2"-2"-16,3 4-6 16,1-1-4-16,-16 7-66 15,16 7-2-15,0 11 0 0,0 0-1 16,-3 9-3-16,-9 11-1 16,-7 13-1-16,-6 11 2 15,-11 11 2-15,-7 15 0 0,-11 9 0 16,-9 5 0-16,4 2 0 15,-1-1 0-15,7-7 0 16,3-3 0-16,14-11-1 0,14-7 1 16,13-8-1-1,14-5 3-15,21-9 0 0,22-4 1 16,17-4 0-16,22-5 1 16,23-8 0-16,18-5 0 15,20-4 0-15,13-3 0 16,7-7-2-16,8-3-1 0,-4 0-1 15,2-2 1-15,-9 0-3 16,-8 3-5-16,-12 5-16 16,-10 6-40-16,-16-1-15 0,-12 4-7 15,-18-2-4-15,-16 1 1 16</inkml:trace>
  <inkml:trace contextRef="#ctx0" brushRef="#br0" timeOffset="517320.0155">12547 15398 12 0,'-10'-3'28'0,"10"3"-8"16,-11-2-6-16,11 2-3 0,0 0-5 15,0 0-2-15,0 0 0 16,0 0 1-16,0 0-2 15,0 0 2-15,0 0 0 16,9 1-1-16,-9-1 1 16,21 0 2-16,-5 1 1 0,7-1 3 15,12 0 1-15,2 0-1 16,12-3 2-16,3-3-2 16,10 0 2-16,8-4-2 15,5 2 0-15,10-5-2 0,5 2 0 16,7-4-2-16,3 2 2 15,9-4 1-15,-2 1-1 16,6-2 3-16,8 3-2 16,-10-3 0-16,-1 3 1 15,-1-3-1-15,-5 2-1 0,-7 0 0 16,4 1-2-16,-12 1 0 16,-5 1-3-16,-4 0 0 0,-6 1 0 15,-7 2-2-15,1 0 0 16,-13 2-2-16,-4 1 1 15,-7 3-2-15,-7 0 1 16,-4 3-4-16,-10-1-4 0,-1 2-9 16,-6 0-13-16,-6-2-24 15,5 2-22-15,-15 0-4 16,16-4-4-16</inkml:trace>
  <inkml:trace contextRef="#ctx0" brushRef="#br0" timeOffset="517648.1936">15292 14866 50 0,'0'-16'87'0,"0"16"-4"16,-4-17-6-16,3 5-4 16,1 0-65-16,0 12 0 0,13-16-3 15,1 13-5-15,3 2-1 16,2 1-1-16,4 0 0 15,5 4 1-15,3 4 0 16,4 1 0-16,2 2-1 16,6 1 1-16,-2 1 0 0,5 0-1 15,-5 4 2-15,1 1 0 16,-4-1-1-16,-7 4 0 16,-9 2 1-16,-11 5 0 0,-11 4 0 15,-13 3 0-15,-12 3-6 16,-15 8-20-16,-13 7-33 15,-15 1-17-15,-9 1-2 16,-10-3-7-16</inkml:trace>
  <inkml:trace contextRef="#ctx0" brushRef="#br0" timeOffset="519299.2888">17621 16654 31 0,'0'0'60'0,"8"-3"2"15,4-8 1-15,11-1-55 0,-5-1 1 16,11 0 1-16,0-2 1 15,13 2 1-15,1-5 0 16,11 5-2-16,0-5-1 16,5 4-3-16,15-3-1 0,7-1 0 15,13-1 1-15,8-2 1 16,13-3 1-16,8-2-1 16,18-3 1-16,11-3 1 0,11-1-1 15,10-2 1-15,8 0-3 16,3-3 1-16,6 1-2 15,9-1 0-15,-3 1 0 16,-2 3 0-16,-4 1-1 16,-2 1 0-16,-4 2 1 15,-5 3 0-15,-11 2-1 0,-7 2-1 16,-11 4-1-16,-12 0 1 16,-12 4-2-16,-14 2 0 15,-16 3 0-15,-10 2 0 0,-14 4-1 16,-14 3-1-16,-9 1-5 15,-11 0-5-15,-12 7-7 16,-11 0-14-16,-15 2-37 16,-4 8-14-16,-25 0-7 0,-12 2-2 15</inkml:trace>
  <inkml:trace contextRef="#ctx0" brushRef="#br0" timeOffset="519771.0048">18747 16627 57 0,'-13'8'71'0,"13"-8"3"16,7-2-1-16,14-8-55 0,13 2-1 16,15-7 1-16,12-1 0 15,14-3 1-15,13-3-4 16,15-8-1-16,8-1-4 16,17-5-3-16,12-2 0 0,12-1 0 15,8-2-1-15,12-4 1 16,3 3-4-16,2 2 1 15,2 2-1-15,-6 4-1 16,-3 1 0-16,-10 3-1 16,-9 3 0-16,-12 6 0 0,-11 1 0 15,-13 4 0-15,-11 3 0 0,-14 3-1 16,-16 3-1 0,-13 4 0-16,-16-2-4 0,-13 4-3 15,-13-1-3-15,-19 2-8 16,0 0-17-16,-20 2-38 15,-14 5-12-15,-11 0-5 0,-9 3 1 16</inkml:trace>
  <inkml:trace contextRef="#ctx0" brushRef="#br0" timeOffset="774130.251">21896 13635 37 0,'18'-15'78'0,"-8"4"-1"0,-10 11-3 15,7-9-6-15,-7 9-56 16,0 0-8-16,0 0-3 16,0 0-1-16,0 0-1 0,-4-6 1 15,4 6 0-15,-11 0 1 16,0 1 1-16,-2 1 1 16,-6 1 2-16,-10-1 3 15,-4-2 0-15,-9 0 3 16,-9 0-1-16,-5-2 1 0,-4-5 0 15,-10-3 0-15,-4 0-3 16,-6-1 0-16,-4-1-3 16,-4 1 0-16,-5 1-2 0,-6-1 0 15,-10 2-2-15,-8 3 0 16,-12 3 0-16,-11 3-1 16,-14 2 1-16,-13 8-1 15,-14 5-1-15,-11 4 1 16,-5 3 0-16,-8 1 0 15,3 2 1-15,0 4-1 0,4 3 1 16,5 9 1-16,5 2-1 16,5 9 2-16,5 10-1 0,3 9-1 15,3 13 0-15,5 14 0 16,4 7 0-16,8 8 0 16,11 4-2-16,14 6 1 0,15 5-1 15,14 2 0-15,18 1 0 16,19-4 0-16,20 3 0 15,14 0 0-15,15 2 0 0,15 1 0 16,14-2 2-16,17-1 0 16,13 0 0-16,17-3-1 15,19-6 1-15,20-9 1 16,22-8-2-16,22-9 2 0,20-7-1 16,23-12 0-16,17-11 1 15,19-7 0-15,14-10-1 16,15-8 1-16,11-8 0 15,14-12-1-15,11-12 0 16,9-8 0-16,10-15-2 16,6-15 1-16,4-13 1 0,3-11-2 15,-1-11 1-15,-4-17 0 16,-6-8 1-16,-11-11-1 0,-8-8 1 16,-15-10 1-16,-19-9-1 15,-19-7 2-15,-21-6 1 16,-27-2-1-16,-20-4 0 15,-32-4-3-15,-28-4 0 16,-34 0 0-16,-21 0 0 0,-34-2 0 16,-20 2 0-16,-30-4 0 15,-26 5 0-15,-23 0 0 16,-20 4 0-16,-24 0 0 16,-22 6 0-16,-19 6 0 0,-26 6 0 15,-18 10 0-15,-18 7 0 16,-25 10 0-16,-14 10 0 0,-17 11 0 15,-13 8 0-15,-14 13 0 16,-6 13 0-16,-9 12 0 16,-3 13 0-16,-1 14 0 15,-3 10 0-15,6 21 0 16,-2 16 0-16,8 12 0 0,2 18 0 16,6 14 0-16,12 16 0 15,7 11 0-15,14 12 0 16,11 15 0-16,18 13 0 0,18 7 0 15,22 9 0-15,23 9 0 16,21 4 0-16,21 8 0 16,27 5 0-16,22 0 0 0,27 2 0 15,21 4 0-15,22-2 0 16,21-2 0-16,18-3 0 16,26-4 0-16,21-6 0 15,17-13 0-15,22-2 0 16,22-11 0-16,24-8 0 0,22-14 0 15,-72-68 0 1,16 1 0-16,16-6 0 0,21 4 0 16,12-9 0-16,22 1 0 15,15-8 0-15,23 0 0 16,10-10 0-16,142-48 0 31,332 1 0-15,25-25 0-16,1-32 0 0,52-28 0 15,-80-37 0-15,-51-32 0 16,-66-29 0-16,-285 30 0 16,-23-8 0-16,-36-10 0 15,-27-2 0-15,-79-4 0 0,7 3 0 16,-29 6 0-16,-35 5 0 16,-42 4 0-16,-31 2 0 15,-28 7 0-15,-39 3 0 16,-27 5 0-16,-31 6 0 0,-29-1 0 15,-25 5 0-15,-19 5 0 16,-24 9 0-16,-25 10 0 16,-32 8 0-16,-16 10 0 15,148 45-32-15,-206 18-58 0,36-19 84 16,-90 17 2-16,6 9-2 16,-5 14-2-16,6 17 1 15,-9 6 1-15,-166-10 96 0,194 5-21 16,-49 50-69-16,82 17 0 15,-11 14 0-15,9 19 0 16,13 16 0-16,14 15 0 16,7 14 0-16,20 14-3 0,16 10 2 15,24 8-1-15,27 8 2 16,27 4 0-16,33 6-1 16,29 1 0-16,34 6 0 15,30-4 1-15,33 5-1 0,27-2 1 16,20-3-1-16,30-8 0 15,24-7 1-15,28-7 1 16,25-15 1-16,-45-87-3 16,15 5 0-16,19-9 1 15,18 5 1-15,16-9 0 0,21 2-2 16,18-10-1-16,19 2-2 16,20-9-3-16,20-2-9 15,37-8-23-15,10-1-45 0,9-13-4 16,23 0-6-16,10-14-4 15</inkml:trace>
  <inkml:trace contextRef="#ctx0" brushRef="#br0" timeOffset="776327.0169">26502 14221 3 0,'1'-77'88'0,"-7"-3"2"0,-12 2-4 16,-11-2-6-16,-9 8-3 15,-7-3-71-15,-9 9 2 16,-5 3-2-16,-10 5-1 16,-9 7-3-16,-9 4 0 0,-8 8 0 15,-9 7-1-15,-6 8 0 16,-9 10-2-16,-5 11 1 15,-11 7-1-15,-8 19 0 0,-7 10 1 16,-5 16 1-16,-10 14-1 16,-4 18 1-16,-2 12 1 15,4 13-1-15,5 10 0 16,11 16 0-16,8 8-1 16,11 11 1-16,13 9-2 0,13 8 1 15,10 8-1-15,10 6 1 16,9 11-1-16,10 2 1 15,15 4-1-15,10-2 1 0,18 0-1 16,17-5-2-16,15-7 3 16,26-2 2-16,18-11 1 15,-15-90-2-15,8 7 1 16,14-3 2-16,12 5 2 16,13-8 1-16,16 6-1 0,15-9-2 15,15 4-3-15,18-10 1 16,19 1 0-16,18-9-1 15,24 0-1-15,15-11-1 16,19-1 2-16,37-10 0 0,0-1 2 16,13-13-1-16,11-12 0 15,9-15 0-15,5-8-1 16,6-16 0-16,-106-9 0 16,433-74 0-16,-46-30-1 15,-58-30 0-15,-61-20 2 16,-112-19-2-16,-26-16 0 0,-78 3 0 15,-99 25 0-15,-38-5 0 16,-28 1 0-16,-40-3 0 0,-36-4 0 16,-28 1 0-16,-29-1 0 15,-34-6 0-15,-25 3 0 16,-25 2 0-16,-24 3 0 16,-22 6 0-16,-22 6 0 0,-25 10 0 15,-17 10 0-15,-25 18 0 16,-26 10 0-16,-24 21 0 15,-25 14 0-15,-21 19 0 16,-21 18 0-16,-17 15 0 0,-13 17 0 16,-10 16 0-16,-1 13 0 15,3 10 0-15,10 18 0 16,11 13 0-16,13 16 0 16,16 17 0-16,15 16 0 15,12 16 0-15,15 16 0 0,13 21 0 16,8 15 0-16,14 14 0 15,18 11 0-15,20 10 0 16,24 7 0-16,25 8 0 0,26 5 0 16,31 0 0-16,30 1 0 15,30-1 0-15,25 1 0 16,25-3 0-16,21-4 0 16,26-4 0-16,26-3 0 0,23-4 0 15,-24-99 0-15,12 9 0 16,17-5 0-16,13 6 0 15,18-6 0-15,21 2 0 0,16-14 0 16,25 6 0-16,32-14 0 16,10 2 0-16,16-15 0 15,50 0 0-15,-5-15 0 16,30 0 0-16,31-15 0 0,9-3 0 16,16-12 0-16,28-16 0 15,-9-7 0-15,10-17 0 16,192-40 0-16,162-30 0 15,-89-29 0-15,-32-18 0 16,-80-12 0-16,-117-15 0 0,-48-12 0 16,-89-2 0-16,-81 3 0 15,-44-12 0-15,-39-4 0 16,-37-6 0-16,-34-6 0 16,-38 0 0-16,-26-3 0 0,-36-3 0 15,-30-1 0-15,-28 4 0 16,-23 1 0-16,-32 3 0 15,-26 10 0-15,-27 5 0 16,-31 7 0-16,-26 13 0 0,-33 13 0 16,-24 12 0-16,-32 16 0 15,-14 14 0-15,-20 11-2 16,-13 20 0-16,-4 15 2 16,-5 19-1-16,1 17 2 0,2 17 0 15,9 17 2-15,2 18-3 16,12 21 0-16,4 16 0 15,9 16 0-15,12 17 0 16,16 15 0-16,21 15 0 0,21 13 0 16,25 20 0-16,25 10 0 15,31 18 0-15,21 10 0 16,32 9 0-16,28 7 0 0,22 10 0 16,27 6 0-16,24-2 0 15,27 4 0-15,25-7 0 16,25-1 0-16,34-8 0 15,28-5 0-15,29-11-2 0,32-12 2 16,33-8 2-16,28-17-2 16,30-13 0-16,27-12 0 15,-111-74 0-15,24 5 0 16,12-10 0-16,23 3 0 0,16-9 0 16,23-2 0-16,23-9 0 15,12-4 0 1,206 4 0-16,88-24 0 0,9-22 0 15,0-31 0-15,-6-23 0 16,-60-29 0-16,-66-20 0 0,-99-13-6 16,-38 0-19-16,-26-9-61 15,-38-2-5-15,-34 1-3 16,-52-7-5-16,-54-2-2 0</inkml:trace>
  <inkml:trace contextRef="#ctx0" brushRef="#br0" timeOffset="777336.6581">21385 14061 38 0,'42'-63'70'0,"-1"-5"-2"0,5 1-2 15,-1-2-4-15,1-6-65 16,-3 13 7-16,5 2 9 16,-10 2 4-16,-5 2 1 15,-9 1 1-15,-9-1 1 0,-11-4-1 16,-8 3-4-16,-17-3-3 16,-15-5-4-16,-14 1-3 15,-11-1-1-15,-21 1-1 16,-13 0 0-16,-15 2 0 15,-11 2-1-15,-16 6 0 0,-12 7 1 16,-15 6-1-16,-19 10-1 16,-18 12-1-16,-19 11 0 15,-23 14 0-15,-24 19 0 0,-19 12 0 16,-18 15-1-16,-11 11 2 16,-7 11-1-16,-2 11 0 15,6 10 1-15,10 5 0 0,21 8-1 16,12 7 1-16,20 11 0 15,18 12 1-15,13 9-2 16,21 14 2-16,10 8-2 16,14 11 1-16,13 8-1 15,20 7 0-15,17 3 0 0,25 2-1 16,23 3 0-16,25-7 0 16,31 0 0-16,26-8 0 15,32-5 0-15,29-11 0 16,31-11 0-16,26-12 1 0,26-16 1 15,27-10-1-15,28-15 1 16,31-16 0-16,24-17 1 16,36-17 0-16,54-18 1 15,-2-19-2-15,30-20-1 0,26-25-1 16,58-21 1-16,-30-18 0 16,9-15-1-16,38-9 1 15,-70-13 2-15,16-6 1 0,-14-6 1 16,-20-4 0-16,-64-2 2 15,16-11-2-15,-27-6 0 16,-67-12-4-16,8-8 0 16,-34-14 0-16,-35-11 0 0,-40-14 0 15,-37-13 0-15,-46-7 0 16,-40-4 0-16,-44-4 0 16,-55 0 0-16,-58 2 0 15,-53 8 0-15,-67 15 0 16,-62 19 0-16,-68 23 0 0,-71 26 0 15,-67 39 0-15,-64 33 0 16,-46 46-86-16,-54 39-3 16,-25 41-3-16,-28 27-8 0,-7 16-3 15</inkml:trace>
  <inkml:trace contextRef="#ctx0" brushRef="#br0" timeOffset="819204.9699">14343 12941 56 0,'0'0'88'0,"0"0"-2"0,-1-11-6 16,1 11-1-16,-13-3-56 15,13 3-8-15,0 0-6 16,0 0-2-16,0-10-4 16,0 10-1-16,9-9-2 15,0 3 0-15,9-1 0 0,3-4 0 16,9 0 0-16,6-1 0 16,7-2 2-16,7 1 0 15,7-2 0-15,7 1-1 0,4 1 1 16,6-1-1-16,3 3 0 15,1 1-1-15,0 3 1 16,1-2-2-16,-3 7-1 16,-4-4-6-16,-6 6-9 15,-4-3-22-15,-11 1-40 0,2 0-3 16,-6-3-7-16,-9-5-4 16</inkml:trace>
  <inkml:trace contextRef="#ctx0" brushRef="#br0" timeOffset="819513.7262">15747 12296 69 0,'2'-14'85'15,"1"1"-3"-15,-1 1-6 0,6-1-1 16,43 2-64-16,-32 8-3 15,8 5-1-15,5 9-3 16,6 7-1-16,0 9-1 0,5 12 0 16,-7 8 0-16,-3 14 0 15,-7 8-1-15,-13 5 1 16,-7 5-1-16,-10 0 1 16,-13 2-1-16,-9-3-2 0,-9-2-2 15,-9-7-6-15,-5-4-13 16,-10 2-45-16,-6-13-13 15,-6-9-5-15,-7-12-4 16</inkml:trace>
  <inkml:trace contextRef="#ctx0" brushRef="#br0" timeOffset="819803.2129">14620 12402 5 0,'-43'-19'84'0,"-4"7"1"16,-5 5-5-16,-3 5-4 16,-7 6-1-16,36 14-69 15,-43 21 0-15,-3 21 1 16,-6 27 0-16,-3 23 0 0,1 24 0 16,4 10 0-16,11 12-2 15,13 2 1-15,24 0-1 16,24-6 0-16,27-13-1 0,38-17-1 15,42-20-2-15,31-18-11 16,49-12-70-16,35-20-4 16,28-25-2-16,20-21-9 15,10-26-3-15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4:33:29.6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16170 9401 38 0,'-12'-20'49'0,"-8"0"-35"16,8 2 2-16,-7 1-3 15,-1 1-3-15,-2 1 1 0,-3 2-1 16,-1 0 0-16,-4 2 0 16,-4 2 0-16,-4 0 2 15,0 2 0-15,-4 1 0 16,-3 1 1-16,-2-2 0 15,-3 2 0-15,-1 0-1 0,-3-1-1 16,1-1-1-16,-2 3-2 16,0-1-1-16,-2 4-1 15,1 1 0-15,0-1-2 16,2 6-1-16,-3 4 1 0,2 6-1 16,-2 2 0-16,3 6 0 15,0 6 0-15,4 2-1 16,-2 5 0-16,6 3-1 15,1 2-1-15,3-1 1 16,7 6-1-16,1-5-1 0,9 6 1 16,-2 0 0-16,8 1 1 15,2 4-1-15,4 2 0 16,3 6 0-16,-1 3 0 0,4 2 0 16,0 1-1-16,3-3 0 15,3 4 1-15,1 2 0 16,4-3 0-16,6-2 1 0,5-1-1 15,4-2 1-15,3-1 0 16,11 0 0-16,1-5-1 16,7-2 1-16,4 1-1 15,5-8 1-15,4 1 0 0,5-2 1 16,5-2 1-16,-4-3-2 16,8-4 2-16,1-3-1 15,1-7 1-15,4-2 0 16,-1-7 1-16,1-8 0 0,1-4-1 15,0-5 0-15,4-5 0 16,1-5 0-16,-2-5-1 16,3-2-1-16,2-5 1 0,-3-2 0 15,3-3-2-15,-4-2 0 16,2 0 0-16,-5-1 1 16,0 0-1-16,-3-2 1 15,-5-1 0-15,-1 1 0 16,-7-4 0-16,-1-1 1 0,-4-5 0 15,-3-3 0-15,-3-6 1 16,-2-2-2-16,-2-3 2 16,-1 0 0-16,-8-2 2 15,-4 1 0-15,-8 0 1 0,-6-2 0 16,-10 3 1-16,-6-1 1 16,-3 0 0-16,-12 0-2 15,-4-1-1-15,-7 2-2 0,-3-3 0 16,-4 3 0-16,-5 3-2 15,-3-1 0-15,-3 2 0 16,-2 3-1-16,-3 2 1 16,-3 0 0-16,-2 7-1 0,-4 0 1 15,-3 4-1-15,-3 5 0 16,-5 2 0-16,-3 2 0 16,-3 7 0-16,-5 1 0 15,-4 3-1-15,0 5 1 0,-5 0 0 16,1 4 0-16,-3 0-1 15,0 3 1-15,2 2 0 16,0 2 0-16,0-1 0 0,4 4 0 16,-2 4-1-16,4 4 1 15,-1 2-1-15,0 5 1 16,-1 5-1-16,2 2 0 16,-1 7 0-16,3 4 0 0,-1 5 0 15,6 5 0 1,5 5 0-16,2 5 0 0,8 6 0 15,4 4 0-15,5 2 0 0,4 3 0 16,7 2 0-16,7 2 0 16,5 1 1-16,6 1-2 15,4 2 2-15,9 0-1 16,4 1 0-16,5 3 1 0,11-1-1 16,7 0 1-16,8 1 0 15,6-1-1-15,8-4 1 16,6-2 1-16,6-5-1 15,6-3 1-15,7-5 1 0,4-4-1 16,4-6 0-16,2-3 2 16,5-4-3-16,4-4 1 15,4-6 0-15,3-4-1 0,4-5 1 16,3-4-1-16,2-8 0 16,4-2 0-16,0-6 0 15,-2-7 0-15,-1-2 0 0,-3-9-1 16,-3-6 1-16,0-5 0 15,-4-6-1-15,-2-6 1 16,-4-2-1-16,-5-4 1 16,-3-5-1-16,-4-2 0 0,-1-3 0 15,-7-6 0 1,-4-4 0-16,-2-8 0 0,-5-5 0 16,-2-7 1-16,-6-6 0 0,-3-6 0 15,-8-3-1-15,-10-4 2 16,-8-2 1-16,-11 1 1 15,-9-1-1-15,-13 5 0 16,-13 2 0-16,-12 3-1 16,-12 6-4-16,-15 2-5 0,-9 13-29 15,-15 7-47-15,-16 10-1 16,-16 7-5-16,-13 3-8 16</inkml:trace>
  <inkml:trace contextRef="#ctx0" brushRef="#br0" timeOffset="1834.3808">15329 9344 54 0,'-37'6'80'0,"0"-5"1"15,4-2-4-15,0 0-4 16,4-5-61-16,4-2-1 16,7-2-2-16,4 0-1 0,2 0 0 15,-2-5-1-15,0-4-1 16,0-3 0-16,-3-5 0 16,-3-3 0-16,-3-9-1 15,-3-6 0-15,-3-6 1 0,-4-6-2 16,-5-5 1-16,-2-5-1 15,-2-5 1-15,-6-5-1 16,4-2 0-16,-7-6-1 16,1-2 0-16,2-7-1 0,0-2-1 15,-1-3-1-15,5-2 1 16,2-5 0-16,0-3-1 16,5 1 2-16,4 0-1 15,3-1 0-15,2 0 0 0,5-2 1 16,1-4-1-16,7-2 0 15,1-1 0-15,4-1-1 16,2-2 0-16,1 1 0 0,3-1 1 16,1 5-1-16,-1 2 1 15,4 1 1-15,0 2-2 16,0 2 0-16,7 0 0 16,0 2 0-16,6 0 0 0,-1 2-2 15,6 4 1-15,1 0-1 16,1 2 1-16,1 4 0 15,2 5 1-15,-2 4-1 16,0 8 0-16,2 2 1 0,-6 8 1 16,1 4-1-16,-5 7 0 15,4 4 0-15,-4 3 0 16,1 5 1-16,-2 1-1 16,2 7 1-16,-1 2-1 0,-3 7-1 15,1 0 0-15,-6 8-3 16,-2 3-3-16,1 3-8 0,-5 1-14 15,-6 0-49-15,7 13-8 16,-14-15-7-16,6 6-5 16,-6 1 5-16</inkml:trace>
  <inkml:trace contextRef="#ctx0" brushRef="#br0" timeOffset="2424.2897">14586 3678 41 0,'9'-12'60'15,"-1"5"4"-15,-8 7-4 16,14-13-6-16,-14 13-9 15,0 0-9-15,0 0-9 16,0 0-8-16,0 0-8 0,4 10-4 16,0 14-4-16,1 8-1 15,0 10-2-15,3 11 2 16,3 9 0-16,1 3-1 0,-1 3 0 16,1-6-1-16,-1-1 0 15,0-7 1-15,-2-9-1 16,-3-10 0-16,-2-10 2 15,0-5 0-15,0-8 0 16,-4-12 2-16,0 0-1 0,0-20 1 16,-6-12-1-16,0-14 1 15,-4-15-2-15,-1-14 0 0,-2-12 0 16,-1-7-1-16,2-2 1 16,0 3 0-16,6 8 0 15,-1 9 0-15,7 16-1 16,1 10 0-16,11 15-1 0,6 13 0 15,7 11 0-15,6 11-1 16,4 18-1-16,6 10 0 16,4 24 0-16,-2 13-1 15,0 12-3-15,-3 8-1 0,0 6-2 16,-6-5-3-16,-3-3-5 16,-6-10-6-16,-3-12-11 15,-8-14-7-15,-2-15-5 16,-4-4-32-16,-8-28-6 0,0 0 2 15</inkml:trace>
  <inkml:trace contextRef="#ctx0" brushRef="#br0" timeOffset="4880.0516">15045 4029 49 0,'-32'-31'79'0,"0"4"1"0,-2 2-7 16,7 7-27-16,-1 1-14 16,5 5-7-16,4 0-9 15,3 1-6-15,6-1-2 0,8-3-3 16,8-5-3-16,10-5-2 15,12-4-1-15,5-7-1 16,7-5 2-16,5-6 0 16,6 1 1-16,1-2-1 0,-2 4 1 15,-6 5 1-15,-5 8 1 16,-7 5 0-16,-5 7-1 16,-8 6 0-16,-8 6 0 15,0 7 0-15,-6 14-1 16,1 12 0-16,3 16 0 0,6 15-1 15,3 11 1-15,5 13 0 16,8 4 1-16,4 5-1 16,4 0-1-16,-1-8 0 0,-1-10-1 15,-2-11-1-15,-5-12-2 16,-4-12 2-16,-6-7 1 16,-6-10 1-16,-9-8 0 15,-5-12 0-15,0-10 0 0,-11-17 2 16,-9-18 2-16,1-12-2 15,-7-16 1-15,-5-13-2 16,2-8 2-16,0-3-1 0,7 1 0 16,7 3 0-16,8 8 0 15,7 9-1-15,10 13 0 16,12 9-1-16,12 12-1 0,3 12-1 16,6 12-2-16,0 15-2 15,-4 7-1 1,-6 16-1-16,-10 17-1 0,-12 14 0 15,-11 10 1-15,-11 7 1 16,-13 1 2-16,-4-3 2 0,-8-3 2 16,6-9 1-16,0-11 0 15,4-15-3-15,10-14-6 16,7-13-5-16,9-8-12 0,6-14-10 16,13-14-21-1,6-5-9-15,5-11 1 0,2-3 14 16,6-6 25-16,4 0 18 15,-5 5 26-15,1 4 18 0,-4 7 25 16,-4 8 6-16,-4 7-6 16,0 9-11-16,-10 8-18 15,1 11-10-15,-4 6-7 16,-4 17-6-16,2 19-4 0,-4 13-1 16,2 19 0-1,-3 15-1-15,6 12 0 0,-1 3-1 16,3-3-2-16,2-5 0 15,0-13 0-15,0-12 0 16,1-20 0-16,-2-15 0 0,-2-15 2 16,-3-7 1-16,-10-13 1 15,0 0-2-15,4-30 1 16,-8-9-1-16,-9-19 1 0,-5-18-1 16,-2-12-2-16,-2-16 1 15,-3-7 0-15,5 2 1 16,5 0-1-16,7 12 1 15,8 8 0-15,6 13-1 0,13 14 0 16,10 13-2-16,6 13 0 16,4 7-2-16,2 15-2 15,-4 11-2-15,-2 13-2 0,-10 17 1 16,-10 18-1-16,-14 8-1 16,-5 8 1-16,-12 4 1 15,-10-1 2-15,-3-4 4 16,-1-10 1-16,1-7 1 15,6-15-1-15,6-8-1 0,3-11 0 16,14-9 0-16,0 0-1 16,2-7 1-16,11-7-2 15,2-4 2-15,6-2 0 0,3-3 3 16,5-1 0-16,-3 1 0 16,4 3-1-16,-1 2 1 15,6 3 0-15,0 2 0 16,6 2-1-16,6 0 0 15,1 3 2-15,6-3-2 0,0-2 0 16,2-2 1-16,-4-5 2 16,-1-3-1-16,-7-5 0 0,-5-2 1 15,-8-5 1-15,-9 0 1 16,-5 0 1-16,-8 1 1 16,-9 3 0-16,-2 4 1 15,-11 4-1-15,-7 7-1 16,-6 8-2-16,-2 8-1 0,0 6-3 15,-5 16 0-15,2 17-1 16,-1 11-1-16,3 12 0 16,8 4 1-16,4 4 0 15,11-1-1-15,6-1 0 0,6-11-3 16,19-11-2-16,10-13-2 16,15-12-2-16,3-10-5 15,15-11-2-15,5-15 0 0,6-13 0 16,1-15 3-16,-1-14 0 15,-4-9 5-15,-12-9 6 0,1-1 15 16,-18 2 7 0,-10 10 4-16,-10 10 0 15,-12 10 3-15,-5 11-2 0,-7 12-4 16,-2 21-4-16,-11 0-10 16,1 9-5-16,-2 10-5 0,2 8-4 15,0 6-1 1,5 2-1-16,2-1 2 0,0-1 0 15,3-6 0-15,4-4 1 16,3-8 4-16,3-8 4 16,0-5 3-16,1-4-1 0,-1-7 3 15,3-8-2-15,0-2 1 16,3-3 0-16,-5 2-3 16,2 1 1-16,-1 3-3 15,-2 4 0-15,-1 4 0 0,3 9-2 16,-1 3 1-16,0 6 0 15,3 5 1-15,3 0 0 16,4-1 1-16,0 0 0 16,4-2 1-16,-4-5 0 0,5-4 0 15,-1-3 0-15,0-6 0 16,-4-7 1-16,1-4 1 0,-2-1 0 16,-3-8 0-16,0-1 1 15,-3-3-1-15,1-2-1 16,-2 2 1-16,-1 5-1 15,-2 2 0-15,0 2-3 16,1 4 1-16,-3 8-1 0,-8 9 1 16,12-12-1-16,-12 12 0 15,0 0 0-15,10-2 0 16,-10 2-1-16,0 0 1 16,9 1 0-16,-9-1 0 0,17 4 2 15,-6-2-1-15,2-1 1 16,4-1-1-16,4 0 2 15,0-4 0-15,5-4 0 0,-1-5 0 16,2 1-1-16,1-4 1 16,0-2 0-16,2-2 0 15,-5 0 0-15,1 0-1 16,-6 0 1-16,-2 2 0 0,-5 2 1 16,-2 2 1-16,-4 5 0 15,-7 9-1-15,4-10-1 16,-4 10-3-16,0 0 0 15,0 0-2-15,0 0 0 16,-5 12-1-16,4 0 0 0,1 1 0 16,-1 4 1-16,9-2 3 15,1 3-2-15,5-2 2 16,6-4-2-16,6-3 1 0,3-6 0 16,3-3 0-16,4-6 0 15,3-8-1-15,3-8 1 16,0-5 1-16,-1-3 1 0,-2-3-1 15,-3-5 2 1,-6 3-1-16,-5 2 2 0,-6 4 1 16,-4 7 0-16,-8 4-2 0,-3 5-1 15,-4 13-2-15,0 0-1 16,0 0 0-16,-6 19-2 16,2 2 0-16,2 3 0 15,2 5 2-15,2 2 1 16,7-2 1-16,10-1 0 15,7-8 0-15,6-6-2 0,11-4-2 16,3-9 2-16,8-2-1 16,4-16 0-16,-1-9 1 15,2-7-1-15,-4-6 3 0,-5-10 5 16,-4-4 2-16,-11 1 2 16,-5 7 1-16,-10-1-1 15,-7 11 1-15,-10 6-2 16,-3 4-2-16,-9 17-2 0,-8 8-4 15,1 6-1-15,-5 10-3 16,7 12 2-16,5 4-4 16,13 5-2-16,14 6-3 0,16-3-17 15,15 1-27-15,7-9-23 16,11-6-6-16,0-8-6 16,-2-8 9-16</inkml:trace>
  <inkml:trace contextRef="#ctx0" brushRef="#br0" timeOffset="5282.5625">16870 4011 56 0,'-62'39'94'0,"12"-11"-10"16,14-12-6-16,15-14-2 15,20 20-35 1,19-38-45-16,26-15 0 0,27-10-1 16,20-9 2-16,25-8 3 0,26-8 1 15,22-8 1 1,16-1-1-16,12 0 1 0,12 0 1 15,1 3 0-15,4 3 0 16,-6 4 0-16,-8 5-2 16,-11 7 1-16,-15 6 0 15,-15 7-2-15,-17 8 2 0,-18 9-5 16,-18 8-3-16,-15 11-16 16,-18 7-32-16,-15 12-25 15,-15 6-4-15,-18 6-7 16,-17 4 0-16</inkml:trace>
  <inkml:trace contextRef="#ctx0" brushRef="#br0" timeOffset="7111.2215">19575 9268 29 0,'5'-33'82'0,"-5"-1"-2"15,0-2-3-15,-11 0-3 16,-2-1-45-16,-4 3-21 16,3 0 1-16,-6 2-1 15,0 1-1-15,-8 1 0 0,1 3 0 16,-7 2-1-16,-3 3 0 16,-5 0 0-16,-7 4-2 15,-6 2 0-15,-7 5-3 16,-5 4 1-16,-7 4-1 0,-5 2-1 15,-3 1 1-15,-7 10-1 16,-1 4 1-16,-2 4 0 0,0 5 1 16,1 7-1-1,-2 4 0-15,1 7 0 0,-2 7-1 16,-2 9 0-16,-2 4 0 16,-1 9 0-16,-4 3-1 15,1 8 1-15,1 1-1 0,2 3 1 16,0 4-1-16,6 2 1 15,9 1 0-15,4-1-1 16,10 4 0-16,10-1 1 16,9 4 0-16,11 0 0 0,8 1-1 15,12 1 1-15,11 2 0 16,7-1-1-16,13 1 2 16,11 2-1-16,10-1 1 0,9 1 0 15,10-4 1 1,10-3 0-16,10-6-1 0,11-6 1 15,3-8 0-15,10-9-1 16,5-12 0-16,8-12 0 16,6-8 2-16,4-12-1 0,5-9 0 15,5-11 1-15,4-8-1 16,3-12 1-16,3-8 0 16,3-8 0-16,0-6-1 0,1-7 0 15,-2-3-1-15,-2-6 0 16,1-1-1-16,-7-2 0 15,0-6 0-15,-4-1-1 16,-4-4 2-16,-5-4-2 0,-8-5 1 16,-11-6 1-16,-7-7 0 15,-7-6 0-15,-11-9 0 16,-9-8 1-16,-10-6-2 0,-9-8 2 16,-11-4-1-16,-10 1 0 15,-17 1 1-15,-9 0-1 16,-17 4 2-16,-12 8-1 15,-17 7 0-15,-11 7 0 0,-6 5-2 16,-11 7 0-16,-6 7 0 16,-6 7 0-16,-8 7 0 15,-4 8 0-15,-8 8 0 16,-4 9 0-16,-6 6 0 16,-2 12 0-16,-2 7 0 0,-2 8 0 15,-2 7 0-15,4 7 0 16,-2 12 0-16,1 4 0 15,2 9 0-15,-2 7 0 0,2 7 0 16,0 7 0-16,2 4 0 16,-3 4 0-16,4 4 0 15,0 5 0-15,2 0 0 16,9 7 0-16,1 2 0 0,6 2-2 16,11 2 1-16,7 4 0 15,11 3 0-15,10 3 0 16,9 3 0-16,8 1-2 0,11 3 0 15,10 0-1-15,9 2-1 16,11 1-5-16,2 1-6 16,24 3-22-16,27-1-46 0,-1-5-2 15,12-6-7-15,11-12-3 16</inkml:trace>
  <inkml:trace contextRef="#ctx0" brushRef="#br0" timeOffset="8094.7203">19304 9410 32 0,'-15'-7'81'0,"7"3"0"15,-3-3-4-15,4 22-15 16,7-15-37-16,-10-7-2 16,10 7-6-16,0 0-3 0,-1-12-3 15,1 12-1-15,1-19-2 16,5 3-1-16,3-5-1 16,0-6-2-16,4-7 0 15,3-6-1-15,-1-8 1 0,3-4-1 16,-2-7 2-16,5-3-1 15,-2-8 1-15,1-4-1 16,4-5 0-16,4-9-1 0,3-7-1 16,7-6-1-16,4-7-1 15,3-5-1-15,4-5 1 16,4-3 0-16,3-5-1 16,1-1 1-16,0 1 0 0,-2 3 1 15,-1 0 0-15,-4-1 0 16,0 0 2-16,-2-1-2 15,0 0 0-15,-2 0-1 0,3-3 2 16,3-6-1-16,0 3 1 16,4-4-2-16,6 1 0 15,0-1 0-15,-1 1 0 16,4 4 0-16,-5 0 0 0,-1 4 0 16,0 0 0-16,2 2 0 15,-3 3 0-15,-2 1 0 16,3 3 0-16,-2-1 0 0,2 1 0 15,-2 6 0-15,-1 3 0 16,1 5 0-16,-3 2 0 16,-3 3 0-16,-4 6 0 15,-2 4 0-15,-3 10 0 16,-5 3 0-16,-2 10 0 0,-8 6 0 16,-2 9 0-16,-7 9 0 15,-2 10 0-15,-6 6 0 16,-1 6 0-16,-4 5 0 0,-5 14 0 15,2-16-11-15,-2 16-13 16,0 0-23-16,0 0-42 16,0 0-2-16,-11 7-6 0,11-7-5 15</inkml:trace>
  <inkml:trace contextRef="#ctx0" brushRef="#br0" timeOffset="8491.771">21628 3280 26 0,'-8'-22'78'0,"-3"2"0"15,0-4 1-15,0 33-13 16,-1-26-42-16,5-2 4 16,2 3-4-16,-2 5-3 15,3-1-7-15,2 3-3 16,2 9-4-16,5-17-3 0,9 8-3 15,8-1-2-15,9-1 0 16,7-5-1-16,14 1 2 16,5-2 1-16,13 1 0 15,2 5 0-15,4 2-1 0,1 2 1 16,0 4-1-16,-5 3 1 16,-7 5-1-16,-8 9 2 15,-12 5-1-15,-10 11 1 0,-15 7-1 16,-12 11 1-16,-12 13-1 15,-17 9-2-15,-9 12-3 16,-9 6-8-16,-7 9-7 16,-7-4-18-16,2 2-33 15,5 0-16-15,4-6-6 0,6-10-3 16</inkml:trace>
  <inkml:trace contextRef="#ctx0" brushRef="#br0" timeOffset="9884.0378">24054 2096 26 0,'0'0'80'0,"0"0"0"15,-9-2-3-15,4-11-23 16,5 13-30-16,0 0-10 0,0 0-3 16,0 0-4-16,0 0-2 15,0 0-3-15,0 0 1 16,0 0 0-16,0 0-1 15,0 0 1-15,0 0 0 16,0 0 2-16,0 0-2 0,1 6 2 16,-1 12 1-16,0 7 0 15,0 5-1-15,0 12-1 16,-5 8 1-16,2 8-2 16,2 10 2-16,-1 5-2 0,-2 6 0 15,2-2-2-15,2 2 1 16,-1 1-1-16,1-1 0 15,1-3-1-15,2-7 0 0,0-4 1 16,-2-8-3-16,-1-8 2 16,0-4-7-16,-1-12-3 15,-1-4-12-15,-9-10-25 16,-1-10-33-16,12-9-6 0,0 0-5 16,-5-21-1-16</inkml:trace>
  <inkml:trace contextRef="#ctx0" brushRef="#br0" timeOffset="10346.1605">23721 2423 17 0,'0'0'64'16,"-15"-11"-7"-16,15 11-9 15,-11 0-14-15,11 0-10 16,0 0-3-16,0 0-5 0,0 0-4 16,0 0-3-16,0 0-3 15,0 0-2-15,0 0 0 16,0 0-2-16,0 0-1 0,0 0-7 15,0 0-14-15,0 0-10 16,0 0-28-16,0 0-13 16,-6 10-4-16</inkml:trace>
  <inkml:trace contextRef="#ctx0" brushRef="#br0" timeOffset="10887.0948">23667 2589 19 0,'-15'0'76'0,"7"3"2"15,8-3-6-15,-14 0-3 0,14 0-54 16,0 0-7-16,0 0-2 16,0 0-3-16,10-7-2 15,3 2 0-15,8-2 1 16,5-2 0-16,4-5 1 0,7-4-1 15,10-4 0-15,2-4 0 16,12-2 0-16,5-2 0 16,1-1-5-16,3 0-3 15,-1 6-1-15,-8 1-2 0,-6 8-15 16,-4 8-21-16,-14 5-28 16,-6 3-5-16,-12 6 0 15</inkml:trace>
  <inkml:trace contextRef="#ctx0" brushRef="#br0" timeOffset="12066.0299">24720 2339 68 0,'0'0'89'16,"13"-2"-6"-16,-13 2-7 0,0 0-3 16,11-19-61-16,-11 19-11 15,14 0-1-15,-1 9-2 16,6 3 1-16,6 9-2 0,-1 4 3 16,4 9-2-16,-3 4-1 15,-3 3-1-15,-4 1-2 16,-5 1 2-16,-7-8-1 15,-6-4 3-15,-2-6-1 16,-4-7 5-16,-4-4 3 0,2-7 2 16,-2-4 1-16,10-3-2 15,-13-2 0-15,8-7-1 16,5-6-1-16,3-7-3 16,8-5-1-16,7-7-3 0,10-4 0 15,9-3-2-15,6-3-1 16,13-1-7-16,5-2-10 15,7 3-11-15,5-6-10 16,4 11-9-16,-6-3 0 16,-3 9 0-16,-8 0 6 0,-9 8 21 15,-12 4 27-15,-9 7 26 16,-11 8 14-16,-11 1 3 16,-8 5 1-16,0 0-3 0,-7 4-5 15,-11 6-14-15,2 1-15 16,-3 8-6-16,-3 8-2 15,-2 2 1-15,1 1-1 16,4 0 0-16,4 4 0 0,5-7-2 16,0 4-1-16,7-13-1 15,3-3 0-15,0-7 0 16,0-8 2-16,17 5 0 0,-1-5 4 16,1-11 1-1,1-4 2-15,2-6 1 0,-2 0 0 16,1-4-1-16,0 0-2 15,-2 9-2-15,-9 2-4 16,2 7 0-16,-10 7-2 0,0 0 3 16,4 17-1-16,-2 8 2 15,-2 5 0-15,2-2 0 16,5 4 3-16,2-2 0 16,4 1 0-16,4-9 0 0,1-4 0 15,5-7 1-15,0-6 0 16,6-6 0-16,1-11-1 15,-3-6 1-15,7-7-1 0,-2-6 1 16,0-6-2-16,0-5 1 16,2-5-1-16,-4 8 1 15,-5 1-1-15,-4 8-1 16,-4 2-1-16,-3 10-2 0,-2 6 3 16,-12 12-2-16,8 4 1 15,-8 16 1-15,0 10 1 16,0 3-1-16,0 6 2 0,5 0 0 15,7 1 0-15,5-6 0 16,5-3 0-16,10-17-2 16,5-14-1-16,7-2 2 0,7-19-1 15,4-15 2-15,3-12-1 16,2-14 0-16,0-15 1 16,-7-13 1-16,-28 43 3 15,-2-7 4-15,-2 1 4 16,-3-4 0-16,-4 6 0 0,0-3-2 15,-6 5 0-15,0 3-4 16,-5 6-2-16,-1 4-6 16,-2 9-4-16,0 27 1 15,-16-13 0-15,-3 35 0 0,-3 27 1 16,2 29 0-16,7 14-1 16,12 11-2-16,1 2 0 15,11-20-6-15,9-11-5 16,6-13-12-16,3-8-34 0,3-22-17 15,-2-10-4-15,-2-16-3 16</inkml:trace>
  <inkml:trace contextRef="#ctx0" brushRef="#br0" timeOffset="12280.4491">26517 1733 26 0,'-35'-3'95'0,"6"-1"-2"16,7-8-9-16,11-4-3 15,11 1-4-15,6 1-81 16,10-4-10-16,8 1-17 0,7-1-40 16,8-3-12-16,3-1-6 15,3-3-6-15</inkml:trace>
  <inkml:trace contextRef="#ctx0" brushRef="#br0" timeOffset="12480.4783">26573 1189 11 0,'-63'5'93'15,"3"-4"-3"-15,4 2-10 0,7 0-9 16,3 0-13-16,6-4-117 16,7 1-17-16,5 1-9 0,3-1-5 15,5 0-2-15</inkml:trace>
  <inkml:trace contextRef="#ctx0" brushRef="#br0" timeOffset="13330.5089">27848 1653 12 0,'10'-25'68'15,"-3"0"3"-15,-1-2-1 16,1 3-1-16,-2-2-58 16,0 3 1-16,-2 0 1 0,1 3-3 15,-2 0-5-15,-2 3-4 16,1-1-4-16,3 7-2 15,-4 11-2-15,0 0 0 0,-1 6 5 16,-10 38 2 0,-8 29 6-16,-5 33 3 0,-7 23 1 15,-5 29 3-15,-3 23 0 16,-2 15-4-16,2-13-1 16,3-8-3-16,6-10 1 15,1-8-2-15,3-12-2 16,8-15-6-16,3-17-6 0,7-16-10 15,4-12-21 1,0-17-34-16,4-16-7 0,11-25-7 0,5-20 7 16</inkml:trace>
  <inkml:trace contextRef="#ctx0" brushRef="#br0" timeOffset="15236.3706">28500 1900 5 0,'26'-4'82'0,"-4"4"2"16,-9 6-8-16,-7 11-3 15,-6 6-1-15,-12 20-75 0,-3 13-1 16,-3 12 0-16,0 11 6 16,-3 8 0-16,1-3-1 15,5-8-1-15,1-9 2 16,6-18 1-16,-1-14-2 0,5-20-3 16,4-15-1-16,-11-26 1 15,9-17 4-15,-4-18-1 16,2-17-1-16,1-17 0 15,3-15 3-15,4-1 4 16,8 1 1-16,8 12-1 0,-8 54-5 16,7-1 3-16,20-27-2 15,5 22-5-15,0 23-4 16,3 23-11-16,-7 11-9 16,-5 19-8-16,-11 13-6 15,-19 15-4-15,-10 6-3 0,-15 4 12 16,-7-5 18-16,-6-7 21 15,0-6 8-15,2-8 7 16,8-11 10-16,11-7 1 0,11-4 3 16,10 0-9-16,14 3-14 15,11-1-8-15,8 8 3 16,7 2-1-16,-1 6-5 0,1 0-3 16,-10 4-7-16,-6 1-1 15,-17-1-3-15,-14 6 1 16,-10-5 0-16,-22 1 9 15,-8-7 10-15,-12-7 9 16,-3-5 6-16,-1-8 0 0,6-9 1 16,1-5-1-16,8-5-2 15,12-6-10-15,9-6-8 16,10-3-4-16,10-4-4 0,12-5 1 16,16 2 0-16,9-3-3 15,9 1 2-15,12-4 3 16,4 1 1-16,12 0 2 15,7-3-2-15,-1 4 3 16,-4-5 0-16,-4 3 2 0,-9-5 4 16,-13 4-1-16,-7 4 3 15,-21 1-1-15,-15 3 0 16,-9 6 0-16,-12 7 0 0,-13 3 0 16,-4 11-3-16,-7 3-2 15,-9 12-3-15,3 13 2 16,-3 14 0-16,3 7 1 15,3 9-1-15,10 2 0 0,7 1-1 16,12-3-2-16,8-3 2 16,9-12-1-16,14-10-3 15,13-9 0-15,12-13 0 16,3-12 2-16,6-14 4 0,1-18 0 16,10-13-1-16,-6-22 0 15,2-17 2-15,-6-18 1 16,-5-9 3-16,-28 57 1 15,1-5 5-15,-3 3 0 0,1 0 0 16,-6 7 0-16,0 0-4 16,-4 6-3-16,0 3-4 15,-4 12-2-15,3 9-2 16,1 7-2-16,-10 25-1 0,-2 37-2 16,-4 21 1-16,-3 18 1 15,0 3 0-15,5 9 2 16,-1-16-3-16,3-17-1 15,5-11 2-15,0-20 5 0,3-11 4 16,-2-11 4-16,5-7-1 16,-11-7 0-16,24-20 2 15,-11-3-2-15,5-4 0 16,3 0-2-16,1-2-3 0,3 3-2 16,-4 0-3-16,-2 10 0 15,-3 5-2-15,-3 11 2 16,-1 3-2-16,-2 8 3 0,2 5 0 15,4 7 3-15,5 2-1 16,6-1 2-16,8 0 1 16,5-6 0-16,6-3-1 15,6-12 0-15,3-1-1 16,-4-14 1-16,-3-8 0 0,-9-5 1 16,-5-3 3-16,-13-4 2 15,-4 3 0-15,-14 4 1 16,-3 4-1-16,-1 0-3 0,-6 7-2 15,-3 10-2-15,-1 1-5 16,0 9-4-16,0 2-3 16,4 7-5-16,-6-2-1 15,7 4 0-15,4-6 0 16,2 3 0-16,0-14 5 0,2 13 8 16,-2-13 5-16,14 1 6 15,0-3 3-15,-5-10 3 16,2-2 2-16,-1-8 0 0,2 3-2 15,-2-3-5-15,0 3-7 16,-1 2-5-16,-3 5-3 16,-6 12 0-16,8-3-1 15,-5 8 0-15,-1 11 0 0,2 4 0 16,0 0 4-16,4 4 4 16,4-2 2-16,2 1 1 15,2-3 0-15,4-6-1 16,2-2 0-16,1-6 2 0,2-5-1 15,-2-1 3-15,-2-7-1 16,1-8 2-16,-2-5 0 16,1-7 0-16,0-2 0 15,-4-3 1-15,-4 5-1 16,2 0-2-16,-7 3-2 0,0 8-3 16,-6 3-4-16,-2 13-3 15,0 0 0-15,0 0-2 0,0 7-1 16,0 4 2-16,0 0 1 15,1 4 3-15,3-2 2 16,2 2 5-16,-1-3-1 0,-1 0 3 16,-4-12 1-16,14 14 3 15,-5-11 3-15,-9-3 1 16,17 0 1-16,-8-8 1 16,2-5-2-16,0-8 1 0,7-5-4 15,-1-4-3-15,1-3-1 16,1-2-3-16,-2 3-1 15,-1 2-1-15,-5 5-4 0,0 8-9 16,-6 7-10-16,-5 10-19 16,15 1-29-16,-15 11-9 15,1 6-7-15,-1 0 0 16</inkml:trace>
  <inkml:trace contextRef="#ctx0" brushRef="#br0" timeOffset="15449.7357">31422 1835 42 0,'0'0'82'16,"17"13"-2"-16,-17-13-4 0,2 20-6 16,-4-25-33-16,-6 19-46 15,1 11-10-15,0 3-24 16,-4 0-29-16,7 2-6 15,-3-8-6-15,7-5 2 16</inkml:trace>
  <inkml:trace contextRef="#ctx0" brushRef="#br0" timeOffset="15583.2084">31472 1618 73 0,'0'-30'73'0,"0"1"-16"15,0 4-11-15,0 6-16 0,-2 6-104 16,2 13-5-16,0-13-3 16</inkml:trace>
  <inkml:trace contextRef="#ctx0" brushRef="#br0" timeOffset="16018.3564">31831 1880 4 0,'-1'10'45'16,"1"1"-21"-16,0-11-11 15,-10 12 0-15,10-12-5 16,-6 9-3-16,6-9 4 0,0 0 13 16,0 0 3-16,0 0 1 15,0-6-1-15,7-3 0 16,-1-6 0-16,6 0-2 15,1-3-5-15,0 0-13 16,2 2-3-16,4 1-1 0,-1 7-1 16,0 7-2-16,8 1-1 15,-5 9-2-15,0 11 1 16,-4 3-2-16,-3 10-6 0,-5 1-2 16,0 6 0-16,-7-5 2 15,-2 1 9-15,0-7 8 16,-4-6 4-16,4-5 6 0,0-18 6 15,8 6 5-15,3-11 1 16,7-9-1-16,4-11-7 16,9-6-11-16,9-9-11 15,10-6-7-15,2-6-10 16,0 2-11-16,-28 24-28 0,-1 7-21 16,21-21-6-16,-9 11 1 15</inkml:trace>
  <inkml:trace contextRef="#ctx0" brushRef="#br0" timeOffset="17262.4599">26154 3870 24 0,'0'-13'88'0,"0"2"-2"15,0 11-9-15,4-10-6 16,-1 47-16-16,0-26-59 16,-3 5-2-16,1 12 1 15,-1 8 2-15,-1 14 0 16,1 8 7-16,-1 4 0 0,-2 3-2 16,1-9 0-16,-1-6 1 15,1-12 0-15,2-9 1 16,0-14 0-16,0-15 0 0,-3-6 1 15,-2-20 0-15,-3-15 0 16,0-9-1-16,-2-15-2 16,1-13-1-16,-2-13 0 15,8-2 1-15,4-2-2 0,2 4 1 16,13 10-1-16,12 7 2 16,10 16-2-16,7 14 0 15,7 18 0-15,5 11-4 16,5 14-2-16,-4 8-5 0,-6 14-3 15,-12 11-4-15,-17 9-6 16,-20 6-1-16,-8 8 3 16,-25 2 5-16,-13-3 6 15,-8-2 9-15,-9-6 6 0,1-5 5 16,1-9 4-16,15-12 4 16,5-6-8-16,9-6-4 15,12-7-5-15,6-1-5 0,11 0-2 16,0-17-3-16,13 2 1 15,7-1-1-15,4-4 4 16,8 0 4-16,6-3 4 16,1 3 1-16,6 3 1 0,0 8 0 15,6 7 1-15,1 4-1 16,-3 12 0-16,-2 8-2 16,-5 8-2-16,-4 0 0 0,-4 13 0 15,-2 0 0-15,-7-5-1 16,-7 0 0-16,-2-7 1 15,-4-5 0-15,-2-7 1 16,0-3 3-16,-3-13-1 0,6-4 0 16,-6-12 0-16,7-14 0 15,5-6-1-15,1-7 0 16,5-3 0-16,-1 1-1 16,1 0-1-16,0 6 0 0,-1 6 0 15,-6 10 0-15,0 10 0 16,-5 8 1-16,0 2-1 15,-3 9-1-15,-3 7 1 16,-2 2 0-16,0 6-1 0,-1 0 0 16,0 2 1-16,2-1-1 15,3-4 1-15,8-2 0 16,3-4-1-16,10-7 1 16,4-5 1-16,9-2 2 0,-2-8-2 15,6-3 3-15,-9-5 0 16,-5-3 1-16,-9-10 0 15,-9 1 0-15,-13-5 0 0,-8 1-2 16,-15-1-2-16,-7 4-1 16,-11 4-3-16,-7 5-3 15,1 10-5-15,-5 4-24 16,6 6-37-16,10 10-5 16,6 0-5-16,14-3 2 15</inkml:trace>
  <inkml:trace contextRef="#ctx0" brushRef="#br0" timeOffset="18459.8465">27770 3764 17 0,'7'20'20'15,"5"1"-2"-15,-3 3 0 16,3-3-4-16,-4 2-3 15,8-4-2-15,-6 0 1 0,8-8 0 16,-8-3 1-16,3-6 2 16,1-2 8-16,0-1 3 15,-2-7 1-15,1-4-1 16,1-7 1-16,-2 3-5 0,4-5 0 16,-3 3-2-16,3 0-10 15,-2 3-5-15,3 2-4 16,1 6-1-16,-2 7 0 15,1 0 0-15,-1 12 0 0,-1 4 0 16,0 6 0-16,-1 1 2 16,0 6 0-16,1-2 0 15,1 2 0-15,-2-3 0 16,4 0 1-16,-1-6-1 0,1 0 2 16,-3-8 0-16,4-5 2 15,-5-2-1-15,9-4 1 16,-3-1-1-16,2-9 1 15,4-2 0-15,2-8-1 0,4-5 0 16,-3-2-1-16,2-2 0 16,-2-1 0-16,0 5 0 0,-7-3 0 15,-4 8-1 1,-3 3-1-16,-4 6 0 0,-11 10 0 16,12-9-1-16,-12 9-1 15,0 0 0-15,0 0-1 16,0 0 0-16,0 0 1 0,9 4-1 15,-9-4 1-15,12 12 1 16,-4-5 0-16,3 4 1 16,0-2 1-16,4-1 0 15,2 1 0-15,4-4 1 0,0 0-1 16,0-3-1-16,5-2 1 16,-1 0-1-16,4-7 1 15,-6 2-1-15,1-2 0 0,-3-3 0 16,-1 3 0-16,-6 0-1 15,3 2 0-15,-8 2-1 16,1 3 1-16,3 0-1 16,-1 2 0-16,4 6-1 15,-2-2 0-15,5-1 1 0,-1 1-1 16,8-3 1-16,-3-3-1 16,2 0 1-16,0-8 0 0,-4 0 1 15,1-5 1 1,0-4 0-16,-3-4 1 0,3-4 0 15,-3-5 0-15,-2-4-1 16,5 1 0-16,-1 1-1 16,3 1-2-16,2 4-1 0,4 3-3 15,-1 8 2-15,5 6 0 16,-4 6 1-16,5 4-1 16,5 6 1-16,-5 4 1 0,-1 4-4 15,-6 7-6-15,-4 1-1 16,-9 6 0-16,-2 0-1 15,-11 1 3-15,-2-4 1 0,-8-3 3 16,0-2 7-16,-1-4 8 16,3-4 0-16,6-12 3 15,0 0 0-15,0 0-3 16,19-1 0-16,4-8-4 16,7-1-1-16,7-4-2 15,2-2-1-15,8-2-1 0,-2-5 0 16,4-1 1-16,-6-3 1 15,-2-7 7-15,-7-7 2 16,-5 0 6-16,-6 0 4 16,-7 2 1-16,-7 0 0 0,-9 6-2 15,0 4-2-15,-8 12-7 16,-4 8-3-16,-6 9-3 16,-1 7-6-16,6 13-4 0,1 5-4 15,8 8 1-15,4 6 0 16,13 1-1-16,11 1-12 15,12-10-29-15,18 1-23 16,1-10 0-16,5-8 0 0</inkml:trace>
  <inkml:trace contextRef="#ctx0" brushRef="#br0" timeOffset="18927.2205">30919 3158 24 0,'0'0'69'0,"0"0"-4"0,-8 8-8 16,8-8-7-16,0 0-66 15,0 0 0-15,0 0 0 16,0 0 3-16,0 0 5 15,0 0 8-15,0 0 11 0,0 0 9 16,0 0 2-16,0 0 2 16,0 0 1-16,0 0-3 15,0 0-2-15,0 0-5 16,5 0-4-16,-5 0-4 0,0 0-3 16,0 0-3-16,0 0-4 15,0 0-3-15,0 0-1 16,0 0-1-16,0 11 1 15,0 0 0-15,8 2 2 0,1 7 1 16,8 1 3-16,9 6 4 16,2-2-1-16,5 8 1 15,-2-5-1-15,-4 5-2 16,-8-2-2-16,-8-1-1 16,-11 1 2-16,-21 2-2 0,-13-1-1 15,-15-1-18-15,-6 1-47 16,-14-9-1-16,-4-3-4 0,-4-11-2 15</inkml:trace>
  <inkml:trace contextRef="#ctx0" brushRef="#br0" timeOffset="19152.891">29540 3092 48 0,'-12'2'99'0,"2"-2"-7"0,10 0-17 15,-12-8-27-15,12 8-17 16,-14-4-119-16,14 4-3 16,4 16-8-16,1 2 0 15</inkml:trace>
  <inkml:trace contextRef="#ctx0" brushRef="#br0" timeOffset="19707.3859">26740 4767 20 0,'-31'-6'72'16,"5"0"1"-16,8-5-6 15,6-8-26-15,12 19-32 16,0 0-2-16,0 0-4 16,19-8-1-16,10 3 2 0,11 2 0 15,14-1 4-15,24-8 1 16,16-5 4-16,24-9-2 15,24-7 0-15,30-5-2 16,25-6 0-16,25-9-2 16,27-5 0-16,20-2-3 0,10-2 0 15,6 1 2-15,1 5 0 16,-7 6 0-16,-14 6 1 16,-15 8 0-16,-19 9-1 0,-28 8 0 15,-21 9-1-15,-24 7-4 16,-24 5-5-16,-23 6-12 15,-26-1-27-15,-23 11-36 0,-17 4-4 16,-30 2-8-16,-17-2-2 16</inkml:trace>
  <inkml:trace contextRef="#ctx0" brushRef="#br0" timeOffset="23717.8393">15314 14183 17 0,'0'0'72'16,"0"0"6"-16,0-13-5 0,0 13-4 15,-14-5-60-15,14 5 1 16,-11 0-1-16,1 4-2 16,-5 2 2-16,-2 1-1 15,-6 6 4-15,-7-1-1 0,-5 6 1 16,-9-1 0-16,-5 5-1 16,-9 4-2-16,-4 5-2 15,-12 7-2-15,-11 5-1 0,-8 5-1 16,-10 5 0-16,-11 6 0 15,-13 0-1-15,-6 3 0 16,-11 2 1-16,-6-2-1 16,-11 1 1-16,-7 3 0 15,-3 2-1-15,-8-2 1 0,-3 4 0 16,-8 3-1-16,-4 2 0 16,-7 3-1-16,-2 1 0 0,-7 3-1 15,-4 1 1-15,-3 0-2 16,-9-2 1-16,3-5 0 15,-7-2 1-15,0-4 0 0,-6-6 0 16,0-4 1-16,-4-7 0 16,-1-4 1-16,1-2-1 15,-3-4-1-15,2-4 1 16,-5-2-1-16,4-5 0 0,2-4-1 16,1-2 1-1,3-6 0-15,3-8 0 0,10-1 0 16,0-6 0-16,12-5 0 15,2 0 0-15,9-5 0 16,5-8 1-16,7-1 0 0,5-7-2 16,6-3 0-16,6-4 0 15,2-3 0-15,7-5 0 16,1-2 0-16,2-6 0 16,1-2 0-16,3 0 0 0,2-7 0 15,3 0 0-15,0-5 0 16,3 0 0-16,1-3 0 15,8-2 0-15,3 2 0 16,7-3 0-16,5 1 0 0,10 1 0 16,4 0 0-16,14 2 0 15,8-1 0-15,6-3 0 16,13-3 0-16,7 0 0 0,14-2 0 16,0 0 0-16,13-1 0 15,3 0 0-15,2 3 0 16,13 0 0-16,-3 6 0 15,9 3 0-15,-7 1 0 16,8 3 0-16,0 3 0 0,5 3 0 16,-2 5 0-16,1 1 0 15,3 5 0-15,-3 1 0 16,5 4 0-16,-2 6 0 16,2 0 0-16,0 5 0 0,-4 1 0 15,2 3 0-15,-5 4 0 16,4 4 0-16,3 9 0 15,-10-13 0-15,10 13 0 0,0 0 0 16,-9-3 0-16,9 3 0 16,0 0 0-16,0 0 0 15,0 0 0-15,0 0 0 0,5 1 0 16,-5-1 0-16,0 0 0 16,3 9 0-16,-3-9 0 15,3 18 0-15,-2-6 0 16,-1 3 0-16,1 5 0 15,1 1 0-15,-2 6 0 0,0 3 0 16,0 7 0-16,-2 5 0 16,1 4 0-16,-1 8 0 15,-3 5 0-15,-5 4 0 0,3 4 0 16,-6 6 0-16,6 3 0 16,-7 2 0-16,0 4 0 15,1-1 0-15,3 3 0 0,2-3 0 16,4 0-9-16,-2-7-5 15,2-9-10-15,4-5-18 16,-2-23-36-16,2-5-9 16,1-22-5-16,-1-10-4 15</inkml:trace>
  <inkml:trace contextRef="#ctx0" brushRef="#br0" timeOffset="23956.9487">2416 14611 0 0,'14'-72'89'0,"0"14"3"16,-5 10-5-16,2 10-6 16,-2 12-3-16,30 8-63 15,-27 8-7-15,6 1-3 16,1 6-3-16,8 1-2 0,10 2 0 16,1 0-1-16,15 3 3 15,5-3-1-15,7 0 0 16,8-5-5-16,7-2-6 0,0-8-12 15,1-1-27-15,3-2-31 16,-12 1-6-16,-5 1-5 0,-14 0-2 16</inkml:trace>
  <inkml:trace contextRef="#ctx0" brushRef="#br0">1774 12684 59 0,'-16'-12'79'0,"0"1"-1"15,2 0-4-15,-6 7-16 0,7-2-41 16,-3 1-5-16,-1 0-1 16,0 3-4-16,7-1-2 15,-3 3-2-15,-1 5-2 16,0 7 0-16,-6 7-1 0,3 9 0 16,-2 7 1-16,-3 13 0 15,-3 8 0-15,9 6 3 16,-8 9-3-16,7 5 1 15,6 3 1-15,5 1 0 0,6 2-3 16,8-6 0-16,8-5 0 16,2-5-3-16,12-7 1 15,7-9-2-15,2-9-1 0,4-14-1 16,4-15 0-16,8-12-1 16,-1-12-3-16,4-17-1 15,-3-15 4-15,0-8 2 16,-3-6 2-16,-8-5 2 0,-7 0 2 15,-12 0 3-15,-6 4 5 16,-14 7 4-16,-4 11 0 16,-4 5-2-16,-13 10-2 15,0 14-2-15,-4 11-1 0,1 15-4 16,0 15 0-16,4 17-4 16,2 8 0-16,1 13 1 15,7 4-5-15,8-2 0 16,7-8 0-16,3-7 1 0,8-10-3 15,-5-14 3-15,7-9-3 16,2-17 2-16,-4-8 6 16,0-17 1-16,-4-4 1 15,-8-11 2-15,-1-8 1 0,-2-4 0 16,-6-7 1-16,-9 0-1 16,3-2 1-16,-11 2 0 15,5 5 0-15,0 4-3 0,-3 6 0 16,4 5-1-16,4 8-1 15,6 4-1-15,-3 8-2 16,3 2-1-16,1 13 0 16,7-13 1-16,-7 13-2 15,22 1 1-15,-6 7-2 0,7 5 1 16,1 5-1-16,0 1 0 16,1 2 1-16,1-2 0 15,-2 0 0-15,-6-6 2 16,1-1 4-16,-8-7 4 0,-11-5 2 15,9-1 0-15,-3-13 0 16,-2-6 0-16,-4-5 0 16,1-5-1-16,-1-5-2 0,5-1-4 15,7-3-1-15,-5 6-1 16,3 3 1-16,3 9-3 16,0 5 2-16,2 9-1 15,3 6 1-15,-3 4 0 0,1 10 1 16,-3 5 0-16,5 3 1 15,-3-1-1-15,3 3-1 16,-5-7 1-16,1 0 0 16,-5-5-1-16,1-6 2 0,-1-4 0 15,-9-1 0-15,12-8 3 16,-9-6 0-16,-1-5-2 16,-1-3 0-16,-1-7 1 0,1-3 0 15,-2 0-2-15,-1-1 0 16,2 1-4-16,0 7 2 15,2 3-1-15,4 7-1 16,4 8 1-16,3 5-1 0,3 4 0 16,3 7 0-16,-1 4 1 15,2 0 2-15,0 0 0 16,3 0 0-16,-4-3 0 0,-1-6 0 16,1-4 1-16,-2-2 1 15,0-9-1-15,-1-2 1 16,2-7 0-16,-11-2 1 15,5-5 0-15,-8-4-1 0,-1 0 1 16,0 4-1-16,-3 0 0 16,0 2-1-16,-5 5-1 15,4 6-2-15,1 14 0 16,0-11-1-16,0 11 1 0,11 6-1 16,-1 5 0-16,1 2 2 15,6 2-1-15,-1 0 2 16,2 0 0-16,-1-1 0 15,1-3 2-15,0-1-2 0,-1-6 0 16,0-4 0-16,-4 0 1 16,0-7 0-16,-2-5 0 15,0-4 2-15,-4-2-1 16,-2-4 1-16,-1-2 0 0,-4-3 0 16,0 3 0-16,-1-2-1 15,0 6 0-15,0 0-2 16,-1 6 0-16,0 3-2 0,2 11 0 15,0 0-1-15,5-5 0 16,-5 5 0-16,12 11 0 16,-5-2 1-16,3 2 0 0,-2 0 1 15,5-1-1-15,-3-2 1 16,4-1-1-16,1-3 1 16,-1-4 0-16,0 0 1 15,2-4-1-15,-1-3 1 16,-1-4 2-16,-5-2 1 0,1 0-2 15,-4-4 2-15,-2-2-1 16,1 0 0-16,-3-1 0 16,-2 0-1-16,1 3-1 0,0 0-2 15,1 4 0-15,0 3 0 16,-2 10-1-16,9-10 1 16,-1 10-1-16,2 2 0 0,0 4 2 15,4 4 0-15,-4-3 0 16,4 4 1-16,1-2 0 15,-1-2 0-15,-1-1 0 16,0-1 1-16,0-5-1 16,-5 0 1-16,3-4 1 15,-2-7-1-15,0-3 0 0,-3-4 0 16,3-6 1-16,-3-2-1 16,3-3 0-16,-3-1 0 15,-1 3 0-15,-2 3 0 0,1 3-1 16,-3 6-1-16,1 5-1 15,-2 10 0-15,0 0-1 16,0 0 0-16,12 6 0 0,-2 4-1 16,3 2 0-16,-1 0 0 15,3-2 1-15,1-1-1 16,0-2-1-16,-1-3 1 16,0-4-1-16,-3-2-1 0,0-7-1 15,-2 0-2-15,4-1 0 16,-2-3 0-16,-1-1 1 15,3-4 1-15,1 0-2 16,2-2-3-16,0-2-5 16,2-2-6-16,-3-1-9 0,5 0-7 15,-4 0-2-15,2 0-2 16,-7 1 4-16,1 3 13 16,-3 2 17-16,-4 4 19 0,0 2 16 15,-2 3 13-15,-4 10 4 16,5-11 3-16,-5 11-3 15,0 0-6-15,0 0-9 16,0 0-9-16,0 0-6 0,0 0-6 16,-11 2-3-16,5 7-4 15,-1 3-1-15,-4 7-2 16,2 4 1-16,-3 6 0 0,1 6 0 16,4 1 0-16,1 3 1 15,1-3 1-15,4 0-1 16,1-4 0-16,6 0 1 15,3-10-3-15,5 0-1 16,3-11-3-16,5 2-4 0,7-11-10 16,6-3-11-16,2-10-5 15,7-11-2-15,-3-6 2 16,3-10 7-16</inkml:trace>
  <inkml:trace contextRef="#ctx0" brushRef="#br0" timeOffset="31282.7676">4448 10878 16 0,'-51'29'94'16,"13"-10"-5"-16,5-11-5 15,14-11-7-15,13-18-1 16,6-14-82-16,22-7-13 0,19-11-27 16,8-9-34-16,15-9-3 15,10-6-5-15,4 1-2 16</inkml:trace>
  <inkml:trace contextRef="#ctx0" brushRef="#br0" timeOffset="31499.259">3904 10547 29 0,'-77'33'96'0,"9"-8"-2"16,11-7-9-16,9-10-16 16,8-8-9-16,9 0-98 15,21 0-43-15,10 0-3 0,21 15-8 16,-4 0-4-16</inkml:trace>
  <inkml:trace contextRef="#ctx0" brushRef="#br0" timeOffset="31938.2835">2755 13822 1 0,'-36'44'85'0,"7"-17"0"15,15-11-7-15,14-16-3 0,-8-9-3 16,22-15-74-16,11-7-1 16,21-11 0-16,10-6 3 15,17-11 0-15,13-10 1 16,15-8 2-16,12-12 1 0,22-10 0 15,9-7 0-15,10-11 1 16,11-10 1-16,9-5 3 16,2-5-1-16,4-1-1 0,-3-1 1 15,-4 6-2-15,-6 3 1 16,-6 9-1-16,-9 8-2 16,-13 14-1-16,-8 11-1 15,-14 13-5-15,-12 11-8 16,-15 20-21-16,-12 19-47 0,-23 10-3 15,-18 13-9-15,-21 5-5 16</inkml:trace>
  <inkml:trace contextRef="#ctx0" brushRef="#br0" timeOffset="32771.1597">4669 11347 5 0,'-7'-12'13'0,"7"12"-15"16,0 0-14-16</inkml:trace>
  <inkml:trace contextRef="#ctx0" brushRef="#br0" timeOffset="33917.1113">1283 11526 0 0,'-12'28'82'15,"5"-7"2"-15,6-2-2 0,1-8-4 16,0-11-4-16,-10-5-69 16,6-13-3-16,1-4 0 15,3-8 2-15,7-7 0 16,-7-13 0-16,0-11-1 16,1-11-3-16,0-7 4 0,0-8-2 15,0-13 4-15,0-9-2 16,-5-10 2-16,4-3-1 15,0-3 1-15,0 0 3 16,1 2-3-16,3 4 2 0,-4 11-7 16,1 10-2-16,8 13 2 15,-2 13 0-15,-7 17-4 16,1 11-1-16,1 15-5 0,1 4-6 16,-2 13-22-16,-1 12-26 15,0 0-22-15,0 0-5 16,13 8-1-16</inkml:trace>
  <inkml:trace contextRef="#ctx0" brushRef="#br0" timeOffset="36731.2177">1589 8661 14 0,'0'0'72'16,"10"-12"2"-16,-10 12 1 16,0-15-37-16,0 15-9 15,-9-10-2-15,0 6-4 16,9 4-5-16,-17-8-5 15,6 7-4-15,-4 0-3 0,7 1-3 16,-9 2-2-16,1 5-1 16,3 3-1-16,-7 6-1 15,4 4 0-15,-5 8 1 0,9 4-1 16,-7 10 1-16,4 4 0 16,0 8 0-16,3 3 3 15,8 1 1-15,-3 2-1 0,-3-2-2 16,10-2 2-16,-2-6-3 15,6-7 3-15,3-7-4 16,-3-11-2-16,5-6-1 16,10-12 1-16,9-8 2 15,-5-12-3-15,9-6 4 16,-6-2-3-16,6-1 5 0,-4 1 1 16,-9 3 1-16,-6 5 0 15,-1 11 0-15,-11 9 0 16,-2 17 0-16,-3 8 0 0,-8 16 0 15,-1 9-2-15,6 13 1 16,-1 7-1-16,7 3 1 16,-1-3-1-16,5-8-2 15,7-9-2-15,9-12 0 0,3-15-5 16,7-18-9-16,-2-15-12 16,4-22-12-16,3-13-5 15,3-16 1-15,-3-11 1 16,-1-10 14-16,-5-4 9 0,0-7 18 15,-10 5 25-15,-6-1 16 16,-2 5 7-16,-10 8 4 16,-1 11-2-16,-4 6-12 0,-1 14-2 15,1 12-10-15,-6 9-9 16,3 14-5-16,-6 16-2 16,6 11-5-16,-6 7-6 15,-1 7 3-15,6 5-4 16,-4 0 2-16,10-1-1 0,-2-10 1 15,3-7-1-15,2-9 1 16,2-7 1-16,-2-12 1 16,15-7 0-16,-7-14 1 15,-5-7 1-15,1-7 1 0,7-4 1 16,-5-3 0-16,1 1-1 16,-2 8-1-16,4 1-4 15,-3 13 2-15,2 12 0 0,2 8 0 16,0 16-2-16,5 13-1 15,2 13 1-15,0 4 1 16,0 5 4-16,1-3-3 16,3-4 0-16,-3-5-1 15,-1-8 3-15,-5-12 0 0,0-13 0 16,-12-7 0-16,16-14 1 16,-10-8 0-16,2-10-1 0,-4-8 1 15,-4-8 1-15,0-8 0 16,-2 0 0-16,0 0 0 15,0 4 0-15,1 10-1 16,-6 6-1-16,1 12 0 16,5 9 0-16,1 15-2 0,5 8 0 15,0 20 0-15,4 11-1 16,-3 10 1-16,8 7 1 0,2 5 1 16,1-3-1-16,2-6-1 15,-2-7 2-15,2-12-1 16,0-13 0-16,0-15 1 0,-1-10 0 15,-4-18 0-15,0-7 0 16,-4-14 1-16,-2-7 0 16,-3-8 1-16,-4-3-1 15,-1 1-1-15,0 5 0 0,-2 7 0 16,-4 8 0-16,5 10-1 16,0 8-2-16,-2 11 1 15,3 12 0-15,0 0-2 16,7 0 1-16,-1 6 0 15,1 4 1-15,2 0 0 0,-3 0 0 16,5 1 0-16,-11-11 0 16,10 13 0-16,0-13 0 15,-2-5-1-15,-2-3-1 0,7-7 1 16,-1-3 1-16,4-4-1 16,-6-1 1-16,4-3 0 15,-2 4 1-15,1-3-1 16,1 4 1-16,-3 4 0 0,1 2-1 15,0 3 1-15,2 5-1 16,6 2-1-16,-3 2 2 16,0 1-2-16,2 2 0 0,0 0 0 15,0 0 0-15,1 1 0 16,1-1-1-16,-2 2 1 16,1-1-2-16,0 0 1 15,-3 1 1-15,-4-1-2 16,2 1 4-16,-15-2 0 0,12 4 4 15,-12-4-1-15,0 0 1 16,0 0 1-16,0 0 0 16,0 0-2-16,0 0-1 0,0 0-2 15,0 9-1-15,0-9-1 16,0 0 0-16,0 0-1 16,0 0 0-16,3 9 0 15,-3-9 1-15,0 0 0 0,10 5 1 16,-10-5 0-16,0 0 1 15,16 4-1-15,-16-4 2 16,16 0-1-16,-16 0 1 16,9 0 1-16,-9 0 0 0,15 0 0 15,-15 0 0-15,10-5 0 16,-10 5 0-16,0 0 0 16,12-11-1-16,-12 11 0 0,17-10 0 15,-17 10 0-15,17-15-1 16,-4 1 1-16,5-3-1 15,2-4 1-15,0-2-1 16,0-4 1-16,-1-2 0 16,0-3 0-16,2-5 1 0,-8 0-1 15,0-2 0-15,-5-4 1 16,-2-2-1-16,-6-4 0 0,1-5 0 16,-7-3-1-16,-2-2 0 15,-7-5 0-15,-2-3 1 16,-6-1 1-16,-1-1 1 15,-5 3 0-15,1 1 0 0,-3 5 1 16,0 6 0-16,4 6 0 16,0 9 0-16,7 8-3 15,-1 6 0-15,6 7-1 0,0 6-2 16,7 5 0-16,8 7-2 16,-13-3 0-16,13 3-1 15,-7 8 0-15,4 7 0 16,3 7 0-16,0 9 1 15,1 11 2-15,10 11 1 0,6 13 1 16,2 10 0-16,10 7 1 16,4 5 1-16,6-1 0 15,3 3 1-15,4-3-2 0,-4-2 0 16,3-15 0-16,2-8-1 16,-3-11 0-16,1-8 0 15,-2-13-1-15,-4-8 1 16,-3-15 0-16,2-6 1 0,-7-16 1 15,0-7 1-15,-8-10-1 16,0-8 0-16,-5-7 1 16,-2-5-2-16,-3-3 0 15,-5-3 0-15,-1 3-1 0,-5 3 0 16,0 7-1-16,-1 6 1 16,-1 10-2-16,0 7 0 15,0 9 0-15,0 13 0 16,0 0 0-16,6 19 1 0,4 9 0 15,0 4 1-15,5 1 0 16,1 2 1-16,2-3 0 16,7-4-1-16,3-14 1 15,1-13-2-15,0-15 1 0,2-15 0 16,0-17-2-16,0-9 1 16,-4-14 1-16,-3-12 0 15,-7-13 1-15,-10-4 1 0,-6-9 0 16,-8-6-1-16,-14 1 2 15,-10 0 2-15,-6 9 0 16,0 14 1-16,-2 15 1 16,7 14-3-16,4 17-2 0,4 17 1 15,12 20-1-15,3 14-3 16,9 20-1-16,1 13-1 16,13 10 0-16,2 14 0 15,3 3 1-15,6 3 1 16,4 0-1-16,1-7 0 0,2-10-1 15,1-8 1-15,0-13 0 16,0-9-1-16,-2-10 2 16,-2-10 0-16,-1-4 1 15,-1-8 1-15,-4-7 0 0,-3-5 2 16,2-5-2-16,-5-4 1 16,1-5 0-16,-3-3 0 15,1-3-1-15,0-1 0 0,-2-1-1 16,-1 2 1-16,0 2-1 15,-1 5-1-15,0 7 1 16,-5 3-1-16,0 9 0 0,-2 4-1 16,-5 10 1-16,0 0-1 15,13-1 0-15,-8 6 0 16,1 11 0-16,5 3 1 16,3 9 1-16,3 6 0 0,2 9 1 15,4 8 0-15,-1 5 0 16,0 4 1-16,-1 4-2 15,-4-1-2-15,0-1-3 16,-7-10-6-16,1-2-16 0,-9-5-47 16,-2-14-8-16,-3-10-4 15,-12-13-5-15</inkml:trace>
  <inkml:trace contextRef="#ctx0" brushRef="#br0" timeOffset="36907.7657">3851 7481 0 0,'-55'-7'94'0,"12"5"2"16,9 2-8-16,5-2-9 16,8-16-1-16,12 7-69 15,10-6-3-15,15-8-7 0,17-6-8 16,10-6-9-16,5-9-26 16,22 0-34-16,0-8-6 15,3 1-5-15,-2 3-4 16</inkml:trace>
  <inkml:trace contextRef="#ctx0" brushRef="#br0" timeOffset="39912.661">2442 10328 28 0,'-23'16'14'0,"8"-14"-38"16</inkml:trace>
  <inkml:trace contextRef="#ctx0" brushRef="#br0" timeOffset="40410.9051">2558 10054 78 0,'2'-11'84'15,"-2"11"0"-15,0-11-14 16,0 11-27-16,0 0-11 0,0 0-10 16,0 0-9-16,-2 5-7 15,2 15-4-15,0 7-4 16,9 17-2-16,2 10 1 16,3 14 0-16,5 11 1 0,1 4 1 15,6 1 1-15,-1-1-1 16,-1-5 3-16,0-10-2 15,-6-10-1-15,2-12-4 0,0-14-5 16,-1-8-3-16,-2-13-4 16,0-10-10-16,-1-12-7 15,-1-14-7-15,0-12 0 16,-5-15 5-16,-5-6 9 16,-5-12 20-16,-3 0 14 0,-6-8 16 15,-2 10 13-15,-4 2 8 16,1 10-1-16,2 11-3 15,2 12-6-15,6 10-14 0,3 8-10 16,1 15-4-16,3 6-4 16,11 17-1-16,-1 9-1 15,3 10 0-15,5 8-1 16,2 10-3-16,-3-1-7 16,5 1-7-16,-6-8-18 0,-3-14-35 15,3-6-11-15,-4-18-5 16,-7-14-1-16</inkml:trace>
  <inkml:trace contextRef="#ctx0" brushRef="#br0" timeOffset="40570.7915">2835 10039 35 0,'-7'-24'91'16,"3"8"-4"-16,4 7-12 15,0 9-10-15,0-34-24 16,0 34-66-16,8 6-24 15,12 8-29-15,5-5-7 0,1-1-4 16</inkml:trace>
  <inkml:trace contextRef="#ctx0" brushRef="#br0" timeOffset="42827.9327">3141 9734 36 0,'8'-18'83'15,"-3"5"-2"-15,-5 13-2 16,0 0-23-16,-1 15-28 15,1 6-10-15,0 14-7 0,0 10-5 16,5 15-4-16,8 12-1 16,0 15 1-16,9 9 0 15,1 6 0-15,7 1-1 0,0-2 0 16,2-6 0-16,-3-5 0 16,-2-8 0-16,0-13-2 15,-4-7 0-15,0-11-2 0,-4-12-2 16,-3-11 0-16,-2-13 0 15,-4-15-1-15,-2-16-1 16,-5-20 0-16,-2-12 0 16,-1-16 5-16,-8-7 4 15,-3-8 3-15,-5 3 0 16,-4 3 4-16,-5 12 0 0,-2 7 3 16,-1 10 0-16,-1 12-1 15,1 8-1-15,1 10-2 16,3 2-2-16,6 5-1 0,3 0-2 15,4-3-3-15,6-5 0 16,5-2-2-16,5-8 0 16,9-6-1-16,5-10 0 0,8-5 1 15,5-7 1-15,2-6 2 16,6-2-2-16,6-2 1 16,-3-1 1-16,1 4-1 15,-1 5 1-15,-5 3 0 0,-5 6 0 16,-9 8 0-16,-2 9 0 15,-11 7 1-15,-1 7-1 16,-6 4 0-16,-4 11-1 16,0 0 0-16,-4 7 0 0,-3 11-1 15,-6 6 0-15,-2 7 0 16,-4 4 1-16,-3 4 0 0,-2 4 0 16,3-1 1-1,-4 1 0-15,3-4-1 0,5 0 0 16,7-3 0-16,5-3 0 15,4 1-1-15,5-6 0 16,8-6 0-16,9-3 0 0,3-8 0 16,6-8 1-16,4-4-1 15,6-16 0-15,4-11 1 16,-2-9 0-16,7-10-1 16,-2-6 0-16,-2-10 1 0,-4-3-1 15,-2-7 1-15,-4-2 0 16,-7-1 0-16,-6 0 0 15,-4 1 1-15,-3 4-1 0,-2 7 0 16,-5 7 1-16,-4 10-1 16,-2 6 1-16,-1 12-1 15,4 8 0-15,-2 9-1 16,-3 12-1-16,2-12-1 0,-2 12 1 16,0 0 0-16,9 16 1 15,-3-2-2-15,-3 4 2 16,-2-1 0-16,-1 4 2 15,0-3 0-15,0 0 0 0,0-4-1 16,0-2 0-16,2-3 0 16,-2-9 0-16,14 13-1 15,-2-6 1-15,3 2 0 16,5 2-1-16,6 0 1 0,0 5 1 16,1 1-1-16,1 3 0 15,-3 2 0-15,-4 3 1 16,-4 0 1-16,-5 3-2 0,-4-4 2 15,-5-2 0-15,-2-3 0 16,-1-5-1-16,0-5-1 16,0-9-2-16,-2-9-3 15,2-18-6-15,0-10-6 0,1-12-2 16,9-12-2-16,-1-11 1 16,1-9 6-16,-3-5 4 15,-3-7 6-15,-2 2 8 0,-1 0 9 16,-5 5 5-1,-10 8 3-15,0 9 1 0,-5 12-3 16,4 11-4-16,1 14-3 16,0 10-6-16,4 16-3 15,10 6-2-15,-11 23-2 0,11 9-2 16,10 15-1-16,4 11 2 16,5 8 0-16,9 8 1 15,5 1 0-15,5-4 1 0,5-5 0 16,3-12 0-16,-1-11 0 15,3-15 1-15,-5-13-1 16,0-10 1-16,-3-9 0 0,-3-13-1 16,-9-13 1-16,1-6-1 15,-8-13 0-15,-3-4 0 16,-6-8-1-16,-2-2 1 16,-6 6 0-16,-1 2 1 0,-1 11 0 15,-1 7 0-15,-1 10-1 16,-1 11 1-16,1 16-1 15,0 0-1-15,0 5 0 16,4 9-1-16,0 4 0 0,3 3 0 16,1-1 1-16,0 3 1 15,2-3 0-15,1-1 0 16,-3-5 1-16,1-2-1 16,0-2 0-16,-9-10 0 0,14 10 0 15,-14-10 0-15,12 4 1 16,-12-4-1-16,12-2 1 15,-12 2 0-15,16-18-1 16,-7 4 1-16,0-5-1 0,0-3 0 16,0-8 1-16,5-5-1 15,-1-5 0-15,2-7-1 16,-1-4 1-16,4-1-2 0,0 0 1 16,1 5 0-16,-1 5-1 15,-3 9-1-15,-4 9 1 16,3 9 0-16,-3 13 1 15,-2 8 0-15,0 13 1 16,-3 5 0-16,2 4 0 0,4 0 1 16,2 3 0-16,-1 0 0 15,1-2 0-15,6-4 0 16,-4-1-1-16,2-1 0 0,-3 4 1 16,-1 3-1-16,-2 3 2 15,-4 9-2-15,-2 11 2 16,-6 11 0-16,0 10 1 0,-1 13 0 15,0 12 0-15,-2 5 0 16,1 3-1-16,0-9-1 16,2-11-1-16,-1-13 0 15,1-17-2-15,0-22-6 0,0-35-6 16,-2-5-10-16,-1-32-11 16,0-17-14-16,-3-19-22 15,3-14-15-15,0-14 11 16,2-13 24-16,2-2 20 0,-1-5 20 15,4-1 16-15,1 1 20 16,8 3 27-16,-1 1 14 16,0 2-11-16,1 7-17 15,0 6-8-15,-1 12-4 16,-3 8-1-16,-2 16-1 0,-2 15-3 16,-4 11-1-16,-1 15-7 15,0 17-1-15,0 8-4 16,0 19-4-16,0 16-3 0,2 7-2 15,3 17 0-15,5 12 1 16,3 7 2-16,3 1 0 16,4 0 1-16,2-4-1 0,2-6 1 15,0-10 0-15,2-11-2 16,0-11 0-16,-4-11-1 16,-2-5 1-16,-6-8-1 0,-3-7 1 15,-2-9-1 1,-5-15-1-16,-4-10 1 15,-2-11-1-15,-6-9 1 0,-3-7 0 16,-1-2 1-16,-2 1 1 16,-1 6 1-16,-1 8-1 15,2 10 1-15,2 8-1 0,3 14 0 16,9 10-2-16,-13 9 0 16,10 10-1-16,3 10-3 15,1 3-2-15,12 2-2 0,8-2-4 16,10-2-7-16,5-8-21 15,0-18-40-15,8-4-6 16,-2-10-2-16,-4-8-1 0</inkml:trace>
  <inkml:trace contextRef="#ctx0" brushRef="#br0" timeOffset="44746.2622">688 7331 49 0,'0'0'72'16,"2"-17"-1"-16,-1 7 0 15,-1 10-42-15,13-21-13 16,-13 21 4-16,9-12-5 15,-9 12 0-15,4-12 4 16,-4 12-1-16,1-10-5 16,-1 10 5-16,0 0-5 15,0 0-4-15,0 0-1 0,0 0-1 16,0 0-6-16,4-9 0 16,-4 9-2-16,0 0 0 15,0 0 4-15,5 11-7 16,2 12 0-16,1 9 1 15,-1 8-1-15,-2-12 5 16,7 10 0-16,10 36-2 16,3 6-1-16,4 4 4 0,4-6-1 15,-2-6 0-15,-4-6 1 16,-2-10-4-16,3-20 3 16,-12-12 0-16,-4-6 1 15,-1-9 0-15,-11-9-2 0,-5-11 1 16,-7-13-1-16,-1-12-2 15,-2 13 4-15,-1-13-3 16,0-1 1-16,-3-7 0 16,-3-3 2-16,1-3 0 15,-3 0 1-15,2 0 1 0,-12-34-6 16,17 42 5-16,0-1-2 16,-4-28-3-16,12 19 1 15,11 28-2-15,16 27 0 16,15 33-2-16,4 18 4 0,2-1-3 15,9 4 0-15,-9-9 2 16,-7-4 0-16,1-11 1 16,-1-15 0-16,-7-16 1 15,-3-13 0-15,-4-18 2 0,-2-10-1 16,-1-8 1-16,0-12 0 16,-6-7-1-16,-1-3 1 15,-4 2 0-15,-2 6 0 16,-2 11 0-16,0 11-1 15,1 7-2-15,-1 14 1 0,0 18 0 16,0 0-1-16,16 21 0 16,1 11-1-16,-2 7-1 15,5 1 0-15,5 0 0 16,0 1-5-16,-2-7 0 0,2-10 0 16,6-12 0-16,-9-12 1 15,11-14 1-15,-4-12 1 16,-4-7 2-16,-1-10 6 0,-2-2 1 15,-8-2 3-15,-4 3 2 16,-4 3 1-16,-6 11-2 16,-9 3 0-16,-3 10-2 0,-1 9-3 15,4 8-2-15,-3 5-2 16,5 11-2-16,4 7-2 16,3 4 0-16,1 1-1 15,7 2 1-15,8-4 1 0,0-3 0 16,5-7-1-1,-2-7 0-15,-2-9 0 0,2-6 1 16,1-7 3-16,-6-7 1 16,-4-5 1-16,-1-2 1 15,-9-4 3-15,2 2 2 16,-2 1-1-16,-3 7-1 0,0 3-3 16,-3 6-1-16,6 12-1 15,0 0-1-15,0 11-2 0,3 7-2 16,7 4 1-16,2-4 0 15,0 0 3-15,3-1 1 16,-1-4 0-16,-1-10 1 16,-1-3 0-16,-1-13 2 0,0-6 0 15,-4-1 1-15,-3-7 0 16,-2-2 0-16,4-7 0 16,1 1-1-16,-1 1-1 0,2-1 0 15,1 4-1-15,6 6-2 16,2 5-1-16,6 8-2 15,-3 12 1-15,5 6-1 16,3 15-4-16,3 9-1 16,-10 4 0-16,2-1 1 0,-1-1 2 15,-7-4 5-15,-1-7-1 16,1-10 1-16,-15-11 6 16,10-23 0-16,-3-7 0 0,-1-10 0 15,0-6-1-15,2-9-2 16,4-3-2-16,-3-1 1 15,1 6 1-15,-1 8 1 0,-5 9 2 16,0 10 0-16,1 8-2 16,-5 7 0-16,0 11-1 15,0 0-1-15,0 0-1 16,0 8-2-16,3 3-1 0,7 2 1 16,5 1 0-16,11 1 2 15,1 0 0-15,8 2-2 16,6-2-2-16,-8 4-3 15,5 5-3-15,-9 5-1 0,-6 13-2 16,-11 9-1-16,-12 20-3 16,-14 1-2-16,-14 20-10 15,-5 8-25-15,-18-4-18 0,1-1-5 16,-9-8 2-16</inkml:trace>
  <inkml:trace contextRef="#ctx0" brushRef="#br0" timeOffset="45043.1804">1407 8172 89 0,'-22'28'94'0,"5"-9"-10"16,9-11-2-16,8-8-4 16,-4-16-67-16,10-17-8 0,18-11-4 15,13-15-1-15,1-17 3 16,22-12 4-16,17-19-3 15,9-6 2-15,18-2-4 16,8-2-4-16,-2 8-3 16,0 8-1-16,0 17-4 15,-17 12-6-15,-11 24-5 0,-20 14-4 16,-15 22-1-16,-25 12 0 16,-18 22 0-16,-10 20-7 15,-23 16-16-15,-8 22-6 16,-17 15-5-16,1 15 12 0</inkml:trace>
  <inkml:trace contextRef="#ctx0" brushRef="#br0" timeOffset="45190.7979">2040 7902 32 0,'-83'111'67'16,"6"-20"14"-16,16-16 2 15,0-16-12-15,17-23-6 0,20-18-23 16,11-22-24-16,18-31-8 16,27-24-6-16,20-24-6 15,10-20-6-15,33-21-9 16,22-15-60-16,12-9-7 0,8 4-6 15,-4 9-7 1,-8 12-1-16</inkml:trace>
  <inkml:trace contextRef="#ctx0" brushRef="#br0" timeOffset="47354.8948">1957 16685 40 0,'-20'-1'85'15,"-2"1"2"-15,-2 6-9 16,-7-2 1-16,1 24-44 0,-2-23-26 16,6 4-4-16,1 3-2 15,1 7 0-15,7 6-4 16,0 11 0-16,2 10-1 15,1 6 1-15,10-19 1 16,-5 5 0-16,4 6 2 16,3 6 1-16,-1 1 0 0,3 2 1 15,0 3 0-15,2 2-1 16,4-1 0-16,6 4 1 16,4-8-2-16,0 4-1 15,3-8 0-15,6-3-2 0,6-8-2 16,-1-2 0-16,4-12-1 15,9-8 0-15,0-15 0 0,-5-7 1 16,2-15 0-16,-25-8 4 16,59-57 0-16,-18-31 1 15,-18-24 0-15,-6-18 2 16,-31-2-2-16,-2 1 0 16,-17 8-2-16,-1 30 0 0,-5 17 2 15,0 19 2-15,6 20 0 16,0 16-4-16,7 20 2 15,-1 23-1-15,-2 21-1 16,10 27 0-16,1 17-4 16,3 18 1-16,12 20 1 0,3 21 2 15,-1-53 1-15,0 7 1 16,5 1 0-16,1 2 0 0,7-7 4 16,-1 2-5-1,3-7 0-15,1-4-1 0,5-8-3 16,0-5 1-16,0-14-2 15,-3-16 2-15,40 0 0 16,-7-24 0-16,0-33 0 16,-20-29 0-16,-14-13 2 0,-8-2 1 15,-13 9 1-15,-14 26 0 16,-12 17 0-16,-3 9 2 16,-6 14-1-16,0 11 1 0,2 5-3 15,-3 10 2-15,7 10-1 16,2 7-1-16,8 5 0 15,0 0-4-15,7 1 4 0,1-7-4 16,6-3 4 0,11-10-3-16,6-10-1 0,3-8-1 15,2-22 0-15,4-5 2 16,0-14-3-16,-5-6 3 16,8-7-3-16,-7 0 1 0,-11 0 1 15,0 7 2-15,-3 11-1 16,-6 7 1-16,1 9 0 15,1 10 0-15,-9 10 1 0,16 11 1 16,0 13 0-16,-1 9 0 16,6 4 0-16,-1 2 1 15,3 0 0-15,0-1 0 16,-6-5-1-16,-1-11 0 0,-1-15 0 16,2-7-1-16,-6-21 1 15,-2-12-1-15,0-11-1 16,-1-10 4-16,2-14-3 15,-2-8 2-15,1-8-2 16,-3-2 0-16,4 1 0 0,2 8 0 16,2 7 0-16,2 10-4 15,2 13 3-15,3 15-1 16,1 21 0-16,4 15 0 16,-3 20 1-16,1 16 0 15,1 8 0-15,0 6 1 0,-6 3 0 16,0-6 0-16,-2-5 1 15,-7-9-1-15,0-14 0 16,-10-23 1-16,16-2-1 0,-12-30-2 16,5-18-4-16,0-11-3 15,3-19 1-15,2-9 0 16,1-10 1-16,2-2-3 16,1 6 3-16,-2 11 3 15,-2 15 6-15,-5 14 8 0,-3 18-1 16,-1 14-1-16,-5 23-1 0,0 0 2 15,-4 25 0 1,-1 3-2-16,0 6-3 0,5 4-3 16,0-1 0-16,6 1 0 15,5-5 0-15,5-4-2 16,5-4 1-16,2-4-2 0,3 2 0 16,-2 1-2-16,3 7 0 15,-6 8-4-15,-2 6-3 16,-9 10-2-16,0-1-1 0,-9 1 4 15,-1-5 0-15,-3-8 0 16,-5-13-4-16,-2-20-4 16,1-21-13-16,10-24-35 15,-1-19-4-15,3-13-7 16</inkml:trace>
  <inkml:trace contextRef="#ctx0" brushRef="#br0" timeOffset="47705.4894">3976 15329 61 0,'30'-63'89'15,"-8"15"-3"-15,-5 16-30 16,-7 9-12-16,-10 23-11 16,12 0-4-16,-10 20-8 15,2 18-10-15,-1 7-9 16,6 7-1-16,0 2-1 0,4 2 2 16,0-5-1-16,-2-5 1 15,2-12-2-15,0-12 0 16,-4-12 0-16,3-7 0 0,-4-9 1 15,3-12 0-15,0-13-1 16,-4-7 1-16,0-8 0 16,3-5 0-16,1-5-1 15,2 3 0-15,1 7-1 0,3 8 0 16,2 13 1-16,3 14 0 16,4 13-1-16,4 23 0 15,1 17 1-15,-4 25-1 16,3 19-4-16,-1 21-10 0,-5 3-16 15,-12 17-48-15,-1 11-3 16,-11 1-6-16,-11-2-3 16</inkml:trace>
  <inkml:trace contextRef="#ctx0" brushRef="#br0" timeOffset="47937.1709">3623 17579 38 0,'-69'75'95'16,"9"-17"-4"-16,2-4-6 16,10-19-3-16,5-7-3 15,13-20-76-15,30-25-2 16,1-42 1-16,37-53-2 0,27-36-2 16,8-38-6-16,47-2-11 15,8 1-16-15,6 26-22 16,-19 58-23-16,-9 24-8 0,-12 25-7 15,-11 23 3-15</inkml:trace>
  <inkml:trace contextRef="#ctx0" brushRef="#br0" timeOffset="48047.9455">4489 17164 26 0,'11'38'2'0,"18"12"-30"0</inkml:trace>
  <inkml:trace contextRef="#ctx0" brushRef="#br0" timeOffset="51041.328">8104 15326 28 0,'0'-14'48'0,"-3"6"2"16,3 8-3-16,-10-20-6 0,10 20-8 15,-18-21-6-15,8 12-6 16,-7-4-3-16,0 5-5 0,-7-2-3 16,-1 2-2-16,-4-2-2 15,-4 3-1-15,-5 0 0 16,-2 2 0-16,-5-2 0 16,1 1-1-16,-3 2 0 15,1-2-1-15,-4 2 1 0,-1 2-1 16,1 2-1-16,-1 0-1 15,-1 0 0-15,-2 6 0 16,-3 2 0-16,-2 4-1 0,-2 7 0 16,-3-2 0-16,2 3 1 15,0 1-1-15,0 2 1 16,3 0 0-16,6 0 1 16,4-2-1-16,2 1 0 0,10 1-1 15,1 2 0-15,2 4-1 16,5-2 1-16,2 6-2 15,1 3 1-15,4 3-1 0,2 0 0 16,4 4 0-16,3-1 0 16,1 2 0-16,6 0 0 15,4 1 0-15,1 1 0 16,8 0 1-16,3 0 1 0,7 3-1 16,4 1 1-16,3 4 0 15,5 4 1-15,5 1-1 16,3 1 0-16,3-2 0 15,3 5 0-15,5-3-1 0,5 0 2 16,5 0 0-16,3-2 1 16,5-3 0-16,4-2 0 15,6-1 0-15,6-7 0 0,4-4 3 16,4-5-4-16,3-5 2 16,5-8-2-16,4-3 2 15,5-7-1-15,2-3 0 16,6-5 1-16,8-3-1 15,5-4 1-15,2-3-1 0,11-6 0 16,3-5 0-16,7-3 0 16,7-8-2-16,3-4 1 15,5-4-1-15,6-8 0 16,-3-4 0-16,2-8 0 16,1-6 0-16,-2 1 0 0,-2-8 1 15,-2-1 0-15,-4-5 0 16,-3-2 1-16,-5 0-1 15,-3-5 0-15,-7-2 0 0,-10-6 1 16,-6-3-1-16,-18-4 1 16,-5-5-2-16,-16-6 2 15,-10-7 0-15,-19-1 1 0,-10-3 1 16,-16 1 1-16,-18 6 0 16,-15 0 1-16,-15 3 0 15,-18 5 0-15,-14 4 1 16,-16 5-2-16,-8 4 1 0,-13 5-2 15,-8 3-1-15,-7 5 0 16,-8 4-2-16,-10 6 0 16,-7 6-1-16,-14 9 0 15,-10 4-2-15,-15 11 0 0,-10 2 0 16,-18 11 0-16,-15 6 0 16,-10 10 1-16,-8 4 0 15,-3 3 1-15,-6 7 0 16,4 7 0-16,0 6 0 15,4 11 0-15,3 10 0 0,-3 17-1 16,-3 13-1-16,-5 22-1 16,-8 18-1-16,-3 14-1 15,-5 14 1-15,5 10-1 0,9 2 0 16,20 1 1-16,25-1-4 16,33-1-8-16,35 1-26 15,38 0-39-15,58 0-3 0,34-6-7 16,44-2-2-16</inkml:trace>
  <inkml:trace contextRef="#ctx0" brushRef="#br0" timeOffset="53730.1299">19305 12667 64 0,'0'-16'79'0,"-9"-5"-5"0,-6-1-4 15,-7-7-42-15,-5-2-11 16,-7 3-8-16,-7 0-2 16,-11 2-2-16,-6 6 2 0,-10 3 0 15,-4 5 1-15,-6 6 1 16,-6 6-2-16,-5 5-1 15,-6 11-1-15,-2 10-3 16,-5 8-1-16,0 6-1 16,-1 6 1-16,0 8 1 0,5 3-1 15,6 4 2-15,9 3 0 16,11 2-1-16,8 2 0 0,10 6 0 16,10 2-1-16,9 3-1 15,9 5 0-15,8 3-1 16,10 6 1-16,8 3 1 0,8 2 0 15,14 2 2 1,11-3 0-16,17-1-1 0,12-3 0 16,12-6 1-16,17-9 0 15,11-11 0-15,17-9-1 16,11-14 0-16,11-12-1 0,8-17 0 16,3-14 1-16,5-12-1 15,-1-19 1-15,0-16-1 16,-7-15 0-16,-9-15 0 0,-8-14 0 15,-16-12 1 1,-9-9 1-16,-18-12 1 0,-18-5 0 16,-21-7 2-16,-21-1 0 15,-21 0 1-15,-19 1 0 0,-28 3 0 16,-23 4-2-16,-22 11-2 16,-25 11-3-16,-20 13 0 15,-21 16 0-15,-18 23 0 16,-13 21-5-16,-11 24 0 0,-5 18-2 15,7 30-4-15,8 18-7 16,21 25-28-16,24 18-39 16,20 15-3-16,26 11-5 15,21 5-4-15</inkml:trace>
  <inkml:trace contextRef="#ctx0" brushRef="#br0" timeOffset="54762.8015">19349 13995 60 0,'0'0'74'15,"0"-17"-1"-15,0 17-5 16,13-14-51-16,-13 14-2 16,0 0-4-16,0 0-3 15,0 0-5-15,4 14-4 0,-1-2 1 16,2 2 0-16,0 1 1 15,1 3 1-15,2-2-1 16,1 2 1-16,2-2-1 16,4 2 1-16,-2-2-1 0,5 3 0 15,1 1 0-15,5 0 0 16,1 5 1-16,7 0-1 16,7 6 0-16,4-1 0 0,6 11 1 15,3-1 1-15,6 6-1 16,2 2 0-16,4-1 0 15,1 1 0-15,-2-2 2 16,6-1-1-16,2-5 3 0,2 1-3 16,6-3 0-16,0 0 2 15,8 0-2-15,1-1-1 16,7 2 0-16,-2-3 0 16,2 2-1-16,3-7 3 0,-3 0 1 15,0-3 0-15,3-3 1 16,0-3 0-16,-3-4 0 15,5-1-1-15,-1-4 1 16,1 0-2-16,2-3-1 16,0 0 0-16,0-1-1 0,-1 1 1 15,-6-3 0-15,-4 0 0 16,-1 0 0-16,-6-2 0 16,-3 3-1-16,-8-3 1 15,-3-1-1-15,-8 1-1 0,-4-3 0 16,-8 1-1-16,-5-2 1 15,-9 2 0-15,-6-3-1 16,-7 0 1-16,-8 0-1 0,-3 0 1 16,-12 0 0-16,8 0-3 15,-8 0-4-15,0 0-25 16,0 0-52-16,0 0 0 16,-13-7-8-16,-9-11-5 0</inkml:trace>
  <inkml:trace contextRef="#ctx0" brushRef="#br0" timeOffset="62321.4039">16733 12011 12 0,'-7'-17'73'15,"-1"-1"0"-15,-2 1-2 16,-2 0-5-16,-23 0-56 16,23 4-1-16,-2 4-1 0,-1 0-2 15,-2 2-2-15,-3 2-1 16,-5-1 2-16,-2 0 1 16,-6 0 1-16,-5 2 1 0,-3-1 1 15,-7 3-1-15,-5 0 1 16,-6 2-1-16,-3 0-1 15,-4 2 0-15,-7 2-1 16,-1 3-1-16,-4 2 0 16,-5 2-2-16,-2 3 0 15,1 2 0-15,-3 3-1 0,0 1 0 16,-3 5-1-16,2 2 0 16,-1 6 0-16,0 3 0 15,0 1 0-15,0 4-1 16,1 4 1-16,4 4-1 0,1 4 0 15,4 3 0-15,6 4 0 16,3 3 0-16,6 3 0 0,5 5 0 16,7 3 1-16,7 3-1 15,3 5 1-15,9 2 0 16,4 5-1-16,11 2 1 16,3 2 0-16,11 3-1 0,4 3 0 15,6 1 0-15,14 0 1 16,4-2 0-16,8 0 0 15,4-6 0-15,8 0-1 16,8-7 2-16,5-5-1 0,9-4-1 16,2-7 1-16,11-3-1 15,1-8 1-15,10-2 1 16,2-6 0-16,8-1 0 0,4-7 0 16,2-5 0-16,5-6-1 15,2-9 0-15,2-8 0 16,-1-5-1-16,-1-9 0 15,-4-2 0-15,-1-11 0 16,-3-8 0-16,-3-3 0 0,-2-6 0 16,-6-7 0-16,-2-3 0 15,-6-6 0-15,-4-5 0 16,-4-2-1-16,-5-7 2 0,-8-7 0 16,-5-2-1-16,-5-9 1 15,-5-3-1-15,-8-8 0 16,-5-3-1-16,-7-8 2 15,-3-3-1-15,-5-6 0 0,-4-2 0 16,-4 3 2-16,-4 0 0 16,-3 1 0-16,-4 1 1 15,-1 3-1-15,-4 2 1 16,-8 5-1-16,-4 2 1 16,-7 4-2-16,-3 3 1 0,-8 3 0 15,-4 5-2-15,-7 3 1 16,-5 1-1-16,-5 5 0 15,-3 4-1-15,-4 4 0 16,-9 4 1-16,-3 5-1 0,-4 4 1 16,-6 7 0-16,-3 5 0 15,-2 7 1-15,-2 4-1 16,1 7 1-16,3 7 0 0,-2 4-1 16,-1 8 0-16,3 3-1 15,2 9 0-15,-3 6 0 16,0 7 0-16,1 5 0 15,-3 2 0-15,0 6 1 0,1 2-1 16,2 1 1-16,2 4 1 16,4-1-1-16,0 4 0 15,6 0 0-15,8 3 0 0,0 2 0 16,8 2 0-16,3 3 0 16,3 4-1-16,5 6 1 15,-2 2-1-15,5 5 1 16,-2 3-1-16,6 5 0 15,1 0 1-15,4 8 0 0,7-1 0 16,3 0-1-16,8 4 0 16,5-1 1-16,8 1-1 15,3 1 1-15,8 0-1 16,7 1 1-16,5 0 1 0,7-3-1 16,2 0 0-16,9 0 1 15,5-3 0-15,4-4-1 16,5-1 0-16,6-3 0 0,8-5 0 15,6-6-1-15,5-3 1 16,7-7 0-16,7-2 0 16,6-9-2-16,5-6 1 0,10-6-2 15,2-8 0-15,5-7 0 16,2-10 0-16,3-6 0 16,0-8 0-16,0-14 2 15,-2-8-1-15,-2-8 2 0,-3-7 0 16,-7-13 0-16,-3-5 1 15,-5-8-1-15,-2-6 0 16,-7-7 0-16,-1-8 1 16,-5-5-1-16,-4-8 0 15,-4-3 0-15,-7-8-1 0,-5-4 1 16,-7-3 1-16,-11-5-1 16,-11-6 2-16,-13 2 0 15,-9 2 0-15,-10-5 1 0,-10 2 1 16,-13 2 1-16,-13 5-1 15,-8 3-1-15,-10 8-1 16,-9 2 0-16,-10 7 0 16,-11 10-1-16,-11 4-1 0,-15 9 0 15,-10 9-1-15,-18 8 0 16,-14 14 0-16,-19 13-1 16,-17 14 0-16,-17 22-1 15,-15 18-1-15,-12 27-3 0,-7 12-5 16,0 28-16-16,6 23-53 15,4 17-3-15,14 12-6 16,10 3-4-16</inkml:trace>
  <inkml:trace contextRef="#ctx0" brushRef="#br0" timeOffset="77194.3576">24308 3473 31 0,'-16'-9'87'16,"6"-4"-3"-16,-1 0-5 0,6-1-6 16,2 1-53-16,4-7-11 15,13 3-5-15,10 0-3 16,12-3-1-16,7-6-1 0,11-7 2 16,13-4-1-16,12-8 0 15,11 4 1-15,5-8-1 16,12-1 0-16,2-7 1 15,9 0 1-15,0-1-1 0,4 1 2 16,-4 0 0-16,-2 3 0 16,-2 0 0-16,-4 2-1 15,-10 11-1-15,-9 3 0 16,-9 7-1-16,-13 6-1 0,-14 6-1 16,-12 6-4-16,-15 3-1 15,-10 7-7-15,-5 1-7 16,-13 2-9-16,-5 7-22 15,-15 14-20-15,-12 4-9 16,-14 7 2-16</inkml:trace>
  <inkml:trace contextRef="#ctx0" brushRef="#br0" timeOffset="77411.5796">25206 3118 23 0,'-48'33'87'16,"8"-9"-6"-16,16-10-5 0,10-7-4 15,14-7-46-15,8 0-6 16,15-4-10-16,13-6-3 16,16-5-2-16,20-1 2 0,19-10 1 15,18-5-1-15,22-7-6 16,17-6-9-16,14 2-25 16,4-1-44-16,-5 1-2 15,-9 3-7-15,-20 3-5 16</inkml:trace>
  <inkml:trace contextRef="#ctx0" brushRef="#br0" timeOffset="78830.0674">15519 13987 29 0,'-4'-5'34'0,"4"5"1"15,-8-4-5-15,8 4 0 16,-11-4 0-16,11 4 1 0,0 0-4 16,-10-2-2-16,10 2-6 15,0 0-5-15,0 0-5 16,0 0-11-16,0 0-11 15,0 0-10-15,0 0-20 16,12 15-27-16,-3 1-4 0,-4 7 0 16</inkml:trace>
  <inkml:trace contextRef="#ctx0" brushRef="#br0" timeOffset="93623.9298">18657 13893 53 0,'-8'-11'71'16,"4"0"-3"-16,-5-7-12 0,9 5-31 15,3-1-10-15,3 1-5 16,2-2-6-16,0 4-3 15,0 2 1-15,2 2-2 0,-2 2 0 16,-8 5 0-16,16 0 0 16,-16 0-1-16,17 16 1 15,-9 2 1-15,2 1 2 16,0 7 1-16,2 2 3 16,3 2 2-16,1 8-1 0,2-2 1 15,1 7-2-15,3 3 0 16,2 4-1-16,3 5 0 15,2 6-2-15,2 5-1 0,1 7-1 16,2 3-1-16,1 6 2 16,1 2-1-16,1 1 0 15,4 4 0-15,-4 0 2 16,1-1 1-16,1-2 1 0,1-3 0 16,-1-1 1-16,-1-3 1 15,-3 0 0-15,5-3 0 0,-2 1-2 16,0-1-3-16,1 1 0 15,2 0 0-15,2-2-2 16,1-2 1-16,5-1-1 0,-7-4 0 16,1-5 1-16,1-1-1 15,-2-6 1-15,-4-2 0 16,-1-5 0-16,0-3-2 16,-4-5 1-16,2-2 0 0,-1-3 0 15,-6-7-1 1,4-1 0-16,-3-3 0 15,-3-7 0-15,-2-1-1 0,0-4-1 16,-6-3-2-16,-2-2-3 16,-5-4-3-16,0 1-5 0,-11-5-14 15,0 0-47-15,0 0-9 16,0-7-6-16,-9 2-1 16</inkml:trace>
  <inkml:trace contextRef="#ctx0" brushRef="#br0" timeOffset="94025.7685">19872 16611 18 0,'-9'0'75'0,"9"0"0"0,-11 0-2 15,11 0-26-15,-1 8-23 16,5 5-5-16,8 6-9 15,5 8-2-15,3 4-2 16,4 9 1-16,8 6 0 16,1 2-2-16,6-3-1 0,1 0-1 15,5-8 3-15,2-6 0 16,-2-9 0-16,2-8 2 16,0-13 2-16,-1-4 0 15,0-15 1-15,-1-9-1 0,-3-12 0 16,0-8-2-16,-1-9-2 15,0-10-1-15,0-4-1 16,0-6-2-16,-4-1-2 0,0 0-1 16,-1 6-1-16,-8 7-3 15,-1 11-4-15,-7 11-4 16,-6 15-13-16,-10 14-20 16,-4 13-29-16,-11 19-11 15,-9 19-7-15,-5 15-2 0</inkml:trace>
  <inkml:trace contextRef="#ctx0" brushRef="#br0" timeOffset="94946.7553">20640 17518 17 0,'0'-10'69'0,"0"0"3"16,1 0-13-1,-1-13-19-15,-2-4-2 0,-1 2-5 16,-5-8-6-16,2 11-1 16,-1 2-4-16,-3 7-4 15,-2 5-5-15,-8 5-4 0,-5 3-3 16,11 4-4-16,-4 6-3 15,-4 3-2-15,1 6 1 16,-3 2 0-16,-3 6 1 16,3-4-1-16,-1 2 1 15,1 1 1-15,2 2 1 0,1-1-1 16,3 0 0-16,2 1-1 16,3-1 0-16,6-1 1 15,1 2 0-15,6-3-2 16,5-6 2-16,5-1 0 0,5-4-1 15,5-2 1-15,1-1 0 16,1 0 1-16,-1 3-1 16,-1 2 2-16,-20-16-4 0,0 0 2 15,22 27-1-15,1 0 0 16,-16-8 1-16,-1 3-2 16,-6-1-1-16,-3 3-4 15,-12-3-4-15,3 2-21 16,-9-1-40-16,0-1-9 15,-18-3-4-15,21-11-2 16</inkml:trace>
  <inkml:trace contextRef="#ctx0" brushRef="#br0" timeOffset="95573.9401">20958 17210 49 0,'32'-26'82'16,"-5"3"-2"-16,-9 4-5 16,-8 2-3-16,0 5-61 15,-10 12-4-15,0 0 1 16,0 0-3-16,5 18-1 0,-7 13 0 16,-1-9-2-16,-5 6 2 15,0 7 0-15,0 4 1 16,-1 6-1-16,-2 4 1 15,1 2-1-15,-1 4-1 0,0-1 2 16,-1 1-4-16,3-1 0 16,-1 5-1-16,2-6-2 15,0 3-2-15,5-10-2 16,0 1-1-16,3-11 1 16,6-12 1-16,9-7-3 15,2-13 1-15,3-4 0 0,4-10 2 16,4-7 3-16,0-6 3 15,2-2-1-15,1-1 3 16,-2-3 5-16,2-3 0 0,-2 1 1 16,-2-4-1-16,-1 9-2 15,-4 2 0-15,-4 5-1 16,-6 11-2-16,-12 8-1 16,15-5-2-16,-15 5 0 0,5 10 0 15,-5 3 0-15,1-1-1 16,0 1 1-16,3 0-1 15,0 0 1-15,3-5-1 16,5-1 1-16,-2-1 1 0,3-3 0 16,0-3 1-16,3-3 0 15,-4-8 1-15,0-5-1 16,0-4 0-16,-8 2-1 16,0-1-1-16,-4 0-2 0,-2 2-2 15,-5 2-1-15,-7 0-4 16,-1 5-12-16,-3 5-25 15,-3-1-26-15,4 3-10 0,2-3-5 16,5 1-2-16</inkml:trace>
  <inkml:trace contextRef="#ctx0" brushRef="#br0" timeOffset="96744.5459">21717 17455 31 0,'80'-35'88'16,"-14"8"-2"-16,-20 7-4 15,-22 11-32-15,-24 9-16 16,0 0-14-16,-4 10-10 0,-7 3-5 16,-1 5-6-16,1 2-1 15,-4 0 0-15,3 0 0 16,1 2 3-16,-4-1-2 16,2-2 1-16,5 0 1 0,-2-3-1 15,4-3 1-15,3-2 0 16,3-11 0-16,0 14 1 15,0-14-1-15,10 0 0 16,5-1-1-16,0-3 0 0,5 2 1 16,-3 2 0-16,2 6 0 15,-1 7 0-15,-2 4 1 16,-16-17-3-16,12 31 1 16,7 41 0-16,-16-28-1 15,-3 7 0-15,-2 1 1 0,-10 4-1 16,-2-1 1-16,-2-3 1 15,-3-3-1-15,-1-5-1 16,20-44-2-16,-20 28-1 16,-16 15-1-16,23-41-3 15,7-9-2-15,6-17 1 0,5-11 0 16,10-11 2-16,14-5 1 16,8-9 3-16,-15 34 2 15,80-107 4-15,14 0 1 0,4 7 2 16,-2 18 3-16,-9 28 4 15,-20 21-1 1,-32 24-2-16,-44 28-2 0,-13 7 0 16,-17 10-1-16,2 0-4 15,-2 1-2-15,-4 3-2 0,-5 3 1 16,-1 1-1-16,2 1 0 16,-3-1 0-16,4 2 0 15,-2 0 0-15,1-1 1 16,5-3 0-16,1 1-2 0,3-3 1 15,2-2-1-15,14-12 1 16,-10 16 0-16,10-16 0 16,0 0-2-16,11 9 2 15,3-7-1-15,3 1 1 0,1 3-1 16,1 3-1-16,1-1 1 16,1 0-1-16,3 3 1 15,1-1 1-15,-1 0 0 16,0 0 1-16,3 0 0 15,-1-1 1-15,2-2 0 0,0-3 0 16,0-2-1-16,2-2 0 16,-3-7 1-16,14-16 1 15,21-20 0-15,-4-8 2 16,-3-3-1-16,-6 1 1 0,-7 7 0 16,-11 12 0-16,-5 10 0 15,-2 11-3-15,-5 6 1 0,-1 6-1 16,-3 2 1-16,-3 8-1 15,-12-9-1-15,7 19-1 16,-5-7 1-16,0 1 0 16,0 3-1-16,-1 0 0 15,-1-1 0-15,0 2 0 0,1-2 2 16,2 1 0-16,-1-2 0 16,-1-1 0-16,3-3 2 15,-4-10-1-15,11 13-1 16,-11-13 1-16,20 2 1 15,-1-11 0-15,-1-11-1 0,4-6 0 16,4 0-1-16,-2-2 0 16,-3 6 0-16,1 8 0 15,-1 8-2-15,2 6 0 0,-3 0 0 16,-10 1-2 0,1 4 0-16,-2 0 1 0,1 3-1 15,-1 0 1-15,1-1 0 16,1 1 0-16,-3 1 0 15,3 0 3-15,-3-1 0 0,3-1-1 16,-3 1-1-16,2-1-2 16,-1 2-4-16,2-3-12 15,-2-1-44-15,4 2-17 16,-2-2-6-16,-4-1-5 0</inkml:trace>
  <inkml:trace contextRef="#ctx0" brushRef="#br0" timeOffset="97211.1509">21047 16809 51 0,'-149'3'68'0,"-12"-3"-13"16,6 6 2-16,4-1-6 15,6 5-11-15,5 1-10 16,9 5-6-16,6 9-7 15,6 7-5-15,7 10-4 0,9 10-3 16,0 10-2-16,55-26-2 16,-6 9 0-16,4 5 0 15,-6 9 2-15,7 5 0 0,-3 8-2 16,10 4 0 0,2 5 1-16,9 3 2 0,3 2-2 15,15-1 0-15,7-1-5 16,7 2-4-16,16-2-5 15,11-4-18-15,10-3-36 16,18-9-14-16,12-11-6 16,15-18-5-16</inkml:trace>
  <inkml:trace contextRef="#ctx0" brushRef="#br0" timeOffset="97685.9666">24030 16786 56 0,'-13'0'87'16,"6"-1"-8"-16,7 1-3 15,-10-9-4-15,15 6-67 16,12 3 0-16,9 12-1 0,0 8 0 15,9 8-1-15,3 6 3 16,7 12-1-16,-3 8 0 16,-3 6 0-16,0 9-1 15,-21-32-2-15,-2 8-1 16,-4 1 1-16,-6 6-1 0,-4 0 0 16,-2 1-1-16,-5-1-2 15,-7 3-4-15,-9-6-5 16,-3 4-18-16,-10-5-32 0,-5 4-17 15,-9-10-5-15,2 0-6 16</inkml:trace>
  <inkml:trace contextRef="#ctx0" brushRef="#br0" timeOffset="160998.3621">18167 13803 0 0,'12'1'55'0,"-12"-1"3"0,11-3-19 16,-11 3-18-16,5 8-3 15,0 1 4-15,-5-9 1 16,10 19-2-16,-6-9 0 0,3 1-4 16,-3 1-2-16,0 0-1 15,-1 4-2-15,-1 0-1 16,-2 4-2-16,-2 3 0 15,-8 4-2-15,-3 5 1 16,-6 3 0-16,-4 5-2 0,-7 2 0 16,-1 2 0-16,-3-2 1 15,-2 2-1-15,-3-2 0 16,-1 0-1-16,1 1 0 16,-7-1 0-16,1 0-1 0,-7 0 0 15,-4 0-1-15,-6 1-1 16,-5 0 1-16,-10 1-2 15,-7-1 0-15,-6-4 0 0,-5-1 1 16,-7-2 0-16,-7-5 2 16,0-1 0-16,-4-6 1 15,2-3 1-15,1-5-1 16,5-1 1-16,6-5-2 0,2-3 0 16,10 0-2-16,5-6-2 15,9-1 0-15,7-4-1 16,8-7-1-16,4-4 0 0,5-6-1 15,6-4 2-15,3-7 0 16,4-1 0-16,5-5 1 16,1 0 1-16,3-4 0 15,1 3 0-15,4-3 1 0,2 2-1 16,3 1 0-16,3 0 0 16,5 4-1-16,1 1 0 15,4 2 0-15,3-1 0 16,1 5 0-16,1 0-1 0,4 2 0 15,2 0 1-15,1 2-1 16,3 0 1-16,-1 2 0 16,3 2 1-16,0-1 0 15,3 3-1-15,-3 0 1 0,4 4 0 16,-3-2 0-16,1 5 0 16,-4 0-1-16,2 1 0 15,-1 3 0-15,-12 7 0 16,12-8-1-16,-12 8 1 15,0 0 0-15,10-3 0 0,-10 3 0 16,0 0 1-16,0 0-1 16,-3 11 0-16,-4-1 1 15,0 4-2-15,0 2 0 0,-6 7 1 16,1 4-1-16,-5 8 1 16,3 3-1-16,-5 4 1 15,4 7 0-15,-2-2 1 16,2 1-1-16,-3-3 1 0,5-3-1 15,1-9 1-15,3-3-1 16,2-10 0-16,0-5 0 16,3-5-1-16,4-10 0 0,0 0-2 15,-10 0-2-15,10-14-3 16,0-5-2-16,4-9-4 16,5-9-1-16,4-6-1 15,6-7 0-15,3-5 1 16,5-1 4-16,-2-2 2 0,2 3 5 15,-4 6 5-15,-3 4 4 16,-1 8 5-16,-8 7 1 16,-1 6 3-16,-6 8-2 0,1 4 0 15,-5 12-2-15,4-10-1 16,-4 10-2-16,2 9-2 16,-2 11-2-16,0 7-3 15,0 12 0-15,-3 9 1 0,-3 9-1 16,-2 6 2-16,-5 5-2 15,0-1 0-15,-9-1-5 16,-1-6-2-16,-8-3-6 0,-3-10-8 16,-6-1-19-16,-1-1-38 15,-10-9-9-15,1-3-5 16,-3-6-1-16</inkml:trace>
  <inkml:trace contextRef="#ctx0" brushRef="#br0" timeOffset="161402.3721">15773 14005 32 0,'0'0'96'0,"0"0"-3"0,0 0-7 16,0-9-4-16,0 9-6 15,-9-5-80-15,9 5-2 16,0 0-1-16,-7 14 0 16,7 4-1-16,0 5-1 15,-2 6 1-15,1 4 1 0,-6 6 4 16,-2 1 1-16,-3 2 2 15,-7 1 2-15,-7-1 0 16,-5 5 1-16,-10-1 1 16,-4 2 0-16,-8 3-1 0,-8 0-2 15,-4 5-4-15,-5 0-4 16,4 2-10-16,-4 4-32 16,6-4-28-16,7-1-6 15,7-10-6-15,11-5 1 0</inkml:trace>
  <inkml:trace contextRef="#ctx0" brushRef="#br0" timeOffset="161767.608">15727 14197 11 0,'2'11'88'0,"-2"-11"1"15,-8 0-9-15,8 0-5 16,-11-10-2-16,11 10-76 0,5 0-2 16,11 4 0-16,7 3-1 15,6 3 2-15,5 1 0 16,4 3 1-16,-1 0 1 15,2 2-1-15,-1 3 2 16,0 0 1-16,-5 5 0 0,-1 2 1 16,-1 2 1-16,2 4-1 15,-1 3 1-15,-1 1-8 16,6-2-25-16,4 5-39 0,-1-1-6 16,3-6-6-16,-6-7-1 15</inkml:trace>
  <inkml:trace contextRef="#ctx0" brushRef="#br0" timeOffset="162403.5127">15839 14865 79 0,'-15'-1'90'16,"-3"-1"-5"-16,1 2-6 0,-2 0-2 15,0 2-70-15,0 16-2 16,-3 11-2-16,-6 14-2 16,-4 12-1-16,-9 11 1 15,-3 9 1-15,-7 9 1 16,-4 3 1-16,-6 3 0 0,-3 1 1 15,-1-6 0-15,-1-2 1 16,-4-4-1-16,0-3-1 16,0-1 1-16,-4-3-2 15,2 0 0-15,-1-3 0 0,-1 0-2 16,3-1 1-16,0 0-1 16,1-3 0-16,4-3 0 15,3-2-1-15,-1-4 1 16,7-4 0-16,5-6 2 0,4-1-1 15,3-4 0 1,4-4 0-16,7-2 0 16,6-7 0-16,5-3-1 0,6-5-2 15,5-1-3-15,2-6-2 16,7-2-4-16,3-11-7 0,-1 12-18 16,8-2-40-16,-7-10-11 15,18 0-6-15,-8-3-3 16</inkml:trace>
  <inkml:trace contextRef="#ctx0" brushRef="#br0" timeOffset="164315.0264">13719 17435 41 0,'0'0'77'0,"-4"-11"-3"16,4 11-1-16,0 0-5 16,-3-8-62-16,3 8-1 0,0 0 2 15,-2-13 0-15,2 13 0 16,-2-9 1-16,2 9-1 16,13-7 3-16,-31 1-3 15,-6 0 0-15,24 6 0 16,0 0 0-16,-9-8-3 0,9 8 1 15,0 0-1-15,0 0-1 16,-16-1 2-16,16 1-2 16,0 0-2-16,0 0-2 15,-9 0 0-15,9 0 3 16,0 0-3-16,0 0 0 16,-8 7-2-16,8-7 3 0,0 18-2 15,0-4 2-15,0 4 2 16,0 4-4-16,1 3 4 15,1 3-1-15,2 3 1 16,-2 4 0-16,1 0-1 16,-2 4 1-16,1-1 0 15,1-4 0-15,2 2 0 0,-2-2 0 16,-2-5 0-16,0-1 0 16,0-6 0-16,0-8-1 15,-1-14 0-15,0 0-1 16,1-6-1-16,-1-14 0 0,1-8-1 15,2 1 3-15,6-48-1 16,1-7 1-16,3-3-1 16,4 7 1-16,3 2 0 0,4 21 0 15,5 28 1-15,-17 27-5 16,2 6 1-16,1 12 1 16,0 5 0-16,2 9 1 15,0 4 0-15,-1 4 0 16,2 4-1-16,-1 1 2 0,3 1-4 15,-3 1-4-15,-1 0-3 16,-2 4-8-16,0-8-13 16,-1 1-31-16,-7-7-7 15,-1-8-5-15,-2-9 14 0,-3-7 17 16,0-13 22-16,-10 3 12 16,-2-7 25-16,1-10 38 15,-3-1 13-15,-1-3-1 16,-4 0-10-16,3-3-16 0,-1 1-14 15,2-4-6-15,2 3-5 16,1-4-6-16,10 5-5 16,2 6-3-16,0-2-2 15,13-2 0-15,5 0-2 16,6-3-1-16,6-2-1 0,1-2 1 16,-14 10 1-16,59-42 1 15,5-4 1-15,-3 4 0 16,-3 3 3-16,-14 8 4 0,-18 10 2 15,-19 11 1-15,-24 25-1 16,14-8-1-16,-14 15 1 16,0-7-4-16,-1 22 0 15,1 2-2-15,0 3-1 0,0 8 0 16,1 4-1-16,1 3 0 16,0 0 0-16,3 6 1 15,1-2-4-15,-2 3 0 16,2-2-4-16,4 3-2 15,0-7-4-15,2 0-7 16,2-8-3-16,5-11-6 0,4-14-1 16,2-10-2-16,1-16 4 15,12-25 4-15,18-41 11 16,0-19 15-16,1-12 8 16,-4-1 10-16,-5 3 11 0,-15 34 2 15,-12 28 0-15,-9 27-2 16,-12 22-7-16,13 0-4 15,-13 22-3-15,0-5-7 16,0 9-4-16,0 8-1 0,0 7-1 16,-2 5 0-16,0 3-2 15,1 5-3-15,1-1-2 16,0 4 1-16,-1 1-4 16,0-3-5-16,1-1-2 15,-1 1-15-15,-3-8-40 0,0-7-12 16,-2-4-6-16,-1-9-4 15,-3-7 39-15,-5-13 17 16</inkml:trace>
  <inkml:trace contextRef="#ctx0" brushRef="#br0" timeOffset="164663.5613">14915 17940 53 0,'-22'-13'80'15,"-2"-1"4"-15,-3-5-2 0,2 1-36 16,0-3-11-16,-2 3-8 0,6-8-10 16,3 7-7-16,3 1-5 15,6 2-4-15,7 2-2 16,2-4 0-16,12 3 1 15,6-2 0-15,8 0-2 16,4 0 2-16,6-1-1 0,5 3 1 16,1-3 0-16,1 2 0 15,2 0 1-15,-1 2 1 16,-1 0 0-16,1 3 0 16,-6 3 0-16,-3 2 1 0,-1 5 0 15,-7 1-1 1,-3 4 0-16,-3 5 0 0,-6 1 0 15,1 6-1-15,-4-1 1 16,-3 5-1-16,0-2 0 0,-3 3 0 16,0-1-1-16,0 0 1 15,1 0-1-15,-1-1 0 16,-1-2-2-16,1-1-3 16,0-5-9-16,3-3-24 0,3-2-42 15,-4-5-4-15,2-1-6 16,-3-9-5-16</inkml:trace>
  <inkml:trace contextRef="#ctx0" brushRef="#br0" timeOffset="164888.5848">15521 17125 82 0,'0'-39'91'0,"-2"2"-5"15,-2 5-4-15,0 6-2 16,3 3-68-16,-6 7-3 15,7 16-2-15,-3-14-6 16,3 14-5-16,1 8-4 16,7 9-5-16,-6 7-9 0,4 8-11 15,1 1-12-15,2 5-9 16,5-2-11-16,3-3-7 16,3-4 2-16,3-12 7 0</inkml:trace>
  <inkml:trace contextRef="#ctx0" brushRef="#br0" timeOffset="166216.8825">15751 17197 3 0,'26'-12'59'0,"-3"5"6"0,-6 1 3 16,0 6-5-16,-5 2-8 16,4 15-12-16,-12-4-13 15,2 8-10-15,-1 8-4 16,0 7-5-16,0 5-3 0,0 5-3 16,0 3-3-1,2 1-1-15,2 1 0 0,2 1-2 16,-1-1 0-1,2 2-2-15,-3-4-1 0,3 0-1 16,-3-6 0-16,0-2-3 16,-3-12 1-16,1-10 0 0,-7-19 0 15,0 0 2-15,11-2 1 16,-10-15 1-16,-1-7 2 16,0-2 3-16,-5-2 2 15,-3-1 1-15,-2-2 1 16,1-1-1-16,-2 2-2 0,1-1 0 15,2 3-2-15,2 5 0 16,-1 4-1-16,5 6-1 0,1 3 0 16,1 10-1-16,3-11 2 15,-3 11 1-15,19-5-1 16,-5 3 1-16,2 0 0 16,3 0-1-16,0-2 1 15,1 1-1-15,1-1 1 0,-2 1-1 16,5-1 2-16,-3 1-2 15,-2 0 2 1,0 3-1-16,0 0 2 0,-4 3-1 16,1 5 1-16,-3 1 0 15,-1 5-1-15,1 1 0 0,-2 0 0 16,1 5-1-16,-1-2 1 16,0 3-1-16,2-3 0 15,0 0 0-15,1-2 1 0,2-3-1 16,1-3 0-16,0-6 0 15,2-4 0-15,-2-7-1 16,1-4 0-16,-1-5 1 16,1-2-1-16,0-3 0 0,-3 0-1 15,0-2 0-15,-2 1 0 16,-1 2 1-16,2-1-2 16,-5 6 2-16,-1 4-1 0,-8 11 0 15,11-5 1 1,-11 5 0-16,8 12 0 0,-4 2 1 15,2 6-1-15,3 1 1 16,0 3 0-16,2 1-1 0,4 2 1 16,2-1 0-16,6-4 0 15,2-2-1-15,7-3 0 16,3-6 0-16,2-6 0 16,4-5 0-16,4-6 0 15,-2-9 0-15,4-3-1 0,-4-5 2 16,1-4 0-16,-25 13 2 15,58-46 1-15,-17-3 0 16,-20 5 0-16,-20 10 0 0,-18 15 0 16,-3 22-2-16,-7 5 0 15,-5 6-3-15,-1 9 0 16,-3 11 0-16,0 3 0 16,-2 3 0-16,0 3-1 0,4 2 3 15,1-1 0 1,4 1 0-16,3 2 0 0,3-5 0 15,4-2-1-15,1-5 0 0,8-7 0 16,6-4-1 0,2-10 0-16,8-5 0 0,-10-17 2 15,45-42 0-15,4-26-1 16,2-18 1-16,-11-6 1 16,-11-1 1-16,-15 12 0 15,-14 20 1-15,-14 35-2 0,-1 16-1 16,-5 16 1-16,-4 16-1 15,-4 21 0-15,-3 15 0 16,-3 16-1-16,10-22-1 16,-1 4 0-16,-1 7 1 0,3 4 1 15,-1 4-1-15,1 2 1 16,5 2-1-16,1 2 0 16,2-1 2-16,4-1 0 15,8-6-1-15,1-2 0 16,7-7 0-16,6-2-1 0,6-11 0 15,3-2-1-15,4-9 1 16,3-8-1-16,0-6 0 16,0-4 1-16,0-7 0 0,-2-3 0 15,-3-3 1-15,-3 0-1 16,-4-1 0-16,-7 1 1 16,-6 5 0-16,-4 5-1 15,-13 7 0-15,10-1 0 0,-10 1-2 16,2 11 0-16,-2 3-5 15,4 5-12-15,1 3-49 16,6-5-18-16,4-3-5 16,4-1-4-16,1-4-6 0</inkml:trace>
  <inkml:trace contextRef="#ctx0" brushRef="#br0" timeOffset="166619.6566">16757 17874 56 0,'-146'49'71'16,"3"6"-2"-16,10-13-2 15,10 7 1-15,12-10-63 16,15 2 3-16,10-3 0 15,10-1 1-15,11-7 5 0,11-7 2 16,8-5 0-16,46-18-5 16,-27 13-2-16,-2 2-1 15,29-15 0-15,0 0 1 16,12 0-1-16,88-20 0 16,-34 5-1-16,13-7-2 15,12 4-3-15,10-4-1 16,10-1 0-16,7-1 2 0,9 1 0 15,5 0-5-15,0 1 4 16,-1-1-3-16,-5 7-7 16,-6 2-8-16,-8 3-18 15,-7 4-46-15,-15 4-6 0,-11 3-2 16,-14 9-9 0</inkml:trace>
  <inkml:trace contextRef="#ctx0" brushRef="#br0" timeOffset="167940.0481">17686 18329 6 0,'0'0'91'0,"0"0"-1"16,0 0-6-16,0 0-4 16,8 9-2-16,2 1-65 15,1 1-7-15,1 2-2 16,-12-13-3-16,10 7 0 15,1 1 0-15,0 1 1 0,0 0 0 16,-11 1-1-16,0-1 1 16,0 1-1-16,3 1 1 15,-3-11-1-15,0 0-1 16,0 0 0-16,0 0-1 16,0 0 1-16,0 0-1 0,0 0 0 15,0-3 0-15,1-4-1 16,26-67 1-16,-11 46 0 15,3-1 0 1,1 1 0-16,3 5-2 16,-2-1-1-16,0 11 0 0,1 1 1 15,-22 12 0-15,20 1 0 16,3 4 1-16,-23-5 2 0,7 22 2 16,3 0 1-1,-10 0 0-15,1 0 2 0,-3 2-2 16,-4-2-1-16,2-1 0 15,1-1-2-15,3-20 0 16,0 0-1-16,0 0 2 0,0 0-3 16,0 0 2-16,10 0-1 15,5 0 0-15,44-16 0 16,-30 3 0-16,5 4 1 16,0-1-2-16,2 3 2 15,1-1 0-15,-3 7 0 16,0 0 1-16,-6 3-1 15,4 5 1-15,-8 2-1 0,1 3 1 16,-25-12 0-16,21 23 0 16,0 3 1-16,-21-26-1 15,0 27 1-15,0 2-1 16,0-29 0-16,-14 25 1 16,-7 1-1-16,2-15 0 0,-2 1-1 15,0-3 1-15,0 0-1 16,-2-3 0-16,2-1-1 15,2 0 0 1,-2 1 0-16,21-6-1 0,0 0 1 16,-10 0-1-16,0 0 1 15,0 0 0-15,1 2 1 16,18-4 0-16,5-6-1 0,46-20 1 16,16-4-1-16,-31 10 1 15,0-1 0 1,3-1 0-16,0-6 0 0,-2 1 0 15,1-2 1-15,-4 2 0 16,-43 29 0-16,35-28-1 16,1-1 0-16,-15 8 0 15,0 1-1-15,-21 20 1 0,0 0-2 16,0 0 2-16,0 0-1 16,0 0 0-16,0 0 0 15,0 0 1-15,-1 2-1 16,-3 5 1-16,0 0 0 15,-28 57 1-15,26-35-1 0,6-29 1 16,21 16 0-16,3-1-2 16,7-16 1-16,-1-4 1 15,11-10-1-15,42-24 0 16,-37 20 0-16,1-5 0 16,0 1 0-16,-2 0-1 15,-1 4 1-15,-4 2-1 16,-40 17 0-16,32-8-1 15,0 0 0-15,-32 8 1 0,22 5 2 16,0 3 1-16,-22-8-2 16,5 20 1-16,3 2 0 15,-8-22-1-15,0 0-3 16,2 10-2-16,-2 0-3 0,1-1-2 16,22-18 4-16,-9-14 1 15,3-9 2-15,6-1 4 16,1-6 4-16,3-3 3 15,1 2 1-15,0 0 1 16,-4 2-2-16,4 4 0 16,-4 6-1-16,-4 4-1 15,-20 24-5-15,0 0 0 0,0 0 0 16,11 0-2-16,-3 0 0 16,12 37-2-16,-21 38-2 15,-1-32-5-15,-1 4-4 16,0 3-21-16,-3-4-45 0,3-5-3 15,3-41-6-15,-2 34-3 16</inkml:trace>
  <inkml:trace contextRef="#ctx0" brushRef="#br0" timeOffset="168075.8132">19674 18298 63 0,'-3'-10'94'16,"-9"-38"-6"-16,4-9-3 15,8 19-3-15,5 5-50 16,6 1-33-16,8 4-21 15,5 3-55-15,5 2-3 0,3 4-7 16,2-2-6-16</inkml:trace>
  <inkml:trace contextRef="#ctx0" brushRef="#br0" timeOffset="168591.3877">17888 17945 60 0,'-42'14'72'15,"42"-14"4"-15,-35 19-26 16,0 0-13-16,12 2-3 16,-1-2-3-16,9 3-1 15,1 1-6-15,6 4-6 0,2 2-5 16,6 1-5-16,0-2-2 16,12 0-2-16,-2 1-3 15,8-3-2-15,0 1-1 16,7-9-1-16,0 0-1 15,5-18 0-15,0 1 0 16,37-23 1-16,-32-4 1 16,3-4 1-16,-1-8 0 0,2-2 1 15,-2-2 0-15,0 1 0 16,0 0-1-16,-3 4 1 16,-1 6-3-16,-4 3 2 0,-3 7 0 15,-26 21-3-15,23-10-1 16,1 0-4-16,-3 12-4 15,-2 5-10-15,-1 13-22 16,0 1-33-16,-3 1-6 16,0 3-2-16,5-8 3 15</inkml:trace>
  <inkml:trace contextRef="#ctx0" brushRef="#br0" timeOffset="168849.4081">19235 17681 10 0,'65'-28'94'16,"-4"1"-4"-16,-1 7-4 15,-4 1-6-15,-1 9 0 0,-4 6-69 16,-3 4-10-16,-5 4 0 16,-4 7 0-1,-4 5 0-15,-4 4 0 0,-5 1 1 0,-2 3 0 16,-10 8-1-16,-2-7 0 15,-12-25-5-15,11 32-6 16,-2-2-25-16,2 4-46 16,-1 2-4-16,-10-4-5 15,0 1-6-15</inkml:trace>
  <inkml:trace contextRef="#ctx0" brushRef="#br0" timeOffset="174541.6973">6491 1898 11 0,'-14'9'74'16,"14"-9"-2"-16,-12 6-3 0,12-6-3 15,3 14-53-15,-5 1-10 16,-1 8-1-16,0 8-1 16,2 8 0-16,-1 6 1 15,2 5 1-15,0 2 2 0,0 4-2 16,-1 0-1-16,5-5-1 15,0-2 1-15,1-5-1 16,1 1 1-16,-2-3-2 16,1-3 0-16,0-5-1 15,-2 0 0-15,-2 2-2 0,-1-4 1 16,-1-2-5-16,-6-4-6 16,-1 0-13-16,-1-9-24 15,3 5-22-15,-3-12-2 16,-2-6 0-16</inkml:trace>
  <inkml:trace contextRef="#ctx0" brushRef="#br0" timeOffset="174912.9921">6493 2048 23 0,'-1'-29'63'16,"1"4"6"-16,-13 3-38 15,13 7 0-15,0 4 1 0,0 11-1 16,0-13-7-16,0 13-6 15,0 0-9-15,0 0-7 16,0 0-4-16,2 7-4 0,4 5-3 16,1 5 2-16,3 9-1 15,5 6 0-15,2 1 2 16,5 6-1-16,3-1-6 16,0 2-10-16,1-10-22 15,1 4-22-15,-1-13-3 0,0-7 8 16</inkml:trace>
  <inkml:trace contextRef="#ctx0" brushRef="#br0" timeOffset="175348.4093">6900 1589 42 0,'9'-19'62'0,"-5"9"-4"16,-4 10 1-16,7 10-4 15,-7 14-63-15,0 9-3 16,0 16 3-16,-1 8 7 16,0 18 8-16,-4 9-2 0,-4 4 2 15,1-1-1-15,-3-5-3 16,0-6 1-16,-2-12-1 16,0-5-2-16,0-16-1 15,1-9 1-15,-4-8-1 16,4-9-3-16,-3-8 0 0,3-8-1 15,-1-6 2-15,7-13 0 16,1-9 1-16,5-6 0 16,0-9 3-16,0-5 3 0,7-8 4 15,1-3 0-15,2 2 2 16,2 0-2-16,1 7 1 16,-1 5-3-16,7 8-3 0,-4 6-4 15,5 17-3-15,-5 9-3 16,4 8-3-16,-4 17 2 15,4 23 0-15,-6 16-4 0,3 16-2 16,-3 5-9-16,6 6-24 16,10 2-19-16,-5-5-5 15,7-3 1-15</inkml:trace>
  <inkml:trace contextRef="#ctx0" brushRef="#br0" timeOffset="176769.9415">7365 1660 40 0,'-12'-26'80'16,"3"2"-1"-16,-2 3 0 16,-1 14-38-16,3-5-18 15,9 12-12-15,-14-12-10 16,14 12-5-16,-3 9-4 0,3 15-2 16,3 12-2-16,4 13 0 15,4 11 4-15,1 9 7 16,2 6 1-16,1 0 2 0,3-2-2 15,-1-10 1-15,2-12-2 16,-4-12-1-16,1-13-4 16,-4-3 1-16,-1-18 1 15,0-3 1-15,-11-2-2 0,11-16 0 16,-5-4 3-16,-2-6 1 16,-1-7 4-16,1-2-1 15,0 4-1-15,1-3-2 0,-1 10-1 16,0 1-1-16,4 10 0 15,-8 13 1-15,15-4-2 16,-5 6 1-16,7 9 1 0,1 1 2 16,11 0 1-16,11 0 1 15,2-4-3-15,13-8-8 16,2-4-12-16,8-9-14 16,-2-14-8-16,2-1 1 0,-9-10 2 15,-12 0 9-15,-9-8 24 16,-10 13 22-16,-15-6 16 15,-9 9 15-15,-4 10 6 16,-14 6-4-16,-5 7-5 0,2 5-13 16,-3 9-17-16,3 5-14 15,5 9-4-15,5 2-3 16,6 1 0-16,3 1 0 16,4-2-2-16,8-1-5 0,5-5-2 15,3-7-1-15,7-6 1 16,-5-4 1-16,5-7 2 15,-2-10 3-15,0-8 6 0,-5 0 11 16,0-5 8-16,-3-1 5 16,-2 3 1-16,-8 5-3 15,1 3-4-15,-2 8-1 16,-5 12-5-16,18-6-2 16,-18 6-6-16,19 14-4 0,-8-1 2 15,10 2 1 1,-1 2 2-16,6-3 0 0,0 1 1 15,0-5-3-15,3-5 0 16,-1-5-2-16,3-6 1 0,-3-9 0 16,-1-6 1-16,-4-6 1 15,0-3 2-15,-2-1 3 16,-3-5 6-16,0 8-1 16,-5-2 0-16,-7 17-3 15,4 2-2-15,-2-7-1 0,3 6-2 16,-11 12-2-16,20-1-3 15,-20 1-1-15,25 13 1 16,-14 0 4-16,8 2-1 16,1-3 1-16,6-1 1 0,3-1-1 15,0-8 1-15,4-2 0 16,-7 0 0-16,6-7 2 16,-5-2-1-16,3-2 0 0,-8-3 0 15,-11 7-3-15,-1-3-1 16,2-3-3-16,-1 5 1 15,-1-4 0-15,3 1-1 16,-5-2-2-16,4 2 0 16,-3 0 4-16,3 0 0 0,0 0 0 15,-3 1-6-15,2 0-7 16,-1 2-11-16,1 0-10 0,1 0-10 16,-1 2-6-16,2-1 2 15</inkml:trace>
  <inkml:trace contextRef="#ctx0" brushRef="#br0" timeOffset="177051.15">9458 1281 5 0,'10'-7'21'16,"4"3"-2"-16,-6 1-5 16,5 1-5-16,-3 1-4 0,1 1-2 15,5 0 0-15,-4 0-2 16,4 0 0-16,1 1 0 15,5-1 1-15,-1 0 0 16,3-2 1-16,-1-4 14 0,5-1 8 16,-6-3 5-16,-1 1 4 15,-3-3-3-15,1-3 1 16,-8-1-3-16,-6 1-5 16,-3-3-10-16,-3 5-12 0,-6 1-12 15,-9 2-12-15,-2 5-26 16,0 3-23-16,-4 6-5 15,-4 7 4-15</inkml:trace>
  <inkml:trace contextRef="#ctx0" brushRef="#br0" timeOffset="177847.3678">10981 871 40 0,'0'0'71'16,"0"-13"2"-16,0 13-1 0,0 0-43 16,0 0-3-16,8-24-6 15,-8 24-14-15,0 0-7 0,0 0-3 16,8-12-5-16,-8 12-2 16,0 14-1-16,-10-1-1 15,-2 3 2 1,1 0 8-16,-6 0 0 0,5 3-1 15,0-1 1-15,0 3 0 16,5-3 2-16,2 6 1 0,5-4 1 16,0 1 0-16,2-2 2 15,7 8-2-15,1-10-1 16,2-2-1-16,3-1 0 16,-1-2-1-16,-4 4 1 0,0 3 1 15,-6-1 1-15,-4 5 3 16,0-4 0-16,-2-6 0 15,-24 36-4-15,-6-3-7 0,-18 1-11 16,7-4-15-16,2-2-25 16,32-33-12-16,9-8 2 15</inkml:trace>
  <inkml:trace contextRef="#ctx0" brushRef="#br0" timeOffset="179142.3435">11049 1292 23 0,'36'-29'72'15,"-1"0"1"-15,-1-1-8 16,-2 0-46-16,1 8-2 0,-11 2-4 16,1 8-8-16,-8 5-7 15,0 7-7-15,-8 2 1 16,1 6 1-16,-5 4 3 16,-1 5 0-16,3-1-2 0,3 1 2 15,-1-2 0-15,9 0-1 16,1-3 1-16,3-3 1 15,6-3 3-15,0-2 2 0,3-4 1 16,0-6 7-16,3-6 5 16,-3-2 2-16,1-3 1 15,-4-2-4-15,1-1-3 16,-7-1-1-16,-2 4-5 0,-3 0-5 16,-5 4-6-16,-5 3-5 15,-5 10-2-15,0-10 0 16,0 10 2-16,-8 0 1 0,8 0 1 15,-9 13 1-15,3-4 2 16,3 0 5-16,3 0 5 16,0 0 2-16,0-9 1 15,8 12 2-15,-8-12-1 0,18 1-1 16,-7-1 0-16,3-6-4 16,4-1 0-16,-2-3-2 15,1-2-5-15,0 2 1 16,0 0-3-16,0 3-1 0,-3-1-2 15,3 0 0-15,-2 4 1 16,0-1-1-16,0 2 1 16,-1 2 3-16,-3 0 1 15,3 2 2-15,-5-1 1 16,2 3 1-16,-1-1-1 0,-2 0 1 16,-8-2-1-16,18 0 1 15,-6 0 0-15,-4-4 1 16,5-3-1-16,-6-6 1 0,8 2 1 15,-4-4 2-15,-11 15-2 16,12-20 1-16,3 0 2 16,0 1 2-16,0-3 3 15,-3 2 1-15,3 0-1 16,-1 0-1-16,1 1 2 16,-15 19-1-16,15-26-3 0,1 2-3 15,-16 24 0-15,10-21-2 16,1 0-1-16,-11 21-1 15,0 0-2-15,0 0-4 16,0 0 0-16,0 0 1 0,0 0 0 16,0 0 0-1,8-9 0-15,-8 23 0 0,0 2 4 16,0 9 1-16,0-2 1 16,0 8-1-16,0 0 0 15,2 5 1-15,1-3-1 16,2 11 1-16,-2-6-1 15,1 11-1-15,1-7-1 0,2 7-2 16,-2-33 0-16,7 70 0 16,-5-53 2-16,0-1 2 15,1-9 1-15,-4-1 2 16,0-8 3-16,-1 0 2 0,-3-14 1 16,0 0-1-16,7-6-1 15,-6-9-1-15,-1-8 0 16,2-3-2-16,-1-5 0 0,-1-2 0 15,0-4-1-15,1-2 0 16,2 0-1-16,1-1-3 16,0 4-1-16,2-3 0 0,-6 39-7 15,7-36-6-15,10-32 0 16,-6 44-2-16,-5 8-1 16,5 1 2-16,-11 15-3 15,11-7 3-15,-11 7 6 0,0 0 6 16,8 12 2-16,-8-1 4 15,-2 1 0-15,-1 3-1 16,-3-1 0-16,1 1 0 16,-1 0 0-16,-3 8-1 15,6-9-2-15,0-2 1 0,2-3-1 16,1-9 2-16,0 0 2 16,10 8 0-16,2-8 0 15,3-7 6-15,1-3 5 16,4-1 4-16,0-3 3 0,-20 14 0 15,41-27 1-15,-41 27-6 16,39-29-5-16,-21 15-4 16,-2 3-4-16,0 2-5 15,-5 5-5-15,-11 4-7 0,10 5-10 16,-8 4-17-16,1 3-23 16,-1 2-4-16,0 2-2 15</inkml:trace>
  <inkml:trace contextRef="#ctx0" brushRef="#br0" timeOffset="179302.9711">12681 908 73 0,'0'-31'74'0,"1"0"-7"16,-1 0-12-16,0 1-9 15,0 7-82-15,0-5-32 16,4 11-6-16,-4 17-4 15</inkml:trace>
  <inkml:trace contextRef="#ctx0" brushRef="#br0" timeOffset="179741.4025">12983 842 32 0,'13'0'47'16,"-1"3"2"-16,-3-2-44 16,-9-1-1-16,14 13 3 0,-14-13 0 15,14 15-1-15,-14-15-6 16,13 9-6-16,-4-7-4 16,4 0 0-16,-1 1-1 0,1-3 6 15,2 0 7-15,-2 0 8 16,-13 0 7-16,0 0 5 15,0 0 3-15,9-7 3 0,3 1-3 16,-4-1-6 0,5 0-8-16,-15-21-5 0,-10 29-5 15,3 4-2-15,-4 2-4 16,-2 4 1-16,1 2-2 16,3 2 0-16,-2 0 2 15,5 0 1-15,-2 3 0 16,9-2 2-16,1 6 2 15,2-8 2-15,11 4 0 0,-3-8 2 16,6-1 1-16,0-6-2 16,3-6-9-16,-19 3-13 0,0 0-15 15,19-22-9-15,7-14-20 16,-23 25-4-16</inkml:trace>
  <inkml:trace contextRef="#ctx0" brushRef="#br0" timeOffset="180169.137">10472 2189 22 0,'-69'36'92'0,"17"-9"-3"0,10-11-6 15,14-8-4-15,16-14-2 16,13-8-78-16,29-2 0 0,28-9-1 16,20-7 0-1,22-10 2-15,31-11 0 0,23-8 2 16,33-9-2-16,25-4 2 15,24-1 1-15,-114 36-2 16,20 0-1-16,1 0 1 0,17-1-1 16,-6 3 1-16,12-1-2 15,-9 6-1-15,7 1-3 16,-17 5-5-16,6 2-7 0,-21 6-7 16,2 1-15-16,-23 9-35 15,-58 5-9 1,107 6-3-16,-49 15 0 15</inkml:trace>
  <inkml:trace contextRef="#ctx0" brushRef="#br0" timeOffset="180319.0128">12590 2181 19 0,'-153'68'92'16,"18"-13"-3"-16,27-11-6 0,23-14-6 16,24-75-20-16,31 43-48 15,37-14-7-15,38-23-19 16,44-12-60-16,43-19-4 15,30-18-3-15,32-15-3 16,-87 43 5-16</inkml:trace>
  <inkml:trace contextRef="#ctx0" brushRef="#br0" timeOffset="198875.3727">8150 3834 0 0,'4'-15'74'0,"-2"4"3"16,-2-2 1-16,-8 11-12 15,3-7-35-15,-2-1-10 0,0 2-3 16,-2-4-4-16,9 12 0 16,-18-15-6-16,8 12-5 15,-4 3-5-15,-2 1-3 0,-5 12-1 16,-9 5-1-16,-5 10-2 16,-7 3 1-16,-4 8 3 15,-3 7 3-15,-3 3 1 16,1-1 1-16,5-4 1 0,3-1-1 15,12-5-1-15,5-5-1 16,8-7-1-16,5-2 0 16,11-6-1-16,3-1 0 15,14-2-1-15,9-3 2 16,5-3 0-16,7 2 2 0,0-3 0 16,3 1 1-16,-1-2 0 15,-1 2 0-15,-9 4 1 16,-9 1 1-16,-7 3 0 0,-9 5 1 15,-4 3 1-15,-11 2 0 16,-7 2 0-16,-7-2 0 16,0 6-5-16,-8-3-9 15,2-1-13-15,-5 0-17 0,5-8-28 16,4 0-10-16,4-6-5 16</inkml:trace>
  <inkml:trace contextRef="#ctx0" brushRef="#br0" timeOffset="199614.4359">8243 4042 5 0,'42'-36'63'0,"-12"9"7"15,-6 5-36-15,-9 9-1 0,1 1-4 16,-16 12-4-16,0 0-6 15,0 22-7-15,-4 6-3 16,-7 6-4-16,-5 11-3 0,1 3 0 16,-3 9 2-16,4-2-3 15,0 1 0-15,2-6-2 16,4-10 0-16,8-4-3 16,7-12 0-16,7-6-1 15,8-11-1-15,3-7 2 0,13-7 0 16,-2-14 1-16,10-5 1 15,-5-13 3-15,0-1 1 16,0-5 3-16,-7 3 2 16,-4 0 1-16,-5 6 0 0,-3 6-2 15,-12 9 0-15,2 7-5 16,-12 14-2-16,8-5-4 16,-8 5-3-16,1 16-5 15,-1 2-4-15,0 3-2 16,0 1 2-16,6-2 4 0,-2-1 3 15,4-5 2-15,3-4 3 16,6-10 6-16,0 0 5 16,4-12 3-16,-3-1 4 15,0-5 3-15,-1-2 1 0,-2-2 2 16,-6 0-1-16,-5 1 1 16,2 3-4-16,-6-1-2 15,2 2-5-15,1 3-4 0,3-3-4 16,6 5-3-16,8-1-1 15,5 6-2-15,4-4 0 16,5 9-4-16,2-2 0 0,-2 6-4 16,0 11 1-16,-9-1 0 15,-6 5 1-15,-2-4 3 16,-5 3 2-16,-7-6 7 0,-1 2 7 16,-4-12 5-16,0 0 2 15,0 0 0-15,12 0 0 16,-9-12 0-16,9-8-4 15,1-2-2-15,0-7-3 0,7 0-4 16,3-5-8-16,6 1-10 16,-4 1-22-16,5 2-27 15,1 10-11-15,-4 8-2 16</inkml:trace>
  <inkml:trace contextRef="#ctx0" brushRef="#br0" timeOffset="200385.3434">9877 3680 55 0,'0'-16'69'0,"0"16"-21"15,-1-14-9-15,1 14-6 0,-5-15-7 16,5 15-8-16,-3-12-3 16,3 12-1-16,-4-9 0 15,4 9-1-15,0 0-2 16,0 0-4-16,-10-4 0 0,10 4-5 16,-1 20-2-16,1 5-4 15,0 13 0-15,3 12 0 16,1 14 1-16,2 11 4 15,0 5 1-15,3 0 0 0,-1-1 0 16,0-7 1-16,1-10 0 16,-3-10-1-16,2-16-1 15,-3-9 1-15,-3-10-2 0,-2-17 0 16,0 0-1-16,-6-13 0 16,-7-18 2-16,0-12 0 15,-4-12-1-15,-1-11 1 16,1-11 2-16,-1-4 2 15,7-2-1-15,0 1-1 16,10 7 0-16,1 6-2 0,13 10 0 16,5 12-2-16,6 10 0 15,6 9-4-15,3 12-6 0,-6 8-6 16,4 8-8-16,-11 9-6 16,-4 11-1-16,-12 7 2 15,-4 6 1-15,-12 2 8 16,-10 1 13-16,-2-1 11 0,-6-2 10 15,6-7 9-15,-3-5-2 16,8-8-2-16,6-4-3 16,2-6-4-16,11-3-5 0,0 0-4 15,16-9-1-15,5-5-2 16,11-6 0-16,-2-2 2 16,10-7 2-16,0-1-1 15,4-6 1-15,2 3 2 0,-7 0 2 16,0 4 2-16,-8 7-3 15,-3 2-2-15,-6 9-1 16,-1 9-1-16,-8 8-2 16,-3 15-2-16,-3 16-3 0,-4 6-11 15,1 10-14-15,1 9-31 16,-2-4-11-16,4-8-2 16,-2-6 0-16</inkml:trace>
  <inkml:trace contextRef="#ctx0" brushRef="#br0" timeOffset="200558.8184">10256 3362 3 0,'-10'-45'89'16,"3"9"-1"-16,5 10-7 16,1 9-15-16,-4 3-13 0,12 13-83 15,0 8-28-15,2 11-22 16,7 8-6-16,3 0-3 15</inkml:trace>
  <inkml:trace contextRef="#ctx0" brushRef="#br0" timeOffset="200846.9139">10871 3319 62 0,'9'4'76'16,"-9"-4"-5"-16,0 17-4 15,-3-2-3-15,0 3-67 16,1 5-1-16,2 0 1 0,3 4 5 16,11-4-2-16,5 1-2 15,8-12-1-15,8-7 1 16,3-4 0-16,5-11 1 16,-4-7 5-16,-5-7 4 0,-10-8 2 15,-5-4 3-15,-15-3 3 16,-8-3-2-16,-15 5-5 0,-13 2-6 15,-2 10-18-15,-8 7-32 16,0 13-27-16,-1 8-9 16,1 15-4-16,9 9 0 15</inkml:trace>
  <inkml:trace contextRef="#ctx0" brushRef="#br0" timeOffset="201253.0341">11481 2778 12 0,'18'-32'94'0,"-3"3"-3"15,-7 10-6-15,-3 5-8 16,-5 5-1-16,-43 8-73 15,43 1-6-15,6 26-2 0,-1 5-5 16,8 14-5-16,-4 7-2 16,3 9-1-16,-1 0 2 15,-1-2 1-15,1-7 2 16,-4-11 4-16,1-8 9 0,-2-14 9 16,-6-19 4-16,17 0 1 15,-8-11 2-15,4-15 0 16,1-5-1-16,-1-7-5 15,4-5-5-15,3-1-2 0,0 2-2 16,-3 5-2-16,-2 6-3 16,2 12-4-16,-3 11-6 15,1 14-19-15,-8 24-33 0,-4 11-12 16,-4 15-5-16,-5 10-2 16</inkml:trace>
  <inkml:trace contextRef="#ctx0" brushRef="#br0" timeOffset="201863.1915">6917 3909 50 0,'-15'-16'86'0,"-1"2"-5"0,3 4-8 15,0-2-5-15,13 12-67 16,-10-4-2-16,10 12-1 0,1 4-2 15,9 7-2-15,-2 8 2 16,7-2 2-16,0 5 3 16,6-5 0-16,-2-1 1 0,5-8 0 15,0-5 1-15,1-11 0 16,3-4 0-16,-6-15 1 16,8-9 0-16,-6-5 2 15,5-6-2-15,-4 0 0 0,-3 1-1 16,-2 6-3-16,-4 4-1 15,-2 13-4-15,-6 11 0 16,-2 12-3-16,-6 14-3 16,0 20-13-16,-1 13-21 0,-10 11-31 15,10 13-2-15,1 3-1 16</inkml:trace>
  <inkml:trace contextRef="#ctx0" brushRef="#br0" timeOffset="202316.671">7901 4753 61 0,'5'11'83'15,"-5"-11"-4"-15,9 11-4 16,-5-33-8-16,9 19-65 0,5 2-2 16,6-1 0-16,10-1 2 15,5-3-1-15,19-1 0 16,9-4 0-16,12-7 0 16,14-6-1-16,18-7 2 15,12-8 0-15,16-7 0 0,14-9 0 16,12-5 3-16,13-2-1 15,9-4 2-15,8 1 1 16,6-3-1-16,6 1 0 16,6 3 0-16,4 0-1 0,0 1-1 15,-1-1-1-15,1 7-1 16,-4 1-1-16,-9 8 1 0,-9 5-2 16,-17 10-4-16,-20 5-3 15,-18 11-7-15,-29 6-12 16,-20 7-18-16,-25 9-17 15,-29 5-23-15,-27 9-3 16,-20 5-1-16</inkml:trace>
  <inkml:trace contextRef="#ctx0" brushRef="#br0" timeOffset="202690.2602">9007 4885 85 0,'-7'10'87'0,"17"-10"-4"16,20-13-5-16,21-17 0 15,23-12-77-15,27-7 1 16,30-10 1-16,27-6 0 15,26-6 1-15,21-3-2 0,20-6 0 16,19 3 0-16,4-1 0 16,7 5-1-16,-2 2 0 15,-6 6 0-15,-13 3 0 16,-10 7-1-16,-20 5 2 0,-20 6-2 16,-20 7 0-16,-22 6 0 15,-20 10-7-15,-21 5-8 16,-21 9-20-16,-17 8-34 15,-27 8-12-15,-21 5-6 16,-24 3-6-16</inkml:trace>
  <inkml:trace contextRef="#ctx0" brushRef="#br0" timeOffset="215122.9084">13948 2057 34 0,'-19'-15'76'15,"8"0"-3"-15,1-4-3 16,6-9-4-16,4 8-62 0,6 1-3 16,13 0-1-16,-1 4-1 15,2 0-2-15,-6 3 2 16,4 3 0-16,-7 2 0 15,-1 3-1-15,-10 4 0 16,0 0 0-16,0 0 1 0,-2 4 1 16,-6 7-1-16,-9 4 1 15,0 8 0-15,-9 5 1 16,1 11 1-16,-5 11-1 16,3 3 1-16,-5 2-1 0,7 3 1 15,6 2-1-15,-3-6 0 16,5 3 2-16,3-10-4 0,3-6 2 15,6-1-2 1,5-5 1-16,6-3-2 0,10-7 1 16,15 2 1-16,1-9-1 15,13 3 1-15,6-4-1 16,5 2-1-16,-1 5 0 0,-8-6 0 16,-7 9 1-16,-15-3 2 15,-7 7 0-15,-18-5 1 16,-20 10 4-16,-14-5 2 15,-12-2-1-15,-6 2 1 0,-2-1-1 16,-4-2-5-16,1-6-7 16,7-1-19-16,9-2-31 15,3-9-18-15,12-8-5 16,4-8-3-16</inkml:trace>
  <inkml:trace contextRef="#ctx0" brushRef="#br0" timeOffset="215666.2998">14085 2183 1 0,'27'-26'61'16,"-4"-1"2"0,-8 7-4-16,-1 12-37 0,-14 8-11 15,19-16 1-15,-10 21 0 16,0 16-4-16,2 4-1 0,-3 14-2 15,2-1 2-15,-1 10-1 16,6-3 0-16,-2 4-2 16,2-6-3-16,-1-6 1 15,2-6-2-15,0-4 2 16,1-8-1-16,-3-6 2 0,2-8 1 16,-3-5 0-16,3-8 0 15,-2-8 1-15,1-13 2 16,-3-4 1-16,-1-11 1 0,5-3 0 15,-3-3 1-15,-1-1 2 16,0 0-1-16,-1 4 1 16,-4 6-2-16,0 4-1 15,1 8-2-15,-5 6-1 0,-1 5-2 16,-2 2-1-16,0 5-1 16,0 11-1-16,0-9 0 15,0 9-1-15,0 0 0 16,0-11 0-16,0 11 0 0,0 0 1 15,0 0-1-15,0 0 0 16,0-11 0-16,0 11 0 16,0 0 0-16,0 0-2 15,0 0 0-15,0 0-2 0,0 0-3 16,0 0-3-16,0 0-6 16,-3-7-9-16,3 7-6 15,0 0-11-15,0 0-19 16,0 0-20-16,3 4-1 0</inkml:trace>
  <inkml:trace contextRef="#ctx0" brushRef="#br0" timeOffset="216283.2176">14976 1744 1 0,'0'0'86'0,"0"-14"0"16,0 14-6-16,0 0-8 0,-12-7-2 16,7 20-72-16,5-13-2 15,-6 12 0-15,7 2-2 16,8 7 2-16,-3 6 0 15,6 7 3-15,0 2 0 16,-1 9-1-16,3-6 1 16,-2 4 0-16,-1-4-2 0,3-7 2 15,-2-3 0-15,0-6-1 16,0-4 1-16,0-8 2 16,-1-1 0-16,2-10 1 15,-1-2 2-15,0-13-4 0,1-8 4 16,0-5 1-16,-2-10-1 15,6-7 1-15,0-4-1 16,-1-5 0-16,2 0 0 16,-1 2 1-16,0 4 0 0,-4 3 0 15,1 5-1-15,1 4 1 16,-4 7 1-16,-3 5-2 16,-1 3 1-16,-2 5-3 0,-5 16 0 15,4-16-2-15,-4 16-2 16,5-12 1-16,-5 12-1 15,3-10 0-15,-3 10-1 16,0 0 0-16,2-12-2 0,-2 12-8 16,0 0-4-16,1-9-6 15,-1 9-1-15,0 0-5 16,0 0-4-16,11 3-6 16,-4 9-1-16,2 1 5 15,3 4 4-15,-2-1-7 0,6 7-13 16</inkml:trace>
  <inkml:trace contextRef="#ctx0" brushRef="#br0" timeOffset="217257.8677">14566 1980 10 0,'0'0'47'0,"-5"-13"1"16,5 13-5-16,0 0-8 15,0 0-10-15,0 0-8 16,0 0-7-16,0 0-4 0,0 0-6 16,0 0-1-16,0 0-2 15,0 0 2-15,0 13 1 16,0 1 0-16,2 4 3 15,3 6 0-15,10 5 1 0,-5 0-1 16,6 4 1-16,-3-6-3 16,6 2 1-16,-1-8-1 15,6 2-5-15,-6-12-13 16,4 2-19-16,-5-9-24 0,4 0-5 16,-1-4 1-16</inkml:trace>
  <inkml:trace contextRef="#ctx0" brushRef="#br0" timeOffset="218251.1588">13189 2409 41 0,'-20'0'74'16,"5"-2"-1"-16,2-2-6 15,4-4-6-15,9 8-65 0,0 0-1 16,0 0-1-16,0 0-2 15,0 11 0-15,0 6-1 16,1-1 1-16,3 5 0 16,-2-1 3-16,1 0 1 0,0-4 1 15,1-2 4-15,-4-14 4 16,0 0-2-16,10 6 5 16,-6-12 1-16,3-10 4 0,-4-7 0 15,1-2-1-15,2-9 0 16,2 5-1-16,-5 2-2 15,1 5-4-15,0 3-4 16,-2 10-2-16,-2 9 0 16,6 9-2-16,-3 16-9 0,-3 4-18 15,9 4-30-15,6 11-11 16,8-2-2-16,2-2 2 16</inkml:trace>
  <inkml:trace contextRef="#ctx0" brushRef="#br0" timeOffset="218746.0199">15909 1453 31 0,'34'-2'80'16,"-6"0"-3"-16,-7 0-2 0,-3 0-6 15,-6-1-63-15,-12 3 0 16,14-8-2-16,-14 8-5 15,4-11-4-15,-4 11-3 0,0-13-1 16,0 13-2-16,-3-9 2 16,3 9-2-16,0 0 3 15,0 0 3-15,0 0 2 16,0 0 3-16,0 7 1 16,0-7 0-16,3 8 0 0,-3-8 1 15,12 10 0-15,-12-10 1 16,20 7 1-16,-9-3-2 15,6-2 2-15,1-2-3 0,1 0-1 16,0 0-7-16,-1 0-11 16,0 0-2-16,-3-1-2 15,0 1-13-15,-8 24-16 16,8-1-19-16,-11 14 3 16</inkml:trace>
  <inkml:trace contextRef="#ctx0" brushRef="#br0" timeOffset="219099.8516">14069 3209 9 0,'-34'25'89'0,"9"-9"-3"16,5-5-5-16,7-11-6 16,13-6-2-16,5-11-75 15,17-2 0-15,21-4 1 0,15-10-3 16,15-6 1-16,19-9 0 16,17-5-2-16,7-7-2 15,8-7-5-15,7 1-5 16,-7 0-5-16,4 11-4 15,-8 4-5-15,-19 15-11 0,-14 7 0 16,-21 16-5-16,-17 14 4 16,-28 13 2-16,-11 10 9 15,-25 14 5-15</inkml:trace>
  <inkml:trace contextRef="#ctx0" brushRef="#br0" timeOffset="219274.4384">15242 2866 1 0,'-64'55'41'0,"1"-9"8"15,8-2 3-15,8-12-1 16,10-8-2-16,7-9 0 0,15-6-9 15,4-7-14-15,11-2-11 16,8-15-8-16,13-8 0 16,20-12-3-16,11-12 0 15,23-14-2-15,19-12 0 16,22-14-9-16,3-9-14 16,19-10-30-16,11 1-25 0,-3 3-6 15,-4 5-4-15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5:28:18.5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9942 7893 1 0,'0'0'18'0,"0"0"-3"16,0 0-1-16,0 0-1 16,8 0-1-16,4 0-1 15,1 0-2-15,5-1 2 0,1-1-2 16,6 0 1-16,1-1-2 16,8-1-2-16,7 0 0 15,3 3-2-15,8-3 0 0,2 2-2 16,4 1 0-16,6 1 0 15,4 0-2-15,3 0 0 16,2 0 1-16,2 0 5 16,0-3 3-16,-1 0 5 15,3-2 2-15,-13-1 2 0,5-2 1 16,-13 0 0-16,-6-4 1 16,-6 6-6-16,-7-4-2 15,-5 5-5-15,-12-2-1 0,-1 4 0 16,-4-1-2-16,-15 4-1 15,9-1 0-15,-9 1-1 16,-6 0 0-16,-9 0 0 16,-4 2 0-16,-5 0 0 15,-4 1-1-15,-5 0 0 0,0 3-1 16,-11-2 1 0,1 5-1-16,-1-4 0 15,-1 4 0-15,-2 0 0 0,-2 2 0 16,-6-2 0-16,1 2 0 15,-1-1 1-15,-5-1 0 16,1 3 1-16,-2-4-1 16,1 0 0-16,-3-1 0 0,4-1 0 15,0-2 0-15,-1-1 0 16,10-1-1-16,-2 0 0 16,4 0 1-16,6-1-1 0,4 1 0 15,4 0 0-15,4-1 1 16,5 1-1-16,4-1 0 15,5-1 0-15,2 1-1 0,14-1-1 16,-14 0 0-16,14 0-1 16,0 0 1-16,8 2 0 15,11-2 0-15,1 1 1 16,16-1 0-16,5 0 2 0,13 1 0 16,10-5 0-16,5-2 0 15,7 0-1-15,2-4 1 16,0 3-1-16,3-4 0 15,-6 0 1-15,-3 1-1 0,-9 0 0 16,-6 1 0-16,-7 2 1 16,-10 3-1-16,-6-2 1 15,-12 5 0-15,-3-1 0 16,-8 2-3-16,-11 0-7 0,0 0-7 16,-16 3-9-16,-7 3-16 15,-10 8-27-15,-13 1-10 16,-12 2-2-16</inkml:trace>
  <inkml:trace contextRef="#ctx0" brushRef="#br0" timeOffset="989.3373">7295 8567 28 0,'0'0'32'16,"-9"-2"1"-16,9 2 0 0,0 0-4 15,0 0-4-15,0 0-8 16,0 0-5-16,0 0-2 16,7-4-5-16,2 3-3 0,5-1-1 15,1 0 1-15,6 0-1 16,1 1 1-16,13 0 0 16,0-1 0-16,14 2 1 15,6 0-1-15,10-1 1 16,9-1 0-16,8 1 3 0,7-2-1 15,6-3 2-15,10-1 0 16,-7-2 1-16,5-2 0 16,-4 1 1-16,-1-4 1 0,-1 0-1 15,-5-1 1-15,-4 3-2 16,-6-2 0-16,0 5-1 16,-7-3 0-16,-7 5-2 0,-4-1-1 15,-9 3-2-15,-5 4 2 16,-10-2-2-16,-8 0 0 15,-8 3 1-15,-5-1 2 16,-6 0 0-16,-13 1 0 0,12-1 1 16,-12 1-2-16,0 0 0 15,0 0-2-15,0 0-4 16,-9-5-6-16,9 5-8 16,-18-3-12-16,1 3-21 0,3 5-28 15,-12 6-8-15,-7 0-2 16</inkml:trace>
  <inkml:trace contextRef="#ctx0" brushRef="#br0" timeOffset="3521.8903">7663 8833 3 0,'-16'-6'48'0,"16"6"-19"16,-9-10-9-16,9 10-6 0,0 0-8 15,0 0-6-15,0 0-2 16,0 0-2-16,9-4 1 15,4 4 0-15,6 0 5 16,2 1 1-16,10 0 3 0,-1 1 0 16,14-2 2-16,-3 0 0 15,6-4 2-15,8-2 0 16,2 0 1-16,6-3-2 16,8-3 1-16,5-1 1 0,4 0-1 15,2-3 1-15,3 2-2 16,1 0-2-16,-4 0-1 15,0 1 0-15,-4 1-1 16,-6 4-1-16,-8-1 0 16,-7 3-2-16,-6 2 0 15,-12 2 0-15,-3-1 0 0,-12 2 0 16,-9 1 2-16,-4 0 0 16,-11 0-1-16,0 0-1 0,0 0-7 15,0 0-6-15,-14 7-9 16,-6-1-17-16,-3 7-22 15,-11 1-11-15,-4 3-2 16</inkml:trace>
  <inkml:trace contextRef="#ctx0" brushRef="#br0" timeOffset="5909.7287">9884 8742 3 0,'-25'-4'11'0,"2"1"4"0,4-1 1 16,0 0 5-16,2 2-1 15,2 1 1-15,6-2-5 16,9 3-7-16,-14-2-5 16,14 2-4-16,0 0-4 15,0 0-2-15,10 2 0 16,6 1 1-16,8-1 4 0,8-2 5 15,8 0 1-15,16 0 2 16,9-1-1-16,11-4 1 16,9-2-2-16,11-2 0 15,3 2-1-15,5-1-2 0,9-2 3 16,-7 2 3-16,2-3 2 16,0-2 3-16,-2 2 1 15,1-3 2-15,5 2 1 16,-6-3-1-16,-4 2-3 0,-2 1-2 15,-9 2-4-15,-3-1-2 16,-10 2 0-16,-9 2-3 16,-12 3 0-16,-8 0-1 15,-8 1 1-15,-11 1 0 0,-7 1 1 16,-8 1 1-16,-5 0-1 16,-10 0-1-16,0 0 1 15,-21 0-1-15,-6 2 1 16,-6 2-2-16,-9 2-1 0,-9 2 0 15,-11 2 0 1,-3 1 0-16,-7 1-2 0,-11 4 0 16,-5 0-4-16,-6 4-2 0,-7 0-1 15,-6 1-1-15,-9 1-1 16,-1-1 1-16,0 0 0 16,-6-1 4-16,1-2 0 0,2-2 4 15,2 0 3-15,10-1-1 16,10-2 3-16,5 3-2 15,5-3-1-15,12 3 1 16,8-2-1-16,11 0 0 0,14-3-4 16,3 0-3-1,13-2-2-15,9 0 1 0,18-9 0 16,0 13 0-16,25-8 2 16,19-3 0-16,11-2 3 0,23 0 5 15,16-3 2-15,20-9-1 16,6 1 0-16,16-8-1 15,3 2 1-15,4-4 0 0,-2 4 0 16,-9-4 3 0,-16 4 2-16,-5-1 1 0,-9 6 0 15,-22-2 1-15,-13 6 3 16,-18 0 2-16,-15 0-1 16,-16 4-4-16,-18 4-2 0,0 0 0 15,-30-8-2-15,-15 8-1 16,-13 0-4-16,-14 6-2 15,-10 3-1-15,-16 3 1 0,-7 2 1 16,-11 4-4-16,0 1 1 16,-7 3 0-16,-4-2 0 15,-2 3-1-15,-1-2 2 0,5 1 0 16,8-3 0 0,0 1 2-16,7-3 0 0,12 0 1 15,9-2-1-15,14 0 0 16,7 0 0-16,11-3 0 15,9 2 0-15,10-8 0 0,12 4-1 16,6-6-2-16,7 2 0 16,13-6 0-16,0 0-1 15,0 0 0-15,16 1 1 0,13-1-1 16,3-1 2-16,17-5 2 16,11-7 1-16,9 3-1 15,10-6 1-15,4 2 0 16,5-5 0-16,0 3 1 15,-1-2-2-15,-4 3 0 0,-4 2 0 16,-8 2 1-16,-6 1-1 16,-15 1 1-16,-4 3 2 0,-13 2 1 15,-7 1 1-15,-12 0-1 16,-14 3-1-16,0 0-1 16,-21 0 1-16,-10 0-1 15,-10 1 1-15,-7 3-4 0,-12 1-2 16,-7 2 2-16,-4 2 1 15,-4 2 1-15,-2-2 0 16,1 4-1-16,0-1 0 16,2-1 2-16,4 1-2 0,4-2 1 15,7-2 0-15,10-1 0 16,7-1-1-16,14-3-3 16,8-1-4-16,9-2 2 15,11 0-1-15,0 0 0 0,7 1 0 16,22-2-1-16,1-5 2 15,17-3 3-15,16-1 3 16,8-3 0-16,11 1 0 16,9-8 0-16,2 6 0 0,3-2-1 15,8 1-1-15,-11 0 1 16,-5 2 0-16,-10 0 2 16,-7 2 0-16,-14 1 4 0,-6 3 3 15,-19 0 2-15,-10 3 3 16,-12 0-2-16,-10 4-3 15,0 0-1-15,-24-8-1 16,-6 8-2-16,-9 0-5 0,-5 1-2 16,-16 3 0-16,-7 5 0 15,-7 2 1-15,-2 1 1 16,-4 2-1-16,5-1-1 16,-1 0-1-16,5 0-1 0,9-4-1 15,7 2-1-15,2-5-4 16,15 3-7-16,2-5-8 15,10 0-19-15,7 3-10 16,10-4-12-16,8 7-7 0</inkml:trace>
  <inkml:trace contextRef="#ctx0" brushRef="#br0" timeOffset="9214.0902">21224 7372 16 0,'0'-18'43'16,"1"-3"-2"-16,-1 3-1 15,0 0-5-15,1-3-4 16,0 3-2-16,1 0-5 0,-2 2-2 15,2-1-5-15,-2 5-4 16,0 0-4-16,0 12-1 0,3-12-5 16,-3 12-2-1,0 0-2-15,-7-1-1 0,-1-1 0 16,-3 4-1-16,-3 2 1 16,-1 2 0-16,-3 0 1 0,-4 2 1 15,5 0 0 1,2-1 0-16,0-1 1 0,2 1 1 15,4 2-2-15,9-9 0 16,-15 15 0-16,15-15-2 0,-11 20 2 16,7-11-2-16,3 4 0 15,1 0 0-15,0 0 0 16,0 6 0-16,-1 5 0 0,2 2 1 16,-1 7-1-1,0 7 1-15,0 4 0 16,0 7 1-16,0 2-1 0,-3 6 2 15,-2 2-1-15,-2 0 1 0,0 1 1 16,0-2-1-16,-2 0 1 16,0-8 0-16,0 1-1 15,0-7 1-15,0-7 0 16,0-3 0-16,2-8-1 16,3-4 2-16,2-6-1 0,1-5 0 15,1-2 0-15,0-11 1 16,2 13 0-16,-2-13 0 0,19 4-1 15,-7-4 1-15,7 0-2 16,4 0 1-16,3-1-2 16,9 0-4-16,3-3-6 15,8 1-15-15,-3 3-25 0,6-2-23 16,5 2-4-16,0-3-3 16</inkml:trace>
  <inkml:trace contextRef="#ctx0" brushRef="#br0" timeOffset="10257.3294">22551 7156 5 0,'-19'-22'68'0,"2"4"-2"16,3 6-29-16,6-2-6 15,1 3-3-15,7 11-10 0,-5-12-7 16,5 12-5-16,0 0-3 15,11-4 0-15,3 4 0 16,7-3 0-16,6 3 0 16,15-1 2-16,4-1-1 0,12-1 0 15,6 1-1-15,0 1-1 16,4 1 0-16,-8 0-1 16,-2 2-1-16,-9 5-1 15,-9 1 1-15,-10 7-1 0,-12-1 1 16,-11 9-1-16,-7 2 1 15,-6 9 0-15,-12 8 0 16,-9 3 1-16,0 7-1 16,-7 1 1-16,-2 5-1 0,-1-2 0 15,2 4 0-15,0-6 0 16,2-5-1-16,9 0 1 16,-3-8 0-16,9 0-1 15,2 1 2-15,7-5-1 0,2 2 1 16,7-4 0-16,11 2 0 15,1-5 0-15,8 3 0 16,-3-6 0-16,6-5 0 0,-6-4 0 16,3-5 1-16,-8-3 0 15,-8 0 0-15,-4-12 0 16,-10 13 1-16,-11-7-2 16,-9 1-2-16,-6 3-15 0,-13 3-26 15,-5 4-28-15,1 1-4 16,-1-3-2-16</inkml:trace>
  <inkml:trace contextRef="#ctx0" brushRef="#br0" timeOffset="11998.2834">26816 6958 36 0,'-11'-19'71'0,"5"5"-14"0,-3-4-9 16,4 6-9-16,-1 1-11 15,2 1-9-15,4 10-8 16,-5-10-7-16,5 10-2 0,0 0-3 15,0 0 0-15,7-5-2 16,4 3 1-16,1 3-1 16,4-3 1-16,3-1 2 15,6 1-1-15,-1 1 1 0,8-1-1 16,-2 1 1-16,4 1 0 16,-1 0 0-16,6 4-1 15,-1-1 1-15,-3 2 0 16,-1 1 0-16,-5 1-1 15,-6 1 0-15,-6 0-2 16,3 1 1-16,-10 1 1 0,-2 1-1 16,-2 3 1-16,-1-1 0 15,-1 7 0-15,-3 0 0 16,1 5 0-16,-2 1 1 16,0 8-1-16,-1-1 2 0,-1 8 0 15,-1 4 0-15,1 4 0 16,1 2 0-16,1 4-1 15,2 4 1-15,3 0-1 0,3 4 0 16,2-2 0-16,1-3-1 16,-3 0 1-16,-1-3 0 15,0-6 1-15,-5-5-1 16,-2-8 2-16,-2-3-1 0,-7-6 0 16,1-2 3-16,-4-7-1 15,-4-3 2-15,-3 0 0 0,-2-4 2 16,-5 1 1-16,-6 0 0 15,-5-2 1-15,-10 1-1 16,-5-1-1-16,-7 2 0 16,-1 0 0-16,-8-1-2 0,3 0-1 15,0 0-2-15,2 1-5 16,-1 1-8-16,9-1-15 16,2 3-25-16,1-3-26 15,14-3-4-15,3-3-5 0</inkml:trace>
  <inkml:trace contextRef="#ctx0" brushRef="#br0" timeOffset="1.13E6">7832 11952 7 0,'-9'0'28'16,"-2"0"-4"-16,11 0-4 16,-9 0-5-16,9 0-4 15,0 0-5-15,0 0 1 16,0 0 0-16,-3 12-2 0,3-12 2 16,9 9 4-16,0-2 7 15,5-1 4-15,6 0-1 16,7-1 1-16,7-1-2 15,8-3 0-15,8-1-3 16,13-3-1-16,11-4-5 0,12-5-1 16,6-1-2-16,12-2-2 15,-1-1 0-15,7-3-1 16,9 5 0-16,-6-2 0 0,1 4 0 16,2 3 1-16,-1 3 0 15,0 3 0-15,5 0 0 16,-5 3-1-16,-1 1 0 0,4 1 0 15,-1 2-1-15,-3-1 1 16,0-1-2-16,-5 2 1 16,-5 0-2-16,-3 1 0 15,-2-1 0-15,-8 2-1 0,-5-1 1 16,-1 1-2-16,-8 3 1 16,-4-2 0-16,-2 2-1 15,-10-1 1-15,-2 1-1 16,-7 0 0-16,-6-1 0 0,-9 0 0 15,-10 0-1-15,-7-3 2 16,-4-1-1-16,-6 0 1 16,-10-4 0-16,0 0-1 15,0 0 0-15,-8 5 1 0,-7-6-1 16,-10 1 0-16,-4 0-2 16,-12 0 1-16,-4 0 0 15,-15 1 1-15,-7 0 1 0,-14 3-1 16,-6 1 1-16,-11-1-1 15,-5-1 1-15,-12 2 0 16,-7-1-1-16,-8 2 1 0,-6-1-1 16,-1-1 0-16,-9 2 2 15,-3 1-2-15,-2 2 0 16,0 0 0-16,4 2 0 16,-2-1 0-16,4 3 0 15,4 2 0-15,8-4 0 0,7 0 0 16,6 0 0-16,9 1 0 15,7-4 0-15,14 2 0 16,6-3 0-16,11-1 0 0,9 0 0 16,15-2 0-16,7-1 0 15,13-1-3-15,9 0 2 16,7 1 0-16,13-3 0 16,0 0 0-16,26 1 0 0,7-1 0 15,14 0 1-15,17-2 0 16,17-4 1-16,21-1 0 15,20-3-1-15,18-2 1 0,16 2 0 16,15-3 0-16,11-1-1 16,6-1 1-16,10 2 0 15,4-3 1-15,-1 2-2 16,-1-3 2-16,-8 2 0 16,-1-3 1-16,-11 3 1 0,-11 0 0 15,-15 1 0-15,-15 4 0 16,-13 1 0-16,-16 1-1 15,-18 2 0-15,-20 4-2 0,-16 0 1 16,-14 2-1-16,-12-1-1 16,-16 0-1-16,-14 1-1 15,-15-2 0-15,-15 2 0 16,-13 2-3-16,-14 1-3 16,-12 6-6-16,-15-2-13 0,-12-1-46 15,-8 14-10-15,-12-6-6 16,-7-1-4-16</inkml:trace>
  <inkml:trace contextRef="#ctx0" brushRef="#br0" timeOffset="1.13096E6">7134 11352 30 0,'4'-16'51'15,"7"8"-26"-15,8 2 0 0,8 0-3 16,8-2-1-1,8 2 1-15,9-2 2 0,7 3-1 16,13-5-1-16,9 3 1 16,9-1-1-16,8 1-1 15,10-1-4-15,10 1-3 0,12 2-1 16,12-1-3-16,9 4-1 16,7-1-3-16,12 3-1 15,3 2-1-15,7 0-1 0,5 5 1 16,-3 0-1-16,3 0 0 15,-3 2-1-15,0-3 0 16,-2 1 1-16,-2-1-1 0,1-2 0 16,-4 0 0-16,-1 0 1 15,-2-3-2-15,-3 0 1 16,-12 0 0-16,-3 1 0 16,-11-2 0-16,-10-2-1 0,-12 0 1 15,-14-1-1-15,-11 0 0 16,-17 2 0-16,-15-1-1 15,-15 2 0-15,-13-2 0 16,-11 2-2-16,-9 0 0 16,-16 0 0-16,0 0 0 0,-8 4 0 15,-18-2 1-15,-6 2-1 16,-11-2 1-16,-9 2 1 16,-9 0 1-16,-14 1 0 0,-2 0-1 15,-11 2 1-15,-7 0 0 16,-12 1-1-16,-4 3 0 15,-12 0 1-15,-7-1-1 0,-12 1 0 16,-9 0 0-16,-12-1-1 16,-6-2 1-16,-6-2 0 15,0-2 0-15,-2-2 0 16,0-1 0-16,4-2 0 16,2 0 0-16,7 0 0 15,2 0 0-15,-2-1-1 0,-1 1-2 16,-6 10-2-16,-7 1-2 15,-8 7 0-15,-8 1 1 0,0 3-1 16,3-2 1-16,13 1 0 16,14-1 2-16,17 2-7 15,20 1-18-15,19 0-41 16,29 5-7-16,18-3-4 16,20 0-5-16</inkml:trace>
  <inkml:trace contextRef="#ctx0" brushRef="#br0" timeOffset="1.13146E6">8068 12462 63 0,'-20'-5'67'0,"7"-2"-5"16,13 7-40-16,-2-12-2 16,2 12-1-16,10-1-5 15,8 1-2-15,12-2-2 16,12-1 3-16,17-3 2 0,23-4 1 16,18-1-3-16,16-3-1 15,20-1 0-15,17-2-3 16,12-3 0-16,14-1-3 0,-1 1-1 15,-5 1-1-15,-5 1-1 16,-7 1-1-16,-18 6-4 16,-20-1-14-16,-27 8-38 15,-25 15-22-15,-37 4-7 0,-34 0-3 16,-55-8-2-16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5:56:38.2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8705 7209 13 0,'-16'-19'16'0,"-1"6"-1"16,-3-2-3-16,-2 5-4 15,-1-4-2-15,-5 8-1 16,1-6-1-16,-7 7 2 0,-1 1 0 16,-1 2 2-16,-3 2 4 15,-1 0 1-15,-8-1 2 16,5 1 0-16,-8 4 2 16,-1 1 0-16,-2 2 0 0,-2 1-2 15,-4 9-2-15,-6-2-3 16,5 9 0-16,-10-3-3 15,-1 9-1-15,-1-3-2 16,-2 9-1-16,0-3-1 16,-1 2 1-16,3-1 0 15,5 1-1-15,0 3 2 0,4-4-1 16,6 7 1-16,2-4 0 16,9 5 0-16,5 8-1 15,3 2-1-15,9 3 0 16,5-1-1-16,14 3-1 15,-1-3 1-15,12 3 0 16,2-5-1-16,15-6 1 0,7-3 0 16,10 3-1-16,8-7 1 15,10 6 0-15,6-2-1 16,5-3 0-16,10 0 1 16,5-2-1-16,7-1 1 0,7-6 0 15,12 1-1-15,5-8 1 16,6-2 2-16,14-6-1 15,11 0 0-15,5-6 1 16,7 2 0-16,6-5 1 0,2 1-1 16,5-2 0-16,0 0 1 15,5 1-2-15,-1 0 0 16,2 0 0-16,2-1-1 16,-2 1 0-16,5-2 0 0,0-1 0 15,2-1 0-15,-3-2 0 16,-4 0 0-16,-1-7 0 15,2-3 0-15,-9-3 0 0,-4-4 1 16,-7-2-2-16,-5-6 0 16,-1 0 1-16,-5-5 0 15,-10 0 1-15,-10-2-1 16,-6-2 0-16,-8 1 0 0,-12 0 0 16,-4-1 1-16,-15 2 0 15,-7-2 0-15,-8 3 0 16,-3 2 0-16,-10-1 0 15,-6 1-1-15,-8 2 1 16,-4 0 1-16,-7 0 0 0,-9-2-1 16,-10-1 2-16,-4-3-1 15,-6-4 1-15,-10-2 0 16,-9-5-1-16,-3-3-1 0,-6-2 0 16,-4-1 0-16,-3 1 0 15,-7-2-1-15,-1 1 0 16,-6 2 0-16,-7 3 0 15,-8 2-1-15,-12 4 1 0,-12 5 0 16,-13 4-1-16,-13 4-1 16,-9 7 1-16,-14 6-4 15,-6 7-2-15,-3 4-5 0,-3 6-17 16,5 16-37-16,-2 2-14 16,0 4-5-16,3 1-5 15</inkml:trace>
  <inkml:trace contextRef="#ctx0" brushRef="#br0" timeOffset="2448.0609">15896 8601 24 0,'-8'2'61'15,"-5"-1"2"-15,-1-4-27 16,14 3-15-16,0 0-6 15,0 0-4-15,0 0-2 16,9-3-3-16,-9 3-1 0,18-3-2 16,-10 0 2-16,5-1 3 15,1-2 3-15,10-1 0 16,3-5 1-16,10-2 1 0,10-4-1 16,6-6-2-16,8 3-1 15,3-4-3-15,9 2-6 16,-5-2-5-16,3 5-5 15,-7-1-9-15,-6 8-12 16,-5 4-13-16,-14 3-12 0,-1 5-12 16,-15 1-2-16</inkml:trace>
  <inkml:trace contextRef="#ctx0" brushRef="#br0" timeOffset="2724.3882">16639 8396 20 0,'-21'3'54'0,"-2"2"-2"15,3 3-7-15,-1 2-10 0,-1 11-7 16,5 0-6-16,1 9-8 16,6 1-6-16,-3 8-4 15,8 1-1-15,-7 5-1 16,8-5 0-16,-1-2 1 0,-1 0-1 16,-1-6 3-16,-6-3 0 15,1-6 2-15,-5-6 0 16,3-1 2-16,-10-5-2 15,4-2 1-15,-3-5-2 0,0-3-4 16,-2-1-10-16,6-1-19 16,-4-11-34-16,7 5-13 15,4-8-5-15,6 1 0 0</inkml:trace>
  <inkml:trace contextRef="#ctx0" brushRef="#br0" timeOffset="4013.8341">16770 8511 17 0,'18'0'70'16,"-3"3"3"-16,-15-3-2 16,9 21-3-16,-9-2-59 15,-1 6-1-15,-2 8 3 0,0 0-2 16,-1 6-2-16,-1-1-2 15,3 2 0-15,2-4-1 16,-1-5-3-16,1-6 0 16,1-4-1-16,4-7 0 15,-1-1 0-15,-4-13 1 0,5 10 0 16,-5-10 1-16,13-10 1 16,-5-4 2-16,5-11-2 15,0-4 1-15,7-8-1 0,0 0 1 16,2-3-3-16,-1 3-1 15,4 7-1-15,-4 4 0 16,1 11-2-16,-3 10 1 16,0 6 1-16,1 12-1 0,-1 6 1 15,0 6 0-15,-2 0 1 16,2 3 0-16,-2-3 0 16,3-6 1-16,-5-3-1 15,2-2 0-15,-2-11 1 0,2-3 1 16,-1-3 0-16,2-13 1 15,0-6-1-15,0-3 0 16,-2-9 0-16,-2-3-1 0,-1 0 1 16,-1 1 0-16,-5 2-1 15,-3 5 0-15,-2 7 0 16,0 5-1-16,-2 8-1 16,0 9 0-16,0-10-2 0,0 10-1 15,0 0 0-15,0 0-1 16,8 10 1-16,-3-1 0 15,4 0 0-15,3 2 3 16,7-4 0-16,5 2 1 0,6-8 0 16,2 1 0-16,4 0 2 15,3-10 0-15,5 0-1 16,-3-4 1-16,-3 0-1 16,-3-1 2-16,-8 0 0 15,-2 1 2-15,-8 1-1 0,-5 3 2 16,-6 0-1-16,-6 8 0 15,0-11-1-15,0 11-1 0,-9-4-2 16,0 4-1-16,-4 8-1 16,-3 4-1-16,-2 6-1 15,-1 7 0-15,3 4 0 16,1 4 1-16,4 2 0 0,3 3-1 16,7-3 0-16,2 2 1 15,12-7-2-15,7-3-2 16,6-6-2-16,9-8-1 15,5-10-2-15,8-7 2 0,3-16-1 16,5-11-5-16,-1-13 0 16,-1-13 1-16,-4-15 3 15,-5-10 4-15,-1-10 5 16,-5-3 4-16,-5-4 7 0,-2 6 7 16,-11 7 5-16,1 15 1 15,-8 14-1-15,0 13-2 16,-7 17-4-16,-3 15-5 15,-4 12-6-15,-14 22-3 0,2 16-1 16,-7 12-1-16,-1 16 1 16,-4 12 1-16,-1 11-1 15,0 5 1-15,4-4 0 16,7-1-1-16,3-11 0 0,6-11-1 16,4-12 1-16,6-11-1 15,9-14 0-15,2-6 1 16,8-9 0-16,2-9 0 15,5-9-1-15,3-18-1 0,5-15 0 16,4-19 0-16,1-16-1 16,4-14 0-16,-3-11 1 0,-1-5 2 15,-4-1 1-15,-6 8 3 16,-4 12 3-16,-10 14 1 16,-5 19-1-16,-5 13 0 15,-2 16-2-15,-8 20-1 16,0 0 0-16,0 22-3 0,0 16-1 15,-7 15-1-15,1 13-3 16,-5 8 2-16,0 9 1 16,-1 0-2-16,4-1-1 0,-1-4-1 15,2-11-3-15,6-11-3 16,1-13-5-16,4-10-18 16,7-17-30-16,6-6-15 0,5-10-4 15,3-17-1-15</inkml:trace>
  <inkml:trace contextRef="#ctx0" brushRef="#br0" timeOffset="4832.1903">18947 8356 0 0,'10'-31'75'16,"-7"9"3"-16,-1 8-6 0,-2 6-4 15,0 8-45-15,0 0-10 16,0 0-7-16,4 6-4 0,1 3-3 16,1 1-1-16,7 1 2 15,4-4 0-15,2 1 0 16,7-5 1-16,3-2-1 15,2-9 0-15,-1-6 0 16,1-4 2-16,-7-3 0 16,-5 0 1-16,-6-4 0 0,-7 4 1 15,-6 5 0-15,-8 6 0 16,-7 8 0-16,-7 4-2 0,-4 15 1 16,-1 4-2-16,1 10 1 15,0 5-2-15,6 3 1 16,4-1-1-16,5 2-1 15,9-5-1-15,2-3 0 16,8-7 2-16,7-6-4 0,4-5 2 16,5-8-1-16,2-5 2 15,5-7-1-15,0-13 2 16,5-8-1-16,1-7 1 0,2-6 1 16,0-5-1-16,1 0 1 15,-2 0-1-15,0 5 0 16,-4 8 0-16,0 6-1 15,-8 10 0-15,-2 9 0 0,-7 7 1 16,-4 11-1-16,-5 7 2 16,-5 6-1-16,-2 1 1 15,1 1 0-15,2-3 0 16,-2 0 0-16,5-7 0 0,1-4-1 16,6-7 1-16,3-5 0 15,5-9 0-15,2-10 0 16,2-3-1-16,2-11 1 15,0-2-1-15,3-6 0 0,-4 3 0 16,0 2 0-16,-9 6 1 16,-4 7-2-16,-3 4 2 15,-11 19-1-15,12-5 1 0,-11 13-1 16,-1 9 2-16,0 6-2 16,-1 3 0-16,7 0 0 15,2 4 0-15,5-1 1 16,4-3 0-16,7-5 1 0,4-6-1 15,5-6-1-15,0-5 1 16,2-4 1-16,0-8-1 16,0-7 0-16,-2-3 1 15,-5-1 1-15,-5 2 3 0,-6 3-3 16,-1 1 1-16,-16 13 0 16,7 6 1-16,-9 20 0 15,-11 15 0-15,-2 17-1 0,-6 17-2 16,-4 18-2-16,-7 12-4 15,2 9-3-15,-3-7-6 16,7 3-34-16,8-3-30 16,-7-13-5-16,3-13-6 15,-4-20 4-15</inkml:trace>
  <inkml:trace contextRef="#ctx0" brushRef="#br0" timeOffset="5681.0885">17852 7664 32 0,'-69'-10'76'15,"-2"-1"-2"-15,-2 1-3 16,-3 1-5-16,6 3-65 0,-11 5-1 16,-6 4 0-1,-6 8 0-15,-11 9-1 0,-5 6 0 16,-10 8 2-16,-3 6 3 15,-7 11 2-15,-1 8 3 16,1 7 3-16,2 8 1 0,3 4 2 16,9 7 1-16,11 4-4 15,10 8-1-15,15-2-3 16,17 0-3-16,15 3-2 16,13-1-2-16,22 2-2 15,15 1-1-15,23-4 0 0,21-2 1 16,21-2-1-16,23-7 1 15,28-7 0-15,23-9 0 16,27-12 2-16,20-9-1 0,25-13 1 16,23-11-2-16,17-8 1 15,15-12 0-15,10-5-1 16,6-12-1-16,3-6 0 16,3-8-1-16,-4-8 1 0,-6-6 1 15,-9-8-1-15,-13-8 1 16,-15-8 1-16,-18-10 1 15,-17-10 1-15,-18-11 0 0,-26-15 1 16,-18-10-1-16,-27-14 1 16,-24-7 1-16,-30-7-1 15,-28 0 5-15,-37-1-3 16,-32 3 2-16,-42 10-2 0,-42 6 1 16,-42 17-1-16,-42 15-3 15,-41 18 0-15,-40 17-7 16,-39 24-7-16,-23 22-18 15,-26 22-52-15,0 28-3 0,2 21-6 16,13 19-6-16</inkml:trace>
  <inkml:trace contextRef="#ctx0" brushRef="#br0" timeOffset="14335.7753">15292 13032 54 0,'-12'-13'72'0,"7"2"-10"16,5 11-10-16,-8-13-10 15,8 13-10-15,-6-15-10 0,6 15-7 16,0-14-4-16,0 14-2 15,11-14-5-15,-3 5-2 16,6 1-2-16,2-2 1 16,5 2-1-16,2-3 1 0,5 2-1 15,6-2 0-15,4 1 1 16,1-1 0-16,10-1 1 16,-2-3-1-16,9-1 1 0,1 1-1 15,2-2 0-15,0 2 0 16,-2 0 0-16,-4 2-1 15,-2 2-1-15,-8 3-5 0,-8 3-11 16,-9 1-15 0,-6 2-26-16,-7 6-18 0,-13 7-4 15,-10 3-4-15</inkml:trace>
  <inkml:trace contextRef="#ctx0" brushRef="#br0" timeOffset="14632.9357">15668 12866 6 0,'-11'4'70'0,"11"-4"1"0,-12 2-1 15,12-2-3-15,0 0-52 16,9 8-3-16,1 1-5 0,1 11 0 16,1 0 0-16,-2 12 0 15,-1 1-1-15,-4 10 0 16,-4 2 0-16,-1 6-2 15,-1 0 0-15,-5-3 0 16,-4 2-1-16,-2-6-1 0,4 0-1 16,-3-8-2-16,4 0-7 15,2-4-4-15,2-4-11 16,1-3-16-16,2-7-21 0,7-1-17 16,2-8-4-16,5-4 7 15</inkml:trace>
  <inkml:trace contextRef="#ctx0" brushRef="#br0" timeOffset="17342.7741">16051 13314 19 0,'23'-21'62'0,"-3"1"3"16,-7 0-30-16,-1 5-2 15,-1 0-6-15,-3 2-7 0,-1 1-5 16,-3 4-3-16,-4-2-1 15,0 10-2-15,-8-11 0 16,-3 8 0-16,-4 2-4 16,-2 4 0-16,-4 9-1 15,-2 3 0-15,-4 8-2 0,3 4 0 16,-3 6 0 0,2 3-2-16,1 3 0 0,3-3 0 15,4 0-1-15,0-9 1 16,8-1-2-16,5-4 1 0,4-11 0 15,2-1 0-15,10-10 1 16,6-3 1-16,5-12 1 16,7-3-1-16,0-6 2 0,6-10 0 15,1-2 0-15,0-3-1 16,-1 2 0-16,-2 6-2 16,-3 2 1-16,-8 7-1 15,-2 7 0-15,-6 8-1 0,0 7 0 16,-5 9 1-16,-1 10-1 15,-3 4 0-15,-1 8 1 16,0-3-1-16,1 4 1 16,2-6 0-16,0-2 0 15,0-8 1-15,2-8 0 0,4-6 0 16,1-4 1-16,-2-7 1 16,1-7-1-16,-1-3 1 15,-1-5 0-15,-1-1-1 16,4-4 0-16,-3 3 0 0,-1 0-1 15,3 5-1-15,-6 1 0 16,7 8-1-16,-4 3 0 16,4 8 0-16,-5 1 0 0,1 6-1 15,-1 6 1-15,0 3 0 16,-3 3 0-16,0 0 1 16,0 0-1-16,-2-2 1 15,-1-2 0-15,0-3 1 0,-4-11-1 16,6 12 1-16,-6-12 0 15,0 0 0-15,14-6 1 16,-8-4 0-16,2-6-1 16,1-3 1-16,4-5 0 0,0 1-1 15,1-4 0-15,0 4 0 16,3 1-1-16,-1 3 0 0,3 5 0 16,-4 8 0-1,0 6 0-15,-1 2 0 0,1 10 1 16,-1 6 0-16,-1 4 0 15,-1 3 0-15,1 1 0 16,2-2 0-16,4-3 0 0,-1-2 1 16,4-6-1-16,3-2 0 15,4-7 0-15,2-4 1 16,0-6-1-16,2-6 1 16,-1-8 0-16,-1-3 0 0,-2-6 0 15,-1-6 0-15,-8 2 0 16,-1 0 0-16,0 4-1 15,-7 2 0-15,-4 7 0 0,-2 6-2 16,-6 14 0-16,0 0 0 16,12-4 0-16,-12 12-1 15,0 9 1-15,0 4-1 16,0 3 1-16,0 0 1 0,0 2-1 16,4-3 1-16,3-3-1 15,3-2 1-15,5-6 0 16,3-4 0-16,1-5 1 15,4-3 0-15,1-1 0 0,0-8 0 16,3-6 0-16,0-4 1 16,2-3-1-16,1-4 0 15,3-4 0-15,-3 1 0 0,3-1 0 16,2 2-1-16,-1 3 0 16,2-1 0-16,-3 4-1 15,0 2 0-15,0 6 0 16,0 1 1-16,-2 5-1 0,2 0 0 15,-1 5 0-15,-1 1 1 16,0 4-1-16,1 4 1 16,-2 7 0-16,-2 7 0 15,1 2 0-15,-5 5 0 0,-5 3 0 16,-1 3 0-16,-7 0 0 16,-5 2 0-16,-6-5 0 15,-4-2 0-15,-10-3 1 0,-7-2 0 16,-5-7-1-16,-1-3 1 15,-5-3 0-15,1-5-1 16,1-4 1-16,4-1-1 16,2 0 0-16,6-7-1 0,5 0 0 15,7-6-1-15,6 0 1 16,8-5-1-16,10-1-1 16,7-5 2-16,9-6 0 0,4-1 0 15,5-5 1-15,1-2-1 16,1-2 2-16,-2-2-1 15,-2 1 0-15,-5-2 1 16,-5 7-1-16,-3 3 1 16,-9 7 0-16,-2 4 0 0,-7 7 0 15,-3 4 0-15,-7 11 0 16,0 0-1-16,4-9 1 16,-4 9-1-16,0 0 0 0,0 0 1 15,-7-1-1-15,7 1 1 16,0 0 0-16,0 0 0 15,0 0 0-15,-10-4 1 16,10 4-2-16,0 0 1 0,0 0-1 16,0 0 0-16,0 0 0 15,0 0-1-15,0 0 1 16,0 0-1-16,0 0 1 16,0 0-1-16,0 0 1 0,0 0 0 15,0 0 1-15,0 0-1 16,0 0 0-16,0 0 0 15,0 0 0-15,0 0 0 16,0 0-1-16,0 0 1 0,0 0-1 16,0 0 1-16,0 0 0 15,0 0-1-15,0 0 1 16,0 0 0-16,1 7 0 16,-1-7 1-16,0 0-1 0,0 0 1 15,0 0 0-15,2 9-1 16,-2-9 1-16,0 0 0 15,0 0-1-15,6 13 0 16,-6-13 0-16,5 15 0 0,-2-3 0 16,-1 1 0-16,-1 6 0 15,1 1 0-15,-1 5 0 16,1 2 1-16,-1-1 0 16,0 3 0-16,1-6 0 0,-1 0-1 15,1-4 1-15,-1-1 0 16,2-5-1-16,-2-2 1 15,2 0-1-15,0-3 0 16,1 3 0-16,-1-2 0 0,0 0 0 16,-3-9 0-16,5 14 0 15,-5-14 0-15,5 11 0 16,-5-11 1-16,0 0 0 0,0 0 0 16,10 1 1-16,-10-1 0 15,11-13 0-15,-4 0 1 16,1-5-2-16,3-5 0 15,4-2 0-15,0-1-1 0,1 0 0 16,0 3-1-16,-2 5 0 16,1 2 0-16,-2 6 1 15,-3 7-2-15,1 3 1 16,-11 0 1-16,11 19-1 0,-6-4 1 16,-1 4-1-16,4 3 1 15,3-1-1-15,2 1 0 16,6-4-1-16,4-2-1 0,4-3-1 15,4-4-1-15,8-5 1 16,0-4 1-16,2-2 0 16,2-6 0-16,-3-8 2 0,-1 2 0 15,-4-5 2-15,-3-5 0 16,-9-1 2-16,-3 0 1 16,-9-1 1-16,-4 1-1 15,-5 2 0-15,-4 3-1 16,-7 4 1-16,-6 7-2 0,-4 5-1 15,-1 4-1-15,-4 4-1 16,-3 7 0-16,2 3-1 16,1 0 1-16,5-1 0 0,4 0 0 15,4-1 1-15,5-2-1 16,6-10 1-16,7 5 0 16,7-5 1-16,7 0-1 15,2-4 0-15,6 0 1 0,1 1-1 16,3 3 0-16,-1 0 0 15,-2 14 0-15,-4 8 0 16,-4 12 1-16,-4 15-1 0,-5 12 0 16,-6 11 0-16,-4 9 0 15,-3 2 0-15,0-1-1 16,0-5 0-16,-1-11 1 16,2-12 0-16,3-13 0 0,2-14 1 15,4-11 0-15,3-9 1 16,-1-7-1-16,2-9 1 15,2-7 0-15,-5-7 0 16,3-4-2-16,0-8 1 0,1-5 1 16,-2-5-2-16,-1 0 1 15,1-1 0-15,-3 0 0 16,2 1 1-16,-3 5-2 16,1 5 1-16,-1 5 0 0,1 5 0 15,2 5 0-15,6 2 0 16,2 6-1-16,4 0 0 15,6 0 0-15,3 4-3 0,4-1-5 16,5 3-14-16,-1 6-47 16,-1-6-11-16,-2 1-6 15,-8-2-5-15,-6 2 0 0</inkml:trace>
  <inkml:trace contextRef="#ctx0" brushRef="#br0" timeOffset="18031.7505">17404 12769 74 0,'0'0'83'16,"-2"-12"-5"-16,2 12-6 16,-10-11-4-16,10 11-71 15,-12-2 2-15,12 2-1 16,-3 14-2-16,3-5 1 0,1 1 0 15,1 0 2-15,-2-10 1 16,12 15 1-16,-12-15 0 16,16 3 2-16,-16-3-1 0,13-1 2 15,-13 1-2-15,6-15 1 16,-5 6-1-16,0 1-5 16,-1-2-9-16,0 10-13 15,-7-8-21-15,-7 8-25 0,1 13-8 16,-5 8-2-16</inkml:trace>
  <inkml:trace contextRef="#ctx0" brushRef="#br0" timeOffset="18535.2187">16076 13972 19 0,'-38'0'67'0,"2"0"7"0,4-3 0 16,-1-1-44-16,10 4-1 15,3-2 1-15,3 2-6 16,8 0-5-16,9 0-2 16,0 0-5-16,7-3-5 0,17 0-1 15,9-6-2-15,16-2 1 16,14-5 0-16,18-8 0 16,15-4 1-16,16-4-1 15,15-2 0-15,18-1-2 0,10-3 1 16,14 1-2-16,6 3 1 15,3 3-1-15,6 3 1 16,-2 0 0-16,1 3 0 0,-9 5 0 16,-5 5 0-16,-11 3-1 15,-11 5 0-15,-16 3-1 16,-18 3-2-16,-16 1-3 16,-21 2-6-16,-17 8-9 0,-20-7-27 15,-24 10-38-15,-15 1-3 16,-24 1-6-16,-21-2-3 0</inkml:trace>
  <inkml:trace contextRef="#ctx0" brushRef="#br0" timeOffset="18891.0974">16295 14045 29 0,'-48'23'94'0,"12"-3"-3"16,16-7-5-16,20-13-5 15,9 2-1-15,25 18-76 16,18-27-1-16,22-7 0 0,19 0 1 16,21-5 0-16,15 0 0 15,14-4 1-15,9-1-1 16,9-1-1-16,9-3 0 15,6-4-1-15,6 0 0 0,-3-2 0 16,0 0 0-16,-6 1-1 16,-7 0 0-16,-13 7-1 15,-14 1 0-15,-16 7-1 16,-20 3-3-16,-16 6-8 0,-24 4-35 16,-13 2-40-16,-21 2-1 15,-29 1-7-15,-3-9-6 16</inkml:trace>
  <inkml:trace contextRef="#ctx0" brushRef="#br0" timeOffset="29474.4264">15008 12796 40 0,'0'-11'59'15,"0"1"2"-15,0-3-13 16,2 3-9-16,-2-2-8 16,0 12-10-16,0-15-8 15,0 15-5-15,3-10-4 0,-3 10-3 16,0 0-1-16,0 0 0 16,-6 1-1-16,6-1 0 15,-18 14 0-15,7-4 2 0,-4 2 1 16,-2 0 0-16,-1 1 1 15,0-2-1-15,-1 4 0 16,0-4 0-16,2 0 0 16,2-1-2-16,-1 1 0 0,4-2 0 15,1 4 0-15,1 3-1 16,4 0 0-16,2 5 0 16,2 1 0-16,2 6 1 15,1 4 1-15,4 8 0 0,5-1 1 16,1 6 0-16,1 5 1 15,5 2 0-15,-1 4 0 16,0-2 0-16,1 4 0 16,-3 0-1-16,2-1-1 0,0 2 1 15,-1-2 0-15,-2 1 1 16,-3 1-2-16,1 4 2 16,-3-2 0-16,-1-4 0 15,-2 1-1-15,-3-1 1 0,-1-5 1 16,0-6-1-16,0-8 0 15,-1-6 0-15,0-9 1 16,0-3-1-16,3-7 1 16,1-4 0-16,-4-9-1 0,12 9 0 15,-12-9-1-15,13 3 0 16,-13-3-1-16,14 0 1 16,-6 0-1-16,1 0-1 0,2 0 1 15,3 0-1-15,4 0 0 16,4 0 0-16,10-4 0 15,3 0-3-15,5 1-1 16,5-2-4-16,3 0-4 16,2-2-7-16,5 0-18 0,1 0-39 15,-2-3-7-15,1-1-3 16,-7-5 4-16</inkml:trace>
  <inkml:trace contextRef="#ctx0" brushRef="#br0" timeOffset="30410.8218">19854 12673 36 0,'0'-12'61'0,"1"-1"0"16,-1 2 0-16,0 2-53 0,0 9 7 15,3-14 1-15,-3 14 1 16,11-17 2-16,-3 6 0 16,4 0 0-16,2-3-4 15,5 0-2-15,2 1-3 16,4 0-4-16,1 2-2 0,2 4-1 16,0 2-3-16,0 5-2 15,-1 0 1-15,-3 12-1 0,-3 2 0 16,-1 8 1-16,-5 5 0 15,0 8 0-15,-3 5 1 16,-3 10 1-16,0 4 1 0,-4 9 0 16,1 9 1-16,1 3 0 15,1 4-1-15,1 2 0 16,3-1-1-16,2-2 0 16,3-5-1-16,1-7 0 15,2-7 0-15,1-7 0 0,2-9 0 16,2-5 0-16,-3-5 0 15,-3-6 0-15,0-2 1 16,-3-5 1-16,-3-2 2 0,-10 0 1 16,-4-4 0-1,-18 0 1-15,-16 0 0 0,-20-1 0 16,-15-1 0-16,-22 3-2 16,-21-1-6-16,-16 6-9 15,-17-6-20-15,-20 2-48 16,8 4-1-16,-2-5-6 0,3-2-7 15</inkml:trace>
  <inkml:trace contextRef="#ctx0" brushRef="#br0" timeOffset="32396.2875">7202 7127 60 0,'-14'0'78'0,"0"-3"-1"0,2-3-5 15,2 0-45-15,0 1-5 16,1 5-11-16,-1-1-4 15,-1 1-4-15,-4 0-1 16,-4 0-2-16,-4 0 0 0,-8 3 0 16,-4 0 2-16,-4 0 0 15,-10-1 2-15,2-1 2 16,-11 2-1-16,1-2 1 0,-5-1 0 16,-4 2-1-16,-4-2 0 15,0 0-1-15,-5 3-1 16,-7 3-1-16,-1 0 0 15,-5 3 0-15,-5 2-1 16,-4 2 0-16,-4 1 0 16,-5 3-1-16,-2-2 0 15,1 2 0-15,-2-3 1 0,-2-2 0 16,1-2 0-16,1-2 1 0,3-2 1 16,2-2-1-16,0-3 2 15,4 1 0-15,6-2 0 16,5 2-2-16,8 2 1 15,6-1-1-15,8 4-1 0,5 2 0 16,5 1-2-16,7-1 1 16,4 5-1-16,5-3-2 15,5 3-1-15,3-1-4 16,6 0-4-16,-1-3-12 16,10-1-34-16,1 3-21 0,3 2-5 15,0-3-4-15,-2-4 3 16</inkml:trace>
  <inkml:trace contextRef="#ctx0" brushRef="#br0" timeOffset="33006.0597">4045 7179 48 0,'6'-11'79'0,"-6"11"-2"0,-7-12-5 16,-2 4-3-16,9 8-67 15,-9-9 1-15,-3 9-1 16,-5 7-1-16,-3 8-1 0,-4 1-2 16,-7 7 1-16,-2 2 0 15,-4 4 1-15,0 0 0 16,-1 3 0-16,0 0 0 16,2-1-1-16,4-1 0 15,7-2 0-15,2 1-1 16,5-6 1-16,7 0 0 0,6-3 0 15,6-2 0-15,13-3 2 16,12-3 0-16,7-3 0 16,13-2 0-16,10-2 1 0,10 0 0 15,8-4-3-15,4 2-7 16,0-3-18-16,0 0-31 16,3 6-15-16,-7 0-5 0,-2 1-2 15</inkml:trace>
  <inkml:trace contextRef="#ctx0" brushRef="#br0" timeOffset="49899.0181">7973 7113 5 0,'0'0'29'0,"-5"-10"-6"16,5 10-4-16,0 0-3 16,0 0-2-16,0 0-1 15,0-8-1-15,0 8-2 0,0 0-1 16,0 0-2-16,0 0-2 15,0 0 1-15,0 0-1 16,8-4-2-16,-8 4 0 16,20-2-1-16,-6-1 1 0,7 0 1 15,0-1 0-15,8-1 1 16,-2 1-2-16,9-1 1 0,-5 1-1 16,12-1-1-16,2 1 2 15,2-1-2-15,5 1-1 16,-1-1 2-16,7 2-1 15,1-2 0-15,4 0 0 16,-2 1 2-16,-2 0-1 0,5-2 1 16,4 1 0-16,-2-1 0 15,2 3 0-15,-1-2 0 16,-1 1-1-16,0 1 0 16,0 1-1-16,-5-2 1 0,-6 3-1 15,5 0-1-15,-4-1 0 16,-1 2 1-16,-1-2 0 15,-4 1 0-15,4 1 1 16,-8-2 1-16,3 0 0 0,-5 0 0 16,-5-1 0-16,0 1 1 15,-7 1-1-15,-2-1-1 16,-6 1 0-16,-2 0 0 16,-5-1 0-16,-4 1 0 0,-1 0 0 15,-12 1 2-15,14 0-1 16,-14 0 0-16,0 0 2 15,0 0 1-15,9-3 1 16,-9 3 1-16,0 0 1 0,0 0-2 16,0 0 1-16,0 0-1 15,0 0-3-15,0 0-2 16,-3-9 0-16,3 9-1 0,0 0-2 16,0 0 1-16,-8-7-1 15,8 7 0-15,0 0 0 16,0 0 0-16,0 0 0 15,0 0 0-15,0 0 0 0,0 0 1 16,0 0-1-16,0 0 0 16,0 0 0-16,-10-7-1 15,10 7 1-15,0 0 0 16,0 0 0-16,0 0 0 0,0 0 0 16,0 0 0-16,0 0-1 15,0 0 1-15,0 0 0 16,0 0 0-16,0 0-1 0,0 0 0 15,0 0 0-15,0 0 0 16,0 0 0-16,0 0 0 16,0 0 0-16,0 0 1 15,0 0-1-15,0 0 0 16,0 0 0-16,0 0 0 0,0 0 0 16,0 0 0-16,0 0 0 15,0 0 0-15,8 3 1 0,-1-2-1 16,5 1 1-16,0-1 0 15,3 0 1-15,5 0-1 16,6-1 1-16,-3 0-1 16,1 1 0-16,3-1 0 0,1 0 1 15,-1 0-1-15,-3 0-1 16,0 0-1 0,-5 0-5-16,3 0-7 0,-11 0-10 15,3 0-21-15,-5 3-27 0,-9-3-9 16,0 0-3-16</inkml:trace>
  <inkml:trace contextRef="#ctx0" brushRef="#br0" timeOffset="50615.7312">8213 7033 34 0,'-31'-6'39'0,"5"1"-1"15,3 1-5-15,4 0-4 16,7 3-8-16,5-2-3 15,7 3-1-15,-12-1-4 16,12 1-3-16,0 0-2 0,0 0-1 16,0 0-2-16,0 0-1 15,17 0-1-15,-3 0-2 16,10 2-1-16,6 1 1 16,12 0 1-16,10 1-1 0,9-1 1 15,10 1-1-15,9 1-1 16,8-3 1-16,10-1 0 15,14-1 0-15,-2 0 1 16,4-2-1-16,12-4 1 0,2-1 2 16,1-4-1-16,4 1 0 15,-2-2 2-15,-8 2 1 16,2 0 1-16,0-1 0 0,-11 0 1 16,-6 4-1-16,-4-2 0 15,-11 1-1-15,-9 1 1 16,-7 1-3-16,-15 0 0 15,-9 2-1-15,-13 1-1 0,-8 1 1 16,-13-1 0-16,-11 3-4 16,-8 0-4-16,-8 0-7 15,-15 2-15-15,-10 11-41 16,-16-4-9-16,-12 0-5 16,-12-4-4-16</inkml:trace>
  <inkml:trace contextRef="#ctx0" brushRef="#br0" timeOffset="53946.2259">9451 7899 1 0,'-20'-2'10'0,"3"1"1"0,-5 1-2 16,2-3 1-16,-3 2-2 15,1-2 0-15,-3 0-3 16,-3-1-1-16,0 2-1 15,-1-1 1-15,-2 1-3 0,2 1 1 16,-3-1 1-16,3 1-1 16,-2 1 1-16,0 0-1 15,1 0-1-15,-7 0 1 0,6 0 0 16,-5-1-1-16,0 2 1 16,-1 0-1-16,0 1 2 15,0-1 0-15,1 0 2 16,5 0-1-16,-1-1-1 15,5 0 2-15,-3 0-2 0,4 0 2 16,-1 0 1-16,4 0-1 16,0 0-1-16,-2 0 1 15,1-1-1-15,3 1-1 16,0-1-1-16,0 1 1 0,0 0-2 16,-5 0 1-16,7-1 1 15,-2 1 1-15,6-2 3 16,-4 2 1-16,9 0 1 15,-2-1 2-15,12 1-1 16,0 0-1-16,-12-1-1 0,12 1-4 16,0 0-1-16,0 0 0 15,0 0-2-15,0 0 1 16,11 0 0-16,-11 0-1 16,18 0 1-16,2 0 2 0,-3 0-2 15,8 4-1-15,0-2-1 16,8 1 1-16,-3 0-1 15,8 1 1-15,-3 0-1 0,2 1 1 16,2-3 0-16,2 2 0 16,7-2 0-16,-5-1 2 15,10-1-2-15,3 0 0 0,3 0 0 16,3 0 0-16,-1-2 0 16,4-1-1-16,-2 0 1 15,3 0-1-15,-3 0 1 16,-5-1-1-16,5 2 1 15,-2-1-1-15,0-1 0 0,-1 3 1 16,-1-3 0-16,4 1-1 16,-5-1 1-16,-1 2 0 15,-4-2 1-15,-7 1-1 0,2 0 1 16,-5 0 0-16,-1 0 1 16,-5 0 0-16,-1 2 0 15,4-2 0-15,-5 2 2 16,1-4-2-16,-4 3-1 0,2-2 1 15,-4 3-1-15,5 1-1 16,-8 0 1-16,0-3-2 16,-4 1 1-16,0 2 0 15,1 0-1-15,-3 0 0 0,0 0 1 16,-3-1-1-16,4 1 0 16,0 3 0-16,0-2 0 15,1 4 1-15,-1-4-1 0,2 4 0 16,4-5 0-16,-2 6 1 15,4-6-1-15,4 0 0 16,1 0 1-16,1 0-1 16,0 0 0-16,4 0 1 0,-3-2-1 15,2 0 0-15,-1 0 2 16,-2 1-2-16,0 0 0 16,0-1 1-16,1 1 0 15,-3-3-1-15,2 1 0 0,-7-1 1 16,2 2-1-16,0-3 0 15,-4 3 1-15,2-1-1 16,-8 2 0-16,5 1 0 0,-9 1 0 16,-1-2 1-16,-4 1-1 15,2 0 1-15,-14 0-1 16,8-1 1-16,-8 1 0 0,0 0-1 16,0 0 0-16,0 0-1 15,0 0-3-15,0 0-8 16,0 0-9-16,0 0-14 15,0 0-23-15,0 0-16 16,-16-3-3 0</inkml:trace>
  <inkml:trace contextRef="#ctx0" brushRef="#br0" timeOffset="55865.269">7054 8692 23 0,'-12'-8'32'0,"0"4"-1"15,12 4 1-15,-16-8-4 0,16 8-8 16,-15-6-4-16,15 6-7 16,-13-3-3-16,13 3-4 15,0 0 1-15,0 0-2 16,0 0 0-16,0 0 2 0,0 0 1 15,0 0-1-15,0 0 2 16,0 0 0-16,0 0 1 16,0 0-1-16,0 0 0 15,0 0-2-15,0 0-1 0,0 0 0 16,0 0-1-16,11-2 0 16,6 2-1-16,-4 2 0 15,10-2 0-15,1 3 2 16,7 0-1-16,-1-1 1 0,10-1 0 15,-3 2 0-15,2-2 0 16,8-1 1-16,-2 0 0 16,7 1-1-16,-1-4 0 15,8-2 1-15,4-1-1 0,1 0 2 16,6 3-2-16,-1-3 0 16,3 1-1-16,-2 1 1 15,3 0-1-15,-1 2 1 16,-4 0 1-16,-1 0-3 15,1 0 2-15,-1-1 1 0,-1 1 0 16,-3 0-1-16,1 1 1 16,-3-3 1-16,-1 1-1 15,2-1 1-15,-1 0-1 0,2-1 1 16,0-1 0-16,1 0-1 16,-1-2 0-16,-3 1 0 15,2 1 0-15,-6 0-1 16,-4-1 1-16,0 1 0 0,-10 1-1 15,1 1 0-15,-9-1 0 16,-1 2-1-16,-10 0 0 16,-1 3-1-16,-5-1-4 15,-6 1-7-15,-11 0-11 0,12-1-16 16,-12 1-25-16,-8 8-11 16,-6-1-6-16</inkml:trace>
  <inkml:trace contextRef="#ctx0" brushRef="#br0" timeOffset="56477.3576">6849 8850 19 0,'-8'-10'62'0,"2"-16"-11"16,6 26-14-16,-5-14-4 15,5 14-11-15,0 0-7 16,0 0-7-16,5-7-3 16,-5 7-3-16,19 0-1 0,-8 0 1 15,8 0 0-15,3 0 0 16,10 1 3-16,8-2-1 15,5 0 0-15,10-2 1 16,3 1-1-16,9-2 0 16,6 0-1-16,4 0 0 0,5 0 1 15,4-2-2-15,1-1 1 16,3-1-1-16,-1 0 2 0,-3-3-1 16,-4-1 0-16,-1 0 0 15,-8 0 0-15,-6 1 1 16,-6-1-1-16,-11 3-1 15,-9 0 0-15,-9 5 0 16,-9-1-1-16,-5 2-4 0,-18 3-8 16,9-2-19-16,-13 1-29 15,-14 0-13-15,-10 6-3 16,-7-1-2-16</inkml:trace>
  <inkml:trace contextRef="#ctx0" brushRef="#br0" timeOffset="56951.3434">6767 8220 13 0,'-12'-12'38'0,"2"1"2"16,1 2 0-16,0-2-3 15,9 11-1-15,-10-16-5 0,10 16-8 16,-4-10-8-16,4 10-6 16,0 0-5-16,0 0-2 15,0 0-3-15,0 0-2 16,0 10-1-16,1 5-1 15,-1 6 1-15,0 1-4 0,2 13-7 16,-2 7-9-16,-1 4-20 16,8 4-21-16,-3 2-2 15</inkml:trace>
  <inkml:trace contextRef="#ctx0" brushRef="#br0" timeOffset="58798.2588">9979 8572 0 0,'0'0'36'15,"0"0"6"-15,-11-9 0 16,11 9 0-16,0 0-4 16,0 0-3-16,0 0-6 0,-2-10-9 15,2 10-6-15,0 0-8 16,0 0-3-16,5-4-3 15,-5 4 0-15,11-3 0 16,0 0-1-16,1 3 1 0,4-1-1 16,6-1 0-16,3 2 1 15,6 0 0-15,10-1 0 16,1-1 0-16,11 1 1 0,3-2-1 16,7 2 0-16,4-4 1 15,6 2-1-15,5 0 1 16,4-1-1-16,2 0 1 0,2-1 0 15,6 1 0-15,3 0 0 16,4-1 0-16,3-1 1 16,-2-1-1-16,1 2 1 15,0-2 0-15,-3-5 1 16,0 6-1-16,-4-4-1 0,-1 1 1 16,-2-2 0-16,-2 5 0 15,-2-6-2-15,-1 6 1 16,0 0 0-16,0 0 0 0,3 0 0 15,-7-2-1-15,3 5 0 16,-7-4 1-16,3 1-1 16,-3 0 1-16,0 1-1 15,-2-2 0-15,0 2 0 0,-1 0 0 16,2 1 0-16,-2 0 0 16,-1-1 0-16,-4 4 0 15,-2-2 0-15,-3 0 0 16,-7 1 0-16,2 0 0 0,-9 2 1 15,-3-1-1-15,-5 0 1 16,-7 1 1-16,-3 1 0 16,-11-2 0-16,-2 1 0 15,-6 0 1-15,-5-1 0 0,-9 1-1 16,0 0-1-16,0 0-1 16,0 0 0-16,0 0-1 15,-6-5 0-15,-2 4-1 0,-4-1 0 16,-4-1 1-16,-3 1 0 15,0 1 0-15,0-2 1 16,1 3-1-16,-2 0 1 16,1 0-1-16,-1 0 1 0,3 0 0 15,0 3 0-15,1-3 0 16,1 3 1-16,-1-1-1 16,2-2 0-16,-4 0 0 15,1 1 1-15,-4-1-1 0,-3 0 0 16,-3 1-1-16,-7-1 1 15,-5 1 0-15,-7 0 0 16,-4 2 0-16,-9 1 0 0,-3 1 0 16,-4 1 0-16,-5 1 0 15,-4 1 0-15,-1 2 1 16,-2-2-1-16,-3 2 0 16,1-1 1-16,-2 2 0 0,-2-1-1 15,-5 0 1-15,2 0-2 16,-5-1 1-16,-3 3 0 15,1-2 0-15,-3 2 0 16,-3-4-1-16,1 4 1 0,-1-4-1 16,4 3 2-16,3-3-1 15,2-1 0-15,1 0 0 16,-1-2 0-16,2 0 1 16,1 0-1-16,-4-4 0 0,-2 2 0 15,-1-2 0-15,-1 1-1 16,-3-2 1-16,2 3 0 15,3-1 0-15,4 0 0 16,4 1 0-16,8 1 0 0,7-1 0 16,8 3 0-16,7-1-1 15,10 1 1-15,0-1 0 16,10-1 0-16,8 1-1 16,7-3-4-16,4 0-5 0,6 1-3 15,11-3-2-15,0 0-9 16,6 12-14-16,17-2-21 15,4-6-15-15,18 1 2 16</inkml:trace>
  <inkml:trace contextRef="#ctx0" brushRef="#br0" timeOffset="71562.4771">1080 6241 3 0,'0'-10'22'0,"0"10"3"0,0 0 5 15,-2-10 0-15,2 10-4 16,0 0-5-16,0 0-3 16,0 0-2-16,0 0-3 0,0 0-3 15,-1-8-4-15,1 8-5 16,0 0 0-16,0 0-1 15,-2 5 0-15,0 4-1 16,-3 8 2-16,2 5 0 0,2 8 0 16,1 5 4-16,0 12-1 15,0 7 0-15,-5 5 1 16,5 7-1-16,6 3-1 16,-5 0 0-16,1 0-1 15,-1 1 0-15,1-4-1 0,-2-10-3 16,3-1-18-16,-4-3-23 15,1-11-17-15,0-4-5 16,-3-10 1-16</inkml:trace>
  <inkml:trace contextRef="#ctx0" brushRef="#br0" timeOffset="72363.7">968 6384 36 0,'-2'-22'68'0,"1"-1"1"0,-4-5-3 16,3 3-58-16,2-8 5 15,10 3-3-15,2-2-4 16,3 0-3-16,6 3-1 16,2 2-2-16,4 3-1 0,2 6 0 15,4 5-2-15,-9 6 1 16,11 5 0-16,-8 2 1 15,1 8-1-15,-11 6-2 16,3 2 0-16,-11 6 1 16,2 0 2-16,1 2 0 0,-7 1 1 15,-3-1 0-15,-4 2-2 16,7-3 6-16,-7 1-3 16,0-5 3-16,-5 4-2 0,-6-3 0 15,-1 0-1-15,3-1 0 16,-1-2 3-16,-6-2-3 15,4 1 0-15,5-2 0 16,-7-1 1-16,5-3-1 0,-1 0 1 16,1-2-1-16,-2 0 0 15,3 4 0-15,-1-6 0 16,2 4-1-16,-3-4 1 0,6 4-2 16,6-10 1-16,-13 19-1 15,13-19 1-15,-7 11-1 16,7-11 0-16,-6 12 1 15,6-12 0-15,0 0 0 0,0 0 1 16,0 0 0-16,0 10 1 16,0-10-1-16,0 0 0 15,0 0 0-15,0 0-1 16,0 0 1-16,0 0-1 16,0 0 0-16,0 0 0 0,0 0-1 15,0 0 1-15,0 0 0 16,0 0 0-16,0 0 0 15,0 0 0-15,0 0 0 0,0 0-1 16,0 0 0-16,0 0 1 16,0 10-3-1,0-10-7-15,6 11-10 0,-6-11-23 16,7 14-22-16,-7-14-3 0,7 13 0 16</inkml:trace>
  <inkml:trace contextRef="#ctx0" brushRef="#br0" timeOffset="73112.3582">1368 6561 70 0,'0'0'74'0,"-5"0"-9"16,5 0 0-16,0 0-57 15,0 0-3-15,0 16-3 0,1-2-3 16,-1 8-6-16,3 4 4 16,1 0 1-16,-4 6 0 15,0-2 3-15,8-1-1 0,-5-2-1 16,2-4 1-16,4-8 1 15,0-3 4-15,3-6-1 16,0-4 2-16,2-2 1 16,-4-7-1-16,-2-6 1 0,9-5 0 15,-6-1 1-15,0-2-3 16,-1-1 0-16,-4 5-2 16,4 2-2-16,-4 1-3 0,-6 14-1 15,0 0-1-15,10-4 0 16,-8 13 0-16,1 5-2 15,0 5 1-15,0 1 2 16,9 0 3-16,-6 2 0 0,5-5 0 16,-1-1 0-16,3-6 1 15,0-7 1-15,-1-3-1 16,5-3 0-16,-2-6 2 16,2-3 0-16,-4-7 1 15,-1-3-1-15,0-1 0 0,-5-3 0 16,0 2 0-16,-7-1-2 15,3 4-1-15,-1 2-1 16,0 4-1-16,0 6-2 0,-2 9 0 16,11-10-3-16,-11 10 0 15,13 5 0-15,-8 4 1 16,-3 11-2-16,1 1 3 0,1 5 2 16,0 3 1-16,2 3 2 15,-3-3 0-15,2 0 1 16,4-5 0-16,3-2 2 15,-1-8-1-15,8-2-3 16,2-7 2-16,-1-3-2 0,6-2 3 16,-5-7-1-16,-1-2-5 15,4-4-13-15,7 0-16 16,-12-3-16-16,8 1-19 16,-9 3-1-16</inkml:trace>
  <inkml:trace contextRef="#ctx0" brushRef="#br0" timeOffset="73657.2472">2123 6694 41 0,'-11'0'63'16,"11"0"-7"-16,0 0-3 15,0 0-45-15,0 0-7 0,0 0-3 16,0 0-4-16,10 0 0 16,2 2 5-16,-3-1 7 15,4-1 1-15,-1 0 2 0,-4-1 1 16,-8 1 2-16,15-15 1 16,-13 2 1-16,-1 1 0 15,-1-4 0-15,-2 1 0 16,-5 0-2-16,-3 4-5 0,3 1-5 15,-5 5-2-15,-1 5-1 16,1 12-2-16,0 7-1 16,4 6-1-16,5 7 1 15,3 4 0-15,0-3 3 16,11 3 1-16,3-7-8 0,9-4-1 16,2-8-4-16,6-9 0 15,2-8-11-15,7-13-26 16,9-5-20-16,-8-10-2 15,10-7 12-15</inkml:trace>
  <inkml:trace contextRef="#ctx0" brushRef="#br0" timeOffset="74550.8799">2739 5972 22 0,'-2'19'62'0,"2"3"0"15,-2 7-2-15,-1-10-41 0,-2 24-19 16,3 12 5-1,1 1-1-15,-2 9 1 0,2 3-1 16,1-1-1-16,-2-3-1 16,2-5 1-16,0-6-1 0,4-6-1 15,4-2-1-15,0-11 1 16,3-7-1-16,-1-8 3 16,4-3 2-16,-1-6 2 15,3-7 2-15,-3-3-1 0,4-9 2 16,2-11-1-16,5-4 0 15,-1-6-2-15,0-8-3 16,1-1-2-16,-1-5-2 16,0 3 1-16,-4 1 0 15,-6 12 0-15,-5 1-3 0,3 10 0 16,-9 5-1-16,-2 12 2 16,0 0 0-16,0 22-2 15,0 4 0-15,0 0 0 0,4 6 3 16,7-2 1-16,1-1-3 15,7-8 1-15,1-1-1 16,6-14-1-16,-1-6 3 16,-5-3-2-16,2-11 1 0,-11-4 3 15,-2-2 2-15,-6-6 0 16,-3-1 1-16,-10 0 2 16,-3-1-2-16,1 1 0 15,-5 0 1-15,4 7-2 0,3 0-1 16,1 5-1-16,5 2-2 15,4 1 0-15,3 3 0 16,8 1-2-16,0 2-1 0,6 1-1 16,3 2-1-16,-3 3 1 15,3 2-1-15,-4 9 0 16,-1 3-2-16,-6 6 3 16,4 0 1-16,-3 5 2 15,0-3 0-15,4 3 2 0,0-1 0 16,8-5 0-16,0-2 2 15,8-8-1-15,2 0 0 16,5-9 0-16,0 0-1 0,3-9 0 16,-4-8 2-16,-3 0 0 15,-7-6 0-15,-11-1 1 16,-9-3 0-16,-7-1 0 16,-12 7 0-16,-14-2 0 0,-5 6-2 15,-5 3-5-15,0 6-9 16,-3 5-22-16,7 9-37 15,-4 4-5-15,9 3-3 16,2-4 3-16</inkml:trace>
  <inkml:trace contextRef="#ctx0" brushRef="#br0" timeOffset="75175.2007">3853 5888 5 0,'38'-25'70'0,"-7"10"1"16,-7 2-5-16,-6 10-2 16,-18 3-51-16,12 10-5 15,-9 18-2-15,-3 6 0 0,-2 14-1 16,-4-2 3-16,-3 11-1 16,-2 0 0-16,1 3-3 15,-3-8-1-15,3-5 0 0,3-4-1 16,2-7 0-16,4-5-1 15,1-5 0-15,1-4 1 16,6-5 0-16,4-9 0 16,5-4 0-16,3-4 0 15,2-11-1-15,6-7-1 0,4-4-1 16,0-13-1-16,4 1-1 16,0-9 0-16,0 1 1 15,-2 2 1-15,-7 2 1 0,-1 8 2 16,-7 3 2-16,-4 9-2 15,-6 6-2-15,-8 12 0 16,0 0-2-16,0 0 0 16,0 0 0-16,2 4-2 0,-2 4 1 15,-2 1 1-15,-2 2 2 16,0 2 1-16,-1-3 0 16,-4 1 0-16,1 0 0 0,-5-1 0 15,5 0 0-15,-3 2 0 16,0-2 0-16,-2 3-1 15,0-2 0-15,2 2 0 16,1-1 0-16,-2 3-1 16,4-1 0-16,-1 0 0 0,3 0 0 15,4 2 0-15,2-4 0 16,2 3 1-16,11-3 0 16,8 0 1-16,4-2 0 0,12 0 1 15,2-4-6-15,19 1-17 16,3 1-35-16,4-5-17 15,-2 2-4-15,-1-4-2 16</inkml:trace>
  <inkml:trace contextRef="#ctx0" brushRef="#br0" timeOffset="75892.7752">985 7384 40 0,'-24'1'79'0,"9"0"-3"16,0-1-4-16,6-1-8 16,9 1-63-16,0 0-2 15,0-9 1-15,7 7-1 0,14 0-1 16,2 0 0-16,13-1 1 16,6 0 5-16,14-4 1 15,10 0 2-15,16-5 1 16,11-2 2-16,12-4 1 15,13-5-4-15,12 0 3 0,23-1-3 16,9-3-3-16,11-1-1 16,7 3-1-16,9-5-3 15,3 3 0-15,12-2 2 0,1 0 0 16,-6 1-1-16,2-1 2 16,-5 2-1-16,-4-1 0 15,-5 2 1-15,-8 0-1 16,-15 2 0-16,-7 0-1 0,-9 2 2 15,-14 1-1-15,-10 1 0 16,-18 5 0-16,-9-2 1 16,-13 4-1-16,-11 1 1 15,-16 2-1-15,-11 2-1 0,-10 3-5 16,-14 0-8-16,-6 2-28 16,-4 3-34-16,-12 0-7 15,-21-3-4-15,-11-1-4 16</inkml:trace>
  <inkml:trace contextRef="#ctx0" brushRef="#br0" timeOffset="76708.1592">543 5740 36 0,'-16'0'58'0,"4"0"1"15,12 0-3-15,-16 5-53 0,16-5-4 16,-7 9-3-16,7-9-1 16,0 16 0-16,1-6 2 15,3 6 1-15,5 0 2 16,16 7 0-16,-9 5 3 15,-1 3 1-15,-1-18 1 0,32 58 0 16,7-1 8-16,0-3 1 16,1-10 5-16,2-14 0 15,2-27 2-15,-2-20-2 16,-11-34 2-16,0-10-2 0,5-14-6 16,-6-10-4-16,7-7-6 15,2-4-2-15,3 1-2 16,0 1 0-16,2 3 0 15,-6 3-1-15,7 14-2 0,7 10-6 16,-6 9-18-16,-4 14-30 16,8 5-18-16,-5 9-5 15,-8 9-1-15</inkml:trace>
  <inkml:trace contextRef="#ctx0" brushRef="#br0" timeOffset="78391.9257">607 7931 17 0,'0'0'42'16,"-17"-7"-4"-16,9 3-9 15,8 4-9-15,-9-10-12 16,9 10-4-16,-9-6-5 0,9 6-5 16,0 0-2-16,0 0-1 15,-7 10 1-15,7-10 5 16,0 18 1-16,1-7 1 0,2 0 1 16,1 3 1-16,0-1 2 15,4 2 5-15,0-2 6 16,6 3-2-16,15 2 4 15,6-7 2-15,5-11 3 0,2-8-1 16,1-17 0-16,8-11-6 16,3-11-2-16,-6-3-1 15,-3 1-2-15,2-2-4 16,-2 2-1-16,-3 1-5 16,2 9-14-16,-10 8-20 0,-7 6-30 15,0 15-7-15,-4 0 1 16</inkml:trace>
  <inkml:trace contextRef="#ctx0" brushRef="#br0" timeOffset="86717.0647">1615 7658 51 0,'0'0'63'0,"-5"-12"-9"16,5 12-27-16,0 0-10 0,-8-2-13 16,8 2-9-16,-2 17-6 15,1-3-1-15,0 13 4 16,1 6 2-16,0 4 3 0,-1 5 0 16,2-2 3-16,1 3 1 15,-1-7 1-15,1 6 0 16,0-13 0-16,-2-4 2 15,0-3-2-15,0-6-6 16,0-4-8-16,0-2-3 0,0-10 3 16,1 12 0-16,-1-12-8 15,0 0-16-15,4-13-8 16</inkml:trace>
  <inkml:trace contextRef="#ctx0" brushRef="#br0" timeOffset="86932.2571">1610 7877 12 0,'0'-30'52'15,"-3"4"1"-15,-4-2-12 0,-1 5-12 16,4-2-4-16,3 4-7 16,1-2-6-16,5 3-6 15,-5 3-2-15,12-4-1 0,0 0-3 16,9 0 0-16,1 1 1 16,4-3-1-16,2 5 1 15,1-1 0-15,2 5-5 16,5 3-10-16,-9 5-10 15,1 2-15-15,-1 4-8 0,-10 5-10 16,-2 10-6-16</inkml:trace>
  <inkml:trace contextRef="#ctx0" brushRef="#br0" timeOffset="89191.5745">1769 7720 7 0,'-22'0'54'0,"5"0"-2"16,5 0-32-16,2 0-7 16,10 0-9-16,0 0-7 15,0 0-4-15,-2 12-1 0,2-12 1 16,13 10 3-16,-5 2 2 16,6-5 4-16,-2 3 4 15,4-7 1-15,2-2 0 16,1-1 2-16,0-3-1 15,4-5-5-15,8-5 2 0,-8 1 2 16,-2-5-4-16,4 3 0 16,0 3-1-16,-6-1 1 15,1 4 2-15,-7-2 5 0,-13 10 4 16,11-14-3-16,-3 9 2 16,-8 5-1-16,-3-12-2 15,3 12-2-15,-17-8-5 16,3 7-1-16,-7 1-4 0,2 0-3 15,-5 4-2-15,1 8 1 16,1-1 0-16,2 9 2 16,-1-4 1-16,7 5-3 15,7 7 2-15,-3-5 0 0,5 5 2 16,2-7 1-16,3 4 0 16,2-7 0-16,2 5 0 15,8-8-1-15,2-5 5 16,-3-1 0-16,2-4 3 0,2-3 0 15,0-1-1-15,5-4 0 16,0-6 1-16,-2-5 1 16,0-2-4-16,6-3 0 0,2-6-2 15,-2 6-1-15,0-5 2 16,-6 8-2-16,3-4-1 16,-4 12-2-16,-1-5-2 15,-8 13-1-15,3 0-2 0,-2 6-1 16,-1 9 0-16,-8-2 3 15,1 3 0-15,-1-4 3 16,6 4 3-16,-6-16 2 0,7 20 4 16,-7-20 1-16,0 0 1 15,0 0 3-15,0 0 1 16,12 1 0-16,-12-1-2 0,3-8-1 16,0-7 1-16,2 3-4 15,-1-7 0-15,9 4-4 16,-8-5-1-16,9 5-3 15,-5 0 0-15,4 5-2 16,2 3-2-16,0 6-1 16,-8 1 0-16,7 2 0 0,-6 5-1 15,-1 8 2-15,9 2 0 16,-9-2 2-16,2 4 2 16,0-4 1-16,2 3 1 0,2-8 1 15,-1 2 0-15,1-7 1 16,-13-5 1-16,15 2 2 15,-7-1-1-15,0-7 1 16,4-2 1-16,-8-4-1 0,7-7 0 16,-4 3 0-16,4-7-1 15,-5 7-1-15,3-4-2 16,-1 4-2-16,-4 2-2 0,-4 14-2 16,12-11-2-16,-12 11 1 15,10 0 0-15,-10 0 1 16,9 11 0-16,-3-3-1 15,6 1 3-15,-6-1 1 0,7-1 2 16,-13-7 0-16,20 12 1 16,-20-12 2-16,21 6 0 15,-21-6 5-15,11 0 0 16,-11 0 1-16,11-7-1 16,-11 7 0-16,8-13-2 15,-8 13-1-15,4-16-2 0,-4 16-3 16,6-12-3-16,-6 12-2 15,0 0-1-15,0 0-1 0,0 0 0 16,0 0 0-16,0 0 0 16,12 1 2-16,-12-1 2 15,6 9 3-15,-6-9 1 16,0 0 1-16,11 8 0 0,-11-8 1 16,11 0 0-16,-11 0 1 15,9 0-1-15,-9 0 0 16,11-4 0-16,-11 4 1 15,13-9-3-15,-13 9 1 0,12-13 0 16,-12 13-2-16,15-13 0 16,-15 13-3-16,17-10 1 15,-17 10-1-15,18-4 0 0,-9 4 0 16,2 0 1-16,3 4-1 16,-3 0 1-16,4 1 1 15,-3-1 0-15,1 0 2 16,-4-1 0-16,2 0 1 15,-11-3 0-15,14 0 1 0,-14 0 0 16,13-3 0-16,-13 3 0 16,12-10 0-16,-12 10 1 0,10-15-2 15,-4 6 0-15,1-3-2 16,-2 2 1-16,4-2-2 16,-6 3 1-16,1-2-2 15,-4 11-1-15,8-12-1 16,-8 12 0-16,0 0 0 0,9-3 0 15,-9 3 0-15,13 4 0 16,-13-4 1-16,13 14 1 16,-13-14 2-16,15 10 0 15,-5-5 1-15,-10-5 0 0,16 6 0 16,-16-6 1-16,13 0 2 16,-13 0-2-16,12 0 0 15,-12 0 0-15,12-8 0 16,-12 8-1-16,10-13 1 0,-10 13-1 15,13-18 1-15,-9 7-1 16,1-3 1-16,-1 2 1 16,-1-1-1-16,0 3-1 0,-2 0-2 15,-1 10-1-15,6-11-2 16,-6 11 0-16,0 0-1 16,9 3-1-16,-5 8 1 15,1-1-1-15,1 4 2 16,5-1 0-16,-2 2 2 0,5-3 0 15,-5 0 1-15,5-3 1 16,-6-3 0-16,9-3 2 16,-6 0 0-16,-3-3 2 0,3 0-1 15,-3 0 1-15,-8 0 0 16,16-6 1-16,-16 6-1 16,11-9-1-16,-11 9 0 15,6-12 0-15,-6 12-1 0,9-15-1 16,-4 6 1-16,-5 9-2 15,7-16 0-15,-7 16 0 16,8-13 0-16,-8 13-3 0,0 0 1 16,0 0 0-16,5-8-1 15,-5 8 1-15,0 0 1 16,0 0-1-16,0 0 1 16,0 0 0-16,0 0 1 0,0 0 1 15,0 0-1-15,0 0 0 16,10-5 0-16,-10 5 0 15,0 0 0-15,0 0 0 16,8-1 0-16,-8 1 0 0,0 0-1 16,0 0 0-16,0 0 0 15,0 0-2-15,0 0 1 16,0 0 0-16,0 0 1 16,0 0 0-16,0 0 0 15,0 0 1-15,0 0 0 0,0 0 0 16,0 0 1-16,0 0 0 15,9 0 0-15,-9 0-1 0,0 0 1 16,0 0-1-16,0 0 0 16,0 0-1-16,0 0 1 15,0 0-1-15,0 0 1 16,0 0 1-16,0 0 1 0,0 0 0 16,0 0 3-1,0 0-2-15,0 0 1 0,0 0-1 16,0 0-1-16,0 0-9 15,0 0-17-15,0 0-17 0,0 0-27 16,0 0-5-16,-7-7 1 16</inkml:trace>
  <inkml:trace contextRef="#ctx0" brushRef="#br0" timeOffset="91638.5341">1690 7715 6 0,'-11'-9'53'15,"11"9"-13"-15,0 0-8 16,0 0-13-16,0 0-11 0,0 0-6 16,0 0-2-16,3-4 1 15,11 4 4-15,8 1 3 16,6 2 4-16,10-3-1 15,11 0 3-15,10 0-2 16,7-6-1-16,11-8-1 0,4 0-1 16,3-7-1-16,1 1 1 15,-3-5 0-15,-6 1 0 16,-12-2 2-16,-6 5 1 0,-15 0 2 16,-10 4-1-16,-14 1-3 15,-11 3-1-15,-15 2 0 16,-18 5-3-16,-16 6-6 0,-12 2-2 15,-14 13-3-15,-14 7-1 16,-9 9 2-16,-9 5 2 16,-5 10 0-16,-1 4 1 15,13 3 0-15,7 1 0 0,13-1-1 16,6-3 1-16,14-7-2 16,24-1-1-16,11-11 0 15,17-3 3-15,3-11 1 0,15-8-1 16,16-8 3-16,10-7 1 15,18-12-1-15,4-6 0 16,6-8 0-16,13-4-1 16,-7-5 1-16,3-4 1 0,-13 1-1 15,-5 1 1-15,-18 1 2 16,-11 2 1-16,-12 2 0 16,-19 5-4-16,-8 8-1 15,-14 8-2-15,-8 7-1 0,-6 9-3 16,-5 6-1-16,-5 9-2 15,3 11 2-15,3 7 0 16,2 5 3-16,7 4-1 16,11-1 1-16,3 1 3 0,13-6-1 15,7 1 2-15,17-12 1 16,7-3 1-16,19-15-1 16,7-6 2-16,7-7 1 15,8-11-1-15,7-8 1 0,-9-8 1 16,-2-2 2-16,-8-3 0 15,-10 4 1-15,-12 1-1 16,-14 3-2-16,-13 4-4 16,-14 8 0-16,-18 10-1 0,-11 8-3 15,-12 4-1-15,-7 16-2 16,-6 6 1-16,-6 9 0 16,-1 11 2-16,10 1 2 15,4 1-4-15,12-2 1 0,9-3 0 16,20-7 1-16,10-6 0 15,19-14 1-15,21-8 1 16,14-9 0-16,19-14-1 0,23-12 2 16,19-9-1-16,5-7 2 15,5-5-3-15,5-5 1 16,-4 2 1-16,-13-2 0 16,-8 7 4-16,-24 3 2 0,-15 10 1 15,-15 7-2-15,-16 6 1 16,-18 9-3-16,-17 12-1 15,-15 0-2-15,-17 10-2 16,-7 10 0-16,-13 6-2 0,-6 5 0 16,-4 8 1-16,-3 1 2 15,9-3-1-15,6 0-2 16,13-4-1-16,12-3-3 16,8-6 1-16,12-9-1 0,8-6 2 15,15-9-1-15,9-3 2 16,12-11 3-16,8-7 1 15,1-7 3-15,7-4 1 0,-1-5 4 16,-4 1 1-16,-6-4-1 16,-11 3 1-16,-14-3-2 15,-14 7-2-15,-14 3-1 0,-17 8-7 16,-20 13-8-16,-16 9-22 16,-16 11-30-16,-9 21-19 15,-14 12-4-15,-5 9 0 16</inkml:trace>
  <inkml:trace contextRef="#ctx0" brushRef="#br0" timeOffset="94564.4271">5184 5347 26 0,'0'0'41'0,"0"-11"0"16,0 11-2-16,0 0-7 0,0 0-11 16,0 0-6-16,0 0-8 15,-5 3-8-15,-2 8-3 16,2 10-1-16,-9 5 0 0,6 12 5 15,-11 7 5-15,3 13 0 16,-6 4 2-16,-1 17-1 16,-2 10 0-16,-1 9 1 15,1 2-2-15,-1 2 1 16,5-5-2-16,0-6 1 16,4 1 0-16,-1-16 0 0,4-9 0 15,2-14 0-15,4-7-1 16,-2-13-2-16,3-2-8 15,2-8-13-15,0-9-20 0,5-14-27 16,0 0-5-16,5-10 0 16</inkml:trace>
  <inkml:trace contextRef="#ctx0" brushRef="#br0" timeOffset="95267.7212">5596 5638 47 0,'19'-15'64'15,"-9"3"-3"-15,-5 4-1 16,-5 8-57-16,0 0-1 0,-13 14 0 16,-12 10-1-16,-2 2-1 15,-9 10 2-15,-2-3-2 16,-4 8 1-16,3-1 0 0,0-2 0 15,7-3 0-15,5-8-1 16,8-1 1-16,5-7-1 16,7 2 1-16,4-9 2 15,4-3-2-15,8 0 1 0,8 1 0 16,5 1 0-16,1 2 0 16,1 4-1-16,1-1 1 15,-3 4-1-15,-5 2-1 0,-5 2 1 16,-4-2 1-16,-6 1 0 15,-2-5 1-15,-3-3 0 16,-4-1 1-16,-1-5 1 16,8-9-1-16,-13 9 0 15,13-9-4-15,0 0-3 0,-4-13-5 16,7-3-4-16,9-7-2 16,7-6-2-16,3-3 0 15,5-5 1-15,3-2 6 0,2 0 6 16,-2 2 6-16,2 1 5 15,-6 3 4-15,-1 9-2 16,-8 1-2-16,-2 12-1 16,-5-1-3-16,-10 12-1 0,0 0-3 15,7 16-2-15,-7 5 1 16,-4-1 0-16,1 3 3 16,-1-2 1-16,2 1 0 15,2-8 0-15,0-3 0 0,0-11 2 16,11 8-1-16,-1-8 2 15,6-8 0-15,-5-3 1 16,2-2 1-16,-6-3 0 0,-1-2 0 16,-6-2-1-16,-1-2 0 15,-13 6-2-15,-5-5 0 16,-2 7-6-16,-2-3-8 16,4 5-26-16,4 5-34 0,2-2-6 15,13 9 0-15,-1-24 2 16</inkml:trace>
  <inkml:trace contextRef="#ctx0" brushRef="#br0" timeOffset="95948.4535">6098 5373 18 0,'14'0'62'0,"-3"2"4"15,-6 13-5-15,-5-15-33 16,-1 30-24-16,-6 16-1 0,-3 9 4 15,-3 13 2-15,-3 6-2 16,-1 4-1-16,-1 1-1 16,1-6 0-16,0-3-1 15,4-8 0-15,0-5-1 16,6-14 0-16,2-9 0 0,4-8-1 16,1-6 1-16,0-8 0 15,0-12-1-15,16 0 1 16,-2-12 0-16,2-7 0 15,3-6 0-15,0-5 1 0,-3-4-1 16,0-2 0-16,-6 0 0 16,-5 0 2-16,-5 2 0 15,-1 4 0-15,-8 2 2 0,-4 5-1 16,0 2 0-16,0 6-1 16,-1 0-1-16,5 7-3 15,9 8 0-15,-5-18-2 16,10 7 0-16,12-4-1 0,7-2 0 15,8-7-1-15,5-2-1 16,8-10 1-16,0-4 0 16,5-6 1-16,0-1-1 15,-3-7 1-15,-1-2 1 0,-6-3-2 16,-3-3 1-16,-7 6 1 16,-3 3 0-16,-8 6 0 15,-6 6 1-15,-3 9-2 0,-6 9-1 16,0 6 1-1,-4 17 0-15,0 0 0 0,-11 3-2 16,-1 15 0-16,-7 4-1 0,-2 10 2 16,-7 11 3-16,-2 6 1 15,-7 8 1-15,6 2 2 16,-1 4-2-16,9-2 2 16,0-1 0-16,7-4 0 15,3-5-1-15,10-4-1 0,3-6 0 16,8-3 0-16,7-8-1 15,7-2-6-15,9-12-19 0,1-4-42 16,10-5-7 0,-2-9-6-16,0-12 1 0</inkml:trace>
  <inkml:trace contextRef="#ctx0" brushRef="#br0" timeOffset="96119.5145">6610 5523 20 0,'-17'-23'85'16,"-4"1"-1"-16,4 3-4 15,2-4-5-15,7 0-58 0,8 1 0 16,6 1-6-16,18 1-8 16,6 1-8-16,19 1-10 15,4-1-9-15,14-1-19 16,10 4-33-16,2-4-9 0,1 2-3 16</inkml:trace>
  <inkml:trace contextRef="#ctx0" brushRef="#br0" timeOffset="106896.8759">1619 8294 10 0,'-7'-9'34'0,"7"9"-2"15,-4-13-3-15,4 13-6 16,0 0-4-16,0 0-5 15,-8-9-3-15,8 9-6 0,0 0-5 16,0 0-2-16,-10 2-2 16,10-2-1-16,-3 16-1 15,-4-3 1-15,0 6 2 16,3 6-1-16,1 4 3 16,-5 7 1-16,3 1 0 15,-2 7 1-15,-2-1 1 0,9 5-1 16,0-8 1-16,2-1 0 15,-2-4 2-15,5-6-2 16,-2-5 1-16,2-4-1 0,-4-8 5 16,2-3 1-16,-3-9 7 15,0 11 4-15,0-11 1 16,0 0 0-16,0 0-1 0,-6-7-1 16,7-5-4-16,-4-2-4 15,3-9-3-15,0-5-6 16,-3-7-3-16,1-4-2 15,-2-4 1-15,4-1 1 0,-2-2-1 16,2 0 1-16,0 5-1 16,8 1-1-16,0 7 1 15,2 3-1-15,1 7 2 0,0 2-3 16,1 6 0-16,-2 6-1 16,4 3 1-16,-5 3 1 15,3 3 0-15,1 2 0 0,-2 6 2 16,5 4 0-16,-2 7 0 15,2 5 1-15,-2 2-2 16,-4 4 3-16,3 0-1 16,-5 3 2-16,3-5-1 0,-6 3 2 15,5-6-1-15,-4-2 0 16,-1-1 1-16,2-3-3 16,-1-2-7-16,-4 2-19 15,0-3-24-15,3 0-10 16,-5-1-2-16</inkml:trace>
  <inkml:trace contextRef="#ctx0" brushRef="#br0" timeOffset="109369.2969">1571 8615 9 0,'0'-8'14'0,"0"8"-5"15,0 0 2-15,0 0-4 16,11-7 2-16,-11 7-1 16,0 0 3-16,15-8-1 15,-15 8 2-15,18-13 2 0,2 6-7 16,-3-2-1-16,2-2-1 15,2-1 0-15,3-1-1 16,-1 0 1-16,7-1 0 16,-8 1 1-16,-2 0 1 15,0 2 2-15,-5 1-1 0,-2 2-1 16,0 2-5-16,-3 1 3 16,-10 5-3-16,0 0-3 0,14 0-4 15,-14 0 0-15,2 10 0 16,-2 0 0-16,1 3 2 15,0 0 2-15,-2 2 1 16,2-2 2-16,0 3 0 0,2-5-3 16,6 0 1-16,1-3 0 15,-10-8 4-15,12 14-3 16,-12-14 1-16,22 4 0 16,-22-4 2-16,20 0 4 15,-20 0-1-15,15-12-1 0,-6 1 1 16,-1-3-1-16,-1-2-2 15,2-3 1-15,-4 1-2 16,1 3-2-16,-2-1-1 0,0 4-2 16,-3 2-4-16,-1 10 0 15,0 0-1-15,12-2-1 16,-12 2 1-16,10 15 0 0,-5-3 3 16,1 4 2-1,2 1 2-15,1-1 2 0,1-2 0 16,1-1 2-16,2-4 0 15,-3-5 1-15,5-1 0 0,1-3 2 16,-2-1 1-16,-2-7 0 16,3-3-2-16,-2-2 1 15,-1-3-2-15,-4 0 1 16,3-2-3-16,-4-7 0 0,4 1-3 16,-2-4-2-16,-6 0-2 15,7-4-2-15,-3-1 0 16,1-3-1-16,0 0 1 15,-5 4 0-15,-3-6 1 0,1 7 1 16,-1-3 3-16,-2 5 2 16,-1 4 0-16,1 3 2 15,-6 5-2-15,4 3-4 16,3 5-2-16,1 9-2 0,0 0-2 16,0 0 1-16,0 10-1 15,0 6-2-15,-1 5 2 16,1 5 4-16,0 7 4 0,-1 0 2 15,1 8 0-15,5-5 1 16,2 8 0-16,-2-9-1 16,10 4 1-16,-4 1 0 15,5-5 0-15,-5 0-1 0,-2-7 0 16,3 1 0-16,2-8 1 16,1 2 0-16,-5-11 1 15,-2-1 3-15,0-3 1 16,2-7 1-16,0-1 0 0,-1-4 1 15,1-6 0-15,0-4-1 16,0-6-2-16,3-4 0 16,-1-5-2-16,1-7-4 15,0-2-1-15,1-1 1 0,-8-1 0 16,-3-2-1-16,1 1 0 16,0 2 2-16,-4 4 0 15,-4 8 4-15,-1 1-1 16,-3 8-3-16,7 4-5 0,1 14 0 15,-7-9 0-15,7 9-5 16,-3 10-1-16,4 8 2 16,1 4-2-16,4 5 7 15,-3 4-1-15,9-1 2 0,-5 5 1 16,7-5 3-16,-5 0 1 16,5-5-3-16,0-3 2 15,5-4-1-15,-2-5 2 16,-1-3 2-16,1-3-2 0,-2-2 3 15,1-5-1-15,2 0 0 16,-4-8-1-16,3-1 1 16,-3-6-1-16,2 1-1 0,-3-4 0 15,2 3-2-15,-2-3 0 16,-7 5-1-16,3 1-2 16,0 4-3-16,0 3 1 15,-9 5-2-15,17 0 2 16,-17 0-2-16,19 16 2 0,-4-6 2 15,7 5 1-15,-5-4 2 16,7-1 2-16,-3-3-1 0,9-3 2 16,-1-4-1-1,4-5-1-15,4-3 1 0,-4-7 1 16,1 1-1-16,-8-7 0 16,0 3 2-16,-8-4-1 15,0 6 3-15,-11-4-1 0,-5 5-2 16,-2 2-1-16,-1 3-3 15,1 10-1-15,-14-8-2 16,14 8 0-16,-15 5-2 16,8 7-1-16,0 0 3 0,2 2-1 15,3 0 2-15,-1 2 1 16,3-3 0-16,3-1 1 16,5-2 0-16,2-1 1 0,3-4 0 15,1-2 2-15,2-2-1 16,2-1 0-16,1 0 0 15,2-6 0-15,1 0 1 16,-2-4-2-16,2 0 1 0,-2-1-2 16,-3 1 0-16,0 2-1 15,0 1 0-15,-2 2-2 16,1 3 1-16,-2 1 0 16,0 1 0-16,4 1 0 15,-2 3 1-15,7-1 2 0,-4-3-1 16,7 0 2-16,-5 0-1 15,6-9 2-15,-3-1-2 16,8-8 0-16,2 0 1 0,-2-6-1 16,2-2 0-16,-3-3-1 15,0-1 0-15,-6 0 0 16,1-3 0-16,-8 1 0 0,-5-3 1 16,-8 1 0-16,-1-2 0 15,-3 6-1-15,-3 0 1 16,-6 7-2-16,-1 3-1 15,-2 8-1-15,-1 4-2 0,4 9 1 16,-4 9-2-16,3 12 2 16,-1 8 0-16,2 6 0 15,-3 9 3-15,5 1 1 16,-1 3 0-16,4-4 0 0,3 2 1 16,0-8 2-16,7-7-2 15,2-7 1-15,5-6 1 16,0-6 0-16,3-4 2 15,1-6-1-15,5-3 0 0,-2-6 1 16,1-7-1-16,2-7-1 16,1-4 0-16,-2-7 0 15,-1 2-2-15,0-3 0 16,-8 3 0-16,3 5-1 0,-8 0-3 16,0 10 0-16,-3 4 0 15,-6 10-1-15,10 0 1 0,-6 7-2 16,0 5 2-16,3 6 1 15,-1 0 1-15,4-1 2 16,-1 3 0-16,5-6 1 16,2-1 0-16,6-4 2 15,1-8-2-15,8-1-1 0,4-4 2 16,0-8-2-16,3-4 1 16,-1-3-1-16,3-2 0 15,-5-2-1-15,5 1 2 0,-9 0-2 16,1 0 0-16,-6 4 0 15,-2 3 1-15,-5 2-1 16,-7 2 0-16,-3 5-1 16,-9 6-1-16,0 0 0 0,-11-2 0 15,-5 4 0-15,-3 8-1 16,-4 6 1-16,1 4 1 16,0 4 1-16,0 4 0 15,7 0 2-15,6 1 0 0,5-4 0 16,4 0 1-16,10-4 0 15,11-5 1-15,6-7 0 16,7-5-1-16,8-4 0 0,3-6-1 16,3-8-2-16,-1-4-3 15,4-5-7-15,-3-4-20 16,-6-5-32-16,1 2-10 16,-12-4-1-16</inkml:trace>
  <inkml:trace contextRef="#ctx0" brushRef="#br0" timeOffset="109540.0707">4945 7782 53 0,'-13'0'47'15,"4"-3"-14"-15,2-40-39 16,7 43-51-16,0 0-2 15</inkml:trace>
  <inkml:trace contextRef="#ctx0" brushRef="#br0" timeOffset="109818.0212">3555 8082 61 0,'-20'3'66'15,"20"-3"-3"-15,0-20-5 0,20-2-61 16,19-2 0-16,6-7-6 15,23-4-10-15,15-2-11 16,9-5-14-16,9-1-20 16,3 0 4-16</inkml:trace>
  <inkml:trace contextRef="#ctx0" brushRef="#br0" timeOffset="110116.0565">1787 8369 55 0,'0'0'60'0,"-4"-7"-1"0,28-12-3 16,15-9-63-16,22 1-4 15,15-3-10-15,16-4-8 16,17 4-16-16,9-7-17 16</inkml:trace>
  <inkml:trace contextRef="#ctx0" brushRef="#br0" timeOffset="110692.8098">2443 8826 14 0,'-27'1'60'0,"9"-21"-13"0,4 19-17 15,4-1-2-15,10 2-2 16,0 0-6-16,0 0-3 0,18-3-6 15,12-4-6 1,15-5-2-16,22-2 2 0,18-12 0 16,16-4 2-16,25-10-4 15,19-6 0-15,14-6-1 16,8-7 2-16,7-2 1 16,6-4 2-16,-1 5-1 0,-5 3 0 15,-16 5 0-15,-10 6 1 16,-21 8-2-16,-8 11-2 15,-25 8-10-15,-22 11-20 0,-26 8-42 16,-9 10-4-16,-28 7-5 16,-14 6 1-16</inkml:trace>
  <inkml:trace contextRef="#ctx0" brushRef="#br0" timeOffset="112925.9301">21986 6904 3 0,'0'0'15'16,"0"0"-2"-16,0 0 0 16,0 0-3-16,8 0-1 15,8 5 1-15,0-2 1 0,14 3 3 16,9-1 0-16,8 1-1 16,17 1 0-16,10-4-1 15,18-2-2-15,21-1-1 16,23 1-1-16,10 1-1 0,7 0 0 15,24-1-2-15,7 2-1 16,8 2-1-16,14 0 1 16,2 2 2-16,-8-2 1 15,12-4 2-15,4 0 1 0,1-2 0 16,-1-1 1-16,-5-3 1 16,-10-2-1-16,-4 0-1 15,0-3 0-15,-19 1-3 0,-12 2-1 16,-16 3 0-16,-11-1-3 15,-22 2 0-15,-8 1-1 16,-23 2-2-16,-15 0 1 0,-17 0-2 16,-11 2 0-1,-13 0 0-15,-10 0 0 0,-7-1 0 16,-4-1 0-16,-9 0 1 0,0 0 0 16,10 0 1-1,-10 0 0-15,3-5 0 0,-3 5 0 16,9-11-1-16,2 4 0 15,5-2 0-15,3 3 0 16,8-2-1-16,6 3 1 16,9-1-1-16,9 1 2 0,8 2-1 15,5 0 1-15,7 1 0 16,4-1-1-16,7 2 1 16,5 0 0-16,1 2 1 0,3-1-1 15,0 1 0-15,1-2 0 16,0 2 0-16,0-1-1 15,-2 1 1-15,0 2 0 16,-1-1-1-16,-6 1 0 0,-2 0 0 16,-5 0 1-16,-4-2-1 15,-5 3 0-15,-9-4 1 16,-4 0-1-16,-8 0 0 0,-5 2 0 16,-10-2 1-16,-2 0-3 15,-8 0-2-15,-3-2-8 16,-6 1-16-16,-4 1-17 15,-8 0-21-15,0 0-10 0,0 0-4 16</inkml:trace>
  <inkml:trace contextRef="#ctx0" brushRef="#br0" timeOffset="113754.6221">28910 6711 13 0,'-25'-15'75'0,"4"-2"2"16,5 1-5-16,4 17-48 15,3-11-3-15,9 10-6 0,-1-11-5 16,1 11-6-16,9 2-4 15,4 2-2-15,3 1 0 16,4 2 3-16,9 0 1 16,3 3-1-16,13-2 0 0,7 2 0 15,8 2-1-15,4 0 1 16,4 4-1-16,3 1 0 16,-6 1-1-16,-2 1 0 15,-11 0 0-15,-11 0 0 16,-7 0-1-16,-11-1 0 0,-8 0 0 15,-10 1 1-15,-6 2-1 16,-14 2 2-16,-17 6-1 16,-11 3 1-16,-17 8 0 0,-12 1 0 15,-15 10-6-15,-8 4-9 16,-7 3-27-16,1 5-26 16,-3 3-6-16,4-2 1 15</inkml:trace>
  <inkml:trace contextRef="#ctx0" brushRef="#br0" timeOffset="116872.4121">29922 6650 43 0,'-5'-11'43'0,"5"11"-4"15,-4-10-6-15,4 10-4 16,0 0-4-16,0-12-5 16,0 12-3-16,0 0-2 15,0 0-4-15,0 0-2 0,0 0-4 16,9-8-2-16,-9 8-2 15,15-10-1-15,0 4 0 16,4 1 0-16,11-5 0 16,6 0 0-16,14-1-1 0,2 0-4 15,10-1-10-15,1 1-12 16,2-1-22-16,6 7-19 16,-10-3-3-16</inkml:trace>
  <inkml:trace contextRef="#ctx0" brushRef="#br0" timeOffset="117111.5423">30158 6573 24 0,'-8'15'5'16,"9"6"-10"-16,6 3-2 15,-1 10 3-15,5 2 3 16,-4 11 2-16,0 0-1 0,-1 7 1 16,-2-2 1-16,-4-2 0 15,0 5 0-15,-3-7 3 16,-3 0-5-16,0-4-8 16</inkml:trace>
  <inkml:trace contextRef="#ctx0" brushRef="#br0" timeOffset="118464.5458">30204 6970 6 0,'26'-21'47'0,"4"6"-34"0,-2 4 5 16,5 5-2-16,-5 4-2 15,6 2-3-15,-4 10 0 0,3 3-3 16,-9 5-4-16,-2 3-1 16,0 6-3-16,-4 2-1 15,-2 2-2-15,-2-4 2 16,-4 0-1-16,-4-5 4 0,0-3 3 16,0-4 12-16,-3-6 7 15,-3-9 0-15,0 0 1 16,0 0-3-16,0 0-2 15,8-16-3-15,-5-5-6 0,2-4-10 16,2-7-6-16,1-3-2 16,4-5 0-16,2 3 1 15,1-1 1-15,-2 5 1 0,3 4 0 16,-2 8 0-16,2 3-1 16,-5 8-1-16,2 5 2 15,-4 5-3-15,0 5 1 16,-5 8 0-16,0 5 0 0,-2 3 1 15,2 5 2-15,1 2 0 16,-1 2 0-16,2-2 2 16,2 2 1-16,3-5 0 15,2-4 2-15,-1-3 1 0,3-7 1 16,-1-2 3-16,2-8 1 16,3-1-2-16,-3-8 1 15,4-5-1-15,-4-9-1 16,4 1-1-16,-5-4-1 15,2 3-2-15,-5-2-1 16,-2 8-4-16,-4 0-2 0,-6 16 0 16,6-8-2-16,-6 8 1 0,0 9-1 15,-2 2 0-15,-5 3 0 16,2 1 5-16,2 0 3 16,0-1 0-16,3-3 3 15,0-1 1-15,0-10 2 16,9 12 3-16,0-10 1 15,2-2 0-15,2-9 0 0,2-3-2 16,4-6 0-16,-2-3-1 16,3-4-3-16,-2 1-2 0,-2-1-2 15,-1 4-1-15,-3 4-4 16,-3 5 0-16,-9 12-2 16,13-8 0-16,-13 8-2 15,8 8 2-15,-4 1 0 0,1 2 1 16,-2-1 5-16,0 2 1 15,6-3 2-15,-9-9 0 16,17 10 0-16,-3-10 1 16,1 0 0-16,1-2 0 0,2-2-2 15,3-1 0-15,-2 1-1 16,-2 1 0-16,2 3-3 16,-7 0-1-16,4 6 0 15,-7 4-2-15,0 4 0 0,-6 0-2 16,-2 6 2-16,-1 0 0 15,-1 3 1-15,-2-5 3 0,-1 0 2 16,1-5 5 0,1-1 6-16,2-12 3 15,0 10-1-15,0-10 1 0,6-6-2 16,1-5 0-16,4-7-2 16,2-2-4-16,5-11-6 15,3-5-1-15,7-8 0 0,9-5 1 16,-4-7 0-16,10-5 1 15,-7 1 2-15,2 3 0 16,-3 6 0-16,-4 7-2 0,-9 10-2 16,-8 11-1-16,-4 15 0 15,-10 8-2-15,0 22-1 16,-6 4 0-16,-9 16-1 16,0 8 3-16,0 7-2 0,4 3 0 15,-3-1-1-15,5 0-4 16,4-7-1-16,4-3-5 15,2-13 0-15,5-8 4 16,-1-10 13-16,2-6 3 0,-7-12-1 16,11 1 2-16,-6-7-1 15,0-8 1-15,-3-9 1 16,3-3-2-16,-2-1-8 0,-3-1-2 16,6-1 4-16,-6 5 1 15,0 3 4-15,5 3 3 16,-1 6-3-16,1 3-2 15,4 3-2-15,3 2-3 0,2 2-5 16,2-1-9-16,4 1-11 16,-1 1-11-16,7-2-10 15,6-3-4-15</inkml:trace>
  <inkml:trace contextRef="#ctx0" brushRef="#br0" timeOffset="119387.8178">32271 6636 57 0,'27'-19'66'0,"-4"-2"-9"0,-5 8-10 15,1 0-18-15,-9 10-12 16,-10 3-7-16,4 19-10 16,-4 6-5-16,-3 9-2 15,0 10 3-15,-9 12 3 0,-3 10-1 16,-3 8 1-16,1 3-1 16,-3 2 1-16,1 1 1 15,10-3 1-15,-3-1 1 16,12-11 0-16,5-2 0 0,9-13 1 15,2-3-1-15,6-12 4 16,8-7-2-16,-7-9 2 16,5-11-1-16,-6-8 1 15,-5-12-2-15,-1-13-1 0,5-10 0 16,-18-12-2-16,-3-11 1 16,-6-4-2-16,-7-5 1 15,-4 0-1-15,0 4 0 0,-5 6 2 16,-5 7-1-16,10 10 1 15,5 9-2-15,2 8 0 16,5 4-1-16,6 4-1 16,14 3 1-16,3 0-1 0,6-4 1 15,11-1-1-15,4-1 2 16,3-3-1-16,3 2 1 16,1 1 0-16,-13 1-1 15,3 2 0-15,-9 5-1 0,-6 2 0 16,-6 5 1-16,-4 3-2 15,-11 0-2-15,8 8 2 16,-7 6 1-16,-1 4 0 16,0 6 1-16,-3 5 0 0,1 2-1 15,1 1 2-15,0 0 1 16,1 0 0-16,0-6-2 16,6-2 3-16,-3-5 0 15,0-7 1-15,-3-12 2 0,13 11 0 16,-5-11-2-16,3-10 2 15,3-3 0-15,-2-7 0 16,6-4 0-16,-1-6-3 16,2-1 0-16,-2-2-1 15,0 3 0-15,-7 2-1 0,-2 6-3 16,3 5-1-16,-4 6-1 16,-7 11 0-16,10 0 1 0,-6 9-1 15,-3 8 1-15,4 2-1 16,3 5 3-16,0 0 3 15,3 1-1-15,0-5 2 16,5-3 1-16,3-9 1 0,4-7-1 16,-2-4 1-16,-4-12 0 15,4-9-1-15,-3-10 0 16,5-7 0-16,-8-10-2 0,2-3-1 16,1-10-1-16,0-3-1 15,6-1 2-15,-17 36 0 16,4-2-1-16,9-27-4 15,-4 12 0-15,-7 15 0 16,-5 15-1-16,-4 19 0 0,-1 23 1 16,-12 23-2-16,-13 14 1 15,1 25 3-15,2 11-1 16,-1 13-6-16,6-3-7 16,-2 8-19-16,11 4-20 0,6-6-12 15,3 0-1-15</inkml:trace>
  <inkml:trace contextRef="#ctx0" brushRef="#br0" timeOffset="119913.8897">30365 7801 45 0,'-11'0'69'15,"11"0"-1"-15,3-15-1 0,17 10-50 16,16-5-5-16,18 0-5 16,15-5 0-16,16 2 3 0,32-6 0 15,21 2 1-15,26 0-2 16,13 1-2-16,21-1-2 15,11 2 1-15,14 1-1 16,7-1-1-16,-3 1 0 0,-10 0 2 16,-10-2-2-16,-111 11 0 15,4-2 0-15,-11 4 0 16,3-2-3-16,-12 1-2 16,0 1-6-16,-17 1 0 0,-3 2-5 15,-21 1-8-15,-2 0-32 16,-13 12-26-16,-25 7-5 15,-38 4 0-15</inkml:trace>
  <inkml:trace contextRef="#ctx0" brushRef="#br0" timeOffset="120674.0966">29620 7156 14 0,'-3'-17'45'0,"1"4"-4"16,0 3-5-16,2 10-12 15,0 0-8-15,-13-1-10 0,9 13-6 16,-1 0-3-16,0 10-2 16,2 7 4-16,0 5 2 15,1 4-1-15,1 1 1 16,1 8-1-16,0-4-9 15,6 9-16-15,-1-9-22 0,6 5-9 16</inkml:trace>
  <inkml:trace contextRef="#ctx0" brushRef="#br0" timeOffset="120864.772">29836 7544 44 0,'-4'-13'66'0,"1"1"-5"0,-1-1-13 15,4-5-72-15,0 18-5 16,0-9-18-16,0 9-17 16</inkml:trace>
  <inkml:trace contextRef="#ctx0" brushRef="#br0" timeOffset="121673.3266">29504 8208 23 0,'0'-9'62'0,"-2"-4"0"0,2 1-2 15,20 1-52-15,-20 11-2 16,12-15-5-16,-12 15-3 16,15-4-3-16,-4 4 3 15,-11 0 0-15,15 17-2 0,-10-3 1 16,1 5-1-16,-3 1 1 16,-3 5 0-16,0 0-1 15,-6 5 2-15,-3-4 2 0,-4 3 0 16,-2-6 2-1,-4 4 0-15,1-5 2 0,-1 0-2 16,3-1 2-16,2-7 1 16,3-3 3-16,1-3 6 15,10-8-2-15,-7 9 1 16,7-9 1-16,0 0 0 0,18 0-2 16,4-6-2-16,4 0-7 15,10 0-15-15,-2-1-12 16,12 0-21-16,7 2-24 15,-3 0-6-15,-4 5 2 16</inkml:trace>
  <inkml:trace contextRef="#ctx0" brushRef="#br0" timeOffset="122280.5873">30123 8308 7 0,'0'-12'74'0,"0"12"-2"16,0-9-4-16,0 9-4 15,0 0-56-15,0 0-8 16,2 10-1-16,1 10-3 16,1 1 1-16,1 10 2 0,-1-2 0 15,0 8 0-15,-1 2 0 16,0-3 1-16,1 0-1 16,1-6 1-16,0 2 1 15,4-13 0-15,-3 3 1 16,-2-11 3-16,2-2 4 0,-6-9 1 15,0 0 0-15,0 0 0 16,4-15-2-16,-4-7-1 16,-4-9-1-16,0-8-4 0,-1-10-3 15,-1-10-2-15,-1-3-1 16,-1-3 0-16,2 0 1 16,3 3 0-16,4 8-1 15,-1 4 0-15,2 8-2 0,8 14 0 16,4 6 1-16,8 11-1 15,-2 8 1-15,11 5 0 16,1 12 1-16,2 8 2 16,3 3 1-16,-5 8 1 0,-1 2-1 15,-11 5 0-15,-2-1 0 16,-15-1-1-16,-3-4 0 16,-8-2-4-16,-10-4-9 0,-7-2-20 15,-2 5-22-15,-4-11-10 16,4-3-1-16</inkml:trace>
  <inkml:trace contextRef="#ctx0" brushRef="#br0" timeOffset="123116.8532">30588 8299 38 0,'14'-4'61'0,"-14"4"-1"0,0 0-3 16,0 0-57-16,0 0 0 16,2 6 1-16,-2 4-3 15,0 7 2-15,0-1 2 16,0 3 2-16,3-1 0 0,2 3 1 16,3-3-1-16,4-1 3 15,0-3 3-15,0-4 3 16,5-1 2-16,0-7-1 15,0 0 2-15,-2-5-1 0,0-7-1 16,1-6-4-16,0-2-4 16,1-5-3-16,-3 0-2 15,-2 0-2-15,-3 5-2 16,0 2-1-16,-3 3-1 0,-6 13 0 16,9-3 0-16,-6 9 1 15,-1 4-1-15,1 6 1 16,0 0 1-16,2 0 2 15,1 1 2-15,2-2-1 16,-2-3 3-16,3-2-2 0,-9-10 1 16,17 16 0-16,-4-14 1 15,-4 0 1-15,3-1 0 16,-3-1-1-16,2-5 0 0,2-5-1 16,5-1-1-16,-1-6-3 15,3 0 0-15,1-4-1 16,5 2-1-16,2-1 0 0,8 4 0 15,-7 1 1-15,0 6 0 16,2 1 0-16,0 5 0 16,-2 3 1-16,-3 2 0 15,-3 8 0-15,-5 2 0 0,3 2 0 16,-3 1 1-16,-2 3 0 16,-4-4 1-16,7 1 1 15,-1-4 0-15,4-3 0 16,4-3 1-16,1-4 1 0,9-1-1 15,5-4 1-15,2-1-1 16,-4-5 1-16,5-1-1 16,-4-4-1-16,0 1 0 0,-12-8-1 15,-6 3-1-15,-11-4 0 16,2 2-3-16,-12-1 1 16,-13 2 0-16,-6 4 0 15,-2 3-1-15,-3 9 0 16,0 4 0-16,0 4 0 0,1 10 2 15,8 3 1-15,13 4 1 16,4 3-2-16,13-1 2 16,13 5 0-16,9-6 2 15,15 4-6-15,2-6-11 0,16-1-25 16,7 3-26-16,1-6-4 16,2-1-1-16</inkml:trace>
  <inkml:trace contextRef="#ctx0" brushRef="#br0" timeOffset="123526.0585">30531 8883 36 0,'30'0'71'0,"4"-2"1"15,9-12-2-15,4 3-49 16,16-6-1-16,10 2 0 15,9-2-3-15,7 2-3 16,13-2-2-16,2 3-2 16,9 2-1-16,5 5-2 0,-9 2-2 15,3 3-3-15,-4 2-2 16,-13 2-5-16,-11 5-4 16,-14 2-13-16,-20 1-12 0,-25 1-10 15,-9 2-22-15,-20 3-15 16,-27-2-2-16</inkml:trace>
  <inkml:trace contextRef="#ctx0" brushRef="#br0" timeOffset="123710.9723">31114 8983 13 0,'-50'9'79'0,"10"-7"0"16,23-2-5-16,22-8-3 15,24-3-54-15,24 1-5 16,17 3-8-16,12-4-3 15,27-1-1-15,20 4-2 16,7 5-8-16,-5 0-18 0,4-1-41 16,-1 5-5-16,-9-1-6 15,-13 0-1-15</inkml:trace>
  <inkml:trace contextRef="#ctx0" brushRef="#br0" timeOffset="129956.4022">6188 15044 23 0,'0'-18'76'0,"0"-2"4"15,-3-3-2-15,0-1-34 16,0 1-7-16,-4 1-8 16,2 1-4-16,-5 3-4 0,0-1-3 15,-6 3-3-15,0 2-2 16,-4 0-5-16,-5 3-1 16,-4 1-2-16,-4 2-2 0,-3 3 0 15,-6 2-2-15,-6 3 0 16,-4 0-1-16,-7 4 0 15,-5 4-1-15,-6 3 0 16,-5 2 1-16,-8 2-1 0,-3 1 0 16,-6 4 1-16,-4 1 0 15,-3 0 0-15,-1 2 0 16,-1 2-1-16,1 0 1 16,4-1-1-16,4 0 0 0,6-3-1 15,9-4 0-15,9-1-1 16,12-6-2-16,13-1-3 15,11-6-9-15,9 0-9 16,12-3-5-16,11 0-19 0,20-13-25 16,11-4-12-16,14-3-6 15</inkml:trace>
  <inkml:trace contextRef="#ctx0" brushRef="#br0" timeOffset="130293.3682">5001 14559 37 0,'16'-23'87'0,"-9"6"-4"0,-7 1-4 16,-5 0-6-16,-4 6-56 15,-10 4-5-15,-2 6-6 16,-10 6-5-16,-4 10-2 0,-10 10 0 16,-5 7 1-16,-10 15 0 15,-3 7 2-15,-7 11-1 16,-1 8 0-16,0 6 1 15,2 1-1-15,6 2 0 0,6-1-2 16,6-3 1-16,13-5-1 16,7-8-1-16,15-7 0 15,6-7 0-15,10-5 0 16,11-7 0-16,17-6 0 16,15-9-1-16,18-11-2 0,17-5-3 15,11-9-9-15,21-6-21 16,9-6-36-16,10-6-6 15,6-8-3-15,-5-3 4 16</inkml:trace>
  <inkml:trace contextRef="#ctx0" brushRef="#br0" timeOffset="136012.2232">1274 14018 19 0,'-2'-23'36'0,"-6"4"-9"0,8 6 1 16,0 2-6-16,0 11-13 15,12-8 0-15,-12 8-12 16,11 6 6-16,-11 7-6 15,8 0 4-15,-4 9 2 0,3-2 1 16,-2 9 1-16,-4 7-3 16,7 0 5-16,4 10-1 15,2-5-1-15,-3 8-4 16,6-4 0-16,7 6-1 0,1-7 0 16,11-6 0-16,-5-2 1 15,-7-12-2-15,2-2 10 16,2-8 5-16,-5-10 2 15,-3-4 0-15,3-8 2 0,-11-9 2 16,4-9-1-16,4-3-3 16,-3-5-4-16,-4-2-6 15,0-2-2-15,-5 4-1 0,-8 3 0 16,5 3 0-16,-5 9-1 16,-3 4-1-16,3 15-1 15,-3-9 0-15,3 9 0 0,-10 17-1 16,9 7-2-16,-2 6 0 15,3 10 0-15,-3 6 2 16,-8 6 0-16,8-1 0 16,-1 3 1-16,1-4-2 0,-4 4 2 15,2-4-1-15,5-1-1 16,0-2-5-16,3-2-10 16,2 5-19-16,-2-16-31 15,3 8-4-15,2-13-3 16</inkml:trace>
  <inkml:trace contextRef="#ctx0" brushRef="#br0" timeOffset="136422.2028">2189 14248 7 0,'-5'-12'62'0,"-11"4"0"16,5 5-4-16,-7 3-44 15,11 11-1-15,-9 11-5 16,1 6-6-16,5 9-2 16,-6 3 0-16,2 5 0 15,3-1 0-15,4 1 0 0,4-10 0 16,3 1 1-16,3-11 1 15,5-5 2-15,2-8 3 16,3-9 1-16,3-3 1 0,0-12 1 16,-2-2 1-1,0-9-2-15,0-1-1 0,-7-8-1 16,-3 2-4-16,-2-4-1 16,-5 6-3-16,-9 2-4 15,-1 5-4-15,-2 7-10 0,-6 10-13 16,2 4-27-16,3 7-11 15,-3 8 1-15</inkml:trace>
  <inkml:trace contextRef="#ctx0" brushRef="#br0" timeOffset="136846.1164">2277 14216 4 0,'11'-2'50'0,"-11"2"1"15,3 12-1-15,-8 5-46 16,5 6-8-16,0 6 2 16,-1 6 3-16,-1 0 2 15,1 1 0-15,1-3-1 0,6-2 2 16,5-7 2-16,-3-3-1 16,1-8 4-16,6-4 1 0,2-3 0 15,8-6 1-15,-1-5 1 16,6-9-5-16,6-4-1 15,-3-6-3-15,4-1-1 16,-9-5-1-16,4 0 0 0,-12 0 1 16,1 1 1-16,-10 6 3 15,-6 4 0-15,1 4-2 16,-5 3-5-16,-1 12-2 0,1-9-3 16,-1 9-3-16,0 0-2 15,-1 10-2-15,-6 2 2 16,5 2 1-16,-1 6 4 15,0-1 4-15,1 5 2 0,2-3 0 16,2 1-1-16,4-3-10 16,5-3-15-16,0-7-22 15,3 0-9-15,3-8 2 16</inkml:trace>
  <inkml:trace contextRef="#ctx0" brushRef="#br0" timeOffset="137657.7645">3088 13736 12 0,'-9'6'68'0,"9"-6"-1"15,-11 19-2-15,2-5-5 16,-1-4-57-16,4 21-6 0,4 5 2 16,-4 18-1-16,2 9 2 15,-3 8 1-15,-2 8 2 16,2 0 2-16,1 3 0 15,-3-7-1-15,1-2 1 0,-2-12 0 16,4-12 0-16,-3-5-1 16,0-13 0-16,-3-5-1 15,2-11 1-15,-4-6-1 16,-2-4 1-16,-2-7-1 16,-4-9 0-16,1-7 0 0,0-3-1 15,1-5 0-15,2 1-1 16,5-7 0-16,5 2-1 15,2-2-1-15,6 1 1 0,1-4-2 16,13-1 1-16,8-3 0 16,3-4-1-16,14-5 0 15,5-7 0-15,8-1 0 16,-2-4-2-16,10-2 0 16,-4 0 1-16,-3 1 4 0,-6 7 3 15,-14 4 5-15,-3 11 1 16,-12 5 1-16,-5 10-1 0,-6 7 1 15,-7 17-3-15,0 0-1 16,-15 10-6-16,3 17 0 16,-7 10-4-16,2 9 2 15,-5 8 1-15,2 3 1 16,1-2 0-16,3 1 0 0,3-5 0 16,6-8-1-16,3-8 1 15,2-12-1-15,1-2 1 16,1-10 1-16,0 0 0 15,0-11 1-15,0 0-2 0,11-6 1 16,1-7 0-16,-3 0-1 16,6-5-1-16,-1 6-2 15,4-3 0-15,-3 8-2 16,2 7 1-16,-1 10 0 0,0 13-1 16,0 15-5-16,3 12-6 15,3 9-27-15,7 20-31 16,-12 4-6-16,0 0-3 0,-6-10-2 15</inkml:trace>
  <inkml:trace contextRef="#ctx0" brushRef="#br0" timeOffset="138828.312">4048 14236 10 0,'-8'0'41'0,"8"0"6"16,-8-6 5-16,-3-1 1 16,-1-5-4-16,-3-3-7 15,-4-5-9-15,-2-6-7 0,-3-8-4 16,0-5-3-1,0-2-6-15,2-8-3 0,5-2-3 16,5-6-3-16,1-3-2 16,8 2-3-16,3 0 0 15,6 3-3-15,6 3 0 0,4 4 1 16,2 9-1-16,-1 5 1 16,3 11-2-16,-4 5 1 15,0 9-1-15,-7 9 2 0,-1 12 0 16,-8 15 0-16,-2 13 1 15,-12 14 1-15,-8 11 1 16,-5 5 2-16,1 1 0 0,-5-1 0 16,4-1-1-16,-2-9 1 15,7-8-1-15,2-9 0 16,9-11-1-16,4-4-1 16,2-7 1-16,3-3-1 0,2-5 1 15,8-3 0-15,3-7-1 16,7-3-2-16,9-1 0 15,6-8-9-15,5-1-24 16,10-1-36-16,-1-4-6 0,2-2-5 16,-3-7-2-16</inkml:trace>
  <inkml:trace contextRef="#ctx0" brushRef="#br0" timeOffset="141222.8639">4418 13430 55 0,'0'-11'70'16,"-2"-2"-4"-16,2 13-2 15,2-11-56-15,-2 11-2 16,11 7-4-16,-5 10-2 0,7 12 1 15,-5 10 1-15,4 14 3 16,-7 12 0-16,4 13 3 16,-7 12-2-16,4 12 0 15,-5-1-1-15,1 2 0 16,1-5-1-16,5-9 1 0,1-11-3 16,1-8 0-16,2-18 0 15,3-11 0-15,-2-11 2 16,2-14 1-16,-1-10 1 15,3-7 0-15,-2-19-1 0,4-11 1 16,-2-11 0-16,1-8-2 16,-5-9-1-16,-6-4-1 15,-5-3 1-15,-4 1 3 0,-12 5 0 16,-6 6 1-16,-2 4 1 16,-4 9 0-16,2 9-1 15,1 5-1-15,8 9-2 16,-1 3-1-16,7 5-4 0,9 10 0 15,-7-14-1-15,7 14 0 16,7-15 0-16,5 3 0 16,4-2 0-16,4-6 1 15,3 1 0-15,4-4 1 0,3 1-1 16,-3 1 0-16,-3 3 0 16,-2 4 0-16,-4 1-1 15,-4 6-1-15,-6 5 0 16,-8 2 1-16,8 10-1 0,-8 7 1 15,0 4 1-15,0 5 0 16,-2 4 0-16,2 2 2 16,-1 0 0-16,0-2 0 15,1-3-1-15,2-5 1 16,2-5 0-16,0-4 0 0,-4-13 0 16,15 7 0-16,-4-7 0 15,1-7 0-15,2-8-1 0,0-2 1 16,1-6 0-16,2-3-1 15,-3-6 0-15,-1 3 0 16,-1-3 0-16,-6 4 0 16,-2 2 0-16,-1 4 0 15,-3 4 0-15,0 5-1 0,0 4 1 16,0 9-2-16,0 0 0 16,-6-10 0-16,6 10 1 15,0 0 0-15,0 0 0 0,0 0 1 16,0 0 0-16,0 0 1 15,0 0 0-15,0 0-1 16,-8-4 0-16,8 4 0 0,0 0 0 16,0 0 0-1,-12-3 0-15,12 3-1 0,-10 0 0 16,10 0 1-16,-11 0 0 16,11 0-1-16,-14 0 0 15,14 0 1-15,-15 9-1 0,4-2 0 16,0 3 0-16,0 4-1 15,0 3 2-15,0 1-1 16,-1 5 1-16,1 1-1 16,1 4 1-16,3-4 0 0,1 4 1 15,1-7-1-15,4 2 0 16,1-7 0-16,0-3 0 16,9-2 1-16,-1-6-1 15,3-5 1-15,1 0-1 0,3-6 1 16,1-6 0-16,-3-2 0 15,5-5-1-15,-3 0 0 16,1-4 1-16,-5 3-1 16,0-1 0-16,-2 4 0 0,-3 3-1 15,-1 3 0-15,-5 11-1 16,5-12 0-16,-5 12 0 16,0 0 1-16,7 15-1 15,-4-2 1-15,1 0 0 0,1 4 1 16,2-1 1-16,-1-3 0 15,1-1 0-15,4-4 0 16,-3-5 0-16,2-3 0 16,1-2 1-16,1-7 0 0,0-4 0 15,0-3-1-15,-2-2 1 16,3-1-1-16,0-2 0 16,0 1 0-16,1 0-1 15,-3 4 0-15,0 3-1 0,-1 3 0 16,-2 2-1-16,1 4 0 15,-9 4 1-15,10 0-1 16,-10 0 1-16,8 10 0 0,-8-10 0 16,12 16 1-16,-4-4 1 15,0-2-1-15,3 0 1 16,1-3 0-16,-1-1-1 0,5-2 1 16,-3-2 0-16,-1-2 0 15,1 0 1-15,-2-2-1 16,-2-3 0-16,-9 5 1 15,15-15-1-15,-11 7 0 16,1-1 0-16,3-1 0 16,-2-2-1-16,4 2 0 0,-2-1-1 15,2 4 1-15,-10 7-2 16,16-9 1-16,-16 9-1 16,16 0 1-16,-16 0-1 0,13 6 1 15,-5 4 0-15,0-1 0 16,1 0 1-16,-1 3 0 15,3 0 0-15,-3-1 1 0,2-3-1 16,-10-8 1-16,15 12 0 16,-15-12 1-16,12 4 0 15,-12-4 0-15,12-5 0 16,-6-4 0-16,0-2-1 16,3-3 1-16,-3-4-2 0,4 1 0 15,-1 0 0-15,1 1-1 16,2 1 0-16,-3 5-1 15,1 1-1-15,0 7 1 0,1 2 1 16,-3 2-1-16,2 7 0 16,-2 3 2-16,2 3-1 15,-1-2 2-15,6 1-1 16,0-2 1-16,0-6 0 16,4-2 0-16,1-4 0 0,4-5 0 15,1-8 0-15,2-5 0 16,-5-4-1-16,1-3 0 15,-2-4 1-15,-3-2-1 0,-4-4 1 16,-3-2 0-16,-4-2-1 16,-4-2 1-16,-2-1 1 15,-1 2-1-15,1 3 0 0,-5 7-1 16,1 3-1-16,0 9-1 16,3 18-1-16,0 0 1 15,-2 6-1-15,2 17 0 16,-1 9 1-16,1 7 0 0,3 6 1 15,4-1 1 1,3 3 1-16,0-2-1 0,4-5 1 16,4-5 0-16,3-8 0 15,1-6 0-15,3-10 1 0,0-1-1 16,1-9 1-16,0-1 0 16,0-11 0-16,-1-4-1 15,0-4 0-15,-1-5 0 16,-1 0 0-16,-4-2-1 0,0 5 0 15,-6 1-1-15,-1 6-1 16,-2 3 1-16,-1 10-1 16,-9 1 0-16,16 13 0 0,-8 1 1 15,3 5 0 1,5 5 1-16,3-3 1 16,1 0 0-16,2-5 0 15,4-3 1-15,4-9-1 16,2-4 0-16,1-5-1 0,1-8 1 15,1-6-1-15,0-2 1 16,-4-2 0-16,-3 3 0 16,-4 1 0-16,-4 4-1 0,-5 6 0 15,-3 6 0-15,-12 3 0 16,12 18 1-16,-7 16-1 16,-3 7 1-16,1 11-1 15,-1 5 1-15,0 11 0 16,-3-4-2-16,2 3 0 15,-1-9-4-15,0-10-2 16,-6-11-2-16,0-9-8 0,-8-10-23 16,-13-10-36-16,2-6-5 15,-9-7-4-15,-5-11 3 16</inkml:trace>
  <inkml:trace contextRef="#ctx0" brushRef="#br0" timeOffset="141389.4128">5955 13226 70 0,'-29'-14'88'15,"5"3"-7"-15,3 1-9 16,6 1-9-16,20-1-86 0,-5 10-27 16,11 1-27-16,-1 13-7 15,1 2-3-15</inkml:trace>
  <inkml:trace contextRef="#ctx0" brushRef="#br0" timeOffset="142061.6904">1553 15058 49 0,'-8'14'64'16,"8"-14"0"-16,0 0-27 16,0 0-9-16,0 0-5 15,12 9-8-15,0-4-1 0,6 0 2 16,13-1 1-16,15 1-3 16,9-5-3-16,30 0-3 15,21-7-2-15,28-5-2 16,28-6-2-16,26-6-1 0,13-7-1 15,32-9-1 1,15-6 2-16,14-6 0 0,5-6 1 16,7-7 6-16,-1-6 0 0,-2-3 1 15,2-2 2-15,-16 2 0 16,-5 5 0-16,-20 5 1 16,-13 8-2-16,-18 8-3 15,-18 9-2-15,-20 13-2 16,-21 6-6-16,-22 13-8 0,-23 4-15 15,-30 7-56-15,-7 9-3 16,-27-3-6-16,-15-2-7 16</inkml:trace>
  <inkml:trace contextRef="#ctx0" brushRef="#br0" timeOffset="145255.0579">1849 14147 61 0,'-49'0'67'0,"2"0"0"15,2-4-43-15,-2 5-4 16,11 12-2-16,-2 5-2 16,2 5-4-16,4 9-4 0,8 10-2 15,1 7-2-15,4 7-3 16,12 8 0-16,6 0-3 16,17 4 0-16,7-1 2 15,20-9 0-15,6-11 0 0,21-12 0 16,23-11 0-16,14-21 2 15,12-9 2-15,13-23-1 16,25-12 1-16,1-15-2 0,10-12-2 16,-3-7 3-16,-4-5 0 15,-8-3-1-15,-12 2 0 16,-21 0 3-16,-24 3 1 16,-22 2 3-16,-18 6 2 0,-24 2 2 15,-16 6 0-15,-19 7-3 16,-22 9-2-16,-12 12-3 15,-15 9-2-15,-14 19-1 0,-18 12-2 16,-9 24-3-16,-14 15 0 16,-6 16 0-16,-5 13 3 15,-1 9 0-15,5 10 0 16,3 5 0-16,18 1 1 0,7-6-1 16,25-5-1-16,15-9 0 15,20-8-3-15,18-12 0 16,16-12 1-16,23-17 0 15,11-9 1-15,22-19 0 0,14-4 0 16,14-21 2 0,7-13 2-16,10-15-2 0,7-13 0 15,1-12 0-15,-1-7 0 16,-9-6 1-16,-11-3 0 16,-13-2 0-16,-18 2 0 0,-17 4 3 15,-23 6 1-15,-14 8-1 16,-13 11 0-16,-20 12-2 15,-19 14 0-15,-8 19 0 16,-16 18 0-16,-10 20-1 0,-7 17-2 16,-6 17 1-16,0 10-1 15,3 13 0-15,11 9 1 16,12 3-3-16,13 1-1 16,22-7-2-16,16-7 1 0,19-12 0 15,18-8-1-15,16-17 2 16,14-16 1-16,17-21-1 15,14-11 4-15,12-23 0 0,7-12 1 16,4-12 0-16,4-10-1 16,-4-8 0-16,-3-4 0 15,-11-1 2-15,-16-1-1 0,-19 3-1 16,-12 7 2-16,-20 7-1 16,-17 10 1-16,-11 9-1 15,-22 15 1-15,-15 16-2 16,-17 13 0-16,-5 21 0 15,-13 14-2-15,-1 13 1 0,4 8 0 16,1 16 0-16,8 6-2 16,12 7-2-16,14 0-4 15,19-4-1-15,14-8-5 0,21-11-5 16,13-9 4-16,21-21 1 16,7-18 2-16,22-20 4 15,9-20 3-15,2-19 5 16,1-9 8-16,-8-11 6 0,-8-7 3 15,-14-2-3-15,-11 3 4 16,-27 3-1-16,-15 8 0 16,-13 13-4-16,-16 9-3 15,-14 20-8-15,-14 14-7 16,-6 16-7-16,-8 15-10 0,-4 19-22 16,-1 23-29-16,-2 7-5 15,3 11-3-15</inkml:trace>
  <inkml:trace contextRef="#ctx0" brushRef="#br0" timeOffset="148331.4838">1585 13251 6 0,'0'0'43'0,"2"-12"0"0,-2 12-3 15,0-9-13-15,0 9-12 16,0 0-12-16,0 0-5 15,0 0-7-15,-5 7-3 0,7 7-1 16,1 0 2-16,-2 9 4 16,6 3 5-16,-1 8 5 15,-1 8-3-15,-4 3 0 16,-1 5 0-16,1-2 0 16,6 6 0-16,0-6-1 0,-3 2-1 15,4-9 1-15,-1-8 2 16,8-3 2-16,-1-10-1 15,-3-3 3-15,-6-6 5 0,-5-11 7 16,10 8 1-16,-10-8 1 16,0 0 0-16,6-16-1 15,-4 0-2-15,-2-6-3 16,7-4-5-16,3-6-6 0,-2-1-2 16,-2-6 0-16,4 0-1 15,-2 2-1-15,0-3 3 16,0 5 0-16,-3-1 0 15,2 5 2-15,-1 0-1 16,2 4 1-16,-2 1 0 0,1 2 1 16,-1 7-3-16,3-3 1 15,-5 7 1-15,2-1-1 0,0 5 3 16,-6 9 1-16,5-12 0 16,-5 12 2-16,0 0 1 15,0 0-1-15,0-10 0 16,0 10-2-16,0 0-1 15,0 0-2-15,0 0-1 0,0 0 0 16,1-11-2-16,3 3 1 16,4-4-2-16,0-6 2 15,3-1-2-15,3-6 0 16,-1-4 2-16,2-4-2 0,1-2 3 16,0-4-3-16,2 2 2 15,-4 1-3-15,0 1 2 16,-4 6 0-16,-3 2-3 15,2 8 0-15,-3 5-4 0,-6 14 1 16,9-7-1-16,-6 11 1 16,2 15 0-16,1 5-1 15,3 12 3-15,0 4 1 0,2 10 1 16,3 3 2-16,0 3 2 16,4-2-2-16,-6-4 0 15,5 2-1-15,0-11 0 0,-4 1-4 16,1-10-2-16,-3 3-2 15,2-5-2-15,-10-4-3 16,7-1-1-16,-2-7-5 16,-4-1-2-16,6-8 4 15,-5 1 4-15,6-7 6 0,-11-3 3 16,10 0 3-16,-10 0 4 16,11-12 4-16,-6-4 5 15,-2 2 1-15,4-7-3 16,-2 4-2-16,2-4-3 0,-6 5 0 15,7-2-1-15,-2 4 2 16,-4 6-4-16,-2 8-1 16,6-12 0-16,-6 12-1 0,0 0 0 15,13-6-3-15,-13 6 2 16,9 0 0-16,-1 3-1 16,5 2 2-16,-1-1-1 15,0 1 2-15,3-1 0 0,0 0 1 16,-4 0 0-16,3 0-1 15,-3 0 0-15,-2-1 0 16,-9-3 0-16,12 5 1 0,-12-5-3 16,8 8 2-16,-8-8 1 15,0 0 0-15,0 0 3 16,0 0-1-16,12 8 3 16,-12-8 3-16,0 0 4 0,0 0 2 15,0 0 1-15,0 0 0 16,0 0-1-16,0 0-1 15,0 0 0-15,0 0-5 16,2-8-1-16,-2-3-5 0,1 0 0 16,-2-1-2-16,-1-1 1 15,2-3-2-15,-1 2 0 16,1 2-2-16,3 0 0 16,-2 3 1-16,-1 9 1 0,0-14-1 15,0 14 1-15,0 0-2 16,3-9 1-16,-3 9 0 15,0 0-1-15,0 0-3 16,0 0 0-16,0 0 1 0,0 0-2 16,12-3 2-16,-12 3-3 15,14 3 1-15,-7-1 2 16,-7-2-1-16,11 18 1 16,-5-4-3-16,4-1 3 15,-4 5-2-15,4-1 2 0,-3 2 2 16,1-1 0-16,0-1 3 15,2 1-2-15,1-6 3 16,-5-1 0-16,4-5 0 0,-10-6 2 16,19 4 0-16,-12-4 0 15,6-1 0-15,-1-8 1 16,-1 0 0-16,3-3-1 0,-1-1 2 16,-1 1-2-16,-4-5 0 15,-5 2 0-15,-1-4-2 16,-2 2 0-16,-4-2-1 15,-7 1-1-15,-5 2 0 16,-1 1-1-16,-2 4 0 0,-3 2 0 16,-1 6-1-16,2 3 1 15,0 2-2-15,-4 5-3 16,12 6 0-16,-5 0-2 0,7 2-2 16,1-1-6-16,10-1-1 15,2-5 0-15,6 2 4 16,11-8 1-16,0-1 3 15,10-4 5-15,2-13 2 16,10-3 4-16,2-8 6 0,0-5 0 16,7-11-2-16,-3-3 0 15,4-7-1-15,-4 0 0 0,-3-5-1 16,-8-1-1-16,-3 3 2 16,-7 3-3-16,-7 10 3 15,-8 4 0-15,-4 10 1 16,-5 6-2-16,-2 11 1 0,0 12-3 15,-20 3 0-15,5 13 0 16,-3 9-3-16,-2 9 0 16,-1 7-2-16,2 9 1 0,-3 5 0 15,10 2-1 1,1-3 0-16,6 2-1 0,5-7-1 16,1-5 0-16,8-8 2 15,7-8 2-15,6-10 2 16,3-7 0-16,9-8 3 0,2-3 2 15,4-13 1-15,0-3 1 16,1-7-1-16,4-2-1 16,-8-5-1-16,-1 3 2 15,-13 1-1-15,-4 4 0 0,-9 5 1 16,-3 2-3-16,-7 15-1 16,0-9-1-16,0 9-1 0,-15 18-3 15,9 2 0-15,3 3-3 16,3 9-3-16,4 2 0 15,11 1-3-15,7-4-7 16,11 0-21-16,8-2-16 16,9-7-15-16,9-8-5 15</inkml:trace>
  <inkml:trace contextRef="#ctx0" brushRef="#br0" timeOffset="148821.1966">1608 14073 31 0,'8'-14'68'0,"-2"6"1"0,-5-2-5 16,-1 10-42-16,7-14-6 16,-7 14-6-16,20-14-6 0,7 3-1 15,8-1-1-15,14-3-3 16,17-2 1-16,21-8 0 0,10-2 1 16,30-10-2-16,13-2-1 15,9-8 0-15,3 2-1 16,5-2 2-16,-5 2-3 15,-11 4-2-15,-7 7-6 16,-18 5-16-16,-8 17-34 0,-18 1-6 16,-8 4-1-16</inkml:trace>
  <inkml:trace contextRef="#ctx0" brushRef="#br0" timeOffset="151757.0018">881 13509 31 0,'-9'-11'74'0,"9"11"-12"16,-17-13-22-16,17 13-13 15,0 0-14-15,-11 4-11 0,11 5-3 16,5 7-8-16,1 4-1 16,6 10 7-16,-3-2-3 15,9 4 1-15,-2 1 6 16,5-6 0-16,0-1 3 0,0-6 4 16,4-5 3-16,-2-12 4 15,3-5 2-15,3-17 1 16,1-7 1-16,-4-11-2 15,3-9 1-15,4-12-2 16,-5-7-4-16,3-3-5 0,-5-8-1 16,1-1-2-16,-1 1-2 15,0 5-2-15,2 6-8 16,-6 7-13-16,9 12-17 16,-8 7-26-16,6 17-13 15,-6 12-5-15,-2 10-1 0</inkml:trace>
  <inkml:trace contextRef="#ctx0" brushRef="#br0" timeOffset="152505.0314">795 16222 16 0,'0'0'70'16,"-9"-9"-3"-16,9 9-4 15,0 0-31-15,-12-6-19 16,12 24-5-16,0-18-8 0,3 12-4 16,14 3-2-16,-7 6 4 15,0 3 0-15,9-2 2 16,-6 3 0-16,2-2 1 0,1-6 2 16,4-4 5-16,-3-5 3 15,5-8 3 1,3-11 1-16,-1-11 2 0,5-10 1 15,1-11-1-15,4-11-2 16,0-8-6-16,10-4-3 16,2-6-3-16,-2 5-5 0,5 4-3 15,-9 8-8-15,3 7-10 16,-10 10-22-16,-1 15-17 16,-9 8-16-16,-4 15-5 0,-5 3 3 15</inkml:trace>
  <inkml:trace contextRef="#ctx0" brushRef="#br0" timeOffset="155385.3472">26440 15008 70 0,'0'0'77'0,"13"-4"-2"16,-4-4-2-16,6-17-39 15,6 17-23-15,3 1-1 0,7-1-1 16,3 1 2-16,8 0-1 16,3 0-1-16,9-1-2 15,7 2-2-15,9-2-1 16,11 1-2-16,13 0 0 15,8-2-1-15,10-2 1 0,10 1-1 16,4-3 1-16,3-1 1 16,3-2 2-16,5-2 0 15,-2 0 0-15,7 1 0 0,-3 2 0 16,3-2 0-16,0 2 0 16,-5 4-2-16,1 0-1 15,-5 1 0-15,-6 1 0 16,-9 1-1-16,-9-1 1 15,-14 0-1-15,-11-1 1 0,-13 2-1 16,-12-1 1-16,-16 1 0 16,-9-1 0-16,-13 3-2 15,-5-1-3-15,-8 2-4 16,-8 5-8-16,0 0-20 0,12-3-31 16,-12 3-19-16,0 0-7 15,0 0-6-15</inkml:trace>
  <inkml:trace contextRef="#ctx0" brushRef="#br0" timeOffset="155795.895">30384 13986 51 0,'-1'-13'57'0,"1"13"-3"0,-16-12-52 15,16 12 1-15,0 0 3 16,-5 9-2-16,0 5 0 16,-10 3-1-16,2 11 4 15,-6 4 0-15,2 15 2 0,-7 9-1 16,0 6 0-16,-2 9-1 16,7 1-3-16,3 0 1 15,1-3-5-15,5-4-5 16,3-11-15-16,7-12-20 15,-1-8-22-15,4-13-3 0</inkml:trace>
  <inkml:trace contextRef="#ctx0" brushRef="#br0" timeOffset="156186.2953">30219 14084 6 0,'-17'-28'76'0,"1"-5"3"15,5-3-3-15,3-3-3 0,5 4-48 16,3-3-15-16,6 2 1 16,6-2-2-16,6 3 0 15,4 1-4-15,10-2 1 0,5 3-3 16,4 0-1-16,9 8-1 15,5 0-1-15,8 11-1 16,6 3-1-16,2 10 0 16,0 2 0-16,4 16-1 0,-5 8 0 15,-4 6 0-15,-9 9-1 16,-12 4-2-16,-13 5 0 16,-15 3 1-16,-17 0-1 15,-17-1-2-15,-15-4-1 0,-10-1-6 16,-12-9-9-16,-8 3-24 15,1-3-23-15,-5-5-7 16,4-4 2-16</inkml:trace>
  <inkml:trace contextRef="#ctx0" brushRef="#br0" timeOffset="157649.3127">30478 14243 17 0,'37'-11'63'0,"3"5"3"16,1-5-3-16,-23 5-51 16,29-2 0-16,6 7 1 15,-4 1 0-15,0 3-2 0,-4 8-2 16,-5-4-2-16,-3 10-3 16,-6-4-1-16,-5 9-1 15,-9-4-3-15,-2 4-1 0,-7 1-3 16,-4 1 2-16,-4-2 1 15,0-2 0-15,0-4 4 16,-1-4 5-16,-2-2 5 16,3-10 1-16,0 0 2 15,0 0-2-15,0 0 1 0,0-11 0 16,5 0-4-16,5-6-4 16,12-2-4-16,1-4-1 0,0-2-1 15,11-1 1-15,5-2-1 16,5 1 1-16,2 4-1 15,1 2-1-15,-2 5 1 16,-4 3-1-16,4 8-1 0,-7 1 0 16,-8 4 0-16,-7 6-1 15,-2 1 2-15,-2 1-1 16,-5 1 1-16,0-2 1 16,-4-2 1-16,0-2 0 0,1 0 0 15,4-3-1-15,-2 0 0 16,-5-3 2-16,6-1-2 15,0-3 0-15,-1-3 0 16,-2 1 0-16,-4-4 0 16,-7 2-1-16,2-1-1 0,-2 3-1 15,-12 0 0-15,-3 2-2 16,-7 4 1-16,-5 2-1 0,-2 0 0 16,-3 6 2-16,-4 4 1 15,1 2 0-15,5 4-1 16,0 4 1-16,4-3-1 15,5 3 0-15,11-3 0 0,1 5 0 16,8-4 1-16,1 3 0 16,10-3 2-16,7-1 0 15,6-1 1-15,2-1 2 16,7-3-1-16,7-6 0 0,3-1 1 16,4-3 0-16,-1-3 0 15,6-8-1-15,-4-4 1 16,1-2-1-16,-7-3 0 0,-2 3 0 15,-3-2 0 1,-5 0-1-16,-3 7-1 16,-8-2-2-16,-4 8-1 0,-16 5-3 15,17-6 0-15,-17 6-1 0,0 9 0 16,-3 5 0-16,-11-1 1 16,3 6 2-16,-5-4 2 15,6 4 2-15,-3-5 1 16,6-3 1-16,-1-2 4 15,8-9 3-15,0 0 0 0,0 0 0 16,0 0 0-16,0 0 1 16,15-1-1-16,-6-8-1 15,9-1-2-15,-6-4-4 16,8 0 0-16,2-4 1 0,-3 4-1 16,0-4 0-16,0 6-2 15,-2-2 0-15,-5 7-1 16,1 0-1-16,-1 5-1 15,-3 2-1-15,-9 0-2 0,13 5 1 16,-13-5 1-16,10 15 0 16,-10-15 3-16,8 18-1 15,-8-18 0-15,0 13 2 16,0-13 1-16,5 9 2 0,-5-9-2 16,12 3 2-16,-12-3-1 15,15 0 0-15,-3 0 2 16,1-5-1-16,4-2 1 0,4-3-2 15,-2 1 0-15,-1-4 0 16,4 3 0-16,5-4-2 16,2 4 0-16,-5-1-1 15,-14 4-2-15,5 2 0 0,-4 3-3 16,1 1 2-16,-12 1-1 16,0 0 0-16,0 11 0 15,0-11 1-15,0 17 1 16,-2-4 1-16,1-1 0 0,1 2 2 15,0-4 0-15,4 1 1 16,-4-11 1-16,5 16 0 16,2-13 2-16,4-2 0 15,-11-1 0-15,13 0 1 0,-13 0-1 16,15-9 0-16,-1 3-2 16,4-4 1-16,0 2-1 15,-5-2-1-15,3 1 0 16,1 1-1-16,-1 1-1 0,-1 2 1 15,1 0 0-15,-4 1-1 16,-2 2 1-16,-10 2-1 16,13-3 1-16,-13 3-1 0,0 0 0 15,9-1-4-15,-9 1 1 16,0 0-4-16,0 0-3 16,0 0-6-16,4 9-22 15,-3 5-30-15,4-4-10 16,-5 3-3-16</inkml:trace>
  <inkml:trace contextRef="#ctx0" brushRef="#br0" timeOffset="160208.9317">11949 15170 16 0,'0'0'39'0,"-14"-9"3"16,14 9 0-16,-11-12-2 15,11 12-3-15,-10-11-4 0,10 11-7 16,-13-6-7-16,13 6-7 16,-7-3-4-16,7 3-5 15,0 0-2-15,0 0-2 16,-10 1 0-16,10-1 0 15,0 0 1-15,0 0 0 0,0 0 1 16,-1 8-1-16,1-8 2 16,0 0 0-16,13 11 1 15,-4-5-1-15,6 2 0 16,5 0 0-16,9 2 0 16,5-1 0-16,6 2 0 0,8-3 0 15,2 2 0-15,12-3 0 16,1 1 0-16,7-1-1 0,4 0 1 15,5-3-1-15,4 1 0 16,-2-1 0-16,7 1 0 16,0-3-1-16,-3-1 1 15,-2 0 0-15,-1-1 1 0,-5 0 0 16,-4-4 1-16,-7 2 1 16,-7-3 0-16,-6 1 2 15,-8 0-2-15,-4 2 2 0,-7-3-2 16,-5 4-1-16,-6-1-1 15,-6-1 0-15,-1 2 0 16,-7 1 1-16,-9 0 0 16,13-3 1-16,-13 3 0 15,0 0 0-15,-2-10 0 16,-10 4 0-16,2 0 0 0,-8-4-2 16,0 3-1-16,-4-1-1 15,-3 3 1-15,0-2-1 16,-6 2 0-16,-1 3-1 0,-2 0 1 15,-5-1-1-15,-5 3 1 16,-7-2 0-16,-5 1 0 16,-5-2 1-16,-8 0 0 15,-2-2-1-15,-1-2 1 0,-4-1 0 16,1 1 0-16,3-1 0 16,1 0-1-16,8 2 1 15,2 1-1-15,3 2 0 0,4 3 0 16,4 0 0-16,6 3 0 15,1 1 0-15,4-1 1 16,5 1-1-16,3-1 0 16,6-1 0-16,6 0 0 15,5-2 0-15,3 0-1 0,11 0 0 16,0 0 0-16,0 0 0 16,0 0-1-16,13 11 1 15,5-7 0-15,6 2 1 16,9 1 0-16,9 1 0 0,10 0 1 15,8-2-1-15,11 1 0 16,11-3 0-16,8 0 0 16,4-1 0-16,5-3 0 0,5 1 0 15,5-1 0-15,0-1 0 16,-1-2 0-16,-3 2 0 16,-4 0-1-16,-2 2 1 15,-8-1 0-15,-7 0 0 0,-8 6 0 16,-6-1 0-16,-11 2 0 15,-8 1-1-15,-12-4 1 16,-8 2 1-16,-10-2-1 16,-7-2 0-16,-14-2 0 0,0 0 0 15,-19 0 0-15,-6 0 0 16,-5-5 0-16,-7 1 0 16,-10-2 0-16,-1-1 0 15,-7 3 0-15,-4-2 1 0,-3 0-1 16,-5 2 0-16,-6 1 0 15,-4 0 0-15,-1 2-1 16,-5 1 1-16,-2-3 0 16,-1 3-1-16,-2 0 1 0,5-2 1 15,-1 1-1-15,3 0 0 16,0-2 1-16,4 1-1 16,0 1 1-16,0-2-1 15,-1 1 1-15,7 0-1 0,3 2 0 16,3-1 0-16,10-1 0 15,4 2 0-15,14 0-1 16,9 0 1-16,7 0-2 16,8 0 1-16,13 0-1 0,0 0 1 15,-7 10 0-15,7-10 0 16,12 9 0-16,6-1 1 16,8-3-1-16,5 4 1 15,8-3 0-15,11 0 0 0,4-2 0 16,13-1-1-16,4 0 1 15,4-3 0-15,8 0 0 0,5 0 0 16,3-4-1-16,1 1 1 16,-1-1 0-16,-2 0 0 15,-4 1 0-15,-2 1 0 16,-6 1 0-16,-6 1 0 0,-7 0 0 16,-7 0 0-16,-14 4 0 15,-6-2-1-15,-8 2 0 16,-10-3 0-16,-12 3-2 15,-7-4-3-15,-10 11-8 0,-17-2-30 16,-10 1-33-16,-6 3-5 16,-13-3-6-16,-13-2 0 15</inkml:trace>
  <inkml:trace contextRef="#ctx0" brushRef="#br0" timeOffset="167828.5252">1937 15987 1 0,'-3'-10'36'0,"-8"8"-4"0,11 2 3 16,0 0-5-16,0 0-2 15,0 0 1-15,-10-8-1 16,0 8-5-16,10 0-7 16,0 0-1-16,0 0 1 0,-13-4 0 15,13 4-8-15,0 0 2 16,0 0-1-16,0 0-5 15,0 0-1-15,0 0 5 16,0 0-5-16,0 0 0 0,0 0 2 16,0 0-5-16,0 0 2 15,0 0 3-15,0 0-3 16,0 0-3-16,0 0 2 0,0 0 2 16,0 0-6-16,0 0 7 15,7-8-8-15,-7 8 2 16,8-4 0-16,-8 4 1 15,16-7-3-15,0 3 1 0,-3-3 3 16,6-1-3-16,1-2 4 16,4-1 0-16,7-4 0 15,-1 1 0-15,10-6 0 16,-1 1 0-16,4-2 1 0,5-3-1 16,1-1 0-16,-6 2 2 15,2 0-5-15,1 3 1 16,-8 1 1-16,-1 3-1 15,-8 3-1-15,-6 2-6 16,-7 4-12-16,0 7-28 0,-16 0-24 16,9 0-7-16,-9 0-2 15</inkml:trace>
  <inkml:trace contextRef="#ctx0" brushRef="#br0" timeOffset="168547.2752">2303 15874 50 0,'-12'-10'62'0,"12"10"0"0,-11-10-39 16,11 10 1-16,0 0-3 16,0 0-4-16,0 0-1 15,0 0-2-15,0 0-2 16,0 0-5-16,0 0-4 15,4-3-2-15,-4 3-3 0,2 4-3 16,-2-4 0-16,1 20-1 16,-1-4 2-16,3 6 3 15,-3 8 1-15,0 6 0 0,3 8 1 16,-3 5 1 0,0 6-1-16,4 1 0 0,1 4 0 15,-3-6-4-15,0-3-8 16,-2-5-11-16,4-4-14 0,-3-11-26 15,6-3-7-15,-5-8-3 16</inkml:trace>
  <inkml:trace contextRef="#ctx0" brushRef="#br0" timeOffset="169778.8522">2401 16126 37 0,'1'-15'70'0,"0"6"-1"15,-1 0 0-15,0-3-44 16,0 4-8-16,1-1-3 16,-1 9-5-16,5-12-3 0,-5 12 0 15,16-7-2-15,-8 5-1 16,8 2-1-16,-2 0 0 16,8 1-3-16,7 4 1 15,-6 1-1-15,11 4-1 0,-2 1 0 16,1 1 0-16,-2 2 0 15,2 2-2-15,-11-1 3 16,-1 0 0-16,-3-1 0 16,-5 0 1-16,-4-3-1 0,0-3 1 15,-9-8 1-15,4 14 0 16,-4-14 1-16,0 0 1 16,0 10 0-16,0-10 0 15,0 0 0-15,0 0 2 16,0 0 0-16,-5 3 0 0,5-3 1 15,0 0 0-15,-11 0-1 16,11 0 1-16,0 0-2 16,0 0 0-16,-8-4 0 15,8 4 0-15,0 0-2 0,0 0 0 16,0 0-1-16,0 0 0 16,0 0 0-16,0 0 0 0,-5-10-1 15,5 10-1-15,0 0 1 16,0 0-1-16,0 0 0 15,0 0 0-15,0 0-2 16,0 0 0-16,0 0-2 0,0 0 0 16,0 0-1-16,0 0 1 15,0 0 0-15,0 0 1 16,0 7 1-16,0-7 1 16,0 0 1-16,-7 10 0 0,7-10 2 15,0 0-1-15,-6 11 0 16,6-11 0-16,0 0-1 15,0 0 1-15,-10 7-1 0,10-7 1 16,0 0 0-16,0 0 0 16,0 0 0-16,0 0 0 15,0 0 0-15,-4 9-1 16,4-9 1-16,0 0 0 0,0 0-1 16,-5 11 1-16,5-11-1 15,0 0 1-15,-5 10 0 16,5-10 0-16,-6 10 0 15,6-10 0-15,-4 12 0 0,4-12 0 16,-8 12 0-16,8-12 0 16,-11 16 0-16,11-16 0 15,-13 11 0-15,13-11 1 16,-10 13-1-16,10-13 1 0,-15 9 0 16,15-9 0-16,-10 7 1 15,10-7-1-15,0 0 1 16,-10 1 0-16,10-1-1 15,0 0 1-15,-13-9 0 0,13 9 1 16,-11-13-2-16,11 13-1 16,-10-16 0-16,5 5 0 15,-1 1-1-15,3-2-1 16,1-1 1-16,1 0-3 16,0 0 2-16,1-3 0 0,0 1 0 15,2-1 0-15,1 0 0 16,6-3-1-16,-1-1 1 0,4-2-1 15,2-1-1-15,0-5 1 16,1 3 1-16,1-2-1 16,3 5 2-16,-4-3-2 15,2 7 2-15,-4-1 1 16,-2 6 0-16,-2 5-2 0,-1-1-5 16,-8 9-9-16,13-11-12 15,-13 11-16-15,0 0-14 16,9-2-15-16,-9 2-1 0</inkml:trace>
  <inkml:trace contextRef="#ctx0" brushRef="#br0" timeOffset="181777.1467">3122 16055 9 0,'-15'-11'47'0,"15"11"-18"16,0 0-14-16,-9-6-1 15,9 6-4-15,0 0-6 0,0 0-2 16,0 0 0-16,-9 6 0 15,9-6 0-15,0 0 2 16,7 1 0-16,-7-1 0 16,19-6 0-16,1-3 2 15,-5 1-2-15,6-5 1 16,-5 3-3-16,7-5 2 0,-8 3-1 16,3 1 1-16,-10-1 3 15,2 1 2-15,-5 0 3 16,-5 11 2-16,2-19-1 0,-2 19 1 15,-2-15 0-15,-8 10-5 16,1 1-1-16,-7 4-3 16,-3 3-5-16,-6 7-2 0,0 6-1 15,-2 1-1-15,-4 12 2 16,0 5-1-16,2 0 2 16,1 5-1-16,6-4 0 15,7 1 1-15,6-6-3 16,2 2 1-16,9-12 0 0,7-2 1 15,9-8 0-15,3-5-1 16,11-3-1-16,7-1 0 16,0-12 1-16,8-3 1 15,-4-5 1-15,6-4-1 0,-6-6 1 16,7-1-1-16,-11-3 3 16,-3-4 1-16,1 4-1 15,-7-2 0-15,-2 5 0 16,-7 2 0-16,1 6-1 15,-10 4 1-15,0 5-3 0,-12 13-2 16,9-8-2-16,-9 8 0 16,0 8-1-16,-1 5 0 15,-3 6-1-15,0-1 2 0,-4 7 3 16,3 3 3-16,-1-2 0 16,3-1 2-16,1-7 0 15,0 2 6-15,1-11 8 0,1 3 0 16,0-12 0-16,0 0 1 15,8 0 0-15,-8 0 0 16,7-13-3-16,0-3-4 16,4 1-6-16,0-7-2 15,3 2-1-15,-2-4-2 0,6 3 0 16,-2-3-1-16,6 8 0 16,-4 0 0-16,2 7-3 15,-1 1 1-15,3 6 0 0,4 2-1 16,-3 4 1-16,3 5-2 15,-3 3 4-15,7-2-1 16,-6-1 1-16,9-1 2 0,-7-2 0 16,1-2 0-16,1-4 1 15,-1-4 0-15,1-7 2 16,0 1-2-16,0-6 1 16,-1 1 1-16,-3-5 0 0,-2 2 0 15,-2-3 1-15,-5 6 0 16,-2-4 1-16,-8 5 2 15,-5 0-2-15,1 2-2 16,-11 3 0-16,-3 7-3 16,-4 2-1-16,0 5-1 0,-4 10-2 15,3 5-1-15,-3 10 0 16,1 3 2-16,5 3 0 16,3-2 1-16,5-4 0 0,5-1 2 15,1-8 1-15,1-3 1 16,0-18 1-16,21 2 0 15,-7-12 2-15,3-8-1 16,2-9 1-16,-1-10-2 16,1-9-1-16,-6-6-2 0,4-7-1 15,-8-3 0-15,-2-4 0 16,-6-2 1-16,-1 6 2 0,-4 4 1 16,-6 9 2-16,1 7-1 15,2 12-2-15,-1 7-3 16,8 23-1-16,-15-6-1 15,9 15-2-15,2 16-1 16,-3 6-1-16,4 10 0 0,-1 4 4 16,3 9 2-16,0-1 0 15,1 5 1-15,8-6 0 16,3-3 1-16,6 0-1 16,-1-9 1-16,5 1 0 0,-1-11-1 15,1 2 1-15,0-8-1 16,0-2 0-16,-4-5 0 15,2-6 0-15,-4-4 0 16,1-5 1-16,2-2 0 0,-1-9 2 16,1-5 0-16,-4-12 0 15,4 0-1-15,-6-11 1 16,6 1 1-16,-7-4-2 16,-1 3 1-16,-1 2-2 0,-2 7 0 15,0 8-2-15,-1 7 1 16,-6 13-1-16,15 0-1 15,-7 6 1-15,4 10-1 0,4 2 0 16,-1 1 1-16,4 0 1 16,1-2 1-16,1-3-1 15,2-5 2-15,0-6 1 16,0-3 0-16,0-8 2 0,0-6 2 16,0-5 0-16,-2-2 0 15,0-5 0-15,-3-1 1 16,-3 2-3-16,-3 3-2 15,-2 5-2-15,-3 2-3 16,-7 15 0-16,10-4-1 0,-5 14-2 16,0 15 2-16,0 11 0 15,1 10 1-15,0 15 2 16,2 14 0-16,-1 11-2 0,-3 11-7 16,3 6-12-16,-4 1-31 15,-2-4-25-15,8-7-3 16,-9-13-4-16</inkml:trace>
  <inkml:trace contextRef="#ctx0" brushRef="#br0" timeOffset="182204.6232">2383 16837 25 0,'-31'18'69'15,"11"-10"2"-15,9-6-1 0,11-10 1 16,18-9-62-16,18-3 4 15,15-1-3-15,16-8 3 16,14-1 6-16,13-4-3 16,13-2-5-16,15-1-2 15,13-3-1-15,11-1-4 0,7-5-1 16,5 0-1-16,-4-4-3 16,-2 1 2-16,-6 1 2 15,-7 2-2-15,-11 4 0 0,-13 3-1 16,-14 8-1-16,-15 6-3 15,-14 6-5-15,-16 7-6 16,-13 4-7-16,-20 8-30 16,-13 10-29-16,-26 11-6 15,-24 8-3-15</inkml:trace>
  <inkml:trace contextRef="#ctx0" brushRef="#br0" timeOffset="182498.0074">2993 16840 74 0,'-68'33'90'0,"15"-7"-5"15,17-7-7-15,14-18-1 0,70-8-71 16,-58-11 2-16,51-6-3 16,21-4-1-16,19-3 2 15,11-10 0-15,14 0-1 16,16-4-2-16,2 1-2 15,3-2 0-15,3 1 1 0,-4 1-1 16,-6 0-2-16,2 3 0 16,-12 1-2-16,-13 5-3 15,-12 2-7-15,-12 7-8 0,-13 4-19 16,-18-1-32-16,-9 10-14 16,-16 2-5-16,-13 0-1 0</inkml:trace>
  <inkml:trace contextRef="#ctx0" brushRef="#br0" timeOffset="187428.6949">2829 17169 3 0,'0'0'64'16,"-6"-7"1"-16,6-1-11 0,1-3-20 15,13 4-8-15,2-7-6 16,7 1-6-16,12-2-2 16,1-6 0-16,16-7-1 15,13 0 2-15,11-7-2 0,7-2-2 16,12-6 0-16,8 0 0 16,9-4 1-16,5 2-3 15,3 0 0-15,0-2-1 16,-1 2 1-16,-1 3-2 0,-6 2 0 15,-5 4 0-15,-14 2-2 16,-7 3 3-16,-11 2-1 16,-11 5-1-16,-12 3 0 15,-10 4 0-15,-14 4-1 0,-6 3-1 16,-6 3-4-16,-16 7-2 16,9-4-1-16,-9 4-2 15,0 0-4-15,-10 8-3 16,-5 5-5-16,-7 1-11 0,-5 3-19 15,-7 9-28-15,-10 3-8 16,-10 1-1-16</inkml:trace>
  <inkml:trace contextRef="#ctx0" brushRef="#br0" timeOffset="187848.4417">2927 17090 28 0,'-26'11'65'15,"13"-8"3"-15,13-3-2 0,0 20-7 16,13-26-52-16,8-7 3 16,8-4 3-16,9-1 4 15,10-7 1-15,4 0-2 0,8-4 1 16,8-3-4-16,12-3-2 15,5-2-2-15,8-5-2 16,7 2-1-16,3-2-2 16,4 1 0-16,8-2-2 15,-4 0 1-15,1 3-2 0,-3 1 0 16,-6 4 0-16,-4 1-2 16,-9 5 3-16,-11 3-1 15,-9 2-1-15,-10 6 1 0,-13 5-1 16,-12 3-2-16,-9 3-3 15,-8 2-2-15,-18 5-1 16,0 0-6-16,0 11-7 0,-13 1-23 16,-15 2-37-16,3 5-5 15,-9-1-2-15,-5 2 1 16</inkml:trace>
  <inkml:trace contextRef="#ctx0" brushRef="#br0" timeOffset="193297.3726">5533 15264 23 0,'0'0'38'16,"7"-14"0"-16,-7 14 6 0,8-12 0 15,-8 12-2-15,0 0-4 16,0 0-8-16,0 0-12 0,0 0-6 15,0 6-6-15,-3 7-5 16,-4 7-1-16,-4 5-1 16,-3 12 2-16,-4 10 0 15,-5 10 2-15,-3 9 0 16,-5 7-1-16,-1 4 1 0,-3 5-1 16,2 2 1-16,-1-3-1 15,7-1-1-15,-1-6 0 16,2-2 0-16,5-3 0 0,-1 0 1 15,2-8-1-15,-1-1-1 16,4-5 1-16,0-5 0 16,3-3-2-16,-2-7 2 15,7-5 2-15,-2-5-3 0,4-8 1 16,4-2 2-16,0-6-2 16,2-4-2-16,1-10-1 15,-3 10-10-15,3-10-15 0,0 0-27 16,0 0-22-16,10-7-5 15,-3-9-1-15</inkml:trace>
  <inkml:trace contextRef="#ctx0" brushRef="#br0" timeOffset="195990.9094">1449 17906 0 0,'0'0'5'16,"0"0"-6"-16,0 0 2 15,0 0-1-15,-3 10 2 16,0 1 4-16,1-1 3 16,0 0-1-16,2-10-2 15,-5 9 3-15,-2 2-6 0,3-1 0 16,-3 3-7 0,-2 6-23-16</inkml:trace>
  <inkml:trace contextRef="#ctx0" brushRef="#br0" timeOffset="197237.5988">1472 17903 36 0,'-21'23'50'0,"21"-23"-2"15,-25 22-23-15,2 2-19 16,23-24-3-16,-21 19-3 16,0 1 1-16,21-20-2 15,-11 27 6-15,0 0 2 16,11-7-5-16,6 1 3 0,-6-21-1 15,19 31 1-15,2 1-4 16,-4-6 2-16,0 0 1 16,5 2 0-16,-2 3 2 15,4-5 2-15,2 2 3 16,-2-3 3-16,4 0 4 16,-3-10 0-16,-2 1 2 15,1-14-4-15,0 2 3 0,-2-12-3 16,-1-3-5-16,35-54-3 15,-25 20-4-15,7-10-1 16,4 1-2-16,-1-13 1 16,2 5-9-16,7-8-8 0,-2 5-11 15,2-4-24-15,3 6-24 16,4-7-7-16,-2 11-2 16</inkml:trace>
  <inkml:trace contextRef="#ctx0" brushRef="#br0" timeOffset="198275.9113">5807 15977 22 0,'0'0'78'0,"2"-10"1"15,-2 10-6-15,-3-16-6 16,3 16-63-16,-5-8-5 16,5 8-2-16,0 0 1 15,-8 14-1-15,5 1 2 0,-3 12 0 16,-1 8 1-16,-5 9 3 16,-2 8 0-16,1 2-1 15,-4 3 1-15,5-6-2 16,-4 1 0-16,7-12 0 0,-2-8 1 15,5-10 2-15,4-8 2 16,2-14 2-16,0 0 0 16,0 0 3-16,0 0-1 0,5-16 0 15,0-6-1-15,0-8-3 16,2-7-1-16,-1-5-1 16,1-6-3-16,1 0-1 0,4-2 0 15,-2 4-1-15,3 3-1 16,1 9-1-16,0 4-1 15,2 8-1-15,0 6 0 0,1 4 1 16,-2 7-2-16,0 4 1 16,-2 1 1-16,-1 6-1 15,1 4 1-15,-5 3 1 16,2-2 2-16,-4 4 0 16,0 2 1-16,0-2 0 0,0 0 0 15,0-3 1-15,0 0 1 16,-6-12 0-16,14 13-1 15,-3-13 2-15,1-2 0 16,2-8-1-16,1-7 1 16,2-4 0-16,0-5 1 0,4-1-1 15,-3-2-1-15,2 2 0 16,-1 1-1-16,-2 6-1 16,-2 5-2-16,-1 8-1 0,-1 7-1 15,-3 10 1-15,-1 9 0 16,-3 7 0-16,1 1 2 15,-2 5 0-15,1 1 1 16,-1 1 1-16,2-2 0 16,2-5-1-16,0-3 0 0,2-7-1 15,1-1-4-15,1-7-1 16,0-2-2-16,1-7-2 0,3-1-4 16,-2-8-14-16,5-5-36 15,-5-7-13-15,7-8-3 16,-3-8 3-16</inkml:trace>
  <inkml:trace contextRef="#ctx0" brushRef="#br0" timeOffset="198507.782">6477 15502 26 0,'-5'-20'82'0,"-1"4"-3"0,1 4-11 16,0 2-10-16,5 10-61 0,0 0-26 16,0 0-22-16,-1 10-26 15,2 9-3-15</inkml:trace>
  <inkml:trace contextRef="#ctx0" brushRef="#br0" timeOffset="198776.8801">6696 15675 36 0,'3'-10'55'0,"-2"-1"0"16,-2 0-43-16,1 11-5 15,0-10-6-15,0 10-5 16,0 0 2-16,0 0-1 16,0 0-1-16,0 10-2 0,0 3-13 15,0 0-16-15,4 7-16 0</inkml:trace>
  <inkml:trace contextRef="#ctx0" brushRef="#br0" timeOffset="199204.588">6992 15940 29 0,'5'-35'69'16,"-1"-2"7"-16,-4-1-27 15,1 8-16-15,-3-2-1 0,-4 8-3 16,0 6-7-16,-3 5-3 16,-2 8-3-16,-6 5-6 15,-1 11-4-15,0 9-3 16,-5 13-3-16,1 2-2 0,0 9-1 15,3-2 0-15,4 1-1 16,5-2 0-16,6-6-1 16,4-8 2-16,6-9 1 15,6-9 1-15,5-9 2 0,2-4 2 16,0-10 0-16,3-11 0 16,2-3 1-16,3-7-1 15,-1-2-2-15,4 0-2 0,0 3-4 16,2 4-3-16,0 7-2 15,0 11-2-15,1 12-10 16,-6 10-29-16,-8 21-26 16,3 13-3-16,-6 6-2 15</inkml:trace>
  <inkml:trace contextRef="#ctx0" brushRef="#br0" timeOffset="207484.3063">21038 16065 17 0,'0'-7'33'0,"0"7"-2"16,0 0-2-16,9-2-7 15,2 2-6-15,6 0-2 16,3 0-2-16,9 3-4 0,3 0-1 16,12 1-2-16,3 0 0 15,16 2 0-15,11-2 0 16,10-1 0-16,12 1 0 15,13-2-1-15,0 2 0 0,22-4 1 16,11 0-2-16,8-2-1 16,5-2 1-16,8 0 0 15,3-3 0-15,7-2 0 16,11 0 0-16,-11-1-1 0,2 0 0 16,0-2 1-16,-2 3-1 15,0-4 0-15,-2 4 0 16,-5-2-1-16,0 3 0 0,-4 0 1 15,-8 1-1-15,-4 0-1 16,-8-2 1-16,-5 0 1 16,-6-2-1-16,-11-3 0 15,-10 0 0-15,-5-4 2 0,4-2-2 16,-11-2 1-16,-5 1-1 16,-4-5 1-16,-7 2-1 15,0-3 1-15,-4 0 0 16,-8-1 3-16,-5-2 3 15,-5-2 1-15,-6-6 3 0,-8 3-1 16,1-7 1-16,-8 1 0 16,-1-2 0-16,-2-2-4 15,-5-1-1-15,-3-3-3 0,0 0-2 16,-5-2 0-16,-1 1-1 16,-5-1 1-16,-2 0 1 15,-6 0 0-15,-2 1 1 16,-5 2 0-16,-2 2 1 0,-3 0-1 15,-6 3 0-15,-8 0-1 16,-3-2-1-16,-6 1-1 16,-5 2 0-16,-5 1-2 0,-6 2 0 15,-7 1 0-15,-8 3-1 16,-4 3 1-16,-8 6-1 16,-9 3 0-16,-10 2 1 15,-6 0 0-15,-10 4 1 0,-6 5-1 16,-11-1 1-16,-4 2 0 15,-8 3 1-15,-4 1-1 16,-4 1 2-16,-9 2-1 16,-7 0-1-16,-1 3 1 15,-2 0-1-15,-2 0 0 0,2 1 1 16,-3 0-1-16,4 4-1 16,6-1-1-16,3 4 3 0,3-1-2 15,5 2 2-15,0 0-1 16,6 2 0-16,0 1 0 15,3 2 0-15,4 2 0 16,3 2 0-16,0 3 1 0,2 5-1 16,2 3 0-16,1 4-1 15,6 4 1-15,-2 2 0 16,4 5 0-16,5-1 0 16,7 3 0-16,1 0 0 15,9 2-1-15,8 1 0 0,4-1 0 16,7 4-1-16,8-1-1 15,6 3-1-15,6 1-2 16,7 0-2-16,7 0-1 0,7-1-4 16,11 1-3-16,10-3-6 15,10 5-17-15,23 5-35 16,12-1-6-16,19-3-2 16</inkml:trace>
  <inkml:trace contextRef="#ctx0" brushRef="#br0" timeOffset="208210.0508">23689 15944 29 0,'13'-13'44'0,"-7"1"3"16,-6 12 1-16,11-12-3 0,-11 12-9 16,0 0-7-16,0 0-13 15,0 0-7-15,5 8-5 16,1 4-3-16,-1 2-2 16,1 11 0-16,-1 4 3 0,3 13-1 15,-3 11 1-15,0 12 0 16,-2 11 0-16,1 4 1 15,0 6-1-15,-2 1-2 16,2 6 0-16,4-9 0 0,-1-5 2 16,0-10-2-16,2-8 0 15,0-8 1-15,0-6-1 16,-1-9 2-16,0-6 0 16,-4-9-1-16,3-6 0 0,-1-4 0 15,-2-4 1-15,-4-9 1 16,3 9 0-16,-3-9 0 15,0 0-2-15,0 0-2 0,0 0-9 16,0 0-16-16,0 0-27 16,-7 0-23-16,7 0-3 15,-23-5-2-15</inkml:trace>
  <inkml:trace contextRef="#ctx0" brushRef="#br0" timeOffset="208532.4803">23490 17172 51 0,'8'13'60'0,"15"1"-41"0,-13 7-3 15,6 3 3-15,-6-9-2 16,-1 2 1-16,3 4-4 15,2-1-3-15,1 1-2 0,-1 1 0 16,4 1 1-16,1-3 1 16,3-3 3-16,1 0 0 15,-2-5-2-15,5 0-1 16,26-6 2-16,14-7-2 0,4-18-7 16,3-22-7-16,2-15-15 15,0-4-29-15,-4-11-25 16,1 3-7-16,-13 3-5 15</inkml:trace>
  <inkml:trace contextRef="#ctx0" brushRef="#br0" timeOffset="245413.0956">25215 17090 31 0,'0'0'61'0,"-12"-9"4"0,-2-2-15 16,14 11-30-16,0 0-1 16,-3-12 0-16,3 12 0 15,0 0 1-15,0 0 2 16,0 0-4-16,0-9-3 0,0 9-4 16,0 0-4-16,0 0 0 15,0 0-4-15,0 11-1 16,0 2 0-16,0 4-1 15,0 4 0-15,0 1 1 0,0 4 0 16,-2 3 0-16,1-4 0 16,-2 0-1-16,-1-3 1 15,0-4-1-15,1-3 0 16,0-2 1-16,2-4 0 0,1-9-1 16,0 0 1-16,0 0-2 15,-8-4 1-15,6-12-1 16,0-7 1-16,2-9-1 15,0-6 0-15,1-2 0 16,4-4 0-16,2-1 0 0,3 3 0 16,0 2 0-16,6 3-1 15,3 9 0-15,0 8-1 16,4 4 0-16,0 7 1 16,1 8 0-16,-4 2-1 0,3 11 1 15,-4 6 1-15,-3 6 0 16,-2 0 0-16,-4 5 1 0,-3 1 0 15,-2-1 0-15,0-4 0 16,-1-2 0-16,-2-3 0 16,0-6-1-16,-1-1 0 15,2-4-1-15,-3-9 1 0,9 3-1 16,-9-3 0-16,12-11-2 16,0-2 0-16,0-5 0 15,-1-2 1-15,4-2-1 0,1 0 0 16,-2 4 0-16,1 0 2 15,-1 5 0-15,0 8-1 16,-1 5-1-16,-4 4 2 16,3 9 0-16,-5 7 1 15,2 3 0-15,-4 3-1 16,1-1 1-16,0-1 1 0,-1-1 1 16,2-5-1-16,4-5-1 15,1-6 2-15,-2-5-5 0,10-2 0 16,0-7-3-16,8-8-2 15,-5-6 0-15,8-3 1 16,-2-3 0-16,1-1 1 16,-1 2 3-16,-6 2 3 15,-2 5 2-15,-6 6 1 16,0 3 0-16,-15 10 1 0,10 0-1 16,-8 12 0-16,-1 2-1 0,-1 2-1 15,3 5 0-15,-1 0 0 16,2 0 0-16,-1-3 0 15,3-4 0-15,2-5 1 16,-1-3 0-16,3-6 1 16,-10 0 2-16,17-10-1 15,-9-2 1-15,-1-4 1 0,1-4-2 16,-1-3-1-16,1-1 0 16,0 1-2-16,5 3-1 15,-2 1-1-15,3 4 0 16,3 4 0-16,1 5 0 0,1 6 1 15,1 1-2-15,-1 9 1 16,-3 3-1-16,0 1 1 0,-4 5 1 16,-4-2-1-16,2-2 0 15,-6 2 1-15,-2-5 1 16,-2-12 0-16,4 13 0 16,-4-13-1-16,0 0 1 15,0 0-3-15,11-4-1 16,-6-7-2-16,1-1-1 0,0-4 0 15,-1 1 0-15,3-3 0 16,1 0 1-16,1 2 0 16,-1 4 2-16,4 3 1 0,-2 4 1 15,7 2 0-15,0 3 1 16,8 0 0-16,5 3 1 16,-1 1 0-16,8-2 0 0,0 1 1 15,3-3 0-15,-3 0-1 16,3-6 0-16,-4 0 0 15,-6-1 0-15,-3-3 0 16,-4 1-1-16,-4 0 2 0,-6 1 1 16,-2-2 2-16,-12 10 2 15,10-15 2-15,-10 15 0 16,0-10-1-16,0 10 0 16,-10-8-1-16,2 6-2 0,-4 2-3 15,-1 0 1-15,-2 3-3 16,3 4-1-16,-5 2 1 15,1 2-1-15,-2 4 1 16,2 0 0-16,3 3 0 16,4 0-1-16,1 2 2 0,4-1-1 15,4 1 1-15,2-5-1 16,9 2 1-16,2-3-1 16,7-2 0-16,3-4-3 15,7 0-14-15,0-3-57 0,9-5-7 16,4-6-7-16,-2-9-3 15</inkml:trace>
  <inkml:trace contextRef="#ctx0" brushRef="#br0" timeOffset="247090.2497">27873 16533 44 0,'5'-11'92'16,"-5"11"-6"-16,0-15-5 15,0 15-4-15,0 0-64 16,0 0-5-16,-6 10-2 0,2 9-3 16,1 10-3-16,-3 8-1 15,-4 9 2-15,-3 8 1 16,0 7-1-16,-3-2 1 16,-1 0 0-16,-1-3-1 0,-2-7 0 15,0-6 2-15,3-11-1 16,2-8 1-16,-1-10-1 15,1-7-1-15,0-7 0 16,5-5 0-16,-3-9-1 0,6-6 1 16,1-6-1-16,4-4 0 15,2-3 0-15,9-3 0 16,8-1-1-16,4 1 3 0,7-1-2 16,7 1 0-16,7 1 0 15,1 1 1-15,5 0 0 16,-2 4 1-16,2 2 0 15,-6 3-2-15,-3 3 2 0,-6 6-1 16,-4 4 0-16,-4 6 1 16,-5 6-1-16,-5 3 0 15,-8 12 0-15,2 8 0 0,-7 8 0 16,-1 5-1-16,-1 3 0 16,0 1 0-16,-2 1 0 15,-1-1-1-15,-2-5 0 16,2-5-1-16,1-7-1 0,0-6 3 15,0-4-2-15,2-13-1 16,0 0-1-16,0 0-1 16,0-14-2-16,1-8 0 15,7-2 0-15,2-5 3 16,3 2-1-16,0-1 2 0,3 5 1 16,2 4 1-16,-2 8 3 15,3 5-1-15,-1 7 1 16,-1 5-2-16,3 6 2 15,1 2-1-15,4 2 0 0,2-1-1 16,3-4 1-16,2 0 2 16,4-5-2-16,4-5-1 15,1-2 1-15,-3-6-1 0,-2-3 3 16,-4-4-1-16,-7 1 1 16,-4-3-1-16,-9 1 3 15,-7 1-2-15,-5 4 1 16,0 10 0-16,-15-10-3 15,-1 10 1-15,-1 7-2 0,-2 6-2 16,1 4 0-16,0 2 1 16,4 4 0-16,0-4 0 15,8 1 0-15,0-3 0 16,6-3 3-16,0-5-2 0,0-9 1 16,15 9-1-16,-3-9 0 15,-3 0 1-15,3-6-1 0,5-6 0 16,-1-3 0-1,4 1 2-15,-2-7-1 0,-1 4-1 16,2 1 0-16,-1 2 0 16,0 3 0-16,-4 5 0 15,0 6-2-15,-2 1-1 0,1 8 2 16,-4 2-1-16,0 1 1 16,-3 2 1-16,1-1 0 15,-1-3-1-15,-6-10 3 16,11 13-1-16,-11-13 0 15,12 2 0-15,-12-2 0 0,15-2 0 16,-7-4 0-16,2-3-1 16,0-2 4-16,0-4-4 15,3-1 2-15,-3-2-1 0,2 2 0 16,2-1 0-16,-4 3-1 16,3 2 1-16,-4 3-2 15,1 7 0-15,2 2 0 0,-2 1 0 16,-10-1 0-16,14 20 0 15,-6-9-1-15,-2 4 1 16,-1-3 1-16,-2 1-1 16,2-4 1-16,-5-9 0 0,10 13 0 15,-10-13 1-15,16 1 2 16,-5-2-1-16,1-6 0 16,4-3 0-16,2-3-1 15,2-3 0-15,2-1 1 16,0-1-1-16,3 3-2 0,2 1 1 15,-1 5-2-15,-1 0-2 16,4 9-7-16,-5 0-19 16,-8 8-52-16,9 5-3 15,-4-2-5-15,-2 2-6 0</inkml:trace>
  <inkml:trace contextRef="#ctx0" brushRef="#br0" timeOffset="247757.7401">30060 16292 45 0,'2'-10'91'0,"0"1"-5"16,-2 1-5-16,0 8-4 15,0-13-61-15,0 13-8 16,0 0-4-16,0 0-2 16,8 15 0-16,-1 5-1 0,-3 11 1 15,2 6 0-15,-2 8 0 16,-1 6 1-16,-3 6 0 16,0 3-3-16,-2 0 1 15,-4-5 0-15,-3-5 0 0,-1-6 0 16,-2-4 0-16,0-9 1 15,-2-6-1-15,0-7 2 16,-5-7-1-16,-4-4 0 0,-1-7-2 16,-3-1 0-16,-1-11-4 15,0-5-3-15,0-3-8 16,3-3-30-16,0-4-37 16,14-3-5-16,6-4-5 0,5-1 0 15</inkml:trace>
  <inkml:trace contextRef="#ctx0" brushRef="#br0" timeOffset="249221.4363">30382 16305 5 0,'12'-17'74'0,"-8"8"1"15,-4-1 2-15,0 10-3 16,4-17-62-16,-4 17 0 0,0 0-1 16,0 0 1-16,0 11-1 15,-1 5 0-15,-2 9-4 16,-3 5-1-16,1 5-1 16,1 0-2-16,-1 2 0 0,1-3-2 15,3-4 1-15,1-3-1 16,0-7 0-16,0-6 1 15,2-5-1-15,-2-9 2 0,9 8 0 16,-9-8 0-16,17-4 1 16,-9-8-2-16,6-7 1 15,0-3 0-15,5-5-1 16,-3 0-1-16,1-1-1 0,0 1 1 16,-5 4-1-16,1 1-1 15,-4 11 1-15,-9 11-1 16,12-7 0-16,-12 7 0 15,7 8 0-15,-6 5-1 16,3 0 2-16,-3 1 0 0,5 0 0 16,0 1 0-16,-1-2 1 15,0-2-1-15,4-3 1 16,3-3 0-16,-3-5 0 16,3 0-1-16,1-3 1 0,-1-10 0 15,3-2 0-15,3-5 0 16,-1-4-1-16,-3-2 1 15,5 2 0-15,-3-1 0 16,-2 3 0-16,-2 2 1 0,-2 4-2 16,-4 5 0-16,-6 11-3 15,8-11 1-15,-8 11-1 16,0 0 0-16,0 0 0 0,0 0 0 16,0 7 0-16,0-7 0 15,0 10 2-15,0-10 0 16,4 11 0-16,-4-11 1 15,19 9 0-15,-6-5 0 16,8-4 0-16,-1 0 0 0,6 0 0 16,6-6 1-16,-2 0-1 15,5-4 0-15,-4-2 1 0,2 1 0 16,-2-1 1-16,-1-2 1 16,-9 1 1-16,-6 2 1 15,0 3 0-15,-15 8 1 0,12-14-1 16,-12 14 0-16,0 0-1 15,-7-7-1-15,-4 7-2 16,2 2-1-16,-6 6 0 16,-2 4-1-16,-2 4 0 15,-2 3 0-15,-1 3 1 16,4 3-1-16,2 2 0 0,0-2 1 16,5-2 0-16,6 2-1 15,4-4 1-15,1-2 0 16,5-1 0-16,7-4 0 15,3-4-1-15,8-2 0 0,2-5 0 16,5-3 0-16,2-5 1 16,4-8-1-16,2-9 0 15,1-6 1-15,0-2 0 16,-3-9 1-16,4-6-1 0,2-2 1 16,-3-7 0-16,-2-1 0 15,-6-2 1-15,0 2 0 16,-3 7 1-16,-4 1 0 0,-7 9 1 15,-11 9-1-15,2 8-1 16,-4 9-1-16,-4 12 0 16,-12 8-2-16,-9 13 0 15,-3 10-1-15,-8 8 1 16,1 9 1-16,-8 3 0 0,-1 7 0 16,5-1 0-16,3 0 0 15,7-4 0-15,9-8 0 16,9-3 0-16,5-8-2 0,4-5 0 15,5-7-1-15,11-8 0 16,7-7 0-16,4-7 1 16,6-4 0-16,-2-14 0 15,4-6 1-15,2-10 1 0,1-8-1 16,-2-7 1-16,-1-3 0 16,0-5 1-16,-7 1 0 15,-6 2 0-15,0 3 1 0,-1 7 0 16,-5 7 0-16,-7 8 0 15,3 9 0-15,-11 5-2 16,-3 15 0-16,8-11-1 16,-8 11 0-16,0 0 0 15,-1 15 0-15,-4-2 0 16,-2 3 0-16,-3 5 1 0,1 5 0 16,-4 2 0-16,-4 3 0 15,6 2 0-15,-7 3 1 16,5 2 0-16,-7 1 0 0,5 0-1 15,-2 0 2-15,1 1-3 16,2-1-1-16,0 0-8 16,0-5-17-16,-3 0-56 0,16-3-3 15,-1-8-7-15,2-11-3 16</inkml:trace>
  <inkml:trace contextRef="#ctx0" brushRef="#br0" timeOffset="250138.1942">31826 16292 51 0,'-2'19'75'16,"-2"-4"-6"-16,4-1-4 16,0-5-3-16,0-9-77 15,23 16 1-15,-5-9 4 0,3-4 2 16,1-3 7-16,7-2 6 15,-6-7 0-15,3-4 3 16,-4-2 0-16,2-6 4 0,1 0 4 16,-1-1 1-16,-5-1 0 15,-8 1 0-15,-1 1 0 16,-4 6-2-16,-6 1-3 16,0 14-3-16,-16-5-3 15,-1 9-4-15,-10 12-3 0,-4 6 0 16,1 4 1-1,-2 2-2-15,13 3 1 0,1 0 1 16,0-4-1-16,14-1-1 16,4-7 1-16,13-4 0 15,4-3 0-15,5-5 0 0,-6-7 1 16,10 1-1-16,6-7 1 16,-4-6 0-16,3-5 0 15,1-2 0-15,1-3 1 0,2-2 0 16,2 2-1-16,-5 3 0 15,-2 2 0-15,-9 4-1 16,-1 3 1-16,-2 6 0 0,-9 4-2 16,-9 0 1-16,10 12-1 15,-10-3 1-15,1 2 0 16,0 1 1-16,1 1 0 0,0-4 0 16,5 0 0-16,-7-9 0 15,4 13 1-15,9-11-1 16,1-1 1-16,1-1 0 15,6-3-1-15,3-4 0 0,-2-4 1 16,7-4-1-16,4-1 0 16,-2-5 0-16,-6 0 0 15,6-3-1-15,-2 1 0 16,-8 1 0-16,2 4 1 16,-6 3 0-16,-4 2-1 0,-13 13 1 15,12-9 0-15,-12 9 1 16,2 4 0-16,-2 7 0 15,0 1-1-15,-3 3 1 16,2 4 0-16,1-3 0 0,0 1 0 16,2-2-1-16,4-2 1 15,2-3 0-15,6-3-1 16,1-3 1-16,-1-4 0 16,2 0 0-16,8-6 1 0,-4-4 1 15,-2-2-3-15,3-4 1 16,-3-1-2-16,-2 2 2 15,0 2-1-15,-8 2-1 0,-8 11-1 16,12-9 1-16,-12 9 0 16,0 18-2-16,-8 9 4 15,-2 6-3-15,-9 13 1 0,-2 8-1 16,-12 6-7 0,1 6-12-16,-9-1-49 15,-5 2-13-15,2-6-6 0,-6-9-2 16</inkml:trace>
  <inkml:trace contextRef="#ctx0" brushRef="#br0" timeOffset="250489.395">30237 15672 80 0,'-23'-6'92'16,"8"-1"-7"-16,0 2-4 15,8 29-23-15,7-24-47 0,0 0-4 16,0-5-4-16,0 5-6 16,8 2-10-16,-8-2-23 15,4 13-42-15,7-1-5 16,-5 0-6-16,0 2-1 0</inkml:trace>
  <inkml:trace contextRef="#ctx0" brushRef="#br0" timeOffset="252160.9206">21418 15862 31 0,'-11'0'64'16,"2"0"0"-16,9 0-20 15,0 0-28-15,-12 0-1 0,12 0-3 16,0 0 0-16,10 5 1 15,-1-4 2-15,8 3 2 16,3-3-2-16,15-1-1 16,3 0-3-16,13 1-3 0,10-3-2 15,10-5-1-15,10-1-1 16,8 0 0-16,9-3-1 16,3-1 1-16,5 2-1 15,2 1 2-15,3-2-1 0,0 2 0 16,-6 2 1-16,-1-1 1 15,-8 0 0-15,-12 2-1 16,-7 2 1-16,-13-3 0 16,-14 4-1-16,-13-3 1 15,-6 5-1-15,-14 0 0 0,-17 1-2 16,0 0 0-16,0 0-1 0,-27-2-1 16,-4 6 0-1,-6-1-1-15,-8 3 0 0,-10-1-1 16,-9 2 1-16,1-1 0 15,-7 1 0-15,-2 1 0 16,0-2 0-16,-2 3 0 0,0 0 0 16,2-2 0-16,-2 2 0 15,2-1 0-15,3 2 0 16,5-2 0-16,4 0 0 16,1-1 0-16,6 0 0 15,7 0 0-15,4-2 0 0,9 1 0 16,5-4-1-16,8 1 1 15,10-1-1-15,10-2 0 16,0 0 1-16,15 0-1 16,12-5 1-16,11 1-1 0,13-3 1 15,7-2 1-15,14-1-1 16,9-2 1-16,7-1-1 16,3-1 1-16,4 0 0 0,-4-1 0 15,-2 2-1-15,-6-1 1 16,-13 3 0-16,-11 2-1 15,-14 2 0-15,-9 3 0 16,-16 2 0-16,-20 2-1 0,0 0 0 16,-20 8-3-16,-22 4-1 15,-15 3-3-15,-17 4-2 16,-21 3-3-16,-16 3-3 16,-14 2-1-16,-12 3-2 0,0-2 0 15,-2 1-1-15,7-2-24 16,11 1-33-16,22 3-2 15,14-8 2-15</inkml:trace>
  <inkml:trace contextRef="#ctx0" brushRef="#br0" timeOffset="253116.3629">23316 15195 32 0,'-14'0'67'16,"-1"-1"3"-16,2-2-35 15,4 0-7-15,9 3-5 16,-9-4-9-16,9 4-1 0,0 0-3 15,0 0 1-15,7 2-1 16,1-2 1-16,7 3 0 16,7 0 0-16,7 1 0 15,8 0-2-15,5 1-1 0,14 2-2 16,8-1 0-16,9-1-1 16,5 1-1-16,10-2 0 15,6-1 0-15,4-3 1 16,5 0 0-16,2 0 0 0,-4-4 0 15,4-1 0-15,-10 0-1 16,-2 1 2-16,-13-1-2 16,-9 3 0-16,-13 2-1 15,-14 0-1-15,-11 0 1 0,-9 0-1 16,-11 0 2-16,-13 0-2 16,0 0 1-16,0 0 0 15,-7-3 0-15,-10 0-1 16,0-1 1-16,-6-1-2 0,-4 0-1 15,-3 0 0-15,-3 1-4 16,-8 1-2-16,-5 0-4 16,-8 3-6-16,-15 5-8 0,-12 4-27 15,-19 3-32-15,-13 5-6 16,-13-2-5-16,-11 5 4 16</inkml:trace>
  <inkml:trace contextRef="#ctx0" brushRef="#br0" timeOffset="253621.8655">21384 15195 50 0,'-13'1'65'0,"4"-1"-3"16,-4 22-16-16,13-22-39 15,0 0 0-15,0 0 1 16,0 0 0-16,0 0 0 0,0 0 2 16,16 8 3-16,1-3 0 15,7 0-1-15,12-3-2 16,7-1 1-16,12-1-2 0,8-1-1 16,12-7 1-16,10-4-2 15,8-4 1-15,3 0-2 16,9-1 1-16,1-2-2 15,-5 2 0-15,0 0-2 0,-9 5 0 16,-12 1 0-16,-7 4-3 16,-17 2-1-16,-14 3-5 15,-11 2-4-15,-13 7-22 16,-18 7-43-16,-1 2-7 0,-20 1-4 16,-7-9-2-1</inkml:trace>
  <inkml:trace contextRef="#ctx0" brushRef="#br0" timeOffset="256251.355">24238 16905 1 0,'-26'-17'78'0,"1"3"3"15,6-3-1-15,17 4-36 16,-9-1-11-16,2 3-5 16,9 11-8-16,-5-13-7 15,5 13-4-15,0 0-2 0,0 0-4 16,8-4-3-16,-8 4 0 15,18 11-1-15,-6 3 1 16,5 2 0-16,-2 0 1 16,-1 4-1-16,2-2 1 0,4 1 1 15,1-5 0-15,3-4 2 16,3-8 0-16,7-2 1 16,8-13 1-16,6-8 3 15,10-12-1-15,7-11 0 0,12-7-1 16,6-7-1-16,8-9-1 15,4-5 0-15,4-3-1 16,1 3-3-16,-4 4 1 16,-2 6-2-16,-5 7-1 0,-7 8-4 15,-9 15-5-15,-15 6-11 16,-8 16-15-16,-14 14-43 16,-10 8-10-16,-17 11-5 0,-18 6-3 15</inkml:trace>
  <inkml:trace contextRef="#ctx0" brushRef="#br0" timeOffset="256636.4086">24256 16686 20 0,'-16'0'73'0,"6"0"1"0,10 0-1 16,0 0-2-16,0 0-63 16,0 0 0-16,10 16-1 15,6 4 2-15,0 4 3 16,8 3-1-16,4 6 1 16,3-4-2-16,3 0-3 0,10-6 1 15,3-6 2-15,11-13-2 16,4-8-1-16,8-16 3 15,4-15-2-15,6-12-1 0,7-14 0 16,7-10-2-16,5-9-1 16,5-5 0-16,6-6-3 15,6 0-3-15,1 2-4 16,8 7-6-16,-7 4-19 0,-4 6-51 16,0 17-5-16,-9 7-8 15,-11 6-2-15</inkml:trace>
  <inkml:trace contextRef="#ctx0" brushRef="#br0" timeOffset="258156.9417">24295 18038 3 0,'-25'4'64'16,"-4"1"0"-16,29-5-19 15,-23 7-16-15,3 0-8 16,20-7-4-16,0 0-4 16,0 0-2-16,-12 8 0 15,4-3-2-15,-4 1-2 16,2 0 2-16,10-6-2 16,0 0 2-16,0 13 1 0,0-1 0 15,0 3 1-15,0-3 1 16,6-3 1-16,0 2 1 15,2-2-2-15,24 8-1 16,12-17 1-16,-18-7-2 16,5-3-2-16,4-13-3 0,5 1 0 15,3-8-2-15,2-1-1 16,4 1-2-16,1-1-5 16,-1-4-5-16,6 2-6 15,-3 2-13-15,-2 0-33 0,-2 1-21 16,-5 4-7-16,-6 2-2 15</inkml:trace>
  <inkml:trace contextRef="#ctx0" brushRef="#br0" timeOffset="258502.7081">24544 17761 53 0,'-39'5'78'0,"4"-2"-2"15,5 1-4-15,6 1-3 16,6 0-67-16,3 0-1 0,7 2 0 16,8-7 2-16,-6 16 1 15,7-7 0-15,8 5 2 16,-9-14-5-16,0 0 1 16,14 25-1-16,2 2-1 15,-16-27 2-15,22 25 0 0,1 2 2 16,-23-27 2-16,24 27 2 15,19 14 2-15,-24-33 1 16,1-3-1-16,3-5-2 16,7-8 0-16,3-6-5 0,6-9-5 15,0-5-11-15,5-7-41 16,7-9-29-16,-22 21-3 16,75-74-6-16,-2-12-3 15</inkml:trace>
  <inkml:trace contextRef="#ctx0" brushRef="#br0" timeOffset="281649.8952">25609 17841 31 0,'10'-5'70'0,"-10"5"0"16,14-8-17-16,-14 8-18 15,0 0-8-15,10-10-4 0,-10 10-6 16,0 0-3-16,0 0-3 16,1-10-3-16,-1 10-2 15,-13-2 1-15,3 2-4 0,-2 0 0 16,-2 2 0-16,0 2 0 15,-4 4-1-15,-1 0 1 16,1 1-1-16,-2-1-1 16,0 2 1-16,-3 0-2 0,2 2-1 15,3 3 1-15,0-2-1 16,3 1 0-16,6 0 2 16,9-14-5-16,0 0 2 15,0 25-1-15,0 1 0 16,0-26 1-16,22 24-2 0,3-1 1 15,-3-3-1-15,1 1 3 16,-1-3 1-16,0 1 1 16,0 2 1-16,2-2 0 15,-6 3 0-15,-1-2 1 16,-17-20-1-16,8 28 1 16,4-2 0-16,-12-26-4 15,0 0-4-15,-8 11-3 0,-2-2-2 16,-3 2-4-16,-26-2-2 15,12-9-3-15,27 0 1 16,0 0 3-16,-11-6 3 16,1-5 9-16,-1-47 7 15,18 35 4-15,14 3 6 16,5-6 2-16,8 7 2 0,2-4 0 16,3 3-1-16,2 1-4 15,2 6-3-15,1-4-2 16,-3 14-3-16,0 0-1 15,-41 3 0-15,36 6-2 16,-1 2 0-16,-7 14 1 0,-2-1-3 16,-8 9 3-16,1 1-1 15,-8 4 0-15,-2-1-1 16,-8-2 1-16,0 1 0 16,-1-1 0-16,-2 2 0 0,-2-5 0 15,-4 0-1 1,8-29 0-16,0 0-1 0,0 0 0 15,0 0 0-15,-41-16 0 16,38-15 1-16,3-9-1 16,0-4 1-16,3-2-1 15,7-1 1-15,4 0 0 16,1-3-1-16,8 2-1 0,1 2 1 16,2 1-1-16,3 7 1 15,2 3 0-15,-1 9 0 16,3 7 0-16,-1 9 0 0,-1 6-1 15,-4 4 1-15,-4 5 1 16,-1 8-1-16,-4 1 0 16,-7 4 0-16,-11-18-2 15,0 0 1-15,2 28-1 16,3-1 0-16,-12-7 0 16,-2 0 0-16,9-20 1 0,-28 23 0 15,0 1 1 1,4-11-1-16,2 1 1 0,2-5 0 15,-2 2-1-15,22-11 1 0,-27 18-2 16,2-2 2 0,25-16 0-16,0 0 0 15,-7 10-1-15,0 0 1 0,1-1 0 16,-6 1 0-16,21-4 0 16,0-3-1-16,41 2 0 15,9-12 4-15,-21-5-2 16,2-1 1-16,3-6-1 0,1-1 1 15,1-2 0-15,-1 0 1 16,-2-4 0-16,1 3-2 16,-5-2 0-16,-4 0 1 15,-5 4-1-15,-4-1 1 16,-4 3-1-16,-6 2 1 0,-6 5-2 16,-7 2 0-16,-2 10 1 15,-5-5-1-15,-9 5 1 16,-2 5 0-16,-2 3 0 0,0 5 0 15,18-13-2-15,-20 15-1 16,0 0 1-16,1 3 0 16,-2 0-2-16,6 3 2 15,-2 1-1-15,10-1-2 16,-2 2 3-16,9-23-2 0,5 25 0 16,3 1-1-1,-8-26 1-15,65 22 1 0,-35-22 2 16,5 0 0-16,1-6 1 15,4-3 0-15,3-1 2 16,-2-1-1-16,3-2 0 0,-1-6-2 16,-1 0-1-16,-4-2 1 15,-2 1 0-15,-2 1 0 16,-6 1 0-16,0 0-1 0,-5 2 2 16,-5 3 0-16,-2 2 2 15,-3-1-2-15,-5 4 2 16,-8 8-1-16,15-14 0 15,-15 14 0-15,6-12-1 16,-6 12 0-16,0 0 1 0,0 0-2 16,0 0 0-16,-6 0 1 15,6 0 0-15,-14 4-1 16,14-4 2-16,-16 18 0 16,7-7-1-16,-4 2 0 15,2-1 1-15,11-12-3 0,0 0-1 16,-19 25 1-16,-2 0 0 15,10-4-1-15,-2-1 0 16,13-20 1-16,-13 30-2 16,2 0 4-16,8-9-1 15,-1 0 0-15,4-21 0 0,4 22 0 16,3 1-1-16,-7-23 1 16,23 8 1-16,21-1 1 15,-19-7-1-15,4-6 1 16,-1-6 0-16,3-6-1 0,-3 1 1 15,1-4 0-15,0-2-1 16,-2 2-1-16,-4-2-1 16,0 3 1-16,-3 2 0 15,-3 5-1-15,-4 2 1 16,-2 4 0-16,-3 2-1 0,-8 5 1 16,12-3-1-16,-12 3 2 15,5 6-1-15,0 4 0 16,0 0 0-16,2 4 0 15,2-2-1-15,3-2 1 0,5-3 0 16,1 0 0-16,5-4-1 16,3-3 0-16,4 0 1 15,1-9-1-15,3 2 1 0,0-4 1 16,-1 1-1-16,-2-3 0 16,-1-1 1-16,-3 1-1 15,-4 2 1-15,-5-1-1 0,-3 1 0 16,-5 3-1-1,-10 8-1-15,9-9 1 0,-9 9-1 16,0 0 1-16,-8 0-3 16,1 4 2-16,7-4-1 15,-18 13 0-15,18-13 0 0,-10 12 0 16,10-12 1-16,-1 11 0 16,1-11 0-16,9 6 1 15,0-5 1-15,3 6 0 16,3-4-1-16,1 1 1 0,1 3 1 15,1-3-1-15,4 0 0 16,1-2 0-16,1-2 0 16,7-2 0-16,2-2 0 15,2-3-1-15,2-3 0 0,1-5-1 16,2-5 0-16,1-3 0 16,24-18 2-16,16-37 0 15,2-15 4-15,-14 0 1 0,-10 3 3 16,-18 9 1-16,-22 12-1 15,-7 22 0-15,-12 23-2 16,0 24-1-16,-17 1-2 16,11 13-4-16,-6 9-2 15,-1 7 1-15,-4 8-1 16,-1 6-2-16,-1 3-3 0,3 6-13 16,0 13-23-16,-5-7-38 15,2-1-5-15,1-5-6 16,0-3-2-16</inkml:trace>
  <inkml:trace contextRef="#ctx0" brushRef="#br0" timeOffset="281857.491">27983 17342 23 0,'-41'-9'98'16,"8"0"-4"-16,6 2-8 0,6 1-6 15,5 1-3-15,0 0-85 16,16 5-12-16,1 10-25 16,-1-2-42-16,3 3-3 15,-3 0-4-15,0 2-2 16</inkml:trace>
  <inkml:trace contextRef="#ctx0" brushRef="#br0" timeOffset="282361.5086">25850 18337 78 0,'-83'22'83'15,"9"2"-4"-15,5-9-4 16,13 9-31-16,7-9-29 16,9 2-1-16,40-17-3 0,-22 9-2 15,0 2 1-15,22-11 0 16,0 0 1-16,15 4-2 15,106 5-3-15,-39-13 0 16,16-1-1-16,18-6-1 16,19 0 0-16,11-1 0 15,14-4 0-15,14-3-1 0,11 0 0 16,11-4-1-16,6 3 0 16,1-5 0-16,1 4-2 15,1-2 2-15,-9 5-3 16,-6-1 1-16,-15 2-2 15,-12 3-3-15,-18 1-1 0,-21 6-4 16,-23 5-3 0,-22 2-5-16,-24 2-7 15,-55-2-24-15,0 0-35 0,0 0-7 16,0 11-2-16,-48 37 4 16</inkml:trace>
  <inkml:trace contextRef="#ctx0" brushRef="#br0" timeOffset="282591.7059">27446 18398 20 0,'-141'8'99'0,"17"7"-5"15,4 2-5-15,12-4-3 16,17 0-2-16,20-1-81 16,18 2 2-16,53-14-1 0,0 0 1 15,0 0 0-15,6 9-1 16,99 18 0-16,-14-31-3 15,21-8-2-15,17 2-6 16,18-3-6-16,5 7-31 16,7-11-46-16,6-13-2 15,-5 0-6-15,-4-3-4 16</inkml:trace>
  <inkml:trace contextRef="#ctx0" brushRef="#br0" timeOffset="284795.8307">7406 10747 54 0,'-4'-11'67'0,"4"11"-4"16,-15-11-34-16,12 0-3 0,0 0-5 15,3 11-3-15,-8-17-4 16,8 17-3-16,-16-8-2 15,1 6-2-15,-6 2-1 16,-3 5-1-16,-9 5 1 0,0 2 0 16,-6 3 1-16,-3 4 1 15,1 2 0-15,-3 4 0 16,4 6-2-16,1 1 0 16,1 8-1-16,-1 7 0 15,5 6-2-15,1 9 1 0,1 8-1 16,5 8 1-16,2 6-2 15,8 9 1-15,8 3-1 16,5 4 1-16,8 4-1 16,12-1 1-16,10-1-1 0,12-2 0 15,13-6 1-15,12-5-1 16,10-6 1-16,12-10-1 16,13-10-2-16,6-10-4 0,14-9-4 15,7-11-9-15,9-11-18 16,0-6-37-16,8-14-11 15,5-13-6-15,-2-16-3 16</inkml:trace>
  <inkml:trace contextRef="#ctx0" brushRef="#br0" timeOffset="285417.8549">11799 10399 47 0,'-37'-13'81'0,"7"3"-2"15,7-3-7-15,8 5-45 0,3 0-1 16,12 8-11-16,12-1-9 16,13 3-3-16,8 8-4 15,15 3 2-15,3 6 1 16,14 4 0-16,8 8-1 0,6 3 0 16,6 6 2-16,0 7 1 15,0 4-1-15,-2 7 1 16,-5 3 0-16,-5 5 0 15,-8 2 1-15,-12 4 1 0,-14 1-1 16,-15 3 1-16,-16 1-1 16,-12 3 1-16,-19 1 0 15,-20 3-1-15,-18-2-1 0,-13 4-1 16,-14-1 0-16,-11 1-2 16,-10-4-1-16,-4 0-5 15,-12-8-13-15,-1-4-57 16,-1 8-6-16,-5-11-5 15,0-9-6-15</inkml:trace>
  <inkml:trace contextRef="#ctx0" brushRef="#br0" timeOffset="288579.0617">21595 10639 45 0,'-11'-9'66'16,"-10"-3"-26"-16,7 4-4 16,3 1-2-16,2 1-8 15,9 6-1-15,-18-12-5 16,18 12-2-16,-14-12-3 16,14 12-5-16,0 0-2 0,-6-10-4 15,6 10-1-15,0 0-3 16,-12 4 0-16,7 8-2 15,-6 6 0-15,-3 5 1 16,0 8-1-16,-10 11 2 0,0 6 0 16,-6 10 0-16,4 7 0 15,-3 4 1-15,4 4 0 16,4 5 1-16,7 0-1 0,8 2 1 16,4-4-1-16,8 0 1 15,11-6-1-15,12 1-1 16,10-1 0-16,12-4-1 0,12-4-2 15,14-2-9-15,9-5-15 16,16-12-35-16,16 2-13 16,8-16-5-16,7-15 0 0</inkml:trace>
  <inkml:trace contextRef="#ctx0" brushRef="#br0" timeOffset="289308.346">26521 10532 26 0,'0'-16'60'0,"12"5"2"15,4 11-34-15,2-5-9 16,7 3-5-16,1 2-3 16,5 10-4-16,-1 6 2 15,0 8-1-15,-1 6-1 0,3 8-2 16,-2 9-1-16,-2 7 1 15,-1 9-1-15,-5 11 1 16,-9 9 2-16,-7 6 0 16,-6 11 0-16,-4 2 1 0,-12 4-2 15,-8 3 0-15,-2-5 2 16,-5-7-4-16,-3-2-1 16,-5-12 0-16,-4-8-1 0,-10-6 0 15,-5-9-1-15,-13-9-3 16,-7-3-12-16,-15-8-25 15,-22-6-30-15,-1-1-6 0,-12-14-4 16</inkml:trace>
  <inkml:trace contextRef="#ctx0" brushRef="#br0" timeOffset="358349.4314">6385 9264 30 0,'0'0'62'0,"0"0"3"0,0 0-42 15,0 0-4-15,-5 0 1 16,-5 0-2-16,10 0-4 16,-21-1-4-16,10-1 1 15,-1-1-1-15,-5 1 0 16,-2 0 0-16,-5-3 0 0,2 1 0 15,-7-1-2-15,-1 0-1 16,-4-3-1-16,-1 3-2 16,-5-1 0-16,3 0-1 15,-6-1-1-15,1 3 0 0,0-1-1 16,-1 1 0-16,0 3 0 16,0 0-1-16,2 1 1 15,0 0-1-15,4 0 0 0,1 4 0 16,4-1 0-16,1 1 0 15,4-1 0-15,5 0 0 16,2-1 1-16,6-1-1 16,3 1 0-16,1-2 0 0,10 0-1 15,-9 0 0-15,9 0-1 16,0 0 0-16,0 0 0 16,0 12 0-16,3-2 1 15,1 4-1-15,2 3 1 0,1 5 1 16,0 6 0-16,1 2 0 15,-3 6 1-15,3 6 0 16,-4 5-1-16,-1 2 2 0,-2 8-1 16,-1 8 1-16,0 2-1 15,-5 8 1-15,-3 2-2 16,1 4 1-16,-1 1 2 16,1 4-1-16,-1-3 0 0,2 0 1 15,4 0 0-15,1-2 0 16,1 1 0-16,4-1 1 15,1-1-3-15,2 4 1 0,-2 1 1 16,-3 2-1-16,-2 0 0 16,-1 2 0-16,-3 2 1 15,-6 2-1-15,1 0 1 16,-3 0-2-16,0 1 1 0,0-3 0 16,-1-3 1-16,4-3 0 15,0-3 0-15,4-2 0 16,1-2 0-16,3-3 0 15,1 2 0-15,2-2-2 16,6 3-1-16,1 1 0 0,2 0 0 16,2 0 0-16,3-1 0 15,-2 1 0-15,2-4-1 16,-2-1 1-16,1-5 0 0,1-1 0 16,-1-6 0-16,-1-6-1 15,-3-4 1-15,2-7-1 16,-3-6 1-16,-2-4-1 0,1-4 1 15,-5-4 0-15,1-6 1 16,-3-2-1-16,0-3 1 16,-1-5-1-16,0-2 0 15,-1-9 0-15,0 12 0 16,0-12 1-16,0 0-2 0,0 0 0 16,0 0 1-16,0 0-1 15,0 9 1-15,0-9-1 16,0 0 1-16,0 0-1 15,8 3 0-15,-8-3 0 0,0 0 1 16,13 2 0-16,-13-2 0 16,12 0 0-16,-12 0 0 15,20 0 0-15,-6 0 0 16,1 0 0-16,1 0 0 0,3 0 0 16,3 0 0-16,-1 0 0 15,5 0-1-15,3 1 1 16,2-1 0-16,4-1 0 15,4-3 0-15,3-1 0 0,3-2 1 16,2 0-1-16,1-1 0 16,-1-1 1-16,-2-1 0 15,-1 1-1-15,-1 0 0 16,-1 0 0-16,-3-1 0 16,0 2 1-16,-2-2-1 0,2 2 0 15,-4-1 0-15,2 0 0 0,-5 1 1 16,2-1-1-1,-3 0 0-15,-3 2 1 0,1-2-1 16,-6 2 0-16,-2 2 1 16,-2-1-1-16,-4 1 0 15,-2-1 1-15,-4 1-1 0,0-1 1 16,-9 6 0-16,12-14 1 16,-5 1-1-16,-1-2 0 0,0-6 2 15,2-7-3-15,-1-7 2 16,2-6-1-16,-1-8 0 15,2-4-1-15,-3-7 0 16,2-1 1-16,-2-3-1 16,-1-5 0-16,0-1 1 15,-2-3-1-15,-2-3 1 0,-2-6 0 16,0-2 0-16,0-10-1 16,-3-5 1-16,-5-7-1 15,-1-4 1-15,-1-3 0 0,-1-6 0 16,0 2-1-16,0 0 0 15,-1 6 0-15,0 7 0 16,3 8 1-16,0 8-2 16,0 6 0-16,3 9 1 0,-1-1-1 15,5 6 1-15,-1 0 0 16,2-1 0-16,1-2 0 16,0-2 0-16,0 0 0 0,1-5-1 15,-1 1 1 1,-2-3 0-16,-1 2 0 0,-4 1 0 15,1 1 0-15,-1 3 1 16,0 6 0-16,-3 5-1 16,2 4 0-16,1 8 0 0,1 1 0 15,2 1 0-15,0 3 0 16,-1 2-1-16,1 0 2 16,0 3-1-16,1 1 0 15,-3 3 0-15,-1 4 0 16,-2 4 0-16,-1 3 1 0,1 3-1 15,-4 4 0-15,0 2 0 16,0 2 0-16,0 3 0 0,0 2 0 16,1 0 0-16,0 1-1 15,-1 2 1-15,2 0 0 16,-1 1 0-16,-3-1-1 16,0 2 0-16,-5 0 1 15,-3 2-1-15,-6 0 0 0,-5 2 0 16,-5 2 0-16,-6 6-1 15,-6 4-1-15,-9 5-2 0,-8 8-3 16,-3 7-7-16,-7 6-17 16,-10 11-46-16,4 6-7 15,-3 0-3-15,4 0-3 0</inkml:trace>
  <inkml:trace contextRef="#ctx0" brushRef="#br0" timeOffset="360501.0628">7292 10360 73 0,'9'0'79'0,"-9"0"1"16,0 0-5-16,0 0-48 0,0 0-8 15,0-6-3-15,0 6-6 16,-8-4-3-16,8 4-3 15,-18-2-3-15,5 2 0 16,-6-1-1-16,-6 1 0 0,-4 1 0 16,-6 3 0-16,-5 0 1 15,-5 0 0-15,-5 1 1 16,-4 1 0-16,-3-2 0 16,-8 0 0-16,0 1-1 0,-2 1 1 15,-4 0-1-15,-5-1 1 16,-2 1-1-16,-4 1-1 15,-4 2 1-15,-1 1-1 0,-3 0 0 16,-2 0 1-16,-1 1-1 16,-1 1 1-16,2-1-1 15,-1 1 1-15,2-1-1 16,1 0 1-16,2-2 0 0,4 1 0 16,2-1 0-16,8-1-1 15,1-3 1-15,8 0 0 16,4-1-1-16,9-1 1 15,6-1-1-15,7 0 0 16,4-4 0-16,5 2-1 0,4 0-1 16,6 0 0-16,6 0-3 15,1 0-6-15,5-1-9 16,8 1-14-16,0 0-22 0,0 0-24 16,-1-17-4-16,5 1-4 15</inkml:trace>
  <inkml:trace contextRef="#ctx0" brushRef="#br0" timeOffset="360850.3198">5039 10073 48 0,'7'-10'84'0,"-7"10"-3"16,-6-5-5-16,-7 4-6 15,0-1-64-15,-2 2-4 16,-5 6 0-16,-6 4-4 16,-5 5 0-16,-3 4-1 0,-9 7 1 15,0 1 1-15,-3 7 1 16,0 3 1-16,0 1 0 16,3 0 1-16,5-1 0 0,0 1-1 15,4-1 2-15,3 0-1 16,10-5-1-16,2-2-1 15,13-3 1-15,6-1 0 16,12-3 0-16,19-7-3 16,21-1-11-16,10-5-19 0,12-7-40 15,23-3-5-15,6-11-7 16,8-9 2-16</inkml:trace>
  <inkml:trace contextRef="#ctx0" brushRef="#br0" timeOffset="364584.2776">4845 10097 54 0,'0'-16'59'15,"0"16"-31"-15,0-19-10 16,0 19-3-16,0-10-2 0,0 10-4 16,0 0-3-16,0 0-2 15,0 0-1-15,0 0 0 16,-9 13-1-16,4-4-1 0,-4 6-2 15,0 1 0-15,-4 7 0 16,-1 0 1-16,-2 8 0 16,-6 8 0-16,-2 3 0 15,-5 7 0-15,1 1 1 0,-6 7 0 16,-2 0 0-16,0 4 0 16,0-5 0-16,0-7 1 15,6 2 0-15,-1-8-1 16,6 1 0-16,1-9 0 15,8 3 0-15,0-2-1 0,9-7 2 16,3 2 0-16,3-6-1 16,1 0 0-16,7-7 1 15,4 4 0-15,9-10 0 0,7-1 0 16,3-4 0-16,10-1 1 16,1-5 0-16,11 2 1 15,0-3-1-15,9-1 0 16,-3-3 1-16,0-1 0 0,2 1-2 15,-7 0 0-15,6 3-3 16,-5-1-11-16,-2 2-30 16,-1 2-21-16,-7 5-4 15,-2 2 0-15</inkml:trace>
  <inkml:trace contextRef="#ctx0" brushRef="#br0" timeOffset="367412.4892">28063 9748 20 0,'-2'-20'46'0,"-1"-3"2"16,-1 1 0-16,0-1-3 15,-2 0-8-15,-2 5-7 16,3-2-9-16,0 6-5 16,-1 3-7-16,3 2-3 0,3 9-5 15,-5-10-3-15,5 10 0 16,0 0-2-16,0 0 1 16,0 0 0-16,0 0 1 15,0 0-1-15,0 0 1 0,0 0-1 16,-7 10-1-16,2-1 0 15,1 9 1-15,-2 0-2 16,-1 14 2-16,-2-2 0 0,-1 15 1 16,2 11-2-16,-5 6 3 15,2 8-1-15,-1 7 1 16,0 3 1-16,0 7 1 0,-1 10 1 16,-3-7 0-16,-3 4 2 15,3-1-1-15,-2-1 1 16,4-2-1-16,-1 1 1 15,4 0 1-15,-2 0-1 0,8 1 0 16,2-2 0-16,0 1 0 16,-3-1 0-16,2 2 0 15,-2 4-1-15,-3-4-1 16,2-3-1-16,-7 1 1 0,0-5-1 16,-2-1 0-16,2-3-1 15,-1-3 2-15,-1-3-1 16,0 0 0-16,2-2 0 15,2-1 0-15,-1 1 0 0,0-3 0 16,3 1-1-16,-4-2 1 16,4-6 1-16,-2 2 0 15,2-4-1-15,0-5 1 0,-1-2-1 16,6-1 0-16,1 0 0 16,1-4 1-16,2 3-1 15,1-5 1-15,6-5 1 16,1 0-1-16,5-6 1 0,0-3 1 15,1-5-1-15,2-4-1 16,2-4 0-16,-2-3-1 16,2 0 0-16,1-5 0 15,-3-1 1-15,3 0 1 16,0 2-1-16,1-5-1 0,-1 3 2 16,7-4-1-16,1 2 0 15,0-4 1-15,4-1-2 0,1-2 0 16,5-2 1-16,0 0 0 15,4-3-2-15,1-3 1 16,2-4 0-16,0-2 0 16,4 1 0-16,0-2-1 0,1-2 1 15,3 1 0-15,-3-1 1 16,2 0-1-16,0-2 0 16,-2-1 0-16,1-2 1 15,-2-4 0-15,-1-5 0 0,-5-4 1 16,1-5 0-16,-4-9 1 15,-5-5-1-15,-2-8 0 16,-1-6 0-16,-6-4 0 16,2-8-1-16,-3-5 0 0,0 0-1 15,-2-2 0-15,4-4 1 16,-2 0-1-16,0 1 1 16,-4-3 1-16,1 1-1 15,-5-2 0-15,-1 3 0 0,-4-2 1 16,-1 0-1-16,-4-1 0 15,1-3 0-15,0-2-2 16,-1 2 1-16,2 0-1 16,0 0 0-16,0 0-3 0,-1 4 1 15,-1 0 0-15,-1 3 0 16,0 3 1-16,-4 0 0 16,-3 3 0-16,-3-1 0 0,-3 0 1 15,0 2 0-15,-3-1 1 16,2 6-1-16,-2 1 0 15,0 3-1-15,2 1 1 16,-3 4-1-16,-1 6 1 0,-2 2-1 16,0 2 0-16,-7 2 0 15,1 1 1-15,0 2 0 16,-1 1 0-16,-2 1 1 16,4 3-1-16,-1 1 1 0,1 4-1 15,4 4 0-15,-3 3-1 16,0 5 0-16,2 6-1 15,-3 2-1-15,-2 6 1 16,-2 5-1-16,-6 5 0 0,-4 4 1 16,-1 2 0-16,-2 1 2 15,-3 5-2-15,-1 2 1 16,-1 3-4-16,-2 0-2 0,-1 5-4 16,1 0-7-16,-2 5-24 15,1 7-37-15,-10 4-5 16,-8 2-7-16,-1-3 4 15</inkml:trace>
  <inkml:trace contextRef="#ctx0" brushRef="#br0" timeOffset="369232.3919">1413 10639 69 0,'-3'14'82'0,"3"6"-4"16,-3 1-8-16,3 4-2 0,1 11-70 15,10 13 0-15,6 9 2 16,6 10 2-16,2 5-2 16,3 4 0-16,3-1-5 15,-5-6-4-15,3-2-4 16,-9-16-5-16,-4-4 0 0,-7-14 2 16,0-5 1-16,-6-13 4 15,-3-16 5-15,0 0 6 16,-15-1 6-16,6-18 5 0,-12-13 4 15,-4 0-2-15,2-13 1 16,1 7 0-16,0-4-1 16,2 4-2-16,5 1-2 15,2 6 0-15,4 6-3 0,14 2-3 16,5 4-3-16,5-4-1 16,4 2 0-16,0-5-1 15,8-2 1-15,8-7 0 16,11-1-2-16,-7-6-1 0,6-2-2 15,-8 0 1-15,6-4 1 16,-2 0 2-16,-12 1 3 16,-7 5 2-16,-7 3 4 0,-4 6 1 15,-8 1 5-15,2 7-1 16,-5 3 0-16,-7 6-3 16,2 7-4-16,5 9-2 15,-12 0-3-15,5 18 0 0,3 12-3 16,1 13 1-16,3 10-3 15,-2 8 0-15,8 8-5 16,2 2 0-16,2 0-7 16,1-4-5-16,2-7-17 15,4-4-26-15,0-19-17 0,2-8-1 16,-1-17 6-16</inkml:trace>
  <inkml:trace contextRef="#ctx0" brushRef="#br0" timeOffset="370059.3379">2225 10642 76 0,'5'-34'88'0,"-3"5"-4"0,-2 7-4 15,-11 3-53-15,1 6-2 16,-2 11-9-16,1 2-7 16,-7 16-8-16,-1 8-2 15,-2 10-3-15,4 8 0 16,-2 5 1-16,0 1 1 0,7 1 0 15,7-7 0-15,1-6-1 16,4-5 1-16,0-11-3 16,5-4 3-16,-5-16 0 0,10 1 0 15,-2-11 1-15,-3-10-1 16,0-8 2-16,4-8 0 0,-5-3 0 16,0 0 0-1,0 3-2-15,1 6 0 0,-2 6-1 16,-2 9-1-16,-1 15 1 15,0 0 0-15,15 2 0 0,-5 11 0 16,1 1 1-16,6 1 2 16,3-1 1-16,1-3 0 15,0-6 2-15,6-2-1 16,-5-4 0-16,0-10 1 16,5-7 0-16,-12-5 0 0,-1-7 0 15,-1-5-1-15,-4-3 2 16,-2-2 0-16,-6 3 2 15,0-1 3-15,-1 11-2 16,0 3-2-16,-1 7-2 0,1 17-1 16,0 0 0-16,0 0-2 15,5 27-2-15,2 7-1 16,5 11-1-16,6 10 3 16,1 5 2-16,7 3-2 0,-2 2 3 15,2-2-2-15,1-4 0 16,-3-9 0-16,-1-9 0 15,-4-7 1-15,-6-8 0 16,0-5 3-16,-8-8-2 0,-5-13 0 16,0 0 2-16,-10-20-2 15,-5-10 1-15,-5-15-1 16,-5-10-1-16,0-12-1 0,-2-12 0 16,0-5 1-16,4-1-2 15,9 4 2-15,7 6-2 16,2 8 1-16,5 14-1 15,10 9 0-15,5 18-3 0,7 12 1 16,3 14-1-16,-2 5 0 16,-5 23-1-16,2 11 2 15,-11 7-1-15,0 7-1 16,-11 2 4-16,-5 0 1 0,-10-2-1 16,-8-3 1-16,-3-9 0 15,-3-9-1-15,4-5-4 16,-3-11-7-16,6-7-27 15,9-7-35-15,-1-8-5 0,12-12-5 16,4-12 1-16</inkml:trace>
  <inkml:trace contextRef="#ctx0" brushRef="#br0" timeOffset="370529.0724">2645 10063 28 0,'18'-28'82'0,"-3"5"-3"16,-7 7-3-16,-8 16-6 15,0 0-57-15,0 0-9 16,6 27 1-16,-2 2-2 16,1 18-3-16,-1 10 0 15,8 8 2-15,1 4 1 0,1 8 1 16,4-4-1-16,1-5-1 16,-1-3 1-16,-3-12-2 15,2-10 0-15,-4-5 1 16,-3-10 1-16,0-6 1 0,-6-8 1 15,-4-14-1-15,0 0-1 16,0 0 1-16,-6-24-1 16,-6-12 0-16,-6-10-2 0,-2-15-2 15,0-8-2-15,-1-9 2 16,1-4-1-16,6 3 2 16,-1 4-1-16,11 6 1 15,5 9 0-15,9 14-1 0,9 12 1 16,3 14 0-16,3 11-2 15,4 12 0-15,-6 14-3 16,-1 16-3-16,-5 7-2 16,-8 10 2-16,-10 5 0 0,-8-1 2 15,-9 0 0-15,-6-7 3 16,-4-7 2-16,4-11 2 16,0-6-4-16,2-12-15 15,14-6-44-15,6-18-10 0,2-14-6 16,9-15-4-16</inkml:trace>
  <inkml:trace contextRef="#ctx0" brushRef="#br0" timeOffset="370929.7352">2997 9750 30 0,'0'0'70'0,"13"0"1"15,-13 0-5-15,0 11-2 16,2 6-65-16,-1 8 0 0,1 8 0 15,1 9 0-15,5 4 3 16,-1 3 0-16,7 2 0 16,-2-6 0-16,6-1 0 15,-5-10 0-15,7-7 1 16,0-11 0-16,0-9 2 0,2-6 2 16,-1-14-1-16,-1-10 1 15,-2-14-1-15,3-5 0 16,-7-13-1-16,1-1 0 15,-7-1-2-15,1 5-1 16,-5 8-2-16,0 9-1 0,-1 11 1 16,1 15-1-16,-4 9 1 15,11 28 0-15,-4 14 0 16,-2 15 0-16,3 16 1 16,3 14 3-16,-3 8-2 0,5 0-1 15,0-2-2-15,-3-6-5 16,3-6-7-16,-2-15-22 15,-5-14-38-15,3-13-5 0,0-13-5 16,-7-11 0-16</inkml:trace>
  <inkml:trace contextRef="#ctx0" brushRef="#br0" timeOffset="371424.3906">4078 9322 30 0,'0'0'81'16,"-15"-12"-3"-16,-1 10-4 16,0 2-6-16,-37 14-63 0,35 9-1 15,1 14-1-15,3 6-3 16,1 15-1-16,6 6-1 16,5 1 2-16,1-1 0 15,10-8-1-15,7-7-1 16,7-14-2-16,4-9 1 15,6-23 0-15,-1-8 1 0,2-15-1 16,-4-14 0-16,-1-7 3 16,-7-7 1-16,-6-6 3 15,-11 0-1-15,-5 0 0 0,-10 3 0 16,-12 6 0-16,-4 10-1 16,-6 6-2-16,-5 9-3 15,-2 12-2-15,2 8-5 16,3 8-12-16,0 12-31 0,14 5-19 15,11-1-6-15,7-5 2 16</inkml:trace>
  <inkml:trace contextRef="#ctx0" brushRef="#br0" timeOffset="371726.901">4380 9003 69 0,'6'-15'90'0,"-1"3"-5"16,-6 3-9-16,-10 7 0 16,-8 4-69-16,3 14-3 0,2 11-3 15,-4 10-2-15,-1 12-1 16,0 11 0-16,-2 8 2 16,0 3-1-16,7 4 2 0,-2-3-1 15,6-7 1-15,3-4 0 16,7-8-1-16,3-9 0 15,10-8-3-15,9-9-3 0,6-10-2 16,11-9-8-16,10-7-9 16,4-13-12-16,3-15-13 15,3-10-10-15,3-8-9 16,-3-16-12-16</inkml:trace>
  <inkml:trace contextRef="#ctx0" brushRef="#br0" timeOffset="373423.7131">4902 9047 51 0,'15'-50'82'15,"-4"10"0"-15,-8 12-16 0,-3 11-18 16,0 17-17-16,-9-4-13 16,-7 13-7-16,-3 6-5 15,-4 11-3-15,-2 10-3 16,-4 9 1-16,-1 10 0 16,1 4 0-16,2 7-1 15,5-1 0-15,1 1 0 0,4-3-1 16,5-4 1-16,9-3 0 15,2-12-1-15,9-4-4 16,10-9-2-16,11-8-3 0,4-11-4 16,10-12-7-16,3-11-8 15,11-14-6-15,-5-13-9 16,6-14-6-16,2-10-4 16,-6-11-1-16,0-7 12 0,-8-4 20 15,1-1 25-15,-12 1 22 16,1 8 16-16,-13 12 17 15,-6 9 5-15,-5 15-2 0,-5 11-7 16,-7 16-11-16,0 13-15 16,-14 12-11-16,0 11-10 15,-2 11-4-15,-1 8-2 16,-2 7 0-16,1 6-1 0,0 1 2 16,5-2-1-16,-1-7 0 15,7-5 0-15,1-10-1 16,3-9 0-16,0-9 1 15,3-14 0-15,0 0-1 0,12-5 1 16,-1-16-2-16,2-4 1 16,3-9 1-16,3-6 0 15,0 0-1-15,4-3-1 16,-3 6 0-16,-2 5-1 0,0 11 0 16,-2 3 0-16,-3 11 1 15,2 7-1-15,0 7 1 16,0 5 0-16,3 2 1 15,1-2 2-15,7-3 0 0,-1-5 0 16,6-5-1-16,1-12 1 16,6-10 0-16,-1-7 0 15,-1-10 0-15,-2-6-1 0,-2-7-2 16,-2-4-1-16,-8-3 0 16,-5 3 0-16,-9 2 2 15,-8 7 2-15,-3 6 4 0,-6 7-1 16,-6 13 0-16,0 7 1 15,0 11-1-15,0 4-1 16,9 7-1-16,6 5-3 16,5 6-2-16,11 5 0 15,6 4 1-15,9 4 2 0,6 3-4 16,3 4-1-16,-5 2-1 16,-4 3-2-16,-5 3 1 15,-9 0 1-15,-9 4 0 16,-8-6 0-16,-5-2 7 0,-5-10 2 15,-2-8 2-15,0-11 0 16,3-13 0-16,5-8 0 16,4-25-2-16,8-9 0 0,8-13-4 15,3-8-1-15,6-9 0 16,4-2 2-16,3-1 0 16,-2 2 2-16,-3 7 2 0,-2 10 4 15,-6 10 1-15,-6 10-1 16,-6 10 1-16,-6 9-2 15,-1 17-1-15,-9-3-1 0,-2 12-3 16,-5 8-1-16,5 6-3 16,-1 4 0-16,4 4 0 15,2 1 1-15,6 2-1 16,2-2 1-16,8-2 0 16,4 0 1-16,0-1-1 0,1-1 2 15,-1 2-1-15,-4 1 1 16,-3 2-1-16,-3 1 2 15,-4-4-1-15,-2-1 1 16,-6-5 1-16,1-3 0 0,-1-9 0 16,-1-8-2-16,9-4-2 15,-9-15-1-15,9-7-2 16,0-8 0-16,11-7-2 16,1-6 0-16,7-2 0 0,2-1 1 15,3 1 3-15,4 2 1 16,-4 8 0-16,0 4 1 0,-7 10 0 15,-2 4 0-15,-6 9 0 16,-9 8 0-16,12 0-1 16,-11 14 0-16,0 5 0 15,-1 5 0-15,1 1 0 0,3 2 2 16,0-3-1-16,-1-1 0 16,3-7 1-16,2-5 0 15,2-7 0-15,2-4 1 16,2-4 0-16,0-8 0 15,0-5 1-15,-2-7 0 0,0-4 0 16,-3-3 0-16,0-1 0 16,-5-1-1-16,-2 5-1 15,-1 2-1-15,-1 7-2 0,1 6 0 16,-1 13-1-16,0 0 1 16,10 13 0-16,-3 4-1 15,2 5 0-15,1 2 3 0,3 0 0 16,0 1 0-1,1-3 1-15,2-3-1 0,2-6 1 16,-4 0 1-16,3-9 1 16,-3-1 0-16,-2-3 0 15,1-5 0-15,-3-7 1 0,-1-4 0 16,-1-4-1-16,-2-5 0 16,-2-2-1-16,-1-1-1 15,1 1-1-15,0 2 0 0,2 4-2 16,-4 4 0-16,4 8-1 15,-6 9 1-15,15-3-1 16,-4 5 0-16,-1 8 0 16,1 5 2-16,2 2 0 15,-2 1 0-15,2 2 2 0,-3-1-1 16,0 1 0-16,-2-3-3 16,0-1-1-16,-2-1-4 0,1-2-5 15,-5-2-6-15,-2-11-7 16,3 24-42-16,-3-24-13 15,0 0-5-15,0-8 5 16</inkml:trace>
  <inkml:trace contextRef="#ctx0" brushRef="#br0" timeOffset="373628.5405">6650 8013 55 0,'-19'-17'89'0,"0"-2"-3"16,-1 0-7-16,2-1-1 0,4-9-68 16,2 16-9-16,2 3-8 15,10 10-9-15,-10 0-14 16,0 7-33-16,1 11-19 0,-3 4-4 16,-6 7-3-16</inkml:trace>
  <inkml:trace contextRef="#ctx0" brushRef="#br0" timeOffset="374463.8909">2796 8787 10 0,'-16'-22'94'0,"2"-1"-2"15,2 1-4-15,-2-3-7 16,4 2 0-16,-7 2-81 0,3 10 0 15,14 11 0-15,-24 2 1 16,-1 17-1-16,-6 8 0 16,-13 11-1-16,-11 10 1 15,-16 11 0-15,-16 12 2 16,-14 10 0-16,-15 6-2 16,-9 7-1-16,-9 8 2 0,-5 5 0 15,-10 7-1-15,-4 2 1 16,4 0-3-16,4 3 0 15,75-59 4-15,-4 8-1 0,4 3-2 16,-8 9 0-16,8 6-1 16,-6 8 0-16,14-1 1 15,-1 11 1-15,10-4-4 16,7 7 2-16,9-4 0 0,11 5 0 16,13-5 2-16,18-44-1 15,16 137 1-15,49-13 1 16,37-39 1-16,54-47 0 15,33-40-1-15,39-37 0 0,24-26 2 16,-8-29 1-16,25-18 0 16,18-14-2-16,16-19 0 15,15-16 0-15,16-16-1 0,-4-16 0 16,4-15 0-16,-3-12 0 16,-7-13 0-16,-7-12 2 15,-10-6-1-15,-13-6 1 16,-15-4 1-16,-11-2 1 15,-14-3-2-15,-25-10 0 0,-18 2 0 16,-31-1-1-16,-27 7 0 16,-36 5-1-16,-35 15 1 15,-42 15 0-15,-45 18-1 0,-47 26-1 16,-53 29-2-16,-50 35-1 16,-53 30-1-16,-46 35-2 15,-42 32-2-15,-35 39 0 16,-18 32 1-16,-13 26-1 0,5 20 1 15,13 21-2-15,21 5-6 16,29 18-21-16,35 10-43 16,31 11-3-16,26 5-8 15,25 3-1-15</inkml:trace>
  <inkml:trace contextRef="#ctx0" brushRef="#br0" timeOffset="375387.0628">2913 10986 60 0,'-30'5'90'0,"7"-5"-4"16,-4 0-7-16,7 0-2 0,2-16-58 15,2 15-16-15,16 1-2 16,11 11 1-16,8 5-3 16,5 6-1-16,12 6 3 0,0 5 0 15,11 6 1-15,5 3-2 16,1 5 1-16,3 1-1 15,2 1 1 1,0-4-1-16,4-1 1 0,4-3-1 16,2-2 0-16,3-6 1 0,1-4 0 15,3-3 0-15,6-5-1 16,4-2 0-16,-1-4 0 16,6-1 1-16,2-6-1 15,0 1 1-15,7-2-1 0,1-1 1 16,0 1 0-16,2-1 0 15,5 0 0-15,0-1-1 0,5 0 1 16,2-2 0-16,2-2 0 16,2-1 0-16,3-5 0 15,1-5 0-15,1-4 1 16,3-2 1-16,1-2-1 16,0-3 1-16,3-2 0 15,0-1 0-15,0 0 0 0,2-1 0 16,1 1-1-16,-2 2 0 15,-3-3 1-15,-1 2 0 16,-3-2-1-16,-1 1 1 16,-7-3 0-16,0 1-1 0,-7-4 1 15,-1 0-1-15,-4-1-1 16,-2 1-1-16,-7 0 0 16,-7 1 0-16,-6 4 0 0,-8 1 0 15,-7 4 0-15,-10 1 0 16,-10 4 1-16,-7 2-1 15,-7 4 0-15,-9 0 1 16,-4 5 0-16,-6-1-1 16,-5 2 0-16,-9 3-1 0,10-4-2 15,-10 4-2-15,0 0-6 16,0 0-11-16,-4-11-47 16,4 11-18-16,-23-2-4 0,4-2-6 15,-5-7 2-15</inkml:trace>
  <inkml:trace contextRef="#ctx0" brushRef="#br0" timeOffset="375832.38">7893 10032 85 0,'-16'3'89'16,"-1"-3"-6"-16,1 0-6 15,2-6-4-15,0 1-76 0,14 5 0 16,0 0-1-16,6 0 0 16,8 7 0-16,10-1 0 15,6 1 3-15,11 1 1 16,7-2 0-16,6-2 1 0,12 2-1 15,4-3 1-15,4 0 0 16,4 2 0-16,6 2 0 16,-5 5 0-16,2 4 0 0,-4 5 0 15,-7 7 0 1,-6 5 1-16,-7 9 1 0,-10 7-1 16,-14 8 1-16,-11 7 1 15,-18 7 0-15,-9 5 0 0,-27 4 0 16,-15 8-1-1,-21 6-1-15,-20 1-2 0,-11 11-7 16,-15-7-15-16,-3 3-41 16,-5 4-16-16,8-8-7 0,9-10-5 15</inkml:trace>
  <inkml:trace contextRef="#ctx0" brushRef="#br0" timeOffset="419844.5469">23453 10104 61 0,'3'-16'71'0,"1"-1"-3"16,-7-2-35-16,2 3-13 15,-1 1-4-15,1 0-5 0,-4 1-4 16,3 0-2-16,-4-3 0 16,1 0-1-16,0-1 0 15,-10-1 0-15,6-2 0 16,-5-3 0-16,-3-2 2 0,-5-4-1 16,-4 2 2-16,-1-3-1 15,-8 3 0-15,2-2 0 16,-6 3 0-16,0 2 0 0,-11 2-4 15,2 4 2 1,-3 2-2-16,-7 1-1 0,-6 5 0 16,-4 0-1-16,-4 4 1 15,-5 2-1-15,0-1 0 16,-7 5 0-16,-1 0 0 16,-3 1 0-16,0 5 0 0,2 2 0 15,2 7 0-15,-1 2 0 16,3 4-1-16,6 3 1 0,0 3-1 15,5-1 1-15,6 5 0 16,3 1-1-16,8-3 1 16,7 5-1-16,3-1 0 15,9 1-1-15,6 2-1 16,11 4 2-16,3-1-2 16,10-1 1-16,5 3 1 0,3-1-1 15,12-2 1-15,3 1 0 16,6-2 1-16,8-3 0 15,5 2 0-15,6-4 1 0,7 2-1 16,8-1 1-16,3 0 0 16,7-2 0-16,5-2 0 15,7 1 0-15,3-4 0 16,7 2 0-16,5-8 1 0,7-1-2 16,9-5 2-16,8-4 0 15,6-6 0-15,6-2-1 16,3-7 1-16,-3-7 0 0,4-4-1 15,-4-8 0-15,-8-2 0 16,-5-10 0-16,-11-3 2 16,-9-7-1-16,-13-5 2 15,-9-8 2-15,-18-7 0 0,-9-5 2 16,-22-7 0-16,-14-3-1 16,-22-6-1-16,-20 2 0 0,-24 4-3 15,-28 7-1-15,-22 12-2 16,-28 11-1-16,-20 16 0 15,-6 13 0-15,-5 17-3 16,3 12-5-16,13 19-7 16,16 10-12-16,22 16-43 0,31 21-12 15,26 11-5-15,30 6-4 16</inkml:trace>
  <inkml:trace contextRef="#ctx0" brushRef="#br0" timeOffset="421197.9499">25805 10430 22 0,'-13'4'65'0,"13"-4"2"16,0 0-4-16,16-24-25 16,18 22-39-16,18 2 0 15,9 0 3-15,20 6 1 0,12-3 3 16,10 3-1-16,16-6 1 16,12 0 1-1,6-6 0-15,1-3 1 0,12 1-1 16,8-4 0-16,4 2-1 0,10-3 2 15,-1 3-2-15,-2 4 0 16,4-1-1-16,4 2-1 16,-8 0 0-16,0 3-1 15,-7 0 1-15,-3 0-1 0,-6 2 0 16,-3-2 0-16,-10 1 1 16,-7-1-2-16,-7 0 0 15,-7 0-1-15,-11-1 1 16,-9-1-1-16,-10 2 1 15,-10-1-1-15,-9-2 2 0,-9 2-1 16,-12-1 1-16,-10 1-1 16,-9 0 1-16,-7 1 0 15,-6-2 0-15,-7 3 0 16,-10 1-1-16,9-2 0 0,-9 2-2 16,0 0-4-16,0 0-4 15,0 0-4-15,0 0-8 16,-3-12-8-16,3 12-13 0,-15-11-1 15,5 2 1-15,1-4 4 16,0-2 4-16,2-1 7 16,0-5 11-16,4 3 19 15,2-5 15-15,1 3 5 0,0-1 3 16,5 2-1-16,0 0 1 16,-1 4 0-16,1 1-2 15,1 0-5-15,0 3-4 16,1 1-3-16,4 3-2 0,4 4-2 15,6 5-4-15,5-2-1 16,5 10-2-16,5 4-2 16,5 8 1-16,6 5 0 0,-3 8-1 15,1 3 0-15,-7 6 0 16,-6 3 1-16,-8 5 0 16,-10 5 1-16,-14 1 2 0,-12 6-2 15,-22 4 1-15,-14 4-4 16,-17 5-9-16,-14-2-18 15,-36 27-44 1,-3-4-7-16,1-1-4 16,6-8 0-16</inkml:trace>
  <inkml:trace contextRef="#ctx0" brushRef="#br0" timeOffset="424670.669">30120 11659 9 0,'-10'-7'52'0,"10"7"0"0,-5-10-27 15,5 10-11-15,0 0-6 16,-3 6-6-16,3 7-4 16,0 8 1-16,-2 0 1 15,0 10 2-15,0-1 1 0,0 7 1 16,0-3-1-16,1 10 0 16,1-7 0-16,-1-3 2 15,1 2-1-15,-2-5-4 16,0 0-17-16,-1 0-19 0,-6-5-18 15,5-4-2-15</inkml:trace>
  <inkml:trace contextRef="#ctx0" brushRef="#br0" timeOffset="424950.814">29868 11879 34 0,'-15'-18'58'0,"0"1"5"15,2 2-39-15,5 1-1 16,2 0-1-16,3-1-1 16,3 1-1-16,0-2-2 0,2-4 1 15,5-1-5-15,5-3-1 16,0 0-4-16,7-6-1 16,5 2-2-16,3-3-1 15,7 1-3-15,1 5-1 0,5-1-1 16,-1 2 0-16,5 4-2 15,-5 3-4-15,1 6-13 16,-4 7-20-16,-9 1-30 16,2 8-6-16,-12 14-5 15</inkml:trace>
  <inkml:trace contextRef="#ctx0" brushRef="#br0" timeOffset="426252.6215">29854 12164 42 0,'5'13'47'16,"6"3"3"-16,5-2-57 0,4 8-1 16,0 5 8-16,0-1 0 15,1 6 0-15,1-6-1 16,-5 4 2-16,0-7 0 15,-2 4 0-15,-1-11 3 16,-2-2 3-16,0-3 6 16,-2-5 2-16,-2-5 1 0,-8-1 1 15,16-8 0-15,-9-8 1 16,1-5-3-16,-2-9-2 16,5-3-2-16,-2-5-3 0,1-4-1 15,1 2-1-15,1 0 0 16,-1 4-1-16,4 5-2 15,-4 8 0-15,2 3-3 16,-4 9 0-16,3 3-2 0,-2 5-1 16,-1 3 0-16,0 0 0 15,1 5 1-15,-1 1-1 16,0 4 2-16,7-1 0 16,-7 0 1-16,5 0 1 0,0-2 0 15,-1-2 2-15,-2-1 0 16,4-4 0-16,-2-3 0 0,-3-4 0 15,2-5 0-15,1-4 0 16,-3-4 0-16,4-4-1 16,-2 0 0-16,-1 3-1 15,2-2-1-15,-3 5-1 16,-2 2-3-16,0 7 1 0,-8 9-1 16,13 0 0-16,-13 0-1 15,15 15 1-15,-4 0 0 16,1 1 2-16,3 1 2 15,2-3 0-15,5 2 0 0,1-8 2 16,6-5 1-16,-2-3 0 16,4-3-1-16,-2-7 1 0,2-5 0 15,-4-2 0-15,2-5 0 16,-7 0 2-16,-3-3 2 16,-4-1 1-16,-9 3-1 15,-1 0 1-15,-5 3-1 16,0 4-3-16,-6 4-2 15,-3 5-3-15,-3 7-2 16,-3 8-1-16,0 11-1 0,0 6-1 16,2 6 2-16,1 3 1 0,2 2 2 15,5-1 0-15,4-2 1 16,1-5 1-16,6-6 0 16,5-8 1-16,5-7 1 15,0-4 0-15,6-6 1 0,1-9 0 16,0-10 1-16,2-6 0 15,-2-12-1-15,1-8 1 16,0-7-2-16,-4-9 0 16,-4-2 0-16,-5-1 1 0,0-2-1 15,-8 6-1-15,0 2 0 16,-2 9 2-16,0 14-3 16,-4 5-4-16,0 14 0 15,-4 10-3-15,7 9 0 16,-14 16 0-16,1 13-1 0,0 6 0 15,1 9 2-15,-2 2 2 16,1 8 1-16,2 0 1 16,2-2 0-16,7-4 1 15,2-2 0-15,3-1-1 0,8-8 1 16,1 2 1-16,9-6 1 16,2-6-1-16,0-2 0 15,4-9 1-15,2 0-1 0,3-11 1 16,-1-5 0-16,-1-3 0 15,0-11 1-15,0-6 0 16,-1-7 1-16,0-2-1 0,-4-3-1 16,-5 1 1-16,0 1 0 15,-5 2 0-15,-2 6-2 16,-6 2-1-16,-4 7-1 16,-3 4-3-16,0 9 1 0,-14-5-2 15,1 5-1-15,-2 10 0 16,0 3 1-16,-1 5 0 15,1 2 1-15,1 2 2 16,4 5-1-16,3-2 1 16,5 1-3-16,2-2-1 0,8 1-2 15,6-1-2-15,8-2-5 16,4-3-9-16,8-7-23 16,11 1-24-16,6-7-1 0,9-6 1 15</inkml:trace>
  <inkml:trace contextRef="#ctx0" brushRef="#br0" timeOffset="428465.0263">31386 10029 24 0,'14'-4'60'16,"-14"4"-3"-16,13-2-2 0,-13 2-54 15,0 0-3-15,9 14-3 16,-6 7 1-16,5 10 0 16,-3 8 2-16,1 12 3 15,-2 0 1-15,1 15-1 16,-4 1 3-16,2 1-1 15,-3 0 1-15,1-9 0 0,-1-2 1 16,0-14-3-16,0 1-3 16,0-17-9-16,-2-5-27 15,-9-11-22-15,3-10-2 0</inkml:trace>
  <inkml:trace contextRef="#ctx0" brushRef="#br0" timeOffset="428685.6121">31095 10185 60 0,'-16'-42'72'0,"10"3"-1"0,3-3-5 15,6 9-60-15,12 0 1 16,8 5-3-16,12 4-3 16,6 4-2-16,6 2 0 15,3 6-2-15,4 6-9 16,-5 5-10-16,3 4-14 0,-9 14-16 15,-7 6-9-15,-9 11-8 16</inkml:trace>
  <inkml:trace contextRef="#ctx0" brushRef="#br0" timeOffset="430157.0438">31201 10786 10 0,'24'11'21'16,"5"-3"3"-16,3-3 0 16,-1-3-4-16,7-2-1 0,-4-4-4 15,3-5-1-15,-3-4-2 16,-1-5 0-16,1-3-1 15,-6-3 1-15,3-7-2 16,-6-3 0-16,3 2-2 16,-7-2 1-16,2 2 0 15,-9 3-3-15,0 6-1 0,-4 5-4 16,-2 6-4-16,-8 12-1 16,0 0-1-16,11-5-2 15,-11 5-1-15,6 10-1 16,-5 0 2-16,4 3 3 0,1 0 3 15,0 2 2-15,3-1 1 16,1-1 2-16,-2-3-1 16,4-2 3-16,0-3 0 15,3-3 2-15,0-2 0 0,2-5 1 16,0-5-2-16,-1-4 0 16,-1-6-2-16,4 0-2 0,1-8-2 15,0 3 0-15,-5-3-1 16,0 5-1-16,-6 0-2 15,4 8-2-15,-4 2-3 16,-9 13-1-16,8-9 1 0,-8 9-1 16,0 0 1-16,0 12-1 15,0-12 2-15,0 16 4 16,0-16 3-16,0 15 2 16,0-15 5-16,3 9 2 0,-3-9 1 15,0 0 0-15,11-1 1 16,-9-7 0-16,0-3 0 15,-2-5 1-15,0 3-3 16,-7-4-3-16,-1 4-3 0,1-1-2 16,0 5-2-16,-3 6-1 15,0 3-2-15,1 6-3 16,2 5 0-16,3 7 1 0,-1-1 0 16,0 4 3-1,5 3 2-15,2-4 0 0,7 0 2 16,1-7 0-16,1 1 2 15,5-9 1-15,1-1 0 0,2-6-1 16,-1-15 1-16,1-4 0 16,1-11 1-16,0-6-3 15,-3-9 0-15,2-9-2 16,-4-4 2-16,-1-3 0 16,-8 4 0-16,-4 0 1 0,0 7 0 15,-2 6 0-15,-3 6-2 16,-3 16-2-16,-6 12-1 15,3 12-1-15,-2 10-2 0,-3 13-1 16,-2 9-1-16,4 5 0 16,-1 12 3-16,0-1 1 15,4-2-1-15,3 3 2 16,5-9-1-16,1-1 1 0,7-7 1 16,1-4 2-16,3-7 0 15,3-4 1-15,-1-7 2 16,2-5 1-16,3-4 2 15,0-3-2-15,-1-8 1 0,1-8-2 16,8-3-1-16,-7-5 0 16,3-1-1-16,-10-2-1 15,6 6-3-15,-8 2-1 16,0 6-2-16,-4 6 0 0,-6 9 0 16,0 0-1-16,6 15 1 15,-2 7-2-15,-3 0 3 16,0 6 2-16,7 1 1 15,3 4 1-15,5-6 0 0,4 2-1 16,0-8 2-16,6-3-1 16,1-5 0-16,10-5 1 15,-3-7 0-15,3-1 0 0,-2-8 0 16,2-6 0-16,0-4 1 16,-5-6 0-16,-1 3 1 15,-9-8 0-15,-8 4-1 16,-4-2 1-16,-2 4 0 0,-8 2 0 15,0 5-1-15,-7 2-3 16,-4 3-1-16,0 8-1 16,11 3-1-16,-19 3-1 0,8 6-2 15,2 4 0-15,-2 1 1 16,5 5 2-16,1-2 1 16,4 2 1-16,0-1 0 15,1-2 1-15,1-2 4 0,6-3-1 16,3-1 0-16,0-3 3 15,5-3 0-15,1-3-2 16,1-1 2-16,0 0 0 16,5-3-3-16,-4-1 0 0,4-1-1 15,2 1-1-15,0 2-2 16,-2 2 1-16,4 0-5 16,-2 5-2-16,0 3-6 15,-4 7-12-15,-3 3-13 0,-2 3-17 16,1 2-12-16,-9-2 5 15</inkml:trace>
  <inkml:trace contextRef="#ctx0" brushRef="#br0" timeOffset="430357.2336">32733 9876 0 0,'-27'-21'63'16,"7"-1"-12"-16,7 12-4 0,-1-2-10 15,14 12-81-15,-2 10-23 16,2 9-1-16</inkml:trace>
  <inkml:trace contextRef="#ctx0" brushRef="#br0" timeOffset="431682.0289">22605 12430 35 0,'0'0'72'0,"-16"-15"-3"0,16 15-5 16,-29-14-50-16,29 14-3 15,0 0-6-15,-6 9-6 16,6 10-3-16,1 7-2 0,5 7 3 15,-1 6 2-15,0 10 2 16,0 0 1-16,3 5 0 16,-1-4 1-16,1 0-1 15,1-7 0-15,0-1-1 16,1-6-2-16,2-6-5 0,-6-5-4 16,4-5-9-16,-3-1-5 15,-4-9 0-15,-2 2-5 16,-1-12-2-16,0 0-4 0,-12 2 3 15,1-4 5 1,-10-10 7-16,-5-7 10 0</inkml:trace>
  <inkml:trace contextRef="#ctx0" brushRef="#br0" timeOffset="431871.9837">22524 12933 0 0,'-44'-33'20'15,"-4"-7"13"-15,0-3 7 16,-1-5 5-16,4-1-1 0,-1 2-2 16,14-5-8-16,5 4-9 15,13 0-10-15,10 1-7 16,6 1-4-16,13-1-2 0,9 3-1 15,14 0-2-15,8 3 1 16,6 1-1-16,6 3 0 16,2 5 0-16,8 7-4 0,-7 6-7 15,5 9-14-15,-4 9-11 16,-8 6-20-16,-2 19-14 16,-17 10 0-16</inkml:trace>
  <inkml:trace contextRef="#ctx0" brushRef="#br0" timeOffset="432910.0618">22598 13076 18 0,'-11'27'39'0,"0"-3"-3"15,7-1-5-15,3-3-5 0,2-3-8 16,5 0-4-16,5-5-4 15,4-2 1-15,3-7 1 16,-1-3 3-16,5-2 0 16,-2-13 1-16,6-7-1 0,4-6 1 15,1-5-3-15,1-8-4 16,-1-2-1-16,3-9-4 16,-3 0 0-1,-1 0-2-15,-4 3 0 0,-5 3-1 16,-2 7 0-16,-4 7-2 0,-5 6 0 15,1 11-1-15,-4 8-1 16,-7 7 0-16,14 3-1 16,-4 9 0-16,-3 6 2 0,3 2 0 15,1 3 1-15,1 1 1 16,-2-2 0-16,2-2 1 16,0-2-1-16,-4-6 1 15,5-2 0-15,-6-5 1 0,3-5 2 16,-10 0-2-16,20-7 1 15,-12-5 0-15,4-7-1 16,0-2-1-16,-1-7 0 16,3 1-1-16,-1-1-1 0,-4 2-1 15,4 5-1-15,-6 7 0 16,6 3-2-16,-4 10 2 16,2 5-1-16,2 9 1 15,2 5 0-15,5 0 1 0,-2 4 1 16,5-3 0-16,-1 1 1 15,5-6 0-15,-6 0 0 16,2-6 1-16,-4-2 0 0,-2-2 0 16,-2-3 0-16,-7 0 1 15,-8-1 0-15,13 0-1 16,-13 0 0-16,0 0-1 16,0 0-1-16,0 0 0 15,2 12-1-15,-2-12 0 0,0 18-1 16,1-10 0-16,1 4 2 15,2 0 0-15,1-3 1 0,-5-9 1 16,14 9 0-16,-5-9 0 16,4-7 1-16,0-5 0 15,1-10 0-15,1-1-1 16,2-11-2-16,-2-3-1 16,-5-13-1-16,0-3 1 0,-7-11-1 15,-1-3-1-15,-2-7 2 16,-4-4 0-16,-5-1 4 0,1 0 0 15,-5 6 4 1,3 7-1-16,-3 9 0 0,1 9 0 16,5 12-1-16,-3 12-1 15,3 12-2-15,7 12-1 16,-11 9-1-16,6 8-1 0,0 9 0 16,-4 3 0-16,2 4 1 15,1 0 1-15,-1 4-1 16,1-3 1-16,2 2-1 15,1-5 0-15,3 7 0 0,0 4-1 16,7 0 1-16,1 7 0 16,3 1 1-16,6 4-1 15,3-1 0-15,2 4 0 0,6-4 0 16,-1-5 0-16,5 1 0 16,3-7 1-16,2 0 0 15,-1-10-6-15,4-1-20 16,0 3-37-16,2-14-5 0,-1-5-4 15</inkml:trace>
  <inkml:trace contextRef="#ctx0" brushRef="#br0" timeOffset="433445.6039">23631 12616 10 0,'-6'-12'54'0,"6"12"2"16,-9-12-2-16,9 12-53 16,0 0-1-16,-8-7-1 0,8 7 0 15,-12 0 0-15,12 0 0 16,-14 13-1-16,6-2 0 16,-2 3 1-16,3 6-1 15,1 1 0-15,3 4 1 0,3-2 0 16,1 2 0-16,8-4 0 15,4-1 0-15,5-6 1 16,5-3-7-16,0-6-11 0,7-5-19 16,8 0-14-16</inkml:trace>
  <inkml:trace contextRef="#ctx0" brushRef="#br0" timeOffset="433829.4419">23950 12453 36 0,'-10'9'18'0,"2"16"-8"0,4 3 0 15,2 3-5-15,2 1-2 16,3-3 0-16,5 0-2 16,-2-6 1-16,7-2 3 15,-5-8 3-15,7-6 5 16,2-7 1-16,1-3 1 16,1-7 1-16,-1-9 0 0,1-3 0 15,-6-6-3-15,2-1-4 16,-8-3-2-16,-7 2-4 15,0 3-3-15,-11 4-8 0,-1 4-12 16,-7 11-23-16,1 4-18 16,2 4 0-16</inkml:trace>
  <inkml:trace contextRef="#ctx0" brushRef="#br0" timeOffset="436221.4625">24363 12201 44 0,'10'11'51'15,"2"1"-39"-15,-4 11-2 0,-2 8 0 16,8 5 2-16,-5 7-1 16,5-3-3-16,3 5-2 15,1-5-2-15,-2 0 2 16,2-14 7-16,-1-4 3 0,1-12 3 15,-1-5 0-15,0-8 1 16,-3-8 0-16,3-9-1 16,3-5-3-16,-7-7-4 15,4-6-5-15,-5-3-2 0,-1-5-1 16,-1 4-2-16,-2 0 0 16,-5 6-1-16,1 5-2 15,-2 7-1-15,0 7-1 16,-2 17-1-16,0 0 0 0,10 0 1 15,-3 11-1-15,-2 11 1 16,5 4 1-16,0 3 1 0,4 0 1 16,1-2 1-16,0 0-1 15,0-7 1-15,0-3 0 16,1-9 0-16,1-5 1 16,-1-3 0-16,-2-6 1 15,-3-6 0-15,3-6 0 0,1-3 0 16,-5-7 0-16,1-1-1 15,-1-6 0-15,-3 2 0 16,-3-1 0-16,1 2-1 0,-3 6 0 16,-2 2-1-16,0 4 0 15,1 6-1-15,-1 3-1 16,0 11-1-16,1-9 0 16,-1 9 0-16,0 0 0 0,9 9 0 15,-9-9 0-15,20 16 1 16,-6-7 2-16,6-1 0 15,2-1 0-15,6-6 1 16,-2-1 0-16,5-1 1 0,-3-7-1 16,1-4 1-16,2-2 0 15,-8-2 1-15,-2-1 0 16,-6 1 0-16,-2 0-1 16,-10 2 0-16,-3 1 0 0,-1 5-2 15,-14 2-1-15,3 5-1 16,-4 1 0-16,0 9-2 15,-2 8 1-15,2 4 0 16,1 6 0-16,4 6 1 0,4-2 1 16,4 4-1-16,3-5 2 15,1 1 0-15,5-7 0 16,8-2 0-16,2-8 0 16,4-6 1-16,5-5 1 0,3-2 0 15,4-10-1-15,-2-10 1 16,6 0 0-16,-2-10 0 15,4-4-1-15,-2-5 1 16,-2-1-1-16,2-1-1 0,-5 2 0 16,-2 4-1-16,2 2 1 15,-4 7-2-15,-1 5 1 16,-2 8-1-16,-1 7 0 16,0 5-1-16,-3 7 1 0,-2 7 1 15,-4 8-1-15,-4 5 1 16,-6 6 0-16,-4 3 1 15,-3 2 0-15,-6-1 0 0,-4-5 1 16,-1-3 0-16,4-6 1 16,-4-5 0-16,5-6 1 15,9-12-1-15,-7 3 0 16,7-11-1-16,6-9 0 0,7-9-2 16,2-6-2-16,5-12-2 15,3-8 0-15,6-7 0 16,-1-6 1-16,-1-1 1 0,-2-3 2 15,-6 4 5-15,3 6 3 16,-10 9 1-16,-2 8-1 16,-4 11 0-16,-3 13-2 15,-3 18 0-15,0 0-2 0,8 17-3 16,-4 9-3-16,2 13-1 16,-1 8 3-16,4 6 0 15,-2 8 0-15,5 0 1 16,-2 1 0-16,3-6 0 0,2-1 1 15,1-11-1-15,0-6 1 16,1-11-1-16,-3-8 2 16,3-8-1-16,-2-7 1 0,1-4-1 15,-2-10 1-15,-2-5-1 16,-1-5 0-16,-1-3-1 16,-3 0 0-16,-3-2 0 15,0 3 0-15,0 2 0 16,-3 0 0-16,-1 7 0 0,0 1 0 15,0 12 0-15,1-13 0 16,-1 13 0-16,0 0-1 16,0-9 1-16,0 9 0 0,0 0 0 15,0 0 0-15,0 0 0 16,0-9 0-16,0 9 1 16,0-10-1-16,0 10 2 0,2-15-2 15,-1 4 1-15,-1-1-1 16,1 1 1-1,-1-2-1-15,0-1 0 0,0 5 0 16,-3-3-1-16,3 12 0 0,-12-11-2 16,12 11 0-16,-16 0 0 15,8 10 0-15,-6 5 0 16,2 7-1-16,1 4 2 16,-1 6 0-16,5 2 0 0,3 1 1 15,3-2 0-15,1-1 0 16,5-4 0-16,3-3 1 15,7-4 0-15,1-6 1 16,1-6 0-16,-1-4 1 0,1-5 0 16,1 0 1-16,1-12-1 15,-2-3 1-15,3-8 0 16,0-5-1-16,0-4 0 16,2-3 0-16,5-2-2 0,0 1 0 15,0 4 0-15,2 1-1 16,-2 9-1-16,-2 6 0 0,-3 9-1 15,0 5 0-15,-7 6 0 16,-1 12 1-16,-6 6-1 16,-1 6 1-16,-3 4 1 15,-1-1 0-15,1-1 1 16,2-3 0-16,-2-2 1 16,3-7 0-16,3-9 1 0,5-5 0 15,-3-3 0-15,4-6 1 16,0-5 0-16,0-6 0 0,0-3 0 15,0-3 0-15,-2-4-1 16,-1-3 0-16,2-5 1 16,0 1-2-16,-1-2 0 15,0 1 0-15,0 3 0 16,3 1-1-16,0 7-1 0,-1 4 0 16,1 6 0-16,-2 4-1 15,-2 7-2-15,0 2 1 16,1 3 1-16,-7 5-1 0,5 5 1 15,-5 4 0-15,1 1 0 16,-3 4 1-16,2 0 0 16,0 4 0-16,-3-3 0 15,0 6 1-15,-1-7 1 0,1-3-1 16,-1-2 1-16,-1-3 1 16,0-4 0-16,-2-10 1 15,0 0 0-15,8 1 0 0,-8-1 1 16,9-15 1-16,-4 0-2 15,6-4-1-15,-6-3 0 16,5-4 1-16,-4-3 1 16,3-3-2-16,-2-2 0 0,2-2-1 15,-1-1 0-15,2-1 0 16,2 3 0-16,4-1-2 16,0 5-1-16,4 4 1 0,1 1 0 15,2 8-1-15,-1 4 1 16,2 4-1-16,-4 5 0 15,-1 2-1-15,-1 3-2 16,-4 0-5-16,-3 2-6 0,-11-2-11 16,13 8-17-16,-9 2-29 15,-5 0-6-15,-7 2-2 16</inkml:trace>
  <inkml:trace contextRef="#ctx0" brushRef="#br0" timeOffset="436473.9558">26202 11499 62 0,'-3'-24'64'0,"8"-5"-1"15,11-2-4-15,12 1-58 0,7 2 2 16,19 0-6-16,7 2-2 16,6 1-12-16,10 3-19 15,0 3-25-15,3 1-5 16,-4 6 2-16</inkml:trace>
  <inkml:trace contextRef="#ctx0" brushRef="#br0" timeOffset="437094.7672">24283 13193 9 0,'-22'13'67'0,"6"-3"1"0,4-8-4 16,12-2-1-16,4-17-62 16,20 0 2-16,17-6 3 15,11-8 0-15,19-6 5 0,19-10 0 16,21-8 0-16,14-7 2 15,26-8-1-15,14-7 0 16,24-5-3-16,15-6 1 16,16-1-1-16,8-1-2 0,14-2 0 15,4 2 0-15,-1 5-1 16,-6 4-2-16,-13 7 0 16,-10 9-1-16,-20 8-1 15,-20 9 0-15,-25 12-1 16,-23 10-1-16,-26 11-1 0,-24 5-2 15,-22 10-3-15,-24 3-5 16,-25 16-4-16,-25 8-10 16,-30 11-15-16,-19 18-36 0,-33 0-8 15,-23 6-2-15,-26 3 5 16</inkml:trace>
  <inkml:trace contextRef="#ctx0" brushRef="#br0" timeOffset="437365.8593">24351 13324 44 0,'-64'41'76'0,"19"-17"-2"16,34-22-2-16,26-23-4 15,55-21-69-15,20-15 2 0,36-14 0 16,39-14 2-16,33-12 0 15,39-10 1-15,19-3-1 16,28 2-1-16,10 0 0 16,6 8-6-16,2 4-4 0,-11 10-8 15,-9 7-16-15,-21 4-28 16,-14 15-15-16,-28 6-6 16,-20 8 5-16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6:17:07.5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13031 1242 47 0,'17'-25'97'0,"-3"3"-5"15,-2 7-8-15,0 0-1 16,-2 9-4-16,-1 6-79 16,-3 6 0-16,3 9 0 15,-5 3-1-15,6 23 2 0,1 22 1 16,-1 9 1-16,3 12 1 16,1 16-1-16,0 13 1 0,3 5 1 15,-4-1 0 1,-1-2-2-16,2 12-3 0,0 8 0 15,2 10 0-15,-1 5 0 16,2 5 0-16,-2 3 0 16,2 4 0-16,0 1 0 0,-2-3 0 15,3-4 0-15,-1 0 0 16,-1-5 0-16,-3-2 0 16,1-3 0-16,-1-3 0 0,-2-7 0 15,-3-4 0-15,0-5 0 16,-1-7 0-16,0-4 0 15,0-13 0-15,-2-10 0 0,0-5 0 16,-3-12 0 0,6-2 0-16,-7-19-31 0,-1-3-55 15,2-12-4-15,1-9-2 16,-1-16-8-16,-2-15-2 16</inkml:trace>
  <inkml:trace contextRef="#ctx0" brushRef="#br0" timeOffset="1725.3978">6338 2478 23 0,'0'-27'78'16,"2"1"2"-16,-2 2-2 15,-2-4-22-15,2 8-29 16,0 1-2-16,0 4-1 0,0 3-8 15,0 12-5-15,2-11-3 16,-2 11-2-16,0 0 0 16,6 5-5-16,-3 14 1 15,0 6-2-15,2 13 2 0,-3 11 0 16,0 13 1 0,-4 10 0-16,2 11 0 0,-5 9 1 15,-3 5-1-15,-3 0 0 0,-1-1-1 16,0-2-1-16,-2-10-1 15,3-5-2-15,2-10-8 16,-5-13-20-16,-1-11-52 16,10-13-3-16,-3-19-6 15,8-13-6-15</inkml:trace>
  <inkml:trace contextRef="#ctx0" brushRef="#br0" timeOffset="1999.3864">5887 2373 30 0,'-10'-39'97'0,"3"3"-3"0,6-2-8 16,2-5-3-16,14 0-1 16,7 1-81-16,10-3 0 15,18 2 0-15,17-1 1 0,11 3 0 16,11 4 0-16,10 10 1 15,5 3-3-15,3 11-3 16,-1 5-5-16,-8 10-8 16,-14 10-12-16,-9 12-34 0,-18 21-22 15,-22 10-8-15,-24 12-4 16,-21 10 4-16</inkml:trace>
  <inkml:trace contextRef="#ctx0" brushRef="#br0" timeOffset="2166.533">6153 3266 20 0,'-80'110'97'16,"15"-12"-3"-16,15-14-7 16,16-18-5-16,13-13-1 15,17-14-80-15,15-12 1 16,29-11 0-16,22-14-2 16,22-6-9-16,15-21-32 15,18-14-40-15,16-15-3 16,7-14-7-16,2-14-6 0</inkml:trace>
  <inkml:trace contextRef="#ctx0" brushRef="#br0" timeOffset="3491.6476">7781 2057 40 0,'22'-49'99'0,"-6"11"-3"15,-8 13-8-15,-6 8-4 16,-2 17-3-16,-2 10-81 15,-2 14-2-15,2 23 0 0,-5 19 0 16,1 30 1-16,-9 22-2 16,-3 21 1-16,-4 8 0 15,-1-1 1-15,-3-7 0 16,2-12 0-16,2-18-1 0,4-25 0 16,5-23 4-16,6-24 0 15,7-16 0-15,0-21 1 16,16-3-1-16,6-21 0 15,8-12-1-15,5-6 1 16,9-6-1-16,5 1-1 0,3-1 1 16,5 10-1-16,0 8 0 15,-1 16 0-15,-3 11-1 16,-7 8 0-16,-8 15-2 16,-5 12 0-16,-16 8-1 0,-15 10 0 15,-13 4 0-15,-21 5-1 16,-15 0 2-16,-13-7 0 15,-9-1 3-15,-2-11 1 16,-2-7 0-16,6-10 0 0,9-8-1 16,14-11-2-16,12-6-2 15,19-14-1-15,13-7 1 0,21-7-2 16,13-7 1-16,15-7 0 16,10-2 2-16,10-6 4 15,8-1 1-15,4-3 2 16,0 0-1-16,-3 2 2 0,-2 1-2 15,-9 4 3-15,-9 5 1 16,-13 9 0-16,-10 6-1 16,-14 8-1-16,-17 11-1 15,-4 10 0-15,-24 5 0 0,-8 15-2 16,-6 10-1-16,-2 7-2 16,-6 9 0-16,5 5 0 15,6 5 1-15,9-1-1 16,12-4 1-16,14-7 0 0,10-7-1 15,19-11 0-15,14-11 0 16,18-8 0-16,9-8 1 16,12-14-1-16,8-8 0 15,6-11 1-15,-1-9-1 0,1-10 1 16,-6-8 1-16,-7-11 0 16,-7-4 0-16,-6-17 1 15,-4-3-1-15,-9-5 0 16,-1 4 0-16,-11 5 1 0,-4 4 0 15,-12 12 0-15,1 11 0 16,-11 16 0-16,-4 13 1 16,-8 10-1-16,-3 7 0 0,-4 4-1 15,0 15 1-15,1-14-2 16,-1 14 0-16,0 0-2 16,0-9-1-16,0 9 1 15,-3 11-1-15,0 8 0 0,-1 4 2 16,-4 10 0-16,2 4 0 15,-2 14 3-15,-5 8 0 16,1 6 1-16,2 6 0 16,-5 1-1-16,4 4-1 0,0 4 0 15,-1-1 0-15,4 2 0 16,-3-2-1-16,7-4 0 16,1-4 0-16,1-5 0 15,2-3 1-15,4-9-1 0,4-8-1 16,6-10 1-16,1-9-1 15,3-11 1-15,6-11 0 0,5-9 0 16,1-18-1 0,5-13 1-16,4-9 0 0,6-10-1 15,1-6 1-15,3-2-1 16,-1-1 1-16,-1 3 0 0,-3 6 0 16,-5 6 1-16,-3 9 0 15,-11 8 0-15,-3 7 1 16,-6 8-1-16,-4 3 0 15,-12 13-1-15,0 0 0 16,2 20-2-16,-5 3 2 0,-8 7-2 16,-1 6 1-16,-1 5 0 15,-3 2 0-15,2 5 1 16,6-3 1-16,-2-2-1 16,7-2 0-16,3-5 0 0,1-5-1 15,8-7 0-15,4-4 0 16,3-11 0-16,4-6-2 15,3-3-1-15,1-12-1 16,0-8-2-16,3-4-4 0,-2-3-8 16,-5-4-32-16,-1-5-33 15,-4-3-3-15,-4-1-5 16,-6 0-2-16</inkml:trace>
  <inkml:trace contextRef="#ctx0" brushRef="#br0" timeOffset="3734.6926">10223 2244 28 0,'4'-14'97'15,"0"-2"-1"-15,-3 7-7 16,-1 9-4-16,-1-14-4 15,-4 30-73-15,5-16-11 0,0 0-9 16,0 0-25-16,0 0-47 16,7 7-1-16,-1 5-7 15,7 0-5-15</inkml:trace>
  <inkml:trace contextRef="#ctx0" brushRef="#br0" timeOffset="4465.7457">10393 2573 57 0,'9'20'80'0,"3"-4"-5"16,-2-6-2-16,5-6-4 15,1 1-65-15,11-5 1 0,3 0 2 16,9-9-3-16,-1-3 0 16,5-8-1-16,-7-3 1 15,0-4-1-15,-8-1 0 16,-5 0 1-16,-8 5 1 15,-11 1 1-15,-4 8 0 0,-16 9 2 16,-7 6 0-16,-11 16 0 16,-4 10-1-16,-1 10-2 15,-1 9-3-15,3 10-1 16,6 3-3-16,10 0-2 0,13-5-2 16,6-3 0-16,9-8-2 15,14-9 0-15,10-10 2 16,6-12 0-16,1-10 2 0,6-6 2 15,3-12 2-15,-1-10 1 16,4-8 4-16,-6-8 0 16,-1-5 2-16,-7 2 0 15,-2 1 0-15,-9 7 0 0,-2 5-1 16,-8 7-1-16,-6 10-2 16,-9 15-2-16,0 0 0 15,3 21-2-15,-3 3-2 0,0 3 0 16,0 3-1-16,-1-1 1 15,4 1-1-15,6-7 1 16,4-4-1-16,4-12 3 16,1-4 1-16,1-3 1 15,2-10 1-15,0-8 1 0,2-8 1 16,-1-5-2-16,-4-5 1 16,2-3 0-16,0 0-1 15,-4 2 0-15,-1 5-2 0,-4 6 0 16,-2 7-1-16,-4 10 1 15,-5 9 0-15,10 5 0 16,-8 10 0-16,0 6 0 16,5-2 0-16,5-2 0 15,4-1 1-15,4-8 1 0,1-6 1 16,7-9 1-16,4-13 0 16,2-11 1-16,3-7 0 15,-1-4-1-15,-2-8 0 0,0 3-4 16,-7-10-7-16,3 3-11 15,-9 4-47-15,-4 4-20 16,-2 10-4-16,-11 5-5 16,-2 11-5-16</inkml:trace>
  <inkml:trace contextRef="#ctx0" brushRef="#br0" timeOffset="5630.3547">12062 2513 11 0,'0'-9'87'16,"0"9"-3"-16,4-10-5 0,-4 10-4 16,16-1-2-16,-16 1-71 15,17 5-4-15,0-3 0 16,6 1 1-16,4-2 2 15,8 0 0-15,2-1 1 0,1-9 0 16,-1-3 0-16,0-5 1 16,-4-2 0-16,-7-3 2 15,-4-2 2-15,-9 0 1 16,-11 5-1-16,-6-1 1 16,-17 9-2-16,-10 9 1 0,-8 4-2 15,-8 13-1-15,-1 15-3 16,-1 9 0-16,0 15 0 15,9 3-2-15,18 2-2 0,8 0-1 16,16-2 0-16,21-11-2 16,23-12-5-16,10-12-9 15,30-14-30-15,12-7-30 16,16-15-2-16,12-9-6 16,7-15-2-16</inkml:trace>
  <inkml:trace contextRef="#ctx0" brushRef="#br0" timeOffset="6562.6073">15354 2301 14 0,'10'-7'92'16,"-8"-4"-2"-16,-2 11-6 0,2-15-5 16,-2 15 0-16,8-11-78 15,-8 11-1-15,-9 3-1 16,-1 8-2-16,-4 13 1 16,-5 9-1-16,-3 12 2 0,-4 10-1 15,-1 17 1-15,-2 6 1 16,2 6 1-16,4 2 0 15,10-6-2-15,5-5 1 16,8-8-2-16,9-11 0 16,14-13 2-16,9-14-1 0,8-14 0 15,10-12-1-15,0-13 2 16,4-15 1-16,3-14 2 16,-3-10 1-16,-3-13 2 15,-3-6 0-15,-13-1 2 16,-6 0 1-16,-9-1 0 0,-8 2-1 15,-10 4-2-15,-4 8 0 16,-12 8-2-16,-9 5-3 16,-3 6-3-16,-7 5-1 0,-2 12-2 15,-5 4 0-15,-3 10 1 16,2 6-1-16,0-1 1 16,-5 5 0-16,8 6 0 15,-3 0-3-15,5 1-13 16,1 5-36-16,9-3-23 0,3-2-6 15,7-2-4-15,7-3-4 16</inkml:trace>
  <inkml:trace contextRef="#ctx0" brushRef="#br0" timeOffset="7598.4373">16094 2055 50 0,'2'-31'97'15,"0"5"-5"-15,-1 8-8 16,-1 4-4-16,1 5-40 16,-1 9-35-16,-5 21-2 0,3 14-3 15,2 21-3-15,-4 19 1 16,-2 21 1-16,-3 20-2 15,-5 15 0-15,-4 3 2 0,-1-2-2 16,0-10 1 0,-2-14-1-16,-2-15 1 0,-2-26 2 15,2-16 3-15,-1-24 2 16,-2-16 0-16,-1-13 0 16,-1-15 0-16,1-16-2 0,2-9 0 15,6-10-1-15,9-9-2 16,5-9 1-16,9-4-2 15,14-6 0-15,10-2 0 16,12 1-1-16,12-1 1 16,8-2-1-16,8 1 0 0,6 1 0 15,0 3 0-15,5 5 0 16,-6 8 1-16,-6 5 1 0,-7 11 1 16,-8 10-1-16,-15 13 1 15,-8 17 0-15,-10 14 0 16,-11 22 0-16,-8 20 0 15,-7 16-1-15,-1 12 1 0,0 10 0 16,5 1-1-16,2 1 2 16,1-8-2-16,3-9 2 15,8-14-1-15,3-15-1 0,-2-11 2 16,2-16-1-16,-1-9 1 16,3-11-1-16,1-16 0 15,2-13-1-15,2-5 1 16,2-5-1-16,0-3 0 15,0 2-1-15,-4 8 1 0,-2 9-1 16,-6 8 1-16,-1 17 0 16,-10 5 0-16,12 20 1 15,-11 8 0-15,5 14-1 0,0 6 1 16,11 2-1-16,8-2 0 16,9-2 0-16,11-7-1 15,10-14 0-15,10-14 1 16,10-12-1-16,5-16 1 0,-3-12 0 15,-2-9 0-15,-5-8 1 16,-9-6 1-16,-9 1 0 16,-12-1 1-16,-11 5 1 0,-11 5 0 15,-15 9-2-15,-8 9 0 16,-15 15-1-16,-10 9 0 16,-5 15-1-16,-6 15 0 15,3 12-2-15,1 5 0 0,14 5-1 16,12 5 0-16,14-9-2 15,21-3-2-15,21-11-9 16,8-14-26-16,18-13-40 16,17-7-4-16,10-14-3 0,1-12-4 15</inkml:trace>
  <inkml:trace contextRef="#ctx0" brushRef="#br0" timeOffset="7999.0564">19215 1919 19 0,'17'1'93'15,"-2"14"-1"-15,-7 7-7 16,-3 15-2-16,-5 8-2 15,-14 14-79-15,10 20 0 16,0 6 1-16,1 3-1 0,3-5-3 16,0-6 1-16,5-12-2 15,6-17 1-15,7-17 0 16,2-28 0-16,9-12 2 16,0-25 2-16,9-13 2 15,2-19-2-15,4-7 1 0,3-16 0 16,-2-4-1-16,2 1 0 15,-4 4-2-15,0 13-2 0,-6 6-5 16,-2 17-3-16,-5 9-11 16,3 18-16-16,-5 18-25 15,-1 14-23-15,4 12-8 16,0 8-4-16</inkml:trace>
  <inkml:trace contextRef="#ctx0" brushRef="#br0" timeOffset="8706.9173">20382 2019 14 0,'37'-16'91'16,"-10"-5"-4"-16,-16-6 1 0,-8 13-19 16,-10-8-24-16,-14 5-15 15,-7 6-16-15,-12 11-8 16,-6 7-4-16,-9 15-1 16,-3 18-1-16,-2 13 1 0,1 10-1 15,3 6 0-15,7-4 0 16,11 2-1-16,9-7-1 15,10-5 1-15,11-14-1 0,8-14-1 16,9-11 2-16,11-14-1 16,4-7 2-16,5-14 0 15,2-10 2-15,5-10 0 16,0-7-2-16,-2 1 1 16,-4 2-2-16,-2 4 2 15,-6 10-3-15,-5 8 2 0,0 15 0 16,-6 8 0-16,-5 21 0 15,-1 10-1-15,6 9-3 16,4 2 0-16,7 1 0 0,6-4-1 16,6-9 2-16,9-12-2 15,5-14 1-15,10-10 2 16,3-21 2-16,1-10 2 0,2-18-1 16,-2-13 2-16,2-13 0 15,-3-10 1-15,-1-9 0 16,-30 48 0-16,-3-2 3 0,-2 2 0 15,-3-2 4 1,-1 4-3-16,-2-2-3 0,-4 13-2 16,0-1 0-16,3-6 0 15,-18 28-2-15,-11 27-2 16,-16 39-4-16,-13 24 1 16,-4 27 3-16,3 11 1 0,0 5 0 15,7-14-1-15,8-7 0 16,11-16 0-16,11-21 3 15,7-18 0-15,12-17 0 16,7-12 0-16,6-14-1 0,8-16 1 16,5-17-2-16,6-9 1 15,-1-5-1-15,-1-4 1 16,-8 8-1-16,-2 5 2 0,-10 5-2 16,-5 11 0-16,-9 18 0 15,-11 6 0-15,-2 24 2 16,-11 6-6-16,0 16-10 0,-2 0-28 15,-2 8-38-15,11-2-4 16,6-5-6-16,10-9-7 16</inkml:trace>
  <inkml:trace contextRef="#ctx0" brushRef="#br0" timeOffset="8889.751">21495 1713 42 0,'0'-24'99'16,"0"1"-4"-16,0-12-8 16,-3 16-9-16,-4 8-9 15,7 11-117-15,-3 13-37 0,3 15-4 16,7 6-5 0,0 4-4-16</inkml:trace>
  <inkml:trace contextRef="#ctx0" brushRef="#br0" timeOffset="10238.2395">21914 1864 4 0,'22'-29'96'15,"-6"2"0"-15,-5-3-6 0,-10 2-3 16,0-2-5-16,-46 10-69 16,32 0-5-16,3 3-1 15,-7 0-5-15,3 5-1 16,0 2-1-16,-1 0-1 0,0 3 1 15,-1 2-2-15,-2 0 2 16,1 5-2-16,-1 0 2 16,1 0-1-16,-1 4 0 15,-1 2 0-15,-1 2 1 0,1 7-1 16,1 0 0-16,-1 3 1 16,1 3-2-16,-3 7 2 15,1 6-1-15,-3 5-1 0,1 7 1 16,0 6 0-16,1 11 1 15,2 1-1-15,3 1 1 16,5 1 0-16,5-1-1 0,6-7 0 16,7-7 0-1,8-9 0-15,11-13-1 0,5-14 1 16,6-10 0-16,4-11 2 16,1-18 0-16,3-17 1 15,1-14 0-15,0-15 0 0,-2-13 0 16,-6-8 1-16,2-10-1 15,-22 49-1-15,2-6 2 16,-5-1 0-16,4-1 1 16,-5 3 0-16,0-1 0 15,-4 5 0-15,2 2-2 0,-5 9 0 16,3 1-3-16,-6 11 1 16,1 4-2-16,-3 17-1 15,-2 17 1-15,-10 21 0 0,-11 30 1 16,-5 39 0-16,1 29 2 15,-3 12-1-15,3 4 0 16,4-4 1-16,11-35-2 16,10-12 1-16,14-19-1 0,15-17 2 15,10-23-3-15,6-18 3 16,12-14-2 0,8-12 1-16,7-24 0 0,0-20-2 15,2-17 2-15,-5-12 0 0,-9-2 1 16,-10 4 0-16,-14 1 3 15,-12 9-1-15,-17 9 0 16,-7 15 1-16,-18 18-2 16,-8 15-1-16,-9 14-2 15,-5 11 2-15,-7 17-5 0,3 11 1 16,-2 8-3-16,9 4 1 16,4 1-1-16,10-5 1 0,8-4 1 15,10-12-1 1,5-10 3-16,13-12 1 0,4-8 4 15,4-11 0-15,2-9 1 16,4-7 0-16,-3-9-1 0,3 1 1 16,-1-1-2-16,-6 7 0 15,-5 5-3-15,-5 6 1 16,0 10-2-16,-10 8 1 16,3 23-1-16,-3 6 0 0,2 5-1 15,4-1 1-15,6 2 1 16,5-8 0-16,7-4 2 15,5-14 0-15,10-9 3 16,7-20-1-16,1-10 1 0,3-15 1 16,-4-10 0-16,4-8 0 15,-26 24-2-15,2-7 0 16,2-5-1-16,2-6-2 16,-1-2 0-16,-3-2 0 0,-2 4 0 15,2 0 0-15,-7 5 0 16,0 2 0-16,-3 7 0 15,-2 8-2-15,-7 13-1 0,-2 5 0 16,-5 17-1-16,0 0 3 16,0 33 0-16,-12 39 0 15,-10 29 0-15,10 14 0 16,2 4 0-16,10-6 0 16,23-26 0-16,21-45-1 0,8-12 2 15,8-19 0-15,10-11 0 16,0-23 1-16,4-16 1 15,-39 13-2-15,3-5 0 16,-4-6 1-16,-4 0-2 16,-4-3 1-16,-5 1 0 0,-9 2 0 15,-3 1 0-15,-9 7 1 16,-6 5 1-16,-15-3 0 16,-24 20 0-16,-10 20-2 15,-1 19-1-15,-1 31-2 0,12 15-5 16,24 7-3-16,24-10-3 15,30-20-2-15,17-15 0 0,6-18 0 16,1-10 2-16,4-14-11 16,0-18-51-16,-10-16-3 15,-8-14-2-15,-28 20-2 16</inkml:trace>
  <inkml:trace contextRef="#ctx0" brushRef="#br0" timeOffset="10389.7516">23602 1501 22 0,'-44'-23'96'16,"3"7"-5"-16,0-1-2 16,10 7-7-16,6-2-1 0,16 9-86 15,9 3-26-15,5 0-50 16,24 7-3-16,11 1-4 16,11-2-9-16</inkml:trace>
  <inkml:trace contextRef="#ctx0" brushRef="#br0" timeOffset="10916.1501">18548 3471 44 0,'-98'33'100'0,"25"-12"-3"15,34-9-8-15,39-12-1 16,19-3-3-16,60-17-84 16,22 0 0-16,48-10-1 0,39-6 2 15,42-4-1-15,39-6 0 16,30-3 1-16,65-1-2 15,-23-5 0-15,7 4 0 16,-1 2 0-16,-12 1 0 0,-9 8 0 16,-21 6 0-16,-27 6 0 15,-70 6 0-15,7 16 0 16,-37 5 0-16,-45 10 0 16,-43 8-28-16,-59 12-60 15,-48 8-2-15,-58 11-8 0,-53 5-2 16,-47 39 43-16,-43-20 54 15,-28-4 10-15,-16 9 25 16,3-4 70-16,15-2-5 0,20-2-4 16,44-8-5-16,37-37-43 15,51 25-45-15,54-2 0 16,46-6 0-16,64-5 0 0,47-10 0 16,52 1-40-16,36-4-47 15,39-4-5-15,25-5-5 16,7-5-9-16</inkml:trace>
  <inkml:trace contextRef="#ctx0" brushRef="#br0" timeOffset="12652.4251">24527 13790 54 0,'-15'-31'101'0,"-8"-2"-4"16,-7 3-9-16,-8-5-1 15,-5 4-3-15,15 1-84 0,-37 10 0 16,-16 8 0-16,-15 6 0 16,-15 6 0-16,-20 0 0 15,-15 9 0-15,-17 2 0 0,-14 8 0 16,-10 4 0-16,-11 8 0 15,-8 7 0-15,-11 13 0 16,-1 13 0-16,-7 11 0 16,-3 15 0-16,1 14 0 0,7 14 0 15,4 8 0-15,14 13 0 16,19 3 0-16,21 7 0 16,23 2 0-16,31 4 0 15,28-4 0-15,35-2 0 0,32-2 0 16,30-8 0-16,31-5 0 15,37-12 0-15,30-9 0 16,33-15 0-16,33-14 0 16,22-18 0-16,40-21 0 0,22-23 0 15,68-19 0-15,-11-16 0 16,27-24 0-16,18-17 0 16,12-20 0-16,12-16 0 15,-2-15 0-15,-2-9 0 0,-42-14 0 16,17-9 0-16,-23-9 0 15,-23-7 0-15,-33-5 0 16,-29 0 0-16,-40 0 0 0,-43 1 0 16,-47 2 0-16,-48 1 0 15,-57-1 0-15,-44 5 0 16,-65 7 0-16,-54 7 0 16,-48 5 0-16,-54 11 0 15,-41 14 0-15,-44 17 0 0,-23 20 0 16,-36 19 0-16,-15 22 0 15,-19 23 0-15,-14 20 0 16,-7 29 0-16,-5 20 0 16,2 24 0-16,2 19 0 0,16 19 0 15,18 12 0-15,31 9 0 16,39 9 0-16,43 4 0 16,47 6 0-16,50-2 0 15,54-1 0-15,52 1 0 0,52 2 0 16,44-2 0-16,50-1 0 15,39-4 0-15,45-8 0 16,44-9 0-16,40-16 0 0,35-15 0 16,39-21 0-1,28-20 0-15,54-20 0 0,10-21 0 16,26-19 0-16,18-10 0 0,33-22 0 16,-3-12 0-16,3-14 0 15,6-9 0-15,5-16 0 16,-29-11 0-16,-23-11 0 15,-17-13 0-15,-53-16 0 16,-15-14 0-16,-40-10 0 0,-43-11 0 16,-90-10 0-16,-13-8 0 15,-60-8 0-15,-63-3 0 16,-60 1 0-16,-64 9 0 0,-67 6 0 16,-62 11 0-16,-52 13 0 15,-59 21 0-15,-37 22 0 16,-47 22 0-16,-31 27 0 15,-35 24 0-15,-24 30 0 0,-18 30 0 16,-19 32 0-16,3 33 0 16,3 29 0-16,20 25 0 15,24 26 0-15,44 13 0 0,56 14 0 16,56 2 0-16,72 5 0 16,65-1 0-16,68-8 0 15,72-9 0-15,66-8 0 0,66-9 0 16,58-14 0-16,55-9 0 15,48-16 0-15,75-15 0 16,12-20 0-16,32-20 0 16,54-20 0-16,3-25 0 15,32-15 0-15,8-19 0 0,29-15-24 16,-50-4-57-16,65-25-11 16,-3-9-1-16,-23-11-8 15,6 1-1-15</inkml:trace>
  <inkml:trace contextRef="#ctx0" brushRef="#br0" timeOffset="14149.2406">19310 16291 66 0,'41'-66'92'15,"-16"0"-5"-15,-18 8-5 0,-12 2-2 16,-24-2-64-16,-15 12-10 16,-15 7 1-16,-15 6-4 15,-16 4 0-15,-13 5-1 16,-10 5 1-16,-12 5 1 15,-8 11-1-15,-8 4 1 16,-5 18-1-16,-9 15 0 0,-6 16 0 16,-6 16 0-16,-1 21-1 15,-1 16 1-15,6 12-1 16,9 18 1-16,14 13 1 0,20 17 1 16,70-78-3-16,0 13 1 15,18 2 1-15,10 10-3 16,16-3 1-16,9 9-1 15,26-5 0-15,19 5-2 0,23-9 2 16,21-4-1-16,25-16 0 16,22-5 1-16,23-22-2 15,18-8 3-15,18-25 0 16,15-15 2-16,130-34-4 0,123-83 0 16,-17-58 0-16,-39-48 0 15,-64-36 0-15,-82-11 0 16,-89 9 0-16,-91 18 0 15,-81 41 0-15,-54 22 0 16,-74 21 0-16,-65 31 0 16,-73 33 0-16,-64 45 0 0,-63 40 0 15,-57 48 0-15,-33 40 0 16,-15 33-55-16,6 43-38 16,12 18 1-16,256-89-5 15,-19 15-4-15</inkml:trace>
  <inkml:trace contextRef="#ctx0" brushRef="#br0" timeOffset="15602.3233">20793 17466 10 0,'-26'-47'63'16,"6"11"4"-16,9 4 1 16,3 5-7-16,5 8-12 0,3 5-10 15,0 14-7-15,1-12-8 16,-1 12-5-16,13-4-6 15,1 4-4-15,12 0-4 0,4 9-1 16,13 3-2-16,-18-6-2 16,7 5 1-16,8 5 0 15,9 3 1-15,7 6-1 16,4 5 1-16,8 4-1 16,8 5 1-16,3 3 1 0,7 4-3 15,2 3 0-15,3 7-1 16,0-1 0-16,3 5-2 15,-5-4-4-15,3 1-7 16,-8 4-15-16,-7-6-46 16,-7-12-8-16,-9-8-8 0,-14-13-3 15</inkml:trace>
  <inkml:trace contextRef="#ctx0" brushRef="#br0" timeOffset="15822.5576">22184 17368 29 0,'-44'-64'103'16,"5"30"-5"-16,-3 29-6 16,-4 6-4-16,20 9-3 15,-9 9-72-15,-8 8-10 16,-8 10-3-16,-12 17 0 16,-6 11 0-16,-15 23 0 15,-9 9 0-15,-14 10-5 0,-6 9-16 16,-11 1-59-16,-5 0-11 15,-9 3-2-15,-10-5-5 0,-5-14-5 16</inkml:trace>
  <inkml:trace contextRef="#ctx0" brushRef="#br0" timeOffset="16839.768">6399 4398 12 0,'-45'1'79'0,"12"-1"1"16,5-1-5-16,7-8-5 16,6 1-60-16,15 8-2 0,0 0-3 15,0 0-4-15,14-1-1 16,3 3-2-16,11 5 1 15,10 3 1-15,12 2 1 0,12 0 0 16,13-4 1-16,13 0 0 16,18-5 0-16,15-2 1 15,14-1 1-15,13-9 1 16,22-6 0-16,13-1 2 16,18-6-1-16,15 0 0 0,13-5 1 15,15 0-1-15,11-3 0 16,13 1 0-16,3 0 0 0,6-3 0 15,0 1-1-15,1-5 2 16,-10 0-1-16,1-3 1 16,-12-1-1-16,-5 0 1 15,-13-4-1-15,-13 2-1 16,-11-1 0-16,-9 2-1 0,-11 3 0 16,-16 2-2-16,-19 7 0 15,-12 2-1-15,-18 5-2 16,-17 4-3-16,-17 8-7 15,-23 1-15-15,-16 3-43 16,-16 6-15-16,-23 0-6 16,-18 0-5-16,-32 4-3 0</inkml:trace>
  <inkml:trace contextRef="#ctx0" brushRef="#br0" timeOffset="17565.8251">8226 4558 75 0,'-15'-9'85'0,"2"1"-2"16,3-2-6-16,10 10-51 16,-8-10-5-16,8 10-7 15,0 0-5-15,0 0-4 16,2 11-4-16,6 5-1 0,0 9-1 15,4 7 0-15,1 11 1 16,-1 11 0-16,1 8 1 16,-1 10 0-16,-2 3-1 15,-1-2 1-15,-1 0-1 0,2-3 2 16,-1-8-1-16,1-5-2 16,0-12-5-16,0-9-6 15,-1-9 2-15,-1-6-6 0,-5-10-9 16,-3-11-32-16,8-8-21 15,-8-14-3-15,0-8 1 16</inkml:trace>
  <inkml:trace contextRef="#ctx0" brushRef="#br0" timeOffset="17920.6185">8356 5012 9 0,'-10'-52'85'16,"-2"6"7"-16,-2 8-5 0,3 7-6 16,-14 6-43-16,15 5-15 15,10 8-10-15,0 12-7 16,23-8-2-16,4 8-6 15,17 0-2-15,7 0-2 16,14 0 1-16,9 0-1 0,8-10 0 16,1-4 0-16,3-8 0 15,-9-7 2-15,-6-7 1 16,-10-2 3-16,-11-5 1 16,-12-2 3-16,-16 0 1 15,-9 2 1-15,-12 2 1 0,-2 5 0 16,-7 6-1-16,-5 5-2 15,-1 13-2-15,-1 8 0 16,2 11-3-16,-1 18-1 16,0 13-1-16,0 10 1 0,1 14 0 15,0 9 1-15,-1 7 1 16,3 2-2-16,5 3-4 16,1-6-6-16,5-1-18 15,5-3-37-15,6-11-12 16,-2-14-8-16,6-13-3 15</inkml:trace>
  <inkml:trace contextRef="#ctx0" brushRef="#br0" timeOffset="18108.8597">9351 4835 70 0,'12'-25'95'15,"-3"1"-5"-15,-4-1-7 16,-3 0-1-16,-2-16-61 15,0 22-17-15,0 0-5 16,4 10-13-16,-4 9-23 0,0-13-41 16,0 13-5-16,0 0-8 15,9 7-2-15</inkml:trace>
  <inkml:trace contextRef="#ctx0" brushRef="#br0" timeOffset="18556.1385">9756 4484 82 0,'23'1'87'0,"-6"-1"-5"0,-3 8-6 16,-6 4-2-16,-4 5-73 15,5 9-1-15,1 10 0 16,1 6 1-16,5 4-1 0,2 3-1 16,3-3 0-16,0-3-1 15,6-10-1-15,-1-9-2 16,4-11 1-16,-3-11 0 0,5-8 0 15,-2-14 1 1,-1-10 2-16,1-6 1 0,-5-7 0 16,1-5 3-16,-3 2 0 15,-3 3 3-15,-6 6-2 16,-1 3-2-16,-5 12-1 0,-5 8 1 16,-3 14-1-16,0 0 0 15,3 23-1-15,-3 8-1 16,-1 3-1-16,4 5 2 15,9 2 2-15,6-2-1 16,5-4 0-16,10-5 1 0,7-13-1 16,8-9 0-16,5-8 1 15,-2-11 1-15,2-10 0 0,-3-5 1 16,-4-7 0-16,-7-6 0 16,-9-2-2-16,-6-4-6 15,-10-2-12-15,-10 5-44 16,-9-8-18-16,-14-3-6 0,-12-3-5 15,-13-3-1-15</inkml:trace>
  <inkml:trace contextRef="#ctx0" brushRef="#br0" timeOffset="19035.1323">9879 3594 50 0,'-96'-45'87'0,"-8"3"-2"16,-13 1-4-16,-9 1-4 0,-9 13-61 15,-18 10-2-15,-8 16-5 16,-16 14-4-16,-9 27-3 16,-13 19-1-16,-7 22-1 0,-7 18 2 15,-2 23 2-15,5 17 1 16,4 23-2-16,13 17 1 16,18 17-1-16,24 12 3 15,29 10-1-15,35-2-1 0,40-7-1 16,39-11 0-16,39-18 0 15,43-21 0-15,47-29 0 16,38-27-3-16,41-30-2 16,32-27-1-16,34-24 0 0,26-26-1 15,24-29 1-15,17-25 0 16,10-27 2-16,4-19 3 16,-6-19 2-16,-7-12 4 0,-20-13-1 15,-9-8 1-15,-29-6 1 16,-22 0-2-16,-34-4 0 15,-38-1-7-15,-36 1 0 16,-48 0 0-16,-49 5 0 16,-64 11 0-16,-69 19 0 0,-74 21 0 15,-76 41-7-15,-74 34-4 16,-67 44-9-16,-69 41-10 16,-29 45-25-16,-16 37-32 15,-2 26-7-15,16 22-3 0,27 7-1 16</inkml:trace>
  <inkml:trace contextRef="#ctx0" brushRef="#br0" timeOffset="20942.1668">2167 2001 10 0,'-26'-10'77'0,"5"-1"5"16,0-4-2-16,2-1-5 15,3 3-61-15,4 7 3 0,12 6-7 16,0 0-3-16,0 5-6 16,8 12-1-16,10 9-7 15,2 10 2-15,10 5 4 0,-2 13-2 16,7 5 3-16,-1 3 0 16,12-3 1-16,-2-3-2 15,2-13 7-15,5-13 3 16,-3-22 0-16,10-15 0 0,-5-29-1 15,16-23-2-15,-9-27 4 16,15-20 0-16,3-19-2 16,-33 55-2-16,5-12-4 15,1-1 3-15,9-6 0 0,0 1 2 16,1-3-4-16,4 7-2 16,3-3-2-16,-10 10-4 15,6 1-10-15,-5 15-8 16,1 9-21-16,-14 20-21 15,-7 10-20-15,4 26-5 0,-13 42-2 16</inkml:trace>
  <inkml:trace contextRef="#ctx0" brushRef="#br0" timeOffset="21371.3223">2059 3870 26 0,'6'28'95'15,"5"-10"-8"-15,-7-5-3 16,-4-13-4-16,0 0-2 15,16 9-81-15,-3-3 0 0,8 0 1 16,7 3 1-16,7 0 2 16,17 0-1-16,1-6 3 15,6-3 1-15,3-13-3 0,11-12 2 16,5-13 0-16,2-16 1 16,5-17 0-16,-3-16 0 15,5-20-1-15,2-16-1 16,-2-15 1-16,-2-11-1 0,3-3-1 15,-3 2-1-15,-6 11-3 16,-9 13-3-16,-5 23-7 16,-17 19-12-16,-7 28-18 15,-11 34-37-15,-18 25-6 16,-20 24-6-16,-14 22-4 0</inkml:trace>
  <inkml:trace contextRef="#ctx0" brushRef="#br0" timeOffset="22721.5779">4082 731 51 0,'0'0'63'16,"0"0"-22"-16,0 0 2 0,0 0-4 16,0 0-5-16,0 0-5 15,0 0-3-15,0 0-3 16,0 0-3-16,0 0-2 16,0 0-7-16,0 0-4 15,0 0-4-15,23-17-2 16,-23 17-2-16,-13 23-2 0,-4-2 1 15,0 18 0-15,-7 4 1 16,7 25 3-16,-44 75-1 16,-9 30 2-16,-2 26-2 15,1 23 1-15,1 13 0 0,12 12-1 16,16-1 1 0,20-44-1-16,6-17 0 0,8-3 0 15,6-7 0-15,6-10 0 16,11-6 0-16,5-13 0 15,8-12 1-15,7-13-1 16,10-9 0-16,11-16-1 0,7-15 1 16,6-16-1-16,9-16 2 15,8-20-1-15,8-16 0 16,7-16 1-16,6-23-1 0,6-21 1 16,6-16 1-16,1-22 0 15,3-16 0-15,0-21 0 16,-1-19 0-16,-5-22 1 0,-3-11 1 15,-6-24 0-15,-8-9 0 16,-16-10-1-16,-4-9 2 16,-19 1 1-16,-34 116-1 15,-3-14-1-15,-8 8 0 16,-3-7 1-16,-8 5-3 0,-5-6-3 16,-5 10 0-16,-9-6 0 15,-12 13 0-15,-7-4 0 16,-10 17 0-16,-7-1-2 15,-17 16-13-15,-9 1-11 16,-9 22-14-16,-10 5-40 0,-7 20-7 16,-6 20-6-16,-1 10-5 15</inkml:trace>
  <inkml:trace contextRef="#ctx0" brushRef="#br0" timeOffset="23588.8955">4013 1440 13 0,'0'0'54'0,"12"2"-4"16,-12-2-24-16,11 0-4 15,-11 0-8-15,13 4-4 16,-3 1 1-16,1 1 4 0,-11-6 5 15,18 9 4-15,-18-9 1 16,13 5 0-16,-13-5-1 16,0 0 0-16,0 0 0 15,0 0-2-15,0 0-9 16,4-7-6-16,-4 7-3 0,0 0-2 16,0 0 0-16,0 0 0 15,0 0 0-15,0 0-3 16,0 0 0-16,0 0 0 15,0-13 0-15,0 13 0 0,7-9 1 16,-7 9-2-16,12-17 0 16,-1 4 2-16,2-3 0 15,2-4 1-15,7-3-1 16,7 0 0-16,4-5 0 0,7-4 1 16,4 2-2-16,7-3-1 15,3-1-3-15,2-1-1 16,0 3-4-16,-1 0-7 0,0 2-15 15,-5 4-18-15,-6 2-14 16,-2 8-4-16,-11 4-4 16,-6 6 5-16</inkml:trace>
  <inkml:trace contextRef="#ctx0" brushRef="#br0" timeOffset="23768.9278">4746 1035 7 0,'-39'19'57'0,"0"1"3"16,-2-2-7-16,2 3-6 0,5-2-10 15,2 0-10-15,5 0-11 16,5 2-10-16,11-2-3 16,-16 41 0-16,18 12 0 15,7 12-2-15,11 13-6 16,-1 2-12-16,4 9-36 0,4 6-15 16,-12-22-8-16,1-9 0 15</inkml:trace>
  <inkml:trace contextRef="#ctx0" brushRef="#br0">4355 2635 44 0,'0'0'62'16,"-10"-17"-2"-16,10 17-3 15,0 0-55-15,0 0 2 16,0 0-3-16,0 0-5 16,7 5 2-16,-7-5 1 0,11 14 1 15</inkml:trace>
  <inkml:trace contextRef="#ctx0" brushRef="#br0" timeOffset="25041.0723">4431 2750 13 0,'10'-20'78'0,"-2"-1"-5"0,1-3-6 15,3 5-13-15,1-4-15 16,5 0-12-16,-1 4-9 15,4 1-7-15,-1 4-3 16,1-2-6-16,-1 3-1 16,2 3 0-16,-3 0-1 0,-2 4 0 15,-1 1 0-15,-1 1 0 16,-2 0 0-16,-5 1 1 16,-8 3-1-16,15-4 0 0,-15 4 0 15,0 0-1-15,9-3-4 16,-9 3-1-16,0 0 1 15,0 0-1-15,6 14-1 0,-6-2 1 16,2 6 0-16,0 6 2 16,1 6 2-1,1 9 0-15,1 4 1 0,0 6 1 16,1 0-1-16,3 9 1 0,0-7 0 16,3 3 0-16,-3-8 1 15,2-7 0-15,3-6 0 16,-3-6 0-16,1-6-1 15,-2-9 2-15,-1-5 0 16,3-5 2-16,-2-2 0 0,0-5 0 16,1-6 0-16,2 0 1 15,3-6-1-15,-1-2-4 16,3 1-7-16,-4-3-6 0,6 2-18 16,-1 2-32-16,3-5-14 15,1 1-5-15,0-5 0 16</inkml:trace>
  <inkml:trace contextRef="#ctx0" brushRef="#br0" timeOffset="25814.1045">5262 889 13 0,'0'0'60'0,"0"0"-1"16,-21-26 3-16,2 2-49 16,19 24 6-16,-21-20 0 15,0 2-4-15,21 18-2 16,-22-22 0-16,1 1-2 16,21 21-3-16,-26-19-2 0,1 1-1 15,3 9-2-15,1-1 0 16,-29 7-2-16,16 5-2 15,1 5-1-15,-7 16 1 16,-6-2 1-16,-2 12 1 16,-4 1 1-16,-9 18-1 0,-38 43 0 15,-30 29 1 1,-5 23 0-16,8 19 2 0,8 15-2 16,16 15 0-16,16 4 1 15,20 5 0-15,25-7-1 0,11-3 1 16,14-6 0-16,14-5-1 15,9-7 2-15,18-14-1 16,13-11-1-16,10-23 2 16,14-20-2-16,11-21 2 0,14-14 0 15,14-33-2-15,13-27 1 16,8-26 2-16,11-35 0 16,13-31 0-16,7-26-1 15,6-32-1-15,0-24 2 16,-2-24 1-16,-4-16-2 0,-13-20 1 15,-8-7 5-15,-78 111 0 16,0-10 1-16,-14 0 2 16,-5-6-3-16,-18 12 1 15,-10-4-2-15,-19 14-4 0,-17 3-9 16,-27 22-12-16,-23 18-68 16,-82-9-5-16,-115 62-3 15,-72 35-7-15,-44 51-4 0</inkml:trace>
  <inkml:trace contextRef="#ctx0" brushRef="#br0" timeOffset="37529.9791">10997 9886 26 0,'-12'2'72'0,"12"-2"2"15,-7-7-4-15,7 7-40 16,0-10-4-16,0 10-6 16,-5-9-6-16,5 9-6 15,-7-11-2-15,7 11-2 0,-7-11-2 16,7 11 0-16,-12-12-1 15,12 12-1-15,-18-14 0 16,5 6 1-16,1-1 0 0,-4 1 2 16,-3-1 2-16,-7-2-1 15,2 2 2-15,-3-2 0 16,0-1 2-16,-4 0-2 16,-3-1 0-16,3-1 0 0,-2 2-2 15,-1-3-1-15,-1 2-1 16,-1 2 0-16,-3-2-1 15,-2 3 0-15,-4 0-1 0,-1 2 0 16,-4-1 0-16,-4-1 0 16,-2 1 0-16,0-2 1 15,-4 0-1-15,-3-2 1 16,2-1-1-16,-6 0 1 16,4-2 0-16,-6 0 1 0,-2-1-1 15,-4 1 0-15,0-1 1 16,-5 2-1-16,2 3 1 15,-2 0-1-15,-1 3 0 16,2 3 2-16,3 3-3 0,2 2 0 16,2 1 1-16,1 4-1 15,-2 2 0-15,1 2 0 16,-2 4 0-16,1 1 0 0,-4 1 0 16,-3 2 0-16,0 2 0 15,-3 4 0-15,3 0 0 16,1 3-1-16,2 2 1 0,2 3 0 15,3 0 0-15,5 4 0 16,1 2 0-16,7 1 0 16,-1 4 0-16,0 2 0 15,2 2 0-15,3 3 0 16,0-1-2-16,1 3 1 0,0 2 0 16,1-1 1-16,4 0 0 15,-1 0 0-15,0 3 1 16,4 1-1-16,0 3 0 0,5 1 0 15,1 3 0-15,3 2 0 16,2 2-1-16,3 2 0 16,6 2 0-16,3 1 2 15,-1 1 0-15,6 3 0 0,5 1 0 16,4 2 1-16,1 0 0 16,7 0 0-16,1 3 0 15,6-2-2-15,8 0 1 0,2 0-1 16,1-1 0-16,4 1 1 15,2 0-1-15,0-2 1 16,3 1 0-16,1 0 1 16,1-3-1-16,3 0 0 15,4-3 0-15,2-2-1 0,6-2 1 16,4-3 0-16,3-3-1 16,5-3 1-16,2-5 0 15,3-3-1-15,6-3 2 0,-2-5 0 16,6-2 0-16,0-2-1 15,5-2 0-15,3-2 1 16,5-3-1-16,3-3 1 0,6-2-2 16,4-4 1-16,4-3 0 15,4-6 1-15,6-7-1 16,5-3 1-16,2-4-1 16,2-5 1-16,4-7 0 15,6-3 0-15,-2-3 0 0,6-1 0 16,-2-2 1-16,6-2-1 15,-1-2-1-15,8 1 0 0,-3-4 0 16,4-1 0-16,1-3-1 16,1-3 1-16,-1-1-1 15,-2-4 1-15,-2-2 0 16,-4-7 0-16,3 0 0 16,-8-6 1-16,-2-5-1 0,2-2 1 15,-5-6-1-15,2-7 0 16,-13-4 1-16,-3-5-2 15,-13-1 0-15,-5-7 0 0,-9 1 0 16,-13 0 0-16,-6 0 0 16,-13-4 0-16,-5 4 0 15,-7-2 0-15,-9 0 0 16,-5 2 0-16,-6-4 0 0,-6 0 0 16,-10 0 0-1,-7-1 0-15,-6 3 0 0,-11-1 0 16,-10 4 0-16,-9 0 0 0,-4 5 0 15,-9 1 0-15,-5 2 0 16,-6 2 0-16,-4 6 0 16,-5-1 0-16,-4 3 0 15,-6 4 0-15,-4 2 0 0,-8 5 0 16,-1 3 0-16,-7 2 0 16,-6 2 0-16,-6 2 0 15,-4 3 0-15,-3 3 0 16,-6 3 0-16,-4 1 0 15,-1 6 0-15,0-1 0 0,0 6 0 16,1 0 0-16,-4 4 0 16,2 0 0-16,-2 2 0 0,2 5 0 15,-2-1 0-15,1 5 0 16,-3 2 0-16,-2 5 0 16,6 2 0-16,-3 5 0 15,0 1 0-15,2 1 0 16,2 7 0-16,1 1 0 0,2 8 0 15,0 2 0-15,1 7 0 16,3 3 0-16,-3 7 0 16,3 6 0-16,2 3 0 15,3 6 0-15,4 1 0 0,5 6 0 16,9 1 0-16,0 3 0 16,12 0 0-16,2 4 0 15,4 4 0-15,4 5 0 16,1 5 0-16,4 6 0 0,3 3 0 15,2 4 0-15,3 4-2 16,9 6 2-16,3 2-1 16,9 3 1-16,5-3-1 0,8 1 3 15,8 1-2-15,5 2 2 16,7 0-2-16,1-2 0 16,9 1 0-16,0 0 0 15,7 6 0-15,2-1 0 0,5 5 0 16,2 1 0-16,2-2 0 15,5-2 0-15,4 4 0 16,3-3 0-16,8-7 0 0,4-3 0 16,8-7 0-16,8-6 0 15,9-6 0-15,10-4 0 16,7-9 0-16,8-7 0 16,8-7 0-16,11-7 0 15,9-7 0-15,6-3 0 16,7-6 0-16,7-7 0 0,6-6 0 15,7-6 0-15,6-6 0 16,3-6 0-16,8-5 0 16,4-8 0-16,8-7 0 0,7-7 0 15,4-5 0-15,4-6 0 16,4-4 0-16,-4-4 0 16,1-3 0-16,2-2 0 0,-11-3 0 15,1 2 0-15,-3-5 0 16,-3 0 0-16,-1-5 0 15,-2-3 0-15,-3-3 0 16,-7-5 0-16,-1-2 0 0,-8-7 0 16,-8-2 0-16,-8-6 0 15,-13-6 0-15,-14-4 0 16,-13-4 0-16,-10-4 0 0,-17-8 0 16,-12-3 0-16,-11-5 0 15,-14-2 0-15,-8-2 0 16,-10-1 0-16,-12-2 0 15,-9 0 0-15,-7 2 0 16,-13 0 0-16,-12 3 0 0,-8 1 0 16,-7 5 0-16,-10 0 0 15,-7 2 0-15,-2 8 0 16,-9 2 0-16,-3 4 0 0,-3 5 0 16,-8 4 0-16,-5 4 0 15,-5 7 0-15,-6 5 0 16,-8 3 0-16,-5 6 0 0,-9 3 0 15,-6 3 0-15,-4 6 0 16,-4 0 0-16,-7 5 0 16,-2-2 0-16,0 2 0 15,-8 3 0-15,2 2 0 16,-5 5 0-16,0 5 0 0,-7 3 0 16,-4 7 0-16,-1 6 0 15,-1 5 0-15,-4 8 0 16,3 2 0-16,1 6 0 0,2 9 0 15,3 6 0-15,7 6 0 16,0 6 0-16,4 7 0 16,3 6 0-16,2 5 0 15,0 6 0-15,2 5 0 0,5 3 0 16,0 3 0-16,7 8 0 16,-1 3 0-16,5 6 0 15,2 2 0-15,8 6 0 16,4 4 0-16,4 1 0 0,10 8 0 15,8-1 0-15,5 8 0 16,9 1 0-16,10 5 0 16,7 4 0-16,7 5 0 0,9 0 0 15,6 0 0-15,8 4 0 16,9-4 0-16,9 3 0 16,8-3 0-16,9 0 0 15,5-1 0-15,13 3 0 16,7-1 0-16,6-7 0 0,11 0 0 15,7-5 0-15,9 2 0 16,9-7 0-16,10-3 0 0,11-5 0 16,7-7 0-16,13-4 0 15,12-2 0-15,6-6 0 16,9-6 0-16,4-6 0 16,12-5 0-16,0-3 0 15,9-6 0-15,5-9 0 0,6-4 0 16,6-9 0-16,10-7 0 15,7-8 0-15,3-6 0 16,10-7 0-16,6-5 0 0,3 0 0 16,-4-11 0-16,3 1 0 15,-5-7 0-15,-2 0 0 16,-5-6 0-16,-7 0 0 16,-8-7 0-16,-5-1 0 0,-2-5 0 15,-9-2 0-15,2-5 0 16,-9-5 0-16,-1-4 0 15,-3-8 0-15,-9-4 0 0,-3-11 0 16,-6-10 0-16,-6-9 0 16,-13-11 0-16,-9-8 0 15,-10-7 0-15,-14-10 0 16,-8-4 0-16,-16-2 0 16,-14-3 0-16,-9-3 0 0,-6 1 0 15,-11 0 0-15,-4-1 0 16,-12 3 0-16,-3-3 0 0,-8 1 0 15,-4-1 0-15,-11 3 0 16,-12-2 0-16,-5 3 0 16,-15-1 0-16,-6 5 0 15,-8 6 0-15,-9 3 0 0,-5 5 0 16,-8 4 0-16,-1 8 0 16,-4 6 0-16,-8 5 0 15,-5 5 0-15,-2 2 0 16,-10 7 0-16,-7 5 0 15,-6 6 0-15,-8 5 0 0,-6 5 0 16,-4 4 0-16,-6 7 0 16,-4 6 0-16,0 6 0 15,-5 5 0-15,0 5 0 16,-1 7 0-16,-2 4 0 0,-2 5 0 16,-4 6 0-16,-1 4 0 15,0 5 0-15,-2 7 0 16,-2 4 0-16,2 6 0 0,2 4 0 15,3 7 0-15,2 4 0 16,7 5 0-16,0 5 0 0,7 6 0 16,0 4 0-1,6 7 0-15,-3 5 0 0,1 3 0 16,0 6 0-16,1 5 0 16,0 5 0-16,1 2 0 15,8 3 0-15,5 0 0 0,8 5 0 16,9 1 0-16,11 3 0 15,6 1 0-15,12 2 0 16,6 4 0-16,7 4 0 16,7 6 0-16,5 1 0 0,7 4 0 15,4 2 0-15,10-1 0 16,7 6 0-16,10 2 0 16,8 1 0-16,10-2 0 15,8 6 0-15,11 0 0 0,12 1 0 16,11-3 0-16,6 1 0 15,11-4 0-15,9 0 0 16,10 1 0-16,8-7 0 0,10-1 0 16,14-3 0-16,11-1 0 15,13-5-2-15,11-7-6 16,16-4-12-16,-1 6-60 16,23-19-9-16,13-13-2 15,5-21-6-15,7-16-3 0</inkml:trace>
  <inkml:trace contextRef="#ctx0" brushRef="#br0" timeOffset="39991.2961">26007 9935 32 0,'55'-27'75'0,"-2"-5"-1"15,-7 0-1-15,-3-6-30 16,-6 6-25-16,-3 2 0 16,-8 2-3-16,-5 1-3 15,-7 2-1-15,-7 1-3 16,-7-3 0-16,-5 1-4 0,-7-3-2 16,-10-3 0-16,-3-4-1 15,-6 1 1-15,-5-5 1 16,-2 0 2-16,-3-3 0 0,-6-2 1 15,-4 0 1-15,-3-1-1 16,-9 0 0-16,-5-1-1 16,-11 0 0-16,-10 1-3 15,-8 4 0-15,-11 1-2 16,-4 2 1-16,-10 4-1 0,-7 4 0 16,-3 3 1-16,-3 6-1 15,-4 4 1-15,-2 2-1 16,-3 7 1-16,-5 4 0 15,-2 3 0-15,-10 1 0 0,1 11-1 16,-8 1 2-16,0 7-1 16,-10 3 0-16,5 8 1 15,-5 4-1-15,2 6 1 0,6 5-1 16,0 4 0-16,7 5-1 16,3 1 1-16,6 8-1 15,6 0 0-15,9 7 0 16,2 0-1-16,7 6 1 0,6 1 0 15,4 1 0-15,10 5 0 16,3 3-1-16,8 5 1 16,6-1 0-16,9 5-1 0,8 2 1 15,8 5 0-15,8 6-1 16,2 6 1-16,8 2 0 16,6 4-1-16,3 4 2 15,6 2 1-15,5 2-1 0,4 1 0 16,7 0 0-16,7 0 1 15,9 0-1-15,3-1 1 16,14 1-1-16,9 0-1 0,10-4 0 16,10 2 0-16,11-3 1 15,10 1-1-15,10-6 1 16,8-4 0-16,8-3-1 16,12-6 1-16,7-4-1 0,11-2 1 15,8-11-1-15,13-3 1 16,11-7 0-16,8-5-1 15,13-6 1-15,9-8 0 0,14-6 0 16,5-4 0-16,9-5 1 16,7-7 0-16,4-4-1 15,5-7 0-15,3-4 1 16,5-6-1-16,-3-3 0 16,7-7-1-16,-1-6 1 0,0-4-1 15,3-7 1-15,3-3-1 16,-4-9 0-16,-3-3 0 15,-2-6-1-15,-7-4 1 0,-1-5 0 16,-11-8-1-16,-5-8 1 16,-11-5 1-16,-10-9-1 15,-7-6 1-15,-15-10 0 16,-6-6 1-16,-12-9-1 0,-11-7 1 16,-13-5-1-16,-6-7 1 15,-16-3 1-15,-8-6-3 16,-15-4 0-16,-9-6 0 0,-13 1 0 15,-10-2 0-15,-11-4 0 16,-14-1 0-16,-10 0 0 16,-12 1 0-16,-4 2 0 15,-18 0 0-15,-10 2 0 16,-8 4 0-16,-12 1 0 0,-10 5 0 16,-8 1 0-16,-11 2 0 15,-7 8 0-15,-11 3 0 16,-9 3 0-16,-10 1 0 15,-8 6 0-15,-6 4 0 0,-13 6 0 16,-3 3 0-16,-6 2 0 16,-5 2 0-16,-5 4 0 15,-1 7 0-15,-5 1 0 0,0 6 0 16,-7 4 0-16,-7 6 0 16,-1 8 0-16,-5 4 0 15,-3 11 0-15,-2 7 0 0,0 8 0 16,-2 7 0-16,6 7 0 15,0 7 0-15,1 3 0 16,2 10 0-16,-4 9 0 16,4 5 0-16,-3 9 0 15,-2 5 0-15,-5 10 0 0,-3 7 0 16,4 5 0-16,1 7 0 16,7 7 0-16,-2 4 0 15,9 7 0-15,6 4 0 0,11 9 0 16,7 6 0-16,7 6 0 15,5 4 0-15,6 5 0 16,4 9 0-16,6 3 0 16,2 0 0-16,5 6 0 0,7-1 0 15,8 4-2-15,9 1 2 16,7 4 2-16,8-2-2 16,12 7 0-16,11 2 0 0,12 2 0 15,12 0 0-15,10 4 0 16,11 4 0-16,13-5 0 15,10 0 0-15,17-2 0 16,13-4 0-16,14-7 0 0,12-6 0 16,17-5 0-16,12-6 0 15,14-8 0-15,13-6 0 16,12-9 0-16,11-7 0 16,15-3 0-16,13-7 0 0,9-4 0 15,15-8 0-15,14-7 0 16,11-6 0-16,16-6 0 15,12-4 0-15,10-12 0 16,8-6 0-16,13-9 0 16,3-9 0-16,4-10 0 0,8-4 0 15,-5-13 0-15,4-10 0 16,-4-11 0-16,4-8 0 16,-12-9 0-16,3-9 0 0,-8-7 0 15,-4-8 0-15,-9-5 0 16,-12-8 0-16,-9-8 0 15,-12-8 0-15,-11-6 0 0,-18-6 0 16,-13-12 0 0,-18-5 0-16,-18-7 0 0,-16-3 0 15,-22-7 0-15,-17-2 0 16,-20-5 0-16,-13-2 0 16,-20-2 0-16,-13 1 0 15,-15-2 0-15,-11 0 0 0,-5 2 0 16,-17-3 0-16,-12 4 0 15,-16-3 0-15,-17 6 0 0,-15-4 0 16,-19 2 0-16,-21 1 0 16,-22 2 0-16,-20 4 0 15,-13-1 0-15,-22 6 0 16,-7 5 0-16,-16 8 0 16,-4 2 0-16,-6 6 0 0,-5 9 0 15,-7 9 0-15,-9 12 0 16,-11 10 0-16,-15 11 0 15,-18 14 0-15,-20 17 0 0,-19 18 0 16,-32 21 0-16,-22 15-20 16,-36 29-67-16,-5 21-3 0,-11 17-4 15,-7 2-7-15,-1-3-2 16</inkml:trace>
  <inkml:trace contextRef="#ctx0" brushRef="#br0" timeOffset="64464.0226">24236 11909 12 0,'-4'-18'38'0,"-4"2"6"0,0 1 3 16,2 3 0-16,-2 3-4 15,8 9-7-15,-10-10-11 0,10 10-13 16,0 0-9-16,0 0-5 16,0 0-3-16,0 0 2 15,0 0 0-15,0 0 4 16,10-6 5-16,4 6 3 15,8-1 1-15,9 0 1 0,7 1 0 16,12 0-1-16,9 0-4 16,9 0 1-16,11 0-5 15,-2 0 1-15,9 1-1 0,1-1 0 16,0 0-1-16,0 0 1 16,-1-3 0-16,-5 1-1 15,-5-1 0-15,-10-1 1 16,-10 0 0-16,-8 1 1 0,-17 2-1 15,-7-1-2-15,-14 1 0 16,-10 1 1-16,0 0-1 16,-13 5 0-16,-13 2-1 15,-7 0 0-15,-10 3 0 0,-10 1 1 16,-8-1 1-16,-11 2 0 16,-7 0-1-16,-6-2 1 15,-4 0 0-15,1-2 0 16,-3 0 0-16,7-2 0 0,3 1 0 15,8-1-1-15,13-1 1 16,8-2-1-16,13 1-1 16,9-1-1-16,13-2-1 15,8 2 0-15,9-3 1 0,0 0 0 16,21 0-1-16,12 0 2 16,13 1 2-16,9-1 1 15,16-2 1-15,16 0-1 16,12 1 0-16,10-2 0 0,7 2 0 15,4-2-1-15,0-1 0 16,2 0 1-16,-10-1-1 16,-11 1 0-16,-9-1 1 15,-12 0 1-15,-21 1 0 0,-14 3 1 16,-13 0 0-16,-12-2 1 16,-20 3-2-16,-6-3 0 15,-27 2 0-15,-13-1-1 16,-19 2 0-16,-17 0-2 0,-18 0 0 15,-14 2 0-15,-12 3 1 16,-11 1-1-16,-3 3 0 16,-3 0 0-16,0 1 0 0,9-2 0 15,5 1 1-15,8-1-1 16,16-1 0-16,12 1-1 16,19-4 1-16,17-1 0 15,14 0-2-15,12-1-1 0,13 0 1 16,18-2 0-16,0 0 0 15,18-2 0-15,19-3 1 16,18-2 0-16,15-2 2 16,14 0 0-16,20-2 1 0,10-2 1 15,13 3-1-15,7-1 2 16,-4 0 1-16,-3 4-1 16,-6-2 1-16,-7 0 1 15,-16 3-1-15,-12 0 1 0,-22 2-2 16,-13-1-3-16,-13 4-3 15,-19 1-5-15,-17 7-20 16,-12 10-55-16,-56 3-3 0,-28-2-7 16,-43-15-6-16</inkml:trace>
  <inkml:trace contextRef="#ctx0" brushRef="#br0" timeOffset="100386.4774">11419 5881 61 0,'16'-31'86'0,"-2"-4"-1"0,-4-3-6 16,-5-5 0-16,45 0-66 15,-50 4-5-15,0 3-1 16,-2 0-1-16,-6 4-2 16,-5 2-2-16,-11 1-1 0,-9 3-2 15,-11-1 0-15,-12 2-1 16,-8 0 1-16,-15 2-1 15,-8-1 3-15,-11 3-2 0,-1-2 1 16,-7 1-1-16,-3 3 1 16,-6 0 1-16,-5 4 0 15,-8 2 0-15,-5 4-2 16,-10 3 3-16,-12 6-1 16,-8 5 1-16,-11 3-1 0,-1 8-2 15,-7 3 3-15,-2 5 0 16,-2 3 0-16,4 3 0 15,5 4-1-15,3 6 1 16,1 5 0-16,2 4 1 0,5 5-2 16,2 7 1-16,4 5-1 15,5 6 0-15,4 7-1 0,6 5 0 16,7 8 1-16,12 6-1 16,10 1 0-16,9 6-1 15,12 3 1-15,10 3-1 16,13 0 0-16,11 0 1 0,10 5-1 15,11-4 0-15,10 5 0 16,12 1-1-16,10 1 1 16,8 4-1-16,11-1 2 15,14 5-1-15,9 3 0 0,11 2 0 16,9 0 1 0,13 0 1-16,14-2-1 0,17 2 2 15,13-7-1-15,19-6-1 16,18-5 0-16,18-10 1 0,14-5-1 15,22-10 0-15,10-5 0 16,21-10 0-16,15-4 0 16,20-11 0-16,13-3 0 15,20-7 1-15,12-8-1 0,16-3 0 16,15-6 0-16,12-3 1 16,11-4-1-16,40-3 1 15,-16-2-1-15,7-4 1 16,44 0 0-16,-19-3 0 0,12-3-1 15,11-4 1-15,38-1-1 16,-49-2 1-16,36 0-1 16,16-1 1-16,-29-4-1 0,59-4 1 15,-24 2-1-15,-2-3 0 16,-24-1 1-16,41 1-1 16,-12-2 0-16,-11-2 0 15,3 0 0-15,-31-1 0 0,20 1 0 16,-2-3 0-16,-10 0 1 15,8-3-1-15,-34 1 0 16,-3-6 0-16,-18-2 1 0,-12-5-1 16,-17-3 0-16,-18-5 1 15,-15-6-1-15,-55-8 1 16,19-1 0-16,-18-6 0 16,-19-3 0-16,-18-3-1 0,-19-2 1 15,-20-4-1-15,-21-3 0 16,-22 2 0-16,-24-4 1 15,-22-2 0-15,-22-3 0 16,-24-2 1-16,-18-7-2 0,-17-3 1 16,-15-2 0-16,-19-5 0 15,-13-5-1-15,-9-8 1 16,-16-3 0-16,-10-5 1 16,-15 0 0-16,-11-4 0 0,-10 0 0 15,-14-4 1-15,-7-2 0 16,-17 5-2-16,-9-2 1 15,-11 0-1-15,-17-3 0 16,-10 1-1-16,-16 0 1 0,-15 1-1 16,-17 1-1-16,-15-1 0 15,-11 0 0-15,-14 4 2 0,-17 3-4 16,-12-1 2-16,-18 6-1 16,-10 0 1-16,-12 7 0 15,-12 4 0-15,-17 4 0 16,-15 4-2-16,-12 2 4 15,-18 8-1-15,-6 4 0 16,-19 5 1-16,-13 3-1 0,-13 7 1 16,-7 3 0-16,-11 8 0 15,-2 8 0-15,-11 9-1 0,-14 5 0 16,-2 7 1-16,-12 10-1 16,-4 9 1-16,-11 8-1 15,-2 3 0-15,-9 12 0 16,3 5 0-16,11 9 0 15,-4 10-1-15,11 3 1 0,2 9-1 16,9 8-1-16,-3 3 1 16,14 5 0-16,7 5 1 15,1 4-1-15,10 8 1 0,8 4-1 16,17 6 0-16,14 2 0 16,20 7 2-16,12 4-1 15,18 9 1-15,17 1 1 16,20 5-1-16,12 0 1 0,17 8-1 15,19 3 2-15,19 4-3 16,16 6 0-16,16 5-2 16,15 3 0-16,14 4 1 15,23 3-1-15,11 3-1 16,15 0 1-16,20 2-1 16,19-2 1-16,18 4 1 0,23-1 1 15,24 1-1-15,22 3 0 16,24-2 1-16,25 2 0 15,30-1 1-15,26 3-1 0,35-5-1 16,27 0 0-16,35-4 0 16,30-3-4-16,36-2-6 0,23-10-11 15,74-4-31-15,-6-1-28 16,21-13-7-16,60-10-4 16,-25-21-2-16</inkml:trace>
  <inkml:trace contextRef="#ctx0" brushRef="#br0" timeOffset="105613.3065">12894 9349 53 0,'5'-27'87'16,"-4"2"-2"-16,-2-3-4 0,-6 8-6 16,-2-5-59-16,-5 0-6 15,2 2-5-15,-8-3-4 0,-6 3-3 16,-10 0-2 0,-6 0 0-16,-7 2 1 0,-8 0-1 15,-11 1 3-15,-10 0 0 16,-8 2 3-16,-8-2 2 15,-5 1 1-15,-11-5 0 16,-11 3 1-16,-6-2 0 0,-9 0-2 16,-5 2 0-16,-10 4-3 15,-5 3 0-15,-6 7-2 16,-7 5 0-16,-13 11 0 0,-10 9 0 16,-5 9 0-16,-14 10 1 15,-5 6 0-15,-9 7 0 16,-8 5 0-16,0 3 0 0,3 2 1 15,2 3-1-15,3 3 0 16,7 3 0-16,6 4 1 16,10 2 0-16,8 6 0 15,8 7-1-15,6 8 1 0,7 6-1 16,10 8 1-16,9 7-1 16,12 11 0-16,14 6 0 15,19 3-1-15,15 1 1 16,19 2 1-16,19 0 0 0,16 2-1 15,19-3-1-15,14-2 1 16,11-2-1-16,15 1 1 16,13-1-2-16,15-2 0 15,10-3 0-15,12 1-1 0,16-5 2 16,13-3 0-16,20-9 0 16,15-10 2-16,21-9 0 15,17-7 0-15,24-12 1 0,14-13-1 16,24-15 1-16,17-9 1 15,17-13-1-15,15-7-1 16,12-12 0-16,9-6 0 16,8-12 1-16,4-12-2 0,-1-10 0 15,-1-9 0-15,-2-13 0 16,-4-11 1-16,-2-11 0 16,-10-12 1-16,-6-13-1 15,-10-10 1-15,-9-11 0 0,-16-10 0 16,-22-9 0-16,-19-7 0 15,-29-10-1-15,-22-5 1 16,-36-10-2-16,-30-4-1 0,-30-4 0 16,-31-3-1-16,-35-1 1 15,-21 0 0-15,-37 8 1 16,-23 4 1-16,-27 7 0 16,-25 12 0-16,-26 12 1 0,-25 15-1 15,-28 21-2-15,-27 19-5 16,-29 24-3-16,-31 26-3 15,-17 31-1-15,-17 18 0 16,2 33-8-16,8 12-15 16,15 26-42-16,35 16-2 0,39 10-3 15,42 7 2-15</inkml:trace>
  <inkml:trace contextRef="#ctx0" brushRef="#br0" timeOffset="106219.4136">11118 10469 28 0,'-22'18'78'16,"9"-4"-1"-16,5-8-3 16,8-6-2-16,0 0-59 15,19 11-2-15,13-1-5 16,4 1-2-16,12 4 2 0,7-1-3 16,14 2 0-16,9-3 0 15,8-6-1-15,8-6-1 16,11-6 3-16,11-17 0 15,6-15 1-15,15-15 1 16,6-20 2-16,15-16 1 0,8-20 0 16,16-12 1-16,9-13-1 15,7-7 0-15,11-7-1 16,1 1-1-16,6 4-2 0,0 12-1 16,-4 11-2-16,-9 15 0 15,-13 17 0-15,-11 16-2 16,-20 20-2-16,-23 12-6 15,-20 21-11-15,-28 12-21 0,-29 14-43 16,-16 17-3-16,-22 7-7 16,-19 5-4-16</inkml:trace>
  <inkml:trace contextRef="#ctx0" brushRef="#br0" timeOffset="108024.3697">25665 9961 37 0,'-17'-37'86'0,"3"-6"-2"16,-3-8-3-16,-1-1-6 16,-3-4-61-16,-4 5-3 0,-1 6-3 15,-9 2-4-15,-8 6-3 16,-6 2-2-16,-11 3 0 15,-6 0 0-15,-11 3 0 16,-11 1 0-16,-7 2 1 16,-12-1 0-16,-10 3 0 0,-8-1 1 15,-11 1 1-15,-8 4-1 16,-8 1 1-16,-11 4 0 16,-3 2 1-16,-7 6-1 0,-1 5 0 15,-8 2-1-15,0 8 0 16,-1 8 0-16,0 7-1 15,-4 6 1-15,-5 12-1 16,-2 4 0-16,-4 9 0 0,-1 3-1 16,-2 8 1-16,1 4 0 15,2 6 0-15,15 2 0 16,14 4 0-16,14-1-1 16,17 7 1-16,19 5 0 15,20 6-1-15,14 4 1 0,18 7-1 16,13 3 0-16,10 10 0 15,13 5 1-15,10 7 1 16,14 1-1-16,10 10 1 0,15-2-1 16,19 5 1-16,14 0-1 15,17-2 2-15,17-3-1 16,22-5 0-16,17-3-1 0,18-6 1 16,18-7 1-16,18-6-1 15,18-7 2-15,22-6-1 16,14-6 0-16,19-7 0 0,21-6-1 15,16-9 1-15,18-8 0 16,52-10-1-16,-16-9-1 16,6-10 0-16,16-11 1 15,7-11-1-15,6-13 0 0,9-6 2 16,0-17-2-16,-32-9 0 16,24-11 2-16,33-11-1 15,-32-9 0-15,-13-11 0 16,-14-11 0-16,-18-12 0 15,-11-9 1-15,-24-10-1 0,-16-8 1 16,-58-10 1-16,3-8 1 16,-31 0 1-16,-28-3 0 15,-33 0 1-15,-25-1-1 16,-36 0 0-16,-25 2-1 0,-28 2-2 16,-22 0-1-16,-20-3-2 15,-22 2 0-15,-17 0-2 0,-20-2 1 16,-15 3 0-16,-20-1 0 15,-16 1 1-15,-19 7 1 16,-21-2-1-16,-20 3 1 0,-19 6 1 16,-19 4 0-1,-17 6-1-15,-10 6 1 0,-14 5 0 16,-14 3-1-16,-4 8 0 16,-5 9 1-16,-6 5-1 15,-5 8 0-15,-5 10 0 0,-11 6-1 16,0 11 1-16,-8 10 0 15,-3 12-1-15,-12 7 1 16,5 11 0-16,-9 4-1 16,1 13 1-16,0 7 0 0,1 13 1 15,11 7-1-15,4 12 1 16,5 9-1-16,9 8 0 16,12 10 1-16,11 12-1 15,15 9 0-15,14 12 0 0,12 6 0 16,18 11-1-16,19 7 0 15,20 13 0-15,17 5 0 16,21 11 0-16,22 6 1 0,20 3-2 16,24 9 2-16,18 8 1 15,21 3-1-15,23 2 0 16,19 6 0-16,22-1 0 16,24-1 0-16,23-1 1 0,20-3-2 15,25-6 0-15,20-7 2 16,22-3-1-16,25-11 0 15,19-7 1-15,27-7 0 16,22-10 0-16,23-12 1 0,16-10-1 16,27-11 1-16,21-20 0 15,53-18 0-15,-11-17 0 16,10-21-1-16,48-22 1 16,-6-17-2-16,26-25 0 0,13-21 0 15,10-16-2-15,1-19 0 16,23-16 0-16,7-16 0 15,-26-11 0-15,16-9 0 0,-16-10 1 16,-14-8 0-16,16-4 1 16,-87-2-1-16,-15 3 0 15,-39 2-4-15,-41 13-21 16,-47 2-55-16,-56 3-3 16,-54 0-7-16,-108-12-6 0,-16-4 4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5:24:01.2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13234 8136 59 0,'0'0'72'0,"-6"-12"-3"16,6 12-6-16,-6-9-13 15,6 9-13-15,0 0-12 16,0 0-9-16,0 0-6 16,6-6-4-16,-6 6-3 15,0 0 0-15,6 13 0 0,-2-1-1 16,2 5 1-16,-2 6 0 16,-1 6-1-16,1 7 1 15,2 8-1-15,-3 5 0 16,-1 6 1-16,1 3-1 0,-3 5 0 15,0 5 0-15,0 3-1 16,0 1 1-16,-3 4-1 0,-2 1 0 16,-3 5 0-16,1 3 0 15,-4 1-1-15,2 3 1 16,-3-2-1-16,5 1 0 16,-1-5 1-16,3 0-1 15,4-4 1-15,1-3 0 0,2-6-1 16,9 0 1-16,-1 0-1 15,5-1 0-15,0 0 0 16,0 2 1-16,-2 1-1 0,-2 3 0 16,-3-2 0-1,-1 2 0-15,-4-1 1 0,-3 1-1 16,0-1 1-16,-1 0-2 16,-3-5 1-16,-1-1 0 0,3-2 1 15,1-4 0-15,1 0 0 16,-2-2 0-16,2 1 0 15,0-4 0-15,3 3 1 0,-3-2-1 16,-1-2 0 0,1 0 0-16,0-4-1 0,0-3 0 15,0-3 0-15,1-3 0 16,0-5 0-16,4-5-1 16,1-2 1-16,0-3 0 0,4-2 0 15,-3-3 0-15,4-1 1 16,-2-1-1-16,3 2 1 15,1 0-1-15,-1 2 1 16,4-3-1-16,4 4 0 0,6-2 1 16,0 2-1-16,6-2 0 15,6 0 0-15,1 0 0 16,11 0 0-16,1 0 1 16,8-3 0-16,3 1 1 0,9-1 1 15,6-2-1-15,9-1 1 16,7-3 0-16,8 0 0 15,8-2 0-15,6-2 0 0,11-1-2 16,8 0 0-16,9-1 0 16,6 1-1-16,7-1 1 15,6 0-1-15,2 1 0 16,4 1 0-16,2-1 0 0,1 2 0 16,0 2 0-16,0-2 0 15,3 2 0-15,-3-1 0 0,-1 2-1 16,2 1 1-16,-1-2 0 15,2 0 0-15,0-1-1 16,1 0 1-16,3-1-1 16,-2-1 0-16,4 1 0 15,2-4 0-15,-2-1-1 0,3 0 2 16,1-2-1-16,2-1 1 16,-1-1-1-16,-1 1 1 15,1-2 0-15,-3-2 0 0,-3 0 0 16,-3 2-1-16,1-7-1 15,-5 1 0-15,0 0 0 16,-8-3 0-16,-2 1 0 0,-6-1 0 16,-4 3 1-16,-9-1 1 15,-5 0-1-15,-5 3 1 16,-9 0 1-16,-4 1-1 16,-7-1 0-16,-1 4 0 15,-7-2 1-15,-3 1-1 0,-4-1-1 16,-9 1 1-16,-6-1 1 15,-5-2-1-15,-7-3 0 16,-4 0 1-16,-8-4-1 16,-4-1 1-16,-7-1 0 0,-2-1 0 15,-8-2 0-15,-3-2 0 16,-6 0 1-16,-2-4-1 16,-6-2 2-16,-5-4-2 0,-4-1 1 15,-1-11 0-15,-6-2-1 16,1-8 0-16,-4-8 0 15,-1-10-1-15,0-7 0 16,0-9 1-16,-1-10-1 0,1-9 0 16,1-9-1-16,-1-5 1 15,4-4 0-15,-1-4 0 16,0-3 0-16,-3-3 0 0,1-2 0 16,0 1 0-16,1 1 0 15,-2 1 1-15,1-3-1 16,2 1 1-16,6 0 0 15,-2 1-1-15,6 3 0 0,3-3 1 16,1 1-1-16,3 4 1 16,0-1-1-16,3-1 0 15,-2 0-1-15,3-2 0 16,-2 2 1-16,-2-1 0 0,-2 3-1 16,-1 0 0-16,-2 1 0 15,-2 7 0-15,-1 6-1 16,0 0 1-16,-2 5 1 15,2 6-1-15,-1-2 2 0,-1 6-1 16,3 1 0-16,1 5 0 16,-5 2 1-16,3 4 0 15,-4 2-1-15,0 6 0 16,-3 4-1-16,-4 4 1 0,-1 5 1 16,0 3 0-16,-10 7-1 15,0 4 1-15,-6 7-2 16,-3 6 1-16,2 3-1 15,-8 6-1-15,-2 2 2 0,-1 6-2 16,-4 1 1-16,-6 4-1 16,-6 5 2-16,-4 1-2 0,-12 7 1 15,-7 0 1 1,-12 5-1-16,-9 5 1 0,-10 3-1 16,-10 3 1-16,-9 1 0 15,-4 2 0-15,-8 1 0 16,-1 3 0-16,-1-1 1 0,-2-2-2 15,-8 1 1-15,2 0 0 16,-6-4 1-16,-5 3-1 16,-8-2 1-16,-8 1-1 15,-10 2 0-15,-11 3 0 16,-9-1 0-16,-12 2 0 16,-8 2 0-16,-8-1 0 0,-4-1 0 15,-5-1 0-15,-3-1 0 0,0-1 1 16,-3-1-1-16,2-1 0 15,-2-2 0-15,2 0-1 16,-1 2 2-16,-1-2-2 16,2-1 1-16,1 1 1 0,4 2-1 15,4-2 0-15,1 2 0 16,4-1 0-16,7-1 0 16,2-1 0-16,7-2-1 15,4-1 1-15,5-3 0 16,10-3 0-16,8-2 1 0,11-2-1 15,4-4 1-15,15-2 0 16,7 1 0-16,10 1-1 16,11 0 1-16,5-1-1 0,9 1 1 15,9-1-1-15,7 4 0 16,2 3 0-16,6 1 0 16,7 3-1-16,6 1 0 15,7-1 0-15,1 1 0 0,10 2-4 16,5-3-8-16,12-1-35 15,2 3-35-15,7-4-4 16,6-5-4-16,8-9-7 16</inkml:trace>
  <inkml:trace contextRef="#ctx0" brushRef="#br0" timeOffset="1476.5363">16100 8861 0 0,'-3'-18'67'0,"1"7"2"0,2 1-2 15,-1 1-3-15,1 0-55 16,0 9 1-16,1-16-2 0,-1 16 0 16,0-16-1-16,-4 8 2 15,-3-4 3-15,0-2 0 16,-3 2 0-16,-2-2 1 16,-2-1 1-16,-2 4 0 15,-1-3-3-15,-3 6-3 0,-6 0-2 16,-2 3-2-16,-5 4-2 15,-4 2-1-15,-6 8-1 16,-2 6-1-16,-2 3 0 0,-5 6-1 16,2 4 2-1,3 6-1-15,0 0 1 0,6 2 0 16,4 1 0-16,1-1 0 16,5 2 0-16,3-1 0 0,2-2-1 15,8-1 1-15,5-3-2 16,4-1-1-16,5-2-2 15,4-2 0-15,7-2-1 16,11-2 1-16,9-2 0 0,7-2 1 16,9-1 1-16,8-2 1 15,5 1 2-15,7-1 2 16,2 0-1-16,-1 2 0 16,3-1 0-16,-10 4-1 0,-4-1 1 15,-6 3 0-15,-10 1-1 16,-11 0 1-16,-6 1 0 15,-10 0 0-15,-8 1 0 16,-5 1 0-16,-11 2 1 0,-9-2 0 16,-9 2 0-16,-7 0 0 15,-9-2 0-15,-8-5 0 16,-5 1-2-16,-6-5-1 0,-3-3-3 16,1-3-8-16,3-3-15 15,-1-3-33 1,9 2-16-16,5-2-5 0,10-4-4 15</inkml:trace>
  <inkml:trace contextRef="#ctx0" brushRef="#br0" timeOffset="2554.5841">16824 9153 41 0,'9'-11'58'0,"1"-7"2"16,0 7-2-16,4-6-51 16,-4 6 2-16,-2-2 5 15,-2 5 4-15,0-2 1 16,-6 10 4-16,0-11 1 0,0 11-1 15,-15-10-1-15,2 7-5 16,-1 2-6-16,-3 1-3 16,-4 2-4-16,-1 7-2 15,-2 6-2-15,-1 5-1 0,-1 9 0 16,-1 2 0-16,-1 6 1 16,2 3-1-16,-1 4 1 15,5 1-1-15,3 1 1 16,4-3 0-16,3 0 0 0,5-2-1 15,4-4-1-15,3-2-2 16,5-5-2-16,7-2-1 16,8-7-1-16,7-3 0 15,6-10 1-15,14-3-2 0,2-6 1 16,11-14 2-16,3-5 3 16,6-11 1-16,3-1 0 15,-4-8 2-15,-3 1 2 16,-9-2 4-16,-6 8 1 15,-11 4 0-15,-7 6 2 0,-12 7-2 16,-6 5 0-16,-5 8-2 16,-9 3-2-16,6 8-2 15,-6 8-2-15,0 6-1 0,0 5-1 16,0 3 1-16,5 3-1 16,3 1-2-16,1-4-1 15,7-2 0-15,2-9 1 0,3-5 2 16,3-9 1-16,0-5 2 15,-2-6 3-15,-3-11 3 16,-4-4 3-16,-5-8 0 16,-4-4 0-16,-6-4 1 15,-5 2 0-15,-7-3 0 0,-1 5-2 16,-2 1 0-16,3 4-2 16,3 6-1-16,2 3-2 0,8 3 0 15,5 4-3-15,9-1 0 16,8 4-1-16,10 1 0 15,6 2 0-15,9 2 0 16,1 5 1-16,5 0-1 0,-3 8 1 16,-1 4 0-16,-2 3-1 15,-5 1 0-15,-4 1 0 16,-7 1 1-16,-7-3-2 0,-2-2 1 16,-4-1-2-16,-5-4 1 15,-2-3 1-15,-12-6-1 16,12 6 0-16,-12-6 1 15,0 0 0-15,0 0 0 0,11-2 1 16,-11 2-1-16,13-13-1 16,-4 4-4-16,4-5-3 15,4 0-11-15,-1-1-25 16,3-6-24-16,6 5-12 0,-1-2-3 16,2 2-1-16</inkml:trace>
  <inkml:trace contextRef="#ctx0" brushRef="#br0" timeOffset="3134.5649">18563 8950 42 0,'17'-21'53'0,"2"7"4"0,-6-1-4 16,0 5-5-16,-4 2-11 15,-9 8-9-15,9-3-8 0,-9 3-6 16,6 13-4-16,-6 5-2 15,0 12-3-15,0 7 0 16,-2 13 1-16,-2 11 0 16,0 7-1-16,-3 7 0 15,2 2-2-15,0 3-1 16,1-5 0-16,-1-3-1 0,4-7 1 16,1-5-1-16,0-5-1 15,2-8 1-15,5-6 0 0,-2-5-2 16,0-8 0-1,1-3-1-15,-1-9 0 0,0-6 1 16,-5-10-1-16,0 0 0 16,11-16 0-16,-7-11 0 15,0-11 1-15,-1-12 0 0,5-13 0 16,1-11 0-16,2-8 0 16,-1-3 2-16,3-3 2 15,-1 6 2-15,-1 7 0 0,1 7 1 16,0 15-1-16,-1 8 0 15,3 12-1-15,2 8-1 16,3 10-3-16,3 5-1 0,5 8-3 16,0 2 0-1,1 5-2-15,0 6-1 0,-7 7-1 16,-5 5 0-16,-10 5 0 16,-6 5 0-16,-9-1 2 0,-9 1 0 15,-8-2 0-15,-3 0 0 16,-2-7-1-16,-1-5-2 15,4-4-11-15,2-2-14 16,0-8-18-16,7 2-13 0,-2-7-9 16,8 0 3-1</inkml:trace>
  <inkml:trace contextRef="#ctx0" brushRef="#br0" timeOffset="3451.8492">19247 9001 3 0,'8'-1'86'0,"-8"1"0"0,10-5-4 15,-10 5-5-15,0 0-3 16,2 11-69-16,-2 7-2 15,0 11-1-15,-4 7-2 0,0 8 1 16,-2 6-1-16,2 2 1 16,-3 2-1-16,2-5-1 15,0-5 0-15,2-7-3 16,0-9-2-16,3-6-4 0,0-10-13 16,0-12-43-16,5-3-11 15,3-15-5-15,1-10-5 16</inkml:trace>
  <inkml:trace contextRef="#ctx0" brushRef="#br0" timeOffset="3597.6135">19388 8757 43 0,'8'-25'80'16,"-2"11"-12"-16,-6 2-13 16,0 12-17-16,0 0-69 15,0 13-43-15,0 0-6 16,0 1-1-16</inkml:trace>
  <inkml:trace contextRef="#ctx0" brushRef="#br0" timeOffset="3880.0411">19490 8833 67 0,'11'5'72'0,"-11"-5"-2"16,11 22-1-16,-7-6-50 15,-4 12-7-15,0 7-3 16,-1 10 0-16,-5 6-4 0,5-1-1 15,1 4-1-15,6-6-2 16,6-2 0-16,10-11 1 16,10-3 0-16,4-19 2 15,14-9 2-15,-4-6 1 16,9-13 2-16,-2-11 0 0,-1-9 2 16,-8-10-2-16,-8-6 1 15,-9-5-1-15,-12 0-1 0,-14 1-4 16,-11 7-4-16,-17 9-7 15,-19 6-30-15,-19 17-39 16,-5 12-4-16,-16 7-7 16,-6 14-6-16</inkml:trace>
  <inkml:trace contextRef="#ctx0" brushRef="#br0" timeOffset="5679.9315">3340 7599 20 0,'-11'3'47'16,"11"-3"0"-16,0-6-41 15,9 3-2-15,7-1-5 0,6-2-1 16,2 0 4-16,11-1 0 15,2-1 0-15,6 2-1 16,3-1 1-16,1 1-1 16,9-1-1-16,2 2 1 0,4-2 0 15,6 3 2-15,2-2 1 16,8 1 4-16,6-1 2 16,2 0-1-16,8 0 4 0,7 0-1 15,5-1 1-15,6 1-1 16,11-1-2-16,5 1-2 15,2 0-1-15,10 1-1 16,4-3-1-16,4 0-1 0,7 0-1 16,4-5 1-16,10 1-2 15,5-5 1-15,6-1 0 16,3-1-1-16,5-2 2 16,7 0-2-16,2 1 0 0,8-1 0 15,-5-1-1-15,-2-2 1 16,1 5-1-16,7-3 0 15,-10 6-1-15,-8-3 1 16,2 7 1-16,-5-3-2 16,5 4 2-16,-1 2-1 0,-2 0 2 15,-4 3-2-15,2-1 0 16,6 2 1-16,-9 0-1 0,-3 3 0 16,-7-1-1-16,2 1 1 15,-8 0 0-15,-3 1-1 16,-6 0 1-16,0-2-1 15,-9 2 1-15,-2 0-1 0,-2 0 0 16,-10-2 1-16,-2 3 0 16,-1-1-1-16,-6-3 0 15,-6 3 1-15,1-1-1 16,1 0 0-16,-9 1 0 16,0 0 1-16,1-1-1 0,-9 2 0 15,0 0 1-15,5-2-1 16,-12 2 1-16,-1-1-1 15,-2 1 1-15,-5-3-1 16,-4 2 0-16,0-1 0 0,-6-1 0 16,0 1 0-16,-3-1-1 15,-3-1-5-15,-3 2-10 16,-3 4-29-16,-3-4-23 0,-2 1-3 16,-10-2-2-16</inkml:trace>
  <inkml:trace contextRef="#ctx0" brushRef="#br0" timeOffset="6646.2797">23740 6525 31 0,'-10'-7'47'16,"10"-7"0"-16,5 5-47 0,9 3 0 16,15 2-1-16,6 1-3 15,14 0 1-15,10 1-1 16,10-2 3-16,11 3 1 16,6-3 1-16,7 1 4 15,12-2 1-15,13 2 2 0,3-5 1 16,5 2 3-16,11-1-1 15,9 0 2-15,7-1-1 16,7 3 1-16,8-4-3 16,5 1 0-16,8-2 0 0,-1 2-1 15,9 0-1-15,1 2 0 16,6-2 1-16,12-1-3 16,-5 3 2-16,-3 1-3 0,11 1 2 15,14 1-4-15,-1 0 1 16,3 2 0-16,4 2-1 15,-3-1-2-15,9 3 0 16,-2 0 1-16,1 3-1 0,-1 0 2 16,4 0-1-16,3 1 1 15,2 1 3-15,0 3-1 16,-1 1 1-16,2 1-1 16,-7 4 0-16,-4 1 0 0,-14 3 0 15,-5 3-2-15,-13 1-2 16,-15-1-1-16,-7 6-3 15,-12 0-4-15,-15 3-10 16,-15-1-12-16,-76-17-24 0,3 4-21 16,-7-1-3-16,-1 0 0 15</inkml:trace>
  <inkml:trace contextRef="#ctx0" brushRef="#br0" timeOffset="8234.6965">1995 13752 23 0,'0'0'39'0,"0"16"-10"16,0-16-25-16,12 0-4 0,3 0-2 15,6-3 1-15,9 0 0 16,13-4 7-16,2 0 2 16,9-2-1-16,10-1-2 15,-2-3-3-15,23-2 0 16,2 0 2-16,7-1 1 15,1-1 2-15,13 1 0 0,7-2 1 16,2 0 1-16,13-1 5 16,1 1 0-16,-3-1-1 15,22-3 0-15,8-4-2 0,6 2 0 16,4-3-2-16,9 0-1 16,-1 1-2-16,9 1-1 15,8 0-2-15,-7 2-1 16,-5 6-1-16,4-3 0 15,-2 3 0-15,3 1 0 0,2-1 0 16,-5-2 0-16,-4 0 1 16,7-7 0-16,6-1 0 15,-4-6 0-15,-2 1 1 16,4-5-1-16,1-3 1 0,6 1-2 16,2 0 0-16,-5 3 2 15,-2 1-2-15,3 3-1 16,6 1-1-16,-9 3 2 0,-6 5 0 15,1-2 0-15,-5 3 0 16,-1-2 0-16,-6 5 0 16,-3-3 0-16,0 1 1 0,-3 2 0 15,7-1-1-15,-10 2 1 16,-1 4 1-16,-2-1-1 16,6 2 0-16,-5 2 0 15,-2 1 1-15,-4 1-2 16,4 0 0-16,1 2 0 0,-1-2-1 15,0-1 1-15,-2 0-2 16,-2 2 1-16,-2-2-1 16,-8 1 0-16,-7 2 0 0,0-2 0 15,-5 4 1-15,-7-3-2 16,-8 1 1-16,-3 2 0 16,-1 0-1-16,-11 2-4 0,3 0-5 15,-10 0-16-15,-4 5-29 16,-4-2-12-16,0 0-4 15,-13 1 1-15</inkml:trace>
  <inkml:trace contextRef="#ctx0" brushRef="#br0" timeOffset="9231.578">23553 12654 31 0,'-23'-11'69'0,"9"3"-1"15,1-18-9-15,13 26-35 16,-3-15-5-16,7 12-6 0,15 1-10 15,9 0-2-15,6 1-1 16,12 1 2-16,11-1 2 16,9 1 0-16,16 0-1 15,10 1 1-15,13-1 0 16,5 1 0-16,17-1-1 0,8 2 0 16,7-2 1-16,12 0-2 15,4 1 0-15,13 1 0 16,5-1-1-16,9 0-1 0,15 2 1 15,5-2-1-15,17 1 0 16,11-2 1-16,13 1 0 16,6-1-1-16,9-3 1 0,11 1 0 15,1-4 0 1,6 1 0-16,-4-2 0 0,6-1 0 16,-12 0 0-16,-1 1 0 15,-3 0 0-15,-5 2 2 16,-9-1 1-16,-9 2 1 0,-9 0 1 15,-15 1 1-15,-4 0 1 16,-5 0-1-16,-13 0 1 16,-12 1-2-16,-5 1-3 15,-12-1 0-15,-8 1 0 0,-8 1-2 16,-17-1 0-16,-11 1-1 16,-18 0-2-16,-10-1-2 15,-20 2-8-15,-16-4-21 0,-24 1-40 16,-3 0-6-16,-32 2-4 15,-3-24-3-15</inkml:trace>
  <inkml:trace contextRef="#ctx0" brushRef="#br0" timeOffset="10975.9379">12633 2489 26 0,'-9'-56'28'15,"-5"7"-3"-15,7 0-3 16,-2 3 1-16,6 2-8 16,3-3-4-16,0 8-6 0,1-2 0 15,4 5 1-15,3 0 3 16,-1 2 5-16,4 4 3 15,-5 3 4-15,0 8 3 16,0 2-3-16,0 5-1 16,-4 1-7-16,-2 11-5 0,0 0-4 15,0 0-4-15,15 6-3 16,-11 11-3-16,9 10-1 16,3 7 1-16,1 20 4 15,5 14 2-15,-3 13 1 0,3 11 2 16,-5 14-2-16,5 13 0 15,-8 7 1-15,-1 8-1 16,-3 1-1-16,3 1 0 16,1 0 0-16,1 6-1 0,-2-5 2 15,5-1 0-15,-1 1-1 16,1 6 0-16,-2-2 1 16,0 0 1-16,-2 4-1 15,0 2 1-15,-4 2-1 0,5 2 1 16,-6 0 0-16,4 0 2 15,3 3 3-15,-2-1-2 16,5-3 1-16,1-6 0 16,0-3 1-16,0-1-1 0,7-10 0 15,-3-9-1-15,1-4-2 16,4 1-1-16,-5-6 0 16,4-1-1-16,-4-2 0 0,-2-1 1 15,-5 0-1-15,0 3-1 16,-10-5 0-16,-5-3 0 15,-2-6 1-15,-5-7-1 16,-6-10 1-16,-1-3-2 0,1-10 2 16,1-6-1-16,1-7 0 15,4-2 1-15,4-5 1 16,0 4 0-16,1-1-1 16,4 1 0-16,5-1-2 0,-2-2-2 15,7 2-9-15,-2-7-25 16,1 0-36-16,4-4-4 15,2-12-3-15,0-8-5 16</inkml:trace>
  <inkml:trace contextRef="#ctx0" brushRef="#br0" timeOffset="12057.0048">23394 2487 32 0,'1'-13'79'15,"2"3"-6"-15,-3 10-3 16,1-13-7-16,-1 13-51 16,0 0-8-16,0 0-4 0,13 15-4 15,-5 3 0-15,0 11 1 16,-1 4 1-16,4 16 2 15,1 8-2-15,-3 11 2 0,-1 10 0 16,-2 14-1-16,-1 5 1 16,-1 10-1-16,0 11 0 15,-4 1 0-15,1 8 2 16,1 9-2-16,0 6 1 16,-1-2-1-16,2 7 0 15,0 0 1-15,7-6 0 0,-1 5 1 16,7 0-1-16,3-5 1 15,3-6-2-15,1 0 3 16,-1 0 1-16,3-2 1 16,-2 2-1-16,-1-5-1 0,-3-1 0 15,-4-3 0-15,-5 2 2 16,-2-1-3-16,0-6 2 16,-6-3-1-16,1 4 0 15,-2-5 1-15,1-4 1 0,3-2-1 16,0-6-1-16,1-2 2 15,3-2-2-15,-1-8 0 16,2-2 0-16,-1-5-2 0,5-6-2 16,0-3-2-16,-2-9-8 15,4-6-27-15,7-5-33 16,-2-9-6-16,1-12-2 16,-3-19 2-16</inkml:trace>
  <inkml:trace contextRef="#ctx0" brushRef="#br0" timeOffset="13214.1228">14000 12205 44 0,'19'-16'66'0,"-3"4"-3"16,-6-3-2-16,-4 6-39 15,-6 9-20-15,0 0-1 0,14-2 0 16,-14 2 0-16,10 17 1 15,-4 9-1-15,0 8 2 16,-1 7 0-16,1 17 2 16,-2 5-1-16,-2 12-2 0,-3 10 0 15,0 5 0-15,-5 11-1 16,1 9 1-16,-2 10 0 16,2 0 0-16,0 12 3 15,4 4-2-15,3 2 2 0,10 6-1 16,6 0-1-16,4-2 0 15,6 3 0-15,0 2 1 16,5 0-2-16,2 3-1 16,-4 4 0-16,-4 5 0 0,1 4 0 15,-7 6 2-15,-2 2 0 16,-2 4 3-16,0 2 1 16,-2 6 1-16,2-3 2 15,8-3 0-15,0-6 2 0,6-5 0 16,3-5-1-16,6-10-2 15,-18-80-3-15,4 8 0 16,-1-3-2-16,4 8 1 16,1-4-3-16,5 5-2 0,1 2-3 15,1 9-1-15,2-7-3 16,4 11-6-16,0-9-4 16,4 8-12-16,2-10-16 15,7 0-25-15,1-3-10 16,7-5-5-16,4-9 6 15</inkml:trace>
  <inkml:trace contextRef="#ctx0" brushRef="#br0" timeOffset="14160.9454">23538 12886 29 0,'9'4'58'16,"-9"-4"-2"-16,11 0-25 0,-7 10-8 16,6 9-1-16,1 4-1 15,4 9-3-15,3 3-3 16,4 11-2-16,3 3-4 15,0 9-1-15,5 8-3 0,-4 1 0 16,2 15 0-16,-5 9 2 16,-4 12-1-16,-1 6 1 15,-5 13 0-15,-4 13-1 16,-1 8 1-16,-4 14 0 0,-2 4-1 16,-1 7-2-16,0 5-2 15,0 2 1-15,1 4-2 16,0-1 2-16,0 0-3 0,1-7 1 15,1 0 0-15,-1-3-1 16,-3-4 0-16,4-4-2 16,-2-5 3-16,1-3 1 15,-1-7 1-15,2 0 1 0,-3-78-1 16,0 8 0-16,0-2 2 16,1 5 0-16,0-3 0 15,2 5-1-15,4-4-3 16,-5 6 0-16,5-4 0 15,1 5-1-15,1-7 0 16,1 5-2-16,2-8-5 0,-2 9-9 16,2-11-25-16,3 0-34 15,-4-7-6-15,-1-13-5 16,-11-51-3-16</inkml:trace>
  <inkml:trace contextRef="#ctx0" brushRef="#br0" timeOffset="19265.4618">1850 10388 16 0,'9'-10'27'0,"-9"10"8"15,13-13 4-15,-13 13 1 16,5-8-2-16,-5 8-1 0,0 0-4 16,-4-9-5-16,4 9-6 15,-15-1-8-15,3 1-8 16,-6 5-3-16,2 5-3 15,-6 6-3-15,1 3 0 0,-2 7-1 16,-1 1 0-16,1 4-1 16,4 1 2-16,2-2 0 15,8 0-2-15,4-6-2 16,1-2-1-16,4-4 1 16,8-4 1-16,7-2 0 0,7-6 3 15,3-2 0-15,-2-4 2 16,8 0 4-16,-5 0 0 15,3-2-2-15,-6-1 6 0,-4 0 0 16,-8 4-1-16,-11-1 1 16,0 9-2-16,-5 9 0 15,-8 6 0-15,-6 6 2 16,-1 3-6-16,-8 13-1 0,6 2 0 16,3 3-1-16,0 0 2 15,3-3-2-15,6-3-4 16,3-7-3-16,5 1-1 0,5-14 0 15,9-5-1-15,1-9-5 16,9-3-28-16,1-10-23 16,13-10 0-16,-2-9 4 15</inkml:trace>
  <inkml:trace contextRef="#ctx0" brushRef="#br0" timeOffset="19568.9637">2218 10573 0 0,'0'0'85'0,"-15"6"-1"16,3-2-6-16,12-4-7 16,0 0-1-16,-14 10-72 15,14-10-1-15,2 18-3 16,8-4 2-16,2 2 0 0,6 3 1 15,2 2 3-15,6 3 3 16,6-1-2-16,0-1 1 16,4 0 0-16,4-2-1 0,-1-4-6 15,1-1-5-15,1-7-6 16,-4-1-15 0,-1-4-18-16,-4-3-18 0,-1-4-11 15,-11-10-3-15</inkml:trace>
  <inkml:trace contextRef="#ctx0" brushRef="#br0" timeOffset="19785.3681">2712 10658 14 0,'-12'-33'79'0,"-2"2"3"16,2 4-2-16,-6 4-24 0,4 5-15 15,-2 5-12-15,0 0-9 16,4 7-9-16,0 4-4 16,1 4-4-16,-4 10-2 15,3 10-2-15,-3 7-1 16,-3 8 0-16,0 11 1 0,-9 8 0 15,3 3-2-15,-1 3 1 16,-2 0-1-16,1 0-6 16,-3-8-7-16,6-4-25 0,4 1-28 15,1-12-9-15,5-4-4 16,2-16-2-16</inkml:trace>
  <inkml:trace contextRef="#ctx0" brushRef="#br0" timeOffset="20167.4926">2956 10110 20 0,'5'-17'80'15,"1"5"-3"-15,-6 12-6 16,3-10-6-16,-3 32-34 16,0-22-36-16,0 15-1 0,0 5 1 15,0 4 1-15,1 16 2 16,2 14 3-16,1 6 2 15,0 9 2-15,5 3-2 16,-4 0 1-16,6-2-2 0,-5-5-4 16,6-8-9-1,-5-14-29-15,4-4-28 0,4-8-5 16,-3-11-3-16,1-6 6 0</inkml:trace>
  <inkml:trace contextRef="#ctx0" brushRef="#br0" timeOffset="23425.354">3010 10563 3 0,'-3'15'79'0,"0"-5"0"16,3-1-5-16,0-9-4 15,0 0-2-15,7 3-72 16,4-3 0-16,10-3 1 0,3-5 2 15,7-3 1-15,3-4 1 16,4-2-1-16,2-6 1 16,-3-1-1-16,0 0 2 15,-7-1-2-15,-1 3 5 16,-10 2 0-16,-4 1 1 16,-5 5 2-16,-6 1-3 0,-4 4 0 15,0 9-1-15,-20-10-2 0,5 9-3 16,-3 1-1-16,1 7-3 15,-2 7 0-15,3 6 1 16,0 5 1-16,4 4-2 16,4 3 2-16,5 1 0 15,3 1-1-15,1-3-1 0,7-4 1 16,5-2 1-16,5-5-2 16,4-7 2-16,5-4 1 15,0-7 0-15,4-2 0 16,2-7 1-16,1-7-1 0,-3-7-1 15,4-6 1-15,-8-5 1 16,-1-2 0-16,-5-4 0 16,1 1 2-16,-8 3 0 0,2 3 1 15,-5 1 0-15,-3 9-1 16,-1 2-1-16,1 8 0 0,-8 11 0 16,12-7 0-16,-12 7 1 15,7 18-1-15,-5 6 1 16,-1 2 0-16,-1 10 0 15,1 0 0-15,1 4-1 16,0-7-1-16,1 0 0 16,-1-6 0-16,2-7 0 0,2-7 1 15,-6-13 0-15,19 11 1 16,-9-11 0-16,3-7 1 16,-1-7 0-16,4-4 0 0,5-5 0 15,-3-6 0-15,6-1 0 16,-6-1 0-16,4 3-1 15,-5 2-1-15,1 3 1 0,-4 4-2 16,-1 8 1-16,0 6-1 16,0 5 0-16,-3 2 0 15,1 10 0-15,-1 3 0 16,1 4 0-16,-4 1 1 16,3-1 0-16,-2-1 0 0,-1-3 0 15,-3-5 1-15,-4-10 0 16,8 9 1-16,-8-9 0 15,11-7 0-15,-7-6 1 16,4-3-1-16,-1-6-1 0,3-1 0 16,0-5-1-16,3 1-1 15,-2 0 0-15,0 6-1 16,-1 0-1-16,0 12-1 16,0-2 0-16,-2 11 1 0,2 8 0 15,-2 4 1-15,1 6-1 16,3 0 2-16,0 1 0 15,4-3 0-15,-1 2 0 0,6-9 1 16,1-5-1-16,7-5 0 16,4-11-4-16,4-4-3 15,0-8-3-15,-1 3 2 16,-4-5 1-16,-4 4 6 0,-3 1 0 16,-12 4 4-16,-7 5 6 15,-6 12 0-15,-3-10 2 16,-7 10-1-16,-3 1-2 0,-1 9-5 15,-2 0-3 1,2 4 0-16,-1 5-3 0,5-1-4 16,1 2-4-16,5-4 1 15,2-1-2-15,2-5 1 16,0 2 1-16,0-12 0 0,9 8 2 16,-9-8 6-16,10 0 5 15,-10 0 0-15,12-2 0 16,-12 2-1-16,14-3-1 15,-4 3 0-15,2 0-1 0,2 3-1 16,3 2 1-16,6 0 0 16,0-4 0-16,6 1 2 15,0-8 0-15,4-10 2 0,1-8 3 16,2-8 0-16,-6-6 2 16,3-9-1-16,-6-3 1 15,-4-7 0-15,-5-1 4 0,-5-3 1 16,-6 3 2-16,-7 1-2 15,1 2 1-15,-8 6 2 16,-1 8-1-16,-1 9-4 16,-1 8-5-16,1 11-5 15,9 13-2-15,-14-2-1 0,7 18-2 16,-4 16 0-16,1 9-1 16,2 9 2-16,-3 6 1 15,6 1 2-15,2 0-1 16,1-4-1-16,2-8 0 0,5-6 1 15,6-11 0-15,2-6-1 16,3-8 1-16,2-5 0 16,1-8 0-16,2-4 0 0,1-9 1 15,1-10-1-15,-1-5 2 16,0-7-1-16,2 0 1 16,-3 0-1-16,-1 4 0 0,-4 2-1 15,-3 9 0-15,-3 5-2 16,1 11 1-1,-11 3 2-15,12 21-3 0,-8 2 1 16,2 4 1-16,-1 4 1 16,3 2-1-16,1-1 1 0,6-4-1 15,0-5 1-15,3-6-1 16,3-5 1-16,2-7 1 16,2-5-1-16,2-7 2 0,0-6-1 15,0-2 1-15,-1-3 1 16,-2-3-3-16,-1 0 2 15,-3 0 0-15,-2 2-1 16,-2 3-1-16,-5 3 1 16,-2 3-1-16,-9 10 0 0,15-15 1 15,-15 15-1-15,0 0 0 16,7-11 0-16,-7 11 0 16,0 0 0-16,0 0 0 0,0 0-1 15,0 0 1-15,0 0-1 16,0 0 1-16,5-8 0 15,-5 8 0-15,0 0 0 16,0 0 1-16,12-10-1 0,-12 10 0 16,13-8 0-16,-13 8 0 15,20-11 0-15,-9 6 0 16,4 1-1-16,0 0 1 16,5 4-1-16,4 0-1 15,-1 4 2-15,4 5-1 0,1 8 1 16,1 3-1-16,-3 6 1 15,-1 6 0-15,-8 5-2 0,-1 1 2 16,-4 5-1-16,-2-3 2 16,-5 0-1-16,-3 1 2 15,0-4-2-15,-1-5 1 16,-1-3 0-16,0-3 1 16,-2-5-1-16,-3 0-1 0,-4-7 0 15,2 0 0-15,-4-2 0 16,-4 1 0-16,-2-2 0 15,-5 2 0-15,-4 3 0 16,-5-2 0-16,-3 3 0 0,-4 0 0 16,-1-1 0-16,-3 0 0 15,3-2 1-15,1-1-1 16,5-4 0-16,5-2-1 0,3-3-2 16,6-4-1-16,8 0-3 15,5-10 0-15,6-4-1 16,8-5 1-16,13-8-1 15,3-3 0-15,12-8 3 0,3-1 1 16,12-5 2-16,4-5 1 16,5 1 0-16,3-2 0 15,0-3 0-15,0 3 1 0,-2-2 0 16,-1 4 1-16,-8 4 0 16,-8 6 1-16,-5 5 0 15,-13 8 0-15,-7 3-1 16,-11 7 0-16,-7 5 1 15,-1 10 1-15,-19-7 1 0,0 7 0 16,-6 1-1-16,-1 6 0 16,-2 2 0-16,1 3 0 15,1-1 0-15,3 1-2 0,5-1-1 16,2 1 0-16,4-3-2 16,1-1 0-16,11-8 0 15,-7 13 0-15,7-13 0 16,0 0 1-16,7 3 0 0,5-3-1 15,0 0 2-15,5 0 0 16,3 0 0-16,1 0 0 16,4 4-1-16,2 0 0 0,1 2-1 15,-2-1 1-15,4 0-2 16,-2-2 2-16,1-3 0 16,-2 0 0-16,5-11 1 0,1-5 1 15,1-6 0-15,3-6 2 16,-5-7-1-16,2-7-1 15,-6-4 0-15,-2-9 0 16,-9-1 0-16,-9-6 1 0,-5-3 0 16,-3-5 1-16,-9-2 3 15,-4 2 1-15,-2 1 0 16,0 10 3-16,-2 6-1 16,3 6 0-16,0 15-5 15,1 10-2-15,2 16-2 0,-4 9-2 16,3 18-1-16,-3 15-1 15,4 15 0-15,-5 12 0 16,4 13 3-16,-1 1 2 0,7 4-1 16,3 0 1-16,3-8 0 15,8-6 0-15,6-13 0 16,6-9 0-16,4-12-1 0,5-9 1 16,0-9 0-16,5-11 0 15,0-4 0-15,3-14 1 16,-2-9 0-16,0-9-1 15,-2-3 0-15,-4-6-1 16,-1 4 0-16,-7 2 0 0,-1 6-1 16,-6 5 0-16,-3 11 0 15,-11 13 0-15,15-4-1 0,-8 12 1 16,-2 8 1-16,2 8 0 16,-1-2 0-16,2 5 1 15,2-3-1-15,-1 0 2 16,0-6-1-16,3-3 0 15,-1-6 0-15,-2-6 0 0,3-3 1 16,-2-6 0-16,0-5 1 16,-1-5-1-16,-1-3 0 15,-1-4 0-15,1-2-1 0,2 0-1 16,0 2 0-16,-1 3-1 16,4 3-1-16,0 2 1 15,0 8-1-15,1 3 1 0,1 4-1 16,-1 4 1-16,-2 8 0 15,2 2 0-15,-2 2 1 16,1 6 1-16,-1-2 0 16,2 3 0-16,0-5 0 0,-4 1 0 15,2-7 0 1,-2-1 0-16,0-5 0 0,3-3 0 16,-4-3 0-16,2-4 0 15,1-6 0-15,-2-4 0 16,5-2 0-16,-4-4-1 0,2-1 1 15,1-3-1-15,2 3-1 16,0-2 0-16,0 5 1 16,5 2-2-16,2 2-4 0,-5 3-7 15,3 6-15-15,-3 3-23 16,-5 2-24-16,-1 2-5 16,-12-2-5-16</inkml:trace>
  <inkml:trace contextRef="#ctx0" brushRef="#br0" timeOffset="23656.385">6319 9496 47 0,'-34'5'86'0,"8"-4"-4"16,13-3-5-16,12-9-3 15,6 4-46-15,22-12-27 16,13-4-8-16,13 0-20 0,7 2-26 16,2-5-22-16,4 0-5 15,-3 2-5-15</inkml:trace>
  <inkml:trace contextRef="#ctx0" brushRef="#br0" timeOffset="23889.4245">5398 9315 81 0,'-58'13'88'0,"9"-8"-4"0,6-1-7 16,11-4-8-16,8-4-75 15,7 2-4-15,17 2-7 16,0 0-12-16,0 0-35 0,8 4-17 16,7 0-3-16,0 1 4 15</inkml:trace>
  <inkml:trace contextRef="#ctx0" brushRef="#br0" timeOffset="24153.7063">4220 9976 36 0,'0'0'48'16,"0"0"1"-16,6-5-2 16,14-8-68-16,6 4-7 15,14-11-23-15,13 3 0 0</inkml:trace>
  <inkml:trace contextRef="#ctx0" brushRef="#br0" timeOffset="25477.9827">24775 9049 45 0,'0'0'73'16,"0"0"-3"-16,0 0-3 16,-4 9-5-16,2 14-63 15,0 7-2-15,-1 12 0 16,-1 4 2-16,-2 11 2 0,-1 2-2 16,-5 5 1-16,2-3-2 15,-7-6-4-15,3 2-11 16,-7-8-22-16,3-3-26 15,2-6-5-15,0-10-3 0</inkml:trace>
  <inkml:trace contextRef="#ctx0" brushRef="#br0" timeOffset="25732.205">24366 9033 22 0,'1'-20'90'16,"12"-1"-4"-16,6-3-4 15,12-2-7-15,12-6 1 0,11 1-79 16,18 3-3-16,7 5-2 16,7 2-5-16,6 6-8 15,-5 2-7-15,-3 8-6 16,-14 5-10-16,-6 9-15 0,-13 12-1 15,-19 7-6-15,-13 12-4 16</inkml:trace>
  <inkml:trace contextRef="#ctx0" brushRef="#br0" timeOffset="26286.8457">24328 9823 0 0,'-22'22'51'16,"6"-4"6"-16,0-3-32 15,16-5 0-15,15-1-8 16,6-4-1-16,12-3 0 16,3-1-1-16,5-6-4 0,5-5-3 15,7-5-3-15,2-4 0 16,1-4-2-16,2-7 0 15,-2 0 1-15,1-3 2 16,0 4-2-16,-2-1 1 16,-6 6-1-16,-10 3-1 0,-1 7-1 15,-9 9-1-15,-6 5-2 16,-9 0 0-16,-7 9 0 16,-2 2 0-16,-4 2 1 15,-1 0 0-15,0 0 0 0,-5-2 2 16,3 1 0-16,2-12 1 15,-3 13 1-15,3-13 1 16,0 0 0-16,0 0 0 0,3-7 0 16,-3 7 1-16,14-22 0 15,-7 9-2-15,5-4-1 16,-1 1-1-16,3-1-1 16,2 2 1-16,0 2-2 0,-1 5-1 15,0 3 0 1,-1 5-1-16,0 2 1 15,3 7-1-15,-2 7 0 0,2 0 0 16,-3 5-2-16,5-6-6 0,0 3-10 16,6-4-14-16,-1-4-16 15,8 1-19-15,3-11-4 16</inkml:trace>
  <inkml:trace contextRef="#ctx0" brushRef="#br0" timeOffset="26523.119">26003 9008 60 0,'17'-47'83'0,"-6"11"-10"15,-1 11-3-15,-10 14-4 16,0 1-62-16,-5 23-5 0,-3 13-1 16,1 17-3-16,-5 8 2 15,-4 12 3-15,-1 12 1 16,1 1 1-16,-2 2-1 15,6-6 0-15,-3-3-3 0,11-8-5 16,2-14-16 0,2-10-30-16,2-7-20 0,5-11-4 15,3-8-2-15</inkml:trace>
  <inkml:trace contextRef="#ctx0" brushRef="#br0" timeOffset="29431.9269">25805 9461 44 0,'-15'0'75'0,"7"0"-2"16,-2 0-4-16,10 0-3 15,0 0-62-15,0 0-5 0,12 8 0 16,6-1-1-16,2-1 2 16,11-2 0-16,7-2 1 15,3-2 1-15,9-8-1 0,-1-5 1 16,6-3 0-16,-2-3 1 15,3-1 0-15,-8-4 0 16,-8 1 0-16,-3 1 1 16,-9 1 1-16,-8 3-1 0,-11 3-1 15,-1 2-1-15,-8 13-1 16,-10-5-1-16,-1 5-1 16,-9 7-2-16,2 7 0 15,-5 7 0-15,1 3 0 0,1 3 1 16,2 1 0-16,3-1 1 15,7 1 0-15,3-3 1 16,5-1-1-16,2-3 1 16,10-6 0-16,4-4 0 0,3-4 0 15,5-1 0-15,2-5 0 16,6-1-2-16,-1-7-2 16,5-5-1-16,-3-2 0 0,5-3 0 15,1 0-1-15,-5-1 0 16,0 6 1-16,-5 1-1 15,-2 4 3-15,-7 7 1 16,2 1-1-16,-9 12 1 16,-4 2-1-16,0 6 2 0,-5-1 0 15,0 3 2-15,-1-4 0 16,0-1 0-16,0-3 1 16,-1-4 4-16,-1-11-1 0,8 9 1 15,-8-9 0-15,10-2 1 16,-10 2-1-16,16-17 0 15,-5 4-2-15,-2-2-1 16,3-3-1-16,2-2-2 16,-4 3 0-16,5 1 0 0,-2 3-2 15,-1 2 1-15,1 4-1 16,1 6 0-16,1 1-1 0,-1 6 1 16,-1 2-1-16,1 4 2 15,1 0 0-15,0 1 0 16,-4-1 1-16,5-1 0 15,-3-3 1-15,1 1 0 0,-2-4 0 16,4-1 1-16,-3-3-1 16,5-1 0-16,-2-4 1 15,4-4-1-15,2-3 0 16,-1-4 1-16,6-2-1 0,-4-2-1 16,5 1 0-16,-3 3-1 15,-1 2 0-15,-3 3-1 16,0 6-1-16,-6 4 0 15,1 0 0-15,-4 7 1 0,-3 2 0 16,2 1-1-16,-4 0 3 16,-7-10 0-16,13 14 1 15,-13-14 2-15,14 10 0 0,-14-10 0 16,9 0 1-16,-9 0-1 16,8-6 1-16,-8 6-1 15,4-15 0-15,-2 5-1 16,-1 1 0-16,0 0-2 0,-1 9-1 15,2-14-1-15,-2 14-1 16,0 0-1-16,0 0 1 16,0 0-1-16,10 3 0 15,-8 7 0-15,2 0 2 0,3 2 1 16,0 0-1-16,3-2 4 16,4-1-2-16,3-3 1 15,4-6 0-15,7 0-1 16,-4-4 1-16,11-6 0 0,-2-3 0 15,4-3 0-15,1-3 0 16,-3-2 0-16,2-7 0 16,-6-2 0-16,-1-4 0 15,-4-4 0-15,-2-5-1 0,-8-5 1 16,-2-1-1-16,-5-1 1 16,-1 2 1-16,-3 1 2 15,-5 6-1-15,0 6 0 16,-2 10-2-16,-3 8-2 0,-6 12 0 15,-3 7 0-15,-2 13-3 16,-3 13 0-16,-5 5 0 16,-2 14 0-16,-3 7 3 15,3 5 0-15,3-1 2 0,6-1-1 16,1-3 0-16,10-8 0 16,6-2 1-16,3-12 1 15,12-9-1-15,4-7 2 0,7-6-1 16,0-9 1-16,6-1 0 15,-2-9 0-15,5-7 0 16,-3-3-1-16,2-3 0 16,-5-2 0-16,-3 3-1 15,-2 2-1-15,-4 3-1 0,-4 5-1 16,-2 5-1-16,-7 5-1 16,-7 1 0-16,10 10 1 15,-10 6-1-15,0 0 1 16,0 4 1-16,0 0 1 0,0-1 1 15,2 1 1-15,2-4 0 16,5-2 1-16,-1-4 0 16,6-4 0-16,0-3 0 0,4-3 0 15,1-1 1-15,1-6-1 16,0-2 0-16,0-3 0 16,-3-3-1-16,1 3 0 15,-4-1 0-15,-2 3 0 0,-2 1-1 16,-10 9-1-16,13-13 0 15,-13 13 0-15,0 0-1 16,0 0-1-16,0 0 0 0,0 0-1 16,0 0 1-16,0 0 0 15,0 0 0-15,3 5 1 16,-3-5 1-16,1 13 0 16,-1-13 2-16,3 14 0 0,-3-14 0 15,10 15 1-15,0-8 0 16,7-2 1-16,6 1-2 15,1-2 1-15,6 0-1 16,-1-2 1-16,7 0-2 0,-3-1 1 16,-1 1-1-16,-3 1-1 15,0 3 1-15,-4-1 0 16,-1 2-1-16,0 3 0 0,-4 3 0 16,0 1-1-16,-3 3 0 15,-2 5-1-15,-3 1 0 16,-4 6 1-16,-5-1 0 15,-3 9 0-15,0 2 0 0,-9 3 0 16,1 1 2-16,-5 0 0 16,4 3 0-16,0-5 0 15,0 2 0-15,2-7-2 0,1-4 0 16,-1-4-1-16,-3-6 0 16,-1-3 0-16,-1-6 0 15,-6-6 0-15,-3-4 1 16,-5-3 2-16,2-11 1 0,-5-6 0 15,4-4-1-15,1-2 1 16,4-7 0-16,7 0-1 16,5-2-1-16,8 0-2 15,9 0-2-15,11 2 0 16,10-4-1-16,7 4 2 0,5-4-1 16,9 2 2-16,-1-4 3 15,8 0 2-15,-7-3 4 16,4 0 3-16,-7 5 3 0,-7 0 1 15,-7 5 2-15,-7 5-3 16,-7 4-3-16,-9 7-3 16,-11 13-1-16,0 0-3 0,-15 0-3 15,-1 9-3-15,-10 3-1 16,4 3 0-16,-2 3 2 16,0-2 1-16,4-2-1 0,4-2-1 15,7-4 1 1,9-8 0-16,-5 10 0 0,5-10 1 15,0 0-2-15,11 2 1 16,0-1 1-16,-1 2 0 16,4 0 0-16,5 4 0 0,5 1 1 15,-1 4-1-15,2 4 0 16,2 1 1-16,5-3 1 0,4 2 0 16,4-7 1-16,-1-4 0 15,2-4 1 1,4-10 0-16,-1-8 1 0,0-13-1 15,-4-3 0-15,-1-11-1 16,-9-3-1-16,-3-11 0 0,-8-5 0 16,-6-1 0-16,-5-4-1 15,-4 2 3-15,-3 6 3 16,-1 6 1-16,-4 9-2 0,-1 10-1 16,-4 13-1-16,-4 13 0 15,-1 8-2-15,-3 16-2 16,-2 6-2-16,-3 13 0 0,3 2 1 15,-2 8 2-15,4 2 0 16,6 1 2-16,3-1-1 16,5-4 1-16,3-1-1 15,5-7 1-15,4 2-1 16,7-11 2-16,-1-3-1 0,6-7 1 16,0-4-1-16,2-7 2 15,1-3-1-15,3-6 0 16,-1-7 1-16,2-6-1 15,1 0 0-15,-5 2-1 0,-1 0-1 16,-3 3-1-16,-3 4-1 16,-3 4-1-16,-4 5 1 15,-10 0-1-15,7 7 0 0,-6 3 1 16,0 2 0-16,0 4 1 16,2-2 1-16,-2 0 0 15,2 0 1-15,1-2 1 16,1 0 0-16,-5-12 2 15,10 14 0-15,-10-14 2 0,16 5 0 16,-7-5 2-16,0-3 0 16,4-6 0-16,2-2-1 15,2-4-1-15,-1-1-2 0,3-3-1 16,0 2-1-16,1 0-2 16,-1 3 0-16,-4 3-1 15,1 2 0-15,-3 5-1 16,0 3-1-16,0 1 1 15,-1 3 0-15,-1 3 0 0,-1 1 0 16,2 2 1-16,-1 0 0 16,2 2 1-16,1-4-4 15,2 1-3-15,0-2-10 0,4 1-19 16,-2 0-25-16,2-3-15 16,-2-3-7-16,-4-1 2 15</inkml:trace>
  <inkml:trace contextRef="#ctx0" brushRef="#br0" timeOffset="29720.6579">29246 9147 74 0,'-23'-7'84'0,"8"-2"-6"16,9 0-5-16,9-3-3 16,19 1-69-16,7 1-2 0,12 5 1 15,6 0-3-15,10 3 0 16,4 0-3-16,7 2-1 16,0-1-8-16,-1 1-11 0,-6 1-15 15,-7 0-18-15,-6 5-17 16,-14-1-4-16</inkml:trace>
  <inkml:trace contextRef="#ctx0" brushRef="#br0" timeOffset="29997.3234">27602 9094 36 0,'-39'6'71'0,"10"0"-3"16,9-6-2-16,20 0-3 16,0 0-64-16,22 0 0 0,10 1-1 15,17-1 2-15,15 1 1 16,12-1 1-16,13-5-13 15,10-2-34-15,9 7-21 16,-4-4-3-16,0 0-2 0</inkml:trace>
  <inkml:trace contextRef="#ctx0" brushRef="#br0" timeOffset="34477.4665">7539 2052 7 0,'-11'-11'33'0,"4"-5"0"15,1 6-1-15,2 2-7 0,4 8-2 16,-11-13-1-16,11 13-2 16,-7-12 1-16,7 12-1 15,0 0-3-15,0 0-4 16,-9-5-4-16,9 5 1 15,-8 17-3-15,1 4-1 0,0 10-3 16,-3 5-2-16,2 12 1 16,-4 3 0-1,5 9 0-15,-2 0-1 0,4-1 0 16,2-1 0-16,3-7 0 0,-2 0 0 16,2-8 0-16,2 0-3 15,1-6-2-15,1-7-4 16,0-5-3-16,-2-7 2 15,-1-4-4-15,-1-14-2 0,0 0 2 16,2-7 0-16,-2-21 6 16,0-9 3-16,0-12 3 15,-1-11 1-15,1-11 3 0,0-15 3 16,1-7 1-16,-1-4 3 16,2 3-2-16,7 0 2 15,1 5 1-15,5 8-1 16,1 9-2-16,4 17 0 0,0 11 0 15,6 12-4-15,0 10-2 16,2 12-2-16,4 10 0 16,-1 4-1-16,-1 13-1 15,-6 7 1-15,0 9-1 0,-8 8 0 16,-3 6 0-16,-12 6 0 16,-1-4-3-16,-10 12-3 15,-5-1-5-15,-2-3-9 0,-8-2-7 16,6-6-15-16,-2-1-12 15,3-11-10-15</inkml:trace>
  <inkml:trace contextRef="#ctx0" brushRef="#br0" timeOffset="35385.4359">7840 1739 0 0,'14'-33'64'0,"-2"10"0"16,-2-3-12-16,-10 26-19 16,7-4-10-16,-5 10-8 0,0 15-10 15,0 6-4-15,-1 12 0 16,2 4 0-16,-1 17 1 16,3 4-2-16,-1 3-1 0,2 1 1 15,3-4 0-15,0-5-1 16,2-7-1-16,2-5-1 15,2-13-3-15,-4-8 1 16,2-5 2-16,1-8-1 0,-5-7 3 16,3-6 2-16,-2-7 3 15,-1-10 0-15,1-7 3 16,0-6 0-16,-1-5 2 16,-1 4-2-16,1 1-1 0,-1 3-1 15,0 7-2-15,1 8 1 16,-1 7 1-16,-8 5-2 15,17 13-1-15,-7 1-2 16,2 4 0-16,-1 3-2 16,6 1-3-16,-4-2-1 0,2-4 0 15,0-4-1-15,4-3 0 16,6-9 2-16,-6-1-1 16,4-10 4-16,-5-5 1 15,7-7 2-15,-8-5 3 0,3-5 3 16,-9 3 1-16,3 0 2 15,-8 5-1-15,1 0 0 16,-2 10-2-16,-3 0-1 16,-2 15-2-16,0 0 0 0,3 6-3 15,-1 11-2-15,1-1 0 16,2 6 0-16,1-2-1 0,1 4-1 16,2-3-1-16,3 3 0 15,1-12-1-15,3-3 1 16,-1-6 1-16,4-3 0 15,-2-6 4-15,2-7 3 16,-4-10 1-16,0-4 2 0,0-2 2 16,-2-3 1-16,-1 3-1 15,-6 1-1-15,4 4-2 16,-5 6-2-16,2 8-2 16,-7 10-3-16,10-5-2 0,-10 5 0 15,9 12-2-15,-4 3-2 16,-1 8 1-16,0 8-1 15,2 3 2-15,1 6-1 0,-3 1 0 16,-2 4 1-16,-1 2 1 16,-1 5 1-16,-4-4-1 15,-7-2 0-15,-5 0 1 0,-5-4 1 16,-5 1 2-16,-2-10 1 16,-5 1 1-16,2-11 2 15,-6-5-1-15,2-5 3 16,1-8-2-16,1-3-2 0,6-2-7 15,-7-3-15-15,13-5-26 16,8-1-22-16,10-6-3 16,3-2-2-16</inkml:trace>
  <inkml:trace contextRef="#ctx0" brushRef="#br0" timeOffset="35749.7001">9083 1723 12 0,'16'-9'63'15,"-6"8"-1"-15,-10 1-1 0,0 0-37 16,1 12-15-16,-1-4-5 16,0 7 1-16,0 1-5 15,0 6-1-15,0-3 2 16,0 7-1-16,0-5 0 0,-1 2 1 15,-2-6 0-15,0 1-1 16,0-3 1-16,-2 0-1 16,1-3 0-16,1 2 1 15,2 0-1-15,-1 0 0 16,0 2 0-16,2 8 0 0,-2 5 0 16,-2-4 1-16,0 4-1 15,-2-5 2-15,-2 3 0 16,0-8 0-16,2 0-9 0,-5-10-11 15,11-9-12-15,-20 4-28 16,20-4-6-16,0-20-3 16</inkml:trace>
  <inkml:trace contextRef="#ctx0" brushRef="#br0" timeOffset="35905.1477">9220 1933 40 0,'25'-7'65'0,"-7"9"-5"16,-1 0-21-16,2 6-13 15,-4 6-11-15,2 5-8 16,-4 4-6-16,1 10-14 16,-8 9-18-16,-2-1-17 0,3 8-16 15,-7-6-2-15</inkml:trace>
  <inkml:trace contextRef="#ctx0" brushRef="#br0" timeOffset="36083.8189">9350 1766 63 0,'1'-33'83'0,"-1"13"-7"16,1 5-8-16,-1 5-10 16,0 10-84-16,10-4-25 15,1 4-22-15,3 0-6 16,-1 4-3-16</inkml:trace>
  <inkml:trace contextRef="#ctx0" brushRef="#br0" timeOffset="37328.8573">9777 1691 3 0,'9'1'75'0,"-9"-1"2"16,10 0-1-16,-10 11-8 0,0-11-49 15,-9 0-5-15,1 0-3 16,-5 7-4-16,-2 9-7 0,-5 0-4 16,-1 11-4-16,1 2-3 15,0 8-2-15,1-3 2 16,2 7 0-16,4-9-1 16,5 1-1-16,1-12 0 15,4 2 3-15,3-6 2 0,0-17 3 16,7 9 3-16,1-12-1 15,6-6 3-15,0-9 4 16,1 3 3-16,2-11 1 16,1-2 0-16,1 3-1 0,0 4-1 15,-2-2-1-15,-3 8-1 16,1 1 0-16,-2 4-2 16,-6 2-1-16,-7 8-1 0,14-9-2 15,-14 9 2-15,0 0-1 16,8 0 0-16,-8 0 2 15,0 0 1-15,0 0 3 16,0 0 2-16,0 0 2 0,0 0-1 16,0 0 1-16,0 0 0 15,0 0-2-15,0 0 0 16,0 0-3-16,0 0-1 16,0 0-1-16,0 0-1 0,0 0-1 15,0 0-1-15,0 0 0 16,0 0 0-16,0 0 0 15,0 0-1-15,0 0 1 0,0 0 1 16,0 0 0-16,0 0 1 16,0 0 0-16,0 0 0 15,0 0 0-15,0 0 1 16,0 0-2-16,0 0-1 16,0 7 1-16,0-7-1 0,-2 20 1 15,0-6-1-15,0 9-1 16,-3 2 2-16,-3 14 0 0,3 8 0 15,0 5 1-15,-5 3-1 16,4 4 1-16,-2 5 0 16,1-2 0-16,3 1 0 15,2-8-2-15,1-10 0 16,1-2-1-16,-2-11-1 0,8-10 1 16,2-10 0-16,5-12 1 15,2-12 0-15,0-16 1 16,0-5 2-16,3-15 1 0,1-4-1 15,2-12 0 1,0-4 1-16,-2 1 0 0,-1 1 1 16,0 4-2-16,-2 7 0 15,4 9-1-15,-8 7 2 16,1 14-3-16,-1 7 0 0,-4 9-2 16,-8 9 0-16,13 0 1 15,-7 6-1-15,-2 8 0 16,2 2 0-16,-1 3 0 15,1 0 0-15,5-1-2 0,-4-2 0 16,3-4 1-16,0-2-1 16,1-9 1-16,3-1 0 15,2-8 1-15,2-6 2 0,-1-8 0 16,3-2 2-16,-4-11 1 16,3 3 2-16,-8-1 1 15,3 4-2-15,-7 4 0 0,-2 7-1 16,-3 5-1-16,-2 13 0 15,0 0-3-15,5 16-1 16,-1 9-1-16,3 2-1 16,-1 7 0-16,8-5 0 15,4 7-1-15,2-10 0 0,3-5 1 16,7-5-2-16,4-12 3 16,-1-4 2-16,1-14 1 15,-3-3 3-15,3-12 3 0,-13-2-1 16,-2-7 2-16,-4 0 1 15,-12 0 3-15,-3 2-1 16,-3 2-1-16,-9 9-4 0,-5 5 0 16,0 14-3-16,-2 6 0 15,3 13-5-15,3 14-7 16,4 5-4-16,9 7-3 16,12-2-14-16,13 2-27 0,18 3-18 15,9-9-6-15,12-7 2 16</inkml:trace>
  <inkml:trace contextRef="#ctx0" brushRef="#br0" timeOffset="38530.2608">24983 2251 56 0,'-4'-9'81'16,"4"9"-3"-16,-8-10-7 15,8 10-3-15,0 0-61 16,0 0-12-16,0 0-1 15,5 14-1-15,2 3-2 0,4 8-2 16,-5 6-1-16,1 8-4 16,1 6 0-16,-5 6-4 15,-1 2 2-15,-1-4 1 16,-1-2 2-16,0-9 4 16,0-4 5-16,0-11 10 0,0-8 6 15,0-3 7-15,0-12 1 16,0 0-2-16,1-6 1 0,-1-9-1 15,0-14-2 1,2-3-5-16,1-19-6 0,3-11-6 16,0-20 0-16,9-4 1 15,2-9 2-15,1 3 2 0,3-1 0 16,1 10 1-16,8 9 1 16,-5 13 3-16,9 20-2 15,0 14-1-15,1 13-4 16,2 13-1-16,0 9-4 0,1 8-2 15,-9 17-6-15,-5-1-2 16,-14 11-4-16,-10-4-9 16,-12 12 1-16,-20 3-6 0,-6-6-8 15,-9 4-13-15,-7-10-7 16</inkml:trace>
  <inkml:trace contextRef="#ctx0" brushRef="#br0" timeOffset="41334.6893">25719 2467 1 0,'47'-7'25'0,"-11"-8"-3"16,3-2 5-16,-1-5 3 16,-5 0 3-16,-4 2 1 0,-9-4 2 15,0 3 0-15,-13 0-5 16,2-1-3-16,-10 2-12 16,-11-4-5-16,-2 9-7 15,-4 0-4-15,-3 9-5 0,-4 6-2 16,-2 8 0-16,-4 11 1 15,2 13 3-15,-1 8 0 16,0 4 2-16,4 3-3 16,2 2-1-16,6-3 0 0,5 0-1 15,11-7 0-15,4-4 0 16,10-8 1-16,9-5-1 16,1-8 5-16,9-7 2 15,-5-4 3-15,10-11 0 0,5-10 1 16,-2-11 1-16,4-3-2 15,-5-5 1-15,3 1-2 16,-5 0 0-16,10 1-2 0,-9 6-1 16,-3 7-1-16,1 6 0 15,-6 5-2-15,3 6-1 16,-9 5 1-16,-2 0-3 0,-6 4 3 16,-5 8-2-16,-5 2 2 15,-5 2-2-15,0 5 2 16,-5 0 2-16,3 2-2 15,2-1 2-15,2-5-2 16,8-1 2-16,5-9 0 0,6-2 1 16,4-4 0-16,6-13-1 15,7-5 1-15,-1-9-1 16,6-4 0-16,-5-7 4 0,3 2 8 16,-8-7 4-16,-1 11 2 15,-11 3 1-15,-6 4 0 16,-5 7-3-16,-6 7-5 15,-4 10-7-15,0 0-9 0,3 4-2 16,-3 10-4-16,4 3-1 16,1 7 1-16,7 6 2 15,0 5 5-15,4 5 2 16,0-1 0-16,1 4-4 0,-1-7 1 16,-4-3 1-16,-2-6 5 15,-6-6 2-15,-4-5 3 16,-5-5 3-16,-10-6 0 15,-2-2 4-15,-2-3-1 0,1 0-1 16,-2 0-7-16,3 0-7 16,4-7-6-16,13 7-7 15,-6-16-5-15,14 0-6 16,10 5-1-16,5-7-1 0,4 0 6 16,8-4 6-16,1 1 16 15,6-1 11-15,-5 3 10 16,-1-2 6-16,-6 2 2 15,1 1 0-15,-7 3-1 0,-2 3-6 16,-8 6-9-16,0 1-8 16,-14 5-6-16,12-4-2 15,-12 4-4-15,-2 18 1 0,-6-1-3 16,1 6 0-16,-2 5 4 16,4 2-1-16,-1-2 4 15,1 3-1-15,4-8 2 16,1-2 2-16,0-6 5 0,0-15 3 15,0 0 0-15,12 0 2 16,-6-7 0-16,5-14 0 16,2-5-1-16,-2-8-3 15,7-2-2-15,-4-1-2 16,7 4 1-16,-7-1 0 0,3 7-2 16,-8 7 0-16,2 7 0 15,-11 13 0-15,14-6-2 16,-14 6-1-16,13 11 1 0,-4 2-1 15,-2 2 1-15,4 4 1 16,-1-2-1-16,2 4 2 16,3-3-2-16,-1-2 1 0,1-3-2 15,4-6 1-15,2-1-1 16,3-6 0-16,-1-3 2 16,4-6 0-16,-1-5 1 15,3-5 0-15,-4-1 0 16,3 1 1-16,-6-1-1 0,-2 5-1 15,-5 3-5-15,-4 6 2 16,-1 1-6-16,-10 5-5 16,9 8-9-16,-6 4 1 15,-3 4 0-15,3 1 1 0,0 3 3 16,4-3-1-16,3-1 6 16,5-2 6-16,11-4 8 15,-1-8 0-15,9-2 1 16,-3-1 2-16,5-10 6 0,-6-1 4 15,5-2-3-15,-9-4 3 16,-4-6 0-16,-4 3 1 16,-2-1 1-16,0-1-1 0,-4 5-6 15,-3-2-2-15,0 6-6 16,-3 0-5-16,-3 2-6 16,-3 12-4-16,0 0-1 0,0 0-2 15,0 15 0 1,-8 3 2-16,-1 7 4 0,2 6 6 15,0 9 7-15,0-2 2 16,6 0-1-16,1-3 0 16,5 0-1-16,10-4 1 15,5-8-2-15,7-3 2 0,2-6-1 16,11-8 0-16,-2-6 3 16,8-4-2-16,5-9 4 15,-2-10-2-15,2-6 0 16,-4-11 8-16,0-7 4 0,-4-10 3 15,5-9 5-15,-11-1 4 16,-3-6-1-16,-3 5 2 16,-7 2 0-16,1 10-9 0,-5 8-3 15,-6 12-4-15,-6 11-9 16,-1 8-10-16,-5 7 0 16,-2 10-2-16,0 0 1 15,-4-3-2-15,4 3 2 16,-16 0 1-16,16 0 4 0,-13 0 6 15,13 0-1-15,-9 0 0 16,9 0-1-16,0 0 0 16,0 0 0-16,0 0-1 0,0 0 4 15,0 0-1-15,0 0 1 16,-4-10 0-16,4 10 3 16,0-10-1-16,0 10 1 15,-2-13 0-15,2 13-5 0,-1-10-2 16,1 10-1-16,0 0-1 15,0 0-2-15,0 0-1 16,0 0 0-16,-14 12-1 0,4 11 3 16,-4 4-1-16,-1 7 2 15,-6 7 0-15,1 1 1 16,-2 11-1-16,3 0 2 16,1 3 0-16,6 1 1 0,4-7-1 15,1 2 0-15,6-5-1 16,1-2-3-16,0-7-1 15,8-7-1-15,3-3 2 0,5-8-1 16,0-7 1-16,4-5 0 16,2-6 3-16,2-2 3 15,2-10 1-15,-2-2 1 16,1-7-2-16,-6-1 1 16,4 2-1-16,-4 0 1 15,0 1-3-15,-6 4-1 0,-2 2-1 16,-11 11-1-16,16-11-1 15,-16 11 0-15,9 0 1 0,-9 0-2 16,9 7 2-16,-9-7-1 16,18 15 1-16,-7-9 1 15,6 2 0-15,1-5 1 16,8-3-1-16,5-3 1 0,0-8 1 16,6-5 0-16,-2-10 0 15,6-5 0-15,-6-9 0 16,3-9 0-16,-3-4 0 0,-3-8 1 15,-1-2 1-15,-4-2-1 16,1 1 2-16,-6 6-1 16,2 9 0-16,-9 7 1 15,0 10-4-15,-7 8-1 16,1 12-3-16,-9 12 0 0,0 0-1 16,0 12 1-16,-10 13-1 15,-6 8 1-15,-7 9 1 16,-2 5 1-16,-4 10-1 0,3-3-2 15,0 7-3-15,4-1-3 16,7-10-2-16,8-6-1 16,7-9 1-16,7-6 2 15,7-13 4-15,5-4 1 0,9-12 4 16,1-12 4-16,6-9 2 16,-1-7 1-16,5 1 1 15,-6-2 0-15,4 3 1 16,-8 1-2-16,-5 5-1 0,-6 4-1 15,-5 12 2-15,-3 5-3 16,-7 6-1-16,-3 7-2 16,1 4 0-16,5 8-2 15,-2-1 0-15,7 3 1 16,0-5 2-16,5 0-1 0,4-10 1 16,10 0 0-16,-4-12 1 15,6-1 3-15,0-8 0 0,2-7 1 16,3-1-2-16,-2-6 1 15,-1 7 2-15,-6-4-3 16,-1 7-1-16,-7 0-1 16,-2 12-1-16,-4 11 1 0,-6 13 1 15,-6 10-1-15,-2 8-1 16,-5 11 0-16,-6 7-3 16,-1 4-5-16,-2-1-15 15,-1-5-12-15,0-2-18 0,3-4-16 16,2-10-5-16</inkml:trace>
  <inkml:trace contextRef="#ctx0" brushRef="#br0" timeOffset="41576.0534">29388 1899 55 0,'-9'-22'82'0,"8"2"-4"0,3-2-5 15,16 4-5-15,13 2-71 16,4 2-10-16,17 4-24 16,15 5-33-16,3-5-8 15,7 0-1-15,6-3 3 0</inkml:trace>
  <inkml:trace contextRef="#ctx0" brushRef="#br0" timeOffset="43983.9234">26829 13274 23 0,'-38'19'44'0,"3"6"-26"0,-2-6-16 16,2 2 0-16,7 4 1 15,1-6 0-15,8 1 7 16,5-4 2-16,5 1 4 15,8-4 1-15,1 1 1 16,9-2 1-16,9 2-1 0,10-3-1 16,8 3-6-16,7 7-3 15,8-3-4-15,1 8-6 16,5-3 0-16,-8 6-2 16,-2-4 0-16,-11 9 1 0,-4-8-1 15,-15 3 1-15,-12-5 1 16,-5 1 4-16,-17-4 1 15,-2-4 2-15,-14-2-1 0,4-2 2 16,-14-6-1-16,4-3 0 16,-3-3-1-16,4-1 0 15,4-1 1-15,4-3-1 16,9-3-1-16,5-2-2 0,13-2 0 16,5-2 0-16,20-1 0 15,8-2-1-15,16-2-1 16,7-1 0-16,15 1-2 0,7-1-2 15,4 2 0-15,0 0 1 16,-3 0 1-16,-3 0-2 16,-8 1 3-16,-7 1 3 0,-17-1 6 15,-10 3 0-15,-8 0 2 16,-11-3 0-16,-12 6 0 16,-6-3 1-16,-17 8-2 15,-3-1-2-15,-7 6-3 16,-3-4 0-16,-3 7 1 15,-3 9-1-15,2 2-2 0,0 5 0 16,11-3-1-16,2 3 0 16,12-2 2-16,8 5-2 0,7-6 2 15,14 0 0-15,10 1-1 16,14-2 0-16,6 3-1 16,12-4-2-16,3-2-3 0,2-4-1 15,11-8-2-15,4-2 1 16,4-15 1-16,2-7 2 15,1-11-1-15,-4-11 5 16,-3-6 3-16,-3-10 4 0,-9-5 2 16,-11-5 2-16,-9-1 2 15,-10 3 1-15,-10 2 2 16,-8 10-2-16,-7 7-1 16,-5 9-5-16,-4 13-2 15,-7 12-2-15,-4 11-4 0,-7 7-2 16,-5 15 0-16,-3 12-1 15,-3 9 0-15,-2 8 1 16,-1 7 0-16,6 2 1 16,2 1 1-16,9-4-1 0,7-1 0 15,8-8 1-15,3-5 0 16,12-8 0-16,4-2 0 16,8-6 1-16,4-9-2 15,4-4 2-15,8-8-1 16,5-4 0-16,5-12 1 0,5-5 0 15,4-6-1-15,2-5 1 16,-3 2 0-16,-1 2 0 16,-9 4 0-16,-6 2-1 15,-8 8 1-15,-9 7-1 0,-8 7 1 16,-10 5 0-16,-6 11 0 16,-4 8 0-16,-6 9 1 15,-6 8-1-15,-6 13 1 0,-6 11 1 16,-4 10-2-16,-1 7 1 15,4 2 0-15,3-3-1 16,8 0-2-16,5-8 0 16,9-7-2-16,5-14-2 0,17-15 0 15,5-11 0-15,8-13-1 16,2-13 1-16,2-12 1 16,2-15 0-16,-2-10 3 0,0-10 2 15,-10-4 2-15,-5-3 1 16,-13-2 0-16,-5 5 0 15,-12 2 0-15,-8 7 0 0,-10 6 1 16,-5 4-1-16,-2 7-1 16,5 5-1-16,-1 2-1 15,7 5-1-15,4 2-2 16,10 1 0-16,6 0-1 0,7-1-2 16,14 3-2-16,5-6-2 15,12 3-6-15,8-8-11 16,7 2-22-16,12 3-29 15,-4-3-4-15,5 2-3 0</inkml:trace>
  <inkml:trace contextRef="#ctx0" brushRef="#br0" timeOffset="44255.8877">29838 13210 57 0,'12'1'80'16,"-12"-1"-4"-16,3 19-4 16,-3-3-5-16,3 9-65 15,-3 5-3-15,-1 10-1 16,0 4 3-16,0 6 0 0,-1 0-1 16,0-1 0-16,-2-7 1 15,1-4-1-15,2-11 0 16,-1-5-4-16,1-5-4 15,1-8-17-15,0-9-26 0,0 0-23 16,-2-9-4-16,0-10-2 16</inkml:trace>
  <inkml:trace contextRef="#ctx0" brushRef="#br0" timeOffset="44405.4858">29761 13197 43 0,'-2'-42'83'16,"2"5"-4"-16,2 7-3 0,8-4-8 15,1 13-57-15,9 11-6 16,0 2-13-16,8 5-20 16,-1 8-35-16,0 1-12 15,-3 1-4-15,-3 2-3 0</inkml:trace>
  <inkml:trace contextRef="#ctx0" brushRef="#br0" timeOffset="45820.3413">30140 13282 9 0,'4'10'22'15,"-1"1"7"-15,0 4 2 16,-1 1 2-16,2 6-2 16,-1-1 0-16,2 4-10 0,2-4-6 15,2 4-6-15,-1-4-4 16,6-1 1-16,0-5-1 16,3-1 2-16,1-7 0 15,2-5 3-15,4 0-1 0,-2-5 0 16,5-5 0-16,-5-7-1 15,7 0-2-15,-6-8 0 16,4 3 0-16,-8-3-2 16,-1 3 0-16,-3 1-1 0,0 4-1 15,-4 4 0-15,-3 4-1 16,-8 7-1-16,10-2 0 16,-10 2-2-16,6 8 1 15,-6 4-1-15,2-3 1 0,-1 5 1 16,0 0 0-16,2 3 0 15,1-3 0-15,1 1 1 16,-1-4-1-16,2 0 1 16,-6-11 1-16,13 14 0 15,-4-12 0-15,0-2 0 0,1-1 1 16,0-8-1-16,3-1 0 16,0-6 0-16,1 2 0 15,3-3-2-15,0 2 1 16,0-3-1-16,0 4 0 0,3 0 0 15,-5 4 0-15,2 2-1 16,-4 4 0-16,-2-1 0 0,1 5 0 16,-1 0 0-16,-2 3-1 15,5 5 1-15,-2 1-1 16,7 2 1-16,5-1-1 16,2 0 0-16,8 0 1 0,1-2-1 15,4-2 1-15,-2-3 0 16,3-3 0-16,-5 0 1 15,-4-1 1-15,-7-5 0 0,-6-1-1 16,-4 0-2-16,-3-1-2 16,-9-2-2-16,-2 10-2 15,-4-12 0-15,-6 7-1 16,1 2-2-16,-1 2 0 0,-6 0 1 16,4 1-1-1,4 0-3-15,8 0 0 0,-12 0-1 16,12 0 3-16,0 0-1 15,0 0 3-15,9 4 0 0,-1-3 3 16,4 2 6-16,2 0 1 16,3 4 1-16,4 0-1 15,3 3-1-15,1-1 0 0,6 2-2 16,2-2 0-16,6-1 0 16,-2-4-1-16,11-3 3 15,-2-1-1-15,0-12 4 16,-3-1 5-16,-7-11 8 15,0 0 7-15,-13-10 4 0,-2 2 2 16,-21-7 1-16,0 4-1 16,-5 0-2-16,-5 5-6 0,-5 4-7 15,-5 8-6 1,0 8-2-16,-1 8-5 0,5 5-1 16,-2 11-3-16,-3 8 2 15,2 5-1-15,8 9 2 16,2 3-1-16,5 6 1 0,0 4-1 15,5 4-1 1,11-2 1-16,-4 5-1 0,4 1-1 16,-9-2-1-16,-4-1-1 15,2-6 1-15,-1-4 1 16,-5-11 0-16,-4 0 3 0,5-13 2 16,1-10 2-16,3-10 0 15,6-2 0-15,4-12 1 0,9-5 0 16,-5-4 0-16,10-4-3 15,0-2-1-15,6 2 0 16,5 0-1-16,8-1 2 0,0 6-1 16,2-3 0-16,8 2 2 15,-3-1 1-15,4 0 1 16,-7-4 1-16,0-4 4 16,-12 5 0-16,-1-4 2 0,-9 2-2 15,-11 0-1-15,-4 2-1 16,-10 4-2-16,-6 7-2 15,-13 7-2-15,-5 3-2 16,-7 7-1-16,1 10-1 16,2 6 0-16,-2 7 1 0,11 3-1 15,2 5-2-15,15 5-4 16,3-6-10-16,26 0-39 16,13 7-19-16,23-8-5 15,11-6-5-15</inkml:trace>
  <inkml:trace contextRef="#ctx0" brushRef="#br0" timeOffset="49365.7223">2585 14230 20 0,'0'0'28'0,"-8"-12"-6"16,8 12-1-16,0 0-1 0,-7-10-4 15,7 10 7-15,0 0-7 16,-10-5-1-16,10 5 0 16,0 0-5-16,0 0-2 15,0 0 0-15,0 0-3 16,0 0-7-16,0 0 1 15,0 0 3-15,0 0-5 0,0 0 4 16,-7 0-1-16,7 0-1 16,0 0 0-16,0 0 3 15,0 0 1-15,0 0-3 0,9 0 2 16,-9 0 2-16,0 0-3 16,0 0 0-16,0 0 0 15,0 0-1-15,0 0-3 16,0 0-6-16,0 0-7 0,0 0-20 15,0 0-23-15,0 0-4 16</inkml:trace>
  <inkml:trace contextRef="#ctx0" brushRef="#br0" timeOffset="52439.8396">16709 1815 7 0,'-13'-19'66'0,"13"19"-2"15,-9-18-6-15,9 18-33 16,0 0-19-16,0 0-2 15,-6 21-5-15,4 2-4 0,2 14 1 16,0 3 3-16,0 18 3 16,0 6 1-16,0 9-1 15,-3 3 1-15,1 0-3 16,-2-5 0-16,0-12 3 16,-1-7 2-16,0-14 2 0,-2-17 0 15,7-21 0-15,-14 0 3 16,4-20 2-16,2-11 0 15,-5-11-5-15,-3-4-1 16,1-11-1-16,0-4 1 0,4-6 0 16,-3 0-2-16,11-4 0 15,1 1 0-15,4 0 0 16,8 2 0-16,-1 34-3 16,1-4 0-16,6 3 1 0,4-3-1 15,2 4 0-15,2-4-2 16,5 7 0-16,2-3 0 15,1 7 2-15,2-1-2 16,2 5 0-16,-1-1 1 0,3 7-3 16,1 0 1-16,-1 5-1 15,3-1-1-15,-3 7 1 16,-3 2 0-16,-4 3 1 0,0 1 0 16,-7 0 0-16,-1 4 1 15,-6 0 2-15,0 1-1 16,-5 0 2-16,1 1-1 15,-13-6 0-15,16 5 0 16,-16-5 0-16,0 0 1 0,9 6 1 16,-9-6 1-16,0 0-1 15,0 0 0-15,0 0-1 0,0 0 1 16,0 0-1-16,0 0-1 16,0 0 0-16,0 0-1 15,0 0 1-15,0 0-1 16,0 0-1-16,0 0 1 15,0 0-2-15,0 0 0 0,0 0 0 16,0 0 0-16,-5 5 0 16,5-5 0-16,0 0-1 15,0 0 3-15,0 0 0 16,0 0-1-16,0 0 2 0,0 0 0 16,0 0 2-16,0 0-1 15,0 0 1-15,2 9-2 16,-2-9 2-16,0 0-1 15,0 0-1-15,0 0 1 0,0 0-1 16,0 0 2-16,0 0 0 16,0 0 3-16,0 0 1 15,0 0-1-15,0 0 2 16,0 0-2-16,0 0-2 0,0 0-1 16,0 0-1-16,-8-3-2 15,8 3 0-15,-14 0-2 16,2 3 0-16,-3 2-1 0,-13 14 2 15,-16 8 1-15,-8 11-1 16,-7 7 2-16,-5 11-2 16,-1 6 0-16,-1 7 1 15,9 0 0-15,9 0-1 0,5-5 0 16,8 4 1-16,1-5 0 16,14 1 0-16,2-6 1 15,7-2-1-15,5-2-1 16,6-6 0-16,5-4-1 15,7-8-1-15,8-8 0 0,4-4 1 16,1-8 0-16,5-3 1 16,4-6 0-16,-5-4 0 15,0-3 1-15,-4 0 0 0,-2 3 0 16,-5-3 0-16,-4 3 0 16,-4 0 1-16,-10-3-1 15,4 13 2-15,-4-2-1 16,-7 3 1-16,-7 2 2 0,-11 5-3 15,-4-1 2-15,-15 3-1 16,-7-1 1-16,-8-3-2 0,-7 1 0 16,-4-2-2-16,-3-1-1 15,4-4-5-15,1-4-13 16,12-2-19-16,13 1-36 16,6-7-5-16,12-1-3 15,12-9 1-15</inkml:trace>
  <inkml:trace contextRef="#ctx0" brushRef="#br0" timeOffset="53954.4555">17513 2019 40 0,'5'15'64'16,"-2"-5"-1"-16,-3 1-3 0,0 0-53 16,7 3-5-16,2 4 2 15,6-6-3-15,0 2-9 16,9-8-4-16,-3-4-9 0,9-4 3 16,-4-12 0-1,6-6 4-15,-1-6 10 0,-8 0 13 16,2-3 11-16,-11 2 9 15,-1 2 4-15,-13 3 0 16,0 6-1-16,-14 1-7 16,-10 9-10-16,-3 2-8 0,-4 4-6 15,-2 10-2-15,-1 8-2 16,-1 11 0-16,0 5-1 16,3 10 2-16,3 5-2 0,1 2 2 15,7 1 0-15,3-4 1 16,8 0-1-16,6-10 0 15,4-1 0-15,4-12-1 0,10-2 3 16,3-11-1-16,3-4 2 16,3-8 0-16,0 0 1 15,5-9 0-15,1-5 0 16,4-8 0-16,1-3 0 16,4 0 0-16,0-3-2 0,0 3 1 15,-1 3 0-15,-5 1-2 16,0 6 1-16,-7 5-1 15,0 1 0-15,-6 4 0 0,-3 3 0 16,2 1-1-16,-4 1 1 16,0 0-1-16,-2 1 0 15,1-2 0-15,-2 1 1 16,-2-4-1-16,-9 4 1 0,15-11 1 16,-15 11-1-16,14-7 0 15,-14 7-3-15,18-6-1 16,-7 0 2-16,5 3-2 15,5-2 0-15,11-1-2 0,-1-7 1 16,15 3-2-16,3-7 2 16,5 3-2-16,4-1-1 15,-5-4 2-15,0 4 1 16,-8-2 4-16,-1 2 1 16,-13 0 5-16,-6 2 2 0,-6-1 4 15,-6 3-1-15,-5 0-1 16,-6 3-2-16,-2-3-3 15,0 11-1-15,-18-14-3 0,1 14-2 16,-3 0-2-16,-5 8 1 16,-2 9-2-16,-1 4 3 15,1 12-2-15,0 0 1 16,6 6-1-16,6 3-2 0,7-4 2 16,7-1-2-16,4-12 2 15,10-3-1-15,9-16 3 16,8-5-2-16,2-13 5 0,2-15 6 15,4-6 3-15,0-12 2 16,0-8 0-16,-3-9 2 16,-1-5-2-16,-6-6 4 0,-13 35-5 15,2-7-1-15,-4 1 0 16,3-2 1-16,-3 1 1 16,2-3-2-16,-4 9 0 15,0-2-6-15,-1 5 0 0,-3 2-2 16,1 10-3-1,-1 1-3-15,-5 12-1 0,-2 11 3 16,0 11-1-16,-9 26 4 16,-10 29-1-16,-6 17-1 15,2 9-2-15,3 2 0 0,6-4-1 16,13-24-3-16,7-14 1 16,10-13 1-16,15-12 1 15,8-13 4-15,7-12 0 16,6-4 1-16,4-16 2 15,6-9 3-15,-2-11 0 0,5-3 1 16,-8-10 1-16,-6 4 3 16,-7-2 1-16,-9 5-1 15,-7 6 0-15,-7 6-2 0,-13 8 0 16,-6 9-5-16,-2 15 0 16,-14-2-4-16,-3 10-2 15,-3 10-4-15,1 13-2 16,-1 5 0-16,4 3 1 0,7 3 2 15,7-2-1-15,1-5 3 16,14-2 0-16,3-9 2 16,11-12 4-16,-1-6 1 15,6-6 0-15,0-12 0 0,4-7 2 16,6-6 0-16,-5-6 2 16,4-2-3-16,-4 0 3 15,2 6-1-15,-7 4-4 16,-2 6 2-16,-10 5-3 0,-1 12-1 15,-5 0-2-15,-2 10 1 16,0 11-2-16,5 2 2 16,4 2 1-16,9 3 0 0,12-5-4 15,5-4 2-15,17-4-2 16,15-9-3-16,13-4-5 16,2-8-17-16,1-6-41 15,13-11-6-15,-1-6-1 0,-3-3-1 16</inkml:trace>
  <inkml:trace contextRef="#ctx0" brushRef="#br0" timeOffset="54577.7681">16917 3011 23 0,'-51'8'32'0,"14"-2"-5"16,11 0 1-16,10-1 2 15,16-5 2-15,0 0-2 0,19 3-1 16,16-3-4-16,18-11 0 16,22-5 2-16,19-9-3 15,23-3-6-15,27-7-3 16,21-8-3-16,26-4-2 0,20 0-3 16,16-1-1-16,11-1 0 15,16 4 0-15,9 1 1 16,7 3-3-16,2 4-1 15,0 3 0-15,-3 5 0 16,-12 7-1-16,-10 3-1 0,-22 9 2 16,-19 1-3-16,-27 7 0 15,-27 0-2-15,-29 4-4 16,-28 3-6-16,-26 4-8 0,-25 5-26 16,-26-1-33-1,-18 6-4-15,-20 1-7 0,-21 4 3 16</inkml:trace>
  <inkml:trace contextRef="#ctx0" brushRef="#br0" timeOffset="55942.1901">17870 17304 9 0,'-9'14'70'0,"0"6"-1"16,0 7-6-16,0 5-7 0,0 8-41 16,-1 3-29-16,4 1-3 15,-3 4 2-15,1 7 4 16,0-12 5-16,2 10 8 16,1 0 9-16,2 4 3 15,3-57 4-15,-3 36 1 0,-1 27 2 16,4-44-3-16,0-19-3 15,0 0-4-15,0-9-4 16,4-20-1-16,1-62 0 16,10-15 1-16,5-13-3 0,6-13 1 15,8-10-1-15,9 2-1 16,5 13 3-16,5 19-2 16,4 22-2-16,1 15 0 15,0 15-1-15,0 12-2 0,-7 15-2 16,-6 12-1-16,-8 13-2 15,-10 7 0-15,-14 18-2 16,-9 9 2-16,-11 9 0 16,-15 6 2-16,-9 5 2 0,-7 6 1 15,-7-3 2-15,-4 0 0 16,-3-4 4-16,3-6-1 0,2-4-1 16,8-6 0-1,4 0-1-15,8-6 1 0,8 5-2 16,16-18-1-16,0 4-1 15,3 4-1-15,4 0 0 16,7 2 1-16,5 3 0 16,4 2-1-16,3 0 1 0,3 1 1 15,5 0-1-15,5 2-4 16,5-1-7-16,1-3-17 16,3 1-28-16,7-4-18 0,1-2-3 15,1-3-2-15</inkml:trace>
  <inkml:trace contextRef="#ctx0" brushRef="#br0" timeOffset="56352.6864">18840 17592 54 0,'21'-25'77'0,"-3"2"-3"16,-5 2-9-16,-6-1-35 16,-1 3-14-16,-5 5-7 0,-1 2-7 15,0 12-3-15,0-13-1 16,0 13 0-16,0 0 2 15,0 0 0-15,0 0 1 0,0 0 1 16,10-3 0-16,-10 3 3 16,29-15 0-16,-3-1 0 15,-2-6 1-15,-4-6 1 16,-4 2 0-16,-9-1 2 16,-12 11-1-16,-15 6-1 15,-2 8 0-15,6 2-4 16,0 5 0-16,-3 5-2 0,-2 2-1 15,0 7 0-15,-2 4-1 16,2 0 0-16,2 2-1 16,0 3 3-16,0 3-1 0,6-5-1 15,2 5 0-15,2-2-2 16,5 1-1-16,4-5-4 16,1 2-3-16,7-6-7 0,11-2-9 15,4-7-8-15,5-7-8 16,6-5-9-16,3-3-18 15,5-9-7-15</inkml:trace>
  <inkml:trace contextRef="#ctx0" brushRef="#br0" timeOffset="58060.349">19675 17290 29 0,'0'0'51'15,"-6"-14"-4"-15,6 14 0 16,-10-14-6-16,10 14-7 15,-12-13-5-15,2 7-6 16,-6 5-4-16,1 1-3 0,-6 2-5 16,-1 12-4-16,-4 2-2 15,12-2-3-15,-2 3 0 16,1 3 0-16,-2 5-1 16,2-1 0-16,-2 5 1 15,5-1-1-15,-3 3-1 16,4 0 1-16,1 1 0 0,1 1 0 15,3-1 0-15,5-3 0 16,1 0-1-16,1-1 2 16,10-4-2-16,5-4 1 0,6-5-1 15,8-8 0-15,4-4-1 16,5-3 0-16,6-7 0 16,1-5-1-16,4-3 1 0,2-6 0 15,-1 0 1-15,3-3 0 16,-5-5 1-16,1 1 0 15,-21 15 4-15,55-49 1 16,-22 4 0-16,-21 5 0 16,-20 10 0-16,-21 11 1 15,-11 9-2-15,-11 9 0 0,-3 8-3 16,-8 6-1-16,6 4-1 16,11 3-2-16,1 3-1 15,-1 2-1-15,3 3 2 16,2 2-1-16,-3 3 0 0,9 1 2 15,-3 1-1-15,5 2 1 16,1 1 2-16,2 0-1 16,4 0 0-16,6-1-1 0,0-3 2 15,6-2-2-15,1-2 1 16,6-5 1-16,5-5-1 16,0-6 0-16,3-1 0 15,2-8 0-15,-8-4 2 16,42-24 1-16,-1-8-2 0,-9-3 1 15,-9-5-1-15,-12 11 0 16,-9 7 0-16,-10 13-1 16,-17 21 0-16,11 5-1 0,-11-5-1 15,-1 16-1-15,1-7 2 16,0 0-1-16,0 3 1 16,0 0 0-16,0 1-1 15,0 0 1-15,3 0 1 0,1 0 1 16,-1-3 0-16,2 0 1 15,-5-10-1-15,15 14 1 16,-15-14 0-16,16 2-1 16,-6-2 1-16,3 0 0 15,3-7 0-15,7-6 1 0,-1-3-1 16,-12 8-3-16,-2 1 1 16,2 3 0-16,-10 4-1 15,15-2 0-15,-15 2-2 0,14 5 0 16,-14-5 2-16,12 19 1 15,-4-9 1-15,-1 3-1 16,-1-1 1-16,2 0 0 16,-1-2 0-16,4 2 0 15,-1-3 0-15,2-2 0 0,4-3 0 16,0-4-1-16,3 0 0 16,15-12 2-16,6-18 0 15,3-10-1-15,3-7 0 16,-4-1 0-16,-2 3 0 15,-6 4 1-15,-5 9-2 0,-7 11-2 16,-4 8 0-16,-2 10 1 16,-8 4-1-16,1 12 1 15,-5 5 1-15,0 6-1 0,-2-11 0 16,2 1 0-16,1-1-1 16,0 0 1-16,2-1 1 15,4 0-1-15,7 6 2 16,15-7 0-16,7-7 2 15,9-7-1-15,2-11 0 0,9-7 0 16,-1-6 0-16,-4-3-1 16,-6-2-1-16,-8 6 0 15,-4 1 0-15,-10 4-1 16,-8 5 1-16,-6 8-1 0,-13 8 0 16,0 5 0-16,-6 11 0 15,-11 9 0-15,-2 6-1 16,6-14-3-16,3 2 2 15,-1 0-1-15,4 4 1 0,-2-5 0 16,3 3-1-16,1-3 0 16,4 0 2-16,1-4 3 15,5-1-2-15,5 4 4 16,19-13-1-16,7-4 0 0,7-12 0 16,8-9 0-16,-1-9 0 15,3-2 0-15,-9 0 0 16,-2 8-3-16,-3 5 1 0,-5 5-1 15,-3 5 0-15,-3 8 1 16,-3 4 0-16,-4 8-1 16,3 2 1-16,-1 2 0 15,-1-3-5-15,6 2-7 16,-1-4-20-16,-6-8-38 0,7 1-9 16,-4-3-4-16,-6-3-5 15</inkml:trace>
  <inkml:trace contextRef="#ctx0" brushRef="#br0" timeOffset="63759.2791">1756 14136 19 0,'-9'0'50'0,"9"0"-7"0,0 0-17 16,-5 15-7-16,5 4-8 16,0 7-5-16,0 6-3 15,3 6 0-15,1 4 0 16,1 4 2-16,-1-2-3 0,4 1 0 16,-2-7 1-16,-4-3-2 15,0-8 0-15,2-5 1 16,-3-8-1-16,-1-1 3 0,0-13-2 15,0 0 0-15,0 0-1 16,0 0 1-16,-4-13 0 16,-4-8 2-16,1-4 1 15,-3-11-2-15,-3-4 1 16,2-14 3-16,-4 2 4 16,-2-5 3-16,2-5 1 15,4 3-1-15,3 2 0 0,-4 6-2 16,14 4 0-16,0 6-4 15,9 6-3-15,9 6-3 0,3 10-2 16,4 5-5-16,-3 7-2 16,9 7-1-16,-6 0-4 15,-4 14 1-15,-8 2 0 0,-6 10 2 16,-6-2 0-16,-3 7 4 16,-5-7 3-16,-7 5 2 15,-3 2 4-15,-1-6 0 16,1 2-1-16,-1-6-2 0,7 2 1 15,-4-4-4-15,7 6 1 16,3-6-1-16,3 1 0 16,7 2 0-16,1 0-1 15,7 3 2-15,0-1 0 0,10 1-4 16,4-2 0-16,-3-2-6 16,7-2-2-16,-5-4-1 15,3-5 1-15,-4-4 0 16,2-6 0-16,-5 0 7 0,-3-9-1 15,-2-5 9-15,-7-4 3 16,0-2 1-16,1-2 4 16,-8-2 0-16,4 1 5 15,-8-1 0-15,-1 5 4 0,-1 1 1 16,1 2-3-16,-6 5-1 16,6 11-4-16,-7-11-5 15,7 11-2-15,0 0-4 16,0 0-3-16,0 0-4 0,0 0 2 15,0 0 0-15,8 3 2 16,3-3 2-16,2-6 1 16,4-3 0-16,1-4 1 15,0-5 0-15,5-3 1 16,-6 2 1-16,3-4 1 0,-1 6 0 16,-14-2 2-16,3 3-1 15,-8 3 1-15,0 4-2 16,-11 4 0-16,-3 5-1 0,-4-2-1 15,-2 9-2-15,1 2-2 16,0 10 0-16,0 7-1 16,3 3 0-16,7 6-1 0,0-2 0 15,8 4-2-15,1-4 0 16,12 1 0-16,-4-9-1 16,7-7 0-16,9-7-3 0,6-8 0 15,5-3-1-15,-1-16 2 16,1-6 1-16,-5-9 2 15,10-7 0-15,-9-11 2 16,1-4 4-16,-2-7 6 16,-8-3 1-16,4 2 3 0,-11 1 2 15,2 8 1-15,-6 6-2 16,-1 12 1-16,-6 7-3 16,0 9-4-16,-4 18 1 0,-6-9-5 15,6 15-3-15,-2 9 0 16,-1 10 0-16,-6 4-1 15,5 13 3-15,-2 6-2 16,4 12 2-16,-1 7 2 16,1 7-3-16,-3 5-1 0,4 1 0 15,0 1 3-15,1-5-1 16,0-4-1-16,3-8-3 16,7-13-1-16,-3-9 0 0,5-15 1 15,1-7-2-15,6-14-1 16,1-7-1-16,4-12 3 15,-3-12 1-15,4-2 1 16,-2-14 2-16,-2 1 2 16,-4-7 1-16,0 5 3 0,-11 0 2 15,-1 6 0-15,-5 3 2 16,-6 7-1-16,-8 6 0 16,-2 6 0-16,-2 3-3 15,-7 3-2-15,5 4-1 0,0-1-2 16,1 4-1-16,-1 0 0 15,6-1 0-15,1 2-1 16,13 0-2-16,-10 0 0 0,10 0 0 16,-1-10 0-16,4 0-1 15,8-2 1-15,-1-6 0 16,5 0 1-16,4-6 1 0,3-4 0 16,3-2 1-16,0-2-1 15,2-2 1-15,2-3 0 16,0-7 0-16,-2-2-1 15,0-6-3-15,-3-3 3 0,-5-4-1 16,-5 0-1-16,-3-3 2 16,-4-2 0-16,-1 5 1 15,-6 3 3-15,-6 6 2 16,-2 8 1-16,4 6-1 16,-3 5 0-16,-4 12-4 0,5 8-1 15,6 11-2-15,-13 3-2 16,11 19-1-16,2 7 0 15,0 17 0-15,0 7 2 0,-2 15 3 16,2 8 0-16,-3 3 1 16,3 0 1-16,1-6-1 15,-1-3-1-15,3-6 2 16,0-13-1-16,3-9 0 0,7-10 1 16,6-8-2-16,-2-5 0 15,2-10 0-15,3-8 0 16,9-5-2-16,-6-10 2 15,6-8-1-15,-6-2 4 16,-2-4 0-16,-1-1 1 0,-5 3 1 16,-6 4 0-16,-3 3 0 15,-5 6-1-15,-3 3 2 16,0 10-3-16,-8-6-3 16,-2 6 1-16,-3 9-2 0,2 5-1 15,-2 2 0-15,0 0 1 16,5 4-3-16,3-4 1 15,0 2 1-15,5-4-3 0,7-5-1 16,7-6-4-16,8-3-8 16,5-6-5-16,3-6-5 15,5-6-2-15,-1-6-1 16,7-3 2-16,-1-6 5 0,-4 5 8 16,-1-5 14-16,-3 9 12 15,-7-1 10-15,-3 9 2 0,-6 2 4 16,-4 6 0-16,-12 8-3 15,11-5-4-15,-11 5-6 16,0 9-3-16,-1 2-2 16,-4 5-2-16,-1 4-5 15,-1 2 0-15,3 2-1 0,2-2 0 16,-3-2 0-16,0-3 0 16,5-2 0-16,1-4-1 15,-1-11 1-15,9 11 0 0,-9-11 0 16,16 3-1-16,-3-3-1 15,0 0-1-15,7-9 1 16,0 0-1-16,3-6 0 16,0 0 0-16,2-4 1 0,0-4 1 15,1-4 0-15,2-2 0 16,-2-3 0-16,3-4 0 16,-2-1-1-16,4-2 1 15,-5 0-3-15,5-2 3 16,-7 7 1-16,-6 2 3 0,-1 5 3 15,-4 4 1-15,-6 6 1 16,-3 3 1-16,-2 2 3 16,-1 3-2-16,-3-3-3 0,-3 2-2 15,0-5-2-15,1-1-1 16,0-2-1-16,-1-2 0 16,1 0-1-16,-1 1 1 15,-3 1-1-15,2 2 0 16,2 4 0-16,4 12 0 0,-13-14-2 15,13 14 0-15,-13 0 0 16,9 11 0-16,1 7-1 16,2 9 0-16,-1 7 1 0,2 3 1 15,0 11 0-15,2 5 1 16,3 4 0-16,2 0-2 16,2 0 0-16,-1-1 0 0,4-6-3 15,2-5 1-15,-1-5-2 16,3-12 1-1,1-8-2-15,5-11 3 0,0-9 0 16,-1-12 1-16,3-12 1 0,-2-8 1 16,-1-9 1-16,-5-3 2 15,-5-1 1-15,0 2 2 16,-6 7-2-16,-2 3 1 16,-2 11 0-16,-1 1-3 0,0 21 0 15,0 0-1-15,0 0-2 16,0 14-1-16,0 5 1 15,0 4 0-15,0-1 1 16,0 3 0-16,2-4 1 0,0-2 2 16,1-6-1-16,0-3 1 15,-3-10 2-15,0 0-2 16,13 0 4-16,-13 0-2 0,11-15 3 16,-3 2-2-16,0-3 0 15,-1-1-1-15,3 0 0 16,0-1-2-16,-3 4 0 15,0 1-1-15,2 3-1 0,-9 10-1 16,19-8 1-16,-10 8-1 16,4 0 1-16,-1 6-1 15,4 4 1-15,-2 2-1 16,4-1-1-16,1 1 0 16,-2-1-2-16,1-2 0 0,-2-2-3 15,0-3-4-15,1-2-6 16,-4-2-2-16,-13 0-9 15,13-8-9-15,-13-2-9 16,0 0 0-16,-9-4 2 16,-10 0 3-16,-2-1 13 0,-9-4 16 15,2 3 24-15,-2 1 19 16,1 3 14-16,-1 0 1 16,5 5 0-16,8 0-1 0,-1 3-5 15,18 4-11-15,-15-1-11 16,15 1-7-16,0 0-4 0,0-15-6 15,18 4-12-15,-3-9-24 16,14-4-38-16,9-6-6 16,6-9-3-16,3-4-4 15</inkml:trace>
  <inkml:trace contextRef="#ctx0" brushRef="#br0" timeOffset="69862.6176">7245 3098 0 0,'-11'0'48'0,"11"0"-2"15,0 0-32-15,0 0-3 16,1-6-5-16,-1 6-4 16,21-6 1-16,-4 2-2 15,6 0 1-15,4 0-1 0,10-2 2 16,4 1-3-16,11-2 1 15,11 0 1-15,5-4 4 16,11 1-2-16,9-4 3 16,7-1 1-16,12-3-1 0,17 1 1 15,2-2 0-15,4-1 0 16,15 0 2-16,3 1 3 16,3-1 0-16,6 3 1 15,-4-1 1-15,-1 3 0 0,-3 0-1 16,2 5 0-16,-8 0-4 15,-8-1-4-15,5 5-1 16,-4 1-2-16,-6 1-2 0,-6 1 0 16,0 0 0-1,-9-1 0-15,-9 0 1 0,-2-4-2 16,-19 2 2-16,-6-4 0 16,-18 3 0-16,-5-2 0 0,-18 6 1 15,-8-3-1-15,-9 3-4 16,-12-2-12-16,-9 5-39 15,0 0-18-15,-6 4-4 16,-11 3-4-16</inkml:trace>
  <inkml:trace contextRef="#ctx0" brushRef="#br0" timeOffset="71508.5309">14927 3495 0 0,'3'-11'53'0,"-1"0"-1"0,-2 0-5 16,0 2-9-16,0-1-8 16,0 10-8-16,0-15-6 15,0 15-5-15,-6-16-5 16,-3 4 0-16,1 5-3 0,-5-6-2 15,-1 6 1-15,-3-3-1 16,-6 4-1-16,0-3 1 16,-4 7-2-16,-2 2-1 0,-4 0 1 15,-6 2-1-15,0 5 0 16,-10 4 0-16,4-1-1 16,-7 4 1-16,-2-4 0 15,2 6 2-15,1-6-2 0,9 2 3 16,1-4-2-16,8-1 0 15,7 0-1-15,5 1-1 16,9 4-1-16,5 4 1 16,7 4 1-16,9 7-1 0,8 10 0 15,2 4 2-15,6 11 0 16,2 4 1-16,1 14 0 16,-5 7 0-16,-5 9 0 0,-8 7 1 15,-10 8-1-15,-5 3 3 16,-16 10-1-16,-4 12 1 15,-7-5 0-15,2 0 1 16,-3 1-2-16,3-4 3 16,7-5 0-16,3-2 0 0,5-13-1 15,9-12 0-15,5-9 0 16,1-9-1-16,10-13 1 16,8-11-4-16,10-14 0 0,8-12 0 15,13-12-2-15,11-10-2 16,20-19-2-16,14-12-3 15,21-14-9-15,7-8-8 16,25-15-11-16,15-5-5 0,16-7-9 16,13 0-6-16</inkml:trace>
  <inkml:trace contextRef="#ctx0" brushRef="#br0" timeOffset="72430.3601">21984 2569 3 0,'20'-19'50'16,"-6"-6"-12"-16,-2 7-10 15,-1 4-1-15,-1 2-7 0,-2 3-3 16,-3-1-3-16,-5 10 1 16,10-14-5-16,-10 14 0 15,4-7-7-15,-4 7 1 16,9-4-6-16,-9 4 1 15,23 0-1-15,0 0-2 0,-1 1 1 16,10 4 0-16,3-3 3 16,4 4-2-16,-3 0 1 15,0 3 0-15,-7 1-2 0,-3 2 1 16,-7 6-1 0,-6 3 4-16,-7 12-2 0,-6 2 3 15,-5 18-3-15,-8 9 3 16,-4 11 0-16,-3 11 2 15,2 15 0-15,-2 1-4 0,4 11 4 16,2 11-4-16,5-3 3 16,0-3-2-16,4 3 1 15,3-6-1-15,0-1-1 0,1 9 1 16,0-7-1-16,1-5 3 16,-3 0-3-16,3 0 2 15,0-10-1-15,-2 3 0 16,-2-21 1-16,0-10 7 15,-9-15 5-15,-3-8 2 0,-9-18 2 16,-12-10-2-16,-15-10 3 16,-9-4-3-16,-13-3 1 15,-15-3-8-15,-11 5-10 0,-12 1-13 16,-11-1-42-16,-4 13-19 16,-8 3-7-16,-1-4-3 15</inkml:trace>
  <inkml:trace contextRef="#ctx0" brushRef="#br0" timeOffset="74449.0039">15314 8499 54 0,'-9'-7'78'0,"-3"0"-3"16,-2-2-3-16,-2-11-42 16,-3 12-15-16,5 8-6 15,-9 6-6-15,3 7-2 0,-5 8-2 16,-5 1 0-16,-4 8 1 15,-3 5 0-15,-3 4 1 16,-5 1 0-16,-2 5 0 0,-4 3 1 16,1 2 0-16,1 6-1 15,-4 1 0-15,4 11 1 16,2 7-1-16,3 9 0 0,5 1 0 16,6 6 0-16,11 0 1 15,6 4 1-15,15 1 2 16,13-4 0-16,21 0 3 15,17-2-1-15,19 1 1 16,19-2-1-16,18 2 0 0,14-1-1 16,18 4-1-16,9 1-2 15,6 4-2-15,9 2-3 16,3 6-2-16,10 5-6 0,-3 1-22 16,0 0-43-16,8-5-4 15,2-22-5-15,5-19-4 16</inkml:trace>
  <inkml:trace contextRef="#ctx0" brushRef="#br0" timeOffset="74990.4055">20333 8296 60 0,'0'0'79'0,"0"0"-3"16,0 0-4-16,10 5-2 15,-8 9-70-15,20 11 0 16,10 17 0-16,6 13 1 15,-1 11 2-15,1 16 1 16,-2 13-2-16,-5 9 2 0,-10 13-2 16,-8 15 0-16,-13 3 1 15,-11 4 0-15,-18 5 1 16,-14 4-2-16,-13-5 0 0,-16-2 0 16,-13-8 1-16,-13-12 0 15,-18-9-2-15,-14-8-2 16,-13-10-9-16,-19-9-28 0,-22-6-36 15,-11-1-4-15,-13-10-7 16,-19-6-3-16</inkml:trace>
  <inkml:trace contextRef="#ctx0" brushRef="#br0" timeOffset="168236.5009">7864 10903 12 0,'0'0'74'0,"-11"-7"2"16,11 7-2-16,-11-2-29 0,11 2-22 16,0 0-12-16,0 0-4 15,-6 5-6-15,6 6-2 16,0 10-2-16,0 3 2 0,-1 10 0 16,-2 3 2-16,0 6 0 15,-2-4 3-15,2 4-1 16,-4-9 0-16,3-5 0 0,-2-6 0 15,2-9 1-15,4-14 0 16,-5 13 1-16,5-13-1 16,-4-7-1-16,4-9 0 15,0-10 0-15,0-9-1 16,0-6 0-16,4-11-4 16,6-10 1-16,4 1 1 0,6-4 0 15,3 2-1 1,5 6 1-16,6 4 0 0,5 9-2 15,1 10-1-15,-5 10-5 0,-1 7-5 16,-7 10 0-16,-5 7 0 16,-8 8 2-16,-11 12-1 0,-5 6 5 15,-15 9 3-15,-2 2 8 16,-9 6 5-16,1-2 0 16,-3 4 0-16,2 0 0 15,3-5-1-15,4-1-2 16,6-4-2-16,6-1-1 0,5-4-2 15,4 3 0-15,5-7-4 16,8-1-4-16,5-6-3 16,2-2 2-16,9-7-1 0,1-6 0 15,7-4 2-15,-1-9 1 16,8-9 0-16,5-5 6 16,1-6 2-16,1-4 1 15,-4 0-1-15,1-5 0 16,-10 8 1-16,0-1 2 0,-15 7 2 15,-7 2 1-15,-4 7 2 16,-9 1 2-16,-3 5-1 16,0 9 0-16,-17-8-2 15,2 8-2-15,-1 9-2 0,-3 5-3 16,-1 10-1-16,-3 10-2 16,2 5 0-16,1 7 0 15,3 3 1-15,4 2 0 0,3-5 0 16,6 0-3-16,5-8-1 15,10-10-4-15,4-6-1 16,8-10-1-16,8-11-1 0,6-5-2 16,7-16 1-16,4-11-2 15,8-13 2-15,-1-7 5 16,6-9 0-16,0-8 2 16,-2 0 1-16,-4 4 4 15,-7 6 2-15,-3 8 5 16,-11 9 4-16,-3 8 2 0,-12 8 1 15,-5 10-1-15,-4 1 1 16,-6 3-2-16,0-4-3 16,-3-4-2-16,1-1-3 0,-1-7-2 15,-1-5-1-15,0-2 0 16,-2-1 1-16,-4 0 1 16,-1 2 3-16,-5 1-1 0,-2 7 2 15,-3 4-3-15,0 10-1 16,-2 5 0-16,1 10-1 15,-5 16-1-15,3 15-3 0,1 16-1 16,1 12 1 0,2 14-1-16,4 8 0 0,4 7 0 15,6-6 1-15,2-6 1 16,7-9 0-16,8-10 1 16,4-14-1-16,7-10-1 0,2-14-1 15,7-10-3-15,3-12-4 16,6-5 0-16,1-16 1 15,-1-9 0-15,4-10-2 16,-3-9 6-16,-2-2 5 0,-4 0 3 16,-5 5 6-16,-8 5 3 15,-6 7 1-15,-6 8-1 16,-3 7 2-16,-11 18-2 0,0 0-4 16,-8-2-2-16,-4 11-3 15,-3 6-2-15,-2 8-4 16,-2 1 0-16,1 3-2 15,3 0 1-15,3-4 0 0,6-3-1 16,3-3 1 0,3-7 2-16,0-10-2 15,18-2 1-15,0-10 2 0,-1-5 0 16,4 0 1-16,0-3 0 0,1 1 0 16,-1 0 0-16,2 6 0 15,-1 7 1-15,-3 3 0 16,2 3-1-16,-1 9 2 0,4 1-4 15,1 4 1-15,3 1 1 16,1-2-1-16,5-6 1 16,3-2 0-16,2-5 0 15,4-11 0-15,1-6 1 16,2-13 2-16,-2-2-1 0,-1-13 0 16,-4-1 0-16,-2-9 0 15,-3-4 1-15,-8-4 0 0,-2-2 1 16,-10 3 1-16,-1 6 2 15,-7 10 0-15,-4 6 0 16,-2 11-2-16,-7 12 0 16,-1 14-1-16,-7 11 0 0,1 19-3 15,-6 10-2-15,3 8-1 16,2 8 0-16,5 6 2 16,1 3-1-16,8-2 1 15,1-5-1-15,14-10 1 16,6-7-1-16,7-10 1 0,0-6 0 15,4-10 1-15,-3-7 0 16,4-5 0-16,1-7 1 16,-1-12-1-16,0-5 1 0,-2-4-1 15,3-2 1-15,-3 0-1 16,-2 3-1-16,1 4 0 16,-6 7-1-16,-4 6 1 15,0 8-1-15,-2 2 0 0,-2 9 0 16,-4 3 0-16,1 4 0 15,0 0 1-15,-2 1 0 16,2-1 0-16,-3-4 0 0,2-1 0 16,2-4 1-16,-4-4 0 15,4-2 1-15,-1-3-1 0,0-9 0 16,0-3 1-16,1-6 0 16,0-3-1-16,3-2 0 15,1 0 0-15,1 0 0 16,1 1-1-16,4 5 0 15,1 3 0-15,-2 6 0 16,1 4 0-16,6 5 0 0,-4 2-1 16,4 0 1-16,-1 7 0 15,3-1 0-15,1 2 0 16,-4-1 0-16,3-2-1 16,0 0 1-16,-6-3-3 0,1-2-2 15,-1-1-5-15,-6-1-8 16,-3-5-16-16,-6 1-32 15,-4-4-15-15,-4-2-5 0,-8 1-3 16</inkml:trace>
  <inkml:trace contextRef="#ctx0" brushRef="#br0" timeOffset="168406.0228">10711 10474 69 0,'-48'0'81'0,"11"-4"-5"16,9-4-2-16,7 1-37 15,7 1-26-15,14 6-3 0,1-16-4 16,16 4-10-16,15-1-15 16,0-7-20-16,20-3-30 15,16 4-6-15,9-3-4 16</inkml:trace>
  <inkml:trace contextRef="#ctx0" brushRef="#br0" timeOffset="173299.8638">26701 10873 34 0,'-1'-18'42'0,"1"18"3"16,-4-16-2-16,4 16-3 0,-9-14-4 15,9 14-7-15,-10-10-8 16,0 9-8-16,2 1-6 16,-6 1-5-16,-1 9-1 0,-2 2-2 15,0 5 0-15,-5 2 0 16,2 6 1-16,0-4-1 15,4 4 0-15,1-4 1 16,6-1-1-16,-1 0 2 16,8-6-1-16,2 1 1 0,11-9 0 15,6-4 0-15,2-2-1 16,7-3 1-16,1-7 0 0,4-7-1 16,-1 2-1-16,3-4 1 15,-6-1-1-15,-1 8 1 16,-7-3 0-16,-6 7-1 15,-1 1 1-15,-2 5-1 16,-10 2 0-16,9 7 0 0,-8 6-1 16,0 2 1-16,2 4 0 15,1 4 2-15,0-2-1 16,1 3 1-16,1-5 0 16,3 0 1-16,2-8-1 0,1 0 1 15,3-11 0-15,2 0 0 16,2-11-2-16,1-7 1 15,3-3-1-15,2-6 0 0,-2-1 0 16,-1-2 0 0,-1 4-1-16,-4-1 0 0,1 7 1 15,-4 6 0-15,-1 4-2 0,-13 10 1 16,14-7-1-16,-14 7 1 16,7 8-1-16,-4 2 1 15,-1 6 0-15,-2 0 0 16,2 3 0-16,1-2 1 15,4 1-2-15,3-3 0 0,4 0-4 16,5-7-3-16,1 0-4 16,9-5-8-16,-3-3-8 15,10-2-5-15,-3-8-1 16,3-5 1-16,3-7 3 16,-2-2 1-16,1-9 5 0,-2-3 10 15,0-9 9-15,-5-5 9 16,-2-6 8-16,-9 0 7 0,2-5 6 15,-11-2 8-15,0 5 4 16,-4 4 3-16,-4 9 0 16,-2 11-6-16,-1 6-7 15,0 9-8-15,0 19-5 16,-11 0-5-16,3 13-4 0,-2 17-2 16,-3 10-2-16,3 11-1 15,-3 5 1-15,3 9 1 16,4-3-1-16,4 2 0 0,2-4 0 15,6-8 0-15,9-3 0 16,2-11 0-16,5-3 0 16,5-12 0-16,1-2-1 15,7-9-1-15,0-9-1 0,2-3-1 16,-1-16-2-16,2-6-2 16,-3-13 1-16,-2-7 1 15,-4-8 1-15,-7-1 4 0,-3-6 3 16,-4 3 5-16,-6 1 3 15,-2 8 3-15,-4 5 0 16,-2 7 1-16,-1 11-3 0,0 4-1 16,0 18-3-16,0 0-2 15,-12 0-4-15,7 12-1 16,-3 10 0-16,2 11-1 16,0 3 1-16,-2 8-2 0,4 2 1 15,2-3 0 1,2 1 1-16,1-2-1 0,8-5 1 15,2-5 0-15,6-1 0 16,0-8 1-16,2-4-1 16,0-4 1-16,1-6 0 0,1-6 1 15,-1-3-2-15,0-4 0 16,0-8 1-16,-4-4 0 0,1-3 1 16,-2 1-2-16,1-3 0 15,-5 4 1-15,-2 3-1 16,-3 2-1-16,-1 4-1 15,-5 8 1-15,0 0 0 0,0 0-1 16,0 0 0-16,0 0 0 16,0 0 0-16,7 11 0 15,-5-2 1-15,2 0 0 16,2 1 1-16,-6-10 0 16,15 14 1-16,-5-10-1 0,4-3 1 15,-1-1 0-15,4-2-1 16,1-8 1-1,-1 0 0-15,-2-3 0 0,0-1 0 16,0 1-1-16,-2 1 0 0,-1 3 0 16,0 2-1-16,-3 4 0 15,-9 3 0-15,18 1-1 16,-9 8 1-16,-2-1-1 0,2 4 1 16,0 0 0-16,0-1 1 15,-1 0 0-15,2-4 1 16,0 1-1-16,3-4 1 0,1-2 0 15,1-2 0-15,4 0 0 16,-1-6 0-16,4-4 0 16,2-4 0-16,2-2 0 0,1-5 0 15,1 2-1 1,2-2 0-16,-2 1 0 0,3 3-1 16,-4 2 1-16,1 4-1 15,-2 4-1-15,-1 7 1 0,2 0 0 16,-7 5-1-16,1 6 1 15,-2 0 0-15,1 2 1 16,-1-3-1-16,6-1 2 16,-3-2-1-16,4-5 1 15,7-2 0-15,1-5-1 0,4-8 1 16,-1-1 0-16,0-4 1 16,-4 0-1-16,0-1 1 15,-8 4 1-15,-7-1 0 0,-5 5-1 16,-6 2 1-16,-7 9-1 15,0 0-1-15,-14 1-1 16,-1 11-1-16,0 5-1 16,-1 7-3-16,2 2-2 0,7 3-4 15,7 0-13-15,4-5-40 16,15 6-13-16,12-4-4 16,10-6 0-16</inkml:trace>
  <inkml:trace contextRef="#ctx0" brushRef="#br0" timeOffset="173604.8505">27904 10525 57 0,'-51'-1'83'0,"20"-5"-3"16,18-4-7-16,14-2-3 16,55-4-68-16,-6 5-2 15,17 0-7-15,30 2-5 0,16-3-23 16,4 11-37-16,22 2-6 15,-4 2-2-15,2 7 0 16</inkml:trace>
  <inkml:trace contextRef="#ctx0" brushRef="#br0" timeOffset="174038.7104">26972 11292 24 0,'-25'4'46'15,"11"-4"8"-15,14 0-37 0,0 0 3 16,16 4 3-16,11-4 2 16,7 1 3-16,18-4 3 15,12-3 0-15,12-3-6 16,14-4-6-16,16 0-5 0,15 0-1 16,11-2-4-16,13 1-1 15,10 4-3-15,4-2-2 16,9 3-4-16,0 1-1 0,-3 0-2 15,0 0-1-15,-10-4-2 16,0 0-2-16,-13-2-4 16,-15-5-9-16,-4-3-21 15,-3 2-25-15,-13-6-9 16,-13 1-5-16</inkml:trace>
  <inkml:trace contextRef="#ctx0" brushRef="#br0" timeOffset="174621.0677">29586 10301 25 0,'0'0'75'16,"-1"-11"1"-16,1 11-5 16,12 0-3-16,11 2-65 0,4 9-1 15,4 8 1-15,8 9-1 16,6 4 1-16,6 11-1 16,-2 4 1-16,-1 10 0 15,-7 8 0-15,-9 4-1 16,-11 7-1-16,-12-1-4 15,-13 10-10-15,-18 4-31 0,-20-3-26 16,-7-6-4-16,-11-10-4 16</inkml:trace>
  <inkml:trace contextRef="#ctx0" brushRef="#br0" timeOffset="175068.0658">26223 10447 69 0,'-38'9'75'16,"-2"4"0"-16,3 10-2 15,-7 6-49-15,8 13-3 0,4 13-3 16,1 9 0-16,2 11 0 15,8 4-1-15,8 7-3 16,10 0-1-16,11 0-3 16,15-2-2-16,17-5-2 0,16-4-2 15,26-4-6-15,12-9-13 0,23-4-65 16,27 1-2-16,21-11-6 16,12-6-8-1,8-13 0-15</inkml:trace>
  <inkml:trace contextRef="#ctx0" brushRef="#br0" timeOffset="192835.5148">2805 3537 48 0,'0'0'72'16,"-9"-3"-1"-16,9 3-2 15,0 0-48-15,-11-12-10 0,11 12-1 16,0 0-4-16,0 0 0 16,-2-9-2-16,2 9 1 15,0 0-1-15,0 0 1 0,0 0 0 16,0 0 0-16,0 0 0 15,0 0 1-15,0 0 1 16,0 0-1-16,0 0 1 16,0 0-2-16,0 0 0 15,0 0-1-15,0 0 0 16,0 7 0-16,0 5-2 0,1 5 0 16,-1 7-1-16,0 2 1 15,1 7-1-15,-1 2 0 16,1 4 0-16,-1 0 0 15,0 1 0-15,0-5 0 0,2 1 0 16,-2 0 0-16,0-3-1 16,0 0 1-16,-3-4 0 0,2-2-1 15,-3-2 0-15,2-3-1 16,1-5-3-16,1-6-2 16,-1 0-9-16,1-11-16 15,0 0-37-15,0 0-13 0,-1-11-5 16,0-3-2-16</inkml:trace>
  <inkml:trace contextRef="#ctx0" brushRef="#br0" timeOffset="193181.146">3155 3696 51 0,'0'0'87'0,"0"0"-4"16,0 0-4-16,0 0-4 15,0-5-60-15,0 5-6 16,0 0-3-16,0-10-5 16,0 10-5-16,0 0-5 0,0-14-9 15,0 14-21-15,1-10-27 16,-1 10-14-16,13-8-5 16,-13 8-1-16</inkml:trace>
  <inkml:trace contextRef="#ctx0" brushRef="#br0" timeOffset="193795.4595">3627 3369 16 0,'8'-3'77'16,"-8"3"1"-16,0 0-5 16,0 0-5-16,1 8-53 0,-1 7-11 15,0 7-2-15,0 8 0 16,-1 10 0-16,-2 7-1 15,3 7 2-15,0 2 0 16,-1-3 0-16,2-2-1 0,1-9 1 16,0-8-1-16,4-8 1 15,-4-8 1-15,-1-8 0 16,-1-10 1-16,0 0-1 16,0 0 1-16,-6-13 0 0,-1-12-2 15,-2-5 0-15,-2-13-2 16,-1-9 0-16,4-11-2 15,-2-7 1-15,8-3 0 16,2-2-1-16,1 4 0 0,7 7-1 16,4 5 1-16,4 9-1 15,6 10 1-15,3 10-2 16,2 9 0-16,-4 8 0 0,7 7-4 16,-5 6 1-16,-1 4 2 15,-5 11 0-15,-7 6 1 16,-5 3 1-16,-6 7 0 15,-1 0 2-15,-8 5 1 16,-5 3 1-16,-3-2-2 0,1 0-3 16,-2-2-7-16,2-1-12 15,3-7-33-15,8 2-17 0,-2-5-5 16,6-8-4-16</inkml:trace>
  <inkml:trace contextRef="#ctx0" brushRef="#br0" timeOffset="196389.0288">4063 3366 19 0,'0'0'79'15,"8"14"0"-15,-8-2-3 0,0 1-5 16,-36 6-57-16,31 0-9 15,1 7-3-15,2 3-1 16,0 1 1-16,2-1-1 16,5-1-1-16,2-6-1 0,4-2-3 15,3-7-2-15,2-7-1 16,3-6 0-16,1-3-1 16,0-10 3-16,-4-6 4 15,1-3 4-15,-3-5 6 0,-6-1 4 16,-5-2 2-16,-2 1 1 15,-5 3 4-15,-8 3-4 16,-3 3-3-16,-3 3-4 16,-1 6-3-16,-1 4-4 15,2 7-3-15,-4 0-4 0,6 10-2 16,2 3-2-16,5-1-2 16,4 1 0-16,2-1 1 15,5-4 1-15,7-4 2 0,6-4 3 16,6-8 2-16,4-6 2 15,3-5 5-15,-1-3 1 16,3 2 2-16,-4-2 0 16,1 7-2-16,-7 0 0 0,-2 8-1 15,-7 4 0-15,-1 7-2 16,-2 13-2-16,2 4-1 16,-5 6-2-16,3 2-1 15,0 3-1-15,2-4-1 0,-1 2 0 16,5-9-1-16,-5-4-1 15,4-7 2-15,2-6 0 16,-2-4 3-16,1-6 0 16,3-5 2-16,-1-4 0 0,0-5 2 15,4-3 0-15,-5-2 2 16,3 3 0-16,-5-2 0 16,2 1 0-16,-7 8-2 15,0-1 0-15,-8 16-2 0,11-8 0 16,-11 8-2-16,7 16-2 15,-3 4-1-15,1 5 1 16,1 0-2-16,3 4 1 16,-1-5 1-16,2 0 1 0,1-6 0 15,0-7 0-15,0-6 2 16,3-4 1-16,1-5 0 16,1-7 1-16,-1-6 1 0,3-4 0 15,-1-3 1-15,0-5 0 16,-3-2 2-16,3-1 1 15,-6 3-1-15,0-2-1 0,-4 6 2 16,-2 2-2-16,-1 8-1 16,-1 2-1-16,-3 13-2 15,1-11-1-15,-1 11-1 16,0 0 1-16,2 4-2 16,-2 6 1-16,3 5-2 0,-1 5 2 15,2-3 0-15,0 3 1 16,4-1 0-16,-2-2 1 15,6-3-2-15,0-3 0 0,2-8-1 16,0-3 2-16,4-5 0 16,-1-8 1-16,5-1-2 15,-3-6 2-15,2-1 0 16,1-2 2-16,-1-2-2 0,-4-2 0 16,1 4 1-16,0 3 2 15,-6 0 0-15,-3 3 0 16,-6 4 0-16,-3 4 0 0,0 9 1 15,-14-4-3-15,-1 4 1 16,-3 11-2-16,0 4-2 16,-2 4 0-16,4 5 1 15,2 2-2-15,2 1 0 16,6 1 1-16,2-1 1 0,4-1 0 16,0-3 0-16,8-3 0 15,3-5 0-15,2-3-2 16,3-5 2-16,1-6 0 0,1-1 1 15,6-7-2-15,-1-6 2 16,2-7 0-16,-2-2 0 16,4-5 0-16,-3-1 0 0,6-1 0 15,-6-1 0-15,0 2 0 16,-4 4-1-16,-1 2 1 16,-4 5 0-16,-1 3 0 15,-6 4 0-15,-8 10 1 16,12-12-2-16,-12 12 1 15,0 0 0-15,0 0 1 0,0 0 1 16,7 10-2-16,-7 7 2 16,-1 4 1-16,-4 12-1 15,-1 9 0-15,-1 10-1 0,1 11 0 16,-2 11 0-16,-2 3 0 16,0 6 0-16,1 0-1 15,-3-2 1-15,6-5 0 16,0-10-1-16,2-8 2 0,2-12-2 15,2-5-2-15,6-13 1 16,2-4 0-16,6-10-1 16,0-8 0-16,4-6 0 0,0-6-1 15,5-12 0-15,2-8 1 16,0-9 0-16,-1-4 0 16,2-6 1-16,-2-5 1 15,-3-2 0-15,-4-4 1 0,-5-2 1 16,-4 5 1-16,-5-1 1 15,-3 6 0-15,-2 3 1 16,-5 7 0-16,-5 8 0 16,-2 7 0-16,-2 7-1 0,-1 7-1 15,0 3 0-15,2 3-1 16,2 3-2-16,0 0-1 16,4 0-1-16,9 0 0 0,0 0 0 15,-5-9-1-15,5 9 1 16,13-21 0-16,-1 7 0 15,3-1 2-15,1-3 0 16,3-1 0-16,-1 1 2 16,0-1-2-16,-1 2 1 0,-1 2 0 15,1-1-1-15,-3 2 1 16,3 2-1-16,-4 0 1 16,3 1-1-16,-4 1 0 0,1 1 0 15,-2-1 0-15,-3 2 1 16,-8 8-1-16,17-12 0 15,-17 12 1-15,11-11 1 0,-11 11-1 16,0 0 1-16,0 0 0 16,7-10 0-16,-7 10 0 15,0 0 1-15,0 0-1 16,0 0-1-16,0 0 1 0,0 0-2 16,0 0 1-16,0 0 0 15,0 0-1-15,0 0 1 16,0 0 0-16,0 0 0 15,0 0-1-15,0 0 2 16,0 0 0-16,0 0 0 0,0 0 0 16,0 0-1-16,0 0 1 15,0 0-1-15,0 0 0 16,1 11-2-16,-1 2 1 16,0 3 0-16,0 3 0 0,1 1-1 15,0 3 1-15,3-2 0 16,2-1-1-16,-2-4 1 15,1-2-1-15,-5-14 0 0,13 14 1 16,-13-14 0-16,16 3 0 16,-16-3 0-16,17-6 0 15,-8-1 1-15,0-2-1 16,0-2 1-16,2-3-1 0,-2-4 0 16,1 0 0-16,-3 1 1 15,2-1-1-15,-3-1 0 16,-1 1 0-16,0 1 0 15,-1 2 1-15,0 4-1 16,-1 3 0-16,-3 8-1 0,4-12 0 16,-4 12 1-16,0 0-1 15,0 0-1-15,0 0 1 16,0 0 0-16,0 0 0 0,9 16 1 16,-8 0-1-16,1 2 1 15,-1 3 0-15,3 3 0 16,1-1 1-16,3 1-1 15,-3-4 0-15,6-4-1 16,0-2 1-16,2-5-1 0,3-5 0 16,-2-4 0-16,0 0 0 15,2-6-1-15,1-6 1 0,-4 1 1 16,1-3 0-16,-3-1 2 16,-2 0 0-16,-2 0 0 15,-1 0 0-15,0 1 0 0,-2-1 0 16,2 0-1-16,-1 0-1 15,2-2-1-15,3 1 0 16,0 1-1-16,1 1 0 16,1 3 0-16,-2 2-1 15,0 3 1-15,0 3 0 0,-10 3 1 16,14 6 1-16,-8 12 0 16,-1 3 1-16,-2 5-1 15,1 3 1-15,-1 1-1 16,2 0 1-16,3-5-2 0,0-5-3 15,5-4-4-15,5-16-14 16,-5-4-54-16,14-14-5 16,0-9-5-16,-1-8-4 0</inkml:trace>
  <inkml:trace contextRef="#ctx0" brushRef="#br0" timeOffset="196956.2414">6211 2537 75 0,'6'-17'84'0,"-2"3"-6"0,-4 14-3 15,5 4-9-15,-5-4-66 16,13 6-1-16,-4 5 0 16,0 4 0-16,3 10 1 0,-2 6-1 15,2 12 1-15,-1 14 1 16,-1 7 1-16,-3 8 0 15,0 6 0-15,-1 3 0 16,-1-3 0-16,-1 1 0 16,-1-8 1-16,1-5 1 0,-3-8-1 15,1-5-1-15,2-10 0 16,3 0-1-16,0-8-2 16,6-8-6-16,5-5-13 0,7-8-44 15,7-15-14-15,9-18-7 16,1-15-2-16</inkml:trace>
  <inkml:trace contextRef="#ctx0" brushRef="#br0" timeOffset="200585.872">2813 4768 19 0,'3'-12'50'0,"-7"-10"-21"15,6 8-12-15,8-1-4 16,-2-1-1-16,5 2 0 0,-3-2 1 16,3 1-1-16,0-5-1 15,-1 7-1-15,1-4-1 16,2 7-2-16,-1-2-5 15,-3 8-2-15,2-2-1 0,-3 7 0 16,-1 15-1-16,0 0-1 16,-7 12 1-16,-2 2 0 15,-3 12 2-15,-9-1 1 16,-3 9-1-16,-2-4 0 0,-3-3 1 16,0-2 1-16,3-5 3 15,0-3-2-15,3-8 2 16,3 0-2-16,0-5-1 15,6-1 1-15,2-3-1 16,1 3 0-16,0-7-1 0,2 2 0 16,0-4 2-16,4-2 0 15,-4-8 1-15,18 14 1 16,-5-11 0-16,0-3-1 16,5 0-1-16,2-6-15 0,3 2-20 15,0-7-30-15,4 1-6 16,0-8 1-16</inkml:trace>
  <inkml:trace contextRef="#ctx0" brushRef="#br0" timeOffset="200799.2648">3316 4905 30 0,'0'0'91'15,"0"0"-3"-15,0 0-5 16,0 0-3-16,0 0-49 16,-10-7-25-16,10 7-9 15,0 0-17-15,-6-9-47 0,6 9-12 16,0 0-9-16,0 0-3 16</inkml:trace>
  <inkml:trace contextRef="#ctx0" brushRef="#br0" timeOffset="201296.2578">3829 4411 28 0,'13'-1'73'0,"-13"1"1"0,0 0-5 15,0 7-4-15,-5 7-61 16,-1 2-5-16,-2 10-1 16,2 7 1-16,-1 4 2 15,-1 7-1-15,1 1 1 16,5 5 0-16,-1-2-1 0,0-1 0 16,1-7-3-16,0-5-2 15,2-7 2-15,-1-5 3 0,1-6-1 16,0-8 1-16,0-9-1 15,0 0-1-15,-11-16 2 16,9-6 1-16,-3-10 0 16,0-7-1-16,2-11-4 0,-1-8 1 15,5-4 3-15,-1-3 0 16,7 2 1-16,5 4 0 16,4 4 0-16,3 6-2 15,2 10 2-15,7 13-1 0,-3 7 0 16,4 11-1-16,-6 8-1 15,-1 4-2-15,-6 17 0 16,-5 3 1-16,-10 15-6 0,-6-3 0 16,-8 11-3-16,-12 2-9 15,-2 0-14-15,-4 0-9 16,-2-5-12-16,3 1-8 16</inkml:trace>
  <inkml:trace contextRef="#ctx0" brushRef="#br0" timeOffset="201736.4194">4243 4513 11 0,'0'0'58'0,"0"0"1"16,5-8-15-1,-5 8-32-15,0 0-6 16,0 0-4-16,0 0-3 0,0 0 2 15,0 0 1-15,0 0 1 16,0 0 0-16,0 0 1 0,0 0-1 16,0 0-1-16,0 0 1 15,0 0-1-15,-2 9-1 16,-4 6-1-16,3 8-1 0,-3-2 1 16,2 10 0-16,-1-3 1 15,3 10-1-15,0-6 0 16,2 4-2-16,0-7-12 15,4 3-28-15,3-7-20 16,0-4 2-16</inkml:trace>
  <inkml:trace contextRef="#ctx0" brushRef="#br0" timeOffset="201934.3281">4286 4382 22 0,'4'-9'71'0,"-4"9"-5"15,0 0-6-15,2-10-5 16,-2 10-66-16,0 0-15 0,2 12-19 16,8 5-24-16,-3 2-3 15</inkml:trace>
  <inkml:trace contextRef="#ctx0" brushRef="#br0" timeOffset="202710.7021">4562 4466 10 0,'0'0'75'0,"0"0"-2"0,-5-11-6 15,-1 17-18-15,-3-1-37 16,-1 2-6-16,1 9-9 15,-7 1 0-15,5 8-1 16,0 7 1-16,3 1-1 0,-1 5 0 16,8-5-3-16,4 2-3 0,5-9-2 15,12-1-7-15,-1-14-5 16,10-7-7-16,-1-5 0 16,9-13 0-16,-6-11 5 15,3-11 7-15,-3-6 13 16,0-6 13-16,-7-4 16 0,-3-5 11 15,-5 1 8-15,-6 1 5 16,-5 4-1-16,-5 8-6 16,0 3-6-16,-2 10-10 0,-1 7-11 15,-2 6-6-15,5 17-6 16,-11-2-4-16,6 13-2 16,0 13-3-16,2 7 1 15,-2 8 1-15,-2 6 5 16,3 0 0-16,2 2 1 0,0-4-1 15,1-1 1-15,1-11 1 16,1-4-1-16,3-4 0 16,1-7-1-16,3-2 0 15,0-9 0-15,3 0 1 0,-1-5 0 16,1-7 0-16,4-8 0 16,-4-5 1-16,3-2 2 15,-3-1 1-15,-1 3 1 0,-2 0-1 16,-4 7-2-16,-2 2-2 15,-2 11-1-15,0 0-2 16,0 0 0-16,1 8-1 16,-1 9-1-16,1 2 1 0,2 6 0 15,1 2 2-15,3-1 2 16,2 2-1-16,3-9 1 16,1 0-1-16,3-9 2 15,-3-2-1-15,5-8 2 16,0-5-1-16,0-7 1 15,-1-4 0-15,-2-1 1 0,0-4 0 16,-1 1-1-16,-1 0 0 16,-4 2 1-16,-4 2 0 0,-1 3 0 15,-2 4-1-15,-2 9 0 16,2-13-2-16,-2 13-3 16,0-10-9-16,0 10-23 15,0 0-29-15,0 0-11 0,0 0-8 16,8 0 0-16</inkml:trace>
  <inkml:trace contextRef="#ctx0" brushRef="#br0" timeOffset="203894.4505">5359 4457 16 0,'-4'-12'63'0,"4"12"1"0,-3-17-17 16,3 17-31-16,0 0-6 15,0-12-5-15,0 12-5 16,3-12 1-16,-3 12 0 0,7-15 2 16,-5 7 5-16,-2 8 2 15,6-15 1-15,-6 15 0 16,5-11-5-16,-5 11-2 15,0 0-2-15,0 0-2 0,-3 12-5 16,3 1 0-16,0 9-2 16,0 0 1-16,4 7 4 15,-1-2 2-15,1 2 1 0,3-4 2 16,1-3-2-16,2 0 1 16,0-11 1-16,1 0-1 15,4-9 0-15,-2-2 0 16,3-5 2-16,-2-5 2 0,0-4-1 15,-2-7 1-15,0-2 1 16,-2-3 0-16,-2-2 0 16,-4 6 1-16,-2-1 0 15,-1 2-3-15,-1 4-3 0,0 4-3 16,0 4-2-16,0 9-1 16,0 0-3-16,0 0 1 15,0 0-1-15,2 9 0 16,7 0 1-16,0 1 3 0,5-2 2 15,3 0 2-15,5-4 1 16,-2-4-2-16,6 0 2 16,-2-4 2-16,-1-5 0 15,0 2 2-15,-4-5 1 16,0 4 1-16,-10-1 1 0,2 3-1 16,-11 6-1-16,11-8-2 15,-11 8-3-15,0 0-3 16,0 0-1-16,3 12-2 0,-2 7-1 15,0 7-1-15,-1 9 2 16,1 9 2-16,0 7 1 16,0 3 1-16,1 0 1 15,0-1 0-15,1-7 0 0,2-5 0 16,-1-13 0-16,1-5 1 16,-1-11 0-16,-4-12-1 0,0 0-1 15,0 0 1-15,2-21 0 16,-2-5 0-16,-1-9-1 15,-1-6 0-15,0-8-1 0,1-6 2 16,1-4 0 0,1-2 1-16,2-2-1 0,6 4-1 15,3 4 1-15,4 6 0 16,2 4-2-16,3 12 1 16,-1 5-1-16,0 10 0 15,-1 10-1-15,-3 6 0 16,-5 5-2-16,-5 12 1 15,-6 10 0-15,-5 3-5 0,-8 9-7 16,-5-2-11-16,-4 5-26 16,3 1-20-16,-2-4-4 0,0-7 0 15</inkml:trace>
  <inkml:trace contextRef="#ctx0" brushRef="#br0" timeOffset="204133.703">6161 4281 12 0,'7'-10'42'16,"-7"10"-18"-16,10 0 3 15,-10 0 1-15,10 0-2 16,-10 0-3-16,17 0-5 15,-3-3-10-15,5-3-14 16,-1-1-21-16,8-4-14 0,8 1-9 16,-2-4-2-16</inkml:trace>
  <inkml:trace contextRef="#ctx0" brushRef="#br0" timeOffset="205717.6949">6721 4036 26 0,'0'0'47'15,"0"0"-8"-15,0 0-8 16,0 0-9-16,0 0-7 16,0 0-11-16,-7 9-5 15,1 4-1-15,0 6-2 0,0-1 3 16,2 3 0-16,1 0 2 15,3-1 0-15,0-4 2 16,0-2-1-16,1-2 2 0,5-4 0 16,-6-8 2-16,15 7 0 15,-6-5 1-15,3-2 1 16,0 0 0-16,0-3 0 16,5-5-1-16,-2-1 0 15,4-2-1-15,-2-2-1 0,-2-2 1 16,1-1 1-16,-5 0 2 15,0 2-1-15,-2 2-1 0,-3 2 0 16,-6 10-4-16,5-9-1 16,-5 9-1-16,0 0-3 15,0 9-1-15,0 2-2 16,2 2 1-16,1 3 2 0,3-2 2 16,1 0 0-16,3-1 0 15,0-3 1-15,7-4 0 16,3-5 2-16,2-1-2 15,2-3 1-15,-2-7 1 0,0-2 0 16,-1-4 1-16,3-1 0 16,-10-5 1-16,1 0 1 15,-5 3-1-15,-3 1 1 16,-1 1-2-16,-1 4-1 0,-3 4-1 16,-2 9-3-16,1-9-1 15,-1 9-1-15,0 0-2 16,0 7 1-16,0-7 0 0,0 14 0 15,0-14 1-15,4 15 3 16,-4-15 0-16,17 10 3 16,-1-8-2-16,6-2 1 15,-1 0-1-15,6-6 0 0,1 0 0 16,3-5 0-16,0 0-1 16,-4-4 0-16,3 3 0 15,-6-2 0-15,0 2 0 16,-5-1 1-16,-2 3 0 15,-5 1 1-15,0 3-1 0,-12 6 1 16,11-7-1-16,-11 7-2 16,0 0-1-16,0 0-1 15,-4 0-1-15,4 0 0 16,-14 11-1-16,9 3 1 0,0 0 1 16,1 4 1-16,4-1 0 15,-1 4 1-15,6-7-1 0,4 3-1 16,10-9-4-16,-2-1 0 15,10-3-2-15,3-4-3 16,2-5 0-16,4-5 2 16,-2-4 1-16,2-6 6 0,-9-3 5 15,4-3 4-15,-11-5 2 16,-1-1 4-16,-4-4 2 16,-2 1-2-16,-7-5 0 15,1 7-1-15,-2-1-3 0,-3 5 0 16,-2 5-6-16,-1 8-2 15,-5 7 0-15,-5 8-1 16,-4 12-1-16,-6 9-3 16,-1 15 0-16,-6 6 1 15,2 13 3-15,2 4 1 0,8 1 1 16,7-1 0-16,8-3 0 16,5-7 0-16,12-9-1 15,13-5-2-15,7-17-1 0,3-5-3 16,4-9 2-16,4-4-1 15,-2-12 2-15,1-6 2 16,-1-10 2-16,-3-7 3 0,-1-5 5 16,-8-7 0-16,-2-2 1 15,-1-5-1-15,-9-1-1 16,1-2 0-16,-7 3-2 16,1 2-1-16,-9 1-2 0,4 2 1 15,-7 3-3-15,-1 3 4 16,-1 5-2-16,-2 1 1 15,0 6-1-15,0 7 2 16,0 6-3-16,1 0-2 16,-4 10-2-16,3 9-1 0,-9-1-3 15,-4 10 0-15,5 11 0 16,-7 9 0-16,2 5 1 0,-4 8 2 16,7 1 2-16,-4 6 0 15,5-2 1-15,5-2-1 16,3-4 1-16,1-5 0 15,2-2 0-15,7-5 0 0,-3-1 1 16,8-6 0-16,4-1-1 16,7-6 1-16,3-4 0 15,3-5 1-15,4-6 0 16,4-8 1-16,-3-9 1 16,3-6-1-16,-4-11 1 0,-4-4 0 15,-2-8 0-15,-6 1 1 16,-4-5-1-16,-6 2-1 15,-2 2 1-15,-4 5 0 16,-6 6 0-16,-1 6-2 0,-4 6-2 16,-3 9-1-16,-1 11-2 15,-3 7-1-15,-3 17-1 16,-1 12 0-16,-2 16-1 16,1 13 2-16,-2 20 2 0,5 6-5 15,6 8-44-15,7 16-22 16,5-4-6-16,14-5-5 15,12-24 4-15</inkml:trace>
  <inkml:trace contextRef="#ctx0" brushRef="#br0" timeOffset="208331.5946">2767 5892 11 0,'0'0'38'0,"0"0"0"0,0 0 2 16,0 0-1-16,0 0-7 15,0 0-5-15,0 0-6 16,0 0-7-16,0 0-6 15,0 0-4-15,5-7-1 0,0-3-2 16,-5 10-1-16,16-14-1 16,-6 8 0-16,1-4-1 15,2 6 0-15,0-3-1 16,-2 8-1-16,2 5-1 0,0 1 0 16,-4 8 0-16,6 0 1 15,-8 4-1-15,4-2 1 16,-5 7 1-16,5-8 0 15,-7 3 0-15,0-3 1 16,3-1-1-16,-2-1 1 0,-1-3-1 16,5-1 0-16,-9-10 2 15,18 16-2-15,-8-10 2 16,4-1 1-16,-1-3 0 16,0 1 0-16,-1 0 0 0,0 0 0 15,-12-3 0-15,12 7 0 16,-12-7 0-16,0 13 0 15,0-4 1-15,-11 3 1 0,-2 2 0 16,-7 2 0-16,2 3 0 16,-5 0 1-16,-2 0-1 15,0 4 0-15,1-4 0 16,-5 0-1-16,3-3-1 0,-1 1-4 16,1-2-10-16,1-2-14 15,6 1-22-15,-1-5-12 16,5 2 0-16</inkml:trace>
  <inkml:trace contextRef="#ctx0" brushRef="#br0" timeOffset="208605.6687">3342 6003 66 0,'0'0'73'16,"2"-10"-4"-16,-2 10-2 0,-1-10-59 15,1 10-13 1,0 0-28-16,0 0-30 0,0 0-7 15,0 0-2-15</inkml:trace>
  <inkml:trace contextRef="#ctx0" brushRef="#br0" timeOffset="209865.8261">3861 5516 24 0,'0'0'73'16,"0"0"-3"-16,0 0-5 15,0 0-4-15,-9 0-62 16,7 7-4-16,-3 8 0 16,-2 8-1-16,-5 5 0 0,-1 13 1 15,-4 0 1-15,-2 12 2 16,2 3 0-16,-3-2 1 16,5 0 0-16,-4-6 2 15,5 1-1-15,-1-11 0 0,5 3 0 16,-2-13 0-16,5-3 1 15,0-3-1-15,-1-2 0 16,4-6-1-16,0-2 1 16,3-3 0-16,1-9 1 0,1 11 0 15,-1-11 1-15,13 4 1 16,2-4-1-16,5 0 0 16,0 0 1-16,9-4-1 15,-2-1-2-15,8-1 0 0,6-2 0 16,2-1-1-16,1 0-2 15,0 0-6-15,1-1 1 16,-6 3 0-16,5-2 1 0,-14 0 2 16,-3 1 0-16,-6-2 3 15,-4 1 2-15,-5-2 5 16,-3-2-1-16,0-1-3 0,-3-3-3 16,0-3-3-16,1 0 1 15,-1-1-2-15,0 0 4 16,-1 3 3-16,-1 0 3 15,-3 3 3-15,0 3 8 16,-1 3 0-16,0-2 0 0,0 11-1 16,0-15-3-16,0 15-6 15,0 0-4-15,0 0-5 16,0 0-3-16,0 0 0 0,-5 6 0 16,3 7-2-16,-1 5 3 15,1-1 0-15,0 7 4 16,-1-5 1-16,2 3 1 15,0 0 0-15,1-2 0 16,0 2 1-16,0-3-1 0,6-1 1 16,0 0 0-16,1 0 0 15,1 0 0-15,5-4 0 16,-1 0 2-16,-1-6-1 0,4 1 1 16,1-9 1-16,0 0 3 15,1-6-1-15,1-8 3 16,1-6 0-16,3-5-1 0,1-5-2 15,4-7 1-15,-1-6-4 16,5-6-1-16,-2 2-1 16,2-2-2-16,-5 5 1 0,-1 4 0 15,-5 8 0-15,-3 7 0 16,-5 10 1-16,-3 7-1 16,-9 8-1-16,11 3 1 0,-10 14-1 15,-1 0 0 1,-1 10-1-16,0 5 0 0,0 1 1 15,1 4 1-15,0-4 0 16,0 2-2-16,3-7 2 16,1 2 0-16,1-10 0 0,3-1 0 15,-2-4 0-15,1-3 0 16,1-3 0-16,0-5 2 16,4-2-1-16,1-2 1 15,-2-9 1-15,3-2 0 0,-1-5 0 16,-1-4 1-16,0-3 0 15,3-7-1-15,0 0 0 16,1-5-1-16,1 0-1 0,2-3 0 16,5 1-1-16,-2 0 0 15,6 2 0-15,-4 3 0 16,6 0-1-16,0 6 0 0,0 2-1 16,0 3 1-1,-3 3-3-15,1 4-7 0,-7 3-9 16,0 4-12-16,-8 6-19 15,1 2-21-15,-9 11-7 16,-6 2 1-16</inkml:trace>
  <inkml:trace contextRef="#ctx0" brushRef="#br0" timeOffset="211102.9848">4891 5653 31 0,'-8'-4'68'16,"8"4"0"-16,-9-17-3 0,9 17-46 16,3-11-6-16,7 10-7 15,4 1-7-15,1 1-1 16,5 9-1-16,-1 2 0 0,5 4 1 16,-4 4 0-16,5 4 1 15,-3 0-1-15,4 3 0 16,3 3 1-16,-4-5 1 15,4-2 0-15,-3-5 1 0,5-1 0 16,-4-11 2-16,6-6 2 16,-8-2 4-16,3-12 2 15,-5-2-2-15,-1-8 2 16,-1-3-1-16,-1-6 1 0,-6-3-3 16,-1 1 3-16,-5-2-3 15,-3 4 0-15,-1 1 0 16,-4 7-3-16,2 5-3 15,-2 8-1-15,0 12-1 0,0 0-3 16,-2 16-2-16,1 5 0 16,1 8 0-16,-2 1 2 15,2 5 2-15,0-4 1 16,4 2 0-16,3-6 0 0,4-4 0 16,-1-7 0-16,5-5 0 15,1-6 1-15,2-4 1 16,-1-1-1-16,2-8 1 0,-1-3 1 15,0-8-1-15,-1-1 1 16,2-6-2-16,-3 0 2 16,0 1-2-16,-3 1 0 15,-2 1-2-15,-2 7-2 0,-1 6 1 16,-8 10-3-16,10-3 2 16,-10 3-1-16,7 19 1 15,1-2-1-15,0 3 2 16,4 0 0-16,-1 1 2 0,6-2 0 15,-2-4 0-15,4-2 2 16,-1-8-1-16,-1-2 1 16,-2-2 1-16,-1-6 0 0,0-8-1 15,-1 0 1-15,1-6-1 16,0-1 0-16,-1-5-1 16,2 3-1-16,1-1 0 15,-1 1-1-15,-1 4 0 0,-1 4-1 16,0 4 0-16,-4 5 0 15,1 2-1-15,-2 3-1 16,1 6 1-16,-3 5 0 16,4 4 0-16,-1 0 1 15,3 1 0-15,4-1 2 0,4-1 0 16,-1-5 0-16,7-4 2 16,3-5-1-16,5-2 0 15,4-8 0-15,3-4 1 0,2-5 0 16,-2-3-1-16,2-2 2 15,-8-2-1-15,1-3 0 16,-9 0 1-16,-4-2-1 16,-5 0 0-16,-5 4 0 0,-4 0-1 15,-1 5 0-15,-1 3 1 16,-3 3-4-16,0 7 0 16,-4 9 0-16,0 0-2 0,0 0 1 15,0 0 0-15,4 15-1 16,-3 4 1-16,1 5 1 15,2 5 0-15,2 2 2 0,4 1 1 16,0 0 0-16,7-6-1 16,2-1 1-16,6-7 0 15,0-8 0-15,6-8 1 16,2-2-1-16,6-11 1 16,4-5 0-16,-2-9 1 0,4-7-1 15,-3-5 0-15,3-4 1 16,-6 1-2-16,-2-5 0 15,-6 8 0-15,-5 1 1 0,-4 8-2 16,-3 4-2-16,-5 11 2 16,-2 8-2-16,-2 10 2 15,-2 14-2-15,1 13 1 16,-5 16 1-16,-1 12 0 0,-4 16 1 16,-2 15 0-16,-9 17 1 15,-1 10-4-15,-6 9-18 16,-4-6-44-16,3 7-8 0,0-9-6 15,2-13-4-15</inkml:trace>
  <inkml:trace contextRef="#ctx0" brushRef="#br0" timeOffset="213009.3578">9429 2874 4 0,'0'-10'57'0,"0"2"1"15,0-3-2-15,0 11-45 16,0-11-3-16,0 11-2 16,0 0-6-16,0 0-2 15,0 0-2-15,0 0-1 16,0 10 0-16,0 2 0 0,1 5-1 16,-1 5 0-16,2 8 4 15,-1 6 1-15,0 10-1 16,0 4 1-16,1 15 0 15,-2 9 0-15,-1 15 1 0,1 7-1 16,0 12 1-16,-1 3 0 16,1 16 0-16,-1 8 0 15,0 3 1-15,5-1 1 0,5 6 1 16,-1 6 0-16,5-5 1 16,3 5-1-16,3-5-1 15,4-2 4-15,-1-3 0 0,1 1-2 16,-5-7 3-16,1-15-1 15,-6 4 4-15,2 0 0 16,-8-8 4-16,-1-7-5 16,-4-5 2-16,2-8 0 15,1-2-1-15,0 1-2 0,-1-14-1 16,-1-6-1-16,1-7 0 16,-2 0-1-16,-1-9 0 15,-1 2 1-15,0-9-2 0,-3-5 0 16,-1-2-1-16,1-9-2 15,1-2-9-15,-4-10-14 16,2-4-28-16,2 3-22 16,2-10-4-16,0-11-1 0</inkml:trace>
  <inkml:trace contextRef="#ctx0" brushRef="#br0" timeOffset="218091.9581">3253 6679 3 0,'0'0'13'0,"0"0"2"16,0 0 3-16,0 0 3 0,-12-6-4 15,12 6 1-15,0 0-8 16,0 0-1-16,0 0-3 15,0 0-2-15,-12 0-2 16,12 0-2-16,0 0 1 16,0 0-4-16,0 0 1 0,0 0 0 15,0 0 0-15,0 0 0 16,2 6 1-16,-2-6 1 16,2 11-1-16,-2-11 2 15,11 19 1-15,-8-3-1 0,8 2 2 16,-6 5 0-16,-2 2 0 15,1 6-3-15,9 0 2 16,-9 7 0-16,-1-2 0 16,4 4-1-16,-2-7 1 15,0 6-2-15,4-1 2 0,-3-5 0 16,0 0-1-16,0-6-1 16,-1-1 0-16,0-8-5 15,-3 3-3-15,-1-10-11 0,3 1-14 16,-4-12-8-16,2 9-4 15</inkml:trace>
  <inkml:trace contextRef="#ctx0" brushRef="#br0" timeOffset="218560.019">3302 6688 38 0,'-16'-13'60'16,"16"13"0"-16,-7-12-43 15,7 12-4-15,-12-1-4 16,12 1-7-16,-15 6-2 15,5 4-4-15,-2 3 1 16,-3 4 2-16,-5 1 2 0,4 3 2 16,-3 0 1-16,2 0 1 15,-2 0-2-15,7-2 2 16,3-2-2-16,-1 1-1 16,3-3 1-16,2 1-3 0,1-2 0 15,0 1-1-15,4-4-1 16,0 0-1-16,0-1 0 15,6 0 0-15,-6-10 1 16,15 12 1-16,-4-7 1 0,4-3-1 16,3-2 1-16,6 0 0 15,10 0 2-15,1-7-6 16,5 0-11-16,2-4-14 16,5 4-16-16,-3-5-14 0,1 6 5 15</inkml:trace>
  <inkml:trace contextRef="#ctx0" brushRef="#br0" timeOffset="218811.3667">3606 6972 57 0,'-9'0'71'0,"9"0"0"0,-18-2-33 16,18 2-11-16,0 0-9 15,0 0-11-15,0 0-12 16,0 0-14-16,0 0-19 0,0 0-21 16,0 0-10-16,0 0-4 15</inkml:trace>
  <inkml:trace contextRef="#ctx0" brushRef="#br0" timeOffset="221158.8303">4404 6660 54 0,'0'-18'59'0,"-1"8"-14"16,0-4-6-16,1 5-5 15,0-1-5-15,0 10-4 0,0-13-7 16,0 13-4-16,-3-10-4 15,3 10-4-15,-8-6-3 16,8 6-2-16,-16 0-1 16,5 0-2-16,-4 4 0 0,2 5 0 15,-4 4-1-15,2 3-1 16,-6 3 0-16,4 3 1 16,-3 4 1-16,2 3 0 15,4 3 1-15,1 0-1 0,2 2 0 16,3-2 1-16,3 3 0 15,3-2-1-15,-1-1-1 16,3-6-4-16,0 1 0 16,7-7 0-16,4-1-1 0,2-5-3 15,6-5-1-15,4-8-2 16,6-1 1-16,-1-8 3 16,6-9 3-16,-5-1 1 15,4-8 4-15,0 3 5 0,-7-6 9 16,0 5 5-16,-13-1 2 15,5 6 1-15,-9 3-3 16,-1 5-4-16,-8 11-8 0,1-13-7 16,-1 13-5-16,0 0-2 15,0 6-3-15,-2 6 0 16,0 5 2-16,1 1 1 16,-1 4 6-16,2-4 3 15,0 5-2-15,0-5 2 0,4-2 0 16,0-7 2-16,-4-9 1 15,14 6 3-15,-14-6 3 16,14-4 1-16,-11-5-1 0,1-1 2 16,2-4-1-16,-3-1-2 15,0-3-3-15,-1 1-2 16,2-3-2-16,0 2-1 0,2 0-2 16,0 2 0-16,3 0-1 15,0 3 0-15,2 2-1 16,1 4 1-16,0 1-1 15,0 4 0-15,-1 2 1 0,-1 0 0 16,0 5-1 0,1 3 1-16,-1 1 1 0,2 4 1 15,0-2 0-15,2 1 1 16,-1 2 1-16,1-5 1 16,1-1 1-16,0-3-1 0,3-3 1 15,-5-1 1-15,4-3 1 16,-2-5-3-16,0-7 4 0,0 0-2 15,0-4 0-15,-3-3-1 16,0-1 0-16,-1 1-1 16,0 1-1-16,-1 1 0 0,-3 6-2 15,-3 1-2-15,-4 12-1 16,10-9-1-16,-10 9 0 16,9 3-2-16,-5 6 2 0,0 2 0 15,2 5 1 1,1 2 3-16,1-3-1 0,-1 3 2 15,3-3 3-15,-3-2-2 16,4-3 1-16,-11-10 0 16,16 13 1-16,-8-12 0 15,3-1 1-15,4-1 0 0,-6-6 0 16,5-2 0-16,-6-4-1 16,8-2 0-16,-7 0-1 15,6 1 0-15,-8 0-1 0,-1 0 0 16,0 4-1-16,-6 10 0 15,9-15-1-15,-9 15-1 16,0 0 0-16,0 0 0 16,12-8 0-16,-12 8 0 0,9-3 0 15,-9 3 1-15,18-6 0 16,-6 2 1-16,3-4 1 16,1-3 0-16,4-2 0 15,1-2 1-15,-1-2-1 0,1-1 1 16,-2 1 2-16,-2 1 1 15,-3 2 3-15,-1 1-3 16,-13 13-2-16,11-15-2 16,-11 15-1-16,0 0 0 0,8 7-2 15,-5 10-2-15,-1 9-1 16,-1 12 2-16,2 12-1 16,-1 5 4-16,2 11 1 0,-1-2-1 15,4 4 3-15,2-5-2 16,1-5 1-16,3-10-2 15,3-11 1-15,-1-9-1 0,4-9-1 16,-4-4 1-16,1-12-1 16,-2-3 1-16,-2-8 0 15,-4-10 0-15,-1-7 1 16,-4-5 1-16,-3-6 1 0,-5-2 1 16,-5 2 0-16,-5 0 1 15,-3 3 2-15,-3 8 0 16,-2 1 0-16,2 9-1 15,1 0-1-15,4 7-3 0,2 0-1 16,3 4-3-16,11 4-2 16,0 0-2-16,-7-10 0 15,7 10 0-15,8-14 0 16,2 5 1-16,5-6 1 0,1-2 1 16,6-5 1-16,0-1 2 15,2-2 0-15,2 0 0 16,-2 0 0-16,-4 5 1 0,-1 1-1 15,-6 6-2-15,-2 2-2 16,-11 11-2-16,10-8-3 16,-10 8 1-16,0 0-1 15,0 13 0-15,0-2 0 0,0 2 1 16,0-1 4-16,1 0 2 16,2 0 1-16,1-2 1 15,-4-10 1-15,8 13 1 16,-8-13 1-16,9 1 0 15,-9-1 3-15,20-6-2 0,-11-3 0 16,9-3 0-16,-5-1 1 16,9-5-3-16,-3 2-2 15,8 0 0-15,-2 3-1 0,1 1-2 16,2 4 1-16,-1 4-2 16,-2 4-1-16,-3 0-1 15,-3 8-2-15,-5 3 1 16,-3 0-1-16,-4 1 2 0,-4-1 3 15,-2-2 4-15,-1-9 6 16,1 13 4-16,-1-13 0 16,0 0 2-16,0 0-1 0,6-4-2 15,1-6-3-15,0-1-2 16,1-1-6-16,2-1-3 16,3 0-1-16,-3-7 1 15,4 4 0-15,-3-5 0 16,3 3 0-16,0-7-1 0,1 0 0 15,0-6-1-15,4-2 0 16,-3-3 2-16,4-5 0 16,-3 1 5-16,-1-4 5 15,-2 6 5-15,-2 2 1 0,-3 6-2 16,-3 7-1-16,-2 8-2 16,-4 15-2-16,0 0-4 0,6 5-4 15,-6 19-1-15,1 15-1 16,-1 6 2-16,0 14 3 15,1 0 2-15,2 9 0 16,7 0 0-16,-2-2-4 16,5-7-6-16,3-7-14 0,6-3-26 15,-6-14-21-15,9-5-7 16,-6-15 3-16</inkml:trace>
  <inkml:trace contextRef="#ctx0" brushRef="#br0" timeOffset="221308.2321">6450 6568 17 0,'-13'-15'83'0,"0"4"0"0,2 0-6 16,6 1-5-16,5-8-52 15,10 4-20-15,11-7-27 16,5 2-43-16,20-7-9 0,10-7-4 16,8-4 0-16</inkml:trace>
  <inkml:trace contextRef="#ctx0" brushRef="#br0" timeOffset="222208.6686">10108 3334 25 0,'-18'-13'73'15,"-2"0"0"-15,2 0-4 0,5 0-46 16,1 9-5-16,12 4-7 16,-17 0-9-16,17 0-4 15,-13 15-4-15,6 4-1 0,4-1-2 16,1 7 0-16,2 0 2 16,0 4-1-16,8 0 1 15,0 2-1-15,8-4 2 16,0 0 4-16,2-1 0 15,-1 3 2-15,3-3 0 0,-5 2 1 16,0 0-1-16,-6-1 1 16,0 2-1-16,-4-2 0 0,-5 3 0 15,-3-4-2-15,-9 1 0 16,-2-7-4-16,-2 4-7 16,0-7-6-16,-3-3-11 15,5-2-8-15,-1-7-11 16,15-5-9-16</inkml:trace>
  <inkml:trace contextRef="#ctx0" brushRef="#br0" timeOffset="222386.7148">10177 3546 54 0,'10'-22'65'15,"1"2"-3"-15,-12 0-34 0,11 0-11 16,9 2-10-16,8 0-16 15,-2 2-16-15,8 2-23 16,-7 2-14-16,1 4-1 16</inkml:trace>
  <inkml:trace contextRef="#ctx0" brushRef="#br0" timeOffset="222887.9508">10550 3726 75 0,'-9'-3'79'0,"9"3"-6"0,-14-12-6 16,14 12-53-16,-9-11-16 15,9 11-19-15,0 0-21 16,0 0-20-16,0 0-8 16,0 0-5-16</inkml:trace>
  <inkml:trace contextRef="#ctx0" brushRef="#br0" timeOffset="223343.0668">10947 3355 31 0,'13'-10'81'15,"-13"10"-4"-15,4-14-5 16,-4 14-5-16,-3-20-58 15,3 20-10-15,-14-1-2 16,4 4-2-16,2 8-4 0,-5 2-2 16,4 6 0-16,-3-1 0 15,3 4 1-15,1-2 1 16,6 3 0-16,2-6 2 0,2-2 0 16,6-2 4-16,-1-2 3 15,-1-1 1-15,2-2-1 16,-8-8 2-16,5 19-1 15,-5-8 1-15,0 4-1 16,-2 5 2-16,-6 4-1 0,-3 4-1 16,-8 1 1-16,4 4-2 15,-4-3 0-15,1 1-1 16,-1-5-3-16,3-4-6 0,1-6-7 16,8-4-9-16,7-12-7 15,-5 12-6-15,5-12-3 16,8 0 1-16,7-7 2 15</inkml:trace>
  <inkml:trace contextRef="#ctx0" brushRef="#br0" timeOffset="225077.6714">11074 3618 20 0,'33'-30'24'0,"-1"1"6"0,-4 6 8 16,-6 3 0-16,-3 5-5 15,-6 3-3-15,-13 12-7 16,15-11-1-16,-15 11-4 0,0 0-8 15,-7 2-10-15,7-2-7 16,-17 18-3-16,8-6 1 16,-4 2 3-16,4 2 1 15,1 1 1-15,2 2 0 16,4-4-2-16,0 0 2 0,2-3-1 16,4-3 3-16,-4-9 2 15,15 10 2-15,-15-10 3 16,19-3 3-16,-11-4 1 15,3-4 2-15,-3-3 2 0,2 0 1 16,-5 1-1-16,1 1-5 16,-1 2-4-16,-5 10-8 15,4-11-4-15,-4 11-1 16,0 0-2-16,0 7-3 0,1 3-2 16,3 4 2-16,4 1 5 15,1 0 5-15,5-1 3 16,3-3 1-16,1-2 0 15,3-9 2-15,0-2 1 0,9-9 3 16,-1-7-1-16,0-6 3 16,2-3 1-16,-7-6-2 15,9-4 3-15,-9-5 1 0,6-1 0 16,-10 2 2-16,-1-1 1 16,-5 5 0-16,-1 5-2 15,-2 7-4-15,-5 2-8 0,2 13-6 16,-8 10-3-16,0 0-2 15,1 6-3-15,-1 18-1 16,-8 8 1-16,1 9 2 16,0 9 9-16,-3 3 3 0,-2 11 2 15,5-2 0-15,-2 1-1 16,3-9-2-16,2-6 0 16,4-3-1-16,0-10-1 15,2-2 0-15,6-12-1 0,1-1 2 16,3-8 1-16,-1-3 2 15,2-7 3-15,1-2 1 16,-3-3 2-16,0-9 1 16,-2 0 1-16,-3-5 0 15,-2 3-1-15,-3-4-1 0,-1 5 0 16,0 0-2-16,0 3-1 16,0 10-2-16,-1-13-2 15,1 13-2-15,0 0 1 16,0 0-1-16,0 0 1 0,-2-10 1 15,2 10 0-15,0 0 1 16,0 0 1-16,0-12 1 0,0 4 0 16,0-3-1-16,-1-2-1 15,-1-3 0-15,-4 1 1 16,-2-2 2-16,-2-2 0 16,0 2-1-16,-5 3 1 0,3 0-1 15,-1 4 1-15,2 2-2 16,3 2 0-16,8 6-6 15,-12-4-1-15,12 4-2 16,0 0 0-16,0 0 0 16,0 0 0-16,10-4 2 0,1 1 1 15,4-1 1-15,2 0 3 16,3-2 2-16,-2-2 0 16,3-1 0-16,1 0 0 15,-4-2 0-15,0-2 1 0,-3 5 1 16,-2-3 1-16,-5 2 0 15,-8 9 0-15,14-14-1 0,-14 14-1 16,0 0-3-16,0-10-4 16,0 10-2-16,0 0-3 15,0 0-1-15,-8 2-1 16,8-2 2-16,-7 17-1 0,5-6 2 16,1 3 1-1,1 1 1-15,-1 0-1 0,1 1-1 16,0-2-2-16,4 2 1 0,6-3 0 15,3-4-3 1,1-2 0-16,7-2 0 0,-1-5 3 16,7-1 4-16,-6-8-1 15,9-8 2-15,-2-5 3 16,-2-7 8-16,-2-8 3 0,-6-2 5 16,2-5 4-16,-7-2 3 15,3-1 2-15,-11-2 1 16,-4 2-2-16,1 3-4 0,0 8-2 15,0 5-4-15,-2 6-10 16,1 7-12-16,-1 6-6 16,0 12-5-16,0 0-1 0,-1 11-1 15,-3 6 1 1,0 10 0-16,-11 1 5 0,10 9 11 16,1-5 4-16,-1 7 3 15,3-5-1-15,2 3-1 16,0-1 1-16,7-9-1 15,11 2 1-15,-10-8 0 0,7 2 2 16,-5-9 0-16,3 0 3 16,2-9 2-16,-1-5 1 15,0-2 1-15,1-7-1 16,0-3 2-16,2-2 1 16,0-2-1-16,-3-1-1 0,-1 2-2 15,-3 0-5-15,-3 6-3 16,0 0-2-16,-7 9-2 15,0 0-5-15,9 2 0 0,-6 11-2 16,2 2 3-16,1 3 2 16,-1-3 3-16,6 5 0 15,-1-5 3-15,3 0 3 0,5-6-1 16,0-4 1-16,1-5 1 16,-1 0 1-16,5-6 0 15,-5-3 2-15,1-1 2 16,-4-2 3-16,-1 2-2 15,-4 0-2-15,-10 10-4 0,9-11-4 16,-9 11 0-16,0 0-3 16,4 14-2-16,-4 7-2 15,0 9 0-15,0 8-2 0,-2 9 3 16,2 2-2-16,0 5-6 16,0-3-8-16,3-5-18 15,6-1-19-15,-6-12-10 16,5-10-3-16</inkml:trace>
  <inkml:trace contextRef="#ctx0" brushRef="#br0" timeOffset="225275.0357">12287 3222 32 0,'-20'-10'80'0,"6"-2"-4"15,6 6-6-15,8-4-8 16,1-25-53-16,16 29-51 0,6 1-29 16,13 4-7-1,11-3-1-15</inkml:trace>
  <inkml:trace contextRef="#ctx0" brushRef="#br0" timeOffset="234115.1358">7526 942 3 0,'0'0'22'16,"0"0"-3"-16,0 0 1 0,0 0-2 15,0 0 0-15,-8 0-1 16,8 0-6-16,-11 0 0 0,11 0-3 16,-17 0-2-16,8 0 2 15,0 0 3-15,-2 0 1 16,-3 0 1-16,0 0 3 0,-4-2 3 16,0-1 0-16,-5-1 0 15,2 1-1-15,-4-3-1 16,0 3 1-16,-2-2 0 15,-2-1-2-15,1-1-3 0,-1-1-3 16,1 3-1-16,-1-2-2 16,-1 1-2-16,1-2-1 15,0 2-3 1,2 0-1-16,-2 0 0 0,3 3-3 0,0 0 1 16,2 3-3-16,1 1 1 15,-1 5 0-15,2 5-3 16,2 3 2-16,1 4-1 15,1 3 1-15,1 7-1 0,1 2 3 16,3 11-1-16,-6 22 2 16,0 44 1-16,5 10 0 15,7 11-1-15,5 1 3 16,1 6-1-16,6-7 1 0,2-8 0 16,2-13-1-16,1-11 2 15,-2-9 0-15,5-9 0 16,-2-6 1-16,2-10-1 15,0-7 0-15,-1-3-1 0,0-2-1 16,-1-6 2-16,-2-2-2 16,-2-7 0-16,-1-1-2 15,0-5 1-15,-2-2 0 16,0-8-1-16,-1 0 0 0,9-5 0 16,0-3 2-16,9-3-2 15,5-4 0-15,14-4-3 16,12-1-4-16,12-10-10 0,9 0-19 15,11-8-35-15,20-6-3 16,5-8-4-16</inkml:trace>
  <inkml:trace contextRef="#ctx0" brushRef="#br0" timeOffset="234835.9948">10446 1080 4 0,'-31'-7'69'0,"-2"3"1"16,4-3-5-16,0-1-3 16,4 2-58-16,7-1-3 0,3 0 0 15,3-3-3-15,4 0-2 16,6-1 0-16,2-2 2 16,5 1-1-16,-5-1 3 15,15 0 0-15,14 2 2 16,-29 11-4-16,37-15 1 0,46-13 2 15,-32 9-1-15,10 9 2 16,-4-4 0-16,0 7 1 16,4 0 1-16,0 7 3 15,-2 0-1-15,-1 7 1 0,-1 7-1 16,-6 0-2-16,0 7 0 16,-10 3-3-16,-4 10-1 15,-4 5 0-15,-26 12 2 16,38 50 0-16,-32 12-1 0,-10 4 2 15,-4-1-1-15,-11-5 3 16,-6 1 0-16,-1-10-2 16,-11-19 0-16,3-3 0 15,-6-3 0-15,1-2 0 0,-1-2 0 16,-3-3-1-16,-2-5-3 16,-6-2-10-16,-5-8-39 15,-6 3-20-15,-8-7-6 16,-7-5-4-16</inkml:trace>
  <inkml:trace contextRef="#ctx0" brushRef="#br0" timeOffset="235951.7639">25085 1714 25 0,'-3'-27'50'0,"2"-1"0"16,0-1-36-16,1 5-17 15,0-5-5-15,1 5 4 16,4-3-2-16,1 3 0 16,0 0 4-16,3 2 4 15,-5-2 7-15,9 2 10 0,-6 0 6 16,5 3 4-16,-1 3 1 16,-1 0 3-16,1 1-3 15,-1 0-2-15,-2 4-6 16,0-1-7-16,-5 1-5 0,1 2-5 15,-4 1-2-15,0 8-3 16,-8-14-1-16,-7 11-2 16,0 0 2-16,-4 3-3 0,-2 0 1 15,-4 3 1-15,-6 2-3 16,-2 5-2-16,-2-1-1 16,-4 2 0-16,-2 1-2 0,-4 1 2 15,0 0 1-15,1 5 1 16,-2-6 2-16,4 8 1 15,2-6 2-15,1 2-1 16,3 1 0-16,-9 23 1 16,-11 3 0-16,10-1 1 0,17 4 0 15,7 8 1-15,9 12 0 16,-1 14 3-16,4 4 0 16,-7 14 0-16,1 9-1 15,-5 8 1-15,-4 2-1 0,2 1 0 16,3-1-1-16,-1-9-1 15,5-3 2-15,4-13-2 16,8-6 2-16,4-10 1 16,2-7-2-16,13-9 2 0,3-7 1 15,9-4 0-15,9-14-3 16,16-3-1-16,7-16-10 16,24-9-13-16,15-3-41 15,21-13-10-15,12-15-8 0,12-16 2 16</inkml:trace>
  <inkml:trace contextRef="#ctx0" brushRef="#br0" timeOffset="236735.1951">29927 1441 59 0,'-14'-14'66'0,"4"1"-4"16,1 3-2-16,5-2-59 15,4 1-1-15,1 3-2 16,9-1 0-16,6-1 2 15,7 1-1-15,7-1 2 0,7-1 0 16,9 2 0-16,1 2 0 16,8 2 1-16,0 4 0 15,5 1-1-15,-1 0 0 16,4 1-1-16,-2 8 0 16,-1 1-2-16,-3 3 2 0,-1 6-3 15,13 3 2-15,24 34-1 16,-24 7 1-16,-30 9-1 15,-18 6-1-15,-13 10 3 16,-12-4-3-16,-10 9 3 0,-15-1 1 16,3-3 1-16,-4 1-1 15,6 0 3-15,5 2-1 16,4-4-1-16,5-1 1 16,5-2-3-16,4-1-4 0,1-6-2 15,5-4-7-15,3-9-8 16,-3-2-5-16,-5-11-3 15,0-2-1-15,-13-14-4 0,-8-4-13 16</inkml:trace>
  <inkml:trace contextRef="#ctx0" brushRef="#br0" timeOffset="237525.2963">24843 3364 14 0,'-18'-5'64'0,"8"6"-6"16,-4-5-18-16,14 4-3 15,0 0-9-15,0 0-3 16,0 0-10-16,0 0-3 0,0 0-4 16,11-10-3-16,1 7-1 15,12 1-2-15,6-2 1 16,12 1 0-16,13-1 5 0,9 1-3 15,18-3 1-15,15 4-1 16,13 0 0-16,13 1-1 16,23-1 0-16,13 4-2 0,19-1-1 15,17-1 1-15,12 7-2 16,5-1 1-16,15 2 0 16,10 3-1-16,7 1 0 15,1-2 0-15,7 3 0 0,0-2 0 16,4 0 1-16,5-3-1 15,-8-3 2-15,-7 0-2 16,-3-4 2-16,-5 0 1 16,-6-8 1-16,-3 1-1 15,-12-5 1-15,-12 2 2 0,-4 0-1 16,-4-1 0-16,-16 5-1 16,-10 2 0-16,-17 4-2 15,-20-1 0-15,-11 9-1 0,-22 0-1 16,-15 2-1-16,-16-5-2 15,-18 3-5-15,-18-4-9 16,-9 0-2-16,-15-5-18 0,-20 0-37 16,-11 6-8-16,-27-2-5 15,-12 0 5-15</inkml:trace>
  <inkml:trace contextRef="#ctx0" brushRef="#br0" timeOffset="247210.1573">10785 4132 32 0,'0'0'30'0,"0"0"-10"15,-2-11-4-15,2 11-4 0,10-7-7 16,10 4-2-16,-1-1-3 15,7-1 0-15,5-2 2 16,7 0 2-16,0-1 2 16,9-1 0-16,-1-1 2 15,6-2 0-15,4 0 0 16,-1-6 1-16,12 5-1 16,1-5-1-16,7 4 0 0,3-1 0 15,0 2-1-15,4 1-1 16,1 7 1-16,0 1-1 0,-1 1 0 15,2 2 0-15,-5 2-2 16,-2-1 0-16,-5 0 1 16,-2 1-1-16,-11-1 0 15,2 0 4-15,-14-4 0 0,-8 2 2 16,-2-4 1-16,-6 1-1 16,-7-2 3-16,-1 3-2 15,-7 0 0-15,-1 1 1 16,-4 0-2-16,-11 3 0 15,10-3-1-15,-10 3 0 0,0 0 0 16,0 0-2-16,0 0-1 16,0 0-2-16,0 0-1 15,0 0-2-15,0 0-1 16,0 0-1-16,0 0-4 0,0 0-3 16,0 0-9-16,0 0-16 15,3-9-31-15,-3 9-14 0,0 0-4 16,8 0 1-16</inkml:trace>
  <inkml:trace contextRef="#ctx0" brushRef="#br0" timeOffset="248282.0287">4719 7209 55 0,'-12'4'66'0,"12"-4"-4"0,-6-6-37 15,6 6-4-15,0 0-5 16,0 0-5-16,0 0-6 16,0 0-1-16,0 0-3 15,0 0-1-15,10-9 0 16,1 7-1-16,3-2 1 0,4 0 0 16,6-1 2-16,4-3-1 15,6 1 0-15,8-3 0 16,2-6 0-16,11 3 0 15,5-5 0-15,6 3-1 0,5-5 1 16,3 4 0-16,2-5 0 16,-1 3 1-16,2 3 1 15,-1-3 1-15,-2 2 3 16,-1-3 0-16,-1 2 1 0,-5-2 1 16,0 2 1-16,-9-2 0 15,1 3 0-15,-10 0-2 16,-9 2-1-16,-5 2-2 15,-8 4 0-15,-6 1-3 0,-8 1-1 16,-3 5-8-16,-10 1-5 16,0 0-5-16,1 6-20 15,-9 5-37-15,-6 9-5 0,-7 2-3 16</inkml:trace>
  <inkml:trace contextRef="#ctx0" brushRef="#br0" timeOffset="250404.9906">5258 6265 4 0,'14'-15'7'15,"-14"15"-1"-15,18-15 2 16,-5 3-1-16,4 0 2 0,4-1-2 16,4-2-1-16,9-2-3 15,4-2 1-15,8-1-1 16,3-1 1-16,10-1-2 15,6 1 1-15,6-3-1 0,3 1 1 16,3-1-1-16,4 0-1 16,-1-1 0-16,2-1-7 15,-2 2-20-15,3 4-15 16</inkml:trace>
  <inkml:trace contextRef="#ctx0" brushRef="#br0" timeOffset="295288.26">10166 4635 20 0,'0'-10'53'0,"0"-1"-3"16,0 2-4-16,0-2-2 15,0 1-6-15,0 10-5 16,-1-12-5-16,1 12-3 0,-5-13-5 16,5 13-3-16,-15-11-4 15,15 11-5-15,-16-11-3 16,9 10-2-16,-6 1-2 0,3 0-2 15,0 9-2-15,-3 4 0 16,0 7 0-16,-3 4 1 16,0 5 0-16,-1 4 1 15,0 2 0-15,0 2 1 16,2 1 0-16,2 1 1 0,2-3-1 16,1-1 0-16,6-3 0 15,3-4-1-15,1-2 0 16,1-3 0-16,7-5 0 15,1-5 0-15,3-5 1 16,2-5 0-16,1-4 0 0,2-8 1 16,2-4 0-16,2-1 1 15,0-2-1-15,-3 0 1 0,0 3-2 16,-4 1 0-16,0 7-1 16,-3 5 0-16,-11 0 0 15,8 21 0-15,-5 2 0 16,-5 7 1-16,2 5-1 15,-3 4 1-15,0 1 0 0,-2-1 0 16,0 2-1-16,-1-5-6 16,5-3-9-16,-7-6-18 15,7-9-32-15,6 0-12 0,1-7-6 16,6-8 1-16</inkml:trace>
  <inkml:trace contextRef="#ctx0" brushRef="#br0" timeOffset="295744.3154">10455 4914 40 0,'9'10'60'0,"-9"-10"2"15,7 8-3-15,-7-8-60 16,8 9-3-16,-8-9 3 15,20 4-1-15,-9-4 0 16,7-5-3-16,-1-6 1 0,1-2 0 16,0-3 1-16,-1-2 4 15,-6-2 5-15,0-1 4 16,-3 2 5-16,-4 0 5 16,-4 2 1-16,-7 2-1 15,0 5-1-15,-8 2-2 0,0 4-6 16,-3 3-4-16,0 6-3 15,-3 8-3-15,1 3-2 16,1 8-1-16,-1 2 1 0,1 3-1 16,2 1 1-16,0 2 0 15,6-1 0-15,3 2 0 16,3-3 0-16,0 0 0 16,5-3-1-16,7 1 0 0,3-7-2 15,7-1-1-15,4-7-6 16,8-5-8-1,2-2-24-15,1-5-27 0,9-8-4 16,-1-8-2-16</inkml:trace>
  <inkml:trace contextRef="#ctx0" brushRef="#br0" timeOffset="296592.439">10896 4862 24 0,'-10'9'62'16,"1"0"-1"-16,9-9-2 0,-11 14-54 16,10-5-2-16,1 1-1 15,0 0-1-15,5-2-1 16,2-2 3-16,8-1-2 15,0-5 2-15,7 0-1 0,-1-8 3 16,6-3-1-16,-1-7 3 16,4-2 2-16,-5-4 1 15,0 0 3-15,-4 0 2 16,-7 0 2-16,-4 2 1 16,-6 0-1-16,-4 6-3 0,-2 0-3 15,-5 5-1-15,-5 1-2 16,-3 4-3-16,0 6-4 0,-3 6-1 15,-3 10 0-15,1 7-1 16,0 4 0-16,4 5 1 16,-1 3-2-16,7 3 0 15,1-3 1-15,8-1-4 16,2-6 0-16,13-1-3 0,5-9-1 16,3-2-2-16,10-8 1 15,5-8-1-15,1-1 1 16,3-15 3-16,0-6 2 15,3-11 4-15,-6-4 3 16,-2-6 5-16,-4 0 5 0,-5 2-1 16,-5 4 1-16,-6 8-1 15,-1 4-2-15,-6 10 0 16,-9 15-4-16,0 0-1 0,4 16-4 16,-5 12-2-16,-8 9 0 15,3 8 1-15,-8 9 0 16,4 3 2-16,-2-2 0 15,0-5-1-15,6-8 1 0,-2-8 0 16,3-10 2-16,2-7-1 16,3-17 0-16,0 0 0 15,0-14-1-15,0-11 0 0,5-9 0 16,4-13-1-16,-4-11-2 16,11-8 0-16,-3-4 0 15,6 2 1-15,3 2 0 16,4 8 0-16,7 9 0 15,1 12 1-15,8 12 0 16,-4 10-2-16,3 13 2 0,-3 4-1 16,-8 12 0-16,-10 8 1 15,-6 9-1-15,-14 1-1 16,-8 2 1-16,-16 1 0 0,-9 0-1 16,-12-3-4-16,-2 0-5 15,-2-7-16-15,-1-2-45 16,6-7-5-16,5-5-5 0,4-6-1 15</inkml:trace>
  <inkml:trace contextRef="#ctx0" brushRef="#br0" timeOffset="297685.8068">9233 4602 18 0,'-10'0'17'15,"1"-2"-4"-15,1 2-5 16,-1-1-3-16,9 1 0 15,-13 14 2-15,13-14-4 16,-6 21 2-16,6-9-1 0,5 8-2 16,4-1 2-16,0 7-1 15,5-2 0-15,4 1 1 16,3 0 2-16,3 0 2 16,4-6 5-16,-1-2 5 15,8-8 1-15,-1-9 5 16,10-6 3-16,-2-12 2 0,8-13-2 15,4-12-1-15,2-9-5 16,7-8-2-16,3-5-5 0,5-3-4 16,-5 5-2-16,1 1-5 15,-3 11-6-15,-3 8-11 16,-6 12-24-16,-4 15-28 0,-11 11-14 16,-8 5-4-16,-11 13 1 15</inkml:trace>
  <inkml:trace contextRef="#ctx0" brushRef="#br0" timeOffset="304667.3215">3774 2835 41 0,'-12'-11'66'0,"1"-3"1"15,-31-2-39-15,29 4-4 0,-2 0 1 16,0 1-6-16,-9 1-4 16,3-1-3-16,-3 1-3 15,-4 3-2-15,-4-1-2 16,0 2 0-16,-3 0-4 0,-5 0-1 16,1 6 0-16,-13 0 1 15,2 3-1-15,-9 2 1 16,-6 5 1-16,3 3-1 15,-6 2 1-15,0 3 2 0,-2 0 0 16,1 0 0-16,2 3-1 16,5 0 0-16,5 2-1 15,-5 4 0-15,4 4-1 16,1 1 0-16,0 3-2 0,7 1-1 16,1 5 1-16,2-4-1 15,1 4 1-15,5-5 3 16,4 4-2-16,5-1-2 0,12 0 0 15,3 1 1-15,3-1-2 16,2 2 3-16,8-2-1 16,4 4-4-16,4-2 2 15,9-1 3-15,-4 0 0 16,3-4 0-16,5 2 0 16,6-2-1-16,1 0 2 0,5-6 0 15,4 2-2-15,5-4 0 16,4-2 1-16,8-2-1 15,6-3 0-15,-3-3-2 16,8-6 1-16,9-2 1 0,3-6 0 16,2 2 2-16,8-6-1 15,0-1-1-15,5-3 1 0,7 2 1 16,-3-1-1-16,-1 3 0 16,8 0 0-16,-7-1 1 15,4-2 0-15,-1 1-2 16,4-4 2-16,0-6 0 0,3 3 0 15,-2-3-1-15,-1 0 0 16,-1 0 0-16,0 1-1 16,2 2 1-16,-7 1-1 15,-2 3 1-15,-3-2 0 0,-3 1 0 16,0-2 0-16,0 2 1 16,-1-2-1-16,1-1 1 15,2-1 0-15,-1-2 0 16,0-2-1-16,2 1 0 0,-1-4 0 15,5 4 0-15,-10-5 0 16,0 3 0-16,-3-3 0 16,0 1 0-16,-5 2 0 0,1 1 0 15,-5-1 0-15,-1 2 1 16,0-2-1-16,-4 3 1 16,-4-1 0-16,-2 0 0 15,-5-2 1-15,-1-3 0 0,-5 2 0 16,-7-3 1-16,-2-3 0 15,-5-1 0-15,-1-3 0 16,-5-5 1-16,-1 0 0 0,-3-5 3 16,-4 3 1-16,-5-6 0 15,-3 3 0-15,-5-3 1 16,-6 0-1-16,-1 3 1 16,-8-3-2-16,-3-1-2 0,-3 2-1 15,-1-2-1-15,-3 0-1 16,-2-2-1-16,-2 0 1 15,-2 1 0-15,-3 0-1 16,-2 0 0-16,-4 0 0 16,-2 2 0-16,-3 2 0 0,-3 2-2 15,-5 2 1-15,1 3-1 16,-4 0 0-16,-2 3 1 16,-1 3 0-16,-3 0-1 0,-3 3 1 15,1 1 0-15,-1-2-1 16,-1 8 1-16,-3-2-1 15,2 2 0-15,-4 2 0 16,2 5 0-16,-7 0 1 0,1 3-1 16,-1 1 1-16,-4 3-2 15,-5 0 2-15,0 4 0 16,0 0 0-16,-2 3 2 16,1-1-2-16,-2 0 0 0,1 2 0 15,0 0 0-15,2-3 1 16,0 1 0-16,0 0-1 15,-3-3 1-15,-1 3 0 16,-3-3 0-16,0 2-1 16,-6 0 0-16,0 2 0 0,-1 1 0 15,-4 0-1-15,-1 3 1 16,0 2-1-16,2-2 0 0,-3 9 0 16,2-2 2-16,-6 2-1 15,3 2 1-15,-7 1-1 16,5 5-1-16,-5-1 3 0,-3 1-1 15,6 4-1-15,3 0-2 16,1-1 1-16,3 1-1 16,11-2 0-16,5 4 1 15,10-2-2-15,9 2 2 16,3 1 2-16,8 1 0 16,8 3 0-16,5 0 1 0,5 3 0 15,2-1-2-15,6 2 2 16,5-1-2-16,4 2-2 15,5-3 2-15,2 0 0 0,2 0-2 16,5-1 2-16,6-1-1 16,2-1 1-16,3-1-1 15,0-3 1-15,4 1-2 16,5-1-1-16,3-3 3 0,-2 0 0 16,3-1-2-16,3 0-1 15,7-3 1-15,4-1 1 16,4-1 2-16,8-2 0 0,1 1-3 15,8 1 1-15,0-4 3 16,7 1-3-16,1 0 0 16,3 0 0-16,2-2 0 15,4-2 0-15,7 2 1 0,1-3 0 16,5 1-2 0,5-1 2-16,1-5 1 0,12 0-1 15,1-4-1-15,0-2 1 16,1-4-2-16,4-1 1 15,2-5 1-15,0-3 1 16,7-4-1-16,-5 3 0 0,5 0 0 16,-1 0 0-16,2 0 1 15,1 2 0-15,-6-1-1 16,2 2 0-16,-6 0 0 0,0-3 0 16,-5-2 1-16,4-1-1 15,-7-5 0-15,2-3 0 0,2 1-1 16,-2-4 0-16,1-2 1 15,0-1 0-15,-2-1-1 16,-4-3 1-16,0 2-1 16,-8-2 2-16,-6-2 0 15,-9-2 0-15,-5-2 0 0,-8-2 1 16,-6-3 0-16,-6-2-1 16,-7-3 1-16,1-4 0 15,-2-1 0-15,-3-2-1 16,-4-4 0-16,-4-2 1 0,-5-2-1 15,-9-2 0-15,-9-2 1 16,-12 0 1-16,-8 1 1 16,-12-3 1-16,-9 0 0 15,-6 3 0-15,-5 1-1 0,-7 4 1 16,1-1-1-16,-5 2-3 16,-3 4 0-16,-4 3-3 15,-7 4 1-15,-6 4-1 0,-6 2 0 16,-7 7 1-16,-7 1-1 15,-4 7 0-15,-6 2 1 16,-5 2 0-16,-1 4 1 16,-2 0 0-16,-4 5 0 0,0 0-1 15,-2 3 2-15,-5 3-2 16,-5 0 1-16,-3 4 0 16,-5 1-1-16,-12-1 1 15,-6 11 0-15,-11 4 0 16,-33 9 0-16,-2 4-1 15,-8 11 2-15,-2 3 0 16,-7 13-2-16,-1 8 3 0,6 11-6 16,-9 5-7-16,38 15-10 15,-6 19-50-15,2 2-11 16,19 7-7-16,3-5-6 16</inkml:trace>
  <inkml:trace contextRef="#ctx0" brushRef="#br0" timeOffset="306820.839">3960 3713 38 0,'-23'-17'63'0,"-1"-1"0"0,3 3-48 16,-2 3-2-16,-4 6 0 15,-1 2-6-15,-2 2-3 0,5 1-5 16,1 1 0-16,-6 5 0 16,4 1 0-16,-6 1 1 15,-1 1 0-15,-3 3 1 16,-3 2 0-16,-3 2 1 0,-4 2 3 15,-1 5-1 1,-11-1 1-16,1 8-1 0,-1-4 1 16,1 8-3-16,-1 2 1 15,-1 1-1-15,-1 4-3 0,5-1 1 16,3 4-1-16,-3 1 2 16,-2 6 0-16,1-1-1 15,2-3 1-15,1 7-1 16,3-3 1-16,3 3 0 0,-4-5 1 15,13 3-2-15,7-1-2 16,6-3 2-16,4 1-1 16,2-3 1-16,6 3 0 15,8-5 0-15,5 6-1 0,-1-4 2 16,7-2 0-16,6 4-1 16,8-4 2-16,6 3-1 15,5-7-1-15,11 4 0 0,9-3 0 16,7-4 1-16,9-1 0 15,10-8 0-15,0 1 0 16,11-11 3-16,3 2 1 16,10-8 0-16,9-5 0 0,6 0 1 15,-2-2-2-15,12-1 0 16,7 0-1-16,2-2-1 0,5 0 1 16,0 0 0-16,4 0 1 15,4-3 0-15,3-4 1 16,1-3-1-16,1-2 2 15,2-3-2-15,2-3 1 16,-1-2-3-16,-1-4-2 16,-5 2-1-16,2-2 1 0,-3 1 0 15,3-1-1-15,-3 0 1 16,1 1-1-16,-3-1 2 16,-4 0 0-16,4-2 1 15,0-2-1-15,-3-4 1 0,-9-1 0 16,2-3 0-16,-6-1 0 15,-6-1 0-15,-2-1-1 16,-9-2 1-16,-10 2-1 0,-3 1-1 16,3-4 1-16,-11 4-1 15,-2-2 1-15,-9-1 0 16,-1 1 0-16,-11-3 0 16,-2-4 2-16,-5-1-2 0,-8-1 2 15,-4 1 0 1,-2-2-2-16,-2 0 2 0,-7 2-2 15,0 0 1-15,-3 2 2 0,-4 1 1 16,-5 3 3-16,-4 0 0 16,-9 1 1-16,-5 1-1 15,0-3 1-15,-9-1-1 16,-1 2-1-16,-11-3-2 16,-5-4-2-16,-7 1-2 0,-8-3 1 15,-9-1 0-15,-10 2-1 16,-13-2-1-16,-10 4 1 15,-16 1-2-15,-10 3 1 16,-23 4 0-16,-13 6-1 0,-19 8-1 16,-14 8 1-16,-15 12-1 15,-16 3-1-15,-5 16-6 0,-9 4-6 16,-1 20-13-16,-4 12-33 16,-10 5-21-16,11 11-6 15,-2 2-5-15</inkml:trace>
  <inkml:trace contextRef="#ctx0" brushRef="#br0" timeOffset="307699.3508">926 4192 20 0,'-4'-26'49'0,"4"0"-32"15,-6 2 10-15,2-1-2 0,-2 2 1 16,-1 1-1-16,2 3 2 16,-6 1-3-16,2 5-3 15,-3 5-2-15,5 6-7 0,-4 2-4 16,-4 13-6-16,-2 10-2 16,7-3 0-16,-2 7-4 15,0 6 5-15,0 1 1 16,-7 49-3-16,5 16 3 15,2 10 2-15,10-1-1 16,2 0-2-16,6-7 2 0,12-16-3 16,6-14-1-16,-2-23 1 15,-2-16 1-15,5-10-2 16,-2-12 0-16,-4-10 0 16,2-13 1-16,0-14 2 0,-2-9 1 15,-3-9 6 1,3-1 2-16,-5-2 2 0,-2 5 0 15,1 7-3-15,-7 7-1 16,-3 12-1-16,-3 17-2 16,0 0-4-16,4 23-4 0,-3 10 0 15,0 9 0-15,-2 10 1 16,1 5-7-16,10 6-7 16,-5-3-20-16,0-1-40 0,3-6-5 15,4-11-5-15,0-13-2 16</inkml:trace>
  <inkml:trace contextRef="#ctx0" brushRef="#br0" timeOffset="308919.0206">1248 4595 68 0,'9'-13'82'0,"-1"3"-2"15,-8 10-6-15,5-13-3 16,-5 13-50-16,0 0-28 15,0 0 5-15,15-10-1 16,-1 2 3-16,-1-4-4 0,-2-4-2 16,1-2 3-16,-2-4-5 15,5-4 8-15,-9-2-2 16,-6 4-2-16,-6-2 4 16,-1 2 5-16,0 2 4 0,-11 6-4 15,3 8 2-15,-9 8-5 16,0 4-2-16,11 9 1 15,-2 14-3-15,-2 7-4 16,1 7 2-16,11 7 1 16,2-1 2-16,4 2 0 0,9-3-1 15,4-2 4-15,3-10-4 0,1-4-3 16,8-11 4-16,-6-9-3 16,10-10-3-16,-2-4 2 15,-4-14 2-15,3-10 1 16,-2-8 1-16,1-7 3 15,-8-7-2-15,5-3 3 0,-7 0 4 16,0 0 1-16,-5 6 0 16,-5 4 1-16,0 6-2 15,-6 9 0-15,5 4 0 16,-4 8-1-16,-1 6-2 0,0 10-4 16,0-10-1-16,0 10-1 15,0 0-1-15,0 0 0 16,0 0 0-16,-1 4 0 0,1-4 0 15,0 0 3-15,-9 12 2 16,9-12 1-16,0 0 1 16,0 0 1-16,0 0 0 15,0 0 0-15,7 0 1 0,-7 0-2 16,0-5 0-16,0 5-1 16,-7-10-2-16,7 10 0 15,-12-11-1-15,12 11-1 16,-12-6 0-16,12 6-1 0,-15 3-1 15,3 5 0-15,2 5 0 16,-1 6 0-16,2 0 1 16,-5 4-2-16,3 2 1 15,4 0 1-15,5 3 0 0,2-3 0 16,4 2 1-16,8-5 0 16,0 1 1-16,10-2 0 15,1 1 1-15,2-6 1 16,2-2-1-16,-4-4 0 0,-4-4 1 15,6-4 0-15,1-4 0 16,-4-10 0-16,-2-8 1 16,-1-6 0-16,-1-10-1 15,3-6 1-15,-5-5-1 0,-6-6 0 16,-2-1-1-16,-3 3 1 16,-5 4 1-16,2 5 0 15,-5 9-1-15,-4 9 0 16,3 6-1-16,0 7-1 0,4 11 0 15,0 0-1-15,-10 17-1 16,9 5-1-16,1 7 0 16,3 5 1-16,8 9 1 0,-4 2 0 15,3 4 2 1,1-1-1-16,3 2 1 0,2-8-1 16,-1-1 0-16,0-9-1 15,-3-4-4-15,3-8 3 0,-8-4 0 16,-7-16 0-16,13 0-1 15,-13-12 0-15,0-17 1 16,0-10 0-16,-9-13 4 0,-1-6-3 16,2-10 0-16,-4-6 2 15,0-1 1-15,7 3 2 16,-2 3 0-16,6 6 0 16,1 8 1-16,8 7-2 15,4 12 1-15,10 9-5 0,-6 13 1 16,0 9 0-16,-4 11 0 15,-1 15-3-15,-9 13 3 16,-5 13-2-16,-12 8-2 16,-15 7-3-16,-3 5-11 15,-8-1-20-15,1 2-40 0,3-5-3 16,4-13-9-16,11-13-1 16</inkml:trace>
  <inkml:trace contextRef="#ctx0" brushRef="#br0" timeOffset="309449.3166">1096 5548 53 0,'0'0'83'0,"0"10"-3"15,0-15-3-15,12-10-4 16,5-11-65-16,3-7-7 0,15-7 3 16,4-10 1-16,14-8-2 15,10-7 1-15,11-6-1 16,0-7 0-16,8 0 0 15,3 2-1-15,-3-1 1 16,2 9-2-16,-9 6-2 0,-11 8 0 16,-3 13-2-16,-13 6-5 15,-11 15-1-15,-10 6-2 16,-13 14-7-16,-13 14-2 0,-12 14-11 16,-17 15-14-16,-13 5-19 15,-11 22-10-15,-17 6-2 16</inkml:trace>
  <inkml:trace contextRef="#ctx0" brushRef="#br0" timeOffset="309668.2666">1411 5359 5 0,'-78'51'76'16,"18"-11"3"-16,12-13-7 15,12-12-20-15,9-3-24 0,13-6-13 16,14-6-8-16,16 1-5 16,7-13-6-16,18-8 1 15,20-6 3-15,6-12 7 16,18-17 1-16,16-10 0 15,11-13-2-15,9-10 1 16,13-4 2-16,-3-2-2 0,-4-1 1 16,2 8-6-16,-12 5-4 15,-8 13-32-15,-5 14-38 16,-22 12-7-16,-14 15-7 0,-22 1-2 16</inkml:trace>
  <inkml:trace contextRef="#ctx0" brushRef="#br0" timeOffset="317272.5983">2365 6220 45 0,'-12'-4'67'15,"2"-2"-26"-15,2 1-4 16,-1 2-6-16,9 3-10 15,0 0-8-15,0 0-4 0,3-9-5 16,-3 9-2-16,21-5-1 16,1 2 1-16,9 1 3 15,-4-2 0-15,17 2-2 16,4-2 0-16,7 3 0 16,10-3-1-16,8 2 2 15,8 1-2-15,9-2-2 0,13 1 0 16,-2 2 2-16,13-1-1 15,5 0 2-15,3 0-1 16,5-2 0-16,8-3 2 0,4-3 1 16,2-1 2-16,11-4 1 15,7-5 0-15,7-5-1 16,4 0 0-16,8-2 0 0,-1-3 0 16,6 1-2-16,3-5-1 15,-4 5 1-15,-4-1-2 16,-4 3-1-16,0 0 1 15,-12 2 0-15,-4 2 0 16,-9 2-1-16,-6 3 0 0,-9 0 1 16,-6 3-1-16,-11 2 0 15,-12 1-1-15,-7 4 0 16,-11-1 0-16,-9 1 0 0,-9 2-1 16,-11 3 1-16,-7 0-1 15,-12 0 0-15,-6 2 0 16,-9-1-1-16,-7 1-2 15,-9 0-4-15,-8 0-6 0,-8 5-11 16,-20-1-15-16,-12 1-33 16,-3 10-9-16,-18-1-6 15,-11 2 1-15</inkml:trace>
  <inkml:trace contextRef="#ctx0" brushRef="#br0" timeOffset="317952.9294">2675 6067 47 0,'-22'-12'64'0,"9"0"0"0,-2 0-48 16,10 2 0-16,5 0 0 15,0 10-8-15,23-15-5 16,8 8-4-16,0 2 1 16,11-2-1-16,8 0 3 0,7 2 1 15,13-3 2-15,3 1 0 16,13 0 3-16,7-1 1 16,14 0-1-16,2 1 3 15,13-2-2-15,12 2-1 16,6-1-1-16,9-3 0 0,6 3 1 15,9-6-3-15,6 1 0 16,2-2-2-16,6 1 2 16,2-4-2-16,4-1 0 0,9 1-2 15,-3-2 1-15,-4-2 0 16,2-2 0-16,4 2 4 16,-10-4 0-16,-5 1 1 0,-6-2 1 15,-10 4 0-15,-8-2-1 16,-7 5-1-16,-14 0-1 15,-11 3-2-15,-9 4-2 16,-11 2 0-16,-14 5-1 16,-14 0 0-16,-15 6-1 0,-11 0-2 15,-15 0-2-15,-15 6-3 16,-17 6-6-16,-17 3-6 16,-23 6-11-16,-18 7-25 15,-23-1-22-15,-14 5-5 16,-21 0 0-16</inkml:trace>
  <inkml:trace contextRef="#ctx0" brushRef="#br0" timeOffset="318469.8171">2619 6109 59 0,'-45'3'74'0,"8"-2"-4"15,14-4-4-15,8-4-54 0,15 7-5 16,16-9-2-16,18 5-4 15,17-2-2-15,15 1 1 16,17 0 1-16,18-2 0 0,17-1-1 16,15-1 2-16,12-3 1 15,14-3 0-15,9-3 0 16,15-6 2-16,3-8 0 16,18 0 3-16,5-6-1 0,11 1-1 15,4-1-1-15,-3 4 0 16,0 2-2-16,-6 4 0 15,0 4-2-15,-15 4 0 0,-7 2-1 16,-14 0 0-16,-12 4 0 16,-10-2 0-16,-14 2 0 15,-13 1 0-15,-12 1 0 16,-18 4-1-16,-20 3 1 0,-15 1-2 16,-13 2-7-16,-17 2-7 15,-12 5-17-15,-23-5-30 16,2 19-13-16,-14-5-4 15,-9-1 5-15</inkml:trace>
  <inkml:trace contextRef="#ctx0" brushRef="#br0" timeOffset="318904.3759">6181 5707 18 0,'92'-32'58'16,"27"0"-16"-16,-10-4-7 15,6 3-5-15,6-3-9 16,8 4-6-16,-7 0-4 0,-6 5-2 15,-6 3-4-15,-8 1-1 16,-8 4-1-16,-2 5-2 0,-19 2-1 16,-13 7-29-16,-15 2-17 15,-7 3-18-15,-38 0-2 16</inkml:trace>
  <inkml:trace contextRef="#ctx0" brushRef="#br0" timeOffset="326190.7083">617 6583 31 0,'0'0'64'0,"0"-15"-2"16,0 15-20-16,0-12-8 0,0 12-12 15,-11-12-14-15,11 12-12 16,-13-9-2-16,13 9-3 16,0 0-1-16,0 0 0 15,-2 5 2-15,2 5 5 0,0 3 3 16,3 2 6-16,1 4-2 16,-2 13-4-16,15 16 0 15,-11-27 4-15,3 1 1 16,-3 1-1-16,7 0-1 15,-7-3 4-15,7 1 2 16,-7-6 9-16,5-1-1 16,5 2-1-16,-5-14-2 0,-11-10 2 15,0-7-3 1,0-8-5-16,0 0-5 0,2-6-2 16,7 2-4-1,-6-38-3-15,2 0 2 0,7 0-2 16,-3 4 1-16,6 6-4 15,11 17 0-15,-13 23-6 0,1 15 1 16,-3 6 2-16,-4 14-3 16,-3 11 0-16,-2 1 2 15,-2 5 3-15,-1-4 4 16,-1 2 2-16,1-9 2 0,-1-1 1 16,2-12 1-16,0-13 1 15,13 4-1-15,-1-4 1 16,6-5 0-16,6 0 1 15,-1 0 2-15,1 0-2 0,2 4-2 16,-4 1 1-16,-8 0 0 16,-6 12 0-16,-7 8 0 15,-1 5 1-15,-8 7-2 0,-6 5 1 16,-4 3-7-16,1 2-20 16,-1 0-28-16,-1-2-10 15,7-5 1-15</inkml:trace>
  <inkml:trace contextRef="#ctx0" brushRef="#br0" timeOffset="326572.1118">1128 6002 48 0,'0'0'80'0,"0"0"-5"16,0 0-6-16,0 5-3 15,5 5-68-15,-1 1-2 0,8 9 0 16,1 7 1-1,0 13 2-15,4 5 3 0,2 15 1 16,-4-2-2-16,4 8 2 16,-5 3-3-16,8-3 2 15,-8-2-3-15,-2-5-3 0,-1-5-4 16,-3-8-8-16,10-3-9 16,-12-15-24-16,11 0-23 15,-10-12-7-15,7-11 4 16</inkml:trace>
  <inkml:trace contextRef="#ctx0" brushRef="#br0" timeOffset="327110.5012">1430 6240 10 0,'0'0'75'0,"0"-15"-1"16,0 15-7-16,-7-4-1 15,7 4-61-15,-11 19-2 16,11 4-5-16,0 10-1 0,11-1 1 16,-6 11 1-16,20 2 4 15,-2-3 0-15,0-3-3 16,-1-9 0-16,5-4-1 16,-5-13-1-16,-3 1 5 0,-3-14 0 15,-3-14 1-15,-3-9 1 16,-2-13 0-16,1-11 3 15,-1-9-1-15,-1-7 0 0,4-6-1 16,-2 2-1-16,1 3 0 16,-5 8-2-16,2 11 1 15,-6 11-3-15,3 11 0 16,-1 10-4-16,-3 13-1 0,0 0-2 16,8 0 0-16,-4 14-1 15,2 5 1-15,8 1 1 16,-2 6 0-16,4-1 4 15,1 1 1-15,0-4 0 16,1-5 1-16,6-10 2 0,-3-3-3 16,4-6 1-16,0-11 3 15,-3-11-1-15,6-5 1 16,-6-9 1-16,2-6 0 16,-8-3 0-16,-1-6 2 0,-7 3-3 15,-3 2-9-15,-4 3-14 16,-1 11-32-16,-6 4-23 15,-5 9-5-15,1 9-5 16</inkml:trace>
  <inkml:trace contextRef="#ctx0" brushRef="#br0" timeOffset="327615.2183">1062 7338 16 0,'-12'5'79'0,"2"-1"1"16,10-4-7-16,-14-1-3 0,14 1-56 16,0-19-4-16,13 9-5 15,6-6-2-15,12-8-2 0,7-7 2 16,5-8-1-16,11-9 0 15,11-9 1-15,2-4 1 16,7-8 0-16,8-4 0 16,-4-4 1-16,3 1-3 15,3 1 3-15,-4 3-1 16,-7 6-1-16,-4 4 0 0,-5 11-2 16,-10 6-1-16,-11 13-2 15,1 5-1-15,-8 11-8 16,-7 5-8-16,-11 8-11 0,-6 5-17 15,-12 13-30-15,-2 9-6 16,-10 6-3-16</inkml:trace>
  <inkml:trace contextRef="#ctx0" brushRef="#br0" timeOffset="327880.5856">1295 7381 57 0,'-14'12'70'16,"14"-12"1"-16,-14-3-42 0,21-12 4 15,1-6-8-15,12-5-7 16,10-9-7-16,9-7-2 16,16-14-1-16,6-4-4 15,16-9 2-15,4-2-6 0,9-3 0 16,8 0-4-16,1 0-9 15,-3 1-38-15,2 13-18 16,-11 5-8-16,-1 5-2 16</inkml:trace>
  <inkml:trace contextRef="#ctx0" brushRef="#br0" timeOffset="331816.0507">3122 7121 35 0,'-23'-15'63'0,"3"-12"-22"16,8 12-16-16,3 10-7 16,9 5-4-16,0 0-8 0,0 0-4 15,22-10-1-15,5 6-2 16,18-3 1-16,14 2 7 15,13-7 2-15,13 0 2 0,14-7 0 16,15 2 0-16,8-5-1 16,18 3-2-16,0-4 1 15,11 3-3-15,7 1 0 16,4 1-3-16,10 0 2 0,2 0-2 16,10 0 1-16,0-1 0 15,7-1 0-15,0-3 0 16,5 0 2-16,-4 0-2 0,-14 1 0 15,-9 3-1-15,-17 2-1 16,-17 2 0-16,-23 5-1 16,-23 2-1-16,-21 2-1 15,-22 3-1-15,-14 3-5 0,-32 0-8 16,-7 3-11-16,-30 8-18 16,-29 2-23-16,-15 6-8 15,-25 4-3-15</inkml:trace>
  <inkml:trace contextRef="#ctx0" brushRef="#br0" timeOffset="332206.2917">3863 7254 24 0,'-47'12'44'0,"19"-7"-31"0,12-2 1 15,21-3 3-15,28-2 1 16,12-5-1-16,22-2 1 0,18-4 5 16,15-2 0-16,24-3-3 15,16 0-4-15,10-3 0 16,1-5-4-16,18-1 0 16,4-1 0-16,6-5-2 0,8 0-1 15,-3-5 1-15,-7 0-1 16,0 2-2-16,1 3-1 0,-16 1-2 15,-11 3-2-15,-14 6 0 16,-22 3-1-16,-15 6-3 16,-20 4-4-16,-20 3-1 0,-23 4-5 15,-17 3-4-15,-20 0-2 16,-25 13-7-16,-15-4-7 16,-22 1-6-16,-12 3-6 0,-21-2-4 15,-12 4 0-15,-17-5 2 16</inkml:trace>
  <inkml:trace contextRef="#ctx0" brushRef="#br0" timeOffset="332532.0776">3770 7074 13 0,'-74'4'47'0,"17"-2"-9"0,15-1-6 15,17-1-5-15,13 1-5 0,12-1-5 16,29 2-2-16,12-1-4 16,26-1-2-16,21-1 4 15,32-6 3-15,12-2-2 16,31-5-1-16,16-2-1 0,23-8-4 16,11-1-2-16,6-8-2 15,4-2-1-15,-2-3 0 16,3-3-1-16,-12-2 0 15,-2 4-1-15,-17-1-1 16,-12 1-3-16,-13 3-5 0,-19 2-5 16,-22 7-4-1,-21-5-13-15,-31 7-31 0,-26 7-12 16,-33 1-1-16</inkml:trace>
  <inkml:trace contextRef="#ctx0" brushRef="#br0" timeOffset="332836.2605">3686 6916 31 0,'-110'20'43'0,"24"-3"-3"16,28-7-4-16,31-7-9 15,27-3-5-15,25-10-8 0,30-6-6 16,34-8-6-16,23-4 1 16,30-11 2-16,14-3-2 15,36-6 0-15,6 0 0 0,19-1-2 16,7-4-1-16,5 7-1 16,0 0-4-1,-4 6-9-15,-4 4-12 0,-13 4-25 16,1 9-12-16,-21 5 0 15</inkml:trace>
  <inkml:trace contextRef="#ctx0" brushRef="#br0" timeOffset="334594.8263">10197 3582 0 0,'89'-2'10'0,"8"-7"-1"16,24 0 1-16,9-4-2 15,7-1 0-15,3-3 4 16,10 0 1-16,7 0 4 15,-5-1 2-15,1-2 0 0,-3 2 2 16,-9-4-2-16,-10 7-1 16,-9-6-2-16,-18 10-4 15,-16-4-4-15,-21 7-3 16,-8-1-3-16,-21 6-2 0,-16 3-2 16,-22 0-3-16,0 0-6 15,-24 13-9-15,-16 3-7 16,-17-2-9-16,-15 10-9 15,-19-4-10-15</inkml:trace>
  <inkml:trace contextRef="#ctx0" brushRef="#br0" timeOffset="335002.7722">9835 3861 0 0,'0'0'26'0,"0"-5"2"16,16 0-4-16,16 0-7 15,8 1-6-15,21-3-4 16,18 2 3-16,16-4 1 0,9 2 1 16,19-3-4-16,14 2 3 15,3-4-1-15,13 3 1 16,1-3-3-16,5 0 0 15,-5 0-3-15,2-2 2 16,-10 0-1-16,-16-1-2 0,2 3 1 16,-7-1-3-16,-19 2 0 15,-17 2 0-15,-15 3-2 0,-14 2-1 16,-13 2-1-16,-10 2-1 16,-26 1-3-16,-11-1-2 15,-25 19-4-15,-15-7-5 16,-20 6-8-16,-16 0 0 0,-19 4-4 15,-16 2-2-15,-16 2 4 16,-6-4 2-16,-8 0 5 16</inkml:trace>
  <inkml:trace contextRef="#ctx0" brushRef="#br0" timeOffset="335231.6852">10813 3929 0 0,'-98'8'17'0,"16"1"7"0,14-2 4 0,14-1 0 15,16-5-2-15,18 0-2 16,20-1-3-16,15-3-3 15,18-3-6-15,27-4-6 16,14 0-4-16,17-4 0 16,15-1 2-16,16-2-1 15,0-1 1-15,14 0-1 0,5 2-1 16,-4-2 0-16,-8 3 1 16,0-2-2-16,-8 5 0 15,-11-2-1-15,-2 4-1 16,-24 0-8-16,-11 1-10 0,-22-1-25 15,-9 7-17-15,-28-1-1 16</inkml:trace>
  <inkml:trace contextRef="#ctx0" brushRef="#br0" timeOffset="335565.8638">9834 3588 3 0,'-18'-17'29'16,"16"1"0"-16,10-1-3 16,25-1-7-16,15 2-6 0,24-3-5 15,20 2 3-15,21-5-1 16,13 2 3-16,23-1 0 15,15-6-1-15,15 6 0 16,7-5-1-16,-3 6 0 0,-6-2-4 16,-4 4 0-16,0 2-2 15,-23 6-2-15,-14 4-2 16,-18 4-7-16,-19 3-17 16,-16-1-30-16,-15 13-8 15,-24 0-1-15</inkml:trace>
  <inkml:trace contextRef="#ctx0" brushRef="#br0" timeOffset="342067.6236">8498 5924 7 0,'0'0'11'16,"-4"8"-6"-16,4 2-2 0,0 1 1 16,0 1 2-16,4 2 2 15,1 2 2-15,2-2-1 16,3-1 2-16,2 3 0 15,0-6 1-15,5 1 3 0,2-2 0 16,1 0 1-16,4-1 0 16,2-3 1-16,3-2 2 15,7-2-2-15,0-4 1 16,9-8-3-16,7-4 0 0,2-8-1 16,5-5 0-16,0-5 0 15,6-5-3-15,-7-3 1 16,3-1-3-16,-3-1-2 15,-10 2-1-15,2 3-1 0,-8 3-3 16,3 5 0-16,-8 6-2 16,-5 4-4-16,-5 7-3 15,-5 4-4-15,-5 5-6 16,-7 4-8-16,-10 0-10 16,0 21-17-16,-10 0-21 0,-10 0-2 15</inkml:trace>
  <inkml:trace contextRef="#ctx0" brushRef="#br0" timeOffset="342464.2396">8843 5788 18 0,'0'0'20'16,"2"-9"-5"-16,-2 9-7 16,11 3-2-16,-4 8-4 15,0 6-1-15,9 8 2 16,-7 3-1-16,6 5 1 0,-3-1 0 16,5 2 2-16,-2-4 1 15,4 1 8-15,-5-10 6 16,2-4 5-16,0-10 0 15,1-5 3-15,3-2-1 0,2-10 0 16,4-7-1-16,2-6-7 16,4-4-5-16,3-5-3 15,3-2-3-15,2-3-2 16,4-1-2-16,-5 1-1 0,7 1-3 16,-2 1-6-16,-1 5-13 15,1 5-20-15,-7-1-31 16,2 9-6-16,-3 3-3 0</inkml:trace>
  <inkml:trace contextRef="#ctx0" brushRef="#br0" timeOffset="353416.5752">12226 4468 0 0,'4'-13'76'0,"-2"-1"3"0,0 2-3 15,-2-3-5-15,0 5-61 16,0 10-3-16,2-13-2 16,-2 13-4-16,0 0-3 0,0 0-2 15,-9 11 1-15,4 5 0 16,-7 5 1-16,0 10 2 16,-2 5 2-16,-9 12 1 0,-3 9-1 15,-4 7 2-15,1 8-1 16,-4 1 0-16,-3 4 0 15,0-2-1-15,0 1-1 16,-1-3 2-16,5-3 0 16,3-7-3-16,-2-2-5 0,8-6-17 15,4 0-32-15,2-10-17 16,4-3-4-16,6-19-6 16</inkml:trace>
  <inkml:trace contextRef="#ctx0" brushRef="#br0" timeOffset="353875.1234">12401 4569 19 0,'-14'0'70'16,"0"0"1"-16,-5 0-5 16,2 35-20-16,-2-28-46 15,0 11 0-15,3-1 0 16,-1 8-2-16,2 1 1 16,3 4 0-16,0-1 1 0,6 3-1 15,-1-4-1-15,7-2 1 16,0-2-2-16,6-1 1 15,5-2 1-15,6-1 0 0,2-3 0 16,3-1 0-16,2 1 1 16,-4-1 0-16,-1 1 1 15,-5 1-1-15,-7 3 2 16,-4 1-1-16,-3 2 1 16,-9 1 1-16,-10 2-1 0,-5-3 0 15,-1 4 2-15,-5-1-1 16,0-3-3-16,-1-1-4 15,5-3-11-15,-2-1-17 0,6-13-31 16,6 5-5-16,6-8-2 16</inkml:trace>
  <inkml:trace contextRef="#ctx0" brushRef="#br0" timeOffset="354731.5855">12614 4803 25 0,'0'0'67'0,"0"0"2"15,-5-5-35-15,5 5-7 16,0 0-9-16,0 0-10 0,0 0-5 15,0 0-6-15,0 0 0 16,-4 5-1-16,4-5-1 16,-1 17 2-16,1-8 2 15,-1 3 1-15,1-1 0 0,-1 1 0 16,0 5-1-16,1-1 1 16,-2 1 0-16,2 5 0 15,0 2 0-15,4 0 1 16,2 4 0-16,-2-5 0 15,3 3 0-15,-2-7 0 0,-1 3 2 16,0-11-2-16,1 0 1 16,-5-11 0-16,5 11 0 15,-5-11 1-15,0 0 1 0,0 0 1 16,0 0 2-16,10 0-1 16,-5-9 1-16,1-1 0 15,1-8 0-15,7-1-1 0,-4-8-1 16,3-1-2-16,-2-9-1 15,4 2 0-15,-3-6-1 16,2 2 2-16,-2 2 0 0,-3 1 0 16,3 4 1-1,-1 3 0-15,-4 8-1 0,0 4-1 16,1 6-1-16,-4 1-2 16,-4 10-4-16,0 0-5 0,13-6-3 15,-13 6-6-15,0 0-8 16,5 9-7-16,-5-9-15 15,5 13-12-15,-5-13-10 16</inkml:trace>
  <inkml:trace contextRef="#ctx0" brushRef="#br0" timeOffset="355382.147">13059 4656 7 0,'0'-13'62'0,"0"13"0"16,-4-13-5-16,4 13-49 15,-4-10-2-15,4 10-4 16,0 11-3-16,2-2-3 15,0 7 1-15,3-2 3 16,-2 7 1-16,1-6 0 0,-2 9 0 16,3-9 0-16,0 1-1 15,-1 0 2-15,-1-2-1 16,3-2 0-16,1-1 0 16,-1-2 1-16,3 0 0 0,-9-9 1 15,12 14 0-15,-12-14 2 16,15 9-1-16,-15-9 2 15,12 0-1-15,-12 0 0 0,10-7-22 16,-2-4-41-16,2-2-3 16,-1-6-5-16</inkml:trace>
  <inkml:trace contextRef="#ctx0" brushRef="#br0" timeOffset="356262.9497">10201 6049 34 0,'-1'-10'41'0,"1"-1"-1"0,0 3-3 15,-1-3-2-15,-2 1-5 16,-2 0-1-16,-5 0-4 16,-3 3-4-16,-3 3-6 15,-7 4-5-15,-4 0-1 0,-3 7-4 16,-2 7-1-16,-1 3-1 16,4 2-1-16,-4 3-1 15,9-2-1-15,3 1 0 0,8-4 0 16,0 0-1-1,7-3 0-15,6-2 0 0,0 0 0 16,6-1 0-16,5-1 0 16,0 3 1-16,4-2 0 0,2 2 0 15,2 0 1-15,-4 2 0 16,0 0 0-16,-8 6 0 16,-4-1 0-16,-4 6 1 15,-7 0-1-15,-9 3 0 0,-1-2 1 16,-4 4-2-16,1 0-2 15,-1-4-5-15,4-4-8 16,6-3-19-16,0 1-20 16,5-11-16-16,6 1-8 0,1-11 1 15</inkml:trace>
  <inkml:trace contextRef="#ctx0" brushRef="#br0" timeOffset="356734.2663">10218 6198 44 0,'21'-14'71'0,"-2"2"-2"16,-8 6-2-16,-11 6-51 15,0 0-1-15,3 18-2 16,-3 6-2-16,-8 10-4 16,1 8-1-16,0 12 1 0,-5 8 0 15,4 1-2-15,-1-3-1 16,4-3-2-16,-3-6-1 15,4-11 2-15,1-7 0 16,2-13 2-16,0-9 1 0,1-11 1 16,0 0-1-16,-14-11 0 15,9-11 1-15,-4-9-3 16,0-12-1-16,1-9-2 16,0-11-2-16,8-10-1 0,0-2-1 15,13-4 1-15,8 4-2 16,3 6 0-16,10 6 0 15,7 11 1-15,6 8 1 16,2 15-2-16,-2 14 2 0,3 10 0 16,-12 6 0-16,-2 16 0 15,-11 8 2-15,-8 9-3 16,-11 10 2-16,-10 0 0 16,-10-1 0-16,-12 0 0 0,-1-5 0 15,-6 0-4-15,-2-10-4 16,6-2-12-16,4-6-26 15,5-5-24-15,4-3-4 0,16-12-5 16</inkml:trace>
  <inkml:trace contextRef="#ctx0" brushRef="#br0" timeOffset="357405.6539">10645 6102 36 0,'11'-8'70'0,"-11"8"-1"0,0 0-3 15,0 11-42-15,-10 10-9 16,1 5-11-16,-2 10-4 16,4 0 0-16,1 5 0 15,1-4 0-15,5-1 1 0,0-7 0 16,8-5 1-16,-3-8 2 16,-5-16 2-16,16 10 0 15,-16-10 1-15,12-13 0 16,-9-8 2-16,1-3-2 0,1-10-1 15,3 0-2 1,2-4-2-16,2 2 0 0,7-2-2 16,2 7-1-16,10 6 0 15,5 6-1-15,-1 10 1 0,3 7-1 16,-2 3 1-16,-1 10 0 16,-8 9 0-16,-2 3 1 15,-10 4 0-15,-3-3 0 0,-6 1 0 16,0-5 0-16,-6-1 0 15,1-6 0-15,-1-13 0 16,2 13-1-16,-2-13-2 16,0 0-3-16,8-4-4 0,-4-5 0 15,3-4-1-15,-2-5-1 16,5-4-1-16,-3-1 1 16,1-6 4-16,1-1 3 0,-3-6 3 15,6 1 3-15,-6-6 2 16,5-4 3-16,-3-1 3 15,3-2 1-15,1 1 4 16,-2 3 0-16,3 2 0 16,-3 6 0-16,2 4-1 15,-4 11-3-15,0 5-3 0,-2 7-2 16,-6 9-4-16,10 5-1 16,-7 15 0-16,-3 9-1 0,0 12-1 15,0 10 2-15,-1 7 0 16,-3 8 2-16,-1 3-2 15,2-1 1-15,0-2-2 16,1-1-4-16,2-6-7 0,0-10-12 16,3-4-24-16,6-5-25 15,-4-8-6-15,-2-7-3 16</inkml:trace>
  <inkml:trace contextRef="#ctx0" brushRef="#br0" timeOffset="357916.9649">11111 6115 48 0,'1'-12'64'16,"-1"12"-22"-16,13-15-9 0,-13 15-8 15,15-14-8-15,-15 14-9 16,16-4-4-16,-16 4-3 16,19 2 0-16,-9 5 0 15,-1 3 0-15,3 3 1 0,3-2 0 16,4 3 2-16,4 1 0 16,2-2-1-16,1 0 2 15,4-3 0-15,2-4-1 0,5-4 1 16,-6-2-1-1,2-2 0-15,-9-10 1 0,3-1 0 16,-10-4 2-16,3-2 0 16,-12-1 2-16,1-1 2 0,-4 2 0 15,-3 1 0-15,0 4-1 16,-2 3-2-16,0 11-3 16,0 0-3-16,0 0-1 0,0 7-2 15,-1 13-1-15,0 8-1 16,-1 10 1-16,0 8 1 15,-2 11 1-15,-2 4 1 16,0 8-1-16,2 1 0 0,0 2-6 16,-1-6-7-16,4-5-31 15,7-3-29-15,-2-11-5 16,0-8-5-16</inkml:trace>
  <inkml:trace contextRef="#ctx0" brushRef="#br0" timeOffset="358674.611">10170 6839 53 0,'0'0'58'15,"7"1"-37"-15,11-1 0 0,5-4 0 16,16-1 0-16,8-4 1 16,13-3-3-16,11-3-1 15,2-3-4-15,19-3-1 16,9-2-2-16,13-2-2 16,1 1-1-16,11-4-1 0,2 3 1 15,-1 0-2-15,2 0 1 16,-6 7-2-16,-9-1 1 15,-6 5-2-15,-10 1 0 0,-10 7-2 16,-15-1 0-16,-16 6-2 16,-7 2-2-16,-17-1-4 15,-12 2-9-15,-21-2-25 16,4 19-32-16,-17-6-5 16,-15-1-4-16</inkml:trace>
  <inkml:trace contextRef="#ctx0" brushRef="#br0" timeOffset="365273.1628">10198 6096 4 0,'-19'-6'66'0,"-1"2"1"15,-4 4-4-15,3 0-2 0,-5 11-61 16,8 10-2-16,2 9 0 15,2 6-1-15,3 0 2 16,-2 4 1-16,7-1 0 0,1 1 1 16,5-8 0-16,2 1 0 15,7-8 0-15,9-1 1 16,0-9 2-16,11-1-1 16,10-10 0-16,3-5 0 15,11-11 0-15,0-11 2 0,6-5-3 16,3-15 0-16,2-2 0 15,-8-14 0-15,-5 0 0 16,-10-7 6-16,-10 4 2 16,-9-1 2-16,-15 3 1 0,-7 9-1 15,-9 7 0-15,-17 10-2 16,-2 11 0-16,-10 16-4 16,-8 7-5-16,1 16-4 0,-6 17 1 15,0 14 0-15,1 12 0 16,7 11 1-16,5 3 0 15,15 6 0-15,8-2 1 16,10-1 1-16,9-5-1 0,15-11 0 16,14-9 1-16,6-13 1 15,10-10-1-15,3-16 1 16,9-12 2-16,1-16-3 16,4-20 1-16,0-17 0 0,-3-13 0 15,-11-11 0-15,-7-4 1 16,-11 2 0-16,-14 3 1 15,-12 7-1-15,-8 9 1 0,-17 15-2 16,-15 12 0-16,-10 18-2 16,-7 7-1-16,-4 12-1 15,-5 14-1-15,-4 14 0 16,1 15 1-16,3 8 0 16,5 7 1-16,7 0 1 0,9 1 0 15,8-5 0-15,8-7 0 16,9-8 0-16,8-13 0 15,6-10 2-15,15-9-1 0,7-11 0 16,10-14 0-16,9-12 0 16,6-13 0-16,7-13-1 15,-2-5-1-15,-1-9 1 16,-8 2 1-16,-5 4 2 16,-15 4 0-16,-8 11 0 0,-12 9 1 15,-7 15-1-15,-12 10-2 16,-11 12 0-16,-5 14-1 15,-6 10-2-15,-4 15-1 0,0 10 0 16,0 7 1-16,3 9 1 16,6 2 1-16,7 1 0 15,8-5 0-15,9-3 0 16,6-4 0-16,12-9 0 0,10-10 1 16,12-8-1-16,13-13 0 15,15-12-2-15,12-12-2 16,9-20-2-16,9-16-3 0,9-16 1 15,0-12-2-15,3-11 4 16,-9 0 2-16,-8 1 6 16,-13 9 5-16,-14 12 2 15,-12 10 1-15,-16 20-1 16,-12 13 0-16,-19 17-2 0,-4 20-4 16,-16 14-3-16,-8 11-1 15,-1 10 0-15,-3 9 0 16,1 5 1-16,5-1 0 0,11-1-1 15,11-6 1-15,4-6-1 16,7-12-1-16,12-12 1 16,5-11-3-16,7-16 0 0,7-11 1 15,4-22 0-15,-1-17-2 16,3-18 1-16,0-9 2 16,-11-9 2-16,-7 1 4 0,-9 5 1 15,-12 5-2-15,-9 16 1 16,-15 13 0-16,-13 21-1 15,-9 15-4-15,-2 12-8 0,-6 14-8 16,1 10-34-16,10 17-26 16,-1 7-7-1,8 3-3-15,9-4 2 0</inkml:trace>
  <inkml:trace contextRef="#ctx0" brushRef="#br0" timeOffset="366728.4446">12854 4698 13 0,'0'0'15'0,"0"0"2"15,-6-9 4-15,6 9 2 16,0 0 2-16,0 0 0 16,-6-9 0-16,6 9-3 0,0 0-4 15,0 0-6-15,0 0-4 16,0 0-5-16,0 0-1 16,0 0-1-16,0 0-1 15,0 0 2-15,0 0-1 0,0 0 1 16,0 0-1-16,0 0 2 15,0 0-2-15,0 0 0 16,0 0 1-16,0 0 0 16,0 0 1-16,6 2 0 0,-6-2 0 15,0 0 0-15,12 10 0 16,-12-10 1-16,6 10-2 16,-6-10 0-16,4 12-1 0,-4-1 0 15,0 2 0-15,0 2 0 16,0 3 0-16,0 5 0 15,0 1 0-15,0 5 0 16,0-1 1-16,3 1 0 0,1 1-1 16,-1 0 0-1,1-1 0-15,2-2 1 0,1-4-1 16,-1-2 1-16,0-1-1 16,1-6 0-16,1-1-4 15,-8-13-4-15,17 17-12 0,-3-13-21 16,-6-4-28-16,6 0-4 15,3-4 0-15</inkml:trace>
  <inkml:trace contextRef="#ctx0" brushRef="#br0" timeOffset="367195.9914">13099 4652 47 0,'0'0'70'16,"-13"-14"-5"-16,13 14-4 15,-5-17-53-15,5 17-4 16,0 0-3-16,0 0-2 15,-4 15-2-15,3-2-1 0,-1 9 2 16,2-1 2-16,0 11 1 0,0-4-1 16,5 10 1-16,0-5-1 15,3 1 0-15,3-3 0 16,0-1 1-16,2-2 1 16,1-7 0-16,1-3 1 0,-1-4 5 15,1-8 0-15,-2-4 5 16,1-2 1-16,0-8 1 15,-3-7 2-15,2-6-1 16,3-10-1-16,-1-4-2 0,-3-6-3 16,3-5-5-16,1 0-2 15,0-5-3-15,0 6-3 16,0 1-7-16,-3 11-15 0,-2 6-31 16,-3 8-23-16,1 10-4 15,-9 9-5-15</inkml:trace>
  <inkml:trace contextRef="#ctx0" brushRef="#br0" timeOffset="367629.0386">12554 5658 11 0,'-16'1'73'16,"16"-1"1"-16,-5-10-3 16,8-5-5-16,16-3-56 15,8-1-3-15,12-3-3 0,10-3-1 16,11-1 0-16,7-1-2 16,7-3 0-16,4 1-1 15,4-1 2-15,7-4-2 16,-3 2-1-16,-7-1-1 0,-4 4-6 15,-4-4-12-15,-12 6-27 16,5 6-25-16,-24 4-6 16,-10 10 2-16</inkml:trace>
  <inkml:trace contextRef="#ctx0" brushRef="#br0" timeOffset="367819.9305">12869 5531 20 0,'32'-8'10'16,"6"-13"-11"-16,14 16-2 15</inkml:trace>
  <inkml:trace contextRef="#ctx0" brushRef="#br0" timeOffset="374555.4228">7571 6648 12 0,'3'9'74'15,"-3"-9"-1"-15,0 0-2 0,0 13-6 16,7-2-52-16,-4 7-9 16,-1 3-4-16,1 6-1 15,-2 3 1-15,3 3 0 16,-4 0 0-16,0-3 0 0,0-2 1 15,0-7 0-15,0-4 0 16,-2-4 1-16,2-13 1 16,-5 11 0-16,5-11-1 0,0 0 0 15,-9-9 0-15,5-9-1 16,1-3 0-16,-2-11 0 16,-1-7-1-16,0-10 2 15,2-2 1-15,1-5 2 16,-2-6 1-16,2 3 1 0,3 2 1 15,1 6 0-15,1 7-2 16,6 6-1-16,4 6-1 16,4 9-3-16,4 10-1 15,0 7-2-15,4 6-3 0,-2 6-2 16,0 12 0-16,-8 8-1 16,0 2 2-16,-7 7 0 15,-5 1 2-15,-2-3 1 16,-3 2 3-16,-5-5 4 15,-4-4 1-15,1-7 1 16,-1-2-1-16,3-6-1 0,2-2 0 16,7-9 0-16,7 11-1 15,15-8-5-15,9-2-3 0,7 1 0 16,8 2 0-16,3 3 0 16,1 1-1-16,-4 5 1 15,-10 2 0-15,-12 4 3 0,-6 6 3 16,-14 3 1-16,-5 1 1 15,-16 2 2-15,-8-3 0 16,-8 2 0-16,-4 0-1 0,-4 0-1 16,-6-4-4-16,2 1-7 15,-7-8-7 1,7 2-11-16,1-7-11 0,5-4-22 16,9 1-18-16,5-11-4 15</inkml:trace>
  <inkml:trace contextRef="#ctx0" brushRef="#br0" timeOffset="374769.1704">7845 6572 19 0,'37'-42'66'0,"-2"9"0"0,-3 4-23 16,-4 7-11-16,1 7-9 15,-2 12-6-15,-2 7-4 16,-5 16-4-16,-1 13 0 15,-2 5-6-15,-5 14-6 0,1 5-10 16,-2 5-14-16,-4-4-19 16,4 5-22-16,-8-14-8 15</inkml:trace>
  <inkml:trace contextRef="#ctx0" brushRef="#br0" timeOffset="374963.6544">8078 6350 49 0,'-1'-21'78'15,"2"-1"-3"-15,-1 4-5 0,0 33-15 16,0-23-62-16,3-2-10 16,-3 10-16-16,17-4-14 15,-8 4-14-15,5 6-7 0,2 3 3 16</inkml:trace>
  <inkml:trace contextRef="#ctx0" brushRef="#br0" timeOffset="375423.7988">8334 6308 41 0,'11'-8'59'0,"0"3"0"16,-11 5-10-16,0 0-10 16,-5 0-10-16,-13 12-7 0,-5 6-10 15,-5 2-8 1,4 3-4-16,-4 0 0 15,7 2-1-15,1-3 0 0,11-3-1 16,5-6 1-16,4-13 1 16,10 7 0-16,1-9 1 0,4-7 1 15,3-8 0-15,5-1 1 16,-5-3 3-16,2 2-2 16,-3 0-1-16,-1 4-1 15,-3 6 1-15,1 9 0 0,-7 11 1 16,5 11-1-16,-3 19 0 15,2 16-1-15,1 14 0 16,-2 14 1-16,3 10-1 16,-3-2 0-16,-2-1-1 15,-1-1 0-15,-4-14 0 0,-3-9 0 16,-4-13 1-16,-4-14-1 16,-8-9 3-16,-7-4-1 0,-4-8 0 15,-4-9 2-15,-3-6 2 16,3-6-2-16,-1-8 0 15,3-12-1-15,6-9-1 16,8-9-2-16,9-5-1 16,6-8-5-16,10-5-3 0,9-3-6 15,11-4-10-15,14 1-23 16,-1-1-29-16,11 5-6 16,0 1-4-16</inkml:trace>
  <inkml:trace contextRef="#ctx0" brushRef="#br0" timeOffset="376001.6077">8687 6110 51 0,'-7'-18'72'0,"4"6"-4"0,3 3-33 16,0 9-9-16,0 0-8 15,0 0-6-15,7 1-5 16,-3 17-2-16,0 7-1 16,1 7-2-16,0 2 1 0,1 5 1 15,-1-3-2-15,0-1-1 16,-1-8 0-16,0-6 0 15,0-7 2-15,-4-14-1 0,6 10 1 16,-6-10 1-16,2-10 0 16,-2-2-1-16,0-6 0 15,0-2-1-15,0-2-1 16,0 0 0-16,1 1-1 0,0 4 0 16,1 6-1-16,-2 11 0 15,12-3 0-15,-2 10 0 16,0 8-6-16,6 12-9 0,-5 0-14 15,4 0-28-15,6 7-13 16,-3-5-6-16,-4-2 2 16</inkml:trace>
  <inkml:trace contextRef="#ctx0" brushRef="#br0" timeOffset="376549.1758">7370 6296 9 0,'-9'-5'65'16,"9"5"-1"-16,-19-6-25 16,19 6-9-16,0 0-7 0,-6 8-10 15,5 8-9-15,0 3-3 16,-2 9-1-16,-2-1 1 15,2 7-1-15,0 2 2 16,0-1-1-16,3-6 0 16,0-6 0-16,0-3 3 0,0-20 2 15,7 15 0-15,-7-15 0 16,12-12 0-16,-5-4-2 16,2-9 0-16,0-3-2 15,0-8-2-15,0-4-2 0,0-3 2 16,-1 1 2-16,-2 2 1 15,-3 4 3-15,0 7 1 16,-2 6-2-16,0 9-2 0,-1 14-1 16,0 0-2-16,-1 16-5 15,1 7-14-15,0 13-35 16,8 13-18-16,4 4-2 16,7 3 2-16</inkml:trace>
  <inkml:trace contextRef="#ctx0" brushRef="#br0" timeOffset="377101.9534">6910 6714 31 0,'12'-33'77'0,"-3"-1"-1"15,-2-1-2-15,2 1-39 16,-4 2-12-16,0 3-4 0,1 6-7 16,-3 2-4-16,-1 10-9 15,-2-1-6-15,0 12-2 16,0 0-1-16,0 0-2 0,-7 18 1 16,3 2-2-16,-5 10-5 15,0 6-8-15,4 16-19 16,-3 2-20-16,8 11-4 15,0-1 0-15</inkml:trace>
  <inkml:trace contextRef="#ctx0" brushRef="#br0" timeOffset="378148.9953">7019 7236 0 0,'-26'2'66'0,"8"-2"1"0,6-2-33 15,12 2-3-15,-11-1-3 16,11 1-3-16,0 0-6 16,14 0-7-16,8 0-2 15,6 0-3-15,12-2 2 0,9-2 1 16,15-5-1-16,11-4-2 15,15-6 0-15,10-4-2 16,14-4-1-16,12-5 0 16,3-4-1-16,11-1-1 0,6-5 0 15,0 0 2-15,3 2-2 16,-5-2 2-16,-5 3 0 0,-8 0-1 16,-6 6 2-16,-17 4-2 15,-13 5 0-15,-11 5-1 16,-16 5-1-16,-15 5 0 15,-15 4-3-15,-10 1-2 0,-11 4-6 16,-17 0-14-16,0 19-30 16,-18 0-22-16,-18 2-6 15,-17 6-3-15</inkml:trace>
  <inkml:trace contextRef="#ctx0" brushRef="#br0" timeOffset="378398.3362">7460 7497 3 0,'-29'16'72'0,"9"-9"4"16,20-7-1-16,0-9-1 16,19-8-55-16,26-5-3 15,17-5-6-15,21-10 0 16,17-4 1-16,25-5-3 15,12-7-4-15,15 0-1 16,6 0-4-16,10 1-6 0,-4-1-14 16,-6 2-30-16,2 5-25 15,-16 2-3-15,-13 4-7 0</inkml:trace>
  <inkml:trace contextRef="#ctx0" brushRef="#br0" timeOffset="404500.715">1616 7315 5 0,'0'0'75'0,"11"-3"2"16,-11 3-4-16,0 0-3 15,18-1-53-15,-18 1-8 0,0 0-5 16,0 0 0-16,0 0-3 16,0 0-2-16,0 0-3 15,0 0 1-15,0 0 1 0,-4 7-1 16,4 3 0-16,0 5 1 16,-11 5 1-16,1 6 1 15,-6 1 1-15,-1 6 0 16,0-1 0-16,0 4 3 15,-1-3-3-15,8 3 1 0,1-7-1 16,4 2 0-16,3-2-1 16,2 2-1-16,5-1-1 15,2-1-5-15,6-2 1 16,3-6-3-16,-2-3-4 0,9-9 3 16,-2-2-1-16,7-7 0 15,-3-18 2-15,3-2 5 16,-2-7 2-16,-2-4 5 0,6-1 5 15,-7-3 4 1,-2 3 4-16,-5 0 2 0,1 10 1 16,-10-2 1-16,-1 8-1 15,-5 1-1-15,-1 3-3 0,0 2-6 16,0 10-4-16,-6-10-4 16,6 10-3-16,0 0-4 15,0 0-3-15,0 0-2 16,-10-5 0-16,10 5 2 0,0 0 1 15,0 0 2-15,0 0 1 16,5-5 2-16,-5 5 3 16,10-2 2-16,-10 2 1 0,0 0-1 15,10-3-1-15,-10 3-1 16,0 0 0-16,0 0-2 16,0 0 1-16,9 10-1 15,-9-10 0-15,9 14-3 0,2-9 3 16,-2 2-2-16,2-3 4 15,-1-1 0-15,-2-2 0 16,2-2 2-16,2-5-3 16,0-5 3-16,1-2-1 0,-4-7 3 15,4 1-3-15,0-4 1 16,-2 0-1-16,1 1-1 16,-2-1 3-16,-1 1-2 15,-5 4 0-15,1 3-1 0,4 2-1 16,0 5-1-16,-9 8 0 15,17-8 0-15,-6 7 0 16,-11 1 1-16,15 1 0 16,-15-1 0-16,8 7 1 0,-8-7 0 15,0 0 1-15,12 9 0 16,-12-9 1-16,0 0 0 16,0 0 0-16,0 0 0 0,0 0 1 15,6-7 0-15,-2-3 0 16,-1-1 0-16,2-2 0 15,1-1-1-15,-3-3 0 16,1 2-1-16,1-2-1 0,1 5 0 16,-4 0-1-16,4 3-1 15,-6 9 0-15,14-6 0 16,-14 6-1-16,15 0 1 16,-4 0 1-16,-11 0 0 15,18 6 1-15,-6-2 1 0,-2-2-1 16,2-1 2-16,1-1-1 15,2 0 0-15,-5-2 1 16,2-3-1-16,-12 5 0 0,16-16 1 16,-5 0 0-16,-8 2-1 15,4-6 1-15,-1 0 0 16,-3-3-1-16,0 3 0 0,6-4 2 16,-1 4-1-16,-5 3-1 15,1-1 1-15,2 5-2 16,-1 2 1-16,-5 11 0 15,13-13-2-15,-13 13-2 0,0 0 0 16,0 0-1-16,10 3 0 16,-9 10 1-16,5 10 0 15,0 7 0-15,-1 12 2 16,4 13 1-16,3 8 1 16,0 8 1-16,2 2 0 0,2 1-3 15,2-7 1-15,2-3-2 16,1-12 1-16,-1-14-3 0,-2-10-1 15,3-12 1 1,-2-9 2-16,1-7 2 0,-7-10 0 16,-2-7 2-16,-4-13 0 15,-4-3 3-15,-2-6 3 0,-3-3-1 16,-12-3 4-16,-4 2-4 16,2 3 1-16,-4 5 0 15,0 6 0-15,-1 5-1 0,0 4-2 16,2 7 0-16,6 2-4 15,4 1 0-15,-4 3-1 16,3-1-2-16,6-1-1 16,1-3-2-16,5-3 0 0,3-5-1 15,6-2 1-15,3-6 0 16,4-4 1-16,4-2 1 16,-4-1 1-16,4 1 2 15,-4 1 1-15,-2 9 4 16,-5 2-1-16,-1 6 1 0,-8 5-2 15,-2 11-2-15,0 0-2 16,0 0-1-16,0 0-2 0,1 5-2 16,2 6-3-1,2-1 2-15,-1 2 1 0,2-4 4 16,3 1-1-16,-2-2 3 16,-7-7 1-16,17 5 3 0,-17-5 1 15,13 0 0-15,-13 0 2 16,0 0-1-16,8-15-1 15,-7 6-1-15,-1-3-1 16,3 0-2-16,2-3-1 0,1 0-2 16,2-1-1-16,4 4 0 15,2 3 0-15,4 4 0 16,-3 4-1-16,5 1 0 16,-4 4 0-16,1 2 2 0,0 2 1 15,-6-1 1-15,-11-7 1 16,12 7 1-16,-12-7 2 15,8 0 0-15,-8 0-1 16,2-12-1-16,0-2 1 0,-2-6-1 16,7-4-2-16,-4-6 1 15,-1-4 0-15,5-2 0 16,0-2 0-16,1 1 0 0,2 2 0 16,-2 2-1-16,7 7-1 15,-2 1-2-15,0 11-7 16,-4-2-8-16,4 10-12 15,-13 6-10-15,10-1-13 0,-10 1-7 16,8 8-13-16,-7 3-8 16</inkml:trace>
  <inkml:trace contextRef="#ctx0" brushRef="#br0" timeOffset="404739.8954">3055 6431 28 0,'4'-13'77'16,"4"2"-10"-16,-5-1-6 0,-3 12-8 15,6-14-11-15,-6 14-12 16,0 0-11-16,0 0-8 16,0 0-7-16,0 0-2 15,8 0-3-15,-7 10 0 0,0 9-1 16,1 7 1-16,-1 4-1 16,4 3 3-16,4 1 0 15,-2 1-1-15,4-1-3 16,2-2-8-16,3-7-11 15,-3-6-19-15,3-5-34 0,11-6-5 16,-6-4-8-16</inkml:trace>
  <inkml:trace contextRef="#ctx0" brushRef="#br0" timeOffset="405131.378">3063 6556 44 0,'9'4'87'16,"-9"-4"-4"-16,10 0-5 16,-10 0-5-16,4-18-47 15,8 3-25-15,4-2-3 16,3-5-2-16,6-3-7 0,3-4-7 15,3 1-9-15,3 0-15 16,-9 2-29-16,1 9-8 16,-5 4-5-16</inkml:trace>
  <inkml:trace contextRef="#ctx0" brushRef="#br0" timeOffset="405576.5009">1696 8199 9 0,'0'14'92'16,"0"-1"-1"-16,0-13-4 15,12 0-7-15,1-14 0 16,11-21-74-16,4 2-7 16,13-7-2-16,5-12 3 0,13-7 0 15,13-8 1-15,10-8-1 16,14-5 1-16,4-3 1 15,9 1-2-15,-2 0 2 16,4 5-1-16,1 5 0 0,-7 10-1 16,-13 9-3-16,-11 15-4 15,-21 10-3-15,-12 11-7 16,-19 12-7-16,-12 10-9 0,-19 17-8 16,-15 12-12-16,-14 16-17 15,-16 10-10 1,-10 15 0-16</inkml:trace>
  <inkml:trace contextRef="#ctx0" brushRef="#br0" timeOffset="405734.006">2429 7959 67 0,'-90'74'85'16,"9"-15"3"-16,12-18-13 15,17-4-19-15,14-15-22 0,15-11-11 16,23-11-10-16,1-13-5 16,25-23-3-16,25-15-5 15,18-13-5-15,18-16-4 16,22-12-11-16,20-4-55 15,19-21-7-15,3-1-8 16,-2 6-7-16</inkml:trace>
  <inkml:trace contextRef="#ctx0" brushRef="#br0" timeOffset="469898.1886">7469 6061 38 0,'-10'-17'43'15,"0"1"6"-15,4 2-3 16,-5-2-2-16,5 4-6 16,-4-1-6-16,2 0-4 0,-5 3-2 15,5 2-4-15,-5 2-2 16,1 0-7-16,0 5-4 16,-4-1-3-16,1 2-1 15,-2 7-3-15,2 6-2 16,-4 5 0-16,-1 5-1 0,-2 6-1 15,2 4 1-15,-1 9 1 16,0 2 0-16,2 8 2 16,-3 4 0-16,5 3 0 0,0 6 0 15,5 6 0-15,1 5 0 16,4 5 0-16,4 6-1 16,2-2 0-16,6 1 0 15,6-1 0-15,4-2-1 0,6-4 1 16,6-6-1-16,5-6 0 15,5-4 0-15,3-3 2 16,9-6-4-16,0-4 2 16,7-7 0-16,4-3-1 15,1-8 1-15,5-3 0 0,-3-7 1 16,6-6 1-16,1-7-2 16,1-4 2-16,3-5 0 0,1-8 0 15,2-8 1-15,3-7-1 16,2-8 1-16,-4-6-1 15,4-6 0-15,-5-7 0 16,-1-6 0-16,-2-5 0 0,-2-3-1 16,-5-4 0-16,-7-4 0 15,-4-6 0-15,-7-4 0 16,-11-5 0-16,-10-6-1 16,-7-4 2-16,-12-8-1 0,-9-2 0 15,-4-2 1-15,-13 2-1 16,-13 3 0-16,-7 4 0 15,-7 6 0-15,-11 10 0 16,-7 12 0-16,-5 9 0 0,-7 10 0 16,-7 11 0-16,1 8 0 15,-2 9 0-15,0 7 1 16,-2 7-1-16,6 2 0 0,-1 7-1 16,-1 1 0-16,0 11-1 15,3 6 0-15,-7 7 1 16,-3 5-1-16,-1 7 1 15,1 6 0-15,-2 5-1 0,3-1 1 16,5 3 0-16,6 1 0 16,6 2 0-16,9 1 0 15,8 5-1-15,4 5 0 0,8 5 1 16,5 5 1-16,4 6-1 16,7 5 0-16,3 4 0 15,6 1 0-15,4 0 0 16,7-4-1-16,4 0 1 0,7-7-1 15,8 0 1-15,5-8-1 16,5-2 1-16,6-2-1 16,7-4 1-16,4 2-1 15,7-4 1-15,4-2 0 0,7-1-1 16,9-3 1-16,5-6 0 16,8-4 0-16,5-5 0 15,5-9 0-15,7-3 0 16,4-12 0-16,3-5 0 0,3-8 0 15,0-7 1-15,2-12 0 16,-3-8 0-16,1-10 1 16,-1-10 0-16,-1-8 0 0,-4-6 0 15,1-8 0-15,-8-5-1 16,-5-2 1-16,-4-6 0 16,-11-4 1-16,-7-4-1 15,-11-5 1-15,-6-7-1 0,-14-6 0 16,-11-9 1-16,-12-6-3 15,-10-10 0-15,-12 1 0 16,-15-3 0-16,-16 3 0 0,-15 3 0 16,-14 13 0-16,-9 11 0 15,-15 12 0-15,-10 16 0 16,-8 13 0-16,-11 18 0 16,-8 17 0-16,-10 12-2 15,-1 15 1-15,-11 12 0 0,2 20-2 16,-2 14 1-16,4 13-3 15,6 12 0-15,11 18-7 16,10 13-10-16,13 10-51 16,19 18-14-16,16 1-4 0,19 2-6 15,16-10-2-15</inkml:trace>
  <inkml:trace contextRef="#ctx0" brushRef="#br0" timeOffset="471158.8259">3242 6396 73 0,'5'-31'81'15,"-5"0"-1"-15,-5 1-32 0,-3 10-10 16,-4-1-7-16,-6 5-9 16,-2 2-9-16,-5 1-4 15,-10 1-3-15,-1 4-2 0,-7-1-1 16,-7 2-1-16,-7 4 0 16,-7 1 2-16,-12 2 1 15,-6 7-1-15,-3 7-1 16,-9 4 0-16,-2 9-1 0,0 5 0 15,-5 8 2-15,-1 3-3 16,6 7 0-16,2 7-1 16,-1 5-1-16,2 8 1 15,4 10-1-15,1 5 1 0,0 11-1 16,4 7 1-16,-1 8-2 16,8 3 1-16,4 4 1 15,10 1 0-15,10-3 0 16,6 1-2-16,12-1 0 15,12-5 1-15,13-3 0 0,10-2 1 16,11-5 0-16,14 1 0 16,16-4 2-16,8-8-2 15,9-8 1-15,14-9 0 0,10-8 1 16,7-15 1-16,13-12-2 16,10-17 0-16,6-18 0 0,19-6 2 15,9-21 0-15,5-13-3 16,9-18 1-16,7-12-1 15,9-17-2-15,-5-10 3 16,0-15-2-16,-6-13 1 16,-9-12 1-16,-6-13 1 15,-12-11 1-15,-18-8 0 0,-20-7 3 16,-13-4 1-16,-26 0-1 16,-22 7 1-16,-24 9-1 15,-21 14 0-15,-31 18-2 16,-27 15-2-16,-22 28-2 0,-31 18-3 15,-25 26-5-15,-16 18-3 16,-18 23-4-16,-9 7-9 0,4 21-20 16,5 20-39-16,11 6-5 15,24 8-5-15,19 5 3 16</inkml:trace>
  <inkml:trace contextRef="#ctx0" brushRef="#br0" timeOffset="473324.5201">6854 1974 51 0,'-9'-25'70'0,"-3"2"-2"15,-5 4-36-15,-6-5-9 16,-1 1-1-16,-3 0-6 16,-1 0-5-16,-6 0-2 15,0-2-2-15,-5 3-1 16,-3 1-2-16,-4-2 1 0,-6 1-3 16,-2 2 0-16,-5 0-1 15,-3 0 0-15,-7 2 0 16,-4-1 0-16,-6 0 0 0,-8-1 2 15,43 12-1-15,-10-3-1 16,-6 1 1-16,-8-2 1 16,-3 0-1-16,-12 4 0 15,-4-1-1-15,-11 2-1 16,-4 1 1-16,17 0 1 16,-151 4 0-16,-11 2-1 0,-11 13 0 15,-10 8 0-15,10 14 0 16,11 9 0-16,13 9-1 0,34 3 0 15,-2 4 0-15,-3 9 0 16,9 9-2-16,-1 2 2 16,6 8-1-16,6 2 0 15,-1 0 1-15,18 6 0 16,1-3-1-16,6 2-2 0,83-51 6 16,-11 9-2-16,-1-2-1 15,-8 8 1-15,5-2-1 16,-4 6-4-16,5 7-1 15,-3 4-1-15,14 5-5 16,-3 4-5-16,11-2-3 0,-6 12-3 16,12 4-3-16,-1 5 0 15,10-2 1-15,1 9 4 16,50 0 6-16,3-1 10 16,4 3 9-16,-1 0 10 15,0 0 7-15,1 5 5 16,-1 1 0-16,0 2-1 0,1-1-2 15,-1-1-5-15,6 0-5 16,49-4-3-16,42 51-6 16,39 49-1-16,14-16-1 15,15-20 0-15,4-27-3 0,10-45 0 16,-24-24 1-16,-3-19-1 16,-9-31 2-16,1-12 0 15,14-8-1-15,9-5-2 16,17-5 3-16,3-6 0 0,6-8-1 15,9-8-1-15,4-6 2 16,13-10-1-16,-1-7 0 16,3-14 3-16,4-9-1 15,11-13 0-15,10-9 0 16,5-11 0-16,4-5-1 0,3-2 1 16,1-5-2-16,-2-2-1 15,-2 3-1-15,-13 0 1 16,-9 1 0-16,-13 1 0 0,-14-2 0 15,-9-6 1-15,-13-4 1 16,-10-2 1-16,-7-5-1 16,-14-2 1-16,-6-4 1 15,-10 0 1-15,-13 2 2 0,-16 5 0 16,-11 4 0-16,-19 2 0 16,-18 8 0-16,-18 3 0 15,-14 2-1-15,-18 5-2 0,-11 1-1 16,-16-2-2-16,-8 2 0 15,-17-2 0-15,-2-1-2 16,-15-3 1-16,-11 3-2 16,-10 0 0-16,-7-1 1 0,-12 6 1 15,-15 1 0-15,52 52-1 16,-11-5 2-16,-8 2-1 16,-13-3 1-16,-2 6-1 15,-12-5 0-15,-4 5 0 0,-13-4-1 16,-4 10 2-16,-14-3-1 15,-5 4 0-15,-14 4 1 16,-6 4-2-16,-15 3 0 16,-6 7 1-16,-15 4-1 0,-5 8 1 15,-4 9-1-15,0 3-1 16,74 11 3-16,-304 32-1 16,16 21 1-16,21 23-1 15,30 15-1-15,28 15 2 16,35 9 3-16,40 12-4 0,65-2-1 15,-8 16 0-15,109-75 0 16,-11 13 0-16,3 2 1 16,-10 9-4-16,12-1-3 0,-9 13 1 15,20 1-5-15,-2 18-2 16,18 5-7-16,10 20-9 16,14 7-25-16,9 21-28 15,10 99-5-15,42 91-2 16</inkml:trace>
  <inkml:trace contextRef="#ctx0" brushRef="#br0" timeOffset="478770.7726">1316 3831 56 0,'-17'-7'76'0,"17"7"-3"16,-10-3-2-16,6-26-23 16,4 29-42-16,0 0-2 15,0 0-3-15,0 0-1 0,3-11 2 16,-3 11 1-16,0 0-1 15,12-14 3-15,-12 14 3 16,14-13-1-16,-4 4 1 16,-6-4 0-16,5-7 4 0,1-7 0 15,-4-5-2-15,-1-9-1 16,-2-8-4-16,0-10 2 16,-3-8-2-16,4-14 3 15,-4-9-7-15,3-6 1 16,1-8-1-16,0-4-2 0,4-2 4 15,10 1-2-15,0 2 0 16,-1 9-4-16,3 9 4 0,-6 9-4 16,2 10 3-1,6 5-3-15,-2 6 4 0,-3 4 0 16,-2 6 1-16,0 7 0 16,-1-1 0-16,1 7 1 0,1 5-1 15,-1 8 2-15,-9 2-5 16,3 9-2-16,-3 2-4 15,-6 10-4-15,11-5-2 16,-1 5-6-16,-10 0-13 0,0 0-34 16,14 23-16-16,-14-23-6 15,22 13 2-15</inkml:trace>
  <inkml:trace contextRef="#ctx0" brushRef="#br0" timeOffset="480232.6236">2189 870 0 0,'0'-15'66'0,"0"15"4"0,0-20-10 16,0 11-15-16,0-1-6 15,0 10-9-15,-1-13-4 16,1 13-8-16,-2-13-2 15,2 13-5-15,0 0-2 0,0 0-3 16,0 0 0-16,0 0-1 16,0 0-2-16,0 0-2 15,-11 7-1-15,8 4-1 16,3-11 2-16,-14 13-4 0,7-1 3 16,-2 0-2-16,1 1 3 15,-3 1 1-15,1 3-1 16,-2-2 2-16,-3-3-4 15,7 11 3-15,-5-7-3 0,4 3-2 16,-2-3 1-16,4 3-3 16,2-1 0-16,1-1 0 15,4-2 1-15,1 0 0 16,7-4 0-16,0-4 3 0,7 7-1 16,1-5 2-16,0-1 0 15,2 1-1-15,5 0 2 16,-3-1-1-16,2 1 0 15,2-2 1-15,0 4-1 0,0-3 1 16,-5-1 2-16,2 0-2 16,0 4 0-16,-10 0 1 15,4 0-1-15,-10 5-1 16,-5-3 2-16,0 24 0 0,0 3-1 16,-6-1-1-16,-19-1-2 15,-1 7-4-15,-6-9-10 16,8-5-23-16,11-10-35 0,4-8-6 15,-5-6-4-15,14-7 2 16</inkml:trace>
  <inkml:trace contextRef="#ctx0" brushRef="#br0" timeOffset="481332.683">2522 714 16 0,'-1'-13'57'0,"-1"1"1"15,1-5-15-15,1 17-21 0,-2-9 1 16,0-1 0-16,0 1 0 15,-1-2-2-15,3 11-3 16,0 0 0-16,0 0-3 16,0 0-3-16,0 0-4 15,0 0-4-15,0 0-3 16,0 0-2-16,0 0-1 0,0 0-1 16,0 0 0-16,0 0 0 15,0 0 0-15,0 0 3 16,-7 27-1-16,7-13 2 15,3 1 0-15,7 9-1 16,-7-6-1-16,2 8 2 0,2-9-2 16,-1 12-2-16,6-9 4 15,0 10-1-15,-1-4-2 16,4 5 0-16,0-5 2 16,0 3-2-16,1-6 1 0,2 7 2 15,0-7-3-15,-2-1 1 16,3-2 2-16,-3-4-1 15,4-2 1-15,-4-3 1 0,5 2 0 16,-5-4-1-16,0 0 2 16,-2-2 0-16,0-4 1 15,1-1 0-15,-3-2-1 0,0-2 2 16,-1-1-3-16,-2-6 3 16,1 1-2-16,1-5-1 15,-3 2 1-15,0-3 0 16,-2-1-1-16,2 0-1 0,-2-3 2 15,2-1-2-15,-2-3 1 16,4 1-2-16,-10 21 2 16,4-26-2-16,2 1 1 15,-2 2 0-15,-1-1-2 0,1 1 2 16,1-2 0 0,-1 2 0-16,-1-2 0 0,-1-2 1 15,-1 1 1-15,-1 0 0 16,2 1-1-16,-2 4-1 15,0-2 0-15,0 4 1 16,-1-1-1-16,1 20-1 16,-1-22-1-16,0-1 2 15,1 23-2-15,-2-26-2 0,-2 2-5 16,4 24-7-16,-8-20-13 16,3 0-18-16,5 20-19 15,0 0-12-15,0 0-7 16,0 0 3-16</inkml:trace>
  <inkml:trace contextRef="#ctx0" brushRef="#br0" timeOffset="483526.3085">3375 465 35 0,'2'-6'73'0,"4"-25"2"16,-5 20-4-16,1 0-23 16,-1-1-33-16,-1 12-7 15,0 0-4-15,0 0-5 0,0 0-4 16,0 0-2-16,0 0 2 15,0 0 0-15,0 0 2 16,0 0 0-16,0 0 4 16,0 0 2-16,0 0-1 15,4 2 2-15,37 71-1 0,-26-43 0 16,-1 2-1-16,3 0 0 16,-1-1 0-16,1 10 0 15,2-13 0-15,2 10-1 16,-2-8-1-16,0-1 1 15,-1-5 2-15,1 0 5 0,-2-6 0 16,2 1 2-16,-19-19 3 16,0 0 1-16,20 1 0 15,0 1 1-15,-13-19-3 16,3-5-3-16,-5-17-1 16,-1-47-3-16,-2 34-2 15,2-4 0-15,-3 2-2 0,-1 6-6 16,1-2-4-16,0-5-6 15,-1 5-3-15,0 1-2 16,0 49-5-16,0-37-7 16,-1 1-16-16,1 36-23 15,0-21-6-15,0 1 4 0</inkml:trace>
  <inkml:trace contextRef="#ctx0" brushRef="#br0" timeOffset="483996.9365">2598 1664 25 0,'-44'28'76'0,"4"-8"3"16,4-6-7-16,9-7-7 0,14-2-58 16,4-5-3-16,9 0-1 15,26-18-1-15,1 1-2 16,17-5 0-16,16-6 2 0,7-8 3 15,-26 13-2-15,9-7 0 16,4 0-3-16,12-8 1 16,7-1-1-16,8-6-1 15,3-4 2-15,7-5-1 16,7 3 1-16,9-9 0 0,-4 8 1 16,3-4 0-16,-6 8 0 15,6-6-4-15,-8 12-7 16,2-9-5-16,-10 15-3 15,-12 9-21-15,-8 11-22 16,-18 12-14-16,-12 4-4 0</inkml:trace>
  <inkml:trace contextRef="#ctx0" brushRef="#br0" timeOffset="484196.2502">3307 1712 45 0,'-12'1'79'16,"12"-9"-1"-16,14-21-6 16,5 7-4-16,8-7-67 15,9-7-1-15,13-6 0 16,9-8-17-16,12-9-42 16,15-1-10-16,9-3-5 0,12-4-5 15</inkml:trace>
  <inkml:trace contextRef="#ctx0" brushRef="#br0" timeOffset="486532.9138">23362 4019 26 0,'-23'-6'54'15,"3"4"0"-15,3-2-42 0,0 4-10 16,8 0 2-16,-2 2-3 16,11-2 1-16,-14 8 1 15,14-8 4-15,-9 10 2 16,9-10 5-16,-11 9 2 15,11-9 3-15,0 0 5 0,1 9 0 16,11-9 2-16,3 0-6 16,9 0-2-16,3 1-2 15,10-2-2-15,10-2-2 16,6-1-6-16,2 0-2 0,3 2-2 16,3-3 0-16,0 3 0 15,-2 3-1-15,-4-1 0 16,-7 1-2-16,-4 4 1 15,-8 0-4-15,-7-1 1 16,-8 0-3-16,-5 0-2 0,-16-4-9 16,0 0-9-16,-10 6-25 15,-16-4-26-15,-1 5-2 16,-9-3-3-16</inkml:trace>
  <inkml:trace contextRef="#ctx0" brushRef="#br0" timeOffset="487148.5358">24136 3841 51 0,'-12'-7'87'0,"-1"-2"0"15,4 0-5-15,-1-2-2 0,5 1-66 16,5 10-3-16,-12-11-2 16,12 11-4-16,0 0-4 15,0 0-4-15,-8-3-1 16,8 3-1-16,0 0 0 0,0 0 0 15,6 11 0-15,5 0 2 16,5 2 1-16,7 0 2 16,7 2-1-16,12 0 2 15,4 3-1-15,9-2 2 0,6-1-1 16,-3 2 1-16,-4-4-2 16,-8 2 0-16,-6 0 0 15,-12 3-1-15,-12 2 2 16,-15 6-2-16,-14 1 1 0,-15 7-1 15,-11 7 1-15,-10 4-3 16,-8 7-6-16,-9 2-10 16,-4 1-31-16,5 3-26 0,-5 0-7 15,4-3-6-15</inkml:trace>
  <inkml:trace contextRef="#ctx0" brushRef="#br0" timeOffset="487533.9797">23109 5174 60 0,'-10'13'83'15,"-1"-2"-4"-15,11-11-4 16,-9 7-6-16,9-7-69 16,5 8-1-16,12-1 2 15,3-2-1-15,6 2 4 0,7-4-1 16,8 0 1-16,9-3 2 16,5-1-2-16,11-8 2 15,5-2-2-15,5-4 1 0,4-2-1 16,7 2-1-16,2-2 0 15,-2 1-1-15,-2 2 0 16,-1 4-3-16,-9 0-2 0,-3 6-6 16,-9 1-10-16,-6-1-34 15,-5 4-26-15,-16 3-7 16,-7 2-4-16</inkml:trace>
  <inkml:trace contextRef="#ctx0" brushRef="#br0" timeOffset="487808.0403">24366 4784 82 0,'-5'-17'90'16,"2"2"-5"-16,3-1-5 16,4 7-4-16,13-2-71 0,6 8-2 15,14 4-1-15,4 10-3 16,10 8 2-16,6 7-1 15,2 7 1-15,-4 7-1 0,-8 9-1 16,-8 4 0-16,-11 9-3 16,-20 2-8-16,-14 8-40 15,-29 16-26-15,-29 11-4 16,-23 1-5-16,-30-3-2 16</inkml:trace>
  <inkml:trace contextRef="#ctx0" brushRef="#br0" timeOffset="501837.0867">912 8114 70 0,'0'0'89'0,"13"-8"-2"15,-13 8-5-15,6-10 0 0,-6 10-68 16,0 0-5 0,0 0 0-16,3-8-1 0,-3 8-1 15,0 0-2-15,0 0-2 16,0 0-2-16,0 0-2 0,0 0-1 16,0 0-1-16,12-2 0 15,-12 2 1-15,15 9 0 16,-4 0 1-16,6 8 1 15,4 0 1-15,2 3 1 0,8 6 1 16,4 4 0-16,7-1-1 16,2 0-2-16,-2 1 0 15,4-4-3-15,-3 2-2 16,9-7-2-16,-10 0-3 0,2-7-10 16,-3-5-17-16,-8-9-30 15,1-4-17-15,-7-10-3 16,-8-7-2-16</inkml:trace>
  <inkml:trace contextRef="#ctx0" brushRef="#br0" timeOffset="502418.6643">761 7925 70 0,'-11'8'91'15,"11"-8"-3"-15,-13 7-5 16,6-5-4-16,7-2-69 16,0 0-9-16,0 0-2 15,0 15 1-15,0-15 0 16,10 13-3-16,16-6 1 16,8 12 2-16,6 1 5 0,10 0-4 15,-3 8 4-15,9-2-1 16,7-1-3-16,-8-5 0 15,3 2 4-15,1-8-5 0,5 1-4 16,-1 0-3-16,1-3-4 16,-7-3-6-16,-3 0-12 15,-12-2-14-15,-7-2-17 0,-3 6-17 16,-14-6-6-16,-18-5 0 16</inkml:trace>
  <inkml:trace contextRef="#ctx0" brushRef="#br0" timeOffset="502719.0682">1412 7771 44 0,'-26'-35'82'16,"8"7"3"-16,7 4-17 16,-8 3-20-16,11 2-12 15,-5 6-10-15,6 6-5 16,-5 2-11-16,12 5-2 0,0 0-5 15,0 0-2-15,-1 13 1 16,0 16-3-16,0 19 0 16,1 14-1-16,-8 11 3 15,-8 12-1-15,2 11 1 0,-4 8 1 16,-2 3 0-16,-5-5-2 16,0-7 0-16,5-6-4 15,8 1-17-15,7-2-51 16,2-13-7-16,3-7-7 15,2-19-4-15</inkml:trace>
  <inkml:trace contextRef="#ctx0" brushRef="#br0" timeOffset="506284.3823">25529 3714 29 0,'-9'-8'83'0,"2"-3"-4"16,-1-2-2-16,0 2-4 15,7 0-65-15,-3 2 0 16,0 0 0-16,-3 1-3 16,3-2-1-16,0 2 2 15,4 8 0-15,-14-14 0 16,14 14 0-16,-19-14-2 0,5 11 0 16,-3 2-1-16,-3-1-1 15,-1 7-2-15,-3 6 3 16,-7-1-2-16,-1 6 1 15,-1 2 0-15,0 6 1 0,1-2 0 16,-2 2-1-16,3 2 1 16,4 0-2-16,2 2 1 15,4 3-2-15,6 2 1 16,-1-1-1-16,2 1 0 0,3 1 0 16,5-2 0-16,4 0 0 15,2-1-2-15,0-3 3 16,6-3-2-16,9-4 0 15,3-1 0-15,5-5-1 16,7-5 0-16,2-5-1 0,2-4 1 16,3-2-1-16,1-9 2 15,2-4-1-15,-1-4 2 0,-2-4 0 16,-2-1 1-16,-3-1 0 16,-5 2 0-16,-4 1 2 15,0 1-2-15,-10 0 1 16,-1 6 0-16,-3 1 0 0,-9 13-1 15,9-16 1-15,-9 16-2 16,0 0-1-16,0 0 0 16,0 0-1-16,0 0 2 0,0 8-2 15,-1 8 0-15,1 0 1 16,0 3 0-16,0 3 0 16,0 5 1-16,5-4 0 15,3 0-1-15,-1-7 2 0,5-5-2 16,3-4 0-16,-2-2 0 15,2-5 0-15,3-6 1 16,-3-9 0-16,-6-3 0 0,-1-4 0 16,-3-1 3-16,-5-2 0 15,0 3 0-15,-4-2 1 16,-5 3-1-16,1 4-1 16,3 2 0-16,0 2 0 0,1 3-2 15,3 2 0-15,1-4-3 16,6 2 2-16,-6 10-1 15,20-13 0-15,-7 7 0 16,1 4 0-16,4 2 0 16,-2 0 0-16,1 7 0 0,1 6 0 15,-1 3 2-15,-3 2-1 16,-3 4 1-16,0-1-1 16,-4-2 1-16,2 1 0 0,-4-1 0 15,-1-6 1-15,0-3-2 16,-4-10 2-16,9 9-1 15,-9-9 0-15,8 0 0 16,-8 0 0-16,16-15 0 0,-4-2 0 16,-1-2 0-16,2-1-1 15,2-6 2-15,2 2-2 16,3 5 1-16,-3 1-1 16,-2 5-1-16,-3 5 0 0,1 5-1 15,-2 3 0-15,0 3-1 16,-1 5 1-16,-3 0 0 15,2 2 2-15,-2 0-1 16,3-2 2-16,-3 1 0 0,2-4 1 16,-9-5 0-16,14 9 0 15,-14-9 1-15,15 0 0 16,-4-2 0-16,-3-3 0 16,1-2 0-16,3-3 0 0,2-1-1 15,1-4 0-15,-2 3-1 16,4-3 1-16,-5 3-2 15,2-4 1-15,0 6-2 0,-4 1 0 16,-10 9 0-16,17-9 1 16,-17 9-1-16,13 0-1 15,-6 1 2-15,-7-1 0 16,16 12 2-16,-3-5-2 16,1-1 3-16,2-2-2 0,4 2 2 15,1-2-2-15,0-4 1 16,5 0 0-16,1-1-1 15,-3-8 2-15,0 0-2 0,-2-6 2 16,0-2-1-16,-3 0 1 16,-2-2 0-16,-4 1 0 15,-2 4 1-15,-2 2-2 0,-3 3 1 16,-6 9-3-16,0 0 2 16,10 0 0-16,-10 13-1 15,0 10 0-15,-3 10-1 16,-2 9 1-16,-3 7 0 0,-4 9 1 15,0 2-1-15,0 6 0 16,-1-5 0-16,0-1 0 16,5-3-1-16,1-8 0 15,4-4 0-15,3-5-1 0,0-8 1 16,7-5-2-16,1-8 2 16,2-6-1-16,0-10 0 15,3-9 1-15,-1-11 0 16,-2-11 1-16,2-6 0 15,-4-8 2-15,-4-3-1 0,0-3 3 16,-4 0 0-16,-6 5 1 16,-5 3 0-16,-5 4 1 15,-2 3 0-15,0 9-1 0,-1 7 0 16,3 1-3-16,0 6 0 16,7 2-3-16,9 8 0 15,-6-8-1-15,6 8-1 16,14-6 1-16,4-1-1 0,3-1 1 15,10-2-1-15,5-1 2 16,3 0 0-16,2-3 1 16,3 0 0-16,-2 0-1 0,-3-1 2 15,-4 5-1 1,-5 0 0-16,-6 3-1 0,-5 3 1 16,-9 1-2-16,-10 3 0 15,8 7 0-15,-8 7-2 0,0 3 1 16,-3 1-2-16,-1-1 3 15,1 1-1-15,1 0 1 16,1-3-1-16,1-3 1 16,0-12 1-16,3 9 0 0,-3-9 2 15,12-1-1-15,-2-7 2 16,-1-4-1-16,3-4 2 16,2-1-1-16,-2-3 0 15,2 0-2-15,-1 1 1 0,-2 4-2 16,3 1-1-16,-1 7 1 15,0 5-1-15,1 2 0 16,0 8-1-16,-2 8 0 16,-4 4 0-16,4 2-2 15,-7-2 2-15,2 2-2 16,0-5 2-16,-4-2 0 16,-1-5 3-16,-2-10 1 0,17 4 1 15,-4-7 1-15,5-6 1 0,-3-6-2 16,6-3-3-16,3-7 1 15,7-5-5-15,-1-6 3 16,3-3-2-16,0-3 1 0,-3 2-1 16,0 0 3-16,1 5 2 15,-6 3 3-15,-1 6 4 16,-7 9 0-16,-5 3 1 0,-1 7-1 16,-11 7-1-16,0 0-1 15,0 0-1 1,4 8-2-16,-5 12-2 0,-6 10 0 15,-3 6-3-15,3 10 2 0,-2 4-4 16,5 9-2-16,0-2-4 16,3 2-14-16,4-6-34 15,2-5-24-15,6-13-4 16,-2-10-6-16</inkml:trace>
  <inkml:trace contextRef="#ctx0" brushRef="#br0" timeOffset="507663.1732">27481 3780 87 0,'0'0'92'0,"-12"-2"-5"16,12 2-8-16,0 0 0 0,11-9-79 16,-1 6-12-16,13 1-12 15,0 2-18-15,4 0-14 16,6 0-8-16,1 2-3 15,-4-2 2-15,0 0 24 0,-7 0 19 16,0 0 23-16,-7 0 24 16,-3 0 24-16,-3-4 9 15,-10 4 0-15,14-4-5 16,-14 4-15-16,0 0-11 0,0 0-11 16,0 0-7-16,0 0-2 15,0 0-5-15,-13 6-2 16,4-3-4-16,-2-1-1 15,11-2 0-15,-14 6 2 0,14-6 1 16,0 0-1-16,-8 9 1 16,8-9 1-16,0 0 1 15,10 0 2-15,0-6 2 16,-1 0 1-16,5-3 2 0,0-2 0 16,3 0-1-16,-6-1 0 15,4 4-2-15,-15 8-5 16,16-12-1-16,-16 12-1 0,11 0-2 15,-11 0 2-15,5 19-1 16,0 1-1-16,5 0 3 16,3 0-1-16,6 1 3 15,6-3-2-15,4-2 2 16,4-9-1-16,5-6 0 0,2-4 1 16,-3-11 0-16,-2-6 1 15,-6-3 0-15,-3-5 4 16,-8-8-1-16,-7-3 2 15,-3-3 4-15,-6 3 2 0,-1 2 0 16,-1 6-1-16,0 3 0 16,-2 7-7-16,-2 8 1 15,4 13-4-15,-6 5-1 16,0 18-3-16,-7 10-3 0,1 7 2 16,1 6 0-16,-2 3 3 15,4 5 0-15,-1-2 1 16,6-8-1-16,4-5 0 0,1-12 0 15,5-4 1-15,2-8-1 16,1-7 2-16,3-5-1 16,4-3-1-16,4-9 2 15,4-4-1-15,5 0 0 0,2-2 0 16,5 0 0-16,4 4-2 16,-2 4 0-16,-1 7-1 15,-2 6 0-15,-6 9 1 16,-4 5-2-16,-4 7 1 0,-9-2 0 15,-3 4 1-15,-6-3 1 16,-5 0-1-16,-8-5 1 16,-7-4 0-16,-3-4 2 0,-4-6 0 15,-1-3 1-15,-3-3-1 16,4-1-1-16,2-3-1 16,1-7-4-16,13-3-5 15,4-4-2-15,4-2 2 0,11-4-2 16,7 2 2-16,7-2 1 15,1-3 5-15,8 5 5 16,-1-6 4-16,4 6 2 16,-8-4 0-16,2-1 1 0,0-3 0 15,-4-2-1-15,-1-4-2 16,-5-1-2-16,-2-1 0 16,-5 2 1-16,-3 2 3 15,-4 7-1-15,-2 6-1 0,-3 2-2 16,-2 18 1-16,0-10-1 15,0 10-1-15,-8 20-2 16,2 4-2-16,-4 12-1 0,1 4 1 16,1 4 1-16,-1 5 1 15,3 0 1-15,4 2-1 16,2-7 1-16,0-1-1 0,4-8 0 16,7 0 0-16,1-6 0 15,6-1 0-15,0-7-1 16,5-7 1-16,1-1-1 15,7-10 2-15,-1-3 0 0,2-7 0 16,3-9 0-16,-4-9 1 16,1-6 0-16,-3-5 2 15,-3 0 1-15,-6 0-2 16,-3 0 1-16,-6 3-1 16,-4 4 1-16,-7 7-2 15,0 5-1-15,-4 8-2 16,4 9-1-16,-15-4 0 0,6 5-1 15,0 10-1-15,2 3 1 16,4 7 0-16,2 4-2 0,4 4-5 16,12-5-21-16,-3 7-47 15,20-3-2-15,5-5-8 16,4-8-3-16</inkml:trace>
  <inkml:trace contextRef="#ctx0" brushRef="#br0" timeOffset="508384.5576">30017 3481 73 0,'0'0'88'0,"8"0"-4"16,-8 0-6-16,0 0-5 15,0 0-65-15,4 12-8 16,-2-4-2-16,-1 9-1 0,-1 7 3 16,-1 9 1-16,-8 16 1 15,-8 11 2-15,-6 11 2 16,-8 6-2-16,-8 10 1 0,-4 6-1 16,-4 3 0-16,2-2-2 15,-1-5-1-15,6-8 0 16,6-7-1-16,3-8 1 15,8-7-2-15,5-12-3 0,6-5-12 16,-2-4-51-16,8-16-14 16,5-12-8-16,1-10-5 15</inkml:trace>
  <inkml:trace contextRef="#ctx0" brushRef="#br0" timeOffset="509821.3293">30366 3784 6 0,'0'0'80'16,"0"0"2"-16,0 0-2 15,0 0-4-15,22-7-50 0,-22 7-14 16,0 0-1-16,0 0-3 15,0 0-1-15,0 0-4 16,0 0-3-16,0 0-1 16,0 8-1-16,-3 3 0 0,-2 6 0 15,-4 5-2-15,-1 5 2 16,-3 9 2-16,0 3 0 16,1 6 1-16,-1 1-1 15,1 1 0-15,2-1 1 0,3-4 2 16,1-2-2-16,5-7-1 15,0-5 1-15,0-10 1 16,1-1 0-16,0-7 2 16,0-10 0-16,0 0 0 0,16-14 1 15,-5-7 1-15,2-7-1 16,4-4-1-16,0-7 1 16,4-1-2-16,-1 1-1 15,-4 5 0-15,-3 6-1 0,-3 7-2 16,-2 4-1-16,-8 17-2 15,5-9 0-15,-5 9 0 16,0 8-1-16,0 6 2 16,0 3 0-16,-2 3 1 0,1 3 2 15,1 1 0-15,0 1 1 16,3-3 0-16,3-2-1 16,0-6 0-16,1-3 0 15,3-5 0-15,2-4 1 0,1-2 0 16,3-3 0-16,-1-8 1 15,1-4-1-15,2-4 1 16,1-2 0-16,-3-1 0 16,-2 0-1-16,-1 3 1 15,-4 3-2-15,1 5 0 0,-7 1-1 16,-3 10-1-16,0 0-1 16,0 0 1-16,5 5-1 15,-5 5 1-15,-1 1 0 0,2 5 0 16,3 2 2-16,1-3 0 15,-1 0 0-15,3-2 0 16,0 0 0-16,-7-13 0 16,14 15 0-16,-14-15 3 0,15 1 0 15,-15-1 0-15,12-11 1 16,-1-3-1-16,-3-3 0 16,4-8 0-16,2-1-1 0,0-2-1 15,0-4-1-15,1 6-1 16,1 4 1-16,-5 2 0 15,-2 6 0-15,-2 4 0 0,-7 10 0 16,9-11 0-16,-9 11 0 16,0 0 0-16,0 0-1 15,0 0 0-15,0 0 1 16,0 0-1-16,0 0 1 16,0 0 0-16,0 0 1 0,0 0-1 15,0 0 0-15,0 0 1 16,0 0 0-16,0 0-1 15,0 0 0-15,0 0 0 0,0 0 0 16,0 0 0-16,0 0 0 16,0 0 1-16,0 0-1 15,0 0 1-15,0 0-1 16,0 0 0-16,6-8 1 0,-6 8-1 16,0 0-1-16,6-10 0 15,-6 10 0 1,9-7 0-16,-9 7 0 0,16-7 0 0,-4 3 0 15,3 2 0-15,0-3 1 16,4 1 0-16,4 1 0 16,1-1 0-16,-2 0 0 15,0-1-2-15,-2 2-5 16,-4-1-10-16,-3 1-23 0,-13 3-38 16,0 0-6-16,0 0-6 15,-17-8-1-15</inkml:trace>
  <inkml:trace contextRef="#ctx0" brushRef="#br0" timeOffset="511003.6748">30698 3823 44 0,'0'0'76'15,"2"-13"-1"-15,-2 13-5 16,13-6-48-16,-13 6-10 0,16 0-3 15,-16 0-4-15,14 12-3 16,-3 1 0-16,0 2-1 16,0 4 3-16,2 2-3 15,3 3 1-15,0-1 0 0,7 2-1 16,0-2 1-16,0-3-2 16,1-5 1-16,-1 3-1 15,1-8 1-15,-4 0 0 16,3-1 0-16,-9-4 0 0,0-2 1 15,0-3-1-15,3 0 0 16,-2-2 0-16,2-2 1 16,1-4 0-16,1-4-1 15,3 0 1-15,1-3 0 0,-2-1 0 16,1 0 1-16,-3-4 2 16,-5 6 1-16,-3-2 2 15,0 4-1-15,-2 2 1 0,-9 10-2 16,5-11-3-16,-5 11-1 15,0 0-3-15,0 0-2 16,0 0-1-16,1 8-1 0,-1 5 0 16,0 2 1-1,0 6 2-15,0 0 2 0,0 3 0 16,1 1 1-16,1-3-1 16,1 3 0-16,4-8 0 15,-1-2 0-15,-1-5 1 16,4-2 1-16,0-8 0 0,1 0 2 15,-2-7-1-15,1-6 0 16,1-3 0-16,2-4 0 16,-3 1 0-16,0-1-2 0,-3 4 0 15,-3 2-3-15,2 5-2 16,-5 9-3-16,4-10-2 16,-4 10 1-16,0 0-1 15,0 11 2-15,0 2 0 16,0-1 2-16,0 3 2 0,0 1 3 15,0 0 2-15,0-2-1 16,0-3 0-16,0 2 0 0,0-13 1 16,8 12 0-16,-8-12 2 15,18 0 0-15,-4-1 3 16,1-8-1-16,2-7 0 16,5-3 1-16,1-1-2 15,0-3 0-15,-4 2-1 16,5 1-3-16,-8 1 0 0,-3 3-2 15,0 5-2-15,-1 3-1 16,-12 8 0-16,10-2-1 0,-10 2-1 16,4 5 2-16,1 5 1 15,1 0-2-15,-3 3 3 16,2 0 2-16,4 1-1 16,2-1 2-16,0 0-1 0,4-4 2 15,2-2-2-15,1-4 0 16,2 0 1-16,4-3 0 15,-8-1 1-15,3-4 0 16,2-4 0-16,4-4-1 16,-5-1 1-16,-1-6 0 0,-4-2 0 15,-2-1 1-15,6 0-1 16,-4 0-1-16,-4-2 0 0,-3 9 0 16,1 2-3-16,-5 3-1 15,-4 11-2-15,12-6 0 16,-12 6 1-16,2 7 0 15,3 5-1-15,-5 2 1 16,2 2 3-16,2 2 0 0,3-1 2 16,-3-1-1-16,11 1 1 15,-2-6-1-15,5-1 0 16,0-5 2-16,7-2-1 0,-2-2 1 16,-1-1-1-16,3 0 2 15,-7-2-5-15,-1-1-3 16,-7 2 0-16,-10 1-2 0,5 6-1 15,-11 7-17-15,-11 4-44 16,3 18-9-16,-12 0-3 16,-5 12 5-16</inkml:trace>
  <inkml:trace contextRef="#ctx0" brushRef="#br0" timeOffset="511788.3877">26715 4380 73 0,'-69'-2'94'15,"14"-6"-6"-15,12-3-7 16,11 1-2-16,-9-4-74 16,37 5-2-16,14 2-3 0,21 1-1 15,12 3-1-15,16 0 0 16,21 2 1-16,15 2 2 16,21-1-1-16,20 0 0 15,13 3 1 1,15 3 0-16,22 1 0 0,13 2-1 15,16 1 2-15,9-3-2 0,18 3 2 16,6 1-1-16,11-1 1 16,9 1 0-16,2-2 1 15,1-1-1-15,-1 0-1 0,-7-3 1 16,-13 4 0-16,-7-5 2 16,-12 2-2-16,-10 0 1 15,-22 2-1-15,-12 1 0 0,-13-1 1 16,-13 5-2-16,-20-4 0 15,-17 1-1-15,-25 0 0 16,-22-2-3-16,-14 0-3 16,-20-3-3-16,-11-3-26 15,-13 1-47-15,-19-3-5 0,-15 0-3 16,-7 0-7-16</inkml:trace>
  <inkml:trace contextRef="#ctx0" brushRef="#br0" timeOffset="512365.8528">32150 4003 54 0,'0'0'92'0,"0"-10"-6"16,0 10-5-16,0 0-3 16,4-9-68-16,-4 9-7 0,0 0-3 15,0 0-1-15,-1 11-3 16,-1 1 2-16,2 7 0 15,-2 5 1-15,0 7-1 16,-3 4 3-16,4 8 0 16,-1 4 1-16,-4 1 0 15,-3 3-1-15,-6-4 1 0,2 0 0 16,-3-1 0-16,0-5 0 16,-2-6 0-16,-1-7-1 0,2-4 1 15,2-5-5-15,5 0-9 16,-6-10-26-16,3 3-39 15,11-2-7-15,2-10-3 16,0 0-5-16</inkml:trace>
  <inkml:trace contextRef="#ctx0" brushRef="#br0" timeOffset="551819.8243">25664 4828 28 0,'6'-8'58'0,"-2"-12"-17"0,5 11-11 16,-5-1 0-16,0-1-4 15,-2 0-2-15,-2-3-1 16,0 4-2-16,0-2-3 0,-6 3-5 15,-3-3-5-15,-2 5-2 16,-3-1-2-16,-6 8-1 16,-3 2 1-16,-1 7-4 15,-3 5 0-15,-3 1 0 0,-2 5 0 16,4-1 0-16,0 4 0 16,5-2 1-16,3 3-3 15,3-6 2-15,3-2-2 16,7 1 1-16,2 0-1 15,5-1 0-15,3-2-1 0,7 2-1 16,6-3 0-16,6 3 0 16,7-2 2-16,1 2-1 15,3 0 1-15,0 2 0 16,1 0 1-16,-2 2 0 0,-5 1 0 16,-1 0 0-16,-8 0 0 15,-8-2 3-15,-2-1 0 16,-5 5 1-16,-4-4 1 0,-11 0 0 15,-5 1 0-15,-7 1 3 16,-6 0-1-16,-3-1-1 16,-3 0 1-16,0-4-2 15,-1 1-1-15,2-7-2 0,-4 2-3 16,15-6-11-16,-6-2-23 16,11-4-29-16,19 0-12 0,-6-17-2 15,7 1 0 1</inkml:trace>
  <inkml:trace contextRef="#ctx0" brushRef="#br0" timeOffset="553837.8678">26199 4991 19 0,'14'-9'82'0,"-5"1"1"16,-9 8-3-16,1-36-14 0,-1 36-45 16,-7-9-11-16,-4 3-4 15,-4 4-2-15,-2 2-4 16,-3 8-1-16,-1 4-2 0,-8 2 1 16,1 4 0-16,-6 5 1 15,-4 1 0-15,5 0 1 16,2 0-1-16,4-2 0 15,4-2 1-15,4 1-2 16,5-6 0-16,8 1-3 0,3-4-3 16,4-2-1-16,-1-10 1 15,22 11-1-15,-1-11 1 16,1-3 1-16,7-5-1 16,-2-9 7-16,5-1 1 0,-5-11 0 15,5 3 2-15,-8-5 3 16,0 3 2-16,-8-2 0 15,-4 6 2-15,1 4-3 16,-7 3-1-16,-6 17-3 16,12-10 1-16,-12 10-4 0,0 12-1 15,0 2-2-15,0 5 1 16,-2 4 1-16,2 2 1 16,0 0 2-16,0-4 0 0,4 1 1 15,2-4-1-15,5-2 0 16,4-5 0-16,1-5 0 15,4-6 0-15,3 0 0 16,1-9 1-16,9-8 0 16,-2-5 1-16,2-12-1 15,-4-3 2-15,3-5 2 0,-6 0 1 16,2 1 2-16,-5 3-1 16,-5 4 1-16,-2 4-2 0,-3 9 0 15,-5 6-2-15,-8 15-3 16,13-15-2-16,-13 15-2 15,0 0-2-15,0 0 0 16,9 11 2-16,-8 10-1 0,1 14 1 16,-2 8 1-16,-12 12 1 15,1 10 0-15,0 8 1 16,-3 4 3-16,1 0-1 0,0 1 1 16,3-8-1-16,5-4 0 15,3-7 0-15,3-7-1 16,5-9 0-16,4-12-2 15,3-4-1-15,0-16 1 0,6-7 0 16,-2-10 0-16,4-15 0 16,-2-11 1-16,1-9 1 15,-2-7 0-15,-5-6-3 16,-6-1 1-16,-2 1 0 0,-5 3 0 16,-9 4-1-16,-6 4 3 15,-4 7-1-15,-2 3-1 16,-3 9 3-16,2 2-1 0,0 6 0 15,5 2-1-15,4 5-1 16,3 3-2-16,10 6-2 16,-9-4-2-16,9 4 0 15,0 0 1-15,12-4-1 0,7-1 0 16,7-1 1-16,4-5 2 16,6 2 2-16,5-5 3 15,2-2-2-15,-2-4 2 0,-1 1-1 16,-4-1 1-16,-3-2 0 15,-2 1 0-15,-4-1-1 16,0-4 0-16,-5-2 0 16,-2 1 0-16,-2-2 1 15,-3 4 0-15,-7 3 1 0,-1 1 0 16,-5 7 0-16,-2 1 0 16,0 13-1-16,-3-10-1 15,3 10-2-15,-10 0 1 0,10 0-2 16,-14 0-1-16,14 0 0 15,-12 11 1-15,12-11 0 16,-17 15 1-16,7-4 0 16,0 3 1-16,-4 0 1 0,1 1 0 15,-2 5 0-15,1 2-1 16,-1 3 0-16,-1-1 0 16,3 3 1-16,5 0-2 0,3 1 0 15,1 0 1-15,4-4-1 16,0 1 1-16,6-1 0 15,2-5 0-15,-3 1 0 0,8-3 0 16,-2-2-1 0,3-1-2-16,1-3 0 0,4-1 0 15,0-4 2-15,6 1-1 16,-1-4 0-16,4-2 1 0,-2-1 1 16,0 0 1-16,1-2 0 15,-2-4 1-15,5-1-1 16,-6-3 1-16,2 1-1 15,-3-7 2-15,-2-3-1 16,1-6 0-16,2-6 0 16,-4-4 0-16,0-7-1 0,-3-4-1 15,-1-7 0-15,-1-1 0 16,-1 2 1-16,-5-1 1 16,-3 5 0-16,-3 4 1 0,-2 4 1 15,-1 9 0-15,0 6-2 16,1 5 0-16,-3 5-4 15,0 7-1-15,2 8-1 0,0 0-1 16,-15 12-1-16,8 7 0 16,-3 5 2-16,0 10 0 15,0-1 2-15,0 7 1 16,-1-1 2-16,4 3 0 0,1-3-1 16,4 0 1-16,2 0 0 15,0-2 1-15,2-1-2 16,5-4 2-16,-1 0-2 15,5-5 0-15,-2-4 0 16,4-2 0-16,1-6 1 0,0-7-1 16,3-8 2-16,1 0-1 15,4-11 1-15,0-7 1 16,1-5 0-16,-2-5-1 0,1-1 0 16,1 4 0-16,-6 2-2 15,0 5-1-15,-4 3-2 16,-3 8 0-16,-10 7 0 15,10 6 0-15,-9 8 0 0,1 5 0 16,2 5 1 0,-1 1 1-16,1 0 1 0,3 3 0 15,2-5 1-15,0-3 0 16,5-5 0-16,0-7 1 0,2-5-1 16,1-4 1-16,4-8 0 15,-2-7 0-15,5-5 0 16,-3-3 0-16,3-2 0 15,-3 3-1-15,-2 3-1 0,0 4-1 16,-5 8-1-16,-2 8 0 16,1 5 0-16,-4 18 0 15,-2 9 1-15,-1 9 0 16,-1 7 2-16,-4 8-2 0,0 2-1 16,1 1-10-16,-2-3-16 15,-8-5-45-15,7-6-7 16,-4-12-3-16,0-9-6 15</inkml:trace>
  <inkml:trace contextRef="#ctx0" brushRef="#br0" timeOffset="554042.3166">27478 4687 86 0,'-10'-7'93'0,"8"-5"-8"0,5 0-6 16,21-1-1-16,8-1-84 16,13 1-8-16,13 7-22 0,15-1-43 15,1 3-4-15,1 4-6 16,-5-2-2-16</inkml:trace>
  <inkml:trace contextRef="#ctx0" brushRef="#br0" timeOffset="554486.539">25780 5554 43 0,'-90'27'80'16,"7"-3"-4"-16,12-9-4 0,12-7-4 16,14-4-69-16,11 2-2 15,12-2 0-15,11 2 3 16,11-6 1-16,9 6 0 16,19-4 1-16,10-2 1 15,15 1 3-15,9-6 2 0,18-7 1 16,15-4-2-16,12-1 0 15,9-6-2-15,19-1 2 16,6-1-2-16,16-4-2 16,5 2 0-16,5 3-1 0,2 1 0 15,1 2 0-15,-5 1-2 16,-11 4-1-16,-9 2-1 16,-20 3 1-16,-13 3 0 15,-18 5-1-15,-15-4-7 0,-17 7-17 16,-16 4-23-16,-23 7-28 15,-17-3-3 1,-9 2-7-16</inkml:trace>
  <inkml:trace contextRef="#ctx0" brushRef="#br0" timeOffset="556459.192">22937 6027 3 0,'0'0'34'0,"0"0"-7"15,0 0-10-15,0 0-9 0,0 0-6 16,0 0-4-16,0 0 2 15,0 0 4-15,0 0 2 16,4 4 9-16,7-1 2 16,1 1 3-16,7-1 2 0,8 1 0 15,8-1-2-15,5-2-2 16,8-1-3-16,7 1-5 16,1-1-2-16,11 0-4 15,9-1 0-15,3-1-2 0,1 1 1 16,5 0-2-16,-1 1 1 15,0 1-1-15,4-1-1 16,-14 1 2-16,-4-1-2 16,-10 0 0-16,-6 2 0 0,-6-1 1 15,-7 1-1-15,-10-1 0 16,-6-1-1-16,-6 1-4 16,-3 0-3-16,-4-1-10 15,-5 2-22-15,-7-2-22 0,7-5-8 16,-7 5 1-16</inkml:trace>
  <inkml:trace contextRef="#ctx0" brushRef="#br0" timeOffset="556795.366">24271 5886 4 0,'-3'-8'69'16,"3"8"2"-16,0 0-10 0,0 0-31 15,0 0-7-15,0 0-8 16,4-7-8-16,9 4-5 16,2 2-3-16,6-1 0 15,1 0 0-15,10 2 1 16,-1 0 0-16,7 0 0 0,-2 2 0 16,0 5 0-16,-7-1 0 15,2 5 3-15,-8 0 1 16,-7 4 0-16,-10 1 0 0,-6 6 1 15,-7 4-2-15,-11 1 2 16,-5 9-1-16,-13-1-2 16,1 4-6-16,-10-1-12 15,4 4-20-15,-5-8-31 0,5-1-4 16,7-7-4-16</inkml:trace>
  <inkml:trace contextRef="#ctx0" brushRef="#br0" timeOffset="571407.1215">25770 5941 51 0,'-6'-11'73'0,"6"11"-1"0,0 0-15 16,-11-4-30-16,11 4-6 15,0 0-4-15,0 0-2 16,0 0-3-16,0 0-2 0,6-3 0 15,-6 3-3-15,0 0 0 16,0 0 1-16,0 0-1 16,0 0-1-16,-2 12 1 15,-1-1-3-15,0 4 0 0,2 5-2 16,0 5 0-16,-1 7 0 16,1 3-1-16,0 7-1 15,0 0 1-15,1 1 0 16,-1 2-1-16,1-5 2 15,-1 0-2-15,1-1 1 0,-1-5-2 16,1-5-3-16,0-3-11 16,-2-8-20-16,-4-1-43 15,6-3-4-15,0-14-6 16,0 0-4-16</inkml:trace>
  <inkml:trace contextRef="#ctx0" brushRef="#br0" timeOffset="572043.6786">25640 5992 35 0,'-4'-9'83'0,"4"9"-1"15,-10-17-2-15,7 7-9 16,3-12-56-16,0 9-9 16,5-1 0-16,5-4-4 0,4-1-1 15,2-5-1-15,7 1-2 16,3-1 3-16,6 0-1 16,5 1 1-16,3 1-2 15,4 2 2-15,-1 7-1 16,5 1 2-16,-4 9-2 0,-1 2 0 15,0 1-2-15,-12 7 2 16,-3 2-1-16,-5 8 0 16,-6-2-1-16,-7 10-1 0,-9 0 1 15,-4 5-3-15,-14-3 3 16,-6 7-1-16,-3 0 0 16,-11 0 1-16,0-4 1 0,-3-6 2 15,-4-2 1-15,5-8 1 16,2 3 0-16,3-8-1 15,7-2 2-15,2-3-2 16,7-1-1-16,6-1-1 0,12-2 0 16,-11 10-1-16,11-10 0 15,7 15 1-15,3-7 1 16,8 4 0-16,1-1 0 16,7 5 1-16,4-1 1 15,3 3 0-15,6-2-1 0,-3 1 0 16,3 2-1-16,2 0 0 15,1 1 0-15,-2 0 0 0,0-3-3 16,3 0-6 0,-4-3-8-16,1-4-29 0,2-2-29 15,-5-3-7-15,-2-5-3 16,-5-4 3-16</inkml:trace>
  <inkml:trace contextRef="#ctx0" brushRef="#br0" timeOffset="572876.5624">26599 6131 16 0,'7'14'72'16,"-7"-14"2"-16,0 0-3 15,0 0-4-15,0 0-57 16,0 0-10-16,13-2-1 0,-1-7-1 15,4-4 1-15,2-1-1 16,0-2 0-16,1-1 2 16,-1-2 1-16,-4 2 5 15,-3-1 3-15,-4-2 4 0,-3 6 1 16,-4 1 2-16,-3 3 0 16,-6 2 0-16,-2 2-3 15,-4 4-4-15,-2 2-4 16,-1 8-3-16,-2 7-1 0,-1 6-2 15,0 0 0-15,1 3-1 16,1 3 1-16,3 4 0 16,3-3 1-16,4-1-1 15,4-1 1-15,5-1 0 0,2 0 0 16,12-3 0-16,4-3-2 16,5-1 0-16,8-6 0 15,5-8 0-15,5-2-1 16,6-8-1-16,1-9 1 15,1-5-1-15,1-5 2 0,-1-6 0 16,-5-2 2-16,-4-1-1 16,-4-5 2-16,-5 0 1 15,-5-5 0-15,-1-1 0 16,-9-3 0-16,-2-1 2 0,-6 2 1 16,-4 0 2-16,-4 7 0 15,0 6 0-15,-1 6 0 0,-9 5 1 16,2 10-2-16,-2 9-2 15,2 4 0-15,-2 11-4 16,1 10 1-16,-1 6-2 16,3 8 2-16,0 10-1 15,1 5-1-15,3 2 2 0,3-1-1 16,0 1 0-16,5-6 0 16,4-7 0-16,1-2-1 15,4-6 2-15,1-8-1 0,1-6 0 16,0-6 0-16,0-6 1 15,3-4-1-15,0-8 0 16,-1-10 0-16,1-5 0 16,-2-2 1-16,1-4-1 0,-2 1 1 15,-2 2-1-15,-1 5 0 16,-1 5 0-16,-5 6-1 16,-7 9 0-16,13 0 0 15,-8 8 0-15,0 11 0 0,0 4-2 16,2 5-8-16,-3 2-10 15,4 3-16-15,4 3-38 16,-4-6-9-16,-1-8-8 16,-3-5-3-16</inkml:trace>
  <inkml:trace contextRef="#ctx0" brushRef="#br0" timeOffset="573062.6442">27464 5848 54 0,'5'-13'83'0,"-3"0"-4"16,3 2-6-16,-5 11-6 15,1-20-72-15,-1 20-16 16,14-3-21-16,-14 3-32 16,5 5-4-16,-5-5-5 0</inkml:trace>
  <inkml:trace contextRef="#ctx0" brushRef="#br0" timeOffset="574251.5266">27771 5812 75 0,'0'0'82'16,"0"0"-5"-16,0 0-4 16,-21 0-39-16,7 6-19 15,-3 11-9-15,1 0-3 16,-4 9-3-16,3 5 2 15,3 0-2-15,1 1 2 0,3-4-2 16,5 0 0-16,3-7 0 16,2-3 0-16,0-8 2 15,0-10 0-15,13 0 1 0,0-7-1 16,1-8 3-16,0-9-3 16,4-2 1-16,-3-2-1 15,2 1-1-15,1 2-1 16,-3 5-1-16,0 7 1 15,0 9-1-15,0 4 1 0,-3 16-1 16,2 10 0-16,-1 4-5 16,-1 5 1-16,4-1 1 0,3 2-2 15,-1-6 1-15,1-4-1 16,3-9 2-16,2-13-1 16,2-5 5-16,3-14 0 0,-2-8 2 15,1-10 1 1,-2-6 0-16,2-11 2 0,-7-8 1 15,-1-3 1-15,-5-5 1 16,0 1 4-16,-7 6-2 16,-1 8 1-16,-5 8-1 15,0 9-2-15,0 12-3 0,-2 10-1 16,0 12-2-16,-4 8-2 16,-2 15-1-16,1 7-1 15,-1 6 1-15,-2 6 1 0,1 3 0 16,1 3 1-16,2-5-1 15,3-5 1-15,1-8-1 16,0-10 1-16,6-4 0 16,3-8 0-16,5-7 0 0,3-1 0 15,1-5-1-15,4-4 0 16,6-1 0-16,2 3 0 0,2 1-2 16,-2 3 0-16,-1 3 1 15,-2 4-3-15,-3 11-3 16,-5 3-1-16,-9 7-2 15,-5 7 2-15,-6 0 0 16,-10 1 1-16,-4-3 2 0,-4-3 2 16,-4-4 4-16,-2-2 4 15,2-10 0-15,2-5 0 16,3-6-1-16,8-2-1 16,0-7-2-16,7-3-1 0,3-3-1 15,6-6 0-15,9-1 0 16,3-4 0-16,9 2-1 15,4-3 2-15,4 0-1 0,6-1 2 16,-1-1-2-16,0 0 1 16,-6 0 1-16,1-3 1 15,-5-1-1-15,-6-3 1 16,-10-6 0-16,0 2 1 0,-9-1 1 16,0 4 1-16,-4 4 0 15,-1 2-2-15,-3 7 1 16,-2 9-1-16,5 15-1 15,-14-3 0-15,5 14-2 0,0 9-1 16,0 10-1-16,1 7 1 16,1 7 1-16,1 2 0 15,6 4 1-15,0-1-1 0,2-4 0 16,10-2 0-16,5-5-1 16,5-5-3-16,4-8 0 15,6-7-1-15,5-8 2 16,2-10 1-16,7-2 0 15,-1-13 1-15,-1-9 2 0,-2-7 2 16,-8-5 1-16,-3 0 1 16,-7 1 0-16,-7 4 1 15,-8 4-3-15,-8 7 0 16,-2 9-1-16,-13 11 0 0,-5 10-1 16,-2 9-1-16,-1 7-2 15,2 2-1-15,5 6 1 16,8-3-5-16,11 1-11 0,16-7-26 15,14-3-36-15,12-5-4 16,9-11-5-16,8-5-3 16</inkml:trace>
  <inkml:trace contextRef="#ctx0" brushRef="#br0" timeOffset="574849.7566">30066 5146 0 0,'5'-11'87'0,"-4"-1"2"16,5 3-5-16,-5 0-3 16,-1 24-31-16,0-15-39 15,0 0-5-15,0 0-1 0,0 0-1 16,0 17-2-16,-1 7 0 15,-6 13-1-15,-4 11 3 16,-2 18-1-16,-7 13 2 16,-4 14 0-16,-3 5 0 0,2 5 0 15,-4 3-1-15,2-6 0 16,2-6-3-16,4-12-2 16,2-7-3-16,6-12-6 15,4-9-14-15,2-16-39 16,7-6-19-16,0-13-6 0,0-19-7 15,15-6 4-15</inkml:trace>
  <inkml:trace contextRef="#ctx0" brushRef="#br0" timeOffset="577451.5153">30538 5336 63 0,'-5'-13'90'0,"5"13"-4"15,-11-10-8 1,11 10-1-16,-10-6-76 0,-3 8 0 15,-2 11-2-15,-2 7 2 16,-8 4 0-16,1 7-1 0,-4 0 1 16,-2 6 0-16,3-2 1 15,4 0 0-15,8-6 0 16,1-5-4-16,10-5 1 16,4-5-3-16,10-4 0 0,8-5-3 15,5-5-2-15,3-5 2 16,-3-3 1-16,3 0 0 15,-4-2 3-15,-3 1 2 16,-7 2 1-16,-3 3 2 0,-9 4 1 16,0 0 0-16,-1 19-1 15,-12 1 0-15,-6 8 0 16,0 5-1-16,-6 4 0 0,-3 6 1 16,-2 3 0-16,3-4-1 15,6-3-2-15,3-1 1 16,9-9-1-16,1-2-3 15,8-6-5-15,1-6-5 0,12-10-1 16,5-1-1-16,1-7 2 16,6-15 0-16,-3-3 1 15,6-8 6-15,-1-6 6 16,8-4 6-16,-7-4 4 0,1-1 0 16,2 2 0-16,-2 8-1 15,3 2-1-15,-3 9-3 16,-3 4 1-16,-3 8-2 15,-5 8-1-15,-2 3 0 16,-4 7 1-16,-5 6 0 0,-5 7 0 16,-2 2 1-16,-4 5 0 15,-2-1-1-15,-3 1 1 16,1-5-2-16,-1-3 1 16,3-5-1-16,0-5-1 0,6-9 0 15,0 0 1-15,0 0-1 16,6-12-1-16,3-6 1 15,3-3-1-15,3-4 0 0,4-4 0 16,-2 4 0-16,-1 0-1 16,-3 3 0-16,-1 6-2 15,-1 4 0-15,-11 12 0 0,9-7-1 16,-9 7 0-16,0 0 1 16,7 13 0-16,-7-2 0 15,4 3 1-15,-1 0 0 16,5-1 2-16,2 0 0 0,7-2 1 15,2-6-1-15,7-1 1 16,11-4-1-16,-1 0 1 16,7-6 0-16,-1-5-1 0,4-2 1 15,-6-5-1-15,3 0 1 16,-8-4 2 0,-5 3 2-16,-5-3 3 0,-7 4 2 15,-1 3 1-15,-7 2 0 16,-2 4-2-16,-8 9-1 0,0 0-2 15,-10-2-3-15,-6 11-2 16,0 8-3-16,-3 10-2 16,-3 8-1-16,-4 9-3 0,5 0 0 15,2 2-1-15,4-2 0 16,8-3 0-16,4-10-2 16,3-7 2-16,13-14 2 15,9-10 5-15,0-10 1 0,11-15 1 16,-1-7 0-16,2-17 1 15,-3-3 3-15,1-16 1 16,-4-4 1-16,-6-6 2 0,-2 0 2 16,-7 1 3-16,-3 5 2 15,-5 11-1-15,0 8 0 16,-3 15-2-16,-2 7-5 16,0 13-2-16,0 18-4 15,0 0-1-15,-7 6-2 0,2 21-2 16,-5 7 1-16,-3 11-1 15,2 8 4-15,-7 7 0 16,0 4 1-16,1 1-1 0,3-6 0 16,3-3 0-16,5-8 0 15,6-9 1-15,-1-6-3 16,9-13 1-16,8-7-2 16,0-9 1-16,5-4-1 0,3-10 0 15,-4-8 1-15,2-2 1 16,0 0 2-16,-3 2 0 15,-3 0 1-15,-1 4-1 0,-6 6 0 16,-9 8-1-16,10-3-2 16,-6 7 0-16,-4 11-1 15,2 1 0-15,-2 5 0 16,4 0 2-16,4 3 0 16,-1 0 1-16,0-1 1 0,0-4 0 15,6-7-1-15,-3-2 2 16,5-5 0-16,1-4-1 15,1-1 0-15,-4-11 0 0,5-6 0 16,1-5 0-16,4-5 0 16,-5-2 1-16,4 0-1 15,-7 1 0-15,-3 4 0 0,-1 6-1 16,-1 5-1-16,-10 13 0 16,10-3 0-16,-5 7-1 15,-4 11 0-15,2 5 0 16,1 3 1-16,6 4 1 15,-4 3 1-15,1 1 0 0,0-4-1 16,0-2 1-16,8-5 0 16,-8-6 0-16,6-4 1 15,-1-6-1-15,2-4 1 16,-5-5 0-16,5-11 0 16,-2-7 0-16,-1-4-2 0,3-6 1 15,3-5-1-15,-4 1-1 16,0 0 0-16,8 4 0 15,-3 5 0-15,-5 6-1 0,0 7 0 16,1 8-1-16,-4 3 1 16,3 4-3-16,-4 9 0 15,-3 4 1-15,-2 5-3 16,-1 2 0-16,-2 6 2 0,5-3-3 16,-1 2 1-16,0-4 1 15,4-3 2-15,3-4-1 0,9-5 3 16,2-6 1-16,6-3 0 15,-3-3 0-15,4-7 1 16,1-4 1-16,-1-3-1 16,0-3 1-16,-1 0 0 0,-5-2 1 15,-9-1 0-15,-1 0 3 16,-4 4 0-16,-2 3 0 16,-6 1-2-16,-2 15-1 15,-7-14-1-15,-3 14-3 16,10 0 0-16,-19 19-3 0,6-3-2 15,8 6 0-15,0 0 1 16,-2 1 2-16,3 1 2 16,4-4 0-16,4-2 2 15,6-7 0-15,2-1 1 16,-12-10 2-16,21 5-1 0,-6-6 1 16,1-9 1-16,-1-4-1 15,5-8 0-15,-3-1 0 0,0-4 0 16,4 0-1-16,-6 0-2 15,3 2 1-15,2 5-2 16,-3 4 0-16,-7 7-2 16,2 5-1-16,0 3 1 0,-12 1 0 15,14 8 0-15,-6 1 0 16,-6 0 1-16,7-1 1 16,1 1 3-16,5-5 0 15,-1 2 0-15,5-6 1 16,1 0 0-16,2-4-1 0,7-5-1 15,-5-1 1-15,3-5-2 16,2-2 0-16,-1-8-2 16,-2 2 1-16,-3-3 1 15,4 5 1-15,-14 2 1 0,3 4 0 16,-5 1 0-16,-11 14-2 16,0 0 1-16,0 0-1 15,0 7 0-15,-15 10-1 0,8 4-1 16,-5 4 0-16,-1 3 2 15,-3 0 1-15,8 3 0 16,-1-5 1-16,9 1-1 0,3-6 0 16,2-5-1-16,6-5 0 15,8-5 1-15,6-4 0 16,0-1 0-16,1-15 0 16,-4-4-1-16,-1-9 1 15,2-3 2-15,-5-5 4 0,-7-1-1 16,-8 3 0-16,-1 16 1 15,-2 4-1-15,-2-10 0 16,-3 10-1-16,-8 11-2 16,0 5-3-16,2 19 0 15,11 6-1-15,0 7-2 0,7 4 1 16,13 4-4-16,12 1-8 16,-15-23-10-16,6-1-46 15,5 1-11-15,2-2-6 0,1 0-3 16</inkml:trace>
  <inkml:trace contextRef="#ctx0" brushRef="#br0" timeOffset="577843.7742">31332 6153 28 0,'-70'19'102'15,"10"-3"-7"-15,12-8-7 16,14-4-6-16,17-2-3 0,17-2-82 16,0 0-1-16,25-3 0 15,12 0 0-15,14-2 1 16,18-2 2-16,15-4 1 0,7-3 1 15,15-4 0-15,7-2 0 16,9-4 1-16,1-3 0 16,4-2 0-16,-1 3 1 15,1 0-1-15,-4 2 0 0,-12 2-1 16,-7 5 1-16,-13 6-3 16,-16 3-6-16,-15 8-10 0,-11-2-12 15,-20-1-41 1,-16 11-14-16,-14 8-8 0,-16 1-6 15</inkml:trace>
  <inkml:trace contextRef="#ctx0" brushRef="#br0" timeOffset="578057.0693">31697 6260 32 0,'3'8'102'0,"12"-6"-4"16,18-6-8-16,21-9-4 16,13-7-2-16,10-8-83 0,33 4-4 15,17-3-6 1,14 7-20-16,20 2-57 0,-11-1-1 16,-12 3-8-16,-12-5-3 15</inkml:trace>
  <inkml:trace contextRef="#ctx0" brushRef="#br0" timeOffset="674116.0964">1603 13829 0 0,'0'0'74'0,"0"0"2"16,0 0-2-16,0 0 0 0,-1-8-49 15,-9 5-9-15,10 3-1 16,-16-5-4-16,16 5-4 15,-24 0-1-15,4 0-1 0,2 0-4 16,-6 5-2-16,1 0-1 16,-4 2 1-16,-1 3 0 15,2-2 5-15,-3 4-2 16,-2 1-2-16,1 2 4 16,0 0 0-16,-1 1 0 0,2 1 1 15,-2-1 0-15,4 3-3 16,1-3 0-16,5-2 3 15,1 0-4-15,7-3 1 16,4-1-2-16,-2-1 0 16,11-9-1-16,-1 14-1 0,1-14 1 15,4 21-1-15,1-7 0 16,-4 3 1-16,7 9 0 16,4 5 2-16,2 8-1 0,5 6 1 15,-1 9 0-15,3 1 0 16,0 6 1-16,6 4-1 15,-6 4 0-15,1-4 0 16,-7-3-3-16,0-1 3 16,-5-3-3-16,7 1 4 15,-4-6-4-15,0-5 2 0,8-5 0 16,-3-4 0-16,9-1 2 16,9-10-2-16,-2-5 3 0,3-9-6 15,6-7 0-15,10-7-10 16,-7 0-35-16,12-23-26 15,8-8-8-15,-6-8-5 16,8-6-3-16</inkml:trace>
  <inkml:trace contextRef="#ctx0" brushRef="#br0" timeOffset="674776.4639">4633 13285 25 0,'4'12'69'0,"-4"-12"1"0,0 0-3 16,13 1-5-1,26-1-62-15,-21 0-3 0,5-3 1 16,8-2 1-16,5 1 2 16,6-2 1-16,3 1 0 0,8-2-1 15,3 3 1-15,2-1 1 16,0-1-1-16,2 4 2 15,2 2 0-15,-2 0-1 0,-1 1 1 16,-7 8 0-16,-4 2 0 16,-4 6-2-16,-8 1 1 15,-4 8 1-15,-9 1 3 0,-7 6 2 16,-7 7 2-16,-10 4 3 16,0 5 0-16,-14 5 1 15,-7 7-2-15,-7 6-1 16,-4 4-3-16,-5 3-2 15,-4 3-4-15,0 4-4 16,1 1-5-16,1 2-10 0,2-4-20 16,0-4-43-16,10-2-5 15,2-10-4-15,2-12-5 16</inkml:trace>
  <inkml:trace contextRef="#ctx0" brushRef="#br0" timeOffset="676444.6665">927 8016 54 0,'-19'-30'77'16,"4"3"-1"-16,-3-1-1 16,-3 12-29-16,9 5-31 0,5-3-4 15,-9-15-2-15,1 4 2 16,2 4-1-16,4 14-1 15,9 7-4-15,-17-23-3 16,17 23 0-16,-18-4 1 16,8 4-2-16,0 7-2 0,-5 5-1 15,2 6-2-15,-1 6 2 16,-1 6 2-16,-5 5-3 16,-7 10 1-16,6 7 0 15,-4 1 1-15,0 11-1 0,0 5 1 16,-5 11 0-16,-3 0 0 15,3 12 0-15,1 6 1 16,4 7-2-16,-3 4 2 16,7 9 0-16,-2 9 0 0,3 3-1 15,-11 8 2-15,11 7 1 16,1 1 0-16,3 7 1 16,2 4-1-16,3 0 2 15,-3 5 0-15,0 2 1 16,11 8-1-16,-6-13-4 0,-1 12 3 15,-3 2 2-15,5 3-1 16,-6 4 0-16,9-5-1 16,-9 1-1-16,13-3 0 0,-1 1 6 15,5 1-8-15,-4 2 0 16,1 2 1-16,-3-2-2 16,5 3 1-16,-1-1 1 15,-3 1-1-15,6 5-1 16,7-11 2-16,1-5 1 0,-5-3-1 15,5-14 1-15,-1 1-1 16,2-6 0-16,-7-4 0 16,7-4 0-16,-12-5 0 15,10-10-1-15,-8-4 0 0,10-4 0 16,-7-8 0-16,2-4 0 16,7-7 0-16,-8-3-1 15,-1-2 1-15,1-7 0 16,8-5-1-16,-11-3 2 0,12-1-2 15,-8-8 1 1,8-4 0-16,-1-8 0 0,3-4 1 16,-3 0-1-16,5-6 0 0,4 16-3 15,23 7 3-15,-6-14 1 16,-22-34 3-16,16 5-4 16,-12-5 4-16,18 3-4 15,14 17 1-15,7-5 4 16,-2-6-3-16,-4-6 0 15,5-2-4-15,3-2 5 16,-1-5-5-16,-4-6 5 0,3 2-1 16,-9-2-3-16,-1-2 1 15,11 1-2-15,-1-1 3 16,-8-1-1-16,-3 0 1 16,-5-3 0-16,7 2-1 0,6-2 1 15,-2-1 0-15,-9-2 0 16,2 0-1-16,-5 0 0 15,6 0-1-15,-7 0 1 0,0 0-2 16,-4 2 2-16,-4-2-2 16,5 0-1-16,-6 0-4 15,11 0-2-15,-7-3-6 0,2 0-6 16,-6-2-20-16,-8-5-35 16,3 5-6-16,-19-4-6 15,10-2 0-15</inkml:trace>
  <inkml:trace contextRef="#ctx0" brushRef="#br0" timeOffset="676755.943">2153 16443 23 0,'-27'16'94'15,"-6"3"-2"-15,2 2-3 16,5-6-7-16,1-3-4 15,-5 0-78-15,24 4 2 0,15 2-9 16,3 3 6-16,17 4-3 16,8 3 1-16,17 3 2 15,7 1 3-15,9 2 1 16,6 2-5-16,-1 2 6 0,3 1-2 16,-5 7 0-16,-7 7 1 15,-21 9-1-15,-28-25-3 16,-8 11-4-16,-7 13-14 15,2 13-59-15,-18 15 1 0,-5 8-6 16,-20 4-6-16,-8 0-3 16</inkml:trace>
  <inkml:trace contextRef="#ctx0" brushRef="#br0" timeOffset="708973.1015">3993 15101 42 0,'6'-8'86'16,"-6"8"0"-16,0 0-6 15,1 13-11-15,-1-13-43 16,0 0-13-16,0 0-4 0,0 23-3 15,0 2-2-15,1 10 0 16,0 15 0-16,-1 11-1 16,0 11 1-16,1 6 1 15,-2 3-1-15,1-1 1 0,-3-5-1 16,-1-9-1-16,-2-12 2 16,-3-13-1-16,3-10 1 15,-2-9-2-15,6-9 0 16,2-13 0-16,-6-13-2 0,1-20 1 15,4-16-2-15,1-18 0 16,4-15-2-16,5-11 1 16,3-11-1-16,7-6 1 0,6 2 0 15,10 8-1-15,4 9 1 16,5 12-2-16,2 17-1 16,-1 13-2-16,-3 18-1 15,-6 18 0-15,-6 17 1 0,-12 22 0 16,-13 19 2-16,-5 11 3 15,-11 9 2-15,-3 4 4 16,-8 2 1-16,1-2 1 0,4-7-1 16,0-7 0-16,12-8-3 15,3-6-1-15,5-1-3 16,11-6-2-16,5-2 1 16,10-3-2-16,2-1 0 0,4 1 0 15,-2 2 1-15,-1 2 1 16,-6 6 1-16,-6 4 1 15,-11 3 2-15,-8 1 3 16,-7 2 1-16,-15 1 0 16,-8-2 0-16,-4-5 0 15,-5-4-1-15,-3-8-2 0,-1-4-4 16,-2-7-4-16,3-6-8 16,-2-11-7-16,11-4-12 15,-2-16-19-15,4-11-18 0,11-5-13 16,5-9-7-16,9-5-1 15</inkml:trace>
  <inkml:trace contextRef="#ctx0" brushRef="#br0" timeOffset="709172.4105">4240 15595 9 0,'54'-64'70'0,"-1"5"3"16,2 7-8-16,-6 8-10 0,0 9-16 16,-7 10-9-16,1 11-6 15,-12 11 0-15,-5 12-6 16,-1 17-5-16,-13 19-3 15,-5 12-2-15,-7 9-3 16,-1 8-1-16,-11 5-1 0,-4-1-2 16,0-6-4-16,-2-8-7 15,1-19-20-15,1-14-41 16,5-7-12-16,11-24-5 16,-16 0-5-16</inkml:trace>
  <inkml:trace contextRef="#ctx0" brushRef="#br0" timeOffset="709319.4226">4540 15243 17 0,'14'-35'95'0,"-2"14"-5"15,2 9-8-15,-4 7-9 16,-10 5-9-16,12 0-92 0,-1 11-43 16,2-1-12-16,3 4-6 15,0-1-4-15</inkml:trace>
  <inkml:trace contextRef="#ctx0" brushRef="#br0" timeOffset="709760.6352">4977 15112 86 0,'8'-12'93'0,"-8"12"-5"0,0-11-8 16,-12 11-2-16,-4 18-65 15,-5 17-7-15,-1 9-4 16,-1 7-3-16,2 5-3 15,5 2 1-15,-1-2-2 16,8-6 0-16,2-10-2 0,7-14 0 16,-2-7 2-16,2-19 0 15,17 1 0-15,-8-13 2 16,4-14 0-16,0-7 1 16,2-6 4-16,0 0 1 0,3 0 0 15,-1 4 0-15,2 10 2 16,1 14 0-16,-2 13 1 15,1 25-1-15,-1 21-2 0,1 22 0 16,-1 15-1-16,-5 13 0 16,0 7 1-16,-7 4-1 15,-6 1 2-15,0-4 1 16,-10-8 2-16,-10-13 0 0,-5-10 0 16,-2-10 0-1,-4-8-1-15,-3-11-2 0,-1-14-4 16,2-12-2-16,-3-22-4 15,7-13-5-15,1-22-11 0,12-22-47 16,4-6-17-16,11-12-5 16,6-6-6-16,11-8 3 15</inkml:trace>
  <inkml:trace contextRef="#ctx0" brushRef="#br0" timeOffset="710146.6476">5737 15281 59 0,'-6'14'85'16,"4"-1"-7"-16,2-13-3 0,0 0-6 15,-10 8-63-15,10-8-2 16,0 0 0-16,0 0 1 16,9 7 0-16,-9-7 3 15,19 3 1-15,-6-3 1 0,10 0 0 16,2-7 1-16,6-3-3 16,8-5-2-16,8-2 0 15,9-6-2-15,5-3 0 16,8-1-2-16,2-3-1 0,1 3-2 15,-1 1-3-15,-1 6-6 16,-9-2-16-16,-17 7-55 16,5 4-2-16,-18-1-7 15,-11 0-5-15</inkml:trace>
  <inkml:trace contextRef="#ctx0" brushRef="#br0" timeOffset="712520.1701">7666 14504 54 0,'-4'-17'84'16,"0"0"-1"-16,-4 0-6 0,3 5-4 15,5 2-63-15,0 10-4 16,-5-9-1-16,5 9-3 16,1 17 0-16,3 7 0 15,0 11 0-15,2 15 2 0,0 18 1 16,-2 16 1-16,2 11 0 16,-2 7-2-16,-4 2 1 15,2-3-2-15,-2-3 0 0,1-10-1 16,0-13-2-16,1-14-4 15,5-12-6-15,-1-13-11 16,0-11-24-16,7-5-31 16,-13-20-9-16,14-3-5 15,-10-19-1-15</inkml:trace>
  <inkml:trace contextRef="#ctx0" brushRef="#br0" timeOffset="712735.7808">7675 14705 48 0,'-7'-39'89'0,"1"10"-3"16,1 6-7-16,0 4-4 16,5 3-53-16,6-1-10 15,8-6-6-15,11 0-4 16,5-3-2-16,10-3-2 0,4-3-2 16,7 3-3-1,2-1-6-15,2 6-13 0,-8 8-11 16,1 6-19-16,-10 10-10 15,-8 10-12-15,-10 18-4 16</inkml:trace>
  <inkml:trace contextRef="#ctx0" brushRef="#br0" timeOffset="714586.3669">7882 14944 9 0,'-34'39'60'0,"8"-2"-10"15,-2-3-7-15,6-6-5 16,5-3-9-16,6-5-9 15,7-3-4-15,4-6-7 16,9-7-1-16,6-4-3 16,11-8 1-16,5-10 2 0,7-8-1 15,6-8 0-15,9-6 0 16,4-6-2-16,7-3 0 16,0-6 0-16,0 5-2 0,-3 3 1 15,-6 5 1-15,-3 5 3 16,-14 9 2-16,-4 4 3 15,-13 9 0-15,-10 7-3 16,-11 8 0-16,0 0 0 0,-16 8-3 16,-8 9-3-16,-1 9-3 15,-4 6-3-15,-2 7 0 16,-1 7 2-16,5 2-1 0,0-1 0 16,8-1 0-16,1-3 0 15,8-7 1-15,1-5-2 16,5-10 0-16,4-7 0 15,0-14 0-15,9 0 0 16,5-9-1-16,3-11 1 0,3-6 0 16,5-5 2-16,-1-3-1 15,2 1 1-15,-1 2-1 0,-1 7 0 16,-3 7 1-16,-1 6-1 16,-2 8-1-16,3 3 1 15,-2 7 0-15,-2 3 0 16,0 1 0-16,-1 0 1 0,2-4 0 15,-3-3 1-15,2-4 1 16,-5-6-1-16,3-6 1 16,0-6 1-16,4-4-1 15,-3-6 0-15,3-4 0 16,1-2-1-16,-2 3 0 0,-1-1-1 16,2 4 1-16,-2 2-2 15,-2 6 1-15,1 5 0 16,-1 8-1-16,0 5 0 15,-3 5 1-15,3 10-1 0,-7 6 1 16,2 3 0-16,-6 3 0 16,-1 0-1-16,0-3 2 15,0-3 0-15,-3-6 2 16,2-4-1-16,-2-9 2 0,0 0 0 16,9 0-1-16,0-9 2 15,-2-5-1-15,0-5 0 16,4-6-2-16,-1-5-1 0,0-2 0 15,3-1 0-15,-1 2-1 16,-1 2 0-16,3 6 0 16,-4 7 0-16,2 7-1 15,3 8 1-15,-1 5-1 16,-3 10 1-16,4 4 0 0,0 1 0 16,0 2 0-16,1 0 1 15,-1-1-1-15,1-5 1 16,-1-3 0-16,3-5-1 0,-2-5 1 15,1-2 0-15,-2-3-1 16,0-7 1-16,-1-4 0 16,0-5-1-16,0-3 1 15,-4-3-1-15,1 0 1 0,-1-3-1 16,-2 4-1-16,0 5 1 16,-1 1-1-16,-1 7 0 15,-6 11 0-15,14-3 0 16,-6 9 0-16,-1 10 1 0,-1 5-1 15,0 2 1-15,3 4 0 16,-2 1 0-16,4-3 0 16,-1-2 1-16,2-5-1 15,2-4 1-15,4-2-1 0,0-6 1 16,-1-4 0-16,2-2-1 16,-3-9 1-16,1-9-1 15,-1-9 1-15,1-4-1 0,-3-5 1 16,0-4-1-16,-6 1 0 15,1-3 0-15,1 4 0 16,-2 6 0-16,-5 8 1 16,-1 4-1-16,-1 8 0 0,-1 12 0 15,0 0 0-15,0 0 1 16,4 20-1-16,-4 5 0 16,0 4-1-16,0 5 2 0,2 1-1 15,2-1 0-15,1-3 0 16,2-3 0-16,5-6 0 15,5-4 0-15,0-5 1 16,4-6-2-16,4-3 1 16,3-4-1-16,4-6 1 0,-3-11-1 15,3-7 0-15,0-4 0 16,-4-12 1-16,1-5-1 16,-8-5 2-16,1-8-1 0,-6-6 1 15,-2-6-1-15,-7-3 0 16,-1-2 0-16,-2-1 0 15,-3 4 1-15,-1 9-1 16,0 8 1-16,-3 12-2 0,1 11 1 16,0 18 0-16,2 14 0 15,-1 20 0-15,1 18 0 16,-2 13 0-16,0 14-1 16,0 10 1-16,0 6 0 15,0 1 1-15,2-3-1 0,1-8 0 16,3-8 0-16,8-15-1 15,0-8 2-15,9-14-1 16,0-10 0-16,4-10 0 16,3-8 0-16,0-12-1 0,4-11 0 15,1-6 1-15,-2-7-1 16,0-2 1-16,1-1 1 0,-5 1 0 16,2 7 0-16,-4 6 0 15,0 8 0-15,-4 7 0 16,-1 8 0-16,-2 4-1 15,1 3-1-15,-2 7 0 16,-1 2 0-16,-3-1 1 0,2 0-1 16,0-3 1-16,0-3-1 15,2-5 0-15,1 0 3 16,0-7-1-16,1-5 1 0,0-6-1 16,-1-5-1-16,0-4 0 15,-2-2 1-15,-5 3-1 16,0 1-1-16,0 3 0 0,-3 6 1 15,-8 16 1-15,13 0 1 16,-9 22 1-16,0 16-1 16,1 17 0-16,0 22 1 15,-3 19-2-15,-2 11-1 16,1 5-3-16,-2 1-5 0,1-4-5 16,-1-7-4-16,-1-11-18 15,4-21-40-15,-11-20-11 16,-5-18-3-16,-9-19-3 15</inkml:trace>
  <inkml:trace contextRef="#ctx0" brushRef="#br0" timeOffset="714785.321">9962 13891 41 0,'-36'-36'99'0,"0"7"-3"15,3 1-6-15,5 4-6 0,1 3-6 16,38 4-90-16,-26 4-18 16,6 2-47-16,9 11-10 15,0 0-6-15,5 17-7 0</inkml:trace>
  <inkml:trace contextRef="#ctx0" brushRef="#br0" timeOffset="715626.0558">11527 13596 76 0,'23'-13'92'15,"-7"1"-5"-15,-13-1-5 16,-3 0-3-16,-16 2-66 16,1 10-4-16,-7 1-5 15,0 14-2-15,-8 11-2 0,0 14 1 16,-4 13 0-16,1 14-1 16,-3 10 1-16,5 6 0 15,7 1 0-15,6-5-1 16,7-6 0-16,10-9-1 0,6-13-2 15,15-15-4-15,7-13-3 16,15-14-3-16,8-8-3 16,7-16 1-16,7-16-3 15,-1-9 4-15,3-12 1 0,-8-10 4 16,1-7 3-16,-10-5 7 16,-7 6 7-16,-10 4 4 15,-8 12 2-15,-10 8 2 0,-6 12-1 16,-8 15-1-16,0 18 0 15,-13 8-3-15,-4 19-5 16,-3 8-3-16,-5 5-3 16,3 3 0-16,2-3 0 0,5-2 0 15,5-7-2-15,2-7 0 16,8-10 0-16,0-14-1 16,15 0 0-16,1-11 0 15,5-7 0-15,8-6-1 0,-3-4 2 16,7 0 0-16,1-1 0 15,1 7 1-15,1 7 1 16,-1 9-1-16,-4 6 1 16,2 12 0-16,-1 8 1 0,-6 5 0 15,2 2 2-15,-5-2 1 16,1-2 0-16,-1-3 0 16,-2-6 1-16,-1-9-1 0,2-3 0 15,0-4 0-15,3-10-2 16,-3-6-1-16,-2-7-1 15,1-6 1-15,-1-8-1 0,-3-4 0 16,1-3 0-16,-2 0 0 16,-1 2 0-16,1 7-1 15,-4 8 1-15,2 10 0 16,1 14 1-16,0 10-1 16,0 14 0-16,2 11 1 15,3 3-1-15,4-1 1 0,6 0 0 16,5-5-2-16,7-11-6 15,11-6-16-15,7-10-56 0,3-12-4 16,0-7-5-16,-8-8-5 16</inkml:trace>
  <inkml:trace contextRef="#ctx0" brushRef="#br0" timeOffset="716565.8083">4364 17109 34 0,'-26'21'84'0,"1"-6"-4"0,6-5-5 16,1-7-4-16,6 0-55 16,12-3-3-16,0 0-1 15,6 0-3-15,14-3-3 16,8-6 1-16,15-6 2 0,11-11-1 16,18-12 1-16,12-8-2 15,17-13-3-15,15-7 1 16,12-9-3-16,9-4 0 0,5-1-1 15,-1-4 0-15,2 8 0 16,-9 1 0-16,-9 9 0 16,-12 7-1-16,-11 9 0 0,-16 9-3 15,-13 9-4-15,-20 12-5 16,-13 12-21-16,-11 9-47 16,-24 14-4-16,-18 16-8 15,-25 8-4-15</inkml:trace>
  <inkml:trace contextRef="#ctx0" brushRef="#br0" timeOffset="716853.3327">4627 17191 1 0,'-47'32'93'15,"5"-4"1"-15,2-2-7 16,10-7-4-16,14-13 0 0,-16 3-67 15,25-14-5-15,23-23-5 16,22-20-3-16,33-21-1 16,31-12 0-16,18-8-1 15,2 4 1-15,8 2-2 16,2 3-1-16,-1 5 0 16,-4 8-1-16,-5 10-4 0,-13 6-4 15,-13 10-8-15,-13 9-22 16,-22 13-43-16,-10 9-6 15,-20 9-4-15,-15 2-3 0</inkml:trace>
  <inkml:trace contextRef="#ctx0" brushRef="#br0" timeOffset="718095.1405">6643 8296 56 0,'-27'8'88'16,"2"-4"-3"-16,6-4-9 0,5-2-3 15,2-3-63-15,12 5-3 16,8-14-1-16,17 2-5 15,12-6-1-15,10-9 1 16,18-6 2-16,20-8 1 0,19-9 0 16,20-7-1-16,13-7 1 15,17-4-1-15,12-5 1 16,11-1-1-16,9-2 1 16,2-2-1-16,6 2 1 0,-7 1 0 15,-2 3-1-15,-5 3 1 16,-9 2-1-16,-10 5 0 15,-10 3 0-15,-12 7-1 0,-15 6 0 16,-15 5-1-16,-16 7 0 16,-17 7-1-16,-17 8-2 15,-14 6-1-15,-20 6-2 16,-14 7-5-16,-18 9-3 16,-22 13-5-16,-21 2-7 0,-17 12-18 15,-16 6-20-15,-27 11-21 16,-15 9-4-16,-17 2 3 15</inkml:trace>
  <inkml:trace contextRef="#ctx0" brushRef="#br0" timeOffset="719151.4342">6738 8311 13 0,'-90'26'67'0,"16"-6"6"15,16-7-6-15,18-6-11 16,12-7-7-16,28 0-18 16,2-17-11-16,29-1-10 15,20-15-7-15,15-4-3 0,25-14 5 16,19-5 1-16,20-10 1 16,20-4-1-16,13-6 0 15,12-1 1-15,12 0-1 16,6-2 0-16,3 3 0 0,3 1-1 15,-3 6-1-15,-3 1-1 16,-6 6-1-16,-11 5 0 16,-11 4-1-16,-12 8-1 15,-22 7 0-15,-19 7 0 0,-22 9 0 16,-24 4-1-16,-18 8 0 16,-23 7-3-16,-25 7-1 15,-27 14-1-15,-28 10-2 16,-24 7 0-16,-26 9 0 0,-21 8 0 15,-24 8 1-15,-16 5 3 16,-14-1 0-16,-3 4 2 16,-6 2 2-16,2 3 0 15,-2 2 0-15,4 1 0 16,2 6 1-16,-4 3-1 0,3 2 0 16,4-1-1-16,8-2 1 15,5-6 0-15,16-10 0 16,18-9 2-16,23-16-1 0,25-8-1 15,23-16 2-15,25-8 2 16,37-11 1-16,11-19-1 16,38-11 1-16,31-12-2 0,28-15 0 15,26-11 2 1,28-13-2-16,21-10-2 0,20-7-1 16,14-1 1-16,10-3 0 15,1 1-1-15,0 2 3 16,-4 5-2-16,-5 6 1 0,-13 5 1 15,-8 8-1-15,-19 8 0 16,-23 12-1-16,-19 12 0 0,-29 9-1 16,-24 11 1-16,-26 7-1 15,-24 12 1-15,-31 8-2 16,-28 15 0-16,-32 11-1 16,-30 10 0-16,-27 10 0 15,-29 9-2-15,-24 11-1 16,-25 4 2-16,-16 1 0 0,-6 1 0 15,-9 1 2-15,1 2 0 16,-5 2 1-16,5-1 1 16,-2-1 0-16,8 3 1 0,7-2-1 15,5 1 0-15,12-6 0 16,14-3-1-16,17-10 1 16,20-6 0-16,23-14-1 0,24-7-1 15,25-11-1-15,24-8 0 16,24-13 0-16,25-9 0 15,32-17 0-15,27-12 1 0,28-14 0 16,25-10 3-16,26-17 2 16,25-9-1-16,19-10 1 15,17-5 1-15,12-3-1 16,9 0 0-16,0 0 1 16,0 3-1-16,-5 8 0 0,-12 6 0 15,-12 11 0-15,-22 8-1 16,-18 14-1-16,-26 11-2 15,-25 14-4-15,-24 9-1 16,-24 13-4-16,-28 6-9 0,-26 22-17 16,-25 18-36-16,-30 9-14 15,-21 9-6-15,-17 7-1 16</inkml:trace>
  <inkml:trace contextRef="#ctx0" brushRef="#br0" timeOffset="721094.6853">7906 7433 50 0,'15'-17'90'0,"-3"-2"0"0,-4 4-5 16,-3-3-1-16,-5 1-63 16,0 3-3-16,-5 1-4 0,0 2-2 15,-7 3-5-15,-2 1-4 16,-6 2-2-16,-6 4-1 15,-10 1-2-15,-10 8 1 16,-9 4-1-16,-14 5 1 0,-12 5 0 16,-12 5 1-16,-12 5 0 15,-14 4 0-15,-10 3 0 16,-11 4 0-16,-10-1 0 16,-6 3-1-16,-3 1 1 0,-8 0 0 15,1 2 0-15,-3 1-1 16,-1 2 2-16,-1 5-1 15,0 1 1-15,-2 5 0 16,-1 4 0-16,-5 3 0 0,-1 2-1 16,-3 1 1-16,-3 6 0 15,0-2-1-15,-4 3 1 16,3 1-2-16,0-1 2 16,4 0-1-16,2 2 0 0,8-3 0 15,4 1 0-15,2 0 0 16,11 1-1-16,1 1 3 15,18 2-4-15,0 2 2 16,7 1 0-16,7 1 0 0,8 0-1 16,16-1 0-16,0 2 0 15,18-7 1-15,-2 2-1 16,13-2 2-16,12-2-1 16,5-1 1-16,9 0 0 0,8-1 0 15,5 3 1-15,1 3-3 16,9 2 3-16,1 5-3 15,3 8 0-15,6 7 1 0,-1 2 0 16,3 5-1-16,1 2 0 16,5 4 1-16,1 3-1 15,-3 1 0-15,5-5 1 16,-1-1 0-16,-1-2 0 0,7 0 1 16,0-2 0-16,10 0 0 15,-4-5 0-15,6 0 1 16,-3 6-1-16,4 0 0 15,-1 7 0-15,-12 4 0 0,5 5 2 16,-8 4-3-16,1 1 1 16,-2 5-1-16,3-4 0 15,0-3 0-15,-1-6-2 16,3-1 0-16,12-1 1 0,2-4 2 16,1-6 1-16,-3-5-5 15,1-2 2-15,9 4 0 16,-6 0 2-16,6-1 1 15,-12-3-4-15,6-1 1 0,-1-1 1 16,1 3 1-16,5-4 1 16,-6-7-1-16,1-2 1 15,0-9 0-15,1-8-1 16,1-3 0-16,-1-5 1 0,0-2-1 16,4-6 0-16,1-1 1 15,10-7 0-15,-1-3-4 16,0-4 0-16,0-6 0 15,11-4 1-15,-4-7-1 0,5-6 0 16,0-6 1-16,2-4-1 16,5-4 4-16,4-2-1 15,-1-5 1-15,1-3-1 16,3 0-1-16,3-2 1 0,-3-5-1 16,5-3 0-16,-4-3 1 15,3 1 0-15,1-5-1 16,0 0 1-16,0-3 0 0,-4-1 1 15,2-3-1-15,-2-2 0 16,-5 1-1-16,0-3 0 16,-1 0-1-16,-4-1-2 15,-3 4 0-15,-3-1-4 0,-7 3-3 16,-6 1-4-16,-4 4-8 16,-7 2-7-16,-8 2-7 15,-8 2-2-15,-5 0 2 0,-3 0 0 16,-1-1 4-16,-7-4 5 15,-5-1 9-15,-1-4 11 16,-6 1 14-16,1-2 9 16,-5 3 4-16,-4 1 5 15,-1 1 4-15,-1 9 2 0,-3-2-1 16,4 6 0-16,2 1-4 16,2 2-5-16,8 2-8 15,3 0-5-15,14 0-3 0,-8 0-4 16,8 0-1-16,16 5-1 15,7 0-2-15,8 0 2 16,7 7 3-16,8 0 0 16,7 7 1-16,-1 5 0 0,3 9 0 15,-1 10 0-15,-7 12 0 16,-2 9-3-16,-10 12-1 16,-11 7-4-16,-9 8-9 15,-10 4-17-15,-6 4-48 0,4 8-5 16,-5-6-5-16,2-6-2 15</inkml:trace>
  <inkml:trace contextRef="#ctx0" brushRef="#br0" timeOffset="722084.9042">6701 14164 38 0,'-12'-17'86'0,"1"0"-3"16,0 0-6-16,1 4-6 0,10 13-41 15,-15 0-29-15,14 14-1 16,1 17 0-16,2 11-3 15,4 12-1-15,1 8 4 16,0 4 0-16,4 1 0 16,-2-6 2-16,2-10 0 0,1-7-1 15,-3-15 0-15,3-9-1 16,-1-13 0-16,1-7-2 16,0-12-3-16,2-16-1 15,-1-7-3-15,4-12 2 0,-3-5 0 16,1-8 3-16,-2 4 5 15,-3 1 4-15,-3 10 4 16,-2 9 2-16,-1 9 1 0,-4 15-1 16,0 12-1-16,-3 12-3 15,-3 18-3-15,2 13-3 16,1 10-5-16,2 14-6 16,-2 2-11-16,7 12-27 0,14 5-28 15,7-2-6-15,9-6-5 16,8-14 0-16</inkml:trace>
  <inkml:trace contextRef="#ctx0" brushRef="#br0" timeOffset="722918.86">12588 12919 26 0,'13'0'60'0,"2"6"0"0,-6 3-1 16,4 1-50-16,7 5-4 16,-2 4-1-16,6 3 2 15,-4-2-2-15,9 1 0 16,-4-2 0-16,4-2 1 0,-6-9 4 15,1-4 2-15,5-6 3 16,-1-9 0-16,2-8 3 16,0-8-1-16,-1-6-1 15,3-7 0-15,-1-1 0 16,-4-2-3-16,0 4-2 0,-6 3-3 16,-1 5-2-16,-3 7-1 15,-2 8-1-15,-6 8-2 0,4 8-2 16,-6 5 0-16,2 13-1 15,-3 5-1-15,0 5 0 16,1 2 1-16,-2 0 1 16,-3-3 0-16,0-5 1 0,1-5-1 15,-3-17 0-15,8 11 0 16,-3-16-1-16,-1-10 1 16,3-5-1-16,0-6 1 0,2-4-1 15,0-4 1-15,0 0 2 16,1 3 0-16,-3 4 0 15,3 6 0-15,0 7 0 16,1 10-1-16,3 8-2 0,-1 10-8 16,0 18-18-16,7 11-43 15,-9 13-5 1,-7 10-5-16,-5 11-3 0</inkml:trace>
  <inkml:trace contextRef="#ctx0" brushRef="#br0" timeOffset="723458.6008">7969 16141 70 0,'-12'6'84'0,"12"-6"-3"0,7-7-5 15,15-13-2-15,20-7-73 0,12-6 1 16,23-4 1-16,18-7 0 16,24-8 0-16,18-3 0 15,20-7 1-15,21-4 1 16,14-5-1-16,21-2 1 0,16-5-1 16,15-5 1-16,12-2-1 15,10-7 1-15,14-1 1 16,2-4 0-16,5 0 1 15,-6-1-1-15,-2 2-1 16,-9 3 1-16,-12 6 0 0,-15 7-2 16,-24 9-1-16,-18 9-1 15,-28 10-1-15,-16 7-2 16,-29 15-3-16,-27 7-5 0,-22 13-7 16,-33 10-29-16,-24 10-39 15,-33 18-4-15,-40 13-6 16,-33 8-4-16</inkml:trace>
  <inkml:trace contextRef="#ctx0" brushRef="#br0" timeOffset="723768.7912">9210 16231 17 0,'-53'31'94'0,"20"-13"-3"16,22-14-6-16,17-11-2 15,21-21-2-15,35-15-80 16,14-7 1-16,31-7 0 0,23-9 1 16,22-4 0-16,16-2 0 15,12 0 0-15,9 3-1 16,-1 6-1-16,-4 8-3 0,-7 1-2 15,-7 10-5-15,-14 4-7 16,-8 8-26-16,-11 9-41 16,-22 6-3-16,-18 3-7 15,-29 1-1-15</inkml:trace>
  <inkml:trace contextRef="#ctx0" brushRef="#br0" timeOffset="762922.7767">33018 6536 64 0,'7'-9'72'15,"-1"-3"-2"-15,-6 12-37 16,3-9-7-16,-3 9-5 16,0 0-6-16,0 0-9 0,0 0-3 15,0 0-2-15,11 0-2 16,-11 0 0-16,11 7-1 15,-2 1 0-15,4 5 0 16,0 3 0-16,3 0 1 16,11 8-1-16,-6 7 1 0,7 2-1 15,3 9 1-15,4 2 0 16,-19-16 5-16,4 8 0 16,0 0 1-16,1 8 0 15,13 40-1-15,-18-28 3 16,1 6-1-16,1 5-1 0,-2 4-4 15,-3 8 0 1,0 21-1-16,1-7 0 0,1 8 2 16,-2 5-3-16,-1 6 2 15,2 4-1-15,2 6 2 16,-9-3 0-16,5 6 2 0,-3-3-1 16,2 8 1-16,-1 0 0 15,0 8 0-15,1-11-1 16,-1 8 0-16,1-9 0 15,-1 9-1-15,2 0-1 16,-1 1 0-16,-5 1-1 0,5-1-1 16,-4 2 1-16,2 2 0 15,-1-2 0-15,-1 4 0 16,0-2 1-16,-5-1 1 0,2 1 0 16,0 2 1-16,-3-3 1 15,-1 0 0-15,0 1 0 16,-1 1-1-16,-3 1 0 15,1-2 0-15,-3 3 1 0,1-1-1 16,-3 0-1-16,-1-3 0 16,2 1 0-16,-6-6 1 15,-6 73-2-15,-12 37-1 16,2-25 0-16,-1-30 0 0,-1-25 1 16,-2-31 0-16,-3-20 0 15,-2-20-1-15,-2-16 1 16,7-4 1-16,-8-3-1 15,-3 0 1-15,-1-4-1 0,4-2 0 16,0-3 0-16,-8 1 1 16,3-6 0-16,-8 0-1 15,3-5 0-15,-2-3 1 16,-5-5-1-16,-1-4 0 0,-3-2 1 16,5-4 0-16,-5-2-1 15,-3-1 1-15,1 0-1 16,-3-2 1-16,5 3-1 15,-6 0 0-15,-7-1-1 0,-1 1 1 16,3-1 0-16,1 0 0 16,-5-2 0-16,4-1 1 15,-1-2-1-15,-2 0 0 0,5-1 0 16,7-2 0-16,-4-1 0 16,5-2 0-16,1 0 1 15,2-4-1-15,5 1 0 0,2-2 0 16,8 2-1-1,-5-2 1-15,11-2-1 0,-1 0 1 16,6 0-3-16,3-1-3 16,6 0-4-16,-1-2-11 15,7-3-29-15,8 2-34 0,0-3-6 16,11-5-5-16,0 0-2 16</inkml:trace>
  <inkml:trace contextRef="#ctx0" brushRef="#br0" timeOffset="763294.5674">31128 15072 56 0,'0'0'84'15,"13"8"-2"-15,-13-8-6 16,0 0-3-16,12 7-70 0,-12-7-1 15,-9 18 0-15,-3 1-1 16,-6 6-1-16,-10 5 0 16,-7 9-1-16,-8 6 1 15,-1 7 1-15,-8 5 0 0,-1-1 3 16,-2 0 0-16,4-4 1 16,7-4 1-1,5-6-1-15,8-5 2 0,8-5 0 16,10-5 1-16,12-2-2 0,6-3 0 15,19-2-1-15,13 0-1 16,19-4-1-16,18-2-3 16,13-1-5-16,7-4-12 0,13-8-46 15,10 9-19-15,-8-3-7 16,-6 0-6-16,-15-2 1 16</inkml:trace>
  <inkml:trace contextRef="#ctx0" brushRef="#br0" timeOffset="769840.951">26266 3154 40 0,'0'0'54'16,"0"0"-5"-16,11-9-12 0,-11 9-6 16,0 0-10-16,0 0-4 15,0 0-5-15,-11-11-4 16,4 9-2-16,-5-2 0 16,1-2-1-16,-8 0-3 0,-4-1 2 15,-5 2-1-15,-6 1 4 16,-7-1-2-16,-7 3 2 15,-5-2-1-15,-3 1 1 16,-4 2 0-16,-5 1-2 0,0-2 2 16,-4 2-3-16,-4 0 0 15,2 2-1-15,-2 2-1 16,0 2 0-16,1-1 0 16,0 1-2-16,-1 0 0 0,-2 2 2 15,0 5-2-15,-1 2 1 16,0-2-1-16,-3 4 1 15,1 4-1-15,4 0 0 16,2 7-1-16,4-3 0 0,8 2 1 16,9-2 0-16,3 7-3 15,6 2 1-15,11 2-1 16,2 3 1-16,9-4-1 16,4 7 1-16,5 0-2 0,4 4 3 15,6-2 0-15,1 4 0 16,5-2 1-16,8 1 0 15,0-1 1-15,6-2-1 0,6 2 2 16,9-2-3-16,4-1 3 16,4-2-2-16,10-3 1 15,2 1-1-15,11 0-1 16,-1 0 1-16,5-7-1 16,3 1 1-16,3-1-2 0,2-4 2 15,5 3-1-15,-1-4 2 16,3-2-1-16,1-2 1 0,3-2-1 15,0-2 0-15,4-1 1 16,-1-3-1-16,5-2 1 16,6-4-1-16,0-2 1 15,-2-2 0-15,4 0-1 0,-5-3 1 16,4-1-1-16,-1-1 1 16,-3 1-1-16,-2 1 3 15,2-5-2-15,-1 2 2 16,-1-4-2-16,5 4 2 0,-7-5 0 15,4-1-1-15,3 0 0 16,-4 1-1-16,6-3 1 16,1-1-2-16,-1-2 2 15,0-2-1-15,4 1 0 16,-2 2-1-16,3-4 0 0,7 3 0 16,-7-3 0-16,5 1 1 15,-1 2-1-15,0-3 1 16,0 3 0-16,1-2 1 0,-6-1 0 15,-5-1 0-15,-5-3 1 16,-6-1-1-16,-4 2 3 16,-8-4 0-16,-9-3 2 15,-7-3-2-15,-10-3 1 16,-6-2 0-16,-10-2 0 0,-9-2-1 16,-7-5-1-16,-9-1-2 15,-5-4-1-15,-6 1 1 16,-3-1-2-16,-11-1 1 0,-6-1 0 15,-6 1 0-15,-7 0 0 16,-6 0 1-16,-11 1 0 16,-8 0-1-16,-9 0 0 0,-8 2 0 15,-7 0 0-15,-6 5 0 16,-4 0-1-16,-3 4 0 16,-3-1-1-16,-1 4 1 15,1 3 0-15,-3 0 1 16,-3 0-1-16,-7 3 0 0,-8 0 0 15,-3-3 0-15,-6 5 0 16,-3 0 0-16,-5 3 1 16,3-1-2-16,-1 2 3 0,1 0-1 15,0 4 1-15,-2 1-1 16,2 3 1-16,-2 2-1 16,-4-3 0-16,-1 6 2 15,-5 1-4-15,1 4 2 0,0 0-2 16,6 1 2-16,0 1-1 15,3 4 0-15,4 3 0 16,5 1-3-16,4 1 3 16,8 2-3-16,4 1 2 0,1-1-1 15,5 4 0-15,6 2-1 16,6 3 0-16,8 1 2 16,1 2 0-16,5 2 0 0,4 6 0 15,6 2 1 1,3 3 0-16,5 2 0 0,1-1 0 15,0 3 0-15,0 3 0 16,2 3 0-16,-1-2 0 0,0 0-1 16,-2 1 1-16,2-1-1 15,2 2 0-15,3-2 0 16,7-2-2-16,2 2-1 16,3 3-6-16,5-7-4 0,7 9-17 15,10-3-32-15,7-2-18 16,6 0-8-16,6-9-2 15</inkml:trace>
  <inkml:trace contextRef="#ctx0" brushRef="#br0" timeOffset="775837.8352">26710 14542 30 0,'-12'-17'59'16,"2"-2"5"-16,-3-1-37 15,2 4-2-15,4 3 1 16,-1 3-3-16,8 10-9 16,-7-11-3-16,7 11-4 15,0 0-3-15,0 0-4 16,0 0-3-16,0 0 0 0,8 0 2 16,6 0 3-16,5 0 3 15,9 1 3-15,11 2 1 16,10-3 1-16,13 0 2 15,20-4-2-15,17-3-3 16,18-2-2-16,10-2-2 0,20 3 0 16,13-2-1-16,16 0-1 15,10 1 0-15,7 1 0 0,5 1-1 16,10 1 1-16,10-1 1 16,5 2-2-16,6 2 0 15,0 0 0-15,1 3 1 16,1 0 2-16,-1 0-1 15,-4 3 1-15,-5 3 1 0,-16 0 1 16,-15 2 0-16,-10 1 0 16,-8-2 0-16,-23 2-1 15,-17-1-1-15,-19 1-1 0,-19 0-1 16,-8 0-4 0,-21-1-8-16,-11-1-23 0,-20 3-22 15,-17-1-23-15,-17-9-6 16,-14 2-2-16</inkml:trace>
  <inkml:trace contextRef="#ctx0" brushRef="#br0" timeOffset="776387.9752">26883 14594 31 0,'0'0'80'16,"8"0"-3"-16,14-3-4 16,8-10-2-16,20-8-49 15,18 4-20-15,24 0 1 0,20-1 1 16,28 0 0-16,22 1 2 16,23 2-3-16,23 3 1 15,12 2 0-15,7 1-1 0,14 3 0 16,1 3 1-16,5 2 2 15,-5 0 2-15,-1-1 1 16,-8-1 1-16,-2 0 1 16,0 0-1-16,-9 3 0 0,-9-2-3 15,-14 3-1-15,-11-1-2 16,-13 1-1-16,-14 5-2 16,-23 0 1-16,-21 4-2 15,-20 0 1-15,-12 0-2 0,-21 1-1 16,-15-1-6-16,-18 0-3 15,-15-2-3-15,-13 3-8 16,-17 0-26-16,-25-6-34 16,-25 5-7-16,-22 1-4 0,-18-1 3 15</inkml:trace>
  <inkml:trace contextRef="#ctx0" brushRef="#br0" timeOffset="776819.5664">27256 14784 78 0,'-14'-3'87'15,"14"-10"-4"-15,9-7-5 16,23-6-2-16,8-5-69 0,28-2-3 16,26-1 1-16,23-2 0 15,22 0 0-15,21 2-1 16,21 3 0-16,11 3 1 0,14 3-1 16,7 5 0-16,1 7 0 15,0 3-1-15,-7 5 1 16,-8 5-1-16,-11 0-1 15,-12 3 0-15,-21 6 1 16,-15 1-1-16,-19 3-1 0,-23-1 0 16,-15 2-2-16,-21-3 0 15,-17 2-4-15,-20-1-3 16,-11 6-8-16,-23-3-18 16,-27 6-48-16,-17 1-4 0,-26-6-7 15,-15-1-2-15</inkml:trace>
  <inkml:trace contextRef="#ctx0" brushRef="#br0" timeOffset="778968.1075">7066 4034 13 0,'0'0'65'0,"12"-14"1"16,-11-1-4-16,-2 3-45 0,-1-2-13 16,2 14-7-16,1-12-22 15,-1 12-28-15,6 6-13 16,0 5 2-16</inkml:trace>
  <inkml:trace contextRef="#ctx0" brushRef="#br0" timeOffset="781705.0655">4157 17132 31 0,'0'0'75'15,"-14"0"-8"-15,14 0-13 16,0 0-8-16,0 0-8 0,0 0-12 15,-4-9-8-15,4 9-4 16,10-14-6-16,1 2-1 16,4-5-1-16,4-5-1 15,5-5 0-15,9-6 1 0,8-4-2 16,7-6-2-16,9-5 0 16,10-2 2-16,5-1-2 15,7-3-2-15,1 1 2 16,6 2-2-16,0 1 1 15,-3 1 0-15,-5 5 0 16,-4 1-3-16,-9 8 3 0,-10 2 0 16,-6 8-1-16,-14 4 1 15,-10 5-3-15,-7 7-2 16,-9 4-6-16,-9 5-6 0,-5 10-16 16,-19 8-26-16,-8 11-23 15,-10 5-5-15,-8 8-3 16</inkml:trace>
  <inkml:trace contextRef="#ctx0" brushRef="#br0" timeOffset="782022.3061">4093 17242 37 0,'0'0'68'0,"0"0"0"15,8-2 0-15,-9-13-41 16,22 2-6-16,14-11-2 16,5-2 0-16,15-10-3 0,6-3-3 15,7-7 0-15,9-2-4 16,1-5 0-16,6-2-2 16,4-2-3-16,1-1-2 15,-1 4 0-15,-1 1 1 0,-2 6-2 16,-6 3 1-16,-6 6-2 15,-10 6-5-15,-6 10-4 16,-9 7-18-16,-13 7-30 16,-1 11-21-16,-18 14-6 15,-14 12-4-15</inkml:trace>
  <inkml:trace contextRef="#ctx0" brushRef="#br0" timeOffset="782381.469">4392 17390 56 0,'-24'18'74'15,"5"-4"-2"-15,5-4-4 0,3-4-1 16,-24-2-65-1,38-11 0-15,21-20 3 0,13-16 1 16,54-14 1-16,-27-1 0 16,8-5 0-16,1 0 0 15,-1 6-2-15,-3-2-2 0,-3 5-1 16,1-3-1 0,0 4 0-16,-7 3 0 0,-5 4-1 15,-4 9-2-15,-9 3-2 16,-8 9-3-16,-5 2-3 15,-10 11-7-15,-11 2-19 0,-8 10-28 16,-2 6-17-16,-20 12-3 16,-11 12 5-16</inkml:trace>
  <inkml:trace contextRef="#ctx0" brushRef="#br0" timeOffset="782654.854">4213 17336 38 0,'-47'22'70'0,"6"-7"2"15,3 0-6-15,2-2-44 16,1-2-6-16,8-6-1 0,0 0-6 16,6-4-4-16,21-1 0 15,-19-15 0-15,19-18 1 16,21-1 1-16,15-2 0 0,11-4-1 15,2-2 0-15,10 0-4 16,-7 6-6-16,12 0-12 16,-5 3-20-16,-3-3-24 15,0 7-15-15,-8 2-6 16,-11 2 1-16</inkml:trace>
  <inkml:trace contextRef="#ctx0" brushRef="#br0" timeOffset="782966.8813">3878 16898 42 0,'-32'-2'75'15,"6"-4"-2"-15,3 3-29 16,6 2-7-16,1 0-9 0,8 0-12 15,8 1-6-15,0 7-8 16,2 10-1-16,4 6-2 16,9 9-1-16,-3 9 1 15,9 6 1-15,-13-18 1 16,4 0 0-16,3 2 1 0,-1 3-1 16,-1 0-2-16,3-2-5 15,2 0-12-15,2-2-16 16,-1-5-29-16,4-3-7 0,3-6-5 15</inkml:trace>
  <inkml:trace contextRef="#ctx0" brushRef="#br0" timeOffset="783351.0084">5482 16045 67 0,'7'-12'83'0,"9"3"-18"0,-16 9-4 16,0-12-9-16,0 12-17 15,0 0-10-15,-7 0-11 16,2 10-5-16,5 5-4 16,1 6-3-16,6 9-2 0,2 8-1 15,3 8 0-15,1 4 0 16,1 1-3-16,1 1-2 16,-2 2-3-16,-6-6-3 15,3 0-11-15,-9-6-19 16,-1-5-33-16,2 4-9 0,-2-9-1 15,0-7 10 1</inkml:trace>
  <inkml:trace contextRef="#ctx0" brushRef="#br0" timeOffset="784357.1891">7924 15763 22 0,'0'0'56'15,"-2"-12"-13"-15,2 12-18 0,0 0-5 16,3-10-5-16,-3 10-5 15,20-8-3-15,-1 1-1 16,3-3 1-16,11-1-1 16,4-5 0-16,16-5 1 0,11-6-1 15,10-5 1-15,8-5 2 16,14-8-1-16,6-6 2 16,14-3 0-16,13-5 0 0,3-2 2 15,4-3 0-15,9-3 1 16,10 0-1-16,0 1 0 15,8 2 2-15,-4-1-2 16,1 3-1-16,-4 4-2 0,0 5-2 16,-9 3-2-16,-10 5-1 15,-6 5-1-15,-8 3-2 16,-13 5 0-16,-9 4-1 16,-14 7-1-16,-14 2-5 0,-13 8-6 15,-22 5-10-15,-6 6-10 16,-18 6-28-16,-18 14-19 15,-19 5-6-15,-19 9 0 16</inkml:trace>
  <inkml:trace contextRef="#ctx0" brushRef="#br0" timeOffset="784707.0648">8711 15633 40 0,'-20'5'78'0,"20"-5"-1"16,2-15-3-16,26-11-3 0,8-13-61 16,42-6-3-16,27-7 1 15,21-8 0-15,26-4 0 16,17-4-1-16,20-2 0 15,10 0-3-15,5 2-1 0,-3 3 0 16,2 1 0 0,0 3 0-16,-9 5 0 0,-8 4 0 15,-17 4 1-15,-9 3-1 16,-19 9-1-16,-12 6-5 0,-21 12-9 16,-24 1-23-16,-26 13-41 15,-7 5-5-15,-24 9-5 16,-28 7-4-16</inkml:trace>
  <inkml:trace contextRef="#ctx0" brushRef="#br0" timeOffset="789184.489">4088 4020 6 0,'75'-24'17'15,"12"5"-3"-15,5-6-1 16,8 1-2-16,8-3 1 0,7-1-4 16,1-2 2-1,11-2 0-15,12 2 3 0,-2-9 1 16,-3 4 2-16,5-3-1 15,2 3 0-15,-8-4-1 16,0 5 0-16,-10-2-3 0,-13 5-2 16,-4 3-2-16,-1 5-2 15,-18 3-2-15,-12 3-4 16,-11 7-16-16,-9 3-18 0,-15 4-8 16,-7 5-14-16,-23 8-8 15</inkml:trace>
  <inkml:trace contextRef="#ctx0" brushRef="#br0" timeOffset="789740.8923">4209 5036 3 0,'42'-11'21'16,"0"-2"-2"-16,17-4-2 16,9-2-2-16,8-4 1 15,10-1-1-15,10-7-2 16,7-1 1-16,12-3 0 0,13 0-1 15,3-2 1-15,2-1 1 16,11-1-2-16,5-2 0 16,1 3-3-16,5-1 0 0,-2 2-2 15,-2 1 1-15,-2 0-3 16,1 2 1-16,-10 1-3 16,-3 6 0-16,-11-2-1 15,-6 6 1-15,-15 3-2 16,-13 2-4-16,-9 6-11 15,-16 6-20-15,-14 3-21 16,-9 3-14-16,-14 6-4 0</inkml:trace>
  <inkml:trace contextRef="#ctx0" brushRef="#br0" timeOffset="791417.8705">11665 1221 1 0,'3'-12'61'0,"0"-2"2"0,-3 4-2 15,0 1-44-15,0 0-3 16,0 9-4-16,-4-15-4 16,4 15-3-16,-8-15-4 15,8 15-1-15,-12-18-1 16,12 18-3-16,-7-9-1 0,7 9-1 15,0 0 1-15,0 0-3 16,-11-1 1-16,11 1 0 0,-9 8-1 16,1 5 0-16,1 3 2 15,-5 2 1-15,5 6 2 16,-26 38 3-16,10 7 2 16,-8 8 1-16,10 3 4 15,0 0 0-15,10-3-1 0,4-14 0 16,12-29-2-16,14-12 0 15,0-12 2-15,11-9-2 16,-7-12 2-16,11-15 2 16,-20 8 0-16,3-6 8 15,2-6 3-15,4-2 4 0,-4-4-2 16,2-4 3-16,0 1 0 16,4-2-1-16,-5 3-3 15,0-2-6-15,0 5-7 16,-1 0-5-16,1 9-3 0,0 1-3 15,-1 13-2-15,-2 3-4 16,9 23 4-16,-11 35 1 16,-8 36 3-16,-8 24 1 15,-8 19 1-15,-1 10 2 0,-5 3 2 16,-1-14-1-16,2-19-4 16,9-15 0-16,5-7-5 15,0-17-4-15,10-14-6 0,-1-12-3 16,5-11 1-16,-4-15 2 15,3-12-1-15,0-11 3 16,-2-25 2-16,-1-8 8 16,-9-18 16-16,0-4 8 0,-2-12 4 15,-3-1 3-15,-12-4 5 16,0 4 4-16,-7 4 0 16,3 7-1-16,-4 7-8 15,1 3-4-15,5 8-5 0,2 7-4 16,7 3-5-16,-1 7-4 15,9 3-3-15,4 0-3 16,6 14-4-16,-1-5 0 16,6 2-1-16,3-3 0 15,2 0 1-15,0-3 1 0,5-4 1 16,3-1 3-16,-3-1 3 16,6-4 2-16,-7 3 3 0,5-1-1 15,-2 3-1-15,-3-2-3 16,2 2-2-16,-3 3-2 15,0 2-1-15,-5 10-2 16,-4 4-3-16,-3 6-2 16,3 23 3-16,-11 29 2 0,-2 20 2 15,-6 19 1-15,-1 9 0 16,1 10 2-16,0 1 1 16,-1-14 1-16,7-14-1 15,0-7-1-15,8-5-2 16,-1-8-3-16,8-9-5 0,-5-4-1 15,5-12 1-15,-2-5 2 16,0-16 1-16,-2-12 0 0,-1-12 4 16,-2-17 3-16,-2-14 5 15,-5-17 0-15,-1-8 4 16,-9-7 1-16,0-8 4 16,-7 2 1-16,-3 2 2 15,-7 3-1-15,1 8 2 16,0 8 1-16,3 10-5 0,1 6-3 15,16 22-7-15,-2 0-3 16,2 3-5-16,5-3-4 16,3 4-6-16,7-4-6 0,6 5-12 15,4-1-26-15,4 1-20 16,5-1-3-16,2-1 1 16</inkml:trace>
  <inkml:trace contextRef="#ctx0" brushRef="#br0" timeOffset="792303.5019">12621 1309 9 0,'-6'-10'65'0,"4"-2"0"16,-1-1-1-16,3 3-47 0,0 1 2 16,3 0-9-16,0 0-11 15,-3 9-1-15,12-10-1 16,-1 9 0-16,-2 1-1 15,-9 0 1-15,4 14 0 16,25 16 4-16,-11 12 2 0,-1 10-2 16,-14 0 1-16,2-1 1 15,-5-6 3-15,-4-16 1 16,-5-12 1-16,9-17 0 16,-17 0 2-16,17 0-3 15,-6-13 0-15,6 2 1 0,0-4-3 16,2-3-3-16,3-2 0 15,1-2-2-15,6-5 0 16,-4 2 1-16,7-2-1 16,0 0 1-16,3 0-2 0,-1 2 0 15,3-3 0-15,0 4 1 16,0-1-3-16,-1 2 0 16,0 6-2-16,1 1-4 0,-1 3-1 15,-3 4-2-15,0 2 0 16,-5 3 0-16,-3 4 0 15,-8 0 1-15,11 9 0 16,-9 2 6-16,-2-1 1 0,0 5 1 16,0-1 1-16,0 5 1 15,0-2-1-15,3 4 2 16,0-3 2-16,2 4 0 16,4-4 0-16,1 3 3 15,2-6 0-15,5 2 1 0,0-8 0 16,4-2 0-16,-3-4 1 15,4-3 0-15,-1-3-3 16,-3-5 0-16,-1-4 0 0,-3-5-2 16,-3 0-3-16,-4-2-3 15,-5 2-4-15,0-2-11 16,-2 5-6-16,-6-2-15 16,-5 7-13-16,-5 3-10 0</inkml:trace>
  <inkml:trace contextRef="#ctx0" brushRef="#br0" timeOffset="793076.0849">13427 1201 47 0,'40'-16'60'16,"-5"2"-10"-16,-3-2-12 15,-5 3-13-15,-1-1-10 16,-7 3-6-16,-9 2-9 0,-10 9-5 15,10-11 0-15,-10 11 1 16,0 0 0-16,-12-1 4 16,3 1-1-16,-2 6 1 15,0 0-1-15,2 2 1 16,-4-1-2-16,4 2-1 0,-1 0 0 16,1-1 0-16,9-8-2 15,-13 16 3-15,13-16 0 16,-4 12 1-16,4-12 1 15,5 5 2-15,2-5 0 0,6 0 2 16,1 0-1-16,4-2 0 16,0-4 1-16,3 0-3 15,-1-3-1-15,0 3-1 16,1 0-3-16,5 1 0 16,-3 0-1-16,0 0 1 0,1 3 0 15,2-2 1-15,-5 1 2 16,3 3 1-16,4 0 1 15,-3 0 2-15,3 0 1 0,-2 0-1 16,1 3 1-16,-1-1 0 16,-1 2 2-16,-2-4-2 15,-2 0-2-15,-3 0 2 0,-2-2-3 16,-9-4 2-16,-7 6 1 16,8-8-3-16,-8 8-1 15,-9-4-1-15,-6 2 1 16,-2 2 0-16,-5 0 1 15,1 0-2-15,-3 0-3 0,-2 3 1 16,2 1 0-16,4 1-2 16,-1 1 3-16,6 0 0 15,3-2 1-15,12-4-1 0,0 0 4 16,9 1 2-16,8-3 3 16,2-9 0-16,4 0 4 15,1-7 4-15,5 1 4 16,-5-3 2-16,4 2-1 0,-2-1-6 15,-1 1-7-15,-1-2-2 16,-2 6-3-16,-5 3-5 16,0 4-5-16,-9 7-3 0,-3 6 0 15,-6 13 1-15,1 6 1 16,-11 29-8-16,-9 36-11 16,-1 9-17-16,0 8-14 15,-6 2-13-15,-1-6 0 0</inkml:trace>
  <inkml:trace contextRef="#ctx0" brushRef="#br0" timeOffset="793490.9785">12445 1991 25 0,'-16'-11'48'15,"8"1"-3"-15,8 10-8 16,0-15-12-16,9 6-10 16,12 1-11-16,9-2-1 0,15-8 0 15,14-3 6-15,10-5 2 16,15-2 1-16,14-6 2 15,8-2-1-15,17-3-1 16,11 0-1-16,2 0 0 16,-70 21-5-16,12-3-3 15,-1 1 0-15,4 1-1 0,0 1-1 16,3 0-1-16,-7 3-1 16,3-1-4-16,-7 2-3 15,1 2-12-15,-16 2-1 0,5 2-1 16,-15 0-3-16,-2 2-11 15,-14-6-12-15,-7 15-11 16,-53 20-2-16</inkml:trace>
  <inkml:trace contextRef="#ctx0" brushRef="#br0" timeOffset="793644.8542">12720 1877 30 0,'-102'19'67'0,"24"-6"0"16,38-7-40-16,0-2-1 15,21-3-6-15,26-1-16 16,30-10-36-16,52-9-27 16,38-8-9-16,35-17 2 0</inkml:trace>
  <inkml:trace contextRef="#ctx0" brushRef="#br0" timeOffset="801370.0176">5122 17381 3 0,'0'0'38'0,"0"0"-3"15,0-11 0-15,0 11-7 0,0 0-6 16,0 0-7-16,0 0-5 16,0 0-7-16,0 0 0 15,0 0 0-15,0 0-2 16,0 0 0-16,-2 16 0 15,2-3 4-15,0 4-1 0,3 5 2 16,1-1 0-16,3 6-3 16,0 1 1-16,0 3 1 15,5 1-2-15,-2 3 0 16,2-2 1-16,3 2-2 16,-15-35-1-16,32 67 4 0,-16-38 2 15,2-2 1-15,3-4 2 16,-2-7 2-16,1-3 2 15,1-7 0-15,-2-6 3 16,-1-2-3-16,-2-10-1 0,0-8 0 16,-5-6-3-16,-1-6-1 15,-7 9-2-15,3-57-1 16,-6-10-2-16,-6 0-1 16,-11-1-1-16,-5 11-2 15,-1 13 0-15,0 18-5 0,7 23-12 16,7 9-8-16,9 17-11 15,-10-7-17-15,11 17-18 16,7 10-10-16,2 9-5 16</inkml:trace>
  <inkml:trace contextRef="#ctx0" brushRef="#br0" timeOffset="801727.5617">5526 17354 50 0,'24'-13'51'0,"-9"-1"-11"0,0 4-9 16,-8-5-7-16,-7 15-6 16,13-3-5-16,-3 3-5 15,1 5-2-15,3 4-2 16,0 2-1-16,4 5 0 16,1 2-2-16,-3-2 1 0,4 2-1 15,-1 2 2-15,1-1 0 16,-4-2 6-16,0 1 4 15,2 1 2-15,0-1 0 16,-5-6 0-16,2-3 0 0,-6-6-2 16,-9-3 0-16,13-3-6 15,-13 3-4-15,7-38-2 16,-2-5-1-16,-1-1 0 16,5-4-3-16,0 1-5 15,8 1-7-15,1 13-17 16,5 16-30-16,1 3-12 0,1 4-7 15,-1 0-1-15</inkml:trace>
  <inkml:trace contextRef="#ctx0" brushRef="#br0" timeOffset="802316.3965">6180 16752 31 0,'-9'-15'74'0,"4"-2"-24"15,1 1-5-15,3 6-6 0,0 0-12 16,1 10-7-16,1 4-8 15,5 15-8-15,3 11-4 16,3 9-2-16,1 16 2 16,5 5 3-16,0 11 3 0,2-4-2 15,-2-4-1-15,-1-6 0 16,4-11 0-16,-15-26-2 16,3 1 0-16,7 6 2 15,-7-13 0-15,3-3 3 0,-12-11 0 16,15 2 0-16,-11-9 0 15,-1-4 0-15,2-9-1 16,6-2-1-16,1 0-3 16,10-6-2-16,5 3-3 15,5 2 2-15,4 9-1 16,3 5 0-16,1 9 0 0,-2 3 0 16,-4 12 2-16,-7 10-1 15,-7 1 2-15,-9 6 1 16,-10-17 1-16,-1 6 1 0,0-4 0 15,-8 4 1-15,-3-1 0 16,1-1 0-16,-6-1-1 16,0 1-2-16,1-4-1 0,0 3-8 15,-1-5-10-15,0-3-9 16,2-2-10-16,4-3-11 16,2-5-12-16,2-9-8 15,12-17-2-15</inkml:trace>
  <inkml:trace contextRef="#ctx0" brushRef="#br0" timeOffset="803093.4253">6972 16995 7 0,'24'-26'57'0,"-9"8"2"15,-4 5-7-15,-11 4-7 16,0 9-9-16,-15-5-12 16,-4 7-11-16,1 12-7 0,-4 4-5 15,-1 7-1 1,-1 5-1-16,3 7 2 0,2 1-1 15,4 2 1-15,6-1-1 16,3 0 0-16,5-25-1 16,1 4 0-16,0 10 2 15,5-17-2-15,-2 2 2 16,13-1 0-16,1-9 1 16,5-2 0-16,5-14 1 0,-1-10 1 15,3-5-2-15,-2-13 0 16,-3-4-1-16,-4 0 0 15,3 4-2-15,-8 4 0 0,-2 5 0 16,-1 8-1-16,-2 10 1 16,0 13 1-16,-3 7 0 15,2 10-1-15,-3 4 1 0,1 1 1 16,2 4-1-16,-2-2 1 16,1-4 0-16,-2-3-1 15,-6-16 1-15,18 14 1 16,-10-12 0-16,-8-2 2 15,16-2 0-15,-7-7 0 16,-1 1-1-16,4-6 1 0,-3-3 0 16,0-3-1-16,0 1-1 15,2-4-1-15,-1 5-1 0,3 0 0 16,-2 4-1-16,2 4-1 16,0 8 1-16,4 2-1 15,-1 2 2-15,4 13-1 16,-4-1 1-16,3 0 1 15,-2 2 0-15,2 0 1 0,-5-3 0 16,0-1 1-16,-3-3 0 16,2-4 0-16,-13-5 0 15,15 4 1-15,-15-4 0 0,10 0 0 16,-10 0 0-16,10-6-1 16,-6-6-1-16,-3-3 2 15,2-5-1-15,0-4-2 0,2-7 0 16,0-2-1-16,4 1 0 15,-2 2-1-15,3 4 0 16,1 3 0-16,4 6 0 16,1 6 1-16,1 9-1 15,3 4 2-15,0 9 0 0,6 7-1 16,2 6 1-16,2 3-1 16,1 4-3-16,6 3-8 15,-2-4-10-15,2-4-26 16,14-3-27-16,-11-12-7 0,0-7-5 15</inkml:trace>
  <inkml:trace contextRef="#ctx0" brushRef="#br0" timeOffset="803990.7447">8650 16478 26 0,'-13'-28'67'0,"14"8"-20"16,-6 1-3-16,1 5-2 16,-1 3-2-16,5 11-6 0,-6-13-6 15,6 13-8-15,0 0-8 16,0 0-1-16,0 0-5 16,0 11-3-16,4 7-2 15,3 7-2-15,6 8 0 0,2 8 0 16,8 9 4-16,1 6 1 15,6 7-2-15,-3 4 1 16,7 3 0-16,0 2 0 0,-2 0 0 16,-3-3 1-16,-2 1-1 15,-16-38-1-15,1 7 0 16,2-3-1-16,-4 4 0 16,1-3 0-16,1 3 0 15,-3-5-2-15,1 2-2 0,-2-4-3 16,0 1-10-16,0-6-12 15,-1-1-27-15,3-4-23 16,-5-3-5-16,1-9-4 16</inkml:trace>
  <inkml:trace contextRef="#ctx0" brushRef="#br0" timeOffset="806041.721">9361 16593 34 0,'10'-9'76'16,"-10"9"-3"-16,10-7 0 15,-10 7-34-15,3 11-21 16,6 13-6-16,-2 9-6 16,8 8-2-16,-1 10 2 0,5 11 0 15,1 5-2-15,-1 2 1 16,1 0-1-16,-3-3-1 16,4-11-1-16,-6-5 2 15,2-11-1-15,-9-12 1 0,2-10 3 16,-10-17-1-16,8 3-1 15,-8-14 0-15,-2-15 0 16,-4-13-1-16,-9-13-1 0,-1-12-3 16,-6-10-1-16,0-8-1 15,-1-1 0-15,8-2 0 16,-1 3 0-16,10 7 0 16,6 6 1-16,11 7 0 15,15 7-1-15,7 10 2 0,8 10-1 16,3 6 0-16,5 11-1 15,-8 10-1-15,-1 8-1 16,-6 12-1-16,-12 14 1 16,-9 10 0-16,-12 7 1 0,-5 6-1 15,-13-2 2-15,-6 1 1 16,-2-2 0-16,2-1 2 16,-4-8 0-16,6-3 1 0,6-2-1 15,5-3 2-15,6 5-2 16,4-1 0-16,3 3 1 15,9-3-1-15,4 3 1 16,7-3-1-16,2-1 0 0,7-8 1 16,0-3 1-16,5-7-2 15,2-11 1-15,2-2 0 16,-4-9 0-16,4-11-1 16,-4-7 1-16,2-7-2 0,-3-6 1 15,-5-4-1 1,-3-2 0-16,-7-2 0 0,-2 0-1 15,-9 4 1-15,0 3 0 16,-9 8 1-16,-1 5 0 0,0 9 0 16,-2 7-2-16,2 11 1 15,-11 2 0-15,7 14-1 16,2 6 0-16,-1 10 0 0,3 5 1 16,-1 0 0-16,3 1 1 15,4 0 0-15,6-4 0 16,-2-7 1-16,3-3 0 15,5-11 0-15,1-5 0 0,-1-7-1 16,1-1 1-16,2-9 0 16,0-9 0-16,0-6-1 15,1-8 0-15,-3-6 0 16,-2-2-1-16,-2 0 0 16,0 2-1-16,-4 5 0 0,-1 5 0 15,0 9-1-15,-1 8 0 16,2 11 1-16,2 1 0 15,-3 13 0-15,4 1-1 0,2 7 2 16,1 0 0-16,2 1 1 16,1-4 0-16,4 0 0 15,0-4-1-15,0-8 2 0,2-3-1 16,0-3 1-16,-5-12-2 16,-3-5 1-16,0-5 0 15,-9-8 0-15,0-4 0 16,-9-3 0-16,0-5-1 0,-2-4 0 15,-3 0 1-15,-3 4-1 16,2 3 1-16,4 5-2 16,3 5 1-16,2 3 0 15,5 9-1-15,2 8 0 16,6 6 0-16,0 2 0 0,4 9-1 16,-1 7 2-16,0 8-1 15,-1 6 0-15,-1 6 1 16,1 6-1-16,1 0 1 0,-1-1 0 15,2-2 0-15,-3-4 0 16,3-5 0-16,0-8 1 16,4-5-1-16,6-10 1 15,-3-5 0-15,4-3-1 16,2-9 1-16,4-6 0 0,-2-5 0 16,-1-8 0-16,-4-5 0 15,-1-8 0-15,-2-4 0 16,-7-5 0-16,-4 0 0 0,-6-1 0 15,-3 2 1-15,-5 3-1 16,-2 8-1-16,-3 7 0 16,-3 8 0-16,-1 4 0 15,-2 7 0-15,4 5 0 0,5 8-1 16,-14-10 0-16,14 10 0 16,0 0 0-16,0 0 1 15,0 0 0-15,-7-8 0 0,7 8 0 16,0 0 1-16,0 0-1 15,0 0 1-15,0 0 0 16,0-9 0-16,0 9 0 0,0 0-1 16,0 0 0-1,-9-11 0-15,9 11-1 0,-8-3 0 16,8 3 0-16,-14 0 0 16,14 0 0-16,-19 14 0 15,9 0 1-15,0 10-1 16,-3 4 1-16,1 7-1 0,0 3 1 15,0 7 0-15,4-1-1 16,0-2 1-16,3-3-1 16,4-6 1-16,1-6-1 0,6-8 1 15,7-5 1-15,-2-9 0 16,3-5 0-16,2-12 0 16,4-6 0-16,0-9 0 15,3-4 1-15,-1-7-1 0,-3 0 0 16,0 0 0-16,0 3 0 15,-2 4-1-15,-2 8-1 16,-4 7 1-16,1 9-1 16,1 7 0-16,-3 8-1 0,3 11 1 15,-2 6 0-15,0 2 0 16,5-1 1-16,0 1 0 16,3-7 1-16,1-6-1 15,3-9 1-15,4-8 1 0,2-15-1 16,2-8 1-16,2-10-1 15,-2-7 0-15,-3-9 0 16,1-7-1-16,-8-8 1 0,-7-4-1 16,-9-5 1-16,-5 1 0 15,-6 3 2-15,-8 3 0 16,-5 11 1-16,0 8-2 16,1 15 0-16,1 18 0 0,2 17-1 15,8 12 0-15,4 21-2 16,3 14 0-16,10 15-1 15,4 13 1-15,6 12 1 16,6 8-2-16,11 7 0 16,9 2-4-16,5 1-5 0,5-10-14 15,4-7-31-15,8-3-26 16,-6-13-5-16,-1-16-5 16</inkml:trace>
  <inkml:trace contextRef="#ctx0" brushRef="#br0" timeOffset="806740.6752">6685 18390 42 0,'-51'10'79'15,"5"9"-4"-15,46-19-4 16,-33 16-4-16,-2 0-56 16,35-16-2-16,-21 13-1 15,-1 3-3-15,22-16 1 16,0 0 4-16,15 0-1 0,83-22-1 15,-39-2 1-15,17-8-4 16,23-3 0-16,14-5-1 16,26-6 1-16,16-8-3 15,40 3 0-15,0-12 0 0,14 1-1 16,15-6 2-16,12 0 0 16,109-32 1-16,164-42 0 15,-6 15 1-15,-23 13-1 16,-40 14 1-16,-42 16 0 0,-57 14 0 15,-43 10-2-15,-52 7-2 16,-17 5 0-16,-23 5-1 16,-21 4 0-16,-19 6 0 0,-27 9 0 15,-24 5-1-15,-28 7 1 16,-19 5-3-16,-26 2 1 16,-18 3-2-16,-24 2-3 15,-14 7-4-15,-25 4-7 16,-21 1-10-16,-16 4-32 0,-15 9-21 15,-25 6-7-15,-24 2-2 16,-13 3 5-16</inkml:trace>
  <inkml:trace contextRef="#ctx0" brushRef="#br0" timeOffset="807255.1459">8785 18132 32 0,'-156'65'83'0,"15"-3"-7"16,15-9-3-16,17-4-4 16,18-9-55-16,19-7 1 15,17-13-1-15,55-20-4 16,-26 9-1-16,0 1 3 0,26-10 1 15,43-22-2-15,71-38 1 16,-11 12-4-16,20-3 0 16,27-8-3-16,16-1 0 15,20-8 0-15,14-1-1 16,16-6 2-16,126-33-2 0,110-28 2 16,-14 2-1-16,-26 14 1 15,-50 19 0-15,-59 21-6 16,-60 22 0-16,-60 15 0 0,-54 13 0 15,-20 1 0-15,-27 8 0 16,-19 3 0-16,-19 9 0 16,-16 2 0-16,-17 4 0 15,-11 3 0-15,-8-3 0 16,-18 3 0-16,-3 6 0 16,-6 0 0-16,-6 0 0 0,-6 0 0 15,0 1 0-15,-1 3-5 16,2 0-3-16,4 0-3 15,5 1-5-15,-6-2-14 0,0 5-55 16,4 5-1-16,0-2-3 16,-5 0-6-16</inkml:trace>
  <inkml:trace contextRef="#ctx0" brushRef="#br0" timeOffset="813812.3927">9789 18373 20 0,'6'0'58'0,"19"3"1"0,-13-3-12 16,-2 0-23-16,2-3-6 15,-12 3 2-15,0 0 3 16,0 0 1-16,0 0 0 16,0 0 1-16,4-6-2 15,0 0-3-15,1 0-4 16,-1 0-4-16,-1 0-2 0,9-26-4 16,-12 20 0-1,-2 1-3-15,-4-4-2 0,6 15-2 16,0 0 2-16,-12-8-1 15,-1-1-1-15,2 0 1 16,-26 3 1-16,14 8-1 16,23-2 2-16,-29 23 1 15,1-1-1-15,5 2-1 16,-1-2 0-16,5 4 0 16,-3 0-2-16,2 6 1 0,1 1-1 15,0 3 0-15,-14 39 0 16,33-75-1-16,-10 33 2 15,-3 1 1-15,8-2-1 16,-2 1 0-16,7-5-1 16,0-1-2-16,14-6-1 0,2 0-1 15,8-8-3-15,1 0 0 16,7-6 0-16,4-1 0 16,3-6 0-16,44-8 3 15,-38-8 2-15,1 4 0 16,-1-9 3-16,1 3 1 15,-1-7 3-15,0 1 0 16,-6-1 0-16,-39 25 1 0,36-28 0 16,-2-1-1-16,-7 3 0 15,1 2 0-15,-10 1-2 16,1 1-1-16,-19 22 0 16,16-23-1-16,1 1 0 15,-17 22 1-15,0 0 0 16,0 0 0-16,0 0-1 0,0 0 1 15,0 10-1-15,0 6 0 16,-7 36 0-16,4-31 1 16,3 2 1-16,0 0 1 15,-1-3 0-15,1 1 1 16,0-21 0-16,0 0 1 16,10 7-1-16,-1 2 1 0,3-1-3 15,21-11 0 1,-10-14-2-16,-6-6 2 0,-3 0-3 15,-3-7-1-15,2 1 1 16,-8-2-1-16,3 1-1 16,-8 1-3-16,0 1-1 15,0 28-8-15,-12-24-6 16,-2 2-26-16,14 22-29 16,-22 0-7-16,0-1-2 0,22 1-2 15</inkml:trace>
  <inkml:trace contextRef="#ctx0" brushRef="#br0" timeOffset="814829.5426">10376 18508 36 0,'22'0'76'0,"-1"-5"2"0,5-8-4 16,1-3-30-16,0 2-13 16,1-1-14-16,-5 4-6 15,3-1-4-15,-5 7-3 16,0-1-2-16,-21 6-1 15,23 2 3-15,1 4-3 16,-24-6 1-16,0 0-1 0,10 11 0 16,1 0 1-16,-3 1-1 15,15 23 1-15,-12-12 2 16,-11-23-2-16,0 0 0 16,0 0 1-16,0 0 0 15,0 0-2-15,0 0 0 16,0 0-2-16,0 0 0 0,3-2 0 15,3-4 0-15,38-64 0 16,-36 46-2-16,5 0 2 16,0 0 0-16,-13 24 1 15,22-21 0-15,-1-3 0 0,-21 24 0 16,21-8 0 0,2-1 2-16,-23 9-1 0,22 4 0 15,-2 3 0-15,-20-7 2 16,0 0 0-16,9 9-1 15,2 1 2-15,-3-2 0 16,5 2-2-16,-13-10 1 16,0 0 0-16,0 0-2 15,0 0-1-15,0 0-1 0,4 0 1 16,3-2-4-16,-2-1 1 16,-2 1 0-16,2-1 1 15,18-20-2-15,-19 13 3 16,-1-1-1-16,3 1 1 15,-6 10 2-15,11-3 1 16,-2 0-1-16,2 0 0 16,27-9-1-16,-9 6 0 0,-3-7 2 15,3 2-2-15,1-5 0 16,35-20 2-16,-32 15 1 16,-2-1 0-16,2-6 1 15,-1 4 0-15,-2-3 1 16,-4 6-2-16,-26 21-2 0,21-17-2 15,5-2 1-15,-26 19 1 16,25 0-1-16,1 2-2 16,-15 25 2-16,1 1-1 15,-5 7 3-15,12 40 0 16,-9-34-1-16,-3 3-1 16,1 0 1-16,2-1 1 0,-2 0-1 15,2-3 0-15,-10-40 0 16,7 31-1-16,4-1 0 15,-11-30 0-15,0 0-1 16,0 0 0-16,0 0-1 16,0-10 1-16,-6-69 1 0,-4 38 0 15,5-3 0-15,-2-1 0 16,4-4 0-16,2-2-1 16,2 3 1-16,3 0 0 0,5 3-2 15,6 5 0-15,1 10 0 16,3 2 2-16,1 10 0 15,-20 18 0-15,20-2-3 16,0 1 3-16,-20 1-1 16,20 21 1-16,2 2 0 0,-16 5 0 15,0-1-2-15,-6 5-2 16,-4 1-8-16,-8 1-16 16,3 1-28-16,-7-3-21 15,0 0-7-15,16-32-6 16</inkml:trace>
  <inkml:trace contextRef="#ctx0" brushRef="#br0" timeOffset="816289.4732">11905 18037 10 0,'38'-42'77'16,"0"6"3"-16,0-6-3 0,1 6-19 16,-6 8-16-16,-6 1-16 15,2 4-7-15,-7 4-6 16,-7 5-5-16,-7 7-3 15,-8 7-3-15,0 0-2 16,0 0-1-16,0 0 0 0,-1 9 0 16,-2 3 0-16,-20 38 0 15,11-25-1-15,-3 3 1 16,4 1-1-16,0 2 2 16,1 1 1-16,3-3 0 0,1 0 0 15,4-6 0 1,-2 1 0-16,4-24 1 0,0 0-1 15,0 0 0-15,37 24 2 16,-26-31-1-16,4-6 0 16,-3-6-1-16,-1 2 0 15,2-1 0-15,-3-3 0 0,1 3 0 16,-1 5-3-16,-1-3 2 16,-9 16-3-16,0 0 1 15,0 0 0-15,0 0 0 16,10-4 1-16,-1 0 0 15,2 1 0-15,-1-3 0 0,-10 6 2 16,0 0 0-16,14 9 2 16,19 23-1-16,-20-21 2 15,-13-11-1-15,15-9 0 16,-6-1 0-16,-3-2 0 16,2-5-1-16,0 0-1 0,-1 0-2 15,3-1 1-15,-2 0-3 16,3 1 3-16,-3 2-2 15,5 4 2-15,-1-2-1 16,-3 6 1-16,5 0-1 0,0 0 2 16,0 7-1-16,-2 0 1 15,4 2-1-15,-1 2 0 16,-3 4 1-16,1-2 0 16,0 1 0-16,1 0 1 0,-3-5-2 15,1 0 1-15,2-2 0 16,-3 0 1-16,1-2-2 15,-1-6 1-15,-2-2 0 16,3-3-2-16,-3 1 1 16,2-3-1-16,-2 1 1 0,2 0-1 15,-5-1 1-15,3 1-1 16,-2 2 0-16,1 0 0 16,-8 12 1-16,9-15 0 15,-9 15 0-15,15-3 0 0,-15 3 0 16,11 0 0-16,-11 0 1 15,11 13-1-15,-11-13 1 0,16 12-1 16,-7-6 1-16,0-2-1 16,2-2 0-16,-1-2 1 15,5 0-1-15,-4-5 1 16,1-4-1-16,2-7 0 0,-1 2 0 16,-1-6-1-16,0 3 2 15,1-2-3-15,-3 1 1 16,1 0-1-16,-1 5 2 15,0 0-2-15,-2 4 1 0,-8 9 1 16,16-7-1-16,-16 7 1 16,12 0 1-16,-12 0-1 15,16 18 1-15,-10-7 1 16,4-1-2-16,-2 3 0 16,5 0 0-16,-3-2 0 0,1-1 1 15,4-2-1-15,-5-4 1 16,4-4-1-16,0 0 1 15,0-6 0-15,-3-6-1 0,3-3 0 16,2-1 0-16,-3-3-1 16,1 1 0-16,-1 0 0 15,2-1 0-15,-2 1-1 16,-1 0 1-16,1 1 0 0,-1 4 0 16,-2 1 0-16,2 4 1 15,-4 4 0-15,4 4 0 16,-1 0 0-16,-2 3 0 15,3 6 0-15,-4 1 0 0,2 1 1 16,-2 1-1-16,2-1 1 16,-3-1-1-16,2-1 1 15,0-2 0-15,1-1-1 16,-2-5 2-16,3-1-2 16,-3-2 0-16,2-6 0 0,3-15 1 15,5-10 0-15,0-7 0 16,0 1 0-16,-3 3 0 15,1 4 0-15,1 6-1 0,0 10 0 16,-4 11-1-16,-1 5 0 16,3 2 0-16,-1 11 1 15,-14-13-2-15,15 18 1 16,-9-8 1-16,1 0-2 0,3 1 1 16,-3 0 0-16,3-3 0 15,-2 1 0-15,4-1 2 16,1-1 0-16,5 0 1 15,6-5 0-15,-1-3-2 16,8-9-6-16,-4-12-5 0,1-4-8 16,-6-3-23-16,-6-5-30 15,0 6-11-15,-8 3-7 16,0 1 1-16</inkml:trace>
  <inkml:trace contextRef="#ctx0" brushRef="#br0" timeOffset="816506.85">13341 17119 34 0,'-36'0'94'0,"10"-3"-1"16,0-5-9-16,11-5-6 15,6-2-6-15,3 1-84 16,6 14-14-16,6 1-33 15,7 17-24-15,1 9-4 0,-2 10-4 16,-9-16 0-16</inkml:trace>
  <inkml:trace contextRef="#ctx0" brushRef="#br0" timeOffset="816865.9507">12438 18283 30 0,'-64'57'91'15,"7"-3"-1"-15,4-10-6 16,9-1-4-16,7-1-3 16,37-42-74-16,-25 31 0 15,2 1-1-15,23-32 3 16,0 20 2-16,0 2-3 15,27-29 1-15,52-32 1 16,-15 1-2-16,14-5-1 0,8-4-1 16,11-1 1-16,6-4-2 15,8 2 2-15,8-3-1 16,-4-1-1-16,3-1 0 16,0 3 0-16,-2 0 0 15,-1 7-5-15,-7 0-6 0,-7 6-16 16,-5 0-57-16,-20 5-4 15,-16 6-6-15,-17-1-5 16,-12 5-1-16</inkml:trace>
  <inkml:trace contextRef="#ctx0" brushRef="#br0" timeOffset="818403.9058">7329 12119 47 0,'19'-7'67'0,"1"-2"-1"0,21 0-30 16,-7-2-15-16,1 0-2 15,16-6-7-15,9 2-4 0,9-7-2 16,11-2-1-16,15-6 0 16,8-5 0-16,12-5 1 15,20-5 2-15,3-5 5 16,6-1 0-16,14-10 2 0,10 1 2 15,5-8 1-15,17-1-3 16,-4-4-1-16,11-1-3 16,3 0-3-16,6 2-2 0,1 2-3 15,-5 2-2-15,-2 6 0 16,-10 4-1-16,-7 4 0 16,-13 5 0-16,-10 4 0 15,-14 5-1-15,-15 5 2 0,-12 2 0 16,-16 6-1-16,-10 4 1 15,-17 2-1-15,-13 4-3 16,-13 5-3-16,-13-2-8 16,-13 1-46-16,-8 8-21 0,-16 5-5 15,-10-5-6-15,-18 1-2 16</inkml:trace>
  <inkml:trace contextRef="#ctx0" brushRef="#br0" timeOffset="819415.0049">8081 9722 4 0,'-27'20'44'0,"3"-5"3"15,4 2 4-15,4-7-3 16,4-2-6-16,2-3-7 16,10-5-5-16,0 0-7 15,-4-8-4-15,7-8-4 16,6-8-2-16,6-8-3 0,5-7 1 16,7-11 0-16,5-9 0 15,8-4-2-15,2-3-2 16,6 4-2-16,1 1-2 0,0 5-1 15,-1 7-2-15,-4 11-2 16,-7 8-6-16,-2 11-4 16,-7 5-10-16,-5 9-23 15,-2 7-27-15,-7 4-13 16,-6 4-4-16,-8-10 0 0</inkml:trace>
  <inkml:trace contextRef="#ctx0" brushRef="#br0" timeOffset="821513.0247">8965 8328 16 0,'-9'-17'75'16,"-7"0"1"-16,4-1-2 15,13 6-41-15,-7-3-7 16,-7 5-7-16,6 1-6 16,-3 3-6-16,10 6-3 0,-9-11-2 15,9 11-1-15,-13-1 0 16,6 1 1-16,-6 0 0 16,0 5-1-16,-3 2 0 15,1 0 1-15,-2 2-1 0,-1 3 0 16,0 0 0-16,2 2-1 15,1 1 0-15,2 3 0 16,2-2 0-16,2 3-1 16,1 0 0-16,0 2 1 15,1 1-1-15,1 1 1 0,-1 3 0 16,0-2-1-16,-3 5 1 16,2-2 0-16,1 4 0 15,0 2 0-15,3 1-1 0,-2 6 1 16,3 2 0-16,3 3 0 15,1 0 0-15,7 6 0 16,0-5 0-16,5 0 0 0,3-2 1 16,2-6 0-16,3-3-1 15,5-8 0-15,-1-4 0 16,4-8-2-16,0-5-2 16,5-10-2-16,3-5-2 0,-1-12-3 15,1-9-5-15,-1-6-4 16,2-8-4-16,-7-6-3 15,1-3 3-15,-6-4 2 16,-4-4 4-16,-3 1 5 16,0 2 13-16,-6 1 11 0,-2 6 8 15,-2 4 7-15,-4 1 2 16,-3 14 1-16,0 3 1 16,-2 10-6-16,0 3-8 0,0 12-7 15,0 0-3-15,-11 11-4 16,3 12-2-16,2 8-2 15,-1 8-1-15,-1 7 2 16,2 5 0-16,6-1 1 16,-1-3 0-16,2-4 0 0,6-9 1 15,3-7-1-15,3-10 1 16,1-9 1-16,2-8-1 0,0-8 2 16,-1-9 1-16,1-7-2 15,-6-6 2-15,1-6-1 16,-8-4 0-16,-3-4-1 15,-4 1-1-15,-9 4 2 0,-2 1-2 16,-4 7 0-16,-1 4 1 16,2 6 0-16,-1 4-1 15,8 7-1-15,-1 1 0 16,12 9-1-16,-3-15 0 0,6 6 0 16,11-3-2-16,4-1 0 15,5-2 0-15,8 0 2 16,0 1-1-16,5 3 0 15,-3 5 0-15,1 6 1 0,-1 4-2 16,-8 14 2-16,-3 9 0 16,-3 7 1-16,-6 4-2 15,1 0 1-15,-4 0 0 16,0-4 0-16,4-2 0 0,-7-10 2 16,4-7 0-16,-3-11 0 15,4-4 2-15,-6-9-1 0,6-10 2 16,-6-6-2-16,3-8 1 15,-2-4-2 1,5-5 0-16,-3 2-1 0,5-1-1 0,1 5 0 16,-2 3-1-1,5 11-1-15,1 6-1 0,2 9 2 16,0 7-2-16,-1 5 2 16,-1 8 0-16,0 9 1 15,-2 1 1-15,2 4 0 16,-4 1 0-16,0-6 0 0,-3-2 0 15,1-7 0-15,1-3 0 16,0-10 0-16,-2-2 0 16,4-10 1-16,-1-9-1 0,1-6 0 15,-4-6-1-15,4-7-1 16,-1-2 0-16,0-2-1 16,2 2 1-16,-4 2-1 0,-1 6-1 15,0 7 1-15,-1 9 1 16,-2 9 0-16,-9 9 0 15,15 3 0-15,-11 9 1 16,4 8 0-16,1-1 1 16,0 1 0-16,6-1 1 0,-2-2 0 15,8-5 0-15,0-9 0 16,7-3 0-16,0-7 0 16,2-9 0-16,2-9 0 0,-1-4 1 15,-2-6-2-15,1-3 1 16,-7-4-1-16,-2 2 1 15,-4 3 1-15,-2 1 1 0,-9 9 1 16,1 3-1-16,-3 11 0 16,-4 13 0-16,0 0 0 15,7 10 0-15,-3 17-1 16,4 11-2-16,1 9 1 0,3 13 0 16,4 10 2-16,0 6-1 15,2 4-1-15,-1-2-1 16,1-7 1-16,-2-8-1 15,-3-13 1-15,0-10 0 0,-7-15 0 16,-3-11 0-16,-3-14 1 16,-7-14 2-16,-10-11-1 15,-2-6 0-15,-6-12-1 16,-5-11-1-16,-2-9-1 0,1-6 0 16,0-5 0-16,5-1-1 15,5-1 0-15,10 4 0 16,5 4 0-16,7 5 0 0,8 12 0 15,10 8 0-15,4 9-1 16,5 9 1 0,0 13-3-16,1 8 0 0,-6 8-1 15,-7 12-3-15,-4 13 2 16,-12 8 0-16,-7 5 0 0,-11 5 1 16,-7 1 2-16,-5-1 1 15,1-5 2-15,0 0 0 16,7-13 0-16,4-5-1 0,10-8-3 15,8-16-6-15,8 8-9 16,11-11-27-16,11-16-21 16,8-4-8-16,3-9-3 0</inkml:trace>
  <inkml:trace contextRef="#ctx0" brushRef="#br0" timeOffset="823205.9863">10966 7719 1 0,'9'-13'72'16,"-4"4"-1"-16,-5 9-13 15,-17 2-13-15,-2 12-17 16,-6 9-11-16,-1 8-9 16,-5 10-2-16,4 2-1 15,-3 8-1-15,8-3-1 0,4 1-2 16,6-8 0-16,5 0 1 16,7-13-1-16,0-8-1 15,8-7 1-15,9-10-1 16,-2-3 0-16,8-14 0 0,-5-4 0 15,5-7 1 1,-3-7-1-16,3-2 0 0,-5-3 0 0,0 2 0 16,-1 4-1-16,-4 5 0 15,-2 5-2-15,3 7 1 16,-4 9 1-16,1 5-1 16,2 8 0-16,-4 10 1 0,2 4 1 15,0 2 0-15,0-1 1 16,3 0 0-16,-4-2 0 15,2-5-1-15,2-5 2 16,-4-6-1-16,0-5 1 16,4 0 0-16,-5-9 0 0,3-2 0 15,-1-4 0-15,-2-4 0 16,0-4-1-16,0-2 1 16,-1-1-1-16,0-1 0 0,-2 4 0 15,3-1-1-15,-3 6 0 16,3 4-2-16,2 9 1 15,0 1 0-15,1 4-1 16,1 8 0-16,3 2 0 0,-2 4 1 16,-2-5 0-16,1 5 1 15,1-6 0-15,-5 2 1 16,3-7-1-16,-3-3 2 16,0 0-1-16,3-3 1 0,-4-4 0 15,5-7 0-15,-5 1 1 16,4-6 0-16,-8 0 0 15,6-4-1-15,-4-3 0 16,0-1 0-16,0 1 0 16,-2 4-2-16,-1 0 0 0,1 4 0 15,1 3-1-15,-1 4-1 16,-4 11-1-16,0 0 1 0,0 0 0 16,0 0 0-16,7 4 0 15,-5 6 0-15,1 1 1 16,3 0 1-16,-1 2-1 15,7-2 1-15,-1-2 0 0,4-1 1 16,2-3-1-16,2-2 1 16,-1-3 0-16,2 0 0 15,-2 0 1-15,-2-6 0 0,0-1 0 16,-5-1 0-16,-1-4 0 16,1-3 0-16,-3-3-1 15,0-1 1-15,2-1-1 16,-3 1-1-16,3-1 0 15,-2 4-1-15,1 5 0 0,-9 11-1 16,9-14 1-16,-9 14-1 16,7 7 0-16,-5 3 0 15,-1 6 1-15,0 3-1 0,3 1 2 16,5-1-1-16,1 1 1 16,4-6 0-16,4-3 1 15,2-3-1-15,4-6 1 0,1-2 0 16,0-7 1-16,-3-3-1 15,2-4 1-15,-3-2 0 16,-5-3 1-16,-3-1 0 0,-2-4 1 16,-3 3 1-16,-4 0 1 15,1 3-2-15,-4 4 0 16,-3 1-1-16,-1 4 0 16,3 9-3-16,0 0-2 15,-13 0 0-15,10 7 0 0,-2 8-1 16,2 6 1-16,2 3 0 15,1 2 1-15,4 2-1 16,2-2 1-16,1-3 1 0,2-3 0 16,1-6 0-16,3-8 1 15,0-4-1-15,-2-2 2 16,0-8-1-16,-2-1 0 16,2-5 0-16,0-4 0 15,-4-2 0-15,4-5 0 0,-3-1-1 16,2-1 1-16,1 0-1 15,1 0-1-15,1 2 1 0,1 4-1 16,3 6 0-16,4 4 0 16,-2 7 0-16,1 4-1 15,0 5 0-15,-1 7 0 16,-3 5 2-16,-4 0-2 16,2 4 1-16,0-3 1 0,-4-3-1 15,2 1 1-15,-4-4 0 16,3-4 0-16,-11-8 1 15,14 9 0-15,-14-9 1 16,0 0-2-16,9-13 1 0,-7 0 2 16,-1-3-2-16,1-6 0 15,-2 1 0-15,1-4 0 16,1 3-1-16,1 1 0 0,-1 4 0 16,1 3-1-16,2 5-1 15,-5 9 1-15,12-7-2 16,-3 7 2-16,-1 0-1 15,6 4 1-15,-2 2 0 0,9-2 1 16,0-1 0-16,4-3 0 16,6 0 1-16,-3-3 0 15,3-6 1-15,2 0-2 0,-2-3 0 16,-5 1 1-16,-2 0 0 16,-7 3 1-16,-2 1-1 15,-4 2 0-15,-11 5 1 16,9-7-1-16,-9 7 1 15,0 0-1-15,0 0 0 0,2-12-1 16,-2 12 0-16,0-9 0 16,0 9 0-16,0-9 0 0,0 9 0 15,4-9 0-15,-4 9-3 16,0 0-2-16,3-9-6 16,-3 9-7-16,0 0-18 15,0 0-37-15,-8 10-6 16,8-10-4-16</inkml:trace>
  <inkml:trace contextRef="#ctx0" brushRef="#br0" timeOffset="823498.3335">11356 7236 43 0,'-28'-9'76'0,"3"-4"-13"0,11 6-6 16,-1 6-23-16,-20-1-96 15,35 11-12-15,2 11-3 16</inkml:trace>
  <inkml:trace contextRef="#ctx0" brushRef="#br0" timeOffset="823975.61">9561 9315 43 0,'-73'35'84'16,"11"-9"-3"-16,12-8-6 15,12-11-5-15,14 25-52 16,22-75-16-16,17 29 0 16,30-12 1-16,21-10 0 0,23-11 4 15,26-15 1-15,25-13 0 16,25-10 1-16,21-7-1 15,18-8 0-15,13-4-2 16,8-1-1-16,5-1-1 16,2 1-1-16,-2 9-1 15,-15 7 0-15,-11 11-1 0,-19 11 0 16,-22 15-3-16,-28 11-2 16,-26 17-5-16,-26 12-5 0,-33 12-10 15,-33 19-22-15,-26 12-35 16,-39 16-4-16,-28 11-6 15,-34 16 3-15</inkml:trace>
  <inkml:trace contextRef="#ctx0" brushRef="#br0" timeOffset="824147.1474">10986 8961 67 0,'-215'105'91'0,"14"-14"-4"16,30-15-4-16,25-20-35 16,35-7-14-16,34-24-14 15,28-16-9-15,40-14-5 16,31-24-2-16,39-16-2 0,29-17-1 15,30-16-3-15,28-12-7 16,28-9-15-16,10 3-54 16,23-2-5-16,-3 6-6 15,-4 4-5-15</inkml:trace>
  <inkml:trace contextRef="#ctx0" brushRef="#br0" timeOffset="826794.7543">4514 17913 41 0,'-18'-25'80'0,"-1"6"3"0,1-6-20 16,3 7-15-16,2-5-11 16,-2 8-13-16,3 1-11 0,2 9-7 15,-2 1-6-15,4 4-3 16,8 0-3-16,0 0 1 16,-8 19 2-16,2 2 1 15,6 10-1-15,1-1 1 16,10 5 1-16,14 41-4 15,-25-76 2-15,16 37 1 16,2 0 0-16,2-8 1 16,-1 2 1-16,3-11 0 0,19 5 3 15,-19-25 2-15,-5-9 4 16,1-12 0-16,-6-6 2 16,1-9-1-16,-6 3 2 15,0-7-1-15,-3 3-3 16,-3-5-2-16,-1 5-3 0,2 3-2 15,-2 9-2-15,0 2-1 16,0 23-4-16,0 0-5 0,0 0-1 16,0 7-6-16,0 3-22 15,9 47-34 1,22 26-5-16,-4-33-6 0,3-7 0 16</inkml:trace>
  <inkml:trace contextRef="#ctx0" brushRef="#br0" timeOffset="827479.9305">12743 15550 47 0,'-16'-28'80'15,"2"4"-1"-15,1 5-5 16,3 0-7-16,1 5-69 0,-5 2 1 15,14 12 0-15,0 0 0 16,-2 4 0-16,2 13 1 16,-1 4 0-16,-4 10 2 15,5 4 1-15,0 7-1 16,0 1 1-16,0-1 0 16,0 0-2-16,4-9 1 0,-2-4 1 15,9-9 4-15,-7-7 1 16,-4-13 1-16,10 0 0 15,-3-15-1-15,-3-8 0 0,6-7 0 16,-4-6-2-16,-2-7-3 16,2-2-2-16,3-1 0 15,-3 6 0-15,1 4-1 16,-1 12-1-16,0 8 0 16,5 16-1-16,-2 14 0 0,3 27-5 15,0 15-10-15,-3 23-25 16,7 23-34-16,-12 13-7 15,-5 9-5-15,-3-8-2 0</inkml:trace>
  <inkml:trace contextRef="#ctx0" brushRef="#br0" timeOffset="833012.6583">7260 14145 10 0,'-8'-12'28'0,"1"-2"-4"16,7 14-7-16,-8-18-3 0,8 18-6 16,-8 12 1-16,5-1-6 15,0 10-4-15,-2 3-5 16,1 9-1-16,0 1 5 0,1 8-1 16,2-5 2-16,1-1-1 15,0-1-1-15,-1-7 2 16,3-5 8-16,1-6 9 15,0-8 0-15,-3-9 1 16,8-6 0-16,-2-11 2 0,-2-8-1 16,2-4-1-16,-3-6-6 15,0-3-4-15,-2 0 4 16,1-1 0-16,-2 9 1 0,0 0-2 16,-2 12-2-16,-2 1-3 15,4 17-2-15,-9 4-2 16,6 19-6-16,0 7-5 15,1 12-7-15,0 9-10 0,2 3-17 16,8 12-19-16,5-9-2 16,7-6 3-16</inkml:trace>
  <inkml:trace contextRef="#ctx0" brushRef="#br0" timeOffset="833665.4031">12569 12864 5 0,'7'-11'58'16,"-7"11"-1"-16,10-18-2 15,-10 18-46-15,0 0-2 0,0 0-6 16,0 0-3-16,11 15-1 15,-5 3 0-15,1-3 3 16,0 8 0-16,2-6 0 16,-4 6 2-16,4-5-1 15,-2 5 0-15,2-7-1 0,4-3 2 16,-2-3 2-16,0-3 1 16,-11-7 1-16,21 8 2 15,-21-8 1-15,15-4-1 16,-10-4-1-16,0-5 1 0,-1 1-4 15,1-1 0-15,0 2-5 16,-1 2-3-16,-4 9 0 16,13-5-1-16,-6 13-5 15,2 14-15-15,-2 10-22 0,5 17-17 16,-7 9 2-16</inkml:trace>
  <inkml:trace contextRef="#ctx0" brushRef="#br0" timeOffset="841003.9292">25002 14968 19 0,'0'0'24'0,"-8"-14"0"16,8 14 1-16,-15-7 1 15,5 5-1-15,1 2-4 16,-4 0-4-16,-1 2-3 0,-3 1-3 16,-2 3-2-16,0 2-2 15,-2 1-4-15,1 2-1 0,-1 3 1 16,-5 3-2-16,1 2 0 15,1 8 0-15,-8 1 0 16,5 4 0-16,-5 4-1 16,3 3 1-16,2-1 0 0,1 5-1 15,2-4 0-15,5 4 0 16,5 2 0-16,5-2 0 16,1 1 0-16,4-6-1 15,4 2 0-15,2-7-1 0,7 1-1 16,2-11-4-16,3-7-1 15,5-7-3-15,2-6-1 16,11-2-3-16,4-10 2 0,0-8-1 16,3-5 1-16,2-3 2 15,6-6 2-15,-7-3 3 16,7-5 1-16,-11 4 3 16,-4-4-1-16,-2 6 6 0,-6 1 0 15,-3 6 4-15,-7 3-2 16,-1 9 1-16,-13 14-1 15,7-9-2-15,-7 9 2 16,-3 12-3-16,-4 2 1 16,-3 6-5-16,1-1 2 15,-4 9 2-15,3 1-1 0,1-2-1 16,-2 0 0-16,4-6 2 16,3 4-2-16,-2-9-2 15,5 4 2-15,-1-9-1 0,2-2-2 16,0-9 2-16,4 13-1 15,-4-13-1-15,12 6 1 16,-1-6 0-16,-3 0 0 0,6-3 0 16,0-5 0-16,1-1-1 15,-1-2-1-15,4-1-1 16,-2-3 0-16,2-4-1 16,-1-2 4-16,1 1 0 0,-6-4 3 15,-1 3 1-15,-1-2 4 16,-4 1 0-16,0 1 0 15,-3 1 0-15,-1 5-2 16,0 0 0-16,-1 3-2 0,0-1 0 16,0 4-1-16,-1 9-1 15,7-13 0-15,-7 13-1 16,10-5 1-16,-10 5-2 16,11 2 2-16,-11-2 0 0,10 16 0 15,-2-1 0-15,1-2 0 16,-5 4 0-16,8-1 2 15,-8 1-2-15,8-2-2 16,-8 0 2-16,11-6 0 0,-8 0 2 16,-7-9-2-16,18 8 1 15,-7-8 1-15,-2 0-1 16,3-3 2-16,-2-5-2 16,-1 1 1-16,1-4 0 15,-1 2 1-15,1-2-2 0,-2 1 1 16,3 1-1-16,-3 3-1 15,4 2-1-15,-2 3 1 16,1 1-1-16,-2 2 0 0,3 5 0 16,-12-7-2-16,16 18 3 15,-10-8 0-15,2 2 0 16,-1-2 2-16,1-1 0 16,1-2 0-16,2-1 1 0,0-2 0 15,5-4 1 1,0 0-1-16,3-4-1 15,1-3 1-15,2-5-1 0,0 0 0 0,5-5-1 16,-6 1 1-16,6-4-1 16,-5 3 0-16,1-3 0 15,-5 5 0-15,1-1-1 16,0 6-1-16,-5 4 1 0,-14 6 0 16,17 2 2-16,-8 8 3 15,-8 13 0-15,-1 2 0 16,-1 15 1-16,-9 7 2 15,0 3-1-15,5 2-2 0,-3-2-1 16,-3-1-2-16,4-6-1 16,2 1 0-16,3-13-1 15,2-5 0-15,0-4 0 16,1-4 0-16,2-3-1 0,0-4 1 16,-3-11 1-16,8 10 0 15,-8-10 0-15,13-2 0 16,-5-9 0-16,10-4 3 15,-7-1-2-15,7-5 0 0,-9 0-1 16,6-2 1-16,-10 0 1 16,4 0 0-16,-11 0 0 15,-12 0 3-15,-2 1-1 16,-5-1 2-16,0 1 1 0,-5-1-1 16,5 6 1-16,-1-4-1 15,6 9-2-15,7-1-1 16,-1 6-3-16,6-3-2 15,4 10-1-15,0 0 0 0,0 0-1 16,0-9 0-16,7 6 1 16,6-1 0-16,6-2 1 15,7 1 1-15,4-5 1 16,7 2-1-16,1-2 0 0,6 0 0 16,-4 0 0-16,4 1 0 15,-8 1 0-15,-3 0-1 16,-7 2 1-16,-4 2-1 0,-8 1 0 15,-4 1-1-15,-10 2 0 16,0 0 1-16,5 14 1 16,-7-3-3-16,-8 8 2 15,-1 1 0-15,-3 5 1 0,1 6 0 16,0-6-1-16,-1 5 1 16,2-8 0-16,2-1 0 15,2-7 0-15,4 2 1 16,4-16 0-16,-5 8 0 0,5-8 2 15,0 0-3-15,0-7 1 16,2-4 1-16,2-3 0 16,5-8-2-16,0 1 1 0,2-5-1 15,-2 3 0-15,4-2 0 16,0 3 0-16,-3 2-1 16,4 5-1-16,-4 7 1 15,3 4 0-15,0 4 0 0,-1 1-2 16,-2 9 2-16,0 5 0 15,-4-2 0-15,2 5 1 16,0 0 0-16,-4-3 2 0,-1 2 0 16,-3-17 1-16,9 8 1 15,-9-8-1-15,11 0 0 16,-11 0 0-16,12-19-1 16,-3 6-1-16,-1-4-1 15,4 3-1-15,-3-1-1 16,6-1-4-16,-4 0-7 15,4 2-9-15,-4 5-10 0,5-1-6 16,-3 5-13-16,-1-1-15 16,10 6-3-16</inkml:trace>
  <inkml:trace contextRef="#ctx0" brushRef="#br0" timeOffset="841366.3961">26795 15227 41 0,'2'-22'35'0,"4"-1"-16"15,-2-2 0-15,1-1 0 16,1-3 0-16,-3-1-2 0,1 0 2 16,-2 0 0-16,0 1-2 15,-1-2 0-15,-1 1-2 16,0-1-1-16,0 5 0 15,0 0-3-15,-1 8-3 16,-1 2-2-16,2 16-2 0,0 0-2 16,-14 13 0-16,7 21-2 15,-3 11-2-15,-2 15 0 16,-2 10 2-16,-1 9 0 16,0 3 0-16,4-2-1 0,2-1-2 15,1-8-3-15,4-10-3 16,1-9-9-16,3-11-15 15,0-6-19-15,1-12-16 0,4-3-4 16</inkml:trace>
  <inkml:trace contextRef="#ctx0" brushRef="#br0" timeOffset="842733.6213">26690 15348 55 0,'-14'-5'69'15,"1"1"-4"-15,13 4-5 16,-12-7-49-16,12 7-4 16,15-3-8-16,6 1-5 15,7-2 3-15,7 0 1 16,4-3 2-16,1-1 0 16,7-3 1-16,-7 2-1 0,-2-4 2 15,-7 4 1-15,-4 1 4 16,-8 1 0-16,-7 1 1 15,-12 6-1-15,0 0 1 0,0 0-3 16,0 0 0-16,-8 4-2 16,-1 8-3-16,-3-3-1 15,3 5-1-15,0-4 0 0,1 2 1 16,2-3 0-16,6-9 0 16,-7 10 1-16,7-10 0 15,0 0-1-15,0 0 1 16,0 0-1-16,0 0 1 15,0 0-1-15,10 13 0 0,-10-13-3 16,22 14 1-16,-10-5-6 16,9 3-10-16,-4 1-8 15,8 0-4-15,7-4-2 16,1-3 0-16,3-4 4 0,-3-2 6 16,7-8 13-16,-8-8 16 15,8-3 10-15,-9-7 9 16,-5 1 1-16,-4-10-1 0,-3 1-2 15,-5-7-6-15,-4-1-4 16,0 0-3-16,-5 4-3 16,-1 0-1-16,-2 9-5 0,-1 6-2 15,-1 10 0-15,0 13-1 16,-7 1 1-16,-4 17-1 16,2 5-1-16,-2 7 0 15,3 3 2-15,-3 0 2 16,5 2 0-16,2-3 0 0,2-4 0 15,2-5 1-15,2-4 0 16,3-6 2-16,4-5 0 16,1-4 1-16,2-3 2 15,-1-1-1-15,3-3 1 0,1-2-2 16,0 2 0-16,2 1-3 16,-1 2 0-16,2 2-2 15,-3 8-2-15,4 4-2 16,-5 1-1-16,0 5-2 0,-6-4-1 15,2 4-1-15,-9-5 2 16,-1-1 1-16,-3-6 2 16,-10-1 4-16,-1-3 2 0,-4-4 1 15,2 0 3-15,-4 0-1 16,8 0 0-16,-1 0-5 16,13 0-2-16,-13 0 0 15,13 0-1-15,0 0 0 0,16 0-1 16,0 0 1-16,2-1 1 15,12-3 2-15,-3 0 1 16,11-6 1-16,4-3-1 16,2-3 0-16,3-3 2 15,-1-7-2-15,3-2 0 0,-8-8 0 16,3-1 2-16,-10-8 2 16,-6 4 3-16,-6-4 4 15,-9 4-1-15,-6 4 2 16,-5 7-1-16,-2 8-1 0,-6 8-2 15,-5 14-3-15,-4 8-3 16,0 18-3-16,-3 9-1 0,0 11-1 16,-1 5 1-16,2 4 0 15,4-3 1-15,3-1 0 16,5-6 0-16,5-5 0 16,1-12 0-16,10-4 1 0,4-6-1 15,3-4 0 1,3-4-1-16,4-2 0 0,1-4-1 15,5-4-1-15,-2-3 0 0,-1-7 0 16,-1-5 0-16,-4-4 1 16,-7-1 0-16,-1-5 1 15,-7 0 1-15,-2-1 1 16,-2 3 1-16,-2 1-1 0,-2 5 0 16,1 1-2-16,-1 7-1 15,0 9 0-15,0 0-2 16,0 0 0-16,0 0 0 15,0 0 0-15,-7 11 1 0,2-2 1 16,1 3 0-16,-1 1 2 16,1-1 0-16,0 3-1 15,4-1 2-15,0 1-1 0,0-1 0 16,7 2 0-16,-1-1 0 16,8 1 0-16,-5-3-1 15,7 3-4-15,-2-6-3 16,4 0-11-16,-2-3-8 15,4-2-14-15,3 8-22 0,-1-12-10 16</inkml:trace>
  <inkml:trace contextRef="#ctx0" brushRef="#br0" timeOffset="843302.6133">28683 15423 3 0,'-12'0'70'15,"12"0"0"-15,-13 0-4 0,4-9-22 16,9 9-28-16,0 0-6 16,6-2-6-16,-6 2-3 15,19-4 1-15,-8 1 2 16,3-1 1-16,-1-3 1 0,6-1-1 16,3-3 1-16,-2-1-1 15,5-2 2-15,2-1-1 16,3-3-1-16,1 1 0 15,1-5-1-15,-2 3-1 0,2-2 0 16,1 2 0-16,-5-1-2 16,1 4-2-16,-2 3-6 15,1 0-12-15,-2 0-28 0,9 4-27 16,-8 2-4 0,-5-1-3-16</inkml:trace>
  <inkml:trace contextRef="#ctx0" brushRef="#br0" timeOffset="844447.2511">29639 14837 43 0,'-11'-14'77'0,"11"14"-3"15,-8-25-16-15,8 25-29 16,0 0-9-16,0 0-8 0,-1 8-7 16,1 9-4-16,0 7-2 15,0 4 0-15,0 5 2 16,0-2-1-16,0 7 1 16,-2-7 0-16,0 1 1 15,-4-10-1-15,3-4 0 0,1-4 1 16,-1-4 1-16,3-10 0 15,0 0 0-15,0 0 0 16,2-7 1-16,4-9-1 0,2-6 1 16,1-4 0-16,4-7 0 15,1-5 0-15,0-2 1 16,3 4 0 0,1 0-1-16,-3 6-1 0,4 3-1 15,-5 8 1-15,0 4-3 0,1 10-2 16,0 3 0-16,-3 2 0 15,-1 9 0-15,0 4 1 16,-2 2-1-16,3 4 1 16,0 2 0-16,0-2 2 0,2 2-1 15,3-4 1-15,3-5 0 16,-1-2 1-16,4-4 0 16,-3-6 1-16,2-1 1 15,0-8 0-15,-4-6 0 0,-4-2 0 16,-1 0 0-16,-1 2-1 15,-5-2-2-15,0 7 0 16,-1 1-2-16,-6 9-1 0,7 7-1 16,-2 14-1-16,-2 10 1 15,2 8-1-15,-2 13-5 16,4 7-8-16,-6 5-19 16,-1 5-39-16,5 3-5 0,-3-8-5 15,-1-7-1-15</inkml:trace>
  <inkml:trace contextRef="#ctx0" brushRef="#br0" timeOffset="844902.3893">28739 15523 40 0,'0'0'68'15,"8"0"1"-15,4 0-17 16,-1 4-27-16,8-4-3 0,-1-2-1 15,5 2-4-15,-1 0 0 16,3 0-4-16,0 0-2 16,2 2-1-16,0 2-2 15,3-2-2-15,5-1 0 0,0-1-1 16,5 2-1-16,-1-4-1 16,1-1 0-16,-1-3-1 15,-1 0 0-15,-6 2-2 16,-4 1 0-16,-4 3-2 15,-8 0-2-15,-1 0-3 16,-5 6-6-16,-3 3-3 0,-4 3-11 16,-3-1-19-16,3 7-29 15,-2-3-8-15,-1-1 0 16</inkml:trace>
  <inkml:trace contextRef="#ctx0" brushRef="#br0" timeOffset="845275.9161">29781 15488 24 0,'9'-11'50'0,"-9"11"4"0,11-11 1 15,-11 11-4-15,0 0-9 16,0 0-10-16,-9 13-12 16,3-4-9-16,1 8-4 15,-1 3-3-15,-1 4-1 0,1 4-2 16,1 5 0-16,1 1-2 16,1 0 1-16,1 2 1 15,-1-3-1-15,3-1-1 16,-1-4 1-16,1-5 0 0,-1-3-1 15,0-5-3-15,0-4-2 16,0-3-3-16,1-8-14 16,0 0-23-16,0 0-28 15,0-12-5-15,0-5-1 16</inkml:trace>
  <inkml:trace contextRef="#ctx0" brushRef="#br0" timeOffset="845485.3511">29787 15509 9 0,'2'-10'78'0,"-1"1"2"16,-1 9-4-16,11-31-15 0,-1 24-39 15,8 4-7-15,5-1-8 16,5 2-5-16,4-1-6 16,1 1-3-16,4 2-5 15,-6 0-4-15,-4 5-9 0,-8 1-14 16,-9 3-16-16,-3 6-13 15,-9-2-7-15</inkml:trace>
  <inkml:trace contextRef="#ctx0" brushRef="#br0" timeOffset="845656.5576">29806 15652 29 0,'-13'3'69'0,"13"-3"-5"15,-11 4-10-15,11-4-11 16,7-2-10-16,7-1-12 15,6-3-9-15,6-2-9 16,5 2-13-16,3-1-13 0,6 3-12 16,-2 1-17-16,1-2-17 15,0 3-8-15</inkml:trace>
  <inkml:trace contextRef="#ctx0" brushRef="#br0" timeOffset="846241.0436">29894 15376 36 0,'0'0'49'0,"-17"-13"4"15,8 9-4-15,-6-1-5 16,3 5-8-16,-5-4-9 16,2 4-7-16,-4 0-4 15,1 0-5-15,-1 7-3 0,-5 1-3 16,4 7-2-16,-5 4 0 15,2 6 0-15,-3 5 0 16,0 4 1-16,2 5 0 16,1 2-1-16,3 4 1 0,4-3 0 15,6 3-2-15,3-4 0 16,7-5-1-16,2 2 0 16,9-5-1-16,5-5 1 15,3-2-1-15,4-3 1 0,6-5 1 16,7-6-1-16,3-4 2 15,5-8-1-15,9-2 1 16,3-13 0-16,5-6 0 16,3-10 0-16,-1-7 0 15,0-5-1-15,-5-4 0 0,-5-1 0 16,-14-1 0-16,-8 0-1 0,-15 1 0 16,-11 5 0-16,-10 3-1 15,-17 5-1-15,-8 3-2 16,-13 5-6-16,-5 4-11 15,-3 3-37-15,0 11-23 16,2 0-5-16,2 1-7 0</inkml:trace>
  <inkml:trace contextRef="#ctx0" brushRef="#br0" timeOffset="846762.1176">30061 14595 54 0,'-11'0'54'15,"-11"-22"-16"-15,-1 6 3 16,-5-3 1-16,-3 4-3 15,-3 1-6-15,-1 2-7 16,-4 4-4-16,0 2-4 0,1 6-6 16,0 6-3-16,3 8-6 15,-2 6-2-15,0 8-2 16,-1 4 1-16,2 9-1 16,0 4 0-16,1 6 1 0,3 2-1 15,2 0 0-15,5 3 0 16,6 0 0-16,10-1 0 15,5-2-2-15,8-4 1 0,12-4 0 16,9-4-1-16,14-6 0 16,6-7-1-16,19-7 2 15,11-9-2-15,13-12 1 16,6-4 2-16,9-18-1 0,3-7 3 16,0-10 0-16,-3-4 2 15,-14-9 2-15,-10-4 3 16,-23-3-1-16,-13-5 0 15,-28-1-1-15,-18-7-6 0,-31 5-21 16,-22 2-51-16,-55 7-6 16,-43 9-7-16,-48 3-4 15</inkml:trace>
  <inkml:trace contextRef="#ctx0" brushRef="#br0" timeOffset="851739.436">25252 12950 30 0,'-3'-12'40'16,"-3"-1"2"-16,3 3-4 15,-1-3-4-15,-1 2-2 16,5 11-5-16,-10-15-4 0,10 15-5 15,-8-18-3-15,8 18-3 16,-14-17-1-16,14 17-4 16,-15-16-1-16,15 16-2 0,-18-13-1 15,10 9-2-15,-3 1-1 16,-1 0 0-16,0 2-1 16,-2 1-1-16,-3 0 1 15,-2 2 1-15,1 2-1 16,-3 0 1-16,-2 1 0 0,-1 0 1 15,2 3 0-15,-1-2 0 16,-3 2 0-16,2-1 0 16,0 2 0-16,-1 0 0 0,1 3 0 15,0-2-1-15,-3 2 1 16,3 1 0-16,-3 0 0 16,0 6 1-16,-1-2-1 15,1 4 0-15,2-1-1 0,-3 4 1 16,3-1 0-1,0 4-2-15,2-1 1 0,1 2 0 16,-4 1-1-16,5 2 1 16,-3 1-1-16,3 1 1 0,-2 1 0 15,2 0-1-15,0 0 0 16,3-1 1-16,1 2-1 16,1-2 2-16,4 3-1 0,-3 4 0 15,5-1 1 1,1 1 0-16,0 1 0 15,1-1 0-15,3-2 0 16,-1 4-1-16,3-3 1 0,2-7 0 16,1 4-1-16,0 1 2 15,4-4-1-15,3 4 0 16,-2-2 0-16,7 1 0 16,-3-2-2-16,5 0 1 0,3-3-1 15,1-2 1-15,1-3-1 16,4-4 1-16,4-2 0 15,2-4 0-15,3 0 1 16,4-5 0-16,-3-1 0 16,3 0 1-16,-2-1-2 0,4 0 0 15,-1-1 1-15,-2 0 0 16,1 0-1-16,-3-2 2 16,5-2-1-16,0 0 0 0,2 0 0 15,-2-3 0-15,0-1 0 16,2 0 0-16,1-5 0 15,2-3 0-15,-2 0 0 0,0-5 0 16,2 1 0-16,1-6 0 16,2-2 1-16,-2-3 0 15,4-4 0-15,-1-5-1 16,4-7 1-16,-3-2 0 0,2-7 0 16,-1-4-1-1,-5-1 1-15,1-4-2 0,-7 3 1 16,-5-3 0-16,-8 5 1 0,-4 1-1 15,-6 2 2-15,-9 1 0 16,-3 2 0-16,-3-1 1 16,-6 0-1-16,-3 0 0 15,-3-2 0-15,0 0 0 16,-2 1-1-16,-2 1 0 16,-3-1-1-16,-2 3 1 0,-4 1-2 15,0 2 0-15,-7 3 0 16,-5 2 0-16,-2 5-1 0,-8 0 1 15,0 3 0-15,-5 4-1 16,0 2 1-16,-3 1 0 16,0 5 1-16,1 0-1 0,2 3-1 15,0 5 1-15,0 0-1 16,0 8-1-16,-2 1 0 16,-3 5 0-16,-3 7-2 15,0 8-2-15,0 2-4 0,-2 10-7 16,0 6-14-16,6 2-22 15,7 12-26-15,3 5-7 16,7 5-2-16</inkml:trace>
  <inkml:trace contextRef="#ctx0" brushRef="#br0" timeOffset="853921.2994">24825 13843 1 0,'0'0'19'0,"0"0"-1"16,0 0-2-16,0 0-4 15,0 0-4-15,0 0-2 16,0 0-2-16,0 0-3 0,-2-9-1 16,2 9 0-16,0 0 0 15,7-1 0-15,-7 1 2 16,15-6 2-16,-4 0-1 15,5-1 1-15,1-2 3 0,3-2-1 16,4-3 1-16,5 0 1 16,-2-2 2-16,8-4 0 15,-2 0 1-15,8-1 0 16,-3 0 1-16,11-2-1 16,2-6 0-16,0 6-1 15,5-2-2-15,-3 2-1 0,2-2 0 16,-5 5-2-16,3-1 0 15,-8 3-1-15,-7 5-1 16,-1 1-1-16,-9 3-1 0,-1 1-1 16,-8 3-1-16,-1 3-6 15,-9-1-8-15,1 3-16 16,-1 3-18-16,-9-3-17 0,9 15 0 16</inkml:trace>
  <inkml:trace contextRef="#ctx0" brushRef="#br0" timeOffset="854382.2236">24912 13933 50 0,'-7'-1'74'15,"-6"-10"-2"-15,6-3-2 0,-34-7-51 16,32-2 2-16,0-3-4 15,2-8-4-15,-3-4-2 16,-2-5-2-16,-4-5 0 16,-5-8 0-16,-6-2-2 0,-4-4 0 15,-4 1-3-15,-6 0 0 16,-1 1-1-16,0 3 0 16,-2 7 0-16,6 6-2 15,5 7 0-15,3 9-2 0,5 5-4 16,4 5-8-16,8 9-10 15,2 5-6-15,11 4-12 16,-6 8-11-16,6 4-19 16,2 9-13-16,4 4 2 15</inkml:trace>
  <inkml:trace contextRef="#ctx0" brushRef="#br0" timeOffset="854897.3144">25131 13811 50 0,'-14'0'62'15,"1"0"-27"-15,1 0-5 16,-2 2-8-16,3 7-7 16,-5 3-6-16,2 6-5 0,-6 5-1 15,1 0-1-15,-9 7-1 16,2-1 0-16,-7 4 1 15,-3-4 1-15,-2 5-2 16,-3-1-5-16,-3 1-6 0,-1 4-14 16,2-6-21-16,9 6-18 15,-3-7 0-15</inkml:trace>
  <inkml:trace contextRef="#ctx0" brushRef="#br0" timeOffset="855360.6195">25173 13907 11 0,'0'0'13'0,"0"9"0"16,0-9 0-16,8 13 0 16,-8-13 0-16,18 16-2 15,-3-9-1-15,5 4-1 16,10-1-3-16,1 3-10 15,11 4-19-15,-7 1-20 0,14 4 1 16</inkml:trace>
  <inkml:trace contextRef="#ctx0" brushRef="#br0" timeOffset="857235.9061">24143 15378 0 0,'6'-19'62'0,"-4"5"0"15,-2 14-21-15,8-19-7 16,-8 19-7-16,5-13-9 15,-5 13-7-15,0 0-6 16,14-7-2-16,-14 7-3 0,9 2-3 16,-9-2 0-16,11 15 0 15,-6-2 0-15,3 0 0 16,-3 3 2-16,2 1-1 16,1 5 1-16,-2 5-2 15,3-2-3-15,0 6-3 0,2-3-5 16,-2 6-8-16,5-6-8 15,0 8-13-15,-5-10-13 16,5-2-5-16</inkml:trace>
  <inkml:trace contextRef="#ctx0" brushRef="#br0" timeOffset="857414.5295">24343 15616 24 0,'0'-12'37'0,"0"-3"-5"0,0 4-5 16,0-1-7-16,0 12-5 16,-3-12-16-16,3 12-14 15,0 0-17-15,0 0-18 16,0 0-4-16</inkml:trace>
  <inkml:trace contextRef="#ctx0" brushRef="#br0" timeOffset="858023.9358">24303 16323 48 0,'-14'-6'63'15,"4"-5"-24"-15,9 3-10 0,1 0-8 16,0 8-7-16,13-17-7 16,-3 11-5-16,1 3-2 15,2 2-1-15,-1 1-1 16,-3 6-1-16,2 4 1 0,-6 6 0 15,0 7 0-15,-2 7-1 16,-3 5 1-16,-1 2 1 16,-5 6 1-16,0-1 0 15,-4 3 0-15,1-5 1 16,-2-2-1-16,4-8 1 16,-2-2-2-16,4-3 1 0,1-7 0 15,1-1 1-15,1-6-1 16,1 2 0-16,1-13 1 15,4 13-1-15,-4-13 4 0,15 2-7 16,-2-2-9-16,3 0-16 16,2-4-20-16,5 2-16 15,4-4 7-15</inkml:trace>
  <inkml:trace contextRef="#ctx0" brushRef="#br0" timeOffset="858216.1372">24717 16613 63 0,'2'-12'80'0,"-2"12"-4"16,-5-15-6-16,5 15-58 15,5-13-12-15,-5 13-23 16,0 0-34-16,8 7-18 0,-4 3-3 15</inkml:trace>
  <inkml:trace contextRef="#ctx0" brushRef="#br0" timeOffset="862082.6214">25660 16411 32 0,'-3'-14'32'16,"1"3"-3"-16,0 0-2 16,0 1-1-16,2 10-4 15,0-14 0-15,0 14-1 0,0 0-5 16,0-11-1-16,0 11-5 15,0 0-5-15,0 0-2 16,0 0-3-16,0 5-3 16,-1 5 0-16,-2 5 0 0,0 5-1 15,0 4 2-15,-1 5 1 16,-2 7-1-16,0 2 1 16,2 4 0-16,1-2-3 0,-1 4 3 15,1-2 0-15,1-4 0 16,2-4 1-1,0-6 0-15,0-4 1 0,1-10 5 16,0 3 6-16,-1-17 0 16,0 0 0-16,0 0 1 15,7-8 0-15,-7-9 1 0,3-10-2 16,0-7-3-16,2-11-4 16,3-10-2-16,-2-9 0 15,8-7 2-15,-3-4 0 16,5 1-2-16,-2 5 1 0,4 6 1 15,1 9-3-15,5 15 0 16,-2 12-1-16,1 16-1 16,0 11-2-16,5 19 0 0,-3 16-2 15,2 13 2-15,-1 15-1 16,-4 8-2-16,3 6-2 16,-5 1-8-16,-1-1-6 15,-4-3-14-15,-1-4-17 0,-5-16-25 16,-1-9-4-16</inkml:trace>
  <inkml:trace contextRef="#ctx0" brushRef="#br0" timeOffset="862322.1025">25713 16622 31 0,'-21'-5'79'16,"4"-2"-5"-16,2-1-2 15,9 18-30-15,6-10-28 16,3-6-4-16,16 5-7 0,-2-2-4 16,12 0-1-16,0-2-1 15,10-2-3-15,8 0-5 16,-1-1-8-16,4-4-10 0,-1-1-13 16,2 0-12-16,-7-4-15 15,5-2-3-15</inkml:trace>
  <inkml:trace contextRef="#ctx0" brushRef="#br0" timeOffset="863841.5492">26244 16270 0 0,'-8'-10'45'0,"-2"-1"-1"16,4-1-1-16,-1 4-4 15,7 8-5-15,-3-16-4 16,3 16-4-16,0-12-6 15,0 12-6-15,2-11-2 16,-2 11-4-16,0 0 0 0,9-10-3 16,-9 10 1-16,0 0-1 15,0 0-1-15,0 0-1 16,0 0-1-16,0 0 0 0,1 6 0 16,-1 9-2-16,0 6 0 15,1 12-1-15,3 12 0 16,-2 10 1-16,3 10 0 0,0 7-2 15,1 9 1 1,0-2 1-16,4-1 0 0,1-4 0 16,0-9 0-16,2-5 1 15,-1-11 0-15,-2-2 2 16,3-10-1-16,-5-6-1 0,4-2-1 16,-5-8 0-16,3-3-3 15,-2-4 2-15,3-3-1 16,-11-11 1-16,17 4 0 15,-17-4 0-15,9-12 2 0,-8-3 2 16,-1-1 0-16,-2-2 1 16,-5-2-1-16,2 1 0 15,-5-1 0-15,5 2 0 16,-4 3-1-16,5-2-2 0,1 5 1 16,2-1-1-16,-1 1 0 15,1 1 0-15,0-2 0 16,0 3 0-16,-3-1 0 15,1-1 0-15,-2-1 0 0,-2-2 0 16,-1-2 1-16,1-2-2 16,-4-2 3-16,2-7-2 15,-1 1 1-15,2-7-1 16,-1-2 1-16,4-1-1 0,-4-2 1 16,4-5 0-1,-1 0-1-15,-3 6 1 0,2-2 1 16,1 6 1-16,-3 5-1 0,2 5 0 15,0 5-1-15,4 6-1 16,3 3-1-16,0 10 0 16,13-11-1-16,2 7-2 15,8 0 0-15,3 0 1 0,9-3 0 16,2 1 1-16,7-2-1 16,-2 0 2-16,-2 1 1 15,-1 0 0-15,-6 1 0 16,-3 5 0-16,-10 1 0 0,-1 5 0 15,-9 13 1-15,-3 10 0 16,-4 11 1-16,-1 11-1 0,-1 12-1 16,1 12-1-1,-2 10 1-15,-1 11 1 0,3 1-1 16,4-4 0-16,0-3-1 16,1-7 2-16,3-7-1 15,1-12 2-15,1-12-4 0,1-15-1 16,-2-9 1-16,-2-10 0 15,0-8 0-15,-9-9-3 16,13-12-4-16,-7-12-3 16,-5-12 0-16,-1-8 0 0,0-13 2 15,-7-1 1-15,-5-6 3 16,-2 3 6-16,-7 0 6 16,1 8 9-16,-5 6 0 15,4 7 0-15,1 12 0 0,2 3-2 16,3 8-4-16,7 3-2 15,0 4-2-15,4 1-5 16,4 9 0-16,1-13-2 16,9 5-1-16,4-3 0 0,7-3 0 15,6-4 0-15,9-3 0 16,4-3-1-16,6-5 2 16,-1 0 1-16,3-3 0 15,-4 5 1-15,-3 1 0 0,-10 4 0 16,-2 3 1-16,-11 7-1 15,-7 4 0-15,-11 8 0 16,11 0 0-16,-11 13-1 16,-1 7 0-16,-5 6 0 0,-2 5 0 15,0 0 0-15,0 4 1 16,4-5-1-16,1 0 1 16,1-10 1-16,2-2 1 0,0-8 0 15,0-10 2-15,11 4-2 16,-11-4 2-16,18-7-1 15,-7-2 0-15,2-5 0 16,-1 0-2-16,2-2 1 16,3-2-2-16,4 1 0 0,1 0-2 15,5 4 2-15,-2 1-1 16,4 3 0-16,-4 3 0 16,4 5-1-16,-9 1 1 0,-1 5-1 15,-2 3 1-15,-5 1 1 16,-3 0 0-16,-9-9 1 15,16 10 0-15,-16-10 1 16,11 0 1-16,-11 0 1 0,9-10-1 16,-4-2 0-16,2-4-1 15,-2-2 0-15,2-4 0 16,5-2-1-16,0-1-1 0,0-1-2 16,6 2-7-16,-1 3-11 15,2-1-26-15,9 12-30 16,-7 0-7-16,-2 7-4 15</inkml:trace>
  <inkml:trace contextRef="#ctx0" brushRef="#br0" timeOffset="866006.4449">32525 3657 25 0,'5'-18'75'0,"-5"6"0"16,-3-7-1-16,18-1-47 15,-21 0-6-15,-11-2-5 16,-6 3-3-16,-3-3-7 16,0 3-1-16,-8-1-3 0,-1 3 0 15,-12-2-1-15,-4 5-2 16,-1 0 1-16,-7 0 0 15,2 0 1-15,-11 1 1 16,0 0-1-16,-2 0 0 0,-1 1 1 16,-1 0-1-16,-2 3 1 15,4 2-1-15,-6 0-1 16,8 4 0-16,-8 3 0 16,0 0-1-16,2 4 0 0,-4 8 0 15,2 1 0-15,-1 7-1 16,1-1 1-16,-1 6-3 15,3 9 2-15,3 3-1 0,0 4 1 16,2 3-1-16,3 4 0 16,1 4 0-16,-2 6 0 15,6 0-1-15,3 0 1 16,6 6 0-16,3-2 0 16,7 9 0-16,8 3 0 15,5-1 0-15,8 5 0 0,6-1 0 16,5 2 1-16,8 2 2 15,3-3 0-15,10-2 1 16,3 0 0-16,9-6 2 0,3-2 0 16,10-6 0-16,4 0 0 15,9-9 0-15,6-2-2 16,7-9 2-16,6-6-1 0,4-5 1 16,10-8 1-16,3-5-1 15,9-6 0-15,0-6 0 16,3-6 0-16,6-6 0 0,-1-7-1 15,6-10 1-15,-1-3 0 16,1-8-1-16,-1-2 1 16,-6-9 0-16,-2-3 0 15,-3-6-1-15,-3-7 2 16,-6-4-1-16,1 0 3 0,-14-6 0 16,1 0 1-16,-7-3-1 15,-9 3 0-15,-6-1 1 16,-7 1 1-16,-10 2-1 15,-9 0-1-15,-5 0 0 0,-9-3-2 16,-8 1 1-16,-5 0-2 16,-2 1 0-16,-1-1-1 15,-13 1-1-15,-9 2 0 16,-3 2-1-16,-6 5-1 0,-3 2 1 16,-2 5-2-16,-10 3 0 15,-7 2 0-15,-1 8-1 0,-1 2 2 16,-9 4-2-16,0 6 1 15,-9 4-1 1,3 4 3-16,-13 4-2 0,-6 5 1 16,-3 7 0-16,-4 1 0 15,-2 3 1-15,-14 7-2 0,4 4 2 16,-7 4-1-16,11 0 1 16,-5 6 0-16,9 3 0 15,1 3-1-15,5 1-2 16,11 7 1-16,8 2 0 0,9 9-2 15,-1 4 0-15,10 7-1 16,5 5 2-16,8 5-1 16,4 9 2-16,8 3-1 0,3 6 1 15,6-2-1-15,9 4 2 16,9 0-2-16,8-1 1 16,4 1 0-16,14-7 0 15,6 1 1-15,8-4 0 16,7-3 1-16,11-1 0 0,4-5 1 15,4-5 0-15,8-3-1 16,9-7 0-16,5-1 0 16,7-7 0-16,5-4 1 0,2-8-1 15,7-7 0-15,5-7 0 16,3-4 1-16,5-7-1 16,2-7 1-16,-6-3 0 15,1-9-1-15,2-6-1 0,-5-5 1 16,-3-6 0-16,-6-6-6 15,-8-3-9-15,-6-10-17 16,3-4-31-16,-4 3-16 16,-15-5-6-16,-7 4 0 0</inkml:trace>
  <inkml:trace contextRef="#ctx0" brushRef="#br0" timeOffset="867276.5963">32142 4594 25 0,'10'-13'75'16,"3"-2"2"-16,-2 1-5 0,-4-3-46 16,5 6-8-16,1 1-6 15,0 5-7-15,1 1-4 16,4 4-1-16,6 0-1 16,-1 6-1-16,11 5 0 0,4 3 1 15,-1 5 1-15,8 1 0 16,-4 9-1-16,3-1 1 15,3 6 0-15,-7 6 1 16,2 4-1-16,-5 6 0 0,7 3 0 16,-1 7 0-16,1 1 0 15,0 8 0-15,-6 4 0 16,6 6 0-16,-6 3 1 16,-3 4-1-16,2 4 1 15,-7-1 0-15,0 4 0 0,-5 0-2 16,-5 2 1-16,-2 4-1 15,4 2 1-15,-1 4 2 16,-2 1 1-16,1 3 0 0,-11-50 2 16,3 18 2-16,8 73 0 15,-12-79 0-15,6 30-2 16,3 76-1-16,2 8-2 16,-4 0 1-16,-4 10-3 15,-7-96 2-15,0 12 0 16,-4 71-1-16,-1 14 1 0,-8-20 2 15,2-1 1-15,-3-6-2 16,2 8 1-16,-6-4 1 16,10-84-1-16,1 10 1 0,-8 81-1 15,4 6-1 1,-2 3 0-16,-3-2-1 0,-3 7 1 16,-1-3-1-16,-4 1-2 15,-2-4 1-15,1-23 1 16,-3-2 1-16,2-2-3 15,7 0 2-15,-3 0-1 0,0-1 1 16,2-2-1-16,4-1 0 16,-3-6-1-16,2-2-1 0,-1-2 2 15,-2-6 0 1,3-2-1-16,-5-1 0 0,0-1 1 16,0-3-1-16,0 0 2 15,-2 1-1-15,-1-1-1 16,-4 2 1-16,2-4-1 15,3-3 0-15,1-8 0 0,-4-2 0 16,-1-5-1-16,6-5 1 16,0-7 1-16,-4-6-2 15,3-2 1-15,1-7 0 0,-2 0 0 16,-1 0 0-16,2-3 0 16,-6-4 0-16,0-1-1 15,1-2 2-15,-6-5-1 16,-1 0 1-16,6-6 0 0,-3-2-1 15,1-5 1-15,-2-1-1 16,3-2 0-16,5-1 1 16,-2-4-2-16,-2-2 1 0,-2-1-1 15,-3-3 1-15,0-3 0 16,2-1 2-16,-9-1-1 16,-3-5 0-16,-5 1 1 0,2-2-1 15,-2-1 1-15,-4 0 0 16,0-1 0-16,-7 2-1 15,3 1-1-15,-1 0 1 16,-2 1-1-16,-1 0 0 16,3 0 0-16,3-1-1 15,-6-3 1-15,3 0 0 0,-2-7 0 16,0 0 0-16,3-2 0 16,1-1 1-16,-4-1-1 15,-1-1-1-15,3 1 0 16,0-1 0-16,3-1-1 0,4 1-1 15,2-2-1-15,1 2-3 16,6-2-3-16,2-1-4 16,3 1-16-16,7 4-28 0,1-5-24 15,4-4-5-15,3-8-3 16</inkml:trace>
  <inkml:trace contextRef="#ctx0" brushRef="#br0" timeOffset="867568.169">31093 16456 35 0,'2'16'80'16,"-9"-10"-1"-16,-16 0-5 15,-6 0-4-15,29-6-69 16,-43 22 0-16,-9 7-1 15,-11 7 0-15,-3 5-2 16,-7 8 2-16,2 6 0 16,-1 0 0-16,7 1 0 0,9-8 1 15,7-2-1-15,15-6 1 16,11-9-6-16,22-17-41 16,12-2-26-16,27-13-5 15,15-18-3-15</inkml:trace>
  <inkml:trace contextRef="#ctx0" brushRef="#br0" timeOffset="871515.8719">28098 16618 67 0,'15'-21'76'0,"-4"1"2"16,7 11-23-16,-12-8-30 0,3 4 0 15,-3 4-3-15,-6 9 0 16,8-14-4-16,-8 14-6 16,0 0-6-16,0 0-4 15,0 0-3-15,0 0-1 16,-13 15-2-16,6 0 0 0,-3 3 1 15,1 2 0-15,-3 1 1 16,1 0 2-16,0 1 0 16,3-2 0-16,3-5 0 0,1-2-1 15,0-2-1 1,0-2-3-16,4-9-1 0,0 15 2 16,0-15-1-16,0 0 2 15,0 0 0-15,10-3 1 0,-6-7 2 16,5-2 1-16,0-2 5 15,0-5-5-15,3-2 4 16,3 0-1-16,-1 0 0 16,1-2 1-16,-2 2 0 0,1 3 0 15,-1-2 1-15,-4 5 0 16,2 0 0-16,-5 0 0 16,0-1 0-16,-1 1 0 15,-4-2-1-15,1-4 0 0,-1-1-1 16,-1-4 1-16,0-2-2 15,0-2 0-15,0-2 0 16,-1 0-1-16,-1 0 0 16,1 3 0-16,-3 1 0 0,-2 3 0 15,2 3 0-15,1 4 0 16,-3 4-1-16,0 2 1 16,3 3-1-16,3 9 0 15,-5-13-1-15,5 13-1 0,0 0-2 16,0 0-1-16,0 0-1 15,0 0-1-15,-10 11 1 16,7 6 1-16,-1 8 0 16,0 10 1-16,-3 6 1 15,3 11 1-15,0 2 1 0,0 4 0 16,0 3 0-16,3-1 0 16,1-2-1-16,4-2 1 15,3-2-5-15,1-4 1 0,6-1-4 16,-2-4-2-16,6-3-4 15,-4-3-8-15,7-6-9 16,-6-6-9-16,9-13-21 0,6-5-22 16,-2-9-2-16,6-5 10 15</inkml:trace>
  <inkml:trace contextRef="#ctx0" brushRef="#br0" timeOffset="872645.0779">28608 16648 24 0,'4'-31'82'0,"-5"2"-5"15,-6 7-14-15,-5 3-19 0,-3 9-14 16,-2 4-12-16,-2 6-7 16,0 5-6-16,-4 8-5 15,2 8-1-15,-4 3-2 16,5 5 0-16,1-3 1 0,6 4-1 16,2-3 1-16,6-2 0 15,3-4 0-15,4-7 0 16,11-1 0-16,2-7 0 15,5-4 3-15,1-2 1 16,5-12 0-16,-2-2 0 0,1-7 1 16,-2 0 2-16,-2-1 3 15,-2 2-1-15,-7 1-2 16,-2 6 0-16,0 5-1 16,-10 8 1-16,11 0-1 0,-7 6-2 15,2 7-2-15,-2 7-6 16,2 2 2-16,6 2-1 15,-3-3 0-15,6-5 0 0,0-2 2 16,5-12 1-16,0-4 1 16,5-15 3-16,0-8 1 15,1-5 1-15,1-10 2 0,-2-5-2 16,-4-8 2-16,-4-4 0 16,-3-1 1-1,-4-2 3-15,-4 3 1 0,-6 3-1 16,0 7 1-16,-7 10-2 15,0 7-3-15,2 12-3 16,1 7-2-16,4 11-2 16,-11 6-2-16,8 11 0 0,0 8 0 15,2 5 0-15,1 4 1 16,0 2 2-16,1 4 1 0,6-1-2 16,1-3 1-16,2-3 0 15,4-2-2-15,2-5 1 0,-1-1-1 16,0-1 0-16,1-2-2 15,0 0 0-15,0-2-3 16,-2 4-1-16,-3-1-1 16,-7 2 1-16,-3-6 1 15,-1 3 0-15,-2-5 0 16,-5-3 3-16,-1-2 3 0,-1-7 3 16,1-1 3-16,8-4-1 15,-11 0 0-15,11 0 0 16,-6-11 1-16,6 2-3 0,0-3 0 15,5-1 0-15,7-5-3 16,2 1 0-16,8-3 1 16,0-3-1-16,9-2 1 15,0-4 0-15,8-5 1 16,-2-3 1-16,3-4 0 0,-1-5 2 16,-4 2 0-16,-3-4 3 15,-6 4 1-15,-4 2 0 16,-7 9 0-16,-6 4-1 0,-4 7-1 15,-4 9-1-15,-1 13-2 16,0 0-2-16,-8 0-3 16,-1 13 1-16,-1 13-1 15,1 7 0-15,-1 4 0 0,3 4 1 16,0 3 0-16,2 1 1 16,5-6-1-16,2-3 1 15,10-6-2-15,4-7 1 16,4-4-2-16,5-9 1 0,5-5-1 15,7-5 0-15,1-9 0 16,3-9 0-16,4-9 2 16,-5-6 0-16,-1 0 2 15,-7-4 2-15,-5 5 1 0,-9-1 0 16,-9 11-1-16,-9 5 0 16,0 17 0-16,-17-1-1 0,-2 13 0 15,-6 16-2-15,-2 11-1 16,3 3 0-16,2 6 1 15,8 2-2-15,7-2-5 16,12 0-18-16,14-5-55 16,12-14-4-16,8-6-5 15,10-15-7-15</inkml:trace>
  <inkml:trace contextRef="#ctx0" brushRef="#br0" timeOffset="873327.006">25819 17212 42 0,'-63'0'83'0,"12"0"-4"16,6 0-2-16,10-1-6 0,11-1-65 15,8 1 1-15,16 1-1 16,0 0 0-16,0 0 0 16,13 6-1-16,11-3 1 0,9 0 0 15,15-1 1-15,16-2-1 16,21 1 0-16,16-9-2 15,26-5 0-15,24-1-1 16,23-6 0-16,20-1-1 16,23-4 1-16,15 1-2 0,18-1 1 15,7 4-1-15,4 0 1 16,-3 4 2-16,-3 1 0 16,-4 4 1-16,-15 3 0 0,-10 2 1 15,-19 2-1-15,-16-2 1 16,-19 4-1-16,-14-2 0 15,-20 2-2-15,-19-2-1 0,-21 1 0 16,-25-1-1-16,-18 4 0 16,-15-1-1-16,-18 1-3 15,-22 1-2-15,0 0-3 16,-30 0-4-16,-8 0-10 16,-16 0-23-16,-21 3-43 0,-8 2-4 15,-13-1-4-15,-17-1-2 16</inkml:trace>
  <inkml:trace contextRef="#ctx0" brushRef="#br0" timeOffset="873690.2416">26445 17319 19 0,'-102'10'80'0,"22"-5"4"16,16-3-6-16,18-2-2 0,25-1-58 16,21 1 3-16,0 0 0 15,37-5-4-15,16 0-2 16,19-2-3-16,22-5 0 16,22-1-2-16,24-6-2 0,19-1-1 15,23-4-2-15,20 0-2 16,13-2 0-16,11-3 0 15,0 4-1-15,4 1 0 0,-9 2-1 16,-10 4 1-16,-18 5-1 16,-25 1 0-16,-14 5-3 15,-28 4-2-15,-24 1-7 16,-28 0-15-16,-33-1-61 0,-13 3-3 16,-28-9-7-16,-21-1-5 15</inkml:trace>
  <inkml:trace contextRef="#ctx0" brushRef="#br0" timeOffset="874335.7436">25443 15819 53 0,'-47'-1'80'16,"-1"-8"-1"-16,4-6-5 0,1-2-4 15,6 12-66-15,7-15-5 16,6 4 5-16,7 4 2 0,5 1 2 15,12 11 3-15,-13-13-2 16,13 13-1-16,0 0 0 16,0-11-1-16,5 13-2 0,15-2-2 15,12 0-2-15,15 2-1 16,13-1 1-16,19 0 0 16,22-1 1-16,17 0 1 15,22-2 1-15,17-7 0 16,15 0 0-16,12-3 1 0,13-1-1 15,1-1 1-15,3 0 0 16,-2 0-1-16,-4 0 0 16,-7 4-1-16,-17 0-1 15,-9 1 0-15,-18 3 0 0,-17 1-1 16,-18 3-1-16,-23 0-5 16,-16 2-8-16,-22 0-23 15,-22 5-50-15,-26-5-1 16,-9 15-6-16,-30-9-8 0</inkml:trace>
  <inkml:trace contextRef="#ctx0" brushRef="#br0" timeOffset="875556.0959">24680 17761 11 0,'-20'1'49'16,"1"2"-5"-16,2-2 4 15,0-1 0-15,3 0 1 0,-2-1-5 16,3-1-4-16,0 0-10 15,13 2-3-15,-11-3-11 16,11 3-4-16,-11-9-4 16,11 9-2-16,0 0-3 0,14-9-2 15,-4 6 1-15,6 1-2 16,1 0 0-16,2 2-2 16,1 0 0-16,-1 5 0 15,3 3-1-15,-3 1 2 0,-3 2-1 16,0 6 2-16,-4-2 0 15,1 3 2-15,-13-18-2 16,18 38 2-16,-14-19 1 16,-3-1-1-16,-1 2 1 0,0-2-3 15,0-18-4-15,0 0 1 16,0 24 1-16,0 1-3 16,0-25-1-16,0 0 0 15,9 10 1-15,-1 1 1 16,-1 0 4-16,3 3 0 15,0-3 2-15,0 1 1 16,0 0 2-16,2 33 0 0,-12-14 0 16,-10-8-1-16,-4 0-3 15,-14 2-10-15,2-1-44 16,-9 1-26-16,-1-2-5 16,-1-10-7-16,-2 0-3 15</inkml:trace>
  <inkml:trace contextRef="#ctx0" brushRef="#br0" timeOffset="875747.641">24907 17870 42 0,'60'-9'99'0,"0"1"-6"0,-5 4-8 15,-1 4-3 1,-6 0-5-16,-4 1-95 0,-6 10-48 15,-7-6-21-15,-3 1-3 16,-12-6-4-16,-7-2-3 16</inkml:trace>
  <inkml:trace contextRef="#ctx0" brushRef="#br0" timeOffset="882594.9991">23893 14797 50 0,'0'0'64'16,"-7"0"-2"-16,7 0-1 15,-11-4-55-15,11 4-1 16,0 0 1-16,12-4-2 16,-12 4 1-16,14-2 1 0,-14 2 1 15,14 2 1-15,-14-2 0 16,15 11-2-16,-5 2 0 15,1-1-1-15,2 7-1 0,3-1 0 16,6 6-2-16,0-2 2 16,5 4-1-16,-1-6 1 15,4-3 1-15,-1-2 1 16,3-4 0-16,-2-4 2 0,1-6 0 16,0-2 2-16,3-9 1 15,1-5-2-15,3-9 1 16,6-7 1-16,1-11-1 0,8-11-1 15,6-10-1-15,6-8-1 16,4-6-2-16,6-2-1 16,0 3-2-16,-1 3 0 15,0 9-1-15,-10 10-1 16,-2 12 0-16,-8 14-3 0,-13 5-5 16,-6 14-5-16,-12 2-6 15,-7 12-16-15,-8 14-29 16,-15 7-19-16,-9 9-8 15,-11 1 0-15</inkml:trace>
  <inkml:trace contextRef="#ctx0" brushRef="#br0" timeOffset="882873.4872">24217 14652 37 0,'-12'2'75'0,"12"-2"-1"16,0 0-4-16,0-6-1 16,16-1-65-16,8 3-1 0,6 0 1 15,8 2 0-15,7 2 1 16,3-1 0-16,4 2-1 16,8-1 0-16,0 0-1 15,1-3-1-15,7-2 0 16,-2-4-2-16,0-4-7 0,4-5-17 15,-2 6-41-15,-4-14-10 16,4-4-5-16,-8-8-3 16</inkml:trace>
  <inkml:trace contextRef="#ctx0" brushRef="#br0" timeOffset="883584.4918">24900 16201 25 0,'-21'11'13'16,"21"0"0"-16,1 2 2 0,4 2 3 15,0 4 5-15,1 4 1 16,5 2-1-16,-2 1 0 16,3 0-3-16,4-1-3 0,2-2-1 15,0-4-2-15,2-5 0 16,0-8 1-16,2-6 0 15,2-8-1-15,2-11 0 0,-4-7 0 16,6-8-2-16,-4-5-1 16,9-6-3-16,1-4-3 15,3 0 0-15,3-3-3 16,2 5-4-16,6 1-6 16,-3 5-11-16,6 11-30 0,-12 3-25 15,9 9-7-15,-9 8-3 16</inkml:trace>
  <inkml:trace contextRef="#ctx0" brushRef="#br0" timeOffset="886125.988">26222 17824 31 0,'0'-12'43'0,"0"12"0"0,1-9-5 16,-1 9-3-16,0 0-9 15,0-12-7-15,0 12-6 16,0 0-1-16,-2-13-3 16,2 13-3-16,0 0 0 15,-12-11-3-15,12 11 1 0,-11-4 0 16,11 4-2-16,-18 0 2 16,7 0 0-16,-1 0 0 15,1 4-2-15,-2 2 0 16,-2 2 0-16,3-1 0 15,-3 4 1-15,1 5-2 0,-1-1 1 16,15-15-3-16,0 0 0 16,-19 31 1-16,-2 2 0 15,9-7 0-15,1 3 0 16,3 1 0-16,2 1-1 0,4 1 3 16,0 0-1-16,3 2 2 15,3-1-3-15,7-1-3 16,-1 1-2-16,8-5-6 15,1 1-9-15,3-5-21 16,3-2-26-16,3-13-9 16,3 1 1-16</inkml:trace>
  <inkml:trace contextRef="#ctx0" brushRef="#br0" timeOffset="886488.0745">26500 17685 23 0,'-2'-17'61'0,"2"3"2"16,-1 2-45-16,1 0-1 15,0 2 5-15,0 10 1 16,0-14 2-16,0 14-6 0,0 0-3 15,0 0-2-15,0 0-1 16,3 11-1-16,-1 7-3 16,-2 5-4-16,2 4-1 15,-2-27-4-15,0 32-1 0,1 2 0 16,-1 6 0 0,0 46 0-16,1-35-1 0,1-5-2 15,-2 6-3-15,3-6-3 16,3 2-4-16,0-9-18 15,-6-39-31-15,14 33-11 16,0 1-5-16</inkml:trace>
  <inkml:trace contextRef="#ctx0" brushRef="#br0" timeOffset="887378.7579">26825 18111 63 0,'22'-28'76'15,"-3"-8"-4"-15,0 6-35 16,-7 0-7-16,-2 6-13 15,-1 3-4-15,-7 8-5 0,-2 13-5 16,0-9 0-16,0 9-7 16,0 0 1-16,0 0 0 15,-7 4 1-15,-4 4-1 16,2 0 1-16,-14 33 0 16,12-11 0-16,4-11 3 15,2 1 0-15,3 2 0 16,-4-2 1-16,6-20-1 15,0 21 0-15,0 1 0 0,6-14 3 16,-6-8-1-16,17-1 0 16,-11-8 1-16,5 4-2 15,-4-8-1-15,-7 13-2 16,0 0 0-16,0 0-3 0,0 0 0 16,0 0 1-16,10-7-1 15,-1 1 2-15,2-3 0 16,-2 3 3-16,-9 6 1 15,0 0 0-15,11 6 0 16,-4 5-1-16,3-2 1 16,29 10 2-16,-27-19 0 0,-1-4 0 15,4-8-2-15,1 1 1 16,-1-10-1-16,1 3 1 16,1-5-1-16,-2 4-1 0,3-7-2 15,-3 8 1-15,3-4 1 16,-3 4-1-16,4 2-1 15,-3 8 1-15,2-2 0 16,-3 8-1-16,1 2 1 16,-5 0-1-16,6 4 1 15,-5 3 0-15,-12-7-2 0,22 19 3 16,-13-11-1-16,-9-8 1 16,16 17 0-16,-7-7 0 15,-4 1 0-15,-5-11-1 16,11 10 2-16,-11-10-3 0,9 0 0 15,-9 0 0-15,13-11 0 16,-1 0-1-16,-3-5 1 16,3-1 1-16,0-2 0 0,3 0 0 15,-2 2 2-15,2-3 1 16,-1 0 1-16,-2-1 1 0,2 0 1 16,-2 2-1-1,-2 3 0-15,-1 3 1 0,-3 3-3 16,-6 10-1-16,5-11-1 15,-5 11-2-15,0 0 1 0,0 0-1 16,0 6 1-16,0-6-1 16,2 17 0-16,3-4 1 15,0-2 0-15,2 4 0 16,2 0 0-16,-1 1 0 16,2 3 0-16,-10-19-1 0,9 20-1 15,1 2 1 1,-4 1-2-16,1 3 0 0,-2-2-5 15,-1 3-8-15,-4-4-36 16,1 1-24 0,-1-24-3-16,0 0-5 0</inkml:trace>
  <inkml:trace contextRef="#ctx0" brushRef="#br0" timeOffset="887905.0129">28383 17788 48 0,'19'-2'73'0,"2"-1"3"16,-7-2-40-16,0 3-5 15,-4-4-5-15,-10 6-3 16,14-9-7-16,-14 9-7 16,5-10-4-16,-5 10-4 15,0-13-1-15,0 13-1 0,0 0-1 16,-10-12 1-16,10 12 0 16,-18-3 0-16,8 3 3 15,-3 0 0-15,1 0 2 0,-4 0 0 16,4 0 0-16,-3 0 0 15,3 0-1 1,-2 3 1-16,3 0 1 0,-1 0-1 16,2 0 0-16,10-3 1 15,-13 3-1-15,13-3 0 0,0 0 1 16,0 0-1-16,0 0-2 16,11 4-1-16,2-4 1 15,3 0-1-15,1 0 0 16,3 0-1-16,1 0 1 0,2-2-2 15,1 2-2-15,-3-2-3 16,2 1-1-16,-3-1-8 16,1-1-18-16,-2 3-29 15,-5-2-20-15,-2 1-3 0,-4-2 0 16</inkml:trace>
  <inkml:trace contextRef="#ctx0" brushRef="#br0" timeOffset="888503.0866">28985 17637 6 0,'31'-4'70'0,"-2"0"-20"0,-5-1-3 15,-2-1-3-15,-2-1-5 16,-4-1-8-16,-3 1-6 16,-3-2-9-16,-10 9-7 15,1-15-2-15,-1 15 0 0,5-14-1 16,-5 14-1-16,0-12-1 16,0 12-3-16,0-9 2 15,0 9-2-15,0 0 0 0,0 0-2 16,-11 1 1-16,7 10-1 15,0 4 2-15,-1 3 0 16,-1 5 0-16,0 2 1 16,-1 1 0-16,0 4-1 15,2-3 0-15,0 0 1 0,-2 0 2 16,0 1-2 0,0-3 3-16,1-4-1 0,3-1 0 15,0-8 0-15,3-12-1 16,0 0 0-16,0 0-1 0,0-8-1 15,6-13 0-15,2-3-1 16,2-1 1-16,2-5 0 16,0 1 0-16,3 1 0 0,1 1-1 15,5 0 1-15,-1 5 0 16,0 5-1-16,1 5 0 16,2 6-1-16,-3 6-2 15,1 4-3-15,0 10-5 0,-4 4-7 16,1 5-7-16,-3 2-9 15,-2 4-14-15,-2-1-12 16,-4 0-7-16,-3-2 1 16,-3-1 11-16</inkml:trace>
  <inkml:trace contextRef="#ctx0" brushRef="#br0" timeOffset="889714.445">29352 17880 35 0,'-14'0'59'16,"-3"0"6"-16,2-7-5 0,-1-2-10 15,1 0-11-15,3-2-12 16,1-2-11-16,4 1-6 15,1 4-6-15,6-2-7 16,0 1 1-16,10 2-1 0,4 0 2 16,5 1-1-16,5-1 1 15,1 1-1-15,6-3 1 16,-1-3 1-16,4 3 1 16,2-1 2-16,-1-1 0 15,1 0 1-15,-3 0 0 0,-1 1 2 16,-2 1 1-16,-4 3 2 15,0 3-2-15,-5 3 0 16,-3 4-1-16,-3 8 0 16,-1 8 0-16,-14-20-3 15,10 26-2-15,1 3-1 0,-4 2-1 16,0 2 1-16,-3 1 0 16,1-1-1-16,0 0 0 15,-2 1 3-15,4 22 0 16,-3-32 1-16,-1-11-1 0,-3-13 0 15,0 0-1-15,0 0 0 16,2-21 0-16,-2-10-1 16,-1-3 0-16,0-7-1 15,1-28 2-15,0 23-2 16,0 0 1-16,7-45-1 16,8 11 0-16,2 13 1 0,-4 43-3 15,0 2-1-15,2 12 0 16,-1 4 1-16,1 7 0 15,-5 7 0-15,-2 8-1 16,-4 4-1-16,-4 0 5 0,0 3-1 16,-8 0 1-16,0 0 0 15,-5 3 0-15,2-4 0 16,-3 2 0-16,1-2 0 0,1-2-1 16,-1-3-1-16,5-3-1 15,4-5-2-15,4-9 0 16,0 0-2-16,14 0 3 15,4-4 0-15,7-5-1 16,2-2 2-16,3-2 2 16,0 0 3-16,4-3 4 0,-2 2 1 15,0 1 2-15,-1-2-1 16,0 1-1-16,-4 2-1 16,-4 2 0-16,-5 2-2 15,-3 5-3-15,-6 3-1 0,-9 0-1 16,4 3 0-16,-4 8 1 15,-2-1 0-15,-3 1 0 0,0 1 0 16,-2 1 1-16,3 1-1 16,0-1 1-16,1 1 0 15,0-3 1-15,2 0-1 16,1-11 0-16,0 15-1 0,0-15 0 16,13 1 1-16,-1-1-2 15,-2-2 1-15,3-4-2 16,0 0 0-16,-1 1 0 15,1 0 0-15,0 0 1 0,-2 0-1 16,1 2 1-16,1 3 0 16,0 0 0-16,-2 0 1 15,-1 0 0-15,1 4 0 16,-1 1 1-16,0 2-2 0,1-2 2 16,-2 1-1-16,2-1 0 15,2-2 0-15,1-1 0 16,0 0 1-16,1-2-1 15,3-3 0-15,-1-3 0 0,1-2 0 16,0-3-1-16,1 0 1 16,2-3 0-16,0-1 0 15,1-1 1-15,0-4 0 16,2 1-1-16,-12 3 2 0,27-33 1 16,-5-1-1-1,-7-1 0-15,-5 1 1 0,-11-1 0 16,-4 1 1-16,-7 4 0 15,-8 10 0-15,-2 6-2 16,1 7-1-16,-2 9 0 0,11 14-1 16,-12 0-1-16,6 18 0 15,3 12-1-15,2-10-2 16,0 8-2-16,1 1-2 16,-1 5-2-16,1 2-4 0,0 2-10 15,1 1-20-15,2-1-38 16,4-1-4-16,0-1-1 15</inkml:trace>
  <inkml:trace contextRef="#ctx0" brushRef="#br0" timeOffset="889881.1092">30897 17633 84 0,'5'-13'92'15,"-3"1"-3"-15,4-1-8 16,-1-1 0-16,5 3-80 0,2 5-9 15,5 0-22-15,8 1-49 16,-6 0-5-16,6-2-5 16,-8-3-4-16</inkml:trace>
  <inkml:trace contextRef="#ctx0" brushRef="#br0" timeOffset="890521.0748">27988 18533 45 0,'-65'12'65'0,"2"-5"2"16,-4 6 4-16,-1-9-59 16,4 8 8-16,0-8 4 15,6 3 3-15,7-2-3 16,7 1 0-16,44-6-2 15,-30 2-6-15,0-1-4 16,30-1-5-16,0 0-3 0,0 0-1 16,19-7 0-16,132-46-1 15,-48 36-1-15,19-9 0 16,23 7 1-16,15-7 1 16,21-1 0-16,10 2 0 15,8-2 2-15,7-2-1 16,0 6 1-16,-3-6-1 0,-6 5-1 15,-10 1-3-15,-16 2-15 16,-14 0-67-16,-27-1-5 16,-21-2-5-16,-27-8-4 15,-23-6-8-15</inkml:trace>
  <inkml:trace contextRef="#ctx0" brushRef="#br0" timeOffset="892635.8014">32188 3174 26 0,'2'-39'84'0,"5"-3"-5"16,-1-5-2-16,3-6-3 15,1-2-63-15,0 1 0 0,-8 1 1 16,-2 0-3-16,-7-2-3 16,-10 0 0-16,-9 3-1 15,-9 0-2-15,-3 5 0 16,-13 5-1-16,-2 2-2 15,-1 4 0-15,-10 4 0 0,-1 5 0 16,-1 7 0-16,-3 1-1 16,-4 7 1-16,-9 5-1 15,1 6 0-15,-10 2 0 0,-4 13 0 16,-5 5 0-16,-4 9 0 16,-8 5 1-16,0 9-1 15,7 6 2-15,-6 6-1 0,5 9-1 16,5 7 0-16,7 5-1 15,3 7-1-15,8 7 2 16,1 8-1-16,6 2 0 16,3 9 0-16,5 3 0 15,4 5 1-15,3 0 1 0,8 5 0 16,7-7-1-16,8-2-2 16,7 4 2-16,10-6 0 0,12-1 2 15,9-6-2 1,10-3 2-16,16 1-1 0,11 2 0 15,12-6 1-15,9-1-1 16,7-1 1-16,11-8-1 16,8-3 0-16,8-6 0 0,8-4 4 15,7-7-1-15,9-8 0 16,9-7 1-16,9-9 0 16,9-7 1-16,5-10-1 15,9-6 0-15,7-14-2 0,2-4-1 16,1-12 1-16,-3-9-3 15,1-7 2-15,-7-8-1 16,-5-4 2-16,-7-5 0 16,-13-10 3-16,-4-6 2 0,-10-9-1 15,-2-7 4-15,-18-9-1 16,-7-7 0-16,-15-14-1 16,-5-11-1-16,-16-4-2 0,-32 54 0 15,-1-20-3-15,2-74 0 16,-14-3-1-16,-8-4 1 15,-10-1-1-15,-16 2 0 16,-5 3 0-16,-1 7-1 16,-20 28 2-16,2 9 0 0,-8 7-2 15,-7 4-1-15,-19 5 0 16,14 7 1-16,-25 7-2 16,-8 1 0-16,-3 5-1 15,-7 6 0-15,-6 2 1 16,-3 8 1-16,10 3 1 0,-21 9-1 15,11 3 0-15,1 9 2 16,2 8-3-16,-1 6 1 16,3 8 0-16,-6 7-1 0,3 10 0 15,-1 5 0-15,-2 10 1 16,-4 12-1-16,2 9 0 16,3 12 1-16,-1 11-1 15,5 11 2-15,4 8 1 16,6 6-1-16,10 9 1 0,4 5 0 15,6 9 0-15,8 3-1 16,9 3 1-16,5 7-2 16,6 3 1-16,4 5-2 15,4 8 0-15,7 2 0 0,8 7 1 16,7 2 0-16,8 1-2 16,8 3 0-16,11 0-1 0,11 3 2 15,15-1 0-15,14 0 0 16,14-1 1-16,13-2 0 15,9-4 2-15,14-6 1 16,9-6 2-16,7-5-1 0,8-9 0 16,7-9 0-16,2-10-1 15,5-11-1-15,5-8 1 16,9-13-2-16,2-12-2 0,7-17 1 16,6-13-1-16,-1-11 0 15,8-11 1-15,1-16 0 16,10-17 0-16,-1-10 0 15,-3-15 0-15,-2-13-1 0,-7-17-1 16,31-14-2 0,-41-23-1-16,-4-15 1 0,-19-18-2 15,-70 74 2-15,6-16 3 16,-8-1 3-16,3-14 3 16,-8 1 3-16,-1-10 1 0,-9-2 2 15,-2-7 0-15,-23-4-1 16,-3-7-2-16,5 4-1 15,-3-12-2-15,-16-77-3 16,-26-55-1-16,-23 14-1 16,-41 32-3-16,-21 30 2 0,-24 30 0 15,-22 32-2-15,-8 34 2 16,-18 32 0-16,-4 15 1 0,-17 17 0 16,-13 14 2-16,-10 17-1 15,-13 22 0-15,-12 26-1 16,-13 26 0-16,0 27-4 15,-11 35-12-15,-10 39-66 16,3 26 0-16,-12 22-9 0,7 9-6 16,0 3 5-16</inkml:trace>
  <inkml:trace contextRef="#ctx0" brushRef="#br0" timeOffset="911711.4431">26052 18736 18 0,'-6'11'55'0,"1"0"3"0,5-11-28 15,0 0-3-15,-1 10 1 16,-2 0 2-16,1 0-2 15,0 0-2-15,2-10-7 16,0 0-3-16,0 0-3 16,0 0-3-16,0 0-3 15,0 0-1-15,0 0-2 0,0 0-2 16,0 0 0-16,0 0 2 16,0 0-2-16,0 0 1 15,0 0 1-15,0 0-1 16,0 0 1-16,0 0-1 0,0 0 0 15,0 0-1 1,0 0 0-16,0 0 1 0,0 0-2 16,0 0 1-16,0 0-1 15,0 0 1-15,2 0-1 16,4-1 1-16,-1-2 0 16,51-24 0-16,-30 18-1 15,-3 0 1-15,0 1-1 16,9-5 0-16,0 1 0 0,7-1 0 15,48-13 0-15,-38 10-6 16,11-4 2-16,0 1-2 16,7 1 1-16,2-2 0 15,1 1 0-15,6 0 0 16,-4 4-2-16,1 1 1 16,-2-5-7-16,-4 12-11 0,-4-6-26 15,0 0-28-15,-8 3-7 16,-5-1-5-16</inkml:trace>
  <inkml:trace contextRef="#ctx0" brushRef="#br0" timeOffset="912919.4927">26935 18683 7 0,'-1'5'27'0,"-2"1"1"16,1-2 2-16,0 1 1 16,6 8-2-16,8-12-4 0,42 4-2 15,-26-5-2-15,8-6-5 16,44-11-1-16,-28 8-4 16,6-2-2-16,9-5-5 15,8 1 2-15,4-2-2 16,5-3 2-16,3-1-3 15,-2 0 3-15,5-1-2 16,-2-1 0-16,-2 0 2 0,-7 5-1 16,-3-1-1-16,-5 3-12 15,-9 2-36-15,-12 2-26 16,-1-4-6-16,-49 16-2 16</inkml:trace>
  <inkml:trace contextRef="#ctx0" brushRef="#br0" timeOffset="913987.1478">31477 16869 18 0,'3'-11'66'0,"9"2"-19"0,-11 1-7 16,-1 8-3 0,3-13 1-16,-3 13-2 0,0 0-5 15,12-6-5-15,-12 6-6 16,-8-2-1-16,8 2-4 15,0 0-5-15,0 0-4 16,-4 11-5-16,-1-2-2 0,-4 0-1 16,4 4 0-16,1 2 0 15,-1-1 1-15,1 1 1 16,0-2-1-16,0-3 2 16,4 1-1-16,0-11 2 0,4 9-1 15,-4-9 1-15,13 0 0 16,3-5 1-16,-3-4 0 15,2-2 0-15,7-3 0 0,-4 0 0 16,-4 1 0-16,3 0-2 16,-5 3-1-16,-12 10-2 15,10-9 0-15,-10 9 0 16,0 0-1-16,5 12-1 0,0 2 1 16,-4 2 0-16,2 3 2 15,4-1-4-15,1 2-6 16,2-2-14-16,-3-6-36 15,9 3-19-15,3-6-5 16,-19-9-5-16</inkml:trace>
  <inkml:trace contextRef="#ctx0" brushRef="#br0" timeOffset="915873.1199">31980 17142 4 0,'0'0'62'16,"-7"13"2"-16,7-13-3 0,0 0-25 15,0 13-31-15,5 2-4 16,1-1 0-16,-2 5 1 16,2 0 2-16,1-2-1 15,-7 0 2-15,0-3 6 16,1-2 5-16,-1-12 1 15,0 10 1-15,0-10 1 0,-4-6-2 16,3-8-1-16,1-2 1 16,0-10-7-16,2-5-4 15,3-4-4-15,0-2 1 16,7-1-2-16,-7 5 1 0,4 1-1 16,-2 7-1-16,2 8-2 15,-2 3 0-15,-7 14-1 16,11-8-1-16,-11 8 0 0,11 8 0 15,-7 5 0-15,-2 1 2 16,1 6 0-16,1 2 1 16,1 1 1-16,4-2 0 0,1 2 2 15,-4-8-1-15,4-2 3 16,2-3-1-16,-3-7 1 16,7-3 1-16,-1-11 0 15,-1-6 0-15,-2-4 0 16,7-3 0-16,-5-6-1 0,4 0-2 15,-1 0 0-15,-7 5-1 16,0 5-4-16,-5 2 0 16,-5 18-2-16,10-9 0 0,-10 9 0 15,9 19 1-15,-8 2-2 16,2 10 2-16,2 5 0 16,10 2 0-16,-8 2 1 15,6-5-1-15,7 0-3 16,8-9-2-16,3-3 0 15,5-14-1-15,4-5 1 0,-6-4 2 16,5-13 1-16,-1-3 3 16,-12-5 6-16,-11-6 5 15,-5-3 2-15,-1 5 2 0,-9-3-1 16,-6 6 0-16,-11 1-2 16,0 7-2-16,5 6-4 15,-6 7-1-15,4 2-3 0,-6 6-1 16,4 5-1-16,14 1 0 15,2 0 1-15,-2 1 0 16,-1-2 0-16,3-4 1 16,0-8 0-16,10 7 1 15,-10-7 0-15,13-2 1 0,-4-6 0 16,3-2 1-16,-1 1 0 16,-1 0-2-16,0-2 0 15,-2 6-2-15,2 3 0 0,-10 2-1 16,10 5-2-16,-1 9 3 15,-4 2-2-15,5 3 2 16,-3 0 1-16,2-3 2 0,1-3 0 16,-6 1 2-16,6-6 0 15,-1-7 3-15,3-1-2 16,-2-11 0-16,0-3 2 16,6-6-3-16,-5 0 1 15,4-5-2-15,0-3 0 0,-4 4-1 16,13-3-1-16,-10 8-2 15,-2 2 0-15,-3 6 0 16,2 1-3-16,-2 7-1 16,3 2-1-16,-3 1-1 15,-9 0 2-15,-6 9 1 0,6-9 2 16,-1 16 1-16,1-16 0 16,-4 10 3-16,4-10 2 15,0 0 0-15,0 0 1 0,0 0-1 16,0 0 1-16,0 0 0 15,6-8 0-15,2-3 0 16,0-2 1-16,-4-4-2 16,10 1 1-16,-8-1 0 0,4-1 0 15,-3 2-1-15,2 2-1 16,-4 4 1-16,2 1-3 16,-7 9-1-16,0 0-1 0,5-8-1 15,-5 8 0 1,0 0-1-16,8 11 1 0,-4 1 0 15,-3 1 2-15,11 6-1 16,-6 1 2-16,10 4 0 0,-5 0 0 16,0 3-1-16,3-1 1 15,-3 0 0-15,0 1 0 16,-2-1 1-16,-5-4-1 16,-4-2 0-16,0-5 1 15,0-2 1-15,0-4-1 16,0-9 0-16,0 0-1 0,0 0-2 15,0 0-4-15,0 0-1 16,-4-7-1-16,3-6 0 16,1-3-1-16,0-3 1 0,0-5 1 15,-1 1 3-15,1-8 2 16,0 2 3-16,0-5 2 16,3 3 3-16,2-1 3 0,7 0-3 15,1 2 2-15,-3 3 0 16,7 2 0-16,-6 6-2 15,11 4-2-15,-6 4-2 16,-2 2-4-16,-14 9 3 0,13-1-3 16,1 1 0-16,1 6 1 15,-7 4-4-15,8 9 4 16,-11 1 1-16,-2 6 0 16,-3 2 0-16,0-13 0 15,0 1-1-15,-2 18-3 16,-8-2-2-16,-1 3-7 15,-4-5-10-15,3-5-31 0,5 7-24 16,-5-4-3-16,-6-8-2 16</inkml:trace>
  <inkml:trace contextRef="#ctx0" brushRef="#br0" timeOffset="916404.1664">32290 17730 18 0,'-27'10'70'0,"-8"-1"6"16,14-4-36-16,3 0-5 15,6-5-4-15,4 0-4 16,8 0-6-16,0 0-3 16,-3-13-6-16,9 2-2 0,7-4-3 15,11 3 1-15,8-2-4 16,7 0-4-16,1-1 1 15,9-2-2-15,4 2 0 16,3-2-3-16,2 2-9 0,6-3-12 16,35-11-31-16,31-5-22 15,-67 19-2-15,1-7-3 16</inkml:trace>
  <inkml:trace contextRef="#ctx0" brushRef="#br0" timeOffset="916931.5373">33263 16628 0 0,'-1'-24'60'0,"1"0"7"15,0-1-40-15,5 4 3 0,1-2 3 16,4 3-1-16,-4-3-2 16,3 1-7-16,-6 10-2 15,7-2-7-15,3-12-4 16,-8 16-1-16,3 0-3 16,0 0-1-16,1 1-3 0,-9 9 0 15,13-10-1-15,2 5-2 16,-15 5 1-16,15 12-2 15,0 11-2-15,-15-7 4 16,5 4 1-16,0 18-2 16,0-18 2-16,-1-1 3 15,-1 19-1-15,-3-20 3 16,1-2 1-16,0-2-4 16,0-5 1-16,-1-9 1 0,0 0-3 15,13 0-1-15,-13 0 0 16,17-14-4-16,-8 4 0 15,3-1 0-15,3 3 0 16,1 1-2-16,-1 2-4 0,-2 4-2 16,1 1-2-16,4 5-4 15,0 8-14-15,-3 11-25 16,-2 11-20 0,-8 5-4-16,-4-19 2 0</inkml:trace>
  <inkml:trace contextRef="#ctx0" brushRef="#br0" timeOffset="917281.2261">32827 17598 32 0,'-25'14'75'16,"9"-2"-1"-16,2-4 0 0,14-8-46 15,-10 10-8-15,10-10-3 16,8 0-1-16,12-1-5 16,1-8-3-16,8-3-2 15,2-2-1-15,14 0 0 16,-3-4 0-16,7-1-3 15,3-2-2-15,1-1-2 0,4 1-4 16,2-1-10-16,-5 2-25 16,1 1-32-16,-4 4-7 15,-6-2-4-15,-2 0 8 16</inkml:trace>
  <inkml:trace contextRef="#ctx0" brushRef="#br0" timeOffset="925775.6713">26586 12965 31 0,'0'-15'83'15,"0"-2"-1"-15,0 0-3 0,-3-1-5 16,-4 2-61-16,4 3-4 15,3 13-3-15,-4-10-4 16,4 10-3-16,0 0-1 16,-15 2-2-16,15-2 1 15,-18 14-1-15,8-5 2 0,-1 3 1 16,-7 0 4-16,0 3-1 16,-2-2 1-16,-1 2 0 15,-1-2-1-15,-3 1 1 16,3-2-2-16,3 1 0 0,0-4-2 15,1 3 0-15,5-1 0 16,4 4-2-16,0 2 1 0,6 4-1 16,1 6 0-16,2 6 2 15,0 10-1-15,-4 8 2 16,-2 10 2-16,-1 9-2 16,-8 5 1-16,0 6 3 0,-4 1-2 15,-2 0 0-15,2 0 1 16,-1-4 0-16,4-3 0 15,1-5-2-15,7 4 1 16,-5 1-1-16,6-2 0 16,0 1 0-16,3-3-1 15,3-4 0-15,1-8 0 0,5-3 2 16,5-11 1-16,7-10 0 16,5-8 1-16,9-11 1 0,8-9 0 15,8-5 1-15,15-6-1 16,12-10 0-16,12-7-1 15,10-6-3-15,12 0-4 16,4-3-8-16,10 3-20 16,9 3-47-16,-7 0-5 0,-4 1-5 15,-8 1-5-15</inkml:trace>
  <inkml:trace contextRef="#ctx0" brushRef="#br0" timeOffset="926619.3714">32275 13048 22 0,'-51'-29'66'0,"-1"4"-14"15,30 0-1-15,6 6-10 16,8 1-14-16,4 5-6 15,2 1-4-15,2 12-5 0,0-12-1 16,0 12-1-16,3-11-3 16,-3 11-2-16,12-8-4 15,3 1-1-15,4 0-1 16,11 0 1-16,9-1-1 16,4 1 0-16,12-1 0 15,8 2 0-15,4 2 1 0,0 3-1 16,-3 2 0-16,-3 6-2 15,-10 3 1-15,-6 6 0 0,-17 3 1 16,-10 7 0-16,-11 7 0 16,-7 6 1-16,-3 10 0 15,-19 5 0-15,1 11 1 16,-4 7 0-16,3 6 0 0,-6 5 0 16,13-1 0-16,3 3-1 15,4-3 1-15,8-2 0 16,4-2 0-16,7-6 0 0,1-2 1 15,7-6-1-15,-4-9 1 16,-2-3 0-16,-3-9 0 16,-8-6 3-16,2-2 3 15,-8-7 4-15,-14-3-1 0,-14-6 1 16,-9 2 1-16,-17-4 1 16,-15 2-2-16,-15-3-4 15,-16 0-4-15,-7 1-4 16,-9-1-8-16,-3 4-13 15,-9 8-41-15,4-4-21 0,5-1-5 16,1-7-6-16</inkml:trace>
  <inkml:trace contextRef="#ctx0" brushRef="#br0" timeOffset="928136.5063">25679 14334 13 0,'-7'0'23'16,"7"0"-6"-16,0 0-2 15,0 0-2-15,0 0-1 0,0 0-4 16,0 9-1-16,0-9 0 16,11 14 1-16,2-5 5 15,4 1 3-15,9-2 4 16,6 2 2-16,16-3-2 16,13 0-1-16,14-1-1 0,16-1-3 15,15 0-2-15,19 1-4 16,10 1-2-16,17 1-1 15,13 4-1-15,9 0-1 16,15 1 0-16,13-1 1 16,9-3 2-16,8-3-1 0,18-4 2 15,14-1 0-15,4-3 1 16,8-5 0-16,5 0 1 16,1 1 0-16,0 6-2 15,-2 0-2-15,-12 3 0 0,-6 7-1 16,-11 2-1-16,-10 2 1 15,-12 1 0-15,-10 0 0 16,-10-2-1-16,-8-1 1 0,-16-1-1 16,-11-1 1-16,-11-1-2 15,-9-2-1-15,-26 0-1 16,-6-1 0-16,-20-1 0 16,-17-1-1-16,-11-3 1 15,-13 0-1-15,-19-1 2 0,-10 0-1 16,-5 0-1-16,-14 0-5 15,10-2-8-15,-10 2-10 16,-8-6-18-16,-4 6-30 16,-12-3-15-16,-5-2-8 0,-20-5-1 15</inkml:trace>
  <inkml:trace contextRef="#ctx0" brushRef="#br0" timeOffset="929010.0553">26509 14379 10 0,'-16'-7'24'16,"1"1"9"-16,1 0 7 15,-1-2 3-15,3 1-3 0,0 1-4 16,12 6-8-16,-12-12-9 15,12 12-6-15,0 0-6 16,13-7-3-16,5 5-4 16,9 0 0-16,2-1 2 15,15 1 1-15,4-2 2 0,17 0 0 16,6 1 1-16,14-2 0 16,17 1-2-16,13 0 1 15,15-3-2-15,15 3 0 16,17-2 0-16,15 0-1 15,14 0 0-15,16 3 0 0,6 0 1 16,8 1 0-16,3 2 0 16,4 0 0-16,2 1 2 15,0 1-1-15,1 3 1 0,-1 0 0 16,-8 0 1-16,-2 0-1 16,0 2-1-16,-3 0 1 15,-7 0-1-15,-5 0 0 0,-17-1-1 16,-10 1-1-16,-14-1 1 15,-12-2 0-15,-17-3 1 16,-12 0-1-16,-13-1 1 16,-8 0-1-16,-17-2 0 15,-3-1 0-15,-10 1-1 0,-10 1-1 16,-10-1-1-16,-7 4 0 16,-15-2 0-16,-8-2-2 15,-3 2-2-15,-19 0-5 0,0 0-1 16,-21-5-4-16,-16 2-5 15,-11 0-5-15,-18 1-6 16,-11 2-12-16,-19-5-24 0,-11 5-14 16,-8-1 0-16</inkml:trace>
  <inkml:trace contextRef="#ctx0" brushRef="#br0" timeOffset="929364.7146">26940 14408 19 0,'-36'6'72'0,"25"-6"-1"15,18-9-1-15,33-10-3 16,20-6-61-16,19 0 0 16,17 3 0-16,25-1 3 0,16-2-1 15,17 3 0-15,9 0-1 16,8 5-1-16,4-2-1 16,0 9-2-16,-7-2 0 0,-7 9-3 15,-14 0-3-15,-17 4-8 16,-16-1-19-16,-29 9-40 15,-16 3-7-15,-23-2-5 16,-19 1-1-16</inkml:trace>
  <inkml:trace contextRef="#ctx0" brushRef="#br0" timeOffset="930376.0215">26482 14323 16 0,'-4'-8'38'0,"4"8"-1"16,0 0 2-16,-2-12-5 0,2 12-9 16,1-9-7-16,-1 9-8 15,9-11-2-15,1 4-2 16,-1 1-1-16,5 0 0 15,8-1-2-15,3-2-1 16,10 1 3-16,4-4-2 0,12-1 0 16,9 0 0-16,13-3 1 15,15 1-1-15,12-2 0 16,18 0 0-16,7-1-1 16,17 0 1-16,11 4-2 0,4-2 0 15,4 2 0-15,2-3-1 16,-1 4 1-16,-3-1 0 15,-5-1 0-15,-9 1 0 0,-10 2 1 16,-11-2-1-16,-9 6 3 16,-18-2-3-16,-14 2 1 15,-17 2 0-15,-9 2 0 0,-17 1-1 16,-11 2-1-16,-11 1 0 16,-9 0-1-16,-9 0 1 15,0 0-1-15,-18 3-2 16,-4 0-3-16,-4 5-7 0,-7 0-8 15,-4 2-19-15,-3 5-17 16,-7 3-14-16,0 2 1 16</inkml:trace>
  <inkml:trace contextRef="#ctx0" brushRef="#br0" timeOffset="931149.7771">26654 14402 45 0,'0'0'50'0,"0"-11"1"15,7 3-51-15,9 3 5 16,7 2 1-16,7-2 4 0,6 1 5 15,11-2 3-15,7 0 1 16,17-3 1-16,11 0-2 16,16-2-3-16,13-2-1 15,22-1-5-15,20 2-1 0,12-3-2 16,14 3-1-16,14 1 1 16,7 0 0-16,15 4 0 15,3 4-1-15,2 3 1 16,-3 1 1-16,4 1-1 0,-2 5 1 15,-7 0-1-15,-3 2-1 16,-10-1 1-16,-13 0-1 16,-7-1 0-16,-2-1-2 15,-21 0 0-15,-7-1 0 16,-17 0-2-16,-15 1 2 0,-6 0-2 16,-13-1 1-16,-11-2 0 15,-7 0 0-15,-13 1 1 16,-9-2-1-16,-7 0 1 0,-15-2 0 15,-7 0 0-15,-1 0 0 16,-10 0 0-16,-4 0 0 16,-14 0-1-16,0 0 1 0,0 0-1 15,0 0-1-15,0 0 1 16,0 0-1-16,0 0 1 16,0 0-1-16,0 0-1 0,0 0 1 15,10-3-1-15,-10 3 1 16,0 0-2-16,0 0-1 15,0 0-5-15,0 0-6 16,0 0-11-16,-12-3-22 16,-10 3-34-16,-10 0-7 0,-12-2-5 15,-15-1 0-15</inkml:trace>
  <inkml:trace contextRef="#ctx0" brushRef="#br0" timeOffset="934900.3243">26957 14454 3 0,'7'-4'29'0,"-7"4"5"15,0 0 4-15,5-12-1 0,-5 12 3 16,5-10-5-16,-5 10-4 16,2-9-3-16,-2 9-4 15,4-8-5-15,-4 8-1 16,0-13-3-16,0 13-1 0,-8-17-4 16,-3 5-1-16,2 1-4 15,-8-1-2-15,-1-1-1 16,-4 3-1-16,-4-1-1 0,0 2 0 15,-7 0 0-15,-3 4-1 16,-2 0 1-16,-4 1-1 16,-9 2 0-16,-2 2 0 15,-6 0 1-15,-7 1 0 16,-4 0-1-16,-4 5 0 16,-2-3 1-16,-4-1 0 0,-2 2 1 15,2-1-1-15,-1 2 0 16,3 0 0-16,2 2 1 15,-2 2 0-15,-1 1-1 16,0 3 0-16,-1 3 1 0,-4 3-1 16,-2 4 0-16,-6 1 1 15,-1 2-1-15,-2 2 1 0,-2 0-1 16,-3 1 1-16,5 0-1 16,2 3 1-16,0-3-1 15,2 2 1-15,1 0-1 16,-1 6 0-16,6 0-1 0,-1 3 0 15,1 2 1-15,1 3-1 16,4 3 0-16,7 3 0 16,1 4 0-16,10 3 1 15,-1 2-1-15,9 6 1 0,0 2-1 16,8 2 1-16,-1 4-1 16,6-2 1-16,4 0-1 15,2-2-1-15,12-2 1 16,6-6-1-16,7-4-1 0,10-6 2 15,7-5 0-15,15-4 0 16,7-7 1-16,15-2 1 16,7-4 0-16,8-4 1 0,9-5 1 15,8-3 0-15,6-3-1 16,8-7 1-16,11-3-2 16,0-4 1-16,11-8-1 15,11-8 1-15,5-4-1 0,13-5 0 16,7-5 0-1,10-1 0-15,7-1-1 0,2-1 1 16,2 3 0-16,1 0 0 16,6 3 0-16,-4 0 0 15,2 3 0-15,1 3 0 0,0-1 0 16,4 3 0-16,2 2 0 16,0 3-1-16,-2 4 1 15,-3 4-1-15,-1 2 1 16,-5 3-1-16,-9 1 0 0,-9-1 1 15,-4 4-1-15,-11 0 0 16,-4 1 0-16,-10-2 0 16,-6 0 1-16,-10-2-1 0,-6-1 1 15,-10-1-1-15,-6-6 2 16,-10-4-1-16,-10-3 1 16,-7-2 0-16,-5-6 0 0,-9-3 1 15,-3-2 0-15,-6-7-1 16,-8-3 2-16,-2-5-3 15,-7-3 1-15,-6-6 0 16,-5-1 0-16,-7-7 0 16,-12-1-1-16,-8-3 2 0,-8-1-1 15,-13 0 0-15,-7 0 0 16,-11-1 1-16,-11 4-2 16,-10 4 0-16,-12 2 0 15,-12 1-1-15,-12 3 0 0,-14 2 0 16,-9 1-1-16,-11 3 1 15,-5 4-1-15,-7 0 1 16,-1 4 0-16,-2 3-1 0,3 6 1 16,4 4 0-16,0 3-1 15,6 4 0-15,1 5 0 16,2 2 1-16,1 5-1 16,0 0 1-16,1 4 0 0,-1 0 0 15,2-1 0-15,0 2 0 16,2 0 0-16,-2 6 0 15,8-1 1-15,-2 6-1 0,6 5 0 16,0 5 0-16,5 6 0 16,8 8 0-16,0 8 0 15,8 8 1-15,0 4-1 16,6 6 0-16,7 1 0 16,10 4-1-16,9-1 0 15,5-2 1-15,5 3-1 0,13-3 0 16,3 2 0-16,5 0 0 15,6-1 1-15,0 2-1 16,4-2 1-16,3 3-1 0,3-2 0 16,4-1 0-16,4 2-1 15,6-3 1-15,3 1-1 16,11-3 0-16,6-2 0 0,6-7 1 16,13-4-2-16,11-7 2 15,9-5-1-15,12-8 1 16,10-3 1-16,12-7-1 15,9-1 1-15,11-3 1 16,10-2 0-16,11 0 0 0,12-2 1 16,13-2-1-16,14-7-1 15,17 0 2-15,17-10-2 16,14-7 1-16,14-6-1 0,16-6 0 16,14-2 0-16,4-4 1 15,5 2 0-15,8 5-1 16,-10 2 1-16,-1 8-1 15,-5 3 0-15,-15 4 0 0,-6 3 0 16,-13 3 0-16,-11 1 0 16,-14-2 1-16,-10-1-1 15,-16-5 0-15,-13-1 1 16,-16-5 0-16,-11-6 0 0,-15-7 0 16,-14-6 1-16,-15-4-1 15,-12-6 1-15,-16-5 0 16,-10-3 0-16,-12-4-1 15,-11-3 1-15,-11-4-1 0,-7 5 0 16,-19-5 0-16,-7 0 0 16,-11-1 0-16,-15-1 0 15,-10 0 0-15,-13-1 0 16,-12 3-1-16,-13-3 0 0,-8 2 0 16,-12 2 1-16,-10 3-2 15,-3 0 0-15,-10 7 0 16,-7 3 0-16,-6 4 1 15,-7 5 1-15,-9 6-1 0,-1 3 0 16,-10 3 0-16,-7 5 1 16,-4 2-1-16,-2 3 1 15,0 4-2-15,-3 3 0 0,0 7 0 16,3 6 0 0,3 2 0-16,8 12 1 0,1 5-2 15,9 9 1-15,1 7 0 0,8 5 0 16,4 6 1-1,6 5 0-15,6 3-1 16,10 5 1-16,9 0 1 0,8 4-1 16,14 0 1-16,14-1-2 15,12 2 0-15,15-2 0 16,14-1 0-16,13 3 0 0,9 2-1 16,15 0 0-16,7 3 0 15,11 0 1-15,4 4 0 16,10 2 0-16,8 0 0 0,10 3-1 15,3 0 1-15,5 1 0 16,12 1 0-16,6-6 1 16,7 0-2-16,15-8 2 0,8-4 0 15,17-7 2-15,19-12-2 16,12-5 0-16,21-12 1 16,14-9 1-16,21-9-2 15,13-5 1-15,17-1-1 0,7-10 1 16,15-2 0-16,0-3-1 15,6-1-1-15,1 1 1 16,0 0-1-16,-1 0 1 16,-6 2-1-16,-3-2 1 15,-11-1-1-15,-7-2 2 0,-17-4 0 16,-8-5 0-16,-18-7 0 16,-14-8 0-16,-20-10 1 15,-12-7-1-15,-17-8 2 16,-13-5-2-16,-17-5 2 0,-15-2-1 15,-20-1 0-15,-16-3-1 16,-23 1 1-16,-17 1-1 16,-30-3-1-16,-23 0 2 15,-23 2-1-15,-22-2-1 0,-16 2 1 16,-20 1 0-16,-15 3-1 16,-9 3 0-16,-10 5 1 15,-5 6-2-15,-11 4 0 0,-8 8 0 16,-9 8 0-16,-8 9 1 15,-13 8-1-15,-8 8 0 16,-12 8 1-16,-11 9 0 16,-2 3 0-16,-4 10 0 0,4 9 0 15,6 6 1-15,6 6-1 16,13 10 1-16,17 7-1 0,11 7 0 16,12 7 1-16,11 6-1 15,10 4-1-15,8 6 1 16,8 5-1-16,12 0 0 15,9 2-1-15,18-2 0 16,18 2-1-16,22-3 2 0,21 1-1 16,22 1 0-16,19 1 0 15,16-2 0-15,20 2 0 16,15-2 0-16,9-3 2 16,13-2-1-16,12-7 1 0,10-7 0 15,14-10 0-15,11-9 1 16,24-9 0-16,16-10 0 15,22-10 0-15,21-6-1 16,23-10 1-16,24-2 0 0,20-11 0 16,18-4 0-16,10-4-1 15,11-5 1-15,8-3-1 16,0-3-1-16,-4-2 1 16,-1-6-1-16,-7-1 1 0,-5-6 0 15,-14-4 0 1,-17-5 0-16,-11-5 0 0,-17-7 2 15,-22-1-1-15,-20-5 0 16,-28-5 1-16,-20-2-1 0,-25-2 1 16,-23-2-1-16,-28-2 0 15,-27 2 0-15,-29-7 0 16,-27 2 1-16,-35 1-2 0,-34-1 0 16,-36 4 0-16,-31 5 0 15,-33 9-1-15,-28 10-1 16,-30 15-2-16,-23 11-5 15,-17 21-6-15,-17 11-6 16,-3 18-10-16,-11 14-15 16,7 16-21-16,10 12-19 0,17 8-4 15,23 4 5-15</inkml:trace>
  <inkml:trace contextRef="#ctx0" brushRef="#br0" timeOffset="935709.8685">22298 14634 44 0,'-2'-21'41'15,"2"3"-1"-15,2-3-5 16,6 5-6-16,2 0-6 16,0 5-4-16,1 0-5 0,4 5-3 15,-1 2-3-15,0 4-3 16,1 2-2-16,1 4-1 0,3 5 2 15,2 1-2-15,5 3 2 16,0-1 0-16,8 5 1 16,3-3 1-16,15 3 0 15,7-3 0-15,8 4 0 0,8-1 0 16,6 0-1-16,7-2-2 16,9 4 1-16,8-6-2 15,1 5 1-15,2-1-2 16,2 0 1-16,-2 1-1 15,0-2 0-15,-5 0 0 0,-8-5 0 16,-9 1 0-16,-8-8 0 16,-11 3 1-16,-16-8-1 15,-1-1 1-15,-18 0 0 0,-7-1 0 16,-7-1-1-16,-6-1-2 16,-12 3-9-16,7 0-22 15,-7 0-35-15,-4 0-7 0,-11 0-7 16,-4 0 0-16</inkml:trace>
  <inkml:trace contextRef="#ctx0" brushRef="#br0" timeOffset="936057.0666">23505 14426 11 0,'-26'0'77'0,"0"0"0"16,5 0-6-16,1 0-4 15,9 0-59-15,11 0 4 16,1 19-3-16,26 1-3 16,14 4-2-16,20 3 1 15,18 4 1-15,12 1 1 0,9 4-1 16,4 3 0-16,3 1-3 15,-14 4 0-15,-18 5-2 16,-19 5 1-16,-32 7 1 16,-28 11-2-16,-42 9 1 15,-36 10-4-15,-27 17-7 0,-34 13-22 16,-28 17-43-16,-15 15-6 16,-14 1-5-16,-4 3-3 15</inkml:trace>
  <inkml:trace contextRef="#ctx0" brushRef="#br0" timeOffset="942726.228">30950 13763 11 0,'0'-11'45'16,"22"3"-33"-16,-22 8-1 15,-4-12-3-15,4 12 0 0,-12-6 7 16,12 6 1-16,0 0 4 16,-9-10 2-16,9 10 1 15,-14-5 0-15,14 5-1 16,-17-5-2-16,8 3-5 16,-10 2-6-16,-1-1-2 0,1 1-1 15,-4 2-1-15,-5 3-1 16,-1 1 0-16,-7 0 0 15,-2 4 1-15,-6-1 0 0,-3 2 1 16,-9 2-1-16,-3 0 0 16,-4 5 0-16,-3 1 0 15,-4 3-1-15,-1 3-1 16,-2 2 0-16,-2-1-1 0,2 4 0 16,2-2 0-16,-1 3 1 15,2-3-3-15,2 3 2 16,0-3 0-16,-1 2-1 15,-1 1-1-15,-2 0 0 16,-2 0 1-16,-2-1-1 0,-4 0 1 16,1-4-1-16,-1 3 1 15,-1-5 0-15,4-2 0 16,4 0 0-16,2-1 0 0,9-3 0 16,4 0 0-16,2-1-1 15,3 1 1-15,3-2 0 16,6 0 1-16,1-1-2 15,1 0 1-15,3 0 0 0,0 0-1 16,5-1 1-16,4-1-1 16,2 2 0-16,3-1 0 15,1 1 0-15,4 2 0 16,1-2 0-16,1 1 1 0,1-1-1 16,1-1 1-16,2 2-1 15,-2-4 1-15,4 0 0 16,-2-1 0-16,1-1 0 15,1 0-1-15,0 2 1 0,-2-1 0 16,0-1-1-16,2 3 0 16,-2-2 1-16,1 1 0 15,2 0-1-15,-2-1 2 0,2-3-1 16,-1 0 2-16,3-3-1 16,9-5 1-16,-14 8 0 15,14-8-1-15,0 0 0 16,-11 5 0-16,11-5-1 0,0 0 0 15,0 0-1-15,0 0 1 16,0 0-1-16,-10 11 0 16,10-11 0-16,0 0 1 15,-11 10-1-15,11-10 0 0,0 0 1 16,-10 7-1-16,10-7-3 16,0 0-2-16,0 0-3 15,0 0-6-15,0 0-19 16,14 1-38-16,-5-9-10 0,7-5-6 15,-3-8 2-15</inkml:trace>
  <inkml:trace contextRef="#ctx0" brushRef="#br0" timeOffset="943188.9787">27955 14447 35 0,'0'0'44'15,"21"-11"-43"-15,-21 11 3 16,0 0 3-16,0 0 3 16,0 0 4-16,-5 5 2 15,5-5 0-15,-13 22 2 16,6-8 1-16,-4 2-1 0,-2 3-5 15,1 2-3-15,-2 1-2 16,-4 2-1-16,0 1-1 16,-4 4 0-16,-6-3-1 15,3 7-1-15,-5-3 0 0,6 7-2 16,-4 2 0-16,7-4-1 16,2 1 0-16,6-4 0 15,9 0 1-15,4-8 2 0,2 3-1 16,13-10 2-16,5-2-1 15,10-3 3-15,6-3-2 16,3-3 0-16,11-3-1 0,-2-2-1 16,6-1 0-16,-2-1-1 15,2-3-1-15,-2-1-7 16,-9 1-22-16,1 0-39 0,0 0-6 16,-7-5-3-1,0-1 6-15</inkml:trace>
  <inkml:trace contextRef="#ctx0" brushRef="#br0" timeOffset="966863.3464">24394 15874 1 0,'0'0'35'0,"-12"-4"-3"15,12 4 1-15,0 0-1 16,0 0-4-16,0 0 0 16,0 0-3-16,-3-9 0 0,3 9-7 15,5-5-3-15,7 1-5 16,8 1-4-16,3-2-2 15,13-1-2-15,4-1 1 0,19-2-1 16,10 3 1-16,14-1-1 16,6 0 0-16,12 2 0 15,19-2 0-15,7 1 0 16,14 2 0-16,10-2-1 0,6-2 1 16,12 1 0-16,2-2 1 15,5-2-1-15,-1 0 1 16,1-1 0-16,-8 0 0 15,-5 0 2-15,-12 2-1 0,-9 0 1 16,-10 3-1-16,-16 3 0 16,-18-1-1-16,-15 5 0 15,-13 0-1-15,-15 0-2 16,-18 0 2-16,-10 3-2 0,-8 0 0 16,-7-2 0-16,-12-1-4 15,0 0-6-15,0 0-15 16,-26 6-34-16,3 1-18 15,-15-1-3-15,-5-1-4 16</inkml:trace>
  <inkml:trace contextRef="#ctx0" brushRef="#br0" timeOffset="967375.4432">24306 15904 13 0,'0'0'25'15,"0"0"-2"-15,0 0 0 16,13 0-1-16,2 3 3 15,13-1 2-15,8-2 3 0,17 0 2 16,15-4-4-16,15-4-3 16,18-1-6-16,18-4-6 15,19-1-4-15,11-2-1 0,13 1-3 16,5 0-2-16,4 2-1 16,0 1 0-16,-8 2-1 15,-8 0 0-15,-8 5 0 0,-19 1-1 16,-7 3-5-1,-23 1-22-15,-11 6-42 0,-21 5-6 16,-16 0-4 0,-23-6 1-16</inkml:trace>
  <inkml:trace contextRef="#ctx0" brushRef="#br0" timeOffset="993848.8011">24245 16874 7 0,'0'0'66'0,"0"0"-3"15,0 0-3-15,-11-5-44 16,11 5-7-16,0 0-3 0,14 14-3 16,-2 2-1-16,3 5 0 15,5 6 4-15,3 3-1 16,3 4-1-16,4-2 1 0,2 1-1 16,-1-3 1-16,7-4 0 15,-4-6 2-15,4-9 5 16,8-7 2-16,-3-10 1 15,10-15 0-15,5-13 0 0,8-8 0 16,1-13 1-16,12-9-5 16,2-6-4-16,3-3-2 15,-3 1-2-15,1 3-1 0,-6 7 0 16,-10 8-1-16,-3 11-5 16,-14 8-5-16,-7 10-13 15,-15 12-14-15,-10 4-28 16,-6 16-18-16,-21 8-5 15,-16 8-3-15</inkml:trace>
  <inkml:trace contextRef="#ctx0" brushRef="#br0" timeOffset="994181.1898">24494 16690 18 0,'-4'14'75'0,"4"-5"-1"16,4 1-4-16,10-9-4 16,3 9-64-16,4 8-1 0,13 5-1 15,3 9 2-15,2 3 0 16,3 8 1-16,-5-2 1 16,5 5 2-16,-10-7-2 15,7-3 6-15,-11-9 3 16,4-10 2-16,1-13 0 0,6-12 1 15,11-19-2 1,12-16 0-16,10-12 0 0,12-14-6 16,17-11-5-16,11-11-4 15,14-7-8-15,3-2-16 0,-2 1-56 16,9 3-3-16,-5-2-8 16,-2 3-4-16</inkml:trace>
  <inkml:trace contextRef="#ctx0" brushRef="#br0" timeOffset="1.0052E6">25532 17776 34 0,'0'0'35'0,"-5"-9"1"16,5 9-5-16,0 0-7 16,-13-8-4-16,13 8-6 0,0 0-5 15,-9-4-4-15,9 4-5 16,0 0-1-16,-11 4-2 16,8 6-2-16,-1 3 3 0,4-13-3 15,0 0 4 1,-9 37 0-16,3-1 2 15,1 4 0-15,-5 46 1 16,8-29 0-16,-1-2 0 0,3 11 2 16,0-2-3-16,4 11-1 15,4-3-3-15,8 3 1 16,10-6-2-16,0 3-9 16,12-4-15-16,13-3-21 0,4-6-7 15,4-16 8-15</inkml:trace>
  <inkml:trace contextRef="#ctx0" brushRef="#br0" timeOffset="1.00574E6">25642 17550 24 0,'-18'-7'60'16,"8"1"-32"-16,-3 0 0 15,0 2-2-15,5 1-3 16,-4 1-4-16,3 2-3 0,0 2-4 15,1 8-3-15,1 4-1 16,1 5-1-16,1 9 3 16,5-28-5-16,-5 36 2 15,-1 56-2-15,6-37 0 16,0 14-3-16,1 0 2 0,7 7-3 16,-3 4-1-16,2 3 1 15,7-1-1-15,2 2-3 16,4-6-6-16,2 1-18 15,7-12-34-15,7-7-9 16,5-10-4-16</inkml:trace>
  <inkml:trace contextRef="#ctx0" brushRef="#br0" timeOffset="1.00609E6">25777 17342 43 0,'-20'-6'61'15,"-1"0"-1"-15,-6 6-43 16,16 4-1-16,2 6 0 0,-3 5-2 15,-3 6 0-15,6 7-2 16,-4 6 0-16,-1 8-2 16,4 5-3-16,0 15 0 15,4-1-2-15,-2 11 1 0,5 0-3 16,3 10-2 0,0 3 0-16,6 3-3 0,4 0-6 15,7 9-18-15,6-8-39 16,13-7-7-16,11-13-3 15</inkml:trace>
  <inkml:trace contextRef="#ctx0" brushRef="#br0" timeOffset="1.0071E6">33152 16086 47 0,'-6'-16'63'15,"-1"-20"-15"-15,6 22-31 16,2 5-1-16,8 2-8 16,4 1-4-16,1 3-3 15,8 1-1-15,-1 2 2 0,-8 1 1 16,6 3 0-16,0 5 0 16,3 4 2-16,0 4-1 15,1 7-2-15,4 6 2 16,2 9-3-16,-3 6-2 15,3 6-2-15,0 11 2 0,1 9-2 16,0 8 1-16,2 5-2 16,-5 10 1-16,5 5 0 15,8 5 4-15,-14 6 1 16,-9-2-2-16,-4 6 0 0,-5-2 5 16,-3 5-1-16,-5-6-2 15,-10 6-6-15,-5-13-15 16,-5-1-17-16,-5-12-24 15,-4-12-5-15</inkml:trace>
  <inkml:trace contextRef="#ctx0" brushRef="#br0" timeOffset="1.00766E6">33024 16093 19 0,'-6'-20'60'0,"6"-2"2"16,0 8 0-16,0-3-58 0,0 8 1 15,0 9-1-15,3-14 1 16,-3 14-2-16,11 0-1 16,2 1 1-16,-3 8-3 15,6 7-2-15,10 2 4 16,3 9 0-16,2 9 0 0,12 3 0 15,-21-13 2-15,10 11-3 16,-7-3 0 0,2 7-1-16,9 4-4 0,-2 8 3 15,1 2 1-15,-1 10-1 0,-4 6-1 16,2 6 2-16,-2-1-1 16,-1 6-1-16,-1 3 4 15,-1 5-3-15,-10 2 1 16,2 3 1-16,-9-8 2 15,-1 6 2-15,-2-5 0 0,-9-3 2 16,-12 8-4-16,-3-14-7 16,-4 5-15-16,-5-10-29 15,-1-8-18-15,-9-2-3 16</inkml:trace>
  <inkml:trace contextRef="#ctx0" brushRef="#br0" timeOffset="1.00827E6">32781 16060 4 0,'11'-12'58'15,"6"2"0"-15,-8-3 1 0,13 6-59 16,3 4 1-16,12 3 0 16,4 5 1-16,6 11 1 15,6 2 1-15,5 12 1 0,7 13-3 16,2 4 0-16,-36-14 1 15,5 5-2-15,3 1-1 16,-2 8-4-16,1 6 1 16,5 7-2-16,2 1 0 15,-1 6-2-15,-10 4-1 16,5 8-1-16,-8-4 2 0,1 8 4 16,11 0 3-16,3 9 5 15,-24 0-1-15,-5 6 4 16,-2-2 4-16,-8-2 1 15,-7 8-1-15,-4-9 1 0,-13 4-15 16,-5-8-19-16,-10-4-29 16,-5-4-11-16,1-5-2 15</inkml:trace>
  <inkml:trace contextRef="#ctx0" brushRef="#br0" timeOffset="1.01394E6">1694 11425 0 0,'0'0'17'0,"0"0"4"16,1-9 3-16,-1 9 0 0,0 0-2 15,0 0-6-15,0 0-6 16,0 0-5-16,1-10-1 15,-1 10-6-15,0 0-1 16,14-1-1-16,-6 1 3 0,5 0 0 16,2 1 2-16,2-1-1 15,7 0 3-15,-2-1 1 16,9-1 4-16,1-3 2 16,13-2-1-16,9-1 3 0,4-6 0 15,11 2 0-15,8-7-1 16,3 3-4-16,7-5-4 15,11 3 0-15,-6-3 0 0,3 2-1 16,5-3 1-16,2 0 1 16,5-2 0-16,10 0 4 15,0-1 0-15,0-1 0 16,8-1 0-16,4 0 0 16,1-2-4-16,5-3 1 15,-1 3-3-15,-7-2 1 16,7 2-1-16,3-2-1 0,-4 1 1 15,-3-1 0-15,5-1 0 0,1 2 1 16,-2-4 0-16,4 1 1 16,-5-3-1-16,1 0 2 15,-3-2-2-15,1 1 1 16,-4-2-1-16,-3 3-1 16,-1 0 0-16,-3-1-1 0,-7 5 0 15,-5 0 0-15,-7 5-1 16,-8 0 0-16,-7 7 0 15,-7 1 1-15,-7 4-1 16,-7 4 0-16,-8 2 0 0,-6 3-2 16,-10 3-1-16,-5 0-3 15,-10 5-5-15,-5-2 1 0,-9 0-6 16,-13 0-8-16,0 0-14 16,-14 15-19-16,-17-3-14 15,-11 7-2-15</inkml:trace>
  <inkml:trace contextRef="#ctx0" brushRef="#br0" timeOffset="1.01458E6">3070 11300 18 0,'-30'1'64'15,"4"-1"-2"-15,8-10-7 16,8 4-46-16,10 6-1 15,-6-12-3-15,6 12-4 0,11-12-2 16,4 5 0-16,2 0 1 16,8-2 5-16,0-3 0 15,12 1 0-15,6 0 2 0,1-2-1 16,9 0 1-16,-1-3-1 16,14 0 0-16,6-4-2 15,6 1 1-15,8-2-1 16,8-1-1-16,8-2-1 0,4-5-1 15,12 3 0-15,-4-2 0 16,11 0 0-16,9-3 2 16,0 0-1-16,-1-3 3 15,8 0-2-15,5 3 1 0,1-7 2 16,2 4-1-16,-2-6 1 16,-3 3-1-16,-4 0 0 15,1 2 0-15,-9 1 0 0,-7 1 0 16,-5 4-1-16,-4 2 1 15,-12 2-2-15,-5 0 2 16,-9 3-3-16,-5 1 2 16,-10 4-2-16,-13 0 1 15,-7 5-2-15,-11 0 0 0,-9 4 0 16,-11 3-2-16,-8 3-5 16,-16 2-16-16,0 0-35 0,-24 15-17 15,-20 5-8-15,-10 5-2 16</inkml:trace>
  <inkml:trace contextRef="#ctx0" brushRef="#br0" timeOffset="1.01544E6">1531 11491 40 0,'-3'-11'51'16,"3"0"1"-16,8-3-44 0,13-4-2 16,5 4-3-16,13-5 2 15,3 3 1-15,15-5 3 16,3 1-1-16,18-4 0 16,10 2 1-16,9-3 1 15,6 0-2-15,12-4 1 0,14-1 0 16,4-4-2-16,12 2 3 15,1-4-3-15,14-5-2 16,0 6 0-16,5-5 0 0,3 2-2 16,5-2 0-16,0-1-1 15,-2 2-1-15,4-2 2 16,-5 2 0-16,-2-5 4 16,-3 2-1-16,-4-2 2 0,-4 2 1 15,-9 2-2-15,-4 1 2 16,-11 3-2-16,-10 4-2 15,-14 3 0-15,-8 3-2 0,-18 6-1 16,-15 2 0-16,-18 6-2 16,-8 1 0-16,-18 6-4 15,-12-1-3-15,-12 6-8 16,-16 11-10-16,-21 6-16 0,-17 11-17 16,-18 0-11-16,-9 8-11 15</inkml:trace>
  <inkml:trace contextRef="#ctx0" brushRef="#br0" timeOffset="1.01575E6">2701 11335 26 0,'43'-20'48'15,"13"-3"-33"-15,11-2 0 16,22-1-5-16,10-1-3 0,19-2-9 15,6 4-11-15,15-4-18 16,18 6-12-16</inkml:trace>
  <inkml:trace contextRef="#ctx0" brushRef="#br0" timeOffset="1.01773E6">11616 10008 47 0,'0'-9'71'0,"-3"-4"-6"16,0 5-3-16,3 8-52 15,-7-9-5-15,-3 16-5 16,0 6-5-16,-4 6-2 0,-4 4 2 16,-1 3 2-16,-9-1 2 15,5 3-1-15,-1-4 2 16,4-2 0-16,2-4 0 16,5-2 0-16,4-3 0 0,9-1 0 15,3-1 2-15,10 2-1 16,13-4 0-16,1 1 0 15,15 0 1-15,-2 1 0 16,5 0 0-16,2 4 2 0,-3 3-2 16,-6-2 0-1,-8 7 1-15,-7-2 2 0,-10 7-1 16,-10-5 1-16,-4 6 3 0,-7-6-3 16,-5-2 1-16,-5 0 1 15,-2-3-1-15,-1-4-1 16,4-4-2-16,2-2-1 15,0-7-1-15,6-1-4 0,9 0-2 16,-12-21-1-16,12-3-2 16,2-7-1-16,12-15 0 15,3-7 0-15,4-9 2 16,4-12 7-16,4-5 4 16,-2-3 4-16,1-1 4 0,-5 3 4 15,-3 11 2-15,-3 8 1 16,-4 9-3-16,-7 15-4 15,-3 8-4-15,0 16-5 0,-3 13-3 16,0 0-2-16,-10 28-2 16,1 1-3-16,-1 11 2 0,-1 5 3 15,4 6 0-15,2 1 1 16,2 3-1-16,1-5 0 16,8-4 0-16,3-5-1 15,4-6 1-15,6-5 1 16,-3-9 0-16,4-4 1 15,0-10 1-15,2-7 0 16,4-5 1-16,-2-12-1 0,8-6 1 16,-7-10-1-16,4 1 0 15,-7-3 0-15,-1 3 0 0,-4 4-2 16,0 5-1-16,-10 7 0 16,-7 16-1-16,12-6-1 15,-8 11 0-15,2 9-1 0,0 3 1 16,1 3 1-16,4 2 0 15,-2 2 2-15,3-3 1 16,2-3 1-16,-2-4 2 16,2-5 0-16,0-4 0 0,2-5 1 15,-1-3 1-15,-2-9-1 16,-1-4 0-16,3-8-1 0,-5-1 0 16,1-4-1-16,3 0 0 15,-5 0-1-15,1 4-1 16,-2 5 0-16,-1 2-1 15,-1 7-1-15,-6 11-1 16,13-3 0-16,-13 3 0 0,9 10 0 16,-1 4-1-16,-1 1 2 15,5 1 1-15,-1 2 0 16,4-3 2-16,1-3 0 16,0-2 1-16,1-4 1 0,-1-6 1 15,0-2-1-15,-1-6 1 16,0-7-1-16,0-3 1 15,-4-4-1-15,-1-1 1 16,2 1-1-16,-2 1-1 0,-2 6-1 16,0 3-2-16,-8 12-1 15,15 0-1-15,-5 11-1 16,-1 13 0-16,1 11-1 16,-3 10 0-16,5 8 2 0,-5 2 0 15,0 8 2-15,0-4 0 16,-3-1 1-16,0-8 1 15,-1-10 0-15,1-7 4 16,-2-12 1-16,-1-7 0 0,-1-14 0 16,0 0 1-16,-6-19-2 15,-2-6 2-15,0-9-3 0,-2-12-2 16,-2-8-2 0,3-13-1-16,-1-5 0 0,4-3 1 15,5-7 0-15,1 1-1 16,3 1 1-16,10 8 0 15,0 8 0-15,2 11-1 0,2 11 0 16,3 12 0-16,2 14 0 16,-1 14-3-16,-3 9 1 15,-3 13-1-15,-6 14-2 0,-5 12 2 16,-5 8 0-16,-4 4 0 16,-11 3 1-16,-1-2-2 15,-3-1-6-15,1-7-6 16,-1-9-14-16,2-6-20 15,1-12-23-15,0-10-3 0,2-12-2 16</inkml:trace>
  <inkml:trace contextRef="#ctx0" brushRef="#br0" timeOffset="1.01789E6">12684 9508 31 0,'-8'-32'81'0,"-5"6"-3"0,3 2-9 15,-2 3-13-15,6 5-78 16,6 16-23-16,0 0-24 16,-1 8-10-16,0 12 1 15</inkml:trace>
  <inkml:trace contextRef="#ctx0" brushRef="#br0" timeOffset="1.01881E6">12335 9190 7 0,'-9'-20'71'15,"1"-5"3"-15,-2-1-3 16,-5 0-42-16,-1 2-5 16,-6 3-1-16,-7 2-11 0,-7 3-4 15,-17 3-3-15,-5 3-2 16,-17 5-2-16,-13 3 1 15,-21 2-1-15,-13 9 1 0,-16 2 0 16,-19 10 0-16,-12 6 1 16,-17 5 0-16,-16 7 1 15,-16 4-1-15,-13 8 0 16,-9 1 1-16,-6 8-1 16,-7 0-1-16,-6 3 1 0,0 4-2 15,5 2 0-15,7 4 1 16,3 2-2-16,13 2 0 15,4 3 0-15,15 0-2 0,15 1 4 16,13 1-2-16,15 1 0 16,17 1 0-16,22 1 0 15,19 1-2-15,20 2 2 16,21 0 0-16,19 7-1 0,17-2 1 16,15 1 0-16,13 3 1 15,9-4-1-15,17 0 2 16,12-7-2-16,12-2 2 15,13-7-2-15,17-6 0 0,17-7 1 16,17-12 0-16,15-6 2 16,23-8-1-16,14-6 3 15,25-13-1-15,17-6 0 16,22-7 0-16,7-5 0 0,26-1-1 16,11-10 0-16,19-7 1 15,4-10-1-15,6-7 0 16,5-8 0-16,1-11-1 15,5-10-1-15,-6-13 0 0,-3-8 0 16,-9-8 0-16,-8-8-2 16,-13-9 0-16,-9-9 1 0,-15-5 0 15,-21-6-1-15,-20-1 2 16,-21-8 0-16,-24 3 1 16,-29-3 1-16,-32 2 0 15,-30 4-1-15,-36 0-1 0,-37 5 0 16,-56 6-1-16,-50 12-1 15,-54 12 0-15,-56 14-2 16,-58 20 1-16,-52 18 0 16,-43 25 0-16,-29 19 1 15,-15 20-1-15,-2 20-1 16,14 22-6-16,24 11-12 0,32 12-50 16,41 18-7-16,38 8-8 15,34 2-4-15</inkml:trace>
  <inkml:trace contextRef="#ctx0" brushRef="#br0" timeOffset="1.02107E6">26353 10764 1 0,'-13'-3'23'15,"13"3"-2"-15,-8-3 0 16,8 3-2-16,-10-1-3 0,10 1-3 16,-9 0-4-16,9 0-5 15,-15 4 1-15,6 3-1 0,-2 1-1 16,-1 5 2-16,4 0-2 15,-6 7 2-15,4-1 0 16,-2 8-1-16,1-4 1 16,5 7-2-16,-2-5 0 15,2 7-1-15,5 0-1 0,1-2 0 16,1 3-2-16,12-5-6 16,-2 4-10-16,5-8-23 15,11 5-15-15,-1-10-1 0</inkml:trace>
  <inkml:trace contextRef="#ctx0" brushRef="#br0" timeOffset="1.02193E6">26401 11493 11 0,'0'0'32'0,"0"0"-12"0,5-10-3 16,-5 10-3-16,14-4 2 15,-6 1 0-15,10 0 4 16,7-1 0-16,1-1 0 16,13-1-1-16,2-2-3 0,14 0-2 15,5-3-2-15,8 2-2 16,7-2-2-16,0 0-2 15,8 1-1-15,4-1-1 16,-2 0-1-16,-4 4-2 0,-5 1 0 16,-5 2-1-16,-11 1-2 15,-5 1-3-15,-12 3-14 16,-16-1-8-16,-5 4-16 0,-6 5-15 16,-16 0-11-16</inkml:trace>
  <inkml:trace contextRef="#ctx0" brushRef="#br0" timeOffset="1.02221E6">26643 11524 4 0,'-18'1'53'15,"18"-1"3"-15,0 0-1 16,0-10-40-16,22 5-9 0,15 0 0 15,12-2-2-15,11-4 8 16,11 2-1-16,14-3 0 16,7 1-1-16,5-2-1 15,3 4-2-15,4-1-1 16,-4 1-3-16,-1 1-1 0,3 2-2 16,-14 0-4-16,-8 2-7 15,-7-1-25-15,-2 4-26 0,-15-3-7 16,-3-2 1-16</inkml:trace>
  <inkml:trace contextRef="#ctx0" brushRef="#br0" timeOffset="1.024E6">24667 10160 4 0,'13'3'9'0,"14"-1"4"15,0-1 5-15,17-1 2 16,4-4 2-16,14-3 0 16,21-5-4-16,21 1-3 0,21-5-2 15,13 0-2-15,33-2-4 16,11 1-2-16,25 1-1 16,12 2-2-16,15-2 2 0,6 3-1 15,10 0 3-15,-2 3 1 16,5-2 2-16,2 2 1 15,-1-1 0-15,-1 1 2 16,-5 2 0-16,-6 0-1 0,-9-1-2 16,-5 2-1-16,-17 1-2 15,-10-1 1-15,-19 0-3 16,-19 0 1-16,-19 1-1 16,-21 0-1-16,-21 0 1 15,-13 0-1-15,-25 1 3 0,-16 1-3 16,-16 1-7-16,-11 0-14 15,-21 3-24-15,0 0-26 16,-34 0-8-16,-13 0-2 0</inkml:trace>
  <inkml:trace contextRef="#ctx0" brushRef="#br0" timeOffset="1.07886E6">14449 11219 54 0,'0'-11'61'0,"0"-3"-15"0,0 14-18 16,1-15 2-16,-1 15-5 16,0 0-2-16,2-10-4 15,-2 10 0-15,0 0-2 0,-6-11-4 16,6 11-2-16,-20-4-5 15,5 1-1-15,-11 2-1 16,-3 0 1-16,-9 1 0 0,-7-1-1 16,-6 1 1-1,-5 2 0-15,-4 4 0 0,-7 0 0 16,1 3 0-16,-3-2-1 16,-2 6-1-16,-1 1-1 0,-4 1 0 15,2 4 0 1,-8 0-1-16,2 3 0 0,-8 4 0 15,-1 0-1-15,-3 3 1 16,-2-1 0-16,0 3-1 0,-2-1 1 16,3 3 0-16,4-2 0 15,1-1-2-15,4 1 1 16,10-3 0-16,7-1 0 16,5-4-2-16,9-4-1 0,12-1-8 15,4-5-9-15,14-5-16 16,8 4-32-16,3-12-14 15,12-6-3-15,4-12-3 0</inkml:trace>
  <inkml:trace contextRef="#ctx0" brushRef="#br0" timeOffset="1.07926E6">13004 10997 49 0,'0'0'82'0,"0"0"-2"16,-21-12-5-16,-2 9-7 15,-11 3-65-15,-4 14-1 0,-3 13 2 16,-12 14-2-16,-3 11-1 16,-12 11 0-16,-5 7 2 15,-4 4 0 1,-4 0-2-16,-1 1 0 0,4-4-1 15,0-6 0-15,5-8 0 16,6-2 0-16,7-6-1 16,8-3 0-16,9-6 1 0,12-4-1 15,11-4 0-15,15-5 1 16,14-5 0-16,18-6 0 0,23-6 1 16,18-6 2-16,17-3 0 15,16-12 0-15,24-8 2 16,12-5-3-16,14-4-4 15,1-4-13-15,5 0-16 0,-1 5-36 16,-9 1-10-16,-6 1-6 16,-28 0-4-16</inkml:trace>
  <inkml:trace contextRef="#ctx0" brushRef="#br0" timeOffset="1.08423E6">23010 8443 9 0,'-45'0'73'0,"12"-3"2"16,3-6-5-16,15 4-40 16,6-2-8-16,9 7-12 15,0 0-6-15,0-9-3 0,10 5-2 16,12-3 1-16,10-3 1 16,12-2 4-16,16-6 2 15,10-4 1-15,14-7 0 0,18-1-1 16,8-8-1-16,6 2-1 15,11-4 0-15,6 0-1 16,-2-1 1-16,1 3-2 16,-6-1 1-16,-12-2 0 0,-1 7 1 15,-7-1-1-15,-12 4-1 16,-10 1 1-16,-11 6-2 16,-12 1 1-16,-10 7-3 0,-12 3-2 15,-9 6-9-15,-16-3-8 16,-8 0-29-16,-6 10-28 15,-19-7-6-15,-13 3-5 16</inkml:trace>
  <inkml:trace contextRef="#ctx0" brushRef="#br0" timeOffset="1.08451E6">24397 7508 29 0,'-17'-20'79'0,"2"3"-3"16,-2-1-26-16,17 1-6 0,12-1-12 15,12 2-13-15,17-2-7 16,11 1-7-16,22-1-2 16,14 3 0-16,19 3-1 15,3 10 0-15,12 3 0 16,-2 6-1-16,-8 13-2 0,-9 6 1 16,-18 7 1-16,-20 8 2 15,-23 9 0-15,-23 8 3 16,-33 15-1-16,-39 12 2 15,-32 19-6-15,-36 7-18 0,-42 22-52 16,-23 13-7-16,-29 2-6 16,-24-3-5-16</inkml:trace>
  <inkml:trace contextRef="#ctx0" brushRef="#br0" timeOffset="1.09452E6">26657 6730 32 0,'0'0'47'16,"-8"-9"-7"-16,8 9-9 16,0 0-10-16,-9-12-11 0,9 12-5 15,0 0-7-15,0 0-2 16,0 0-5-16,-3 12-3 16,3 0 0-16,0 4 2 0,0 3 1 15,0 8 2-15,0 1 5 16,0 5-2-16,0 0 4 15,0 2 2-15,0 2 0 16,-1-2-2-16,0 2-8 0,1-3-18 16,-2 0-22-16</inkml:trace>
  <inkml:trace contextRef="#ctx0" brushRef="#br0" timeOffset="1.09533E6">29094 6775 11 0,'10'-5'71'15,"-10"5"0"-15,10-8-5 16,-10 8-45-16,11-5-4 15,-11 5-8-15,0 0-9 0,5 5-6 16,-3 4-1-16,-1 1 1 16,3 1 3-16,-3 5 1 15,-1-1 2-15,0 3 1 0,0 0 0 16,-5 3 1-16,2 1-4 16,-3-2-8-16,-4 0-15 15,3 6-19-15,-6-5-21 16,3 1 1-16</inkml:trace>
  <inkml:trace contextRef="#ctx0" brushRef="#br0" timeOffset="1.0964E6">26595 7179 24 0,'0'0'51'0,"10"0"2"16,5-1-43-16,-15 1-7 0,9-1-3 15,-9 1-2-15,18 0-1 16,-4 0 0-16,0 0 3 15,4 0 1-15,3 0 4 16,3 0 2-16,8 2 1 0,5-2 2 16,4 1 0-16,10-1 2 15,4 0-2-15,14 0-2 16,8-2 0-16,9-1-3 16,6 2 0-16,7-2-1 15,1 2 0-15,11-1-1 0,2 2-1 16,-1 0 0-16,-3 0 0 15,0 0 0-15,-5 2-1 16,-2 2 1-16,7-3 0 0,-8 1 1 16,-8 0 1-16,-1 2-2 15,-9-4 1-15,-2 0 2 16,-6 2-2-16,-4-2 0 16,-8 1-1-16,-8-1 1 0,-5 0 1 15,-9-1-1-15,-4 0 0 16,-9 1 0-16,-4-1 0 15,-11 1 1-15,-3 0-3 16,-10 0-4-16,0 0-7 0,0 0-13 16,0 0-20-16,0 0-26 15,0 0-5-15,-11-12 1 16</inkml:trace>
  <inkml:trace contextRef="#ctx0" brushRef="#br0" timeOffset="1.09713E6">29512 6765 11 0,'-5'-6'64'16,"5"6"0"-16,0 0-7 16,0 0-45-16,0 0-4 15,0 0-8-15,0 0-8 0,-7 14-1 16,2 3 0-16,0 5 1 16,-2 2 6-16,1 4 1 15,0-1-2-15,2 2 3 0,-1-2-1 16,4-2 1-1,0-5 0-15,0-5 4 0,1-4 1 16,0-11 5-16,0 0-1 16,6 6 0-16,-6-6 0 15,14-13 1-15,-4-2 0 0,-1-2-3 16,4-2 1-16,1 0-1 16,-2 1 0-16,-2 2-1 15,2 4-1-15,-8 2-3 0,-4 10-1 16,0 0 0-16,10-1-4 15,-10 7-9-15,0 10-23 16,-2 13-27-16,-6 1-7 16,4 2 0-16</inkml:trace>
  <inkml:trace contextRef="#ctx0" brushRef="#br0" timeOffset="1.09775E6">26149 6842 43 0,'0'0'63'16,"-12"-14"-4"-16,12 14-5 16,0-12-58-16,0 12-2 0,6-6 2 15,-6 6-4-15,12 1 1 16,-12-1 3-16,17 11 0 15,-7-5 3-15,-10-6 0 0,13 13 3 16,-13-13 2-16,10 11 4 16,-10-11 1-16,11 2 1 15,-11-2 0-15,12-13 0 16,-3-3 1-16,-1 0-1 0,5-4 0 16,-3-2-4-16,1 2-1 15,0 1-1-15,-1 5-2 16,-3 4-1-16,-7 10-2 15,13 3-7-15,-5 13-26 0,0 14-33 16,-3 12-6-16,3 7 4 16</inkml:trace>
  <inkml:trace contextRef="#ctx0" brushRef="#br0" timeOffset="1.20895E6">26408 7610 20 0,'-9'0'74'0,"-2"1"0"16,11-1-6-16,-17 0-33 16,17 0-26-16,0 0-7 0,0 0-9 15,0 0-3-15,-3 13-1 16,3-1-1-16,0 6 3 15,1 3 2-15,2 6 4 16,0 1 2-16,2 1 3 16,-3-2 0-16,1 4 1 0,-3 1-1 15,1-6 1-15,0 1-1 16,-1-5 1-16,0-3-2 16,0-3 0-16,0-1 2 0,0-15-1 15,0 10 1-15,0-10 0 16,0 0 0-16,-12-7-1 15,9-5-1-15,-1-9 0 16,0-7-1-16,1-7 0 16,1-4 0-16,2-3-1 0,3-1 1 15,3 5-1-15,1 1 1 16,5 7-1-16,-1 9-1 16,1 7-1-16,-1 6-1 0,0 8 1 15,1 3-1-15,0 13 0 16,-5 2 0-16,4 10 1 15,-5 1 0-15,1 8 2 16,0 0-2-16,-1-5 3 16,0-1-1-16,0-8 2 0,-1-4 2 15,-5-19 2-15,11 7-1 16,-2-12 1-16,5-16 0 16,-5-6-1-16,9-9 1 0,-2-7-2 15,7-4 0-15,-4 0-1 16,6 6 0-16,-8 0-1 15,1 9-1-15,-2 7-1 0,1 12 1 16,-2 10 0 0,-3 6-2-16,0 13 1 0,-3 8 0 15,2 8 1-15,-4 3 0 16,4 6 1-16,-1-1-1 0,-1 0 1 16,3-5-2-16,-1 0-2 15,3-6 0-15,4-9-3 16,-2-1-1-16,3-10-4 15,-3-2-5-15,3-10-6 0,-1-10-5 16,0-10-4-16,-1-10 2 16,-1-6 2-16,-3-7 2 15,1-4 9-15,-2-1 9 16,-3 1 13-16,-2 6 17 0,-1 5 9 16,-2 7 4-16,-3 7-1 15,-1 5-2-15,0 9-8 0,0 11-5 16,0 0-8-16,0 10-8 15,-3 11-7-15,-2 5-3 16,-2 9 1-16,1 0 0 16,1 10 3-16,-2-3 0 15,3 0 2-15,1-8 0 0,2 0 1 16,1-11-1-16,1-2 1 16,2-8 0-16,3-4 2 15,-6-9 0-15,17 0-2 0,-7-4 0 16,3-11-1-16,-4-3 1 15,6-7-1-15,3 0-1 16,-1-1-1-16,0 5-1 16,-4 1-1-16,1 5 1 0,-1 8 2 15,4 6 0-15,-6 5 2 16,1 7-1-16,0 8 1 16,3 1 0-16,0 5 1 15,3-3 0-15,2 2 0 0,2-7-1 16,3-3 0-16,3-9 0 15,1-5 0-15,3-3-2 16,3-12 0-16,-3-3 1 16,-1-7-2-16,-2 0 0 0,-1-7 4 15,-6 4 0-15,-3-5 4 16,-5 7 3-16,-4-4 3 16,-1 7 1-16,-4 4 1 15,-4 4-1-15,-1 5-5 16,0 10-4-16,0 0-5 0,-11-3-1 15,3 10-3-15,-2 7-1 16,1 6-1-16,-2 2 0 0,4 4 3 16,0 1 3-16,3 2 1 15,3-4 1-15,1 0-1 16,2-4 0-16,7-6 1 16,-2-4 0-16,3-6 2 0,-1-4-1 15,4-2 2-15,-3-8 0 16,2-4-1-1,-2 2 1-15,-1-4-2 0,-1 3-1 16,1-1-1-16,-4 4 0 16,-5 9-2-16,12-5 0 0,-12 5-1 15,0 0 1-15,14 13 0 16,-11-5 1-16,-3-8 0 0,18 17 1 16,-18-17 1-16,21 10 0 15,-9-8 1-15,2-2 0 16,-3-4 0-16,5-5 0 15,-6-4 1-15,1-2 0 16,0-5 0-16,-2-1 2 0,-2-1-1 16,0 2 0-16,-3 1-2 15,2 2 0-15,-2 5-2 16,-2 4-1-16,-2 8-1 0,8 0 0 16,-8 0-1-16,16 15 0 15,-5 0 2-15,0 2 0 16,4 5 1-16,3-2 0 0,1 2 1 15,1-4 0-15,5-3 0 16,-2-5 0-16,0-3-1 16,2-7 0-16,0-3 0 0,-4-5 0 15,-1-7 0 1,-2-1-1-16,-1-4 1 0,-3-1-1 16,-4 0 1-16,-3 1 0 15,1 1 2-15,-3 3-2 16,-2 4 1-16,-1 1-2 0,-2 11 0 15,1-10-3-15,-1 10-1 16,0 0 2-16,0 10-2 16,0 4 2-16,0 1-1 0,0 3 1 15,0 4 2-15,3 0 1 16,4-2 0-16,1-1 0 16,3-7 0-16,1-3 0 0,7-6 0 15,6-3 0-15,-1-1-1 16,2-9-1-16,-1-5 1 15,1-2-1-15,-4-4 2 16,3-1 0-16,-13-4 0 16,-2-1 2-16,-7-1 3 0,-3 0-1 15,-3 4 1-15,-9 0-1 16,-4 3-3-16,-5 6-6 16,0 5-18-16,-7 10-31 15,-2 4-17-15,0 10-3 0,-5 7 0 16</inkml:trace>
  <inkml:trace contextRef="#ctx0" brushRef="#br0" timeOffset="1.2095E6">26742 8425 9 0,'-28'14'88'16,"5"-2"-3"-16,11-9-2 0,12-3-8 15,2-8-1-15,19-7-76 16,15-2 0-16,19-7 0 15,13-3 1-15,17-7 3 16,14-3-2-16,18-7 1 0,8 0 0 16,18 1-1-16,2 1 0 15,6 2 1-15,3 1-1 16,-4 6 0-16,-6 3-1 16,-14 9 0-16,-9 0 1 0,-21 8-2 15,-15 4-3-15,-20 5-2 16,-17 4-5-16,-23 3-12 15,-16 12-18-15,-23-3-33 16,-16 14-9-16,-20 1-1 0</inkml:trace>
  <inkml:trace contextRef="#ctx0" brushRef="#br0" timeOffset="1.20977E6">27015 8482 63 0,'-24'0'80'0,"9"-4"-6"16,15-9-1-16,9-4-3 15,13-6-68-15,20 1 1 0,15-6-1 16,16-3 3-16,14-5-1 16,13 0 1-16,10 0-1 15,8 0-1-15,1 6-1 16,-1-1-1-16,-4 6-3 15,-8 4-2-15,-10 5-7 0,-12 4-6 16,-10 3-12-16,-14 10-33 16,-11-1-16-16,-14 0-6 15,-14 0 0-15</inkml:trace>
  <inkml:trace contextRef="#ctx0" brushRef="#br0" timeOffset="1.21045E6">25950 7495 59 0,'0'0'66'0,"-17"-14"-3"16,1 7-45-16,16 7-3 15,0 0-7-15,0 0-8 16,0 0-5-16,13 4-2 0,-6 9 2 16,7 4-1-16,-5 6 4 15,3 2 1-15,-2 1 2 16,0-2 0-16,-4-2 1 0,-2-3-1 16,-2-3 2-16,1-7 3 15,-3-9 3-15,11 6 0 16,-11-6 1-16,12-11 1 15,-1-4-1-15,-3-2-1 0,2-2 0 16,3-1-5-16,-4 0-3 16,2 4-3-16,-3 3-3 15,-8 13-2-15,17-1 0 16,-10 8-2-16,2 15-1 0,-1 5-8 16,4 9-24-16,7 7-21 15,6 3-3-15,3-4 6 16</inkml:trace>
  <inkml:trace contextRef="#ctx0" brushRef="#br0" timeOffset="1.2112E6">28983 7218 22 0,'-10'-5'69'15,"0"3"-2"-15,0-5-5 0,-4 4-49 16,14 3-5-16,0 0-4 16,-9 17-6-16,8-4-4 0,-2 5 1 15,2-3 2-15,-1 9 3 16,0-6 1-16,0 1 2 16,1-8 1-16,1 1 5 15,0-12 4-15,-1 9 1 0,1-9 1 16,0 0 0-16,7-9-1 15,-1-3 1-15,1 1-3 16,-2 0-5-16,0 1-5 16,0 0-4-16,-5 10-2 0,5-11-4 15,-5 11 0-15,3 15-1 16,-1 8-10-16,-2 13-23 16,-1 6-30-16,2 7-2 15,0 7 0-15</inkml:trace>
  <inkml:trace contextRef="#ctx0" brushRef="#br0" timeOffset="1.2401E6">30065 7556 0 0,'0'0'31'0,"0"-9"1"15,0 9-1-15,0 0-1 16,0-11-2-16,0 11-3 15,0 0-4-15,0 0-4 16,-6-8-5-16,6 8-3 0,-15-2-3 16,3 2-4-16,-2 0-2 15,-4 3-1-15,0 4-1 16,-4 4 0-16,-1 3-3 0,1 5 2 16,2 2-1-16,1 3 2 15,3 3 0-15,1 3-1 16,4-3 2-16,1 6-1 15,3-6 2-15,2 5-1 16,3-1-1-16,2-2-1 0,0 0-2 16,3-6-2-16,4 2-2 15,3-9-1-15,4 2-2 16,3-9 2-16,0-4-2 16,4-5 2-16,3-3-2 0,-1-6-1 15,2-3 1-15,1-5 2 16,-5-6 3-16,0 3 3 15,-3-5 2-15,-3 7 8 16,-5 1 4-16,-1 4 4 0,-5-1-2 16,-4 14-6-16,0 0-2 15,0 0 0-15,0 0-3 16,0 17-2-16,0 5-5 16,0-2-1-16,0 9 3 0,1-3 7 15,4 4 0-15,4-7 0 16,0 2-2-16,3-10 1 15,3-5 2-15,2-6 2 16,0-4 1-16,1-4 1 0,-5-7 2 16,-1-6 2-16,-2-3 2 15,-5-6 3-15,-5-3 0 0,-1 1-2 16,-7-3 0-16,-8 5-4 16,-1 1-6-16,-4 7-6 15,0-1-12-15,-4 12-20 16,8 9-27-16,-6 4-10 15,5 8-1-15</inkml:trace>
  <inkml:trace contextRef="#ctx0" brushRef="#br0" timeOffset="1.24072E6">30445 7751 23 0,'2'18'-4'0,"-2"9"-2"16,-3 5 4-16,-4 1 1 16,0 3 0-16,1-6 1 15,2 1 0-15,-2-9 1 16,-1 2 0-16,5-13 4 0,2-11 3 15,-4 13 5-15,4-13 3 16,0 0-2-16,0-4-1 16,2-10 0-16,3-1 1 15,0-6-3-15,1-5-5 0,1 2-4 16,2-7-2-16,2 9 0 16,-1-2 1-16,2 7-2 15,2 2 1-15,-2 7-2 16,3 4 1-16,-3 4-3 0,0 0 0 15,2 6 0-15,-4 4-1 16,0 1 0-16,-2 1 2 16,0 0-1-16,-2 6 2 15,-1-6 1-15,0 1 2 0,-5-13 5 16,5 16 3-16,-5-16 1 16,0 0-1-16,9 0-1 0,-5-17 2 15,1-2-2 1,4-2-1-16,-1-2-4 0,3-2 0 15,0 5-2-15,-1-4 1 16,1 9-1-16,-1 8 1 16,-10 7-2-16,15-3-2 15,-15 3 1-15,12 14-1 0,-4 3 1 16,-2-1 0-16,4 6 1 16,-1 6-2-16,3-4 0 0,-4 5-6 15,3-9-11-15,-1 7-19 16,-1-11-13-16</inkml:trace>
  <inkml:trace contextRef="#ctx0" brushRef="#br0" timeOffset="1.24281E6">30907 7799 28 0,'8'-7'51'0,"-8"7"1"15,0 0-43-15,9 5-10 0,-3 5 1 16,-1 1 0-16,4 3 1 16,4 6 2-16,-4-5 0 15,5 4-1-15,-9-6 2 16,0 2 1-16,-5-15 2 0,18 18 2 16,-18-18 1-16,8-8 1 15,-3-1-1-15,-1-9 0 16,2 1-1-16,0-6 0 15,-2 2-4-15,3-1-2 16,0 3-2-16,0 6-2 0,-4 1-2 16,-3 12 0-16,0 0 0 15,10-5-2-15,-10 5 1 16,9 10-1-16,-5 3 1 16,2-3 2-16,1 3-1 0,2 0 2 15,-2 2 1-15,4-4 0 16,-4-1 1-16,2-4 2 15,2 0-1-15,-11-6 1 0,15 4 1 16,-15-4 0-16,18-2 1 16,-18 2-1-16,16-21 0 15,-10 8 0-15,3-5-2 16,-1 4-2-16,2-2 0 0,-1 2-1 16,-2 2-2-16,-7 12 0 15,12-10 0-15,-12 10-1 16,12 2-1-16,-12-2 2 0,12 17-2 15,-7-6 3-15,-1 2 1 16,6-1 0-16,-3 1 0 16,-1-2 2-16,3-2 0 15,-9-9 1-15,15 10 3 0,-15-10-2 16,15 0 1-16,-15 0 2 16,14-9-2-16,-7 0 0 15,-1-6 0-15,0 2-1 0,0-3-2 16,-3 2 2-16,0 1-4 15,-1 2-1-15,-2 11 0 16,5-11-1-16,-5 11 0 16,0 0-2-16,0 0 1 15,11 13 1-15,-5-2-1 16,1 0 2-16,-2 4 1 0,1-4 1 16,2 3 0-16,1-5 1 15,0-1 0-15,-9-8 0 16,14 10 3-16,-14-10-2 0,16 0 1 15,-7-1 2-15,-9 1-2 16,15-16 1-16,-8 6-2 16,-1 0-1-16,2 1 1 15,1 2-4-15,-9 7 1 0,13-11-3 16,-13 11 1-16,0 0-2 16,11 0 2-16,-2 2 1 15,-9-2 0-15,11 12-1 0,-11-12 2 16,18 12 1-16,-6-6-1 15,7-5 1-15,0-1-1 16,1-3 0-16,1-7 0 16,2-3 0-16,3-7 0 0,-3-2 1 15,-4-13-2-15,1-1-1 16,-2-12 1-16,1-4-1 16,-2-6 5-16,-12-7 0 0,-2 3 5 15,2 3 3-15,0 7 1 16,-2 9 1-16,-4 11-2 15,-7 6-5-15,0 16-2 16,8 10-3-16,0 6-3 0,-1 6-4 16,-3 16 0-16,-2 11-1 15,2 6 5-15,-2 11 1 16,3 3 2-16,-1 3-1 16,4-3 1-16,4 2 0 0,2-12 0 15,0-7 0-15,8-4 0 16,2-11 0-16,7-3 1 15,-1-9-1-15,1-4 0 16,-1-6 0-16,2-4 0 0,0-6 0 16,3-9 1-16,-3-3-1 15,-5-8 0-15,-4 3 2 16,-2-5 1-16,-5 4 3 0,-1 1 0 16,-2 4 0-16,-5 4-4 15,0 3-2-15,0 11-1 16,-15-3-1-16,15 3-3 15,-14 12-1-15,8 1-1 0,2 1 1 16,-1 4 2-16,3-2 3 16,0 2 1-16,2-4 0 15,4-1 1-15,0-4 0 16,-4-9 2-16,7 12 0 0,3-11 0 16,-10-1 0-16,18-7 1 15,-10-3-1-15,6-4 1 16,-3 1 0-16,1-3-3 15,1 4-1-15,-6-1-2 0,4 6-1 16,-11 7 0-16,9 0-1 16,-7 7-1-16,2 6 2 15,1 3 0-15,3-2 3 16,2 4-1-16,-1-4 1 16,3-1 2-16,12-5 0 0,-7-4 0 15,7-3-1-15,-5-5 0 16,-4-5 1-16,7-10-1 15,-2-3 0-15,4-9 0 16,-8-4-2-16,2-10 0 0,-4-5 1 16,-3-4-1-16,0-6 2 15,2 3 4-15,-9 2 5 0,-4 8 2 16,3 5 1-16,-3 11-2 16,0 7-3-16,0 11-2 15,0 13-1-15,0 0-5 0,-10 14-4 16,3 12-1-1,-4 10-1-15,5 7 2 0,-4 8 3 16,7 3 1-16,-2 3 0 16,3-6 1-16,2 2-1 15,5-11 0-15,6-8 0 0,-1-5 1 16,7-8 1-16,-4-6 0 16,1-6 0-16,7-8 0 15,-8-1 1-15,7-12 0 16,-5-5 1-16,6-6-1 0,-8 0-1 15,-1 0 1-15,-1 3-1 16,-5-1-1-16,7 7-2 16,-11 3-1-16,-2 11 0 0,0 0-1 15,0 0-2-15,8 15 3 16,-3-3-1-16,-3 5 1 16,0-2 2-16,3 2 0 15,3-2 1-15,-6-1-1 16,3-3 1-16,-5-11 0 0,12 11 2 15,-12-11 3-15,0 0-1 16,10 0 1-16,0-9 1 16,-2-9-1-16,3-2 0 15,-3-7-1-15,2 1 0 0,2-1-5 16,2 0 0-16,-5 4-2 16,3 9 0-16,1 5 0 15,1 5-1-15,1 4 0 0,-3 9 0 16,3 4 1-16,-1 2 0 15,4 2 0-15,-2-2 2 16,0 2-1-16,4-2 1 16,0-3 0-16,0-2-1 0,-2-3-2 15,-1-4-3-15,0-2-5 16,-5-1-28-16,-12 0-32 0,13-16-7 16,-13-1-1-16</inkml:trace>
  <inkml:trace contextRef="#ctx0" brushRef="#br0" timeOffset="1.24299E6">32431 7484 36 0,'-16'0'77'0,"-1"-6"-4"15,17-13-6-15,24-1-9 16,15 3-72-16,13-12-19 15,4-1-39-15,24 2-2 16,-1-1-2-16</inkml:trace>
  <inkml:trace contextRef="#ctx0" brushRef="#br0" timeOffset="1.24325E6">31156 7263 62 0,'-56'7'81'0,"13"-7"-5"15,21 0-5-15,22-12-6 16,-19-5-74-16,53-2-6 15,30 1-11-15,16 8-38 0,21-12-11 16,17 3-4-16,-6-5 1 16</inkml:trace>
  <inkml:trace contextRef="#ctx0" brushRef="#br0" timeOffset="1.24394E6">29931 8493 61 0,'-23'4'71'0,"9"-4"-5"16,2-1 0-16,29-6-49 0,-8 4-6 15,10 0-6-15,9-5-1 16,8 2 2-16,10-9 4 16,13 3 4-16,18-8-1 0,18 0-1 15,15-6 1-15,12 3-3 16,22-4-1-16,17-2-3 16,18 0-3-16,11 0-2 0,8-1 0 15,-1 3-1-15,-2 2 0 16,0-1-1-16,-16 3 0 15,-13 3 1-15,-20 3-1 16,-18 3 0-16,-26 3-1 16,-23 3 2-16,-14 2-1 0,-25 1-2 15,-14 4-7-15,-26 1-9 16,-8 0-19-16,-32 10-31 16,-23 3-11-16,-23 1-7 15,-22 0 2-15</inkml:trace>
  <inkml:trace contextRef="#ctx0" brushRef="#br0" timeOffset="1.24414E6">30452 8517 49 0,'-60'12'70'0,"25"-9"2"16,35-3-3-16,0-17-43 15,40-2-8-15,27-5-9 16,18-6-4-16,24-5 3 15,22-1-3-15,11 2-10 16,-2 4-17-16,8-1-25 16,2 12-24-16,-18 1-5 0,4 6-4 15</inkml:trace>
  <inkml:trace contextRef="#ctx0" brushRef="#br0" timeOffset="1.24561E6">30859 9018 0 0,'10'-12'61'0,"-10"12"3"16,0-21-23-16,0 21-11 0,16-16-5 16,-2 7-3-16,4-3-4 15,8 2-3-15,-1-2-3 16,6 3-1-16,-4-2-3 0,9 1-3 16,-5 1-2-16,3 1-2 15,-5 1-3-15,0 2-4 16,-5 1-16-16,1 5-29 15,-6-1-18-15,-6 2-5 16,-13-2 0-16</inkml:trace>
  <inkml:trace contextRef="#ctx0" brushRef="#br0" timeOffset="1.24579E6">30995 9029 30 0,'-8'10'57'15,"8"-10"2"-15,-3 11-3 16,3 1-52-16,0 7-7 16,8 6-3-16,-2 2-9 15,3 9-16-15,-9-3-26 0,1 5 0 16</inkml:trace>
  <inkml:trace contextRef="#ctx0" brushRef="#br0" timeOffset="1.24747E6">30867 9400 6 0,'-8'21'68'15,"3"1"-1"-15,-2-1-6 16,5 0-9-16,-1-3-65 15,3 4-3-15,4-4 0 0,3 1 1 16,0-6-2-16,3-1 5 16,-1-9 5-16,0-3 6 15,-9 0 4-15,14-7 4 16,-4-5 1-16,2-7 4 16,4-2-3-16,-4-7 0 0,9 1-2 15,-4-4-3-15,6 4 0 16,-2-1-2-16,-1 7-2 0,-3 4-1 15,-2 5 0-15,-1 8 0 16,-1 4-2-16,-1 2 2 16,-6 7 0-16,-1 5 1 15,-1 1-1-15,0-1 1 0,-2 2 0 16,0-3 0-16,0-1 0 16,2-3 1-16,-4-9 0 15,5 9 1-15,-5-9 1 16,12-2-1-16,-3-7 0 0,1-3 1 15,1-4 1-15,3-4-2 16,2 0-1-16,0-3-1 16,0 4-1-16,-1-1 0 15,-1 4 0-15,2 5-1 0,-2 5-1 16,-3 6 2-16,0 1-1 16,-2 12 1-16,-3 3 0 15,1 3 0-15,-1 4 1 0,0-1-1 16,0-1 1-16,3 1 0 15,2-6 1-15,5-5 0 16,3-5-1-16,5-6 1 0,4-2 1 16,-4-8-1-16,1-5 1 15,0-1 1 1,0-1 2-16,-8-1 6 0,1 0 3 16,-9 2 1-16,-7 2 0 15,1 3 0-15,-3 11-4 0,1-13 0 16,-5 13-5-16,4 0-6 15,-21 10-3-15,10 4-2 16,-1 5 0-16,-1 3 0 16,0 0 2-16,3 4-1 0,4-2 1 15,3-1-2-15,2-6 0 16,3-2 2-16,10-8-2 16,-1-4 2-16,8-3 1 0,-2-10 0 15,7-8 1 1,-1-7 2-16,6-7 0 0,-2-9 0 15,-8-8 0-15,4-4 1 16,-3-5 1-16,-4 0 2 0,0 1 3 16,-1 4 0-16,-9 7 1 15,-3 9 0-15,6 6-5 16,-8 13-1-16,-1 18-1 16,0 0-3-16,-8 8-1 0,-1 20-2 15,-3 4 0-15,6 11-1 16,-7 7 4-16,5 2 1 15,-4 1 1-15,7-3-1 16,3-3 0-16,2-7 2 0,1-3-2 16,3-10 0-16,5-6 1 15,2-5 0-15,7-7 0 16,-4-7 0-16,4-4 1 0,-3-10-1 16,6-10 0-16,1-4 1 15,-3-5-1-15,3 3 0 16,-5-2 0-16,-3 5-2 0,2 4-1 15,-8 8 1-15,3 9-2 16,-11 4 1-16,9 12-1 16,-8 4 0-16,6 5 0 15,0 2 2-15,4 0 0 16,4 1-2-16,-4-2 0 16,11-3-3-16,-1-6-3 0,7-5-3 15,-5-4-1-15,8-4-1 16,2-4 1-16,-7-7 2 0,5-3 4 15,-10-4 7-15,4-1 6 16,-12-2 7-16,2 1 2 16,-11 4 2-16,-2 0-3 15,-2 6-3-15,0 10-4 0,-10-5-4 16,-1 7-3-16,4 9-3 16,-3 2-2-16,4 3 0 15,-5 2 1-15,6-1 3 0,2 1-2 16,2-5 0-16,1-3 0 15,0-10 0-15,0 11-1 16,0-11 2-16,9 0 1 16,-9 0 1-16,16-10 1 0,-3-3 1 15,-1-3 2-15,2-2-1 16,-1-2-2-16,5 1 0 16,1 1-1-16,0 4-1 15,-3 5 0-15,3 3-1 0,-1 6 0 16,-2 2 1-16,3 6-1 15,-8 7 1-15,-3 0 0 16,0 2 1-16,3 0 0 16,-5-1 0-16,5-2 0 0,-9-2 1 15,0-2-1-15,-2-10 1 16,15 13 3-16,-15-13 0 16,0 0 1-16,0 0 1 15,8-3 0-15,2-7 0 0,-5-5-2 16,0-3 1-16,0-3-1 15,0-1 0-15,4 1-2 16,2 1 0-16,-2-1-1 16,-3 7-1-16,2 1-1 0,-8 13 0 15,8-10 0-15,2 10 0 16,1 3-2-16,-11-3 0 16,13 22 2-16,-6-12-2 15,1 4-1-15,2-1-10 0,2 5-19 16,-5-9-34-16,4 2-6 15,-2-2-2-15</inkml:trace>
  <inkml:trace contextRef="#ctx0" brushRef="#br0" timeOffset="1.24771E6">32132 8972 64 0,'-30'-14'86'16,"5"-4"-6"-16,5 0-8 15,6 2-5-15,2 2-77 16,8 1-4-16,9 6-17 0,-5 7-28 16,14 4-19-16,4 6-2 15,-2-1-1-15</inkml:trace>
  <inkml:trace contextRef="#ctx0" brushRef="#br0" timeOffset="1.24825E6">32791 8648 50 0,'17'-5'81'0,"-5"1"-4"16,-1 4-5-16,-11 0-4 15,0 0-69-15,9 15-1 16,-7 3-1-16,-2 9-1 0,0 0 3 16,0 7-1-16,0-2 2 15,0-2-2-15,-4-3 2 16,1-6 1-16,3-3 0 15,0-8 1-15,0-10 0 0,0 0 2 16,0 0 0-16,8-13 1 16,6-3-2-16,-5-4-1 15,5-2-1-15,-2-2 0 16,1 0-1-16,1 5-1 16,1 2-1-16,-3 6 0 0,-2 5 1 15,4 6-1-15,-3 6 1 16,0 8-2-16,5 5 2 0,1 10-6 15,2-2-12-15,-7 8-28 16,3 2-24-16,-1 1-6 16,-8-2-3-16</inkml:trace>
  <inkml:trace contextRef="#ctx0" brushRef="#br0" timeOffset="1.24879E6">30591 8861 75 0,'0'0'84'0,"0"0"-8"15,1-12-6-15,-1 34-9 0,0-22-69 16,0 0-1-16,6 8-3 15,-6-8 1-15,7 17 0 16,-3-7 3-16,2 2 3 0,-2-4 1 16,0 1 0-16,-4-9 3 15,6 13 1-15,-6-13 2 16,11 2 1-16,0-2 0 16,4-6 1-16,-3-3-1 15,5-2 1-15,0-1 0 0,1-3 0 16,-5 3-1-16,1-1-1 15,-5 3-1-15,-9 10-2 16,9-9-2-16,-9 9 0 16,0 0-1-16,4 19-1 15,-4-2-8-15,5 8-23 0,1 10-27 16,1 1-7-16,6 5-2 16</inkml:trace>
  <inkml:trace contextRef="#ctx0" brushRef="#br0" timeOffset="1.24925E6">30917 10131 45 0,'-11'4'82'0,"11"-4"-5"15,-12 2-3-15,12-2-6 16,9-7-62-16,7 0-4 15,10-4-1-15,8-2 2 0,12-6 2 16,13-3 3-16,15-4-1 16,13-5 2-16,14 0-2 15,6-1-2-15,9-1-1 16,6 2-3-16,-3 0 1 16,2 6-1-16,-3 2-1 0,-14 6-1 15,-6 0 0-15,-14 7 0 16,-21 1-4-16,-11 7-4 15,-12 0-9-15,-20 4-17 16,-20 10-19-16,-23 5-25 0,-23 8-6 16,-21 1-2-16</inkml:trace>
  <inkml:trace contextRef="#ctx0" brushRef="#br0" timeOffset="1.24946E6">31132 10203 47 0,'-62'21'78'0,"13"-7"-3"15,22-6-2-15,27-8-1 16,0-13-66-16,33-5-2 16,24-7-1-16,21-2 0 0,22-8 5 15,23-4-2-15,8 1-3 16,7 0-6 0,4 8-11-16,-5 5-12 0,-4 4-26 15,-9 9-25-15,-14 8-5 16,-23 4-5-16</inkml:trace>
  <inkml:trace contextRef="#ctx0" brushRef="#br0" timeOffset="1.25372E6">31392 10480 0 0,'0'0'48'0,"2"-8"3"0,-2 8 2 16,0 0-6-16,0-10-6 16,0 10-9-16,0 0-7 15,-6-9-7-15,6 9-5 0,0 0-6 16,-15 0-3-16,15 0-4 16,-16 7-1-16,3 5-2 15,-2 5 0-15,-2 7 0 16,-6 4 0-16,-4 4 2 0,2 3 0 15,2 0 1-15,0 0 0 16,4-1 0-16,3-2 0 16,4-5-1-16,7-4-2 15,5-3 2-15,0-5-1 16,5-3 1-16,6-4-1 0,3-5 1 16,3-3 0-16,3 0 0 15,4-8 1-15,0-3-2 16,3-4 1-16,0 0 0 15,-2-1 0-15,1 4-1 0,0 0 0 16,-6 6-1-16,-1 4 2 16,-3 5 0-16,-3 12 1 15,-3 5 0-15,-4 9 1 16,-1 1 0-16,-3 9 1 0,-1-4-1 16,-1 5 0-16,0-4-4 15,0-4-13-15,0-2-15 16,0-13-17-16,0 1-19 15,0-18-7-15</inkml:trace>
  <inkml:trace contextRef="#ctx0" brushRef="#br0" timeOffset="1.25509E6">31692 10826 32 0,'0'0'62'0,"17"3"-1"15,-8-3-1-15,-9 0-53 16,16 0-8-16,0 0 1 0,3-6 1 16,3-3 0-16,6-3 0 15,-6-4-1-15,4-1 1 16,-5-1 1-16,-6 1 2 16,0 0 2-16,-7 4 1 0,-5 0 1 15,-3 1-1-15,0 12 0 16,-18-10-1-16,0 10 0 15,-6 0-2-15,-5 9-1 16,-3 4 0-16,-3 4 1 16,-3 3 2-16,5 2 0 0,3 1-2 15,5 0 1-15,5-1-2 16,7-1-1-16,5-2-1 16,7-2 0-16,2-1-1 15,9-3 0-15,6-3 0 0,6-3 0 16,3-5-1-16,8-1 0 15,5-4-2-15,0-8 0 16,7-3-1-16,3-6 0 0,-3-2-1 16,1-3 0-16,1 2 1 15,-7-3 1-15,-3 4 3 16,-3-1 1-16,-11 5 1 16,-7 1 1-16,-7 4 2 15,-7 2-1-15,-2 11 0 0,-10-10-1 16,-9 9 1-16,2 2-1 15,-3 8-1-15,-2 5-2 16,3 4 1-16,-1 1 2 16,6 5-2-16,0 2-1 0,4-3 0 15,2 2-1-15,7-3 1 16,3-3 0-16,6-4-2 16,6-2 2-16,5-5-1 0,15-5 0 15,2-3 0-15,7-11 0 16,4-6 0-16,7-5 0 15,1-6 0-15,0-5 0 16,-4-2 0-16,-13-2 2 0,0 4 3 16,-7 3 2-16,-10 5 1 15,-4 4-1-15,-11 6 0 16,-6 7-2-16,0 8 0 0,0 0 0 16,-21 1-4-16,5 10-1 15,-6 5-1-15,-4 2 0 16,2 1 1-16,7 1 1 15,-5-1 0-15,4-1 0 16,14-5 0-16,1 0 0 16,3-4 0-16,0-9-1 0,0 12 1 15,0-12 1-15,6 11-1 16,-6-11 2-16,15 7-1 0,-15-7 1 16,24 0-1-16,-12 2 1 15,7-6-1-15,-1-3 1 16,-4-3-1-16,3-1 0 0,2-1-1 15,1-1 1-15,-10-3 0 16,7 2 0-16,-7-3 1 16,1-2-1-16,0 3 2 15,-5 2-2-15,-3 0 0 0,3 3 0 16,-2 0-1-16,-4 11 0 16,4-13 0-16,-4 13-1 15,0 0 0-15,0 0-2 16,0 0 1-16,0 0-1 15,-6 2 1-15,1 8-1 0,1 5 0 16,3 5 1-16,-2 6 0 16,0 10 1-16,-5 3 0 15,0 8 1-15,-2 1 0 0,1 6 0 16,-1-2 2-16,-4 1-1 16,4-6 0-16,-1-7 1 15,7-5-1-15,-2-9 1 0,6-4 1 16,0-9 2-16,0-13 0 15,0 0-1-15,0 0-1 16,0-9 0-16,0-12 0 0,2-9-2 16,-2-11 0-16,0-12-3 15,2-11-1-15,-2-5 2 16,6-8 0-16,2 4 0 16,-1 0-2-16,2 7 2 15,8 7-1-15,4 12-2 0,0 7 2 16,13 14-1-16,0 7 0 15,1 11-2-15,-7 4 1 16,4 6 1-16,-14 13 0 0,-3 5 0 16,-12 8 1-16,-3 0-2 15,-15 5 2-15,-2-4 2 16,-3 3-1-16,-5-7 1 16,2-3-3-16,-4-5-8 0,2-4-15 15,-3-10-30-15,8 2-15 16,-1-3-7-16,8-2 1 15</inkml:trace>
  <inkml:trace contextRef="#ctx0" brushRef="#br0" timeOffset="1.25553E6">31479 11341 45 0,'-49'19'80'16,"11"-4"-9"-16,6-4-2 16,12-5-4-16,1-5-64 15,19-1-2-15,18-3-2 16,8-5 1-16,16-5 1 0,4-2 5 16,16-5 1-16,10-3-1 15,9-3 0-15,5-3 0 16,6-1 0-16,10 2-1 15,-5 2-2-15,3 2 0 0,-7 4-2 16,0 0-2-16,-14 8-6 16,-6 6-24-16,-10-1-33 15,-18 7-10-15,-12 3-4 16,-22 5 0-16</inkml:trace>
  <inkml:trace contextRef="#ctx0" brushRef="#br0" timeOffset="1.25569E6">32312 11260 16 0,'-54'16'76'15,"14"-3"3"-15,9-8-7 16,13 0-40-16,5-4-12 16,13-1-7-16,0 0-4 15,13-8-2-15,15-1-9 0,9-7-15 16,5-4-27-16,18 2-25 16,-6-3-4-16,8-3-3 15</inkml:trace>
  <inkml:trace contextRef="#ctx0" brushRef="#br0" timeOffset="1.25821E6">30517 9869 11 0,'0'0'52'16,"-4"-11"-26"-16,4 11-8 15,0 0-7-15,0 0-5 16,0 0-4-16,0 0-2 0,1 14-1 15,1 0-1-15,0 6 0 16,1 6 4-16,2 3 1 16,0 4 2-16,1 2-2 15,-1-2 1-15,0-1-2 0,1-2 1 16,0-5-7-16,0-3-8 16,-1-6-8-16,0-5-1 15,-5-11-3-15,13 7-12 16</inkml:trace>
  <inkml:trace contextRef="#ctx0" brushRef="#br0" timeOffset="1.25854E6">30559 9818 12 0,'-17'-32'62'0,"-1"8"2"0,5 5-22 16,-6 9-15-16,0 2-11 15,1 11-9-15,-3 9-4 16,1 12-2-16,0 12-1 15,0 7-2-15,-2 11-1 0,4 5 0 16,-1 6 1-16,9-2 2 16,1 2-1-16,9-8 1 15,5-9 0-15,7-5 1 16,11-12 1-16,2-5 2 0,9-13-1 16,-1-7 1-16,11-6 2 15,-6-15 0-15,1-4 1 16,0-14 2-16,-3 0-1 15,-5-16 0-15,-9-2-1 0,-3-9 0 16,-9 5 1-16,-6-3-2 16,-5 2-2-16,-9 11-8 15,-7 1-26-15,-7 17-36 16,3 11-4-16,-3 11-6 16</inkml:trace>
  <inkml:trace contextRef="#ctx0" brushRef="#br0" timeOffset="1.26273E6">23825 12166 19 0,'5'-8'41'0,"-3"-6"-15"15,6 4-4-15,8-3-2 0,-3 2-2 16,5-2-3-16,-2 5-2 16,3-1-4-16,-5 3-1 0,1 1-3 15,-5 4-2-15,3 1 1 16,-13 0 1-16,9 21-1 15,-8-2 1-15,-2 8 0 16,-3 3 2-16,-8 6 0 16,5 4 2-16,-4-1-1 0,4-2-3 15,1-3 1-15,2-3-2 16,3-10 1-16,1 1 2 16,7-11-2-16,1-3 2 0,5-2-1 15,2-6-1-15,5-4 1 16,7-7-1-16,4-9-1 15,6-9-2-15,5-3-2 16,6-7-3-16,-6-3 0 0,7-2 0 16,-9-3 0-16,-4 2 2 15,-7 0 2-15,-8 6 2 16,-11 0 3-16,-6 3 3 16,-8 2 1-16,-9 2 1 0,-11 5 0 15,-5 3-2-15,-5 6-1 16,-4 5-3-16,-6 11 0 15,-4 2-3-15,-4 16-1 16,-2 11-2-16,-1 11 0 0,-4 7 0 16,3 12 1-16,2 3 1 15,4 9-1-15,12 2 1 16,4-2-1-16,12-1 1 0,6-6-2 16,14-3 1-16,2-8 0 15,9-4-1-15,13-12 1 16,4-5-1-16,10-9 1 15,5-10-1-15,14-10 0 16,6-8-1-16,7-16 1 0,6-10 1 16,1-10 0-16,3-11 0 15,-8-7 1-15,-4-5 1 16,-11-3 1-16,-11 0 1 0,-13 0 0 16,-13 3-1-16,-15 5-1 15,-10 3-2-15,-13 12-11 16,-15 18-53-16,-9 2-13 15,-12 8-5-15,-15 7-5 0</inkml:trace>
  <inkml:trace contextRef="#ctx0" brushRef="#br0" timeOffset="1.31892E6">25048 11835 55 0,'-10'0'68'16,"10"0"-3"-16,0 0-4 0,-19 0-49 15,19 0-9-15,0 0 0 16,0 0 1-16,0 0 3 15,0 0 0-15,0 0 1 16,0 0 2-16,0 0-2 0,0 0 0 16,5-1 0-16,-5 1 0 15,14-1-1-15,-2 0 1 16,8-3 0-16,2-2 0 16,9-1 2-16,4-1-2 15,8-2-1-15,4-2-3 0,1 0-1 16,5-1-2-16,-1-1-1 15,-4 3-2-15,-4 0-1 16,-5 2-4-16,-5 1-6 16,-13 2-6-16,-5 3-12 0,-5 3-20 15,-11 0-20-15,0 0-8 16,-16 6-3-16</inkml:trace>
  <inkml:trace contextRef="#ctx0" brushRef="#br0" timeOffset="1.31922E6">25074 11910 40 0,'4'12'71'16,"-2"1"0"-16,4-2-2 15,-3 18-35-15,2-13-26 16,-1 3 0-16,3 4-2 0,-3-2-2 16,0 8-2-16,1-2 0 15,-4 6-2-15,-1-5 1 16,0 8-1-16,-2 0-3 0,-4 0-4 16,0 0-9-16,-3-3-14 15,5 4-21-15,-7-11-17 16,6 3-5-16,-1-10 5 15</inkml:trace>
  <inkml:trace contextRef="#ctx0" brushRef="#br0" timeOffset="1.32021E6">25009 12309 1 0,'0'0'56'0,"0"0"5"15,0 0-3-15,0 0-43 16,0 0-4-16,9 14-1 16,-9-14-1-16,17 17 1 15,-7-13-4-15,3-2 0 0,3-2-1 16,0-2 2-16,2-6 2 16,3-7 1-16,1-2 2 15,-1-5 0-15,6-3 0 16,1 0 1-16,0 2-2 15,0-1-1-15,-3 5-3 0,-3 7-2 16,-3 2-1-16,0 8 1 16,-6 2-4-16,-6 9 3 15,2 5-3-15,-5 4 0 0,-1 2 0 16,0-1 0-16,0 2 0 16,1-5 0-16,0-3-1 15,-1-2-1-15,-3-11 1 16,12 8 0-16,-12-8 0 0,17-4 0 15,-6-7 0-15,4-6 0 16,1-5 0-16,2 0 0 16,0-4 0-16,1 2-1 15,-3 2-1-15,1 4 0 16,-4 5 1-16,0 7-2 0,3 6 2 16,-4 8-1-16,0 6 1 15,2 4-1-15,2 4 1 16,-3 1 0-16,4 0 1 0,-5-2-1 15,7-4 0-15,-4-3 1 16,4-7-1-16,-2-2 1 16,3-5 1-16,-1-2 0 15,1-8 0-15,5-2 0 0,-4-5 0 16,1 2 1-16,-3-7 1 16,3 4-2-16,-6-4 2 15,1 1-1-15,-7-1 1 0,-4 5 1 16,-4 0 1-16,-2 1-1 15,-4 3 0-15,-6 6-1 16,-2 3 0-16,-7 4 0 16,1 7-2-16,-4 8-1 0,1 6 0 15,-1 7-1-15,4 1-1 16,0 1 1-16,9 2-1 16,0-4 0-16,5-4-1 0,4-5 0 15,4-6 0-15,6-8-1 16,7-3 0-16,7-11-1 15,1-11 0-15,8-4 0 16,0-9 1-16,4-8 0 16,-3-11 0-16,2-1 1 0,-11-6 2 15,3 0 3-15,-8 0 3 16,-3 6 2-16,-6 7 1 16,0 6 2-16,-6 12-1 15,1 6-2-15,-5 14-2 0,-1 8-1 16,-6 8-3-16,0 10-1 15,-5 9-1-15,1 10-1 16,-5 6 0-16,1 5 2 0,2 3 1 16,2-2-1-16,4-2 0 15,0-4 0-15,6-5-1 16,7-5-1-16,3-8-2 16,6-4-2-16,4-2-8 15,2-9-16-15,5-5-33 0,5 2-13 16,-3-6-8-16,5-1 1 15</inkml:trace>
  <inkml:trace contextRef="#ctx0" brushRef="#br0" timeOffset="1.32068E6">26448 12110 34 0,'-6'12'58'0,"-4"-6"-2"15,10-6 0-15,0 13-37 16,9-10-27-16,0-3 1 16,8 2 2-16,10-6 1 15,-2-8 5-15,7 1 2 0,-3-7 1 16,5 3 2-16,-7-7 4 15,5 2 2-15,-12-2 2 16,-3 5 3-16,-7-2 0 16,-3 5 0-16,-7-1-3 15,-4 4-1-15,-7 4-5 0,-6 4-2 16,-6 3-2-16,-6 6-1 16,-2 8-2-16,-5 3 0 15,0 8 1-15,0 3 0 16,5 3 0-16,0-1-1 0,8 5 0 15,4-5-1-15,6 1-1 16,8-7-1-16,6 2-1 16,7-9-1-16,11-1-2 15,3-6-4-15,12-7-17 0,12 0-26 16,-1-8-19-16,10-6-4 16,-1-11-2-16</inkml:trace>
  <inkml:trace contextRef="#ctx0" brushRef="#br0" timeOffset="1.32276E6">27130 11964 31 0,'-12'-12'42'0,"12"12"-3"15,-11-13-1-15,11 13-1 16,-6-14-3-16,6 14-3 15,-5-11-7-15,5 11-3 16,-6-11-7-16,6 11-3 0,0 0-4 16,0 0-3-16,-11-9-2 15,11 9 0-15,-14 3-2 16,5 1 0-16,-3 4-1 16,1 0 2-16,-2 1-1 0,0 1 1 15,1-2 0-15,3 1 0 16,0 4 0-16,4-1 0 15,-2 4 0-15,1 2-1 16,4 7 0-16,0-1-1 0,1 6 0 16,1-4-1-16,2 0 0 15,1-5-1-15,5-3 2 16,-4-7 0-16,-4-11 1 16,13 5 0-16,-13-5 2 0,11-11 1 15,-8 1 1-15,-3 10-1 16,7-13-1-16,-7 13 0 15,0 0 0-15,0 20 0 16,-2 14-2-16,-6 12 0 16,-2 13-1-16,-2 11 0 0,-4 1-1 15,2-2 0-15,2-6 0 16,-2-5 0-16,2-15 1 0,4-13 0 16,2-16-3-16,6-14-4 15,-8-8-3-15,8-14 0 16,0-14-1-16,2-7 0 15,9-13-1-15,-1-8 3 0,7-7 7 16,7-3 5-16,5 1 5 16,2 4 2-16,7 3 3 15,6 7 1-15,-2 10-2 16,0 9-1-16,-3 12-1 16,-2 11-1-16,-5 8 0 0,-5 9-2 15,-10 12-2-15,-3 10 0 16,-8 10-1-16,-1 4 1 0,-4 2 0 15,-1 1-1-15,0 3-2 16,-4-8 0-16,-1 0 0 16,4-7-1-16,0-6 0 0,1-5 0 15,0-16 0 1,2 9-1-16,-2-9-1 0,15-10-2 16,-3-5-2-16,-2-6 1 15,1-1-1-15,1-3 0 16,-1-2-3-16,2 5-1 15,-4-4-4-15,1 3-4 0,-3 0-10 16,3 7-19-16,-7-6-25 16,6 3-2-16,-4-1 3 15</inkml:trace>
  <inkml:trace contextRef="#ctx0" brushRef="#br0" timeOffset="1.32297E6">27390 11625 7 0,'1'-19'87'16,"0"5"-1"-16,3 0-11 16,-2 5-10-16,4-3-8 0,-6 12-90 15,12 5-28-15,3 7-18 16,4 6-5-16,-1 4-2 15</inkml:trace>
  <inkml:trace contextRef="#ctx0" brushRef="#br0" timeOffset="1.32408E6">27611 11873 28 0,'-2'17'72'0,"-2"-1"0"0,-3 3-3 16,4 0-5-16,-1-3-62 16,4 6-6-16,0 1-1 15,3 0-1-15,3-4 3 16,3-4 2-16,0-6 2 0,1-7 0 16,-3-2 2-16,4-12 3 15,-4-5 1-15,3-5-2 16,-1-3 0-16,2-3-2 15,1-1-2-15,1 3-2 16,2-1 0-16,2 7 0 0,3 4-1 16,-3 9 1-16,3 7-1 15,-5 3 0-15,4 9 1 16,-4 5 0-16,3 3 0 0,-5-1 1 16,-1 2 0-16,0-3 1 15,-1-3 0-15,0-2 0 16,0-6 0-16,-1-6 1 15,2-1 0-15,2-7-1 0,0-5 0 16,1-6-2-16,3-5 0 16,-2-2-1-16,3-1 0 15,-4-2 1-15,1 3 1 16,-4 3 1-16,-3 3 0 0,-3 6 0 16,0 3 1-16,-6 10-1 15,0 0 0-15,0 0-2 0,7 5 0 16,-4 6-1-16,0 3 1 15,4 1 0-15,-1 0 1 16,3 2 0-16,3-2 1 16,4-2-1-16,2-2 0 15,3-4 0-15,3-2 0 16,2-5-1-16,-2 0 1 0,8-8-1 16,-2-4 1-16,-5-3 0 15,-1-4 0-15,-4-3 0 16,0-3 2-16,-8-3 1 0,0-1 0 15,-10 2 2-15,-2 0-1 16,0 6-1-16,-6-1 0 16,-3 10 0-16,-7 0-2 0,3 8 0 15,-6 2-1-15,4 3 0 16,-2 7-1-16,1 4 0 16,2 5-1-16,5-2 0 15,3 3 0-15,5-2-1 16,1-1 0-16,7-6-1 0,2 0 2 15,8-9 1-15,6-9 1 16,-1-3 1-16,4-5 0 16,-2-5 0-16,5-5 2 0,-3-1 0 15,3-4-1-15,-4-2 0 16,-3 5 0-16,1-3 0 16,-2 6 0-16,-4 2 0 0,-3 5 0 15,-3 2-2-15,-3 9 0 16,-8 8 0-16,9-4-1 15,-9 4 0-15,0 9 0 16,0 3 1-16,0 3-1 16,0 0 1-16,4 1 1 0,3 0-1 15,1-5 1-15,5-1 0 16,1-5 0-16,5-5 0 16,1-2 0-16,3-8 0 0,-2-3 0 15,3-4 0-15,-2-2 0 16,3-5 0-16,-3-3-1 15,3-2 0-15,-3-5 0 16,4 2-1-16,2-1 0 16,-5 2-1-16,1 1 0 0,-2 5-1 15,0 3-4-15,-5 6-4 16,-2 6-5-16,-4 5-9 16,1 5-10-16,-3 2-6 0,1 10-7 15,-3 3-15-15,4 10-4 16</inkml:trace>
  <inkml:trace contextRef="#ctx0" brushRef="#br0" timeOffset="1.32495E6">28992 11423 10 0,'-25'-25'63'0,"1"6"2"15,19 8-26-15,-12 1-8 16,5 5-8-16,3 4-10 16,9 1-6-16,-12 7-4 15,10 2-2-15,0 4 0 16,2 0 2-16,0 4 2 0,3 0 1 16,5 1 2-16,4 0-1 15,5 1 0-15,4 0 1 16,8 0-2-16,5 1 0 0,-1-1-2 15,3-1 0-15,-2 0-2 16,-2 0 1-16,-10 1-1 16,-9 4 2-16,-14-4 0 0,-21 5 0 15,-15-2 0-15,-12 4 0 16,-11-4 0-16,-8 1-6 16,-5-3-22-16,13-3-44 15,-4-2-7-15,13-8-2 0,11-7-5 16</inkml:trace>
  <inkml:trace contextRef="#ctx0" brushRef="#br0" timeOffset="1.32562E6">26785 12761 47 0,'-50'8'78'0,"11"-5"-3"0,6-3-6 16,12 0-35-16,21 0-22 15,0-15-3-15,23 2-4 16,20-3-3-16,21-9-1 15,20-5 3-15,25-8 3 0,22-4-1 16,22-5 1-16,14-2 0 16,17-1 1-16,8 1-2 15,7 5 2-15,3 2-2 16,-8 5 1-16,-9 2-1 0,-16 5-1 16,-17 3-1-16,-22 6 0 15,-17 5-1-15,-28 4-3 16,-21 3-2-16,-23 6-6 15,-18-2-11-15,-23 5-42 0,0 0-17 16,-31 0-7-16,-11 0-3 16</inkml:trace>
  <inkml:trace contextRef="#ctx0" brushRef="#br0" timeOffset="1.32955E6">23801 10642 31 0,'-5'-17'36'0,"5"17"-2"0,-10-12 1 16,10 12-5-16,-7-9-1 15,7 9-3-15,0 0-4 0,0 0-6 16,-9-4-4-16,9 4-3 15,-11 6-5-15,4 4 0 16,-4 4-2-16,2 2 0 16,-3 6 0-16,-1 2-1 0,0 7 1 15,4 3 0-15,-2 5 0 16,4 0-1-16,0 6-1 16,3 1 2-16,3 1-1 15,1-3 1-15,1-3-1 16,6-2 0-16,2-7-1 0,2 0 1 15,3-10-1-15,0-6-2 16,7-5-1-16,-1-9 0 16,5-3-1-16,-1-12-1 15,5-7 2-15,-3-9 1 0,5-3 0 16,-11-9 1-16,4 6 2 16,-5-2 3-16,-6 7 1 15,-2 2 3-15,-5 8-1 0,-3 4-2 16,-3 16 2-16,0 0-2 15,0 0-1-15,-3 6-2 16,1 13-1-16,-3 2-3 16,1 8 2-16,3 4-1 0,1-2 1 15,0 1-1-15,4-6 0 16,3 0 0-16,-2-11 1 16,4-2 2-16,-9-13-2 15,16 0 1-15,-10-9 0 0,2-7 0 16,-2-5 1-16,0-7 0 15,-1-2-1-15,0-4-1 16,-2 2 1-16,-2-1-1 0,1 9 1 16,1 0-2-16,1 7 0 15,2 5 0-15,-6 12 0 16,18-6-1-16,-10 7 0 16,8 7 0-16,-5 4 0 15,-1 2 1-15,3 1 0 0,-2-1 0 16,0-1 1-16,1-1 0 15,-5-4 0-15,4-4 1 16,-11-4 1-16,12-1-1 0,-4-9 1 16,-4-4 0-16,0-6 0 15,0 3 0-15,1-7 0 16,-2 2-1-16,-1 0 0 16,-2 5-1-16,2 2-1 0,1 4 0 15,-3 11-1-15,12-3 1 16,-12 3-1-16,17 15 0 15,-9-1 1-15,5 1 0 0,0 2 0 16,-3-2 1-16,3-1 1 16,-4-4 0-16,1-3 0 15,1-6 1-15,-4 1 0 16,3-4 0-16,-10 2 0 16,14-18 0-16,-5 6 0 0,-3-1-1 15,3-3 0-15,-3-2 0 16,-2 2 0-16,3 0-1 0,0-3 0 15,-1 2 0-15,4 1 0 16,-4 4-1-16,4 1 1 16,-2 0-1-16,2 3 0 15,-3 4-1-15,-7 4 1 0,17-3-1 16,-17 3 1-16,12 2-1 16,-12-2 1-16,11 11-1 15,-11-11-3-15,13 14-1 16,-13-14-5-16,12 14-3 0,-12-14-5 15,13 11-5-15,-3-7-6 16,-10-4-5-16,17 0-1 16,-17 0 2-16,18-5 1 15,-2-1 3-15,-7-4 7 16,9 0 3-16,-3-6 7 0,3 1 12 16</inkml:trace>
  <inkml:trace contextRef="#ctx0" brushRef="#br0" timeOffset="1.33009E6">24781 10587 0 0,'9'-13'13'15,"0"2"8"-15,-4 1 4 16,-5 10 5-16,8-15 5 16,-8 15-1-16,0-12-1 0,0 12-1 15,-1-9-7-15,1 9-5 16,0 0-6-16,-9-11-4 16,9 11-3-16,0 0-1 15,0 0-1-15,0 0-1 0,0 0 0 16,0 0 2-16,0 0-2 15,-7-1-1-15,7 1 0 16,-5 6-2-16,5 4-1 16,-1 5 0-16,0 4-1 0,1 10 0 15,0 5 0-15,0 8 0 16,4 9 1-16,1 3 0 16,-1 7-1-16,3 3 2 15,3-1 0-15,-2-4 0 0,1-6 0 16,1-8 0-16,-1-9 1 15,-2-10 1-15,-1-13 1 16,-6-13-1-16,0 0-1 0,5-25 1 16,-5-6-2-16,-9-12 0 15,2-9 0-15,-1-9-3 16,-3-8 1-16,4-3 0 16,-1 1 0-16,5 3-1 15,3 5 2-15,1 9-1 0,10 8-1 16,5 12 1-16,3 9-1 15,3 9-1-15,-1 10 0 16,-3 6 1-16,-3 6-1 16,-5 13 1-16,-5 5 0 0,-5 8 0 15,-9 5-1-15,-5 1-1 16,-2 1 1-16,-2-3-3 16,3-3-3-16,-2-5-6 0,5-6-7 15,6-9-9-15,6-13-17 16,0 0-21-16,13 0-2 15</inkml:trace>
  <inkml:trace contextRef="#ctx0" brushRef="#br0" timeOffset="1.33054E6">25108 10521 63 0,'0'0'69'16,"3"-9"-22"-16,-3 9-6 15,0 0-14-15,-8 11-13 16,1 3-9-16,3 7-5 0,0 1-1 15,-3 4 0-15,3-1 0 16,2 1 1-16,2-3-2 16,0-4 2-16,1-5 2 15,4-2-2-15,-5-12 1 16,12 11 0-16,-12-11 1 0,11 0 0 16,-11 0 0-16,12-21 0 15,-5 5 1-15,-2-4 0 16,0-1-1-16,3-2-1 15,-1 0 0-15,-2 3 0 0,3 1-1 16,-3 4 0-16,1 4 0 16,-6 11-1-16,14-11 0 15,-14 11 0-15,15 0-1 0,-7 0 2 16,-8 0-1-16,13 10-1 16,-13-10 2-16,15 8 0 15,-15-8 0-15,14 6 0 16,-14-6 2-16,12 2-2 0,1-2 0 15,-13 0 1 1,20-1-1-16,-9-2 1 0,0-3-2 16,1 1-3-16,4-3-7 15,-7 0-17-15,8 8-33 0,-3-6-6 16,2 0-1-16</inkml:trace>
  <inkml:trace contextRef="#ctx0" brushRef="#br0" timeOffset="1.33264E6">13824 17750 1 0,'0'27'83'0,"-2"-3"-1"16,5-1-5-16,4-7-4 0,6-3-2 16,0-7-68-16,6-2-3 15,3-4 0-15,3-9 1 16,4-8 1-16,-1-6 0 15,4-10 0-15,-12 2 1 16,55-63 1-16,14-9 0 16,6-15-1-16,9-6 1 15,-3-4-1-15,2 0 0 0,-6 2 0 16,-9 15-1-16,3-6 0 16,0-4 1-16,1-3-1 0,1-6 1 15,5-4 1-15,-1-7-1 16,6-2 0-16,1-2 0 15,9-2 0-15,1 3-1 0,5-1 1 16,5 6-1-16,2 1-1 16,7-1 0-16,2 2 0 15,4 2 0-15,0-1 0 16,2-4-1-16,4-2 0 16,4-3-1-16,1-2 0 0,3-5 1 15,6-1 0-15,1-2-1 16,7 0 1-16,3 0 0 15,4 3 2-15,3 0 0 0,1 4-1 16,0 6 0-16,0 0 0 16,-1 4 1-16,-5-1-1 15,4 4 1-15,-4 3-1 16,-1-1 0-16,1 3 0 0,2 2 0 16,0 5 0-16,-3 6-1 15,2 8 0-15,-4 3-1 16,1 8 1-16,-5 9-1 15,-1 4 1-15,-6 10 0 16,0 7 0-16,-5 4 0 0,-2 6 0 16,1 2 0-16,-4 6 0 15,-3 4 0-15,-4 2 0 0,-2 4 0 16,-6 3 0-16,-6 2 1 16,-6 5-2-16,-11 4 2 15,-9 4-1-15,-6 2 0 16,-11 3 0-16,-8 2 0 0,-4 0 1 15,-6 1-2-15,-10 1 2 16,-5 2-1-16,-7-1 0 16,-7 2 1-16,-6 3-2 0,-9 0 1 15,-7 2-2-15,-4 1 0 16,-11 4-2-16,0 0-1 16,-5-9 0-16,-5 5-2 15,-7-1 0-15,1-2 0 16,-4-2 1-16,-2-2 0 0,2-2 2 15,-2-3-1-15,5-3 0 16,-2-6-1-16,3-4 1 16,1-2 1-16,-1-3 0 0,-2-2 0 15,-3 0 1-15,-3 0 2 16,1 2 2-16,-1 3 2 16,-1 4 1-16,0 5 1 0,5 4-1 15,4 5-1-15,6 6 0 16,10 7 0-16,0 0-2 15,7-8-1-15,18 8 0 16,12 0-1-16,10 2 1 16,13 3 0-16,10 0 0 0,6 4 1 15,5 2-1-15,-5 5 0 16,-6 3 0-16,-12 8 0 16,-13 3 0-16,-17 10 0 0,-21 8 1 15,-15 13-1-15,-26 9 1 16,-19 14-2-16,-13 5-3 15,-8 14-9-15,-6 6-25 16,-3 2-38-16,14 3-5 0,7-7-6 16,11-4-3-16</inkml:trace>
  <inkml:trace contextRef="#ctx0" brushRef="#br0" timeOffset="1.3347E6">25534 10392 13 0,'8'-27'37'0,"-2"8"-3"0,-3-1-6 16,2 9-3-16,-5 11-2 15,11-1-2-15,-6 8-4 16,1 14-3-16,-1 12-6 15,1 5-1-15,2 13 2 0,0 4-1 16,-1 8-3-16,-1-3-2 16,-1 2-2-16,-3-13-1 15,1-9 3-15,-3-7 0 0,0-13 2 16,0-20 0-16,-13 2-1 16,0-17 3-16,-1-13-2 15,-1-13 0-15,-2-8-2 16,1-11-2-16,0-10-1 0,2-7 1 15,3-3-1-15,6-1 2 16,6 3-2-16,0 6 0 16,8 6 0-16,6 13 0 0,5 8 0 15,5 15-2-15,-1 10 1 16,4 13-1-16,-3 9 0 16,-3 9 0-16,-4 8 1 0,-5 11-1 15,-6 0 1-15,-2 5 0 16,-5-5 0-16,0-1 1 15,-4-6 0-15,-2-7 1 16,4-2 0-16,2-14 0 0,-2 10 0 16,2-10-1-16,0 0 1 15,0 0 0-15,0 0-1 16,0 0 1-16,0 0-1 16,0 0 1-16,0 0-1 0,0 0 2 15,0 0-2-15,0 0 0 16,0 0 1-16,0 0-1 15,0 0-1-15,0 0 1 16,0 0 0-16,0 0 0 0,2 10-2 16,-2-10 2-16,4 11 0 15,-4-11-1-15,9 14 1 16,-5-4 0-16,-1-1 0 0,-1 2-1 16,0-1 2-16,1 3-2 15,-2-1 1-15,0-1 0 16,0 0 0-16,-1 0 0 15,0-2 0-15,0-9 0 0,0 15 0 16,0-15 0-16,0 0 1 16,1 10-1-16,-1-10 1 15,0 0 1-15,0 0-2 16,0 0 0-16,0 0 0 16,0 0 0-16,0 0 1 0,0 0-1 15,6 15 1-15,-6-15-1 16,4 12 0-16,-4-12 1 0,8 16 1 15,-8-16-1-15,9 14-1 16,-9-14 1-16,14 4-1 16,-6-4 2-16,4-3-2 15,4-4 1-15,-2-7 0 0,6-2 1 16,3-7-1-16,-3 1 0 16,7-6 0-16,-4-2 0 15,0-1 2-15,-3 2-1 16,4 3 1-16,-10 3-1 0,-2 4 1 15,-1 5-3-15,-11 14 0 16,13-8 1-16,-13 8-2 16,8 16-1-16,-6-2 0 15,-1 8 1-15,-1-1 0 0,2 3 1 16,0-3 0-16,2-2 0 16,4-3 1-16,-2-4-1 15,4-7 1-15,2-4 1 0,3 0 0 16,2-7 0-16,-1-3 0 15,3-3 0-15,-2-3 0 16,1-4-1-16,0 1 0 16,-1-3 0-16,-3 4 0 0,0-1 0 15,-1 3-1-15,0 3-1 16,-4 3 1-16,3 3-1 16,-1 4 0-16,-2 4 0 15,1 1 0-15,0 7 0 0,-1 1 0 16,0 0 0-16,3 4 1 15,-4-2 0-15,3-1 0 16,-1-2 0-16,0 0 1 16,1-4 0-16,-2-4 1 15,1 0 0-15,-10-2 1 0,14-5 0 16,-4-4-1-16,-5-6 1 16,3-1 0-16,-2-5-1 0,2-3 0 15,1-6-1-15,-2 2 1 16,2-2-1-16,0 4 1 15,1 3-1-15,-3 3 0 16,0 6-1-16,1 4 0 0,-8 10 0 16,13-4-1-1,-13 4 1-15,14 4-2 0,-5 4 0 16,5 2-3-16,2 2-5 0,-1 0-12 16,6-4-25-16,4 2-25 15,-4-2-6-15,-2-5-2 16</inkml:trace>
  <inkml:trace contextRef="#ctx0" brushRef="#br0" timeOffset="1.33487E6">26670 9829 35 0,'-10'-32'73'16,"-2"5"0"-16,6-1-6 15,-3 8-44-15,5 0-11 16,2 11-13-16,2 9-14 0,0 0-20 15,0 5-24-15,0 10-13 16,-1 6 1-16</inkml:trace>
  <inkml:trace contextRef="#ctx0" brushRef="#br0" timeOffset="1.3355E6">26275 9745 25 0,'-44'-23'80'0,"-1"-2"-3"15,-4-3-2-15,-5-2-5 16,-2 2-61-16,-7 14 0 16,-9 4-4-16,-12 6-3 15,-9 6-1-15,-17 12-1 0,-12 9 0 16,-14 8 0-16,-20 11 0 15,-14 11 0-15,-14 11 1 16,-9 12 0-16,-12 10 0 16,-1 11 1-16,-7 8 0 15,7 8 1-15,10 1 0 0,17-4 1 16,24 1-2-16,24-6 0 16,25-2 1-16,31-1-1 15,27-8 0-15,28-2 0 0,24-4-2 16,25-4 0-16,21-2 0 15,16-6 0-15,23-5-2 16,18-9 2-16,22-10-1 16,14-11 0-16,20-12 1 0,17-11 1 15,21-17 0-15,15-8 2 16,13-20-1-16,17-16 0 16,9-13-1-16,11-12 1 15,-2-11-1-15,-2-8 0 16,-11-10-2-16,-7-10 2 0,-16-10 1 15,-20-9 1-15,-24-9 3 16,-23-4 2-16,-28-5 2 0,-22-1 1 16,-37 3 1-16,-26 6 0 15,-41 10-2-15,-32 11-2 16,-49 13-2-16,-51 21-2 16,-44 26-3-16,-55 25-4 0,-41 27-3 15,-45 20-4-15,-33 39-4 16,-23 26-10-16,-12 24-32 15,4 21-29-15,0 15-4 16,20 9-4-16,11-5 0 16</inkml:trace>
  <inkml:trace contextRef="#ctx0" brushRef="#br0" timeOffset="1.33866E6">24106 11117 10 0,'0'0'32'0,"11"12"10"15,-11-12 5-15,0 0-2 16,2 10 1-16,-2-10-4 0,-12 0-3 16,-4 0-4-16,-3 0-10 15,-5-6-8-15,-7 1-7 16,-5-5-3-16,-5-3-1 16,-8-5 0-16,-3-2 0 0,-2-6 0 15,-6-7 0-15,1-3 1 16,-8-8 0-16,3-6 1 15,-4-4-2-15,0-7-1 16,-3-4-1-16,0-3-1 16,0-2-2-16,-5-3 0 0,3-1 0 15,-1 1-1-15,-1-3 1 16,2 2 0-16,-2 0-1 0,4 1 1 16,4 1 0-16,0-1-1 15,-2 3 1-15,6-2-1 16,-2 2 1-16,5 1-1 15,4-1 1-15,-4 1-1 16,4 1 1-16,1 1 0 0,1-1 1 16,3 4-1-16,0-2 0 15,-2 2 1-15,6 0-1 16,1 1 0-16,0 1 0 0,3 1 1 16,2 1-2-16,3 4 0 15,2 4 1-15,2 2 0 16,0 3-1-16,4 5 0 0,1 4-1 15,-1 2 0-15,7 5-2 16,-8 1-3-16,10 10-11 16,-7 7-52-16,5 4-18 15,5 4-2-15,-1-2-9 16,4 3 0-16</inkml:trace>
  <inkml:trace contextRef="#ctx0" brushRef="#br0" timeOffset="1.33986E6">18403 8043 35 0,'-15'-13'62'0,"0"2"-9"16,1 0-11-16,3 4-11 15,11 7-12-15,-17-8-7 16,17 8-7-16,0 0-5 16,0 16-1-16,4 2-2 0,4 6-1 15,6 4 2-15,-2 4 2 16,7 2 2-16,-4 0-1 15,5-4 0-15,-3-3 1 16,5-6 0-16,-6-3 0 0,-2-10 2 16,2-6-1-16,-2-2 1 15,2-13-1-15,0-7 0 16,-1-11 1-16,-1-5-1 16,0-9 0-16,1 0 3 15,-2-4 0-15,-4 7 0 0,0 3-1 16,-2 9-2-16,-1 7 0 0,0 10 0 15,-6 13 1-15,12 2-4 16,-3 13-3-16,-1 7 2 16,4 7 0-16,1 6 2 15,2 3 0-15,2-2 0 16,3 1-2-16,1-5-1 0,3-3-3 16,-2-10-2-1,4-9 0-15,-4-10-2 0,4-6 1 16,1-11 0-16,-4-9 4 15,-1-2 4-15,-4-8 5 0,3 0 3 16,-9 1 2-16,3 4 0 16,-7 5-1-16,-1 6-1 15,-4 7-2-15,-3 13-3 16,0 0-2-16,0 0-1 0,9 13 0 16,-6 6-1-16,5 5-1 15,-1 2 2-15,6 2 1 16,4-4-1-16,3-2-1 15,1-8 0-15,6-7 0 0,0-7 1 16,-2-5-1-16,-1-8 2 16,-6-8 0-16,-7-3 1 15,-6-3 1-15,-8-1 0 0,-10-1-1 16,-8 1 1-16,-6 4-2 16,-3 3 0-16,-2 7-4 15,0-1-7-15,7 12-24 0,5 3-26 16,7 2-15-1,13-2-5-15,0 0 2 16</inkml:trace>
  <inkml:trace contextRef="#ctx0" brushRef="#br0" timeOffset="1.34088E6">19216 7635 36 0,'14'-36'79'16,"1"3"0"-16,-7 3-6 15,0 8-43-15,1 3-9 0,0 7-6 16,2 11-7-16,1 5-5 15,3 18-1-15,0 6-2 16,3 12 1-16,2 6 0 16,2 10 2-16,-1 5-2 0,1 0 1 15,0-3-1-15,-1-2 1 16,-4-5-2-16,1-9-2 16,-6-6-1-16,0-11-1 15,-6-7 0-15,-6-6-1 0,0-12 1 16,-16 0 1-16,0-3 1 15,-9-15 3-15,-1 1 3 16,-5-5 1-16,-1-2 0 16,2-1 1-16,5 1-2 0,6-1-1 15,4-3 0-15,9 2-1 16,6-6-2-16,6-1-1 16,10-5-2-16,8-3-2 0,2-4-1 15,3-3 0-15,0 1 1 16,-3 1 2-16,-2 7 4 15,-8 4 1-15,-3 9 0 16,-5 6 2-16,-6 9 1 16,-2 11 0-16,4 4 0 0,-1 18-2 15,3 5-4-15,5 8 0 16,5 4 0-16,5 4 2 16,7 1 0-16,1 3 0 0,4-6-1 15,2-2 1 1,2-6-1-16,-1-7 0 0,0-6 1 15,-5-8-1-15,-5-10 2 16,-2-3-2-16,-3-10 2 0,-5-8 1 16,-3-5 0-16,-3-3 0 15,-4 1 0-15,-1 0 2 16,-2 5-3-16,1 3 0 16,-3 6-1-16,-1 12-1 0,0-13 0 15,0 13-1-15,0 0-1 16,9 13 0-16,-3-5-1 15,0 4 1-15,3 0 2 0,1 3 0 16,0-3 0-16,2 0 0 16,1-4 1-16,4 0-1 15,-4-3 1-15,5-5 1 0,-2 0-1 16,4-10 1-16,-1-3-1 16,3-6 1-16,-3-5-1 15,-1-5 0-15,2-1 0 16,2-1-1-16,-2 4 0 15,-2 0 0-15,1 6-1 0,-2 6-1 16,4 3 1-16,-2 8 0 16,7 4 0-16,-3 4-1 15,3 5 2-15,6 1-1 16,6-1 1-16,8-5 1 0,-1-3 0 16,4-4 0-16,-3-11 0 15,2-7 1-15,-9-5-1 16,-5-4 1-16,-9-1 0 0,-14-1-1 15,-8 2 1-15,-9 3 0 16,-13 6-1-16,-14 4 0 16,-4 9 1-16,-5 6-2 15,-4 6 1-15,2 14-2 0,3 8 0 16,4 10 0-16,6 12 0 16,8 9-1-16,7 5 0 15,5 6 1-15,10 1-2 0,0 2-2 16,4-2-5-16,9-2-5 15,-5-9-10-15,0-12-24 16,2-2-27-16,-9-12-8 16,-6-10 0-16</inkml:trace>
  <inkml:trace contextRef="#ctx0" brushRef="#br0" timeOffset="1.34103E6">20182 7706 51 0,'-29'-70'76'16,"13"8"-14"-16,-1 2-11 15,6 13-13-15,6 7-21 0,5 10-22 16,1 10-43-16,15 11-21 16,3 8-6-16,6 2 0 15</inkml:trace>
  <inkml:trace contextRef="#ctx0" brushRef="#br0" timeOffset="1.34217E6">21367 7420 1 0,'24'12'66'0,"-1"-6"0"15,-5-4-2-15,-18-2-44 16,25-4-2-16,1-5-2 15,4-2-9-15,-4-2-1 16,3-4-2-16,-4-1 0 0,3-2 2 16,-11-1 0-16,1 0 2 15,-14 3 1-15,-3-4 0 16,-1 8-1-16,-8 2 1 0,-7 8-3 16,-9 0 1-16,0 7-2 15,-2 13-3-15,-3 5-1 16,3 11-1-16,-1 5 1 15,3 7-1-15,5 0 1 16,7 5-3-16,7-2 2 0,3-3-1 16,5-2 0-16,10-9 1 15,8-5-1-15,9-12 1 0,5-3 0 16,10-12 1-16,3-6-1 16,4-12 2-16,-1-13-1 15,5-10 1-15,-4-10 0 16,-2-8 0-16,-6-11 0 0,-6-6-1 15,-5-8 1-15,-4-7-1 16,-8-4 0-16,-10 2 0 16,-4 0 2-16,-5 8 2 15,-4 8 2-15,-4 12 2 0,-4 12-2 16,-1 10-1-16,2 19-1 16,0 11 0-16,9 12-2 15,-16 24-3-15,9 9-1 16,3 16-2-16,-1 13 1 0,1 11 1 15,1 6 0-15,3 3 0 16,3-2 1-16,7-5 1 16,5-3-1-16,3-12 1 15,4-9-1-15,4-9 1 0,3-7-1 16,5-6 2-16,-1-11-2 16,3-5 1-16,3-12 0 15,-1-1 1-15,3-14 1 0,-1-8-1 16,-3-9-1-16,0-7 1 15,-1-7-1-15,-4-5 0 16,0-5 0-16,-7-1-1 16,-2 1 1-16,-4 7 0 0,-4 8 0 15,-3 8 0-15,-3 8-1 16,-3 8-1-16,-6 16 0 16,0 0 0-16,5 12-1 15,-3 6 0-15,6 6 0 0,-2 6 0 16,-1 4 1-16,4 3 1 15,0 3-1-15,3-2 2 16,-5 3 0-16,0-3-1 16,-7 0 2-16,0-3-1 0,-8-2 0 15,-5 1 0-15,-3-4 0 16,-2-4-1-16,-2-8 0 16,4-4 0-16,1-7-3 15,3-7 1-15,11-11-2 0,3-9 1 16,15-6-1-16,7-5-1 15,8-7-1-15,8-4 2 16,7-5 2-16,7 0-1 16,0-4 3-16,3-1-1 0,-4-3 2 15,-3 3 0-15,-9 2 2 16,-9 5 0-16,-8 5 1 16,-12 7-1-16,-12 9-1 0,-10 10 0 15,-15 14 0-15,-9 7 2 16,-10 21-1-16,-3 9-1 15,-5 16-1-15,6 6 1 16,6 7 1-16,14 2-1 0,15 0-2 16,13-5-5-16,26-8-10 15,11-1-36-15,13-19-27 16,12-6-5-16,0-11-5 16,-3-8-4-16</inkml:trace>
  <inkml:trace contextRef="#ctx0" brushRef="#br0" timeOffset="1.34344E6">21764 8587 14 0,'-17'-8'74'0,"3"-11"2"0,9-5-3 15,-2-15-2-15,5 9-57 16,2 5 0-16,0 0-3 16,0 5-1-16,2 5-2 15,1 5-1-15,-3 10-2 0,0 0-2 16,2 9 0-16,1 9-3 15,-1 2 0-15,-1 5-2 16,2 5 2-16,1-4 2 16,4 1-1-16,-2-4 0 15,5-3 0-15,-3-8 1 0,4-4 0 16,0-8 1-16,2-5 0 16,0-9 0-16,2-7 0 15,1-3-1-15,-2-6 1 16,2-2-2-16,-3 1 0 0,1 2 0 15,-2 2 0-15,-4 6-1 16,1 4-2-16,-3 6 1 16,-7 11-1-16,16-4 0 15,-5 5 0-15,-3 8 1 16,4 4-1-16,-1 3 1 0,0 1 1 16,4 2 0-16,-3-1 1 15,0-2-1-15,1-2 2 16,-3-3-2-16,1-5 2 0,1-3-1 15,-4-3 1-15,4-2 0 16,-3-6 0-16,2-7 0 16,-1-5-1-16,0-9 1 0,1 1-2 15,-3-8 1-15,5 0-1 16,-5-3 0-16,2 6 0 16,-3 1-1-16,0 4 0 15,0 6-1-15,-2 4 1 16,4 8-1-16,-9 10 0 0,11-10 0 15,-11 10 0-15,13 1 0 16,-13-1 0-16,17 18 1 0,-10-5 0 16,5 0 2-16,-2 2-2 15,1-2 2-15,5 2 0 16,-1-4-1-16,2-1 1 16,2-5 0-16,1-3-1 15,0-2 0-15,0-7 1 16,5-6-1-16,2-6 1 0,1-3-1 15,0-6 1-15,4-3-1 16,-5-3 0-16,4-1 1 0,-6 0-2 16,-1-1 2-16,-3 0 0 15,-6 0 1-15,-2 1-1 16,-4 3 2-16,-5 0-1 16,2 4 0-16,-5-1 0 0,-1 3 0 15,0 0 0-15,-1 3-1 16,-3 0 0-16,1 5-1 15,1 2 2-15,-1 4-2 16,-1 3-1-16,4 9 0 0,0 0 0 16,0 0-1-16,-9 19 0 15,8 3 0-15,-2 5 0 16,0 6 1-16,1 3 0 0,2 4 0 16,0 3 1-16,2-3 0 15,5 0-1-15,3-4 1 16,5-2 0-16,2-5 0 15,5-4 1-15,4-5 0 0,2-5 0 16,5-7 0-16,4-5 0 16,0-7 0-16,2-12 0 15,2-8 0-15,-1-7-1 0,-4-11 2 16,-5-6-1-16,-4-11 1 16,-8-6-1-16,-4-3 1 15,-10 0-1-15,-4 3 2 0,-1 5 0 16,-4 7-1-1,-2 11 0-15,-3 15-2 0,3 13 0 16,6 14 0-16,-13 26 0 16,12 10-3-16,1 13 1 15,1 12-3-15,4 8-1 0,6 10-7 16,-4 1-13-16,4-5-35 16,6-1-20-16,-11-9-5 15,-3-12-5-15</inkml:trace>
  <inkml:trace contextRef="#ctx0" brushRef="#br0" timeOffset="1.34363E6">22466 7844 34 0,'-49'-33'81'0,"9"5"1"0,8 4-7 15,9 4-6-15,36 8-68 16,-13 12-19-16,0 0-37 15,13 18-22-15,2 5-3 16,8-1-4-16</inkml:trace>
  <inkml:trace contextRef="#ctx0" brushRef="#br0" timeOffset="1.34452E6">22725 9156 54 0,'-10'15'79'16,"-3"-11"0"-16,5-5-5 15,-5-12-27-15,8-6-31 16,-5-3-4-16,3-5-4 0,-7 2-2 16,3-3-1-16,-2 6-1 15,-1-1 0-15,-2 10-1 16,-2 8 0-16,-1 5 0 16,1 6-2-16,-1 10 0 0,2 4-1 15,-2 8-1-15,6 6 0 16,2 2 0-16,2 2 0 15,6-3 1-15,3 0-1 16,2-3 1-16,10-6 0 0,2-8 0 16,5-11 1-16,4-7-1 15,-1-14 0-15,9-11 1 16,-4-15 0-16,3-9-1 16,-8-12 0-16,2-10 0 0,-3-6 0 15,-5-2 0-15,-2 4 1 16,-6 7 2-16,-3 11 0 15,-3 9-1-15,1 14-1 16,-1 12 1-16,-2 22-1 0,0 0 0 16,8 22-1-16,-4 10-2 15,-2 8 1-15,3 10 0 16,4 5 2-16,-6 7 0 0,5-1 0 16,1-6 0-16,-1-4-1 15,4-10 1-15,3-6-1 16,0-14 1-16,1-9 0 15,8-12 1-15,1-10-1 16,5-13 0-16,-4-9 1 0,5-12-1 16,-6-4 1-16,2-3-2 15,-6 0 1-15,-5 4-1 16,-2 4 1-16,-8 10-2 0,-2 8 1 16,-2 10-2-16,-2 15 1 15,0 0-1-15,0 0 0 16,3 18 0-16,1 4 0 15,1 3 2-15,1 1-1 0,5 2 2 16,3-1-1-16,4-2 1 16,4-6 1-16,2-8-1 15,6-5 1-15,-3-6 0 16,-2-9 1-16,-2-7-1 0,-7-7 1 16,-11-5-1-16,-5-2 0 15,-16-3 0-15,-7 1-1 16,-14 4-1-16,-4 3-1 0,-8 8-3 15,-1 8-5-15,4 9-9 16,-2 10-33-16,4 8-27 16,5 4-6-16,7 3-3 0,1 2-5 15</inkml:trace>
  <inkml:trace contextRef="#ctx0" brushRef="#br0" timeOffset="1.34557E6">21024 6833 42 0,'-32'-52'84'0,"-2"-3"-2"16,-5 0-3-16,-1 0-4 0,0 6-65 16,-10 5 1-16,-3 9-4 15,-7 3-1-15,-7 5-3 16,-11 8-1-1,-12 6 0-15,-12 6 0 0,-10 7 0 16,-11 6 0-16,-13 14 1 0,-8 5-1 16,-7 13 2-16,-1 11-1 15,-1 13 2-15,5 11-1 16,5 13-1-16,13 10 2 0,14 15-3 16,18 18 1-16,17 14-1 15,21 15 0-15,21 17-1 16,22 9 1-16,21 6 0 15,30 2-1-15,23-5 0 16,27-12 1-16,23-10-1 0,24-12-1 16,25-17 0-16,21-14-1 15,13-13 1-15,14-9-1 16,15-11 1-16,7-7 0 0,10-13 0 16,5-12 1-16,1-15 0 15,5-18-1-15,7-22 1 16,3-19 0-16,5-27 0 15,9-24 1-15,5-21-1 0,8-25 0 16,-3-24 1-16,6-14-1 16,-11-18 0-16,-6-7-1 15,-24-13 0-15,-19-9 2 16,-35-7 2-16,-30-6 1 0,-40 5 1 16,-45-4 0-16,-42 6 1 15,-48 1 0-15,-48 10-1 16,-52 12-6-16,-45 13 0 0,-52 21 0 15,-41 22 0-15,-46 26 0 16,-32 28 0-16,-35 29 0 16,-21 36-3-16,-19 20-7 15,-6 37-4-15,0 22-5 0,12 26-8 16,24 18-18-16,24 19-32 16,44 15-12-16,31 13-4 15,42 9 1-15</inkml:trace>
  <inkml:trace contextRef="#ctx0" brushRef="#br0" timeOffset="1.34652E6">20967 9246 64 0,'-4'-11'79'16,"4"11"-3"-16,0 0-6 16,0 0-4-16,15 10-68 15,-4 9-2-15,4 10 1 16,5 9 2-16,4 10 1 16,4 7 1-16,4 13 0 0,3 8 1 15,2 8-1-15,-1 5 1 16,3 4 0-16,-1-2-1 15,2 0 0-15,-1-4 0 0,6-7 0 16,-1-5 0-16,0-10 0 16,4-6-1-16,1-9 1 15,2-5 0-15,0-7 2 16,5-2-3-16,5-7 1 0,-3-5 0 16,15-5 1-16,7-6-1 15,8-9 1-15,8-3-1 16,10-9 1-16,7-7 0 15,12-6 1-15,12-7 1 0,3-4 0 16,8-3-2-16,6-4 2 16,10-3 0-16,3 0 0 15,7-3-1-15,-4 0 0 16,-2-3-1-16,-1 3 1 16,-3-3 0-16,-8 5 1 0,-13 2-1 15,-15 2 0-15,-16 4 0 16,-17 6-1-16,-14 5 1 15,-20 3-1-15,-17 5-3 0,-11 6-10 16,-16 2-55-16,-13-3-12 16,-5-1-7-16,-19-5-5 15,-12-2-4-15</inkml:trace>
  <inkml:trace contextRef="#ctx0" brushRef="#br0" timeOffset="1.39231E6">8789 10475 17 0,'0'0'15'15,"0"0"-4"-15,0 0-5 16,0 0-4-16,9 0 6 0,7 0 6 16,2-1 0-16,11-6 4 15,8-4 1-15,5-3-3 16,13-4-1-16,1-3-2 15,13-9-2-15,5 3-2 0,2-5-1 16,4 2-2 0,-1-1-2-16,-4 4 1 0,-6 2-2 15,-8 5-1-15,-7 7-5 16,-16 2-18-16,0 10-19 0,-20 1-20 16,-9 16-1-16</inkml:trace>
  <inkml:trace contextRef="#ctx0" brushRef="#br0" timeOffset="1.39534E6">2027 11911 25 0,'-4'-18'80'0,"2"-1"-3"16,-8 0-2-16,10 19-10 0,-9-7-50 15,1-4 1-15,8 11-6 16,-1-16-3-16,1 16-3 16,-10-4-5-16,10 4 1 15,0 0-2-15,0 9-2 16,0 8 2-16,-5 5 0 0,0 6-1 16,5 8-1-16,5 1 4 15,-5 11 0-15,0-5 1 16,3 4 0-16,3-4-2 15,-1-5 0-15,6-2 2 0,-7-9 0 16,1-3 1-16,2-9 1 16,-2 0 5-16,-5-15-2 15,0 0 2-15,4-6-1 0,-4-15 0 16,-3-7 0-16,-9-7 1 16,0-5 0-16,-4-4-2 15,4-4-2-15,-1 2 0 16,5 2 0-16,1 6-1 0,4 5-1 15,3 8-2-15,10 5-2 16,7 10 0-16,-4 10 0 16,9 10 1-16,1 14-1 15,6 11 0-15,-1 7 0 16,4 6 1-16,-6 4-3 0,7 1-3 16,-1-3-6-16,-5-5-14 15,-3-10-34-15,-2-1-15 16,-7-9-8-16,-6-3-2 0</inkml:trace>
  <inkml:trace contextRef="#ctx0" brushRef="#br0" timeOffset="1.39628E6">2126 12304 29 0,'-28'-11'84'16,"4"3"0"-16,5 0-3 16,3 3-8-16,6-3-55 0,2 3-7 15,8 5-3-15,0 0-7 16,0-10-3-16,0 10-4 15,19-5 0-15,-1 1 0 16,0 0 2-16,7-2 2 0,1-7 0 16,1 3 1-16,8-6-1 15,-1 2 2-15,1-8 0 16,-3 1 2-16,2-1 0 16,-1-1 1-16,-1 2 2 15,-8 0 2-15,-5 4 3 0,-1-1 0 16,-9 5 0-16,-6 2 0 15,-3 2 1-15,-7 3-1 16,-5-1-2-16,-1 6-3 0,-6 1-2 16,2 0-2-16,-4 4-2 15,3 5 1-15,1 5-2 16,1 4-1-16,7 0 0 16,1 5 0-16,6-1 0 0,1-1-1 15,5 1 0-15,7-3-2 16,6-5 0-16,2-2-1 15,3-9 0-15,5-3 1 0,-2-9 1 16,-1-9 2 0,-1-4 2-16,-2-10 3 0,-4-4 1 15,-8-6 5-15,-2-1 0 16,-6-5 2-16,-8 3 0 0,-4 1 0 16,-1 4 0-16,-4 4-1 15,1 7 0-15,3 7-4 16,-2 6-3-16,5 6-3 15,2 6-2-15,7 4 0 0,-3 14-2 16,2 5 0-16,3 6 0 16,8 8 2-16,5 4 1 15,-2 2 2-15,7 1 1 16,-2-1 0-16,4-5-3 0,5-4 0 16,-5-4 0-16,-4-8 0 15,0-4-1-15,0-3 1 0,-2-5 1 16,-4-6 1-16,0-4 1 15,-5-6 1-15,-3-8 0 16,-3-4 1-16,0-2-1 16,-1-2 1-16,0-1-2 15,0 2 1-15,-3 1-2 0,0 5 0 16,1 6 0-16,2 4-2 16,0 9 0-16,0 0 0 15,0 0-1-15,5 5 1 0,2 6 0 16,-3 5 1-16,7 0 0 15,0 1 1-15,3 0 0 16,1-1 0-16,2-2 0 16,-3-4 0-16,-3-2 0 15,2-4 0-15,2-4 1 0,-15 0 0 16,15-4 1-16,-11-7 0 16,-2-4 0-16,2-4 0 15,4-4 0-15,-1-1 0 0,-6-2-1 16,2 3-1-16,-1-4-2 15,7 9-2-15,-7 1-2 16,3 5-5-16,-2 4-7 0,-3 8-9 16,0 0-15-16,0 0-10 15,0 0-18-15,0 0-14 16,5 10-1-16</inkml:trace>
  <inkml:trace contextRef="#ctx0" brushRef="#br0" timeOffset="1.39707E6">3004 11722 24 0,'14'10'71'16,"-4"-5"0"-16,-10-5-4 16,12 10-6-16,-12-10-57 0,14 9-8 15,0-6 4-15,-1-2 0 16,2-1 0-16,-7-3 3 15,4-5 3-15,-1-1 2 16,-2-2 5-16,-2-1 0 0,-6 0 2 16,4 0-1-16,-6 1 3 15,-2 2-3-15,-4 4-2 16,-7-1-4-16,2 6-3 16,1 2-2-16,-3 6-3 0,2 5-1 15,2 6-1-15,-1 2 0 16,6 0-1-16,4 2 1 15,1-3 1-15,1 1-1 16,2-5 1-16,6-2 0 0,-1-6 0 16,2 1 0-16,2-6 0 15,2-2 0-15,1-1 1 16,3-2-1-16,0-6 1 0,0-3 0 16,-1-3 0-16,-1 0 1 15,-4-4 0-15,2 3-1 16,-5-2-1-16,2 2 2 15,-2 3-2-15,-2 0 1 0,2 3-1 16,1 2-1-16,0 1 1 16,0 4 0-16,4 2-1 15,-1 0 1-15,-1 0 1 16,2 4-1-16,1-2 1 0,-2 0 0 16,2 0-1-16,-3-2 1 15,-2 0 0-15,1-5 0 16,1-2 0-16,-2-4 0 15,3-4 0-15,0-1 0 0,1-2 1 16,-2-3 0-16,4 2 0 16,-4 0-1-16,-4 2 1 15,3 2 1-15,-6 4-1 16,0 0-1-16,-5 11 1 0,0-13 0 16,0 13-1-16,0 0 0 15,-10-10 0-15,10 10-1 0,0 0 0 16,-13-7-1-16,13 7-1 15,0 0-1-15,0 0 1 16,0 0 0-16,0 0-1 16,0 0-5-16,13 0-3 15,-2 0-5-15,2 0-5 0,2 0-8 16,2 0-3-16,0 0-2 16,0 4-8-16,1 5-12 15,-7-2-13-15,4 10 8 16</inkml:trace>
  <inkml:trace contextRef="#ctx0" brushRef="#br0" timeOffset="1.39831E6">3647 11289 14 0,'0'0'81'16,"-13"-9"0"-16,13 9-4 16,0 0-5-16,-9-6-37 15,9 6-30-15,0 0-4 16,0 0-1-16,0 0-1 0,9 18-3 16,-4 1 3-16,4 8 0 15,0 4 1-15,2 9 2 16,0-3-1-16,1 6 0 15,-1 1 1-15,-3-4-1 16,4-3 0-16,-1-9 1 0,-3-4-4 16,4-8 2-16,-4-2 2 15,2-12 0-15,-1-2 0 16,0-8 0-16,-1-6 0 0,-4-6 1 16,4-4 1-16,-5-3-1 15,-2 0 0-15,1 2-3 16,1 2 1-16,-3 6-2 0,0 2-1 15,0 15-1 1,0 0 2-16,9 0-3 0,-1 11 1 16,-1 3 0-16,2 3 0 15,4 1 2-15,3 0 0 16,-4-4 1-16,6 0-3 0,-2-8 2 16,0 0 2-16,0-4 0 15,-3-2 1-15,-2 0 1 16,1-9 0-16,-4 0 1 15,1-7 1-15,-4 0-2 16,-1-4 1-16,-2 2-1 0,2-3-1 16,-3 4-2-16,2 4-1 15,-1 2 0-15,-2 11-1 16,10-7 1-16,-1 7-1 0,2 9 1 16,0 0 0-16,4 3 1 15,-1 0 0-15,1 3 1 16,-1-5 0-16,4 2 0 15,-4-4-1-15,0-1 1 0,-3-3-1 16,0-2 1-16,3-2 0 16,-4-3 1-16,3-4-1 0,-3-6 0 15,-2-2 0-15,4-3 1 16,-6-1-2-16,4-3 1 16,-4 1-1-16,1 2 0 15,0 2-1-15,-2 4-1 0,1 3 0 16,-6 10 0-16,13-6-2 15,-13 6 1-15,18 7-1 16,-6 2-1-16,0-2 1 16,5 2 1-16,5-1-1 0,2-6 2 15,3-2 0-15,0-6 1 16,5-7 1-16,-5-4 0 16,3-2 3-16,-8-7-2 15,-3 1 2-15,-8-4 0 0,-6 6 2 16,-5 0 3-16,-9 6 0 15,-5 4-1-15,-6 6 0 0,0 7-1 16,3 6-1 0,2 9-1-16,7 7-2 0,7 2-3 15,11 0-4-15,16 3-5 16,8-8-17-16,8-3-36 16,10-3-13-16,5-4-7 15,0-8-6-15</inkml:trace>
  <inkml:trace contextRef="#ctx0" brushRef="#br0" timeOffset="1.39855E6">3601 11536 22 0,'-46'29'92'0,"8"-5"-3"0,11-14-8 16,14-9-5-16,13-9-3 16,0-17-83-16,33 1-12 15,15-4-38-15,21-12-20 16,13-5-4-16,13-6-5 0,10-3 1 16</inkml:trace>
  <inkml:trace contextRef="#ctx0" brushRef="#br0" timeOffset="1.39884E6">5335 10567 59 0,'4'11'92'0,"-4"-11"-4"16,-6 15-8-16,-2-1-2 0,-7 0-50 15,4 12-25-15,1 14-2 16,1 13-2-16,-1 13 1 16,0 15 1-16,-1 8 0 0,2 5 0 15,2 1 1-15,1-6 0 16,0-2-1-16,0-14-2 16,5-8-6-16,0-14-8 15,1-14-29-15,6-7-20 16,4-18-17-16,0-10-6 0,5-14-3 15</inkml:trace>
  <inkml:trace contextRef="#ctx0" brushRef="#br0" timeOffset="1.39962E6">5555 11004 31 0,'16'0'77'0,"-5"11"1"0,-2 8-5 16,-6 11-3-16,-1 2-60 15,0 7-6-15,1 1 0 16,4 0-1-16,2-2-2 16,0-5-1-16,3-5 0 0,-2-10-2 15,3-2 0-15,-2-9 1 16,0-4 2-16,-11-3 0 16,15-3 0-16,-12-6 0 0,-2-6 0 15,-1-1 2-15,-4-5 0 16,-2 0 0-16,-5 1 0 15,3 0 0-15,-2 1 1 16,3 3-1-16,-1 4 0 0,5 1 1 16,3 11-1-16,1-17-1 15,9 9-2-15,1 0-1 16,8 2 0-16,1 0-1 16,2 2 1-16,2 1 0 0,1 3-1 15,-1 0 1-15,-4 3 0 16,4 0-1-16,-6 3 2 15,-2-2-1-15,-2 1 0 16,-3-2 2-16,-11-3 0 16,14 3 0-16,-14-3 0 0,0 0 0 15,11-4 0-15,-11 4 0 16,7-15-1-16,1 4 0 16,0-1 0-16,4-2-1 0,0 1 0 15,4 0 0-15,3-1-1 16,2 4 1-16,5-1-1 15,2 1-1-15,3-1 1 16,1-2 0-16,5-4 0 16,-1-4 0-16,4-1 0 0,1-6 1 15,-6 1 1-15,-2-2 1 16,-9 3 0-16,-4 2 1 0,-11 8 1 16,-8 6-1-16,-11 6 2 15,-13 4-1-15,-4 11-1 16,-6 7 0-16,0 7 0 0,2 8-1 15,3 9 0-15,3 11 3 16,10 8-2-16,7 6-1 16,6 3 1-16,2 3 0 15,6 1 0-15,-1-2 0 16,2-4-2-16,-2-7 0 0,-4-7 0 16,-2-4 0-16,-10-8 0 15,-4-3-2-15,-7-9-3 16,-4-6-7-16,-2-11-18 15,2 7-30-15,-3-22-17 0,2-17-5 16,2-12-2-16</inkml:trace>
  <inkml:trace contextRef="#ctx0" brushRef="#br0" timeOffset="1.40149E6">6803 10637 0 0,'2'-19'88'16,"0"4"-1"-16,1 2-6 16,-3 13-5-16,0 0-2 15,10-2-76-15,-2 13-2 0,2 6 1 16,-1 3-1-16,2 2 2 15,-4-2 0-15,0 0 1 16,-3-6 2-16,-1-2 1 0,-3-12 1 16,0 0 0-16,0 0 1 15,0 0-1-15,0-16 0 16,-1 0 0-16,-2-5-2 16,-2-2 1-16,-1-3-1 15,1 3 0-15,-4-1 2 0,1 6-1 16,3 5 0-16,5 13-1 15,-13 0 0-15,7 13 1 16,2 16-1-16,3 13-1 0,-1 11-1 16,2 15 0-16,0 9 2 15,-1 7-1-15,1-2 0 16,3-5 1-16,0-5-1 16,-1-11 0-16,1-13 0 15,0-9 2-15,-3-16-2 0,0-10-1 16,0-13 0-16,0 0-1 15,-3-10 0-15,-2-12 0 16,-3-7 0-16,0-7-1 0,-7-4 1 16,1-2 0-16,-4 1 3 15,1 3 1-15,-3 4 1 16,0 4-1-16,3 8 1 16,0 5-1-16,7 4-1 0,2 4 0 15,8 9-1-15,0-19-1 16,15 10 1-16,6-4-1 15,9 0 0-15,6-2 0 0,5-4 1 16,7 0 0-16,2 2 0 16,-2 4-1-16,0 4 1 15,-4 6-1-15,-7 6 1 16,-3 8 0-16,-8 11 1 0,-2 4-2 16,-9 9 2-16,-5 1 0 15,-3-4 0-15,-1 1 0 16,-3-6 0-16,-2-4 0 15,1-9 1-15,0-2 1 0,-2-12-1 16,0 0 0-16,4-7 0 16,-4-11 0-16,0-6-1 15,0-7 0-15,1-6-1 0,0-5 0 16,2-1 0-16,1-3-1 16,0 3 1-16,5 5-2 15,-1 7 2-15,0 6-1 0,1 9 1 16,0 7-2-16,1 9 1 15,-3 5 1-15,-2 12-1 16,0 9 0-16,-3 1 1 16,2 2 0-16,0 1 0 15,0-2 0-15,2-3 0 16,1-7 1-16,4-5-1 0,0-6 0 16,1-6 1-16,3-1-1 15,2-10 1-15,2-8 1 16,-1-4-2-16,-1-5 1 0,1-6 0 15,-3-6 1-15,0-3-1 16,-5 0 0-16,-1 0 0 16,-2 3 0-16,-3 6 0 15,-1 5-1-15,1 7-1 0,-3 10 0 16,-1 11 0-16,0 0 0 16,0 21 0-16,0 1 0 15,0 7-1-15,-1 1 1 0,4-1 1 16,2-1 0-16,5-2 0 15,0-6 0-15,4-5 0 16,2-7 0-16,2-7 0 16,1-1 0-16,1-4 1 0,-1-6 0 15,2-7 0-15,1-4 0 16,-1-6 0-16,2-2 0 16,-3-4 0-16,-2-1 0 0,2 1-1 15,-2 1 1-15,-1 4 0 16,1 2-1-16,-3 5 0 15,-2 7-1-15,-2 5 0 16,0 4 1-16,-11 5-1 0,14 1 0 16,-14-1 0-16,5 20 1 15,-7-4-1-15,2 3 1 16,-2-1 0-16,0 0 0 16,0-1 0-16,0-2 0 15,1-4-1-15,1 0 1 0,0-11 0 16,6 5-1-16,3-5 1 15,-1-5 0-15,6-5 0 16,4-8-1-16,5-2 0 0,3-5-2 16,3-7 0-16,2-3 0 15,2-4-1-15,0 0 2 16,-1-3-1-16,-1-2 2 16,-1-2 0-16,-5 3 1 0,-1 3 3 15,-7 5 0-15,-4 6 2 16,-2 4-1-16,-10 11 1 15,-1 14-3-15,-14 6 2 16,-6 16-1-16,-5 13-2 0,-2 3-1 16,2 3-1-16,-1 3 0 15,6-2 1-15,7-5-1 16,7-8 1-16,8-10 0 0,16-11 0 16,11-7-1-16,7-2-3 15,6-14-4-15,7-5-4 16,1-7-6-16,2-4-14 0,0 0-34 15,-5-10-16 1,-9-4-7-16,-11-2 1 0</inkml:trace>
  <inkml:trace contextRef="#ctx0" brushRef="#br0" timeOffset="1.4017E6">7959 9821 22 0,'-43'8'96'16,"5"-4"-6"-16,5-4-9 0,9 0-14 15,1 15-21 1,2-15-125-16,11 3-5 0,10-3-7 16,-19 18-3-16</inkml:trace>
  <inkml:trace contextRef="#ctx0" brushRef="#br0" timeOffset="1.40227E6">1570 12097 43 0,'-20'-5'83'0,"12"0"-3"15,-3 1-3-15,11 4-32 0,-13 0-17 16,13 0-12-16,-8 10-10 16,2 4-4-16,2 11-3 0,3 9 0 15,-1 7-1-15,4 12 1 16,1 5 1-16,9 6 1 15,-1-5-1-15,2 0-3 16,2-5-11-16,-3-2-39 16,3-10-19-16,-3-8-5 0,0-16-5 15,-5-10 7-15</inkml:trace>
  <inkml:trace contextRef="#ctx0" brushRef="#br0" timeOffset="1.40247E6">1782 12265 43 0,'0'0'96'0,"10"-8"-4"0,-10 8-9 16,0-11-5-16,-4-2-11 16,4 13-103-16,-11 0-33 15,11 0-12-15,1 13-8 16,3 5-4-16,-3 9 2 0</inkml:trace>
  <inkml:trace contextRef="#ctx0" brushRef="#br0" timeOffset="1.40314E6">1605 13314 69 0,'0'0'85'0,"-12"-7"-5"0,8-4-6 16,2-24-3-16,2 16-62 15,2 2-6-15,10-1-2 16,2 1-2-16,-2 3 0 0,7 3 0 15,3 4 1-15,0 6-1 16,-6 1 1-16,-1 12 1 16,-2 6 0-16,-11 6 0 15,3 5 0-15,-5 4 1 16,0-2 0-16,-3 4 0 0,0-5 0 16,1-2 0-16,2-3 1 15,2-6-2-15,4-2 0 0,7-7 0 16,3-4-2-16,7-6 0 15,3-5-7-15,8-6-19 16,2-5-28-16,-4-10-20 16,10-1-7-16,-9-5-4 15</inkml:trace>
  <inkml:trace contextRef="#ctx0" brushRef="#br0" timeOffset="1.40334E6">2151 13166 75 0,'0'0'100'15,"-18"5"-6"-15,1-5-10 16,-2-5-6-16,6 23-42 16,5-36-107-16,8 18-15 15,0-15-3-15,7 8-9 0,1-7-3 16</inkml:trace>
  <inkml:trace contextRef="#ctx0" brushRef="#br0" timeOffset="1.41119E6">1904 12689 31 0,'0'0'48'16,"-4"-5"-26"-16,4 5-9 15,0 0-3-15,0 0 0 16,0 0 6-16,0 0-5 0,0-12 7 16,0 12-2-1,10-6 1-15,-10 6-3 0,17-5-3 16,-6 2-1-16,1-2-4 16,4 0-1-16,-2 1-3 15,7-2 3-15,2 0-4 0,3-4 3 16,1 0 0-16,8-1 3 15,2-5-2-15,3 1 3 16,8-4 0-16,-1 1 0 16,8-5-1-16,0 1 0 0,4-1-2 15,7-2 0-15,2 0-1 16,4-1 0-16,2-1-2 16,2 0 0-16,8-3-1 15,3-3 1-15,3-2 1 0,1-3-1 16,4 0 1-16,5-7 0 15,0-1 0-15,7-4-1 16,2-1 3-16,6 1-2 0,3-5 1 16,4 3-2-16,0-3 2 15,5 1-1-15,-3 4-1 16,4 0 1-16,-4 7-1 16,-4 0 0-16,2 2-1 0,-1 4 0 15,-3 2-1-15,-6 2 0 16,2 1 0-16,-9 2 0 15,-1 0-1-15,-4 2 1 16,-12 3 0-16,-7 2 0 16,-12 1 0-16,-8 6-1 0,-12 6-7 15,-8 1-6-15,-15 4-7 16,-11 3-16-16,-15 2-22 0,0 0-18 16,-13 17-7-16,-19-1 1 15</inkml:trace>
  <inkml:trace contextRef="#ctx0" brushRef="#br0" timeOffset="1.41198E6">3651 12128 16 0,'6'-12'29'0,"4"1"1"16,-2 0 0-16,4 0-2 0,-3 4-2 16,2-2-3-16,2 2-5 15,-4 0-4-15,6 1-4 16,2-3-1-16,9 3-2 15,-2-4-1-15,8 0 0 0,0-1-1 16,10-2 1-16,1-3-2 16,9 1 0-16,-3-5 0 15,3 2 0-15,7-3 0 0,-1 2 0 16,7-1 1-16,7-1-3 16,1 0 2-16,4 1-1 15,3-1 0-15,1 0-1 16,6-1-1-16,2-1 1 15,2-2-1-15,1-4 1 0,3 1 1 16,-2-4-1-16,3 4 1 16,0-3 1-16,1-1-2 15,7 2 1-15,-5 1-1 0,1 5-1 16,0-4 0-16,1 4-1 16,3-3 0-16,2 2 1 0,-1-4-1 15,-2 1 0-15,1 0-1 16,-4 0 1-16,2-2 0 15,2 1 1-15,-6 0-1 16,-2 1 0-16,-4 0 0 16,-4 3 1-16,-1 1-1 15,-2-3-1-15,-3 6 1 0,-7-2-1 16,-1 3 1-16,-3 0-1 16,-5 3 0-16,-3 0 0 15,-5 2-1-15,-2 2-7 0,-7 0-15 16,-5 6-27-16,-3-4-20 15,-3 4-5-15,-4-3 1 16</inkml:trace>
  <inkml:trace contextRef="#ctx0" brushRef="#br0" timeOffset="1.43138E6">2667 12750 50 0,'1'-10'65'15,"-1"10"-8"-15,0 0-20 0,0 0-4 16,0 0-5-16,0 0-1 16,11-4-5-16,-11 4-1 15,0 0-4-15,0 0-3 0,0 0-4 16,0 0-4-16,0 0-4 15,0 0-4-15,-1 8-1 16,1 1-2-16,1 2 1 16,1 7 1-16,0 3 0 0,3 5 1 15,4 3 1-15,-3 2 1 16,2 3 1-16,-1 0-1 16,-1-1 2-16,3-2-1 15,-2-2-1-15,0-1-3 0,-1-3-3 16,0-3-3-16,-2 0-8 15,1-4-12-15,0 1-17 16,-2-6-22-16,1 1-11 16,1-2 1-16</inkml:trace>
  <inkml:trace contextRef="#ctx0" brushRef="#br0" timeOffset="1.43209E6">2632 12985 19 0,'-10'0'54'0,"10"0"3"0,-9-8-41 15,9 8 6-15,-9-12 8 16,9 12 3-16,-14-12-4 15,14 12 1-15,-16-15-5 16,16 15-4-16,-9-17-3 0,4 8-7 16,2-1-4-16,2 0-6 15,1-4 0-15,0 0-1 16,1-3-2-16,2-1 1 16,6-3-5-16,2-1 4 15,3-2-2-15,5-2 1 0,3 2 1 16,6-1-2-16,5 0 2 15,-4 3-1-15,6 4 1 16,-3 0-1-16,0 6 0 16,-4 3-1-16,-1 5 0 15,-2 3 0-15,-4 1-2 0,-2 4-2 16,-5 3-1-16,2 2 1 16,-4 1 2-16,-4 3 1 15,-4 1 0-15,0 2 0 0,-4 2 3 16,-4 2 3-16,-2-2 2 15,-6 4 3-15,-3-3 0 16,-5-1 2-16,4-1 2 0,-1-3-1 16,-1-3 1-16,-1-2-1 15,5-3 0-15,1-2-4 16,13-4-1-16,-14 5-4 16,14-5-4-16,0 0-1 0,-8 0 0 15,8 0-2-15,0 0 1 16,0 0-1-16,3 9 2 15,-3-9 1-15,10 17 2 16,-1-8 2-16,-3 8-1 0,3-4 1 16,-2 6 1-16,6-1-1 15,-2-1 0-15,-1-1 0 0,4-1-3 16,-3-2-7-16,0-1-5 16,8-4-7-16,-2-2-10 15,1-5-20-15,6 0-15 16,3-1-3-16</inkml:trace>
  <inkml:trace contextRef="#ctx0" brushRef="#br0" timeOffset="1.43251E6">3266 12923 24 0,'0'0'32'15,"0"0"-15"-15,0 0-10 0,0 0-8 16,8 0-4-16,-8 0 1 15,0 0 1-15,10 5 0 16,-10-5 2-16,0 0 4 16,13 2-1-16,-13-2 3 0,10-3 1 15,1-7 2-15,-4 1 2 16,2-3 6-16,0-5 8 16,-2 3 5-16,-2-1 2 15,-1 2 2-15,-2-1-2 0,-2 14 0 16,0-18-3-1,0 18-6-15,-11-7-8 0,11 7-7 16,-17-4-5-16,5 3-2 16,-1 2-6-16,3 8 2 0,-3 4-1 15,1 3-1-15,2 3 3 16,0 4-2-16,1 3 2 16,4-1 1-16,0 5 0 0,3-5 0 15,2 2-5-15,2-4-4 16,5-1-9-16,3-3-8 15,2-5-2-15,4-4-3 16,3-5-6-16,4-9-6 16,6-9-10-16,-3-14-4 0</inkml:trace>
  <inkml:trace contextRef="#ctx0" brushRef="#br0" timeOffset="1.43287E6">3613 12684 56 0,'13'-29'76'0,"-5"6"-4"16,-4 10-13-16,-4 5-20 15,0 8-16-15,0 0-14 16,-5-9-8-16,5 9-3 0,-20 0-2 16,7 3-2-16,0 1-2 15,0 3 1-15,0 0 3 16,-2 3 1-16,4-2 0 16,0 2-2-16,7 0-1 0,1 1-2 15,3-1-1-15,0-1-2 16,8 0-2-16,9 2 1 15,3-2 0-15,11 1 1 16,-3 0-1-16,14 1-4 16,2-1-2-16,1 4-1 0,-1-3 4 15,-5 3 4-15,-1 2 4 16,-12-3 12-16,-2 4 8 16,-13-7 11-16,-8 8 8 0,-4-8 0 15,-7 6-2-15,-4-5-3 16,-2-1-11-16,-2 1-25 15,-3 1-35-15,2-5-21 16,3-3-5-16,-1-4-5 0</inkml:trace>
  <inkml:trace contextRef="#ctx0" brushRef="#br0" timeOffset="1.43369E6">3952 12547 10 0,'14'-1'52'0,"-14"1"4"16,6 16-2-16,-6-16-45 16,4 11 0-16,-3 1 1 15,4 3 1-15,-3 4 1 16,5 4 1-16,-2 6-3 15,0-2-4-15,0 8-1 0,0-6-1 16,0 2 0-16,0 1-1 16,0-4 0-16,0-1 0 15,-1-7-1-15,-1-1 1 0,1-10 0 16,0 7 2-16,-4-16 3 16,0 0 1-16,0 0-2 15,0-6 0-15,-3-10 0 0,-5-9 0 16,0-6-3-16,-5-7-2 15,1-6-2-15,0-4-1 16,1-1 0-16,3-2-2 16,3 2 0-16,5 8-1 0,5 2-3 15,7 6 0-15,5 9-4 16,3 4-4-16,3 7-4 16,-1 8-3-16,-1 5-1 15,-3 7 1-15,-4 6 3 0,-6 6 3 16,-4 3 5-16,-4 1 9 15,0 1 10-15,-6-1 5 16,-1-1 2-16,-4-2-1 16,2-2-3-16,1-5 1 0,1-1-3 15,0-2-6-15,4 0-4 16,3-10-1-16,-1 16-1 16,1-16-1-16,3 9-1 15,-3-9-1-15,19 2-1 16,-4-2 1-16,7-3-5 0,0-5 0 15,5-6-1-15,2-4 3 16,2-5 4-16,-2-1 8 16,-3-7 5-16,0 3 8 0,-4-4 10 15,-3 5 5-15,-7 0 2 16,-2 7 1-16,-6 1-4 16,2 5-6-16,-6 5-6 0,0 9-6 15,-8-5-8-15,-1 6-4 16,-2 11-3-16,-2 3-1 15,0 6-2-15,0 1 2 16,1 6 0-16,4 0 2 0,1 1 1 16,2-3 0-16,5 1-2 15,0-7-2-15,12 1-8 16,-5-7-9-16,11-1-15 0,1-2-26 16,8-10-13-16,4-1-5 15</inkml:trace>
  <inkml:trace contextRef="#ctx0" brushRef="#br0" timeOffset="1.43452E6">4775 12416 16 0,'-8'-11'60'16,"8"11"4"-16,-10-27-14 16,10 27-23-16,-13-13-3 0,13 13-10 15,-15-8-4-15,5 8-3 16,-3 2 0-16,-2 5-4 16,-1 9-3-16,-3 3-1 0,2 7-1 15,-1 4-1-15,2 3 1 16,4 3 1-16,4 3 0 15,3-4-7-15,5 2-5 16,6-8-11-16,6-2-13 16,10-4-15-16,1-7-12 15,8-6-3-15</inkml:trace>
  <inkml:trace contextRef="#ctx0" brushRef="#br0" timeOffset="1.43475E6">4952 12143 40 0,'-10'-27'80'0,"0"3"-4"16,4 11-7-16,-3 4-5 15,9 9-59-15,0 0-4 16,-7 22-2-16,7 3-3 16,0 13-1-16,-1 14 2 0,3 10 4 15,1 10 0-15,-1 4 0 16,1-1-3-16,2-3-6 15,-3-6-6-15,3-6-18 16,5-8-31-16,-3-14-9 0,3-10-3 16</inkml:trace>
  <inkml:trace contextRef="#ctx0" brushRef="#br0" timeOffset="1.43606E6">4797 12557 56 0,'0'0'70'16,"-10"10"-6"-16,10-10-6 16,0 0-6-16,23 4-78 15,-8-4-13-15,6 0-8 16,6-9-1-16,3 1 5 0,5-6 8 16,-3-6 5-16,5-2 15 15,-1-3 14-15,-7-4 19 16,-3 1 14-16,-7-1 8 0,-1 4 6 15,-8 4-1-15,0 3-2 16,-8 5-10-16,-2 13-7 16,-5-11-9-16,-3 14-4 15,-5 10-6-15,-3 4-4 0,5 2-4 16,-4 7-1 0,4-1 0-16,1 2-1 0,4-2-2 15,-1-2-1-15,7-8 0 16,0-3 0-16,0-12 0 15,10 6-1-15,-10-6 2 0,21-18 1 16,-11-2 3-16,7-2 2 16,-3-5 0-16,6 0 0 15,-5 2 0-15,0 4 0 16,-5 3-2-16,2 7 2 0,-4 6 1 16,-8 5-2-16,15 5 0 15,-10 11 1-15,2 7 1 16,-3 3 0-16,3-1 1 0,1 3-2 15,-1-3 0-15,1-2 0 16,0-7 1-16,3-8 0 16,-2-8 0-16,2-7 0 0,2-10 1 15,-3-9 0 1,-1-7 0-16,1-9 1 0,-4-8-1 16,-2-6-1-16,-4 1 5 15,1 1 1-15,-5 2 3 0,-4 9 0 16,0 6 2-16,-2 7-3 15,4 11-3-15,-1 9-2 16,7 10-2-16,-8 10-4 16,7 12-2-16,-1 7 0 0,2 7-1 15,-1 3 2-15,4 3 2 16,1-2 0-16,2-3 0 16,2-7 0-16,0-9 0 15,3-3-1-15,-2-10 1 0,1-2 0 16,1-3 0-16,-1-3 1 15,3-2-1-15,1-2 1 16,0 1-1-16,1-2 1 0,3 3-1 16,1 2-1-16,3 2-4 15,-2 6-4-15,2 9-3 16,-3 1-1-16,1 3 0 0,-5 1 1 16,-2 0 0-1,-6-1 4-15,-5-1 3 16,-2-3 4-16,-9-3 6 0,-1-3 1 15,-7-4 1-15,0 0 1 16,-3-2-2-16,4-4-1 0,-1-1-4 16,6-4-6-16,3-6-7 15,6-6-10-15,3-7-7 16,7-3-4-16,7-6-2 16,4-6 2-16,5-4 2 0,1-8 8 15,7 0 13-15,2-2 18 16,-4 2 15-16,1 2 8 0,-6 3 6 15,0 3 1-15,-8 10 0 16,0 7-3-16,-10 7-6 16,-5 6-9-16,-2 12-6 15,0 0-6-15,-8 3-6 16,-3 14-3-16,-5 11-1 0,-2 3 0 16,0 10-2-16,-3 3 2 15,5 5 2-15,1-1-1 16,5-2 2-16,3-4-1 15,6-4 0-15,1-4 0 0,5-5-1 16,6-5 1-16,6-7 0 16,6-7-1-16,1-4-2 15,6-6-2-15,4-6-1 0,3-8 0 16,0-9-1-16,1-6 1 16,-4-5 1-16,-3-4 2 15,-7 0 6-15,-3 4 4 16,-6 4 2-16,-5 4 1 15,-5 9-1-15,-5 8 1 0,0 9-2 16,-13 11-3-16,4 14-3 16,-4 4-4-16,3 6-3 0,3 5-4 15,5 2-7-15,1-1-4 16,12-5-12-16,8 4-28 16,8-16-19-16,6-8-3 0,0-8 2 15</inkml:trace>
  <inkml:trace contextRef="#ctx0" brushRef="#br0" timeOffset="1.43643E6">6571 11691 74 0,'0'0'85'0,"0"-16"-7"16,0 16-5-16,0 0-3 16,-10-3-70-16,8 13 0 0,-2 9-2 15,0 12-1-15,-4 7 1 16,-1 13 1-16,0 7 1 16,-6 11 2-16,1 6 0 0,-4 5 1 15,2 3 1 1,-2 2-1-16,0-2 0 0,1-1 0 15,0 1 1-15,1-4-2 16,2-7 1-16,1-1-1 0,1-3-1 16,5-4 0-16,-4-8-3 15,7-5-5-15,-1-6-11 16,4-10-17-16,1-1-22 16,0-17-23-16,10-13-3 0,3-10-4 15</inkml:trace>
  <inkml:trace contextRef="#ctx0" brushRef="#br0" timeOffset="1.43701E6">6963 12178 26 0,'-11'12'68'0,"-1"1"0"0,3-1 0 16,-4 33-23-16,4-19-31 15,6 18-1-15,-4 8-3 16,2 10 0-16,-3 10-1 15,0 1 0-15,0 4-2 16,1-2-2-16,1-5-2 0,-1-9 0 16,1-11-1-16,4-10 0 15,0-14-1-15,2-6 1 16,-1-10-2-16,1-10-2 0,0-6 1 16,0-13-3-16,0-16-2 15,0-11-2-15,1-13-3 16,2-14 0-16,4-9 1 0,2-5 1 15,0-3 3-15,2 1 1 16,5 11 2-16,1 6 3 16,5 13 3-16,7 10-1 15,1 15 1-15,5 10-2 0,-2 16-5 16,4 8 0-16,-7 8 1 16,-3 10-1-16,-11 14 2 15,-9 9-1-15,-7 1 0 16,-13 7 1-16,-10-4 2 0,-5 5 1 15,-6-6-9-15,-5 2-18 16,0-13-37-16,7-2-2 16,4-8-3-16</inkml:trace>
  <inkml:trace contextRef="#ctx0" brushRef="#br0" timeOffset="1.43923E6">7319 12261 67 0,'21'1'79'0,"-6"9"-5"15,-5 8-2-15,-7 7-6 16,-3 8-71-16,0 12 0 16,-1 5 2-16,-1 5 1 15,-4-2-1-15,1 0 1 16,2-9 1-16,1-3-2 15,1-14 2-15,1-8-1 0,3-10 0 16,6-6-3-16,1-6-8 16,5-13-13-16,-2-6-15 0,8-12-11 15,-5-4 0-15,5-6 13 16,-12 0 19-16,1-1 18 16,-7 9 15-16,-2 3 18 15,-8 5 14-15,-8 11 12 0,-3 9-4 16,-4 6-16-16,4 2-15 15,2 8-14-15,0 0-6 16,4 5-2-16,7-2-2 16,4-1-3-16,1-2 1 0,7-2 0 15,6-5 1-15,8-1 1 16,-1-7 1-16,7-6 1 16,0-3 0-16,6-3 1 15,-2 0 0-15,1 2 0 0,1 2 0 16,-6 4-1-16,-1 7 3 15,-6 4 0-15,0 6 0 16,-8 11 0-16,-1 5 0 16,-4 3 0-16,-4 1 0 0,1 1-1 15,0-2-1-15,1-1 0 16,-1-6-1-16,4-6 0 16,3-3 1-16,1-7 0 0,3-2 1 15,2-8-1-15,1-6 0 16,0-5 1-16,2-6 0 15,-1-2-2-15,-3-2 1 16,-2 3-1-16,-1 2-1 0,-3 6-1 16,-1 3 1-16,-9 15-1 15,8-4 1-15,-3 11-1 16,-3 7 1-16,0 2 0 16,2 4 0-16,1-1 1 0,2 1 0 15,1-2 1-15,2-3-1 16,6-5 0-16,-2-5 1 15,6-1-1-15,1-3 0 0,-1-1 1 16,0-7-1-16,2-3 1 16,-4-6-1-16,1-3 1 15,-4-6-1-15,0-6 1 16,-7-3 1-16,1 1 2 0,-4-1 2 16,-3 4-1-16,-2 4 2 15,0 5-2-15,0 2 0 16,0 19-1-16,-7-9-1 15,7 9-2-15,-10 1-2 0,10-1 0 16,-6 13-1-16,6-13 0 16,-7 16 1-16,7-16-1 15,0 17 1-15,0-17-1 16,6 19 1-16,-6-19-1 0,17 17 1 16,-2-12 0-16,9 2 1 15,-2-7-1-15,11 0 0 16,3-6-1-16,5-4 1 0,3-3 0 15,6-3 0-15,0-3 1 16,-2-1-1-16,-1-2 1 16,-3 5 0-16,-6-5 1 15,-8 2 0-15,-3-1 0 0,-12 2 2 16,-7 4-2-16,-6 2 1 16,-2 13-1-16,-12-11-1 15,-2 11 0-15,-4 12 0 16,-4 12 0-16,-1 6-2 15,0 10-2-15,2 7 1 0,2-1 0 16,5-1 1-16,1-2-1 16,8-1 0-16,4-8 1 0,2-7 0 15,8-7 2-15,5-9 0 16,4-4 2-16,3-6-2 16,6-3 0-16,-1-13 2 0,5-7 0 15,1-8 0-15,5-7-1 16,3-6 0-16,0 1 0 15,0-2-1-15,2 3 0 16,-1 5-1-16,-3 6 1 16,0 10-1-16,-5 8-1 0,-5 8 1 15,-2 7-1-15,-4 9 0 16,-2 5 0-16,-2 1 0 16,-2 3 0-16,2-3 1 0,1-1-1 15,-1-5 0-15,9-6-3 16,0-6-1-16,5-2-1 15,-4-8 0-15,10-5 0 16,1-6-1-16,1-6 2 0,-2-1 2 16,-4-11 3-16,2 3 5 15,-10-8 4-15,5 5 4 16,-11 1 1-16,-8 8-2 0,-2 5 0 16,1 10 2-16,-11 15-2 15,7 13-2-15,-7 21-4 16,-2 13-3-16,-6 17 0 15,-3 12 0-15,-1 14 0 0,-4 8-1 16,3 3-1-16,0-4 0 16,4-5 0-16,5-7 0 15,4-12-1-15,4-16 1 0,7-10-1 16,4-19 1-16,4-12 0 16,0-12 0-16,1-11 0 15,3-17 0-15,-1-15 0 16,-1-11 1-16,0-14 0 15,-5-8 0-15,-4-4 0 16,-4-1 1-16,-5 2 1 0,-2 5 1 16,-3 11 1-16,-5 10 1 15,0 12-1-15,-1 11 0 16,-1 6-2-16,4 9 0 0,5 11-3 16,0 0 0-16,0 0-1 15,7 0-1-15,11 0-1 0,8 4 0 16,1-1-1-16,4-2 2 15,7-1-1-15,-2 0 0 16,-1-2 0-16,-1-1 0 16,-10-1 1-16,-4 1 0 15,-5 0 1-15,-3 3 0 0,-12 0 1 16,6 9-1-16,-6 0 1 16,0 3-1-16,-3 1 1 15,2 1 0-15,1 2 0 16,1-4 0-16,5-1-1 15,6-3 1-15,-1-3 0 0,4-3 1 16,3-2-1-16,2-5 0 16,5-10 1-16,0-4-1 0,2-7 1 15,1-7 0-15,4-5-1 16,-4-3 0-16,3-3 1 16,-1 1 0-16,-3 5 0 15,-3 4-1-15,-1 8 1 16,-5 8 0-16,-3 10 0 0,-2 8 1 15,0 11 0-15,-5 11-1 16,2 7 0-16,0 6-1 16,3-1 1-16,4 2 0 0,2 0-1 15,4-5 0-15,6-9 0 16,5-7 1-16,4-12-1 16,4-6 0-16,2-13 1 15,-2-9 0-15,3-11 0 0,-4-10 0 16,-4-10-1-16,-6-6 2 15,-6-8 0-15,-7-4 0 16,-10-3 3-16,-6 7 1 16,-1 7 0-16,-5 6-1 0,-1 15-1 15,-6 17 0-15,-1 21-1 16,0 17-1-16,-5 26-2 16,5 18-3-16,3 19-4 0,-6 15-7 15,11 12-19-15,3 9-48 16,1-3-2-16,4-6-9 15,4-10-3-15</inkml:trace>
  <inkml:trace contextRef="#ctx0" brushRef="#br0" timeOffset="1.43973E6">6806 13292 19 0,'-92'32'67'15,"12"-4"2"-15,14-10-4 16,17-2-42-16,14-1-2 0,15-4-1 16,17 2-3-16,16-9-1 15,21 1 1-15,22-5 0 16,16-5 2-16,26-8-3 0,19-3-2 16,23-9-1-16,16-3-4 15,20-4-2-15,10-3 0 16,16-2-1-16,8-3-1 15,10-1 0-15,1 0 0 0,6-1-1 16,-3 0-2-16,-4 2 0 16,-3-2 0-16,-11 3-1 15,-9 3 0-15,-15 3 0 0,-10 2-1 16,-19 6-1-16,-19 0-2 16,-15 7-4-16,-26 3-6 15,-21 7-4-15,-27 0-6 16,-15 8-16-16,-30 0-21 0,-16 15-25 15,-25 5-5-15,-27 5 3 16</inkml:trace>
  <inkml:trace contextRef="#ctx0" brushRef="#br0" timeOffset="1.44007E6">8060 13625 14 0,'-100'38'90'16,"19"-8"-4"-16,16-8-4 16,21-7-4-16,23-12-48 0,21-3-2 15,36-17-11-15,21-6-7 16,32-9-5-16,21-8 1 16,31-8-1-16,24-9 0 15,27-4-1-15,14-5-2 0,20 0 1 16,7-2-1-16,6 0 1 15,3-1-2-15,-6 3 0 16,-5 5 0-16,-12 2 0 16,-8 5-1-16,-19 4 0 0,-12 2-4 15,-16 7-10-15,-19-1-21 16,-26 9-46-16,-19-2-4 16,-25 0-5-16,-26 0-7 15</inkml:trace>
  <inkml:trace contextRef="#ctx0" brushRef="#br0" timeOffset="1.44064E6">11392 11494 5 0,'12'-28'84'0,"3"-1"3"16,-8 4-5-16,2 5-5 15,-4 4-47-15,10 10-2 0,-7 6-13 16,5 6-7-16,-6 14-4 15,2 10-2-15,-3 10-1 16,4 6 0-16,-4 4 1 0,-1 2-1 16,2-6-1-16,-2-5 1 15,-4-10 0-15,3-8 1 16,-1-11 1-16,-3-12 1 16,0 0-2-16,12-19 1 15,-2-3 1-15,-2-7-2 0,4-8-1 16,0-6-1-16,4-2-1 15,0 3 0-15,1 3 0 16,-1 3-1-16,-3 7 1 16,-2 10 0-16,2 9 2 0,-6 10 0 15,1 4 1-15,-4 12 0 16,2 8 0-16,0 4 0 16,-1 2 0-16,-1 6 0 0,5-1-1 15,-1-1-1-15,2-5 0 16,-2-2-2-16,6-7 0 15,-5-4-4-15,6-5-9 16,-2-6-22-16,-13-5-44 0,22 0-3 16,-14-3-6-16,0-9-3 15</inkml:trace>
  <inkml:trace contextRef="#ctx0" brushRef="#br0" timeOffset="1.44141E6">6929 11855 28 0,'-17'-4'71'15,"1"4"-1"-15,-6 3-3 16,-4-6-5-16,4 17-60 0,-2 17-3 16,3 1 0-16,1 6 0 15,3-1-1-15,1 0 2 16,5-6 2-16,4-3-1 0,3-8 0 15,3-5 0-15,1-5 1 16,0-10 1-16,9 5 0 16,5-6 1-16,2-9 0 15,6-9-1-15,-1 0 3 0,9-9-2 16,-5 0 1-16,5-6 3 16,-5 6 3-16,-3 0 2 15,-6 7 1-15,-3 5-1 0,-7 8-3 16,-6 8-1-16,0 5-2 15,-10 14-3-15,-3 6-6 16,-5 11-6-16,-1 2-3 16,1 5-6-16,-2 1-12 0,3-6-27 15,11 1-22-15,-3-7-6 16,4-8-3-16</inkml:trace>
  <inkml:trace contextRef="#ctx0" brushRef="#br0" timeOffset="1.44164E6">7116 11844 69 0,'0'0'83'0,"0"0"-5"15,5 5-6-15,-5 7-3 16,4 9-69-16,-4 4-11 15,-4 21-20-15,4 17-41 16,-6 11-5-16,0 10-4 16,-6 4 1-16</inkml:trace>
  <inkml:trace contextRef="#ctx0" brushRef="#br0" timeOffset="1.46179E6">7588 12804 48 0,'-24'-4'60'0,"0"4"0"16,3-3-3-16,6 3-12 15,4 0-12-15,11 0-10 16,-12 0-11-16,12 0-5 16,0 0-3-16,5 5-1 15,7-2-1-15,4 3 1 0,9 1 1 16,12 2 0-16,8-1 2 16,14 4 0-16,14-4-2 15,13 2 1-15,12-5-1 0,16-1 0 16,10-4-1-16,14-2 1 15,11-11 1-15,7-2-3 16,7-8 2-16,11-2 0 0,1-7-1 16,9-3 0-16,6-3 0 15,2-5 0-15,1 2 0 16,-1-2-1-16,0 1 0 16,-4 2 1-16,-8 2-3 0,-12 6 2 15,-11 2-1-15,-11 5 0 16,-18 5 0-16,-17 4-1 15,-18 4-1-15,-17 2-3 16,-19 5-7-16,-13 2-1 0,-21 4-9 16,-23-1-19-16,-2 9-38 15,-30 4-7-15,-17-2-2 16,-17 3 0-16</inkml:trace>
  <inkml:trace contextRef="#ctx0" brushRef="#br0" timeOffset="1.46212E6">8799 12874 64 0,'-51'13'87'0,"15"-8"-6"15,14-5-4-15,22 0-2 16,6-15-70-16,21-1 0 15,26-2 0-15,17-4-2 0,20-6 1 16,18-4 0 0,19-8 0-16,13-2 0 0,15-4-1 15,11-1 1-15,1 1-1 16,4 2 0-16,2 1 0 0,-7 4 1 16,-3 4-2-16,-8 6 0 15,-13 6-1-15,-10 4-3 16,-12 7-7-16,-20 5-16 15,-11 0-42-15,-11 10-14 0,-23 5-5 16,-22 4-6-16</inkml:trace>
  <inkml:trace contextRef="#ctx0" brushRef="#br0" timeOffset="1.4654E6">3568 8977 12 0,'-10'-13'72'0,"-1"0"2"16,9 4-10-16,-4-4-22 15,6 13-7-15,-5-12-10 0,5 12-6 16,0 0-6-16,0 0-4 16,0 0-4-16,0 0-4 15,0 0-2-15,0 0-2 16,9 1 1-16,0 9 0 15,3 7 1-15,4 2 1 0,2 9 3 16,1 7-1-16,2 2 3 16,2 6-1-16,1 1 1 15,-4 5 1-15,2-2-2 0,-1 3 1 16,1-4-1-16,1-1-1 16,-2-1-1-16,3-2 0 15,-6-3-1-15,2-4 0 16,-4-1-1-16,0-5-3 0,-4-3-6 15,-3-2-4-15,-4-4-8 16,-6-1-19-16,-4-4-37 16,-4-2-7-16,-6-5-2 15,-7-4 10-15</inkml:trace>
  <inkml:trace contextRef="#ctx0" brushRef="#br0" timeOffset="1.46576E6">3326 9705 56 0,'-22'0'90'0,"5"0"-6"0,1 0-7 16,7-3-4-16,9 3-65 15,0 0-3-15,0 0-1 16,8 8-4-16,9 7-2 0,4 5-1 16,9 8 3-16,5 5 1 15,4 6-1-15,3 5 0 16,2 1 1-16,1-3-1 15,2-5 1-15,-2-4 0 16,1-8 1-16,-2-8 2 0,1-11 1 16,-1-10 1-16,2-11 1 15,-2-13 2-15,0-11 1 16,3-9-1-16,-3-9 0 16,0-10-1-16,-6-5-1 0,-1-6-1 15,-5-7-2-15,-5 1-1 16,-5 1-1-16,-5 2-3 15,-5 4-6-15,-4 11-21 0,5 3-56 16,-9 11-1-16,-4 10-8 16,-7 8-7-16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6:04:46.5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11863 1565 41 0,'-13'-12'59'0,"13"12"-16"16,-12-19-9-16,12 19-7 15,-8-19-10-15,6 9-7 0,1 0-5 16,1-1-2-16,3-1-3 16,7 2-3-16,-2-5 1 15,7 8-1-15,1-3-1 0,2 6 1 16,4-5-1-16,22 22 1 16,2-6 2-16,-3 13-2 15,-3 10 2-15,-12 14-2 16,-15 11 2-16,-13 11 1 15,-23 2 0-15,-7 1-1 0,-5-1 1 16,1 3 2-16,-1-3 1 16,5-7 0-16,1 0 1 15,9-11-1-15,6-1 0 0,7-10 2 16,6 0-2-16,2-8-1 16,9-6 0-16,12-3-3 15,2-9-4-15,14-8-5 16,9-4-2-16,10-15-9 0,9-8-21 15,4-17-23-15,13-10 2 16</inkml:trace>
  <inkml:trace contextRef="#ctx0" brushRef="#br0" timeOffset="532.9241">12612 1164 3 0,'-41'-40'66'0,"-7"5"-1"15,-5 3-2-15,-5 5-1 0,-4 5-56 16,-5 5 0-16,-3 8-2 16,-3 5 1-16,-3 3-2 15,-3 14 1-15,-4 9 1 16,-42 20-2-16,-32 56 2 0,10 23-3 15,10 23 1-15,22 10-1 16,21 16 1-16,20 2 0 16,27-5 1-16,25-20-3 15,13-9-1-15,16-3 0 0,13-12-1 16,16-3-1-16,19-15-1 16,7-14-1-16,24-14-1 15,12-15 0-15,16-18 0 16,2-20 4-16,12-24-1 0,7-18 4 15,-1-28 4-15,1-20 2 16,-8-28 1-16,-6-23 3 16,-6-24-3-16,-1-20 3 0,-15-8 3 15,-19-5 2-15,-46 91-1 16,-1-6-2-16,-11 6 0 16,-5-6 0-16,-14 9-3 15,-3-1-5-15,-15 12-6 0,-6-2-5 16,-16 15-1-16,-3 0-7 15,-13 16-7-15,-1 1-13 16,-4 17-22-16,-4 5-25 16,-1 13-5-16,26 8-3 15</inkml:trace>
  <inkml:trace contextRef="#ctx0" brushRef="#br0" timeOffset="923.4437">13663 1215 31 0,'51'-5'76'15,"-4"-1"-3"-15,-10 5-4 16,-2-1-3-16,-6 4-57 16,-5-1-4-16,-6 5-2 15,-2 5-1-15,-9 2 0 16,11 20 3-16,-23 24 0 0,-13 13-1 16,-5 19 0-16,-5 20-1 15,-5 12 0-15,-1 7 2 16,1 2-1-16,2-10-2 0,3-9 1 15,4-3-1-15,7-15-1 16,2-9-3-16,8-15-13 16,4-9-12-16,3-8-32 0,-1-22-17 15,8-12-3-15,6-18-4 16</inkml:trace>
  <inkml:trace contextRef="#ctx0" brushRef="#br0" timeOffset="1213.9218">13876 1451 50 0,'4'-19'75'15,"-3"-1"-3"-15,4 2-2 16,-3-2-50-16,4 3-1 0,4-2-7 15,3 1-5-15,-1 1-5 16,7 1-1-16,4-1 1 16,0 2-1-16,17 2-1 15,-8 4-2-15,1 0-5 0,0 5-11 16,0-1-10-16,1 5-17 16,-2 0-24-16,-8 9-6 15,-1 4-1-15</inkml:trace>
  <inkml:trace contextRef="#ctx0" brushRef="#br0" timeOffset="1419.6567">13794 2190 45 0,'0'11'63'16,"0"-11"0"-16,17 0-4 0,0-11-52 15,12-2-4-15,13-7-1 16,4 1-7-16,10-7-13 16,3-2-28-16,12-1-14 0,0-5-4 15</inkml:trace>
  <inkml:trace contextRef="#ctx0" brushRef="#br0" timeOffset="1684.554">14869 1449 18 0,'34'-42'87'0,"-6"4"0"16,1-1-5-16,-4 5-5 15,-2 0-53-15,-2 3-4 16,0 6-13-16,-8 6-4 0,0 8-5 16,-13 11-1-16,0 0-2 15,0 21 0-15,-10 5 3 16,-14 47 2-16,-6 20 0 0,-4 13 0 15,-4 15-1-15,0 7-1 16,2 5-4-16,3-14-2 16,15-29-9-16,4-11-5 15,9-10-16-15,6-4-30 0,6-16-8 16,6-9-5-16</inkml:trace>
  <inkml:trace contextRef="#ctx0" brushRef="#br0" timeOffset="1919.8704">15381 1681 50 0,'19'-17'77'16,"-6"7"-2"-16,-13 10-7 16,11-5-1-16,-11 5-65 15,0 11 0-15,-4 12-2 16,-7 8-1-16,2 14 0 0,-9 9 1 15,1 13 0-15,-6 8-4 16,-2 4-7-16,-2-1-9 16,8-9-18-16,3-5-32 15,9-14-5-15,2-11-3 0</inkml:trace>
  <inkml:trace contextRef="#ctx0" brushRef="#br0" timeOffset="2085.2066">15459 1548 31 0,'7'-33'68'0,"-2"7"-23"16,1 2-15-16,-3 6-22 16,2 4-80-16,-2 4-2 15</inkml:trace>
  <inkml:trace contextRef="#ctx0" brushRef="#br0" timeOffset="2560.9777">15714 1245 1 0,'16'-11'66'0,"1"8"1"15,-4 3-2-15,12 29 1 0,-19 20-61 16,-7 26 3-16,-15 22-2 15,-6 6-1-15,-2 25 1 16,-6 18 0-16,1-1-2 16,3-10-3-16,4-8-1 0,4-8 0 15,4-19-3 1,4-12 0-16,4-14-5 0,5-25 1 16,1-10 0-16,0-21-2 15,0-18-1-15,0 0 2 0,5-32 0 16,-3-22 4-16,2-16 4 15,-1-20 1-15,7-16 4 16,2-12 6-16,4-4 4 0,4 0 1 16,4 6 1-16,5 10-2 15,-14 59-2-15,4 1-2 16,0 7-5-16,3 2-4 16,2 10-3-16,-5 4 1 15,24-1-2-15,-2 18-2 16,-8 15 1-16,-10 24-2 0,-13 15 0 15,-14 16-1-15,-27 10-1 16,-18 1-3-16,-9-1 1 16,-5-5-5-16,0-9-6 0,4-10-18 15,19-13-29-15,4-21-5 16,19-10 4-16</inkml:trace>
  <inkml:trace contextRef="#ctx0" brushRef="#br0" timeOffset="2893.2184">16358 1257 41 0,'34'-29'70'0,"0"2"0"16,-5 11-4-16,-6 5-2 15,-5 11-69-15,-9 9 1 16,5 32 4-16,-14 27 3 16,-12 16-1-16,-12 15 0 0,3 6-1 15,-3 9 2-15,2-3-3 16,3-17 2-16,7-15-3 16,6-13-1-16,3-11-2 15,2-13-3-15,1-13-4 0,1-9-6 16,9-14-4-16,-1-7-9 15,13-23-10-15,9-17-16 16,5-12-7-16,12-15 10 0</inkml:trace>
  <inkml:trace contextRef="#ctx0" brushRef="#br0" timeOffset="3738.2858">16732 1725 16 0,'30'-42'60'0,"-4"7"12"16,0 0-5-16,-7 7-15 15,-1-1-17-15,-2 10-11 0,-5 8-11 16,-5-1-5-16,-11 11-6 15,-17 25-5-15,-11 10-4 16,-7 20-3-16,-7 5-1 0,4 8-1 16,9-5-2-16,9-4-4 15,14-13 2-15,11-1 1 16,15-16 2-16,14-8-1 16,16-14-2-16,12-5 2 15,6-15-4-15,15-13 3 0,6-6 0 16,1-17 5-16,-4 3 10 15,-7-10 15-15,-8 5 9 16,-18 2 5-16,-7 10 4 16,-21 3-4-16,-17 24-4 15,-2 1-2-15,-9 0-9 0,-14 11-8 16,-5 7-8-16,-6 13-5 16,-2 7-4-16,1 5-3 15,-2 6 1-15,18 2-3 0,6-5-1 16,8-1 1-16,3-8-1 15,10-8 1-15,10-10 6 16,4-7 2-16,10-6 3 16,-5-11 4-16,1-5 1 0,-1-8 9 15,-1 6 3 1,-3 0 0-16,-5 5 2 0,-5 4-2 16,-3 6 2-16,-11 9-2 15,9 6-2-15,-8 13-7 16,1 3-3-16,2 5-1 0,5 1 0 15,6 0 1-15,3-1 0 16,11-6 0-16,2-7-1 16,12-9 1-16,1-3-1 0,4-14 2 15,2-7 0-15,-2-9-1 16,2-7 1-16,-4-6 1 16,-22 22 2-16,0-4 6 15,-7 4-2-15,2-2 0 16,13-11-2-16,-7 5 2 0,-5 7-1 15,-4 15-2-15,-5 5-1 16,-3 18-7-16,-1 7 3 16,5 4 0-16,6 1 1 15,11-1-1-15,2-6 0 0,10-9 2 16,1-10-1 0,9-8 1-16,2-14 2 0,-6-12 1 15,-24 11-3-15,-1-7 1 16,-5-2 1-16,-1-6 3 0,-2-2 3 15,-2-3 1-15,-6 3 1 16,0-1-3-16,-4 4 1 16,1-1-2-16,-3 5-1 15,-3 5-4-15,-8 8-4 0,-4 10-1 16,-11 9-2-16,-16 30-4 16,-9 37-6-16,10 33-10 15,2 9-17-15,5 13-35 16,10 4-7-16,15-18-5 0,10-26 0 15</inkml:trace>
  <inkml:trace contextRef="#ctx0" brushRef="#br0" timeOffset="3922.5283">18511 1782 76 0,'11'-19'84'0,"5"9"-3"16,2 1-6-16,8-2-2 15,4 3-77-15,10-3-12 16,13 4-31-16,14 5-28 16,2-3-3-16,3 3-6 15,2-4 2-15</inkml:trace>
  <inkml:trace contextRef="#ctx0" brushRef="#br0" timeOffset="4500.6107">20695 2553 64 0,'-20'-3'87'0,"1"-16"-7"0,-5-14-2 15,-1-12-4-15,0-10-68 16,4-8 0-16,0-10-4 16,1-6-1-16,6-5 0 15,4-7 1-15,8 2-2 0,2 41 0 16,6-2 0-16,4 0 0 15,4-2-1-15,4 3-1 16,4-2 1-16,1 7-2 16,6-3 0-16,1 8 1 0,5 1 0 15,-1 7-1-15,1 2-4 16,-2 7-1-16,-2 4-2 16,-6 5 1-16,-7 8-1 15,-9 5 2-15,-17 36 0 0,-30 22 0 16,-25 14 5-16,-25 9 1 15,-18 2 3-15,-4-4 0 16,13-6 2-16,27-14-2 16,16-12 1-16,17-6 2 0,19-7-1 15,17-6 1-15,15-3-2 16,18-5 2-16,11-4-3 16,12-5-3-16,12-9-2 15,10-4-2-15,14-10-8 0,11-9-9 16,2-10-23-16,10-5-30 15,1-8 1-15,-2-1 2 16</inkml:trace>
  <inkml:trace contextRef="#ctx0" brushRef="#br0" timeOffset="5071.8566">21963 1589 17 0,'21'-16'67'15,"-1"1"-20"-15,-1-3 1 16,0 0-3-16,0-1-5 0,-1 3-5 16,-2 0-9-16,-3 2-12 15,-1 1-4-15,0 5-7 16,-12 8-4-16,24 0 1 16,-24 15-2-16,-8 23 3 15,-15 15-2-15,-3 17 2 0,-2 7-1 16,1 5 0-16,4-5 1 15,6-12-2-15,6-7 0 16,7-10-2-16,4-12 5 0,5-13 1 16,9-10 0-16,4-12 1 15,8-9-1-15,6-22 2 16,11-12 2-16,1-13-1 16,8-7 1-16,-1-8 1 15,-27 36-2-15,1-1-1 0,-3 2-1 16,1 2-2-16,-4 5-2 15,1 2 1-15,7-5-2 16,-7 19-2-16,-10 14-1 16,-6 26 0-16,-4 11-1 0,0 14 3 15,1 4-1-15,8-2 0 16,1-8-1-16,10-5 0 16,6-9 3-16,9-18 3 15,6-12 2-15,11-12 0 0,3-16 2 16,0-14-1-16,3-11 2 15,1-11-2-15,-29 26-3 16,2-6 0-16,-5 3-2 0,3-5-2 16,-8 4-6-16,2 1-9 15,-7 0-23-15,2 4-8 16,-5 6-11-16,1 4-24 16,-8 7-5-16</inkml:trace>
  <inkml:trace contextRef="#ctx0" brushRef="#br0" timeOffset="5294.0699">23322 1576 61 0,'12'0'76'16,"-9"8"-5"-16,-3 9 1 15,-7 7-33-15,-3 6-38 0,-4 13-1 16,-4 11 2-16,-2 2-7 15,-1 11-6-15,-2-9-9 16,3 1-17-16,8 0-22 16,11-34-14-1,1-25-3-15</inkml:trace>
  <inkml:trace contextRef="#ctx0" brushRef="#br0" timeOffset="5434.9822">23435 1562 1 0,'25'-59'81'0,"-4"3"6"16,0 1-8-16,-1 10-5 0,-2 0-52 16,0 6-41-16,1-1-16 15,-3 9-35-15,-1 1-9 16,-5 10-5-16</inkml:trace>
  <inkml:trace contextRef="#ctx0" brushRef="#br0" timeOffset="5711.4127">23959 1049 80 0,'24'-15'85'16,"2"-1"-8"-16,-5 3-5 0,-5 2-2 15,-6 8-70-15,-10 3-1 16,7 5-5-16,-11 11 1 15,-5 11-2-15,-10 8 3 16,-7-3 2-16,-28 66 0 16,-6 19-3-16,-2 13-7 15,-5 16-4-15,4-4-10 0,8-1-12 16,12-13-35 0,28-49-7-1,10-18 1-15</inkml:trace>
  <inkml:trace contextRef="#ctx0" brushRef="#br0" timeOffset="874309.9746">23574 1791 61 0,'8'-16'75'15,"-6"-3"-2"-15,-1-1-2 16,-1 4-56-16,-1 1-1 15,1 1-5-15,0-3-4 16,1 0-5-16,4-3-1 0,-2 10-4 16,-1-3 1-1,0 2 1-15,0-3 2 0,-1 2 0 16,-1-1 5-16,0 1 0 16,-3-2 3-16,-2 4 0 15,-4-3 1-15,0 2-2 16,-4 1-2-16,-1 3 1 0,-4 1-3 15,-2 5-1-15,3 5 1 16,-32 8 0-16,-9 12 0 16,4 11-1-16,2 10 1 0,4 7-2 15,6 10 0-15,4 7 2 16,13-4-3-16,3 0 0 16,4-4 1-16,2 3-3 15,3-6-2-15,2-6-1 0,0-10 0 16,5-9 0-16,5-6 2 15,1-18 1-15,8-12-3 0,11-22 4 16,9-17 2-16,9-12 3 16,3-15 1-16,11-9 0 15,1-3 0-15,-26 38 1 16,5 0 6-16,-6 2 5 16,2-1 0-16,-5 6 0 0,-2 0-2 15,-2 6 0-15,0 1-5 16,-3 7 0-16,-4 4-6 15,5 3-3-15,-13 23-3 16,-3 38-7-16,-20 22-13 0,-1 33-28 16,2 19-29-16,-1 15-3 15,3 4-7-15,6-17-4 16</inkml:trace>
  <inkml:trace contextRef="#ctx0" brushRef="#br0" timeOffset="874700.5876">24475 1142 79 0,'27'-19'85'15,"-6"6"-6"-15,-2 0-7 16,-3 1-1-16,-1 3-74 16,-5 2 0-16,1 1 1 15,-11 6 0-15,8 0 0 0,-8 0 0 16,0 11 1-1,-2 0 3-15,-7 7 1 0,-1 5 0 16,-2 10-1-16,-15 25 3 16,-13 46-1-16,-12 22-5 15,-5 24-10-15,-10 16-26 0,-5 13-36 16,4 2-4-16,7-19-6 16,14-27-5-16</inkml:trace>
  <inkml:trace contextRef="#ctx0" brushRef="#br0" timeOffset="876046.7007">24568 1750 68 0,'19'-40'93'0,"-1"8"-5"0,-6 0-7 16,-3 8-2-16,16 7-69 15,-16 4 0-15,4 12-4 16,4 1-7-16,-3 18-6 0,-1 9-2 16,-2 15-2-16,-2 8-3 15,-6 16-5-15,-6-1-2 16,-6 6 3-16,-7-5 0 15,6-5 5-15,-4-6 2 16,2-18 7-16,4-15 3 0,8-22 5 16,11-8 3-16,8-20 3 15,11-16-1-15,6-17 1 16,14-14-3-16,-1-3 0 16,-20 39 1-16,4 0 2 0,-4 2 0 15,2 1-3-15,1 6-1 16,-2 1 0-16,-3 7 0 15,-3 5-2-15,26 4 1 0,-13 23-5 16,-10 25-2-16,-11 19-2 16,-5 9 1-16,-9 6 0 15,-2 0 0-15,-1-13-1 16,-4-12-1-16,5-11 4 16,0-16 0-16,11-12 2 0,3-12-1 15,9-17-2-15,6-13-3 16,6-16-1-16,4-4 5 15,6-7-1-15,-23 34 5 16,0-3 1-16,-3 3 0 0,-1 2 3 16,1 2 2-16,0 5-1 15,10-11-1-15,-8 20-6 16,-9 15-3-16,-6 17-1 16,-3 13 1-16,-1 5-2 15,3 4 1-15,5 0 0 0,4-9 0 16,8-6 2-16,3-12-1 15,11-9 2-15,2-6 1 16,4-17 0-16,0-10 3 0,-5-5-1 16,-4-3 5-16,-8 1 1 15,-7-2 2-15,-3 8-1 16,-8 4-2-16,-3 6-5 16,-4 7-1-16,0 11-1 0,0 0-4 15,-8 14-2-15,7 4-3 16,1 1 2-16,2 5 0 15,5 0 4-15,3 0 0 16,6-3 1-16,4-6 1 0,2-6 0 16,8-7 1-16,0-2 0 15,2-8 2-15,2-10-1 16,-1-6 1-16,0-2 0 16,-22 11-1-16,4 4 2 15,11-13-1-15,-6 1 2 0,-8 3-4 16,-1 6 0-16,-11 14-1 15,10-9-1-15,-10 9 1 16,0 12-3-16,1 0 0 16,3 1 0-16,1 4 1 0,6-3 0 15,-1-1 2-15,8-4 2 16,2-9-2-16,6-10 2 16,-11-1-1-16,3-4 0 15,1-5-3-15,2-8-2 16,2-5-3-16,2-8-2 0,4-4 2 15,0-8 0-15,2-7 8 16,1-2 5-16,-1-1 5 16,-2 0 3-16,0-2 3 15,-3 2 0-15,0 1-4 16,-2 1-1-16,-4 9-9 16,-5 12-3-16,-6 14-3 0,-9 26 0 15,0 0-3-15,-5 27-3 16,-20 33 1-16,-23 86-4 15,-4 30-3-15,9 32-12 0,-3 8-11 16,11 2-12-16,18-33 0 16,16-41-7-16,25-45-9 15,8-37-4-15,4-19 13 0</inkml:trace>
  <inkml:trace contextRef="#ctx0" brushRef="#br0" timeOffset="876189.7997">26906 2328 10 0,'37'-50'56'15,"-8"-11"15"-15,-9 0 5 16,1 1-5-16,-8-1-10 0,-6 8-6 15,2 9-15-15,3 5-19 16,10 0-10-16,12 5-5 16,15 3-11-16,7 1-14 15,8 6-63-15,16 4-4 0,5 2-3 16,-4 2-9-16,-11 4 2 16</inkml:trace>
  <inkml:trace contextRef="#ctx0" brushRef="#br0" timeOffset="876764.1412">17202 2837 36 0,'-277'-9'88'0,"14"-9"-1"15,24-1-3-15,19-23-5 0,23 16-57 16,28 4 0-16,24 1-6 15,25 8-5-15,21 3-3 16,28 2-7-16,16 3-7 16,23 2 0-16,22-1 0 0,16-1 0 15,31-1 1-15,32-8 0 16,27-2 0-16,41-4 6 16,34-3 4-16,49-3 0 15,37-3-2-15,51-5 0 0,36 1-1 16,57 3-1-16,17-1 2 15,26 0-1-15,36 2 1 16,18 1 1-16,24-1-1 16,2 3 2-16,31 1 0 0,-32 0 1 15,21 0-1-15,-8 3 2 16,-8-3-2-16,7 6 1 16,-33 3 0-16,-14 6-3 0,-48 7-1 15,-12 6-4-15,-38 10-7 16,-38 17-31-16,-44 16-47 15,-87 3 0 1,-51-6-7-16,-77 2-5 0</inkml:trace>
  <inkml:trace contextRef="#ctx0" brushRef="#br0" timeOffset="880649.7291">2114 6071 61 0,'-24'-11'92'0,"9"-4"-4"0,1-1-7 16,-1 0-2-16,5 1-68 15,0 8 0-15,10 7-2 16,0 0-8-16,-2-10-5 16,2 10 0-16,0 0 0 15,13-8 0-15,11 5-2 0,11-5 1 16,15-1 1-16,11-3 4 15,12-3-1-15,19-2 1 16,11-2 0-16,15-1 1 16,4-4 0-16,11 1-1 0,3-1 0 15,4-2 0-15,3 0 2 16,2-1-1-16,-2 1 0 16,-6 0-1-16,-3 1 0 0,-13 0-1 15,-9 1-3-15,-11 3-6 16,-18-2-3-16,-16 7-5 15,-18-3-18-15,-14-1-24 16,-12 0-22-16,-14-3-2 16,-9-3 1-16</inkml:trace>
  <inkml:trace contextRef="#ctx0" brushRef="#br0" timeOffset="880928.4022">4017 5159 5 0,'-74'-34'83'15,"5"1"2"-15,8 2-1 16,9 2-4-16,-6 4-59 15,28 9-3-15,12 3-6 16,18 13-6-16,0-11-6 0,23 12-2 16,22 5-3-16,16 5-1 15,21 3 3-15,14 5 2 16,17 4-1-16,11 3 1 16,3 6-1-16,-1 6 1 0,-15 3 2 15,-14 4 1-15,-19 6 1 16,-22 11 1-16,-31 15 3 15,-25 10-1-15,-31 17 0 16,-32 16-5-16,-28 22-6 0,-29 5-14 16,-25 21-53-16,-19 21-7 15,-11 1-7-15,-6 3-3 16</inkml:trace>
  <inkml:trace contextRef="#ctx0" brushRef="#br0" timeOffset="881645.3142">3069 10142 48 0,'-54'28'67'0,"-2"-2"2"15,-1-9 0-15,-11 1-55 0,14 5 4 16,-3-4 1-16,2 4 0 15,0-2-1-15,6 1-1 16,6-6-1-16,4 2-3 16,13-8-2-16,0-1-2 15,10-2-3-15,9-5-1 0,7-2-1 16,0 0 1-16,0 0 0 16,20-8 1-16,8-7-5 15,21-5 1-15,20-9 1 16,16-8 1-16,34-9-1 15,18-12-1-15,25-4-1 0,20-6-1 16,16-1 2-16,11-1 0 16,7 3-1-16,2 2-1 0,-6 3 1 15,-4 8-1-15,-16 5 0 16,-12 5 0-16,-17 3 0 16,-13 5 0-16,-19 4-1 15,-16 2-1-15,-18 4-3 0,-17 3-2 16,-16 2-4-16,-22-3-10 15,-15-2-27-15,-19-1-33 16,-22-4-6-16,-26 1-3 16,-19-2 1-16</inkml:trace>
  <inkml:trace contextRef="#ctx0" brushRef="#br0" timeOffset="881873.4379">5148 9040 50 0,'-105'-23'83'16,"9"3"-1"-16,11 3-3 15,22 1-38-15,10 6-13 0,18 4-12 16,20 3-6-16,15 3-5 15,30 0-2-15,20 6-2 16,28 7-3-16,13 2 1 16,19 9 2-16,11 6 0 0,7 8 0 15,-2 10 0-15,-11 10 0 16,-16 8-1-16,-20 13 1 16,-23 9 1-16,-25 12-1 15,-26 15-3-15,-22 15-5 0,-30 2-11 16,-26 19-54-16,-14 26-7 15,-25 5-4-15,-12 11-4 16</inkml:trace>
  <inkml:trace contextRef="#ctx0" brushRef="#br0" timeOffset="882515.9824">2805 15168 60 0,'4'26'91'0,"-1"-5"-3"0,-6-6-8 16,0-6 1-16,-11-14-47 16,2 5-29-16,12 0-1 15,-7 10 0-15,7-10 0 16,11 15 0-16,8-8 1 0,13 1-1 16,17-5 1-16,13-3-1 15,16-6 0-15,19-11 0 16,26-14 1-16,13-10-2 15,25-14 1-15,17-10-1 0,16-10-1 16,18-5 1-16,18-8-1 16,11-2-1-16,6 1 0 15,4 2 0-15,-3 5-2 16,-8 5 0-16,-12 8-2 0,-16 3-3 16,-21 13-2-16,-24 2-4 15,-25 11-5-15,-30 2-3 16,-21 6-6-16,-31-2-20 15,-27-4-23-15,-20 1-13 0,-21-7 3 16,-28-2 6-16,-17-4 15 16</inkml:trace>
  <inkml:trace contextRef="#ctx0" brushRef="#br0" timeOffset="882766.6672">6402 13573 56 0,'-92'-48'81'0,"4"2"-4"0,14 9-7 16,10 7-11-16,16 7-18 15,15 3-19-15,18 5-7 0,19 1-6 16,23-3-4-16,27 1-2 15,22-2-1-15,22 0 0 16,21 3 2-16,18 9-1 16,9 6 0-16,4 19-1 15,-12 20 0-15,-12 21 0 16,-18 19 0-16,-22 22 1 0,-26 14-2 16,-30 15 1-16,-24 7 0 15,-21 8-3-15,-21-4-6 16,-16 1-14-16,-19-6-60 15,-14-9-3-15,-14-12-3 0,-11-25-9 16,-9-22 5-16</inkml:trace>
  <inkml:trace contextRef="#ctx0" brushRef="#br0" timeOffset="905138.0404">2499 1489 41 0,'-10'-14'64'0,"3"10"-3"16,7 4-1-16,0 0-42 0,0 9-4 15,3 7-11-15,9 8-3 16,-4 14-1-16,9 13 2 15,0 10 3-15,8 18-1 16,6 5-4-16,1 6 0 0,4 2 2 16,-6 5 0-1,9-7 0-15,-9-7 0 0,5-8 1 16,-5-10 0-16,-6-12 3 16,-3-3 0-16,-3-12-3 15,-1-8 2-15,-2-12 0 0,-3-7 3 16,-1-10 0-16,0-10-1 15,-4-15-1-15,-2-21 1 16,2-10 0-16,-4-20-2 16,-2-13-3-16,-1-16 3 0,1-4 3 15,-4 0 3-15,0 11 2 16,-5 19-2-16,2 9 0 16,1 22-1-16,6 19 0 0,-1 28-5 15,6 3-4-15,11 29-4 16,3 8 0-16,14 13 4 15,3 5-3-15,11 5 2 16,2-3 1-16,6-8 0 16,-1-8 1-16,1-14 1 0,2-17 1 15,-7-15-4-15,-4-22 6 16,-1-18 1-16,-9-14 0 16,-3-15-1-16,-7-14 0 0,-16 36-4 15,-2-8-1-15,-4-2 0 16,-1-4-1-16,-2 5-1 15,-2 0-2-15,0 5-3 16,0-2-5-16,-5 8 0 0,-1 3 2 16,2 11-3-16,0 4 0 15,0 15-1-15,4 14-1 16,0 0-3-16,7 34 5 16,16 27-5-16,7 10-3 0,13 1 1 15,3-1-3-15,-2-13 7 16,-2-32 11-16,-9-17 6 15,-3-9 6-15,-13-11 5 16,-3-8 6-16,-14-4 5 0,0-4 1 16,-5 14-3-16,0-2-5 15,-11-11 1-15,6 14-4 16,-4 3-1-16,-16-4 0 16,-1 9-5-16,-1 7-1 15,1 18-3-15,-1 10-3 0,9 8-2 16,6 6 2-16,12 3-2 15,4 0 0-15,3-4 1 16,9-5 0-16,7-6 1 0,1-13-1 16,5-2 2-16,-1-10-1 15,4-8 1-15,1-16 0 16,-1-9 2-16,-2-12-2 16,-2-8 1-16,-1-5 0 15,-8-2 1-15,-1 1 3 0,-10 27-1 16,0-1 0-1,-2 6-1-15,-1 0-3 0,0 4 0 16,0 3-1-16,0 0-1 16,0 12-2-16,0 11 0 15,3 12-1-15,7 6 1 0,7 5 2 16,7 1 0-16,5-1-2 16,5-7 1-16,3-7-1 15,3-13 0-15,1-8-1 0,-1-17 1 16,-1-12 2-16,-20 7-1 15,-1-7 1-15,-3-8 0 16,1-4 1-16,-3-8 3 16,-1-1 4-16,-2-6 1 15,-1-1 1-15,-3 2 2 16,0 2-1-16,0 3-1 0,-2-1-3 16,-2 6-2-16,0 3-4 15,0 11-3-15,0 5-1 16,3 11-1-16,-5 16-1 0,13 6 1 15,-1 14 3-15,10 38-1 16,14 34-1-16,9 14-5 16,4 5-3-16,10 6-4 15,1-14-2-15,-2-19-1 0,-6-28-1 16,-7-27-1-16,-5-11 4 16,-2-18 3-16,-9-20 2 15,-15 1 0-15,-1-10 1 16,-1-10 3-16,-1-8 2 0,-1-8 8 15,-2-6 8-15,1-5 10 16,-2-1 5-16,-4-3 7 16,0 4 2-16,0-2-2 15,-1 2-4-15,0 3-9 16,-2 5-7-16,3 8-10 16,0 8-1-16,-2 12-5 0,5 16-1 15,-6 14-1-15,13 14-2 16,-2 16-3-16,5 9-12 15,18 37-36-15,14 48-20 16,4 7-4-16,6 2-4 16</inkml:trace>
  <inkml:trace contextRef="#ctx0" brushRef="#br0" timeOffset="906560.5645">6067 828 22 0,'-2'-9'66'0,"2"9"-1"0,0 0-3 16,-9-3-4-16,9 3-59 15,-1 8-1-15,1 4-2 16,-1 1 2-16,5 6 1 15,3 4 3-15,1 3 0 16,0 6 0-16,1-3 0 0,5 9 1 16,1 0 1-16,2 0-2 15,0 1 1-15,1 0 3 16,-1 0 2-16,0 0-1 0,-1-7-2 16,-3-5-1-16,-2-8-3 15,-1-8 0-15,-10-11 0 16,11-2-3-16,-7-12 0 15,-4-11 3-15,1-4 6 0,-8-7 4 16,1 0 2-16,-1-1 1 16,-1-2-1-16,-2 0 0 15,3 3-3-15,2 0-5 16,1 5-4-16,4 5-3 0,0 7-1 16,3 8-1-16,5 10 1 15,5 4-4-15,4 10 2 16,4 9-1-16,3 2-3 15,5 4 1-15,1 1-1 0,3-3-1 16,3 1 0-16,2 0 1 16,2-7 1-16,2-4-4 15,0-7 1-15,0-6-1 16,0-3 4-16,-2-10 2 0,-1-6 4 16,0-6 6-16,-5-1 5 15,-34 23 3-15,65-58 2 16,-36 30 2-16,-1-2-3 15,-2 2-3-15,-2 6-3 16,-1 2-5-16,0 7-2 0,-1 6 0 16,0 2 1-16,0 5 0 15,2 9-1-15,3 2 0 16,-3 3-2-16,3-1 0 0,0 1-1 16,-1-2 0-16,1-1-2 15,-3-6 0-15,-2 1 2 16,-1-6 1-16,-21 0 6 0,0 0 3 15,21-13 2 1,-1-5 3-16,-20 18-1 0,7-29 0 16,0 1-1-16,-7 28-2 15,-7-51-3-15,0 38-5 16,1 1-2-16,6 12-2 0,-13-11-1 16,13 11-1-1,0 0 0-15,0 0-3 0,1 16-2 16,10 1 0-16,2-7 1 15,4 5 1-15,2-2 1 16,0 0 3-16,2-8 2 0,5-1 3 16,-26-4 1-16,25 0 1 15,1-6 1-15,2-3 0 16,-1-1 3-16,0-5-1 16,0-2 0-16,-4 0-1 15,0 1 0-15,-4-3-1 0,2 0-1 16,-21 19-2-16,29-22 0 15,-3-2-2-15,-26 24-1 16,29-12 0-16,15-1 2 16,-25 16 0-16,-1 2 1 15,5 8 0-15,-23-13-1 0,24 4 0 16,0 0 2-16,5-3 0 16,-2 1 0-16,6-2-1 15,-1 0 1-15,1 0 1 16,2-3 0-16,-2-9 1 15,1-2-1-15,-2-7 2 16,-2-1-1-16,-4-10 1 0,1-1 3 16,-8-6-1-16,3 1 2 15,-10 4 0-15,2 1 0 16,-7 3-5-16,0 2 0 16,-4 2-2-16,-2-1-2 15,-1 27-1-15,-1-20-3 0,-3-2 1 16,4 22 0-1,0 0 2-15,-3 9-1 0,-2 4 1 16,1 77-2-16,6-49-6 16,7 0-6-16,4 3-20 15,6-1-35-15,2 2-5 16,0-5-4-16,1-4 1 0</inkml:trace>
  <inkml:trace contextRef="#ctx0" brushRef="#br0" timeOffset="906748.7839">8712 695 5 0,'-8'-26'80'15,"-6"2"0"-15,1-1-6 16,-2 5-4-16,1 0-46 16,14 20-4-16,-18-22-13 15,1-2-14-15,17 24-35 0,0 0-27 16,2-12-4-16,4 0-4 15,35-21 1-15</inkml:trace>
  <inkml:trace contextRef="#ctx0" brushRef="#br0" timeOffset="907402.7437">8145 297 30 0,'-97'-13'67'15,"2"7"0"-15,0-10-4 0,0 7-41 16,2-3 1-16,-1 0-1 16,0-1-4-16,0-2 1 15,-4-2-3-15,-8 6-1 16,-9-3 4-16,-6 0 1 0,-17 14-4 15,-8-3-3-15,-18 6-3 16,-16 1-4 0,-14 13-2-16,-17-3-1 0,-13 12-3 15,-15 5-1-15,-15 5 0 16,-12 7 0-16,-8 10-1 0,-8 5-1 16,-6 10 3-16,-1 4-1 15,-141 55 0-15,-88 53-2 16,62 6 2-16,69 1 0 15,72 17 3-15,68-4-4 16,78-10-2-16,61-4 2 0,53-12-1 16,36-2 3-16,25 3-2 15,37-10-3-15,35-15-1 16,38-13 5-16,41-23-1 0,35-16-1 16,79-29 0-16,-2-27-4 15,33-31-4-15,21-24-4 16,38-37-13-16,16-29-13 15,11-32-11-15,10-25-5 0,-2-29 1 16,2-23 16-16,-19-26 29 16,-192 104 21-16,16-17 24 15,-22-1 19-15,9-14 14 0,-16 1 0 16,-1-9 0 0,-24 10-16-16,-6-4-20 0,-28 6-10 15,-10-2-10 1,-54 23-9-16,-15-1-8 0,-27 23-10 15,-15 3-19-15,-46 31-27 16,-20 9-25-16,-32 25-5 16,-29 27-5-16,-27 13 1 15</inkml:trace>
  <inkml:trace contextRef="#ctx0" brushRef="#br0" timeOffset="907981.6646">5089 2199 41 0,'23'11'84'15,"-4"-4"-2"-15,-5-1-4 16,1-6-6-16,0 0-48 0,6 0-21 16,9 0-2-16,7 11 1 15,9 1 0-15,10 6 0 16,9 5-1-16,12 2 1 16,8 3-1-16,10 5 1 15,8-3 0-15,14 2 0 0,7-3-1 16,13 1 0-16,10-7 1 15,10 0-1-15,10-1 0 16,4-7 0-16,13 0-1 16,4-2 1-16,7-4-1 15,0-1 1-15,1-2-1 0,0 1 1 16,-2-4 0-16,0-2-1 0,-7 1 1 16,-2-4 0-16,-6-2 0 15,-8-5 0-15,-4-1-1 16,-12-1 1-16,-9-1 0 15,-15-3 0-15,-11 3-1 16,-16-1 0-16,-13 1 1 0,-16 2 0 16,-14 4 1-16,-19-2 0 15,-9 4-1-15,-9 1-1 16,-9 1-6-16,-15 2-4 16,11 0-8-16,-11 0-24 0,17-1-36 15,-17 1-4-15,1-13-7 16,-1 0 4-16</inkml:trace>
  <inkml:trace contextRef="#ctx0" brushRef="#br0" timeOffset="909469.0182">9749 3152 0 0,'-44'14'86'16,"5"-7"0"-16,5-7-3 0,1-6-5 15,11-16-3-15,4-4-74 16,16-7 0-16,6-3 0 15,14-9-2-15,12-8 0 16,7-10-3-16,12-9 0 0,8-12 0 16,8-8-1-16,9-7 1 15,5-10-1-15,11-11 0 16,9-5 1-16,10-1 2 16,4-3 1-16,-50 70 0 0,11-10 0 15,6 8 2-15,8-5 0 16,6 5 1-16,9-3-1 15,10 8 0-15,7 1-2 0,7 5 3 16,13 0 0-16,3 9-1 16,12-3 0-16,8 7 0 15,10-2 2-15,8 7-3 16,14-4 2-16,7 7-2 16,6 2-1-16,3 4 1 0,7 2-2 15,1-2-2-15,4 5 2 16,6 3-1-16,2-3-2 15,1 0 2-15,3 7 0 16,4-2 0-16,1 6 3 0,1 0 0 16,2 3-1-16,-1 6 2 15,-1 0-1-15,-2 7 2 16,-4 6-1-16,0 4 2 16,-4 1-4-16,-7 8 1 0,-1-1-2 15,-9 6 1-15,-1 2 1 16,-8 6-1-16,-8-2 0 15,101 36 1-15,36 16 1 16,-47-4-1-16,-41-5 0 0,-46-1 1 16,-39-1-2-16,-37-5 2 15,-33-3-2-15,-29-5 0 16,-16-4-1-16,-11 0 1 16,-12 4 2-16,-11-1-1 15,-7-2 3-15,-6-2-2 0,-4 1 2 16,-10 0-3-16,-4 0 1 15,-6 2 3-15,-8-1-4 16,-8 6 3-16,-13 4-3 16,-14 2 2-16,-16 2-1 0,-16 4 4 15,-17 2-1-15,-17-2-2 16,-15-1 1-16,-7-8-1 0,-6-7 2 16,-7-6 0-1,-3-7 2-15,-8-10 0 0,-3-5 0 16,-10-11 0-16,-10-1 2 15,-18-5-1-15,-18-4-2 16,-19-3 0-16,-26-3-2 0,-16-4 0 16,-22-2 0-16,-6-4 0 15,-11 1 0-15,-1-2 0 16,1-2 0-16,5 2-1 16,7-2 1-16,11 1-1 15,3-1-1-15,-2-5 1 0,-2-5-1 16,-2-6-1-16,-7-9 1 15,-1-6 0-15,0-9 0 16,10-10 0-16,7-5 0 0,15-6 0 16,21-6 0-16,24-1-1 15,21 4 0-15,24 2-2 16,22-1-3-16,19 14-8 16,16 2-17-16,3 12-56 0,37 5 1 15,18 2-6-15,20 2-5 16</inkml:trace>
  <inkml:trace contextRef="#ctx0" brushRef="#br0" timeOffset="912516.9583">15524 4239 16 0,'-11'0'69'0,"2"0"0"0,9 0 0 16,-10-12-50-16,10 12 2 15,0-11-4-15,0 11-4 0,9-14-3 16,0 7-4-16,7-1-1 15,3-1-1-15,13 1 0 16,7 0-2-16,19-2-2 16,13 0 0-16,14-2 1 15,12-2 0-15,10-4 1 0,3-2 1 16,7-1-1-16,4-2 0 16,-8-2 1-16,-6 3-1 15,-6 1-1-15,-5 3 0 16,-10 7-6-16,-3 3-15 0,-15 3-37 15,-8 6-16-15,-16 11-4 16,-14 1-3-16</inkml:trace>
  <inkml:trace contextRef="#ctx0" brushRef="#br0" timeOffset="912766.318">15925 4317 74 0,'-17'29'83'15,"5"-5"-6"-15,7 1-3 16,4-2-3-16,-2 5-78 16,6 13 1-16,3 13 5 15,0 9-2-15,4 9-3 0,-7 6-5 16,1 2-7-16,-2-1-15 15,3-3-15-15,-3-5-17 16,0-4-16-16,-2-15 1 16</inkml:trace>
  <inkml:trace contextRef="#ctx0" brushRef="#br0" timeOffset="914171.2762">15658 4950 12 0,'-38'-9'75'0,"2"9"2"0,-1 7-5 16,3 8-5-16,7 1-52 16,3 9-14-16,5 3-1 15,12 6-2-15,5-3 1 16,4 2 0-16,11-4 1 16,6-6 0-16,6-6 1 0,9-7 2 15,3-8 1-15,7-6 0 16,3-11 0-16,8-14 0 15,2-3 0-15,3-11 1 16,3-1-2-16,-3-2 0 16,-3 1-1-16,-4 4-1 0,-1 7 0 15,-6 8-1-15,-7 9 0 0,-2 7-1 16,-5 10-1-16,0 7 1 16,-2 8-1-1,-1 5 0-15,0 4 0 0,-3-1 1 16,3 1 0-16,-3 1 1 0,3-6 1 15,-4-2 0 1,3-5 1-16,-3-6 1 0,3-6 0 16,-3 1 0-16,3-7 1 15,-1-4-1-15,1-5 1 16,1-2-1-16,2-1-1 16,2-2-1-16,0 1 0 0,0-3-1 15,3 5 0-15,-1-1 0 16,-1 5-1-16,3 4 1 15,3 1-1-15,0 3 1 16,4 1 0-16,8 3-2 0,3-2-5 16,5 0 0-16,9-1 1 15,0-2-1-15,0-1 0 0,-1-4 0 16,-3 3 1-16,-10-5 4 16,-8 1 9-16,-12-2 2 15,-9 0 0-15,-11 0 3 16,-7-1 0-16,-8 1-3 15,-13-1 0-15,-5 5-5 0,-10 2-3 16,-6 7-2-16,-4 2 0 16,-6 10-2-16,0 10 0 15,-3 4 0-15,6 4 1 16,4 1 0-16,7 1 1 16,7-2-1-16,11-3-1 0,6-7 1 15,6-5-2-15,15-8 1 16,8-6 1-16,10-4 0 15,5-14 1-15,11-10-2 16,1-13-2-16,6-9 0 0,1-13 2 16,-2-9 0-16,-6-7 2 15,-6-6 0-15,-5 0 4 0,-12-1 2 16,-6 7 3-16,-8 8 5 16,-6 10-2-16,-6 15-1 15,0 8-5-15,-5 16-2 0,-6 10-3 16,0 16 0-1,-3 17-2-15,-4 13-3 0,0 11-1 16,1 11 2-16,1 7 2 16,3 5 1-16,6 1 0 0,6-4-1 15,3-4 2-15,12-6 0 16,8-8 0-16,7-6 3 16,6-8-2-16,3-11 2 15,7-8 0-15,4-11 1 0,3-5 0 16,3-17-2-16,2-10 0 15,1-12-1-15,1-5 1 16,-4-3-2-16,-4 4 1 16,-6 1-2-16,-6 7 0 0,-8 7-1 15,-8 10-1-15,-6 12 0 16,-5 8-3-16,-1 13 2 16,-1 8 0-16,-3 8 0 15,4 3 0-15,4 7 2 0,4 2 1 16,7-1 1-16,3-2 0 15,8-4 0-15,6-8 1 16,9-5-1-16,8-9 2 16,6-9-2-16,2-3 0 15,1-12-3-15,2-10-1 0,-2-11 1 16,-5-7 0-16,-6-8 1 16,-13-2-2-16,-8-3 2 15,-14 1 0-15,-9 3 3 0,-14 8 1 16,-7 7 0-16,-9 8-1 15,-10 9-2-15,0 9 0 16,-4 8-1-16,2 11 0 16,-3 6 0-16,6 7 0 0,4 3-1 15,5 3 1-15,6 1-1 16,8-1 2-16,1-4 0 16,7-8-1-16,13-2 0 15,2-6 1-15,6-4-2 0,2-2 2 16,5-3 0-16,1 0 0 15,8 4-1-15,3 2 2 0,3 7-1 16,3 6-5-16,1 8-16 16,3 5-24-16,-8 6-25 15,3 1-3-15,-7-8-1 16</inkml:trace>
  <inkml:trace contextRef="#ctx0" brushRef="#br0" timeOffset="914382.2548">19555 3678 0 0,'-39'-47'89'0,"6"7"2"0,6 6-11 16,9 8-9-16,8 8-5 15,-4 12-88-15,9 13-19 16,-4 18-33-16,0 21-10 15,-6 17-5-15,-9 14 5 16</inkml:trace>
  <inkml:trace contextRef="#ctx0" brushRef="#br0" timeOffset="914765.9922">16314 5947 60 0,'-88'2'93'16,"18"-5"-4"-16,16-11-6 0,22-7-4 16,20 2-52-16,23-8-19 15,33-4-1-15,26-3-4 16,31 0-2-16,31-7-1 0,35-3 2 15,28-2 0-15,31-3 0 16,18-2-1-16,23-3 2 16,10-3-4-16,13-2 0 15,4-7 0-15,-3-1 1 16,0-1-1-16,-17 6 0 0,-12 4 0 16,-27 12-1-16,-22 8 2 15,-35 14-1-15,-30 9-2 16,-37 15-5-16,-34 3-4 0,-31 13-18 15,-36 8-52-15,-41 5-2 16,-42 3-8-16,-38-2-1 16</inkml:trace>
  <inkml:trace contextRef="#ctx0" brushRef="#br0" timeOffset="920285.3327">12410 7589 32 0,'0'0'35'0,"-8"-10"-2"0,8 10-2 16,0 0-7-16,-11-10-6 15,11 10-4-15,0 0-4 16,-3 7-4-16,2 6-3 15,1 4-2-15,-1 8-1 0,1 0 0 16,0 12 0-16,0 6 1 16,0 3-1-16,0 2 1 15,0-1 1-15,0 3-1 16,1-5 0-16,0 0 1 0,1-10-1 16,0-5 2-16,3-8-1 15,-3-5 1-15,1-5 2 16,-3-12 3-16,5 10 2 15,-5-10 2-15,0 0 2 0,-3-15-1 16,-2-5 0-16,1-9-2 16,1-8-1-16,0-11-4 15,-1-10-2-15,4-11-1 16,-1-6-1-16,1-8 0 0,0 2-1 16,1 2 0-16,3 8 1 15,-2 7 0-15,8 13-2 16,-5 12-1-16,0 16-1 15,4 10 0-15,0 13 0 16,3 14-1-16,-3 12 0 0,4 9 1 16,-4 10 0-16,1 6 1 15,1 10 0-15,-3 0 0 0,3 2 1 16,-3-4 0-16,4-8 1 16,-2-8-1-16,4-12 1 15,1-7 1-15,1-16 0 16,-2-5 0-16,5-10 1 0,0-16-1 15,-4-7 1-15,2-8-1 16,-1-8 1-16,0-6-2 16,0 0 1-16,1-1 0 15,-9 8 0-15,2 5-1 0,-4 6-1 16,3 12 0-16,-2 8-1 16,-7 14 0-16,15 2-1 15,-8 16 1-15,3 11-1 16,-1 5 0-16,4 12-1 0,3 3-6 15,3 14-21-15,19 11-41 32,7-8-4-32,7-10-4 0,7-16 3 15</inkml:trace>
  <inkml:trace contextRef="#ctx0" brushRef="#br0" timeOffset="920894.4312">14965 7800 7 0,'0'0'74'0,"0"0"4"16,-12 3-1-16,-11 14-24 15,-6-29-27-15,-4-3-1 0,-11-12-3 16,-1-3-1-16,-7-11-4 16,-2-6-2-16,2-9-3 15,-2-5-1-15,1-7-5 16,7-4-1-16,0-1-1 16,9 0-1-16,10 0-1 0,4 7-2 15,9 6 0-15,4 6-2 16,11 7 0-16,7 11 0 15,10 7 0-15,5 10-1 0,4 10 1 16,6 6-2-16,2 4 1 16,-3 12 0-16,-7 7-1 15,-7 6 0-15,-9 8 1 16,-12 7-1-16,-21 8 1 16,-15 9 1-16,-17 7 0 0,-13 6 0 15,-8 6 2-15,-4 1-1 16,-1-2 0-16,9-5 1 15,12-9-1-15,9-8 0 0,17-10 1 16,12-9-1-16,15-12 1 16,13-7 0-16,19-7-1 15,16-9 1-15,17-2 0 16,20-14-1-16,23-8-2 16,13-10-3-16,19-9-2 0,10-7-4 15,8-4-2-15,4-5-3 16,-4 0-10-16,-5-4-11 0,-10 6-12 15,-8 4-5 1,-6 8-1-16,-8 4 0 0,-15 7 7 16</inkml:trace>
  <inkml:trace contextRef="#ctx0" brushRef="#br0" timeOffset="921247.5637">16067 7061 25 0,'11'0'48'16,"-11"13"3"-16,-3 2-3 15,-14 9-3-15,0 8-5 16,-5 7-10-16,-1 8-11 15,1 0-6-15,0 3-4 0,4-2-3 16,7-2-1-16,4-10-2 16,3-5 2-16,4-11 2 15,2-7 0-15,-2-13 3 0,18-3-2 16,-2-17 2-16,-1-11 0 16,3-10-2-16,2-12-1 15,0-7-4-15,3-7 0 0,2 0-1 16,-3 1-1-16,0 6-1 15,0 10-2-15,-1 11 0 16,1 12 0-16,2 14-1 16,-3 13 0-16,4 14 0 15,-2 14-1-15,3 14 3 0,-1 9-1 16,3 13 2-16,-2 8-1 16,5 4 0-16,1 1-3 15,1-2-4-15,-1-9-7 16,2-5-11-16,0-9-27 0,-8-13-25 15,1-12-6-15,-10-14-2 16</inkml:trace>
  <inkml:trace contextRef="#ctx0" brushRef="#br0" timeOffset="921439.6235">16452 7489 9 0,'-39'-21'82'0,"8"4"4"0,1 1-3 15,9-2-4-15,4 4-56 16,13-3-4-16,5 1-3 15,16-1-7-15,18 0-4 16,14 2-5-16,15-2-4 16,11-2-5-16,17-2-10 0,5-3-27 15,8 0-32-15,14-4-5 16,-3-4-4-16,0-4 2 16</inkml:trace>
  <inkml:trace contextRef="#ctx0" brushRef="#br0" timeOffset="922085.3037">17315 6404 53 0,'-119'-56'81'16,"-10"-6"-1"-16,-7-2-4 0,-15 0-4 15,-20 3-64-15,-7 7 0 16,-19 7 1-16,-19 8-2 15,-24 7 0-15,-19 7 0 0,-20 7-1 16,-16 7 0-16,-14 8 0 16,-8 8-3-16,-9 17 1 15,-10 15-2-15,0 20-1 16,-11 19 1-16,1 19-2 0,-5 23 0 16,-2 20-2-16,7 16 4 15,10 11-4-15,23 11 2 16,21 2-1-16,37 3-1 0,38 0 2 15,41-1-1-15,41-7 2 16,44-2-1-16,39-2 0 16,45-10 0-16,31-4 1 15,47-9 1-15,38-12 0 16,37-15-2-16,35-12 1 0,41-17 0 16,67-16 1-16,0-17 0 15,28-17-1-15,66-15 0 16,-5-17 1-16,20-10-1 0,46-16 0 15,-6-13-1-15,-19-10-1 16,40-11 0-16,4-7 1 16,-37-7-1-16,22-9-1 15,24-8 2-15,-66-10 0 16,4-17 0-16,-26-14 2 0,-21-16 0 16,-27-13 2-16,-39-18 3 0,-33-9 1 15,-82-11-1-15,-21-3 1 16,-62 0 0-16,-62 4-2 15,-74 8 0-15,-78 11-3 16,-78 14-3-16,-71 19-1 16,-68 27-3-16,-66 21-3 0,-57 32-3 15,-43 26-6-15,-42 36-10 16,-25 38-38-16,-21 33-22 16,-2 31-6-16,-8 26-2 15,11 22 0-15</inkml:trace>
  <inkml:trace contextRef="#ctx0" brushRef="#br0" timeOffset="928127.4421">12154 8643 3 0,'0'0'44'0,"-9"-11"-15"16,9 11-21-16,0 0-3 15,0 0-2-15,0 0-3 16,8 0 1-16,-8 0 3 16,13 1 0-16,-3 2 5 15,4-1 0-15,6 0 3 0,8 0 0 16,5-2-2-16,9-2 1 15,9-4-1-15,2-4-1 16,19-3-1-16,10-3-2 0,10-3 0 16,6-3-1-16,20-1 0 15,8-7-1-15,10 3 1 16,9-5-2-16,11 0 1 0,9-2-2 16,5 0 0-16,10-1-1 15,7-4 0-15,8 3 0 16,8-6 0-16,5 6 1 15,2-6 0-15,-8 4 0 0,7-1 0 16,1 1 1-16,-9 2 3 16,-11-1-1-16,-4 3 2 15,-9 1-2-15,-9 6 2 16,-12 1-1-16,-17 4 0 16,-9 1-1-16,-21 7-1 15,-5 5-1-15,-25 2-2 0,-13 1-5 16,-14 5-13-16,-7 1-30 15,-17 3-22-15,-7 5-5 0,-11-4 0 16</inkml:trace>
  <inkml:trace contextRef="#ctx0" brushRef="#br0" timeOffset="929073.5812">12590 8839 0 0,'0'0'13'0,"-13"-3"0"0,13 3-1 16,7-3 0-16,4 1 1 15,4 0-1-15,8 0 0 16,9-3 2-16,4 3 2 16,9-1-2-16,6-4-1 0,9 4 0 15,8-5-3-15,10-2 2 16,10-4-1-16,15 0-1 16,13-5 2-16,9-1 0 15,19-5 0-15,10 0 0 0,7-2 0 16,14-3 0-16,5 0 0 15,5-5 1-15,12 1-2 16,6-3-1-16,1 0 0 0,0-3-1 16,9-1-2-16,4 0 0 15,-2-1-1-15,-1 6-1 16,-3-3-1-16,-4 3 1 16,-3 0-2-16,-2 3-1 0,-12 5 0 15,-9-2 0-15,-14 3-1 16,-13 4-1-16,-15 2 2 15,-14 1-1-15,-23 4-1 16,-18 4 1-16,-16 3-1 0,-19 1-4 16,-19 5-3-16,-16 1-7 15,-14 2-10-15,-23 5-27 16,-20 6-26-16,-11 1-5 16,-17 3-2-16</inkml:trace>
  <inkml:trace contextRef="#ctx0" brushRef="#br0" timeOffset="930142.4436">17960 7448 32 0,'-12'-6'53'0,"-1"-3"0"16,5 0-48-16,8 9-2 16,-9-7-3-16,9 7 0 15,0 0 0-15,0 0 0 16,0 0 4-16,0 0 0 0,0 0 4 15,0 0 1-15,10 1 0 16,3-1 1-16,5 0 0 16,6 0-1-16,6-1-1 15,11-4-2-15,4-1 0 16,12-1-1-16,9-2 0 0,6-1-2 16,10-2 1-16,7 1-1 15,4-1 2-15,11 0-1 16,8 0 1-16,0-1-2 15,3 0 1-15,8-1 0 0,-2-3 0 16,7 5 0-16,5-4-1 16,-4 4 1-16,-3-3-1 0,-2 3 0 15,-3 0 1-15,-7 4-2 16,-2 2 1-16,-16-2-1 16,-8 2 1-16,-12 2-2 15,-6 0 1-15,-12 2-1 0,-13 0 1 16,-5 3-4-16,-15-2-6 15,-3 1-10-15,-9 1-14 16,-13-1-24-16,13 10-17 0,-13-10-2 16</inkml:trace>
  <inkml:trace contextRef="#ctx0" brushRef="#br0" timeOffset="930527.9512">20488 6747 29 0,'26'0'22'0,"8"-9"-6"0,5 1 3 15,10 4 0-15,4 4-1 16,10 0-2-16,10 5 0 15,9 4 0-15,1 4-1 16,5 2-5-16,1 6-2 16,3 4-3-16,-1 3-1 0,-13 5-1 15,-10 1-3-15,-16 5 1 16,-15 1-1-16,-21 7 0 0,-16-2 3 16,-32 9-1-16,-20 4 0 15,-22 2 1-15,-20 6 2 16,-18 2-3-16,-16 3-6 0,-14-1-19 15,-3 12-26-15,-39 0-16 32,6-2 2-32</inkml:trace>
  <inkml:trace contextRef="#ctx0" brushRef="#br0" timeOffset="931897.8501">23072 6825 28 0,'0'0'27'15,"12"-12"-1"-15,-12 12-7 16,11-1-2-16,-11 1-8 0,8 16 1 16,-5 4-5-1,0 6 2-15,3 7 2 0,-5 12-1 16,-1 1 2-16,0 13-2 15,-2 6 1-15,-3 4-2 16,0 4-1-16,2-1-2 0,-2 1 0 16,0-5-1-16,1-6 0 15,1-12 0-15,2-11 0 0,-2-10 13 16,3-8 2 0,0-10 2-16,0-11-2 0,0 0 0 15,-1-14 1-15,1-13-1 16,0-11-1-16,5-10-11 15,-1-12-3-15,3-10-2 0,1-10 0 16,6-9 0-16,-3 0 1 16,3-1-2-16,1 6 0 15,2 8 1-15,-1 9-1 16,-2 13-1-16,-1 11-2 0,-1 15 1 16,-2 13 0-16,1 12-1 15,-2 11-1-15,0 13 0 16,-1 9-1-16,1 12 2 0,1 6 2 15,-1 7-1-15,3 4 1 16,-2 3 1-16,3-2 0 16,5-3 1-16,1-6-1 15,2-9 2-15,7-8-1 0,-5-10 2 16,2-7 0-16,1-14 0 16,-2-3 0-16,-2-13 0 15,-4-10-1-15,3-6 0 16,-2-7-1-16,2-4 0 0,-5-5 0 15,-1 0-1-15,0 1 0 16,-1 3 1-16,-3 9 0 16,-1 5-1-16,-3 7 0 15,1 9-1-15,-8 11-1 0,12 0 1 16,-4 13-2-16,-2 9 2 16,4 5-2-16,0 7 2 15,3 6-1-15,6 9 2 16,0 7 0-16,8 4-1 0,-2 6-6 15,11 3-12-15,-5 2-31 16,12-2-25-16,8-5-3 16,3-14-6-16</inkml:trace>
  <inkml:trace contextRef="#ctx0" brushRef="#br0" timeOffset="932442.6365">25477 7656 68 0,'-30'-17'72'16,"-5"-11"-3"-16,-4-7 0 15,3-10-62-15,-8-3 1 16,0-6 2-16,-4-7 0 0,0-5 1 16,4-4-1-16,5-9 0 15,6 0-1-15,8-2 0 16,9 3-1-16,5 4-2 16,11 9-2-16,15 7-1 15,6 8-3-15,16 16 0 0,5 7-2 16,12 16 0-16,5 10 0 15,2 6-1-15,-1 13 1 0,-8 9-1 16,-6 9 0-16,-18 10 0 16,-14 8 1-16,-23 8 1 15,-27 4 0-15,-24 10 1 16,-15 4 1-16,-13-2 0 0,-4-1 1 16,-4-7 0-16,3-6-1 15,4-12 2-15,16-9-2 16,14-13 0-16,10-8 1 0,14-8-1 15,13-4 0-15,10-7 1 16,19-3-1-16,23-7-1 16,22-7-1-16,24-2-9 15,15-4-12-15,26-4-50 0,23 1-5 16,14-5-5-16,7-4-3 16</inkml:trace>
  <inkml:trace contextRef="#ctx0" brushRef="#br0" timeOffset="932877.3434">27003 7004 64 0,'16'-5'84'0,"-5"0"-6"16,-11 5-4-16,0 0-5 15,0 0-71-15,-7 19 0 16,-12 14-1-16,-7 9 1 0,-3 12 1 15,-6 8 1-15,0 4 0 16,2 0 1-16,3-5 0 16,7-6 1-16,5-12 1 15,10-7 2-15,5-16-1 0,3-20 0 16,7-1 1-16,7-24-1 16,1-12 0-16,5-12-1 15,4-12 0-15,5-11-2 16,4-10 0-16,4-3-1 0,7-2 1 15,0 1 1-15,7 6-1 16,3 11 1-16,0 9-1 16,1 14 1-16,-3 16-2 15,-2 16 0-15,-7 15-1 16,-5 16 0-16,-6 18 0 0,-10 16-1 16,-4 12-1-16,-9 12-3 15,-9 8-6-15,-3 6-12 16,-5 1-24-16,-2 2-28 0,-7-10-6 15,-2-11-4-15</inkml:trace>
  <inkml:trace contextRef="#ctx0" brushRef="#br0" timeOffset="933076.6969">26868 7283 54 0,'-47'-34'86'0,"9"-2"-2"16,12 2-7-16,17 0-3 15,5 1-65-15,29 9-2 16,19 7-2-16,23 6-3 16,13 5-2-16,19 6-2 0,8 0-5 15,12 3-11-15,-6 7-25 16,2 2-33-16,6 4-7 16,-9-4-2-16,-5-1 1 15</inkml:trace>
  <inkml:trace contextRef="#ctx0" brushRef="#br0" timeOffset="934610.2934">29435 6917 45 0,'0'0'78'16,"12"1"-4"-16,-9 10-4 15,-2 5-3-15,12 14-69 16,-15 8 0-16,-8 16 1 15,-1 11 3-15,-2 9 0 16,-2 6 2-16,-1 8 0 0,0 1 0 16,5-3-1-16,1-3 1 15,6-7 1 1,0-10 1-16,4-13 1 0,-3-17 0 16,0-15 1-16,3-21-1 15,-15-9-1-15,4-23 0 16,-2-19-1-16,-4-13-2 15,1-12-1-15,1-12-1 0,3-4 0 16,1-6 0-16,8 1 0 16,3 1-1-16,8 5 0 0,10 10-1 15,6 8 0-15,8 12 0 16,5 11-1-16,12 14 1 16,2 8-2-16,9 18 0 15,5 10 0-15,7 8-1 16,-1 16 0-16,-4 9 0 0,-3 10 1 15,-8 9 0-15,-9 5-1 16,-16 9 2-16,-14 3 1 16,-16 2 1-16,-10 4-1 15,-15-4 1-15,-4-5-2 0,-5-9 1 16,-1-7-1-16,2-12 0 16,4-12 1-16,2-13 1 15,8-13 0-15,6-8 1 0,4-14 1 16,4-10 0-16,4-4 1 15,8-7-2-15,9-7 0 16,11 2-1-16,7-4 0 16,7 6-1-16,8 2 0 0,7 8-1 15,3 7-1 1,7 7 1-16,2 11-1 0,3 10 1 16,-6 2-3-16,0 14 2 15,-9 6 0-15,-6 8 0 0,-9 5 1 16,-11 4 0-16,-12 5 0 15,-13 1 0-15,-6 4 1 16,-8-1 1-16,-3-3 0 16,-6-5 0-16,4-7 1 0,-1-4 1 15,2-9 0-15,8-6 1 16,4-13 1-16,9 1-1 16,12-4 1-16,6-10 0 15,6-3 0-15,8-3-2 0,8-5-1 16,7-1 0-16,5-3 0 15,4-4 0-15,1 1-1 16,0-4 1-16,2-1 0 16,-9 1 0-16,-3 2 0 0,-10 3 1 15,-8 5-2-15,-6 4-1 16,-12 6 0-16,-11 7-1 16,-9 8 0-16,0 0-1 0,-10 6 0 15,-7 5 0-15,-6 4 0 16,-1 3 2-16,3 4 1 15,0 1-1-15,2 3 1 16,2-1-2-16,9 1 0 0,7 2 0 16,1-1 0-16,5 0 0 15,5-2 0-15,5-3 0 16,5 1 1-16,1-7 0 16,3-4 1-16,2-6 1 0,2-4 0 15,1-2 0-15,-1-10 1 16,2-7 1-16,-4-5 0 15,0-6 0-15,0-2 1 0,0-3-1 16,-7-5 0-16,-6 2-1 16,-7-1-1-16,-6 6-1 15,-4 0 0-15,-14 8-2 16,-13 4-2-16,-6 8-2 16,-11 6-1-16,-5 7-6 0,-5 6-11 15,-5 8-27-15,11 12-25 16,1 1-3-16,11 2-1 15</inkml:trace>
  <inkml:trace contextRef="#ctx0" brushRef="#br0" timeOffset="934973.255">31984 7304 14 0,'7'-12'60'16,"-4"-2"0"-16,-6 2-2 15,0-5-48-15,-9 8-6 0,2 1-1 16,-7 7 0-16,-1 1-1 16,-8 3 0-16,0 10 1 15,-3 1 0-15,-2 8-1 16,1-1 0-16,0 8 3 0,6-1 0 15,1 7 1-15,8-3-2 16,6 1 2-16,4 0 0 16,6 0 0-16,10-1-1 15,6-1-1-15,6-2-3 0,10-5-5 16,5-4-5-16,3-6-8 16,11-6-11-16,2-4-15 15,2-11-22-15,6-5-5 0</inkml:trace>
  <inkml:trace contextRef="#ctx0" brushRef="#br0" timeOffset="936087.1572">32403 7458 24 0,'-26'-1'42'0,"4"1"-2"16,-3 4-2-16,2 3-6 15,5 3-6-15,10 2-11 16,3 2-5-16,5 2-2 0,8-3-1 15,14-1 0-15,3-4 0 16,5-2 1-16,6-5-3 16,-1-1-1-16,3-10 1 15,-7-6-1-15,-4-4 1 16,-9-6 0-16,-4 0 0 0,-7 0 0 16,-19 4 0-16,-11 4-1 15,-18 8 0-15,-6 7-2 0,-7 6-1 16,-11 14 0-1,2 7 0-15,0 5-1 0,12 4 2 16,6 2 0-16,20 0 2 16,10 2 1-16,18-2 1 0,23-2 1 15,16-2 0-15,9-7 0 16,16-4 0-16,9-6 0 16,9-6-3-16,4-8-1 15,-1-7 2-15,-4-12-3 16,-6-10 0-16,-5-6 0 0,-9-8-1 15,-2-3 1-15,-19-4 0 16,-2 2 0-16,-10 0-2 0,-8 5 1 16,-8 3-1-16,-3 5-1 15,-10 9 0-15,-2 2 0 16,-7 9-1-16,-1 3 0 16,-4 7 0-16,1 5 0 0,0 4 0 15,2 9 0-15,4 5 1 16,4 6 0-1,1 5-1-15,8 4 1 0,2 3 1 16,4 3-1-16,4 0 1 16,2 1-1-16,3 1 0 0,3 0 1 15,-2-1-1-15,-1-1 0 16,1-2 0-16,-5-3 0 16,-5-2 1-16,-7-3-1 0,-7-5 0 15,-3-5 0-15,-11 0 1 16,0-4-1-16,-5-3 1 15,4-4 0-15,-2-2 2 16,8 2 2 0,-2-5 0-16,3 0 1 15,8-3 0-15,0 0 0 16,1-12-1-16,5 4 1 0,6-7-3 16,-6-2-1-1,7 2 0-15,3 0-2 0,-3 1 1 16,-3 4 0-16,0 1-1 15,-1 2 1-15,-9 7 0 0,14-14 0 16,-14 14 0-16,8-17 1 16,-4 3-1-16,1-2 1 15,-3-6-1-15,-1-1 1 0,3-5-1 16,0-2 1 0,-3-1-1-16,4 1 0 0,-2-3 1 15,-1 6-1-15,2-3 0 16,0 3 0-16,-2 2 0 15,-2 0-1-15,0 3 0 0,-6 1 1 16,-2 4-1-16,-1 1 0 16,-2 6-1-16,-2 2 0 15,1 6-1-15,1 2 1 16,-2 7-1-16,8 8 0 0,4 6 0 16,1 9 1-16,4 6 0 15,8 11-2-15,-4-21 4 16,9 10-1-16,-2-1 1 15,4 4 0-15,1 4 0 16,1 2 0-16,-1 0 0 0,2 4 0 16,-6 0 0-16,-1 3 1 15,3 39-5-15,-16 6-7 16,-11-4-34-16,-31-10-28 0,-27-13-5 16,-25-18-5-16,-27-16 1 15</inkml:trace>
  <inkml:trace contextRef="#ctx0" brushRef="#br0" timeOffset="936675.3816">23241 8956 64 0,'-79'1'76'15,"18"-2"-4"-15,25-10-4 0,17-40-36 16,20 36-29-16,36 2 0 16,19 3 1-16,41-6-2 15,24 1-2-15,45 0 1 16,33-2 1-16,75 1 0 0,11 1-2 15,32 1 1-15,66 3 0 16,3 1 0-16,24 5-1 16,27 3 1-16,17 1-1 15,17 3 0-15,14-1 1 0,10 6 1 16,-30 1 4-16,51 5 2 16,-10 1 2-16,-17 4 1 15,-8 4-1-15,-60 7 2 16,-2 2-3-16,-42 5-1 0,-36 1-2 15,-72-2-4-15,-39-1-2 16,-58-3-8-16,-49-10-3 16,-46-4-11-16,-47-8-35 15,-46-9-21-15,-41-8-6 16,-42-17-5-16</inkml:trace>
  <inkml:trace contextRef="#ctx0" brushRef="#br0" timeOffset="937924.1645">23931 9869 76 0,'-9'-16'81'16,"-3"-5"-3"-16,7 2-5 0,0-1-51 16,4 5-5-16,1 2-6 15,0 13-6-15,0-9-3 16,0 9-2-16,2 11 0 15,-1 1-2-15,1 9 1 0,-1 2 0 16,-1 11 1-16,1 5 0 16,0 12 0-16,-1 5 0 15,0 9-1-15,-1 10 1 0,1 7 1 16,0 12-1-16,1 5 0 16,2 8 1-16,4 1 0 15,-1 5 1-15,1-1 0 16,5-3 0-16,4-9-2 0,0-9-4 15,3-12 0-15,-2-19 0 16,0-11 0-16,-5-21-6 16,1-18-10-16,-6-19-28 0,5-17-24 15,-10-20-5-15,-2-13 0 16</inkml:trace>
  <inkml:trace contextRef="#ctx0" brushRef="#br0" timeOffset="938920.8677">23870 10405 62 0,'-23'-66'81'16,"3"5"-2"-16,4 0-3 16,24 2-51-16,-7 5-3 0,11 7-7 15,9 2-5-15,11 5-4 16,9 5-4-16,12 8-2 16,3 7 0-16,5 11-1 15,-2 9 0-15,-1 4 0 0,-7 15-1 16,-9 9 1-16,-15 11 0 15,-12 6 0-15,-15 8 0 16,-11 6 1-16,-19 2 1 0,-7 3 0 16,-13-3 1-16,-6-2-1 15,-2-8 1-15,-6-5-2 16,4-10-3-16,3-7-4 16,6-9-4-16,6-7-4 0,5-7-7 15,9-6-9-15,9-1-7 16,8-11 0-16,11-6 2 15,5-2 7-15,15-4 7 0,6-7 13 16,15 3 13 0,6-1 16-16,13 4 8 0,6 1 2 15,8 8 0-15,3 3-2 16,3 9-5-16,3 6-7 0,-6 11-4 16,-1 8-4-16,-11 6-3 15,-9 7-1-15,-7 2-1 16,-9 8-1-16,-11-2 0 15,-6 4 0-15,-8-5-2 0,-5-4 2 16,-4-7 0-16,-2-3 3 16,-1-9 3-16,0-7-1 15,0-11 2-15,0 0 0 16,-7-16 1-16,3-5-1 0,0-8-1 16,1-3-3-16,3-4-3 15,4-3 0-15,5 2-1 16,12 1-2-16,8 4 0 0,7 3-1 15,5 6 0-15,10 3-1 16,7 5-1-16,1 2-2 16,11 7-1-16,2 0-3 15,6 5-3-15,3-4-2 0,2 5-5 16,0-6-7-16,-1 2-5 16,-4-4 0-16,-9 0 3 15,-10-2 9-15,-8-2 12 16,-15 0 8-16,-9-3 7 0,-14 4 7 15,-13-2 7-15,-7 7 0 16,-16 0-2-16,-7 6-5 16,-11 0-8-16,-3 10-3 15,-10 7-1-15,3 1 1 0,-3 7 1 16,5 3 1-16,8-2-1 16,6 3 0-16,11-5 0 15,8-1 1-15,10-3 0 16,6-2 2-16,10-7-2 0,10-4 1 15,7-3-1-15,2-3 0 16,7-3 0-16,1-8-1 16,6-4-3-16,-4-6 0 0,0 3 0 15,-5-2-1-15,-4 3-1 16,-3 2-1-16,-6 4 0 16,-5 5 0-16,-3 5 1 15,-7 11 1-15,-3 1-1 0,-2 8 1 16,0-1 0-16,1 8 0 15,4-4 1-15,2 4 0 16,7-4-5-16,5-5-5 0,5 0-13 16,10-4-29-16,1-6-22 15,11-5-6-15,3-3-1 16</inkml:trace>
  <inkml:trace contextRef="#ctx0" brushRef="#br0" timeOffset="940670.6857">26774 10352 55 0,'15'-12'64'15,"-4"2"-6"-15,-5 0-5 16,-6 10-12-16,4-15-9 0,-4 15-13 16,-6-8-9-16,-6 7-6 15,-3 1-3-15,-2 4-1 16,-5 8 0-16,-6 2 1 15,-4 9 1-15,-3 7 1 16,1 2 0-16,-1 4 0 0,7 0 1 16,-2 4 0-16,10-2-1 15,6 1-1-15,10-8 1 16,4 1-2-16,7-4 3 0,14-2-1 16,7-5 0-16,10-5 0 15,8-6 1-15,9-9-3 16,6-5 0-16,4-13-2 0,7-12-3 15,-1-8-2-15,5-13-3 16,-1-13 1-16,-8-6 1 16,0-10 0-16,-7-8 2 0,-6-5 2 15,-12-3 5 1,-6 4 4-16,-12 2 2 0,-9 11-1 16,-9 9 1-16,-6 11 0 15,-1 19-2-15,-14 12-3 16,-1 18-2-16,-7 9-2 0,-6 17-1 15,1 15 0-15,-7 14 1 16,-1 15 0-16,0 11 1 16,-1 11 1-16,3 7 1 15,9 5-1-15,11-3 2 0,9-2-1 16,8-5 0-16,16-9 0 16,6-13 0-16,14-12 1 15,7-13-1-15,4-13 0 16,0-13 1-16,5-12-1 0,0-12 1 15,-1-18-1-15,-2-6 0 16,-1-7-2-16,-3-3 0 16,-7-1-1-16,-7 7 0 15,-7 3 0-15,-7 11-1 0,-5 6-1 16,-7 9 0-16,-8 11 1 16,0 0 0-16,-4 12 1 15,-3 6-1-15,1 6 1 0,-3 6 1 16,0 2 0-16,6 1 0 15,0 1 1-15,7-4 0 16,9-1-1-16,1-6 1 16,5-5 0-16,3-8 1 15,5-3 0-15,0-7 0 0,3-5 0 16,-3-9 0-16,2-6-1 16,-3-7 1-16,5-3-1 15,-1-4-1-15,-2 1-1 0,-1 4 0 16,-5 2-2-16,0 7 1 15,-4 7-2-15,-3 9 2 16,-4 4-1-16,-2 7 2 0,-4 10 0 16,1 5-1-16,-1 3 2 15,2 1 0-15,1 0 1 16,0 1-1-16,3-4 1 16,4-2-1-16,1-3 1 0,5-4 0 15,3-5-1-15,3-3 1 16,5-4 0-16,0-2 0 15,0-6 0-15,0-3 0 16,1-6 0-16,-2-4-1 16,0-1 0-16,-5-3 0 0,-2 2-1 15,-2 2-2-15,-2 0-1 16,-1 1-3-16,-4 7-1 16,-1 1 0-16,-3 3-1 0,-2 3 1 15,0 1 1-15,1 1 2 16,-1 2 1-16,1-1 2 15,1 1 1-15,1 0 1 16,-1-1 0-16,4 1 0 0,-2-2-1 16,0 1 1-16,-1-4 0 15,0 2 0-15,-4-4 1 0,-8 7 1 16,12-13 1 0,-12 13 0-16,6-18 1 0,-5 9 1 15,-1 9-1-15,0-15-1 16,0 15-1-16,-1-13 0 15,1 13-2-15,-13-9 0 16,3 5-1-16,-5 1 0 0,-3 2 0 16,-4-3-1-16,-2 4 1 15,-5-2 1-15,-3 2-1 16,0 0 0-16,-4 6 1 0,0 3 0 16,1 3 1-16,-1 4 1 15,2 5 0-15,2 2 1 16,1 4 1-16,6 2 1 0,3 6-1 15,6-3 0-15,6 6-1 16,6-2 1-16,4 3-1 16,11 1-1-16,8-2 1 15,7 3-1-15,9-2 0 0,6-1 1 16,11-5-1-16,4-2-1 16,9-5 1-16,8-6-1 15,7-9-1-15,5-5-2 16,5-6-2-16,3-12-3 15,1-8-3-15,0-6-1 0,-5-6 0 16,-2-7 2-16,-7-1 1 16,-10-4 0-16,-10 3 4 15,-12 1 3-15,-8 2 2 0,-16 2 0 16,-7 6 0-16,-15 3 1 16,-7 1-1-16,-7 5 0 15,-10 3-1-15,-6 2 1 0,-5 5 0 16,-2 3 0-16,-1 7 0 15,1 1 0-15,0 10 0 16,5 6 1-16,4 4 0 0,6 4 1 16,9 3 1-16,5 3 0 15,6 0 2-15,15 2-1 16,7-1-1-16,13-2 1 0,9-3 1 16,11 0-3-1,8-5 0-15,8-4-1 0,8-5 0 16,3-6-1-16,1-2-2 15,2-4-2-15,2-7-6 16,-3-4-9-16,-7-5-10 16,-10-10-42-16,-3 5-10 0,-8-2-7 15,-8-2 3-15</inkml:trace>
  <inkml:trace contextRef="#ctx0" brushRef="#br0" timeOffset="941325.9617">27176 9940 28 0,'-46'0'48'0,"-7"-3"1"0,-2 0-49 16,-6 2 0-16,-1-1-1 15,4 2 2-15,-8 0 4 0,11 0 4 16,0-1 5-16,5 1 6 16,12 0 6-16,9 0 1 15,11 0 2-15,18 0-2 16,0 0-1-16,17-7-3 15,18-1-5-15,18 0-4 0,12-1-4 16,17 0-3-16,13 3-1 16,8 1-2-16,7 2-5 15,1 3-9-15,2 0-16 0,-4 11-44 16,-5-7-9-16,-3-4-5 16,-11 0-2-1</inkml:trace>
  <inkml:trace contextRef="#ctx0" brushRef="#br0" timeOffset="942099.3351">31195 10516 53 0,'26'-8'83'0,"-5"-7"-4"0,-1-2-4 15,-4-6-5-15,-1 1-71 16,-15 1 0-16,-6 3 0 15,-16 1-1-15,-12 2 0 16,-6 2 1-16,-10 3 0 0,-6 6 1 16,-5 3 0-16,0 1 1 15,4 10 0-15,3 2 0 16,5 3 0-16,6 4-1 16,10-2 1-16,7 4 0 0,9 0 0 15,11 1 1-15,6 1-1 16,12 4 0-16,6 2 0 15,6 3 1-15,7 2-2 16,-2 1 0-16,2 1 0 16,-4-3-2-16,-7-1 2 0,-5-2-1 15,-9-4 1-15,-6-3 1 16,-16-3-1-16,-12-5-2 16,-14 2-16-16,-7 1-52 0,-22-6-6 15,-6-3-3-15,-11-10-4 16</inkml:trace>
  <inkml:trace contextRef="#ctx0" brushRef="#br0" timeOffset="947610.9663">8612 13155 24 0,'-6'-22'80'16,"-5"-4"0"-16,4-2-16 15,-3-1-12-15,3 1-8 0,1 0-10 16,1 1-8-16,2 5-9 16,-1 0-5-16,3 7-5 15,-2-1-4-15,3 7-3 0,0 9-2 16,0 0-1-16,7 0 1 15,-2 12-1-15,5 9-2 16,0 11 1-16,3 10 1 16,5 15 1-16,0 12 0 0,3 15 2 15,5 9 0-15,3 9 0 16,4-1 3-16,4-1 0 16,4-9 0-16,1-10 0 15,-1-12-1-15,-2-16 1 16,-3-16-1-16,-1-16 1 15,-8-12 0-15,-3-9 0 0,-5-18 1 16,-6-15-1-16,0-12-1 16,-5-13 0-16,0-8-2 0,-6-13 0 15,0-7 0-15,-1-2 0 16,-1 0 0-16,-3 7 0 16,1 9 1-16,-1 13-1 15,-3 10 0-15,3 18-1 0,3 11-1 16,0 20-1-16,0 0 1 15,9 28-1-15,0 8-1 16,5 9 1-16,3 8 2 0,7 2 1 16,4 1 0-16,2-4 0 15,3-6 0-15,4-14 2 16,2-12-1 0,-1-15 2-16,1-8-1 0,-5-19 1 15,-2-15 0-15,-3-13 0 16,-4-16 0-16,-8-11-1 15,-5-12 1-15,-9-9-1 0,-2-7 0 16,-8-1 0-16,-10 0-1 16,-1 8 0-16,-9 8 0 15,2 15 0-15,-1 12-1 16,1 11-5-16,8 20-5 0,1 12-6 16,16 20-8-16,-11 5-11 15,14 21-15-15,5 20-26 16,14 9-14-16,6 14-2 15</inkml:trace>
  <inkml:trace contextRef="#ctx0" brushRef="#br0" timeOffset="948490.5921">10059 12851 24 0,'49'-25'84'0,"-7"-4"-1"16,-11-6 0-16,-11 8-32 15,-5-5-10-15,3 11-11 16,-11-2-16-16,-7 10-6 0,0 13-4 15,-15 0-2-15,-4 18-2 16,-2 11-1-16,-4 10-1 16,-6 8 1-16,0 9 1 15,0 2 0-15,1 0 0 16,8-2 0-16,5-7 1 0,4-5-1 16,8-11 0-16,5-9 1 15,3-12 1-15,11-11-1 16,3-6 2-16,6-14-1 0,4-9 1 15,-1-11-1-15,6-5 1 16,-4-6-3-16,0 4 0 16,-8 2 0-16,0 6 0 15,-6 8-3-15,-5 8 0 0,-3 11 0 16,-6 11 1-16,5 14 0 16,-4 10 1-16,2 8-2 15,3 7 2-15,4 3 0 16,2-2 0-16,6 0 0 0,3-8 1 15,3-7-2-15,7-12 1 16,3-13 1-16,1-8 0 0,1-15 2 16,0-11-1-16,0-12 0 15,-4-13 1-15,-1-9 0 16,-3-12-1-16,-2-10 1 16,-7-5 0-16,-1-8 1 15,-8-3 1-15,-3-1 0 0,-6 0 0 16,-1 8-1-16,0 11 1 15,-3 7-1-15,-5 15-1 16,1 14-2-16,2 15-2 0,-4 14-1 16,9 23 0-16,-14 3-1 15,8 28 1-15,-2 14-1 16,0 17 1-16,3 14 1 16,-3 16 2-16,6 9 0 15,1 9 0-15,8-3 1 0,7-7-1 16,9-7 1-16,6-11 0 15,6-13 0-15,5-19 0 0,6-16 2 16,-2-18-1-16,4-16 1 16,-3-12 1-16,0-20-1 15,-7-18 1-15,-2-16-1 16,-5-11 0-16,-8-14-1 0,-4-7 1 16,-7-8-1-16,-7-1 0 15,-5 5 0-15,1 9 0 16,-10 9 0-16,0 16 0 15,-1 12-3-15,3 18 0 0,1 20-2 16,6 18 0-16,-9 18 1 16,8 24-2-16,1 19 1 15,3 19 1-15,4 15 0 16,2 16-3-16,6 4-1 0,6 3-6 16,3-8-6-16,5-10-8 15,1-14-10-15,6-17-15 16,6-9-27-16,-2-21-8 15,-1-17-1-15</inkml:trace>
  <inkml:trace contextRef="#ctx0" brushRef="#br0" timeOffset="949947.5884">11678 12151 48 0,'-6'-29'71'0,"-1"3"-3"15,4 1-2-15,3 8-54 0,1 7-2 16,9 10 3-16,-1 10-2 16,6 13-3-16,1 11-2 15,0 10-1-15,2 8 2 16,1 6-2-16,2-2 0 15,-2-1 0-15,0-8-1 0,2-4 1 16,-2-12 3-16,1-11 4 16,0-10-1-16,-2-9 1 15,-2-6 0-15,0-9-1 0,0-8-1 16,-1-8-2-16,-1-4-3 16,-4-6-3-16,3-2-2 15,-4-2 0-15,-1 4 0 16,-4 0-1-16,-4 6 0 0,2 6-1 15,-2 7 0-15,0 9-1 16,0 12 0-16,0 0 1 16,9 15-1-16,-2 7 1 15,5 4 0-15,1 5 1 16,7 0 0-16,4 0 2 0,0-5-1 16,5-3 1-16,1-7 0 15,4-6 0-15,4-9 0 0,0-1 0 16,6-11 0-16,-3-8 0 15,-3-6 1-15,2-7-1 16,-2-6-1-16,-2-6 1 16,-5-3 0-16,-3-1-1 0,-5 2 1 15,-3 4-1-15,-3 5-1 16,-6 8 0-16,-1 9-1 16,1 8 0-16,-11 12-1 15,10 5 1-15,-6 9 0 0,0 9 0 16,-1 3 0-16,3 1 2 15,4 3 0-15,1-3 1 16,8-5-1-16,8-6 1 16,2-4 0-16,8-10-1 15,5-4 1-15,5-10-1 0,2-8 0 16,1-6 1-16,-2-7-1 16,-5-3 1-16,-3-4 1 15,-8-3 0-15,-7 1 1 0,-6 2 1 16,-8 2 0-16,-6 8-1 15,-4 4-1-15,-1 7 0 16,-5 10-2-16,-6 6-1 16,-3 7-1-16,-2 10-1 0,-3 7 1 15,-1 7 0-15,-2 5 1 16,2 3 0-16,1 1 1 16,2-1 0-16,6-4 1 15,4-4-1-15,6-4 1 16,1-7 0-16,6-5 0 0,6-6 1 15,7-6 0-15,0-5-1 16,6-9 1-16,4-6-1 16,0-7 1-16,-1-3-1 0,6-2-1 15,-7-3 0-15,1 3 1 16,-4 4-2-16,-4 7 0 16,-2 4 0-16,-3 7-1 0,-1 6 0 15,-3 4 1-15,-3 4-2 16,-1 9 1-16,3 0 0 15,-2 1 1-15,5 2 0 16,2-1 1-16,4 0 0 0,-1-3 1 16,3-5-1-16,6-5 1 15,1-2 0-15,2-4-1 16,3-7 1-16,1-5 0 0,0-4 0 16,3-6 0-16,-1-1 1 15,-1-2-2-15,-2-1 1 16,-5 2 0-16,-3 3-1 15,-5 5 0-15,-5 3-1 0,-4 7 0 16,-1 5-1-16,-10 5 1 16,18 0-1-16,-11 5 1 15,6-1 0-15,3 0 1 0,3-4 1 16,4-2 0 0,6-9-1-16,-3-9 2 0,5-6-1 15,1-10 1-15,-2-7-2 16,-2-8 0-16,-5-9 0 15,-5-3 0-15,-3-6 1 0,-9-2 0 16,-1-2 2-16,-5 5 0 16,-3 6 0-16,-2 12 0 15,-1 9-2-15,-1 17 0 0,2 12-2 16,5 12 0-16,-5 28-2 16,4 12 1-16,1 13 1 15,4 10 2-15,9 11 0 0,3 5 1 16,8 2 1-16,3-4 0 15,6-6 0-15,6-10-4 16,3-10-2-16,-2-9-5 16,-5-14-6-16,-6-6-6 15,-4-15-15-15,-9-7-35 0,-5 0-13 16,-8-17-4-16,-4-2-2 16,-5-10 40-16</inkml:trace>
  <inkml:trace contextRef="#ctx0" brushRef="#br0" timeOffset="950093.5115">14603 11367 35 0,'-17'-48'82'0,"6"-1"-1"15,4 3-4-15,4 1-26 0,10 5-14 16,17 4-13 0,12 0-13-16,10 7-6 0,15 2-3 15,11 7-6-15,6 1-7 16,14 8-13-16,0 1-19 16,-3 5-31-16,-4 6-7 0,-6 5-6 15,-13 6 6-15</inkml:trace>
  <inkml:trace contextRef="#ctx0" brushRef="#br0" timeOffset="954317.6994">18725 10574 34 0,'-2'-14'66'16,"-11"-3"2"-16,-4-1-33 16,-9 1-5-16,-5 1-6 15,-5 0-7-15,-6-2-3 16,-5 4-3-16,-8-2-2 0,-6 3 0 16,-5-4 0-16,-4 4-1 15,-8-1-1-15,-2 1 0 16,-12-2-2-16,-7 1 1 15,-6-2 0-15,-11 2 0 0,-11 0-2 16,-10-3 0-16,-13 0 1 16,-12 0-2-16,-10 1-1 15,-9 1 0-15,-6 0-1 16,-10 3 0-16,-6-1 0 0,-10 3-1 16,-9 3 0-16,-8 3 0 15,-14-1 1-15,-8 3-1 16,-12 1 0-16,-11-1 0 0,-14 6 0 15,-8 3 0-15,-15 5 0 16,-2 6 0-16,-11 3-1 16,-4 10 1-16,-4 7 0 15,-6 7 0-15,7 14 0 0,-10 8 0 16,0 11 0-16,-8 10 0 16,3 10 0-16,-6 12 1 15,2 8 1-15,0 13 0 0,2 1 0 16,13 13 0-16,8 9-1 15,16 12 0-15,8 8 1 16,22 9-3-16,10 3 0 0,20 8-1 16,19 12 0-16,20 0 1 15,23 7 1-15,23 3 0 16,25 0 1-16,25 4 0 16,27-2-1-16,27-3 0 15,27-10 1-15,29-8-2 0,20-16 1 16,33-15-1-16,28-14 1 15,24-21 1-15,21-13 1 16,24-18 1-16,21-12 0 16,20-15 1-16,21-10 0 0,19-16 1 15,15-10-1-15,27-17 0 16,21-15 0-16,27-12 0 16,19-23 1-16,49-20-1 15,7-21 0-15,23-24 0 0,20-23 0 16,37-20-1-16,6-19 1 15,6-17-1-15,24-10 0 16,-23-17-2-16,32-1 1 16,22-5 0-16,-27-4 0 15,-26-3 0-15,-5-4 1 0,-8-6 0 16,-29-9 1-16,-27-5 1 16,-28-10 1-16,-59-5-2 15,-14 4 0-15,-48-1-4 16,-43 11 0-16,-60 10 0 15,-53 16 0-15,-65 17 0 0,-66 18 0 16,-76 23-7-16,-74 20 0 16,-68 28-4-16,-71 25-3 15,-57 35-6-15,-60 27-14 0,-39 31-47 16,-23 43-8-16,-16 28-4 16,10 28-2-16</inkml:trace>
  <inkml:trace contextRef="#ctx0" brushRef="#br0" timeOffset="955548.0887">16101 12730 0 0,'-4'11'70'15,"4"-11"4"-15,0 0-3 0,0 0-4 16,6 3-51-16,4-3-5 16,6 0-2-16,1 0-2 15,5 0 0-15,3 2 1 16,7-2 1-16,2 0 2 0,7 0 0 15,10-2 1-15,9-5-2 16,11-2 0-16,15-7-1 16,12-3 0-16,18-7-2 15,13-2-1-15,17-5-1 16,13-4 0-16,15 0-1 0,12-1 0 16,9 1 1-16,8-1-1 15,6 1 0-15,7 1 1 16,0 2-2-16,3 1 1 0,-3 1-1 15,-5 1 0-15,-6 0 0 16,0 4-1-16,-11-2 0 16,-10 1-1-16,-11 3 1 0,-8-3-1 15,-10 2-1-15,-16 1 1 16,-12 1 0-16,-15 3-1 16,-12 2 0-16,-14 2 1 15,-15 4-1-15,-15 3 0 16,-14 4 0-16,-8 1 0 15,-13 3-2-15,-7-2-3 0,-14 4-3 16,0 0-5-16,0 0-5 16,0 0-13-16,-19-8-41 0,-1 8-13 15,-8 0-7-15,-5-4-3 16</inkml:trace>
  <inkml:trace contextRef="#ctx0" brushRef="#br0" timeOffset="956452.012">21669 11504 10 0,'24'-19'71'15,"-1"1"5"-15,0-2-3 0,1 1-2 16,-5 5-59-16,0 10 2 16,-2 4 0-16,-1 14-1 15,2 11-2-15,-4 12-1 0,4 16-2 16,-4 16-1-16,2 20-2 16,-5 12-1-16,-3 17-1 15,-2 10-1-15,-6 8-1 16,-1 5 1-16,-4-4-1 0,0-9 2 15,-6-13-1-15,4-11-1 16,-1-20-2-16,1-16-2 16,0-20 0-16,-1-14-4 0,1-19-12 15,-5-8-25-15,-9-14-33 16,5-14-6-16,-4-16-2 16,-1-12 0-16</inkml:trace>
  <inkml:trace contextRef="#ctx0" brushRef="#br0" timeOffset="956695.8938">21587 11930 61 0,'18'-51'89'0,"3"-5"-2"16,7 3-2-16,1-6-4 0,26 3-66 15,-10 7-1-15,9 3-2 16,8 9-3-16,7 5-2 15,10 7-3-15,6 6-2 16,7 9 0-16,0 6-2 16,-1 6-2-16,-9 9-5 0,0 10-8 15,-17-2-15-15,-11 6-35 16,-17 13-18-16,-19-1-8 16,-18 0-4-16</inkml:trace>
  <inkml:trace contextRef="#ctx0" brushRef="#br0" timeOffset="956929.5147">21639 12182 35 0,'-21'18'89'16,"15"-6"-2"-16,15-4-6 0,17-8-3 15,20-43-28-15,12 38-50 16,19 4 1-16,15-1 0 15,10 1 1-15,8 0-1 16,1 1-3-16,1-3-4 0,2 1-11 16,-6-2-21-1,-10-3-38-15,-3-2-5 0,-12-6-7 16,-5-9-3-16</inkml:trace>
  <inkml:trace contextRef="#ctx0" brushRef="#br0" timeOffset="957180.6507">22972 11465 76 0,'-19'-13'82'15,"4"3"-5"-15,8 4-4 16,7 6-3-16,-5 6-70 0,5 16-1 16,8 19-1-16,-3 14 0 15,1 18 3-15,-1 17 0 16,0 13 2-16,-3 8-1 15,6 11 2-15,1 5-3 0,8-2 1 16,1-7-4-16,5-10-9 16,6-15-16-16,2-18-41 15,8-2-11-15,1-26-3 16,3-17-4-16</inkml:trace>
  <inkml:trace contextRef="#ctx0" brushRef="#br0" timeOffset="957392.6761">23693 12307 18 0,'-2'-13'90'15,"2"13"-1"-15,-9-3-5 16,8 10-7-16,0 9 0 0,1 11-80 16,6 18 0-16,2 9-2 15,1 7-1-15,-3 3-5 16,4 0-9-16,-5-10-15 0,8-9-18 15,2-7-27-15,-4-17-6 16,3-15-2-16</inkml:trace>
  <inkml:trace contextRef="#ctx0" brushRef="#br0" timeOffset="957897.1053">23628 11523 70 0,'-10'-54'85'0,"2"5"-5"16,0 5-5-16,1 9-6 15,3 5-69-15,3 15-2 0,1 15-1 16,0 0-1-16,0 5-1 16,0 17 2-16,0 10-1 15,-4 10 4-15,1 7-1 0,-3 19 1 16,0 9 0-1,-4 14 0-15,1 7-1 0,-4 13-4 16,2 3-3-16,4-3-2 16,1 2 0-16,2-10-2 0,4-13 2 15,6-12-1-15,2-11 3 16,5-16 6-16,2-8 4 16,1-8 3-16,1-6 1 15,-1-4 2-15,0-3-1 16,0 0 0-16,0 2 0 15,-5 2-2-15,-5 4 0 0,0-1-2 16,-3 5 0-16,-3 0 0 16,0 2 0-16,-4-3 1 0,-1 6-1 15,4-6 0-15,0 0-1 16,0-3 0-16,0-2-1 16,1-4 0-16,0-3 0 0,1-5 3 15,1-6-3-15,-2-10 2 16,0 0-6-16,0 0-4 15,9-21-9-15,1-9-25 16,4-6-30-16,-2-9-9 16,4-12-4-16</inkml:trace>
  <inkml:trace contextRef="#ctx0" brushRef="#br0" timeOffset="960895.6088">24268 12154 48 0,'2'-29'92'15,"-2"1"-1"-15,0 3-10 0,0-6-3 16,0 19-56-16,0 12-7 16,0 15-8-16,2 19-5 15,-1 10-4-15,2 20 0 16,0 15 2-16,0 13 0 0,1 12 0 15,-2 4 1-15,-1 3 0 16,1-6 0-16,1-5 0 16,4-14 1-16,-1-12-2 0,5-17 2 15,-2-15 1-15,2-15 0 16,2-16 0-16,2-13 0 16,1-17 1-16,0-15-1 15,2-16 0-15,-3-16-1 16,3-12-1-16,-1-16 0 0,4-9-1 15,-2-5 0-15,1-2 0 16,5 3 0-16,4 6-2 16,3 12 0-16,5 12-4 0,9 20-2 15,5 17-1-15,7 14 0 16,6 16-1-16,0 10 0 16,-2 15 1-16,-6 12 0 15,-11 6 2-15,-12 6 1 0,-19 0 2 16,-18 6 2-16,-25 2 1 15,-23 0 0-15,-10 1 1 16,-17-3 0-16,-1-1 1 0,1-6-1 16,5-4-2-16,12-6-9 15,12-8-7-15,20-5-4 16,11-8-5-16,19-7-2 16,4 0-3-16,23-5 0 0,16-6 5 15,5-5 9-15,16-2 15 16,11-7 5-16,5 0 9 15,6-4 9-15,3-2 7 16,-8-1 3-16,-2-1 1 16,-16 1-1-16,-9 3-2 0,-12 5-5 15,-14 2-1-15,-14 8-6 16,-11 2-6-16,-16 10-5 16,-12 3-2-16,-9 11-3 0,-5 3-1 15,-3 7 0-15,-3 4 0 16,7-1 0-16,4 3 0 15,11-3 1-15,8-3-1 0,10-3 2 16,6-6 0-16,14-7 0 16,8-4 1-16,10-2-1 15,5-9 1-15,4-6-1 16,8-6 0-16,1-3 0 0,0-4-2 16,-3 3 1-16,-3 1-2 15,-11 4-1-15,-4 5 0 16,-10 7 1-16,-5 5-1 15,-15 3 1-15,6 11-1 0,-8 3 1 16,-2 3 1-16,2 0 1 16,2-1 2-16,2-5-1 15,13-3 2-15,8-8-1 16,11-8 1-16,5-14 1 0,9-10-1 16,-3-14 0-16,4-12-1 15,-7-10 1-15,-1-8-1 16,-9-8 1-16,0-2 0 0,-10-4 1 15,1 6-1-15,-4 10 2 16,-5 10-4-16,1 15-2 16,-5 14 1-16,-1 14-4 15,-9 21 0-15,0 0 0 0,0 17 0 16,-7 8 0-16,-3 4 1 16,-5 5 3-16,5-3-1 15,-4 2 1-15,1-4 0 16,5-8 0-16,-1 0 0 0,3-7 0 15,4-4 1-15,2-10-1 16,-6 11 2-16,6-11 0 16,0 0-1-16,0 0 0 15,-6 14 1-15,6-14-1 0,-7 19-1 16,2-3 0-16,-4 5 0 16,0 6 0-16,-1 0 1 15,-2 3-1-15,1-1 0 0,-2 3 1 16,1-1-1-16,1-2 0 15,-2 1 0-15,1 1 1 16,3 4-1-16,-1 1 0 16,3 3 0-16,0 4 0 0,-1 2 0 15,2-1 0-15,0 1-1 16,-1-3 1-16,3-4-1 16,-1-7 1-16,1-5 1 15,2-6 0-15,2-8 1 0,0-12 0 16,12 0 0-16,-1-6 1 15,2-12 0-15,2-7 0 16,4-7-1-16,6-6-2 16,1-5 1-16,7-7-2 15,6-4 1-15,1 1-1 0,0 1 1 16,2 3-1-16,-4 5 0 16,-8 8 1-16,-3 6-2 15,-10 8-1-15,-9 8 1 0,-8 14-1 16,-11-4 0-16,-11 10 0 15,-7 10-1-15,-9 4 2 16,-8 7 1-16,2 1 0 0,-3 1 1 16,9 2 0-16,1-1 0 15,12-4 0-15,5-2 0 16,9-4 1-16,7-3-1 16,4-1 1-16,7-3 0 0,10-2 0 15,7-4-2-15,8-3 0 16,13-3-2-16,2-1-1 15,12-7-1-15,8-4-2 0,5-4 0 16,3-4 0-16,5-1 1 16,-3-5 2-16,-5 4 4 15,-9-4 2-15,-8 6 4 16,-14-2 1-16,-9 5-1 0,-16 2-1 16,-14 2 1-16,-9 7-2 15,-16 3-1-15,-9 1-3 16,-9 9 0-16,-7 10-2 15,-3 2 2-15,-3 6-1 0,3 1 0 16,8 2 1-16,6 1 0 16,9-2-1-16,13-1 1 15,8-6 0-15,7 0 1 16,17-5 0-16,4-5 0 16,11-4 1-16,3-4-1 0,8-1 1 15,3-7 0-15,0-7 0 16,3-6-1-16,-2-2 0 15,-3-1 0-15,-5 3-1 0,-6 1 0 16,-5 4-1-16,-9 3-1 16,-5 5-1-16,-3 5 1 15,-11 0-1-15,2 15 1 16,-2 1 0-16,-2 1 1 0,0 2 1 16,2-2 1-16,0 1 0 15,3 0 0-15,4-7 1 16,8-1-1-16,3-5 1 0,2-3 0 15,8-1-1-15,-2-8 1 16,5-7 0-16,2-3-1 16,2-2 0-16,2-3 0 0,1-3 0 15,0 1-1-15,-3 0 0 16,-3 3 0-16,-5 4-1 16,-1 4 0-16,-3 7 0 0,-3 3 0 15,0 5 0 1,-3 8 0-16,3 5 1 0,5 2-1 15,9 2 1-15,6 0 1 16,11-5 0-16,4-3-1 16,12-7 2-16,4-4-1 0,3-13-1 15,1-7 1-15,-5-12 0 16,-5-11 0-16,-5-12 0 16,-6-11-1-16,-12-11 1 0,-9-10 0 15,-9-12 0-15,-6-2 1 16,-5 2 1-16,-4 6 0 15,-1 13-1-15,-6 12 0 16,0 18-1-16,-1 20 0 16,-1 30-1-16,-4 12 0 0,-9 31-1 15,-3 17 1-15,-4 19-2 16,1 9 2-16,2 12 0 16,2 2-1-16,6 0 1 0,4-8-2 15,5-8-1-15,9-11-5 16,5-11-1-16,-1-15-7 15,6-8-9-15,-2-16-13 0,5-10-18 16,1-7-18-16,-5-8-1 16,-2-15 12-16,-4-11 27 15,-2-2 28-15,-6-15 23 16,6 3 22-16,-4-9 27 16,7-2 14-16,5 1-4 0,12 9-17 15,12 5-18-15,15 6-19 16,16 14-16-16,3 4-14 15,17 13-23-15,10 4-44 16,-5 9-6-16,0 2-5 0,-7-1-3 16</inkml:trace>
  <inkml:trace contextRef="#ctx0" brushRef="#br0" timeOffset="962191.9883">22535 13945 56 0,'0'0'90'0,"1"-17"-4"15,-1 5-5-15,-5-1-2 16,-9 2-60-16,-3 5-7 16,-6 4-3-16,-9 1-5 15,-5 8-1-15,-11 5 0 0,-9 5 0 16,-5 5-1-16,-13 3 1 16,-9 5-1-16,-8 3 1 15,-6 3-2-15,-10 0 1 16,-12 4-1-16,-7 2-1 0,-6-2 0 15,-12 5 1-15,-5-2 0 16,-10 4-1-16,-6 0 1 16,-3 0 0-16,-4-1 0 0,-1 2 1 15,-3-5 0-15,4-3 0 16,6-5 0-16,5-4 0 16,10-4 1-16,11-2-1 15,8-4 1-15,13-3-1 0,14-2-1 16,16-2 0-16,11-3-1 15,16-2-1-15,17-1-2 16,10-2-2-16,14 1-4 16,10 0-8-16,12-7-17 0,7 17-50 15,6-11-3-15,5-2-7 16,-1-4-2-16</inkml:trace>
  <inkml:trace contextRef="#ctx0" brushRef="#br0" timeOffset="963928.7549">17394 15588 53 0,'0'-25'84'0,"0"6"-6"15,0 6-3-15,1 2-5 16,-1 11-65-16,-1 11-4 0,4 15 2 16,-1 14-2-16,1 9 0 15,-3 10 2-15,0 8 0 16,0 8 3-16,-3 3-2 16,2 2-1-16,1-7-1 15,0-6 1-15,0-10-1 0,3-9 0 16,1-8 4-16,-1-15 1 15,-1-10 2-15,-2-15 0 16,0 0 0-16,12-23 0 0,-6-11 0 16,3-13-2-16,-1-11-1 15,7-11-4-15,1-8-1 16,3-2 0-16,2 1-1 16,-1 9-1-16,1 10 1 15,2 11-1-15,0 14 0 0,-1 13-1 16,0 13 0-16,2 12 0 15,0 12 0-15,-1 10 0 0,1 7 0 16,2 6 1-16,-1 3 0 16,4-1-1-16,-3-3 1 15,3-6 1-15,0-7-1 16,1-11 1-16,-1-10 0 16,-1-4 1-16,3-14 1 0,-2-8-1 15,1-4 0-15,-1-6 1 16,1-1-1-16,0-1 0 15,-1 2 0-15,1 3-1 16,-1 6 0-16,-2 6-1 0,0 8 0 16,-2 8 0-16,-1 1 0 15,-1 10 0-15,-1 3 0 0,-3 5 0 16,-1 2 0-16,-1 0 0 16,3 0 1-16,0-2 0 15,1-1 0-15,3-3 0 16,1-5 1-16,2-2-1 15,2-7 1-15,1 0 0 0,-2-8 0 16,2-7 0-16,-1-9 0 16,0-3 0-16,-4-6 1 15,-3-2-1-15,-2-2 0 0,-2 1 0 16,-3 4 0-16,-3 6-1 16,-2 4 0-16,-1 10-1 15,0 7 0-15,1 5-1 16,1 6 0-16,1 9 1 15,0 3-1-15,0 7 0 0,-3 2 1 16,5 0 0-16,-1-1 1 16,4-3 1-16,0-5-1 15,4-6 1-15,1-7 0 0,1-5 0 16,5-6 0-16,-2-8 0 16,3-6 1-16,-4-1-1 15,3-4 0-15,-1 1-1 16,-1 0 1-16,0 6-1 15,2 3-1-15,0 6 1 0,-1 8-1 16,1 5-1-16,-2 15 0 16,0 11 1-16,-4 10-1 15,-1 11 1-15,-4 8-1 16,-5 10 1-16,-4 6 0 0,-5 1 1 16,-3-1 0-16,-1-6 0 15,-5-6 1-15,-2-11 0 16,-1-11 0-16,1-9 2 0,-3-14-2 15,3-9-1-15,-4-9 0 16,1-7-3-16,0-13-2 16,-2-9-3-16,2-8-5 0,4-9 0 15,0-10 0-15,5-4 2 16,2-2 0-16,2-3 6 16,8 2 3-16,5 4 5 15,4 4 5-15,8 8 0 0,7 5 1 16,5 8-2-16,8 7 0 15,5 11-3-15,3 6-1 16,1 10-3-16,-2 6 0 16,-4 10-1-16,-3 6 0 0,-7 9 0 15,-8 2 0-15,-5 3 0 16,-7-4 0-16,-4-3 2 16,-4-3 0-16,-5-8 2 15,-2-5 0-15,-5-13 2 0,0 0-1 16,0 0 0-16,0-6 0 15,0-12-1-15,0-7 0 16,1-2-2-16,2-6-2 16,6-2 0-16,-1 2 0 15,4-1 0-15,4 5 0 0,2 2 0 16,3 7 1-16,1 3 0 16,2 4 0-16,1 3 0 15,3 6 0-15,1 4-1 0,-3 0 1 16,-1 9-1-16,-4 8 0 15,0 7 0-15,-4 5 0 16,-2 3-1-16,-4 2 2 0,1 1-1 16,-3-3 0-16,1-1 0 15,-2-6-1-15,0-3-1 16,0-8 0-16,0-4-1 16,1-5-1-16,4-4-2 15,1-3-1-15,1-10 0 0,2-1 1 16,2-7 0-16,2-3 1 15,0-3 2-15,-2-3 0 16,-1-2 0-16,-4 1-5 0,3 0-9 16,-6-2-19-16,1-4-31 15,6 4-10-15,0 1-5 16</inkml:trace>
  <inkml:trace contextRef="#ctx0" brushRef="#br0" timeOffset="964775.7022">20963 14902 16 0,'-7'-14'77'0,"1"4"1"0,6 10-3 15,-10 1-3-15,4 15-54 16,4 10-3-16,0 10-6 15,2 12 0-15,0 6-1 16,0 8 2-16,0 6-4 16,0 6 0-16,3 3-2 0,1 2-1 15,3-1-2-15,1-1-3 16,4-6-2-16,3-5-7 0,-1-9-7 16,2-12-8-16,0-12 0 15,-2-12 0-15,2-14 0 16,-8-11 1-16,0-14 6 15,-8-12 15-15,0-6 14 16,-2-7 12-16,-4-5 4 16,1-1 1-16,0 0 2 0,-1 4 0 15,5 4 0-15,1 7-10 16,9 6-6-16,8 6-5 16,5 7-2-16,10 8-4 0,6 7 0 15,5 5-3-15,5 9 1 16,0 5 0-16,1 7-1 15,1 3 0-15,-9 4 0 0,-4 1 1 16,-4 5-2-16,-12-1 1 16,-3-1 0-16,-4-5-1 15,-6-2 0-15,0-6 0 0,-3-9 0 16,4-6-2-16,4-9-2 16,6-6-5-16,8-11-3 15,4-5-3-15,12-4-1 16,4-3-3-16,4-1 0 15,13 2 1-15,-2-3 5 0,7 0 6 16,-3-2 6-16,-2 1 8 16,-5 0 6-16,-7-1 8 15,-3 2 3-15,-16 3 0 16,-7 2-1-16,-11 1 0 0,-12 9-6 16,-4 3-3-16,-15 3-6 15,-4 7-3-15,-13 3-4 16,-1 9 0-16,-4 5-1 15,2 5 0-15,2 2 1 0,8 2 0 16,4-1 0-16,8-1 1 16,12-1 0-16,3-7 1 15,15-3 1-15,4-5-1 0,7-3 1 16,8-2 0-16,10-2-1 16,-2-3 0-16,9 0-1 15,3 1 0-15,0 4-1 0,5 2-3 16,-2 8-5-16,6 7-9 15,-2 9-31-15,4 0-29 16,-4 5-7-16,1-3-4 16,1-2 0-16</inkml:trace>
  <inkml:trace contextRef="#ctx0" brushRef="#br0" timeOffset="965681.3621">19289 14429 23 0,'-8'-15'74'0,"-6"-1"-2"16,-2 2-2-16,1-1-6 15,-6 3-63-15,2 9 0 16,1 3-2-16,-3 11 0 15,-5 7 1-15,-5 8 1 16,-11 6 1-16,-5 7 2 0,-6 0 1 16,-7 10 0-16,-5-2 2 15,-3 6 0-15,1-2-1 16,2-2 1-16,9-3-1 16,7-5-1-16,9-1 0 15,11-6-1-15,13-1 2 0,15-9 0 16,14-1 2-16,28-7 0 15,21-1-1-15,31-8 1 16,30-4 0-16,33-3-1 16,25-4-6-16,31 2-21 0,4 4-54 15,20-2-7-15,3-4-6 16,-14-7-7-16</inkml:trace>
  <inkml:trace contextRef="#ctx0" brushRef="#br0" timeOffset="966591.5639">23217 14029 44 0,'-53'-8'73'0,"11"-4"-2"16,8 0-5-16,9 31-27 15,8-27-35-15,17 8-2 0,9-12-1 16,10 9-1-16,13 3-1 16,5-3 0-16,14 0 3 15,14 0 2-15,9 1 2 16,11-2 1-16,19-1 1 0,13 0 0 15,24 1 0 1,19 3-1-16,22-1-1 0,11 4-1 16,20 1-2-16,12 6 1 15,6 6 0-15,10 1-1 16,-3 5 2-16,4 3 2 0,-11 2 0 16,-3 1-1-16,-17 6 0 15,-11 0 0-15,-11 3-1 16,-13-1 0-16,-16 1-2 15,-15 2-1-15,-18 0 0 0,-10 2 0 16,-10-3-1-16,-12-2 1 16,-9-4-1-16,-10-1 0 15,-10-4-1-15,-11-3 1 16,-7-4-1-16,-5-3 1 0,-10-3-1 16,-4-2 0-16,-3-1 0 15,-4 0 2-15,-4-1-2 16,0-2 0-16,-4-1 1 15,-3-3-1-15,-1 1 1 0,-10-4 0 16,9 5 0-16,-9-5 0 16,0 0 0-16,0 0-2 0,0 0-3 15,0 0-4 1,0-7-6-16,-1-3-11 0,-2-1-25 16,2 1-24-16,1-6-12 15,0-8-4-15,4-2 2 16</inkml:trace>
  <inkml:trace contextRef="#ctx0" brushRef="#br0" timeOffset="966836.7166">28378 14312 20 0,'19'-21'75'0,"0"3"3"0,-2 0-4 16,13-1-37-16,-7 8-10 16,11 6-11-16,-5 5-8 15,6 10-4-15,5 12-4 0,1 6 0 16,5 12-2-16,-1 10 1 15,-1 4 0-15,-5 3 0 16,-4 5 1-16,-10-1 0 16,-11 5 0-16,-10 1 1 0,-17 0 0 15,-23 1 1-15,-25 5-1 16,-23 1-11-16,-25-5-50 16,-19 13-12-16,-19-9-4 15,-10-12-3-15</inkml:trace>
  <inkml:trace contextRef="#ctx0" brushRef="#br0" timeOffset="968583.259">27011 15938 4 0,'-23'-5'72'15,"3"-1"3"-15,2-1-4 16,5-4-3-16,5 2-55 0,8 9-4 16,-8-12 2-16,8 12 0 15,0 0 2-15,0 0 1 16,0 0 1-16,0 0 1 16,0-8-2-16,0 8-3 0,3-10-2 15,-3 10-3-15,15-14 0 16,-3 6-3-16,3-1 0 15,4-2-2-15,3 2 1 16,2 2-1-16,4-1 0 0,0 2 1 16,-2 1-1-16,-1 2 0 15,-2 1-1-15,-4 1 0 16,-4 1 1-16,-3 1-1 0,-4-1 1 16,-8 0-1-16,0 0 0 15,0 0 1-15,0 0-1 16,0 0 1-16,0 0-1 15,0 0 0-15,0 0 0 0,0 0 0 16,0 0 0-16,0 0 0 16,0 0-1-16,0 0 1 15,0 0 0-15,0 0-1 16,10 0 1-16,-10 0-1 16,0 0 1-16,0 0-1 0,0 0 1 15,0 0-1-15,0 0 1 16,0 0 0-16,0 0 0 15,0 0 0-15,0 0 0 16,1 8 1-16,-1-8-1 0,0 0 1 16,0 0-1-16,0 0 1 15,0 0 0-15,0 0 0 16,8 0 0-16,-8 0 0 0,0 0 0 16,0 0 0-16,0 0-1 15,0 0 0-15,0 0 1 16,0 0-1-16,0 0-1 15,0 0 1-15,0 0 0 0,0 0 1 16,0 0-1-16,11-3 2 16,-11 3-1-16,0 0 1 15,0 0-1-15,0 0 1 0,0 0-1 16,5-9-1-16,-5 9 1 16,0 0-1-16,0 0-1 15,0 0 1-15,0 0 0 16,0 0 0-16,0 0 0 0,0 0 0 15,0 0 0-15,0 0 0 16,0 0 1-16,11-4-1 16,-11 4 0-16,0 0 0 15,14-3 1-15,-14 3-1 0,15-3-1 16,-1 1 1-16,5 0 0 16,9 0-1-16,10 2 0 0,11 0 1 15,12 0-1-15,9 0 0 16,9 1 1-1,4-1 0-15,-2 0-1 0,-4 0 1 16,-7-4 0-16,-12 0 1 16,-13-2-1-16,-11 0 0 15,-11-2 0-15,-8 0-2 16,-15 8-1-16,4-14 0 0,-4 14-1 16,-15-8-2-16,-1 8 1 15,-7 2 0-15,-1 7 1 16,-6 3 1-16,-2 6 0 0,-3 4 2 15,-1 4 0-15,0 6 0 16,-1 3-3-16,9 5-1 16,-3 2-3-16,6 5 0 15,-1 2-1-15,9-1-1 0,5 0 0 16,4-5 0-16,4-1 4 16,2-9 1-16,2-4 3 15,0-8 2-15,6-7 0 0,-3-4 1 16,-3-10 1-16,7 10 0 15,-7-10 0-15,0 0-2 16,0 0-1-16,-3-7-2 16,-7 0-1-16,-5 0-1 0,-2-3-1 15,-6 0-2-15,-2 2-3 16,-7 0-7-16,6 8-27 16,-3-6-28-16,7 2 0 15,4-2-3-15</inkml:trace>
  <inkml:trace contextRef="#ctx0" brushRef="#br0" timeOffset="970935.7316">28862 16202 10 0,'-11'-21'79'16,"-1"1"3"-16,-1 2-6 15,1 0-5-15,-18 7-58 16,18 4-3-16,-1 7-3 0,-3 13-5 16,2 3-2-16,-2 4-1 15,0 2 1-15,-1 2 1 16,2-3-1-16,0 0 0 16,7-4 0-16,2-3-1 0,3-2 1 15,2-1 0-15,1-11 0 16,4 13 0-16,-4-13-1 15,15 4 0-15,-1-4 0 0,-2-2 0 16,4-5 0-16,1-4 0 16,3-4 1-16,2-1 0 15,-2 1 0 1,-1 0 1-16,-4 3 0 0,0 0-1 16,-3 6-1-16,-2 4 1 15,-10 2-2-15,10 4 1 0,-8 5-1 16,-1 4 0-16,0-1 1 15,0 4 1-15,2-2 0 0,2-2-3 16,6-3 0-16,0-5-2 16,9-3-1-16,3-11 1 15,8-10 0-15,5-9 0 16,-3-13 1-16,1-7 3 0,-7-10 4 16,3-8 3-16,-11-6 3 15,1-4 3-15,-12-2 0 16,1 4 2-16,-1 9-2 0,-3 6-1 15,1 15-3-15,-2 11-3 16,1 18-3-16,-5 16-3 16,8 11-1-16,-8 17-2 15,-4 14-1-15,-3 9 2 0,0 6 1 16,-2 6-1-16,1-3 1 16,5-4 0-16,1-5 0 15,2-11 2-15,7-10 0 16,7-9 3-16,5-9-2 15,3-9 1-15,9-3 1 0,6-5-1 16,7-3 0-16,6 2-1 16,11 1 1-16,2 4-2 15,0 1-2-15,0 10 2 0,-4 7-2 16,-12 2-1-16,-11 8-1 16,-8 5-1-16,-16 1-1 15,-12 2 1-15,-19-1-1 16,-14-2 1-16,-6-8 3 15,-5-5 2-15,2-9 2 0,-1-7 2 16,7-3 0-16,5-11 2 16,14-4 0-16,12-5-4 15,8-2 0-15,11 1-5 16,15-1 0-16,11-1-1 0,7 1 0 16,12 1 1-16,3 1 0 15,4-1 1-15,-3 0 1 16,1 2 1-16,-11 2 1 0,-8 4 0 15,-8 0-1 1,-11 4-2-16,-6 4 1 0,-11 2-1 16,-9 3 0-16,0 0 0 15,-13 9 0-15,-1-1 0 0,-1 3 1 16,4 1 1-16,-2 0 1 16,5-2 1-16,6 3 1 15,2-5 0-15,11-1 2 0,6 0 0 16,6-3 0-16,4-2 0 15,7-2-1-15,8-1 1 16,-1-5-3-16,6-2 0 16,0-2 0-16,2-2-1 15,-3-3 0-15,2 1-1 0,-7 0 1 16,-3 1-1-16,-5 1 2 16,-4 3-2-16,-6 0-2 15,-5 6 1-15,-3 3 0 16,-3 0-1-16,-12 0 1 0,12 6 0 15,-12-6 0-15,9 14 0 16,-9-14 0-16,9 15 1 16,-9-15 0-16,15 15 1 15,-4-10-1-15,1-2 1 0,2 2-1 16,4-4 0-16,3 1 0 16,1 0-1-16,3-2 0 15,0 0-1-15,1 1-2 0,2-7 3 16,-3-1-3-16,4-3 2 15,2-3 0-15,0 0-1 16,2-5 2-16,3 0-1 0,2-2 1 16,1-2 0-16,1-1 1 15,-1 3 1-15,-4-1 3 16,-5 1 0-16,-4 2 3 16,-5 2-1-16,-5 0-1 0,-9 0 2 15,-2 5-3-15,-5-1-1 16,-1 3-2-16,-8 1-1 15,-1 2-1-15,-7 2-1 16,-1 2 0-16,1 2 0 0,-3 6-1 16,0 5 2-16,-2 3-1 15,8 2 1-15,2 0 0 16,1 1 0-16,6 0 1 0,0-3 0 16,4-1 1-16,1-4 0 15,12 0 0-15,-4 1 0 16,7 0 0-16,4 2-1 15,2 6 0-15,-3 2 0 16,-1 10-1-16,-4 5 1 0,-1 12 0 16,-11 12 0-16,-3 11 0 15,-13 14 1-15,0 8 0 16,-7 9-1-16,-8 5 3 0,-5 7-2 16,-8-5 0-1,3-3 1-15,-4-10-1 0,1-16 1 16,-2-13 0-16,1-14 3 15,3-20 0-15,5-15 0 16,4-17 0-16,-2-11-1 16,6-18-2-16,-2-8-7 0,10-8-30 15,2-2-43-15,-5-6-6 16,-2 3-5-16,-1-2-4 16</inkml:trace>
  <inkml:trace contextRef="#ctx0" brushRef="#br0" timeOffset="971331.856">27009 16994 43 0,'-23'14'81'0,"14"-5"2"0,19-9-2 16,47 0-50-16,3-9-5 0,30-2 1 16,32-4-1-16,31-2-8 15,38 0-6-15,28 1-4 16,37 4-4-16,22 1-2 15,24 4-1-15,12 5 0 0,5 3-2 16,0 0 1-16,-7 2 0 16,-16 3 0-16,-25-1-1 15,-23-1-2-15,-31 2-8 16,-33 0-14-16,-37-6-54 0,-29 0-5 16,-39-2-6-16,-26-12-5 15</inkml:trace>
  <inkml:trace contextRef="#ctx0" brushRef="#br0" timeOffset="972001.7195">29910 15382 76 0,'-116'-53'90'15,"-9"-2"-5"-15,-5-1-6 16,-6-1-2-16,-11 7-75 15,1 14-1-15,-4 13 1 16,-7 15 0-16,-6 8 1 0,-4 18 1 16,-8 11 0-16,-5 12 1 15,-10 9-1-15,2 9 0 16,-2 9 0-16,0 9-1 0,4 7 0 16,8 4-2-16,10 8 0 15,9 4-1-15,13 4 1 16,16 3-2-16,19 6 1 0,19-1-1 15,23 2 1-15,23-2-2 16,27 1 1-16,25 1 2 16,43 0 0-16,37-2 1 15,43-7 0-15,-41-52-1 0,24 3 0 16,39 1 2-16,15 2-3 16,28 0 0-16,26 1-3 15,42-3 1-15,11 0-1 16,22-6 2-16,26-7 0 15,14-6 0-15,21-8 2 0,4-13 2 16,-100-17 3-16,472 0 0 16,-28-30 1-16,-120-42-1 15,-89-38 0-15,-156-35 1 16,-104-24-3-16,-127-17-2 16,-131 13-3-16,-69-7-2 0,-63-12-3 15,-59 5-4-15,-64-1-7 16,-45 14-22-16,-28 13-47 0,-38 23-2 15,-17 19-6-15,-6 12-3 16</inkml:trace>
  <inkml:trace contextRef="#ctx0" brushRef="#br0" timeOffset="973251.6041">23104 15033 48 0,'64'-2'80'0,"-12"-4"-1"16,-10 0-3-16,-16-3-2 16,-8-18-66-16,-6 15 1 0,-10 3 2 15,-4-3-1-15,-13-1 1 16,-17-4 2-16,-9-2-1 16,-15-1-3-16,-17-2-1 15,-16 2-2-15,-16 0-1 0,-13 3-1 16,-18 2-1-16,-17 2-2 15,-14 0-1-15,-20 3 1 16,-12 3-2-16,-17 1 1 16,-18 4 0-16,-10 0 1 0,-16 7-2 15,-7 11 1-15,-10 8-1 16,-5 6 1-16,-6 11-1 16,1 10 1-16,-5 10-1 15,-3 10 0-15,2 10 0 0,-6 10 1 16,3 9-1-16,-2 11 1 15,8 9-1-15,5 3 0 16,13 5 0-16,19 3 1 0,18 2-2 16,28-4 1-16,27-4-1 15,31-6 0-15,26-2 2 16,32-1 0-16,25-3 0 16,24-5 1-16,26-6 1 15,18-54-1-15,11 5 1 0,17-1 1 16,13 2 0-16,23-5-1 15,20 6 0-15,26-8 0 16,25 1-1-16,30-8 1 16,47-3-1-16,14-7-3 0,25-4-2 15,33-10-1-15,-52-13 2 16,448-1-1-16,45-15 2 16,13-38 1-16,-18-32 1 15,-45-25 3-15,-64-16 4 0,-81-14 0 16,-168-4 0-16,3-10 1 15,-28-14-1-15,-37-4-1 16,-34-1 0-16,-47-1-1 16,-42 6-2-16,-62 2-3 15,-59 14 0-15,-65 10 0 0,-72 14 0 16,-73 20-3-16,-74 16-2 16,-58 21-2-16,-64 17-2 15,-40 29-4-15,-38 21-8 16,-22 26-19-16,1 28-46 15,-17 20-4-15,13 20-3 0,4 10-4 16</inkml:trace>
  <inkml:trace contextRef="#ctx0" brushRef="#br0" timeOffset="973843.2616">15904 16577 24 0,'-17'0'87'15,"-6"0"-2"-15,-1-10-3 16,1-8-5-16,-4-3-56 0,-2-3-1 16,-2-5-3-16,-5-5-4 15,-3-5-1-15,-6-5-1 16,-7-7 0-16,-8-5-2 16,-3-3-2-16,-4-4-2 0,-1 0 0 15,4-3-1-15,1 2-2 16,5 0-1-16,6 4 0 15,9 5 1-15,4 7-1 0,7 5 0 16,10 10 0-16,3 4-3 16,6 12-3-16,3 7-1 15,10 10-4-15,-3 6-5 16,5 18-11-16,5 16-36 0,5 8-26 16,9 11-5-16,-2 0-2 15,7 1-1-15</inkml:trace>
  <inkml:trace contextRef="#ctx0" brushRef="#br0" timeOffset="975842.4856">12067 16430 42 0,'28'-18'70'0,"-1"-6"-2"0,4-8-39 16,8-2-1-16,9-9-1 15,3 0-7-15,7-3-4 16,2-3-3-16,9-5 1 15,4-4-1-15,4-4-2 16,7-8 0-16,4-5 1 0,8-9-1 16,4-8-1-16,11-9-1 15,5-10-2-15,6-10 0 0,15-10-1 16,7-15-1-16,11-13-1 16,19-10 1-16,11-16-3 15,16-8 0-15,19-8-2 16,18-9 3-16,22-5-2 0,15-4 1 15,62-4-1-15,-22-4 0 16,20 6 1-16,15-4 0 16,13 2 2-16,45 6-3 15,-24 1 0-15,11 5 0 0,-1 7-3 16,17 7 0-16,3 5 1 16,36 13-1-16,-30 9 0 15,-28 12 0-15,60 16 1 0,-22 13-1 16,-38 18 2-16,26 20 1 15,-2 20-1-15,-35 15 0 16,62 20 0-16,-37 17 0 0,-33 20-1 16,15 13 1-16,-5 20-1 15,-8 13 0-15,-10 14 0 16,-8 11 1-16,-47 7 0 16,32 8 0-16,-10 8 0 15,-3 5-1-15,-6 3 1 16,-7 4 0-16,-3 5 2 0,-5 6 0 15,-5 7-1-15,-12 4 0 16,-10 8 1-16,-13 5-1 16,-12 12 0-16,-14 5 1 15,-15 14-4-15,-14 8-1 0,-15 11 1 16,-5 9-1-16,-21 13-1 16,-11 1 1-16,-17 7 0 15,-14 2 1-15,-18-4-1 16,-21 0 1-16,-19-10 0 0,-26-6 0 15,-19-7 1-15,-13-1 0 16,-15-10-2-16,-22-1 1 0,-8-5 0 16,-14-5 1-16,-8-4 1 15,-9-3 2-15,-12-5 2 16,-13-7-1-16,-11-8 2 16,-12-8-2-16,-20-7 4 15,-15-7-2-15,-15-3 0 0,-12-6-1 16,-14-5-1-16,89-56-1 15,-21 5 0-15,-9 2 1 16,-20 5-2-16,-12-3-1 16,-21 7 0-16,-6-3 1 0,-19 2-4 15,-10-1 2-15,-20 5 0 16,-10-5 1-16,-20 7-2 16,-14-3 1-16,-24 3 0 15,-8-4 1-15,-28 4 1 16,-9-6 0-16,-8-3 0 0,-5-8 0 15,-10-1 0-15,-4-7 2 16,-5-5 0-16,-8-6 1 16,2-4-1-16,-2-6 0 15,-2-6 0-15,1-7 0 16,0-11-1-16,1-7 0 16,4-2-1-16,4-11-2 15,3-9 2-15,2-5-1 0,6-8 0 16,2-7-1-16,3-6 3 15,6-10 0-15,10-4 0 16,11-10 0-16,3-3-2 16,10-7 2-16,145 25 0 15,-424-128 1-15,69 1-3 0,66-2 0 16,72 6-1-16,76 6 1 16,71 14-1-16,57 10 1 15,63 23-2-15,10 0 1 0,13-4 0 16,12-6-1-16,9-11 2 15,21-13-1-15,15-12 0 16,26-12 1-16,23-9 0 16,27-8-1-16,35-9 1 0,29-1 0 15,36 0-3-15,28 7-6 16,37 12-11-16,16 23-62 16,31 8-6-16,17 13-4 15,6 11-6-15,0 8 0 16</inkml:trace>
  <inkml:trace contextRef="#ctx0" brushRef="#br0" timeOffset="978353.5263">18742 10754 41 0,'49'-30'83'16,"-6"-5"-1"-16,-7 0-4 0,-5-11-4 15,-3 12-63-15,-5 6 0 16,0-1-1-16,-6 4-2 16,-7-3-3-16,-5 4-1 15,-5-5-2-15,-7 3 0 0,-10-4-1 16,-7 0 0-16,-12-5-1 15,-6 0 0-15,-9-3 1 16,-12-3 1-16,-8-1 0 16,-12-2 1-16,-8-2 0 0,-7 1 1 15,-10-1 0-15,-8 0 2 16,-10 4-4-16,-7 0 1 16,-12 4-1-16,-7 4 0 15,-10 1 0-15,-14 2-2 0,-10 4 1 16,-16-2-1-16,-8 2 1 15,-18 1 0-15,-12 2-1 16,-13 2 1-16,-11 2-1 16,-10 1 1-16,-8 5-1 0,-2 4 0 15,-4 4 0-15,0 3 1 16,-5 3-1-16,3 7 0 16,-2 5 0-16,1 3 1 15,-3 8-1-15,3 2 0 16,-2 7-1-16,1 2 1 0,4 5 0 15,6 4 0-15,1 5 0 16,1 4-1-16,9 2 0 16,6 7 1-16,2 2-1 15,7 5 1-15,2 3 0 0,9 3-1 16,0 5 2-16,7 7-1 16,2 3 0-16,5 5 0 0,3 5-1 15,7 2 3 1,8 6-1-16,3 6 1 0,13 5-1 15,7 4 0-15,9 4 1 16,10 6-1-16,10 8 1 16,8 8-2-16,8 4-1 0,7 12 0 15,6 6-1-15,6 9 2 16,4 7-1-16,10 6-1 16,7 1 2-16,13 5 0 0,13 4 1 15,16-4-1-15,20 6 1 16,18 0 0-16,19 2-1 15,17 2 1-15,20 5 0 0,18 3-2 16,15 5 0-16,13 2 0 16,15-3 0-16,11 2 0 15,16 1 2-15,15-9-2 16,19 1 4-16,14-7 0 0,-71-109 1 16,20 13 1-16,10-4 0 15,22 6-1-15,13-1-2 16,24 6 2-16,12-7-3 15,31 6-1-15,11-6 0 16,43 6-1-16,4-8 0 16,29 2 0-16,12-11 2 15,48 2 1-15,-3-11-2 0,37 0 0 16,16-6 2-16,19-17-2 16,13-4 1-16,23-10 0 15,7-12-1-15,19-6 6 16,14-5-1-16,9-7 1 0,13-8-3 15,1-1-3 1,20-9 0-16,13-4 0 0,8-1 0 16,-6-5 0-16,22-8 0 15,18-1 0-15,-18-10 0 16,1-2 0-16,5-8 0 16,-6-8 0-16,4-5 0 0,-10-9 0 15,-1-10 0-15,9-10 0 16,-31-8 0-16,-282 8-2 15,835-129-1-15,-122-11 5 16,-100-5-3-16,-66-3 3 0,-142 13 0 16,-104 3-2-16,-92 17 0 15,-140 35 0-15,-51 5 0 16,-5-1 0-16,-23-1 0 16,-62-2 0-16,10-2 0 15,-21-4 0-15,-29-4 0 0,-31 0 0 16,-18-2 0-16,-15-1 0 15,-27-2 0-15,-27-1 0 16,-16-4 0-16,-21 4 0 16,-22 0 0-16,-12-1-2 0,-24 0 2 15,-30 0-1-15,-9 3 0 16,-18-2 1-16,-26 3 0 16,-25 2 0-16,-18 0 1 15,-22 1-1-15,-17 3 0 0,-17 4 0 16,-22 1 1-16,-18 2 1 15,-11 6-2-15,-14 0 0 16,-10 6 0-16,-16 3 0 0,-18 9 0 16,-10 1 0-16,-14 9-2 15,-14 3 1-15,-17 7 0 16,-16 8 0-16,-21 5 0 16,-14 8 0-16,-14 6 1 0,-17 7 0 15,-7 10 0-15,-13 7-1 16,-7 7-1-16,-11 8 1 15,-1 7 0-15,-10 9 0 0,-10 7-1 16,-10 12 1-16,-18 6 0 16,-17 15-1-16,-18 12 1 15,-14 14 1-15,-17 14-3 16,-15 17-2-16,-15 11-3 0,2 16-6 16,-1 2-13-16,12 12-57 15,17 9-1-15,21 3-8 16,22-3-4-16</inkml:trace>
  <inkml:trace contextRef="#ctx0" brushRef="#br0" timeOffset="979250.5441">3296 11341 88 0,'-38'-34'94'0,"3"3"-6"15,-9-1-4-15,9 0-4 16,0 7-73-16,10 7 0 16,25 18-1-16,0 0-4 15,20 23-2-15,14 16-2 16,15 21 0-16,11 14 1 0,15 22 1 16,9 15 0-16,8 10-1 15,4 5 0-15,0 1 1 16,4-5-1-16,-1-13 0 0,-5-15 1 15,-2-21-1-15,-7-21 1 16,-8-19 1-16,-7-21 0 16,-8-18 1-16,-7-26 0 15,-7-23 1-15,-1-16 0 16,-8-23-1-16,-1-16 1 0,-5-16-1 16,-2-10 0-16,-2-6-1 15,-1 2-1-15,-3 8 0 16,-4 11 1-16,-3 23 0 0,-4 17-3 15,-4 23 0-15,-2 22 0 16,-2 22 1-16,-6 14 1 16,18 35 0-16,-5 10 0 15,8 16 0-15,6 12 2 0,12 7-2 16,10 1 1-16,9-4-3 16,7-10 1-16,10-18 0 15,6-16 0-15,-1-27 0 16,0-17 0-16,2-34 2 0,-6-23 0 15,-9-19 1-15,-7-18-2 16,-12-15 1-16,-13-12-1 16,-11-8 0-16,-14-2 0 15,-11 4 0-15,-16 10 1 0,-10 8-1 16,-8 14 1-16,-8 15-2 16,-1 18-3-16,3 20-5 15,1 16-5-15,9 22-8 16,3 13-14-16,13 13-21 0,9 20-29 15,12 7-5-15,18 9-1 16</inkml:trace>
  <inkml:trace contextRef="#ctx0" brushRef="#br0" timeOffset="980106.0322">6403 9875 18 0,'22'-22'82'16,"-16"8"1"-16,-12 11-5 15,-14 3-4-15,-8 8-58 16,-2 17-2-16,-1 12-4 16,5 15-7-16,4 11-2 0,4 12 0 15,9 5 0-15,8 4-1 16,2-4-2-16,10-2-2 16,2-10-1-16,6-13-4 0,-3-11 0 15,4-18 1-15,2-15-1 16,-2-13 3-16,-1-19 1 15,-2-20 3-15,0-10 3 16,-6-10 5-16,4-6 2 0,-10 2 1 16,-1 7 0-16,0 10-2 15,-3 14 0-15,1 17-1 16,-2 17 0-16,11 19-1 0,0 17-3 16,8 12-3-16,6 11 2 15,6 2 0-15,6 3-1 16,8-12 0-16,6-9 1 15,6-20-2-15,1-18 1 0,4-18 0 16,1-29-1-16,-2-23 1 16,-2-19 1-16,-8-19 0 15,-1-15 0-15,-13-18 0 16,-4-10-1-16,-9-15 1 0,-8-6 1 16,-10-3 1-16,-5 2 2 15,-6 9 2-15,-12 13 2 16,-1 18 0-16,-6 23 1 0,-4 28-3 15,2 20 0-15,1 35-2 16,0 22-2-16,4 29-2 16,4 27-1-16,6 28-1 15,6 21 0-15,4 23 0 16,1 15 0-16,10 12-2 16,13 3-2-16,9-9-2 0,9-11-1 15,11-19 0-15,4-21 1 16,7-29 0-16,2-22 3 0,2-32 1 15,-1-22 2-15,-6-32 1 16,-4-22 2-16,-9-25 0 16,-8-21 0-16,-9-23-1 15,-9-15 0-15,-10-19-1 0,-6-8 1 16,-7-6 2-16,-11 5 2 16,-7 7 0-16,-2 16 2 15,-5 19 1-15,4 24-1 0,3 28-1 16,0 23-2-16,7 28-2 15,1 25-1-15,8 27 0 16,2 24-1-16,4 26-2 16,3 19-1-16,7 27 1 0,1 17-2 15,7 17-4-15,1 11-5 16,7 3-6-16,6-9-7 0,7-9-8 16,6-15-3-1,5-25-7-15,2-18-12 0,-3-35-24 16,7-23 2-16</inkml:trace>
  <inkml:trace contextRef="#ctx0" brushRef="#br0" timeOffset="981868.4667">8467 8797 44 0,'8'-59'79'0,"-6"10"-2"15,-4 10-3-15,-11 10-43 16,2 7-5-16,3 8-13 15,1 3-6-15,7 11-4 0,-10-9-1 16,10 9-2-16,0 0 1 16,0 0-1-16,-7-9 0 15,7 9 1-15,0 0-1 16,-7-13 1-16,7 13 0 0,-3-12 1 16,3 12-1-16,-3-10 1 15,3 10-2-15,0 0 0 16,0 5 0-16,2 12-2 15,5 10 2-15,6 10-1 0,2 10 0 16,-1 13 1-16,0 5 1 16,2 9 2-16,-1-2-3 15,0-4 0-15,-6-10 1 16,-2-9 3-16,-3-12-2 0,-2-18 0 16,-2-19 0-16,0 0 1 15,-2-32 1-15,-7-10-1 16,-1-13-1-16,-4-14-2 15,1-10 0-15,-1-8 0 0,1-6 2 16,2 2 0-16,3 7 1 16,4 7 1-16,0 13-1 15,4 15 0-15,0 15 0 0,8 21-2 16,3 13 0 0,3 16-1-16,3 18-1 0,2 14-2 15,2 9 0-15,3 4 0 16,-1 0 0-16,4-5 0 15,0-7-1-15,-1-10 1 0,0-12 0 16,-2-16 0-16,1-11 3 16,2-15-1-16,-4-12 2 15,0-12-1-15,0-11 2 0,-1-12-2 16,3-8 0-16,0-12-2 16,-1-2 0-16,-3-3 0 15,1 3 0-15,-4 5 1 16,-1 9-1-16,-5 11 2 15,-4 11-1-15,-1 15 0 0,-5 9 1 16,-2 24-1-16,0 0 1 16,6 5-2-16,-4 17 1 15,4 10 0-15,0 8 1 16,3 5 1-16,3 6 0 0,6-3 2 16,3-3 0-16,7-8 0 15,2-10-1-15,6-15 1 16,7-12 0-16,0-21-1 0,5-13-2 15,-1-19-1-15,-2-10-4 16,-4-12 0-16,-1-7 1 0,-9-8-2 16,-7 2 3-16,-10 3 1 15,-8 5 3-15,-6 12 1 16,-5 11 4-16,-7 13-2 16,-3 14 0-16,4 16-1 15,-4 14-2-15,9 9-1 0,-2 17-1 16,6 8-2-16,1 8 1 15,2 4-1-15,3 1 1 16,4-3-1-16,3-7 1 16,-2-6 2-16,0-9 0 0,-1-9 0 15,2-10 0-15,-1-6 2 16,0-13 1-16,-1-10 1 16,-1-7-1-16,2-9-1 0,-2-7-1 15,6-7 2-15,-5 0 0 16,2 1 0-16,1 3 0 15,-3 9-1-15,-2 10-1 0,3 9 0 16,-1 10 1-16,4 11-1 16,-2 4-1-16,4 11-1 15,2 4 1-15,6 2 0 16,6 2 1-16,2-3 0 16,5-1-1-16,3-4 1 0,1-10 0 15,3-1 0-15,-2-15-1 16,1-9 1-16,-1-8-1 15,-4-10 0-15,0-7 0 0,-4-12-2 16,1-8-1-16,-5-8 0 16,-2-2 1-16,-4-1 0 15,-3 3-1-15,-1 6 1 16,-4 10 0-16,-5 14 0 0,1 9-1 16,-4 16 1-16,2 10 0 15,-8 11 1-15,8 9-1 16,-4 10 0-16,3 3 1 0,-1 2 1 15,8-1 0 1,-2-1 1-16,4-5 0 0,6-7 0 16,3-6 0-16,3-8 0 15,1-10 0-15,5-6-1 16,-3-8 1-16,1-4 0 0,0-6 0 16,-1-4-1-16,-6-8 1 15,-1-4 0-15,-2-5 1 16,-8-4-1-16,-5-3 1 15,-7-3-1-15,-2-2 0 0,1 3 1 16,-5 1-1-16,-5 4 1 16,1 4-1-16,3 4 0 0,1 5-1 15,4 7 0-15,4 4 0 16,3 5-2-16,6 5 1 16,4 7 0-16,1 4-1 15,2 4 0-15,-1 4 1 16,-1 3 1-16,-3 2-1 0,-6 3 2 15,2 0-1-15,-11 2 1 16,8-5 1-16,-8 5-1 16,0 0 1-16,0-16-1 15,1 6 0-15,-1-2 1 0,0-6-2 16,-1-2-1-16,-4-1-1 16,0-3 1-16,-5-2 0 15,1 0-1-15,-7-1 1 0,-2 3-3 16,-5 3 4-16,0 1-1 15,0 6-2-15,3 4 0 16,-3 6 0-16,4 3-1 16,4 14 0-16,3 12-1 0,9 13 4 15,3 14 0-15,11 14 3 16,9 15 2-16,9 8 2 16,11 10-4-16,7 4-6 0,11-1-11 15,3-4-25-15,2-10-32 16,9-14-6-16,-10-22-6 15,0-15 4-15</inkml:trace>
  <inkml:trace contextRef="#ctx0" brushRef="#br0" timeOffset="982032.9039">11455 5749 80 0,'-12'-57'91'0,"5"-3"-7"15,0-1-5-15,8-11-3 16,9 8-67-16,17 6-6 15,14 1-7-15,10 10-10 0,7 2-15 16,8 2-41-16,8 12-13 16,-4 4-6-16,0 0-3 15</inkml:trace>
  <inkml:trace contextRef="#ctx0" brushRef="#br0" timeOffset="982669.8911">11789 4722 36 0,'-81'12'68'0,"-17"4"1"16,-16 1 0-16,11 10-54 16,-50 13 1-16,-25 12 1 0,-29 17-1 15,-30 14 2-15,-37 21-2 16,-34 18-1-16,-36 21-3 15,-31 20-1-15,-30 24-1 16,-24 18-4-16,-20 29 1 16,-17 19-5-16,-7 28-2 0,-6 22 1 15,4 28 0-15,1 19-1 16,6 24 0-16,8 14 1 0,23 15-1 16,21 5 1-16,28-6 0 15,36-10 0-15,38-26-1 16,50-13 2-16,42-34 0 15,51-28 0-15,42-36 0 0,49-29-3 16,41-28 1-16,38-29 1 16,30-27 4-16,41-27 1 15,38-28 0-15,32-22 3 16,36-32-1-16,35-26 4 0,37-29-1 16,37-30 0-16,68-30-2 15,8-30-4-15,40-28 0 16,33-32-2-16,32-27 1 15,44-25-4-15,5-19 0 0,18-22-5 16,-17-23 0-16,36-17-1 16,-8-19 1-16,-7-15-1 15,16-22 0-15,-66-17 0 0,-24-22 3 16,-17-19 3-16,-36-15 2 16,-31-11 1-16,-43-1 0 15,-44 11 1-15,-92 24-1 16,-17 28 0-16,-56 41-3 0,-74 47-5 15,-74 53-6-15,-96 57-7 16,-89 69-14-16,-86 58-55 16,-87 55-3-16,-83 60-6 15,-67 37-3-15</inkml:trace>
  <inkml:trace contextRef="#ctx0" brushRef="#br0" timeOffset="1.02209E6">9161 14302 3 0,'4'-14'27'0,"-4"14"-3"0,17-17-5 16,-4 9-5-16,3-3-2 16,2 2-1-16,1-2-3 15,3-2 0-15,10 2-2 16,1-2 2-16,11-2 2 16,10-8 0-16,8 0 3 0,13-7 0 15,9-2 0-15,10-7 2 16,12-4-2-16,20-9-4 15,2-4-1-15,10 1-1 0,15-8-4 16,6 1-1-16,9-3 1 16,3-1 1-16,8 2-1 15,-1 2 1-15,3 0 0 16,5 0 2-16,-6 2 1 0,-2-1 1 16,1 2 0-16,9 2-1 15,-13 1-1-15,2-3 2 0,-3 6-2 16,1-2-1-16,-6 5-1 15,-3 0-1-15,-3 1 0 16,-4 2-1-16,-8 1 0 16,-4 3 0-16,-7-3-1 0,-7 3 1 15,-7-3-1 1,-2-2 0-16,-14 1 0 0,-5-2 0 16,-8 1 0-16,-4-2 1 15,-6 3-1-15,-9-2 0 0,-3 0 1 16,-5 6-1-16,-6-2 0 15,-6 2 2-15,-5 2-1 16,-5-1-1-16,-3 1 1 16,-8 2 1-16,-4 2-1 15,-5-3 2-15,-1 1-2 0,-5 2 1 16,-2-1 0-16,-8 3 0 16,-2-1 0-16,-5 0 0 15,-2 2-1-15,-3 0 0 0,-10-1-1 16,-5 1-1-16,-8 1 0 15,-2-2-2-15,-12 2 0 16,-6 1 0-16,-10 2-1 0,-10 3 1 16,-11 2 1-16,-13 2-1 15,-11 3 2-15,-18 0-1 16,-11 3 1-16,-14 1 0 16,-13 5 0-16,-10 1 0 15,-8 5 0-15,-10 0 0 0,-8 4-1 16,-1 4 1-16,-9 5 2 15,-4 7-1-15,-7 1 1 16,1 7-1-16,-9 3 0 16,-6 7 1-16,-5 7-1 0,-4 7 1 15,-5 7-2-15,-7 4-1 16,0 10-1-16,-6 6 1 16,3 8-1-16,-3 7 1 0,-2 4 0 15,0 5-1-15,1 7 1 16,4 6 0-16,3 3 0 15,7 6 0-15,6 4 0 16,12-3 1-16,15 3-1 0,14 3 0 16,21-2-1-16,16-1 0 15,23-3 1-15,19-1 0 16,23-3-1-16,19 0 1 0,18-4-1 16,19-5 0-16,19-4 0 15,14-1-1-15,17-9 1 16,17-4 0-16,20-6 0 15,17-6 0-15,20-8 1 16,16-5 0-16,30-12 2 0,22-12 0 16,28-16-1-16,30-17 1 15,26-14 0-15,28-22-2 16,27-21-3-16,27-18-6 16,21-18-16-16,10-12-16 0,25-17-28 15,41-2-8-15,-30-7-2 16</inkml:trace>
  <inkml:trace contextRef="#ctx0" brushRef="#br0" timeOffset="1.02324E6">14021 12982 28 0,'-9'-8'35'0,"-1"1"-1"0,10 7-3 15,-11-9-6 1,11 9-1-16,0 0-2 0,-9-11-4 15,9 11-3-15,0 0-3 16,0 0-1-16,-15-6-1 0,15 6-3 16,-10-3 0-1,10 3-2-15,-11-3-2 0,11 3-2 16,0 0-1-16,0 0 1 16,0 0-1-16,13 1 1 15,11 1 1-15,7 0-2 0,12 1 3 16,12 0 2-16,17 3 0 15,15-1-2-15,14 2 0 16,10 0 0-16,8 4-1 0,13 0 0 16,11 0 0-16,3 0 3 15,7 2-1-15,-1-1 3 16,0-2 0-16,3 1 2 0,-3-2 1 16,-6 0 1-16,-7-1 0 15,-6 0-2-15,-7 1-1 16,-11-2-1-16,-11 0-2 0,-12 2-1 15,-12-3-1-15,-13 2-1 16,-11-2 0-16,-14-2-1 16,-9 0 0-16,-11 1-1 15,-4-3 1-15,-8 1-1 0,-10-3 0 16,11 3 0-16,-11-3-2 16,11 0-4-16,-11 0-7 15,15 0-18-15,-15 0-31 16,17 0-18-16,-4-7-5 15,1-3-3-15</inkml:trace>
  <inkml:trace contextRef="#ctx0" brushRef="#br0" timeOffset="1.02359E6">17211 12741 63 0,'-14'-32'90'0,"0"-1"-6"16,1 1-4-16,1 2-3 0,4 2-66 15,8 6-4-15,9 12-3 16,21 10-4-16,16 10-1 16,14 12-1-16,18 10 0 15,17 7 1-15,18 4 1 0,16 4-1 16,10 0 1-16,4 0 0 16,-1-4 1-16,-5-2 0 15,-13-4 1-15,-13 1 1 16,-17-5 0-16,-21 1 0 0,-23 0-1 15,-20 4 1-15,-30 3 0 16,-24 6-1-16,-37 6-1 16,-31 6-1-16,-33 7-2 15,-28 2-2-15,-20 9-4 16,-26-2-7-16,-11 9-19 0,-7 7-43 16,-7-5-5-16,5 2-4 15,3-10-2-15</inkml:trace>
  <inkml:trace contextRef="#ctx0" brushRef="#br0" timeOffset="1.02733E6">23500 11060 18 0,'-61'-23'67'16,"6"-6"0"-16,-2 0-3 15,5 0-46-15,-3 7-1 16,1 1-4-16,-2 3-1 0,2 5 0 16,-7-1 1-16,1 3-1 15,-5 1 1-15,-4 1-3 16,2 3-2-16,-4 5-1 15,-3 0-3-15,0 8-1 16,-6 11-3-16,0 6 0 0,-5 8-1 16,-2 13 1-16,-7 11 1 15,-4 11 0-15,2 14 0 16,-6 8 1-16,2 14-1 0,3 8 1 16,4 12 0-16,8 7-2 15,6 6 2-15,11 3-2 16,10 3-2-16,14 2 1 15,15-4 1-15,17-4 0 0,12-7 0 16,18 0-1-16,18-12 1 16,19-7 0-16,19-8 1 15,21-10 2-15,28-8-2 0,20-7 1 16,33-6 1 0,29-11-1-16,32-7 1 0,26-9 1 15,31-9-1-15,17-6 0 0,30-11 0 16,13-2-1-1,56-11 0-15,-25-2 0 0,6-2-1 16,6-4 1-16,8-1-1 16,7-1-1-16,-4-1 1 15,-5-2 0-15,-10-5-1 0,-5-2-1 16,-21-9 2-16,-6-7-1 16,-29-10 0-16,-17-8 1 15,-28-10 0-15,-16-10 0 16,-67-7 2-16,3-13 1 0,-29-8 0 15,-31-11 1-15,-41-10-1 16,-32-11 1-16,-41-7 0 16,-39-5-3-16,-47-6 0 0,-42-3 1 15,-44 0-2-15,-45 5 0 16,-39-2-1-16,-44 5-1 16,-40 4 1-16,-37 5-1 15,-33 9 0-15,-38 4-2 0,-23 11 2 16,-26 9 0-16,-28 16 0 15,-20 15 1-15,-20 15 0 16,-10 18 0-16,-13 22 1 16,-3 14 0-16,1 27-2 15,10 18-3-15,18 24-10 0,16 19-20 16,18 27-45-16,25 13-3 16,31 8-7-16,28 1-4 15</inkml:trace>
  <inkml:trace contextRef="#ctx0" brushRef="#br0" timeOffset="1.08077E6">9456 16548 19 0,'20'4'21'0,"6"0"-4"16,-7-2-4-16,5 0-2 16,-5 0-3-16,7-1 0 15,-12 0-1-15,0 1-3 16,1 0 0-16,-2 0-2 15,-2 0-1-15,0 0 1 0,0-2-1 16,-1 1 0-16,-2 1 0 16,-8-2 0-16,14 0 1 15,-14 0-1-15,14 0 0 16,-14 0 0-16,8 0-1 0,-8 0 1 16,0 0 2-16,0 0-2 15,9 0 2-15,-9 0 0 16,0 0 0-16,0 0 1 15,0 0-1-15,0 0 4 0,0 0 1 16,0 0 1-16,0 0-1 16,0 0-1-16,0 0 1 15,0 0-2-15,0 0 1 0,0 0-3 16,0 0-2-16,0 0 0 16,0 0 0-16,0 0 3 15,0 0-1-15,0 0 1 16,0 0 0-16,0 0 0 0,0 0-1 15,0 0 0-15,0 0-1 16,0 0 0-16,0 0-2 16,0 0 0-16,0 0 0 15,10 0 0-15,-10 0 0 0,0 0 0 16,0 0 1-16,9 0-1 16,-9 0 1-16,0 0-1 15,13 0 1-15,-13 0 1 0,17-5-1 16,-8 0 2-16,7-3-1 15,-1-1 1-15,5-4-1 16,1-1 1-16,2-3-3 16,2 1 3-16,2-6-2 0,0 1-1 15,3-4 1-15,0 2 0 16,5-4 0-16,1-1 1 16,1-3 0-16,4-2 0 15,3-4 2-15,7-1 0 16,-2-4-1-16,9-5 0 0,0-1 0 15,3-2-1-15,5-2 0 16,6-4 0-16,1 0-1 16,5-5 1-16,6-1 0 15,4-3-1-15,4-1-1 0,3-6 1 16,8-1 0-16,1-3-1 16,4-3 0-16,5-1-1 15,2-3 2-15,3 0-1 16,1-5 0-16,8 0 1 0,-2-3-2 15,-2-4 1-15,7 0-1 16,4-5 2-16,1-1-2 16,3-4 0-16,7-2-1 0,0-6 1 15,5 0-1-15,4 1 0 16,4-2 2-16,4 0-2 16,1-1 1-16,1 1 1 15,3-1 0-15,2 3 0 16,3 0 1-16,-2 0 0 0,6 1-1 15,-3 1 0-15,3 4-1 16,8-4 0-16,-2 3 1 16,-2 0-1-16,6-2 0 0,3 0 0 15,0 2 1-15,-4-4-1 16,6 3-1-16,-5 3 1 16,1 0 0-16,2 3-1 15,-2 5 1-15,-4 3-1 0,1 3-1 16,7 4 1-16,-5 4 0 15,0 2 0-15,4 4 0 0,2 0 1 16,6 4 0-16,6 1 0 16,1-1 0-16,1 3 0 15,4 2 0-15,7 1 1 16,-1 2-1-16,3 2 1 16,-6 3-1-16,-2 1 1 15,2 4 0-15,5 4 0 0,-6 2-1 16,4 2 0-16,0 6 0 15,5 0 0-15,2 7 0 16,2 3 0-16,3 4-1 16,2 3 1-16,6 7 0 0,-5 5 0 15,5 6 0-15,-4 4 0 16,-1 4 0-16,-1 2 1 16,-3 9-1-16,-1 3 0 15,1 2 0-15,-1 3 0 0,-1 3 0 16,3 4 0-16,5 3 0 15,1 3-1-15,3 3 1 0,-3 5 0 16,4 2 0-16,-5 5-1 16,-1 4 1-16,-5 1-1 15,-4 5 1-15,-2 1 1 16,-6 6 1-16,-4 3-1 16,-9 3 1-16,-3 3 0 0,-2 6 1 15,0 3 0-15,-4 1-1 16,-5 8-1-16,-1 2 2 15,-6 3-1-15,-5 4 0 16,-3-1-1-16,-5 7 0 0,-4 3-1 16,-6 1 1-16,-5 4-2 15,-5 4 0-15,-5-1-1 16,-7 3 0-16,-6 5-1 0,-9 0 2 16,-8-1 0-16,-8 3 0 15,-9-2 0-15,-7-1-1 16,-4 2 1-16,-8-6 0 0,2 0 1 15,-4-3 1-15,-1 5-1 16,-6-2 1-16,4-1 0 16,-5 2 1-16,-1-3-1 15,-11 2 0-15,-8 4 0 0,-10-2-1 16,-2-7 0-16,-7 1-1 16,-13-2 1-16,-3 1-1 15,-10 4 1-15,1 1 0 16,-2-3 1-16,-1 4-1 0,-5 6 1 15,0-2-1-15,-4 0 1 16,-13 1 1-16,2-5 0 16,-11-5-1-16,-8 2-1 15,-12-6 1-15,-10-7-1 0,-10-5 0 16,-2 0 2-16,4-4-1 16,-22 1 0-16,-1 2 1 15,-9-3 0-15,9 3 1 16,43-50-2-16,-8 8 2 15,-9 2-2-15,-7 6-1 0,-3 3 2 16,-13 4-3-16,-8-1 1 16,-12 9-1-16,0-1 1 15,-12 6 0-15,-6-3 0 16,-10 3-1-16,-3-1 1 0,-11 5 0 16,-12-4 0-16,-12 2 0 15,-4-2 0-15,-6-6 0 16,-6-7-2-16,-8-5 1 15,-2-8 0-15,-1-5 4 16,-9-4 0-16,0-11 0 16,-5-7 0-16,-4-4 1 0,-2-5 0 15,-6-7 1-15,-7-4-1 16,-3-5-4-16,-7-2 1 16,-3-5 0-16,-7-1-1 15,-5-1 0-15,-4-5-1 16,-6-4 2-16,-8 4 1 15,-6-2-1-15,-1 0 2 0,-2-2 0 16,-5 2 0-16,-2 0 0 16,-6-1 2-16,3-3-3 15,-8 1 0-15,-4-2-2 16,1 1-1-16,-5-2 1 16,0 1 0-16,-1 0 0 15,-9 3-1-15,1 3 2 16,-5-5 1-16,-2 7 1 0,-9-2 2 15,2 1-1-15,-2 2 0 16,0-1 0-16,-1 1 1 16,-2 1-3-16,6 0-1 15,1-3 0-15,2 0-1 16,5-2 0-16,4-4-1 16,4-2 0-16,17-6-1 0,1-7 1 15,10-2-3-15,10-7 0 16,12-3 0-16,7-8 0 15,8-3 0-15,7-5 3 16,7-4-2-16,12-4 2 16,4-3 2-16,12-3-1 0,7-4 0 15,8-3 0-15,-88-42 2 16,-44-40-3-16,48 6 0 16,35 1 0-16,39 3-1 15,39 6 1-15,31 4 0 0,29 9 1 16,27 5-2-16,11-5 0 15,14-6 0-15,16 1 1 16,5-5 0-16,16-2 1 16,11-5-1-16,8-3 1 15,9-3-1-15,16 3 0 16,8-4 1-16,12 0 0 0,6 1 0 16,13-3 0-16,8 2-1 15,11-1 1-15,10 1-1 16,11-4 1-16,16 1-2 0,9-1 0 15,13-1 1-15,12 4 2 16,10 1 0-16,12 2-2 16,7 0 2-16,10 5 0 0,7 1 0 15,12 3 1-15,3 2-1 16,7 0-1-16,3 4-1 16,7 1 1-16,6 3 1 15,2 2-1-15,7 7-1 16,3-1 1-16,6 4-1 0,6 4 1 15,6 3 0-15,6 6-1 16,4-1-1-16,4 7 1 0,2 2 0 16,3 5 0-16,-2 3 1 15,7 5 0-15,-2 2-1 16,6 3 1-16,2 4 0 16,3 0 0-16,4 5 0 15,1-1 1-15,6 4-1 0,2 2 0 16,7 1 1-16,-2 2 0 15,4 5-1-15,2 2 0 16,4 6-1-16,-1 6 1 0,-4 4 0 16,3 7-1-16,-8 4 0 15,5 5 0-15,-3 6 1 16,-3 5-1-16,0 6 1 0,0 0 0 16,-1 5 0-16,0 4 0 15,-3 2 0-15,-7 8 0 16,1 3 0-16,-11 4-2 15,-2 1 2-15,-9 8 0 0,-6 1 0 16,-8 6 0-16,-9 3 0 16,-3 4 0-16,-14 8-1 15,-5 4 1-15,-7 7-1 16,-7 4 0-16,-12 6 1 16,-4 4 0-16,-9 6-1 0,-10 2 2 15,-8 3-2-15,-5 2 1 16,-8 2 0-16,-7 1 0 0,-6 3 0 15,-10 1 0-15,-1 2 1 16,-5 3-1-16,-9 2 1 16,-5 5 0-16,-2 2 0 15,-12 5 1-15,-1 10-2 0,-4 2 0 16,-7 5-2-16,-8 6-1 16,-1 7 0-16,-6 9 0 15,-9 0 1-15,-4 5-1 16,-10 2 1-16,-5 4 0 15,-4 1 2-15,-13 0 0 0,-8 1 1 16,-8-1 0-16,-1 4-1 16,-13-1 2-16,-3 2 0 15,-9 1-1-15,-7 8 0 16,-11 1-1-16,-7 6 2 0,-6 3-2 16,-12 9 0-16,-10 3 1 15,-17 5-2-15,-21 4-1 16,-18-7-4-16,-19 0-7 15,-31-2-20-15,-31-10-43 0,-14-12-6 16,92-99-9-16,-19 7-2 16</inkml:trace>
  <inkml:trace contextRef="#ctx0" brushRef="#br0" timeOffset="1.08292E6">1310 16877 0 0,'-13'-15'42'0,"4"9"-2"16,9 6 6-16,-9-9-3 16,-1 5-9-16,10 4-5 0,0 0-7 15,-10-7-3-15,10 7-5 16,0 0-1-16,0 0-12 15,0 0-2-15,2 5 2 16,6 5-1-16,0 6 0 0,6 7 0 16,-8 6-3-16,9 4 1 15,15 7 3-15,-7 5 1 16,6 3-1-16,-12-22 0 16,1 5 0-16,-1 2-2 0,3 4 3 15,5 0-1-15,-2 1 1 16,5 2 1-16,1 3-2 15,3 0 2-15,-3 0-1 16,2 4 1-16,-2-4-4 0,-1-1 4 16,3 2-3-16,1-9-2 15,-2 3 5-15,-4-5 7 16,-6-3 4-16,2-5 1 16,-2-7 4-16,-6-10-6 0,2-8 2 15,-8-5 2-15,-2-16-5 16,-3-7-11-16,2 4 1 15,-4-68-5-15,-5-10-1 16,-11 4 5-16,2-10-1 16,8-3-4-16,-2 18 1 0,4 22-2 15,6 39-3-15,-1 17 5 16,-2 15-3-16,17 0 1 16,1 21-3-16,4 13 4 0,-8-14 1 15,3 5 2-15,2 1 0 16,4 2-2-16,3 1 5 15,3 2-4-15,0-5 4 16,4 2-2-16,0-3 1 0,4-3-2 16,-1-6 4-16,-1-2 0 15,18-3 2-15,10-13 0 16,-5-22-1-16,-14-20 1 16,-20-24 0-16,-8-15 1 15,-14-12-2-15,-9-2 3 16,-9 4-5-16,-6 0 0 0,-5 8 0 15,4 10 0-15,-2 9-2 0,-2 15-4 16,8 11-9 0,6 10-43-16,4 14-17 0,9 16-6 15,0 0-8-15,-1 17-4 16</inkml:trace>
  <inkml:trace contextRef="#ctx0" brushRef="#br0" timeOffset="1.08364E6">2998 16545 34 0,'9'-23'77'0,"-11"2"1"16,-11 0-1-16,5 7-34 15,-6 5-11-15,-3 4-16 0,0 4-8 16,-2 12-4-16,0 9-6 15,3 16-2-15,0 14 1 16,7 17-1-16,2 11 2 16,3 7 2-16,1 3 0 0,8-5 1 15,6-4 0-15,2-10 4 16,3-17-3-16,-1-15 0 16,-1-16 0-16,-6-7 2 15,5-10 1-15,-2-9-1 0,-5-11 2 16,-4-17-2-16,1-9 0 15,-2-14 0-15,1-3-2 16,1-7-1-16,-2 6-1 0,-1 3-1 16,0 8-1-16,0 12 0 15,0 16 0-15,0 21 0 16,17 0 1-16,3 19-2 0,2 16-2 16,11 11-5-16,6 3-3 15,5 2-3-15,9-4-4 16,3-5-2-16,2-11 0 15,3-12 0-15,-3-14 5 16,-9-17 3-16,-5-13 7 0,-4-15 6 16,-12-6 7-16,-6-14 8 15,-9-13-2-15,-11-14 0 16,-1-15 1-16,-14-10 3 0,-3-7 3 16,-9-3 1-16,-3 4-1 15,-3 5-4-15,-1 14 4 16,0 13-2-16,4 23-2 15,5 18-5-15,3 16-4 0,6 21-5 16,6 13-1-16,7 26-2 16,1 20 0-16,9 24-1 15,8 28 0-15,7 20-3 16,7 16 2-16,10 9-1 0,1-1-3 16,9-8-4-16,-5-14-6 15,6-18-2-15,-9-28-4 16,3-17-4-16,-3-24-7 0,-9-20-4 15,-2-15-3-15,-13-21-6 16,0-19-4-16,-18-26-7 16</inkml:trace>
  <inkml:trace contextRef="#ctx0" brushRef="#br0" timeOffset="1.08384E6">3757 16152 59 0,'-29'-121'78'0,"2"17"-2"15,4 19-6-15,11 24-20 16,1 18-17-16,8 19-10 15,3 24-11-15,4 2-5 0,11 36-4 16,4 9-2-16,9 21-2 16,3 22-2-16,8 16-3 15,5 13-7-15,4 15-9 0,2 4-8 16,0-3-9-16,5-6-10 16,-6-15-5-16,-3-17-11 15,-4-19-12-15</inkml:trace>
  <inkml:trace contextRef="#ctx0" brushRef="#br0" timeOffset="1.08507E6">4278 16719 35 0,'-8'-46'82'16,"2"3"-3"-16,0 6-4 15,2-2-26-15,4 7-23 16,5 5-14-16,8 4-5 0,5 10-5 15,5 9 0-15,9 9-6 16,2 16-1-16,1 13-5 16,5 14 0-16,-1 11-6 15,-1 7-1-15,-4-2 2 0,-2-4-1 16,-7-9 7 0,-5-6 8-16,-3-16 9 0,-3-10 1 15,-4-19 6-15,-2-16-1 16,1-15 0-16,-2-10-2 0,-1-9-6 15,-4-11-6-15,4-2-2 16,-4-3 0-16,-1 8 1 16,-1 6 0-16,1 9 1 15,-1 10-2-15,-1 11 5 0,1 9-1 16,0 13-1-16,14 1-3 16,-1 6-1-16,4 7-2 15,9 6-2-15,-3-1-2 0,13 4 0 16,-5-6-5-16,10 2-4 15,-6-8-3-15,8-5-2 16,2-5-4-16,-2-5-1 16,1-9 2-16,-4-10-1 0,3-3 5 15,-7-10 8-15,1-3 9 16,-10-6 9-16,-5-1 5 16,-2 2 10-16,-8 2 0 0,1 6 1 15,-5 7-2-15,-1 11-2 16,-7 18-4-16,18-4-4 15,-9 14-3-15,7 17-4 16,0 10-1-16,9 4-2 16,0 1-3-16,9-1 1 0,-2-6-2 15,8-8 0-15,3-11-1 16,-3-15 0-16,3-12 3 16,-7-18 1-16,2-11 3 15,-12-10 3-15,3-6 1 0,-16-3 3 16,-3-3 6-16,-10 2 5 15,-1 8 5-15,-7 8 3 16,-4 12-2-16,-4 5-2 16,3 10-1-16,-1 8-5 0,4 9-4 15,2 13-5-15,3 6-5 16,2 7-3-16,3 4 0 16,3 2 1-16,4 2 0 15,3-3 1-15,4 1 0 0,1-9 1 16,2-3-1-16,2-8-1 15,1-4 1-15,1-7 0 16,-2-1 0-16,5-10 0 0,-2-5-1 16,3-4 1-16,-1-4-1 15,3-5 1-15,-2 0-1 16,1 2 0-16,1 1 0 16,-2 3-1-16,0 2 1 0,2 10-1 15,0 6 0-15,0 6 0 16,6 10 0-16,-3 11 1 15,3 10 0-15,2 3 0 16,4 1 0-16,2-5 1 0,5-4 0 16,2-8 0-16,0-9-1 15,7-13 1-15,-1-16-1 16,5-9 0-16,0-12 0 0,-3-7 0 16,-5-10 0-16,-2-9 0 15,-6-4 0-15,-8-6 1 16,-6-5 0-16,-14-3 1 15,-6-2 0-15,-9-2 2 16,-9-1 0-16,-8 8 2 0,-5 5 1 16,-2 9 1-16,-3 11 0 15,2 13-1-15,2 12-2 16,6 18-2-16,2 17-1 0,7 27-1 16,2 19-2-16,6 25-1 15,6 22 0-15,6 23 0 16,9 10 1-16,7 6 0 15,6-8-1-15,8-8-2 0,5-12-1 16,4-20-3-16,-2-20-3 16,0-23-6-16,-6-19-9 15,-1-16-15-15,-8-11-21 16,-4-13-13-16,-9-17-4 0,-2-12 7 16</inkml:trace>
  <inkml:trace contextRef="#ctx0" brushRef="#br0" timeOffset="1.08518E6">7505 15825 37 0,'1'-62'78'0,"-1"6"-1"15,5 3-8-15,8 9-14 16,7 0-17-16,14 5-19 16,8 2-17-16,9-4-24 15,12-1-31-15,13 5-22 0,3 0-4 16,6 0-6-16</inkml:trace>
  <inkml:trace contextRef="#ctx0" brushRef="#br0" timeOffset="1.08571E6">3287 18101 70 0,'-47'39'76'0,"47"-39"-1"15,-24 22-4-15,4 0-3 16,20-22-63-16,66-7-3 16,-3-12 4-16,17-13-1 0,16-11 0 15,24-9-1-15,53-24-1 16,189-82 1-16,-8-12-1 16,40-6-3-16,5 1 0 15,4 8 1-15,-23 13-1 16,-13 16 0-16,-45 18 0 0,-10 4 2 15,-10 10 0 1,-25 8 3-16,-16 9 0 0,-17 8-1 16,-16 7 2-16,-28 8-1 15,-16 8-1-15,-25 12-2 0,-20 8-7 16,-21 10-18-16,-21 14-50 16,-24-2-8-16,-21 10-8 15,-26 0-4-15</inkml:trace>
  <inkml:trace contextRef="#ctx0" brushRef="#br0" timeOffset="1.08676E6">11021 14352 1 0,'-19'-18'73'15,"-8"2"3"-15,-2-4-3 16,-6 6-32-16,-3 0-8 0,-8 8-12 16,-3 6-8-16,-10 2-7 15,-3 12-2-15,-7 10-1 16,-9 9-1-16,-10 8 1 16,-8 11 0-16,-8 4 1 15,-12 10 1-15,-12 13 3 0,-16 9-1 16,-7 9 2-16,-8 12-1 15,-3 5 0-15,2 10-1 16,7 7-1-16,12 6 0 16,21 1-2-16,18 5-1 15,25 6 0-15,21-1-2 0,25 2-1 16,26-3 1-16,12-2 0 16,29-4-1-16,17-6 0 0,21-14-1 15,21-15 0-15,23-16 0 16,11-16-1-16,31-20-1 15,20-21-1-15,24-28 0 16,19-22 0-16,23-31-1 0,17-24 0 16,15-26 0-16,12-26 1 15,4-21 2-15,-4-20-1 16,-8-21 4-16,-8-12 4 16,-23-10 2-16,-15-5 2 15,-31-5 3-15,-25 5 3 0,-34 2-2 16,-31 11 1-16,-38 17-1 15,-35 19-2-15,-42 22-2 16,-52 21-2-16,-46 29-3 16,-62 29-2-16,-56 36-2 0,-57 30 0 15,-57 44 0-15,-55 37 0 16,-46 41-3-16,-34 35 1 16,-15 34 0-16,1 27-1 0,18 22 1 15,32 18-2-15,47 12-6 16,51 4-5-16,68 3-40 15,166-138-30-15,-3 10-2 16,34-14-5-16,1-4-5 0</inkml:trace>
  <inkml:trace contextRef="#ctx0" brushRef="#br0" timeOffset="1.09019E6">19031 16596 53 0,'-35'-2'81'0,"11"-8"-2"0,5-2-6 16,6 0-50-16,4 6-3 15,9 6-9-15,0 0-6 16,10-7-3-16,9 4-2 16,5 0 0-16,15-2 0 0,10-3 1 15,14-1 0-15,17-5-1 16,12-3 1-16,16-3 1 15,14-3-1-15,12 0-1 0,3 1 1 16,12-1-1-16,1 1-1 16,-2 7-5-16,-7 0-7 15,-6 8-13-15,-9 7-29 16,-14 0-22-16,-5 1-4 16,-20 5-1-16</inkml:trace>
  <inkml:trace contextRef="#ctx0" brushRef="#br0" timeOffset="1.09163E6">19226 13790 23 0,'-17'-17'59'0,"4"2"-21"16,5 0-8-16,7 1-7 15,2 1-8-15,11 3-8 16,9-1-6-16,9-1-2 16,10 0-2-16,9 0 3 0,21 1 3 15,14 1-1-15,18-3 1 16,10 1-1-16,30-1 1 16,14-7 0-16,20 6 1 0,22-4-2 15,7 0 0-15,9-3 2 16,21 1-2-16,13-4 2 15,16 3 1-15,7 2 0 16,17-3 1-16,9 3 0 0,17 1 1 16,8 2 2-16,15 0 0 15,3 3 1-15,15 0 0 16,9 3 2-16,11 2-2 16,10 0 1-16,10 4-2 0,12-3-1 15,7 4-1-15,13 1-1 16,30 4-1-16,-33-2 0 15,-17 1 2-15,-2 1 0 0,-21 0 2 16,-6 3-1 0,-31 2 0-16,-17 1 0 0,-69 0-1 15,9 5-1-15,-24 1-1 16,-27-1-2-16,-30 3-1 16,-27 0 0-16,-33 2-4 0,-24-1-5 15,-22 2-5-15,-29-3-8 16,-26 5-17-16,-28 0-20 15,-38 1-26-15,-34 1-7 16,-32-8 0-16</inkml:trace>
  <inkml:trace contextRef="#ctx0" brushRef="#br0" timeOffset="1.09217E6">19034 14011 43 0,'-113'10'71'16,"31"-10"-10"-16,28-3-1 0,29-10-48 16,34-2 0-16,44-3-7 15,35-7-11-15,28-4-1 16,48-10 2-16,35-3 8 15,48-8 0-15,33-1 0 16,46-6 3-16,34-4 4 0,59 3 3 16,15-2 2-16,15 2 0 15,26-1 3-15,23 5-1 16,19 3 0-16,20 5-2 0,-4 11-1 16,-20 7-4-16,19 7-2 15,0 8-1-15,-11 5-2 16,-21 8 0-16,-19 1-2 0,-46 6 0 15,-18 5-1-15,-45 6-5 16,-38 6-4-16,-50 8-22 16,-41 6-51-16,-65 6-3 15,-50 0-6-15,-62-14-4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6:23:18.8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24306 6477 23 0,'0'0'27'0,"0"0"3"15,0 0-4-15,0 0-5 16,0 0-5-16,0 0-6 16,0 0-3-16,7 0-1 15,-7 0-1-15,18 8-2 16,-6-5 4-16,4 3-2 0,0-1 1 15,3-1 0-15,0 1 1 16,4 0-1-16,1-1-1 16,9 1 2-16,0 0-1 15,7-5-1-15,6 1 1 16,1 1-1-16,5-2 1 0,3 0 0 16,7 0 2-16,-3-2-3 15,3 1 1-15,3-2 0 0,-6 2 0 16,7-1-1-16,1 2 0 15,3 0 0-15,2 0-1 16,0 0-1-16,4 0 1 16,2 0-2-16,3 1 0 0,-1-1 2 15,4 0-3-15,-1 1 1 16,0-2-1-16,3 1 0 16,-3-1 1-16,4 1 0 0,-1-1 0 15,-2-1 1 1,1 2 0-16,-1 0 0 0,1 2 1 15,0-2-1-15,-4 1-1 16,3-1 1-16,3 0-2 16,-5 0 1-16,2 1-1 0,-1 0 0 15,3-1 0-15,-1 1 1 16,0-1-1-16,4 1 1 16,1-3 0-16,3 0 1 0,-1-1-1 15,1 0 0-15,2 3-1 16,0-1 1-16,3 1 0 15,2 0-1-15,-3 1-1 16,0-1 1-16,0 0-1 0,4 3 2 16,3 0-1-16,-2-1 0 15,0 2-1-15,6-2 2 16,-5-1-1-16,4 2 0 0,4-2 1 16,-2 3 0-16,-2-3 0 15,-1 0 1-15,-1 2 0 16,-2-1-1-16,3 1 1 15,-9-1 0-15,-3 4-1 16,-2-2 0-16,-3-1 0 0,-5 2-1 16,-6 0 1-16,-6 0-1 15,-9 1 0-15,-4-2 0 16,-8-2 0-16,-6 3 0 0,-9-4-1 16,-7 2-4-16,-6-3-7 15,-7 0-39-15,1 0-27 16,-17 0-6-16,-10 0-5 15,-20-6-5-15</inkml:trace>
  <inkml:trace contextRef="#ctx0" brushRef="#br0" timeOffset="1377.2314">3782 7821 16 0,'0'0'60'0,"1"-13"2"16,9 3-2-16,15-6-49 0,-3 6-5 15,11-6-2-15,2 5-1 16,13-5-1-16,0 4 0 16,13-3-1-16,1 4 1 15,2 2-1-15,8-1 0 0,7 2-1 16,2 2 1-16,3-1-1 15,6-1 0-15,-2 3 1 16,5 0 1-16,7 1 0 0,0 0 2 16,0 1 0-16,4-1 0 15,3 2 1-15,4 1-1 16,6 0 1-16,-2 2-2 0,2-1-1 16,6 1 0-16,-7 1 0 15,8 2 0 1,6 1 0-16,-2-1 1 0,-1-3 0 15,5 3-1-15,0 0-1 16,-3 0 1-16,3 0-1 0,-5-1 0 16,-7-1 0-16,4 1 1 15,3-1-2-15,-5-1 1 16,-2 1 0-16,5-2 2 0,1 0-2 16,-2 2 1-16,4-2 1 15,0 1 0-15,-11-1-1 16,4 0 0-16,2 1-1 15,-8-1 1-15,-5 2-1 16,-2 1 0-16,-8-1 0 0,0 3 0 16,-3-3 0-16,-8 3-1 15,-4-1 1-15,-8 3-1 0,-5-2 0 16,-4 4-1-16,-9-1-6 16,-4 5-18-1,-10 6-31-15,-12 6-16 16,-4 1-5-16,-10-4 2 15</inkml:trace>
  <inkml:trace contextRef="#ctx0" brushRef="#br0" timeOffset="11135.0871">3093 12765 40 0,'-6'-15'64'16,"6"15"-6"-16,6-9-32 15,-6 9-6-15,0 0-5 0,0 20-6 16,0-4-7-16,-2 14-1 15,2 10 0-15,-1 8 4 16,1 11-1-16,0 3 3 16,-2 9-2-16,-1 0 2 0,1 5-1 15,-3-3 0-15,0-3 1 16,1-3-2-16,0-3 1 16,-1-6-1-16,-2-4-2 15,7-8-5-15,-2-1-9 16,1-13-14-16,1-6-13 0,0-11-20 15,7-8-13-15,-7-7-2 16</inkml:trace>
  <inkml:trace contextRef="#ctx0" brushRef="#br0" timeOffset="11411.6334">3177 12869 35 0,'2'-18'62'0,"0"1"2"16,1 7-20-16,7-2-29 16,-4 0 0-16,10-5-3 15,-5 1-1-15,1 4-1 16,2-4-3-16,4 2 0 16,0-3 0-16,3 2-1 0,5-3-1 15,-1 4-2-15,0 0-2 16,1 2-2-16,-2 5-5 15,-1 2-9-15,-2 5-10 16,-5 9-11-16,-8 7-17 0,-4 15-9 16,-4 6-6-16</inkml:trace>
  <inkml:trace contextRef="#ctx0" brushRef="#br0" timeOffset="11616.7358">3199 13209 6 0,'-24'14'57'0,"5"-2"-2"0,3-2-8 16,7-4-7-16,9-6-9 16,0 0-7-16,0 0-6 15,8 0-8-15,14-1-1 0,-2-8-4 16,10-2-1-16,0 1-5 16,3-5-15-16,2-3-22 15,11 3-30-15,-10-6-3 0,-2-1-3 16</inkml:trace>
  <inkml:trace contextRef="#ctx0" brushRef="#br0" timeOffset="11890.8196">3888 12510 55 0,'17'-33'78'15,"-9"11"-2"-15,-2 4-3 0,-6 18-43 16,3-10-13-16,-3 10-8 15,0 16-6-15,-6 9-2 16,0 14-3-16,0 5-1 16,-6 13 4-16,0 9-1 0,1 6 2 15,-4 2-1-15,6 1 0 16,-6-2 1-16,4-4-1 16,-1-2-2-16,4-5-7 15,0-9-6-15,0 2-13 0,3-11-11 16,2-4-24-16,2-3-15 15,7-16-3 1</inkml:trace>
  <inkml:trace contextRef="#ctx0" brushRef="#br0" timeOffset="12097.3511">4057 13047 37 0,'21'-32'73'0,"0"8"-3"16,-15 0-29-16,6 18-7 15,-3 6-11-15,-1 10-9 16,-3 14-7-16,-4 9-2 0,-1 8-2 16,-1 5-1-16,-2 8-2 15,-3-4-4-15,2 0-7 16,0-10-9-16,1-4-18 0,3-5-19 16,0-16-15-1,0-15-4-15</inkml:trace>
  <inkml:trace contextRef="#ctx0" brushRef="#br0" timeOffset="12241.9263">4258 12684 9 0,'1'-12'39'0,"-1"-1"-31"0,0 13-7 16,0-15-52-16</inkml:trace>
  <inkml:trace contextRef="#ctx0" brushRef="#br0" timeOffset="12791.2369">4682 12144 54 0,'20'0'79'0,"-4"0"-1"0,-3 14-6 15,-3 5-4-15,-7 14-67 16,2 10-3-16,0 14 1 16,1 17 0-16,-5 13 0 15,-1 11 1-15,-2 15 0 0,-8 3 0 16,1 5 0-16,-2-3 1 16,1-5 0-16,3-10 0 15,4-6 0-15,1-6-3 16,2-14-5-16,1-11-3 0,3-9-5 15,-3-3 1-15,-1-11-2 16,-1-6 2-16,-6-10 2 16,-4-7 5-16,-4-13 5 0,1-9 4 15,-1-18 1-15,1-12 1 16,1-17-1-16,4-16-2 16,4-11-3-16,4-9-2 15,3-7 1-15,10-6 1 0,9 2 1 16,7 4 1-16,5 10 2 15,3 8 1-15,5 14 2 16,3 8-1-16,2 15 1 0,-6 10-1 16,5 14 0-16,-3 3-1 15,-7 10 0-15,-4 10-1 16,-7 9 0-16,-5 10 0 16,-16 6-1-16,-3 9 1 0,-12 0 0 15,-14 6 0-15,-3-1-2 16,-10 2-4-16,-4-5-6 15,-4-7-6-15,1-3-7 16,1-9-14-16,-5-8-25 0,8-2-9 16,0-10 0-16</inkml:trace>
  <inkml:trace contextRef="#ctx0" brushRef="#br0" timeOffset="13169.6904">5642 11848 25 0,'15'-19'70'15,"-10"5"0"-15,-1 6-5 16,7 8-32-16,-11 8-12 15,0 15-8-15,-3 15-5 16,-2 9-2-16,-6 20 1 0,1 17 1 16,-6 16 0-16,-1 12-2 15,-3 16 0-15,-1 1-2 16,-3 3 0-16,5-4-2 16,-2-12 0-16,2-10 0 0,1-13-1 15,3-13 0-15,2-14-2 16,6-18-2-16,3-7-4 15,2-12-3-15,2-4-4 16,6-16-6-16,8-6-13 0,6-6-29 16,9-21-13-16,8-9-3 15</inkml:trace>
  <inkml:trace contextRef="#ctx0" brushRef="#br0" timeOffset="14464.437">6045 12653 56 0,'31'-41'83'15,"-8"8"-3"-15,-8 13-5 16,-6 5-43-16,-9 15-9 0,-1-9-10 16,-9 11-8-16,-8 7-1 15,-7 7-5-15,-5 4-2 16,-6 7 1-16,-2 4 0 0,-9 6 1 16,-2 1 1-16,1 6 0 15,-1 1 1-15,6 1-1 16,3 1 0-16,3-2 0 15,3 1-2-15,9-5-3 0,7 1-4 16,7-7-2-16,2-6-1 16,9-7-1-16,2-8 2 15,11-5 0-15,3-9 2 16,13-6 3-16,8-14 4 0,4-7 2 16,11-7 2-16,2-4-1 15,7-3-1-15,3-2 0 16,3-1 0-16,-4 6 1 0,-7 0-2 15,1 7 1-15,-10 2-2 16,-2 7 0-16,-5 0 0 16,-9 8 0-16,-5 4-1 15,-8 2-2-15,-4 4 1 0,-14 4 2 16,10 0 2-16,-10 0 1 16,-19 12 0-16,6-3 2 15,-7-1 2-15,2 4 0 16,-4-2 1-16,1 3 0 0,-3-3-2 15,3 2-1-15,0-1 2 16,-5 3-2-16,5 5 2 16,-2-3-2-16,1 4-1 0,1-2 1 15,5 2-1-15,1-5-1 16,5 5-1-16,4-6-1 16,4-1 0-16,2-5 1 15,0-8-1-15,6 16 2 0,3-13-1 16,5-3 2-16,1 0-1 15,5-9 2-15,0-6-1 16,6-6-1-16,-1-5 0 16,5-3 0-16,-5-2 1 0,2 2-2 15,-6 0-2-15,3 6 1 16,-2 3 0-16,-8 10 0 16,3 6 0-16,-17 4 0 15,16 11 0-15,-12 9 1 16,0 6 0-16,-5 5 0 0,1 1 0 15,-2-1 1-15,1 0-1 16,-2-10 2-16,3 3 0 16,2-14 1-16,-2-10 0 0,13 0 0 15,-2-10 0-15,1-6 1 16,2-3-2-16,3-6 0 16,-1-7-1-16,4 0-1 15,-1 1 0-15,0 1-1 0,3 2 0 16,0 3 0-16,0 4 0 15,0 7 0-15,-2 5 0 16,-3 6 0-16,0 3 0 0,-2 4 0 16,-2 7 0-16,-2 7-1 15,-3-1 1-15,4 5 1 16,-1-6 0-16,2 1 0 16,2-4 1-16,5-7 0 0,1-6 0 15,9-5 0-15,1-9 1 16,8-13-1-16,4-1 0 15,5-17 0-15,5-1 0 0,0-15-1 16,3-4 0-16,-4-11-1 16,0-7 2-16,-9-6 0 15,-4 2 4-15,-8 6 4 16,-10 12 0-16,-5 10 0 0,-6 14-1 16,-5 20 1-16,-5 25-1 15,-4 11-2-15,-6 25-3 16,-2 22-3-16,-4 11-1 15,-2 16 0-15,1 9-1 0,1 1-2 16,6-7-3-16,2-6-4 16,5-11-4-16,3-14-6 15,0-17-4-15,7-12 0 16,-2-17-2-16,-5-11 1 0,11 0 1 16,-6-9 5-16,-2-10 6 15,-1-12 11-15,2 3 16 0,0-11 5 16,2 6 6-1,-2-4 3-15,7 5 1 0,3-2-1 16,11 4-1-16,10 1-6 16,11 0-6-16,13 3-10 15,9-5-8-15,10 3-15 0,5-2-21 16,-2 4-33-16,4 6-7 16,-9 2-3-16,-10 6 4 15</inkml:trace>
  <inkml:trace contextRef="#ctx0" brushRef="#br0" timeOffset="17272.4527">9035 11256 38 0,'-8'-30'55'16,"-1"3"-2"-16,1 7-45 0,-1 8-1 15,9 12-3-15,-12 2-4 16,1 17-3-16,-1 10-4 15,-5 11 2-15,-7 8 1 0,1 17 4 16,-7 9 0-16,4 12 0 16,-4 9 1-16,5 8 2 15,0 3 0-15,5 13 2 16,8 14-1-16,-3 3 2 0,4 1 0 16,2 9 0-16,1 7-2 15,2-3 0-15,2-3-3 16,3-9 1-16,0-24-2 15,3-10-8-15,4-4-20 0,5-28-27 16,8-18-1-16</inkml:trace>
  <inkml:trace contextRef="#ctx0" brushRef="#br0" timeOffset="18016.7324">9750 11782 38 0,'0'29'44'0,"-2"6"-39"16,-2 15-4-16,3 2 3 15,-1 14-2-15,0 6 2 16,2-4-2-16,-1-3 2 0,1-7-1 15,2-8 1 1,0-13 3-16,4-4 8 0,-2-16 6 16,-4-17 1-16,10 6 1 0,-7-14-1 15,0-11-1-15,2-12-2 16,1-4-4-16,0-13-8 16,4-5-5-16,-4-6-1 15,7-2 2-15,-4 2 1 0,2 5 0 16,3 7-2-16,-2 10 0 15,2 11 0-15,1 10-1 16,1 13 0-16,-1 9-2 16,-2 15 0-16,0 11 0 0,0 5 0 15,-3 7 2-15,0-2 0 16,0 1 0-16,1-10 1 16,2-4 2-16,-3-9 1 15,6-11 2-15,2-9-1 0,2-9 1 16,6-11-1-16,-3-12 1 15,2-7 0-15,-1-8-2 16,1-1 0-16,-2-4-3 0,3 3 2 16,-8 5-2-16,-1 8-1 15,-4 11 0-15,2 12-1 16,0 13-1-16,2 13 1 16,-2 19-1-16,1 12 0 0,0 18-2 15,2 5-5-15,6 16-5 16,-2 4-9-16,10-1-16 15,-1 2-24-15,9-12-14 16,6-7-5-16</inkml:trace>
  <inkml:trace contextRef="#ctx0" brushRef="#br0" timeOffset="18526.685">11740 12354 22 0,'-2'-8'62'16,"-6"-10"1"-16,-7-8-1 0,0-9-44 15,-3-6 0-15,-2-10-3 16,1-9-1-16,3-8 0 15,3-7-1-15,5-1 0 0,7-2 0 16,1 3-4-16,12 3-2 16,7 11-3-16,1 8-2 15,4 11-1-15,4 9-1 16,-2 13-1-16,0 10 0 16,-1 9 0-16,-8 3 0 15,-7 14 1-15,-5 7-1 0,-9 10 1 16,-14 10 0-16,-13 8 0 15,-14 10-2-15,-12 3 1 0,-7 2-1 16,-2-6 1-16,-4-1 0 16,3-9 1-16,3-8 0 15,10-9 2-15,14-11 1 16,8-9-1-16,12-3 1 0,7-1 0 16,13-9 0-16,0 0 0 15,25 8-1-15,12-8 0 16,8-5-3-16,18-3-5 0,9-6-16 15,9-9-37-15,11 4-14 16,-1-9-4-16,5-3-4 16</inkml:trace>
  <inkml:trace contextRef="#ctx0" brushRef="#br0" timeOffset="19071.4941">12412 11441 9 0,'-26'-2'67'16,"0"-1"1"-16,5-3-7 15,5-3-1-15,16 9-62 0,-6-10 5 16,6 10 0-16,16-7 0 16,3 3 0-16,4-2 5 15,11-3 1-15,6-4 2 16,9-1-2-16,9-6-1 0,7 0 0 15,5-4-3-15,7 0-3 16,-2 0-2-16,-1 0-2 16,-8 4 0-16,-4 2-2 15,-16 6-7-15,-12 2 0 0,-9 5-1 16,-17 5 0-16,-8 0 1 16,-13 16 1-16,-11 4-1 15,-6 5 4-15,-8 6 5 16,-2 6 2-16,-6 5 1 0,-1 3 2 15,-3 6 1-15,1-6 0 16,8 7-1-16,2 1 1 16,11 1 1-16,0 0-2 0,14-3 0 15,4 2-1-15,10-5 0 16,11 3 0-16,2-7 1 16,5-4-2-16,-1-4 1 15,3-3-1-15,-7-2 1 16,1-7 0-16,-10-1 3 0,-4-3 3 15,-3-2 0-15,-12-4-1 16,-7-3 2-16,-8-3-2 16,-3-4-5-16,-4-2-7 0,-1-2-24 15,5-2-39-15,-3-2-5 16,5-6-4-16,6-13 0 16</inkml:trace>
  <inkml:trace contextRef="#ctx0" brushRef="#br0" timeOffset="19472.185">13425 10808 31 0,'1'-9'62'0,"-1"9"-1"16,0 0-1-16,0 16-47 16,5 2-1-16,2 11-9 15,6 13 1-15,3 8 4 16,3 17 1-16,3 9 0 16,4 11 0-16,0 12-2 15,-1 15-1-15,3 7 1 0,-8 5-4 16,-4 8 0-16,-1-1-1 15,-10 0 0-15,-4-2 0 16,-3-10 1-16,-13-10 0 0,-6-9 2 16,-10-11 0-16,-10-9 1 15,-8-8 0-15,-10-3-2 0,-11-8-7 16,-10-1-19-16,-9 5-39 16,-15-10-10-16,-9-3-5 15,-7-10-5-15</inkml:trace>
  <inkml:trace contextRef="#ctx0" brushRef="#br0" timeOffset="20866.3411">14332 11955 7 0,'-8'-4'33'0,"8"4"0"15,0 0 0-15,0 0-2 16,0 0-4-16,0 0-4 0,0-12-3 16,0 12-1-1,11-16-2-15,1 4-3 0,6-5 0 16,2-2-1-16,13-7 0 15,3-2 0-15,14-5 0 16,9-3 0-16,10-4 0 0,9-4-2 16,7 2 0-16,8-4-3 15,4 2 0-15,7-1-2 16,-5 4-2-16,3 1-2 16,-3 1 1-16,-2 3-2 0,-4 1 1 15,-2 2 0-15,-7 0 0 0,-4 2 1 16,-6 0-1-1,-8 2 1-15,-9 2-1 0,-4 2 1 16,-8 2 0-16,-10 3-2 16,-6 2 0-16,-11 5-1 15,-3 1 0-15,-6 1-1 16,-9 11-1-16,4-15-3 16,-4 15-7-16,-5-15-10 0,5 15-19 15,-16-7-22-15,-2 6-20 16,-1 1-3-16,-5 0-2 0</inkml:trace>
  <inkml:trace contextRef="#ctx0" brushRef="#br0" timeOffset="21150.1378">15694 10844 11 0,'-17'-18'63'15,"4"0"0"-15,10-10-23 16,4 14-12-16,13-1-4 0,8 7-12 15,12 1-6-15,10 4-1 16,7 3 1-16,12 3 3 16,2 7 0-16,5 5 0 15,0 7 0-15,-2 1 0 16,-9 8-2-16,-9 1-1 0,-8 7 1 16,-16 6-3-16,-10 5 1 15,-16 11 1-15,-16 5-1 16,-12 8-1-16,-18 2-5 0,-3-2-11 15,-13-3-35-15,0 1-23 16,-9-3-4-16,3-13-6 16</inkml:trace>
  <inkml:trace contextRef="#ctx0" brushRef="#br0" timeOffset="21856.4456">18086 10023 62 0,'14'-22'71'0,"-7"1"-5"0,-4 6-36 15,-3 15-7-15,7-10-11 16,-7 10-9-16,3 16-6 15,-2 6-3-15,-1 8 0 16,0 10 1-16,-2 7 4 0,-6 15 1 16,0 6 0-16,-4 8 2 15,-1 1 2-15,0 1-2 16,1-1 0-16,2-4-7 16,2-3-11-16,1-11-20 0,3-1-24 15,-4-11-6-15,2-8-1 16</inkml:trace>
  <inkml:trace contextRef="#ctx0" brushRef="#br0" timeOffset="22086.062">17833 10350 32 0,'-6'-69'69'16,"1"6"2"-16,3 6-4 15,2 4-45-15,4 12-7 16,6-3-4-16,6 4-5 15,3 0 0-15,7 0-2 0,7 0-1 16,10-4 0-16,10 1-1 16,7-4 0-16,16 5-2 15,3 0-7-15,5 8-10 16,0 6-16-16,-7 5-28 0,-1 12-10 16,-13 9-3-16</inkml:trace>
  <inkml:trace contextRef="#ctx0" brushRef="#br0" timeOffset="23984.2186">17638 10764 42 0,'-26'35'51'16,"7"-9"2"-16,12-5-45 15,7 2-8-15,5 9-1 16,8 0 5-16,6-3 0 16,2 1 3-16,7-5 2 0,7-3 2 15,2-8-1-15,9-2 1 16,-1-12 2-16,6-3-3 16,0-10-2-16,5-12-2 15,-3-3 0-15,-4-12-2 16,2-2-1-16,-5-7 1 0,2-2 0 15,3-3-2-15,-4 2 3 16,2 6 1-16,-6 4-1 16,2 7-1-16,-8 8 0 0,2 7 1 15,-11 10-3-15,-3 8 1 16,-7 4-2-16,-6 9 0 16,-2 7 0-16,-3 3-1 0,-4 2 1 15,-2 4 0-15,-1-4 0 16,0 1 0-16,0-6 0 15,-1-3 1-15,2-6 0 16,-1-9 1-16,0 0 2 16,14-5-2-16,-3-10 1 0,-2-7-1 15,4-6 1-15,2-5-2 16,1-3-1-16,2-3 0 16,3 0-1-16,-2 1-1 15,2 11-1-15,-4 0-1 0,5 12 0 16,-5 8 0-16,1 8 0 15,-2 5-1-15,-1 9 1 16,-1 11 1-16,2-2 1 0,5 8 1 16,0-5 0-16,6-1 0 15,3-5 0-15,11-3 1 16,0-9-1-16,11-8 1 16,0-2-2-16,3-12 0 0,1-5 0 15,-3-7 0-15,-4-2 0 16,-7-1 0-16,-6-1 1 15,-12-1 1-15,-9 5 1 16,-9-2-2-16,-7 9 1 0,-8 2-1 16,-11 10-1-16,-1 2 0 15,-8 8 0-15,-1 13 0 16,-4 6 0-16,4 8 0 16,-1 0 0-16,8 8 0 0,2-4 0 15,10 1 1-15,7-7-1 16,4-5 1-16,11-8 1 0,10-8 1 15,7-8 1-15,6-11 0 16,8-13 1-16,1-8 0 16,5-11-1-16,0-9-1 15,-3-8-1-15,-2-8 0 16,-7-7 0-16,-4-5 0 0,-7-3-1 16,-4 3 2-16,-9 3 0 15,-7 4 0-15,-4 10 1 16,-1 8 0-16,-1 16-3 15,-6 8 0-15,-4 19-2 0,-1 7-1 16,-1 13 0-16,-2 18-2 16,-1 11 1-16,-1 13 0 15,-2 11 0-15,-3 13 2 16,3 4 1-16,2 1 1 0,8 2 0 16,3-2 1-16,6-8 0 15,9-8 1-15,8-12 1 16,8-10 0-16,0-12 0 15,7-10 2-15,-2-14-1 0,5-6 1 16,-3-16-2-16,0-10 1 16,1-9-1-16,0-8-1 0,0-5 0 15,-2 2-1-15,1 0-1 16,-7 5-2-16,2 8 0 16,-9 8-1-16,-2 12 0 15,-6 10 0-15,-10 4 0 0,15 17 0 16,-9 2 0-16,-1 4 2 15,5 7 0-15,3-1 2 16,8 4 0-16,5 0 0 16,5-6 1-16,10-1 0 0,6-9-1 15,7-7-1-15,2-10 1 16,1-5-1-16,-2-11 0 16,-5-10-1-16,-5-5 0 15,-6-9 0-15,-8 1 1 0,-12-2 0 16,-6 3 0-16,-9 4 0 15,-4 4-2-15,-7 9-1 16,-8 10 0-16,-5 10 0 16,-7 5-2-16,2 13 0 0,-4 6 0 15,1 6 1-15,2 5 0 16,4-3 1-16,6 2 0 16,7-6 1-16,7-1-1 0,2-7 2 15,11-7 1-15,6-6 0 16,6-6 1-16,3-3 1 15,5-12 1-15,1-5-1 16,5-7-1-16,-4-4 1 16,5-5-2-16,0 6 0 0,-4-2-1 15,-3 9-2-15,-6 5 0 16,1 9-1-16,-8 7 0 16,1 6 1-16,-10 13 0 15,1 4 0-15,-5 6 1 0,4-3 1 16,-2 3 1-16,-1-5 1 15,2-1 0-15,0-9 1 16,3 1 1-16,-2-9 0 16,4-4 1-16,0-3 1 0,1-7-1 15,1-4 0-15,2-6-1 16,1-2 0-16,3-5 0 16,-1 1-2-16,-2-1 0 0,0 5-1 15,-1 1-1-15,-3 7-1 16,1 3-1-16,-5 9 0 15,0 2 0-15,-10 0 0 0,12 22 0 16,-8-6 0-16,-1 4 1 16,3-2 1-16,1 3 1 15,-2-4 0-15,0-2 1 16,3-3 1-16,-8-12 2 16,15 10-1-16,-7-10 1 15,-8 0-1-15,18-14 1 0,-10-1 0 16,4-6-1-16,2-3 1 15,-2-5-2-15,4-1-1 16,8-1 0-16,0-1 0 0,3 3-1 16,4 4-1-16,1 6 0 15,3 7 0-15,-1 8-1 16,-1 4-2-16,-6 10 2 0,-4 8-3 16,-1 7-9-16,-10 4-19 15,-6 0-34-15,-6 7-5 16,-7 0-1-16</inkml:trace>
  <inkml:trace contextRef="#ctx0" brushRef="#br0" timeOffset="24227.9795">20625 9644 55 0,'-34'-22'83'16,"7"-1"-1"-16,6 3-10 16,7-1-8-16,5 12-68 0,4-3-10 15,5 12-8-15,0 0-9 16,0 0-20-16,0 15-25 16,0 0-3-16,0 7 6 15</inkml:trace>
  <inkml:trace contextRef="#ctx0" brushRef="#br0" timeOffset="25088.0775">23164 8910 9 0,'-12'-25'64'0,"-2"3"-1"0,1 2-1 15,3 4-48-15,-1 8 1 16,11 8-6-16,-15-9-5 16,7 9-4-16,-4 7-3 0,0 4 0 15,-2 10-2-15,-4 6 0 16,-6 12 4-16,-3 3-1 16,-1 17 1-16,0 8 1 0,-2 6-1 15,6 2 1-15,6 2 0 16,3-3-2-16,8-3 2 15,6-4 2-15,4-11 1 16,11-12 1-16,4-4 3 0,7-15 1 16,7-8 2-16,4-9 0 15,6-10 1-15,6-12 0 16,2-14-1-16,-1-7 0 16,4-14-2-16,-4-4 0 0,-4-4 3 15,-6 6-2-15,-8 1 1 16,-5 10-2-16,-7 6-3 15,-5 11-2-15,-8 12-1 16,-6 11-2-16,0 8-2 0,-3 11-3 16,-2 7 1-16,-1 7 0 15,3 6 3-15,3 1 1 16,7 1 1-16,12-3 0 0,11-6 1 16,9-6 0-16,6-9 1 15,9-9 0-15,3-8 0 16,0-9 2-16,-4-10 1 0,-6-8 0 15,-12-11 0-15,-10-4-1 16,-11-5-1-16,-13-1-1 16,-8 2-1-16,-14 1-4 15,-7 8-7-15,-9 4-14 16,-8 11-21-16,5 13-33 0,-4 8-3 16,-1 1-6-16,7 4 4 15</inkml:trace>
  <inkml:trace contextRef="#ctx0" brushRef="#br0" timeOffset="25540.6798">23951 9006 1 0,'21'-16'63'0,"1"4"4"15,-2 1-6-15,-3 8 0 0,3 4-60 16,-1 10-1-16,3 5-2 15,-6 9 1-15,4 8-1 16,-5 6 1-16,-3 4 2 16,-3 1 1-16,1 2 0 15,-4-4 0-15,0 1 0 0,1-10 1 16,-3-6 1-16,-3-7 1 16,3-5 7-16,-4-15 2 15,4 11 0-15,-4-11 1 0,0-12-1 16,2-4-1-16,-2-7 1 15,2-8-3-15,2-8-6 16,1-5-2-16,5-5 0 16,0 3-2-16,5-1 1 0,2 6-1 15,1 7-1-15,0 9-1 16,3 7-1-16,3 12-1 16,-3 6-2-16,2 12 1 15,-2 4 0-15,-3 11 1 0,2 5-3 16,-2 7 0-16,-5 6-4 15,-2 1-6-15,0 0-9 16,-3-6-21-16,3 3-25 16,-3-11-6-16,1-10 0 0</inkml:trace>
  <inkml:trace contextRef="#ctx0" brushRef="#br0" timeOffset="25969.1234">24543 8997 51 0,'10'-30'66'0,"1"5"-3"0,5 5-36 16,0 11-1-16,3 8-14 15,5 2-6-15,-2 14-6 16,3 2-3-16,-7 10 0 16,4 0 1-16,-8 7 1 15,4 4-1-15,-9-5 2 0,2 0 1 16,-6-7 1-16,2-2 0 15,1-9 2-15,-5 0 2 16,-3-15-1-16,14 2 2 16,-14-2-2-16,11-17 1 0,-3 0-2 15,-1-12-1-15,5 0-1 16,-2-8-1-16,4-3-1 16,1-3 2-16,3 3 1 0,0-2 3 15,3 7-2-15,3 8 1 16,3 4 0-16,-3 9-2 15,4 8 1-15,-4 6-2 0,6 11-4 16,-6 7 0-16,4 7 0 16,-5 3-1-16,-1 8-3 15,-4-5-3-15,4 6-6 16,-1-10-9-16,0 0-26 0,4 0-18 16,-7-7-5-16,5-5 5 15</inkml:trace>
  <inkml:trace contextRef="#ctx0" brushRef="#br0" timeOffset="26389.5548">25689 8950 19 0,'13'0'51'0,"-13"0"2"0,17-10-2 15,-6 5-53-15,10 1 2 16,-1-5 3-16,12-3 3 16,6-3 3-16,0-6 3 0,8-2 0 15,-4-2 0-15,3-1 2 16,-6-3-1-16,0 3-1 16,-13-1-1-16,-6 4 1 15,-8 3-3-15,-9 3-2 0,-4 6-2 16,-13 6-3-16,-6 5-2 15,-10 2-1-15,0 12-1 16,-9 5-3-16,4 5 2 16,-3 4 1-16,7 1-1 15,2 0 3-15,12-1 0 0,3 0 3 16,11-3-1-16,3-3-1 16,11-1 2-16,10-4-2 15,8 0-1-15,9-5-6 0,7-2-13 16,10-5-17-16,2-5-24 15,10 2-10-15,2-8-3 16</inkml:trace>
  <inkml:trace contextRef="#ctx0" brushRef="#br0" timeOffset="27419.7232">26760 8594 41 0,'-14'-12'63'0,"-8"2"-1"16,-2 23-20-16,-6-10-27 15,-9 8-5-15,0 9-8 16,-4 9-2-16,-2 9 1 16,0 2 2-16,2 8 0 0,3-5 1 15,13 4 2-15,9-7 1 16,5 0 2-16,13-9-1 16,9-5 1-16,13-7-1 15,13-6 1-15,8-8-1 16,8-6 0-16,9-10 0 0,7-15-3 15,2-9-1-15,2-15-3 16,4-5 0-16,-7-13-1 0,-1-6 0 16,-2-6 0-16,-5-5 0 15,-7 2 2-15,-5 2 1 16,-9 6 2-16,-9 8 2 16,-8 8 0-16,-5 9 1 0,-7 11-4 15,-8 12-2-15,-2 8-1 16,-4 9-3-16,-7 10-1 15,-6 9-2-15,6 15-1 16,-4 7 0-16,-4 15 2 16,-2 7 3-16,4 11-1 0,1 8 3 15,6 2-1-15,8 2 2 16,1-2 0-16,3-2 0 16,11-7 0-16,8-6-1 0,0-11 2 15,3-8 2-15,-1-11 0 16,2-9 1-16,3-12 1 15,0-12-1-15,2-17-1 0,4-10 0 16,5-10-1-16,1-12-2 16,6-5-1-16,-3-4 0 15,0 1-1-15,-6 5 0 16,-2 10 0-16,-7 6-3 0,-7 13-2 16,-10 9 0-16,-11 18-1 15,0 0-2-15,0 9 2 16,-11 12-3-16,-7 10 3 15,-1 5 3-15,0 3 1 0,0 2 1 16,2-3 0-16,3 0 0 16,5-9 2-16,3-3 1 15,5-12 2-15,1-14 0 16,10 6 0-16,3-10 3 0,3-9-3 16,5-5 2-16,2-7-3 15,3-3-1-15,5-2-1 16,5-1-1-16,-2 3 0 15,-5 2-3-15,0 8 1 0,0 2-3 16,-4 11 1-16,-5 4-1 16,-4 7-2-16,-4 13 1 15,-4 2 0-15,-2 8 1 0,-2 4 1 16,-3 5 2-16,-1-2 0 16,0 0 3-16,0-6 0 0,2-2 4 15,-2-8 3-15,0-6 4 16,0-14-1-16,0 0 2 15,11 0-2-15,-6-10 0 16,3-10-1-16,3-8-3 16,1-5-4-16,5-7 0 0,7-3-3 15,1-5 1-15,3 3-1 16,1 2 0-16,0 6-1 16,0 3 1-16,0 11-2 15,-3 6-1-15,-1 10 0 0,-4 7-1 16,0 8-2-16,-8 8-3 15,1 6-6-15,-8 3-10 16,0 6-10-16,-5 3-19 16,-4-5-26-16,-3 0-5 0,-13-7 0 15</inkml:trace>
  <inkml:trace contextRef="#ctx0" brushRef="#br0" timeOffset="27667.8943">26527 8372 25 0,'-45'-19'75'16,"20"-4"0"-16,21-5-4 16,12-4-4-16,29-3-63 0,18 3 3 15,14 4-3-15,12 1-3 16,16 0-1-16,9 4-6 15,2 6-7-15,3 5-11 16,-10 2-19-16,-7 11-27 0,-15 0-5 16,-16 8-1-16</inkml:trace>
  <inkml:trace contextRef="#ctx0" brushRef="#br0" timeOffset="28460.0716">18957 11693 0 0,'83'-34'13'0,"10"-5"3"15,21-2 2-15,13-6 1 16,8-4 1-16,13-6 4 15,12-5-1-15,11 2 2 0,10-11 0 16,6-2 0-16,13-4 1 16,6-2 1-16,7-5 2 15,11-3-1-15,3 0-2 0,7-4-4 16,15-1-1-16,14-1-3 16,4 0-5-16,9 1-2 15,9 2-2-15,10 4-4 16,5 5-1-16,6 5-1 0,-4 2 0 15,4 6-1 1,-3 0 1-16,-3 3 0 0,-4-2 0 16,-5 2 0-16,-3-2 1 15,-11-2 0-15,0 1 0 16,-12-3 0-16,-9 2-1 0,-14-4 0 16,-11 1-1-16,-16 1 0 15,-20 2 0-15,-18 4 0 16,-25 5-2-16,-14 6 1 15,-23 11-1-15,-13 8 0 0,-22 11-1 16,-15 6-2-16,-12 10-6 16,-18 4-7-16,-9 5-10 15,-21 13-22-15,-27 5-39 0,-16 8-4 16,-28 4-5-16,-19 3-1 16</inkml:trace>
  <inkml:trace contextRef="#ctx0" brushRef="#br0" timeOffset="29132.4268">19403 11940 23 0,'0'0'74'16,"12"4"-2"-16,19-12-1 16,18-14-4-16,18-17-60 15,23-3-2-15,16-6 4 16,25-5-1 0,20-6-1-16,22-5 0 0,22-4-1 0,13-9 0 15,15-2-3-15,20-6-1 16,18-3-2-16,17-8 3 15,12-3 1-15,13-8 3 16,10 1 1-16,11-1 1 0,7 0 0 16,5 0 0-16,-1 4 1 15,-2 7-1-15,-1 6-2 16,-6 8-3-16,-6 9-1 0,-8 7 0 16,-9 8-2-16,-17 8 0 15,-7 6 1-15,-19 5-1 16,-10 0 1-1,-19 3 1-15,-8-2-1 0,-18-1 1 0,-10-2 0 16,-11 0 0-16,-15-2 0 16,-16 4-1-16,-12 1 0 15,-15 3 0-15,-17 4-1 16,-16 9 0-16,-19 3-2 0,-19 6-4 16,-17 5-3-16,-18 7-4 15,-20 1-10-15,-24 6-38 16,-29 9-24-16,-27 5-6 0,-22 0-5 15,-27-2 2-15</inkml:trace>
  <inkml:trace contextRef="#ctx0" brushRef="#br0" timeOffset="29987.92">1394 13547 3 0,'11'-23'76'0,"-9"6"-3"15,-2 1-4-15,0 5-2 0,1 0-60 16,-1 11-1-16,13 5-4 15,-4 12-2-15,2 12-3 16,4 7 0-16,4 16 3 16,1 8 1-16,-1 11 0 0,3 10 4 15,-5 7 0-15,2 1 0 16,6-2-2-16,-3-5-4 16,-2-11-8-16,3-11-12 15,-4-10-17-15,-3-22-28 0,13-21-5 16,-17-17-3-16</inkml:trace>
  <inkml:trace contextRef="#ctx0" brushRef="#br0" timeOffset="30425.5317">1476 13284 81 0,'-39'-10'85'16,"-2"8"-7"-16,5 2-6 15,-3 12-1-15,16 7-75 16,-9 18 5-16,2 18-6 0,2 19 1 16,7 15 1-16,3 18 1 15,7 16 1-15,9 10 1 16,2 9 2-16,13 2-2 0,6-1 3 16,3-6-3-16,11-6-1 15,4-11 2-15,14-14 0 16,-1-17-1-16,8-16 1 15,9-21 2-15,7-16-1 16,12-25 3-16,-1-16 0 0,0-33 0 16,-6-16 2-16,2-23 0 15,-13-15 0-15,-17-18 0 16,-11-15-1-16,-25-8 2 16,-11-8-2-16,-13-6-2 0,-27 0 0 15,-24 8-4-15,-10 10 3 16,-17 18-1-16,-14 19 0 15,-9 28-4-15,-2 25-1 16,-7 39-8-16,3 23-17 0,6 35-37 16,9 31-19-16,9 22-6 15,46-44-5-15</inkml:trace>
  <inkml:trace contextRef="#ctx0" brushRef="#br0" timeOffset="36144.178">19579 9021 42 0,'-20'-36'73'0,"0"-2"1"0,1 1-3 16,-3 4-46-16,1 2-8 15,8 9-5-15,-6 2-4 16,3 10-5-16,-6 8-2 0,-1 2-2 16,-3 2-1-16,-8 8-1 15,-1 6 1-15,-5 4 1 16,-6 3 1-16,-6 2 0 16,-5 2 0-16,-3 0 1 0,-5 2-1 15,-2 0 0-15,-9 4 0 16,-1 2 1-16,-5 1-2 15,0 4 1-15,1 3 0 16,-1 5-1-16,2 4 1 0,1 6-1 16,1 7 1-16,2-3 0 15,1 13 0-15,0 6-1 16,0 1 1-16,1 5 0 0,2 3-1 16,3 1 1-16,2-1 0 15,2 8-1-15,7-7 1 16,5 2-1-16,5 3 0 15,9-3 0-15,4 5 0 0,9-1 0 16,3 7 0-16,8 4 2 16,5 3-1-16,8-3 0 15,3 1-1-15,14 0 1 16,8-7-2-16,9 0 2 16,12-13-2-16,10-6 0 0,15-8 0 15,13-5 1-15,11-7 1 16,7-9 0-16,15-1 1 0,5-11 0 15,14 0 0-15,13-10 0 16,6-2 1-16,10-4-1 16,9-7 1-16,7-5 0 15,17-11-1-15,15-3 1 0,6-13 0 16,12-4-1-16,11-9 0 16,3-6 1-16,14-4-1 15,0-3 0-15,11-4 1 16,0 1-2-16,8-5 1 0,-1-1 0 15,5-4 0-15,2-2 0 16,1-3 1-16,10-5 0 16,-6-3 0-16,9-1 0 15,-3-5 1-15,6-2 0 0,-1-5 0 16,1-3-1-16,5-3-1 16,-1-4 1-16,-6-1 0 15,-5-5 0-15,-8-5 2 16,-4-3-1-16,-14-7 0 0,-6-4 0 15,-13-3 3-15,-6-2-2 16,-6-1-1-16,-1-1-1 16,-13-2 1-16,-7 0-2 15,-10 2 2-15,-6 3 1 0,-21 2 2 16,-17 2 1-16,-20-2 0 16,-18 0 1-16,-21 4-1 15,-18 3 1-15,-20 2-2 0,-15 4-3 16,-13 1-3-16,-15 4-3 15,-13 4-3-15,-9 5 0 16,-20 4 0-16,-14 3-1 16,-18 5 1-16,-18 1 0 0,-18 6 2 15,-21 5 1-15,-20 8 3 16,-22 6 0-16,-22 7 0 16,-21 7-2-16,-22 8-2 15,-24 8-5-15,-25 10-2 16,-20 6-4-16,-26 6-7 0,-30 10-14 15,-22 8-31-15,-25 16-12 16,-17 9-4-16</inkml:trace>
  <inkml:trace contextRef="#ctx0" brushRef="#br0" timeOffset="37185.7559">2937 14634 20 0,'21'6'72'15,"-5"-5"0"-15,2-1-4 16,-6-1-3-16,2 0-59 0,3-4-6 16,14-1-1-16,11 1 0 15,10-3 2-15,13 0-1 16,7-1 0-16,10 1 1 0,11-5-1 15,13 0 1 1,4-4 0-16,6-1 2 0,10-8 0 16,1-3 1-16,12-8 3 15,8-4-1-15,3-7 2 16,-1 0 1-16,8-6-1 0,-1 0-1 16,-2 3-2-1,-1 2 1-15,-8 5-4 0,-8 6-1 16,-12 8 0-16,-9 5-2 15,-20 9-2-15,-16 3-3 0,-19 8-4 16,-13 5-1-16,-20 3-7 16,-21 10-15-16,-16 5-26 0,-20 17-18 15,-19 2-4-15,-14 7 6 16</inkml:trace>
  <inkml:trace contextRef="#ctx0" brushRef="#br0" timeOffset="37508.815">4042 14950 48 0,'-31'21'73'16,"9"-6"-2"-16,9-8-5 16,3-44-25-16,10 37-37 15,11-13-1-15,15 2 2 0,16-5-1 16,13-5 0-16,21-6 4 15,18-9-1-15,18-3 0 16,15-7-1-16,18-3-2 16,11-2-2-16,9-4 0 15,2-1-1-15,3-1 1 0,0 4-1 16,-4-1 0-16,-5 7-1 16,-8 5 0-16,-11 6-2 15,-6 12-9-15,-10 10-27 16,-22 11-32-16,-4 4-8 0,-15 11-3 15,-12 3 1-15</inkml:trace>
  <inkml:trace contextRef="#ctx0" brushRef="#br0" timeOffset="39047.139">29289 8494 34 0,'0'0'63'0,"0"-18"-1"16,0 18-24-16,13-9-21 15,0 3-4-15,5 1-3 16,5-5 0-16,2 2 1 16,5-6 3-16,0 2 0 15,3-5 1-15,1 2-1 0,11-7-2 16,0 3-4-16,8-5-2 16,4 3-2-16,-1-1-3 15,1 2 0-15,-5 1-1 0,-3 3 1 16,-9 2-1-16,-7 1-1 15,-9 3-3-15,-10 2-8 16,-6 3-24-16,3 5-20 16,-11 0-19-16,0 0-7 0,0 0 3 15</inkml:trace>
  <inkml:trace contextRef="#ctx0" brushRef="#br0" timeOffset="39367.6227">30311 7775 23 0,'28'-15'31'0,"6"-3"-3"16,15-3-6-16,8-4-12 0,8 3-17 15,-1-6-27-15,5 9-15 16</inkml:trace>
  <inkml:trace contextRef="#ctx0" brushRef="#br0" timeOffset="39607.0542">30441 7665 5 0,'-21'32'45'0,"-3"7"-36"16,8 26-4 0,0 8 4-16,9 9-2 15,3 1-2-15,4 9-1 16,4-8 0-16,6 9-2 16,5-12-2-16,0-18-3 0,8-8-10 15,-11-13-15-15,2-6-9 16</inkml:trace>
  <inkml:trace contextRef="#ctx0" brushRef="#br0" timeOffset="40744.3154">30482 7997 55 0,'0'0'66'0,"0"0"-1"0,10-4-5 16,6 5-62-16,6 12-1 16,6 6 1-16,2 4 0 0,0 7 2 15,1 2 0-15,-5 4 0 16,1 2 0-16,-8-3 2 16,-5-1-1-16,-3-7 0 15,-1-1-1-15,-2-9 2 16,-4-2 3-16,0-4 5 0,-4-11 2 15,0 0 1-15,0 0-1 16,7-6 0-16,-7-14-1 16,0-6 0-16,2-10-4 15,2-4-6-15,3-7-3 16,2-2 0-16,5 2-1 0,-1-1 0 16,4 9 1-16,-3 1 0 15,0 15-1-15,-2-1 0 16,-3 10-1-16,-3 4 1 0,-6 10-1 15,0 0 1-15,12 7 0 16,-4 14 0 0,-2 0 0-16,2 6 2 0,1 0 2 15,5 3 0-15,-2-3 1 16,4 4-1-16,-1-10-1 16,0-8 1-16,0-2 0 0,0-6 1 15,7-4-1-15,-4-2 1 16,1-8-1-16,-1-5 0 15,-3-8-1-15,1-1 0 16,1-3 0-16,-1-1 0 0,-8-4-1 16,1 8 1-16,-4-2-2 15,-1 9 0-15,4 1-1 16,-8 15 1-16,-2-8-2 16,-2 13 3-16,-2 9-2 0,2 6 0 15,4 2 2-15,0 1 2 16,0 2 0-16,5-3 0 15,6 2 1-15,3-11 0 16,5-3-1-16,-1-8 1 16,4-2 1-16,3-11-1 0,1-4 0 15,-2-8-2-15,0-10-1 16,4-1-1-16,-4-6 0 16,4 1-1-16,-6-1 1 0,0 3 0 15,1 3 0-15,-2 4 1 16,2 8 0-16,-2 6 0 15,2 9-1-15,1 7-1 16,1 4 1-16,-3 14-3 16,8 4 1-16,-8 11 0 0,-1 6-2 15,1 1 3-15,-3 0-1 16,-4-4 1-16,1-3 3 16,-11-10 4-16,-1-1 1 0,-1-13 1 15,-3-9 0-15,0 0 0 16,4-17 0-16,-2-1-3 15,7-12-4-15,7-4-5 16,-1-9-2-16,6-7 3 0,-1-9 0 16,0-5 4-16,-3-5 6 15,2-3 1-15,-8 2 5 16,-1 0 2-16,-6 6 2 0,3 10 0 16,-3 8-4-1,0 14-5-15,-4 10-3 0,0 22-1 16,0 0-2-16,11 8-2 0,-8 22-1 15,-2 9-1 1,-1 12 2-16,3 4 1 0,-1 9 0 16,5 4 1-16,8 3 0 15,1-3 0-15,6-5 1 16,10-1 0-16,7-6-3 16,-1-8-4-16,-2-8-11 0,-4-8-13 15,-4-5-7-15,-8-12-17 16,10-5-22-16,-30-10-3 15</inkml:trace>
  <inkml:trace contextRef="#ctx0" brushRef="#br0" timeOffset="40958.6781">32086 7836 4 0,'-10'-18'71'0,"3"0"-6"15,5 0-8-15,8-3-17 16,10 3-12-16,8-4-13 0,13 0-8 15,2-6-2-15,15 1-5 16,1-2-3-16,11 0-4 16,6-1-5-16,0 0-10 15,2-1-7-15,-10 1-9 16,10-3-9-16,-8 0-9 16,-8-3-2-16</inkml:trace>
  <inkml:trace contextRef="#ctx0" brushRef="#br0" timeOffset="41496.9531">33018 6931 11 0,'-7'-51'48'0,"-1"5"-3"0,-5 1-3 16,-2 1-4-16,-9 7-8 15,-2 2-5-15,-11 5-10 16,-9 3-4-16,-10 6-3 16,-10 1-2-16,-8 10 0 0,-17 5-2 15,-6 5 0 1,-18 0 1-16,-10 10-1 0,-8 2 0 15,-11 6 0-15,-12 4 1 0,-7 1 0 16,-9 4 1-16,-6 1-1 16,-5 10 0-16,1-1-2 15,1 9 2-15,2 1-2 16,12 3-2-16,9 10-1 16,16 1 0-16,13 12 0 15,12 9-1-15,16 10 0 16,16 8-1-16,15 13 1 0,16 9 1 15,17 9 1-15,21 9 1 16,19 1-1-16,30-2 3 16,30-2-1-16,25 2 2 0,28-8 1 15,18-7-1-15,30-12-1 16,24-10 0-16,21-16 2 16,16-13-3-16,61-17 0 0,-29-20-1 15,4-21-1-15,7-18 1 16,-6-33-1-16,-5-20 1 15,-14-31 0-15,-12-24 0 16,-152 41 1-16,10-12-1 16,8-11 2-16,-1-12-2 15,-16-8 0-15,-8-6-1 0,26-91-1 16,-59-28-1-16,-59 11-1 16,-71 19-1-16,-72 28-7 15,-72 31-13-15,-79 61-23 16,-54 53-32-16,-23 41-7 0,-19 29-3 15</inkml:trace>
  <inkml:trace contextRef="#ctx0" brushRef="#br0" timeOffset="43873.6528">12558 13398 43 0,'10'-25'65'0,"-6"4"-2"15,-3 2-17-15,-1 5-10 0,0-1-11 16,-5 6-9-16,-7 3-5 16,-1 4-4-16,-8 2-4 15,-1 7-2-15,-11 10-1 16,-3 5 0-16,-5 13-1 0,-6 6 1 16,-3 11-1-16,-6 11 1 15,1 10 0-15,-4 4 2 16,8 4 0-16,0 4-1 15,4 4 2-15,8 0-2 16,9-6 2-16,10-1-1 0,12-6 0 16,7-5-1-16,7-9 1 15,13-7 2-15,15-18 0 16,10-11 0-16,6-16 1 16,10-11 0-16,5-21 0 0,8-12 0 15,2-15 0-15,4-10-1 16,2-10-1-16,-4-6 0 15,0 1 0-15,-5 1-2 0,-4 5-1 16,-7 8 0-16,-3 10 0 16,-10 12-3-16,-9 14 1 15,-7 16 0-15,-8 12 0 16,-8 17 1-16,-3 17 0 16,-10 6 0-16,-3 17 1 0,-1 8 0 15,-6 10 1-15,-3 0 0 16,2-1-1-16,0-4-1 0,3-8-1 15,5-6 1-15,-1-13 0 16,10-15-3-16,5-12 0 16,6-15-1-16,8-10-1 15,-1-19-1-15,10-17-1 16,-1-14-1-16,12-15 2 0,3-13 3 16,1-7 4-16,1-3 2 15,-5 1 4-15,3 10 1 16,-13 12 3-16,-2 12 0 15,-13 15-2-15,-5 15-1 0,-4 21-5 16,-14 7 2-16,6 23-3 16,-5 4-1-16,2 11 0 15,-2 4 0-15,4 5 2 16,0-4-1-16,4-5 1 0,3-11 0 16,9-8-1-16,5-11 2 15,6-10-1-15,1-15-1 16,11-14 0-16,-2-3 0 15,-1-10 0-15,-4-4-1 0,-7-3 1 16,-10 1 0-16,-11 0 0 16,-9 6-1-16,-16 6 0 15,-15 7 0-15,-8 9-1 0,-10 9-1 16,-5 10-1-16,-3 2-3 16,1 16-4-16,2 1-10 15,3 5-20-15,10 6-22 0,5-6-15 16,15-4-6-16,12-6 2 15</inkml:trace>
  <inkml:trace contextRef="#ctx0" brushRef="#br0" timeOffset="44218.0182">14149 13421 36 0,'31'-6'64'0,"-10"3"1"16,-8 10-35-16,-8 9-3 0,-8 24-9 15,-9 12-6 1,-1 5-1-16,-5 6-3 16,3-4-1-16,1 3-2 0,4-9 0 15,5-1 0-15,12-27 0 16,11-8 0-16,8-14-1 16,11-6 1-16,2-14-1 0,7-9 2 15,-3-7 0-15,2-11 1 16,-8-3 0-16,-4-5 1 15,-10-3 0-15,-10 4-1 16,-8 0 0-16,-9 10-3 16,-11 5-3-16,-12 12-5 0,-5 8-7 15,-7 13-12-15,-2 6-22 16,-10 17-29-16,4 11-8 16,4-2-1-1</inkml:trace>
  <inkml:trace contextRef="#ctx0" brushRef="#br0" timeOffset="44726.7393">14832 13358 50 0,'26'-15'63'0,"-6"2"-2"15,-6 1-3-15,-14 12-59 16,0 0 0-16,-8 7 1 15,-10 11 0-15,-9 10 2 16,-6 2 3-16,-17 16 5 16,-3 7 1-16,-3 2 0 15,2 4 0-15,4-2-2 16,10 1 0-16,7-7-3 16,14-1-1-16,19-19-2 0,17-12-1 15,16-11 0-15,12-12 0 16,14-18 0-16,10-16 1 15,8-12-2-15,7-13 0 0,-3-9 1 16,3-11 0-16,-6-7 0 16,-9-5 1-16,-10-4 0 15,-11 2 2-15,-12 1 0 0,-18 2 1 16,-9 11 1-16,-11 10 0 16,-13 13-1-16,-6 16-2 15,-7 13-2-15,-1 22-1 16,-5 14-1-16,6 22-2 15,-1 13-1-15,2 18 0 0,3 16 0 16,3 10 0-16,5 7 2 16,6 3 1-16,7-4-2 15,3-3-2-15,7-3-3 16,10-10-6-16,1-16-10 0,13-11-13 16,7-10-11-16,1-15-11 15,6-7-7-15,5-15-3 16</inkml:trace>
  <inkml:trace contextRef="#ctx0" brushRef="#br0" timeOffset="45215.2579">15616 13362 26 0,'30'-61'75'0,"-3"5"3"0,-7 7-5 15,-6 13-14-15,-7 9-18 16,2 15-18-16,-9 12-12 16,2 19-7-16,-2 13-4 15,0 8-3-15,0 9 1 16,0 2 2-16,-1 3 0 0,11-1 1 15,3-10-1 1,7-8 1-16,4-12 1 16,7-13 1-16,4-10 0 15,6-18 0-15,3-9 1 0,-2-12-1 16,1-7 0-16,-1-6-1 16,0 0 0-16,-6 2-1 15,-3 7-1-15,-7 8-1 0,-4 8 0 16,-4 11-1-16,-5 12-1 15,-2 6 1-15,-3 14-1 16,-2 6 0-16,-1 7 1 16,2 4 1-16,2 1 0 15,4-2 0-15,1-3 1 0,6-1 0 16,1-9 0-16,4-5 1 16,5-10 0-16,1-4 0 0,0-10 1 15,-4-7 0 1,1-7 0-16,-4-7 1 0,-4-8-1 15,-6-4 0-15,-7-3-1 16,-4-5-2-16,-3-1 0 0,-5-1-2 16,-8 2 0-16,-2 4 0 15,-5 5-3-15,0 8-7 16,-5 3-20-16,7 10-26 16,5 12-18-16,13 9-4 0,-8 0-4 15</inkml:trace>
  <inkml:trace contextRef="#ctx0" brushRef="#br0" timeOffset="45543.3932">16949 12755 43 0,'21'-4'80'16,"-7"0"-4"-16,-1 4-5 0,-13 0-3 15,16 9-64-15,-11 13-1 16,0 11-3-16,-6 14 0 0,2 10-1 15,-1 5 2-15,1 1-1 16,1-2 1-16,1-8-1 16,1-5 0-16,1-16 0 15,4-13-2-15,5-13-5 16,1-9-4-16,-2-17-4 16,4-10-3-16,-4-10-1 0,4-7-1 15,-3-10-1-15,-1-8 2 16,-4-5 5-16,-1-3 6 15,-4 1 5-15,-3 4 3 0,-1 5 1 16,0 8-16-16,-8 7-37 16,4 11-3-16,-1 8 0 15</inkml:trace>
  <inkml:trace contextRef="#ctx0" brushRef="#br0" timeOffset="45994.7577">17606 11988 0 0,'30'-24'87'0,"-7"1"1"16,-3 5-6-16,-1 4-6 15,-4 5-2-15,0 9-72 16,0 16-2-16,1 16 0 16,-4 17-2-16,-1 10 0 15,-4 17 0-15,-2 7 1 0,-1 7 1 16,-1 1 0-16,0-3 1 15,3-3-1-15,5-6 0 16,1-8 0-16,5-11-2 16,0-14 0-16,2-9 0 0,0-9-2 15,4-13 0-15,1-13 0 16,3-11 0-16,0-15 0 16,0-18 3-16,2-11-1 15,0-15 2-15,-1-11 1 0,-1-9 1 16,-4 2 5-16,-2 1 0 15,-4 8 0-15,-2 14 0 16,-4 15-2-16,1 18 0 16,-2 19 0-16,0 22-3 0,-2 25-2 15,3 21-2-15,-2 19-2 16,4 22-4-16,-1 9-5 16,1 23-25-16,3 18-37 15,-10-3-5-15,1-2-8 0,-9-9-1 16</inkml:trace>
  <inkml:trace contextRef="#ctx0" brushRef="#br0" timeOffset="46396.1981">14564 14691 23 0,'-177'63'70'0,"22"-8"3"15,22-16-4-15,22-11-2 16,35-11-65-16,20-1 8 0,35-16 3 16,23-8 0-16,45-20 0 15,31-13 0-15,35-14 1 16,36-14-1-16,38-13-4 15,32-11-2-15,35-6-3 16,29-3-1-16,24-3 0 16,16 3-2-16,11 3 1 0,2 9 0 15,-5 10-2-15,-12 9 0 16,-25 15 0-16,-25 10 0 0,-37 16-1 16,-34 11-3-16,-40 14-5 15,-38 5-5-15,-44 18-20 16,-42 12-16-16,-44 11-14 0,-42 7-9 15,-46 9-3-15,-35 0 11 16</inkml:trace>
  <inkml:trace contextRef="#ctx0" brushRef="#br0" timeOffset="46527.9649">17100 14206 55 0,'-255'62'72'0,"9"-7"0"16,20-2-5-16,26-10-13 16,34-7-13-16,38-10-12 15,40-14-10-15,56-12-10 16,40-22-10-16,60-12-13 15,33-13-22-15,51-11-41 0,46-10-5 16,36-14-6-16,36-11-3 16</inkml:trace>
  <inkml:trace contextRef="#ctx0" brushRef="#br0" timeOffset="51837.9944">2179 17200 24 0,'21'-25'63'0,"2"-2"1"16,0-3-3-16,-7 5-48 16,4 2-3-16,5 5-1 15,3 9-6-15,4 3 1 0,-5 6-3 16,-9 6 2-16,1 15 0 15,-10 5 3-15,-5-7-2 16,-3 6 1-16,1 5 2 16,-2 6-1-16,0 2 1 0,-4 3-1 15,4 2-1-15,-2 1-1 16,-1 0 0-16,-2 1 0 16,5-1 0-16,1 2 1 15,4-3-1-15,-1-1 1 0,8-5-2 16,1-3 1-16,5-9 0 15,8-8-1-15,-1-11 1 16,9-7-1-16,4-12-2 16,2-9 0-16,33-24 1 15,15-34-5-15,1-12-4 0,-4-13-3 16,-9-7 0-16,-19 1-2 16,-16 10 2-16,-28 12 1 15,-14 13-1-15,-13 7 10 0,-20 0 4 16,-7 5 2-16,-14 8 2 15,-11 6 1-15,-4 8 0 16,0 8 1-16,-13 12 0 16,-5 9-6-16,-3 13 0 0,-4 16-1 15,3 17-7-15,-2 16 2 16,3 18 2-16,3 16-2 16,13 13 0-16,41-42-1 15,-1 13 1-15,10 6 1 16,-1 13 5-16,8 10-3 0,12 1-4 15,5 4 1-15,9-3 2 16,16 1 1-16,7-3 2 16,13-4-2-16,10-4 2 15,10-8-2-15,16-6 4 0,4-10-1 16,15-17-1-16,6-8 0 16,11-29 1-16,0-17 2 15,5-26 0-15,47-30 3 16,47-92-2-16,-34-31-1 15,-32-17 0-15,-47-6-1 16,-42 8-3-16,-51 36 2 0,-30 44-5 16,-30 37-4-16,-13 25-4 15,-17 19-6-15,-6 28-20 16,-10 18-17-16,-4 22-27 0,5 13-7 16,12 11 0-16</inkml:trace>
  <inkml:trace contextRef="#ctx0" brushRef="#br0" timeOffset="78809.0679">6162 11548 38 0,'7'-33'85'0,"-5"0"-5"16,-1 0-4-16,-1 0-5 15,-5 0-44-15,0 7-26 0,3 6 0 16,1 5-2-16,-2 2-4 16,-1 2-3-16,4 11-3 15,-18-15-1-15,3 10-1 16,-11 3 0-16,-9 2 1 15,-11 0 1-15,-9 0 6 0,-10 4 4 16,-7 2 4-16,-9 0 4 16,-2 1 1-16,-3-1 0 15,1-3 1-15,-2 3-1 0,-2-1-1 16,3 1-2-16,-2 0-1 16,-4 5-2-16,-5 2 0 15,-8 8-1-15,-12 6 0 16,-9 9-2-16,-6 7-1 0,-14 6 2 15,-9 6-1-15,-3 2 2 16,-1 5 0-16,3-3 0 16,7 2 1-16,11-3 1 0,4-4 0 15,13 5-1-15,7-2 0 16,8 5 1-16,4 5-2 16,3 8-1-16,4 7 0 0,-1 11 0 15,5 3 0-15,4 12-1 16,4 10 1-16,2 2 0 15,11-1-1-15,11 2-1 16,11-1 0-16,10-4 3 16,9 2 2-16,21-9-3 15,6-3 1-15,25-1-1 0,8 0 4 16,15-8 0-16,14 1 1 16,24-6 0-16,13-3-4 15,18-8 4-15,17-6-2 0,20-7 0 16,23-9-1-16,13-1 0 15,12-6-2-15,23-6 0 16,9-4 2-16,13-6-2 0,12-6 0 16,13-7 1-16,5-10-2 15,17-11 0-15,7-13 0 16,9-16-2-16,3-15 0 16,2-17 0-16,-5-15 0 0,-11-11-1 15,-8-14 3-15,-24-19-1 16,-9-9 4-16,-31-14 0 15,-11-11 1-15,-29-10 4 16,-17-9 0-16,-25-6 1 0,-21-7-1 16,-30-2 1-16,-24-3 1 15,-26 0 0-15,-27 0-2 16,-24 7 0-16,-29 4-2 16,-22 5 1-16,-20 13-2 0,-18 7 0 15,-17 14-2-15,-13 12 0 16,-18 14-1-16,-11 13-2 15,-18 14-1-15,-18 16 0 16,-20 12 0-16,-23 21 0 0,-19 15-1 16,-18 19 1-16,-13 11-1 15,-15 23 3-15,-2 16 1 16,-4 17 0-16,5 13 1 0,3 16 0 16,6 9-1-16,11 12 0 15,5 10 1-15,12 12-2 16,3 5-2-16,11 4 2 15,6 1-2-15,14-2 0 16,17-2 0-16,16-11 3 0,23-7-1 16,18-9 0-16,27-5 0 15,15-4-1-15,30 0 0 16,15 1 2-16,12 10-2 16,12 9-1-16,8 4-1 0,11 8 0 15,8 0 0-15,12 3-1 16,2-1 1-16,4-6-2 15,10-7 3-15,6-9 0 0,17-6-1 16,5-4 2-16,6-6 2 16,10-8-2-16,12-5 0 15,8-5 0-15,12-1 2 0,19-5-1 16,5-5-1-16,19-3-1 16,15-7 1-16,12-3 1 15,12-8 0-15,16-9 0 16,15-9-1-16,7-13 0 15,15-11 3-15,5-10-1 0,12-15 0 16,4-16 1-16,4-14-1 16,9-11 0-16,-3-14 0 15,5-10-2-15,-7-9-1 16,-1-8 0-16,-8-9 0 0,-5-8 1 16,-10-5-2-16,-11-8 1 15,-13-5 2-15,-9-9 0 16,-8-6 0-16,-17-14 1 15,-4-7-2-15,-13-12 1 0,-8-6 2 16,-11-3-1-16,-11-6 0 16,-18 1 1-16,-13 1 1 15,-21 10 1-15,-24 5 0 16,-23 12-1-16,-21 7-1 16,-24 10 1-16,-27 9 0 0,-20 4 0 15,-18 7 0-15,-14 4-1 16,-18 7 1-16,-11 6-2 15,-17 8 0-15,-13 8-2 16,-20 10 0-16,-19 20-1 0,-26 14-2 16,-23 22-2-16,-24 21-1 15,-27 17 2-15,-16 25 1 0,-17 21 1 16,-4 17 0-16,-1 16 1 16,7 12 3-16,13 14 1 15,16 12 0-15,23 15-1 16,17 13 2-16,25 17-3 0,18 13-3 15,22 22-9-15,24 12-11 16,17 9-22-16,23 37-32 16,28-5-6-16,26-7-4 15,32-20-7-15</inkml:trace>
  <inkml:trace contextRef="#ctx0" brushRef="#br0" timeOffset="80966.3681">6864 15869 10 0,'26'0'10'0,"1"0"-2"0,2 3-4 16,2 0 0-16,-4 2-2 16,7-1 1-16,-9 1-2 15,8 0-1-15,-12 2 1 0,-1 1 4 16,-5 1 3-16,-2-1 3 15,-6 2 1-15,-3 3 1 16,-4 0 3-16,-4 0-1 16,-9 4 1-16,-3 4-4 15,-6-1-4-15,-4 3-3 16,-7-2-7-16,-5 2-5 0,1-4-12 16,0 4-24-16,-1-9-10 15</inkml:trace>
  <inkml:trace contextRef="#ctx0" brushRef="#br0" timeOffset="84309.7121">8503 15207 7 0,'-11'-5'29'0,"-1"-3"1"15,-2 0 1-15,-4-9 0 0,1 2 2 16,-5-12 1-16,-3 0 0 16,-7-14 0-16,-2-3-2 15,-5-15-1-15,-8-8-3 16,-1-12-1-16,-5-13-4 16,-5-11-5-16,1-9-2 0,1-10-7 15,5-11-2-15,0-1-3 16,6-3-3-16,3 7-1 15,2 6 1-15,9 9-1 16,1 11 0-16,5 16 0 0,4 13 0 16,2 16 1-16,2 12-1 15,3 12 2-15,6 10-2 16,0 8 0-16,4 7-1 0,4 10 0 16,-9-2-1-16,9 2 1 15,-6 14-1-15,3 6 0 16,-2 7 1-16,-2 9-1 15,1 11 1-15,0 10 1 0,-1 10 0 16,-1 12 1-16,-2 6 1 16,0 13 0-16,-5 4-1 15,1 8 1-15,-5 0 0 16,-1 10-1-16,-2-2-1 0,-5-6-1 16,2-3-2-16,0-14-2 15,1-8 2-15,4-18-1 16,0-14-2-16,8-20-7 15,-1-20-10-15,13-15-13 0,-6-33-5 16,6-22-11-16,13-15-8 16,2-21-4-16,6-16 1 15,4-17 23-15,2-6 28 16,-1-5 31-16,1 5 20 0,-3 12 14 16,-2 12 8-16,-2 18-1 15,1 17-4-15,2 19-13 16,7 18-13-16,12 23-16 15,11 11-6-15,18 18-4 0,11 16-7 16,25 24-20-16,19 18-53 16,6 13-2-16,7 8-7 15,-9-6-4-15</inkml:trace>
  <inkml:trace contextRef="#ctx0" brushRef="#br0" timeOffset="88650.0324">20944 12429 3 0,'16'-31'65'15,"-8"3"5"-15,3-2-1 16,-11 5-41-16,3 3 0 16,4 5-5-16,-2 1-4 15,0 7-6-15,-5 9-2 16,0 0-4-16,0 0-1 0,9 21-4 15,-7 10-2-15,0 5 2 16,0 16 1-16,-4 11 1 16,2 12 0-16,0 11 0 15,-4 11 0-15,-1 7 0 0,2 3-1 16,0 4-1-16,1-4 0 16,2-3 0-16,-1-9 0 15,2-5 1-15,4-9-5 0,-1-9-2 16,0-7-8-16,2-9-21 15,2-7-39-15,-4-11-6 16,1-9-6-16,-5-29-1 16</inkml:trace>
  <inkml:trace contextRef="#ctx0" brushRef="#br0" timeOffset="89028.5624">21660 12442 11 0,'12'-2'68'0,"-12"2"-1"15,13 0-4-15,-13 0-2 16,0 0-60-16,8 14 1 0,-5 6 3 16,0 10 0-16,0 9 4 15,0 12 2-15,0 6 0 16,-1 12 1-16,0 4-3 16,1 4-2-16,1-1-1 15,6-1-2-15,-1-5-2 16,4-6-4-16,3-3-6 0,2-11-24 15,5-1-38-15,-2-11-6 16,-4-9-4-16,-3-16-1 16</inkml:trace>
  <inkml:trace contextRef="#ctx0" brushRef="#br0" timeOffset="89296.3197">21356 12746 20 0,'-23'-26'80'16,"3"-9"2"-16,7-4-4 15,6-9-2-15,43-2-62 16,-21-4 1-16,12-2-1 0,15 2-2 16,13-3-5-16,10 7-2 15,11 0-1-15,8 9-1 16,6 7-2-16,1 11-3 15,-4 10-6-15,-4 13-8 0,-12 3-17 16,-13 18-27-16,-9 17-19 16,-25 11-7-16,-13 9-1 15</inkml:trace>
  <inkml:trace contextRef="#ctx0" brushRef="#br0" timeOffset="90419.4236">21496 13322 56 0,'-5'21'64'15,"9"-9"-3"-15,15-5-2 0,7 0-65 16,6 1 4-16,2-1 6 16,8-1 4-16,0-1 3 15,2-5 0-15,-3 0 3 16,-2-9-1-16,6-5 0 15,-4-3-1-15,7-8-2 0,-6-2-3 16,8-5-2-16,-4-2 0 16,2-3-2-16,-4-4 0 15,-3 3-1-15,-2 3 0 0,-11 5 0 16,-2 4-2-16,-8 7 0 16,-7 6-1-16,0 9 0 15,-11 4-1-15,16 4 0 16,-11 8 0-16,6 2 0 0,-1 3 0 15,4 0 2-15,3 1 0 16,2-4 1-16,1-2 1 16,5-5-1-16,2-5 2 0,4-4-1 15,-2-9 1-15,5-8-1 16,-1-4 0-16,3-6-1 16,2-8 0-16,-4 0 1 15,-2-4-2-15,-3 3 0 0,3 1 0 16,-11 4-2-16,3 4 2 15,-7 9 0-15,-4 4-1 16,1 5 0-16,-5 4 0 16,4 2-1-16,0 1 0 0,-1 0-1 15,2-1 0-15,2-1 0 16,1-2 0-16,-4-3 1 16,-3 0-1-16,-1-2 1 15,-7-1-1-15,-2 1 2 0,-11 1 0 16,-2 2 0-16,-6 1 0 15,-1 6-1-15,-4 3-1 16,0 10 1-16,-6 8-1 0,4 9 0 16,-3 4 0-16,7 7 1 15,-4-1 0-15,8 5 0 16,6-5 2-16,8 0 0 0,8-3 1 16,12-10 0-16,9-2 1 15,10-14 1-15,12-2 0 16,1-12 1-16,8-13-1 15,0-12 0-15,-4-11-1 16,0-12 0-16,-7-7 0 0,-5-7-1 16,-12-6 1-16,-7-3 0 15,-9-1-1-15,-10 2 1 16,-2 2 1-16,-6 10 1 16,-6 6 0-16,-2 12-1 0,2 11-1 15,-3 13-1-15,0 15-1 16,0 11-1-16,1 14 0 15,2 18-1-15,-2 11-1 16,4 3 1-16,1 8 1 0,7 1 0 16,2 3 1-16,5-6 1 15,9-3-1-15,4-9 1 16,2-9 0-16,2-4 2 0,2-8 1 16,3-7 1-16,-5-11 2 15,5-7-1-15,-1-14-1 16,-1-10 1-16,3-8-2 15,-5-4-1-15,-1-4-2 0,-2 3 0 16,-4 2-2-16,-3 8-2 16,-2 10 0-16,-4 8-1 15,-7 11 2-15,16 6-2 16,-10 10 1-16,7 9 0 16,0 5 1-16,8 6 2 0,0 3 0 15,9 0 0-15,0-3-4 16,10-1-2-16,1-9-3 15,3-7-6-15,-3-9-9 0,4-9-8 16,-6-1-25-16,-2-18-20 16,-8-10-2-16,-15-8 11 0</inkml:trace>
  <inkml:trace contextRef="#ctx0" brushRef="#br0" timeOffset="90569.2869">23741 12128 6 0,'-38'-35'79'0,"2"7"2"15,9 1-3-15,4 4-8 16,19 5-55-16,-4 7-2 16,8 11-10-16,0 0-17 0,13 13-28 15,-2 14-32-15,5 8-4 16,-1 4-2-16</inkml:trace>
  <inkml:trace contextRef="#ctx0" brushRef="#br0" timeOffset="91088.2061">24031 12194 11 0,'15'-11'70'0,"-9"-4"0"15,-4 4-5-15,-3-2-2 16,1 13-63-16,-20-7-1 16,5 10-1-16,-6 6 0 0,3 7 0 15,-1-2 1-15,2 4 1 16,3-4 0-16,9 4 2 15,5-7 0-15,0 1 2 16,0-12-1-16,24 12 2 16,-8-11 0-16,9-1-2 0,5-7 3 15,2-7-2-15,5-1-1 16,-1-5-1-16,4-1-1 16,-6-2 0-16,2 4 0 0,-11 1-2 15,-5 6 0-15,-4 5-1 16,-5 6 1-16,-11 1-1 15,6 14 0-15,-6 6 0 0,0-1 0 16,-2 5 1-16,2-2 1 16,0 3 0-16,0-7 1 15,2-1 2-15,7-5 1 16,-1-6 0-16,6-5 1 0,2-4 2 16,3-7-2-16,3-9 1 15,5-3-2-15,4-12-1 16,6 0-1-16,8-8-1 15,1 0 0-15,5 2-1 16,3 5-1-16,-1 5 0 0,2 7-1 16,-2 10 0-16,-2 10 1 15,-6 8-1-15,-4 11-3 0,3 9-17 16,-10 9-34-16,-3-1-16 16,0 3-3-16,0-9-1 15</inkml:trace>
  <inkml:trace contextRef="#ctx0" brushRef="#br0" timeOffset="91726.6992">25488 11297 57 0,'7'-41'76'0,"0"9"-2"15,-1 2-3-15,-2 11-55 16,1 11 2-16,-5 8-5 16,11 2-5-16,-8 13-2 15,3 12-3-15,0 9-1 16,0 13 1-16,-3 9 1 0,0 13-2 16,-1 9 1-16,1 4-1 15,0 3-1-15,-1-4 1 16,2-4-1-16,6-12-1 0,-2-7 1 15,6-17 1-15,1-14-1 16,2-13 2-16,2-14 0 16,4-10-1-16,0-18 1 0,8-12 0 15,3-13-2-15,4-13 2 16,4-7-2-16,3-5 0 16,-2-1-1-16,-3 6 1 15,-4 7-1-15,-2 10 0 0,-9 13 0 16,-2 14-1-16,-8 14 0 15,-2 13-1-15,-5 7 0 16,-5 15 1-16,-3 8 0 16,0 12 1-16,0 0 0 15,0 5 1-15,0 0 0 0,7-2 1 16,4-4-1-16,4-9 0 16,5-5 0-16,3-12 1 15,0-6 1-15,-1-9-1 0,1-4 1 16,-5-11 1-1,-4-7 0-15,-1-7-1 0,-5-5-1 16,-3-1-2-16,-5-2 0 0,0 1-4 16,-8 2-3-16,-3 4-5 15,-6 5-1-15,-5 6-3 16,-5 7-4-16,-2 7-15 0,-3 8-27 16,-6 6-16-16,0 8 1 15,3-4 3-15</inkml:trace>
  <inkml:trace contextRef="#ctx0" brushRef="#br0" timeOffset="92424.4513">26393 11275 12 0,'0'0'61'0,"7"16"0"16,-7 0 0-16,-2 7-52 16,-1 5-2-16,1 4 2 15,2 0 1-15,0 0-4 16,0-4 1-16,1-5 4 0,6-4 3 16,-2-9 1-16,5-6 0 15,-2-5-1-15,3-10 0 16,1-8-2-16,5-6 0 15,1-7-6-15,6-6-4 16,-1-6 0-16,3-2 3 0,0 0-1 16,0 4 0-16,-4 5 0 15,0 5 0-15,-4 9 0 16,-3 7 0-16,2 13-1 0,-3 3-3 16,1 16 0-16,-3 3 0 15,3 7 0-15,2 8 0 16,2 5 0-16,-1 4 1 15,-1 6-1-15,1 1 1 0,-2 7-1 16,-1 4-1-16,-6 8 0 16,-2 5 0-16,-7 10-1 15,-6 6 2-15,-13 6-1 16,-11 2 1-16,-14 2 0 0,-6-2 1 16,-10-10 1-16,1-12 2 15,2-18 0-15,3-13 0 16,1-20 0-16,9-11 0 0,8-17-1 15,6-21-5-15,12-12-7 16,5-16-23-16,6-14-42 16,13-8-8-16,18-15-5 15,15-9-3-15</inkml:trace>
  <inkml:trace contextRef="#ctx0" brushRef="#br0" timeOffset="93594.837">27026 11264 54 0,'59'-66'84'0,"-9"12"-3"15,-13 7-6-15,-11 5-3 16,-4 11-63-16,-10 11-4 16,-1 7-6-16,-11 13-2 0,-10 6 0 15,-9 15 1-15,-6 7 0 16,-4 2 0-16,-1 8 2 16,-1 0 3-16,-1 2-1 0,8-7 0 15,1-1 1-15,11-10-1 16,5-7 0-16,7-15 2 15,0 11-1-15,0-11-1 16,13-19 0-16,4-1-1 0,1-5-1 16,6-2-3-16,-1 1-1 15,1 3-2-15,-2 2 1 16,0 10-1-16,-2 7-1 16,-8 4 2-16,0 15 1 15,-6 3 0-15,3 4 2 0,-1-1 1 16,5-3 1-16,4-6 1 15,8-5 0-15,8-9 0 16,4-14 0-16,6-12 1 16,1-12-2-16,-3-9 0 0,-3-10 1 15,-6-13 0-15,-11-7 1 16,-3-10 0-16,-5-5 1 0,-4-1-1 16,-1 1 4-16,-4 9 0 15,-1 10 0-15,1 15-3 16,0 13-4-16,-3 23-1 15,-1 24 1-15,0 0-1 0,-5 31-1 16,-1 15-1-16,-3 12-1 16,-1 13 4-16,0 7 1 15,2 4 1-15,2-1 0 0,3-5 2 16,3-4-2-16,8-9 1 16,1-13 0-16,8-11 2 15,1-12 2-15,6-11-3 16,1-12 1-16,1-9 0 0,3-16-1 15,0-16 0-15,-1-10 1 16,-4-14-3-16,2-10-1 16,-4-7 0-16,-1-1 0 15,-7 0-1-15,-1 3 1 16,-4 7 0-16,-2 10-1 0,-3 10 1 16,-1 12-1-16,-2 11-1 15,-1 10-1-15,0 16 1 16,0 0-1-16,-1 19 0 0,0 8 0 15,-2 14 1-15,-2 9 1 16,2 7 1-16,1 9 1 16,2-3 0-16,0 2 0 15,3-6 1-15,5-3-1 0,1-12 1 16,7-10 0-16,1-9 1 16,1-14 0-16,3-11-1 15,-1-7 1-15,4-16-1 16,0-11-2-16,-1-7 0 0,-1-8-1 15,6-2 0-15,-5 1-2 16,-3 3 0-16,-4 6-2 16,-2 10-1-16,-5 9 1 0,0 13-1 15,-9 9 0-15,1 7-1 16,-1 11 2-16,-4 5 0 16,-2 5 2-16,3-1 2 15,0 5 0-15,1-5 1 16,2-1 0-16,1-5 2 0,6-3 2 15,4-6 0-15,3-3 1 16,1-9 2-16,4 0-2 16,2-12 2-16,2-8-2 0,6-7 0 15,1-7-3-15,3-5-1 16,3-2 0-16,0 1-1 16,0 3-2-16,-1 5-1 15,-3 7 0-15,-3 14-2 16,-3 9 1-16,-5 12 2 0,-5 16 0 15,-7 10 0-15,-7 12 1 16,-2 8 2-16,-8 10 1 16,-7 3-1-16,-3 0-4 15,0-4-6-15,-1-8-4 0,0-5-9 16,-3-15-16-16,-4-10-14 16,0-11-21-16,-8-14-9 15,-10-5 2-15</inkml:trace>
  <inkml:trace contextRef="#ctx0" brushRef="#br0" timeOffset="93761.3953">27761 10550 59 0,'-54'-61'80'0,"15"3"-3"15,19 8-22-15,19 2-17 16,18 8-14-16,26 5-12 16,20 6-6-16,22 10-4 0,16 6-3 15,20 10-9-15,8 5-18 16,6-1-34-16,9 15-15 15,-12 3-4-15,-5 3 0 16</inkml:trace>
  <inkml:trace contextRef="#ctx0" brushRef="#br0" timeOffset="96288.5913">6167 16875 5 0,'0'-14'77'0,"-4"-5"1"0,-7-4-3 16,-5-3-5-16,0-10-36 16,-6 6-32-16,1 1 2 15,-3 5-1-15,-6 2 1 16,-9 3 1-16,1 4-1 0,-8 6 1 15,-10 5-2-15,0 4 0 16,-5 13-4-16,-2 11 2 16,0 9-1-16,-2 8-1 15,1 11 0-15,0 7 0 0,3 7-1 16,1 9 4-16,31-37 0 16,0 10-3-16,0 0 1 15,3 8 0-15,0 3 0 16,5 5 0-16,3 3-3 0,3 4 1 15,4 8 0-15,5 2 2 16,5 1-1-16,7 2 0 16,8 0-1-16,5 0 0 15,9-3 2-15,5-2-1 16,7 1 0-16,11-14-3 16,5-5 1-16,7-14 1 0,6-8 0 15,7-17 1-15,1-5 1 16,7-16-1-16,3-12 1 15,-4-14 4-15,-2-12 1 16,-5-6 3-16,-2-9 3 16,-7-1 0-16,-4-3 2 0,-6 1 1 15,-4-3 0-15,-11 3-3 16,-5-1-2-16,-11 9-4 16,-6 3-2-16,-12 13-2 0,-3 4-1 15,-6 18-2-15,-10 3 0 16,11 6-2-16,0 0 1 15,0 0 1-15,-13 11-2 16,1 3 2-16,-27 43-1 16,25-33 0-16,4 3-2 15,1 1 1-15,9-3-2 0,-1 0-4 16,1-25-3-16,45 36-3 16,-16-37 2-16,8-16-1 15,3-2 5-15,4-10 5 16,3-6 6-16,-2-3 7 0,-1-5 6 15,-31 30 5-15,63-80 2 16,-13-4-1-16,-19-1-2 16,-27 15-3-16,-17 56-6 15,-7 2-4-15,-10 9-3 16,-2 2-5-16,-11 10-2 16,-2 4-2-16,0 6 0 0,-5 8 0 15,0 3 1-15,-2 4-2 16,0 1 0-16,-3 2-4 15,1 1-8-15,4 0-30 16,3 4-24-16,0 2-5 0,5-4-6 16,1-1 2-16</inkml:trace>
  <inkml:trace contextRef="#ctx0" brushRef="#br0" timeOffset="96871.9204">7331 17441 61 0,'62'-26'87'16,"-6"4"-4"-16,-12 3-6 15,-24 11-4-15,2 1-65 16,-8 6-2-16,3 1-3 16,-10 0-4-16,4 9-1 15,-6 7 1-15,0 2 0 0,1 8 3 16,-1 5-1-16,0 2 1 15,2 1-1-15,-1 0 0 16,-1 0 1-16,1 3 0 16,0 0-1-16,-2-1 3 0,-1-4-1 15,0-4 1-15,1-6 0 16,1-9-1-16,-5-13-2 16,12 0-2-16,-4-14-1 15,4-11-2-15,-3 4 0 0,21-48 0 16,-1-7-1-16,7-2 2 15,3-2 0-15,4 9 2 16,-5 20 1-16,-19 40 0 16,0 2-1-16,-3 17 1 0,0 7-2 15,-3 9 1-15,-1 6-1 16,-1 5 0-16,-3 3-4 16,0 4-8-16,-1-2-15 15,-3 4-25-15,6 0-19 0,-5-3-6 16,0-1-2-16</inkml:trace>
  <inkml:trace contextRef="#ctx0" brushRef="#br0" timeOffset="97454.4393">8660 16722 75 0,'25'-21'86'15,"-6"8"-4"-15,-4 7-7 16,-1 6 1-16,-6 15-75 16,0 15-2-16,1 20 1 0,-2 17 1 15,-5-24 0-15,-2 10 0 16,0 11 3-16,-1 5-2 16,1 5 1-16,0 8-3 15,-1-3 1-15,1 8-2 16,3-3 1-16,2 4 1 15,3-7-2-15,2 2 2 0,-1-10-1 16,2-3 4-16,4-8 1 16,-2-8-1-16,0-14 4 15,3-19-2-15,-2-14 0 16,-1-12-1-16,-4-14 0 0,-5-11-1 16,-4-5 0-16,-2-11 0 15,-9-3-2-15,-2-5 0 16,-5 0 1-16,-3-2 0 15,-2 1-1-15,12 27-1 0,-37-79 0 16,6 22-2-16,8 22 1 16,17 17-1-16,19 10-1 15,25 4 1-15,12-2 0 16,12 1 0-16,7-3 0 0,1 3 0 16,-1 5 0-16,-1 3 0 15,-4 10 0-15,-6 8 0 16,-7 7 0-16,-4 11 0 15,-11 16 1-15,-5 10 0 16,-13-14-2-16,-1 6-1 0,1 5-2 16,-1 2-7-16,-2 3-15 15,-1 2-35-15,1-4-19 16,3 0-7-16,-3-8-4 0,-2-5 3 16</inkml:trace>
  <inkml:trace contextRef="#ctx0" brushRef="#br0" timeOffset="97632.1669">9317 16828 11 0,'-12'-58'94'15,"1"12"-4"-15,3 9-5 16,0 4-9-16,7 7-4 0,8 7-85 16,3 16-13-16,5 3-19 15,14 31-36 1,2 8-7-16,0 7-2 15,2 2 5-15</inkml:trace>
  <inkml:trace contextRef="#ctx0" brushRef="#br0" timeOffset="98564.1064">9999 16820 73 0,'9'-13'93'16,"-9"1"-4"-16,-9 2-7 0,-8 1-3 15,-8-2-66-15,-6 16-4 16,-4 17-7-16,-3 18-2 16,-5 14-1-16,-5 11 0 0,1 6 2 15,26-33-2-15,-1 3 1 16,6-2 0-16,1 1 0 16,5-5-2-16,-1 1 2 15,9-9 0-15,2-12 2 16,18 4-1-16,19-19 1 15,15-33 0-15,11-23-2 16,9-24 0-16,4-25-1 0,2-19-1 16,-16-5 0-16,-6-8-1 15,-4-3 1-15,-9 4 2 16,-6 9 2-16,-10 11 2 0,-6 16 1 16,-7 20 0-16,-7 19-2 15,-1 22-1-15,-6 22 0 16,0 17-2-16,-13 29-1 15,0 17-1-15,0 17 0 0,-1 21 0 16,-2 16 1-16,-2 13 0 16,1 11 1-16,6 2 1 15,6 2 1-15,6-6-2 16,13-11 1-16,10-14 0 0,9-16 0 16,11-18 0-16,9-19-2 15,8-21 1-15,1-21-1 16,7-17 0-16,-3-22 1 0,-2-18-1 15,-7-13 1-15,-6-8 0 16,-11-2 1-16,-10 0-1 16,-16 7 2-16,-12 10-1 0,-9 13 0 15,-13 19-1-15,-6 12 0 16,-8 17 0-16,-5 14-1 16,0 15 1-16,0 10-1 15,8 8 1-15,3 2 1 16,11 1-1-16,8-3 1 0,8-3 0 15,4-8 0-15,15-6 0 16,8-12-1-16,7-9 1 16,5-7-1-16,4-8 1 15,5-11-1-15,4-9 1 0,0-10-1 16,-4-4 0-16,3-6-1 16,1 0 1-16,-6 2-1 15,4 8 0-15,-11 4-1 16,-1 7 1-16,-2 8 0 0,-6 9-1 15,-2 8 1-15,-8 6-1 16,-2 9 1-16,1 2 0 16,-3 4 1-16,2 0 1 15,-1 3-1-15,4-4 1 0,1 1 0 16,0-6 1-16,0-2-1 16,2-2 0-16,5-4-1 15,-6-6 0-15,7-1-1 16,-1-5-2-16,2-5-3 0,4-3-3 15,1-5-4-15,5-1-5 16,-2-5-5-16,5 3-7 16,5-2-13-16,-5-3-21 0,12 7-20 15,-5-2-2-15,2 2 12 16</inkml:trace>
  <inkml:trace contextRef="#ctx0" brushRef="#br0" timeOffset="99020.4249">12542 16445 3 0,'17'-8'86'16,"-3"2"4"-16,-14 6-4 0,5-15-5 16,-9 6-42-16,4 1-18 15,0 8-10-15,-8-15-4 16,-3 14-4-16,-6 1-1 16,-1 8-2-16,-5 3-1 0,-7 11 0 15,2 2 0-15,-2 7 1 16,2 3 0-16,1 2 1 15,9-1-1-15,1 1 2 16,12-1 0-16,5-3 0 0,4-3 1 16,15-2-1-16,10-5 1 15,10-5-1-15,9-5 1 16,14-7-1-16,3-5-1 16,9-12 1-16,2-7-2 15,1-9 1-15,-4-6 0 0,-5-5 0 16,-8-3 0-16,-14 0 1 15,-9 4 0-15,-9 5-1 16,-11 4-1-16,-15 9 1 16,-8 13-2-16,-15 7 0 0,-6 13 0 15,-4 13 0-15,-4 9-1 16,2 5 1-16,4 7 1 16,10-2-1-16,15 0 2 0,10-4-2 15,23-4-2-15,17-7-5 16,10-10-10-16,21-7-18 15,11-6-27-15,-2-6-22 0,6-8-7 16,-6-8-1-16</inkml:trace>
  <inkml:trace contextRef="#ctx0" brushRef="#br0" timeOffset="99530.7235">8090 18299 61 0,'-127'35'83'0,"15"-2"-30"15,15 0 1-15,12-5-4 16,20-11-4-16,12 0-12 16,53-17-11-16,-30 10-12 15,2-1-6-15,28-9-1 16,18-13-1-1,60-27 1-15,7 14 1 0,23-11-1 16,24 0 2-16,27-6 1 16,27-4-1-16,23-8 0 0,47-4-1 15,4-5 1-15,22 1-2 16,-71 17 3-16,409-94-3 16,-2 5-1-16,-25 9 0 0,-50 19 0 15,-66 23-1-15,-87 24 0 16,-133 22-6-16,-96 20-7 15,-37 11-21-15,-24 2-53 16,-62-1-3-16,-34-3-5 16,-29-10-7-16</inkml:trace>
  <inkml:trace contextRef="#ctx0" brushRef="#br0" timeOffset="100232.3338">18121 14889 76 0,'-19'-24'88'0,"-4"0"-3"15,0-1-2-15,9 0-52 16,-2 7 0-16,4 2-10 15,4 9-8-15,8 7-6 16,-14 0-4-16,12 11-3 0,2 12-2 16,-1 12-2-16,1 11 1 15,0 15 0-15,0 17 2 16,-2 12 0-16,-1 17 1 16,-2 17 0-16,-5 13 1 15,-1 11 1-15,-3 11 0 0,0 11 0 16,-4 6-1-16,1 2 2 15,2 2 0-15,-1-7 0 16,1-7 1-16,9-91-3 0,-1 7 0 16,0-8 0-16,-1 6 1 15,-1-11-1-15,2 5-3 16,0-8-3-16,1 4-9 16,-5-7-29-16,1-1-35 0,3-13-5 15,-1-5-5-15,0-15-6 16</inkml:trace>
  <inkml:trace contextRef="#ctx0" brushRef="#br0" timeOffset="101102.0669">16934 15022 43 0,'-35'-12'69'16,"2"-2"0"-16,4 1-27 15,2-2-16-15,9 3-2 16,4 4-7-16,4 1-6 0,10 7-4 16,0 0-2-16,0 0-3 15,0 0-3-15,14 4-2 16,6 3 0-16,10 1 3 0,8-2 2 16,21 2 1-16,15-5 1 15,19-3 2-15,14-1-1 16,24-9 0-16,18-2 0 0,19-4-1 15,14-4 1-15,16-4-1 16,11-5 0-16,16-2-1 16,10-2 0-16,6-2 1 15,8-3-2-15,3-3 3 0,14-1-1 16,-6 1 0-16,5 1 1 16,-1-3 0-16,-1 2-1 15,1-2 0-15,0 1-1 16,-1 0 0-16,-5 0 0 0,2-1 0 15,-5-4 0-15,-8-1 1 16,-1-2 0-16,-16-1 1 16,2 0 1-16,-14 1 0 15,-4 2-3-15,-6 4 2 0,-5 2-2 16,-9 6-1-16,-2 3 0 16,-4 4-1-16,-4 5 0 15,-3-1-1-15,-3 4 1 16,-3 2-1-16,-5 1-1 0,-7 1 1 15,-5 2 0-15,-8-5 0 16,-7 4 0-16,-15-2 0 16,-11 1 0-16,-15-1 0 15,-14 0 1-15,-13 2-6 16,-18 0-8-16,-11 3-37 0,-20 6-33 16,-26 7-3-16,-11-9-7 15,-39 4-2-15</inkml:trace>
  <inkml:trace contextRef="#ctx0" brushRef="#br0" timeOffset="102170.426">17471 17793 26 0,'-20'6'41'16,"1"3"-4"-16,1 0-4 0,3 0-2 16,2-1-3-16,1-1-4 15,4 2-3-15,4 2-5 16,3 1-2-16,1-12-5 16,0 0-3-16,8 22-2 15,3 0 3-15,10-3-1 16,-1 0 1-16,13 3 2 0,45 23 1 15,-22-18 3-15,12-4-2 16,15 2 1-16,15-3-2 16,15 2-4-16,19-4 1 15,15-2-3-15,22-3-2 16,18 2 0-16,23-3 0 16,16-8-2-16,23 6 1 0,14-8 0 15,19 5-1-15,12-4 2 16,17 0-1-16,5-1 2 15,7 0 1-15,3-4 1 16,1 1 0-16,-1 0 1 16,-8 0 0-16,1 0 0 15,-13 0 0-15,-4 0-2 0,-18 0-1 16,-4-1 0-16,-18-2-2 16,-9 2 0-16,-12-1-2 15,-10-5-1-15,-15 3-1 16,-8-2-3-16,-10 4-4 15,-11 1-4-15,-4-3-8 16,-12 4-26-16,-8-2-34 16,-5-8-5-16,-11-6-5 15,-5-4 6-15</inkml:trace>
  <inkml:trace contextRef="#ctx0" brushRef="#br0" timeOffset="103014.4896">18594 15777 38 0,'-21'-2'83'16,"4"-5"-2"-16,5-3-5 0,7-7-6 16,5 0-62-1,14 2 1-15,11 1-2 0,11-2-1 16,8-2 1-16,11-5 0 15,6 1 0-15,10-3 0 16,7-4-2-16,10 1 0 16,5 1-2-16,2 2-1 15,1 1-3-15,-2 4-2 0,-8 4-1 16,-6 3-5-16,-18 5-4 0,-10 7-8 16,-15-1-5-16,-15 5-9 15,-11 5-10-15,-12 9-7 16,-15 4-2-16,-12 1 4 15,-8 4 8-15,-5-3 13 0,-7 4 17 16,-1-6 21-16,-3 1 16 16,3-4 11-16,4-1 6 15,3 1-3-15,10 7-1 16,3 3-7-16,11 9-9 0,10 9-8 16,4 5-6-16,5 14-3 15,7 8-2-15,5 6-7 16,-1 2-11-16,3 0-22 0,7 0-32 15,-7-8-4-15,0-7-1 16</inkml:trace>
  <inkml:trace contextRef="#ctx0" brushRef="#br0" timeOffset="104018.7144">19133 16405 45 0,'-36'25'80'16,"5"2"-3"-16,2 3-5 0,4-3-4 16,9 10-67-16,8-11-3 15,7-1-1-15,1 0 1 16,8-3 1-16,2-4 0 0,5-4 0 16,5-7 1-16,2-7 2 15,3-1-1-15,5-12 2 16,2-4 0-16,6-9-1 0,3-3 0 15,4-13 0 1,0-1 0-16,1-4 0 0,-3 4-1 16,-3 2-1-16,-3 6 0 0,1 7 1 15,-4 10-1-15,-4 11-1 16,0 7 1-16,-6 11-1 16,2 7 1-1,-4 6 0-15,3 5-1 0,-4 2 1 16,2-1 0-16,-1 1 1 0,2-2-1 15,3-6 0-15,-1-4 1 16,3-10 0-16,-6-3 1 16,4-6 0-16,-1-6 1 15,1-12-1-15,-2-5 0 0,-1-11 0 16,-2-5-2-16,5-4 0 16,-4-4 0-16,2-1 0 15,0 0-2-15,-4 6-1 0,2 5 1 16,-3 8-1-16,0 7 1 15,-4 9 0-15,1 5 0 16,-2 8 1-16,1 6 1 16,0 7-1-16,2 7 1 15,4-3 1-15,5 3 0 0,6-4 0 16,5-1 0-16,7-6-1 16,0-7 1-16,7-2 1 15,-2-10-1-15,2-4 1 0,-5-2-1 16,-5-6 1-16,-1-1 1 15,-14 3-2-15,-1-4 3 16,-13 3 0-16,-2 2-1 16,-9 1 0-16,-5 4 1 15,-11 5-2-15,-7 6 0 0,-2 3-1 16,-7 6-1-16,4 6 0 16,-6 2 0-16,4 5 1 15,5 2-1-15,6-5 0 16,7 0 1-16,1-6 0 0,9-10 0 15,0 0 0-15,12-2-1 16,5-20 1-16,4-8 0 16,6-9 1-16,5-11 0 0,1-8-1 15,3-7 1-15,-3-8 0 16,-4-3 0-16,-3 0-1 16,-7-2 1-16,-10 3-1 0,-5 8 1 15,-2 6-1-15,-5 8 0 16,-5 12-1-16,-6 11-1 15,3 14-1-15,-6 13 0 16,-1 10 0-16,-4 15 0 16,4 18 0-16,-1 12 0 0,-1 11 1 15,3 13 1-15,-1 10 0 16,5 6 0-16,2 3-1 16,7 0 2-16,4-4-1 0,10-3 1 15,9-7-3-15,7-9-5 16,11-10-27-16,15-10-41 15,-9-13-5-15,5-14-7 16,-9-19-2-16</inkml:trace>
  <inkml:trace contextRef="#ctx0" brushRef="#br0" timeOffset="106609.8639">20841 15927 24 0,'-25'9'73'0,"0"-2"1"16,9-1-5-16,4-5-4 16,12-1-67-16,-1 9 0 15,5-2 2-15,13-1 3 0,6-3 2 16,11-2 2-16,5-1 0 16,12-6 1-16,1-4 0 15,11-1-1-15,2-8 0 0,4-1-2 16,-6-3 0-16,0-3 1 15,-4-1-2-15,-10 3 1 16,-5-3 1-16,-12 4-1 0,-11 4 0 16,-7 0-2-16,-14 5 0 15,-7 7-1-15,-14 6-1 0,-8 2 0 16,-3 12-1-16,-8 10-2 16,-4 6 1-1,3 9 0-15,-2 5 0 0,6 4 0 16,6 2-1-16,4-5 2 15,10 2-1-15,11-5 1 16,6-4 0-16,16-5 1 0,12-6-1 16,9-4 1-16,15-11 1 15,6-4 0-15,5-6 0 16,2-9 0-16,0-10 0 0,0-9 0 16,-6-5 1-16,-4-9-1 15,-11-2 0-15,-2 2-1 16,-8 0 0-16,-5 5 0 15,-4 2-1-15,-4 9-1 16,-4 7 0-16,-5 8-1 0,0 8-1 16,-12 2 0-16,8 13 0 15,-8 5 1-15,0 5-1 16,-3 5 1-16,0 3 1 0,0 1-1 16,-2-2 2-16,5-2-1 15,6-5 2-15,2-2-1 16,7-8 1-16,7-6-1 15,4-4 1-15,-1-3 1 16,7-8-1-16,0-7 1 16,2-5-1-16,1-7 0 0,-3-3 1 15,2-2 0-15,-5-4 0 16,-1 0 0-16,-4 0 0 0,-3 3-1 16,-4 6 1-16,-3 3-1 15,-2 3 0-15,-6 6 0 16,-1 4 0-16,-5 11 0 15,5-14 0-15,-5 14-1 0,0 0 1 16,-3-11-1-16,3 11-1 16,0 0 1-16,0 0-1 15,-11-2 0-15,11 2-1 16,0 0 1-16,0 0 1 0,0 0-1 16,0 0 1-16,0 0 0 15,0 0 1-15,0 5 0 16,0-5 0-16,0 0 1 0,0 0-1 15,0 0 0-15,0 0 1 16,0 0-1-16,0 0-1 16,0 0 0-16,0 0 0 15,0 0 0-15,0-5-1 0,0 5 1 16,0 0 0-16,0 0-1 16,0 0 1-16,0 0 0 15,0 0 0-15,0 0-1 0,0 0 0 16,0 0 0-16,0 8 0 15,1 2 0-15,3 3-1 16,0 4 0-16,-1 5 1 16,-1 4 0-16,1 6 0 0,-3 1 0 15,0 4 0-15,-1-3 1 16,-6 0-1-16,0-4 1 16,3-3 1-16,-3-5-1 15,3-6 2-15,-2-4 0 16,6-12 2-16,-3 14 0 0,3-14 0 15,0 0 0-15,0-13 0 16,0-3 0-16,2-7 0 16,3-6-2-16,4-10 0 15,0-8-1-15,6-3 0 0,2-4-1 16,1 0 1-16,3 2-1 16,4 8-1-16,2 6 1 15,-4 12-1-15,4 11 0 16,-5 8-1-16,-2 7 1 0,-2 13-1 15,-3 6 1-15,-6 10-1 16,1 6 1-16,-6 5 0 0,0 0 1 16,3 4-4-16,-2-3-1 15,6 0-4-15,3-7-7 16,7-4-12-16,5-10-11 16,4-5-9-16,6-9-2 15,4-6 1-15,3-6 5 0,-2-12 6 16,0-5 16-16,1-13 22 15,-5-1 22-15,-7-10 11 16,-2 2 8-16,-9-5 2 16,-2 5 1-16,-10 3-4 0,-1 6-7 15,-6 11-9-15,0 5-3 16,-12 14-7-16,-3 6-4 16,-4 15-5-16,-3 7-4 15,0 7-3-15,-3 4 0 0,0 3 1 16,4 0 1-16,4-4-1 15,4-4 1-15,8-4 0 16,5-7 0-16,5-6 0 16,11-6 0-16,6-5 0 0,5-5 1 15,2-10-1-15,1-3 0 16,5-6 1-16,-4 1 0 16,-4 1-1-16,-3 0-1 15,-2 8 0-15,-9 7 0 0,-1 7-1 16,-3 7 0-16,-3 11 0 15,-3 5 0-15,-2 3 0 16,4 1 1-16,5 2 0 0,-2-4 1 16,8-3 0-16,10-10 1 15,2-8 0-15,8-5 0 16,5-16 1-16,4-9 0 16,-5-11 1-16,4-12 0 0,-7-11-1 15,-7-12 1-15,-5-9-1 16,-6-10 1-16,-5-7-1 15,-6-1 1-15,-5 2 0 16,-4 3 1-16,-8 12 0 0,1 12-3 16,-4 18 0-16,-2 15 0 15,-4 23-1-15,-4 14-2 16,0 20-1-16,-1 18 0 16,-3 17 0-16,-1 16 1 0,-3 13-1 15,4 9 2-15,5 6 0 16,8-1 1-16,7-4-1 15,6-6 1-15,5-10 0 16,11-13 0-16,6-15 0 0,3-14 1 16,4-14 1-16,6-14 0 15,2-11 0-15,2-14 1 16,-2-13 0-16,6-11 0 16,0-9 0-16,-2-6-1 0,0 0 0 15,-6 1 0-15,-1 7-2 16,-7 6 0-16,-3 11-2 15,-7 9 0-15,-8 17 0 0,-9 5 0 16,7 14-1-16,-7 7 1 16,-9 6 0-16,4 4 1 15,-3 1 1-15,4-2-1 0,4-2 2 16,1-4 0-16,11-6 0 16,5-6 0-16,3-6 0 15,3-6 2-15,3-7-1 16,1-7-1-16,-2-11 1 15,4-4-1-15,-4-7 0 16,2 1 0-16,-3-2-1 0,-1 5 0 16,-1 4-1-16,-4 6 0 15,0 10 0-15,-6 8-1 16,0 6 1-16,-5 11-1 16,-2 5 0-16,-3 6 1 0,0 1 0 15,0 1 1-15,-1-4 0 16,-1 0 1-16,1-6 0 15,0-4 1-15,-1-12 0 16,10 8 0-16,-10-8 0 0,12-12-1 16,-4-1 1-16,1-4-1 15,5-7-1-15,3-2 1 0,3-7-1 16,2-1 1-16,5-3-1 16,-1 0 0-16,4 4 0 15,-2 3 0-15,2 4 0 0,-5 10-1 16,0 8-1-1,-4 8 1-15,-6 7-1 0,-5 12 0 16,1 5 1-16,-7 4-1 16,-1 0 1-16,1 1 1 15,1-6 0-15,-2-1 0 0,0-6 1 16,0-7 1-16,-3-9 0 16,12 2 0-16,-12-2-1 15,14-11 1-15,-6-5 0 16,6-2-1-16,2-5 0 0,4-4-1 15,4-4 0-15,5 1 0 16,-1-2 0-16,5 4 0 16,2 3-1-16,-1 2 0 0,0 8 0 15,-6 3-2-15,1 9-5 16,-8 3-8-16,-1 4-8 16,-13 7-20-16,-5 0-22 15,-2 4-19-15,-15 0-5 0,-11 0-1 16</inkml:trace>
  <inkml:trace contextRef="#ctx0" brushRef="#br0" timeOffset="106851.216">23183 15190 63 0,'-78'12'92'0,"19"-6"-5"15,15-7-6-15,18-11-2 16,23-6-70-16,15 1 0 16,26-1-3-16,11-1-4 0,25 0-4 15,10-6-3-15,21 1-4 16,2-2-9-16,7 1-22 16,-5 2-35-16,-2-3-8 15,-7 1-3-15,-11-3-2 0</inkml:trace>
  <inkml:trace contextRef="#ctx0" brushRef="#br0" timeOffset="108478.0692">25592 14996 17 0,'24'-23'59'16,"-2"-3"5"-16,-3-6-38 15,4-1 0-15,3 2 3 16,-3 0-1-16,-3 4 1 16,-2 4-5-16,-5 4-2 0,-5 0-6 15,-4 7-3-15,-4 12-3 16,0-9-3-16,0 9-3 15,-19 2-3-15,3 5-2 16,-8 10-1-16,-1 7-1 0,-7 4 1 16,-1 4 1-16,0 3 0 15,3 1 1-15,-1-1 0 16,4 1-2-16,5-9 2 16,8-4 0-16,2-5 0 15,9-5 2-15,3-13-2 0,6 10 0 16,12-12 1-16,6-7 0 15,8-8 2-15,5-2-2 16,7-5 0-16,0-1 0 0,-2 1 0 16,-1 1 0-16,-1 6-2 15,-6 4 1-15,-6 7-1 16,-6 6-1-16,-5 6 1 0,-2 8 0 16,-6 6-1-16,-2 4 1 15,-4 1 0-15,-2 0 1 16,1-4 1-16,-1-3 0 15,2-5 2-15,-3-13-1 16,13 7 0-16,0-7 0 0,5-10 0 16,0-5 0-16,2-2 1 15,2-6-2-15,6-5 1 16,-3-6-1-16,3-4 0 16,-2-5 1-16,2-7-1 0,-3-6 0 15,0-5 0-15,-1-5-1 16,-1 0 1-16,-3 4-1 15,-4-1 0-15,0 6 1 0,-6 4 0 16,2 8 0-16,-8 9 0 16,0 7 0-16,0 6-1 15,-4 6 0-15,0 6 0 0,0 11-3 16,-1-8 1-16,1 8 0 16,0 0-1-16,-11 7 1 15,8 3-2-15,-4 6 0 16,2 3 2-16,1 5 0 15,-5 3 1-15,0 7-1 0,1 4 1 16,-4 8 0-16,-3 3 2 16,0 1-1-16,-1 4 1 15,4-2 0-15,-1-2 0 16,5-5 0-16,0-5 0 0,5-7-1 16,3-5 1-16,0-3-1 15,4-5 0-15,4-1 0 16,3-5 1-16,1 1-1 15,2-5 1-15,3 0 1 0,-1-5 0 16,1-3 0-16,3-2 0 16,0-9 0-16,3-3 0 15,-2-7-1-15,0 0 1 0,-1-5-1 16,3-2 0-16,-1 0 0 16,-3 0-1-16,0 1 0 15,-5 2 1-15,-1 7-2 16,-3 1 0-16,-3 5-1 0,-7 10 0 15,0 0 0-15,0 0 0 16,0 11-1-16,-2 3 1 16,-5 2-1-16,2 1 3 15,0 2-1-15,5-1 1 0,0 0 0 16,6-1 1-16,5-2-1 16,6-2 0-16,3-5 0 15,0-1 1-15,8-5-1 0,-4-2 2 16,5-7-1-1,0-7 0-15,4-4-1 0,-1-6 1 16,-2-2 1-16,2-3-2 16,-5-1 2-16,-4-2-1 0,-2 3 0 15,-4 3 1-15,-4 3-1 16,-4 6 0-16,-1 4-1 16,-8 13 1-16,11-11-2 0,-11 11 1 15,13 6 0-15,-13-6-1 16,14 18 1-16,-7-8-1 15,-1 1 1-15,3-2 1 16,-9-9-1-16,7 13 2 16,-7-13 0-16,0 0-1 15,0 0-1-15,10 4-2 0,-10-4-5 16,0 0-11-16,0-10-18 16,0-4-30-16,0 5-14 15,-4-3-5-15,-3 0-1 16</inkml:trace>
  <inkml:trace contextRef="#ctx0" brushRef="#br0" timeOffset="108693.6207">25665 14345 20 0,'-55'-13'78'15,"16"-3"-2"-15,19-3-5 16,17-4-4-16,22 1-68 16,16-4-11-16,23 6-30 15,24 7-27-15,6 3-5 0,11 4-3 16</inkml:trace>
  <inkml:trace contextRef="#ctx0" brushRef="#br0" timeOffset="109215.2255">21153 17140 43 0,'-60'18'68'0,"14"-7"-3"0,16-10 0 15,20-2-52-15,17-10 4 16,22-4 2-16,26-11-2 0,22-8-1 16,29-12 4-16,29-14 2 15,38-13-1-15,29-19-4 16,80-10-5-16,-4-12-1 16,37-6-4-16,70-6-1 0,-2-7-1 15,29-3-1-15,19 0 0 16,53 9 0-16,-63 3-1 15,35 11 0-15,24 11 0 16,-88 12-1-16,0 17 0 0,-37 14-1 16,-46 17 0-16,-77 13-3 15,-19 16-6-15,-51 6-9 16,-82 7-16-16,-7 9-50 16,-56 8-3-16,-38-1-8 0,-53-4-3 15</inkml:trace>
  <inkml:trace contextRef="#ctx0" brushRef="#br0" timeOffset="112224.8787">20780 17705 18 0,'-24'8'31'0,"2"-1"1"0,5-1 1 16,0 1-1-16,6-2-2 16,-3-1-2-16,14-4-5 15,-14 9-5-15,14-9-3 16,-8 2-1-16,8-2-1 15,0 0 3-15,5 8-1 0,5-8 2 16,0 1-3-16,7-1 2 16,6 0-3-16,6-1-1 15,6-5-3-15,5-3-1 16,10-2-1-16,4-4-3 0,4 0 0 16,12-2-1-16,0 1 0 15,6-2-1-15,2-2 1 16,4-2-2-16,-1 3 1 15,0-1 0-15,-2 0-2 0,-4 2 1 16,-8 1 1-16,-5 3-1 16,-6 1 0-16,-6 2 0 15,-9 3-4-15,-5 1-3 16,-8 1-10-16,-11 2-13 16,-4-2-30-16,-3 4-25 0,-10 2-5 15,0 0-2-15</inkml:trace>
  <inkml:trace contextRef="#ctx0" brushRef="#br0" timeOffset="112504.5129">21842 17277 70 0,'0'-10'82'0,"0"10"0"0,11-13-2 16,4 4-50-16,9-1-3 15,8 0-3-15,12 3-6 16,7 2-4-16,8 5-3 15,2 9-3-15,1 9-4 16,-34-7-3-16,3 4-1 0,-8 3-1 16,0 3 0-16,-6 3 1 15,-5 3 1-15,-10 2 0 16,-2 1-1-16,-8 1 0 16,-7 0-3-16,-11-2-4 0,-1 2-10 15,-8 1-19-15,-4-1-45 16,-4 1-4-16,0-5-6 15,-3 0-3-15</inkml:trace>
  <inkml:trace contextRef="#ctx0" brushRef="#br0" timeOffset="114075.1388">22690 16554 68 0,'-1'-24'79'0,"-4"1"-2"15,-8 2-40-15,9 5-5 16,3 3-8-16,1 3-7 16,0 10-6-16,0-11-4 0,0 11-4 15,0 0-1-15,0 0-2 16,1 10 0-16,-1-10 0 16,5 17 0-16,-1-6 0 15,0 5 0-15,-1 2 0 16,3 2-1-16,0 2 1 15,-2 2 0-15,0 4-1 0,-1-1-1 16,2 3-3-16,-4-2-2 16,3-1-2-16,-4-1-4 15,3-3-14-15,5 2-26 16,-7-7-24-16,7 0-3 0,-1-9 5 16</inkml:trace>
  <inkml:trace contextRef="#ctx0" brushRef="#br0" timeOffset="114391.1696">23201 16607 69 0,'0'0'82'16,"0"0"-2"-16,1-9-5 0,-1 9-52 15,0-15-10-15,0 15-2 16,0-9-1-16,0 9-4 16,0 0-4-16,0 0-4 0,0 0-7 15,0 0-8-15,0 0-20 16,0 0-35-16,0 0-8 15,-2 10-5-15</inkml:trace>
  <inkml:trace contextRef="#ctx0" brushRef="#br0" timeOffset="115097.3732">22957 17386 62 0,'-17'0'71'0,"12"-7"-1"0,5 7-5 16,-1-21-60-16,2 1 1 16,7 2-1-16,5 4-1 0,4 3 0 15,1-4 2-15,-1 4-1 16,3 2 1-16,-2 1-2 15,6 5 0-15,-3 2-2 16,2 1 1-16,-5 4-3 16,-3 10-2-16,-3 0 1 0,-9-4-2 15,-2 5 1 1,-1 2-1-16,-2 2 0 0,-3 1 1 16,-1 0 0-16,-5 1 1 15,5 0 0-15,-5-2 3 16,4 1 0-16,-4-1 0 0,4-1 1 15,-4-2 0-15,4 2 0 16,-1-4 2-16,2 1-2 16,3-4-1-16,3-11 1 15,0 10-1-15,0-10-2 0,18 0-6 16,-7 0-14-16,5-2-31 16,6 0-21-16,5-2-5 15,-3 1-3-15</inkml:trace>
  <inkml:trace contextRef="#ctx0" brushRef="#br0" timeOffset="115279.2854">23577 17488 11 0,'0'0'69'16,"0"0"-9"-16,12-4-13 0,-12 4-15 15,0 0-75-15,0 0-32 16,0 0 2-16</inkml:trace>
  <inkml:trace contextRef="#ctx0" brushRef="#br0" timeOffset="122215.0572">23979 16354 11 0,'0'0'25'0,"0"0"1"0,0 0-1 16,0 0 1-16,0 0-5 16,0 0-5-16,0 0-5 15,0 0-1-15,0 0-1 16,0 0 2-16,0 0 1 0,0 0 1 16,0 0 0-16,0 0-2 15,0 0-2-15,0 0 0 0,6-4-2 16,-6 4-3-1,23-3 0-15,-16 1-1 0,11 1 1 16,-5-2-2-16,5 2 0 16,-6-3-1-16,7 2 1 15,-6-1 0-15,3 0 1 0,-2 0 0 16,-2 1 1-16,0 1 0 16,-1-2 0-16,-11 3 2 15,13-2 0-15,-13 2 2 0,0 0 0 16,0 0 0-1,0 0 1-15,0 0 1 0,0 0 1 16,0 0-1-16,0 0-3 16,0 0-1-16,0 0-1 0,0 0-1 15,0 0-2-15,0 0-1 16,0 0 0-16,0 0-2 16,0 0 1-16,0 0 0 0,0 0 1 15,0 0-1-15,0 0 1 16,0 0-1-16,0 0 1 15,0 0-1-15,0 0 0 16,0 0 0-16,0 0-2 0,0 0 0 16,0 0-1-16,0 0 0 15,4 5 0-15,-4 6 1 16,0 5 0-16,0 3 0 16,0 6 0-16,3 4 2 15,0 3 1-15,-1 1-2 16,-1-1 1-16,2-2 0 0,0-2-1 15,0-8 1-15,-2-2 0 16,1-6 1-16,-2-2 1 16,0-10 0-16,0 9 1 0,0-9 1 15,0 0 0-15,0 0 0 16,-5-11 0-16,2-2-1 16,0-2 0-16,1-4-1 15,1-6 0-15,-1-4 0 0,1 0-1 16,-1-4 1-16,3-2-1 15,-1 3-1-15,0 1 1 16,0 2 0-16,1 4-1 16,2 6 0-16,-2 2 0 0,1 6 0 15,-2 11-1-15,4-12 0 16,-4 12-1-16,0 0 1 16,0 0-1-16,0 0 1 15,12 9-1-15,-8 0 1 0,5 3 0 16,-3 1 1-16,4 0-1 15,-1-1 1-15,1 1 0 16,-2-4 0-16,2-1 1 0,-10-8 0 16,15 8 1-16,-15-8-1 15,14-5 1-15,-3-3 0 16,-3-6 1-16,3-3-1 16,-2-4-1-16,3-2 1 0,1-1-1 15,0 2 1-15,-1 1-2 16,4 2 0-16,-2 5-2 15,2 4 1-15,1 6-1 0,-2 4 0 16,1 7 0-16,2 7 0 16,-2 4 0-16,2 6 1 15,-1 0 0-15,-1 4 0 0,1-2-2 16,-1-1-2 0,1-4-3-16,-3-3-2 0,1-4-1 15,-2-7-3-15,-2-1-1 16,-2-6-5-16,1 0-2 15,-4-10-2-15,-1-3 3 16,3-4 0-16,0-6 4 0,1 1 1 16,0-3 6-16,-1 0 10 15,2 1 8-15,-3 4 8 16,2 4 4-16,-5 4 1 0,-4 12-2 16,6-16 0-16,-6 16-1 15,0 0-5-15,0 14-2 16,0 2-4-16,-5 5-3 15,1 3 0-15,0 0-2 0,-3 3 2 16,3-5-3-16,2-2 0 16,1-4 1-16,1-6 1 15,0-10 0-15,0 0 2 16,8 4 0-16,-8-4 0 0,12-11 0 16,-2-2 0-1,-4-6-1-15,1-1-1 0,4-3-1 16,-3-2 0-16,2 0-1 15,2-2-1-15,0 4 0 0,4 2-1 16,1 3-1-16,2 5-1 16,1 6 2-16,0 6-1 15,1 2-1-15,0 6 2 16,-6 4 0-16,-3 0 0 0,1 3 1 16,-6-3 1-16,0 0-1 15,-7-11 1-15,8 10 1 16,-8-10 0-16,0 0-1 0,0 0 1 15,5-8-1-15,-3-5-1 16,3-3 0-16,1 0-2 16,-1-6-1-16,5 2 1 15,-2-1-1-15,4 1 0 0,-3 4 0 16,2 3-1-16,-3 4 0 16,-8 9 0-16,15-8-1 15,-15 8 1-15,15 2 0 16,-5 6 1-16,-1 0 0 15,5 2 2-15,2-1 2 0,3-1 0 16,5-3 1-16,4-3 0 16,4-2-1-16,3 0 1 15,2-7-1-15,-1-1 1 16,0 0 0-16,-6-3 2 0,-8 2-2 16,-4-2 2-16,-9 2 0 15,-8 0 1-15,-1 9-1 16,-14-11-1-16,-3 11-1 0,-1 3 0 15,-1 7-1-15,2 7-2 16,3 1 0-16,6 4 0 16,1 2 1-16,7-2-2 15,5-1-3-15,9-3-4 0,10-5-10 16,5-5-30-16,9 0-29 16,7-8-5-16,0-4-6 0</inkml:trace>
  <inkml:trace contextRef="#ctx0" brushRef="#br0" timeOffset="122937.4123">26396 15715 66 0,'-3'-9'77'16,"-4"1"-5"-16,-8 17-7 15,0-9-45-15,0 0-9 0,-4 7-6 16,-3 8-3-16,-5 8-2 15,-3 5 1-15,-4 3 3 16,5 4 0-16,0 3 1 16,5-4 0-16,5 3-1 15,4-8 0-15,6 0-1 0,8-6 1 16,0-2-2-16,10-3 2 16,6-4-1-16,3-3 1 15,7-5 2-15,2-5-2 0,6-1 1 16,3-8 1-16,5-7-2 15,1-6-1-15,-1-9 0 16,0-3 0-16,-4-10-1 16,-2 1 0-16,-7-3 1 0,-7 0-1 15,-5 0 0-15,-9 4-1 16,-7 6 0-16,-5 4 0 16,-13 9-1-16,-7 4-1 0,-4 7 0 15,-7 7-1-15,-4 4 1 16,-3 7-1-16,3 7 1 15,0 4 0-15,4 6 0 16,5 1 0-16,6 3 1 0,8 0 0 16,5 2 1-16,7-2-1 15,5 3 1-15,8-2-1 16,6 0 1-16,7 1 0 16,5 0-1-16,2-1 0 15,6 2 1-15,1-2-1 0,2 1 0 16,-5 1-1-16,-1-4-2 15,-6 1-2-15,-4 0-3 16,-5 0-5-16,-4-2-6 16,-9-3-10-16,-1-5-22 0,4 0-29 15,-6-6-3-15,0-12 0 16</inkml:trace>
  <inkml:trace contextRef="#ctx0" brushRef="#br0" timeOffset="124618.7753">26595 15924 32 0,'13'-22'74'15,"-3"7"-3"-15,-2 3-1 16,-8 12-47-16,0 0-1 16,0 0-5-16,0 0-7 0,5 16-1 15,-5 3-3-15,-4 1 1 16,0 4-2-16,1-2-1 15,0-2-3-15,3 1 1 0,0-6-1 16,4-2 1-16,4-4 1 16,5-5 0-16,2-4 1 15,2 0 0-15,3-7 0 16,0-6 0-16,1 0-1 0,-1-7 1 16,-2-1-1-16,-1 0-1 15,-3 1-1-15,-5 1 0 16,-1 0 0-16,-4 5-2 15,-2 6-1-15,-2 8 0 0,0 0-1 16,0 0-1-16,-8 0 0 16,2 10 0-16,3 2 1 15,-1 3 0-15,3-1 1 16,1 2 2-16,2-3-2 0,9 0 2 16,0-5 0-16,8-4 2 15,-1-3-2-15,10-1 2 16,-3-8 0-16,4-3 0 15,-2-2 0-15,3-1 0 0,-7-2 1 16,-2-1-1-16,-3 2 1 16,-5 0 0-16,-6 3-1 15,-2 0-1-15,-5 12-1 16,-4-13 0-16,4 13 0 0,-15-2-1 16,4 2 0-16,-1 4-1 15,2 1-2-15,0 0 2 16,10-5-1-16,-15 12 0 15,15-12 1-15,0 0-2 0,0 0 2 16,6 7 0-16,3-7 1 16,2 0 0-16,0-5 1 15,4 1-2-15,-4 1 1 16,1 0-2-16,-3 3 1 0,1 0-2 16,-10 0 1-16,13 13 0 15,-9-4 1-15,5 3 0 16,5-4 1-16,-4 2 1 15,10-4 0-15,-1-4 1 0,9-2 1 16,-1-8-1-16,8-6 1 16,-3-7-1-16,-3-5 0 0,-3-5 0 15,-3-5-1-15,-4-6 1 16,-3 0-1-16,-4-3 1 16,-8-2 0-16,-2 6 0 0,-2 6-1 15,0 5-1-15,0 5 0 16,-3 15-3-16,-5 5 1 15,-2 13-1-15,-4 12 0 16,1 7 0-16,-3 9 0 16,1 2 2-16,0 6 0 0,5-3 3 15,3 0-1-15,3-7 2 16,4-3 0-16,2-6 1 16,5-4 0-16,5-4 1 15,4-6 0-15,1 1 0 0,2-7 0 16,0-4 0-16,0-1-1 15,2-6 0-15,-1-5-1 16,-1-4-1-16,-2-3 0 16,-2 0-1-16,-1 0 0 0,-3 3 0 15,-2 0-1-15,-1 5-1 16,-8 10 0-16,10-11 0 16,-10 11 0-16,0 0 0 15,1 5 0-15,-1-5 0 0,0 18 0 16,3-5 1-16,1-1 0 15,3 1 1-15,2 0 1 16,4-4-1-16,3-1 1 16,3-5 0-16,2-3 1 0,5-5 1 15,2-7-1-15,-3-6 2 16,4-5-1-16,-7-8 1 16,0-4 0-16,-6-3-1 15,1-8 1-15,-9 0-1 16,-4-1 1-16,-2 2-2 0,-2 5 0 15,0 5-1-15,-1 6-1 16,-1 8-2-16,-1 8 0 0,3 13-2 16,-11 0 0-16,3 8 0 15,-4 6-1-15,1 7 1 16,-5 1 2-16,6 4 1 16,-3 1 1-16,5-3-1 0,0 3 2 15,6-8-1-15,1 1 0 16,1-6 1-16,9 0 0 15,-9-14 2-15,18 13-2 16,-9-9 2-16,7-4-1 0,-4 0 0 16,7-4 0-16,-6-2 0 15,4 0-1-15,-2-1 0 16,-1 0 0-16,-2 0 0 0,-3 2-1 16,-9 5-1-1,14-6 0-15,-14 6-1 16,0 0 0-16,4 6 1 0,-4 2-1 15,0 2 0-15,1 3 1 16,3 0-1-16,2 2 2 0,1-1 0 16,7-1 2-16,2-2-2 15,4-3 1-15,2-4 0 16,1-2 0-16,1-2 1 16,0-5 0-16,-2-4 0 0,-4-5 0 15,-1 0 1-15,-4 0-1 16,-3 2-2-16,-4 0-1 15,-6 12-2-15,0 0 1 16,0 0 0-16,0 13 0 0,-4 9 0 16,-4 9 0-16,-3 3 1 15,2 8 1-15,-5 2 0 16,3-2-1-16,2 1-3 16,-1-5-5-16,5-5-4 0,-1-9-7 15,-1-8-23-15,5 0-29 16,2-16-8-16,-19 4-1 15</inkml:trace>
  <inkml:trace contextRef="#ctx0" brushRef="#br0" timeOffset="124799.3579">27846 15600 41 0,'0'-26'47'0,"13"-1"-1"16,0 6-11-16,10 1-10 15,3 6-8-15,6-1-7 0,3 8-9 16,2-5-15-16,2 9-22 16,4 6-24-16,-6-1-3 15</inkml:trace>
  <inkml:trace contextRef="#ctx0" brushRef="#br0" timeOffset="125517.8306">25003 16611 38 0,'-31'2'54'16,"6"2"0"-16,4-1-9 0,6 0-7 15,15-3-10-15,0 0-5 16,12 9-6-16,11-9-3 16,8 1 2-16,10-4 0 15,12-3 0-15,15-5-1 0,12-3-1 16,15-2-5-16,13-1-3 16,21-2-2-16,12 0-1 15,10 0 0-15,10 2-1 16,7-1 2-16,5 1 0 0,-2 0 2 15,0-3 0-15,-12 2 0 16,-8 0 1-16,-13-3-1 16,-13 1 0-16,-17 2-1 15,-16 0-2-15,-22 5-1 0,-15 2-2 16,-15 3-1-16,-15 3-1 16,-12 4-2-16,-13 1-2 15,-12 0-4-15,-12 4-5 16,-7 5-8-16,-11 6-28 0,-16 1-32 15,-5 5-5-15,-11 0-6 16,-6 3 4-16</inkml:trace>
  <inkml:trace contextRef="#ctx0" brushRef="#br0" timeOffset="128034.6553">24060 17241 11 0,'0'0'56'0,"-8"5"7"0,8-5-27 16,0 0-8-16,0 0-2 15,0 0 0-15,0 0 0 16,0 0 1-16,0 0-4 0,5-2-6 15,-5 2-4-15,23-6-2 16,-12 1-2-16,5-1-3 16,5-1 0-16,6-2-2 15,4-1-1-15,3 0 0 0,10-4-1 16,-2-1 0-16,3 2 0 16,-1 4-1-16,0-5-1 15,-5 3 1-15,-3-2-1 16,-5 4-2-16,-2 2-2 15,-12-2-5-15,1 4-9 0,-8 1-26 16,-10 4-34-16,7-10-5 16,-7 10-5-16</inkml:trace>
  <inkml:trace contextRef="#ctx0" brushRef="#br0" timeOffset="128965.5377">24404 17205 38 0,'0'0'53'16,"0"0"-4"-16,0-13-7 0,0 13-8 15,0 0-6-15,0 0-6 16,0 0-5-16,0 0-3 16,0 0-3-16,0 0-2 0,0 0-1 15,0 0-1-15,0 0 0 16,0 0-2-16,0 0 0 16,0 0 0-1,5 12-2-15,-2-3 0 0,1 3-1 16,-1 3 1-16,3 7-3 0,1-2 2 15,-5-7-3-15,-1 3 0 16,3 2 1-16,-1 0 0 16,1 3-4-16,-1-2-2 15,0 3-4-15,-1-1-7 0,-1-2-14 16,2 2-26-16,0-1-21 16,2-2-3-16,-1-6 3 15</inkml:trace>
  <inkml:trace contextRef="#ctx0" brushRef="#br0" timeOffset="130031.078">24563 17390 30 0,'1'-15'64'0,"5"7"2"15,-6-1-2-15,0 9-55 16,19-11 0-16,-8 9-3 15,6 2 2-15,-17 0-4 16,19 6 1-16,-6 3-2 0,2 1 1 16,-5 1-2-16,6 1 0 15,-1 3 1-15,1-1-3 16,-6-1 2-16,3 1 3 0,-3 0 2 16,0-1 2-16,3-2-1 15,-5-3 0-15,-8-8 0 16,16 15 0-16,-16-15-2 15,16 0-2-15,-11-6-2 16,2-19-1-16,0-2-1 16,0-6 0-16,4 4 0 0,-2-3 0 15,3 9-1-15,3 4 2 16,-5 8-3-16,1 7 1 16,-2 0 0-16,-9 4 0 15,13-1 0-15,-13 1 0 0,8 5 1 16,-8-5-1-16,2 18 1 15,-1-5 1-15,-1-13-3 16,0 15 1-16,1-7 0 0,-1 1 0 16,0-9 0-16,3 17 1 15,-3-17 0-15,5 16 0 16,-5-16 3-16,10 9 0 16,-10-9 2-16,19 5 1 15,-5-5-1-15,-1-11 0 0,0-3-1 16,1-7 1-16,-1 1-1 15,-4 1-2-15,0 4-2 16,-3 3-1-16,-6 12-1 0,9-13 0 16,-9 13-2-16,0 0 2 15,10 4-1-15,-10-4 1 16,3 15 1-16,-3-15 0 16,8 14 1-16,-8-14 0 0,11 14 0 15,-11-14 1-15,17 7 0 16,-5-6 0-16,2-1 0 15,-3-3-1-15,5-4 0 0,0-4 0 16,0 0-1-16,4-3-1 16,-3-4 0-16,4 1 0 15,-3-2 0-15,2 3 0 16,-2 0 0-16,2 2 0 0,-1 4 0 16,-3 3 1-16,2 4 0 15,-2 3 1-15,-1 4-1 16,-4 5 1-16,1 1-1 15,-6 1 2-15,2 0-1 16,-5 2 0-16,0-4 0 0,-3-9 0 16,2 16 1-16,-2-16 0 15,0 0 1-15,0 0-1 16,0 0-1-16,15-4 1 16,-8-6-1-16,4-1-1 0,4-8 0 15,2 0-1-15,5-7 0 16,1-3 0-16,5-5 2 15,-3 0 0-15,1-3 4 0,-2 1 3 16,-3 2 2-16,-4 4 2 16,-3 5-1-16,-6 8 0 15,-3 5-1-15,-5 12-2 16,0 0-2-16,0 10-3 0,0 13-1 16,-5 7-3-16,2 8-1 15,1 2 0-15,1 4-2 16,1-4-3-16,3 1-9 15,1-10-12-15,9-7-24 0,6-3-26 16,-3-11-4-16,-1-7-2 16</inkml:trace>
  <inkml:trace contextRef="#ctx0" brushRef="#br0" timeOffset="130151.2179">25788 17115 53 0,'-9'-15'74'0,"9"3"-2"0,0 1-3 16,18-1-51-16,12-1-12 15,5 2-35-15,15 1-38 16,-8 1-6-16,6-1-2 16</inkml:trace>
  <inkml:trace contextRef="#ctx0" brushRef="#br0" timeOffset="131216.8826">23111 18050 17 0,'0'0'64'0,"0"-13"-18"16,0 13-1-16,0 0-1 0,0 0-5 16,0-14-8-16,0 14-9 15,0 0-6-15,5-12-5 16,-5 12-5-16,5-20-2 0,-5 20-4 16,14-17-1-16,-7 13 0 15,4 0-1-15,-3 3 0 16,2 0-1-16,0 1 0 15,1 0 0-15,-2 0 0 0,1-3 2 16,-2 3 1-16,-8 0-2 16,15 6 5-16,-15-6 0 15,0 0-3-15,0 0 0 16,0 0 1-16,0 0 1 16,0 0-1-16,9 10 3 15,-4 0-3-15,2 0 0 16,3 2 2-16,-10-12 2 15,0 0-2-15,13 8-2 0,-3-1-1 16,4 2 0-16,-2 1-1 16,-3 0 0-16,4-2 1 15,-4 1-3-15,3 0-2 16,-7 4-9-16,-1 0-24 16,1 0-33-16,-1 1-7 0,-4-4-2 15</inkml:trace>
  <inkml:trace contextRef="#ctx0" brushRef="#br0" timeOffset="132501.8662">24344 17899 4 0,'0'0'69'0,"12"-8"1"15,-12 8-1-15,7-5-36 0,-7 5-9 16,10-13-4-16,-10 13-4 16,7-13-2-16,-7 13 1 15,1-11-1-15,-1 11 1 16,0-14 2-16,0 14-2 16,0-15-2-16,0 15-4 0,0-9-2 15,0 9-2-15,-7-2-3 16,7 2-2-16,-17 6-1 15,4 3 1-15,-1 3-1 16,14-12-1-16,0 0-1 0,-23 25 1 16,2 0 0-16,5-5 0 15,1 1 0-15,2 3-1 16,2 1 0-16,4 0 2 16,0 1-2-16,7 1-7 15,1 0-12-15,15-4-29 16,-3 0-28-16,11-15-6 15,0 1-5-15</inkml:trace>
  <inkml:trace contextRef="#ctx0" brushRef="#br0" timeOffset="133676.0922">24856 17743 14 0,'0'0'47'0,"0"0"-28"0,9-5-5 15,-9 5 6-15,0 0 5 16,0 0 3-16,0 0 3 16,0 0 0-16,-7 0-2 15,7 0-3-15,-5 11-6 0,3-1-4 16,-1 1-5-16,-1 2-5 16,1 2-2-16,3-15-4 15,0 0-1-15,-2 32 0 16,-1-1 0-16,2-6 0 15,-1-1-1-15,1 4-2 16,-1 3-2-16,2-5-2 0,0 3 1 16,1-6-3-16,4 2-5 15,7-5-3-15,-4 0-2 16,-8-20 4-16,20 16 2 16,0-2 8-16,11-8 6 0,-16-9 8 15,0-4 9-15,0-4 6 16,0-2 4-16,1-5 0 15,0 2-1-15,-2-1-5 16,-4 8-4-16,1-11-4 16,-8 9-5-16,1-3-5 0,-4 14-3 15,2-18 0-15,-2 18-1 16,0 0-2-16,0 0-1 16,0 0 1-16,0 0-1 15,0 0-1-15,0 0 1 16,0 0 0-16,-5 22 1 0,5-22 4 15,0 0-1-15,0 0 1 16,11 5-1-16,-11-5 1 16,17-7 1-16,-17 7 0 15,18-12-3-15,-18 12-2 0,18-12 0 16,-12 3-2-16,-6 9 2 16,15-16-1-16,-15 16 0 15,11-8 1-15,-11 8 0 16,10-3 2-16,-10 3 2 0,8-3 2 15,-8 3 1-15,11 0 0 16,-11 0 0-16,13 0 2 16,-4-6-1-16,6 1-1 15,-1-4-2-15,4 0 1 0,0-5-2 16,3 0-1-16,1-4-1 16,1 3 1-16,0-2-2 15,1 0 1-15,-2 1-1 0,2 0-1 16,-3 4-1-1,1 2-4-15,-5 5 0 0,-2-1-2 16,-6 6 2-16,4 0 1 16,-13 0 1-16,14 0 0 0,-14 0 3 15,12 6 1-15,-12-6 3 16,14 1 0-16,-4-1-1 16,1-1 0-16,4-5-1 0,-1-3 0 15,4-3 0-15,-1-3 2 16,4 1 1-16,-3-3 5 15,3 2 1-15,-2-3 1 16,0 2-1-16,-1 2 1 0,-1 1 0 16,-2 2-1-1,-4-1-3-15,1 6-2 0,-2 1-1 16,-10 5-4-16,14 0 2 16,-14 0 0-16,18 11-1 15,-6-1 2-15,-4-1-2 0,5 3 1 16,-3 4-2-16,0-1 0 15,-1 3-3-15,-4 1-9 16,-5 4-21-16,0 2-39 0,-12-2-2 16,-4-1-8-16,-8-1 5 15</inkml:trace>
  <inkml:trace contextRef="#ctx0" brushRef="#br0" timeOffset="253280.6926">11682 10114 38 0,'0'10'56'0,"0"-10"2"16,21 12-48-16,-10-5-5 0,8 6 5 16,0 0-3-1,3 4-1-15,3 1-1 0,4 3-2 16,-1 0 3-16,3-1 3 16,0 0 3-16,8-4 3 15,5-3 2-15,0-9 4 16,13-4-1-16,3-14 2 0,12-8-2 15,8-21-4-15,10-9 0 16,4-19-1-16,7-9-4 16,8-13-2-16,5-9-2 0,5-8 0 15,7-1-2-15,2 2 0 16,2 7-1-16,1 5-1 16,-4 10-1-16,-3 14-1 15,-11 12-1-15,-10 16-6 0,-15 10-8 16,-15 17-19-16,-21 8-18 15,-26 10-23-15,-24 22-13 16,-22 14-3-16,-32 9 4 16</inkml:trace>
  <inkml:trace contextRef="#ctx0" brushRef="#br0" timeOffset="253578.5388">12255 9800 50 0,'-8'-6'87'0,"14"-10"-3"0,19-9-4 15,13-4-3-15,10-6-57 16,11 6-12-16,16 11-1 16,2 8-2-16,10 10-2 15,-1 5-1-15,0 14 0 0,0 8-2 16,-7 7 0-16,3 2 1 15,-7-1 0-15,3-2 1 16,2-7 0-16,5-4 1 0,9-10 1 16,8-9-4-16,11-3-5 15,7-3-32-15,9-9-42 16,-3-4-3-16,-12-7-7 16,-12-8-6-16</inkml:trace>
  <inkml:trace contextRef="#ctx0" brushRef="#br0" timeOffset="257703.6028">21434 8514 12 0,'5'-20'19'15,"1"6"-3"-15,-2-1-3 0,-4 15-4 16,13-13-5-16,-13 13-2 16,14 2-4-16,-3 8-4 15,4 11-1-15,1 1 0 0,7 8 2 16,0-2 4-16,5 5 1 16,2-5 2-16,8 0 9 15,1-10 3-15,7-8 4 16,10-10 2-16,1-6 1 0,13-12 0 15,9-10-1-15,10-8-3 16,7-9-4-16,13-8-4 16,3-5-3-16,11-8-3 15,8 0-2-15,-3-1-1 0,-4-1-2 16,3 5 1-16,-7 6-3 16</inkml:trace>
  <inkml:trace contextRef="#ctx0" brushRef="#br0" timeOffset="260923.2475">25277 10196 12 0,'26'-14'10'0,"-6"4"-3"15,4 1-4-15,-4-1 0 0,2 3-3 16,-4 0 2-16,0-1-1 16,2-1 2-16,0 0-1 15,4-1 0-15,-2-3 2 16,4 1 0-16,3-1-1 16,4-1 1-16,-1-1-1 0,8 2 1 15,-5-2-1-15,7 3 0 16,-4-1-2-16,11 1 0 15,4-1-1-15,1-1 1 16,6-1 1-16,0-2-1 0,11-1-1 16,2-3-4-16,3-2-15 15,7 2-7-15</inkml:trace>
  <inkml:trace contextRef="#ctx0" brushRef="#br0" timeOffset="261737.6167">30274 8961 0 0,'0'0'29'0,"18"-1"2"0,-8-1 0 16,7 1-1-16,-2-2-5 16,10-1 0-16,-4-3-6 15,10 1-4-15,3-3-1 16,4 0-3-16,4-3-1 0,5-2-4 15,8-3 2-15,3 1-2 16,11-2 1-16,8-2-1 16,9-1 1-16,6-2-1 0,9-1 0 15,5-1 1-15,7 0-1 16,7-1 0-16,0-2 0 16,2-4 1-16,3 2-1 15,0-1-1-15,3 1-1 16,-5 0 0-16,-3 2-2 0,-9-1 0 15,-4 4-2-15,-13 3 1 16,-8-1-1-16,-8 4 0 16,-12 2 0-16,-8 3 0 0,-10 0 0 15,-6 4 0-15,-10 2-2 16,-2 3-8-16,-13 5-11 16,-17 0-18-16,-1 9-13 15,-16 5-13-15,-23 5-14 0,-9 6 2 16</inkml:trace>
  <inkml:trace contextRef="#ctx0" brushRef="#br0" timeOffset="262027.0516">30970 8957 18 0,'-27'0'66'16,"14"-8"-3"-16,15-3-5 15,21-8-10-15,18 1-20 16,13-8-20-16,14-6-4 16,17-5 1-16,22-6 1 0,6-3 2 15,11-5 0-15,7 0 0 16,1 1-1-16,1 4 0 16,2 1-1-16,-5 9-2 0,-21 5-2 15,-3 9-2-15,-20 8-4 16,-12 8-14-16,-21 6-14 15,-15 2-20-15,-17 12-14 16,-29 6-10-16,-17 5-4 16</inkml:trace>
  <inkml:trace contextRef="#ctx0" brushRef="#br0" timeOffset="263540.2982">18958 12018 11 0,'44'-19'71'16,"-9"3"4"-16,-15-3-3 0,-9-3-2 15,-28-1-61-15,15 1 2 16,-8 1 2-16,-6 0-2 16,-8-2-2-16,-8-1 0 15,-11-2-3-15,-6-1 0 0,-13-2-1 16,-9 1 0-16,-10 1-2 15,-10-2 0-15,-9 2-1 16,-13-1-1-16,-8 3 0 16,-15 2 0-16,-14 3-1 0,-12 4 0 15,-12 2 0-15,-12 5 0 16,-15 4 0-16,-7 5 0 16,-16 0 0-16,-7 7 0 0,-12 8 0 15,-5 3 1-15,-16 9-1 16,-3 6 0-16,-14 6-1 15,-4 8 1-15,-5 8 0 0,-9 9 0 16,-1 9 1-16,-3 7-1 16,4 10 0-16,-3 8 1 15,7 8-1-15,8 6 0 16,5 6 0-16,15 2 0 16,15 6-1-16,15 6 1 0,13 5-1 15,23 0 0 1,10 9 2-16,24 2 1 0,14 8-1 15,17 1 0-15,17 9 0 16,16 0 1-16,21 6-1 0,18 4-1 16,22-2 0-16,19-1-2 15,23-3 1-15,17-1 0 16,23-13 0-16,22-6-1 16,15-16 1-16,19-11 0 0,19-18 0 15,19-14 0-15,18-17 1 16,16-19 1-16,29-18 0 15,19-16 0-15,29-19 1 0,24-12 0 16,27-21 1-16,28-13-1 16,24-17 1-16,26-10-1 15,15-11 0-15,19-12 0 16,16-11 0-16,8-11 0 0,38-3 0 16,-25-10 1-16,3-8-1 15,-4-11 1-15,-4-11 2 16,-3-4 0-16,19-16 1 15,-48-5 1-15,-63-12 2 0,7-8 2 16,-38-6-1-16,-31-5 1 16,-51-4-1-16,-44-3-1 15,-93 2-7-15,-20 2-2 0,-61 13 0 16,-73 9 0-16,-84 18 0 16,-82 20 0-16,-84 33 0 15,-81 30 0-15,-85 43 0 16,-76 38-3-16,-67 42-9 0,-54 45-4 15,-40 59-17-15,-31 48-43 16,-17 44-12-16,-8 36-7 16,16 69-4-16,18-15 10 15</inkml:trace>
  <inkml:trace contextRef="#ctx0" brushRef="#br0" timeOffset="271395.8093">9284 18382 55 0,'0'0'72'0,"-6"12"-1"16,0 0-1-16,1 0-52 0,-3 3 1 15,8-15 0-15,0 9-2 16,0 2-4-16,0-1-2 16,-1 3-1-16,1-13-1 15,0 0-3-15,0 0-2 16,0 0-1-16,0 0-1 16,0 0-1-16,0 0 1 0,1 0 0 15,5 0-1 1,47-11 1-16,-31 9 0 0,13-3-1 15,47-6-1-15,-27 2 1 16,11-3-1-16,9-8 0 16,13 1 0-16,5-2 0 15,14-5 0-15,8-3 0 16,14-4 3-16,9-7 0 16,10-1 1-16,6-6 0 0,8-4 2 15,6-4 1-15,5-1 0 16,2-2 1-16,2 0-3 0,3-3 1 15,-82 30 1-15,254-84-1 16,-22 8-1-16,-36 11 1 16,-35 21-2-16,-39 17-1 15,-37 14-1-15,-36 17 1 16,-47 10-3-16,-13 6 0 16,-16 3 0-16,-7 2-1 0,-15 2 0 15,-10 0-2-15,-11 4-5 16,-9-3-11-16,-6-2-54 15,-13 5-14-15,-17 11-2 0,-17-2-7 16,-12-5-4-16</inkml:trace>
  <inkml:trace contextRef="#ctx0" brushRef="#br0" timeOffset="272143.8789">14016 15819 10 0,'5'-33'71'0,"5"3"6"16,-7 3 0-16,27 4-45 16,-26 5-2-16,-1 5-1 15,-3 13-4-15,3-13-5 16,-3 13-6-16,0 0-4 0,0 0-5 16,1 11-2-16,-1 8-2 15,0 7-1-15,0 13 1 16,-3 14 0-16,-5 18 3 15,-3 17-2-15,-3 20 1 0,-4 14 0 16,-3 13 1-16,-1 11 0 16,2 7 1-16,-1 2-1 15,10-78-1-15,-1 7-2 0,2-2 2 16,-2 9-1-16,1-5 0 16,-1 5-2-16,-2-3 0 15,3 10-2-15,-1-4-7 16,-3 15-40-16,4-11-30 15,1-1-3-15,-3-19-5 16,-4-1-4-16</inkml:trace>
  <inkml:trace contextRef="#ctx0" brushRef="#br0" timeOffset="276066.0414">15431 7775 37 0,'2'-19'78'0,"-2"1"1"16,0-4-5-16,1 1-44 15,-1 4-11-15,5-2-3 16,5 5-7-16,3 0-5 15,3 0-2-15,3 4-1 0,2 4 0 16,6 6 0-16,-7 2 0 16,0 12 3-16,-3 10 1 15,-10 9 3-15,-4 12 0 0,-7 11 1 16,-16 8 0-16,-5 10 0 16,-9 7 0-16,-3 2-2 15,-9 3-1-15,0-4-2 16,-3 0-1-16,2-7-1 0,0-6 1 15,1-5-1-15,-2-7 0 16,-1-7-1-16,0-6 1 16,3-6 0-16,2-6 0 15,2-7-1-15,8-6 0 0,6-6-1 16,5-4 0-16,11 0-1 16,7 2 0-16,8 3 0 15,13 2 0-15,11 8 1 16,13 6 0-16,10 11 0 0,7 8 1 15,10 10-1-15,6 5-3 16,5 9-4-16,-3 2-9 16,5 4-14-16,-8-5-23 15,-3 0-13-15,-4-5-10 0,-7-9-13 16,-4-13-1-16</inkml:trace>
  <inkml:trace contextRef="#ctx0" brushRef="#br0" timeOffset="276476.4868">14981 8296 73 0,'-27'-1'82'16,"6"-1"-2"-16,5-1-5 15,5 17-36-15,11-14-27 16,-7-5-1-16,16-1-5 0,9 0-1 16,10-5-3-16,10 0-1 15,15-5 2-15,12-2-1 16,14-5 1-16,13-3-1 15,13-3 0-15,6 0-1 16,8-3 0-16,2 1-1 0,-4 3 1 16,-9 2-1-16,-10 3 0 15,-13 7-1-15,-19 5-4 16,-12 2-5-16,-20 10-17 0,-17 7-39 16,-17 6-13-16,-18 7-4 15,-17 6-5-15</inkml:trace>
  <inkml:trace contextRef="#ctx0" brushRef="#br0" timeOffset="276777.842">14834 8538 18 0,'-45'9'77'0,"13"-4"2"16,5-3-4-16,10-2-5 15,7-3-58-15,10 3-3 16,5-13-1-16,10 4-3 0,12-1-1 16,9-6-1-16,12 2 0 15,9-5 1-15,14-2 1 0,8-2-3 16,13-1 1-16,7-2-2 16,3-3-1-16,2 3 1 15,5-1-2-15,0 1-5 16,-8 1-7-16,-3 4-8 15,-11-1-27-15,-6 4-26 0,-9 1-6 16,-9 1-5-16</inkml:trace>
  <inkml:trace contextRef="#ctx0" brushRef="#br0" timeOffset="277437.6952">16084 7494 69 0,'-36'-26'75'0,"0"1"-2"15,-4-28-17-15,-2 31-37 16,2 3-1-16,-6 3-4 0,-2 5-6 15,-4 7-1-15,-4 4-2 16,-7 6-3-16,-2 13-1 16,-6 8-1-16,-9 11 0 15,-1 8 0-15,-9 13 0 0,-3 4 0 16,-5 10-1-16,-4 6 2 16,-1 4 1-16,3 2 1 0,1 1 1 15,10-2 0-15,6 3 2 16,7-1-1-16,11 4 0 15,13 3 0-15,12 9 0 16,13 3-2-16,10 9-2 0,12 9 1 16,10 5-2-1,16 8 2-15,18-1-1 0,14 0 0 16,19-9 0-16,20-5 0 16,17-12 0-16,15-14 0 0,20-16 0 15,12-16 0-15,13-19-1 16,9-16 1-16,7-19 0 15,6-15 0-15,-1-24 0 0,2-16 1 16,-9-18 1-16,-10-19 0 16,-11-17 2-16,-8-20 0 15,-17-13 1-15,-14-16 2 16,-21-11-1-16,-17-13 0 16,-17-8 0-16,-20-3-1 15,-22 3-2-15,-25 9 0 0,-37 8-2 16,-36 13-1-16,-38 19 0 15,-46 23-3-15,-35 30-2 16,-49 23-4-16,-33 35-3 0,-31 20-17 16,-15 28-38-16,-8 42-18 15,-11 26-7-15,13 25-3 16,5 14 5-16</inkml:trace>
  <inkml:trace contextRef="#ctx0" brushRef="#br0" timeOffset="336339.4567">10288 14377 25 0,'-8'10'72'0,"8"-10"2"0,-4-6-3 16,-20-3-44-16,24 1-3 15,0-1-5-15,0 9-6 16,3-15-4-16,-3 15-4 16,12-10-3-16,-12 10-1 0,13 0-2 15,-4 7 0-15,2 7-2 16,3 6 1-16,5 7 1 15,2 4 0-15,4 3 2 16,3-3 0-16,4 4 1 0,3-7 0 16,6-7 2-16,0-9 1 15,5-10 2-15,3-6-1 16,-1-19 2-16,1-10-1 16,4-12 1-16,-2-11-1 0,-4-13 0 15,3-7 0-15,-5-12-1 16,-1-2-2-16,0-5 0 15,0-3-1-15,-3 5-1 0,1 1 0 16,3 6-1-16,-1 3-1 16,2 10-2-16,-4 7-1 15,0 15-6-15,-8 6-11 16,-1 13-23-16,-6 16-26 16,-10 9-14-16,-11 14-5 0,-11 15-2 15</inkml:trace>
  <inkml:trace contextRef="#ctx0" brushRef="#br0" timeOffset="336759.6072">10414 13968 1 0,'0'-18'86'0,"10"-3"-1"15,7-8-4-15,7 2-6 16,2-3-2-16,5 6-76 0,0 15 3 16,7 12 0-16,8 18-1 15,-1 13 1-15,1 24-1 16,0 14 0-16,-2 22 2 16,-4 6 0-16,2 5 1 15,2-7 0-15,-5-10 1 16,-2-9 0-16,0-22 2 0,-1-15 2 15,0-24 0-15,-3-18 1 16,-6-21-1-16,5-21 0 16,-2-15-1-16,2-15 0 15,-2-17-2-15,7-12-1 0,-4-9-3 16,4-5 0-16,2 3-2 16,0 8-1-16,7 13-6 15,-4 6-10-15,3 19-30 0,4 16-33 16,-2 16-5-16,-7 14-5 15,-5 10-3-15</inkml:trace>
  <inkml:trace contextRef="#ctx0" brushRef="#br0" timeOffset="340517.9759">2622 7628 19 0,'-24'-16'49'16,"9"3"-32"-16,-8 5-3 16,12 3-3-16,-5 2-4 15,6 3-3-15,10 0 7 0,-12-1 4 16,12 1 5-16,-11-1 2 16,11 1 2-16,0 0-1 15,0 0-1-15,0 0-4 0,-1-13-4 16,1 13-4-16,4-11-3 15,-4 11-3-15,8-11 0 16,-8 11-1-16,0 0-1 16,7-10 0-16,-7 10-2 0,0 0-2 15,0 0 0-15,0 0 0 16,0 0-1-16,0 0 0 16,4 7 0-16,-4-7 0 15,0 15 2-15,0-1-1 0,0 0 1 16,-2 6 0-16,-3 2 1 15,-6 4 0-15,3 2 0 16,-8 10 0 0,-1 5 1-16,-6 1-1 15,2 5 1-15,-6-2-1 0,4 7 1 16,-7-4 0-16,6 10 0 16,-7-10-1-16,6 5 1 15,-7-1-1-15,-1 7 0 16,0 5 0-16,-2 6 2 0,-8 3 0 15,1 4 0-15,0 2 0 16,-3 1 0-16,6 0-1 16,2-4 1-16,-3 0-1 15,5-5-1-15,5-4-1 0,2 2 0 16,0 0 0-16,4-2-1 16,2 5 2-16,4 0 0 15,4 5 0-15,6-2 0 0,4 5 0 16,4-1 0-16,3 3 0 15,8 0 0-15,3-3 0 16,2-2 0-16,5-4 0 16,6-5 1-16,6-4 0 0,10-4-1 15,9-5-1-15,9-4 2 16,9 1 0-16,10-6-1 16,4-4 1-16,4-2-1 0,14-5-1 15,-4-1 3-15,6-6-1 16,6 1 1-16,-6-4-1 15,12-2 0-15,2 0 0 0,4-5 3 16,3-3 1-16,7-6 0 16,7 0 0-16,-1-10 1 15,15 1-1-15,-2-1 0 16,6-3 1-16,2 0-1 0,4 2-3 16,1 1 1-16,1-1-2 15,5 8 0-15,-1 5 1 16,5-2 1-16,2 2-2 15,4 2 0-15,3 1 0 0,3-2 0 16,7-3 0-16,1-1 0 16,8-5 0-16,-2-4 0 15,4-1 1-15,3-6-1 16,4-4 1-16,1-3-1 16,3 1 0-16,-3-1 0 0,-4 1 0 15,4 2-1-15,1 3 1 16,-2 5-1-16,-4 2 0 0,-1 1 1 15,-5 3-1-15,-2 4 0 16,-2 1 1-16,-10 4-1 16,-6 1 0-16,-6 0 1 15,-9 2-1-15,-5 2 1 0,-7 3-1 16,-5 0 1-16,-6 2-1 16,-7 1 1-16,-2-1-1 15,-8 2 1-15,-9-3-1 0,-1 0 1 16,-4-3 0-16,-10 1-1 15,-6-3 1-15,-6 2 0 16,-10-4-1-16,-9 3 1 0,-8-2 0 16,-10 1-1-16,-5 1 1 15,-9 0-1-15,-6 0 0 16,-3 0 1-16,0 0-1 16,-6 1 1-16,0 0-1 15,-4 1 0-15,1 0-1 0,-5-2 1 16,0 1-1-16,-6-1 1 15,3-1-1-15,-6-3 0 16,1 3 1-16,-2-4 0 16,-2 1 0-16,2 2 0 0,-4 0 0 15,-2 3 0-15,0 3 1 16,0 1-1-16,0 5 0 16,0 2 1-16,0 3-1 15,4 2-1-15,-1-1-5 0,8 2-5 16,1-4-16-16,4-3-37 15,7 4-15-15,-1-6-4 16,-2-7-5-16</inkml:trace>
  <inkml:trace contextRef="#ctx0" brushRef="#br0" timeOffset="343028.7261">16557 8744 7 0,'0'0'33'0,"-7"-9"0"16,7 9 2-16,-2-10-4 0,2 10-3 15,0-15-5-15,6 4-5 16,0 0-2-16,5-5-4 16,5-2-1-16,2-4-1 15,3 0-1-15,4-7-1 0,3-6 1 16,3-4-2-16,0-5 1 16,3-8-3-16,0-6 0 15,6-8-3-15,-2-7 0 16,11-7-3-16,3-3 0 0,3-10 0 15,5-2 1-15,3-8 0 16,4 1 0-16,1-4 0 16,3-6 1-16,1-1 1 15,-2 0-1-15,2-4 1 16,5-1-1-16,-3 0 1 16,1-4 0-16,2-1 1 0,-3-3 1 15,-2 0 1-15,-3-2 1 16,-3 1 2-16,-6 0 0 15,-1 0 0-15,-4 3 2 16,-6 4-3-16,-1 2-1 0,-3 3-3 16,0 4-1-16,-4 3 0 15,1 4-2-15,-1 2-1 16,2 2-1-16,0 4 3 0,1-1 0 16,2 4 1-16,2 2-1 15,2 1 0-15,0 2 0 16,3 1 0-16,2 0 1 0,-1 2 0 15,1 4-1-15,2 0 2 16,3 0-2-16,0 5 1 16,-2 2 1-16,2 3-1 15,4 2 0-15,-3 2 0 0,1 2-1 16,-1 5 0-16,-1-2 1 16,-2 4-1-16,-1 2 0 15,-4 1-1-15,-3 0 0 0,-4 5 0 16,-3 4 0-16,-4 2 1 15,-5 4 0-15,-4 4 2 16,-2-1-3-16,2 4 2 16,-5 1-2-16,-1 2 2 0,0 3-1 15,-4 0-2-15,-1 3 1 16,-2 2-1-16,-3 2 0 16,-6 2-2-16,-6 3-1 15,-2 1-4-15,-9 1-3 0,-11 6-2 16,-10 1-5-16,-8 3-2 15,-8 2-2-15,-4 1-1 16,-5-2-3-16,-6 4 0 16,1-1 1-16,-2-2 1 0,4 1 4 15,-4-7 4-15,0-5 5 16,5-1 3-16,-1-1 10 16,10-6 5-16,2 1 7 15,9-6 2-15,7 4 1 0,10-3 0 16,12 2-1-16,8-1-2 15,10-1-3-15,21-3-4 16,23-6 0-16,15 8-4 16,21-4 0-16,24 5 0 0,21 2 0 15,9 7-2-15,11 3 3 16,-5 13-2-16,-6 9 1 16,-8 20-2-1,-19 11-1-15,-33 7-1 16,-30 17 1-16,-33 11-2 15,-29 9-6-15,-32 19-21 16,-28 19-37-16,-33-5-1 0,-19 7-6 16</inkml:trace>
  <inkml:trace contextRef="#ctx0" brushRef="#br0" timeOffset="377357.3828">9547 4096 41 0,'-16'-11'70'0,"0"1"-1"0,5-4-5 16,-1 2-55-16,9 2-3 16,3 10-1-16,3-11-5 15,-3 11-3-15,17-7 0 0,0-1-1 16,0 4 2-16,9-3 2 15,-3 4-1-15,5-5 1 16,1 5 0-16,9-5-2 16,-2 5 2-16,3 0-1 15,12-2 0-15,-2 2 0 16,15-2 0-16,0 2 1 0,19-1 0 16,7 2 1-16,14 0 1 15,1 0 1-15,16-2-1 0,11 2 0 16,6-1 0-16,10-2 0 15,7 0 0-15,7-1 0 16,8-3 0-16,1 1-1 16,2-2 0-16,5 2 2 15,4-3 1-15,5 2 4 0,-5 0-1 16,-3 1 2-16,0-1 0 16,2 4 0-16,-12 2 2 15,-7 0-3-15,-6 4-1 0,-10 1-2 16,-11-2-1-16,-5 1 0 15,-17 4-1-15,-8-1-1 16,-12 0 0-16,-12-1-1 0,-13 2 1 16,-16-4 0-16,-8 3 0 15,-14-3 3-15,-10 1-4 16,-7-2-2-16,-13 0-13 16,0 0-27-16,-34 0-30 0,-6 4-8 15,-21 0-4-15,-19 1-3 16</inkml:trace>
  <inkml:trace contextRef="#ctx0" brushRef="#br0" timeOffset="382036.3401">22151 1772 9 0,'-3'-9'13'16,"3"9"-1"-16,-14-11-8 0,14 11-1 15,-19-2-6-15,9 3-1 16,-6 5-5-16,3 2 2 16,-6 7 2-16,3-1 1 15,-6 5 1-15,-1 1 0 16,-2 6 4-16,4 1 0 0,-7 7 1 15,3 3 2-15,-4 5-1 16,-2 16 5 0,0 1-5-16,7-1 4 15,3-6-3-15,2 0 1 16,8-13 1-16,0 0 1 16,8-17 2-16,3-22 1 15,14 7 2-15,4-14-4 16,2-9 4-16,7-6-3 15,6 0 0-15,0-2-4 0,5-3-2 16,-4 6-2-16,2 5-2 16,-6 6 1-16,-4 9-1 15,-7 2-2-15,-3 13 1 0,-7 5 1 16,-2 14 1-16,-7 6-1 16,-2 9 2-16,-10 6 0 15,0 6 2-15,0 1 2 16,-5 5-2-16,2 0-1 0,0-5-3 15,8-7-4-15,-3-10-14 16,8 0-12-16,1-15-7 16,1 2-2-16</inkml:trace>
  <inkml:trace contextRef="#ctx0" brushRef="#br0" timeOffset="382439.2428">22485 2071 4 0,'3'-11'5'0,"-3"11"-4"16,0 0 1-16,-1 5-8 16,-7 16 4-16,-8 10-2 0,-1 12 4 15,-2 7 0 1,3-1 5-16,-1 2 4 15,5-3 0-15,5 0 2 16,5-12-2-16,6-9 2 0,11-15 2 16,4-4-1-16,4-8 1 15,5-8 0-15,2-7-1 16,1-10 2-16,0-10-5 16,-3-7 4-16,-4-9 1 0,-4 3 3 15,-11-3-2-15,-3 8-3 16,-6 2-2-16,-10 7-8 15,-6 7-8-15,-7 13-13 16,-2 10-13-16,-9 4-14 16,0 18-13-16,-7-1-2 31</inkml:trace>
  <inkml:trace contextRef="#ctx0" brushRef="#br0" timeOffset="382818.6437">22905 2232 3 0,'0'18'16'0,"1"-1"3"16,-1-17 2-16,15 1-1 16,-1-14-2-16,-2-12 0 15,3-7-1-15,-1-6-5 16,2-2-5-16,-4-3 0 0,-4-3 0 15,-3 3 1-15,-5 7-2 16,0 4-4-16,-7 10-7 16,-9 4-4-16,-4 11-6 0,-4 7-9 15,-7 4-5-15,-3 17-13 16,0 9-10-16</inkml:trace>
  <inkml:trace contextRef="#ctx0" brushRef="#br0" timeOffset="383231.6462">23762 1888 3 0,'-25'-11'19'16,"-4"-2"-3"-16,0 7 0 16,-4 2-3-16,-1 2-4 0,-2 3 0 15,-3 13-3-15,-5 5-2 16,5 10-1-16,-3 5-2 15,2 11 1-15,-2 18 4 16,8 0-1 0,4 2-2-16,14-1 3 15,10-6 0-15,6-5 3 16,9-7-1-16,19-16 0 0,11-23-2 16,6-9 1-1,7-14 0-15,2-16-3 0,11-13-4 16</inkml:trace>
  <inkml:trace contextRef="#ctx0" brushRef="#br0" timeOffset="383465.4772">23813 1916 118 0,'0'0'-4'16,"0"0"-43"0,0 0-1-1</inkml:trace>
  <inkml:trace contextRef="#ctx0" brushRef="#br0" timeOffset="384177.6279">24139 1796 6 0,'0'-15'69'0,"-4"3"2"16,4 12-9-16,-13-9-1 15,1 13-65-15,-4 9-1 16,9 12-1-16,-9 4-2 0,8 9 2 16,-5 0 2-16,4 7 3 15,0-2 1-15,9 1 0 16,0-10 2-16,6-1 3 0,8-4-2 16,-1-13 0-16,8-7 2 15,-1-6-2-15,9-3 4 16,-3-12-2-16,9-9-1 15,-4-10 0-15,1-11 1 0,0 3 0 16,-1-2-2-16,-7-1 2 16,-3 5 0-16,-4 1 0 0,-4 9-4 15,-6 9-2-15,-1 6-1 16,-6 12-1-16,0 0-2 16,3 19-2-16,-3 1 1 15,0 11-2-15,0-1 5 0,0 6 1 16,2-3 1-16,1 1 1 15,2-7 0-15,4-5 1 16,-1-4 1-16,4-6 2 16,-1-8-2-16,3-4 4 0,-1-3-2 15,6-10 2-15,-1-5-1 16,5-9-2-16,0-5 0 16,0-6-1-16,-4 0 0 15,1-1 0-15,-5 4-1 0,-1 2 0 16,-3 7 0-16,-3 6-3 15,-3 7-2-15,-5 13 0 16,2-8-3-16,-2 8 1 16,0 5-2-16,0 5 0 0,-3 5 0 15,2 2 2-15,1 2 2 16,0 0 1-16,5 0 0 16,-2-3 1-16,9-4 2 0,-7 0 2 15,11-6 2 1,-8-6-1-16,8-6 1 0,-5-6 1 15,0-8-1-15,-1-5-1 16,0-2-6-16,-2-6-8 16,2-6-12-16,-7 20-23 0,1 0-20 15,-3-1-6-15</inkml:trace>
  <inkml:trace contextRef="#ctx0" brushRef="#br0" timeOffset="384741.6407">25063 1446 13 0,'0'0'12'0,"10"-8"-5"0,-10 8-2 16,0 0 3-16,0 0 7 15,0 0 4-15,0 0 2 16,-3 4 3-16,3-4-2 0,-4 11-3 15,4-11-1-15,-4 14-1 16,4-14-2-16,-3 13-4 16,3-13-3-16,0 0 0 0,-2 9-1 15,2-9 3-15,0 0-1 16,0 0 2-16,0 0-3 16,0 0 0-16,0 0 0 15,0 0-2-15,0 0-3 0,0 0-3 16,0 0-2-16,0 9-2 15,0-9 0-15,0 0 0 16,0 19-2-16,0 4 3 16,-2 4 1-16,-1 3 2 15,1 6-2-15,-3 2-2 0,1 4-4 16,0-7-4-16,0-2-4 16,-3 3-6-16,1-2-6 15,0 0-16-15,1 4-14 0,-2-2-7 16</inkml:trace>
  <inkml:trace contextRef="#ctx0" brushRef="#br0" timeOffset="384957.2728">25203 1265 44 0,'7'-21'34'0,"-2"3"-15"16,-2 4-57-16,-1 2-8 16</inkml:trace>
  <inkml:trace contextRef="#ctx0" brushRef="#br0" timeOffset="385411.5311">25508 901 23 0,'28'-25'56'0,"3"-2"-2"15,-5 8-3-15,2-1-54 0,-4 17-1 16,21 4 1-16,-27 13 0 16,-4 8-1-16,-2 8 2 15,-2 6 1-15,-3 9 1 16,-7 54 2-16,5 20 3 0,2 7-3 16,-4 5 4-16,-3-10-4 15,3-6 1-15,-2-22-1 16,6-22-2-16,-3-18 0 15,-2-17 2-15,0-10 4 16,1-12-2-16,-3-14 3 0,10-7-1 16,-5-17-2-16,1-13-4 15,2-10-6-15,-3 17-6 16,-1-7-1-16,6-4 4 16,-4 1 3-16,2-3 8 0,-1-1 3 15,0 5 3-15,0-3 2 16,-1 9 1-16,-4 2-1 15,7 9-5-15,-4 3-11 16,12 16-20-16,-16 18-16 0,-7 33-17 16,-9 39-2-16</inkml:trace>
  <inkml:trace contextRef="#ctx0" brushRef="#br0" timeOffset="386383.4993">23583 1373 44 0,'7'-25'69'0,"-2"5"-6"16,-3-1-7-16,3 4-57 15,0 0-1-15,-4 8-6 16,-1 9-1-16,0 0-5 0,0 0 0 15,-12 19 7-15,23 32 4 16,-13 21 3-16,2 18-1 16,-2 17 4-16,2 17-2 15,6 22 4-15,0-4 1 16,6-6 0-16,1-16 0 16,2-4-2-16,1-19-1 15,0-5-3-15,-1-23-7 0,-6-20-10 16,0-15-11-16,-7-11-14 15,2 0-20-15</inkml:trace>
  <inkml:trace contextRef="#ctx0" brushRef="#br0" timeOffset="386924.652">22695 1823 19 0,'-11'-5'43'16,"11"5"-36"-16,-3 6 0 0,0 8-4 15,0 12-4-15,1 1-2 16,2 12 3-16,0-5-1 16,3 6 3-16,2-6 0 0,8 5 2 15,1-3 2 1,6-11 0-1,6-5 1-15,-3-15 2 16,6-5 0-16,-6-5-1 16,8-7-4-16,-8-14-15 0,4-3-27 15,-11-10-12-15</inkml:trace>
  <inkml:trace contextRef="#ctx0" brushRef="#br0" timeOffset="387611.0784">22201 3346 5 0,'-11'0'49'16,"11"0"3"-16,0 0-3 15,7-2-44-15,11 1-5 16,9-1-5-16,9-4 2 0,18 1 6 16,6-4 6-16,9-3 0 15,22-8 4-15,10-3-2 16,17-8 1-16,6-1 2 16,19-7-2-16,12 0-1 0,7-8-1 15,7 3 0-15,4-3-3 16,2 4 4-16,3-1-2 15,-7 1 1-15,2 4-2 0,-12-1 0 16,0 7 0-16,-5 0-2 16,-9 2-1-16,-8 2-4 15,-15 0 1-15,-4 2-2 16,-25 2 0-16,-10 2-3 0,-21 0-6 16,-12 2-13-16,-17-2-27 15,-9 8-22-15,-17-3-6 16,-8 5-1-16</inkml:trace>
  <inkml:trace contextRef="#ctx0" brushRef="#br0" timeOffset="388307.0541">26174 1627 10 0,'12'-15'38'0,"1"8"-22"15,1-1 0-15,-14 8-9 0,18-10 0 16,-4 6 4-16,1-3-1 15,3 2 3-15,3-2 0 16,7-1 1-16,3-1-1 16,5 0 5-16,6-3-2 0,2 1-3 15,5-3 1-15,4 0-3 16,3-1 0-16,4-1-2 16,3 0-1-16,4-1-1 15,0 2-1-15,-4-2-3 16,4 3 0-16,-7 0-3 0,-1 2-3 15,-8-1-5 1,-3 3-5-16,-7-1-11 0,-5 3-16 16,-6 0-12-16,-6 2-11 15,-9 0-5-15</inkml:trace>
  <inkml:trace contextRef="#ctx0" brushRef="#br0" timeOffset="388571.5913">27208 1191 10 0,'-32'-11'57'0,"5"-4"-7"16,-1 2-17-16,2 1-7 16,6 0-7-16,5 3-6 0,15 9-4 15,-11-13-3-15,19 9-6 16,11 4-1-16,7 1 3 16,9 5 0-16,5 4 1 15,7 3-1-15,4 7-2 0,-2-1-1 16,5 5 0-16,-3 4-3 15,36 27 2-15,-6 19 0 16,-21 11 1-16,-39 9-7 16,-44 11-20-16,-40 14-29 0,-84 28-3 31,-23 0 3-31</inkml:trace>
  <inkml:trace contextRef="#ctx0" brushRef="#br0" timeOffset="391154.0335">20952 4075 55 0,'0'-9'65'0,"0"-5"-30"16,0 14-10-16,0-18-6 15,0 18-6-15,0 12-8 16,1 5-9-16,-1 12-2 16,1 6 1-16,-2 16 0 0,-3 8 4 15,-5 15 2-15,4 4 1 16,-4 8-1-16,1 1 1 15,-1 1-9-15,5-4-12 16,-4-1-14-16,4-9-25 0,8-5-1 16</inkml:trace>
  <inkml:trace contextRef="#ctx0" brushRef="#br0" timeOffset="391442.4803">20629 4439 26 0,'-25'-22'82'16,"0"-3"-3"-16,6-1-3 16,-1-3-6-16,5-8-69 0,6 14 1 15,9 0-3-15,2 4 0 16,12-2-2-16,7 2 0 15,7-2-2-15,11-1-2 16,1-3-2-16,14 3-5 0,8-2-4 16,3 7-13-16,7-1-9 15,-2 10-27-15,3 5-7 16</inkml:trace>
  <inkml:trace contextRef="#ctx0" brushRef="#br0" timeOffset="391916.9795">21212 4487 11 0,'-10'2'63'0,"10"-2"1"15,0 0-3-15,-8-35-29 0,8 35-32 16,16 0-5-16,0 3 2 16,7 10-1-16,1 2 1 15,0 6 1-15,-3 1-1 16,4 7-2-16,-8-2 2 0,-1 7-1 16,-4 3 0-16,-1-5 0 15,-6 1 1-15,0-10 2 16,-3 1 1-16,1-9 2 15,-1 3 1-15,-2-18 1 0,2 11 3 16,-2-11-1-16,0 0 2 16,0 0 0-16,10-9 1 15,-6-2-2-15,1-5-1 16,0 1-1-16,1-8-2 0,2 4 0 16,-4-6-2-16,1 4 3 15,-1-1-3-15,1 4-1 16,-4 3 0-16,1 2-3 0,-2 13 0 15,0-16-6-15,0 16-9 16,0-8-25-16,0 8-15 16,0 0-10-16,0 5 6 15</inkml:trace>
  <inkml:trace contextRef="#ctx0" brushRef="#br0" timeOffset="392930.5832">21310 4321 23 0,'-15'-14'52'16,"15"14"0"-16,0 0-42 16,0 0-3-16,0 0-5 0,4 20-5 15,4 1-3-15,0 6 3 16,2 2 2-16,-1 7 4 16,1-1-3-16,-2 7 1 15,-1-5-1-15,0 4 1 16,-1-2 0-16,2-3-1 0,-3-4 2 15,4-6 0-15,-1-2 1 16,-1-12 4-16,4 4 5 16,-11-16 0-16,12 2 2 0,-3-7 1 15,3-11-2-15,-4-6 0 16,4-8-3-16,-2-6-1 16,1-5-5-16,0 1-1 15,-3 1 0-15,-3 5 0 0,1 5-2 16,-1 7-1-16,-5 9-1 15,0 13-2-15,0 0 2 16,0 0-2-16,0 18-1 16,1 6-3-16,0-2 3 0,6 7 1 15,8-4-2-15,-3 1 4 16,6-5-2-16,-3-4 2 16,6-6-1-16,-4-4 6 0,3-6 2 15,-8-1 1-15,-1-8 3 16,3-8-3-16,-5-2 3 15,1-6-3-15,-3-2 0 16,2-7-2-16,-6 4-3 0,0-4-1 16,-1 7-1-16,-2 1 0 15,0 5-1-15,0 4 1 16,-1 6 0-16,1 10 0 16,-4-11-2-16,4 11 2 0,0 0-1 15,0 0 0-15,0 0 1 16,0 0-1-16,0 0 2 15,0 0 0-15,0 0 0 16,0 0 1-16,-3-9-2 16,3 9 2-16,0 0-1 0,0 0 2 15,-11-9-6-15,11 9 2 16,-2-9-1-16,2 9-1 16,0 0 0-16,0-9 1 15,0 9 0-15,0 0 0 0,8-9 2 16,-8 9 1-16,0 0 0 15,0 0 0-15,10-7 0 16,-10 7-2-16,0 0-1 0,0 0 0 16,15-4-2-16,-8 3 2 15,5 1-1-15,4 0 1 16,2 3 0-16,3 6 1 16,-2 1 0-16,3 1 0 0,-2 4 1 15,-2 5-3-15,-3 0 3 16,-3 4-1-16,-6 0 0 15,-2 3 0-15,-1 2-1 0,0 2-4 16,0 0-3-16,2 2-7 16,6 2-11-16,1-5-13 15,4 1-18-15,4-9-6 16</inkml:trace>
  <inkml:trace contextRef="#ctx0" brushRef="#br0" timeOffset="393429.9173">22370 4288 51 0,'0'0'61'16,"9"-9"-4"-16,-9 9-40 15,0 0-8-15,11 3-8 16,-4 7-2-16,3 5-4 16,-5 3 3-16,4 6-2 0,-3 3 4 15,1-1 0-15,1 1-1 16,-5-3 1-16,1-4 0 15,1-2 0-15,0-6 0 0,-5-12 4 16,9 13-1-16,-9-13 4 16,0 0 0-16,12-3 1 15,-12 3 0-15,12-21-2 16,-5 4 1-16,-1-4-4 0,4-2 0 16,1-1-5-1,1 3 1-15,4-2-2 0,0 5 1 16,1 2-3-16,0 7 2 0,4 5-1 15,-5 4-1-15,4 5 2 16,-3 8-5-16,2 6-5 16,-5 8-10-16,2 6-16 15,6 8-15-15,-5-2-6 0</inkml:trace>
  <inkml:trace contextRef="#ctx0" brushRef="#br0" timeOffset="394537.6722">23656 4152 25 0,'13'-9'56'0,"-2"5"1"16,-11 4-3-16,0 0-57 0,0 7 1 15,-1 7-5-15,-7 6 1 16,1 6 0-16,1 7 2 16,2 5-1-16,0-1-1 15,4-2-1-15,0 1-1 0,4-8 2 16,6-4 2-16,0-5 7 16,1-9 4-16,-3-9 2 15,4-1 3-15,-6-10 0 16,-1-9-3-16,-5-3-2 0,-4-9 1 15,-5-2-4-15,-8-1 1 16,-2 0 0-16,-7 2 3 16,0 2 1-16,3 4 6 15,0 6-1-15,5 6-5 0,5 4-2 16,13 10-5-16,-10-14-1 16,10 14-2-16,11-4-2 15,7 4-1-15,2 0-1 16,0 3 3-16,9 1 0 0,-2 3 1 15,4 5 0-15,0 3-1 16,-4 3-2-16,2 7 1 16,-4 2-2-16,-1 2-1 0,0-3 2 15,1 5-2-15,-4-5 2 16,4-2-1-16,-5-5 2 16,3-6 2-16,-2-7 1 0,2-4 2 15,7-2-1-15,-5-7 4 16,6-5-2-16,-5-8 4 15,5 0-2-15,-2-6 1 16,2-4-1-16,-5-5 1 0,-1-1-1 16,-5-1-1-16,1-4 3 15,-2 5-3-15,-3 0 3 16,0 6-2-16,-3 4-1 16,-4 8-2-16,1 2-2 0,-10 16-1 15,14-11-2-15,-14 11 1 16,16 0-2-16,-9 1 2 15,3 3-3-15,4 3 4 16,-1 0 0-16,7 1 1 0,-1-2 0 16,7-2 0-16,-4-3 0 15,5 0 0-15,-1-2 1 16,1-8-3-16,4-2-7 0,-6-10-4 16,0 0 0-16,-11-5 1 15,-2 1 0-15,-12 0 1 16,-2 3 1-16,-16-1 6 15,-7 7 6-15,-3 5 4 0,-3 7-2 16,4 4 0-16,-3 9-3 16,8 8-4-16,8-1 1 15,7 7-5-15,5-1 3 0,4 8-2 16,7-6 2-16,11 0 0 16,2-2 0-16,9-3 2 15,7-4 3-15,4-3 2 16,1-4 1-16,1-8 3 15,3-1 0-15,-5-12 1 0,7-2 1 16,-7-7 0-16,0 1-1 16,-3-7-2-16,-9 6-2 15,0-1-4-15,-12 7-1 0,2 3-5 16,-7 7 2-16,-13 6-1 16,10 7 0-16,-5 10-1 15,-1 3-1-15,8 6 4 16,3 1 1-16,11 3 3 15,10 3-2-15,3-4-5 0,12-2-7 16,1-10-19-16,12 2-26 16,-10-15-1-16</inkml:trace>
  <inkml:trace contextRef="#ctx0" brushRef="#br0" timeOffset="395059.3924">21285 5391 55 0,'-21'11'70'0,"21"-11"-3"0,0 0 0 16,21-14-53-16,25 0-14 16,15-8-1-16,21 0 1 15,19-6 2-15,24-1 0 16,18-2 1-16,23-1 0 0,9-1-1 15,19-4 3-15,12 2 1 16,10-6 1-16,12 1-1 16,0-2 0-16,7 0 3 15,1-1-2-15,3-1-2 0,-6 4 0 16,-3 0-1-16,-8 3-1 16,-11 6 1-16,-9 2 0 15,-13 1-3-15,-15 4 2 16,-9 5-1-16,-20 5-1 0,-17 3-1 15,-14 0-3-15,-16 4-6 16,-18 2-9-16,-12-2-12 16,-18 6-11-16,-13 1-7 15,-12-2-8-15,-6-2-2 0,-8-2 3 16</inkml:trace>
  <inkml:trace contextRef="#ctx0" brushRef="#br0" timeOffset="395508.0544">26460 4140 26 0,'-13'-13'61'0,"12"4"0"15,2-5-41-15,9 6 1 16,0-4-6-16,12 3-5 16,7-5-4-16,5 2-1 0,9 0 0 15,9-1 0-15,10 3 3 16,3-5 0-16,13 2-2 15,6-4 2-15,8 0-1 16,5-5 1-16,9 3 0 16,-3-5-2-16,-6 1-1 0,-3-4-2 15,-4 3-1-15,-9-2-1 16,-8 0-2-16,-13 3 0 16,-11-2-4-16,-10 4-8 0,-10 2-9 15,-8 1-12-15,-11 3-6 16,-13 3-8-16,-16 1-5 15,-13-2 1-15,-12 0 16 16</inkml:trace>
  <inkml:trace contextRef="#ctx0" brushRef="#br0" timeOffset="395674.8529">27670 3520 18 0,'-45'-17'41'0,"6"-6"8"0,10 11-6 0,9 2-8 16,9 0-9-16,11 0-13 16,11 10-7-16,11 10-7 15,15 2-3-15,2 12-2 16,16-1 2-16,8 10 3 15,0 11-2-15,-1 9 2 0,-8 6-3 16,-9 4 1-16,-15 13-10 16,-11 6-14-16,-23 4-27 15,-21 11-9-15</inkml:trace>
  <inkml:trace contextRef="#ctx0" brushRef="#br0" timeOffset="419110.4982">28352 1001 29 0,'-12'-2'52'15,"2"0"0"-15,0 2-33 16,10 0-10-16,-18 4 1 0,18-4-5 16,-16 14 6-16,10-2 1 15,-1 5 4-15,4 4 2 16,3 0-2-16,0 6 1 15,0 5-1-15,2 5-5 0,5-18-1 16,4 68-4-16,-1 5-2 16,4 2-1-16,0-1 0 15,4-2 1-15,-4-13-3 16,1-12-1-16,-6-14-5 0,0-10-3 16,-7-10-6-16,3-3-20 15,-3-9-14-15,-2-6-24 16,0-14-4-16</inkml:trace>
  <inkml:trace contextRef="#ctx0" brushRef="#br0" timeOffset="419479.7757">28394 1092 29 0,'-1'-41'71'0,"1"-2"0"16,0 43-5-16,0-35-2 15,3 1-63-15,2 11-1 0,2-2 1 16,-7 25-1-16,0 0 2 16,11-6 3-16,33-5 0 15,-36 14 3-15,6 10-1 0,-6 7-1 16,3-2 0-16,-5 9 1 15,0-2-1-15,-6 8-2 16,0-2-1-16,-5 8 0 16,-5-3-2-16,-5 4-1 15,-4-4-1-15,-3 6-9 0,-3-9-6 16,-1 6-6-16,1-9-9 16,-2 1-12-16,5-4-23 15,-2-4-4-15,2-2 1 16</inkml:trace>
  <inkml:trace contextRef="#ctx0" brushRef="#br0" timeOffset="420214.1053">28558 1282 5 0,'26'-23'56'0,"-1"0"6"16,-4 4-9-16,-5 0-7 15,-4 6-11-15,-5-1-10 16,-7 14-8-16,3-12-6 0,-3 12-7 16,-5 0-5-16,5 0 0 15,-19 15-1-15,7-1 1 16,-1 2 0-16,1 0-1 16,1 3 0-16,-1 0-1 15,2-1 0-15,1 0-1 0,2 0 3 16,4-6 0-16,2-3 1 15,1-9-2-15,4 2 4 16,5-3 1-16,2-9 2 16,2-2-1-16,-1-4 0 0,2 1 1 15,1-4-1-15,-2 3 1 16,0-2-2-16,0 5 0 16,0-1-2-16,-2 7 0 15,0 0-1-15,-2 3-1 0,-9 4 0 16,15 0 0-16,-15 0 2 15,14 12 0-15,-6-3 0 16,-1 2 1-16,0-2 1 16,2-2 0-16,2 1 0 0,-1-5 1 15,2-3 0-15,-1-2 0 16,2-7 0-16,0-5 1 16,0-2-1-16,-2 2 1 15,2-3-2-15,-3 0-2 16,2-1-1-16,-4 4-1 0,0 2-1 15,-1-1 0-15,2 2-1 16,-9 11 1-16,12-11-1 16,-12 11 4-16,13 0-2 0,-13 0 0 15,19 6-3-15,-8 3 0 16,1-2 0-16,1 0 1 0,4-4 1 16,-2-2-1-16,2-2 2 15,0-6 2-15,-17 7 3 16,0 0 2-16,27-15 0 15,1 0-2-15,-28 15 0 16,50-39-2-16,-38 32 1 16,1 5-2-16,-5 5-1 15,-1 10-6-15,-1 7-7 0,-2 6-10 16,2 6-21-16,10 42-30 16,-4 19-5-16,-2 1-3 0</inkml:trace>
  <inkml:trace contextRef="#ctx0" brushRef="#br0" timeOffset="421310.5266">29806 998 9 0,'-3'-10'28'0,"0"2"5"0,1-3 1 16,1-3-2-1,-1 1-1-15,1 1-2 0,-4-27-3 16,3 14-5-16,2 25-5 16,0-29-3-16,2-1-3 15,3 7-2-15,1 2 0 16,-6 21-3-16,16-28 0 0,1 0-3 15,-17 28-1-15,28-18-1 16,2-2-4-16,-9 13-1 16,3 0 1-16,-1 7-1 15,0-2 4-15,-3 4 1 16,2 3 0-16,-22-5 5 16,23 27 0-16,0-2 2 15,-10 22-1-15,-13-15-1 0,-3-3 0 16,-5 6-2-16,-5-5 0 15,-4 12-2-15,0-10-2 16,-5 10-6-16,1-9-8 16,-1 7-13-16,0-5-22 0,-1 5-22 15,5-8-5-15,1 2 1 16</inkml:trace>
  <inkml:trace contextRef="#ctx0" brushRef="#br0" timeOffset="421559.3484">30076 1670 60 0,'0'0'86'16,"14"17"-3"-16,-14-17-4 15,0 0-3-15,10 1-67 0,-10-1-3 16,0 0-3-16,0 0-3 15,9-4-6-15,-9 4-10 16,0-10-14-16,0 10-31 16,0 0-16-16,0 0-8 0,-4-10-1 15</inkml:trace>
  <inkml:trace contextRef="#ctx0" brushRef="#br0" timeOffset="422137.0315">28876 2451 66 0,'-14'3'81'0,"4"1"-4"15,10-4-6-15,-12 1-1 0,12-1-75 16,10-2 6-16,5-7 0 15,8-2 2-15,7-5 1 16,11-5 3-16,10-6 2 16,5-6-2-16,11-3 0 0,5-1-2 15,5 0-2-15,-2 0 0 16,-1 4-2-16,-8 3-1 16,-6 5-1-16,-3 11-4 0,-17 3-7 15,-6 7-10-15,-10 1-15 16,-19 12-41-16,-1 14-5 15,-12 7-5-15,-14 8 3 16</inkml:trace>
  <inkml:trace contextRef="#ctx0" brushRef="#br0" timeOffset="422292.6905">29087 2719 75 0,'-29'18'78'15,"10"-5"1"-15,10-8-3 16,11-47-24-16,19 32-45 15,15-9-1-15,16-8-4 0,16-11-12 16,12 2-41-16,22-17-21 16,11-5-10-16,-3-8-4 15</inkml:trace>
  <inkml:trace contextRef="#ctx0" brushRef="#br0" timeOffset="430935.7883">5501 6612 3 0,'-12'0'67'0,"2"-5"3"16,0-6-2-16,15 3-34 16,-9-7-19-16,-3 2-1 0,-1-2-6 15,-2-5-4-15,-5 3-1 16,2-5 1-16,-6 2 0 16,0-5 3-16,-4 2-1 15,-3-2 2-15,0-2 1 0,-3 3 1 16,-1-4-1-1,-7 2-1-15,4-2 0 0,-5 2-1 16,-6-1 1-16,1 1-3 16,-6 3 2-16,-4 1-2 0,-5 1-1 15,-1 2-1-15,-10 2 1 16,-2 3-1-16,-3 3 0 16,-3 0 0-16,-4 4-2 15,1 2 1-15,-1 2-1 16,-4 3-1-16,-2 0 1 0,-3 3 0 15,-1 6-1-15,-5 1 0 16,0 6 0-16,-2-1 0 16,-1 7 1-16,1 2 0 0,-3 3-1 15,4 2 0-15,-1 2 0 16,4 1 0-16,0 0 1 16,4-2 1-16,3 1-1 15,6-2 0-15,3 3 0 16,4 1 0-16,6-1-1 0,5 2 0 15,5 1 0-15,3 3-2 16,5 3 0-16,6 3 0 16,8 2-1-16,3 2 0 0,9 0 1 15,5 2 0-15,6 4 0 16,9-3 0-16,4 4 1 16,4 2 1-16,10 1-1 0,6 1 1 15,13 1-1-15,-4 3 1 16,11-1-1-16,5 2 0 15,8 0 0-15,6-4-2 16,10 1 1-16,4-3 0 0,7-2 1 16,14-2 1-16,6-7 0 15,7 0 1-15,12-8 0 16,8-3 2-16,10-5 1 16,4-7-2-16,7-4 1 0,8-7-1 15,3-6 0-15,5-5 0 16,-3-4-1-16,6-9 0 15,-3-10 0-15,0-4-1 16,-4-9 0-16,-7-7 0 0,-2-6 1 16,-8-5 0-16,-4-7 0 15,-12-4 1-15,-10-6 0 16,-8-6 2-16,-12-5 1 0,-12-4-1 16,-14-8 1-16,-11-6 1 15,-18-9 0-15,-18-3-1 16,-21-1-1-16,-16-3-1 0,-28 1-2 15,-25 4-3-15,-23 11-4 16,-29 11-8-16,-20 24-16 16,-20 18-51-16,-13 20-5 15,-4 18-6-15,6 12-3 0</inkml:trace>
  <inkml:trace contextRef="#ctx0" brushRef="#br0" timeOffset="432000.3799">9123 6074 59 0,'-7'-22'84'16,"0"-3"-3"-16,3 4-4 15,1-1-4-15,-4 3-69 0,3 7 1 16,-1 2-1-16,-5 3-2 15,-5-1-1-15,-10 0 1 16,-2 1 0-16,-9-2 0 16,-3 2 2-16,-8 0 1 0,-3 1 0 15,-4 1 1-15,-2 4-1 16,-3 1-1-16,1 10-1 16,-9 5-1-16,-1 7-1 15,-1 7-2-15,-4 6-1 0,-2 7 1 16,-2 5 0-16,-1 4 0 15,4 3 0-15,2 1 0 16,5 0 0-16,3 2 2 16,5 4-1-16,5-1 0 0,8 3 0 15,6 3 0-15,5 5-1 16,7 5 0-16,6 2 0 16,9 6 0-16,8 0 0 15,9 5 0-15,15 0 0 0,12 0 0 16,16-1 0-16,14-4 0 15,15-7 0-15,17-6 1 16,12-9-1-16,20-9 1 16,15-9 1-16,16-12 0 0,15-10 0 15,13-11 1-15,6-6-1 16,12-5 1-16,8-9-1 16,-2-10 1-16,4-8-1 15,-11-5 0-15,-6-8 1 0,-9-8 0 16,-10-6 0-16,-15-9 3 15,-12-8-1-15,-21-10 2 0,-17-8 0 16,-18-12 0 0,-21-11 0-16,-28-5 0 0,-29-4-2 15,-28-4-3-15,-35 2 0 0,-35 9-3 16,-35 9-2-16,-34 21-5 16,-33 19-6-16,-24 24-12 15,-19 27-37-15,-14 12-19 16,-4 23-6-16,10 17-5 15,12 10 6-15</inkml:trace>
  <inkml:trace contextRef="#ctx0" brushRef="#br0" timeOffset="433350.0205">20659 6150 55 0,'-21'-44'84'0,"1"3"-4"15,-3 3-6-15,-6 0-4 16,5 11-70-16,-9 7 0 16,-5 10-2-16,-8 4 1 0,-1 7-2 15,-9 14 0-15,-3 2 1 16,-4 10 1-16,-1 1 0 16,-4 6 0-16,-4 4 0 15,2 7-1-15,1-1 3 16,1 5-1-16,-1 5 1 0,1 3-1 15,3 8 0-15,2 8 1 16,8 6 0-16,3 5-1 0,12 6 0 16,10 2 0-16,12 5 0 15,11 2 1-15,9-2 0 16,17 1 1-16,14-3 1 16,11-3 0-16,16-2 2 15,12 0-1-15,15-5 1 0,15-4-1 16,19-12 1-16,14-5-3 15,18-12 1-15,14-14-1 16,21-17-1-16,13-12-1 0,21-14 0 16,8-20-1-16,10-14 0 15,2-17 2-15,-3-13-1 16,-1-12 4-16,-15-11 4 0,-12-4 1 16,-29-7 3-16,-18-4 1 15,-30-4 0-15,-18 1 0 16,-34-2-1-16,-24-1-4 15,-34-2-3-15,-30-3-3 0,-42-3-3 16,-40 3-1-16,-48 7 0 16,-48 6-1-16,-42 11-3 15,-52 13-1-15,-42 23-5 16,-41 20-8-16,-26 20-58 0,-33 36-6 16,-15 27-7-16,-9 22-5 15,-6 13 9-15</inkml:trace>
  <inkml:trace contextRef="#ctx0" brushRef="#br0" timeOffset="437152.9265">1989 6643 16 0,'0'0'40'0,"0"0"-2"0,0 0 2 15,0 0 0-15,0 0-9 16,-2-7-9-16,2 7-7 15,7-15-9-15,10 1-2 0,-2-3-3 16,6-8 2-16,-1-2-3 16,10-5 2-16,-7-1 1 15,4-1 0-15,1-1-1 16,5-2-1-16,-1-1 0 0,2 2 0 16,9-4 0-16,-3-2 0 15,9-2 0-15,1-3-2 16,6-3 0-16,0 0 2 15,7-5 1-15,6-1 0 16,-2 1 2-16,4 0 0 0,2 0-1 16,2-1 3-16,4-2-1 15,4 2-3-15,1-1 0 16,4 5-1-16,1-3 1 0,0-3-2 16,5 2-1-16,6 0-1 15,-4 2 3-15,0-1-1 16,3-2 0-16,-2 3 1 0,5-3-1 15,2 5 1-15,-6-3 2 16,3 5-1-16,-4-2 0 16,-3 1 1-16,-1 7-1 15,-3-1-1-15,-4 5 0 16,-6 2 0-16,-1 5-1 0,-6 1 0 16,-6 7 1-16,-5 6-1 15,-7 1 2-15,-5 5-1 16,-9 3 0-16,-9 4-5 0,-5 5-7 15,-9-1-19-15,-6-1-30 16,-2 3-15-16,-10 0-3 16</inkml:trace>
  <inkml:trace contextRef="#ctx0" brushRef="#br0" timeOffset="437537.48">5172 4088 28 0,'0'0'79'0,"-8"0"-3"16,8 0-4-16,0-9-3 15,0 9-68-15,17-15-1 16,5 9-1-16,12 3 1 0,4-2 0 15,13 4 0-15,4 0 1 16,3 1 0-16,6 1 0 16,-2 5 0-16,2 1 0 15,-5 4 0-15,-7 3-1 16,-8 3 1-16,-15 8-1 16,-10 5-1-16,-18 10 1 0,-7 4 0 15,-19 9-2-15,-10 0-2 0,-7 10-1 16,-8-1 0-16,0 1-7 15,-1-5-14-15,4-8-27 16,14 0-20-16,2-9-4 16,9-6 4-16</inkml:trace>
  <inkml:trace contextRef="#ctx0" brushRef="#br0" timeOffset="438398.7976">6847 3921 7 0,'-12'1'75'0,"1"-2"4"0,11 1-1 16,-12-2-42-16,12 2-14 15,0 0-4-15,0 0-3 16,0 0-7-16,0 0-5 15,12 0-3-15,1 6-1 16,6 3 0-16,5 2 1 0,5 10 2 16,8 1 1-16,6 10 1 15,8 3-1-15,2 10-1 16,4 4 1-16,3 7-1 16,-1 0 0-16,1 0-1 15,-3 5-1-15,-9-5-3 0,-1 2-3 16,-11-3-11-16,-4-5-24 15,-4 1-31-15,-8-13-7 16,-5-3-4-16</inkml:trace>
  <inkml:trace contextRef="#ctx0" brushRef="#br0" timeOffset="438750.4452">7618 3807 43 0,'-6'-28'87'16,"1"5"-3"-16,-3 2-5 15,1 4-5-15,-1 4-68 0,8 13-2 16,-10-12-2-16,10 12-2 16,-8 10-2-16,-2 7-1 15,3 2-5-15,-5 5 3 16,-1 2 1-16,-3 8 6 0,-4 5 1 15,-6 8 0-15,-5 4-2 16,-4 2 3-16,-4 9 2 16,-8 6-1-16,-7 7 2 15,-6 2-4-15,-2 0-1 0,1-2-1 16,0 1 1-16,1-3-2 16,2-3-2-16,6-4-8 15,4-3-29-15,0-8-37 16,15-3-6-16,3-14-6 15,6-12 0-15</inkml:trace>
  <inkml:trace contextRef="#ctx0" brushRef="#br0" timeOffset="440610.433">8620 4402 9 0,'0'0'20'0,"-13"-7"-5"15,13 7-3-15,-9-4 0 16,9 4 1-16,0 0 6 0,-8-4 7 16,8 4 1-16,0 0 4 15,-10-2 1-15,10 2 0 16,0 0-2-16,0 0-6 15,0 0-7-15,0 0-5 0,0 0-5 16,0 0-4-16,0 0-3 16,0 0-2-16,0 0 0 15,0 0-1-15,10 0 1 16,-1 2 1-16,7 3 1 0,3-2 0 16,10 0 1-16,1 1 0 15,12-3 0-15,2 0 1 16,13-1-1-16,9 0 1 15,5-2 0-15,8-2-1 16,9-1 0-16,3 0 1 0,5 2-1 16,8 2 0-16,1-2 0 15,-1 2-1-15,5 0 1 16,-1 0-1-16,5 1 1 16,4-3 0-16,-6 0 0 0,0-1 1 15,0-1-1-15,-5-1 1 16,-7-1 0-16,-1 0 0 0,-12 1-1 15,-6-2 2 1,-12 2-3-16,-5-1 1 0,-13 2 2 16,-4 1-2-16,-11 1 0 15,-4-1 0-15,-9 4-1 16,-4-1-3-16,-3 1-6 0,-15 0-2 16,12 0-16-16,-12 0-32 15,0 0-20-15,-6 8-4 16,-12-8 1-16</inkml:trace>
  <inkml:trace contextRef="#ctx0" brushRef="#br0" timeOffset="441246.5115">10830 4123 59 0,'0'0'77'15,"-8"-14"-5"-15,8 14-1 16,-6-14-57-16,6 14-1 16,0 0-6-16,0 0-5 15,0 0-2-15,0 0-1 0,10 0-2 16,-10 0 1-16,24 12-1 16,-5-1 1-16,8 3 1 15,6 2 0-15,6 3 1 16,9 0-1-16,0 2 0 0,7 0 1 15,-3 3 0-15,0-2-1 16,-5 0 1-16,-6-2 0 16,-12 1 1-16,-5-2-1 0,-17 1 1 15,-8 2 1-15,-11-2-1 16,-12 3 1-16,-4 3 0 16,-12 2-1-16,1-2-4 0,-3 6-11 15,3 3-23-15,-3-6-29 16,11 4-6-16,2-1-3 15</inkml:trace>
  <inkml:trace contextRef="#ctx0" brushRef="#br0" timeOffset="441910.6958">12482 4013 29 0,'7'-10'81'0,"-2"-3"-1"15,-5 3-4-15,0-2-5 16,0 12-64-16,0-10-3 16,0 10-1-16,0 0-3 0,0 0-2 15,-11 10-1-15,7 6 0 16,-6 3 0-16,-1 4 0 15,-4 7 1-15,-2 2 1 16,-1 5 1-16,-4 0-2 0,0 3 1 16,2-4 0-1,1 3 0-15,5-3 1 0,0 1 0 16,2 0-1-16,8-5 1 16,1 1 0-16,3-6 0 0,3-4 1 15,8-5 0-15,7-7 0 16,3-7 0-16,6-5 1 15,6-9-1-15,5-5 2 0,-2-5-1 16,3-3 1-16,-3 1 0 16,-2 1 0-16,-5 3 0 15,-4 4-1-15,-8 5 0 16,-5 8-1-16,-4 2 0 16,-4 12-1-16,-2 5-1 0,-2 11-1 15,0 2-3-15,-6 10-2 16,-2 1-3-16,0 2-7 15,-1-2-11-15,3-6-14 0,1-3-7 16,4-13-12-16,6-3-14 16</inkml:trace>
  <inkml:trace contextRef="#ctx0" brushRef="#br0" timeOffset="442250.2505">12999 4411 16 0,'30'-37'78'0,"-10"8"3"0,-6 11-7 15,-6 1-29-15,2 3-20 16,-10 14-11-16,0 0-7 16,0 0-5-16,3 17-4 15,-3 5-1-15,0 3 0 16,0 7 1-16,0-3 0 0,3 2 2 16,6-4-1-16,4-6 1 15,0-7 1-15,6-3 0 16,-2-9 2-16,1-2 0 15,-3-10 1-15,-4-8 0 0,-3-4 0 16,-7-7 0-16,-2-3-1 16,-14-3-1-16,-2 0 0 15,-7 0-2-15,-4 3 0 16,-1 5-1-16,-1 7-1 0,0 7-4 16,7 5-8-16,4 4-10 15,6 4-8-15,13 0-17 0,-2 10-26 16,9 0-6-16,9-2 5 15</inkml:trace>
  <inkml:trace contextRef="#ctx0" brushRef="#br0" timeOffset="442598.9026">13598 4202 56 0,'12'0'63'0,"-5"0"-3"15,-7 0-47-15,13 0 1 16,-13 0-5-16,7 17-3 16,-1-2-4-16,-2 4 0 0,1 2 0 15,5 3 2-15,-1 1-2 16,4 1 0-16,4-4 2 16,0-5-1-16,5-2 1 15,-2-6 5-15,3-7 4 0,0-2 1 16,-2-11 3-16,-2-5-2 15,-9-9 2-15,-3-3-2 16,-7-6-2-16,-8 0-1 16,-11 0-7-16,-5 4-4 15,-9 7-3-15,-5 7-3 0,-1 8-6 16,-3 8-7-16,2 9-15 16,7 18-30-16,0 4-16 15,7 6-5-15,12-2 5 16</inkml:trace>
  <inkml:trace contextRef="#ctx0" brushRef="#br0" timeOffset="443071.7471">14368 4203 74 0,'8'-18'79'16,"-8"-1"-5"-16,-10 5-4 0,-6 2-60 16,-5 6-3-16,-4 6-2 15,-8 6-4-15,-5 13-3 16,-5 7-2-16,-5 8 0 16,-6 6 1-16,5 6 1 15,3-2 0-15,8 3-1 0,4-7-2 16,10-1 0-16,4-9 1 15,14-3-1-15,6-11-1 16,10-6 2-16,6-10-1 0,11-5 2 16,10-12 1-16,6-14 1 15,7-10 0-15,3-15 1 16,3-9 0-16,-5-14 4 16,0-1 2-16,-10-8 4 0,-8 5 3 15,-9 1-1-15,-7 8 2 16,-7 13 2-16,-6 10-2 15,-3 17-5-15,-1 12-3 16,0 22-3-16,-16-1-4 0,2 31-5 16,2 8-7-16,-1 23-13 15,-3 14-25-15,-4 8-23 16,8 9-6-16,7-2-1 16</inkml:trace>
  <inkml:trace contextRef="#ctx0" brushRef="#br0" timeOffset="443632.7049">14891 4104 78 0,'0'0'88'0,"10"-9"-7"16,-10 9-6-16,0 0-2 15,0 0-77-15,-3 15 1 0,1 11 0 16,-1 7-4-16,-1 9 1 16,1 4-1-16,0 1 2 15,0-2 0-15,1-2 0 0,2-11 2 16,0-4 0-16,7-13 2 16,3-12 2-16,3-6 1 15,5-15 1-15,1-10 0 16,4-11 0-16,3-2-1 15,3-10 0-15,-1 0-1 16,1 2 0-16,-4 2 0 0,-4 10 2 16,-5 6-5-16,-5 11 2 15,-1 8-1-15,-10 12 0 16,7 6 0-16,-5 12-1 16,-3 10 0-16,3 7-1 0,3 6 1 15,1-1 0-15,4 4 0 16,2-5 0-16,6-4 1 15,0-8 0-15,3-6 1 0,-3-7 1 16,5-10 1-16,-6-4 1 16,3-6 0-16,-4-9 1 15,-2-7 0-15,3-9-1 16,-1-6 0-16,3-6 1 0,-3-5-3 16,1 1-2-16,-2 0-4 15,-4 9-8-15,-3 0-23 16,-6 10-31-16,1 10-9 15,-3 8-8-15,0 10 2 0</inkml:trace>
  <inkml:trace contextRef="#ctx0" brushRef="#br0" timeOffset="443832.9558">15735 3937 30 0,'14'-8'85'16,"-2"3"-3"-16,-12 5-5 0,0 0-5 15,0 0-62-15,2 10-1 16,-2 12-7-16,-6 14-6 16,-3 7-5-16,-2 9-4 0,2 5-16 15,-4-1-25-15,9 4-22 16,-8-7-6-16,8-10 0 16</inkml:trace>
  <inkml:trace contextRef="#ctx0" brushRef="#br0" timeOffset="443977.1472">15840 3769 12 0,'1'-31'55'16,"6"9"-5"-16,-1 6-15 16,-2 5-75-16,13 6-17 15,-3 2 2-15</inkml:trace>
  <inkml:trace contextRef="#ctx0" brushRef="#br0" timeOffset="444374.3338">16434 3363 18 0,'20'-14'75'16,"0"5"0"-16,-11 5-3 0,3 4-6 15,0 17-59-15,-5 8 0 16,5 15-2-16,-9 15-2 15,1 14 0-15,-4 13-1 16,-12 12 0-16,-1 7 0 16,-6 7-3-16,0 1-2 15,-2-6-2-15,7-8-3 0,-1-13 0 16,7-12-2-16,6-11 1 16,2-19 1-16,0-16 2 0,0-24 1 15,18 0 3-15,-1-22 2 16,6-17 0-16,2-16 3 15,8-12 0-15,-3-11 3 16,8-1 4-16,-7 1 6 0,3 6 2 16,-10 16-1-16,-7 7-2 15,-1 19 0-15,-6 10-1 16,-10 20-4-16,7 18-7 16,-7 19-10-16,-3 14-11 15,-5 17-22-15,-1 18-37 0,-14 15-4 16,-7 9-6-16,-4-4 1 15</inkml:trace>
  <inkml:trace contextRef="#ctx0" brushRef="#br0" timeOffset="445018.3581">11993 4876 70 0,'-19'4'74'15,"0"-2"-5"-15,10-2-3 0,1-7-56 16,8 7-9-16,9-4 1 16,13 4-2-16,6 0-2 15,11 0 2-15,12 1 2 16,17-1-2-16,14 1 2 0,20-3 2 16,23 1-2-1,18-5 1-15,12 3 0 0,32-2 0 16,16-1-1-16,21-1 1 15,18 1-1-15,15 1 0 16,10-1-1-16,8 0 0 0,11-3 2 16,-3-2-3-16,-1-2 2 15,-10 0 1-15,-12-5 0 0,-10-2 1 16,-10-2 0-16,-16 1 0 16,-16 0-1-16,-21 5 2 15,-17 0-3-15,-21 5 0 16,-15 0-9-16,-25 4-39 0,-17 9-29 15,-28 1-4-15,-18 4-3 16</inkml:trace>
  <inkml:trace contextRef="#ctx0" brushRef="#br0" timeOffset="447616.9812">5760 3864 17 0,'15'-18'59'0,"3"1"5"16,13 4-44-16,-1-4 2 15,13 5 1-15,-4-1-2 0,13 1-3 16,2 0-4-16,4 1-3 15,11 1-4-15,9 2-2 16,7-1-2-16,8-3-1 0,13 1 0 16,5-2-1-16,9-3 0 15,10-1 1-15,2-2-2 16,-5-2 1-16,2-1 0 16,-3-1-1-16,-12 3 3 0,-4-1-2 15,-18 5 0-15,-15 1 0 16,-14 4 1-16,-6 4-1 15,-19 2 0-15,-7 2 0 16,-8 3 0-16,-7 0-1 0,-6 0 1 16,-10 0 0-16,9 13 1 15,-9-2 0-15,0 1 0 16,-4 5 1-16,-5 4 2 16,-2 7-2-16,-1 2 0 0,0 8-1 15,-1 6-1-15,-1 2 0 16,3 13 0-16,5 3-1 15,2 9 0-15,4 2-1 0,1 6 1 16,6 6 0-16,6 0 0 16,-1 0 0-16,2-2 1 15,0-3 0-15,0-4 0 16,-3-4 1-16,-2-10-1 0,-5-4 0 16,1-8 0-16,-4-5 1 15,-1-10-1-15,-4-6 1 16,-4-6 0-16,-3-3 0 15,-5-4 2-15,-4-3-1 0,-6-4 1 16,-6-3-1-16,-6-2 0 16,-11-4 1-16,-5 0-2 15,-8 0-1-15,-7-1 0 16,-9-1 0-16,-7 0-1 0,-7 2 0 16,-6-2-1-16,-6 8 1 15,-3 2-1-15,-5 5 0 16,-2 3 1-16,-5 1-1 15,4 1 1-15,-3-1 0 0,6 0 1 16,3-4 0-16,7 0 1 16,8-5 0-16,10-5 0 15,10-2 0-15,11-2 0 0,8 1 0 16,12-5 0 0,8 2-1-16,9-5 1 0,7 2 0 15,6-1-2-15,13 7 1 16,-7-18-1-16,7 5 0 15,7-1 0-15,3-1 1 0,0-6-1 16,2-5 0-16,-2-3 2 16,2-6-1-16,-4-5 1 15,0-4-1-15,-2-4 1 0,4-6-2 16,-3-4 0-16,4-2 0 16,-1-4 0-16,2-1 1 15,2-4-1-15,0 0 0 16,0-3 1-16,0 1 1 0,2-3 0 15,-1 1 1-15,-1-1-1 16,3 4 0-16,1 1 0 16,1 6 0-16,3 7-1 0,-3 7 0 15,2 12-2-15,-3 8-2 16,2 12-6-16,-1 11-5 16,1 9-13-16,-5 17-26 15,-5 8-27-15,9 9-7 0,-4 1-4 16</inkml:trace>
  <inkml:trace contextRef="#ctx0" brushRef="#br0" timeOffset="447981.3768">6365 3914 64 0,'-21'-3'91'0,"2"-7"-5"16,4 2-8-16,5 1-2 16,10 7-74-16,0 0 0 15,22 9 0-15,17 15-3 0,10 10-1 16,17 11 3-16,16 10-1 15,14 10 1-15,8 6 1 16,14 3-1-16,1 0-1 16,3-4 0-16,-2-4-1 15,-9-7 1-15,-8-10-2 16,-11-12-1-16,-11-8-5 0,-20-10-6 16,-9-10-30-16,-10-6-33 0,-15-9-5 15,-6-13-6-15,-15-16 4 16</inkml:trace>
  <inkml:trace contextRef="#ctx0" brushRef="#br0" timeOffset="448217.4519">7572 3796 40 0,'-23'-48'88'16,"3"3"-1"-16,2 4-4 0,2 4-6 15,-1 10-67-15,2 14-2 16,1 13-2-16,-4 21-3 15,-7 16-5-15,-4 20 0 0,-11 15-2 16,-5 17 2-16,-8 14 1 16,-6 8 0-16,-4 5-1 15,3 0-3-15,-2-2-5 16,4-4-10-16,2-6-20 0,-1-12-37 16,11-12-5-16,1-19-5 15</inkml:trace>
  <inkml:trace contextRef="#ctx0" brushRef="#br0" timeOffset="449581.715">6204 4214 36 0,'-50'-1'83'15,"1"1"0"-15,4-2-9 16,7-2-3-16,17 2-69 0,4 2 1 15,17 0-2-15,0 0-1 16,25 4-3-16,8-4 0 16,16 0 3-16,9-7-1 15,15-9 1-15,14-7-1 0,13-6 1 16,11-9-2 0,13-5 2-16,10-5-2 0,7-5 1 15,4-3-2-15,5-1-4 16,1-1-4-16,-8 0-1 15,-3 3-1-15,-10 4 1 0,-22 6-1 16,-14 9 1-16,-16 6 7 16,-24 8 4-16,-22 9 4 15,-18 10 1-15,-17 9 3 16,-28 16-1-16,-13 12-1 0,-21 12 1 16,-13 9-5-16,-23 17 1 15,-10 13 1-15,-15 12-1 16,-7 7 1-16,0 9-1 0,1-4 3 15,6 1-2-15,11 0 1 16,17-17-2-16,18-9-1 16,18-18-6-16,18-13-1 15,15-19-1-15,16-15-4 0,13-19-6 16,20-27-12-16,15-15-1 16,8-19 0-16,13-16 14 15,12-11 11-15,4-11 9 16,5 4 5-16,-3 3 12 0,-3 9 10 15,-14 17-1-15,-2 15 0 16,-19 23-7-16,-12 16-9 16,-14 21-8-16,-14 26-3 0,-17 23-2 15,-12 12 0-15,-13 10 1 16,-7 4 0-16,-3-3 1 16,-1 0 0-16,2-14 0 15,4-12 1-15,11-20 2 0,4-9 0 16,15-16 0-16,5-8-2 15,10-11 0-15,7-15-2 16,18-11 0-16,12-12-1 16,13-8-1-16,9-6-2 0,7-1 1 15,5 5-1-15,-4 8 1 16,-5 13-2-16,-10 15 2 16,-12 21-1-16,-17 16 0 15,-17 27 0-15,-14 22 1 0,-13 17 2 16,-9 11-1-16,-4 9 2 15,-1 1-1-15,3-5 2 16,8-11-2-16,14-11 2 0,12-17-2 16,5-18 1-16,22-17 0 15,9-17 0-15,12-11 0 16,10-20-1-16,8-15 0 16,2-18-1-16,7-14-1 15,2-13 0-15,-4-9 1 0,-6-2 0 16,-9 4 3-16,-7 6 1 15,-14 15-2-15,-5 12 1 16,-11 17-1-16,-6 15 0 0,-3 17-1 16,-8 9-1-16,3 28-2 15,-3 10 0-15,-3 11 0 16,-1 5 1-16,2 5 1 16,2-1 0-16,0-5 0 0,1-7 0 15,4-14 1-15,7-12 1 16,2-18-2-16,6-10 0 15,3-21 1-15,2-11 0 16,4-17 1-16,4-12-1 0,4-10 0 16,-2-12 0-16,-3-3 2 15,-4 1 3-15,-10 5 1 16,-5 6-1-16,-13 12 0 16,-14 9-1-16,-14 18 0 0,-14 16-1 15,-15 22-2-15,-15 10-4 16,-14 26 0-16,-12 17 0 15,-12 19-1-15,-5 13 2 16,-4 8 0-16,6 2 0 0,4-1 0 16,12-5 0-16,13-12 0 15,14-13-1-15,19-17 0 16,12-16-1-16,15-16-1 16,10-15 1-16,12-26-1 0,5-19 1 15,11-18 2-15,4-14-1 16,-2-8 2-16,0 1 1 15,-8 6 1-15,-5 10 0 0,-10 22-1 16,-14 23 0-16,-16 28-1 16,-14 36 0-16,-16 42-4 15,-18 27-22-15,-23 48-52 0,3 38-4 16,-11 18-4-16,-2 16-3 16</inkml:trace>
  <inkml:trace contextRef="#ctx0" brushRef="#br0" timeOffset="451707.9028">16952 3909 25 0,'42'-22'45'0,"-11"2"5"0,-4-1 1 15,-9 2-1-15,-9-4-6 16,-5 4-8-16,-4-3-10 15,-5 0-7-15,-10 0-6 16,-1-2-3-16,-10 2-3 0,-5-3 0 16,-9 1-1-16,-5 0-1 15,-10-1 1-15,-5-1-1 16,-14 0-1-16,-8-1 0 16,-12 0 1-16,-7 1-2 0,-9 5 0 15,-10-1-1-15,-9 6 0 16,-7 1-1-16,-7 5 0 15,-11 0 0-15,-3 5-1 0,-9 1 0 16,-10 2 0-16,-5 1 1 16,-6 0 0-16,-1 0 0 15,-7 4 0-15,2 7-1 16,1 2 0-16,-3 4-1 16,2 6 1-16,0 7-1 15,4 6-1-15,-4 9 1 0,9 6 0 16,0 6 0-16,6 6 0 15,12 3 0-15,12 9 0 16,11 4-1-16,15 1 1 0,15 6-1 16,17 4 1-16,16 4-1 15,12 4 1-15,15 3 0 16,13 2 0-16,11 0 1 0,10 1-1 16,11-1 1-16,10-5 0 15,17-5-1-15,13-1 2 16,11-7 0-16,21-4 0 15,11-5 1-15,17-6 0 16,18-5 0-16,14-5 0 0,11-3 1 16,24-9-2-16,10-4 0 15,22-8 0-15,12-7 0 16,18-13 1-16,7-8-1 0,21-10 0 16,8-13 0-16,10-12-1 15,10-12 1-15,2-11-1 16,8-8 0-16,-3-9 0 15,3-6-1-15,-7-4-1 0,-5-8 0 16,-11-1 1-16,-15-6 0 16,-13-4 1-16,-18 4 0 15,-18-3 2-15,-23 2 3 0,-23-1 1 16,-22 5 0-16,-23 5 0 16,-22 2 0-16,-25 0-1 15,-22 0-1-15,-26-1-2 0,-16-1-1 16,-30-3-1-16,-22 4 0 15,-22-3-1-15,-18 5 1 16,-22 2 1-16,-22 3-1 16,-19 7 1-16,-14 3 1 15,-16 6 0-15,-11 4-1 16,-13 2 2-16,-8 6-2 0,-7 6 0 16,-6 5 0-16,3 10-1 15,-9 6 1-15,0 9-1 0,-8 12-1 16,-6 4 1-16,-4 12 1 15,-5 8-1-15,-9 5 0 16,1 6 0-16,5 8 0 16,4 4-1-16,10 5 0 15,13 3 0-15,17 7-1 0,21 8 0 16,21 4 0-16,16 8 0 16,19 6 0-16,16 5 0 15,12 9 1-15,19 12-1 16,14 3 1-16,12 5-1 0,16 3 0 15,16 1 0-15,14-2 0 16,20-2-1-16,16-3 1 16,23-8-1-16,17-7 2 0,22-9 1 15,16-5 1-15,18-6 0 16,16-5 1-16,21-7 1 16,16-8-1-16,22-4 2 0,17-8-3 15,20-6 0-15,19-5 0 16,15-11 0-16,19-6 0 15,16-12 0-15,9-10-1 16,7-8 0-16,8-12 0 16,0-10 0-16,2-12-1 15,1-9 1-15,-7-9-2 0,-2-5 2 16,-9-9-4-16,-8-10 2 16,-13-6 0-16,-10-9 0 15,-13-7 0-15,-21-7 0 0,-16-3 2 16,-28-7-1-16,-24 1 4 15,-32 2 0-15,-30 4 0 16,-34 4-2-16,-33 3 0 0,-35 14-5 16,-34 4-9-16,-35 20-24 15,-22 11-45-15,-34 13-4 16,-24 10-7-16,-18 11-4 16</inkml:trace>
  <inkml:trace contextRef="#ctx0" brushRef="#br0" timeOffset="452415.5197">12302 4332 37 0,'0'0'89'16,"0"0"-1"-16,0 0-3 0,-7-19-4 16,5-12-60-16,0 3-3 15,2-4-2-15,-2-5-5 16,0-7-3-16,-2-4-2 16,-1-7-1-16,-8-9-1 0,-1-5-1 15,-7-10 0 1,-4-6 0-16,-9-10 1 0,-2-2 0 15,-8-9 0-15,-3-6 0 0,-1 0 0 16,-3-2-1-16,-3 2 1 16,-1 3-2-16,1 1-1 15,-1 3-1-15,1 5 0 16,0 7 0-16,3 7-1 16,1 7-1-16,8 3 0 0,0 4 0 15,6 10 1-15,1 5 0 16,3 3 0-16,4 4 1 15,3 4 1-15,4 1 0 0,0 7 0 16,2 0 0-16,4 4-1 16,-2 5 1-16,7 4 0 15,2 5-1-15,-1 4 1 0,3 4-2 16,2 3 1-16,4 9-2 16,-3-9-1-16,3 9-1 15,0 0-1-15,0 0-1 16,-13 10-4-16,9 0-3 15,0 6-3-15,-4 0-6 0,4 7-11 16,1 11-49-16,-5-8-4 16,2 1-5-16,-1-2 0 15</inkml:trace>
  <inkml:trace contextRef="#ctx0" brushRef="#br0" timeOffset="452951.0801">11412 1556 12 0,'0'0'69'0,"0"0"2"16,0 0-2 0,4-5-5-16,-4 5-62 0,0 0 3 15,0 0 0-15,0 0-2 0,0 0-1 16,-8-9 0-16,8 9-1 16,0 0 0-16,-10-5 0 15,10 5 1-15,-11-9 1 16,11 9 2-16,-8-8 0 0,8 8 4 15,-6-8 0-15,6 8 0 16,-6-13 0-16,6 13 0 16,-6-10 1-16,6 10-3 15,-8-9-1-15,8 9-6 16,-8-8 0-16,8 8 0 0,-19 3-1 16,-1 9-1-16,-4 9 1 15,0 10-1-15,-5 10-1 16,-2 7 2-16,-9 8 1 0,5 1-1 15,-3 1 1-15,5-1-2 16,0-3-1-16,2-2-2 16,6-4-4-16,3-6-7 15,5-9-11-15,3-11-18 0,12-6-23 16,2-16-12-16,3-11-2 16</inkml:trace>
  <inkml:trace contextRef="#ctx0" brushRef="#br0" timeOffset="453077.0802">11111 1736 55 0,'41'-53'82'0,"10"9"-4"16,4 12-4-16,3 9-47 16,12 12-4-16,6 11-17 0,5 27-43 15,4 3-31-15,6 10-8 16,-6 0-6-16,4 3 3 16</inkml:trace>
  <inkml:trace contextRef="#ctx0" brushRef="#br0" timeOffset="490577.6519">966 2295 62 0,'-13'-18'78'0,"9"-3"-2"16,4-4-5-16,1-15-33 15,9 6-40-15,5-5 7 16,10-1-1-16,3-10 0 15,10-3-2-15,8-9 0 0,6-3 1 16,11-2 0-16,6 0 3 16,-32 34-6-16,6-6 0 15,4-2 1-15,9-5 4 16,3 3-2-16,9-2 1 0,7 1 1 16,11-3 0-16,0 3-2 15,12 0 3-15,2 2-2 16,10 0-1-16,0 2 1 15,9 2-1-15,4 2 0 16,8 0-1-16,-1 6 2 0,7 5-2 16,-2 4 0-16,-1 5-1 15,-1 3 1-15,-1 5 0 16,-8 2 0-16,-4 6 0 16,-1 1-1-16,-6 2 0 0,-4 4 0 15,-8 2 1-15,0 2-1 16,-7 1 0-16,-5 2-1 15,-5 3 0-15,-3 0 1 0,-8 3-1 16,-7 1-2-16,-5 2-3 16,-6-3-7-16,-4 4-13 15,-11-3-19-15,-5-2-35 16,-3 1-6-16,-9-5-5 0,-10 0 4 16</inkml:trace>
  <inkml:trace contextRef="#ctx0" brushRef="#br0" timeOffset="491317.8391">749 2540 28 0,'0'0'89'15,"0"0"-8"-15,-11 0-1 16,11-6-9-16,4-18-34 16,12-5-39-16,9-10-1 15,11-14 6-15,7-3-4 16,6-2 1-16,4 0-2 0,11-2 1 16,4-6 4-16,3-10-1 15,4-2 0-15,14-5 1 16,-8-2 1-16,-38 42-1 15,4-6 1-15,4-3 3 16,6-2-5-16,5 2 0 16,4-3 0-16,9 0 1 0,5-3-1 15,3 3-1-15,9-2 0 16,7 0 0-16,0-2 2 0,1 1-1 16,5 3-1-16,10 2-1 15,4 1 0-15,3 4 1 16,-3 7-1-16,3 7-2 15,-3 5 1-15,-4 9 0 16,-1 0-1-16,-3 9 1 16,-2 7 2-16,1 2-2 0,-7 2 0 15,-5 14 2-15,3 0-1 16,-4 8 1-16,-2 1 1 16,-4 5-3-16,-2-2 1 15,-1 4 0-15,0 0 1 0,-6 0-1 16,1-1 0-16,-4-2 0 15,-2-1 0-15,-5 0-1 16,-3-3-1-16,-5 0-8 16,-5-3-9-16,-6-2-27 0,-7 3-32 15,-14-2-8-15,-10 1-4 16,-16-3 0-16</inkml:trace>
  <inkml:trace contextRef="#ctx0" brushRef="#br0" timeOffset="491979.7501">1139 2405 4 0,'-62'20'60'0,"-1"3"4"16,4-5 5-16,3-3-36 0,6-1-2 15,2 0-4-15,9-7-4 16,0-3-1-16,10 9-1 16,2-3-2-16,8-14-8 15,4-5-5-15,8-4-2 16,13-17 0-16,31-24 0 0,17-19-2 15,12-16 7-15,20-19 0 16,2-11-3-16,6-4 1 16,-39 60-1-16,2-6 2 0,-4 6 0 15,9-6 1-15,6 3-8 16,13-6 0-16,2 6 3 16,13-6-1-16,9 6-2 15,8-2 0-15,2 5-1 16,9-5 1-16,8 8 0 0,7-2 0 15,6 3-1-15,8 1-1 16,0 5 0-16,1 5 1 16,2 7 0-16,-5 7-1 15,-4 2 1-15,-2 8-1 16,-4 3-1-16,-10 7 1 0,-3 9-1 16,-6 0 1-16,-6 8 0 15,-5 9-1-15,-8-1 1 16,-7 8-1-16,-8 1 3 15,-6 2-2-15,-8 3 1 16,-4 4 0-16,-5 1-1 16,-7 1 1-16,-5 3-1 0,-6-2-1 15,-4-1-1-15,-6 0-2 16,-6-3-6-16,-4 1-10 0,-7-3-34 16,-6 2-28-16,-3-2-4 15,-9-4-8-15,-2-3 4 16</inkml:trace>
  <inkml:trace contextRef="#ctx0" brushRef="#br0" timeOffset="496703.4972">1997 2189 45 0,'-25'7'56'15,"8"-5"2"-15,1-1-1 16,16-1-71-16,6 2 6 0,-6-2 2 15,23 5 2-15,-1-4 9 16,11-1 6-16,4 0 2 16,11 0-3-16,4-5 9 15,14-1-6-15,13-3-7 16,13-2 0-16,3-2-1 16,9 1-2-16,13-2 0 0,0 0-3 15,9-4-2-15,11-3 4 0,4 2 0 16,2-2 0-16,8 2 0 15,8-5 0-15,4 5-1 16,3-4 2-16,12 8 0 16,-5 1-2-16,9 0 0 0,7 5 2 15,-3 0-3-15,-1 1 2 16,2 2-2-16,7 2 1 16,-8-2-1-16,-4 2 1 15,1-2 0-15,-1 2 0 0,-1-1-1 16,-5 1 1-16,-2-3 0 15,-2 1 0-15,-1 1 0 16,-2 0-1-16,-12 1 1 16,-8 0-1-16,-12 2 1 15,-4 3-1-15,-21 0 2 0,-15 0-1 16,-14 6 2-16,-12 2 0 16,-13 2 2-16,-11 0-1 15,-12 3 0-15,-5 1 0 0,-10 3-1 16,-1 1-1-16,-8 2 1 15,-7 7-1-15,-2 3 0 16,-2 12 0-16,-6 0 0 16,-7 8 2-16,-1 3-2 15,-4 9 1-15,-6-1 1 16,4 9-2-16,-6-3 1 16,5 6-2-16,3 1 0 0,1 3-1 15,2 1 2-15,4 3-2 16,3-2 1-16,0 3-1 15,2 0 0-15,0-3 0 16,0 1 1-16,0-2-1 0,-1-4 0 16,-2-6 1-16,0-4-1 15,-1-7 0-15,-2-3 1 16,0-11 0-16,-1-6 1 16,-2-5 1-16,-1-8 0 0,-5 2 0 15,-3-7 1-15,-6-2 1 16,-3-2 0-16,-7-1 1 15,-8-1-1-15,-8-1 1 16,-6-1-1-16,-6-3-1 0,-6 1-1 16,-7-2 0-16,-7 1-1 15,-4-3 0-15,-7 1-1 16,-4 0 0-16,-11 0 0 16,-5 4-1-16,-10 0 0 0,-12 5 0 15,-7 0-1-15,-6 2 1 16,-7 1 0-16,-4 2 0 0,-4 0 0 15,0-2 1 1,2 1 0-16,1-4-1 0,6 1 1 16,2-3-1-16,0 1 1 15,2-1 0-15,4 0-1 16,-1-1 1-16,0 0 0 16,3-1 0-16,2-2-1 0,2-4 1 15,9-5 1-15,8-1 0 16,7-2 0-16,3-9-1 15,13-6 0-15,8-5 1 16,10-2-1-16,7-5 0 0,1-2 1 16,8-2-1-16,1 0 0 15,9-2 1-15,-5 0-1 16,2-1 0-16,-3-1 0 0,7-1-1 16,-2-1-1-16,5-2 0 15,4-3 1-15,1-2-2 16,1-3 4-16,13-4-3 15,0-3 3-15,0-1 0 0,5-2 1 16,-2-2-1-16,4 1 0 16,8 2 0-16,3 1-2 15,5-1 1-15,-1 2-2 0,6 2 0 16,3-2-2-16,6 1 0 16,3-2 2-16,3-4-1 15,8 1 1-15,8-9-3 16,6 1 3-16,6-5 1 15,9-3-2-15,12-6-1 0,-2-1-3 16,15-1 5-16,0 2 0 16,7 2 3-16,9 1-3 15,9 6-2-15,6 8 4 16,7 4 0-16,12 8 2 0,7 9-5 16,11 5 1-16,9 5 0 15,7 6 0-15,8 5 1 16,3 5 0-16,6 3 0 0,0 4-1 15,5 2 1-15,-3 5-1 16,5 3 0-16,-3 2-2 16,0 3-2-16,1 7-3 15,2 12-15-15,-5 4-56 16,8 7-5-16,6 5-5 0,-12-6-4 16</inkml:trace>
  <inkml:trace contextRef="#ctx0" brushRef="#br0" timeOffset="505019.722">30678 4124 4 0,'-15'0'40'16,"15"0"-14"-16,0 0 3 16,0 0 0-16,-10-1 2 0,10 1-2 15,0 0-1-15,0 0-2 16,0 0-4-16,0 0-3 16,0 0-5-16,0 0-2 15,0 0-2-15,0 0 1 0,4-11-2 16,3 1 1-16,-1-1 0 15,2-6 0-15,5-7-2 16,1-3-1-16,8-7-1 16,-1-3-3-16,7-12 1 0,2-1-2 15,8-7 1-15,2-3 0 16,2-3 0-16,3-2 1 16,0-3 0-16,6-1-1 15,0-3 0-15,0 0-1 0,3-2 0 16,-1 1 0-16,0-1-1 15,2 3 0-15,-1 2 1 16,-5 6 0-16,-1 8 0 16,0 3 0-16,-7 7-1 0,-5 6 0 15,-1 5 1-15,-9 8-2 16,-3 2-1-16,-4 10 1 16,-5 1 0-16,-7 1 0 15,-7 12-5-15,9-11-7 0,-9 11-9 16,0 0-17-16,0 0-26 15,-10 15-20-15,-7 8-5 16,-3 10-2-16</inkml:trace>
  <inkml:trace contextRef="#ctx0" brushRef="#br0" timeOffset="505687.2901">30858 4059 0 0,'-11'-3'35'0,"-3"2"3"0,4-1 7 15,-1 1-1-15,11 1 2 16,-13 0-5-16,13 0-7 16,0 0-13-16,0 0-6 15,0 0-3-15,0 0-5 0,0 0-2 16,0 0-3-16,0 0 0 15,0 0-1-15,6 0 1 0,-6 0 0 16,11 3 0-16,-2-1 0 16,6 3 0-16,4 0 2 15,10 1 0-15,7 1 1 16,6 4-2-16,9 2 0 0,6 2 0 16,5 5 0-16,5 2-2 15,5 2 0-15,2 0 0 16,1 5 0-16,7 0 1 0,6-1-1 15,-2 0 0 1,3-2 1-16,-3-2 0 0,2-2 1 16,-3 1 0-16,0-4 1 15,-7-2-1-15,-10-2 0 16,3-2 0-16,-11-2 0 0,-6-1 0 16,-1-1-2-16,-10-4 1 15,-7-1-1-15,-7-1 0 16,-2 0 1-16,-9-2 0 15,-4 0 0-15,-2-1 0 16,-12 0-3-16,0 0-3 0,0 0-7 16,2-10-15-16,-2 10-40 15,-20-9-17-15,3 2-8 16,-11 0-4-16</inkml:trace>
  <inkml:trace contextRef="#ctx0" brushRef="#br0" timeOffset="506579.3545">31424 2605 40 0,'0'0'58'0,"-5"-16"3"16,5 7-39-16,0 9-5 16,1-11 4-16,-1 11-5 0,0 0-2 15,0 0 0-15,11-9-4 16,-11 9 0-16,10-7-3 16,-10 7 0-16,20-8-6 15,-2 1 2-15,4-3-1 16,6-1 2-16,4 1 1 0,6-2 0 15,-4-2 2-15,13 3-2 16,0-2 0-16,-4 1-2 16,-2 5 1-16,-1-3-2 0,-9 4 0 15,2 1 1-15,-9 4-1 16,-10-3-1-16,-4 4 1 16,-10 0 0-16,13 0-1 15,-13 0 0-15,0 0 0 0,4 14 0 16,-4-14-1-16,5 15 1 15,-5-5 0-15,0 5-1 16,0 2 2-16,-5 5-2 16,-3 6-2-16,-2 1-5 0,1 8-8 15,3 1-18-15,-9 0-33 16,3 17-13-16,2 0-4 16,-8-1 5-16</inkml:trace>
  <inkml:trace contextRef="#ctx0" brushRef="#br0" timeOffset="508423.0297">32723 4389 53 0,'0'0'36'16,"-9"-11"3"-16,9 11-2 16,0 0 1-16,-6-9-5 15,6 9-3-15,0 0-4 0,0 0-6 16,0 0-4-16,6-7-6 16,-6 7-6-16,0 0-5 15,0 0-2-15,0 0-1 16,0 0-1-16,0 0 2 0,0 0-1 15,4 8 0-15,7 1 2 16,0 1 1-16,5 6 1 16,1 0-1-16,0 4 2 0,-2 0-2 15,-3 0 1-15,0 1 0 16,-8 1 0-16,-2-3-1 16,-2 4 1-16,-8-2 1 15,-8 3 0-15,-3-3 0 16,-4 6 2-16,-7 0 2 0,-4 1-3 15,-3 0-1-15,-6-2-10 16,0 4-16-16,-8-8-36 16,3 7-12-16,-4-6-6 15,-1-7-1-15</inkml:trace>
  <inkml:trace contextRef="#ctx0" brushRef="#br0" timeOffset="515941.5088">31884 1738 40 0,'-4'-10'61'0,"-3"10"-2"16,7 0-40-16,-16 0-3 16,16 0-7-16,-2 7-5 0,2 7-4 15,0 2-1-15,-3 8 0 16,3 3 1-16,1 5 3 16,7 0 0-16,-5 1-2 15,1-4 0-15,3-4 0 0,2-7 0 16,0-3 2-16,-4-5 0 15,-5-10 1-15,4 11 2 16,-4-11 1-16,0 0 2 0,0 0 4 16,0 0 1-16,-8 0 0 15,8 0-1-15,-6-14-3 16,5-5 1-16,1-7-3 16,0-4-3-16,2-10-2 0,-2-4-2 15,4-6 0-15,-2 24-1 16,0-2 0-16,3 1 0 15,-1 0 0-15,1 1-2 16,0 1-1-16,3 3 0 16,0 0 0-16,4 4-1 15,2 3 0-15,-2 5-2 0,4 4 2 16,5-7 0-16,6 20-1 16,-8 15 1-16,-8 13-1 15,1 5 3-15,-8 0 0 16,-4-3 1-16,0-9 1 0,-6-5 3 15,0-13 0-15,6-10 2 16,0 0-1-16,0 0-1 16,0 0-1-16,9 2-1 15,1-2-1-15,0 0-1 0,5 0-2 16,-4 0 1-16,6 1-1 16,-2 3 1-16,2 3 0 15,-6 2 0-15,-5-2 0 0,-4 5 1 16,-2-1-2-16,-7 2 2 15,-7 1 0-15,-3 0 1 16,-8 2 1-16,-1-1-1 16,-3 1-3-16,-2-4-6 15,1 0-20-15,11 3-29 0,-3-4-10 16,5-2-4-16</inkml:trace>
  <inkml:trace contextRef="#ctx0" brushRef="#br0" timeOffset="516323.8122">32385 1669 16 0,'8'-2'75'0,"-8"2"3"0,0 0-2 16,1-25-26-16,-1 25-27 15,0 0-4-15,0 0-5 16,3-11-5-16,-3 11-4 0,0 0-5 16,9-11-15-16,-9 11-27 15,0 0-29-15,0 0-7 16,9-7-6-16</inkml:trace>
  <inkml:trace contextRef="#ctx0" brushRef="#br0" timeOffset="516712.5176">32597 1381 7 0,'0'0'54'0,"12"-7"2"15,-12 7-2-15,0 4-54 0,0-4 0 16,-12 21-2-16,6-8 1 15,-5 3 1-15,-12-6 3 16,6 26 3-16,2 3 1 0,0 1 3 16,8-4-1-16,18-11 1 15,9-5 0-15,2-8 1 16,8-4-2-16,-6-8-3 16,-11 0 2-16,4 0 2 15,6-3-3-15,-3 0 1 16,-6 1-3-16,-14 2 0 0,1 9 0 15,-2 6-2-15,-14 4-1 16,-3 5-5-16,5-1-1 16,0 4 1-16,8-1 1 0,5-5-3 15,7 0-6-15,14-11-10 16,1 0-18-16,16-10-28 16,8-2-2-16,-2-12-2 15</inkml:trace>
  <inkml:trace contextRef="#ctx0" brushRef="#br0" timeOffset="517259.9949">32334 1049 10 0,'-30'-1'57'15,"-2"2"-10"-15,0 1-17 16,-3 0-1-16,-4 2-2 16,-1 6-2-16,0 3-5 15,-1 2-5-15,1 6-6 0,1 3-6 16,-1 7-1-16,18-8-1 15,-50 63 0-15,14 10 1 16,12 6-1-16,13 6 1 16,11 5 2-16,17-7 1 0,7-7 3 15,22-23-1-15,9-11-1 16,12-5 1-16,11-10 1 16,14-11-2-16,7-14-2 15,8-16-1-15,11-9 0 16,7-16 0-16,0-19-1 0,-6-16 1 15,0-18 0-15,-7-6 1 16,-52 30 1-16,3-4 4 16,-9-4-1-16,-1-1 0 0,-14-4 0 15,-4-1-2-15,-11 1-1 16,-2-1-1-16,-18 6-2 16,-7 0-8-16,-6 10-8 0,-6 2-8 15,-10 14-10-15,-5 4-32 16,-1 13-18-16,-1 8-4 15,-27 12-1-15</inkml:trace>
  <inkml:trace contextRef="#ctx0" brushRef="#br0" timeOffset="518002.9194">32458 3748 7 0,'1'-13'67'15,"-1"13"-1"-15,-2-14-30 16,2 14-15-16,0 0-5 15,0 0-6-15,0 0-6 16,-2 11-2-16,5 3-4 0,-3 8 4 16,4 3 0-16,-3 8 2 15,5 2 2-15,-5 5 0 16,7-2 1-16,-3 8-4 16,-2-2 3-16,0-1-4 0,-2-3-6 15,0-7-11-15,-1-1-14 16,-4-13-31-16,4-3-10 15,0-16 1-15</inkml:trace>
  <inkml:trace contextRef="#ctx0" brushRef="#br0" timeOffset="518215.3657">32315 3778 4 0,'-11'-22'70'0,"2"3"2"15,0 2-5-15,19 3-41 16,-11 1-7-16,1 4-10 0,0-1-5 15,4 2-3-15,5-1-1 16,6 0-1-16,11-2 0 16,3 1 1-16,1-1-1 15,4 1-9-15,7 4-14 16,-6 5-20-16,-3 0-22 0,3 5-5 16</inkml:trace>
  <inkml:trace contextRef="#ctx0" brushRef="#br0" timeOffset="518439.9073">32319 4100 23 0,'0'0'71'16,"13"3"1"-16,3-7-3 15,0-39-23-15,12 29-41 16,-1 1-2-16,9-2 0 0,1-3-3 15,-1 2 0-15,7-1-5 16,-7 0-6-16,3 3-8 16,-3 5-21-16,-2-5-26 15,-4 9-7-15,0 0 1 16</inkml:trace>
  <inkml:trace contextRef="#ctx0" brushRef="#br0" timeOffset="519185.8714">33047 3669 25 0,'0'0'32'16,"0"-12"0"-16,0 12-2 16,0 0-3-16,0-9-5 15,0 9-2-15,0 0-2 16,0 0-2-16,8-10-3 0,-8 10-2 16,0 0 1-16,10-6-1 15,-10 6-1-15,0 0-5 16,0 0-3-16,0 0-1 0,-11 0-4 15,1 2-2-15,0 5-2 16,-5 3 1-16,2 2-1 16,-2 2 4-16,-2 4 0 15,2-2 2-15,4 0 1 16,4-1-3-16,2-3 1 0,4 0 1 16,1-1 1-16,0-11-2 15,18 14 1-15,1-9-1 16,1-3 1-16,1-2 2 15,1 0 0-15,0 0 0 0,0-2 1 16,-8 1 2-16,-5-1 1 16,-9 2-2-16,0 0 1 15,12 0 1-15,-12 0-1 0,-13 13-2 16,0-2-2-16,-2 2-1 16,1 5 1-16,-1-2 0 15,-5 8-1-15,-1-3 0 16,8 4 0-16,4-4-1 0,5 3 1 15,4-5 1-15,6 0-1 16,3-2 1-16,8-3-5 16,-1-7-8-16,3-1-14 15,3 2-25-15,-7-9-16 0,0-3 0 16</inkml:trace>
  <inkml:trace contextRef="#ctx0" brushRef="#br0" timeOffset="519532.9147">32684 3829 10 0,'11'-15'68'0,"-11"15"2"16,2-13-1-16,-2 13-44 16,6-13-4-16,-6 13-6 15,6-10-5-15,-6 10 1 16,5-10-2-16,-5 10-3 0,0 0-11 15,0 0-30-15,0-10-33 16,0 10-8-16,0 0-3 16</inkml:trace>
  <inkml:trace contextRef="#ctx0" brushRef="#br0" timeOffset="520129.0699">32910 3371 43 0,'-21'-22'69'15,"6"3"-4"-15,-9 3-28 16,2 4-22-16,-5 4-2 0,1 5-3 15,-7 0-3-15,-4 3 0 16,10 6-4-16,-11 6 1 16,3 1-2-16,-8 10 1 0,5 1-2 15,-5 10 0-15,3 9 0 16,5 4 0-16,-5 6-2 16,5 7 1-16,-1 4 2 0,11 1-1 15,3 4 2-15,12-1 2 16,7-6 4-16,3 3-1 15,12-3 2-15,12-6 0 16,12 1-4-16,7-8 1 16,10 0-1-16,12-5-2 0,11-2-1 15,9-11-2-15,14-4 0 16,-7-9-1-16,-2-6 1 16,1-7 1-16,-6-5 0 15,-45-7 1-15,1-3 3 0,29-18 0 16,-8-15 3-16,-39 15 0 15,1-16-1-15,20-42 0 16,-27 36 1-16,-5-7-3 16,-6-57-2-16,-13-14-2 0,-27 2-1 15,-25 11-1-15,-15 12-2 16,-20 25 1-16,-15 18-3 16,-5 16-1-16,7 29-2 15,1 14-7-15,7 13-10 16,9 15-41-16,15 21-14 0,7 12-7 15,15 12-6-15</inkml:trace>
  <inkml:trace contextRef="#ctx0" brushRef="#br0" timeOffset="521157.9454">32703 3289 14 0,'-6'-23'71'0,"-7"2"3"16,11 2-1-16,-17-4-42 15,4 9-11-15,3 2-3 16,2 4-6-16,-1 0-3 16,11 8-3-16,-24-9-2 15,2 9-2-15,-5 1 0 0,-5 7 0 16,-5 4-1-16,-3 5 2 16,-6 5-1-16,-10 3 0 15,1 7 1-15,1 3 0 0,-2 6-2 16,4 5 1-16,-1 1-1 15,1 6 1-15,10 5 0 16,8 10 1-16,4 3-2 16,5 8 0-16,2 9 2 15,2 9 0-15,6 9 0 0,2 6-1 16,1 2 1-16,7-6-1 0,4-1 2 16,1 0 0-16,19-8 1 15,12-7-1-15,2-8 2 16,11-5-1-16,14-7 1 15,4-2 0-15,12-8-1 16,6-10 0-16,10-8-2 16,-2-12-2-16,8-13 1 0,10-10 1 15,2-11-1-15,3-16 0 16,-4-14 0-16,1-8-1 16,-56 14 2-16,7-8-1 15,0-3 0-15,4-7-2 0,-7-7 0 16,-1-5-1-16,-4-6 0 15,2-7 1-15,-2-5-1 16,-4-10-1-16,3-5 2 16,-11-13 1-16,-10 0 2 0,-2-12 2 15,-10-1 1-15,-6-6 0 16,-11 1 1-16,-8 51 0 16,-59-163-1-16,-32 28-1 15,-27 24 1-15,-35 33-4 16,-33 47 0-16,9 42-2 0,-9 44-9 15,26 35-12-15,5 27-48 16,11 23-10-16,11 19-11 0,14 9-2 16</inkml:trace>
  <inkml:trace contextRef="#ctx0" brushRef="#br0" timeOffset="555437.1595">10908 8079 66 0,'-12'-12'73'0,"0"-3"-4"15,3 2-2-15,-3-2-57 16,4-2-3-16,2 4 0 16,0 1 1-16,1 2 0 0,-1 1 1 15,6 9 0-15,-17-10-1 16,17 10-1-16,-14-4-3 16,14 4-3-16,-15 4-1 15,12 7-2-15,-2 5 0 0,2 11 0 16,0 6 2-16,0 8 0 15,0 6 3-15,2 7 0 16,1-1 1-16,-2-1-1 0,1-1-1 16,1-8 1-16,0-8-3 15,0-8 0-15,3-6 1 16,-2-8 0-16,4-4 2 16,-5-9 0-16,10-4 1 0,-5-14-1 15,8-11 2-15,-6-13-2 16,5-9 0-16,-6-10 1 15,8-5-2-15,-7-3 1 16,6 0-1-16,-1 7 0 16,-2 6 0-16,4 12 1 0,2 8-2 15,3 13 0-15,-1 3-2 16,5 14 0-16,1 6-1 16,2 12 1-16,-4 10 0 0,1 10 1 15,1 8-1-15,-1 2 2 16,-4 4 0-16,3-6 0 15,-2-3 0-15,-1-9 1 0,0-7-1 16,1-10 0-16,2-8 0 16,-1-3 0-16,-1-14 1 15,0-8-1-15,4-8 1 16,1-5 0-16,-2-4-1 0,0-2 1 16,-1 2-1-16,-3 4 0 15,-1 8 0-15,-5 10-1 16,1 11 0-16,-2 10 0 15,-5 19 1-15,0 15 0 0,1 12-3 16,1 15-6-16,0 2-6 16,2 8-18-16,4 2-25 15,-2-8-24-15,6-10-6 16,-1-14-5-16</inkml:trace>
  <inkml:trace contextRef="#ctx0" brushRef="#br0" timeOffset="556337.3998">11766 8149 44 0,'2'-30'81'0,"0"7"-4"16,1 12-6-16,-3 11-3 0,0 0-64 15,8 7-5-15,2 5-2 16,5 3-1-16,5 0 2 16,5 1 1-16,5-3 1 15,5-2 0-15,3-5 0 0,6-6-1 16,-2-5 1-16,0-9-1 15,-3-9 2 1,0-6 3-16,-9-3 4 0,-6 0 4 16,-9-3 3-16,-6 2 2 0,-8 6-2 15,-2 4 0-15,-10 9-3 16,-8 7-3-16,1 7-3 16,-10 12-5-16,3 12-1 0,-1 11-1 15,-3 7 0-15,6 8 0 16,1 5 0-16,3 0 1 15,8 1 0-15,6-3-2 16,4-7-3-16,6-8-2 16,13-9-4-16,9-9-4 0,11-12-5 15,8-9-3-15,8-15 1 16,2-13 1-16,5-14 3 0,0-12 1 16,-4-14 4-16,-9-7 5 15,-3-11 5-15,-13-1 4 16,-7-5 6-16,-7 3 6 15,-7 2 2-15,-5 9 5 16,-6 11 2-16,0 13-1 0,0 15 0 16,-3 12-3-16,-5 14-6 15,8 14-3-15,-7 16-5 16,3 15-3-16,-3 16-2 0,3 8-1 16,1 15 2-16,-2 10 0 15,0 10 1-15,2 1 0 16,2 1 0-16,0-3 0 15,2-6 0-15,6-6 0 0,2-11-1 16,7-9-1-16,3-12-2 16,9-13-2-16,1-15-2 15,9-16-5-15,6-11-4 0,0-19 0 16,5-19 1-16,-4-10 5 16,-2-13 4-16,-6-1 6 15,-7-3 6-15,-4 10 5 16,-8 6 5-16,-10 10 2 15,-5 15-2-15,-3 9-3 0,0 25-5 16,-17-4-3-16,6 14-3 16,-3 13-2-16,-2 8-5 15,5 4-1-15,4 1-1 16,5 1 0-16,2-6 1 0,4-5 0 16,11-12 1-16,2-8 1 15,2-8 2-15,1-12 5 16,-1-6 2-16,0-3 1 0,-1-3 1 15,-3 5-2-15,-4 5 1 16,-1 4-1-16,-1 12-1 16,-3 12 0-16,2 14-6 15,1 6-12-15,5 7-34 0,10 5-29 16,-4-5-6-16,4-1-6 16,2-11-4-16</inkml:trace>
  <inkml:trace contextRef="#ctx0" brushRef="#br0" timeOffset="556545.0543">13034 7746 24 0,'-52'-26'89'0,"7"9"-2"16,7 5-4-16,5 4-7 0,11 8-49 15,7 0-21-15,15 0-2 16,0 0-2-16,19 0-7 15,13-2-10-15,18-2-14 16,3-6-16-16,15-3-30 16,11-5-7-16,4-6-3 0</inkml:trace>
  <inkml:trace contextRef="#ctx0" brushRef="#br0" timeOffset="557125.7154">12511 7285 56 0,'-85'-9'94'0,"0"-7"-5"16,2-3-6-16,-3-4-2 15,3 7-50-15,1-7-26 16,3 3-1-16,0 8-2 16,0 3-3-16,0 4 1 0,-5 5 0 15,-1 11 0-15,-4 10 0 16,-7 14 0-16,-3 11-1 16,-9 19 1-16,-7 13 0 0,-5 15 1 15,2 14 1-15,-2 14 0 16,8 11 0-16,8 7 1 15,14 4 0-15,19-2 0 0,18 0 0 16,25-5 0-16,23-6-1 16,17-10-1-16,34-14-1 15,26-11 0-15,21-16-1 16,29-15-1-16,25-18-2 16,21-20 0-16,20-21 1 15,17-19-1-15,13-24 0 0,12-23 0 16,3-21 1-16,4-21 2 15,-5-15 1-15,-1-19 3 0,-11-13 0 16,-9-13 0-16,-11-9 2 16,-22-4 0-16,-17-2 0 15,-21 5 0-15,-26 7-1 16,-29 17-3-16,-32 14-2 0,-33 26-5 16,-42 24-11-16,-43 33-23 15,-42 40-37-15,-45 24-7 16,-42 27 4-16,-23 30 6 0,-11 22 4 15</inkml:trace>
  <inkml:trace contextRef="#ctx0" brushRef="#br0" timeOffset="558005.8283">11955 8775 17 0,'0'0'71'15,"-12"-6"6"-15,12 6-13 0,-8-4-25 16,8 4-5-16,-11-12-6 15,11 12-8-15,-10-9-4 16,0 7-1-16,1 2-3 16,-6 0-2-16,-4 6-2 0,-2 6 0 15,-6 4-2-15,-3 7-1 16,-11 5 0-16,-2 5-1 16,-7 4 0-16,-3 6-1 15,-10 4 1-15,-3 4-1 0,-3 3 0 16,-7 1-1-16,-4 5 0 15,-1 2 0-15,-4 5-1 16,-3-1 1-16,0 2-2 16,-1 1 1-16,3-1 0 0,-1 1 0 15,4-3-1-15,2-1 0 16,6 0 1-16,0-3-2 16,4-3 2-16,2-4-2 0,1-2 1 15,4-4-1-15,1-1 1 16,2-7 1-16,4-1 0 15,0-5 0-15,4-1 1 0,1-4 0 16,10-5-1-16,1-3 1 16,7-1 0-16,4-6-1 15,11-4-1-15,2-3 0 16,7-2-2-16,10-6-1 16,-9 8-2-16,9-8-3 15,0 0-7-15,8 10-11 0,2-3-29 16,5-3-28-16,-1 0-6 15,0-2-5-15,1-2 1 0</inkml:trace>
  <inkml:trace contextRef="#ctx0" brushRef="#br0" timeOffset="558428.9363">9640 9926 60 0,'-30'7'83'0,"-3"2"-5"15,2-1-5-15,1 8-5 16,2 1-68-16,6 5-1 0,7 8-1 15,2 6 0-15,3 10 0 16,1 2 2-16,3 5 1 16,-2 2 0-16,2 1 1 15,2-1 0-15,0-5 2 0,0-4 0 16,3-7 0-16,1-3 0 16,4-6 2-16,8-9 0 15,9-6 0-15,8-8-1 0,15-7 1 16,17-15 0-16,14-9-1 15,14-12-3-15,16-5-8 16,11-13-9-16,11 1-22 16,3 8-38-16,-1-5-8 0,-2 5-7 15,-14 4-1-15</inkml:trace>
  <inkml:trace contextRef="#ctx0" brushRef="#br0" timeOffset="559101.1991">12406 8704 24 0,'-15'-9'84'0,"3"2"0"15,2-1-4-15,0-1-7 16,-8 1-59-16,18 8-2 0,0 0-5 16,0 0-4-16,3 9-5 15,8 9 0-15,7 9-1 16,4 3 3-16,9 8 1 15,2 5 0-15,6 5 0 0,0 1 1 16,11 5 0-16,-1 2 1 16,4-1 0-16,3 2 0 15,2 3 1-15,3 0-1 16,1 1 1-16,4 0-1 0,-2 0 0 16,2-4-1-16,-1 1 1 15,-3-2-2-15,-3-2 1 16,-5-4-1-16,-7-6 0 15,-7-1 0-15,-5-6 1 16,-9-4 0-16,-7-4-1 0,-4-8 0 16,-4-3 1-16,-6-6-1 15,0-2-2-15,-5-10-4 16,8 13-8-16,-8-13-11 0,0 0-38 16,0 0-19-16,-10 4-6 15,2-3-4-15</inkml:trace>
  <inkml:trace contextRef="#ctx0" brushRef="#br0" timeOffset="559470.1454">13397 9831 16 0,'0'0'78'0,"10"-7"0"16,-10 7-4-16,0 0-2 0,0 5-55 16,6 12-5-16,5 12-4 15,2 9-2-15,6 11-2 16,6 8 2-16,3 7-3 0,5 0-1 15,2 2-1-15,2-6-1 16,2-11 0-16,2-11 0 16,-2-14 2-16,-5-12-2 15,-1-16 2-15,-1-17 0 16,-6-15-7-16,-8-19-13 0,-2-14-30 16,0-8-24-16,-11-7-8 15,-5 2-5-15</inkml:trace>
  <inkml:trace contextRef="#ctx0" brushRef="#br0" timeOffset="562276.563">6183 8089 50 0,'-18'-6'83'0,"9"6"-3"16,0 12-4-16,-2 8-5 16,-13 11-66-16,21 9-3 15,3 19-2-15,9 10 0 0,3 13 2 16,4 9-1-16,-2 1 0 16,3-2-2-16,1-3-3 15,-1-8-2-15,-1-8-4 16,-3-10-7-16,0-11-9 15,-7-11-7-15,3-12-4 0,-4-4-12 16,-5-23-20-16,0 0-5 16</inkml:trace>
  <inkml:trace contextRef="#ctx0" brushRef="#br0" timeOffset="562461.4781">6155 8595 35 0,'-16'-63'78'0,"5"12"0"0,9 9-22 16,-2 10-11-16,4 4-13 15,6 5-13-15,7 0-7 16,11 4-6-16,2 1-4 16,12 4-5-16,6 2-6 15,4 6-9-15,3 4-10 0,0 4-17 16,2 12-20-16,-12 5-13 16,-1 9-4-16</inkml:trace>
  <inkml:trace contextRef="#ctx0" brushRef="#br0" timeOffset="562635.1004">6345 8743 50 0,'-14'14'62'16,"-1"-2"-1"-16,7-12-31 16,8 0-8-16,9-11-8 15,19-5-10-15,6-5-4 16,11-8-7-16,4-5-14 0,10 0-19 15,1-7-21-15,5 1-4 16</inkml:trace>
  <inkml:trace contextRef="#ctx0" brushRef="#br0" timeOffset="562780.7503">6875 8360 0 0,'-14'-1'50'0,"-5"3"-14"0,1 12-10 15,-1 0-8-15,1 12-9 16,0-3-5-16,4 10-7 15,1-4-5-15,5 7-11 16,-1-11-16-16,9 2-14 16</inkml:trace>
  <inkml:trace contextRef="#ctx0" brushRef="#br0" timeOffset="563739.7418">6790 8326 5 0,'-2'-22'77'16,"-2"2"3"-16,0 1-1 0,4 19-26 15,-13-18-23-15,8 9-13 16,5 9-8 0,0 0-5-16,0 0-2 0,-1 21-3 15,2 8-1-15,4 19-1 16,0 12 1-16,3 11 3 0,0 5 1 16,3 0 0-16,-2-5-1 15,1-9 0-15,-3-7 1 16,3-19 0-16,-4-12 1 15,-2-15 0-15,-4-9-2 0,2-11 3 16,-2-14-2-16,-4-11 0 16,-4-6 0-16,-3-16-2 15,-2-4 1-15,2-10 1 0,3-2 2 16,2 3-2 0,5 3 0-16,2 10 0 0,10 5-1 15,7 14 0-15,5 9-1 16,5 16-1-16,-2 9-2 0,3 11 0 15,-3 14-1-15,-7 16-1 16,-8 11 1-16,-4 5-1 16,-6 1 1-16,-1-3 2 0,-3-5 1 15,-7-9 1-15,4-6 1 16,1-14 2-16,5-16 1 16,0 0 1-16,12 0-1 15,6-3-1-15,7-3 1 0,2-1-2 16,5 3-2-16,2 2 0 15,-2 2 0-15,-4 8 0 16,-8 9 1-16,-7 10-1 0,-11 6 1 16,-5 8 0-16,-13 1 0 15,-8 5-1-15,-6-5-2 16,-7 3-4-16,-3-8-4 16,2-3-10-16,-3-10-15 15,7-6-30-15,9 1-15 0,0-8-4 16,11-3 3-16</inkml:trace>
  <inkml:trace contextRef="#ctx0" brushRef="#br0" timeOffset="564673.1099">7621 8554 7 0,'0'0'34'16,"0"0"-1"-16,0 0 0 0,0 0-1 15,0 0 0-15,0 0-5 16,0 0-2-16,0 0-4 16,0-9-1-16,0 9-4 15,13-15-4-15,-6 4-2 0,9-5-2 16,-4-2 1-16,8-6 0 15,-4-2-1-15,9-5 0 16,-6-1-1-16,2-4 0 16,2-3 0-16,2 0-2 0,0 0-1 15,-4 3 0-15,1 2-1 16,-1 3 1-16,-4 5-2 16,-2 5-1-16,-4 3 1 15,-2 7-2-15,-9 11-1 0,11-13-4 16,-11 13-3-16,0 0-3 15,0 0-4-15,0 5-7 16,0 6-14-16,-2 5-21 16,-9 2-21-16,8 2-3 15,-1 0 5-15</inkml:trace>
  <inkml:trace contextRef="#ctx0" brushRef="#br0" timeOffset="565307.1918">8253 7831 70 0,'-10'-11'76'0,"10"11"-5"16,-16-2-27-16,16 2-30 0,0 0-3 15,0 0-4-15,-3 15-3 16,3 9-4-16,5 8-3 15,5 4 2-15,3 6 2 16,0 2 0-16,5-1 1 0,-4-2 0 16,5-8-1-16,-7-4 1 15,6-10 1-15,-7-7 2 16,2-10 0-16,-3-6 0 16,1-10 1-16,1-8-1 0,-3-3 1 15,4-8-1-15,-4-3-1 16,3-3-2-16,-1 1 0 15,-2 6-2-15,0 3 0 0,-1 7-2 16,-2 5-1-16,-6 17 1 16,11-5-1-1,-8 14 1-15,1 10 0 0,3 6 0 16,-1 2 1-16,2 1 2 0,1-1 1 16,2-2-1-16,0-7 0 15,5-8 0-15,2-7 1 16,1-7-2-16,2-10 1 15,7-6-1-15,-4-4 0 16,2-5-2-16,-2-5-6 0,-4-3-12 16,-4-5-22-16,-5-2-30 15,1-5-5-15,-9-5-2 16</inkml:trace>
  <inkml:trace contextRef="#ctx0" brushRef="#br0" timeOffset="565781.3984">8540 7206 60 0,'-18'-11'67'0,"-1"8"-18"16,-5-5-19-16,-3 7-4 15,1 1-5-15,-5 11-7 16,-1 8-7-16,-4 8-2 0,2 9-2 15,-1 15 0-15,2 11-1 16,0 5 1-16,6 13-1 16,3 6 1-16,9 7 2 15,3 0-2-15,4 1 2 0,4-4-2 16,4-6 0-16,3-6 1 16,6-8 0-16,3-13-2 15,4-2-1-15,4-10-2 16,10-9 0-16,7-10 0 0,7-15-1 15,10-8 2-15,8-18 0 16,10-18 2-16,2-25 0 16,8-17 0-16,0-22 1 15,3-16 2-15,-4-18 0 0,-6-14 1 16,-6-7 1-16,-11-5 1 16,-13 3 3-16,-13 8 2 15,-20 16-2-15,-18 15-3 0,-21 26-2 16,-19 25-4-16,-17 30-8 15,-23 28-21-15,-15 31-47 16,-15 34-8-16,-4 20-6 16,-4 17-3-16</inkml:trace>
  <inkml:trace contextRef="#ctx0" brushRef="#br0" timeOffset="566463.0926">7651 8743 43 0,'-8'-8'74'0,"-3"-1"-2"16,5-4-4-16,18 0-52 16,-12 1-1-16,3 1-3 15,7 1-7-15,8 0-3 0,0 3-2 16,7 1 0 0,-1 2 0-16,6 3 0 0,-5 1 0 15,3 0 0-15,1 5-1 16,1 2 2-16,1 2-1 15,1 1 1-15,2-1 0 0,1 1 0 16,3-2 0-16,0-1 0 16,2 3-1-16,-3-3 0 15,3-1-8-15,-1 2-13 16,-6-1-17-16,1 4-26 0,-8-1-9 16,-4-2-1-16</inkml:trace>
  <inkml:trace contextRef="#ctx0" brushRef="#br0" timeOffset="566899.4609">8790 8489 19 0,'0'0'36'0,"-14"-14"-2"0,14 14-3 16,0 0-5-16,-9-8-8 15,9 8-6-15,0 0-5 16,0 0-3-16,1 8-3 16,3 3 0-16,-1 6 0 0,1 4 3 15,0 8 0-15,1 5 0 16,-2 4 0-16,2 6-1 16,-1-1 1-16,2 2-2 15,-3-7 0-15,2 3 0 16,0-11-4-16,3-2-7 0,-5-7-8 15,2-5-20-15,9 2-22 16,-7-9 0-16</inkml:trace>
  <inkml:trace contextRef="#ctx0" brushRef="#br0" timeOffset="567191.4206">8650 8677 44 0,'-14'-14'66'16,"3"-5"-3"-16,2-1-41 15,7 0-2-15,2 1-5 16,12-1-6-16,5-2-5 15,6 1-2-15,4-4-5 16,9 7-9-16,0-3-9 0,6 13-8 16,-1 5-5-16,-5 3-8 15,-1 12-5-15,-10 7 0 16</inkml:trace>
  <inkml:trace contextRef="#ctx0" brushRef="#br0" timeOffset="567388.9131">8868 8933 1 0,'-5'11'40'15,"5"-11"-3"-15,-10 17-4 16,10-17-7-16,-1 10-6 0,1-10-5 16,19 6-1-16,2-5-3 15,-4-1-3-15,11-4-4 16,-3-3-10-16,8 0-17 15,-8-13-27-15,11 9-10 0,-8-7 0 16</inkml:trace>
  <inkml:trace contextRef="#ctx0" brushRef="#br0" timeOffset="572340.0322">8797 7441 0 0,'-7'-28'22'0,"-3"1"1"16,-2-1 2-16,-4 4-2 0,0 1-2 15,-7 2-5-15,2 2-3 16,-1 2-3-16,1 2-3 16,-3 2-2-16,0 3-2 15,-3 1 2-15,-2 3-2 16,-2 1 2-16,-4 3 0 0,-9 1-1 16,-3 1 1-16,-3 6-1 15,-3 4 0-15,0 3-1 16,1 3 0-16,5 4-1 0,-1 5-1 15,7 4 0 1,5 4-2-16,-1 7 1 0,4 1-1 16,2 7-1-16,2 2 1 15,1 7 0-15,1 5 1 0,0 4 0 16,4 6 0-16,4 4 1 16,0 2 0-16,1 7 1 15,-3 1 0-15,7 5 0 16,1-1 2-16,8 2-1 0,5-2 0 15,2-5 1-15,10 1-1 16,7-4 0-16,10-3-1 16,-1-3 2-16,10 1-1 15,-2-4-1-15,4 2 1 16,6-2 0-16,-2 0 0 0,9-3-1 16,-1-1 1-16,7-8-2 15,3-13 3-15,4-4 0 0,5-13 1 16,4-12 2-16,6-12 0 15,0-10 0-15,8-13 2 16,1-19-1-16,4-3-1 16,-2-13 0-16,-1-7-2 0,0-9 1 15,-5-7 0-15,-8-6 0 16,-3-7 0-16,-7-4 1 16,-12-3 2-16,-6-8-1 15,-11-6 1-15,-15-10-3 0,-7-4 0 16,-17-9-1-16,-12-2-1 15,-19-7 1-15,-20-2-1 0,-17 2 0 16,-11 4-2 0,-19 14 0-16,-18 16-2 0,-15 23-3 15,-18 20-5-15,-21 40-14 16,-12 34-30-16,-14 34-28 16,-5 29-6-16,5 26-7 15</inkml:trace>
  <inkml:trace contextRef="#ctx0" brushRef="#br0" timeOffset="575621.8495">959 5242 3 0,'-10'-15'77'16,"-5"0"0"-16,3 3-8 15,4 3-3-15,-1 5-61 16,9 4-5-16,-6 10-5 15,6 15 0-15,1 7-1 0,7 14 0 16,1 4 4-16,5 11 1 16,4 2 0-16,-2 1 4 0,5-3-1 15,-1-11 1-15,-3-2 0 16,4-16-1-16,-6-4 1 16,1-10 0-16,-8-5 0 15,3-4 4-15,-11-9 0 0,7 0 2 16,-1-6 2-16,-1-6 0 15,-5-7 0-15,5-2-1 16,0-10 1-16,1-1-3 16,-3-6 0-16,0 3-3 15,0 3-2-15,-1 4-2 0,2 7-1 16,-1 5 0-16,-3 16-2 16,14 0 1-16,-6 10-2 15,3 6 0-15,6 5 0 0,-5-4-2 16,9 1 5-16,3-2-1 15,-2-9 0-15,-4-7 0 16,5-11 3-16,-1-8 1 0,-3-15 1 16,7-8 0-1,-12-14-1-15,-4-12 0 0,2-1 2 16,-3-5-2-16,0-3-4 16,-5 0-5-16,2 10-9 0,-2 7-24 15,-4 13-36-15,5 10-8 16,-4 11-3-16,-1 13 1 15</inkml:trace>
  <inkml:trace contextRef="#ctx0" brushRef="#br0" timeOffset="576125.6192">1314 4434 63 0,'-24'-47'91'0,"-3"2"1"16,1 3-8-16,-3 5-4 16,3-5-57-16,-6 20-14 15,5 8-4-15,0 10-3 16,2 8-2-16,-2 17-4 16,-4 10 0-16,-2 14-1 0,11-11 3 15,2 12-1-15,-23 56 1 16,21-40 0-16,-1 11 1 15,-18 80-3-15,6 24 1 16,19-83 3-16,6 18-5 16,-1-6 5-16,5 3 1 15,5 108-3-15,15-24 1 16,22-19 4-16,18-25 0 0,18-48-4 16,8-29 1-16,15-52-6 15,23-28 0-15,-3-45 3 16,5-29 1-16,-5-33 2 15,0-25 0-15,-13-27 4 0,-8-26 5 16,-23-12 4-16,-32-6 3 16,-24 1 0-16,-25 10 0 15,-26 17-3-15,-27 19-1 16,-25 30-5-16,-19 34-2 0,-11 35-7 16,-11 32-9-16,57 33-6 15,-7 8-24-15,0 20-48 16,0 10-3-16,1 12-6 15,-3 11-6-15</inkml:trace>
  <inkml:trace contextRef="#ctx0" brushRef="#br0" timeOffset="579905.078">1151 7938 36 0,'0'0'50'16,"-10"0"-3"-16,10 0-6 16,0 0-7-16,0 0-7 15,0 0-4-15,0 0-2 0,0 0-7 16,5-3-4-16,-5 3-3 16,0 0-2-16,0 0-1 0,0 0 0 15,0 0-3-15,0 0 0 16,0 0-2-16,0 0-1 15,0 0 0-15,0 0 1 0,12-8 0 16,-1 5 2-16,5-5-3 16,5-4 1-16,7-2 1 15,1-5 0-15,4-8 1 16,6 1 1-16,11-7-1 16,1 0 1-16,-3-3 2 15,3 1 0-15,2 1 0 0,-6 2-2 16,-3 6-3-16,-6 1-10 15,-10 5-19-15,-6-2-29 16,4 14-12-16,-13 3-6 0,-13 5 0 16</inkml:trace>
  <inkml:trace contextRef="#ctx0" brushRef="#br0" timeOffset="580147.3268">1565 7932 35 0,'0'13'79'16,"0"-2"-3"-16,3-2-3 15,-3-9-6-15,3 9-60 16,7 5-5-16,-1 2-4 0,1 10 2 16,-6 2 1-16,5 9-2 15,4 1-4-15,-1 6-10 16,-7-3-14-16,-4 0-32 15,8 4-12-15,-5-6-5 0,3-5 2 16</inkml:trace>
  <inkml:trace contextRef="#ctx0" brushRef="#br0" timeOffset="580387.6802">1282 8307 60 0,'-10'18'87'0,"-3"-5"-7"16,3-5-6-16,10-8 0 15,0 0-64-15,0 0-4 0,-3-4-6 16,18-10 1-16,7-7-1 16,2-10-3-16,17-9-5 15,8-10-3-15,5-12-12 16,9-8-19-16,5-10-21 0,0-10-17 15,0-9-3-15,4-2 4 16</inkml:trace>
  <inkml:trace contextRef="#ctx0" brushRef="#br0" timeOffset="580799.7768">2025 6909 40 0,'-36'-42'75'0,"-14"13"-2"15,-7 14-21-15,-15 8-14 0,-11 11-16 16,-8 21-11-16,-11 11-8 15,-7 22-3-15,-2 17 0 16,52-29 5-16,-6 18-1 16,1 2 3-16,-4 15-1 15,7 8 0-15,-5 12 1 16,12 8 1-16,2 7 0 0,9 4-6 16,1 3 6-16,-9 99-8 15,29 24 1-15,24-7 2 16,43-31-1-16,37-23-2 0,17-48-3 15,29-47-1-15,12-41-1 16,3-34 2-16,8-20-2 16,12-29 1-16,-2-22 0 15,-4-25 5-15,3-24 2 0,-14-24 5 16,-14-23 1-16,-17-24 0 16,-14-17 1-16,-30-17 0 15,-17-6 0-15,-27-4-1 16,-20 10 0-16,-31 19-2 0,-29 24-5 15,-28 44-7-15,-35 39-8 16,-29 55-44-16,-32 55-23 16,-18 52-6-16,-21 42-6 0,103-47-3 15</inkml:trace>
  <inkml:trace contextRef="#ctx0" brushRef="#br0" timeOffset="587016.3168">24103 7268 0 0,'0'0'61'15,"0"-12"3"-15,0 12-1 16,0 0-43-16,-3-13-1 15,3 13-2-15,0 0-3 0,0 0-4 16,0 0 1-16,0 0-2 16,0 15 0-16,0 1 0 15,-2 12-3-15,0-1-1 16,0 8 0-16,-2 7 0 0,2 5 0 16,1 6-2-16,-3-3-1 15,1 2-5-15,-1-9-9 16,2 2-18-16,2-6-29 15,-1-9-15-15,-1-7-4 0,1-14 0 16</inkml:trace>
  <inkml:trace contextRef="#ctx0" brushRef="#br0" timeOffset="587261.6453">24041 7302 19 0,'-3'-28'86'0,"3"3"-3"15,0 2-3-15,0 3-3 16,2-1-59-16,6 4 0 16,2-1-7-16,4 2-5 15,6 0-3-15,2 2-1 0,7 0-2 16,6-1 0-16,1 3-5 16,2 3-3-16,-1 4-7 15,-1 3-7-15,-6 2-7 16,-7 4-20-16,-9 11-15 15,-12 4-16-15,-2 6-2 0</inkml:trace>
  <inkml:trace contextRef="#ctx0" brushRef="#br0" timeOffset="587476.6039">24069 7424 18 0,'-18'8'62'16,"3"-2"1"-16,6-2-10 0,9-4-9 15,-12 3-11-15,12-3-12 16,7 0-5-16,5 0-7 16,9-6-4-16,-2 0-1 15,10-1-3-15,-4-1-7 16,9 2-11-16,-3-2-17 0,6 5-22 16,-10-5-16-16,5 0-8 15</inkml:trace>
  <inkml:trace contextRef="#ctx0" brushRef="#br0" timeOffset="588058.7336">24605 7245 12 0,'0'0'76'0,"0"0"0"15,8-11-5-15,-7-6-14 16,-1 17-45-16,0 19-6 0,0 6-2 16,0 2-3-16,-1 6-1 15,-2 2 0-15,-2 4 2 16,2-8-1-16,2-1 1 16,-1-11 4-16,2-5-1 15,0-14 0-15,0 0 1 0,0-7-1 16,1-13 0-16,3-10-1 15,4-9-2-15,0-6-2 16,5-8 0-16,-3 4 0 16,8-4 1-16,0 5-2 0,6 9 1 15,0 4 0-15,2 11 0 16,0 12-2-16,-3 8-1 16,-2 6 1-16,-4 10-2 15,-8 9 1-15,-8 4 0 0,-4 9 1 16,-9-1 1-16,-4 0 2 15,-2 0 1-15,1-8-1 16,1 0 1-16,7-10-1 16,2-1 2-16,7-14-2 0,1 15 1 15,10-6-1-15,5-3 0 16,3 2 1-16,2 2 0 0,4 0-1 16,0 0 0-16,-4 1 0 15,-3 2 0-15,-6 1 0 16,-7 4-1-16,-5 1 0 15,-10 6 0-15,-10 0-1 0,-2 1-2 16,-9 4-6-16,-7-8-15 16,-4-1-28-16,-1-3-22 15,-8-7-6-15,0-10-2 16</inkml:trace>
  <inkml:trace contextRef="#ctx0" brushRef="#br0" timeOffset="588523.8496">24228 6848 62 0,'-29'-8'84'0,"-2"3"-6"16,-5 5-4-16,-1 9-5 15,8 8-71-15,-13 16 0 16,-1 12-1-16,-2 16 2 0,1 15 3 15,2 7 0-15,6 10 2 16,3-1 2-16,11 2 0 16,4 0 1-16,16-4 1 15,4-6-1-15,16-11-1 0,8-3 0 16,14-9-1-16,9-6-1 16,16-7-1-16,11-14 0 15,14-10-3-15,9-18 0 16,7-7-1-16,12-18 0 0,1-14-1 15,3-16 2-15,-5-14-1 16,1-16 1-16,-13-14 2 16,-9-9-1-16,-13-11 1 15,-17-11 1-15,-21-6 1 0,-18-3-1 16,-25 6-1-16,-24 13-2 16,-31 13-2-16,-27 19-3 15,-26 21-5-15,-25 30-3 16,-16 23-2-16,-5 22-10 0,-5 28-33 15,10 15-24-15,12 19-5 16,8 9-1-16</inkml:trace>
  <inkml:trace contextRef="#ctx0" brushRef="#br0" timeOffset="589463.5575">26210 6921 24 0,'7'-12'73'0,"-7"12"4"15,4-13-17-15,-4 13-23 0,4-10-8 16,-4 10-7-16,0 0-7 16,0 0-5-16,0 0-3 15,0 0-2-15,7 11-3 16,-7 8-1-16,0 4 2 0,-1 10-3 15,-2 3 4-15,-2 6-1 16,-1-1 1-16,-3 6-1 16,1-5 1-16,-3 2-4 0,3-6-5 15,-1-4-8-15,1-3-20 16,-7-10-40-16,7-5-7 16,8-16-5-16,-15 6 1 15</inkml:trace>
  <inkml:trace contextRef="#ctx0" brushRef="#br0" timeOffset="589692.0289">25979 6889 75 0,'-14'-19'87'16,"3"1"-5"-16,9 0-7 15,2-5-1-15,12 0-74 16,8 2-2-16,14 4-1 0,7 0-2 15,11 1-3-15,4 6-2 16,-2 2-4-16,4 5-8 16,-10 4-8-16,-3 4-10 0,-9 11-15 15,-9 4-21-15,-6 7-3 16</inkml:trace>
  <inkml:trace contextRef="#ctx0" brushRef="#br0" timeOffset="589918.2057">25896 7486 36 0,'-29'20'87'0,"5"-6"-3"16,9-9-4-16,15-5-6 16,0-10-54-16,22-5-7 0,11-3-10 15,15-5-3-15,7-1 0 16,7-4-3-16,9 1-5 15,1-1-8-15,3 4-12 16,-9 0-25-16,2 5-25 16,-8 4-7-16,-9 1-3 15</inkml:trace>
  <inkml:trace contextRef="#ctx0" brushRef="#br0" timeOffset="590597.3455">26531 6517 35 0,'-23'-21'78'16,"-4"-2"-3"-16,-1 6-4 0,-4 4-4 16,-3 3-65-16,0 6-1 15,-7 4-1-15,-2 12 1 16,-6 9 0-16,-2 7 1 16,-7 13 1-16,-4 12-1 15,-2 12 1-15,0 11-1 0,-2 10 1 16,5 6 0-16,6 6 0 15,6 9 0-15,10-8 2 0,10 0 1 16,12-6 1-16,16-8 0 16,8-8 1-16,20-6-2 15,12-10 0-15,14-14-1 0,12-8-1 16,20-11-1-16,11-17-1 16,12-10-1-16,10-18 1 15,7-13-1-15,4-14 0 16,-2-10 0-16,-4-14 0 0,-11-7-2 15,-14-10 1-15,-10-7 1 16,-17-2 0-16,-17-3 1 16,-21 1-2-16,-17 6-2 15,-15 7-3-15,-21 10-4 16,-20 12-11-16,-17 16-21 0,-20 14-35 16,-4 15-8-16,-10 10-5 15,-4 9 1-15</inkml:trace>
  <inkml:trace contextRef="#ctx0" brushRef="#br0" timeOffset="592202.5116">27919 6760 67 0,'8'-1'73'0,"-8"1"-2"16,12-3-6-16,-12 3-52 16,0 0-8-16,0 0-2 15,7 9-3-15,-4 3 0 16,-3 2 0-16,0 5 1 0,0 2 1 16,-3 4 0-16,1-2 1 15,-1 0 0-15,1-3 1 16,0-3-1-16,0-2 2 15,-1-2-1-15,2-5 0 0,1-8 0 16,-2 10-1-16,2-10-1 16,0 0-1-16,-2 9 1 15,2-9-2-15,0 0 1 16,0 0-1-16,-1 9 1 0,1-9-1 16,0 0 0-16,0 0 1 15,0 10-1-15,0-10 0 16,0 0 0-16,0 11 0 15,0-11 0-15,-1 15 0 0,1-15 0 16,-2 18 0-16,1-8 0 16,-1 1 0-16,2 4 1 15,-3-2-1-15,2-1 0 16,-1 1 0-16,-2 0 1 0,2 1-1 16,-1 0 1-16,1 0-1 15,-1 0 1-15,2 0 1 16,-2 0-2-16,2-2 2 15,0-3-1-15,1 2 1 0,0-11 0 16,-2 15 0-16,2-15-1 16,0 0-1-16,-3 10 1 15,3-10 0-15,0 0 0 16,-3 10-2-16,3-10 2 16,0 0-1-16,-1 9 1 0,1-9-1 15,0 0 0-15,0 0 2 16,0 0-2-16,0 0 1 0,0 10 0 15,0-10 1-15,0 0-1 16,0 0 0-16,0 0-1 16,0 0 0-16,0 0 0 0,0 0-1 15,0 0 1-15,0 0-1 16,0 0 1-16,0 8 0 16,0-8 0-16,0 0 0 15,0 0 0-15,0 0 1 0,4 11-2 16,-4-11 1-16,0 0-2 15,0 0 4-15,7 10-2 16,-7-10 2-16,0 0 1 16,0 0 2-16,11 0 2 15,-11 0-1-15,15-16 0 0,-3-2 0 16,4-6-1-16,3-10 0 16,5-6-3-16,1-6 0 15,4-1 0-15,-3 3-1 16,1 1 1-16,-4 5 0 0,0 9-1 15,-6 5-1-15,-4 13-1 16,-5 5 0-16,-8 6-2 0,13 13 1 16,-11 4-1-1,-1 7 0-15,-1 5 1 0,0 1 2 16,1 4 0-16,0-2 0 16,3-2 1-16,0-5-1 0,1-5 1 15,3-6 0-15,3-5 0 16,0-5 0-16,5-4 1 15,0-7-3-15,1-5 0 16,0-5-2-16,4-4-2 0,-5-2 0 16,2 0-3-1,-5 1-4-15,0 3-14 0,-11 8-32 16,0-2-21-16,-2 13-4 0,-2-9-1 16</inkml:trace>
  <inkml:trace contextRef="#ctx0" brushRef="#br0" timeOffset="592711.3994">28280 6579 70 0,'-7'-22'90'0,"-1"4"-7"0,-2 0-4 15,5-3-3-15,-39 4-71 16,38 2-1-16,6 4-2 15,-2 1-1-15,-3 2-1 0,5 8 0 16,-5-12-1-16,5 12-1 16,-20-9 0-16,3 9 0 15,-7 3-1-15,-3 7 1 16,-8 8-1-16,-8 8 0 16,-9 12 2-16,-8 12 0 0,-1 9 2 15,-2 10-1-15,-1 4 2 16,6 7-1-16,3 2 3 15,6 2 0-15,12-5 0 16,14 0 0-16,10-7 0 0,11-1 0 16,12-4 0-16,14-6-1 15,15-4 1-15,18-6-1 16,12-10-1-16,19-9 0 0,11-12 0 16,13-13-1-16,10-9 0 15,3-16 0-15,0-14 0 16,-2-13 0-16,-7-15 0 0,-6-14 1 15,-13-11 1-15,-11-13 0 16,-20-8 0-16,-12-4 0 16,-23-4-1-16,-19 1-3 15,-21 8-4-15,-27 9-6 16,-25 10-42-16,-28 29-30 16,-28 21-5-16,-20 14-6 0,-12 15-2 15</inkml:trace>
  <inkml:trace contextRef="#ctx0" brushRef="#br0" timeOffset="593715.4747">23941 7353 59 0,'-31'10'69'0,"8"-3"0"15,5-7-2-15,18 0-60 16,-11-7 1-16,11-3 0 16,10-5 0-16,4-2 2 0,5-3 0 15,3-10 1-15,2-5 1 16,8-6-1-16,1-11 2 16,7-8 0-16,2-12 1 0,11-11-2 15,3-12 0-15,9-12-2 16,5-10 0-16,8-8-1 15,9-6-1-15,5-2-2 16,3-3-1-16,3 2-2 0,5 4-1 16,5 1 2-16,-2 8-4 15,-1 4 0-15,-1 5-1 16,-6 3 1-16,-3 9-1 16,-9 6 2-16,-4 9-2 0,-9 4-1 15,-9 7 3-15,-4 4-1 16,-8 5 1-16,-9 9 0 0,-3 5 0 15,-6 6-1-15,-10 4 1 16,-1 6 0-16,-8 7-2 16,-6 3-3-16,-4 15-11 15,-4 1-3-15,-1 9-9 0,0 7-13 16,-3 15-15-16,1 17-25 16,-7 11-13-16,4 17-2 15</inkml:trace>
  <inkml:trace contextRef="#ctx0" brushRef="#br0" timeOffset="594329.5012">28616 6582 24 0,'-39'-17'67'0,"2"5"3"0,1-3 3 16,0 0-47-16,13 7 1 0,2-8 0 15,0 1-3-15,5-11-1 16,-2-4 1-16,1-13-4 15,1-7-3-15,-7-12-4 16,0-9-2-16,-5-10-3 0,-3-9-1 16,-6-9-1-1,0-1 1-15,-1-5-1 0,-7 1-4 16,2 1 1-16,-1 1-2 16,-2 8 1-16,-1 4-3 15,-1 8 1-15,1 3-2 0,-6 8-2 16,1 4 2-16,-3 6-3 15,-6 4-1-15,2 8-3 16,-8 4-1-16,5 8-3 16,-6 7-2-16,7 6-8 0,-5 6-17 15,4 10-35-15,7 11-11 16,4 11-1-16,3 13-3 0</inkml:trace>
  <inkml:trace contextRef="#ctx0" brushRef="#br0" timeOffset="594936.3951">26399 6736 62 0,'-28'-9'77'0,"2"-7"-2"0,-1-10-2 16,5 22-34-16,0-38-29 16,4-7 2-16,0-10 2 15,2-11 2-15,2-12-1 16,4-9 1-16,0-9-3 15,6-9 1-15,4-11-4 16,0-8-1-16,4-4-1 0,7 0-4 16,1-3-1-16,0 5-2 15,2 4 1-15,-2 8-2 16,-1 10 1-16,-5 13 0 0,-1 7-1 16,-4 10 1-16,-1 12-1 15,-5 7 0-15,-4 8-2 16,-6 5 2-16,2 10-2 0,-1 4-2 15,1 8-5-15,-4 4-6 16,3 7-14-16,0 6-12 16,5 4-29-16,3 11-20 15,-2 8-3-15,6 7-3 16</inkml:trace>
  <inkml:trace contextRef="#ctx0" brushRef="#br0" timeOffset="597058.5023">26966 3645 29 0,'-26'-43'65'0,"-3"-2"1"16,0-3 1-16,-12 3-57 15,8 2 1-15,0 8 0 16,0 3-2-16,-3 5 1 0,-4 0-4 15,2 5-1-15,-7 5-2 16,-2 0-1-16,-7 5 1 16,-1 1 1-16,-2 7 0 15,-3 3-1-15,-2 4 0 16,-2 14-1-16,-6 3 1 0,5 11-1 16,2 1-2-16,-3 12-2 15,4 11 0-15,4 5 1 16,3 11-2-16,5 4 2 0,9 4-1 15,3 7 1-15,7 6-1 16,10 0 2-16,7-2-1 16,11 0 0-16,6-5 0 15,15-3-1-15,12-4 2 16,14-5-1-16,10-9 3 16,17-6-1-16,13-8 1 0,11-11 1 15,10-7 0-15,12-14 2 16,10-7-2-16,0-13 4 0,4-11-3 15,-4-12 1-15,-10-9 2 16,0-9 1-16,-11-6 2 16,-17-11 3-16,-12-4 2 0,-17-8-3 15,-12-7 1-15,-17-9-1 16,-9-7-2-16,-22-5-2 16,-11-5-2-16,-20 2-1 15,-11 3-2-15,-16 5 0 0,-13 6-2 16,-14 14 1-16,-6 8 0 15,-7 16-1-15,-9 11 0 16,-4 12-1-16,-2 13-1 16,-3 10 0-16,2 11 0 15,1 15-1-15,1 7 2 0,6 15-3 16,5 8 2-16,11 8-2 16,4 10 1-16,6 6-2 15,14 5 2-15,13 8 0 16,5 2-1-16,13 0 2 0,12 5 0 15,15-1-2-15,8 2 2 16,13-3 0-16,15-1-1 16,12-5 1-16,15-6-1 0,14-8 0 15,9-10 2-15,12-10 0 16,12-13 1-16,8-17 0 16,3-11 0-16,1-14-1 0,7-16 1 15,-4-14 0-15,1-12-1 16,-5-13 2-16,-8-15-1 15,-7-14 1-15,-9-5 0 0,-11-13 0 16,-13-6 2-16,-19-8-1 16,-14-3 1-16,-19-1 0 15,-17 6 1-15,-21 7-1 16,-16 11 1-16,-17 10-2 16,-16 15 0-16,-12 13 0 0,-12 15-2 15,-6 20-1-15,-9 13-2 16,-8 15 2-16,-4 18-2 15,-3 16 0-15,-3 14 0 16,3 17 0-16,-1 12 0 0,7 6 0 16,13 4-1-16,15 2-1 15,13-3 2-15,18 4 0 16,21 0 0-16,12-6 0 0,24-1 0 16,11-1 0-16,25 1 0 15,15-2 2-15,19 0-1 16,14-10 1-16,14-6-2 15,15-12 2-15,9-8-1 0,10-15 0 16,3-9 1-16,3-15-1 16,3-9 2-16,-4-14-1 15,1-9 1-15,-6-12 0 16,-3-5 0-16,-13-14 1 16,-4-10 0-16,-13-12 1 0,-15-6 0 15,-11-10 0-15,-16-12-1 16,-16-8 2-16,-19-5-2 15,-16 2 0-15,-16 3-1 0,-24 7 0 16,-17 10 0-16,-19 9-1 16,-19 14 1-16,-14 20-1 15,-18 18 1-15,-9 15 0 16,-7 16-1-16,-10 13-1 0,1 19-1 16,-1 16 1-16,3 16-1 15,4 12 1-15,12 6-2 16,12 8 1-16,17 7-1 0,15 3 1 15,16 3 0-15,18-4 0 16,22 1 0-16,18-4-1 16,16-2 1-16,14 2 0 15,17-2 1-15,17-7 0 16,9-2 0-16,10-4-3 0,8-7 0 16,10-10 1-16,8-8 0 15,7-14 0-15,6-14 0 16,0-15 2-16,4-8 1 0,0-18 1 15,0-14 2-15,-6-14 0 16,0-12-1-16,-11-14 1 16,-7-14 0-16,-8-10 0 15,-5-12 0-15,-12-8 0 0,-12-4 0 16,-14-8 0-16,-13 1 0 16,-11 1 0-16,-14 6 0 15,-19 8 1-15,-13 5-1 0,-14 8 0 16,-11 7-1-16,-9 13 0 15,-13 11-2-15,-7 14 1 16,-8 12-1-16,-11 14-2 16,-4 16 1-16,-5 17-1 15,-5 15 2-15,4 18-2 0,0 16 0 16,7 15 0-16,1 14-1 16,14 10 0-16,15 6 0 15,20 1 1-15,17 2-3 0,15-6 3 16,19-6-2-16,15-10-1 15,23-8-1-15,21-8-2 16,12-11-2-16,18-7-8 0,2-11-22 16,12-7-41-16,17-13-3 15,-2-16-7-15,2-8 3 16</inkml:trace>
  <inkml:trace contextRef="#ctx0" brushRef="#br0" timeOffset="598519.985">26095 3829 4 0,'0'0'53'0,"0"0"2"0,0 0-39 16,0 0-7-16,0 0-3 15,0 0-3-15,0 14-1 16,0-4 2-16,0 8 2 0,-1 2 1 15,-1 2 3-15,-1-1-1 16,-1 9 1-16,1-5-4 16,1 4 0-16,-1 2-3 15,0-7 0-15,-4 2 0 16,2-4-2-16,2 1 4 0,0-8-2 16,-1 5-1-16,-1-10 2 15,2-1 0-15,3-9 2 16,-3 11 3-16,3-11 7 15,0 0-1-15,0 0 4 0,0 0-2 16,0-6 2-16,0-4-2 16,0-5 0-16,0-7-5 15,3-5-4-15,0-10-1 16,3 0-3-16,-1-9 0 0,3 1-1 16,3 2 0-16,0-1-2 15,1 3-2-15,2 9 0 16,0 8-2-16,3 8 0 15,-1 6-1-15,0 9 1 0,2 2-1 16,-3 14 1-16,3 7 2 16,0 5 0-16,2 1 1 15,-3 2-1-15,1-2 1 16,0 0 0-16,-2-5 0 0,0-4 0 16,-3-4 1-16,-4-8 0 15,2-3 1-15,-4-4 1 16,3-7 0-16,-1-7 1 15,2-6-2-15,-1-10 3 0,5-3-3 16,-1-2 0-16,-1 3-1 16,-1 1-1-16,-1 4-3 15,-2 6 0-15,-1 10 1 16,-8 11-3-16,10 7 1 0,-4 16 0 16,-1 8 1-16,-2 10-1 15,-1 2-3-15,6 10-4 16,-5 0-8-16,3-1-21 0,9 0-35 15,-6-11-6-15,2-8-6 16</inkml:trace>
  <inkml:trace contextRef="#ctx0" brushRef="#br0" timeOffset="599692.2124">26492 3585 22 0,'-14'-16'67'0,"-1"-2"9"0,-2-1-6 16,3 0-48-16,5 0 0 15,-8 3-2-15,4 0-3 16,-5 5-4-16,2-1-3 16,-4 11-7-16,1 1 1 0,-5 1-4 15,-6 12-1-15,-2 3 0 16,-2 6-1-16,-5 4 1 16,-2 8 1-16,-2 1 2 15,-4 7-1-15,3 1 1 0,-1 1 1 16,6 5-1-16,4-2-1 15,6 5 0-15,2-2-1 16,5 4-1-16,11 0 2 16,3 3-2-16,6 0 0 0,2-4 0 15,4 4 1-15,10-5 0 16,4 1-1-16,7-7 2 16,5-7-2-16,6-6 3 15,4-4 1-15,7-7 0 0,0-4 0 16,4-9 2-16,3-6 0 15,-3-6-1-15,1-8 2 16,-6-5 0-16,2-4 1 0,-7-11 0 16,-2-7-1-16,-4-6 0 15,-2-6 0-15,-4-5 0 16,0-11-1-16,-2-7-2 16,0-7-1-16,-3-2 0 15,-2 2 0-15,-5 4-1 16,-6 5 0-16,-4 6 0 0,-7 8 0 15,-7 11 0-15,-11 8 1 16,-4 8-1-16,-9 7 0 16,-1 3 0-16,-5 6-1 0,-3 3 0 15,0 4 1-15,-2 4-1 16,-2 3-1-16,-2 0 1 16,-1 0 0-16,-3 5 0 0,-2 3-1 15,1 3-1-15,-4 4 0 16,3 4-1-16,1 9 1 15,2 5-2-15,3 6 1 16,5 10-1-16,6 2 2 16,4 6-1-16,6 4 1 0,5 1 0 15,4 0 1-15,6 0-1 16,9 1 1-16,1-2 0 0,11-1-1 16,6-5 3-16,6-1-2 15,10-1 0-15,4-4 0 16,11-4 0-16,9-3-1 15,6-7 2-15,8-5-1 0,4-8 0 16,8-10 2-16,5-9 0 16,6-6 0-16,-1-14 1 15,-2-10 1-15,-2-10-1 16,3-11 2-16,-3-11 0 0,-3-9-1 16,-7-13 1-16,-12-7 0 15,-12-9 1-15,-12-4-2 16,-15-6 0-16,-19 4 0 15,-20-1-1-15,-24 10 0 0,-22 12-4 16,-21 13-4-16,-18 21-11 16,-27 24-39-16,-18 21-25 15,-21 15-6-15,-8 22-5 0,-8 12-6 16</inkml:trace>
  <inkml:trace contextRef="#ctx0" brushRef="#br0" timeOffset="607799.0166">14610 1581 44 0,'0'-12'54'0,"0"12"0"15,10-14-41-15,-10 14-12 16,4-10-13-16,-4 10-17 16,0 0-20-16,3-14-4 15</inkml:trace>
  <inkml:trace contextRef="#ctx0" brushRef="#br0" timeOffset="608236.4969">14591 1441 36 0,'-13'-8'40'16,"3"5"-6"-16,10 3-4 15,-11-2-2-15,11 2 1 16,-14-1-3-16,14 1-9 0,-11-1-6 16,11 1-8-16,-8-1-4 15,8 1 0-15,0 0-3 16,0 0 1-16,0 0 1 15,0 0 1-15,0 0 2 0,0 0 2 16,6-8 3-16,-6 8-1 16,18-5 1-16,-3 0 0 15,5 0-2-15,-1-2 2 16,10-1-4-16,0-3 1 16,7 0-1-16,9-6 0 0,0 3 0 15,11-4 1-15,10-1 1 16,3-4-1-16,9 5 2 15,6-7-1-15,4 1 2 0,9-5-1 16,1 3 2-16,4-2-2 16,-1 3-1-16,4-3 1 15,1 3-2-15,-6 0-2 0,4 5-1 16,-9-4-3-16,-3 5-8 16,-8 3-27-16,-9 6-29 15,-11-2-7-15,-9 4-5 16,-14 2 6-16</inkml:trace>
  <inkml:trace contextRef="#ctx0" brushRef="#br0" timeOffset="608766.4887">14771 1615 36 0,'0'0'78'0,"0"0"0"15,0 0-2-15,0 0-28 16,0 0-26-16,0 0-6 0,0 0-5 15,0 0-4-15,0 0-9 16,-5 7-1-16,5-7-1 16,-3 17-2-16,1-4 1 0,-2 6-1 15,-2 8 2 1,2 1 2-16,-2 8 5 16,2 0-3-16,-1 4 1 15,3-4 0-15,0 3-2 0,2-6-2 0,0 1-8 16,-1-13-9-1,1 3-17-15,1-3-34 0,-1-12-6 16,0-9-3-16</inkml:trace>
  <inkml:trace contextRef="#ctx0" brushRef="#br0" timeOffset="609011.7134">14743 1680 30 0,'3'-17'78'0,"1"0"-2"15,4 1-3-15,-1-4-4 16,7 2-60-16,6 2-4 16,-7 9-4-16,0-3 0 0,4 1-2 15,3 0 1-15,1 1-2 16,3 0 1-16,-2 0-1 16,6 3 0-16,-5-2-1 15,2 4-6-15,6-12-6 16,13 15-14-16,-10 10-20 0,-7 3-22 15,-11 11-3-15,-14 6-1 16</inkml:trace>
  <inkml:trace contextRef="#ctx0" brushRef="#br0" timeOffset="609175.5745">14950 1805 38 0,'-9'5'72'0,"-1"-5"-9"15,10 0-10-15,0 0-10 16,9-5-14-16,10-2-17 15,1-2-10-15,13-2-20 16,0 5-33-16,11-6-17 0,-1 0-6 16,3-3 1-1</inkml:trace>
  <inkml:trace contextRef="#ctx0" brushRef="#br0" timeOffset="609878.8163">15550 1610 73 0,'11'-5'77'15,"-11"5"-2"-15,0 0-6 16,0 0-50-16,0 0-6 16,-2-10-6-16,2 10-5 0,0 0-3 15,0 0-2-15,0 0-1 16,0 7 1-16,0-7-1 15,0 0 3-15,3 10 2 16,-3-10 2-16,0 0 1 0,0 0 1 16,0 0 0-16,8 9 1 15,-8-9-1-15,0 0 0 16,0 0 0-16,0 0-3 0,0 0 0 16,0 0-2-16,0 0-2 15,2 13 1-15,0-2-1 16,0 4 0-16,-1 6 0 15,-1 7 2-15,0 4-1 16,0 2 1-16,-1 1 0 0,-3 3 0 16,1-6 1-16,-1-3 0 15,2-7 0-15,0-7 1 16,2-3 1-16,0-12-1 0,0 0 3 16,3-9-1-1,4-10 0-15,-1-8 0 0,3-9 1 16,1-5-2-16,2-10-1 15,0 2 1-15,-6 23-2 0,3-1 0 16,-1 1 0-16,0 0-1 16,-1 5 0-16,0-3 0 15,2 7-2-15,-3 0 0 16,9 0 3-16,0 6 0 16,3 11-1-16,-4 9 0 0,1 10 0 15,-2 9 1-15,3-1-1 16,-2 3 2-16,5-6-4 15,0-5 1-15,0-8 1 0,3-7 1 16,0-4 0-16,7-5 0 16,-5-8 1-16,4-3 1 15,-6-7 0-15,-11 10-1 16,0-5 0-16,0 2-1 0,-2-3-1 16,1-1-1-16,-2 3-4 15,-3-3-14-15,-1 0-38 16,0 8-21-16,-4 1-5 15,0 11-5-15</inkml:trace>
  <inkml:trace contextRef="#ctx0" brushRef="#br0" timeOffset="611145.2089">14602 1348 36 0,'-25'-1'69'0,"3"-2"-2"16,1 0-3-16,5 0-56 16,2 0-3-16,1 0 0 0,3 2-2 15,10 1-1-15,-13 0-1 16,13 0-1-16,-13 7 1 15,13-7 7-15,-4 42-1 16,4 1 1-16,-1 7-2 0,1 8 1 16,0 6 0-16,0 1-1 15,-5 1 0-15,-2-5-2 16,0-7 0-16,-1-3-1 0,2-3 1 16,1-8-1-16,2-5-1 15,0-5 2-15,2-3-2 16,0-5 1-16,1-4 0 15,0-3 0-15,4-4 0 0,1-1 1 16,-5-10 1-16,11 11 1 16,3-11-2-16,1 0-1 15,7-3 1-15,5-4-1 16,10-3-1-16,4-3-2 0,9 0 0 16,7-4-1-16,5 2 0 15,11-1 1-15,6 1-2 16,5 1 4-16,5 5-2 15,8-3 0-15,5 7 0 0,3-1 1 16,3 1-1-16,1 0 0 16,-3-1 1-16,2 0-1 15,-5 2 1-15,-8-3-1 0,-3 0 0 16,-5 0 0-16,-8-4 0 16,-7 3 1-16,0 0-1 15,-9-3 2-15,-7 1-1 0,-8 0 1 16,-7-2 0-16,-8 0 1 15,-10-3 1-15,-4-1 0 16,-10-2 1-16,-6-6-1 16,1-3 1-16,-4-6 0 0,-3-3-1 15,0 15-1 1,-2-4-1-16,1-1 0 0,-3-2-1 16,-1-3 2-16,-3-5-1 15,0 0 0-15,-3-3 0 16,1 2 2-16,-2-6 0 0,3 4-1 15,-1-1 1-15,0 0-2 16,0 1 0-16,0 2-1 16,2-1 0-16,1 0 0 15,-1 8-1-15,3-1-1 0,1 5 0 16,1 5 0-16,3 3-1 16,0 3 0-16,1 2-1 15,1 3 0-15,1 10 1 16,0-13 0-16,0 13 0 0,0 0 1 15,0 0 1-15,0 0 1 16,0 0 0-16,-11-2 1 16,11 2-1-16,-20 5 0 15,4 0-1-15,-5-2 0 0,-8 5-1 16,-5-1 1-16,-6 2 0 16,-8 2-1-16,-11 1 0 15,-7-1-1-15,-11 5-6 16,-8 3-8-16,-10-2-53 0,-10 7-13 15,-7 3-5-15,-9 0-6 16,-4-3 0-16</inkml:trace>
  <inkml:trace contextRef="#ctx0" brushRef="#br0" timeOffset="613797.1948">15482 1462 0 0,'-2'-15'44'0,"1"2"-8"16,-1-1-2-16,-1 0-8 16,2 0-1-16,-2 0-2 0,0 1-6 15,-1-1 0-15,4 2-4 16,-2 3-4-16,1-1-5 15,1 10-1-15,-3-13-3 16,3 13 0-16,0 0-2 16,0 0-2-16,0 0-1 0,-3 8 2 15,3 1 6-15,0 26-1 16,2 5 0-16,3 7 0 16,-3 8 0-16,1 0 1 15,-1 1-1-15,-3-1 0 16,1-5-2-16,0-2 1 0,1-3 0 15,2 0 0-15,3-6 0 16,0 3-6-16,3-11-18 16,-3-2-33-16,6 0-8 15,-1-12-4-15</inkml:trace>
  <inkml:trace contextRef="#ctx0" brushRef="#br0" timeOffset="614274.7338">15984 1440 25 0,'4'-10'54'0,"-4"10"0"16,0 0-37-16,0 0-6 0,0 0-6 15,14 15-6-15,-11 4 1 16,1 4 3-16,2 2 1 15,2 5 0-15,3-2 0 16,-1-1 2-16,-1-6 4 16,0-11 2-16,1-4 3 0,0-6 2 15,4-3 0-15,-3-11 1 16,-5 6 1-16,-1-4 0 16,1-2-4-16,-1-2-3 15,-1-2-3-15,1-3-1 0,-1-2-3 16,1 2-8-16,-3-4-18 15,-2 4-49-15,0 0-7 16,0 1-4-16,0 1-3 16</inkml:trace>
  <inkml:trace contextRef="#ctx0" brushRef="#br0" timeOffset="617661.6726">16719 1339 16 0,'0'0'52'0,"-14"-4"-21"0,14 4-11 16,-8-5-3-16,8 5-2 0,0 0-5 16,-4-15-2-16,4 15 0 15,0-8 2-15,0 8-3 16,0 0 1-16,5-12-1 16,-5 12 5-16,16-4-1 0,-7 2 2 15,4-3 1-15,5 2-1 16,2-4 2-16,2 2-1 15,7-2-1-15,3-1-1 16,8-1-2-16,3-3 0 16,6-1-2-16,5-3-2 0,4 0-1 15,5-2 2-15,6 0-4 16,0 1 1-16,3-2-2 16,0 2 0-16,3 1-1 0,-5-2 0 15,-1 6 0-15,-1 0-3 16,-6-2-4-16,-6 3-7 15,-3 3-3-15,-11 2-14 16,-6 2-32-16,-9 5-15 0,-9 2-6 16,-10 4 0-16</inkml:trace>
  <inkml:trace contextRef="#ctx0" brushRef="#br0" timeOffset="618229.5524">16886 1299 37 0,'-8'2'74'0,"8"-2"-2"0,-13 4-3 15,13-4-54-15,-11 4-4 0,11-4-5 16,0 0-4-16,0 0-2 16,-5 11-3-16,5-11 0 15,0 0-1-15,14 13 2 16,-14-13 2-16,16 15 0 15,-5-4 1-15,2 0-1 0,19 20 4 16,4 1-1-16,16 0 1 16,5 1 0-16,6-3 1 15,6-2 1-15,6-4 0 0,1-4-1 16,1-7 0-16,3-1-2 16,-1-3 2-16,3-1-2 15,-2 1 0-15,-3-3 1 16,-4 1-1-16,-5 0 1 15,-4 0-1-15,-4-1 1 0,-7 1-1 16,-8 0 0-16,-7-2-1 16,-8 0 0-16,-4-3-1 15,-9 2-1-15,-4-1 0 0,-13-3-4 16,11 3-3-16,-11-3-10 16,0 0-22-16,0 0-32 15,-8-1-7-15,8 1-3 16</inkml:trace>
  <inkml:trace contextRef="#ctx0" brushRef="#br0" timeOffset="619484.7065">18515 1142 22 0,'0'0'41'0,"0"0"2"16,0 0-6-16,0 0-12 15,8-2-7-15,-8 2-5 16,0 0-3-16,0 0-4 16,9 6-1-16,-7 3-2 15,2 1 1-15,-1 5 3 0,2 3 0 16,0 1-4-16,2 1-1 15,-1 3 0-15,1 1-1 16,1-3 1-16,2 4-1 16,-4-7 2-16,4 8 0 15,0-4 2-15,1-4 1 0,0 2 0 16,-2-8 2-16,1-2-1 16,-1-8 2-16,-1-2-3 15,1-11-1-15,-1-1 1 16,-2-7 0-16,1 1 0 0,0-4-1 15,-1 1-1-15,-2 1-3 16,-1 0 0-16,1-1-1 16,0 3-2-16,0 2 0 0,-1 5-2 15,-3 11 0-15,7-10 1 16,-7 10-1-16,11 5 2 16,-4 6 1-16,3 1 0 15,0 3 1-15,0-1 1 16,4-2 2-16,-3-2 3 0,5-2 0 15,0-1 2-15,2-5 0 16,0-2 1-16,1-5 0 16,-1-5 1-16,2-5-1 0,0-2-3 15,-4-6-1-15,1 2-3 16,-3-2-4-16,-1-1-11 16,-2 1-23-16,-1 2-24 15,-3 3-19-15,-2 4-4 16,-4 5-6-16</inkml:trace>
  <inkml:trace contextRef="#ctx0" brushRef="#br0" timeOffset="620205.5077">19334 1119 56 0,'14'-3'75'16,"-14"3"-8"-16,12-3-2 16,-12 3-56-16,0 0 1 0,8 0-6 15,-8 0-4-15,1 9-3 16,-1 0-1-16,0 2 3 15,-2 4 1-15,-2-1-2 16,2 2 2-16,1 1 0 16,-1 0 2-16,-1-1 1 0,2 0 2 15,-1 0 1-15,2-2 3 16,0-2 0-16,0-12 0 16,0 12 1-16,0-12-1 15,0 0-2-15,11-11-1 0,-5-2 0 16,2-3-3-16,0-2 2 15,2-1-3-15,0 1 0 16,0 0-2-16,2-2-2 16,-3 4 1-16,6 0-2 0,-5 4 0 15,0 1-1-15,2 5 1 16,-1 5 0-16,-1 1 0 16,3 0 2-16,-3 4 0 0,5 4 1 15,-5 2-1-15,2 1 2 16,2-3-1-16,-3 3 2 15,1-1 0-15,1-1-1 16,-1-3 0-16,1 0-3 0,0-3-3 16,1 0-7-16,0-3-9 15,-1-1-11-15,3-2-15 16,-2-2-16-16,1 2-8 16,-3-3-2-16</inkml:trace>
  <inkml:trace contextRef="#ctx0" brushRef="#br0" timeOffset="620398.8124">19913 1223 20 0,'0'0'36'15,"2"-17"-11"-15,-1 8-24 16,-1 9-28-16,2-12-19 16</inkml:trace>
  <inkml:trace contextRef="#ctx0" brushRef="#br0" timeOffset="620981.3104">19842 1008 18 0,'-26'-26'57'0,"1"2"-6"16,3 5-6-16,-1-1-14 15,-3-2-9-15,-2 1-7 16,-3-2-3-16,-1 1-3 16,-4 0 0-16,-44-20 0 15,33 27-2-15,-5-2 3 0,-3 10 1 16,-4 0-2-16,-5 7 1 16,-5 12-1-16,1 3-2 15,-5 11-1-15,-1 2-3 16,-3 12-1-16,2 1-1 15,3 12-2-15,4-4 1 0,-24 37 0 16,-18 47 0-16,30 2 0 16,27-3-2-16,35-16 1 15,32-14 0-15,32-16 1 0,29-17-1 16,23-19-1-16,13-13 1 16,23-13 1-16,15-12 2 15,13-14 1-15,8-14 0 16,2-17 1-16,1-6 2 0,-7-17-1 15,-83 24 1 1,5-7 0-16,-7-5 1 0,-1-7 0 16,-7-3-1-16,-1-5 1 15,-17-2-3-15,-6-6-2 16,-19 1-4-16,-10-9-15 16,-23 15-37-16,-20 2-21 15,-24 6-10-15,-17 1-5 0,-26 8 1 16</inkml:trace>
  <inkml:trace contextRef="#ctx0" brushRef="#br0" timeOffset="627439.7942">18515 11208 0 0,'-20'0'22'0,"4"2"-7"0,4-1-5 16,1-1-4-16,11 0 0 16,-10 6-1-16,10-6 1 15,0 0 2-15,0 0 0 16,0 0 0-16,0 8 4 15,0-8-3-15,16 6-1 0,-1-1-1 16,5-1 1-16,4 0 1 0,6-1 2 16,8-1-1-1,4-2 1-15,6 0-1 16,10-2 1-16,2-6 1 0,19-2-1 16,9-4-1-16,12-4-1 15,8-4-2-15,11-3 0 0,18-3 0 16,0-4-2-16,11-7 1 15,6 3-1-15,3-5 1 16,8 1-1-16,1-1 0 16,6 0 2-16,-1 0-3 0,8 1 2 15,8 4-1-15,-6-2 0 16,0 4-1-16,-1 1-1 0,2 0 1 16,-7 3-1-16,-9 1 0 15,-9 3 1-15,-6 0-1 16,-10 1-1-16,-8 1 1 15,-16 2-2-15,-9 3 1 16,-15 3-3-16,-17-1-6 16,-12 9-12-16,-22-1-20 0,-21 9-33 15,-21 0-6-15,-5 11-4 16</inkml:trace>
  <inkml:trace contextRef="#ctx0" brushRef="#br0" timeOffset="628057.9916">18811 11531 41 0,'-15'1'54'0,"15"-1"2"0,0 0-39 16,15 0-1-16,10 0-4 15,16 0-3-15,14-2 5 16,11-6 1-16,17-2-1 15,13-8 2-15,10-1-4 16,20-13 0-16,20-1-1 16,9-9-4-16,17-1-1 0,14-10-1 15,10 0 1-15,17-4-3 16,17-2-1-16,2 2-1 0,11-2 0 16,4 3 1-16,2-1 1 15,7-1 1-15,6 0 0 16,-5 0 4-16,-3 0 0 15,2 0 2-15,-5 0-2 0,2 2 1 16,-2 1-2-16,-2 5-2 16,-1 0-1-16,-7 4-1 15,-1 3-2-15,-10 3 1 16,-9 4-1-16,-15 3 0 0,-11 3-1 16,-23 3 1-16,-15 3-1 15,-17 5 0-15,-20 1 1 16,-19 5-1-16,-19 2-1 15,-15 3-1-15,-20 1-4 0,-10 3-5 16,-21 3-9-16,-16 1-13 16,-1 5-23-16,-30 4-24 15,-14 5-8-15,-19 0 2 0</inkml:trace>
  <inkml:trace contextRef="#ctx0" brushRef="#br0" timeOffset="628889.0008">20080 8803 4 0,'10'-15'45'16,"0"2"-35"-16,-10 13 0 0,16-12 2 15,-16 12-1-15,19 2-4 16,-9 7 1-16,7 7-1 15,-2 4 2-15,8 7 0 16,8 2 3-16,-1 5 1 0,10-2 1 16,0 4-1-16,8-4 1 15,0 1 2-15,8-9 0 16,4-6 0-16,2-5 1 16,7-11-2-16,7-3 0 0,3-19 0 15,8-7 0-15,8-18-3 16,2-9 0-16,9-21-1 15,10-8-2-15,2-15 1 16,5-7-2-16,5-12-2 16,2 1-2-16,1 0-2 0,6 2-1 15,-5 10 0-15,-8 13-2 16,-2 12-1-16,-9 12 0 0,-11 21-4 16,-11 11-7-16,-16 17-9 15,-14 14-15-15,-16 15-25 16,-16 20-19-16,-49 44-5 15,-25 14 3 1</inkml:trace>
  <inkml:trace contextRef="#ctx0" brushRef="#br0" timeOffset="629739.9065">11488 15499 57 0,'44'-2'75'15,"11"-16"0"-15,2-12-1 0,12-9-54 16,20-9-2-16,21-12 2 15,21-8-2-15,15-9 0 16,19-10-2-16,17-6-4 16,16-5-3-16,10-3-3 0,5 2-2 15,-2 7-2-15,-3 7 0 16,-8 9-5-16,-13 16-5 16,-22 12-11-16,-14 16-17 15,-16 20-32-15,-21 6-15 0,-15 6-5 16,-14 3-3-16</inkml:trace>
  <inkml:trace contextRef="#ctx0" brushRef="#br0" timeOffset="631221.8952">5151 16355 3 0,'-66'-27'28'16,"3"17"-10"-16,11 3 6 0,8 1 3 15,6 1 6-15,8 1 0 16,3 2-2-16,6 2-5 16,4 0-6-16,7 1-3 15,10-1-6-15,0 20-6 16,14-5-3-16,5 3-5 0,14 4 0 15,3 5 4-15,12 1 0 16,10 1 3-16,7 4 1 16,6-6 1-16,9 0 3 15,6-8 0-15,6-7 2 0,14-7 1 16,1-8 0-16,4-16-1 16,11-19 1-16,2-14-1 15,13-18-1-15,4-13-4 16,7-14 1-16,4-16-1 0,8-13-2 15,6-10 1-15,0-6-2 16,10-5-1-16,-8 3 0 16,-1 3 0-16,-7 11-2 0,-11 13-2 15,-13 16-5-15,-15 16-14 16,-17 24-16-16,-19 25-26 16,-20 21-17-16,-23 19-7 0,-27 23-3 15</inkml:trace>
  <inkml:trace contextRef="#ctx0" brushRef="#br0" timeOffset="631642.2957">6363 16052 44 0,'15'10'67'0,"6"2"-2"15,3 2-1-15,6 27-49 16,3-5-15-16,9 11 0 16,11 11 3-16,4 6 0 15,5 8 1-15,1-1 3 0,5-10 5 16,3-9 4-16,1-20-2 15,8-22 2-15,4-22 1 16,9-31-1-16,6-32 4 16,15-28-6-16,6-27-4 0,11-23-4 15,16-18 1-15,7-17-3 16,10-10 0-16,10-2-1 16,0 1-2-16,4 7-1 0,2 17-4 15,-11 13-8-15,-2 24-9 16,-10 23-22-16,-17 26-33 15,-7 27-6-15,-23 24-7 16,-18 24-2-16</inkml:trace>
  <inkml:trace contextRef="#ctx0" brushRef="#br0" timeOffset="637509.1495">8255 1002 19 0,'-4'-11'38'0,"-1"0"-28"0,2-2-2 15,-4-1 1-15,4 3 1 16,-1-3 6-16,4 14 0 16,0 0 4-16,-3-22 1 15,1-15 1-15,2 37-2 0,0 0-3 16,0-23-3-16,3-10-5 15,-3 33-1-15,0 0-4 16,8-4-1-16,-4 8-3 16,0 12 2-16,-1 1 0 0,0 4-1 15,2 2-1-15,-1 0 0 16,-1 4 0-16,1 6 0 16,6-5 0-16,-2-2 0 15,0 1 1-15,-2 8 1 0,4-9 4 16,-2-6 1-16,0-2 0 15,-3-7 1-15,-5-11-1 16,10 4 1-16,-10-4 1 16,0-21-3-16,0 0-1 0,0 21-2 15,-4-30 0 1,-6-42 3-16,4 32 1 0,1-5 0 16,-3 0 2-16,4-3-3 15,-1 5-1-15,1 0 1 16,4 43-3-16,0-36-2 15,-1 0-1-15,3 13-2 0,19-10 2 16,-7 33 0-16,5 0-1 16,3 8 2-16,-2 4-1 15,2 8 1-15,1 3 0 16,0 0 0-16,0-2 1 0,-1 2 0 16,-22-23 1-16,21 12 0 15,3 4 0-15,-5-14 1 16,2 1 0-16,-21-3 1 15,19-21-1-15,1-3 1 0,-11-3-2 16,1-1 0 0,-5-2-2-16,2 1-1 15,-2 3 0-15,0-1-3 0,-5 27 0 16,0 0-2-16,38-28-2 16,-25 39-6-16,-1 12-10 15,7 8-23-15,6 8-31 0,-1 7-7 16,0 5-5-16,2-2 5 15</inkml:trace>
  <inkml:trace contextRef="#ctx0" brushRef="#br0" timeOffset="638037.2855">9333 481 17 0,'0'0'76'0,"26"-22"3"16,0-1-3-16,-26 23-2 16,25-27-54-16,-3-1 0 15,-22 28 1-15,17-22-6 0,0 2-6 16,-17 20-4-16,0 0-2 16,0 0-2-16,0 0-3 15,0 0-2-15,0 0-1 16,0 0 0-16,-2 0 2 15,-5 0 1-15,2 0-1 16,-45 19 0-16,32 2 1 0,18-21-1 16,-9 26 0-16,-2-1 2 15,11-2-1-15,4 1 2 16,8-2 0-16,1 3 0 16,6-5 1-16,22 25 1 15,-18-19 1-15,-2 0-1 16,-2 2 0-16,-2-1 0 0,-4 8-3 15,-4-4-8-15,-4 4-16 16,-5-1-47-16,-2-1-6 16,-13-3-4-16,-7-4-4 0</inkml:trace>
  <inkml:trace contextRef="#ctx0" brushRef="#br0" timeOffset="638746.9051">8749 313 29 0,'-16'-24'68'0,"-2"-3"2"16,-5 0-1-16,1 1-31 15,-3 5-15-15,-4-2-2 16,-2 7-2-16,-1-2-7 0,-4 8-2 16,-42-7-3-16,37 11-1 15,-1 9-2-15,-3 11-3 16,0 4 0-16,-1 11-1 0,-1 4-1 15,0 6 0 1,2 8 2-16,0 5 0 0,0 5 0 16,7 11 0-16,2-2-1 15,5 9 0-15,6 0 3 16,6 8-2-16,4 50 1 16,15 21-1-16,26-11-1 0,34-11 1 15,18-17-1-15,33-15-1 16,18-22 0-16,18-24-1 15,5-22-2-15,12-17 2 0,5-14 0 16,2-16 2 0,-82-3 0-16,9-5 5 0,-6-10 3 15,11-6 2-15,-5-7 1 16,4-5 0-16,-6-8 1 16,5-6 0-16,-10-6 0 0,-2-8-2 15,-10-2 0-15,-4-7-3 16,-8-1-1-16,-9-10-1 15,-19 5-1-15,-5-8-2 16,-18 3-3-16,-17 5-3 16,-22-1-1-16,-19 16-2 0,-17 3-2 15,-12 10 0 1,-21 11-4-16,-7 13-2 16,-18 15-7-16,1 7-8 0,-10 17-31 15,0 7-16-15,-2 18-4 16,3 14-6-16,3 6 7 15</inkml:trace>
  <inkml:trace contextRef="#ctx0" brushRef="#br0" timeOffset="643231.3922">11669 482 4 0,'0'0'26'0,"8"-13"4"0,-3 0 7 15,4 1 2-15,0-2 0 16,-9 14 1-16,4-10-4 16,1-1-6-16,-1 0-7 15,-1-2-7-15,-3 13-5 0,0 0-4 16,0 0-3-16,0 0-2 16,1-4-1-16,1-3 1 15,-1 4-1-15,0-3-1 16,0 1 0-16,0 0 0 15,0 1-1-15,2-2-1 16,-3 6 1-16,0 0-2 0,0 0 2 16,-1 0 0-16,-5-1 0 15,0-1 0-15,3 2 0 16,-3-1 1-16,-20-4-1 16,18 5 0-16,-3 0 1 15,0 0 0-15,1 2-1 16,-2 1-1-16,2-2 1 15,-24 10 0-15,10-2 0 16,24-9-1-16,-23 11 0 0,-1 0 1 16,24-11 0-16,-24 13-1 15,-1 0 1-15,25-13 0 16,-23 14-1-16,-1 1 0 16,24-15 0-16,-22 14 0 15,0-1-1-15,22-13 0 0,0 0 0 16,0 0 1-16,-6 12 1 15,-3-1-2-15,2 2 2 16,-4-2-1-16,11-11 2 16,0 0-2-16,-1 11 1 15,1 0 1-15,0 0-1 16,4 3 1-16,-4-14-1 16,0 0 1-16,11 11 2 0,2 2-1 15,-3-1 1-15,5 0-1 16,-2-5-1-16,1 1 2 15,-3-2 0-15,22 14-1 16,-12-7-1-16,-21-13 0 16,24 12 0-16,-1 1 0 0,-23-13 0 15,21 12 0-15,18 10 1 16,-24-8 0-16,-6-8 0 16,2 10 0-16,1-7 0 0,-5 9 0 15,2-7 0-15,-2 4 0 16,-1-1-1-16,0 4 1 15,-1-3-1-15,-3 2 0 16,1-6 0-16,-2 8 0 0,0-8 0 16,-1 7 2-1,-1-6-1-15,0 1 1 0,-3-2-1 16,-2 0 1-16,-3 0 0 16,0-3 0-16,-3 1-1 0,-2 0 2 15,-4-2-1-15,1 0-1 16,-2-3 2-16,0 1-1 15,-3-1 0-15,3 0 0 16,-6-1 0-16,-1-1 0 0,3-1-1 16,-1-1 1-16,-3 0-2 15,5 0 0-15,-3 0-1 16,3 0-6-16,0-1-10 16,3-1-15-16,4 1-18 0,-2-2-18 15,6 2-7-15,-4 1-3 16</inkml:trace>
  <inkml:trace contextRef="#ctx0" brushRef="#br0" timeOffset="646903.3852">11578 263 31 0,'3'-23'28'0,"0"-1"1"0,-3 24 0 16,-1-24-5-16,-6-1-1 16,7 25-4-16,0 0-2 15,-7-11-2-15,-1-1-1 16,-1-2-6-16,-20-13-1 16,8 14 0-16,21 13-1 0,-21-12 2 15,-1 1-3-15,22 11 1 16,-26-6-1-16,-3 0-2 15,11 6 0-15,-2-2-1 16,-1 2-1 0,1 3 1-16,-4 3-2 0,1 2-2 15,3 1 2-15,-3 2-1 16,0 5 0-16,0 0 0 0,2 2-1 16,0 2 1-16,0 4-3 15,-1 0-2-15,1 7 1 16,-2-3 1-16,3 6-2 15,1 0 1-15,0 5-1 16,-15 40 1-16,22-38 4 16,0 3 0-16,1-5 0 0,5 5 2 15,0-6-2-15,1 7 2 16,3-10 0-16,2 6-1 16,0-8-1-16,6 2 0 15,1-6 0-15,1 4-1 0,4-9 1 16,2 4 0-16,0-10-1 15,4 7 1-15,0-7 0 16,4 0 1-16,0-2 0 16,-1 3 1-16,2-5 0 0,6 2 0 15,-4-3 2-15,6 0 0 16,-4 1 1-16,6-1-1 16,1-1-1-16,2-2 2 0,2-2-1 15,1 0 0-15,3-4-1 16,0 2 1-16,-2-3 1 15,3-3 1-15,3 0 2 16,-5-3 1-16,1-1 2 0,3-4 0 16,-5 0 0-16,2-5 0 15,-1-2-1-15,-4-4-1 16,1-4-2-16,-4 1 0 0,-34 22-3 16,29-30 0-1,3-1 0-15,-7-7 1 0,22-38-1 16,-31 33 1-16,-1-1 2 15,-3-1-1-15,1-3 0 16,-8-2 0-16,2 2 1 16,-5-3 0-16,0 4-1 15,-2-1-1-15,-5 5-1 0,-4-1-1 16,0 0 1-16,-2 3 0 16,11 41-1-16,-12-33 0 15,0-2-2-15,-2 3 5 16,-3 0-1-16,-1 2-1 15,-2-1 1-15,-4 6-2 16,-2 0 0-16,2-3 2 0,-4 4-1 16,2 1-4-16,-3 17 1 15,2 6 0-15,-5 0-2 16,1 0 1-16,1 0 1 16,-4 0-1-16,0 0 0 15,-3 0 1-15,0 0-1 16,1 0-1-16,-1 0 2 0,1 0-1 15,0 0 0-15,-2 0-1 16,2 0 1-16,-2 0-1 16,-40 0 0-16,78 0 1 15,-41 0 0-15,-36 0-1 16,77 0 1-16,-38 0-1 16,2 0 0-16,1 0 1 0,-1 0-1 15,7 9 0-15,-2 16-1 16,2-3 2-16,3 3-2 15,4-2 0-15,-3 3 0 16,8 0 0-16,0-1-2 16,6 3 0-16,-4 2 0 15,10-2 0-15,-4 2 0 0,8-1 0 16,-1 3 0-16,2-1 0 16,4 0 4-16,5 2 0 15,-5 3-1-15,7-3 0 16,13 34 2-16,-15-33 2 15,4-2-1-15,0 1-1 0,-2-3 0 16,0 2 0-16,3-6 1 16,-4 5-1-16,3-6-1 15,-1 3 0-15,0-5 1 16,-2 3 0-16,2-8-2 0,-1 2 2 16,1-2-1-16,-1 2 1 15,0-4-1-15,4-2 1 16,0-3-2-16,0 1 2 15,1-3-1-15,3 0 0 0,-1-2 1 16,3 0-2-16,-2 0 1 16,3-1 1-16,-2-2 0 15,5-1 0-15,0-1 0 0,1 2 0 16,3-1 0-16,-1-3 1 16,3 0 0-16,2 2 0 15,-2-2-1-15,2 1 1 0,0-1 0 16,2 0-1-1,2 0 2-15,-1-1-2 0,1-3 1 16,-2-1 2-16,1 2-1 16,-1-1 1-16,0-1 0 0,-5-2 1 15,0-1 2-15,1 0-2 16,-6-2 0-16,4-4 0 16,-4-1 0-16,-25 15-1 15,24-17-1-15,2 1 0 16,-7-7-1-16,2-2 1 0,-5-3-1 15,0-2-1-15,-6-1 1 16,4-1 1-16,-7-4 0 16,10-42 0-16,-9 39 1 15,-4-5-2-15,-1 1 2 16,-2 1 0-16,0-1-1 16,-2-3 1-16,-3 2 0 15,-2 1 1-15,-5-2-1 16,2 4 0-16,-3-2 1 0,-4 2 2 15,0 1 0-15,-2-2-1 16,18 42-1-16,-20-36-1 16,0-2 1-16,-4 6-1 0,-3 32-1 15,1 0-4 1,-4 0 1-16,3 0 0 0,-3 0 0 16,-1 0 1-16,2 0-2 15,-3 0-1-15,-2 0 2 16,3 0 0-16,0 0 0 15,-2 0 0-15,-2 0-1 16,2 0 0-16,-1 0 2 0,-2 0 0 16,1 0 0-16,-1 0-2 15,-1 0 1-15,1 0 0 16,0 0 0-16,2 0 0 16,-3 0-2-16,-2 0 1 15,1 0 0-15,2 0 0 16,0 9 0-16,0 26-1 15,2 2 0-15,3-1 0 16,-28 42-1-16,59-78-2 0,-25 39 1 16,-17 42-1-16,23-38 1 15,3-3-1-15,4 8 1 16,3-2 2-16,0-3 2 16,5 5-1-16,3-7 0 0,1 4 1 15,5-2 0-15,5 1 0 16,2-3-1-16,0 1 0 15,3-4 0-15,2 2 0 16,2-4 1-16,1 2-1 0,4-5 0 16,0 2 1-16,1-9 0 15,3 2 0-15,1-3 0 16,1-4 1-16,2 0 0 16,-2-6-1-16,2 0 2 0,2-1-1 15,2-5 1-15,0 2 0 16,1-3 0-16,0-2 0 15,0-1 1-15,0-3-1 0,2-1-1 16,-1-1 0-16,0 1 1 16,-2-3 0-16,1-3 0 15,1 0 1-15,-2-1-1 0,0-1 1 16,0-1 0-16,-2 0 0 16,0 0 1-16,2-3 0 15,-6-1 0-15,-2 0 0 16,3-6 1-16,-4 0-1 0,2-3 1 15,-4-3-1-15,-25 24-1 16,28-29-1-16,-4-3 1 16,-2-4-1-16,26-43 0 15,-29 36 0-15,1 0 0 16,-2-5 0-16,-1 0 2 0,-1-2 0 16,-2 0-2-16,-5-3 2 15,0 3-1-15,-3-2 1 16,-3 5 0-16,-3-1-1 15,0-1 1-15,-2 3-1 16,-3 3 1-16,-5 4-1 16,10 39 3-16,-10-36-1 0,-3-1-1 15,-4 4 1-15,1 0 0 16,-4 3-1-16,1 1 0 16,-3 10-2-16,-3 19-2 15,0 0 1-15,2 0-1 16,-5 0 1-16,2 0 1 15,-4 0-1-15,2 0 3 16,-3 0-2-16,0 0 0 0,0 0-2 16,-1 0 1-16,-2 0 0 15,-1 0-3-15,1 0 1 16,-2 0-1-16,1 0 2 16,-1 0 0-16,0 0 1 15,0 0 0-15,1 0-1 16,-2 0 1-16,4 0 0 15,-2 0 0-15,1 0-2 0,-1 0 2 16,5 0-2-16,1 0 1 16,-1 0-2-16,1 0 1 15,3 0-1-15,2 0 2 16,0 0-1-16,-2 0 1 16,5 0-1-16,-2 0 0 15,3 0 1-15,0 0 0 0,6 23 0 16,-2 5-1-16,2 0 1 15,-3 3-1-15,4-1 1 16,-1 3-3-16,1-3 0 16,-4 2 0-16,4 6 0 15,-1-2-1-15,4 2 0 16,-10 38 0-16,11-33 0 0,3-4 4 16,1 6 1-16,-2-4-1 15,3 3 0-15,2-1 1 16,2 2 0-16,-1-4-1 15,3 3 0-15,5-3-1 0,2 0 1 16,4-5-1-16,1 1 2 16,3-6-1-16,3 2 0 0,4-4 0 15,-3-2 2 1,6 0-2-16,1-5 0 0,7 3 0 16,-1-4 0-16,3-2 1 15,3-1 0-15,3-3 0 16,4 1 0-16,-2-4 1 15,3-3 0-15,2 0 0 0,-5-2 0 16,5-2 0-16,-4-4 0 16,2-1 0-16,1 1 0 15,-2-7 0-15,0-4 1 16,-2 1-1-16,0-3 1 0,-1-2 1 16,-4-2 0-16,0-4 0 15,-1-3 0-15,-2-4 0 16,-37 27-1-16,35-30-1 0,2-1 1 15,-5-5 0-15,33-46 1 16,-35 34-2-16,-4-2 0 16,1-6 1-16,-5 2 1 15,-3-4 1-15,-5-3-1 16,-5-3 0-16,-5-2 1 16,-4-1-1-16,-5 1-1 15,-11-3-1-15,-5 3-2 0,-12 5-3 16,-7 1-15-16,-10 13-51 15,-9 14-6-15,-11 8-3 16,-11 10-7-16,-15 12-3 16</inkml:trace>
  <inkml:trace contextRef="#ctx0" brushRef="#br0" timeOffset="649731.9387">19648 4225 61 0,'0'0'66'0,"4"-33"-20"16,-4 33-17-16,10-12-6 15,0 8-7-15,-10 4-9 16,14-2-3-16,-14 2-2 16,0 0 3-16,10-3 4 0,-10 3 3 15,0 0-3-15,0 0 2 16,-9 1-2-16,-9 2 0 16,-4 0-1-16,-7 4-5 15,-2 0-2-15,-3 0-2 0,-3 3 1 16,-1 2 0-16,5 1 0 15,1-1 1-15,2 4 0 16,4-1-1-16,-3 0 0 16,3 0 0-16,-2 2 0 15,5 0 1-15,-1-2-2 0,2 2 0 16,3-3 0-16,2 2-1 16,4 2 1-16,5-3-1 15,3 3 0-15,5-4 0 16,2 4 1-16,8-4 0 0,7 4 2 15,1 0-1-15,5-2 1 16,3-2 1-16,4 1-2 16,-1-2 1-16,3 4 0 15,-1-5 0-15,1 2 0 0,-5 4 1 16,-2-6-1-16,-2 3 0 16,-2 0 0-16,-5-1 0 0,-2-2 0 15,-5 2 0-15,-1-4-1 16,-8-10 0-16,10 14 1 15,-10-14-1-15,6 16 0 16,-3-6 0-16,-3-10 0 0,3 16 0 16,-1-6 0-16,-1 1 0 15,0 1 0-15,0 2 0 16,-1-1 0-16,-3 1 1 16,-6 0-1-16,-3-1 1 0,-5 1 0 15,-1-2-1-15,-6-1 2 16,-2 0-1-16,-1-3 0 15,-6 2 0-15,0-3 1 16,-4 0 0-16,-2-2-1 0,-5 1 0 16,-2-1 0-16,-3 0 1 15,1 1-2-15,0-3-2 16,5 1-7-16,0 1-8 16,8 1-10-16,2 0-13 15,6-3-34-15,12 2-8 0,6-3 3 16</inkml:trace>
  <inkml:trace contextRef="#ctx0" brushRef="#br0" timeOffset="650458.2349">19722 3970 13 0,'-9'-20'61'15,"2"-3"-2"-15,-3-2 0 16,12 5-57-16,-8 1 1 0,-9 4-2 15,3 1 0-15,-10 3 0 16,0 1 1-16,-6 2 0 16,-4 4 1-16,-5 4 2 15,-5 4 2-15,-2 5-1 16,-10 6 1-16,2 2 0 0,-7 7-2 16,0 1-1-16,0 8 2 15,-2 3-3-15,6 2-1 16,-1 5-1-16,8 0 0 15,1 9 1-15,6-2-4 0,5 8 2 16,3 0-2-16,7-2 2 16,1 10-1-16,8-4 1 15,2 6-1-15,6 3 1 16,7 0-1-16,2 3 0 0,4 1 1 16,12-3-1-16,9-2 3 15,8-2-1-15,15-7 1 16,6-10 0-16,8-5 5 0,8-8 0 15,4-9 4-15,6-9 2 16,0-12-4-16,3-7 2 16,1-9 0-16,1-7 3 0,-4-14-4 15,0-9 1-15,-1-10 0 16,-4-11-3-16,-2-8 1 16,-3-8-2-16,-11-13 2 15,-8-9-2-15,-9-6 1 16,-12-6-1-16,-13-1 0 0,-14 2 0 15,-12 1-2-15,-17 8 0 16,-20 8-2-16,-15 6-2 16,-16 19-5-16,-21 11-3 0,-16 16-9 15,-22 16-17-15,-24 22-50 16,-10 16-2-16,-15 19-7 16,-13 15-4-16</inkml:trace>
  <inkml:trace contextRef="#ctx0" brushRef="#br0" timeOffset="655698.5693">15644 17091 22 0,'-12'-5'71'15,"-1"-1"2"-15,13 6-5 0,-17 0-31 16,17 0-18-16,0 0-5 16,-4-10-5-16,4 10-3 15,0 0-1-15,0 0 0 0,0 0-2 16,0 0 1-16,4 11-1 16,-2 1-1-16,2 6 1 15,3 4-1-15,0 6 1 16,3 4 0-16,-6-11-2 15,0 1 1-15,1 2-1 0,2 1 0 16,-2 1 0-16,1-3 0 16,1 1-1-16,-1-2 1 15,-1-2 4-15,0-1 2 16,2-6 0-16,-1-2 1 0,-6-11-1 16,12 0 1-16,3-13 1 15,-5-16-2-15,1-22-1 16,-1-16-2-16,0-11-1 0,0-8 1 15,-1-3 0-15,1 18-2 16,-3 3-1-16,3 6 1 16,0 8-1-16,1 10 0 15,-3 14 0-15,3 4-1 0,-2 12-1 16,2 7 0-16,2 7 0 16,-2 5-1-16,5 9 0 15,1 8 0-15,2 7 2 0,2 6 0 16,1 5 0-16,4 3 0 15,-1 1 0-15,2 0 0 16,-1-1 2-16,-1-4-2 16,3-7 0-16,-2-4-1 0,0-5 1 15,-3-6 0-15,-3-5-1 16,0-7 1-16,-1-5 0 16,-1-5 0-16,0-10 1 15,-2-8 0-15,0-9-1 16,1-9 0-16,1-7 1 0,0-7 0 15,-4-6 0-15,3-3 0 16,-5 1 1-16,0-1 0 0,1 4 0 16,-3 6 0-16,1 6 1 15,-3 9-2-15,1 7 0 16,-1 9 0-16,1 9-2 16,-9 14 1-16,14 0-1 15,-6 12-1-15,0 12 1 16,0 12 0-16,-1 6 0 0,3 4-1 15,1 4 2-15,1 3 0 16,1 0-1-16,0-3-2 16,6-2-2-16,-1-3-7 15,6 3-17-15,-1 8-46 0,-1-6-8 16,-1-4-6-16,-7-7-4 16</inkml:trace>
  <inkml:trace contextRef="#ctx0" brushRef="#br0" timeOffset="656373.9091">15800 16269 51 0,'-63'-10'83'0,"2"1"-3"15,1 4-6-15,-3 1-3 0,2 0-71 16,2 21 2-16,3 23 2 15,-1 20 0-15,1 16-1 16,-2 25 4-16,1 22 2 16,31-53-1-16,-1 12 0 0,3 6 0 15,5 11 0-15,2-4-2 16,5 8-2-16,9-6-3 16,2 5-2-16,7-4 1 15,9 7 1-15,10-11-2 16,4 2 0-16,11-12 0 0,9-3 3 15,14-14-1 1,7-3 2-16,15-19-2 0,10-20 2 16,13-18-2-16,5-15 1 15,11-17-1-15,6-17 0 16,80-42 1-16,49-65 0 0,-11-29 2 16,-19-27-2-16,-35-11 3 15,-43-3 0-15,-50 9 3 16,-47 18 0-16,-49 20 0 15,-22 4-1-15,-32 9 0 0,-30 13-2 16,-28 18 0-16,-32 22-5 16,-25 29 0-16,-29 28 0 15,-20 36 0-15,-23 33-7 16,-15 42-1-16,-8 33-7 0,1 37-24 16,-30 79-48-1,13 11 1 1,148-105-8-16,-11 4-2 15</inkml:trace>
  <inkml:trace contextRef="#ctx0" brushRef="#br0" timeOffset="688198.2112">28577 17752 18 0,'4'-14'39'0,"-4"14"5"15,3-9 6-15,-3 9-1 16,3-12-4-16,-3 12-10 15,2-12-9-15,-2 12-6 0,2-9-7 16,-2 9-3-16,0-9-5 16,0 9-1-16,0 0-1 15,0-10 1-15,0 10 0 0,0 0 0 16,0 0-1-16,0 0 2 16,0 0 0-16,0 0-1 15,-10 0 0-15,10 0-1 16,-14 16 0-16,5-3-1 0,-1 1 0 15,0 2-1-15,-2 3 0 16,-1-2 0-16,1 6 1 16,-2-3-1-16,2 3 0 15,-2-1 0-15,2 1 0 16,-1 0 0-16,13-23-2 0,-9 20 1 16,-4 18 1-16,13-38-1 15,0 0 0-15,4 20-2 16,16 9 3-16,-20-29-2 15,37 13 4-15,-37-13-3 0,27 3-2 16,-1 1 2-16,4-1-1 16,2 2 1-16,0 0-2 15,4 1 2-15,0 2-2 16,0 1 2-16,-6 1 1 16,2 1 0-16,-7 2 0 15,1 1 0-15,-26-14 0 16,18 24 0-16,1 3 1 0,-19-7 0 15,-5 2-2-15,5-22 1 16,-29 26-1-16,-2 0-4 16,2-9-7-16,0-1-28 15,-11-5-39-15,2 3-6 16,6-14-5-16,-2-2-3 16</inkml:trace>
  <inkml:trace contextRef="#ctx0" brushRef="#br0" timeOffset="688482.5614">28664 17759 70 0,'15'-9'82'16,"-1"6"0"-16,-2 1-26 15,-2 1-27 1,-1 0 1-16,-1 0-3 0,2-3-6 15,3 1-6-15,0-3-5 16,5-1-3-16,-1 0-3 0,7-3 1 16,3 2-3-16,1 1-2 15,1 0 0-15,-1-2-2 16,0 3-6-16,-1-1-10 16,0 1-22-16,3 2-40 0,-6 1-7 15,-3 0-4-15,-3-2-3 16</inkml:trace>
  <inkml:trace contextRef="#ctx0" brushRef="#br0" timeOffset="689328.8779">29420 17554 41 0,'0'0'82'0,"-10"-10"0"16,10 10-33-16,0 0-5 0,-9-9-8 16,9 9-10-16,0 0-8 15,0 0-5-15,0 0-4 16,0 0-1-16,-3 5 0 15,3 6 0-15,0 2-2 0,0 3 0 16,0 6-1-16,0 0-1 16,0 5 0-16,0 2 0 15,0 3-1-15,0-32-2 16,0 34-1-16,-1-1 0 0,-2 5 0 16,1 1 0-16,0-1-1 15,0 1 1-15,0-2-1 16,0-1 2-16,1-1 0 15,-1 0-1-15,1-6 0 16,0 3-2-16,0-8-2 16,-1 2-3-16,2-5-8 15,0 0-21-15,0-21-47 16,-2 22-3-16,-2-1-7 0,4-21-2 16</inkml:trace>
  <inkml:trace contextRef="#ctx0" brushRef="#br0" timeOffset="689906.3193">30203 17459 40 0,'30'-10'80'16,"-8"-2"-4"-16,-3 6-24 15,-19 6-7-15,12-6-10 16,-2 6-9-16,0 0-6 16,-10 0-2-16,0 0-8 15,9 10-3-15,-6-2-2 0,-2 7 2 16,1 5-1-16,-2 3 1 15,0 5-1-15,0 2-1 16,0 4 0-16,0 2 0 16,0 4-2-16,-2 6-1 0,-1 4-1 15,-1 1 0-15,1 3-1 16,-1 0-1-16,1 0 1 16,2 1-1-16,-1-1-1 15,2-3 0-15,-1-2-1 16,1-4-6-16,0-3-9 15,-3 2-14-15,3-44-34 0,0 31-20 16,0-1-4 0,0-30-5-16</inkml:trace>
  <inkml:trace contextRef="#ctx0" brushRef="#br0" timeOffset="692430.1153">31027 17664 17 0,'0'0'77'16,"12"-11"2"-16,-12 11-4 16,5-11-37-16,-5 11-15 0,10-5-6 15,-10 5-7-15,0 0-3 16,0 0-3-16,1 10-1 15,-2 1 1-15,-8-1 0 16,0 8-1-16,-2 2 1 0,1 3-2 16,-1 2 1-16,-3 1-2 15,3 0 1-15,-3 3-1 16,14-29-2-16,-11 28 1 16,1 0 0-16,0-2 0 15,-4 22 3-15,13-28-1 16,1-8 0-16,0-12 1 0,13 12 1 15,2-12-1-15,0-1 1 16,6-6-1-16,-1-2 0 16,-1-2 1-16,4 0 0 15,0 1 0-15,-5-1 0 0,1-2 0 16,-1 4-1-16,-3 1 0 16,-3 6-1-16,0 2 0 15,-12 0-3-15,0 0 1 16,0 0-1-16,3 11-1 15,0 3-2-15,-3 41-4 0,0-30-10 16,-7 8-20-16,0 0-39 16,-4-5-7-16,0 0-6 15,5-3-1-15</inkml:trace>
  <inkml:trace contextRef="#ctx0" brushRef="#br0" timeOffset="692944.8504">31652 17826 10 0,'15'-2'47'0,"-3"-2"3"15,0 1 1-15,-5 1-3 0,-7 2-10 16,12-10-13-16,-12 10-9 16,9-10-4-16,-9 10-1 15,5-13-2-15,-5 13 0 16,0-13-3-16,0 13-1 16,-10-8-1-16,-2 6-1 15,-2 2-2-15,-4 3-1 0,-2 7 0 16,-2-1-1-16,-1 2 1 15,2 1 0-15,-6 3 1 16,4 1-1-16,1 2 1 16,2-2 0-16,1 1 1 0,6-1-1 15,1-2 1-15,9-3 0 16,4-2 0-16,8-2 0 16,8-2 1-16,0-4-1 15,5-1 1-15,1 0 0 0,4 0 1 16,-3 3 0-16,-3 0-1 15,-21-3 1-15,22 11-3 16,0 0-5-16,-6 9-2 16,2 1-8-16,-10 8-9 15,-1 1-23-15,-7 1-32 0,0 1-5 16,-3 1-4-16</inkml:trace>
  <inkml:trace contextRef="#ctx0" brushRef="#br0" timeOffset="693570.1005">31198 17320 37 0,'-31'-16'29'0,"4"5"0"15,0 5 1-15,-4 2-4 16,3 3 0-16,-5 4 2 15,-5 8-1-15,19-1-2 16,-3 3-2-16,-4 5-4 0,-1 5-4 16,-2 7-3-16,-1 2-3 15,0 7-2-15,-1 4 0 16,5 3 1-16,-1 4 0 16,4 4 0-16,1 8 2 15,4 1-3-15,5 7 0 0,9 3-2 16,3 6 0-16,3-1-2 15,11-3 1-15,11-2-2 16,10 1-1-16,4-10-1 16,16-3 0-16,11-6 0 15,3-5 0-15,10-8 0 0,7-7 1 16,9-12 1-16,3-10 0 16,3-13 1-16,-1-11 2 15,2-16 1-15,-11-10 1 16,-7-9 1-16,-4-10 0 15,-14-7-2-15,-12-10-1 0,-8-2-5 16,-23-2-6-16,-22-1-14 16,-14 1-18-16,-25-2-40 15,-17 10-11-15,-16 4-7 16,-12 9-4-16</inkml:trace>
  <inkml:trace contextRef="#ctx0" brushRef="#br0" timeOffset="694741.2589">28225 18177 62 0,'0'0'69'0,"-10"-4"-8"16,1-1-6-16,-1 0-9 15,-2-3-9-15,-20-21-9 0,22 17-6 16,-3 0-4-16,3 1-6 16,-4-4 0-16,-2-8-4 15,-4 7 0-15,2-11-2 16,-3 8-2-16,-3-9-1 0,0 7-1 15,-4-6-1-15,-1 5 0 16,-1-4 0-16,-2 2-1 16,-2-1 0-16,2-1 0 15,-2 6 1-15,3-4-2 16,2 0-1-16,2 5-4 0,0 1-9 16,5 1-14-1,0 3-21-15,1 3-32 0,7 4-7 16,3 3-6-16,11 4 7 15</inkml:trace>
  <inkml:trace contextRef="#ctx0" brushRef="#br0" timeOffset="695477.4864">27149 17168 16 0,'11'-19'38'0,"4"5"0"0,-2 1 3 16,0 6-6-16,-9-2-8 15,-4 9-7-15,0 0-3 0,-10-2-4 16,-5 4 0-16,-8 4-3 16,0 6-5-16,-8 2 0 15,-1 3 1-15,-1 1 2 16,0 2 0-16,5-2 0 15,2 1 0-15,5-1-1 0,4-1-1 16,6-4-1-16,4 2-2 16,6-3 0-16,1 0 0 15,8-1-1-15,7-1 1 16,6-3 0-16,7 2 0 0,-1-3 0 16,9-1 0-16,-2 0 0 15,3 0-1-15,-19-1-4 16,-1 3 4-16,-2-5-4 15,-4 4 2-15,-1 1 2 16,-2 2-2-16,-7 1 0 0,-1 0 1 16,-3 2 3-16,-2 1-4 15,-8-2 0-15,-2 3-7 16,-1-3-10-16,-3 2-19 16,-2-1-30-16,-3-3-13 0,1-1-5 15,-2-5 3-15</inkml:trace>
  <inkml:trace contextRef="#ctx0" brushRef="#br0" timeOffset="696041.3213">27214 16868 0 0,'-31'-11'66'0,"-3"-3"-5"16,-1 3-1-16,1 1-13 15,2 6-12-15,4 1-11 0,6 3-8 16,-3 3-7 0,4 5-2-16,-3 7-4 0,-1 4-1 15,1 9-1-15,-5 6 0 16,2 7 0-16,-3 7 1 15,2 7 0-15,-1 4 0 16,16-26-1-16,1 4 0 16,0 3 1-16,1 1-1 0,3 2 1 15,2 3 1-15,4-2 0 16,2 2 0-16,-2-2 2 16,12 4 0-16,6-4 0 0,3 2-1 15,8-7 0-15,5-3 1 16,9-6-3-16,7 0 1 15,6-10 0-15,8-9-1 16,5-9 1-16,3-3 0 16,6-15 1-16,-33-6 2 0,108-38 1 15,-13-21 0-15,-20-17 1 16,-25-10-1-16,-36-5 0 16,-34 7 0-16,-28 11-3 15,-35 21-2-15,-16 11-2 0,-14 8-1 16,-12 11-7-16,-11 12-1 15,-4 15-7-15,-10 12-11 16,2 7-34-16,1 21-23 16,2 12-6-16,9 13-4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6:35:06.8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12657 6756 0 0,'22'0'59'16,"1"-5"2"-16,11-6-1 15,-14-2-50-15,24 3 0 16,7 0 2-16,13 2-2 0,1 3-1 16,3 1-4-16,14 4 1 15,6 0-3-15,13 1 0 16,4 3 0-16,15 0-1 16,15 1 0-16,12-1-1 0,10-1 1 15,16 1 0-15,12 1 2 16,14 0-1-16,18 0 0 15,8 1 0-15,6 1 0 16,20 2 1-16,9-2-1 0,14 2 0 16,2-1 1-16,20 1 0 15,3-2 1-15,21-1-1 16,19 2 0-16,1-2 0 16,14 0 0-16,2 1 0 0,7-4 2 15,-4 3-2-15,7 0 0 16,22 1-1-16,-33-2 2 15,-8 4-2-15,-3 0 0 16,-3 0-1-16,-6 1 0 0,-1 0-1 16,-10-2 0-16,-38-1 0 15,23 1 0-15,2-5 1 16,-5 0 0-16,-11-2 1 0,-3 0 0 16,-13-2 1-16,-5 0-1 15,-13 3 0-15,-7-2 0 16,-13-1 0-16,-11 1 1 15,-11 2-2-15,-8-1 1 16,-15 0 0-16,-7 0 0 0,-12 1-1 16,-6 1 0-16,-11 3-1 15,-9 1 1-15,-9-1-1 16,-8 1 0-16,-12-2 1 16,-9 0 0-16,-7 1 0 0,-15-2-1 15,-12 2 1-15,-9-1-2 16,-16 1 0-16,-11-4-4 15,-11 1-6-15,-13-2-3 0,-19-1-13 16,0 0-22-16,-29 10-31 16,-15-4-7-16,-17-6-2 15</inkml:trace>
  <inkml:trace contextRef="#ctx0" brushRef="#br0" timeOffset="789.3619">12167 7436 41 0,'85'-22'63'0,"10"-6"-1"16,10 3-46-16,8 4 5 16,4 1-3-16,11 2-3 15,-3 2-3-15,14 4-2 0,9-1-1 16,5 3-1-16,2-5 0 16,20 4-2-16,6-1 0 15,15 3 0-15,17-3-1 0,9 5-1 16,14-3-1-16,13 6 0 15,21 1 0-15,5 0-2 16,17 2 2-16,6-2 0 16,10 1 0-16,9 0 1 0,5 1 0 15,9-5 2-15,3 3-1 16,8-1 1-16,-3 3 0 16,41 2-1-16,-35 1 1 15,-9 2-2-15,-2 4-1 0,-13 3 0 16,-8 1 0-16,-19 3 0 15,-10 0 0-15,-61 1-1 16,14 1 0-16,-19-2 0 16,-26 3-2-16,-28-3-3 0,-28 1-12 15,-29-5-28-15,-29 2-33 16,-42-3-4-16,-36-10-7 16,-38 5 0-16</inkml:trace>
  <inkml:trace contextRef="#ctx0" brushRef="#br0" timeOffset="1951.3501">1916 7120 43 0,'-11'-10'67'0,"-2"-4"-5"16,3 3-2-16,2 1-56 15,8 10 0-15,4 6-3 16,4 12-3-16,5 15-5 0,2 3 5 16,4 11-2-16,7 3 2 15,10 6 0-15,5-3 2 16,13 2 0-16,5-9 1 16,7-13 5-16,7-11-2 0,10-16 6 15,3-14 4-15,6-17 2 16,4-22 1-16,2-16 2 15,5-22 1-15,6-16-2 16,4-16-2-16,9-9 1 0,-3-5-5 16,3-2-3-16,2 0-3 15,-2 9-2-15,-8 16-2 16,-6 15-2-16,-12 21-6 16,-15 17-11-16,-11 19-17 0,-15 24-28 15,-16 16-17-15,-12 22-5 16,-18 12-6-16</inkml:trace>
  <inkml:trace contextRef="#ctx0" brushRef="#br0" timeOffset="11557.5851">6819 9193 23 0,'2'-14'56'0,"8"-1"-18"16,-10 0-4-16,0 0-1 15,-3-4-2-15,-1 0-4 0,-4 1-1 16,-1-2-2-16,-3 2-3 16,-3 0-3-16,-3 3-4 15,-2 0-4-15,-6-2-2 16,0 5 0-16,-6-3-1 0,-3 4 0 15,-3-1-2-15,-6 0 0 16,-1 3 0-16,-7 2-1 16,0 3-1-16,-5 4-1 15,-1 1-1-15,-4 7 0 0,-2 7 0 16,-3 2-1-16,-4 9 0 16,-2 3 0-16,-3 4 0 15,-2 8 0-15,-4 2 0 16,-3 8-1-16,-3 4 1 0,-3 7 0 15,0 2 0-15,1 3 1 16,1 4 0-16,5 2 0 16,4 7 0-16,6 3 0 0,8 4-1 15,6 2 0-15,9 6 1 16,3 7-1-16,6 2 0 16,4 6-1-16,5-2 1 15,6 0-1-15,6-4 1 16,7 1 1-16,8-4-1 15,5 0 1-15,11-2 1 0,12-2 0 16,9-2 1-16,13-3 0 16,10-1 1-16,8-2-2 15,13-3 0-15,8-4 1 0,8-4-2 16,3-4 1-16,8-7-1 16,0-1 1-16,3-7-1 15,3-4 0-15,0-5 0 0,3-5 0 16,5-8 1-16,5-5 0 15,3-6 1-15,6-6 0 16,4-7 1-16,5-7 0 16,4-8 0-16,1-10 0 0,2-10 0 15,3-9-1-15,-4-10-1 16,-1-11 0-16,-2-9 0 16,-5-10-1-16,-5-7 1 15,-3-9-1-15,-9-11 0 0,-8-9 0 16,-5-11-1-16,-8-8 2 15,-7-10-2-15,-6-8 1 16,-12-8-1-16,-6-4 0 16,-12-4 1-16,-13 2 0 0,-10-1 0 15,-14 6 0-15,-17 5 1 16,-7 6 0-16,-22 4 0 0,-12 6 1 16,-15 7-1-16,-17 7-2 15,-16 7 0-15,-16 4 0 16,-16 11 0-16,-18 10 0 15,-21 11 0-15,-15 19 0 0,-23 21 0 16,-20 17 0-16,-17 22-3 16,-18 25-2-16,-13 25-1 15,-10 16-1-15,7 21-3 16,6 12-4-16,21 11-12 16,29 19-56-16,39-9-4 0,34 4-6 15,42-9-4-15</inkml:trace>
  <inkml:trace contextRef="#ctx0" brushRef="#br0" timeOffset="94080.955">13885 9813 70 0,'-19'-24'92'16,"-1"0"-5"-16,-1 3-4 15,-3 2-5-15,3 4-70 16,-2 6-2-16,-4 9-1 0,-3 11-4 15,-7 15-2-15,-11 14-2 16,-6 18 0-16,-6 16 1 16,-9 16 0-16,-4 16 2 15,-3 5-1-15,3 1 1 16,4-1 1-16,10-8 0 0,6-13 1 16,11-9-1-16,10-16 1 15,10-15-1-15,14-14 0 0,8-9 0 16,9-9 0-16,13-12 0 15,14-5-1-15,8-15 1 16,15-9 0-16,3-2 0 16,4-1 0-16,-1 2 0 15,-4 4-1-15,-6 8 0 0,-10 12 0 16,-9 16 0-16,-15 21 0 16,-9 18 3-16,-12 18-3 15,-4 12 2-15,-11 6-1 16,-1 2 0-16,-4-2-2 0,1-11-2 15,0-7-3-15,4-19-6 16,7-14-4-16,7-14-5 16,1-12-5-16,12-14-2 0,5-14-20 15,14-16-16-15,8-20-1 16,8-11 5-16,9-14 13 16,2-7 20-16,7-8 16 15,-5 5 16-15,7 5 31 0,-6 4 20 16,-1 15 4-16,-7 14-4 15,-11 8-7-15,-1 13-13 16,-11 10-11-16,-2 16-9 0,-13 9-5 16,-9 18-3-16,-6 16-6 15,-6 10 0-15,-1 8-5 16,0 0 0-16,7-4 0 16,3-7 0-16,8-11 0 0,9-12 0 15,12-24 2-15,6-12 1 16,10-19 4-16,-3-13-1 15,1-7 2-15,-6-8 2 16,-6-8 2-16,-11-2 2 0,-10 0 0 16,-13 3-1-16,-15 8-1 15,-14 7 0-15,-9 10-4 16,-6 10-5-16,-9 13-5 0,-2 11-4 16,-2 7-9-16,3 13-17 15,4 1-20-15,12 6-13 16,7-3-16-16,16-2-2 0</inkml:trace>
  <inkml:trace contextRef="#ctx0" brushRef="#br0" timeOffset="94440.407">14745 10494 42 0,'49'0'55'15,"-10"2"-12"-15,-9 5-11 16,-6 9-10-16,-7 9-7 0,-6 4-1 15,0 4-3-15,-2 3-4 16,2-3-2-16,7 0 1 16,-1-2-3-16,9-4 1 0,3-10-2 15,12-4 2 1,3-10-1-16,2-3 1 0,5-9 5 16,-3-10 2-16,-2-6 5 15,-9-9 3-15,-4-3 0 16,-14-5 0-16,-15-2 2 0,-7 1-3 15,-17 1-4-15,-12 8-5 16,-10 4-6-16,-10 11-4 16,-4 10-3-16,-5 8-2 15,0 14-4-15,1 12-3 0,3 7-7 16,8 8-8-16,12 3-14 16,11 1-18-16,23 4-19 15,5-7-4-15,21-2 2 0</inkml:trace>
  <inkml:trace contextRef="#ctx0" brushRef="#br0" timeOffset="94806.5799">15798 10629 17 0,'45'-19'82'0,"-13"3"1"16,-15 5-6-16,3 6-33 0,-20 5-5 15,-22 19-15-15,-6 12-15 16,-7 7-7-16,-2 13-3 15,-5 6 0-15,2 7 2 16,5 1-1-16,6-6 0 0,11-7 0 16,13-12 0-16,7-13 0 15,19-19 1-15,11-11 1 16,17-26-2-16,6-17 0 16,11-19 2-16,6-19 0 15,6-16 0-15,3-16-1 0,-2-13 2 16,-6-2 1-16,-9 1 4 15,-13 11 1-15,-16 14 0 16,-12 16-1-16,-17 21-1 0,-11 28 0 16,-22 27-2-16,-14 24-3 15,-8 35-3-15,-8 20-6 16,2 29-8-16,-4 20-17 0,7 11-33 16,15 10-17-16,15 0-6 15,15-9-6-15</inkml:trace>
  <inkml:trace contextRef="#ctx0" brushRef="#br0" timeOffset="96201.2186">17993 9725 30 0,'22'29'69'0,"6"1"3"0,6 4-2 15,10 5-44-15,10 15-12 16,21 4 3-16,11 9-3 15,15 12-2-15,5 8-3 16,13 10-3-16,7 4-2 0,0 6-2 16,5-1-3-16,-4 4 0 15,-10-4 0-15,3-6-2 16,-5-8 1-16,-9-10-2 16,-9-14-3-16,-7-13-10 15,-11-5-31-15,-8-21-22 0,-1-15-3 16,-18-14-3-16</inkml:trace>
  <inkml:trace contextRef="#ctx0" brushRef="#br0" timeOffset="96481.2649">20287 9945 25 0,'-31'-22'96'15,"-5"5"-3"-15,-5 8-6 0,-9 5-5 16,-9 12-3-16,-14 19-80 16,-6 19 0-16,-13 20 0 15,-14 17 0-15,-15 13 1 16,-8 13 0-16,-8 3 1 0,0 2-2 16,-2-3-3-16,3-2-2 15,3-5-4-15,4-7-6 16,10-5-6-16,9-8-21 15,8-4-36-15,16-3-7 0,14-7 0 16,14-9-1-16</inkml:trace>
  <inkml:trace contextRef="#ctx0" brushRef="#br0" timeOffset="100313.3339">13887 12694 14 0,'-77'7'55'16,"10"-7"1"-16,17-3-4 15,10-2-9-15,18 1-15 0,4-1-7 16,18 5-7-16,0 0-5 16,4-10-6-16,22 6 0 15,5-1-2-15,19-3 0 16,15-3 3-16,17-6 1 0,21-3 1 15,24-7 2-15,23-7-1 16,22-5 0-16,23-5 0 16,27-4-2-16,17-5 1 0,29 0-2 15,17-3-1-15,19 0 1 16,17 1 0-16,4 0 0 16,14 0 0-16,-5 3 2 15,1 3 0-15,-14 3 0 0,-12 3 1 16,-20 9 0-16,-21 3 0 15,-22 9-2-15,-24 5 0 16,-31 6 0-16,-24 4-2 16,-29 4 0-16,-25 4-3 15,-31-1-8-15,-21 5-1 0,-28 7-6 16,-32 1-8-16,-28 7-20 16,-39 14-31-16,-41 1-11 15,-34 4-3-15,-36 3 7 0</inkml:trace>
  <inkml:trace contextRef="#ctx0" brushRef="#br0" timeOffset="100634.7372">14017 13312 75 0,'-82'33'84'0,"36"-27"-3"0,39-17-4 0,36-31-2 16,53-9-70-16,44-12-2 16,38-10 0-16,39-8 0 15,37-5 2-15,32-7-1 16,24 1 1-16,15-1 0 0,10 2 1 16,42 2 1-16,-34 3-2 15,-5 3 0-15,-3 3-1 16,-7 10 0-16,-15 7-2 0,-15 13-4 15,-25 11-7-15,-64 21-15 16,4 15-40-16,-40 14-17 16,-36 19-6-16,-53 11-6 15,-39 11-1-15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22T16:36:52.6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4158 6472 16 0,'-22'-4'32'0,"9"1"0"0,2 1-6 15,11 2-6-15,-12-3-3 16,12 3-2-16,0 0-1 0,0 0-5 16,7 0-2-16,9 0-3 15,7 0 2-15,8 0 0 16,11-1 4-16,9 2 0 15,17-3-2-15,14 2-1 16,12-1-2-16,10 1-1 0,22 0 0 16,13 1-2-16,12 0-1 15,14 0 0-15,16 3 0 16,7 0-1-16,21 1 1 0,11-1-1 16,4 0 1-16,10 0-1 15,1-1 1-15,7-1 0 16,4-1 2-16,4 0-1 15,8 1 1-15,2-1 0 16,9 0 0-16,-3 1 0 0,9-1 0 16,4 0 0-16,-6 1-1 15,-2-1 0-15,-16 3-1 16,-9-1 2-16,-8 1-2 0,-10 3 1 16,-13-5 0-16,-13-1 0 15,-18 0 0-15,-18-1-1 16,-15-3 0-16,-12 2 0 0,-30-2-3 15,-22-6-11-15,-22 7-10 16,-20 2-14-16,-32 0-31 16,-18 8-5-16,-38-6 2 15</inkml:trace>
  <inkml:trace contextRef="#ctx0" brushRef="#br0" timeOffset="557.8473">4555 6846 22 0,'-87'-6'71'0,"16"-9"3"15,18-3-4-15,17 0-52 16,9 6-2-16,15 5-2 0,12 7-6 16,18 0-3-16,12 2-4 15,25 8-2-15,15 0 0 16,25 4 2-16,18-2 1 0,28-2-1 15,20 0 0-15,22-4 0 16,22-3 2-16,20-2-1 16,20-8 1-16,21-3 1 0,23-4 0 15,13-2 2-15,15 1-1 16,12-1 0-16,4 2-1 16,9 2 0-16,-1 1 1 0,37 2-1 15,-37 2 2 1,-14-3 1-16,-2 1 1 0,-13-3-1 15,-9-1 3-15,-17-1-1 16,-14 0 0-16,-65-6 0 16,15 1-1-16,-24 1-1 0,-25-2-1 15,-36 5-1-15,-29 0-3 16,-28 4-8-16,-30-1-16 16,-35 11-55-16,-34 7-5 15,-50 5-7-15,-45-1-5 0</inkml:trace>
  <inkml:trace contextRef="#ctx0" brushRef="#br0" timeOffset="3761.2293">2722 9108 34 0,'0'0'50'0,"-1"-5"-33"0,1 5-4 16,0 0-7-16,0 0-7 15,0 0-5-15,0 0-2 16,4 0-2-16,-4 0 3 0,17 7 5 16,-6-2 2-16,3 0 1 15,2 0 0-15,5-1 2 16,2 1-1-16,2 0 0 16,8-2 2-16,-1-1 2 0,9 1-3 15,-1 0 2-15,11 0 0 16,2 0-2-16,4-1 2 15,4 0 0-15,4 1-2 16,7-2 1-16,2 1-1 16,6-2 2-16,7 1-3 0,3-1 2 15,6-2-2-15,3 0 2 16,0-1-1-16,-1 0 1 16,5-1-1-16,4 1 1 15,-3 0 0-15,-3 0 0 0,2 2 0 16,-3 0 0-16,5-1-1 15,6 1 0-15,-7 2 0 16,0-1 0-16,1 0 1 0,-4 0-1 16,8 0 1-16,3 4-1 15,-3-1 0-15,0 0 1 16,4 0-1-16,-1 0 0 16,4-1 0-16,7 0 0 0,-5-1-1 15,-2 1 2-15,3-2-1 16,-7 1 0-16,7-1 0 15,3 2 2-15,-5-2-2 0,-4 1 1 16,1-1 1-16,6 1-2 16,-6 0 0-16,7-3 0 15,-5 0-1-15,-5 0 2 16,4-1-2-16,4-1 0 0,-5-1-1 16,-3 3 1-16,4-3-1 15,-7 1 1-15,5 0 0 16,2-1-2-16,-6-1 1 15,-5 0 1-15,-1 1 1 16,-2-1 0-16,-3-2 0 0,5 0 0 16,-10 1 0-16,-4-2 0 15,-4 5 0-15,-2-3-1 0,-6 4 0 16,-6-3 1-16,-4 5-2 16,-13 1 0-16,-4-1 0 15,-5 1 0-15,-8 1 1 16,-5-2 0-16,-8 0 0 0,-3 0 0 15,-5 0-2-15,-1-2-5 16,-8 1-9-16,-7 2-12 16,0 0-23-16,0 0-21 15,0 0-7-15,-8 0 2 0</inkml:trace>
  <inkml:trace contextRef="#ctx0" brushRef="#br0" timeOffset="4354.7939">6636 9179 4 0,'25'-7'45'0,"4"1"-33"15,14 0 1-15,1 2-1 16,17-2-1-16,7 3-2 16,8 1-2-16,6 1-1 0,10 1 0 15,4 0 1-15,12 0 0 16,13 1 2-16,1-2 1 16,2 0 3-16,14-3 0 15,7-2 2-15,2-1 0 16,5-2 1-16,1 0-1 0,0-5 0 15,-3 2 0-15,0-2-1 16,-13 3-1-16,-8-4-2 16,-5 3 1-16,-7-2-2 15,-16 4-2-15,-10 1-1 0,-13-2 0 16,-11 3-2-16,-13 0-1 16,-14 2 1-16,-9 3-4 0,-12-1-6 15,-9 1-7 1,-10 3-8-16,0 0-16 0,-10 6-27 15,-17 3-14-15,-2 4-4 16,-11-3 3-16</inkml:trace>
  <inkml:trace contextRef="#ctx0" brushRef="#br0" timeOffset="7540.7244">14498 8863 7 0,'-10'-9'12'16,"10"9"-3"-16,0 0-6 15,0 0-3-15,10 3 1 0,-10-3 2 16,22 9 3-16,-11-4 1 15,7 0 0-15,10-2 0 16,-3 0 1-16,8 1 0 16,3 2-5-16,9-2 1 0,1 1-2 15,12 1-1-15,2-1 2 16,5-2-2-16,13 1 0 16,11-1 1-16,6 0 0 15,8-3 0-15,7 0-1 0,1 0 3 16,10-1-3-16,8-2 1 15,-2 1 1-15,-7 0-1 16,13 0 0-16,1 2 1 16,0 0 0-16,6 0 0 0,-1 0 0 15,1 2-1-15,3-1 1 16,2-1-1-16,5 0 1 16,-1 1-2-16,2-2 1 15,1-2-1-15,-1-2 0 0,-1-1 1 16,-7 0-1-16,1 0 1 15,-8 1-2-15,-7 0 2 16,-1-1 0-16,2 5 0 16,-11-2 1-16,-2 2 0 0,1-1 1 15,-9 3 1-15,7-3 0 16,2 1 0-16,-4-2 2 16,-5 1 0-16,8-4 0 0,3 3 1 15,-2-5-2-15,8 3 1 16,-9-1-2-16,-1 2 0 15,4 0-2-15,5 2 0 16,-7 2-2-16,-2 1 2 0,-4-1-2 16,-1 2 0-16,1 2-1 15,2 1 1-15,-5 1 0 16,-7-2 0-16,5 1 0 16,-9-2 0-16,6 1 0 0,2-2 0 15,-8 1 0-15,-3-1 1 16,5 1-1-16,-7-1-1 15,0 2 0-15,3-2 1 0,-8 4-1 16,-5-2 1-16,-5 2 0 16,-6-2-1-16,-12 1-1 15,-2 0-5-15,-9 0-6 0,-12 2-19 16,-11-3-28-16,1 1-7 16,-8-5 2-16</inkml:trace>
  <inkml:trace contextRef="#ctx0" brushRef="#br0" timeOffset="39427.2136">23796 3181 51 0,'15'-35'90'0,"-12"1"-4"0,-3 0-4 15,-5 1-3-15,-9 2-64 16,-4 8-1-16,-4-2-10 15,-6 0 0-15,-7 0-4 16,-7 2 3-16,-15-1-2 0,-10 3 0 16,-9 0 0-16,-9 3-1 15,-11 2 1-15,-13 5-2 16,-5 1 2-16,-8 5-2 16,-2 5 0-16,-5 0 2 0,-2 8-2 15,-3 2 1-15,-7 7-1 16,5 6 3-16,-7 3-2 15,-3 7 1-15,-3 4-1 0,-4 8 0 16,-4 6 1-16,-3 7 0 16,-2 6 0-16,-2 6-1 15,5 3 0-15,1 8-1 16,1 4 1-16,6 6-1 16,5 2 1-16,7 3-1 0,10 3-1 15,7 5 2-15,8 7-2 16,10 7 1-16,8 2 0 15,6 2 1-15,11 5-1 16,8 0 1-16,9 4 0 0,10 0-2 16,8-1 4-16,11-3 0 15,12-2 0-15,13-1-1 16,9-5 0-16,19 2 0 0,14-5 1 16,18-2 0-16,13-2 0 15,18-3-4-15,19-6 1 16,15 0 1-16,24-6 0 15,17-5 1-15,22-6-1 0,18-11 2 16,18-8-2-16,21-9 0 16,13-6 0-16,21-14 0 15,9-6 0-15,19-12 0 16,10-13 0-16,16-6 0 0,5-11 0 16,6-15 0-16,3-9 0 15,-1-15 1-15,2-9 0 0,-12-16 1 16,0-11 2-1,-14-15 1-15,-3-13 1 0,-13-14 1 16,-10-12 0-16,-18-11 0 16,-16-10 1-16,-21-5-3 0,-25-4 0 15,-21-4-2-15,-29 0 0 16,-31-6-1-16,-34-2 0 16,-32 1 0-16,-35-3-1 15,-38-4 1-15,-39 4-2 16,-47-4 0-16,-38 3 0 0,-37 7 0 15,-36 4 0-15,-31 6 0 16,-31 12 0-16,-24 12 0 16,-31 14-4-16,-17 20-2 15,-20 17-2-15,-15 23-4 0,-17 19-16 16,-7 24-28-16,4 24-30 16,6 18-4-16,21 21-4 15,20 8-2-15</inkml:trace>
  <inkml:trace contextRef="#ctx0" brushRef="#br0" timeOffset="41065.8341">22778 1303 53 0,'-23'-23'85'16,"2"3"-8"-16,3 0-6 15,0 7-6-15,1 3-69 0,3 3-2 16,6 4-2-16,8 3-1 15,-15 14-4-15,11 2 6 16,1 4 5-16,3 35 1 16,7 11 1-16,9 5 2 15,5 5 2-15,3-4-2 0,7-9 3 16,4-17-1-16,-3-35 0 16,5-11 1-16,-3-10 0 15,7-13 1-15,-21 5-3 16,0-4 2-16,5-7-2 0,2 1 0 15,-5-1 1-15,3-1-1 16,-1-1-1-16,-1 2 0 16,-1 3 1-16,0 1-4 15,-2 6 1-15,3 2-2 0,-3 10-1 16,1 1-1-16,-2 6 1 16,-1 1 2-16,31 11 1 15,-7 21 3-15,-22-14-1 16,6-3 2-16,1-3 2 15,7-4 1-15,2-8 0 16,3-1 0-16,4-14-1 0,3-8-1 16,2-14 2-16,1-2-2 15,-1-12-2-15,-4 2-2 16,3-2-12-16,-6 3-17 0,-4-7-16 16,2 15-29-16,-5 9-10 15,-11 4-6-15,-7 13 2 16</inkml:trace>
  <inkml:trace contextRef="#ctx0" brushRef="#br0" timeOffset="41879.4228">20554 4102 4 0,'0'0'88'0,"-11"-14"1"16,11 14-10-16,-11-13-4 0,4-27-29 15,7 40-41 1,-5 18-6-16,5 11-1 0,0 14-3 16,4 16 0-16,2 9 2 0,4 12 2 15,-1 2 2 1,7 4-2-16,-1-6-3 15,3-8-8-15,1-12-5 0,-1-13-12 16,4-17-20-16,-1-8-27 16,1-19-7-16,1-11 1 15</inkml:trace>
  <inkml:trace contextRef="#ctx0" brushRef="#br0" timeOffset="42055.6131">20751 4132 56 0,'-7'-22'90'0,"0"0"-7"16,7 2-5-16,1-3-2 16,16-1-67-16,10-1-3 0,13 2-8 15,10-1-10-15,4 6-17 16,4 4-23-16,-3 8-27 16,2 6-4-16,-10 8-4 0</inkml:trace>
  <inkml:trace contextRef="#ctx0" brushRef="#br0" timeOffset="42228.3553">20729 4506 43 0,'-23'21'80'0,"7"-11"-5"16,16-10-3-16,-16-8-41 0,32-12-12 15,24-9-8-15,15-9-9 16,17-8-13-16,15 0-32 15,9-8-25-15,12 1-7 16,-1 2-4-16</inkml:trace>
  <inkml:trace contextRef="#ctx0" brushRef="#br0">24234 3460 19 0,'5'-17'73'15,"-2"6"1"-15,2 0-3 0,-25 1-44 16,20 1-7-16,0 9-6 16,0 0-6-16,0 0-4 15,3 7-4-15,-3 9-1 16,0 5-1-16,-1 1 1 0,-4 11 0 16,2 3 1-16,-1 5 0 15,2-3 0-15,-4 1 1 16,1-2-1-16,1-2 1 15,2 0-1-15,1-5 2 0,0-1-1 16,0 0 0-16,0-3 0 16,1-4 0-16,0-1 0 15,0-3 0-15,0-5 1 16,1-2-1-16,-1-11 5 0,2 9-1 16,-2-9 3-16,0 0 1 15,0 0 0-15,0 0 1 16,0 0 0-16,0 0-1 0,0 0-4 15,0 0 1-15,0 0-3 16,0 0-2-16,0 0 0 16,0 0 0-16,0 0 0 15</inkml:trace>
  <inkml:trace contextRef="#ctx0" brushRef="#br0" timeOffset="44554.5531">21753 5367 30 0,'-7'-7'83'16,"7"7"-4"-16,-9-10 0 0,3-9-25 16,6 19-32-16,0-10-13 15,9 6-2-15,14-3-5 16,4 0-4-16,12-6 1 15,8-3 0-15,15-1-5 0,7-5-8 16,3 2-5-16,0-3-5 16,-8-1 0-16,-2 3 3 15,-13 1 0-15,-7 6 6 16,-17 1 7-16,-6 4 7 16,-19 9 6-16,4-10 3 0,-12 11-3 15,-12 8 2-15,-7 5-3 16,-4 4-4-16,-7 2 2 15,-9 3 1-15,7 6 0 0,-3-1-1 16,5 8 4-16,5 1-2 16,5 2 0-16,8 4 0 15,9 2-3-15,6 3 0 0,5 2 0 16,11 2 2-16,2-5-3 16,3-6 1-16,0 1 0 15,0-7 1-15,1-3 2 16,-4-6 2-16,-10-4 1 0,-3-2 1 15,-13-2 0-15,-5-1 0 16,-16 1 0-16,-6 1-1 16,-17-2 0-16,0 2-5 15,-13-3-1-15,-2 4-5 16,2-2-6-16,-1 3-15 0,9-6-30 16,17 4-18-16,4 4-6 15,15-4 2-15</inkml:trace>
  <inkml:trace contextRef="#ctx0" brushRef="#br0" timeOffset="45939.2471">24156 3585 35 0,'2'-21'64'0,"-1"-5"-12"16,1 5-11-16,-2-1-4 16,0 1-3-16,-2 3-7 15,1 0-3-15,1 4-2 16,0-1-6-16,0 4-3 16,1-2-7-16,6-1 0 0,4 5-3 15,1-3 0-15,2 0-3 16,2 1 1-16,3 0-2 15,4 3 1-15,-1 4 0 0,1 4-2 16,2 1 2-16,3 13-1 16,-1 5 0-16,4 14-1 15,0 9 2-15,0 5-1 16,1 9 0-16,1 1 0 0,-2 4 0 16,0-5 0-16,1-4 1 15,-1-10 0-15,-2-10-1 16,0-12 2-16,0-10-1 0,-2-10 1 15,4-4 0-15,-8-18 0 16,5-8 1-16,-4-9 0 16,-2-6 2-16,-2-6 0 15,-1-6 2-15,-3-2 0 0,1 1 1 16,-3 1 1-16,-5 7-2 16,3 8 1-16,0 5-2 15,-2 11-1-15,2 9-2 16,2 10-2-16,-4 7-2 0,7 12-1 15,-4 15 1-15,0 8-2 16,-2 15 1-16,2 9-1 16,-5 13 1-16,3 12 1 15,-3 2 1-15,7 7-2 0,0 1 0 16,2 2-5-16,-3-3-9 16,11 4-21-16,7 2-33 15,-4-4-11-15,4 2-6 0,-7-11 0 16</inkml:trace>
  <inkml:trace contextRef="#ctx0" brushRef="#br0" timeOffset="46922.5209">23818 5296 3 0,'-15'-7'79'0,"1"-2"-2"0,2 2-9 16,12 7-24-16,-15-5-22 15,15 5-9-15,9 11-13 16,4-1-5-16,14 7 2 15,2 9 3-15,17 3 5 0,7 5 1 16,10 2-1-16,7 5-2 16,3 2-3-16,-2 2-5 15,1-5-5-15,-6-5-8 16,-5 0-10-16,-16-6-12 0,1-8-18 16,-7-3-14-16,-5-15 2 15</inkml:trace>
  <inkml:trace contextRef="#ctx0" brushRef="#br0" timeOffset="47120.683">24535 5361 51 0,'-30'-34'81'0,"-3"6"-4"16,1 7-3-16,21 8-51 0,-20 9-4 16,0 10-8-16,-5 14-4 15,-4 13-5-15,-3 13-2 16,-7 12 1-16,-5 17-1 15,0 8-1-15,-4 14-17 0,-2 15-25 16,3-5-28-16,17-1-5 16,6-8-5-16</inkml:trace>
  <inkml:trace contextRef="#ctx0" brushRef="#br0" timeOffset="50983.0621">22411 10584 5 0,'-4'-20'64'16,"4"0"6"-16,0-14-3 15,0 13-42-15,0 2-1 0,5 5-5 16,-1 2-4-16,2 4-4 16,-6 8-4-16,8-5-2 15,-8 5-3-15,11 9-2 16,-8 5 0-16,-1 10-1 15,3 2 1-15,0 11 1 0,0 6 0 16,-2 6 0-16,2 7 1 16,1 2-1-16,-1 5-1 15,2 1 1-15,5 3 1 0,-4-2-1 16,4-2 0-16,3-2 1 16,1-3-1-16,-2-6 0 15,1-12 1-15,-2-4-1 16,1-11 0-16,-7-6 2 15,4-12 0-15,-11-7 0 0,12-13 0 16,-4-13-1-16,0-8 1 16,3-11 0-16,-1-10-1 15,3-10-2-15,3-3 1 0,1-1 0 16,0 3 0-16,0 8 2 16,-6 4 0-16,0 8 0 15,0 14 1-15,-6 7-2 0,-1 11-1 16,-4 14-1-16,0 0 0 15,12 6-1-15,-8 17-1 16,3 9-1-16,2 9 2 16,6 3 0-16,-1 6 1 0,8 1 1 15,1 1-1-15,1-8 0 16,6-8 1-16,1-6-1 16,1-10 2-16,3-5-1 15,-1-13 0-15,0-3 0 0,-1-13 1 16,-1-10-1-16,-4-10 0 15,0-8 1-15,-5-12 0 16,-2-9 1-16,-3-4 0 0,-3-5 0 16,-6-3 1-16,2 3 1 15,-8 2-1-15,1 4 1 16,-4 8-1-16,0 9 0 16,0 9-2-16,0 6-1 0,-1 9-5 15,-4 5-5-15,5 20-8 16,-6-10-10-16,2 15-12 15,-1 17-30-15,0 8-15 16,4 10-4-16,-4 6 7 16</inkml:trace>
  <inkml:trace contextRef="#ctx0" brushRef="#br0" timeOffset="52587.8563">26188 9890 12 0,'4'-19'52'16,"4"4"3"-16,-4 1-8 0,0 3-8 15,-4 11-8-15,10-11-7 16,-10 11-5-16,5 10-6 15,-2 9-6-15,-2 10-4 0,-1 8 1 16,0 11 1-16,0 12-1 16,-1 3 1-16,-3 9 1 15,4 0-2-15,-1 3-2 16,0-9 0-16,1-2-1 16,2-10-2-16,3-12-5 0,2-6-2 15,0-12-9-15,-5-9-25 16,-2-15-29-16,0-6-5 15,0-21-3-15</inkml:trace>
  <inkml:trace contextRef="#ctx0" brushRef="#br0" timeOffset="52836.5818">26134 9982 78 0,'-7'-19'81'15,"0"3"-3"-15,6-1-5 16,1 1-52-16,13 3-3 15,5 2-9-15,8 0-4 0,13 0-3 16,7-2-1-16,15 0 0 16,8-3 1-16,8 2-1 15,6-3 0-15,-3 6-2 16,-2 0-2-16,-11 3-2 0,-5 0-3 16,-17 9-4-16,-13-3-4 15,-16 6-11-15,-16 12-23 16,-11 1-24-16,-14 9-6 0,-14-2 3 15</inkml:trace>
  <inkml:trace contextRef="#ctx0" brushRef="#br0" timeOffset="53234.7134">26231 10292 66 0,'15'-13'72'15,"5"-2"-1"-15,6-6-24 16,8 4-29-16,4 4-4 16,11-1-5-16,9 2-4 15,4 1-1-15,0 3-3 0,3 2-5 16,-5 2-9-1,-8 4-13-15,-1 0-19 0,-19 3-22 16,-10 8-7-16,-17 2-1 16</inkml:trace>
  <inkml:trace contextRef="#ctx0" brushRef="#br0" timeOffset="54142.6731">24058 10717 9 0,'-22'0'42'16,"1"0"1"-16,3 0 0 15,2 0-1-15,8 0-5 0,8 0-4 16,0 0-8-16,0 0-6 16,-1-13-3-16,8 6-5 15,7-2-1-15,8-1-3 16,5-5-2-16,11 0 0 16,6-3-1-16,11-2 0 15,5-1-1-15,12-3 1 0,8 3-1 16,5-2-1-16,9-2 1 15,3-3-2-15,4 3 1 0,3-3 0 16,0 3-1-16,-2-2 0 16,-1 3 1-16,-7 1-1 15,-8 1 2-15,-4 6 0 16,-7-2-2-16,-7 2 1 0,-11 2-1 16,-7 2 0-16,-8 2 0 15,-8 2 0-15,-9 1 0 16,-5 3-1-16,-7 0 0 0,-13 4-3 15,10-6-1-15,-10 6-3 16,-11-6-3-16,-4 0-4 16,-3 2-3-16,-3-3-2 15,-4 0 2-15,-4-2 0 16,-1-2 1-16,-1 0 4 0,-2-2 5 16,3-2 4-16,2 0 7 15,-1 0 0-15,4-1 5 16,2 3 0-16,-1-1 2 15,4 2 1-15,3 2 0 0,1 1 2 16,6 2-3-16,-2 1-3 16,12 6-1-16,0 0-1 15,3-9-1-15,22 7-2 16,14 2-1-16,12 1-1 16,15 2 0-16,14 6 2 0,9 2-1 15,2 8 0-15,-3 2-1 16,-11 7-1-16,-16 5 1 15,-20 8-1-15,-23 6-1 16,-18 3-1-16,-22 12-5 0,-25 4-9 16,-12 10-22-16,-6 11-37 15,-22 5-4-15,-9 7-6 16</inkml:trace>
  <inkml:trace contextRef="#ctx0" brushRef="#br0" timeOffset="63753.4771">6640 11861 22 0,'29'-20'62'0,"-3"-3"1"16,-5 1-30-16,-2 2-4 16,-3 3-5-16,-3 1-8 15,-4 1-2-15,-2 2-3 16,-3 2 0-16,-2-1-1 15,-2-1 0-15,-3 1 0 0,-4-1 1 16,-4-2 1-16,-5-1 0 16,-3-1 1-16,-4-2 0 15,-6 0 0-15,-2-2-2 16,-4-1-2-16,-6 0-1 0,-4-2-2 16,-5 3-2-16,-6-2-2 15,-7-1-1-15,-6 2-1 16,-8 2 0-16,-7 2 0 0,-7 2 1 15,-6 3-1-15,-4 3 1 16,-6 2 1-16,-1 3 0 16,-5 2 0-16,0 3 1 15,-4 0 0-15,1 2-1 0,-4 4-1 16,0 4 0-16,-4 1 0 16,1 5 0-16,-3-2-1 15,3 3 0-15,-2 2 0 16,1 0 1-16,2-3 0 0,0 1 0 15,6-1-1-15,6 0 0 16,5 2 0-16,8 0 0 16,5-1 0-16,3 3-1 15,4-1 0-15,6 4 0 0,7 1 0 16,4 0-1-16,5 3 1 16,2 0 0-16,5 3 0 15,7 1 1-15,8 3-1 0,3 2 2 16,0 3 0-16,2 2 0 15,2 0 1-15,2 0-1 16,1-1 0-16,9-1-1 16,-2-4 1-16,5-2-2 15,5 1 0-15,5-2 1 0,1 0-1 16,7 4 0-16,0 3 0 16,2 2 0-16,5 3 1 15,4 7-1-15,-1 2 1 0,5 3 0 16,-2 3-1-16,3 2 2 15,3 1-3-15,0-4 0 16,5 0 0-16,1-2 2 16,2-5-3-16,4-3 2 0,8-6-1 15,4-3 0-15,0-2 2 16,6-4 1-16,3-2 0 16,8-1-1-16,6-2 0 0,5 0-1 15,5-2 1-15,9-3 0 16,6 0-1-16,5 0 1 15,4-3-1-15,7 0 0 16,5-5 2-16,5-1-1 0,4-3 1 16,6-2-2-16,2-5 1 15,5-1 0-15,7-3 1 16,1-1-1-16,3-5 0 16,3 1 0-16,4-2 0 0,2 0 0 15,4 0 1-15,0 3-1 16,5-2 0-16,2 2 1 15,6-2 0-15,2 2-1 16,2-3 1-16,3 0-1 0,0-1 1 16,3-2 0-16,-4-2 1 15,1-1-2-15,-3-1 0 16,-5-2 1-16,-2 1 0 0,-6-3-1 16,-2 1 1-16,-7-1 0 15,-3 0-1-15,-7 2 1 16,-3 0 0-16,-8-1 0 15,-4-1 0-15,-4 1-1 0,-6-2 1 16,-6-1 0-16,-5 0 0 16,-7-3-1-16,-2-3 1 15,-6-2 0-15,-11 1-2 0,-4 0 1 16,-7-3 0-16,-11-1 0 16,-8-2 1-16,-8 1-1 15,-8-6 1-15,-9 2 0 16,-7-5 1-16,-3-3-1 15,-6-4 1-15,-5-2-1 0,-3-4 0 16,-3-2 0-16,-8-2 0 16,-6 1 0-16,-7-5-1 15,-6 2 0-15,-12-3 1 0,-8-1-1 16,-13-3 1-16,-8 0 0 16,-12-3 1-16,-9-2 0 15,-13-4 1-15,-6-1 0 16,-7 1 1-16,-7-2-1 0,-7 2-1 15,-8 3 0-15,-4 4-1 16,-10 5-1-16,-10 6-1 16,-14 6 0-16,-13 9 0 0,-13 6 1 15,-10 6-1-15,-15 5-1 16,-4 5 1-16,-9 4-1 16,-2 3 1-16,1 3 0 15,1 4 0-15,5 5-1 16,-1 1 1-16,5 10 1 0,1 8 1 15,3 5 1-15,2 8 0 16,0 6-1-16,6 9 0 16,1 1 0-16,7 5 0 0,2 2 1 15,14 1-1 1,2-1-2-16,13 0 1 0,11 1-1 16,12 0 1-16,8 4 0 0,3 1 0 15,13 4-2-15,7 6 0 16,15 0-1-16,10 5 2 15,8 0 0-15,11 2-2 16,15-1 1-16,15-1-1 0,13-1 1 16,9-1 0-16,11 2 2 15,11-3-1-15,8 1 0 16,7-3 1-16,10 1 1 16,9 1 0-16,14-2-2 15,10-1 0-15,13-2 0 0,19-3 0 16,14-3-1-16,21-7-2 15,20-8-2-15,28-5-8 16,21-15-12-16,21-11-52 0,32-8-6 16,22-12-5-16,15-19-4 15</inkml:trace>
  <inkml:trace contextRef="#ctx0" brushRef="#br0" timeOffset="67017.3152">5131 15750 13 0,'0'0'47'16,"-1"-6"1"-16,1 6-3 0,0 0-11 16,0 0-12-16,-9-3-4 15,9 3-4-15,0 0-6 16,0 0-5-16,0 0-4 15,0 0-2-15,0 0 0 0,0 0 0 16,0 6 0-16,0-6 0 16,12 12 3-16,-3-3 0 15,2-1 0-15,4 0 3 16,2 0-1-16,5 1 1 16,4-3 2-16,4 0 2 0,3-3 0 15,4-1 0-15,5-1 1 16,7-1 0-16,0-3-2 15,10-2 0-15,6-1-1 0,4-1-1 16,7 2-1-16,5 0 0 16,4 0-1-16,4 1 0 15,2 1 1-15,1 1 1 0,2 2 0 16,0 0 2-16,0-1 2 16,1 2 1-16,1-2 1 15,0 0 1-15,6 1 0 16,-2-3-1-16,0-1-2 0,5 1-1 15,1-2-2-15,2 2-2 16,5-2-1-16,-6 1 0 16,-1 2-1-16,-4-2 0 15,-4 3 0-15,-4-1 0 0,-2-1 0 16,-5-2-1-16,-5-1 1 16,2-3 0-16,-4-2-1 15,3-3 1-15,-5-1-1 16,4 1 0-16,-4-3-2 0,-5 4-1 15,-7-1-2-15,-5 3-4 16,-11 1-5-16,-9 3-8 16,-12 3-9-16,-13-3-30 0,-5 7-20 15,-11 0-4-15,-19 0-1 16</inkml:trace>
  <inkml:trace contextRef="#ctx0" brushRef="#br0" timeOffset="67397.4558">7943 15516 68 0,'-21'16'86'0,"15"-5"-5"15,6-11-4-15,17-5-1 0,15 5-73 16,15-15-1-16,22 5-2 15,17 2 1-15,9 0 0 16,9 4 0-16,2 3 0 16,-3 2 0-16,-4 5 0 15,-8 4 0-15,-10 3 0 16,-14 1 0-16,-9 1 1 0,-13 3-1 16,-11 3 0-16,-12 5 0 15,-16 6 0-15,-11 4-1 0,-26 9-1 16,-19 6-1-16,-21 9-1 15,-19 5 0-15,-20 9-2 16,-16 2 1-16,-7 6-5 16,-9-2-7-16,9 1-16 0,11 1-43 15,8-10-8-15,18-9 1 16,16-18-2-16</inkml:trace>
  <inkml:trace contextRef="#ctx0" brushRef="#br0" timeOffset="68361.7115">11456 14327 5 0,'0'0'59'0,"0"0"1"15,3-6-26-15,-3 6-6 0,0 0-10 16,0 0-7-16,0 0-4 16,11-3-2-16,-11 3 3 15,9 0 0-15,-9 0 2 16,16 1 0-16,-1 0 1 0,1 0 0 16,5-1 1-16,4 0-3 15,8 0 0-15,4 0 0 16,8-3-2-16,9-1 0 0,8-2-1 15,11-1-1-15,7 0 1 16,13-1-2-16,11 0 0 16,10 0-1-16,14 1 0 15,9-1 0-15,8 0 0 16,9 0 1-16,9-1 1 0,8 1 0 16,9-1 1-16,9-1 1 15,0 2 1-15,7-3 0 16,4 2-1-16,-1-2 0 0,2 2-1 15,-4 1 0-15,0 0-2 16,-9 3-1-16,-7 3-1 16,-7 3 0-16,-16-1-1 15,-15 4 0-15,-16 2-1 0,-20-1 0 16,-15 4-1-16,-19-2-1 16,-22-2-2-16,-14-1-1 15,-16 2-2-15,-21-6-8 16,-10 11-10-16,-26-5-24 15,-18 3-32-15,-24-2-6 0,-19-3-2 16,-21-2 0-16</inkml:trace>
  <inkml:trace contextRef="#ctx0" brushRef="#br0" timeOffset="68866.9448">12340 14298 30 0,'-47'0'74'16,"15"0"-3"-16,10-11 0 16,12 0-47-16,10 0 0 15,11 4-3-15,12 0-3 16,11 1-5-16,11 0-1 0,18 3 0 15,16 0-1-15,23 0 0 16,18 2-3-16,20 1-1 16,24 1-1-16,20-1-2 15,22 0 0-15,17 0 0 0,16 2 0 16,8-1 0-16,13 0 1 16,5-1-2-16,6 0 1 15,0 2 1-15,-3-4-2 0,2 4 0 16,-9-2 0-16,-6 0-1 15,-12 0 0-15,-12 0-1 16,-15 1 0-16,-14 0 0 16,-21 2 0-16,-18 0-1 0,-21 1 1 15,-22 0-1-15,-22-1 0 16,-21-1 0-16,-20 0 0 16,-19-2-1-16,-16 0-1 15,-22 0-2-15,-9-2-2 16,-23-3-3-16,-17 0-5 0,-16 0-6 15,-13 1-9-15,-21 2-24 16,-22-1-30-16,-11 0-4 16,-19 0-3-16</inkml:trace>
  <inkml:trace contextRef="#ctx0" brushRef="#br0" timeOffset="69337.5705">12299 14477 68 0,'-91'12'84'0,"21"-7"-7"15,21-2-4-15,22-7-3 0,16 1-68 16,22 3 0-16,18 1 0 15,20 3 0-15,21-1 2 16,22-3 3-16,30-3 1 0,21-8-1 16,27-3 1-16,32-4-2 15,29-3 0-15,30-2 1 16,26-3-1-16,21 3 0 16,13 0 0-16,16 5 1 0,0-2-1 15,-5 8 1-15,-6 0-2 16,-20 6 0-16,-14 2 0 15,-29 4-1-15,-22 0-1 16,-33 0-1-16,-25 1 0 16,-38 2-1-16,-29-1-1 15,-31 0 1-15,-25-1-2 0,-27 0 1 16,-24-1-1-16,-20-1-1 16,-24-2-3-16,-14 2-2 15,-13-2-5-15,-10 3-19 0,-9 3-54 16,-19 1-2-16,-6-4-7 15,-6-8-2-15</inkml:trace>
  <inkml:trace contextRef="#ctx0" brushRef="#br0" timeOffset="71966.9976">15972 16122 42 0,'35'-26'49'0,"-3"4"6"16,-6 2-3-16,-8 2-4 0,-5 0-6 15,-10 1-4-15,-8 6-8 16,-16-2-8-16,-11 3-7 16,-7 0-7-16,-14 7-5 0,-6 3-1 15,-10 7-2-15,-5 11 1 16,-3 5-1-16,-3 6 1 15,4 6-1-15,3-1 0 16,8 3 0-16,5-2 1 16,13-3-1-16,12-3-2 0,8-1 1 15,20-2 0-15,10 0 0 16,27-2-1-16,17 1 1 16,26-3 0-16,14-1 0 0,20 1 1 15,16-4-1 1,5 2 1-16,-1-3 0 0,-7 3 0 15,-14 0 0-15,-15-1 0 16,-16-2 1-16,-19-1 1 0,-18-2 2 16,-18 0 0-16,-17 0 0 15,-15-2 1-15,-17 2 0 16,-14 1-3-16,-14 5-1 16,-15 1-2-16,-16-1-5 0,-4 0-7 15,-5-2-10-15,-1-6-27 16,7-1-30-16,0-7-4 15,8-6-5-15</inkml:trace>
  <inkml:trace contextRef="#ctx0" brushRef="#br0" timeOffset="72443.9622">15971 15813 44 0,'1'-30'82'0,"-8"-1"-2"16,-19-1-4-16,-13-1-5 16,-11 8-68-16,-12-1 1 15,-11 10 1-15,-8 11 0 16,-9 8 0-16,-11 17 1 0,-3 14 1 16,-2 12-1-16,-3 15 0 15,3 12-1-15,7 14-1 16,5 15-1-16,13 11-1 15,9 3-1-15,19 7 1 16,14 1 0-16,25 1 2 16,18 0-1-16,29-8 1 0,24-8 0 15,-12-59 0-15,12 2-1 16,17-5-1-16,14 1 0 0,15-11 0 16,2-8-1-16,161 16 0 15,15-29-1-15,19-28 2 16,5-34-1-16,1-35 1 15,-12-30-1-15,-49-36 2 16,-85-13 0-16,-35-10 2 0,-39-6 0 16,-49 2 0-16,-41 6 0 15,-60 18 0-15,-57 18-2 16,-62 35-3-16,-63 31-5 16,-51 40-5-16,-58 30-20 0,-39 45-57 15,-12 38 0-15,-7 22-8 16,-2 18-4-16</inkml:trace>
  <inkml:trace contextRef="#ctx0" brushRef="#br0" timeOffset="74173.2041">13433 16645 59 0,'-9'-9'56'16,"-1"1"1"-16,10 8-3 0,-16-6-65 16,16 6 4-16,-9 24 5 15,2 6 1-15,-1 8 5 16,-7 14 9-16,0 7-1 0,-5 10 1 15,5 6-2-15,-4 6 0 16,13-43-6-16,-1 5-1 16,1-4-2-16,1 3-1 15,4-5 0-15,-3-2 2 16,4-4 5-16,0 1 3 0,0-10 1 16,-1-1 2-16,5-6-1 15,10-8 2-15,-6-6 1 16,8-9-4-16,-3-25-6 15,0-17-3-15,1-14-1 0,4-7-1 16,-1-7 1-16,2 12-3 16,0 2-1-16,1 10 1 15,-1 10 0-15,-3 8-1 16,4 15 1-16,-2 12 0 16,0 9-1-16,0 21 1 0,-1 13 1 15,1 12-1-15,1 6 0 16,2 4 1-16,3 0 0 15,0-5 0-15,0-7 1 16,2-13 1-16,-1-14 0 0,2-17 0 16,0-13 0-16,-2-18 0 15,2-16 1-15,-4-12-1 16,1-9 0-16,5-8-1 16,-4-5 1-16,2 2 0 0,-7 4 0 15,2 12 0-15,-3 15 1 16,-1 12-1-16,0 16-1 15,0 19 1-15,-1 15-2 16,1 19-1-16,-2 18 1 0,2 19 0 16,-2 17-2-16,2 10-2 15,-12-46-7-15,4 3-8 16,-1-1-15-16,2 3-27 0,-3-5-21 16,4 0-5-16,-6-9 1 15</inkml:trace>
  <inkml:trace contextRef="#ctx0" brushRef="#br0" timeOffset="74727.5721">13671 16251 40 0,'-50'-47'68'0,"-1"2"1"0,-5 3 0 16,-1 6-59-16,-2 6 2 16,2 15-4-16,0 5 0 15,-4 14-3-15,-4 18-1 16,-1 12-3-16,-3 14-1 0,-8 16 1 16,-1 13 2-16,-3 15 0 15,-1 20 3-15,5 15 1 16,5 11 3-16,43-63-3 15,2 14 2-15,5 0 0 0,6 10-4 16,14-1 0-16,2 13-2 16,20-5 0-16,10 5-2 15,16-11 3-15,8 7-1 16,20-16-1-16,14 0 3 16,17-18-1-16,13-5-1 0,20-21-1 15,7-1-1 1,13-23 2-16,14-23-1 0,5-17 0 15,3-22 0-15,102-63 4 16,44-65 3-16,-42-31 1 16,-52-25 2-16,-71-6-3 15,-66 11 1-15,-71 13 1 0,-60 25-3 16,-58 34-4-16,-36 22-2 16,-40 24-3-16,-31 22-4 15,-28 30-1-15,-28 32-7 0,-16 31-13 16,-16 43-40-16,-3 25-18 15,5 23-7-15,7 13-4 16,16 12 3-16</inkml:trace>
  <inkml:trace contextRef="#ctx0" brushRef="#br0" timeOffset="94876.1702">19780 13539 23 0,'-13'-27'63'0,"-5"3"-18"16,7 1 0-16,-2 5-2 16,4 8-7-16,1-2-7 15,8 12-6-15,-14-9-6 0,14 9-6 16,-9 9-6-16,2 6-2 15,1 13-4-15,0 11-1 16,-5 11 1-16,-1 15 2 16,-1 13 2-16,-1 10 2 15,1 11-1-15,-3 12 0 0,6 10 0 16,-5 6 1-16,6 14-1 16,1 8-1-16,-1 16 0 15,1 10 0-15,0 15 2 0,1 12-1 16,0 5 1-16,3 10 0 15,-1-5 1-15,4-1 0 16,0-7 3-16,0 3-1 0,1-109 0 16,0 14 0-16,-1 0-1 15,2 10-1-15,-1 2-1 16,-1 11 0-16,-3-3-3 16,-3 12 0-16,-6 0 1 15,2 2-4-15,-2-4 1 16,-2 0-1-16,2-13-6 0,1 0-2 15,4-18-5-15,-1 0-26 16,0-25-36-16,7-32-3 16,2-54-7-16,-1 23-5 15</inkml:trace>
  <inkml:trace contextRef="#ctx0" brushRef="#br0" timeOffset="96114.0904">19821 13512 18 0,'0'0'56'15,"0"0"2"-15,0 0-2 0,11 4-56 16,7-1-1-16,5 0 2 16,10 0 1-16,10-1 3 15,4-2-1-15,19 2 0 16,12-2-1-16,10-4 0 15,11-1 1-15,12-3-2 16,15 0-1-16,7-1 0 0,13-1 1 16,8-3-1-16,3 3 0 15,12-4-1-15,3 1 2 0,10-4 0 16,4 0 2-16,6-1 1 16,-4 3 2-16,8-5 3 15,-3 5 2-15,1 1 1 16,3 3 3-16,-15 3-1 0,-6 3 0 15,-4 4-1-15,-2 2-1 16,-11-1-3-16,-6 3 0 16,-1 2-3-16,-3-1-2 15,-2-1 0-15,-1-1-2 16,-1 0-1-16,-5-1 1 0,1 0-2 16,-9 1 1-16,-6-1 0 15,-7 2 0-15,-7 1-1 16,-10 0 0-16,-4 1 1 0,-4 1-1 15,-7-1 0-15,-8-1-1 16,-1-2 1-16,-5 0-1 16,-3-2 0-16,-9 1 1 15,-6-1-1-15,-9 0 0 0,-10 0 0 16,-8 0 0-16,-6 0-1 16,-9 1 1-16,-2 1 0 15,-11-2-1-15,17 10 1 16,-9-1 0-16,5 3 0 0,3 2 0 15,1 4 0-15,1 2 0 16,1 4 0-16,1 2 1 16,-3 5-1-16,-2 2 1 0,-2 1-1 15,0 5 1-15,0 3 1 16,-4 2 0-16,5 5 0 16,-1 4 1-16,-1 4 0 15,2 3 0-15,2 5-1 0,2 6 0 16,2 5 0-16,-1 7 0 15,2 7 0-15,-2 6-1 16,-3 6 1-16,-1 11-2 0,-5 6 1 16,-4 9 0-16,-6 6 0 15,-2 1 0-15,-3 1 0 16,-3 2-1-16,2-2 1 16,1-2 1-16,3-4 0 0,2-3 0 15,2 0 0-15,8-3 0 16,-2-3-1-16,3 2-1 15,1-2 0-15,-4 3 1 16,2 2 0-16,-7-63-2 16,-1 9 0-16,-1-2 1 0,-1 4 0 15,1-3 3-15,1 4-1 16,3-4 0-16,-2 6-1 16,0-7 2-16,-1 2 1 0,2-8-1 15,3 0-3-15,-2-6-3 16,3 1-3-16,0-5-11 15,0-7-41-15,4-9-25 16,-3-7-6-16,1-15-7 0,-10-16 0 16</inkml:trace>
  <inkml:trace contextRef="#ctx0" brushRef="#br0" timeOffset="97070.817">20004 18703 24 0,'0'0'55'16,"-36"7"0"-16,1 2-16 0,8-4-29 16,-3 1 6-16,10-6 1 15,-1 1-1-15,21-1 0 16,-22 0-1-16,0 0-2 15,22 0 1-15,0 0-3 16,0 0-6-16,0 0-1 16,0 0 0-16,0 0 1 15,0 0 2-15,0 0-1 0,0 0-1 16,2-1 0-16,4-3-1 16,67-23-1-16,13 23-2 15,-29 3 0-15,7-5 1 16,5 2-2-16,15-3 1 15,7 3 0-15,8-5 0 16,9 1 0-16,12 1-4 0,9-1-1 16,8-2 2-16,10-3-1 15,11 0-1-15,6 0 1 16,10-3 1-16,5-1-1 16,6-1 4-16,5 0 1 0,2-1 0 15,7 3 1-15,2 1 1 16,4-4 1-16,4 2-1 15,0-5 2-15,2 4 1 16,-1-3 1-16,2 5-2 16,3-2 1-16,-9 4-2 15,1-5-1-15,-4 8 1 0,-5-4-2 16,-2-1 0-16,-3 2-1 16,-5 2 0-16,-2-5-2 15,-5 6 1-15,-7-7 0 16,-7 6 1-16,-5-1-1 15,-7 3-1-15,-1 0 2 16,-9 1 0-16,-8 1 0 16,-6-2 0-16,-3 1-1 0,-11 3-1 15,-7 0 2 1,-11 3-1-16,-6-3-2 0,-12 6-6 16,-7 0-23-16,-15 0-50 15,-5-2-4-15,-10-3-2 16,-12-1-5-16</inkml:trace>
  <inkml:trace contextRef="#ctx0" brushRef="#br0" timeOffset="101678.3631">21459 13979 35 0,'0'0'77'0,"0"0"2"15,3-11-24-15,-3 11-9 16,0 0-11-16,0 0-12 16,0 0-8-16,0 0-4 15,10 16-4-15,-9-2-5 0,0 11-2 16,0 4-1-16,-1 10 1 15,0 6 0-15,-1 5 0 16,0 0 0-16,-4-3 0 16,1-1 0-16,0-10 1 0,1-4 0 15,-1-10 1-15,0-5 1 16,4-17-1-16,-4 8 1 16,4-8 0-16,-2-12-1 15,0-11-1-15,2-5 0 0,0-12 1 16,0-7-2-16,0-8 1 15,0-5-1-15,0-1 1 16,5-1-1-16,3 6 1 0,-3 7 0 16,3 7-2-16,2 12 0 15,5 7-1-15,2 10 1 16,3 11 0-16,0 7 0 16,-1 11-1-16,1 6 1 0,0 8 1 15,-1 1-1 1,-2 3 1-16,-3-3 0 0,0-5 0 15,-6-3 0-15,2-6 0 16,-4-5 1-16,-6-12 0 16,16 8 1-16,-16-8 1 0,16-7-1 15,-10-4 1-15,3-2-1 16,-1-4 0-16,4 1-1 16,-4-1-1-16,2 0 0 15,0 6-2-15,0 0 0 0,-2 8 0 16,4 3-1-16,-3 5 1 15,1 8 0-15,0 8 1 16,1 1 1-16,2 7 0 0,-2-2-1 16,1 4 0-16,0-2-4 15,1-2-3-15,-2-2-9 16,5-6-14-16,-6 2-24 16,1-11-23-16,5 1-4 0,-4-10-4 15</inkml:trace>
  <inkml:trace contextRef="#ctx0" brushRef="#br0" timeOffset="102345.7991">22140 14097 22 0,'0'0'54'0,"14"0"3"16,-5 14-8-16,1-9-42 15,7 0-5-15,3 1 1 16,12-1 0-16,-5-3 0 15,1 1 2-15,2-3 3 0,0-3 2 16,-1-5 4-16,-5 0 4 16,-1-9 1-16,-4 6 4 15,-7-6 0-15,0 3-1 16,-8-2-2-16,-4 2-3 0,-1 3-3 16,-14 1-5-16,0 5-3 15,-7 4-4-15,-1 1-2 16,-10 11 0-16,2 6-1 15,-3 6-1-15,3 6 0 16,-1 4 0-16,8 0 0 0,3 3 0 16,8-2 1-16,7-2 0 15,6-5 0-15,12-3 0 16,11-7 1-16,11-8 0 0,11-6-2 16,7-3-1-16,10-15-3 15,1-7-4-15,9-10-2 16,1-10-1-16,-1-7 0 15,-4-7 1-15,-9-7 0 0,-5-4 4 16,-11-2 7-16,-5 0 4 16,-17 1 6-16,-8 8 5 15,-8 5 1-15,-5 8-1 0,-10 10 2 16,-4 8-2-16,-4 12-4 16,-6 10-5-16,2 8-2 15,-9 17-2-15,5 10 0 16,-7 14-1-16,3 13 0 15,0 8 1-15,2 4 0 0,6 1 1 16,5-2 0-16,7-4-1 16,7-5 0-16,3-6-1 15,11-8 1-15,7-3-1 0,3-5 1 16,9-2-1-16,1-1 0 16,6-4-2-16,6-6 0 15,2-4-6-15,3-7-10 16,-4-2-27-16,-4-9-31 0,6-5-7 15,-8-10-6-15,-2-8 3 16</inkml:trace>
  <inkml:trace contextRef="#ctx0" brushRef="#br0" timeOffset="102677.1766">23287 13727 11 0,'-3'-8'59'0,"3"-5"3"16,0 3 0-16,0 0-48 16,0 10 0-16,4-11 0 15,-4 11 1-15,0 0 1 16,14 10 1-16,-13 10 0 0,-2 9-4 15,1 11 1-15,-1 8-2 16,-7 9-1-16,3 3-4 16,-1 4-4-16,-2 1-2 15,-1-3-3-15,6-6-4 0,-2-6-7 16,-1-6-16-16,3-12-25 16,3-1-21-16,-6-12-2 15,-2-9-3-15</inkml:trace>
  <inkml:trace contextRef="#ctx0" brushRef="#br0" timeOffset="103424.7316">23142 14203 22 0,'-8'-20'76'0,"1"7"-1"15,2-2-4-15,-13 7-35 16,18 8-9-16,12-10-12 16,-1 10-11-16,12 0-3 15,-1 0-2-15,6 0 2 0,3 0 0 16,11-5-1-16,1 0 1 15,-2-4 0-15,2-4 0 16,0-2 0-16,-1 0 0 0,-8-1 1 16,-2 3 0-16,-11-1 0 15,-3 5-1-15,-8 2 0 16,-10 7 1-16,12 0 0 16,-12 0 0-16,0 16-1 0,-5-3 1 15,-1 5-1-15,0-1 1 16,4 8 0-16,-1-4-1 15,2 1-1-15,1 0 0 16,3-3 0-16,0 1 0 0,5-7-1 16,2 2 1-16,-1-6-1 15,1 0 1-15,3-6 0 16,-2-3-2-16,5 0-1 0,0-5-3 16,5-2-3-16,-2-10-3 15,7 3-6-15,-3-6-4 16,1 4-1-16,1-5 1 15,-1 4 2-15,-4-1 3 16,3 6 4-16,-5 3 6 0,3 2 7 16,-3 1 4-16,5 3 4 15,2-1 0-15,0 0 0 16,4 1 0-16,1-4 0 0,5 2 0 16,-4-6 0-16,7 0-1 15,-8-4 2-15,0 3 3 16,-6-6 2-16,-5 4 1 0,-3-3 0 15,-9 2 0 1,-4-2-2-16,-5 5-2 0,-11 2 0 16,-10 2-3-16,-2 6-3 15,-7 1-3-15,1 7 0 16,-3 9 0-16,0 7-2 0,-2 4 2 16,6 7-1-16,6 1 0 15,5 6-2-15,2 4 1 16,5 1-1-16,6 3-1 15,6 0 2-15,0 6-1 0,3 0 1 16,4 1 0-16,2-2 0 16,-2-4 0-16,3-5-2 15,-7-7-2-15,-1-5-7 16,-2-12-11-16,0-20-33 0,-13 10-20 16,0-20-6-16,0-15-1 15</inkml:trace>
  <inkml:trace contextRef="#ctx0" brushRef="#br0" timeOffset="103588.6623">23816 13763 62 0,'0'-27'84'0,"0"7"-5"16,0 4-7-16,0 2-13 15,0 14-103-15,7-3-27 16,4 3-6-16,3 7-7 0,-3 3 4 15</inkml:trace>
  <inkml:trace contextRef="#ctx0" brushRef="#br0" timeOffset="104085.7087">24811 13884 59 0,'9'-2'68'16,"-9"2"4"-16,10 0-1 16,-10 14-54-16,0 6 0 15,-4 15-3-15,-2 3-1 0,0 13-2 16,-6 7 0-16,3 3-5 15,-3-2-2-15,2-9-2 16,2-4 2-16,1-14 1 16,1-6 0-16,3-16 3 0,3-10-2 15,0-12 0-15,0-11 1 16,0-11 0-16,0-11-1 16,0-9-5-16,7-10-1 15,2-9-1-15,7-3 0 16,3 2-1-16,3 4-1 0,11 7-1 15,0 8 0-15,5 14 1 16,2 11 0-16,-2 14 0 16,-4 12 1-16,-6 6 0 0,-3 16 1 15,-10 4 1 1,-10 11 0-16,-9 6 0 0,-12 3 1 16,-11 2-2-16,-4-2-4 15,-1 1-10-15,-3-7-20 0,-2-4-37 16,13-6-6-16,5-8-7 15,19-18 2-15</inkml:trace>
  <inkml:trace contextRef="#ctx0" brushRef="#br0" timeOffset="104419.3571">25385 13843 12 0,'15'0'89'16,"-15"0"-1"-16,2 5-6 15,-7 10-6-15,-12 4-1 16,-3 7-81-16,-2 10 0 16,-1 4-1-16,3 6 2 15,-1-4-2-15,5 0 0 0,3-6 0 16,7-10 3-16,4-5 2 16,7-11 1-16,14-5 3 15,7-6 0-15,9-10 1 16,6-10 1-16,4-8 1 0,4-7-2 15,0-7 0-15,-7-2 1 16,-8-1-1-16,-11 4 0 0,-7 4-1 16,-11 6-2-16,-7 5-5 15,-7 11-10-15,-15 7-19 16,-1 2-40-16,-1 11-6 16,-1 5-5-16,5 1-2 0</inkml:trace>
  <inkml:trace contextRef="#ctx0" brushRef="#br0" timeOffset="104628.6765">25708 13670 3 0,'19'-9'89'15,"-3"8"0"-15,-8 5-5 16,-6 12-6-16,-2 25 0 16,-3-1-75-16,-2 8-1 0,-1 16-2 15,-1 4-3-15,-1 6-2 16,1 0 0-16,2-8-2 15,3-8-2-15,1-13-5 0,1-9-4 16,0-21-34-16,6-3-24 16,-6-12-3-16,5-14-5 15</inkml:trace>
  <inkml:trace contextRef="#ctx0" brushRef="#br0" timeOffset="104793.593">25638 13980 56 0,'-3'-16'85'15,"2"2"-2"-15,4 0-5 0,14-1-5 16,8 0-60-16,13 2-5 16,17 4-9-16,10-2-11 15,10-2-43-15,3 8-21 16,3 1-5-16,-8 1-5 16,-12-2 1-16</inkml:trace>
  <inkml:trace contextRef="#ctx0" brushRef="#br0" timeOffset="108250.7243">21267 15605 10 0,'-4'-14'34'0,"4"14"2"16,-6-14-1-16,6 14-3 0,-8-13-2 15,8 13 0-15,-9-14-4 16,9 14-4-16,-11-11-3 0,11 11-3 15,-8-8-2-15,8 8-4 16,-11-9 1-16,11 9-5 16,-9-6 0-16,9 6-1 15,-11-4-1-15,11 4 0 0,-13-5 0 16,13 5-1-16,-14-3 0 16,14 3-1-16,-17-4-1 15,6 4 1-15,2 0-2 16,-3 0 0-16,0 2 0 0,0 3 0 15,-4 0-2-15,-1 1 2 16,-1 3 0-16,1-2 2 16,-1 2-2-16,1-1 0 15,1 3 1-15,0-1-1 16,3 2 0-16,-1 1 0 0,-2 0 1 16,2 3-1-16,-3 3 0 15,0 2 0-15,-2 2 0 16,1 1 2-16,-3 2-2 0,0 4 1 15,0-2 0-15,2 3 0 16,0-1 0 0,-1 3 0-16,3 0 0 0,-2-1 0 15,5-1 0-15,-2 1 1 0,3 1 0 16,1-1 0-16,-1 3 0 16,2-2 0-16,0 2-1 15,-1 0 1-15,-1 1-1 16,2-1-1-16,0 2 0 0,1 2 0 15,1-2 0-15,2 0-1 16,0-1 1-16,0 0 0 16,4 0-1-16,0 0 1 15,1-4 0-15,0 1-2 0,2 0 3 16,0-2-1-16,0 1 0 16,5-1 1-16,0-1-1 15,6 1 1-15,-2-3-1 16,5 1 2-16,0 0-1 15,0 1-1-15,3 0 1 0,0 1 0 16,-1-1-1-16,2-1 0 16,-2 3 1-16,3-3-1 15,-2-1 0-15,2-1 0 0,0-2 0 16,1-1 1-16,1-2-1 16,5 0 0-16,-2-2 0 15,-10-12-1-15,1 2-1 0,0 1 1 16,1-2-1-16,2 0 0 15,1 4 0-15,0-3 1 16,4 2-1-16,-3-1 3 16,0 2-1-16,1-2 0 15,3-1 1-15,-4 0 0 0,4 0-1 16,-1 0 0-16,4-3 1 16,0 0-1-16,-1 0 1 15,2-3-1-15,0-3 0 16,4 1 1-16,-1-2-1 0,4 0 0 15,-2-3 0-15,1-3 1 16,1 0-1-16,23-6 3 16,12-8-1-16,-4-3 1 15,-1 0-1-15,-7-2 1 0,-8-2-1 16,-4 1 0-16,-2-1 0 16,-2 2-2-16,-6 0 0 15,-1 0 0-15,-4 0 0 16,-2-3 0-16,-1 0 0 0,-3-4 0 15,-4-2 0-15,-4-3 0 16,2-4 0-16,-3-5 0 16,2-4 1-16,-7 1-1 0,5-6 0 15,-5 0 1-15,3-1 0 16,-5-2 0-16,1 2 0 16,-6 0 1-16,-3 2-1 15,-1 1 2-15,-2 1 0 0,-6 1-1 16,-1-1 1-16,-3 2 0 15,3-1-1-15,-2 0 0 16,4 1 0-16,-3-1-1 16,3 2 0-16,0 2 1 0,-2 1-1 15,-3 4 1-15,-3 2-1 16,-4 2 0-16,-4 5 0 16,-3 2 1-16,-5 4-1 15,-1 2 0-15,1 2 1 0,-2 2-1 16,-1 2 0-16,5 1 0 15,0 0 0-15,0 0 0 16,3 0-1-16,-5 1 0 16,-3 0 0-16,0 0 0 0,-5 1 0 15,-4 2-1-15,-6 1 1 16,-3 5-1-16,-1 2 1 16,-4 4-1-16,0 1 0 15,1 3-1-15,0 4 0 0,7 3-1 16,2 3-2-16,2 2-3 15,3-2-5-15,8 7-9 16,1 1-21-16,2 0-36 0,8 6-7 16,4-2-2-16,2-1-3 15</inkml:trace>
  <inkml:trace contextRef="#ctx0" brushRef="#br0" timeOffset="109677.8254">24799 15395 35 0,'0'-23'58'0,"-5"3"2"0,-3 2-45 16,1 2 4-16,-6 3-2 16,1-2 2-16,-4 6 0 15,-8-4 2-15,-1 4-2 16,-4-1 0-16,-1 0-2 0,-1 3-1 16,-2 1-3-16,-1 1-2 15,-2 2-3-15,5 3-2 16,-2 0-3-16,-4 0-1 15,0 6-1-15,-6 2 0 16,-1 1 1-16,1 4 0 0,-5-2 0 16,1 3-1-16,2 0 1 15,3 5-1-15,-3-2 0 16,6 3 1-16,1 1-1 16,1 4 0-16,0 4-1 0,0-1 1 15,0 4-1-15,-1 0 0 16,0 4 1-16,0-1-1 15,4 4 0-15,0 1 0 16,2-1 0-16,7 1 0 0,3 2-1 16,2-1 1-16,4 1-1 15,4-1 1-15,2-1-1 16,3-3 1-16,4-2 0 0,1 1 1 16,1-2 0-16,1-1 0 15,0-3 0-15,2 2 1 16,0-1-1-16,6-1 1 0,3 1-1 15,0 1 0-15,4 1 0 16,3 2 1-16,7-1-2 16,0 1 2-16,8 0-1 15,2 3 0-15,2-4 0 0,2 1-1 16,2-4 1-16,1-1 0 16,-2-1-2-16,1-3 2 15,-5-2-1-15,2-3 1 16,1-1 0-16,-3-5 0 0,2 0 0 15,2-5 0-15,6-2 2 16,-5 0-2-16,10-3 0 16,-2-2 1-16,4-3-1 15,0 0 0-15,2 0 0 0,3-4 0 16,-4-1 0-16,1-3 0 16,0 1 0-16,-2-4 1 15,-1 0 1-15,3-6-3 0,0-4 2 16,5-4-1-16,-1-5 1 15,1-4 0-15,3-7 0 16,-2-4-2-16,-4-3 1 16,-2-4 1-16,-4-1-1 15,-10-3 1-15,-3-1-1 0,-8-3 0 16,-12 0-1-16,-4-2 1 16,-8-2 1-16,-4-2-1 15,-4-2 1-15,-11 1-1 0,0 2 2 16,-8 0 0-16,-2 1-1 15,-4 6 0-15,-5 1 0 16,-9 6-1-16,-5 5-1 16,-10 4 0-16,-11 9-2 15,-14 6-1-15,-15 5-3 0,-16 17-7 16,-15-1-11-16,-10 6-50 16,-9 20-10-16,-4 3-6 15,5 4-5-15</inkml:trace>
  <inkml:trace contextRef="#ctx0" brushRef="#br0" timeOffset="111123.9957">20794 14870 23 0,'8'-15'37'0,"-8"1"-2"16,0 6 8-16,0-2-1 0,0 10 0 16,0-12-4-16,0 12-8 15,0 0-9-15,0 0-7 16,0 0-6-16,0 0-5 16,0 8-4-16,0 0-2 0,0 5 0 15,0 1 0-15,-1 3 2 16,1 1 0-16,0 4 0 15,0-2 1-15,0-1 0 16,0 5 1-16,0-3 0 0,-1 3-1 16,1-2 1-16,0-2 0 15,0-2 0-15,0-4 2 16,0-3 1-16,0-11 2 0,0 0 0 16,0 0 1-16,0 0 0 15,2-20 1-15,1-3-2 16,-2-5-1-16,2-8 0 15,2-5-2-15,-1-2 0 0,3-2 0 16,1 0 0-16,1 4 0 16,2 4-1-16,0 6 0 0,3 7-1 15,0 9-1 1,2 6-1-16,-3 9 0 16,4 3 0-16,-4 14 0 0,3 5-1 15,-2 7 0-15,0 6-1 16,1 0-1-16,-1 4-3 0,0-3-5 15,1-2-9-15,-2-6-21 16,4 5-25-16,-6-12-13 16,1-3-2-16,-6-8 3 15</inkml:trace>
  <inkml:trace contextRef="#ctx0" brushRef="#br0" timeOffset="111334.2863">20943 15013 80 0,'-19'-2'82'16,"1"-1"-4"-16,2-3-6 16,5-1-49-16,11 7-4 0,0-9-11 15,8 4-5-15,11-2-3 16,4-1-4-16,10 0-1 16,6-3-4-16,5-2-10 15,8 0-23-15,8 3-28 16,4-4-7-16,4 1-2 0</inkml:trace>
  <inkml:trace contextRef="#ctx0" brushRef="#br0" timeOffset="112285.887">24723 14801 26 0,'0'0'65'0,"0"0"-1"15,-11-4-3-15,6-9-36 16,-5 13-20-16,3 16 0 15,-9 5-4-15,10-1 0 16,-7 5 1-16,7-5 0 16,-6 2 1-16,9-7 2 0,-5 1 2 15,8-16 4-15,0 12 1 16,0-12 0-16,0 0-2 16,-2-7 2-16,2-6-1 0,-3-7 1 15,1-4-1-15,-1-6-3 16,1-4-2-1,-1-5 1-15,3-1-2 0,0-2 0 16,0 3-2-16,3 3-2 0,1 6-2 16,10 2 0-16,-2 7-1 15,5 9 0-15,4 5-1 16,-1 7 0-16,2 2 0 16,-3 8 0-16,1 5 1 0,-9 6 1 15,-4 3-1-15,-7 4 2 16,-1-3 0-16,-10 0 2 15,3-6 1-15,-4-1 3 0,2-3-1 16,0-7 0-16,10-8 0 16,0 0-1-16,0 0 1 15,10-2-3-15,5-7-1 16,6 1-1-16,3 2 0 16,5-2-1-16,-1 2 0 0,4 2 1 15,-7 3-1-15,-3 2 0 16,-5 1 1-16,-5 7 0 0,-8 2 0 15,-4 2 1-15,-10 3 0 16,-8 1-1-16,-10 3 0 16,-4 2-6-16,-12 4-8 15,-4-4-36-15,-2 5-26 16,-10 0-7-16,0-1-5 16,-1-6 0-16</inkml:trace>
  <inkml:trace contextRef="#ctx0" brushRef="#br0" timeOffset="118054.3951">22976 17270 24 0,'-14'-12'33'16,"14"12"-3"-16,-13-13-3 0,13 13-4 16,-12-9-8-16,12 9-3 15,-12-6-3-15,12 6-1 16,-12-6 1-16,1 4 3 0,0 0 0 16,-1 0 0-16,-3 1 2 15,1 1-2-15,-1 0 0 16,1 0-3-16,0 0-1 15,-3 2-2-15,-2 1-1 0,3 0-2 16,-4 3 2 0,4 0-1-16,-4-1 0 0,2 3 1 15,0 0-1-15,-1-1 1 16,5 0-1-16,-2 4-2 0,6-3 0 16,-5 3 0-16,1 0 0 15,1 3-1-15,13-14-2 16,-13 15 1-16,3-6 0 15,2 4 1-15,-3 0-1 0,2 1 1 16,-2 1-1-16,-3 1 0 16,4 3 2-16,-5 2-1 15,2-2 0-15,-2 1-1 16,2 3 1-16,0 1 0 0,-3-2 0 16,2 1 0-16,0 4 0 15,2 0 1-15,-2-4 0 16,1 2 0-16,4 2-1 0,-3-3 2 15,4 4-1-15,-2-4 1 16,3 2-1-16,-1-3 1 16,8-23-5-16,-5 23 1 15,1-1 0-15,2 3-1 16,-1 0 0-16,1 0 0 16,1-1 0-16,1-1 0 0,0-1 3 15,0 3 0-15,1 2 0 16,3-4 0-16,-1 1 0 15,-1-3 0-15,3 0 0 16,1 2 0-16,-2 0-1 16,1-1 1-16,1 0 0 0,-6-22 0 15,8 26 0 1,-1 2 1-16,-7-28-2 0,13 23 1 16,-1 3 0-16,-12-26 2 15,0 0-2-15,8 9 0 16,4 0-1-16,-4 2 1 15,5 1-1-15,-1-5 2 0,-1 1-1 16,3-2-1-16,25 15 0 16,-13-11 0-16,-5-4 2 15,0 1 0-15,0-2-1 16,-2-2-1-16,3 3 2 16,2-2-1-16,1-1 0 15,-4 0-1-15,4 1 1 16,2 0-2-16,-3-4 2 15,5 1-1-15,-4-1 1 0,2 0-1 16,-3 0 0-16,3 0 1 16,0-3-2-16,-2 2 1 15,1 0 0-15,-3 0 0 16,0 1-1-16,3-3 2 16,-2 3-1-16,-2-2 1 15,1-2-2-15,2-2 2 0,-3 6-1 16,3-1 1-16,0-1 0 15,-1 1-1-15,2-2 1 16,1 0-1-16,-3 1 1 16,4-3-1-16,-4 3 1 0,5 0-2 15,-4-2 1 1,3 0 0-16,-1 0-1 16,3 0 1-16,-1 1 0 0,2-1 0 15,-2-2 1-15,0 0-1 16,2-2 0-16,-1-1 0 15,-1 3 0-15,2-2-1 16,-4-1 1-16,4 0-1 16,-2-2 1-16,-1-1 0 15,3 1 0-15,-3-1 0 0,1 1-1 16,-2-4 1-16,0 1 1 16,-3 0-1-16,-1 0 0 15,2 1 0-15,-4-1 0 16,2-2 0-16,-4 0 0 15,1-2-1-15,-20 18 0 16,54-48 3-16,-38 32 1 0,0-3-1 16,-1 1 0-16,-2 0 0 15,-3-2 1-15,2 3 0 16,-3 1 0-16,1 0-3 0,-3-1-1 16,0 2 2-16,0 1-1 15,-4 1 0-15,2-1-1 16,-1 2 1-16,0 2 1 15,-3-2-1-15,-1-2 0 16,0 4 0-16,0-2 1 16,0 0 0-16,0 0 0 0,0 1-1 15,0-2 1-15,0 1-1 16,-2-4 0-16,1 3 0 16,-1 0 0-16,0-1 0 0,0 0 0 15,-1 2 1-15,1-3 1 16,0 2 0-16,1 0 0 15,0 1 0-15,-2 1 0 0,0 1 0 16,-1 0 1-16,2-1-1 16,-1 2-1-16,1-1 1 15,-1 0-1-15,0-2 0 16,-1 2 0-16,0-1-1 0,-1-2 0 16,2 0 2-16,-2-1-2 15,5 14 1-15,-14-35 2 16,3 10 0-16,3 1-1 15,-2 5 1-15,3 2 0 0,-4 3 0 16,6 5-1 0,5 9-1-16,-8-11 0 0,8 11-1 15,-7-12 1-15,7 12 0 16,-6-14 0-16,6 14-1 0,-8-14 0 16,8 14 1-16,-7-15-1 15,7 15 1-15,-13-14-2 16,13 14 2-16,-9-11-2 15,9 11 2-15,-10-8-1 0,10 8 0 16,0 0-1-16,-7-5 2 16,7 5-1-16,0 0 0 15,0 0 0-15,0 0 0 16,0 0 0-16,0 0 0 16,0 0 0-16,0 0 0 0,0 0 0 15,0 0 0-15,0 0 0 16,0 0 0-16,0 0-1 15,0 0 1-15,0 0 0 0,0 0 0 16,0 0 0-16,0 0 0 16,0 0 0-16,0 0 0 15,0 0 0-15,0 0 0 16,0 0 0-16,0 0 0 0,0 0-1 16,0 0 1-16,0 0 0 15,0 0 0-15,0 0 0 16,0 0 0-16,0 0 0 15,0 0 0-15,1-9 0 0,-1 9 0 16,0 0-1-16,8-6 1 16,-8 6-1-16,0 0 1 15,13-5 0-15,-13 5-1 0,18-5 1 16,-10 3 0-16,3 0 0 16,2-2 1-16,-1 0-1 15,1-1-1-15,2 1 1 16,2-2 0-16,-1 0 0 15,3 0 0-15,-3 1-1 0,4-1 1 16,1 3 0-16,-1-3 0 16,1 2 0-16,1-2-1 15,4 3 1-15,-5-1 0 0,1-1 0 16,1 0-1-16,0 0 1 16,-2 0 0-16,-1 0 0 15,0-1 0-15,-3 3 0 16,1-3-1-16,-3 2 1 0,-2 2 1 15,-3-2-1-15,1 2 0 16,-2 0 1-16,1 1-1 16,-10 1 0-16,14 0 0 0,-14 0 1 15,14-3-2-15,-14 3 1 16,13-1 1-16,-13 1-2 16,0 0 2-16,12-6-1 15,-12 6 0-15,0 0 0 16,0 0 0-16,0 0 0 15,0 0 0-15,9-10 0 0,-9 10 0 16,0 0 0-16,0 0 0 16,0 0 0-16,0 0 0 15,0 0 0-15,0 0 1 0,0 0-1 16,0 0 0-16,0 0 1 16,0 0-1-16,0 0 0 15,0 0 0-15,0 0 0 0,0 0 0 16,0 0-1-16,0 0 1 15,0 0-1-15,0 0 0 16,0 0 0-16,0 0-2 16,0 0 1-16,0 0-3 0,0 0 0 15,0 0-3-15,0 0-5 16,0 7-13-16,0 6-49 16,0-13-8-16,-2 9-4 15,2-9-4-15</inkml:trace>
  <inkml:trace contextRef="#ctx0" brushRef="#br0" timeOffset="119833.527">23050 17244 10 0,'0'0'30'0,"-7"-8"-1"16,7 8-1-16,0 0-2 16,-10-12-5-16,10 12-3 0,0 0 0 15,-3-11-2-15,3 11-4 16,0 0 0-16,0-11-3 16,0 11-2-16,10-11-1 15,-10 11-2-15,11-12-1 16,1 3 2-16,-3-2-2 0,5 1 0 15,3 1 1-15,3-5-1 16,-3 1 0-16,8 1-1 16,0-2 0-16,2 1 0 15,3 2 1-15,3-1-1 0,3 1-1 16,2 2 1-16,3-2-1 16,-2 4 1-16,3-1-1 15,0 2 0-15,1 0 0 0,-6 0 1 16,-1 0-2-16,2 1 0 15,-2-1 0-15,1 4 0 16,-4-4 1-16,3 3-1 16,-4 2-1-16,4-1 1 0,-6 2 0 15,7 0 1-15,0 0-1 16,-1 0 0-16,4 0 0 16,-6 3 1-16,8-3 0 0,-6 3-1 15,5-3 2-15,-4 3-1 16,0-1-1-16,3-1 1 15,-1 0 0-15,5 3-1 16,-7-1 1-16,3 3-1 0,-6-2 1 16,2 1-1-16,-2-1 1 15,-9 2-1-15,0 2 0 16,-4-2 1-16,0-1-1 16,-9 2 1-16,8-1 0 0,-9 1-1 15,1 0 1-15,-2-2 0 16,-10-5 0-16,15 10 0 15,-15-10-1-15,14 7 1 16,-14-7-1-16,0 0 1 0,0 0 0 16,5 11-1-16,-5-11 1 15,0 10 0-15,0-10 0 16,0 0 0-16,0 12-1 0,0-12 0 16,0 10-2-16,0-10-6 15,0 10-16-15,0-10-37 16,0 0-11-16,-9 8-3 15,9-8 0-15</inkml:trace>
  <inkml:trace contextRef="#ctx0" brushRef="#br0" timeOffset="126031.2174">24242 17861 26 0,'0'0'56'0,"-8"-11"-12"15,8 11-12-15,0 0-8 16,-13-10-4-16,13 10-7 16,0 0-4-16,-7-9-2 15,4 0-4-15,3 9-1 16,0 0 1-16,0 0 0 0,6-4 1 15,-6 4 1-15,19 0 0 16,-4 2 2-16,4 0-1 16,0 2 1-16,5 0-1 0,5 0-1 15,6-1 1-15,5 1-1 16,8-1-1-16,3 1-1 16,9 2 0-16,2 0-1 15,9-1 0-15,9 0 0 0,4 1 0 16,6-3-1-16,5 1 0 15,8-1 0-15,3-1 0 16,6 2 1-16,2-3-1 0,0 2 0 16,7 0 0-16,-4-1 0 15,5 0 0-15,-3 1 0 16,0-3 0-16,-1 2 0 16,0-1 0-16,-6 0 2 0,0-1 1 15,-3 1 1-15,-3-1 0 16,-6 0 1-16,0-1 1 15,-6 0-1-15,-1 0 1 16,-2-1-1-16,-5-2-1 0,-4 4-1 16,-2-1-1-16,-3-2 0 15,-3 1-1-15,1 0-1 16,-5 2 1-16,-1 0-1 16,0 0-1-16,-1 0 1 0,-2 4 0 15,2 0-2-15,-3-1 2 16,3 0 0-16,-1 0-1 15,-1-1 1-15,3 2-1 0,-2-2 1 16,1 1-1-16,1-2 1 16,0 0 0-16,-2 3 0 15,-3-2 0-15,0-2 0 16,-3 4 0-16,0-4 0 0,-4 1 1 16,-3-1-1-16,-3 0 1 15,-1 0 0-15,-6 0-1 16,-1 0 1-16,-5 0 1 15,-3 1-2-15,-4-1 1 0,-1 1 0 16,-5-1-1-16,-1 0 0 16,-5 1 0-16,0-1-1 15,-5-1 0-15,0 1 0 16,-3 0 0-16,-3 0-1 16,-8 0 0-16,13 0-1 0,-13 0 1 15,0 0-2-15,9 1 1 16,-9-1-3-16,0 0-2 15,0 0-3-15,0 0-3 0,0 0-5 16,0 0-3-16,0 0-2 16,-11 0-5-16,0-3-1 15,0 0 2-15,-2-5 0 16,-1 0 5-16,-2 0 4 16,1-1 9-16,-2-3 8 0,0-2 10 15,1 0 6-15,-1 0 4 16,-1 0 5-16,3 0 1 15,-2 0-2-15,5-1-4 0,2 4-3 16,2-1-5-16,5 3-4 16,3-1-2-16,0 10-2 15,7-11-1-15,3 7 2 16,3 2 2-16,4 2 1 16,1 2 2-16,4 3 0 0,1 2 0 15,1 1-2-15,-2 2 0 16,3 2-1-16,-2 0-2 15,-1 4 0-15,-22-16-2 16,14 21-1-16,2 0-2 0,-15 6-5 16,3 2-12-16,-10 7-60 15,-28 47-3-15,7-42-7 16,27-41-5-16</inkml:trace>
  <inkml:trace contextRef="#ctx0" brushRef="#br0" timeOffset="132788.182">21233 16674 41 0,'-11'-13'53'0,"11"13"-1"15,-8-10-9-15,8 10-8 16,0 0-10-16,0 0-8 16,-12-2-8-16,12 2-2 0,-14 5-2 15,5 2 0-15,-7 1 0 16,-1 3-1-16,-8 2 1 16,-1 0-2-16,-2 3 3 0,-2 0-1 15,-3-2 2-15,-1 3-2 16,1-4-1-16,-5 4 0 15,0-4-1-15,-3 5 1 16,0-1-2-16,-7 0 0 0,0 3 0 16,-7 4-1-16,-3-2 1 15,-2 4-1-15,-7 3 1 16,-3 3-1-16,-4-2 0 16,-2 2 1-16,-3-2 0 0,2 1-1 15,-5 2 0-15,3-4 1 16,3 2-1-16,-3-3 1 15,42-15-3-15,-6 4 0 16,2 0 0-16,-6 0-1 16,1 1 1-16,-2 2 0 15,-4 0-1-15,-2 2 0 0,3 0 3 16,-7 2 0-16,2-1 1 16,-3 2-1-16,-1-2 2 0,-2 0 0 15,3-1 0-15,-1 4-1 16,0-3 1-16,5-2 0 15,1 0-1-15,4-3 0 16,2-1-3-16,5-1-1 0,3-1-3 16,3-1-5-16,5 2-7 15,0-5-15-15,6-3-28 16,2 1-16-16,6-1-4 16,3-3-2-16</inkml:trace>
  <inkml:trace contextRef="#ctx0" brushRef="#br0" timeOffset="134528.5908">17263 18033 20 0,'0'0'41'15,"0"0"-5"-15,-23-6-3 0,23 6-9 16,0 0-3-16,0 0-9 16,0 0-10-16,0 0-1 15,-19-7 6-15,19 7-5 16,0 0 2-16,0 0-4 15,0 0 1-15,0 0 2 0,0 0 2 16,0 0-1-16,0 0-1 16,0 0 3-16,0 0-2 15,0 0 3-15,0 0 0 16,0 2-1-16,0 3 0 16,0 1-1-16,4 54 0 15,0-37-2-15,-1 1 0 16,0-2-1-16,0 6 0 15,1-2-2-15,-1-4 3 0,2 1-3 16,0 1 1-16,0 0 0 16,0-2 0-16,0-1 0 15,-5-21-1-15,7 25 1 16,-1 1-1-16,-6-26 1 16,0 0-1-16,4 10 0 0,0 0 1 15,1 0 0-15,-2-1 1 16,-3-9-1-16,0 0 2 15,0 0-2-15,0 0 0 16,0 0 2-16,0 0-1 16,0 0-2-16,0 0 0 0,0 0 0 15,0 0-1-15,0 0 1 16,0 0 0-16,0 0-1 16,0 0-1-16,0 0 4 15,0 0-4-15,0 0 4 16,0 0-2-16,0 0 0 15,0 0 0-15,0 0 0 0,0 0 0 16,0 0 0 0,0 0 1-16,0 0-1 0,0 0 0 15,0 0 1-15,5 5-1 16,0-1 0-16,0-1 2 16,-1 2-2-16,2-1 1 15,-1 0-1-15,0 0 1 16,0 1-1-16,0-1 2 0,0 0 0 15,-1 2-1-15,3-2 0 16,-2 2 0-16,22 17 1 16,-16-20-1-16,-1 1-1 15,4 0 2-15,-2-3-2 16,0-1 1-16,0-2-1 16,24-14 0-16,-15 3-1 0,-21 13 1 15,22-20-1 1,-1-1-1-16,-21 21 1 0,25-27-2 15,-3-3 1-15,-8 9-1 16,1-1 2-16,-6-4 0 16,2 0-1-16,-2-29 4 0,-7 22 0 15,-2 2 1-15,0 0 1 16,-5 3-1-16,-1-4 0 16,-4 3 0-16,1-3 2 15,-4 8-5-15,0-4 1 16,-6 5 0-16,3-4-1 0,-4 9 0 15,2-2 1-15,1 6-1 16,2-3 0-16,0 7-1 16,1 4 0-16,-1 1 1 0,4-1-1 15,-2 5 1-15,2 1-1 16,0 0 1-16,0 0 0 16,2 2-1-16,0 3 1 15,-1 1 0-15,10-6-2 16,-15 16 1-16,8-6 0 0,0-2-1 15,0 2 1-15,7-10-1 16,0 0-2-16,0 0 1 16,-4 13 0-16,-1 2 0 15,1-1-2-15,-2 22 2 0,3-17 0 16,3-19 2-16,0 24 2 16,3 0-1-16,-3-24 0 15,0 0 1-15,6 13-1 16,-1 0 2-16,1 0-1 15,3 3 0-15,1-8-1 16,0 2 1-16,-1 0 1 0,3 1 0 16,0-7-1-16,-1 2 1 15,1 0-2-15,20 0 1 16,-11-5 0-16,-21-1 0 16,0 0 0-16,51-17 2 15,-51 17-3-15,0 0 1 16,0 0-1-16,48-44 3 15,-38 27 0-15,0 7 1 0,0-7 1 16,-1 8-5-16,-9 9-1 16,18-19-5-16,-12 3-8 15,-6 16-25-15,0 0-31 16,0 0-6-16,0 0-1 16</inkml:trace>
  <inkml:trace contextRef="#ctx0" brushRef="#br0" timeOffset="136253.7129">18061 16601 17 0,'0'0'42'16,"0"0"-4"-16,-10-9-7 15,10 9-6-15,0 0-9 16,-2-9-5-16,2 9-5 15,0 0-4-15,0 0 0 0,0 0-2 16,0 0-1-16,0 0 0 16,0 0-1-16,0 0 0 15,0 0 0-15,0 0 0 16,0 0 1-16,9 5 1 0,-9-5 0 16,12 5 0-16,-12-5 0 15,12 5 0-15,-12-5 0 16,9 2 0-16,-9-2 1 0,0 0-1 15,0 0 0-15,10 2 1 16,-10-2 0-16,0 0 1 16,0 0 3-16,0 0 3 0,8 0 4 15,-8 0 4-15,0 0 3 16,11-1 2-16,-11 1-1 16,8-9 1-16,-8 9-1 15,7-9-4-15,-7 9-4 16,4-9-1-16,-4 9-4 15,0 0-2-15,0 0-1 0,0 0-1 16,0 0-2-16,0 0 0 16,0 0 0-16,0 0-1 15,0 0 0-15,0 0 1 0,0 0-1 16,0 0 0-16,0 0 1 16,0 0-1-16,3-9 1 15,-3 9-1-15,0 0 1 16,0 0-1-16,0 0 0 0,0 0 1 15,0 0-1-15,0 0 1 16,0 0-1-16,0 0 0 16,0 0-1-16,0 0 1 0,0 0 0 15,0 0 0-15,0 0 0 16,0 0-1-16,-3-10 1 16,3 10 0-16,0 0 0 15,0 0-2-15,0 0-1 0,0 0-6 16,0 0-5-16,-9-8-1 15,9 8-5-15,0 0-7 16,0 0-8-16,0 0-10 16,0 0-19-16,0 7-12 0,0-7 5 15</inkml:trace>
  <inkml:trace contextRef="#ctx0" brushRef="#br0" timeOffset="136946.3174">17968 16602 38 0,'0'0'43'15,"0"0"-3"-15,5-12-2 16,-5 12-5-16,8-7-1 16,-8 7-5-16,14-4-7 0,-4 4-4 15,1 0-5-15,2 0-4 16,5 1-4-16,3 3 1 15,6 2-2-15,-2 0 0 16,9 2 0-16,-1 1-1 0,8 3 0 16,0-1-1-1,4 2 2-15,-1-1-4 0,-3 4 4 16,3-5-7-16,-8 3-2 0,1 0-6 16,-9-5-19-16,1 3-24 15,-11-6-16-15,-2-1-3 16</inkml:trace>
  <inkml:trace contextRef="#ctx0" brushRef="#br0" timeOffset="137308.0127">18564 16264 36 0,'-17'-6'69'0,"9"2"-5"16,-3-1-2-16,1-3-48 16,10 8-11-16,-12-3 0 15,12 3-3-15,-6 8 1 16,2 4 1-16,-3 3 4 16,-1 2 4-16,-3 5 1 0,-3 6 0 15,-4 1 0-15,-5 2 0 16,2 3 0-16,-4 1-4 15,2 3-2-15,-2 2-1 16,-1 4-3-16,-3-2 2 16,4 4-1-16,0 0 0 0,1 2-1 15,1-1 0-15,2 0-4 16,2-3-6-16,5-3-11 0,4 1-26 16,0-9-25-16,10-8-7 15,0-9-3-15</inkml:trace>
  <inkml:trace contextRef="#ctx0" brushRef="#br0" timeOffset="138303.7087">20567 16341 60 0,'-7'-8'74'0,"-6"-3"-1"16,-1 2-32-16,4-2-10 15,0 4-8-15,2 2-9 16,-5-2-2-16,1 4-2 16,-2 2-1-16,-5-1 1 0,-5 0-1 15,-1 2 2-15,-6 0 0 16,-3 1-3-16,-4 2 0 16,-2 0-1-16,-5 1-1 0,0 0-2 15,-6 0 0-15,0 0-2 16,-4 0 1-16,-2 3-2 15,-3-1 0-15,-4 1 0 16,-4 1-1-16,-4 2 1 16,-2-2-1-16,-3 1 0 15,-3 3 0-15,3-2 1 0,0 2-1 16,2-1 0-16,4 3 1 16,2-1-1-16,4 0 2 15,3 0-2-15,6 0 0 0,0-1 0 16,3 0 0-16,3 0 0 15,4-2 0-15,1 2 0 16,3-2 0-16,7-1 0 16,4-2-4-16,7 0-4 0,5-3-2 15,6 1-7-15,13-5-8 16,0 0-19-16,0 0-26 16,11 4-16-16,4-4-3 0,2-8 5 15</inkml:trace>
  <inkml:trace contextRef="#ctx0" brushRef="#br0" timeOffset="138481.6002">18835 16354 20 0,'-18'14'53'15,"-2"9"-34"-15,-3 5-3 16,-1 4-4-16,-6 7-13 15,5 0-20-15,-4-1-20 16,5 4-9-16</inkml:trace>
  <inkml:trace contextRef="#ctx0" brushRef="#br0" timeOffset="139290.9189">25122 15580 1 0,'0'0'41'16,"0"0"-32"-16,-11 0 0 0,11 0-3 16,0 0 1-16,0 0 2 15,0 0 6-15,-7 0 6 16,7 0 4-16,0 0 1 16,0 0 4-16,0 0 0 0,9 1-4 15,2-1-1-15,0 1-5 16,5-4-4-16,5-4-1 15,7-1-3-15,0-2 0 16,11-5-2-16,4-1 0 0,6-3 0 16,2-3-1-16,7-2-2 15,1 0-1-15,1-1 0 16,0 2-2-16,0 2-2 16,-3 0 0-16,-5 4-1 0,-5 3 0 15,-2 2 0-15,-9 1 0 16,-5 4 0-16,-3 0 0 15,-7 1 0-15,-4 1 0 16,-4 1-1-16,-5 0 1 0,-8 4-1 16,17-10-3-16,-17 10-4 15,16-11-12-15,-16 11-29 16,12-15-30-16,-3 6-6 0,2-1-6 16,-3-3 1-16</inkml:trace>
  <inkml:trace contextRef="#ctx0" brushRef="#br0" timeOffset="140505.417">26172 14938 9 0,'0'0'35'0,"-8"-8"1"0,8 8 2 16,0 0-4-16,0 0-6 15,0 0-10-15,0 0-5 16,0 0-7-16,0 0-2 16,0 0-1-16,0 0-2 15,0 0 1-15,0 0 0 0,0 0-1 16,0 0 0-16,0 0 2 15,0 0-1-15,0 0 3 16,0 0-1-16,5-8 0 0,-5 8 1 16,8 0 0-16,-8 0 1 15,13 0-3-15,-13 0 0 16,15 1-1-16,-15-1-1 16,11 6 1-16,-11-6-2 15,13 9 2-15,-13-9-1 0,13 13-1 16,-13-13 1-16,18 18 0 15,-4-6 0-15,-1-2 0 16,6 3 0-16,-2 2 0 16,6 2 0-16,-1-1-1 15,1 2 1-15,-1 1-1 0,1 0 0 16,-4 0 1-16,-1-1-1 16,-7 0 0-16,1-4 0 15,-3-3 1-15,1 1 0 0,0-4 1 16,-10-8-2-16,17 14 1 15,-17-14-1-15,17 11-4 16,-17-11-9-16,18 12-17 16,-18-12-24-16,7 12-14 15,-7-12-5-15</inkml:trace>
  <inkml:trace contextRef="#ctx0" brushRef="#br0" timeOffset="141162.6148">26230 15016 0 0,'0'-11'34'0,"0"11"0"0,-1-9 4 16,1 9-1-16,-1-10-3 15,1 10-5-15,-1-9-6 16,1 9-7-16,0 0-3 16,-4-11-4-16,4 11-2 0,0 0-3 15,0 0-2-15,0 0 0 16,-2-8-1-16,2 8 1 15,0 0-1-15,0 0 0 16,0 0 1-16,0 0 1 0,0-8-1 16,0 8 2-16,0 0 0 15,0 0-1-15,0 0 0 16,2-11 0-16,-2 11-2 0,0 0 0 16,0 0 0-16,0 0-2 15,0 0 0-15,0 0 1 16,0 0-1-16,0 0 1 15,0 0 0-15,0 0 0 0,0 0-1 16,0 0 0-16,0 0-1 16,0 0-1-16,0 0-6 15,12 2-7-15,-12-2-24 16,13 9-27-16,-1-4-5 0,-2 0 1 16</inkml:trace>
  <inkml:trace contextRef="#ctx0" brushRef="#br0" timeOffset="141693.5862">26491 14892 41 0,'-9'-16'71'15,"5"4"-2"1,-1-4-3-16,0 4-46 0,5-4-5 16,0 16-5-16,0-10-3 15,0 10 0-15,0 15 1 16,0 2 0-16,-3 10 0 0,-2 4 0 15,-4 7 1-15,-1 7-1 16,-4 8-2-16,-3 0-2 16,-2 2-2-16,-1 2 1 15,2-3-2-15,-2 4 1 0,1-3-1 16,1-1-2-16,0-4-6 16,3-3-12-16,5 8-43 15,1-14-14-15,3-4-5 16,2-16-3-16</inkml:trace>
  <inkml:trace contextRef="#ctx0" brushRef="#br0" timeOffset="142457.174">26335 14787 31 0,'-13'-26'77'0,"-1"1"-2"16,-2 4-3-16,3 8-40 16,-3 0-7-16,-1 10-10 15,2 3-8-15,-1 3-3 0,-4 12-2 16,-1 3-1-16,-1 11 1 15,-2 7-1-15,-5 8 1 16,5 8 0-16,-5 8 0 16,5 6 0-16,2 3-1 15,3 5 0-15,5-2 0 0,7-5 1 16,7 3-1-16,4-3-1 16,12-8 1-16,7-2 0 15,9-7-1-15,10-5 0 0,7-9-1 16,8-9-1-16,9-15-1 15,3-12 1-15,15-17 0 16,3-19 0-16,0-19 2 16,2-13 2-16,-5-15 6 0,-9-7 3 15,-16-5 4-15,-5-3 0 16,-26 4 0-16,-19 3-1 16,-14 12-1-16,-24 7-3 0,-16 18-11 15,-22 10-17-15,-26 25-61 16,-7 18-3-16,-16 8-8 15,-14 16-5-15</inkml:trace>
  <inkml:trace contextRef="#ctx0" brushRef="#br0" timeOffset="148648.2134">23070 17187 20 0,'0'0'29'0,"-1"-12"0"15,1 12-1-15,0 0-4 16,-4-10-3-16,4 10-5 0,0 0-6 16,0 0-1-16,0 0-4 15,0 0 1-15,0 0 1 16,0 0 1-16,0 0 1 0,0 0 1 16,0 0 1-16,0 0-1 15,0 0 1-15,0 0-4 16,0 0-2-16,0 0-1 15,0 0-2-15,0 0-2 0,0 0 0 16,0 0-1 0,0 0 0-16,0 0 0 0,0 0 1 15,0 0 0-15,0 0 0 16,0 0 0-16,0 0 1 0,0 0-1 16,0 0 1-16,0 0-1 15,0 0 1-15,0 0 0 16,0 0 0-16,3-7 0 0,-3 7 1 15,0 0-1 1,11-10 1-16,-11 10-1 0,14-11 1 16,-14 11-2-16,16-15 1 15,-5 6 0-15,0 0-1 0,0-3 1 16,5 0-1-16,0 1 2 16,4-3 0-16,3-1 0 15,6 0 2-15,-1-2 0 16,7 1 1-16,6-2-1 15,2-1 2-15,4 0-1 0,2 1 0 16,7-1-1-16,-2 3-1 16,5 0-1-16,-1 1 0 15,-2 3 0-15,2-1 0 0,-6 4-1 16,2 0 0-16,-1 2 0 16,-7 1 2-16,2-2-4 15,-7 5 2-15,-1-2 2 16,-6 4-4-16,2-2 2 0,-9 2-1 15,0 1 0-15,-5 0-1 16,-1 2 3-16,2 1-2 16,-4-1-2-16,1 1 4 15,-1 0-2-15,0-1 0 0,0 0 0 16,2 1 0-16,-5-2 1 16,2 2-1-16,-3 0 0 15,0-1 1-15,-3 0-1 16,3 4 0-16,-6-3 0 0,2 0 1 15,2-1-1-15,-3 3 0 16,5-2 1-16,0 1-1 16,2 1 2-16,0 0-2 15,2 0 0-15,-5-1 0 0,5 0 0 16,-6 0 0-16,0 2 0 16,-1-2 1-16,-4 0-2 15,-8-4 1-15,16 8 0 16,-16-8 0-16,12 9 0 0,-12-9 0 15,8 7 0-15,-8-7 0 16,14 7 0-16,-14-7 0 16,9 9 0-16,-9-9 0 0,11 10 0 15,-11-10 0-15,8 12 0 16,-8-12 1-16,9 15-1 16,-7-6 0-16,2 0 1 15,-4-9-1-15,12 17 2 0,-12-17-2 16,13 13 1-16,-13-13-1 15,15 10 0-15,-15-10 1 16,14 7 0-16,-14-7 0 0,12 2-1 16,-12-2 1-16,9 1-1 15,-9-1 1-15,0 0-1 16,12 0 1-16,-12 0-1 16,12 0 1-16,-12 0-1 15,13 0 1-15,-13 0-1 0,14-1 0 16,-14 1 0-16,12-3 0 15,-12 3 0-15,0 0 1 16,7 0-1-16,-7 0 1 16,0 0-1-16,0 0 0 0,0 0 0 15,0 0 0-15,0 0 0 16,0 0 0-16,0 0 0 16,0 0 0-16,0 0 0 0,0 0 0 15,0 0 0-15,0 0 0 16,0 0 0-16,0 0 0 15,0 0 0-15,0 0 0 16,0 0 1-16,0 0 1 16,0 0 0-16,0 0 0 0,0 0-1 15,-6 3 2-15,6-3-1 16,-12 0 0-16,12 0 1 16,-14 2-1-16,4-1 0 0,-5 2 0 15,-1-1 0-15,0 1 0 16,-4 2-1-16,0-1 0 15,0 0 0-15,-2 0 0 16,1 2 0-16,-4-2 1 0,3-1-1 16,-1 1-1-16,-4 0 1 15,2 0 0-15,-2 0 0 16,-1 2 0-16,3 0-1 16,-2-1 1-16,5 1-1 0,-1-1 1 15,3 2-1-15,4-3 0 16,1 2 0-16,0-3 0 15,2 2 0-15,4-1 0 0,-5 1 0 16,4-1 0-16,-1 1 1 16,-4-1-1-16,5-1 0 15,-1 1-1-15,-2-1 1 16,3 1 0-16,-1 0-1 0,2-2 0 16,-2-1 1-16,11-1 0 15,-14 5-1-15,14-5-1 16,-9 0-1-16,9 0-3 15,0 0 0-15,0 0 0 16,0 0-1-16,0 0-2 0,0 0 2 16,0 0 1-16,0 0 4 15,0 0-1-15,0 0 2 16,-6 10 1-16,6-10 1 16,0 0 0-16,0 0 1 0,0 0-1 15,0 0 0-15,0 0 1 16,0 0 0-16,0 0-1 15,0 0 1-15,6 0 0 0,-6 0 0 16,0 0-1-16,0 0 0 16,0 0-1-16,0 0 0 15,0 0 0-15,0 0 0 16,0 0 0-16,0 0-1 0,0 0 1 16,0 0 0-16,0 0 1 15,0 0-1-15,8 1 0 16,-8-1 0-16,0 0 0 15,0 0 0-15,0 0 0 16,0 0-1-16,0 0-1 0,0 0-6 16,13 7-12-16,-13-7-34 15,10 9-20-15,-10-9-7 16,15 3-3-16</inkml:trace>
  <inkml:trace contextRef="#ctx0" brushRef="#br0" timeOffset="151661.8903">22903 17341 25 0,'0'0'28'0,"-2"-16"-5"15,2 16-1-15,-5-16-3 0,5 16-3 16,-2-16-2-16,2 16 1 16,-4-10-2-16,4 10 1 15,-3-10 1-15,3 10-2 16,0 0 0-16,-4-11-3 15,4 11-3-15,0-12-1 0,0 12-1 16,17-17-3-16,-8 8-1 16,4-5 2-16,5 1-1 15,3-3 2-15,1-1 0 16,5-2 3-16,-3-1-2 16,7-3 1-16,1 4 1 0,4-4-2 15,-3 0-1-15,10 3-1 16,-5 1 0-16,4 0 0 15,7-1 2-15,-3 3-2 0,2 0 1 16,1 3 0-16,3 0 0 16,-6 2 0-16,6 2 0 15,-7 0-2-15,-1 2 0 16,0 2 0-16,0 2-1 0,-2-1 1 16,0-2 0-16,5 1 0 15,0-1 1-15,0 0 1 16,3-2 1-16,-1 1-2 0,1-2-1 15,1 2 0-15,-2 1 2 16,-3 3-2-16,-1 0 1 16,-1 2-2-16,-4 0-3 15,-2 2 1-15,-4 1 3 0,1 2-1 16,0 0-3-16,-6 2 4 16,1-2-3-16,-3 2 1 15,0 1 2-15,1-1-1 16,0-1-1-16,2 1 1 0,-5-1-1 15,3 0 0-15,-4-1 1 16,1 3-1-16,-2-4 0 16,0 3 0-16,-1 0 1 15,-2 0-1-15,5 0 0 0,-3 0 1 16,0-1-1-16,0 1 1 16,-2-2-1-16,0 0 0 15,-5 0 1-15,1 0-1 16,-2-1 0-16,-2-1 0 15,-3 0 0-15,3 3 0 0,-5-3 0 16,5 2 0-16,-4 0 0 16,3 1 0-16,-1-1-1 0,1 2 1 15,0-1 0-15,-2-1-1 16,1-1 1-16,-10-2 0 16,11 6-1-16,-11-6 1 15,0 0 0-15,12 3 0 16,-12-3 0-16,0 0 1 0,0 0 0 15,0 0 0-15,0 0 0 16,0 0 0-16,-6 7 0 16,6-7 0-16,0 0 0 15,-11 8 0-15,11-8 0 0,-11 6-1 16,11-6 1-16,-10 6 0 16,10-6 0-16,-15 6 0 15,4-4 0-15,11-2 0 0,-15 1 0 16,15-1 0-16,-14 1 1 15,14-1-1-15,-14 0 0 16,14 0 0-16,0 0 0 0,-9 0 0 16,9 0 0-16,0 0 0 15,0 0-1-15,0 0 1 16,0 0-1-16,0 0 0 16,0 0 1-16,0 0-2 0,0 0 1 15,0 0 0-15,-9 0 0 16,9 0 0-16,0 0 0 15,0 0 0-15,0 0 0 16,0 0 0-16,-12 13 0 0,12-13 0 16,0 0 0-16,-11 13 0 15,11-13 0-15,-11 11 0 16,11-11 0-16,-10 13 0 16,10-13 1-16,-12 11-1 15,12-11 0-15,-20 16 0 0,9-5 1 16,-6-3-1-16,-2 3 1 15,-3 2-1-15,-3 0 1 16,-5 0-1-16,3-1 0 16,-3 2 0-16,-5-1 0 0,2-1 0 15,3 1 0-15,-1-1 0 16,-2 3 0-16,2-1 0 16,0 0 1-16,0 0-1 0,-2 0 0 15,4-1 0-15,-4 0 1 16,0-1-1-16,2 1 0 15,2-1 0-15,0-2 0 16,4 1 1-16,4-1-1 0,-1-2 0 16,3 0 0-16,5 0 0 15,2-1 0-15,-3 0 1 16,6-3-2-16,-3 2 1 16,-1-3 1-16,3 2-1 0,-1-2 0 15,11-3-2-15,-11 3 2 16,11-3-2-1,-9 4 0-15,9-4 0 0,-10 2 0 16,10-2 1-16,0 0-1 0,-10 3 2 16,10-3-2-16,0 0 2 15,-13 2 1-15,13-2-1 16,0 0 0-16,0 0-1 16,-8 2 1-16,8-2 1 15,0 0-1-15,0 0-1 0,0 0 1 16,0 0 0-1,0 0 1-15,0 0 1 0,0 0-1 16,0 0-2-16,0 0 4 16,0 0-3-16,-10 1 2 15,10-1-2-15,0 0 0 16,0 0-3-16,0 0 3 0,0 0 0 16,0 0-2-16,0 0 1 15,0 0 1-15,0 0-1 16,0 0 1-16,0 0 0 15,0 0 1-15,0 0-1 16,0 0 0-16,0 0 0 16,0 0 1-16,0 0 1 0,0 0 0 15,0 0-2-15,0 0-2 16,0 0 2-16,0 0 0 16,0 0 2-16,0 0-5 15,0 0 4-15,0 0-4 16,0 0 6-16,0 0-4 15,0 0 1-15,0 0-1 16,0 0-2-16,0 0 3 16,0 0-3-16,0 0 5 0,0 0-4 15,0 0 3-15,11-7 1 16,-11 7 0-16,18-9 0 16,-10 4 0-16,6 0 0 15,3-3-2-15,3-1 1 16,1-1-1-16,6-1-1 0,-1 2 1 15,6-1-1-15,1 0 1 16,3 0 0-16,-2 0-1 0,5 0 1 16,-2 1 0-16,2-3 0 15,-2 3 0-15,2-3 0 16,-1 1 0-16,-1-4-1 16,5 3 1-16,1-5 0 0,-3 3 0 15,0-5 0 1,2 1 0-16,-1 0 0 0,-4-2 0 15,0 4 0-15,-10-2-1 16,1 1 1-16,-6 3 0 16,-3 2 0-16,-5-1 0 0,-4 2 0 15,2 4 1-15,-8-2-1 16,-4 9 0-16,14-10 0 16,-14 10 0-16,6-12 1 0,-6 12-1 15,2-11 1-15,-2 11-1 16,0-12 1-16,-4 2-1 15,-2 2 1-15,-2-1-1 0,0-2 0 16,-4 3 0-16,0 1 0 16,1-1 1-16,-6 1-1 15,3 0-1-15,-4 0 1 16,1 3 0-16,-5 1 0 16,1-1 0-16,-4 0 0 15,-4 1 0-15,-1 3-1 0,-1-4 1 16,-3 3 0-16,-2 1 0 15,0 0 0-15,-2 0 0 16,3 0 0-16,-1 0 0 0,2 1 0 16,4-1 0-16,4 1 0 15,-3-1 0-15,3 0 0 16,1 1-1-16,-4-1 1 16,3 2 0-16,-4-1-1 0,-4 1 1 15,1 2 0-15,-2 0 0 16,0 0 0-16,-2 4 0 15,-1-1 0-15,2 3 1 16,3 0-1-16,-2 2-1 0,-1 0 1 16,2-2 1-16,1 2-1 15,-1-2 0-15,3 0 0 0,0 2 0 16,-1-3 1-16,2 0-1 16,2 2 1-16,-6 1-1 15,2 2 0-15,3 3-1 16,-2 3 1-16,-3-3 0 15,0 4 0-15,0 0 0 0,0 1-2 16,1-2 0-16,0 2-2 16,-1-4-5-16,3 1-12 15,4-2-27-15,-1 1-30 16,11 0-5-16,3-8-5 0,3-5 2 16</inkml:trace>
  <inkml:trace contextRef="#ctx0" brushRef="#br0" timeOffset="154454.6622">8132 17240 60 0,'-3'-11'73'0,"-7"-2"-1"0,-4-4-4 15,7 5-52-15,-6-6-1 16,5 7-2-16,-4-2-1 0,2 1-3 16,-4 2 1-16,2 4-1 15,-7 1-1-15,2 1 1 16,-6 4 0-16,-3 1-2 15,-3 8-2-15,-3 3 0 0,-1 3-2 16,-1 5 0-16,0 6 0 16,18-11-1-16,-2 4-1 15,0 5 0-15,-1 1-1 16,2 3 1-16,-1 5-1 0,2 1-1 16,0 6 1-16,1 3 1 15,1 4 0-15,3 5-2 16,-1 2 0-16,4 8-1 15,2 1 1-15,2 5 0 16,4 1-1-16,1 6 2 0,7-3-1 16,4 2 2-16,6-1 0 15,5-1 0-15,3-6 1 16,8-1-1-16,4-5 1 16,6-5-2-16,6-1 2 15,6-9-1-15,8-2 3 0,-2-9 1 16,9-3-1-16,4-7 0 15,3-6 0-15,5-8 1 16,5-4-2-16,3-5 1 16,3-8-4-16,2-9 1 15,5-5-2-15,0-4 2 16,3-6-1-16,-2-2-3 16,1-7 0-16,-3-5 0 0,-4-1 0 15,-2-5 2-15,-4-3 1 16,-7-10-2-16,-5-3 1 15,-3-4 2-15,-9-2 1 16,-6-5-1-16,-41 34 3 16,65-115-3-16,-34 9 0 0,-30 5 1 15,-21 8-1-15,-19 11 1 16,-20 16 1-16,-12 21 0 16,-6 27-1-16,-8 7 1 0,3 8-1 15,-6 4 2-15,-3 9-1 16,1 5-1-16,-5 6-1 15,0 5 0-15,-9 7-2 16,-2 7 0-16,-8 4-2 0,-10 10 1 16,-9 10-1-1,-6 7 1-15,-6 10 0 0,-5 7 0 16,1 6-1-16,3 4-3 16,11 5-11-16,12-1-24 0,56-28-40 15,3 6-4-15,10-3-6 16,-1 1-2-16</inkml:trace>
  <inkml:trace contextRef="#ctx0" brushRef="#br0" timeOffset="165816.7964">13528 4146 11 0,'-18'-16'65'0,"1"-1"6"15,-16-5-29-15,12 0-7 16,-1 3-6-16,-1 4-8 16,-1 2-3-16,-5 0-4 15,2 7-5-15,-5-1-1 0,-2 7-4 16,-6 10-1-16,-3 1-1 16,1 8-1-16,-4 0-1 15,-2 7-1-15,-5-1-2 16,8 7 2-16,-4 4 0 15,-3 8 0-15,-3 6 0 0,-1 7 0 16,-1 9 1-16,-1 6 0 16,-3 6 2-16,2 4-2 15,3 0-1-15,4 2 1 16,6 1 0-16,8-2-1 0,4 3-1 16,6 1 2-16,7 3 1 15,8 3 0-15,6 3 1 16,6-6-1-16,3 4 0 15,10 1 0-15,10-4 0 0,4-2-2 16,8-2 0-16,7-4-2 16,10-5 1-16,4-3 1 15,14-5 2-15,4-8 0 0,10-1 1 16,5-6 1-16,11-9 0 16,1-6 1-16,10-9 0 15,12-8-1-15,0-12 0 16,0-8-1-16,7-14-1 0,3-17 1 15,-1-9 0-15,3-14 0 16,-6-9 0-16,-7-11 1 16,-6-7 2-16,-4-6 3 15,-11-4 0-15,-8-8 1 0,-12-7-1 16,-11-5 0-16,-14-4 1 16,-13-9-4-16,-12-7 0 15,-15-7-2-15,-15-1 0 16,-15-1-1-16,-15 3 0 0,-12 0 1 15,-14 7-3-15,-10 8 4 16,-11 15-2-16,-12 9 0 16,-6 16-1-16,-13 14-1 0,-7 12-2 15,-9 16-1-15,-5 17-1 16,-8 12-6-16,2 10-7 16,0 20-16-16,1 14-28 15,16 22-21-15,1 14-7 0,15 11-3 16</inkml:trace>
  <inkml:trace contextRef="#ctx0" brushRef="#br0" timeOffset="170045.0734">13151 3574 14 0,'0'0'18'16,"0"0"-2"-16,-6-8-4 16,6 8-4-16,0 0-1 0,0 0 2 15,0 0 1-15,0-11 2 16,0 11 1-16,0 0 0 16,0 0 1-16,-4-12 0 15,4 12 0-15,0 0 0 0,-3-12-3 16,3 12-1-16,0 0-2 15,-4-12-1-15,4 12 0 16,0 0-3-16,0 0 0 0,0 0-1 16,-1-9-1-16,1 9 0 15,0 0 0-15,0 0 1 16,0 0-2-16,0 0 0 16,0 0 0-16,0 0 0 0,0 0 0 15,0 0-1-15,0 0 1 16,0 0 0-16,0 0 0 15,0 0 0-15,0 0 0 16,0 0-1-16,0 0-2 0,0-10-1 16,0 10-1-16,0 0 0 15,-2 5 0-15,2-5 1 16,-3 16-2-16,2-3 3 0,-1 2 1 16,0 4 1-16,1 2 0 15,1 4 0-15,-1 2 0 16,1-1 0-16,0 5 0 15,0-3 0-15,0 2 0 16,0-2 0-16,0 0 0 16,-1-4 0-16,0-1-1 0,-1-4 1 15,1-2-1-15,0-6 2 16,0-1 0-16,1-10 1 16,0 11 2-16,0-11 2 0,0 0 0 15,0 0 0-15,0 0 0 16,1-8-1-16,0-4-1 15,1-2-2-15,0-6 0 16,0-2 0-16,2-3-2 16,0-1 1-16,-1-5-1 0,3 1 0 15,-3-2 0-15,4 1 0 16,0 0 1-16,-1 0-1 0,4 2 1 16,-5 0-1-16,5 4 1 15,-4 4 0-15,1 2 0 16,-1 2-1-16,-1 5 1 15,-3 2-1-15,2 1 0 0,-4 9 0 16,6-11 0-16,-6 11-1 16,0 0 0-16,0 0 1 15,0 0-1-15,0 0 1 16,0 0 0-16,0 0 0 0,0 0 0 16,0 0-1-16,0 0 0 15,0 0-1-15,0 0-2 16,0 0 1-16,0 0 0 15,0 0-1-15,0 0 1 0,0 0 0 16,0 0 2-16,0 0 0 16,0 0 1-16,0 0 0 15,0 0-1-15,0 0 1 16,0 0 0-16,0 0 0 0,7 6 0 16,-7-6 1-16,0 0 0 15,0 0 0-15,0 0 1 16,0 0-1-16,0 0 2 0,0 0-1 15,0 0-1-15,0 0 0 16,0 0 0-16,0 0 0 16,0 0 0-16,0 0-1 15,0 0 0-15,0 0 0 0,0 0 0 16,0 0 0-16,0 0 1 16,0 0 0-16,0 0 0 15,8 5 1-15,-8-5 1 16,0 0-1-16,0 0 0 0,0 0 1 15,0 0-1-15,0 0 0 16,0 0 0-16,0 0 0 16,0 0 2-16,0 0-2 0,0 0 1 15,0 0 1-15,0 0 0 16,0 0 0-16,6-5-1 16,-6 5 2-16,0 0-2 0,1-8 0 15,-1 8-1-15,0 0-1 16,0 0 0-16,0-11 0 15,0 11-2-15,0 0 1 16,0 0 0-16,0 0-1 16,0 0 1-16,0 0 0 0,0 0 1 15,0 0-1 1,0 0 1-16,0 0 0 0,0 0 0 16,4-8-1-16,-4 8 1 15,0 0-1-15,0 0-1 0,0 0 1 16,0 0 0-16,0 0 1 15,0 0-1-15,0 0 0 16,0 0 0-16,0 0 0 16,0 0 0-16,0 0 0 15,3-11-1-15,-3 11 1 0,0 0-1 16,0 0 0-16,0 0 0 16,0 0 1-16,0 0 0 15,0 0 0-15,0 0 0 0,0 0 0 16,0 0 1-16,0 0-1 15,0 0 0-15,0 0-1 16,0 0 0-16,0 0 0 16,0 0 1-16,0 0-1 15,0 0 1-15,0 0-1 0,0 0 2 16,0 0 0-16,0 0 0 16,0 0 0-16,0 0 1 0,0 0-1 15,0 0 0-15,0 0-1 16,0 0-1-16,0 0 0 15,0 0 0-15,0 0 0 16,0 0 0-16,0 0 0 0,11-1 0 16,-11 1 0-16,0 0 1 15,0 0 0-15,0 0 0 16,0 0 0-16,9 0 0 16,-9 0 0-16,0 0 0 0,0 0 0 15,12 1 0-15,-12-1 0 16,8 0 0-16,-8 0 0 15,10 0 0-15,-10 0 0 0,14 0-1 16,-5 1 1 0,-9-1-1-16,18 6 0 0,-18-6 0 15,21 12-1-15,-10 1 1 0,5 1-2 16,-6 6 1-16,5 4 2 16,1 4-1-16,2 4 0 15,1 6 1-15,0-2-1 16,-1 0 1-16,1 0 0 15,0-3 0-15,-3-3 0 0,-1-4 0 16,-2-5 0-16,-3-4 0 16,0-3 1-16,-3-2-2 15,-7-12-2-15,15 15-6 16,-15-15-10-16,0 0-16 0,12 15-27 16,-12-15-11-16,0 0-2 15</inkml:trace>
  <inkml:trace contextRef="#ctx0" brushRef="#br0" timeOffset="170354.9645">13208 3840 25 0,'-6'-9'64'0,"-1"-2"0"0,7-3-4 15,0 0-52-15,1 2-5 16,12 3-1-16,4 2-3 16,2 2-3-16,6 1-3 15,8 2-1-15,0-1-1 16,6 1 2-16,-3-3-1 0,4 1 2 16,-3-6 1-16,0 1 1 15,-5-5 4-15,-7 1 1 16,0-2 2-16,-6 0-3 0,-5 1-7 15,-2 3-17-15,-8-3-27 16,-4 14-2-16</inkml:trace>
  <inkml:trace contextRef="#ctx0" brushRef="#br0" timeOffset="172095.0753">16594 4108 6 0,'0'-26'41'0,"-4"0"-4"16,-6 4-2-16,-5-1-2 0,0 5-3 16,-3 2-3-16,1 7-6 15,-2 5-10-15,1 3-6 16,-3 0 0-16,5 5-4 15,0 5-2-15,-3 11-1 0,0 7 0 16,-6 4 1-16,-2 12 0 16,-6 7 0-16,0 9 1 15,-7 5 0-15,4 10 0 0,-6 1 1 16,4 5 0-16,1 3-1 16,4 4 1-16,1 2 0 15,5 2-1-15,-2 3 1 16,2-1-1-16,4 7 4 15,1 2-2-15,8 6 2 0,-1-3 1 16,8 3-2-16,2 1 0 16,10-4 0-16,12 4 2 15,3-11-3-15,12-10-1 16,1-6 0-16,10-8 1 16,4-8 2-16,9-12 0 0,-1-6 2 15,4-9-2-15,9-8 2 16,3-8-1-16,4-9 1 15,3-5 0-15,2-9-1 0,2 0 1 16,4-16 0-16,0-2 0 16,1-10 0-16,2-4 0 15,-2-11 0-15,0-2 2 16,-4-12-2-16,-1-4 2 16,-5-11-3-16,-4-8 1 0,-6-10-2 15,-7-13-1-15,-9-9 1 0,-4-12-3 16,-9-7-1-16,-9-9 0 15,-12-1 0 1,-5-6-1-16,-15 4 1 0,-14 5 0 16,-8 5-1-16,-14 8 3 15,-14 9-1-15,-10 11-1 0,-15 11-1 16,-15 15 1-16,-8 9-4 16,-13 13-3-16,-4 17-6 15,-11 10-8-15,-1 15-8 16,1 9-16-16,5 8-30 0,15 19-9 15,7 8-1-15</inkml:trace>
  <inkml:trace contextRef="#ctx0" brushRef="#br0" timeOffset="172887.7866">17920 3712 32 0,'-22'-13'16'16,"22"13"-3"-16,0 0-4 0,-2 12-4 15,0 9-5-15,-2 4-2 16,0 10-1-16,1 2 3 15,2 9 0-15,-1 4-6 16,-1-6-3-16,3 0-3 0,0-11 6 16,2-4 3-16,0-12-3 15,-1-5 1 1,-1-12-1-16,0-23 3 0,0-5 6 16,-1-8 2-16,-3-10-3 15,1-4 4-15,1-7 7 16,0-3 6-16,2 1 8 0,0 6 5 15,0 0-1-15,1 7-2 16,5 8-5-16,5 6-4 16,2 10-5-16,5 8-7 0,4 7-4 15,5 7-5-15,3 8-3 16,3 10 1-16,3 8 0 16,-1 4-3-16,1 8 3 15,-8 2-2-15,-1 5 2 0,-9-2 0 16,0 1 2-16,-9-4 1 15,-4-3 2-15,-5-6 0 16,-11 1 0-16,-9-6-7 16,-11 3-22-16,-2 10-30 0,-17-3-6 15,-10 2 0-15</inkml:trace>
  <inkml:trace contextRef="#ctx0" brushRef="#br0" timeOffset="175845.0098">17980 4329 16 0,'7'-16'18'0,"-2"6"-5"0,1-1-1 16,1 0-7-16,-2 1-2 15,-2 1-1-15,-3 9-1 16,8-14 2-16,-8 14-3 16,2-11 0-16,-2 11 0 0,0-9 0 15,0 9 0-15,0 0 0 16,0 0 0-16,0-11 1 16,0 11-1-16,0 0 0 0,0 0 1 15,0 0-3-15,0-9-8 16,0 9-16-16,0 0-11 15</inkml:trace>
  <inkml:trace contextRef="#ctx0" brushRef="#br0" timeOffset="177555.1901">17364 6834 20 0,'0'0'46'0,"1"15"0"15,-1 0-48-15,0 6-4 16,0 9 1-16,-2 4 4 16,2 9 2-16,-1-1 0 15,1 7 3-15,0 0-3 0,0-6 0 16,0-2 1-16,4-8 1 15,-2-4-1-15,1-12 3 16,0 1 0-16,-3-18-3 16,0 0-4-16,15-11-6 0,-9-14-8 15,0-5-2-15,1-8 0 16,4-9 3-16,-2-7 5 16,4-7 8-16,-2-3 10 15,0-1 15-15,-1 6 15 0,4 1 4 16,-2 6 1-16,1 3-4 15,-1 7-7-15,5 11-6 16,-2 3-7-16,5 9-9 16,-3 4-6-16,5 7-5 15,-2 1-5-15,2 7-6 0,-6 10-8 16,3 0-16-16,0 11-27 16,-5 0-9-16,-2 5-3 15</inkml:trace>
  <inkml:trace contextRef="#ctx0" brushRef="#br0" timeOffset="177751.7375">17274 7025 6 0,'-19'10'73'0,"8"-6"0"0,11-4-4 15,-1-14-3-15,12 2-60 16,13 1-7-16,9-1-7 15,3 1-7-15,9 0-5 0,-2 0-8 16,5-1-14-16,-1 6-18 16,-3-1-9-16</inkml:trace>
  <inkml:trace contextRef="#ctx0" brushRef="#br0" timeOffset="178091.3544">17883 6872 61 0,'0'0'67'0,"-16"-12"-5"16,16 12-36-16,-12 0-5 16,12 0-11-16,-10 18-8 15,5 0-4-15,0 4-2 16,3 3 1-16,0 4-1 15,2-3 1-15,3 0-3 0,6-6 4 16,4-4 0-16,4-9 3 16,7-6 0-16,2-1 1 15,5-12 2-15,1-5 0 16,1-11 2-16,-2 2-2 0,-1-10-2 16,-7 5-2-16,-3-1-7 15,-9 9-12-15,-10 0-15 16,-1 12-20-16,-19 11-12 15,-6 2 2-15</inkml:trace>
  <inkml:trace contextRef="#ctx0" brushRef="#br0" timeOffset="178982.0463">18393 6785 50 0,'5'-28'45'16,"6"3"1"-16,-5 4-11 16,5 5-15-16,-9 5-9 0,-2 11-6 15,0 0-8-15,0 0 1 16,-9 15-3-16,-7 4-2 15,2 6 0-15,-8 5 6 16,5 4 1-16,-5-1 1 0,7-1-1 16,-1-4-1-16,5-3 1 15,8-7-1-15,3-2-1 16,0-7 4-16,6-4-1 16,5-5 2-16,8-1-1 0,4-8 3 15,-1-6 0-15,6-6 1 16,-5-4 1-16,6-1 0 15,-11-2 1-15,3 2-1 16,-14 5 1-16,-1 0 0 16,-5 5-1-16,-1 6-2 0,0 10-1 15,-19-2-3-15,2 6-1 16,-7 8-1-16,4 8-3 16,-7 4-3-16,5 5-2 0,-1 1 0 15,8 3-5-15,1-4-1 16,13-1-6-16,1-5-3 15,15-6-4-15,14-5-6 16,3-11-9-16,12-1 1 16</inkml:trace>
  <inkml:trace contextRef="#ctx0" brushRef="#br0" timeOffset="179387.3006">18765 6831 31 0,'24'-27'53'16,"-6"6"1"-16,-10 3-3 15,-8 3-13-15,0 1-10 16,-8 5-11-16,-7 2-6 0,-4 1-6 15,-6 0-1-15,-4 4-4 16,-4 2 0-16,-2 1-3 16,-2 7 0-16,0 6 0 15,1 4 0-15,0 5 1 0,1 8-3 16,10 2-1-16,-4 0-3 16,17 4-1-16,7-3-2 15,8-5 0-15,13-7-3 16,12-7-2-16,11-13 0 15,6-9 2-15,9-14 5 0,0-14 3 16,-1-7 3-16,3-16 4 16,-9-9 4-16,3-6 7 15,-11-2 8-15,-3-3 4 0,-9 7 1 16,-7 3 1-16,-7 9-3 16,-5 10-2-16,-4 16-4 15,-4 12-4-15,0 21-7 16,-20 1-5-16,2 24-2 0,-4 20-4 15,-4 6-4-15,-4 24-3 16,1 12-5-16,-4 15-8 16,6 1-13-16,1-2-21 15,11 3-13-15,5-11 4 0</inkml:trace>
  <inkml:trace contextRef="#ctx0" brushRef="#br0" timeOffset="181479.2011">16297 7474 19 0,'-17'-6'59'16,"-1"-4"-3"-16,3 8-35 0,-4 2-2 15,0 5-9-15,-2 12-5 16,1 4-4-16,-4 10 0 16,-1 4 0-16,4 12 1 15,-1-2-1-15,3 8 1 0,3 1 1 16,6-3 1-16,4-2-1 15,6-7 1-15,3-1-2 16,9-8 1-16,4-3 1 16,4-8-2-16,4-7-1 0,3-2 1 15,2-6-1-15,4-6 2 16,0-1 0-16,2-11-1 16,-2-6 1-16,2-6 2 15,-5-6-2-15,4-5 0 0,-2-5 2 16,-7-1 0-16,2-1 1 15,-9 6-2-15,1 1 0 16,-8 8 0-16,3 3-1 16,-6 8-3-16,-3 5-1 0,-5 10-3 15,10 0 0-15,-8 10 1 16,2 6-1-16,-1 9 0 16,-2 11 3-16,0 4 2 15,4 2 0-15,0 0 2 0,4 1-1 16,-2-8 1-16,5-2 1 15,2-14 0-15,1-8 3 16,0-11-1-16,2-3 0 0,1-13 1 16,0-10-2-16,-1-8 0 15,1-9-1-15,-2-4-2 16,-1-3 0-16,-2-2 0 16,-2 0-1-16,0 2 0 15,-5 2 1-15,0 5 0 0,-2 4 0 16,-1 1-1-16,-1 1 1 15,-1 1-1-15,-1-3 0 16,1 3 1-16,-4-4-1 16,-1 4 0-16,-3-1 1 0,0 6 0 15,-1 4-1-15,2 5-1 16,0 4-3-16,6 18 1 16,-10-8-1-16,5 16-1 15,1 14-1-15,0 10 1 0,-1 11-2 16,1 8 3-16,2 12 1 15,1 7 1-15,1 2 1 0,0-2-1 16,6-5 0 0,4 1 2-16,3-5-1 0,1-8 1 15,3-6-2-15,0-6-1 16,-1-5-4-16,2-10-3 0,-5-1-1 16,1-11-4-16,-4-7-4 15,-1-7-7-15,-9 0-5 16,12-18 1-16,-8 0 2 15,0-1 6-15,-2-8 7 16,-1 6 6-16,-1-4 6 0,0 7 12 16,0 1 8-16,-4 7 3 15,1-2 0-15,3 12 0 16,0 0-7-16,0 0-3 0,0 0-5 16,0 0-2-16,0 0-2 15,0 0-2-15,0 0 0 16,17-9-2-16,-3 2-5 15,6-2-9-15,0 0-16 0,4-9-26 16,3 4-3-16</inkml:trace>
  <inkml:trace contextRef="#ctx0" brushRef="#br0" timeOffset="181987.3872">17229 7625 20 0,'-10'-3'54'15,"10"3"-7"-15,-8 5-24 16,8-5-10-16,0 17-11 16,5-4-2-16,2 4-4 15,3 0 4-15,2 3-1 0,4-3 2 16,2 1 1-16,1-5-1 16,0-1 2-16,4-5 2 15,2-7 2-15,1 0 1 0,4-12 0 16,0-3 0-16,3-12-1 15,-2-2 0-15,1-9-1 16,-6 2 2-16,-1 0-1 16,-6 5-4-16,-4 4-2 0,-6 8-1 15,-9 19 3-15,0 0-2 16,1 21-1-16,-3 11-1 16,-8 16-2-16,1 4 3 15,-3 18 3-15,-4 8-3 0,0 6-6 16,0-6-4-16,-2-6-7 15,1-4-10-15,-5-15-25 0,1-3-12 16,-6-22 1 0</inkml:trace>
  <inkml:trace contextRef="#ctx0" brushRef="#br0" timeOffset="182167.5646">16715 7659 34 0,'-33'-32'76'0,"7"2"-2"16,7 3-3-16,8-9-44 0,10 8-14 16,10-3-3-16,14-3-10 15,11 2-12-15,8-3-21 16,5-8-35-16,15-2-4 0,-4-7-3 16</inkml:trace>
  <inkml:trace contextRef="#ctx0" brushRef="#br0" timeOffset="183037.5461">13340 6420 6 0,'0'0'57'15,"2"-9"4"-15,-5 4-37 16,-8 1 0-16,11 4-8 16,-7-2-6-16,-5 4-2 0,-1 5-3 15,-3 4-2-15,-8 2-2 16,2 7 0-16,1 10 2 15,-11-1-1-15,3 7 2 16,-10 2 2-16,0 5 0 16,-6 0 0-16,2 8 2 0,-8-6-2 15,-1 2 2-15,-1-1-1 16,-2-1 0-16,3-2-1 16,0-1-2-16,5 0 0 15,-3-7 2-15,6 5-3 0,0-1-1 16,4-3 0-16,5 2-1 15,0-5 0-15,5 1 0 16,1-7 0-16,5 1-1 0,5-7-2 16,0-4-4-16,7-5-9 15,1-2-11-15,11-10-18 16,-3 11-25-16,3-11-5 16,0 0 0-16</inkml:trace>
  <inkml:trace contextRef="#ctx0" brushRef="#br0" timeOffset="183630.8221">11953 7406 19 0,'0'0'50'16,"-13"-25"-11"-16,13 25-28 15,0 0-2-15,0 0-3 16,-7 8-3-16,5 6-6 0,0 1 2 16,-1 7 2-16,-2 5 1 15,0 3 1-15,-3 3-1 16,-4 5 1-16,-1 0 0 15,-1 4 0-15,5-7-1 0,-6 8 0 16,6-1-1-16,0-3 1 16,7-1-2-16,1-6 1 15,1 0-1-15,1-8 0 16,3 2 1-16,6-10 0 0,-3-2 0 16,4-5 3-16,-11-9 0 15,18 10 2-15,-11-9 1 16,5-1 0-16,-5 0 1 15,5-1-1-15,-4-1 0 0,4-2-2 16,-12 4-1-16,15-5-2 16,-15 5-1-16,8-2-1 15,-8 2 1-15,0 0 0 16,0 0 0-16,0 0 2 0,0 0-1 16,0 0 0-16,0 0-1 15,0 0 1-15,0 0-2 16,0 0 1-16,0 0-2 0,0 0-1 15,0 0-2-15,0 0-5 16,0 0-7-16,0 0-8 16,10 9-16-16,-10-9-15 15,0 0-7-15</inkml:trace>
  <inkml:trace contextRef="#ctx0" brushRef="#br0" timeOffset="193122.3006">6663 3655 7 0,'-2'-10'16'16,"0"-1"1"-16,-1 2 0 0,3 9 2 16,-10-14 2-16,10 14 2 15,-11-12 0-15,11 12-4 16,-14-11 1-16,14 11-3 15,-18-12 0-15,7 6-1 0,0-1-3 16,-2-1-2-16,1 1-1 16,1-1-3-16,-2 2 0 15,2 0-3-15,-1 1-2 16,0 2 0-16,1-1-2 0,-2 4-1 16,-1 0-1-16,-8 1 0 15,2 5 0 1,-4-1 0-16,1 4-1 0,-4 2 0 15,0-1 1-15,0 3 0 0,-1 1 0 16,5 3 1-16,-6 0-1 16,3 3 1-16,-5 3-1 15,2-1 1-15,-1 5 0 16,-2-2-1-16,0 6 1 0,1-2-1 16,-1 7 1-16,0 2-1 15,1 1 0-15,3 5 0 16,2-2 1-16,-3 5 0 15,7-2 0-15,0 6-1 16,6-4 0-16,1 0-1 0,6 3 1 16,0-1-1-16,8 4 1 15,1-6 1-15,7 7-1 16,11 0 1-16,-3 1 0 0,13 3 1 16,-1-4 1-16,11 1-1 15,-1-5 1-15,11 2-1 16,-4-10 2-16,6-6-1 0,5-4 0 15,-3-7 1-15,7-2-1 16,5-6 0-16,1-3 1 16,6-3 0-16,-1-6 0 15,6 0 0-15,-1-5-1 16,3-2 1-16,1-11 1 0,0-3 1 16,-2-10 0-16,4-6 2 15,-3-14-1-15,3-4 1 16,-3-11 1-16,-1-7-1 15,-7-9 0-15,-8-3 2 16,-3-8-1-16,-9-2 2 0,-12-2 2 16,-9-3 1-16,-16-2 1 15,-9 0 0-15,-13 2 1 0,-12 0-1 16,-15 6-3-16,-13 3-2 16,-9 11-2-16,-10 6-1 15,-5 12-3-15,-8 8-3 16,-8 17-2-16,-7 13-6 0,-9 19-5 15,-7 9-11-15,-9 24-16 16,-8 17-18-16,-8 16-16 16,2 13-11-16,1 7-1 0</inkml:trace>
  <inkml:trace contextRef="#ctx0" brushRef="#br0" timeOffset="194899.0204">5536 4741 1 0,'48'-17'6'15,"-11"2"0"-15,-1 4 3 16,-13 0-1-16,-3 6 0 0,-9 0 1 15,0 1-3-15,-11 4-2 16,0 0-1-16,0 0-2 16,8-1-1-16,-8 1-4 15,0 0-3-15,0 0-9 16,0 0-14-16</inkml:trace>
  <inkml:trace contextRef="#ctx0" brushRef="#br0" timeOffset="199674.4767">8839 3349 0 0,'0'0'14'0,"-2"-15"4"0,2 15 1 16,-4-13 3-16,4 13-2 15,-3-15-1-15,3 15-4 0,-3-10-3 16,3 10-3-16,0 0-2 16,-9-9-3-16,9 9-3 15,0 0-1-15,0 0-1 16,0 0 1-16,-9-6 0 0,9 6 0 16,0 0 2-16,-11-3 3 15,11 3 2-15,-8-1 0 16,8 1 0-16,0 0 1 15,-14-3-1-15,14 3-2 16,-8-3 0-16,8 3-3 0,-12-2 0 16,12 2-2-16,-13-3 0 15,13 3 0-15,-16 0 1 16,6-2-1-16,-2 1 0 16,-2 1 2-16,3 0-1 0,-5 0-1 15,2 0 1-15,-3 0-1 16,3 0 1-16,-2 3 0 15,2-3 0-15,-3 0 0 16,1 3 1-16,-4-1 1 16,3-1-1-16,-3 1 0 15,1-1 0-15,0 2 1 0,-1 0-1 16,-3 1-1-16,2-1 0 16,0 0 0-16,-3 1 1 15,5-1-1-15,-4-1 0 0,6 0 0 16,-1 1 1-16,4-2-1 15,0 0 0-15,0 0 0 0,5 0 0 16,-5-1 0-16,1 2-1 16,-1 0 1-16,1 1-2 15,-3 0 1-15,1 5-1 16,-1-4 1-16,2 5-1 16,1-5 1-16,0 5-1 0,1-7 1 15,2 6 1-15,-3-8 0 16,3 1-1-16,0 1 1 15,-1-1-1-15,0 1 1 0,-1 0-1 16,-2 3-1-16,2 0 1 16,-4 2 0-16,0-1-1 15,-1 0 1-15,2 1 0 16,0 2 0-16,3-6 0 16,-2 2 1-16,3-1-1 0,3-1 1 15,8-3-1-15,-16 4 1 16,16-4-1-16,-13 3 0 15,13-3 1-15,-18 5-1 16,7-2 0-16,-2 3 0 0,-1-3 0 16,-1 2 0-16,-2 1 0 15,2-3-1-15,-1 2 1 16,5 1 0-16,-5-2 0 0,16-4 0 16,-20 6 0-16,20-6 0 15,-10 9 0-15,10-9-1 16,-13 11 1-16,2-5 0 15,3 1 0-15,-3 1 0 16,-1 2 0-16,0-1-1 0,0 0 1 16,1 1-1-16,1-1 1 15,2 2-1-15,-2 0 1 16,1 1-1-16,1 0 1 0,-2 1 0 16,1 1 0-16,-1 3 0 15,-3 0 0-15,-1 1-1 16,1-1 1-16,-2 2 0 0,1 0-1 15,-2 2 1-15,3-4-2 16,0 4 1-16,1-2 0 16,-1 1 1-16,2-3-1 15,1 5 0-15,2-4 1 16,-3 3 0-16,4 3 0 0,-4-3 0 16,4 3 0-16,-1-4 0 15,1 6 0-15,-1-6 0 16,1 6-1-16,1-5 0 15,0 1 0-15,1 0 0 0,2-1 0 16,-1 3 0-16,2-3-1 16,0 2 1-16,-1-1 1 15,3 2-1-15,0-3 0 16,0 3 0-16,0-5 0 0,0 4 0 16,0-3 0-16,5 1 0 15,-2-4-1-15,2 4 2 16,1-3 0-16,0 1 0 0,-1-4 0 15,0 4 0-15,3-4 0 16,-4 1 2-16,0 2-1 16,0-4-1-16,1 2 1 0,1-4-1 15,0 2 0-15,2-4 0 16,-1 3 1-16,4-4-1 16,-1 0-1-16,2-2 1 15,2 0 1-15,-3 0-1 0,2 2 0 16,1-3 0-16,-4 1 1 15,3-1-1-15,-2-2 1 16,-2 0 0-16,2-1-1 16,1 1 1-16,-1-3 2 0,4-1-2 15,-2 0 0-15,3 0 1 16,-1-1-1-16,2-2 1 16,-2-1 0-16,0 0 1 0,-5 0 0 15,2-1 0-15,-12 5-1 16,16-10 0-16,-16 10 1 15,14-10-1-15,-14 10-2 16,14-11 1-16,-3 5-1 16,-11 6 0-16,19-10 0 0,-19 10 1 15,17-11-1-15,-17 11-1 16,12-5-8-16,-12 5-17 16,0 0-30-16,0 0-10 0,4-9-6 15</inkml:trace>
  <inkml:trace contextRef="#ctx0" brushRef="#br0" timeOffset="200906.5712">7356 3808 3 0,'-15'-4'14'16,"0"4"-3"-16,-1 1-5 15,1 11 1-15,0 5-3 16,3 10-1-16,0 7-4 0,-1 6-1 16,3 9 0-16,2 3 1 15,-2 4 1-15,5-2-1 16,3 0 1-16,2-8-1 16,2-6 2-16,7-6 0 0,4-9 2 15,2-9 2-15,4-9 2 16,2-7 2-16,-1-7-1 15,5-12 2-15,-2-9-2 16,3-6 1-16,-4-9 2 16,1-3 0-16,-4-2 3 0,-3-1 3 15,-6 1 4-15,-6 9 0 16,-4 5-4-16,-3 13-3 0,-6 6 0 16,-4 15-6-16,2 11-4 15,-5 15-6-15,2 13-4 16,0 9 0-16,6 7 2 15,2 0 1-15,4 4 1 0,4-10-2 16,6-8 3-16,4-9 2 16,3-9 2-16,2-16 0 15,1-7-1-15,2-16 1 16,-3-9 2-16,1-14-1 0,-5-6-1 16,4-9 0-16,-5-7 0 15,-5 1 0-15,-3 0 4 16,-3 8 0-16,-1 7-1 15,-7 13-2-15,-3 11-1 0,-4 17-1 16,-2 11-1-16,-2 23-3 16,0 17-4-16,0 10-1 15,3 14 2-15,0 4 2 0,8 0-2 16,5-3 1-16,2-7-1 16,4-11 1-16,3-15 4 15,5-10 0-15,-1-16 1 16,-1-12 0-16,1-7 2 0,-5-20 1 15,-1-8 1-15,-2-16 1 16,-3-3-3-16,0-12 1 16,-7 1 3-16,-3-2 0 15,-5 7 0-15,-2 10 1 0,-2 9-4 16,-3 20 0-16,0 11-1 16,0 16-3-16,2 20-2 15,1 16-2-15,0 14-3 0,4 10-4 16,3 2 1-16,8 4-3 15,3-6-1-15,3-8 0 16,7-13 2-16,2-9 4 16,3-17 2-16,2-15 5 0,0-8 3 15,3-17 4-15,-4-6 0 16,2-18 2-16,-3-4-1 16,1-10-2-16,-4 0 1 15,-3-1-1-15,-6 4 2 0,-2 8-3 16,-8 11-2-16,-5 13 0 15,-4 16-2-15,-4 13-2 16,-1 18-1-16,-1 18-3 0,3 9-7 16,2 13-8-1,6 1-7-15,6 5-11 0,5-6-7 16,7-2-8-16,9-8-3 16</inkml:trace>
  <inkml:trace contextRef="#ctx0" brushRef="#br0" timeOffset="203663.4224">7387 3281 6 0,'0'0'11'0,"-13"0"0"16,13 0-1-16,-16 13-1 0,5-2-3 16,-1 5 0-16,-1 0-2 15,0 4 0-15,-1 0-2 0,0 4-2 16,4-3 0-1,1 6 1-15,3-5-1 16,-2 0-1-16,6 2 1 0,1 1-1 16,1 2 1-16,0-1 0 15,4 3-1-15,6-3 1 16,1 1 0-16,4-4 1 0,3 2 0 16,2-8 3-16,6-1-1 15,-3-6 2-15,7-6 2 16,-5-4 0-16,6-6 4 0,-7-8 0 15,6-7 0-15,-7-3 1 16,0-6 0-16,-4-1 0 16,0-2-1-16,-6 0 0 15,-1-2-1-15,-5 3 0 0,-2 0-1 16,-3 4 1-16,-2 0 0 16,-1 1 0-16,-7 3-1 15,-2 3 0-15,-3 6-4 0,0 1-1 16,-5 7-2-1,1 1-1-15,-2 6-4 0,-1 10-1 16,-4 5-1-16,1 8 0 16,-2 2 0-16,1 7 0 15,-1 1 2-15,4 8 0 0,0-3 2 16,3 1-1-16,4 0 0 16,3-4 2-16,5 0 0 15,2-5 0-15,4-1 0 16,2-7 0-16,7 1-2 0,4-7-3 15,1 0-1-15,2-5 2 16,2-5 3-16,5-5 1 16,5-2 0-16,-3-11 0 15,2-9 3-15,-2-2 5 0,1-13-2 16,-2-3-1-16,1-10-3 16,-10-1 0-16,-1-3 0 15,-9-5 2-15,-4 7 0 0,-1-1 1 16,-7 13 1-16,-4 2-3 15,-7 13-1-15,0 7 0 16,-3 17-3-16,-3 5-2 16,-5 20-1-16,1 13-3 0,-3 8 1 15,0 13 0-15,1 3 2 16,6 4 1-16,4-4-1 16,8 0 3-16,6-13 1 15,6-10 0-15,-1-7 2 0,11-11 2 16,-2-10 1-16,5-6 3 15,-5-5-1-15,4-5 1 16,3-16-2-16,1-7 1 16,4-11-1-16,-2-5-1 0,0-9-2 15,-3 0 0-15,-1-4 0 16,0 5 4-16,-10 7-1 0,-4 5 0 16,0 14 0-16,-5 6-3 15,-7 17-1-15,2 5-1 16,-4 17-1-16,-3 10-3 15,1 8-1-15,1 10-1 16,0 1 2-16,3 4 1 0,5-7-1 16,4-4 1-16,2-5-1 15,4-8 0-15,7-7 1 16,4-8 0-16,-2-6 2 16,6-5 0-16,2-2 1 0,0-10 1 15,3-10 0-15,0-3 1 16,0-9-1-16,-3-5 1 15,3-4-1-15,-12 1 0 16,-1-2 0-16,-4 2 2 16,-6 5-2-16,-3 7-1 0,-6 6-2 15,-5 8 0-15,-6 12-1 16,-5 4-2-16,-3 19 1 0,-2 8-1 16,-4 10-1-16,2 8 1 15,0 5 1-15,7-1 1 16,3-1-1-16,8-4 2 15,7-4 0-15,7-12 1 16,3-7 1-16,9-10-2 16,3-4 1-16,1-6 1 15,1-6-5-15,3-12 1 0,5-15-1 16,1-9 2-16,1-7-3 16,-5-2 5-16,-3-6 0 0,-2-2-1 15,-3 3 9-15,-9 9-2 16,-5 8 1-16,-5 10-1 15,-7 10-2-15,2 8-1 0,-5 8-3 16,-2 10 0-16,-3 15-2 16,-2 10-1-16,0 8-1 15,-1 5 2-15,3 3-1 16,3-1 2-16,3-4 0 0,7-7 1 16,3-6-3-16,4-12 2 15,1-7 0-15,-1-14 0 16,19 5 1-16,-7-9-1 15,3-12 1-15,4-6 1 0,2-12 0 16,-2-3-1-16,5-12 0 16,-5 1 1-16,-2-7 1 15,-5-1 2-15,-6 6 2 16,-4 2 0-16,-1 9-1 0,-8 8 0 16,-6 14 1-16,-3 8-2 15,-7 12-2-15,0 22-2 16,-2 9-1-16,1 14 0 15,-2 12-1-15,2 8 1 0,7 4 0 16,6-2-2-16,11-4-1 16,6-11-3-16,16-3-7 0,4-16-11 15,13-16-28-15,14-3-19 16,6-15-4-16,2-2 8 16</inkml:trace>
  <inkml:trace contextRef="#ctx0" brushRef="#br0" timeOffset="211150.3591">3946 4264 26 0,'0'0'73'15,"-4"-14"0"-15,-2 1-3 0,6 1-46 16,-7 3-10-16,-3 4-2 16,10 5-5-16,-20-6-4 15,5 4-2-15,-9 2 0 16,-4 6-2-16,-9 4 0 0,-6 3 0 16,-7-1 0-16,-11 3 2 15,-2 0 0-15,-9-1 3 16,-4-2 2-16,-2-3 0 0,-2-4 2 15,4-2-1-15,-1-2 0 16,3-1 0-16,0 0-1 16,4-5-2-16,4-1-1 15,4-2 2-15,-1 2-3 16,4-2 3-16,8 2-2 0,3-2 0 16,2 5 0-16,7 1 1 15,5 0-2-15,8 2-3 16,-6 7 0-16,8 9-1 0,-4 3-2 15,8 7 0-15,-1 6 1 16,0 11-2-16,2 7 3 16,1 12-2-16,3 14 2 15,-2 8-1-15,0 10 2 16,-5 13-1-16,-1 11 4 0,-5 9 0 16,0 9 1-16,-3 7-1 15,0 0 2-15,1 3 0 0,0 4-1 16,7-2 1-16,-4-10-2 15,7-4-2-15,2-6 1 16,-2-11 0-16,3-10 1 16,2-13-2-16,7-13 0 0,-4-12 0 15,10-10 0-15,2-9 0 16,2-11 0-16,11-7 0 16,1-10-2-16,10-2 4 15,6-8-4-15,9-8 2 0,11-2 0 16,12-6 0-16,10-8 2 15,13-7 0-15,12-2-2 16,14-7-2-16,11 1-1 16,12-1-5-16,-3 1-14 0,12 0-30 15,13 7-25-15,-8 2-5 16,-2 4-2-16</inkml:trace>
  <inkml:trace contextRef="#ctx0" brushRef="#br0" timeOffset="212013.4471">9784 4729 37 0,'0'-16'68'0,"4"-6"0"16,0-1 0-16,1 2-57 0,0 6 0 16,4 1-3-16,-9 14 0 15,13-15-3-15,-4 12-1 16,5 2 0-16,3 1-3 16,8-1 0-16,17-2 0 0,13-1 1 15,22-3 0-15,20-3 0 16,16-5 0-1,10-1 0-15,12-3-1 0,8 1 1 0,1-4-1 16,-1 5 0-16,-13 2 0 16,-13 3 0-16,-13 6 0 15,-11 4-1-15,-19 2 0 16,-12 11-1-16,-16 10 0 16,-5 7-1-16,-14 12 1 0,-4 9 1 15,-4 9-1-15,-2 11 1 16,0 7 0-16,-3 10 1 15,-1 1 0-15,1 10 2 0,2-2 0 16,-4 3 1-16,0-2 1 16,0 0 0-16,-3 1-1 15,1-3 0-15,-4 0 0 16,-1 2-2-16,-2 0-1 0,-4-5 0 16,1-1 0-16,-8-8 0 15,-5-5 3-15,-7-4 1 16,-13-7 2-16,-15-5 0 15,-13-9 0-15,-22 1 0 0,-19-2-1 16,-28 5-7-16,-20 7-25 16,-20 7-47-16,-33 2-6 15,-28-2-5-15,-22-11-2 0</inkml:trace>
  <inkml:trace contextRef="#ctx0" brushRef="#br0" timeOffset="226628.163">1310 13050 26 0,'-19'-18'88'0,"3"-4"2"16,1 3-5-16,0-3-4 15,3 24-28-15,-6-12-47 16,11-3 1-16,7 13-3 15,-9-12-3-15,9 12-2 0,0 0-1 16,0 0-1-16,2 12 0 16,8 4 0-16,4 4-1 15,2 6 2-15,0 7-1 0,6 3 4 16,-2 0-1-16,7 2 0 16,1-6 2-16,8-5 1 15,-1-9 1-15,4-9 2 16,8-9 3-16,-1-18-2 0,12-19 2 15,0-14 0-15,3-12 0 16,3-16-3-16,2-12 0 16,10-16-1-16,6-10 0 0,0-9-1 15,8-4 0-15,8-11-2 16,4-3-2-16,0-2 0 16,14-1 0-16,1 3 0 15,5 3 0-15,-3 9 0 0,-6 10 0 16,-7 20 0-16,-17 15-7 15,-5 20-5-15,-26 11-7 16,-14 26-31-16,-14 23-37 16,-26 25-3-16,-22 24-8 15,-26 20 0-15</inkml:trace>
  <inkml:trace contextRef="#ctx0" brushRef="#br0" timeOffset="227107.3001">1005 12698 80 0,'-20'-18'94'0,"3"0"-7"15,-2 2-6-15,4 0-2 16,6-21-59-16,8 27-20 15,6 10-1-15,15 8 0 16,9 13 0-16,7 13-1 0,12 13 2 16,8 11 2-16,1 13-2 15,9 7 0-15,5 2 1 16,-2 0 0-16,-1-6 0 16,-2-3-1-16,-4-8 1 15,0-10-1-15,-1-12 2 0,-5-8 2 16,-3-7-2-16,2-11 1 15,-5-15 1-15,5-8 2 16,1-24-1-16,-3-14 1 16,3-22 0-16,4-17 0 0,5-21 0 15,4-17-2-15,5-12 0 16,5-14-2-16,-2-2-1 0,12-4 0 16,2 6-1-16,-3 6-1 15,-2 14-3-15,-5 11-4 16,-1 20-7-16,-12 12-18 15,-15 21-52-15,-6 22-3 16,-17 17-6-16,-12 22-7 16</inkml:trace>
  <inkml:trace contextRef="#ctx0" brushRef="#br0" timeOffset="227780.9625">1081 12343 23 0,'-21'-20'81'16,"5"7"-4"-16,5 2-6 15,1 0-5-15,10 11-43 0,0 0-23 16,0 11 0-16,16 12-3 16,4 10 0-16,9 13 2 15,6 12 1-15,6 15 3 16,-2 17-2-16,6 14 0 0,9 8 1 16,9 8 0-16,-2 1 1 15,8 1-1-15,1-1 1 16,5-13 1-16,3-9 1 15,9-20 1-15,-3-13 3 0,-2-21 2 16,5-12-2-16,-3-26 3 16,1-13 0-16,-6-25-2 15,5-25 0-15,-9-26 0 16,6-28 0-16,0-27-3 0,3-26 0 16,-1-22-2-16,5-16-3 15,-1-8 1-15,-4-2 1 16,3 11-2-16,-9 19-1 0,-4 17 0 15,-8 27-1-15,-11 25 0 16,-12 21 0-16,-8 28-3 16,-9 14-7-16,-6 21-24 15,-9 21-45-15,-11 17-7 0,-19 20-7 16,-12 18-7-16</inkml:trace>
  <inkml:trace contextRef="#ctx0" brushRef="#br0" timeOffset="228599.7079">719 12446 42 0,'15'8'50'16,"-15"-8"4"-16,4 8 3 16,10 14-65-16,1 4-4 15,-1 4 4-15,3 7 1 0,5 11 7 16,1 12 1-16,9 15-3 15,7 11 1-15,-6 7 4 16,3 1 1-16,1 12 4 16,1 6-3-16,0-4-1 0,-3-2-2 15,4-6 4-15,-5-10-1 16,4-10-3-16,-1-8 1 16,0-17 0-16,0-14 5 15,-4-10 5-15,4-15 7 16,-6-14-1-16,5-6 2 0,-6-25 5 15,9-13-1-15,-1-22-3 16,5-15 2-16,9-21-11 16,6-12-2-16,-2-13-3 0,6-10-3 15,14 0-1-15,-1-3-1 16,4 3 2-16,1 6-5 16,0 12 2-16,-4 10-1 15,-3 16-4-15,-5 11-4 0,-11 21-13 16,-12 8-13-16,-9 22-17 15,-10 20-30-15,-17 12-7 16,-9 21-1-16</inkml:trace>
  <inkml:trace contextRef="#ctx0" brushRef="#br0" timeOffset="231103.2771">1472 6940 0 0,'13'-23'28'15,"-5"2"-5"-15,7 4-1 0,3 3-13 16,-2 5 0-16,12-1-5 16,3 3-1-16,6 1-1 15,6 0 3-15,11 0-2 16,0 0-1-16,17-2-2 0,16 2 1 16,8-3 1-16,6 1-1 15,17 0-1-15,13-1 1 16,10 2 1-16,8 0 2 15,9 1 2-15,12-1 0 16,13-1 1-16,20 0 0 0,9-2 5 16,4 0 0-16,22-2-2 15,11-1 0-15,20-1 1 16,4 1 1-16,20 0 0 0,0 1-1 16,21 1 0-16,9 4 0 15,9 0 2-15,14 1 0 16,-3 3-1-16,14 0-2 15,-5 2-1-15,9 0 0 0,-9 1-3 16,5 0 0-16,-10 0-1 16,-8 2-1-16,-7-1-1 15,-14 3 0-15,-20 3-1 0,-16 0-1 16,-25 0 1-16,-25 2-1 16,-27 1 0-16,-25-2 0 15,-36 1-5-15,-25 0-8 0,-37 0-6 16,-31-1-14-16,-38-2-23 15,-30-1-20-15,-52-2-5 16,-40-3-1-16</inkml:trace>
  <inkml:trace contextRef="#ctx0" brushRef="#br0" timeOffset="231776.2569">1590 6753 16 0,'-19'-15'47'0,"19"15"2"16,-1-16-40-16,1 16-3 0,21-8-2 15,0 8-3-15,11 0 0 16,5 1 2-16,5-1 0 15,4 0-1-15,12 0 3 0,19-4 1 16,10-4 2-16,6-3 3 16,15 0 2-16,20-3 2 15,17-3 2-15,18 2 1 16,20-2-1-16,18 1-2 16,23 2-1-16,24-1-4 0,58-1-2 15,-21 3-2-15,50 2-3 16,-11-4 0-16,6 8 1 15,12-4 1-15,11 5 2 16,7 0-1-16,-30 6 2 0,42 1-1 16,-27 1 2-16,25 9 0 15,44 2 0-15,-41 5-2 16,25-1-2-16,-36 3 0 16,-22 0-1-16,-8 3-1 0,-17-2-2 15,-16 1 1-15,-67-1-1 16,18-4 0-16,-65 0 0 15,3-4-2-15,-36-1-5 16,-33-7-5-16,-42 1-9 0,-44-6-9 16,-44 0-16-16,-46-6-18 15,-57-2-13-15,-36-2-4 16,-44-2 7-16</inkml:trace>
  <inkml:trace contextRef="#ctx0" brushRef="#br0" timeOffset="232385.2456">1728 6689 31 0,'-57'-4'44'0,"21"-2"-35"16,13 5-1-16,15 0-1 0,14 2-1 16,14-1-1-16,24 0-1 15,4-1 2-15,23-3 5 0,23-1 2 16,26-5 1-16,16-2 0 15,24-5 2-15,20 1 0 16,22-4 0-16,25-5 0 16,20 6-1-16,11-5-2 0,64 6-4 15,-16-3 0 1,11 6-2-16,10 0-2 0,24 5 2 16,5 4-3-16,25 2 1 15,8 3-2-15,6 4 4 0,12-1 3 16,9 5-1-16,46 6 1 15,-38 0 0-15,14 2 2 16,14 3-2-16,-17 1 1 16,-46 1-4-16,25 1-3 0,-7 1-1 15,-45-1-1-15,16 4-1 16,-22-2-1-16,-47-1 1 16,-2-1-1-16,-31-1 0 0,-23-1 1 15,-43-2-2-15,-33-2-2 16,-39-2-8-16,-39-5-4 15,-38 1-7-15,-36-4-5 16,-44-2-5-16,-47-3-8 0,-36-1-5 16,-38-3-10-16,-41-5-5 15,-34 0-8-15</inkml:trace>
  <inkml:trace contextRef="#ctx0" brushRef="#br0" timeOffset="232903.2714">1897 6968 50 0,'-80'2'49'16,"25"-2"4"-16,25-8-62 15,30 8 13-15,17-6 1 16,25 6-3-16,36-4-2 16,26 1 3-16,38-5 0 0,24 0 1 15,34-8-2-15,26-2-1 16,27-6 0-16,29 0 5 15,18-7 2-15,19 0 4 16,50-5 5-16,-1 1-1 0,25 1 4 16,17 2 0-16,48 5 0 15,-4 4-2-15,11 3-5 16,7 1 0-16,2 8-4 0,-1 0-1 16,-6 5 0-16,-8 2-2 15,-34 1 2-15,9 0-3 16,20 3 1-16,-36 2-1 0,-51 0-2 15,2 5-1 1,-20 0-1-16,-26 0 0 0,-38 3-3 16,-38-3-10-16,-71 2-25 15,-8 4-36-15,-52-3-6 0,-36-7-5 16,-53-6-3-16</inkml:trace>
  <inkml:trace contextRef="#ctx0" brushRef="#br0" timeOffset="242347.9569">9277 6567 297 0,'-3'-20'0'16,"0"0"0"-16,1-3 0 15,-1 4-3-15,2 0 1 16,1 10-2-16,0 9-1 0,-1-8-2 16,1 8 0-1,0 0-2-15,0 0 2 0,0 0 1 16,0 0 3-16,0 0 5 15,0 0 5-15,0 0 3 16,-1 8 2-16,1-8 5 16,-3 20-1-16,-1-4 2 0,-1 8-2 15,1 2-3-15,1 8-2 16,-2 4-1-16,1 8-2 16,1 2-2-16,1 6-2 0,2 5-1 15,0-3-1-15,3 5-1 16,8 0 0-16,-3 3 1 15,6 1-1-15,-2 1-1 16,3-1 1-16,-2 0 0 0,2 0 0 16,-5-1 1-16,-2-1-2 15,-2-5 1-15,1-5 0 16,-1-4 0-16,-2-7-1 16,1-8-1-16,1-5-2 0,-2-7-2 15,-1-5-1-15,2-7-2 16,-5-10-10-16,0 0-39 15,11-12-22-15,-6-11-4 0,5-7-2 16</inkml:trace>
  <inkml:trace contextRef="#ctx0" brushRef="#br0" timeOffset="242712.7318">9751 6627 60 0,'-1'-11'92'0,"-3"2"-3"0,0-1-7 16,1 2-4-16,3 8-61 15,0 0-10-15,-7 10-1 0,7 5-4 16,10 13-2-16,3 11-1 15,-2 10 1-15,4 11 0 16,2 11 2-16,-1 8-1 16,0 3-1-16,-2 4 1 15,-2-1-1-15,0 0 0 0,-2-6 0 16,-1-4-1-16,-2-5-2 16,2-6-2-16,-5-1-6 15,-1-4-7-15,0-5-30 0,1-4-32 16,-4-4-7-16,-7-10-4 15,-6-11 2-15</inkml:trace>
  <inkml:trace contextRef="#ctx0" brushRef="#br0" timeOffset="243153.3845">9190 7570 26 0,'0'0'82'16,"8"11"-1"-16,-8-11-4 16,7 10-5-16,-7-10-41 0,3 15-31 15,2 7 0-15,2 9 0 16,3 12 1-16,2 6 0 15,2 4 0-15,1 6 0 16,5-1 0-16,0-2-1 0,6-7 1 16,-3-4 0-16,7-13 2 15,-1-10 2-15,4-14 0 16,5-8 0-16,5-18 1 16,3-11 0-16,9-14 0 15,4-14 0-15,7-11-1 0,6-11 0 16,3-9-1-16,-1-5-1 15,0-2 0-15,-1 4-1 16,-4 4 0-16,-9 6-2 0,-2 15-8 16,-6 17-26-16,-10 3-46 15,-4 9-4-15,-12 3-6 16,-10 7-5-16</inkml:trace>
  <inkml:trace contextRef="#ctx0" brushRef="#br0" timeOffset="246316.1334">10690 10437 54 0,'-6'-11'78'15,"0"-2"1"-15,6 13-10 16,-13-5-40-16,12-3-2 16,1 8-7-16,0-12-6 15,0 12-6-15,0 0-1 16,0 0-4-16,0 0-2 0,-11 13-1 15,1 3-1-15,-6 3 1 16,-4 8 1-16,-6 6 1 16,-10 8 1-16,-6 6 0 15,-10 5 0-15,-8 6 1 0,-4 1 1 16,-3 3-2-16,-3-1 3 16,2 0-1-16,-2-2 0 15,4 0-1-15,3 0 2 0,4 0-3 16,0 2 0-16,4 2 1 15,-1 1-3-15,-1 3 0 16,0 1-1-16,0 0 1 16,1 0-1-16,1-3 0 15,4-3-1-15,4-6-2 0,7-7-2 16,11-3-6-16,0-10-6 16,13-4-13-16,8-6-27 15,5-12-26-15,3-14-4 0,8 0-4 16</inkml:trace>
  <inkml:trace contextRef="#ctx0" brushRef="#br0" timeOffset="246724.0844">9887 11034 70 0,'28'-42'85'0,"-4"7"-1"16,-11 4-8-16,-5-37-14 15,-7 46-59-15,2 14 1 16,-3 8-2-16,-6 11-3 16,-10 12-4-16,-11 16 2 0,-7 9 1 15,-8 11 1-15,-8 12 2 16,-11 8 0-16,-8 7 1 16,-6 6-1-16,-3 5 0 15,0-4 0-15,-2 1 2 0,2-5 0 16,5-4 0-16,6-7 2 15,10-6-1-15,7-9 2 16,10-9 0-16,14-7 0 0,9-7 1 16,14-6 0-16,9-9 0 15,27-10-1-15,19-9 0 16,26-9 0-16,26-15 0 16,24-9-1-16,19-10-3 0,22-10-4 15,13-8-3-15,11 2-9 16,-9-2-14-16,-10 5-54 15,-5 7-3-15,-24 5-7 0,-26 7-5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1011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6375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2491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749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171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27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0695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8254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4848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250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9357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EDBE2-281D-4273-ACED-983A4691B30D}" type="datetimeFigureOut">
              <a:rPr lang="en-IN" smtClean="0"/>
              <a:t>22-01-2023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34F44-9439-4328-B420-76AFAF9AC4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2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customXml" Target="../ink/ink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customXml" Target="../ink/ink10.xml"/><Relationship Id="rId7" Type="http://schemas.openxmlformats.org/officeDocument/2006/relationships/customXml" Target="../ink/ink12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customXml" Target="../ink/ink11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Brand Management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88760" y="300600"/>
              <a:ext cx="10179720" cy="6435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0840" y="285840"/>
                <a:ext cx="10195920" cy="646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777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is identity??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43240" y="203040"/>
              <a:ext cx="10794960" cy="6493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9920" y="187560"/>
                <a:ext cx="10820520" cy="65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713520" y="349560"/>
              <a:ext cx="11258640" cy="63399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8760" y="334080"/>
                <a:ext cx="11288880" cy="637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194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93120" y="434520"/>
              <a:ext cx="11539800" cy="6424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9080" y="420840"/>
                <a:ext cx="11556360" cy="645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538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4200" y="197640"/>
              <a:ext cx="11977200" cy="66520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200" y="186840"/>
                <a:ext cx="12000600" cy="667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94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5080" y="86400"/>
              <a:ext cx="11985840" cy="67305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400" y="83520"/>
                <a:ext cx="12002400" cy="673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633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53960" y="451440"/>
              <a:ext cx="11521080" cy="59950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9920" y="435240"/>
                <a:ext cx="11544480" cy="601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531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12400" y="237600"/>
              <a:ext cx="11980800" cy="65138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9080" y="226800"/>
                <a:ext cx="12008520" cy="654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26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280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47680" y="258120"/>
              <a:ext cx="11438280" cy="64278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8320" y="252000"/>
                <a:ext cx="11450880" cy="644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243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646" y="1825625"/>
            <a:ext cx="8498707" cy="4351338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2521080" y="2464920"/>
              <a:ext cx="7319880" cy="20217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17840" y="2454120"/>
                <a:ext cx="7333560" cy="20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/>
              <p14:cNvContentPartPr/>
              <p14:nvPr/>
            </p14:nvContentPartPr>
            <p14:xfrm>
              <a:off x="148680" y="1812600"/>
              <a:ext cx="11907360" cy="485712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4280" y="1800720"/>
                <a:ext cx="11930040" cy="48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Ink 7"/>
              <p14:cNvContentPartPr/>
              <p14:nvPr/>
            </p14:nvContentPartPr>
            <p14:xfrm>
              <a:off x="738720" y="232200"/>
              <a:ext cx="10309320" cy="641232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5760" y="225000"/>
                <a:ext cx="10324800" cy="642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30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4840" y="56160"/>
              <a:ext cx="12155040" cy="6723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80" y="52200"/>
                <a:ext cx="12178080" cy="674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450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94200" y="51120"/>
              <a:ext cx="11649240" cy="67629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9800" y="36720"/>
                <a:ext cx="11676240" cy="679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897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Flipkart &amp; Walmart Case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Do you think Walmart Inc. </a:t>
            </a:r>
            <a:r>
              <a:rPr lang="en-US" dirty="0" smtClean="0">
                <a:solidFill>
                  <a:srgbClr val="FF0000"/>
                </a:solidFill>
              </a:rPr>
              <a:t>should keep investing in independent brands (</a:t>
            </a:r>
            <a:r>
              <a:rPr lang="en-US" dirty="0" err="1" smtClean="0">
                <a:solidFill>
                  <a:srgbClr val="FF0000"/>
                </a:solidFill>
              </a:rPr>
              <a:t>Myntra</a:t>
            </a:r>
            <a:r>
              <a:rPr lang="en-US" dirty="0" smtClean="0">
                <a:solidFill>
                  <a:srgbClr val="FF0000"/>
                </a:solidFill>
              </a:rPr>
              <a:t> and </a:t>
            </a:r>
            <a:r>
              <a:rPr lang="en-US" dirty="0" err="1" smtClean="0">
                <a:solidFill>
                  <a:srgbClr val="FF0000"/>
                </a:solidFill>
              </a:rPr>
              <a:t>Jabong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dirty="0" smtClean="0"/>
              <a:t> or </a:t>
            </a:r>
            <a:r>
              <a:rPr lang="en-US" u="sng" dirty="0" smtClean="0"/>
              <a:t>merge them with Flipkart? </a:t>
            </a:r>
          </a:p>
          <a:p>
            <a:pPr marL="0" indent="0">
              <a:buNone/>
            </a:pPr>
            <a:endParaRPr lang="en-US" u="sng" dirty="0" smtClean="0"/>
          </a:p>
          <a:p>
            <a:pPr marL="0" indent="0">
              <a:buNone/>
            </a:pPr>
            <a:r>
              <a:rPr lang="en-US" u="sng" dirty="0" smtClean="0"/>
              <a:t>Why?? Or Why not??</a:t>
            </a:r>
            <a:endParaRPr lang="en-US" u="sng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25360" y="0"/>
              <a:ext cx="11914920" cy="67122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2040" y="-16200"/>
                <a:ext cx="11942280" cy="674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62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prstClr val="black"/>
                </a:solidFill>
              </a:rPr>
              <a:t>Flipkart &amp; Walmart Case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should be the </a:t>
            </a:r>
            <a:r>
              <a:rPr lang="en-US" dirty="0" smtClean="0">
                <a:solidFill>
                  <a:srgbClr val="FF0000"/>
                </a:solidFill>
              </a:rPr>
              <a:t>post-acquisition brand identity strategy </a:t>
            </a:r>
            <a:r>
              <a:rPr lang="en-US" dirty="0" smtClean="0"/>
              <a:t>of Flipkart Group? 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74640" y="2184120"/>
              <a:ext cx="9496080" cy="2622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5640" y="2173320"/>
                <a:ext cx="9518400" cy="264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57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Post-acquisition Brand Identity </a:t>
            </a:r>
            <a:r>
              <a:rPr lang="en-US" sz="28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S</a:t>
            </a:r>
            <a:r>
              <a:rPr lang="en-US" sz="2800" dirty="0" smtClean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trategy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 </a:t>
            </a:r>
            <a:r>
              <a:rPr lang="en-IN" dirty="0" smtClean="0">
                <a:solidFill>
                  <a:srgbClr val="FF0000"/>
                </a:solidFill>
              </a:rPr>
              <a:t>house of brands</a:t>
            </a:r>
          </a:p>
          <a:p>
            <a:endParaRPr lang="en-IN" dirty="0"/>
          </a:p>
          <a:p>
            <a:r>
              <a:rPr lang="en-US" dirty="0" smtClean="0">
                <a:solidFill>
                  <a:srgbClr val="FF0000"/>
                </a:solidFill>
              </a:rPr>
              <a:t>Endorsed brands </a:t>
            </a:r>
            <a:r>
              <a:rPr lang="en-US" dirty="0" smtClean="0"/>
              <a:t>– The acquiring brand can endorse the “acquired brand” to provide greater credibility and substance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Branded House </a:t>
            </a:r>
            <a:r>
              <a:rPr lang="en-US" dirty="0" smtClean="0"/>
              <a:t>– The master brand (“acquiring brand”) moves from a primary driver to a dominant driver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58840" y="361800"/>
              <a:ext cx="10460880" cy="63867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5240" y="359280"/>
                <a:ext cx="10477800" cy="640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572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265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101</Words>
  <Application>Microsoft Office PowerPoint</Application>
  <PresentationFormat>Widescreen</PresentationFormat>
  <Paragraphs>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Brand Management</vt:lpstr>
      <vt:lpstr>What is identity??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Flipkart &amp; Walmart Case</vt:lpstr>
      <vt:lpstr>Flipkart &amp; Walmart Case</vt:lpstr>
      <vt:lpstr>Post-acquisition Brand Identity Strategy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Management</dc:title>
  <dc:creator>Microsoft account</dc:creator>
  <cp:lastModifiedBy>Microsoft account</cp:lastModifiedBy>
  <cp:revision>5</cp:revision>
  <dcterms:created xsi:type="dcterms:W3CDTF">2023-01-22T13:42:21Z</dcterms:created>
  <dcterms:modified xsi:type="dcterms:W3CDTF">2023-01-22T16:42:15Z</dcterms:modified>
</cp:coreProperties>
</file>