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2" r:id="rId2"/>
    <p:sldId id="423" r:id="rId3"/>
    <p:sldId id="424" r:id="rId4"/>
    <p:sldId id="347" r:id="rId5"/>
    <p:sldId id="425" r:id="rId6"/>
    <p:sldId id="426" r:id="rId7"/>
    <p:sldId id="340" r:id="rId8"/>
    <p:sldId id="427" r:id="rId9"/>
    <p:sldId id="438" r:id="rId10"/>
    <p:sldId id="430" r:id="rId11"/>
    <p:sldId id="431" r:id="rId12"/>
    <p:sldId id="433" r:id="rId13"/>
    <p:sldId id="435" r:id="rId14"/>
    <p:sldId id="434" r:id="rId15"/>
    <p:sldId id="436" r:id="rId16"/>
    <p:sldId id="341" r:id="rId17"/>
    <p:sldId id="428" r:id="rId18"/>
    <p:sldId id="429" r:id="rId19"/>
    <p:sldId id="338" r:id="rId20"/>
    <p:sldId id="337" r:id="rId21"/>
    <p:sldId id="421" r:id="rId22"/>
    <p:sldId id="346" r:id="rId23"/>
    <p:sldId id="43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3T04:34:46.8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1400 108 11018,'0'0'1340,"-6"-11"-790,3 5-466,0 0 0,-1 0-1,1 0 1,-1 0 0,-1 0 0,1 1-1,-1 0 1,0 0 0,0 0-1,-1 1 1,1 0 0,-1 0 0,0 0-1,0 0 1,-1 1 0,1 0 0,0 1-1,-14-4 1,2 3-67,1 1 0,-1 1 0,0 0 0,1 2-1,-1 0 1,1 1 0,-1 1 0,1 0 0,0 1 0,0 1 0,0 1-1,1 0 1,-27 15 0,-14 11-64,1 4-1,-68 54 1,75-53 60,-250 199-87,225-170 47,-120 135 0,173-175 10,1 1 1,1 1-1,1 1 1,2 0 0,1 1-1,-17 48 1,27-65-2,1 1-1,0 0 1,1 1 0,1-1 0,0 0-1,0 1 1,2 0 0,0-1 0,1 1-1,0-1 1,1 1 0,1-1 0,0 0 0,1 0-1,0 0 1,1 0 0,8 15 0,-2-13-2,-1 0 1,2 0 0,0-1-1,1-1 1,0 0 0,1-1-1,1-1 1,0 0 0,1 0-1,0-2 1,0 0 0,1-1-1,1 0 1,-1-2 0,25 8-1,-10-6 19,0-2 0,0-1 0,0-1-1,1-2 1,-1-1 0,1-1 0,0-2 0,40-7-1,-41 2 9,-1-2 1,0-1-1,0-1 0,-1-2 0,0-1 0,-1-2 0,-1 0 0,0-2 0,32-26 0,-5-1 76,-2-2-1,-1-3 0,51-64 1,-75 80-23,-1-2-1,-1-2 1,-3 0 0,0-1 0,-3-1 0,29-76 0,-43 96-25,-1-1 0,-1 0 0,0-1 0,-2 1 1,0-1-1,-1 1 0,-3-27 0,1 32-18,-2 1-1,0-1 0,0 1 1,-2-1-1,0 1 0,0 0 1,-1 1-1,-1 0 0,0 0 1,-1 0-1,-10-12 1,-4-1 20,-1 2 1,-1 0 0,-1 2 0,-1 0 0,-1 2 0,-1 1 0,0 1 0,-53-24 0,37 22 14,-1 3-1,0 2 1,-1 2 0,0 1-1,-75-7 1,116 18-49,-6-1-85,-1 1 0,1 1 1,0 0-1,-20 2 0,31-2 42,0 0-1,0 0 1,0 0-1,-1 0 1,1 0-1,0-1 1,0 1-1,0 0 1,0 1-1,0-1 1,-1 0-1,1 0 1,0 0-1,0 0 1,0 0-1,0 0 1,-1 0-1,1 0 1,0 0-1,0 0 1,0 0-1,0 0 1,0 0-1,0 0 1,-1 1-1,1-1 1,0 0-1,0 0 1,0 0-1,0 0 1,0 0-1,0 0 1,0 1-1,0-1 1,0 0-1,0 0 0,0 0 1,-1 0-1,1 0 1,0 1-1,0-1 1,0 0-1,0 0 1,0 0-1,0 0 1,0 1-1,0-1 1,0 0-1,1 0 1,-1 0-1,0 0 1,0 0-1,0 1 1,0-1-1,0 0 1,0 0-1,0 0 1,0 0-1,0 0 1,0 1-1,0-1 1,1 0-1,-1 0 1,0 0-1,0 0 1,0 0-1,14 6-3678,27-5-3055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3T04:34:47.3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986 87 15310,'-16'-10'171,"5"4"-150,-5-5 9,0 2 1,-1 0-1,-1 0 0,1 2 0,-1 0 0,0 1 0,-34-6 0,26 11-39,0 1 1,0 2-1,1 1 1,-1 0-1,0 2 1,1 1-1,0 1 1,1 2-1,-1 0 1,2 1-1,-1 2 0,1 0 1,-38 28-1,25-13-33,1 1 0,1 2-1,2 1 1,1 1-1,2 2 1,1 1-1,-30 48 1,40-49-25,1 0 0,1 1 1,2 0-1,2 1 0,1 1 0,2 0 1,1 0-1,2 1 0,2 0 0,1 0 1,2 0-1,2 0 0,6 43 1,-5-64 54,2 1 0,0-1 0,0 1 0,2-1 0,0-1 0,1 1 0,0-1 0,2 0 0,0-1 0,0 0 0,2-1 0,14 17 0,-15-20 8,1 0 1,0-1-1,1-1 1,0 0-1,0 0 1,1-1-1,0-1 1,1 0-1,-1-1 1,1 0-1,1-1 1,-1 0-1,1-2 1,25 4-1,-22-5 46,0-1-1,0-1 0,-1 0 0,1-2 0,0 0 0,-1-1 1,1 0-1,-1-2 0,0 0 0,0-1 0,22-11 1,-19 6 49,0-2 1,-1 0-1,-1-1 1,0 0 0,0-2-1,-2 0 1,0-1-1,19-26 1,-8 5 2,-2 0 1,-2-2-1,-2 0 1,-1-2-1,-3 0 0,19-64 1,-20 44-63,-3-1 0,-2 0 1,-4-1-1,1-65 0,-8 98-26,-1 1 0,-1-1 0,-8-37-1,7 54-10,-1 0 0,0 1 0,-1 0 0,0-1 0,-1 2 0,-1-1 0,0 1 0,0 0 0,-11-12 0,17 22-47,0 0-1,-1 1 0,1-1 0,0 1 0,-1-1 0,0 1 0,1-1 0,-1 1 1,0 0-1,1 0 0,-1 0 0,0 0 0,0 0 0,0 0 0,0 1 0,0-1 1,-2 0-1,-4 9-2056,10 15-404,13 14-1667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3T04:34:47.7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628 66 13901,'-12'-6'352,"-12"-6"-319,0 2 0,-1 0 0,-47-11 0,63 19-35,0 0-1,-1 1 1,1 0 0,0 1-1,-1 0 1,1 0-1,0 1 1,-1 0-1,1 1 1,0 0 0,0 0-1,0 1 1,0 0-1,1 1 1,-1 0 0,-12 8-1,2 2-8,1 2 0,1 0 0,0 1 0,1 1 0,1 0 0,1 1 0,0 1 0,-18 36 0,6-3-17,3 0 1,-24 79 0,36-93-156,0 1 1,3 1 0,2-1-1,1 1 1,1 69-1,4-104 117,0 1 0,0 0 0,1-1 0,0 1 0,0-1-1,1 1 1,0-1 0,0 1 0,1-1 0,-1 0 0,7 9-1,-6-11 52,0-1-1,0 0 1,1 1-1,-1-1 1,1-1-1,0 1 1,-1 0-1,1-1 1,1 0-1,-1 0 1,0 0-1,0-1 1,1 1-1,-1-1 1,1 0-1,-1 0 1,7 0-1,10 0 205,0 0 0,0-2 0,-1-1-1,1 0 1,0-1 0,-1-2 0,0 0 0,0-1-1,0 0 1,25-14 0,24-15 620,89-58 0,-157 92-799,46-28 299,-2-2-1,-2-3 0,66-63 1,-95 82-231,0-1 0,-1-1-1,-1 0 1,-1 0 0,13-27 0,-19 32-23,0 1 0,-1-1-1,-1 0 1,0 0 0,0-1-1,-1 1 1,-1 0-1,0-1 1,-2-24 0,1 34-72,0-1 0,-1 1 0,0 0 0,1 0 1,-1 0-1,0 0 0,0 0 0,-1 0 0,1 0 1,-1 0-1,1 1 0,-1-1 0,0 1 0,0-1 1,0 1-1,-1-1 0,1 1 0,0 0 0,-1 0 1,1 0-1,-1 0 0,0 1 0,0-1 0,1 1 1,-1 0-1,0-1 0,0 1 0,0 1 0,-1-1 1,1 0-1,0 1 0,-3-1 0,-8 0-311,1 1 0,0 0 0,0 1 0,0 1 0,0 0 0,-25 7 0,-65 31-2720,-20 16-961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3T04:34:48.2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185 60 14478,'-16'-7'907,"0"-1"-801,0 0-43,0 0 0,-1 1 1,0 1-1,-1 0 1,-19-3-1,36 9-61,0-1-1,0 1 1,0 0 0,0 0-1,0 0 1,0 0-1,0 1 1,0-1 0,0 0-1,0 0 1,0 1 0,0-1-1,0 0 1,1 1-1,-1-1 1,0 1 0,0-1-1,0 1 1,0-1 0,1 1-1,-1 0 1,0-1-1,1 1 1,-1 0 0,0 0-1,1-1 1,-1 1 0,1 0-1,-1 0 1,1 0 0,0 0-1,-1 0 1,1 1-1,-4 36-133,4-30 102,-1 30-11,9 500-3051,-6-515 2941,-1-1-1,1 1-1,2-1 1,9 37 0,-11-55 149,-1 1 0,0-1 0,1 0 0,0 0 0,0-1 0,0 1 0,0 0 0,0 0 0,1-1 0,0 0 0,0 1 0,0-1 0,0 0 0,0-1 0,0 1 0,1 0 0,0-1 0,-1 0 0,1 0 0,0 0 0,0 0 0,0-1 0,0 1 0,0-1-1,7 1 1,2-2 230,1 0-1,-1 0 0,0-2 0,0 0 0,1 0 0,-2-1 0,1-1 0,0 0 1,-1-1-1,1 0 0,-1 0 0,-1-2 0,17-11 0,-5 3 95,-2-2 1,0 0-1,-1-2 0,-1 0 0,28-36 0,-37 40-218,0 0-1,-1 0 0,-1-1 1,0-1-1,-1 1 0,-1-1 1,0 0-1,-2 0 0,0-1 1,0 1-1,0-19 0,-3 26-97,-1 0-1,0 1 1,0-1 0,-1 0-1,0 0 1,-1 1 0,0-1-1,0 1 1,-1-1-1,-1 1 1,1 0 0,-1 0-1,-1 1 1,0-1-1,0 1 1,0 0 0,-1 0-1,-1 1 1,1-1-1,-1 1 1,-12-9 0,13 12-159,0 1 0,-1-1 0,0 1 0,1 0 0,-1 1 0,0-1 1,-1 2-1,1-1 0,0 1 0,-1 0 0,1 0 0,0 1 0,-1 0 1,-12 1-1,11 1-604,0-1 0,0 1 0,1 0 0,-1 1 1,0 0-1,-14 8 0,-15 11-6321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3T04:34:51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338 191 9033,'-225'1'1857,"220"-1"-1824,1 0-1,0 0 0,-1 1 1,1 0-1,-1 0 0,1 0 1,0 1-1,0-1 0,0 1 1,0 0-1,0 0 0,0 0 1,0 1-1,0-1 1,1 1-1,0 0 0,-1 0 1,1 0-1,0 1 0,0-1 1,1 1-1,-1-1 0,1 1 1,0 0-1,0 0 0,0 0 1,0 0-1,1 0 0,-2 6 1,-1 11-62,0-1 1,2 2 0,0-1-1,3 41 1,-1-31 69,0-3-47,1 0-1,2 0 0,0 0 0,2 0 0,16 50 1,-18-68-106,1-1 1,0 0-1,0 0 1,1 0-1,0-1 1,0 1 0,1-1-1,0 0 1,0-1-1,1 0 1,0 0-1,1 0 1,-1-1 0,1 0-1,0 0 1,1-1-1,0 0 1,-1 0-1,1-1 1,11 3 0,-6-4-5,0 0 1,0-1 0,0-1 0,0 0 0,0-1 0,0-1 0,0 0 0,-1 0-1,1-2 1,0 1 0,0-2 0,-1 0 0,0-1 0,0 0 0,0-1-1,17-10 1,10-9 236,-1-2 0,-1-1 0,50-50 0,-39 32 140,-2-1 0,43-57 0,-76 86-200,-1 0 0,-1-1 0,-1 0 0,0-1-1,-2 0 1,0 0 0,-1-1 0,-1 0 0,-1-1-1,3-24 1,-8 40-38,0 1 0,-1 0 0,0-1-1,0 1 1,-1-1 0,0 1 0,0 0 0,0-1 0,0 1-1,-1 0 1,0 0 0,0 0 0,0 0 0,-1 0-1,1 0 1,-1 1 0,-7-8 0,4 5 36,-1 1-1,1 0 1,-2 1 0,1 0-1,-1 0 1,1 0 0,-1 1 0,0 1-1,-1-1 1,-8-2 0,-9-1 30,-1 1 0,-1 2 1,1 0-1,-1 2 0,1 0 0,-31 4 1,49-2-148,0 1 1,0 0-1,0 0 1,0 1 0,0 1-1,0-1 1,1 1-1,-1 1 1,1-1-1,0 1 1,0 1-1,0 0 1,0 0-1,1 0 1,0 1 0,0 0-1,1 1 1,-1-1-1,1 1 1,-10 15-1,-10 29-2856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3T04:35:31.0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1251 2018,'62'-16'8648,"29"-35"-7687,27-24-32,35-17 128,29-18-513,18-12-448,6-4-128,-1-6-192,-14 9-192,-22 8-129,-23 15-287,-28 17-418,-30 22-736,-32 24-896,-32 30-930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3T04:35:31.4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158 1241 6598,'-61'76'443,"-36"47"3353,100-123 850,19-11-3943,327-236 631,-110 76-1862,-15 12-548,297-201-2502,23 43-37,-483 285 2771,2 4 1,1 2 0,1 3-1,135-29 1,-87 38-1453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3T04:35:31.7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1474 11723,'0'0'3716,"109"-38"-2179,6-31-608,42-31-577,42-29-288,32-22-32,25-14-352,10-7-769,-3 2-545,-16 14 65,-19 23-737,-30 26-673,-34 23-1665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3T04:35:32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1846 15855,'0'0'1569,"69"-39"-351,79-48-962,75-37-224,92-42-32,91-34-64,69-23-385,49-19-896,18-9-1057,-6-7-1442,-23 3-4868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E2938-A693-D5CA-B168-354CE6FAA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F7925-1C4A-0A91-6B11-D077EC116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3A5BC1-11B2-37B7-DAA1-2CA2CB62D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AA916-6263-42A4-8F21-729231102ACC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49D70-8FF0-C800-0F2A-4AF11998E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5D3DC-D29D-A3D4-2A7F-A7417547E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C09A-950F-4A77-84FA-FF3F07556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009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5FE9-E318-4E72-483B-5AD24A74F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B3341-DB69-4454-095A-45F4E791E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CC163-BF70-CF6F-88F2-C6D64D05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AA916-6263-42A4-8F21-729231102ACC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4BA8E-7575-8347-C22C-6254E03AC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B7131-1C20-1CA9-A0BB-D8D89AE3D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C09A-950F-4A77-84FA-FF3F07556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0365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7F100-3F57-3FCF-E9C1-FF232886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C6DBE2-0F76-41E1-1ECA-0D6211A89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B08A2-99AB-D185-9754-44E41C94E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AA916-6263-42A4-8F21-729231102ACC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C187D-71A0-8A66-F205-F1AE724A7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C4772-55CA-17AA-3A57-5A98F1684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C09A-950F-4A77-84FA-FF3F07556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0772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DCD9-12D6-22DD-9A68-798311643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2B462-249B-C0CF-22B9-7458D93B36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ADFEA-537A-7A56-BF5E-49F5EA557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D9566-8354-971C-0891-D0B412C69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AA916-6263-42A4-8F21-729231102ACC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AD368C-B730-282D-B632-B7CCD57F9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67C895-0941-0B8B-E5F0-517859698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C09A-950F-4A77-84FA-FF3F07556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919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8E0AE-41B3-B215-DF19-0570C941B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DEB81-4306-C6D7-26A3-FC6796CA9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1883A8-8E4A-16B7-2039-7A2715D9EC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4CACF8-5BDB-4CFB-D4FA-6C2E93660F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BE6E02-1647-5FED-C1AC-DCA972A962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AA8B07-8D12-D0E8-F8D5-F0DC06FC4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AA916-6263-42A4-8F21-729231102ACC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811C9B-5EEF-A981-C52A-6F02AA4B1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5E0D00-2CF1-D75A-2BE8-9E9822202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C09A-950F-4A77-84FA-FF3F07556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7822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A01C6-03D0-8048-41C1-3108BF22C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B9ED9E-791A-1921-3EF3-C2A062F55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AA916-6263-42A4-8F21-729231102ACC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AB65DE-A10C-1693-E244-9A3114272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088A6-A5F4-5D7D-B611-1E45D314D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C09A-950F-4A77-84FA-FF3F07556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4127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DD3503-AFFF-FEB2-858E-C58D778F8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AA916-6263-42A4-8F21-729231102ACC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CD20D4-5B35-0608-9DC6-86CB86CD6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CC814-888D-3814-C832-979EC1CD1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C09A-950F-4A77-84FA-FF3F07556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1260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59F3A-5F6A-9F78-700F-6B1535720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C0B9F-BF7C-DEE8-E1F6-BF810158D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0627C-F077-3531-1F3E-F1BB1B6D8C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85A1F5-71C9-7868-AE69-F0A3FAEA6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AA916-6263-42A4-8F21-729231102ACC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B13BA-2D8F-448F-423E-164979100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25044-E54D-B250-0250-3F35A3BDE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C09A-950F-4A77-84FA-FF3F07556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229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37F56-03B9-9F16-3C82-F76B45853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6AF2AE-CB6C-70D7-3D6F-37711F5B28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363B2-F602-09D5-6A91-7FB6A49539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664438-380C-EC14-B14D-10BB40F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AA916-6263-42A4-8F21-729231102ACC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1D46B2-A6A8-2A69-7DD1-DBEE28603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8F5D80-3DFB-280A-AFB4-8A8B367BA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C09A-950F-4A77-84FA-FF3F07556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828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4565E-9242-47AF-D78A-A72B7E688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B67B9A-A1B9-CB76-B788-A9C68FD9C9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8D9AA-D2A6-2A0F-CC94-7CAD84FA0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AA916-6263-42A4-8F21-729231102ACC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F6183-0DA5-D030-CD84-0A1F5961D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917848-641D-EF98-D782-0369DB8D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C09A-950F-4A77-84FA-FF3F07556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0221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4E951B-B975-B9D7-B458-B04D3180A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FEF5F2-2171-F6B2-EA9F-EF38ECA419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8F707-D6BC-4B1B-D9ED-407092F51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AA916-6263-42A4-8F21-729231102ACC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A1877-2558-CE84-AA84-2D4517539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C616A-FE9C-73DB-F00D-98E76DCC3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C09A-950F-4A77-84FA-FF3F07556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9792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F54982-DEBE-DA34-7093-8B3A99EF0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DA964-D8DC-DDAD-9FF5-73A4946F3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146166-1AD8-1E52-4C77-5155B0C107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AA916-6263-42A4-8F21-729231102ACC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1079B-892D-04C8-4B31-FA5A52520E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7D803-1DC5-F4A7-9419-E772A0293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0C09A-950F-4A77-84FA-FF3F075566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4013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39.png"/><Relationship Id="rId26" Type="http://schemas.openxmlformats.org/officeDocument/2006/relationships/image" Target="../media/image143.png"/><Relationship Id="rId3" Type="http://schemas.openxmlformats.org/officeDocument/2006/relationships/customXml" Target="../ink/ink1.xml"/><Relationship Id="rId21" Type="http://schemas.openxmlformats.org/officeDocument/2006/relationships/customXml" Target="../ink/ink5.xml"/><Relationship Id="rId17" Type="http://schemas.openxmlformats.org/officeDocument/2006/relationships/customXml" Target="../ink/ink3.xml"/><Relationship Id="rId2" Type="http://schemas.openxmlformats.org/officeDocument/2006/relationships/image" Target="../media/image4.png"/><Relationship Id="rId16" Type="http://schemas.openxmlformats.org/officeDocument/2006/relationships/image" Target="../media/image138.png"/><Relationship Id="rId20" Type="http://schemas.openxmlformats.org/officeDocument/2006/relationships/image" Target="../media/image140.png"/><Relationship Id="rId29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32" Type="http://schemas.openxmlformats.org/officeDocument/2006/relationships/image" Target="../media/image146.png"/><Relationship Id="rId15" Type="http://schemas.openxmlformats.org/officeDocument/2006/relationships/customXml" Target="../ink/ink2.xml"/><Relationship Id="rId23" Type="http://schemas.openxmlformats.org/officeDocument/2006/relationships/customXml" Target="../ink/ink6.xml"/><Relationship Id="rId28" Type="http://schemas.openxmlformats.org/officeDocument/2006/relationships/image" Target="../media/image144.png"/><Relationship Id="rId19" Type="http://schemas.openxmlformats.org/officeDocument/2006/relationships/customXml" Target="../ink/ink4.xml"/><Relationship Id="rId31" Type="http://schemas.openxmlformats.org/officeDocument/2006/relationships/customXml" Target="../ink/ink9.xml"/><Relationship Id="rId14" Type="http://schemas.openxmlformats.org/officeDocument/2006/relationships/image" Target="../media/image137.png"/><Relationship Id="rId22" Type="http://schemas.openxmlformats.org/officeDocument/2006/relationships/image" Target="../media/image141.png"/><Relationship Id="rId27" Type="http://schemas.openxmlformats.org/officeDocument/2006/relationships/customXml" Target="../ink/ink7.xml"/><Relationship Id="rId30" Type="http://schemas.openxmlformats.org/officeDocument/2006/relationships/image" Target="../media/image1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7836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1DD257C2-7176-1344-2AD2-F24714EE5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184" y="264459"/>
            <a:ext cx="3564986" cy="221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7A9B57-AC14-7DC7-24E3-3F9F1D149BAC}"/>
              </a:ext>
            </a:extLst>
          </p:cNvPr>
          <p:cNvSpPr txBox="1"/>
          <p:nvPr/>
        </p:nvSpPr>
        <p:spPr>
          <a:xfrm>
            <a:off x="1385045" y="3718679"/>
            <a:ext cx="876748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 dirty="0">
                <a:solidFill>
                  <a:srgbClr val="161628"/>
                </a:solidFill>
                <a:effectLst/>
                <a:latin typeface="DM Sans" panose="020F0502020204030204" pitchFamily="2" charset="0"/>
              </a:rPr>
              <a:t>Emotions</a:t>
            </a:r>
            <a:r>
              <a:rPr lang="en-US" b="0" i="0" dirty="0">
                <a:solidFill>
                  <a:srgbClr val="161628"/>
                </a:solidFill>
                <a:effectLst/>
                <a:latin typeface="DM Sans" panose="020F0502020204030204" pitchFamily="2" charset="0"/>
              </a:rPr>
              <a:t> –</a:t>
            </a:r>
          </a:p>
          <a:p>
            <a:r>
              <a:rPr lang="en-US" b="0" i="0" dirty="0">
                <a:solidFill>
                  <a:srgbClr val="161628"/>
                </a:solidFill>
                <a:effectLst/>
                <a:latin typeface="DM Sans" panose="020F0502020204030204" pitchFamily="2" charset="0"/>
              </a:rPr>
              <a:t>nostalgia (Star Wars !)</a:t>
            </a:r>
          </a:p>
          <a:p>
            <a:r>
              <a:rPr lang="en-US" b="0" i="0" dirty="0">
                <a:solidFill>
                  <a:srgbClr val="161628"/>
                </a:solidFill>
                <a:effectLst/>
                <a:latin typeface="DM Sans" panose="020F0502020204030204" pitchFamily="2" charset="0"/>
              </a:rPr>
              <a:t>empathy (a parent’s love), </a:t>
            </a:r>
          </a:p>
          <a:p>
            <a:r>
              <a:rPr lang="en-US" dirty="0">
                <a:solidFill>
                  <a:srgbClr val="161628"/>
                </a:solidFill>
                <a:latin typeface="DM Sans" panose="020F0502020204030204" pitchFamily="2" charset="0"/>
              </a:rPr>
              <a:t> </a:t>
            </a:r>
            <a:r>
              <a:rPr lang="en-US" b="0" i="0" dirty="0">
                <a:solidFill>
                  <a:srgbClr val="161628"/>
                </a:solidFill>
                <a:effectLst/>
                <a:latin typeface="DM Sans" panose="020F0502020204030204" pitchFamily="2" charset="0"/>
              </a:rPr>
              <a:t>humor (the reaction from Darth himself).</a:t>
            </a:r>
          </a:p>
          <a:p>
            <a:endParaRPr lang="en-US" dirty="0">
              <a:solidFill>
                <a:srgbClr val="161628"/>
              </a:solidFill>
              <a:latin typeface="DM Sans" panose="020F0502020204030204" pitchFamily="2" charset="0"/>
            </a:endParaRPr>
          </a:p>
          <a:p>
            <a:r>
              <a:rPr lang="en-US" b="0" i="0" dirty="0">
                <a:solidFill>
                  <a:srgbClr val="161628"/>
                </a:solidFill>
                <a:effectLst/>
                <a:latin typeface="DM Sans" panose="020F0502020204030204" pitchFamily="2" charset="0"/>
              </a:rPr>
              <a:t>When the test group viewed the commercial while attached to EEG machines, Sands found that “The Force” commercial tested nearly off the charts in terms of neuro-engagement.</a:t>
            </a:r>
          </a:p>
          <a:p>
            <a:endParaRPr lang="en-US" dirty="0">
              <a:solidFill>
                <a:srgbClr val="161628"/>
              </a:solidFill>
              <a:latin typeface="DM Sans" panose="020F0502020204030204" pitchFamily="2" charset="0"/>
            </a:endParaRPr>
          </a:p>
          <a:p>
            <a:endParaRPr lang="en-US" dirty="0">
              <a:solidFill>
                <a:srgbClr val="161628"/>
              </a:solidFill>
              <a:latin typeface="DM Sans" panose="020F0502020204030204" pitchFamily="2" charset="0"/>
            </a:endParaRPr>
          </a:p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94D78B-4708-CB82-4AC1-85A5A145DEBB}"/>
              </a:ext>
            </a:extLst>
          </p:cNvPr>
          <p:cNvSpPr txBox="1"/>
          <p:nvPr/>
        </p:nvSpPr>
        <p:spPr>
          <a:xfrm>
            <a:off x="6741459" y="6548427"/>
            <a:ext cx="47109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dirty="0"/>
              <a:t>https://elmlearning.com/blog/the-force-awakens-is-neuromarketing-on-the-side-of-good-or-evil/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010CC9D-7B78-1BE6-9B68-789852E96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32" y="416517"/>
            <a:ext cx="3666064" cy="221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800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841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AFAA-E401-FB18-2BA6-A9A1E230E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6112" y="2611680"/>
            <a:ext cx="6279776" cy="1325563"/>
          </a:xfrm>
        </p:spPr>
        <p:txBody>
          <a:bodyPr/>
          <a:lstStyle/>
          <a:p>
            <a:r>
              <a:rPr lang="en-IN" dirty="0"/>
              <a:t>Neurotech</a:t>
            </a:r>
          </a:p>
        </p:txBody>
      </p:sp>
    </p:spTree>
    <p:extLst>
      <p:ext uri="{BB962C8B-B14F-4D97-AF65-F5344CB8AC3E}">
        <p14:creationId xmlns:p14="http://schemas.microsoft.com/office/powerpoint/2010/main" val="3466075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4BAC3-8A59-A5E5-B860-45EDE0C8E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Technologies developed to understand the brain, visualize its processes and even control, repair or improve its functions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Invasive vs noninvasive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6785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9E4C32C-961E-58C2-C809-9A4A446A39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568911"/>
              </p:ext>
            </p:extLst>
          </p:nvPr>
        </p:nvGraphicFramePr>
        <p:xfrm>
          <a:off x="848658" y="699247"/>
          <a:ext cx="9685245" cy="5446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3011120" imgH="7315200" progId="Paint.Picture.1">
                  <p:embed/>
                </p:oleObj>
              </mc:Choice>
              <mc:Fallback>
                <p:oleObj name="Bitmap Image" r:id="rId2" imgW="13011120" imgH="7315200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48658" y="699247"/>
                        <a:ext cx="9685245" cy="5446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0105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1D8B96-D568-41F7-83D5-1738E6B9E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391" y="375987"/>
            <a:ext cx="8029575" cy="4686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D138E1-2F74-48EA-AB0E-3A9D0FC3B3EE}"/>
              </a:ext>
            </a:extLst>
          </p:cNvPr>
          <p:cNvSpPr txBox="1"/>
          <p:nvPr/>
        </p:nvSpPr>
        <p:spPr>
          <a:xfrm>
            <a:off x="1419725" y="5534525"/>
            <a:ext cx="99260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 </a:t>
            </a:r>
            <a:r>
              <a:rPr lang="en-US" sz="2400" b="1" dirty="0"/>
              <a:t>electroencephalogram (EEG</a:t>
            </a:r>
            <a:r>
              <a:rPr lang="en-US" sz="2400" dirty="0"/>
              <a:t>) is a test that measures electrical activity in the brain using small, metal discs (electrodes) attached to the scalp.</a:t>
            </a:r>
            <a:endParaRPr lang="en-IN" sz="24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2F3F30-5BF8-05E0-EDA1-8CACDCFB2F82}"/>
              </a:ext>
            </a:extLst>
          </p:cNvPr>
          <p:cNvGrpSpPr/>
          <p:nvPr/>
        </p:nvGrpSpPr>
        <p:grpSpPr>
          <a:xfrm>
            <a:off x="2319720" y="663120"/>
            <a:ext cx="1784520" cy="1037520"/>
            <a:chOff x="2319720" y="663120"/>
            <a:chExt cx="1784520" cy="103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AF0CE53-51D2-460D-984B-811540042174}"/>
                    </a:ext>
                  </a:extLst>
                </p14:cNvPr>
                <p14:cNvContentPartPr/>
                <p14:nvPr/>
              </p14:nvContentPartPr>
              <p14:xfrm>
                <a:off x="2319720" y="758160"/>
                <a:ext cx="518040" cy="540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AF0CE53-51D2-460D-984B-81154004217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315400" y="753840"/>
                  <a:ext cx="526680" cy="54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F17895E-9F7C-1BA1-2F87-D715FEA83F3F}"/>
                    </a:ext>
                  </a:extLst>
                </p14:cNvPr>
                <p14:cNvContentPartPr/>
                <p14:nvPr/>
              </p14:nvContentPartPr>
              <p14:xfrm>
                <a:off x="3237000" y="663120"/>
                <a:ext cx="354960" cy="4744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F17895E-9F7C-1BA1-2F87-D715FEA83F3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232680" y="658800"/>
                  <a:ext cx="363600" cy="48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AAC5862-AECB-A7A3-90F0-B96DC2BE030D}"/>
                    </a:ext>
                  </a:extLst>
                </p14:cNvPr>
                <p14:cNvContentPartPr/>
                <p14:nvPr/>
              </p14:nvContentPartPr>
              <p14:xfrm>
                <a:off x="3766560" y="777240"/>
                <a:ext cx="337680" cy="3261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AAC5862-AECB-A7A3-90F0-B96DC2BE030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762240" y="772920"/>
                  <a:ext cx="34632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E31D114-B158-F117-F2B7-E04035B9D06B}"/>
                    </a:ext>
                  </a:extLst>
                </p14:cNvPr>
                <p14:cNvContentPartPr/>
                <p14:nvPr/>
              </p14:nvContentPartPr>
              <p14:xfrm>
                <a:off x="3067080" y="1182240"/>
                <a:ext cx="194400" cy="3117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E31D114-B158-F117-F2B7-E04035B9D06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62760" y="1177920"/>
                  <a:ext cx="20304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34D65C5-B35D-82CB-B54F-1009071A87A5}"/>
                    </a:ext>
                  </a:extLst>
                </p14:cNvPr>
                <p14:cNvContentPartPr/>
                <p14:nvPr/>
              </p14:nvContentPartPr>
              <p14:xfrm>
                <a:off x="3216120" y="1402560"/>
                <a:ext cx="336240" cy="2980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34D65C5-B35D-82CB-B54F-1009071A87A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211800" y="1398240"/>
                  <a:ext cx="344880" cy="30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3613E3E-4630-7F56-4314-6DECBBC13871}"/>
              </a:ext>
            </a:extLst>
          </p:cNvPr>
          <p:cNvGrpSpPr/>
          <p:nvPr/>
        </p:nvGrpSpPr>
        <p:grpSpPr>
          <a:xfrm>
            <a:off x="9369600" y="779400"/>
            <a:ext cx="1423800" cy="2047680"/>
            <a:chOff x="9369600" y="779400"/>
            <a:chExt cx="1423800" cy="204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21EC018-B328-17F9-9679-5AFDE9FCEE00}"/>
                    </a:ext>
                  </a:extLst>
                </p14:cNvPr>
                <p14:cNvContentPartPr/>
                <p14:nvPr/>
              </p14:nvContentPartPr>
              <p14:xfrm>
                <a:off x="9448080" y="779400"/>
                <a:ext cx="723600" cy="450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21EC018-B328-17F9-9679-5AFDE9FCEE0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443760" y="775080"/>
                  <a:ext cx="73224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1AC3BC5-6B99-775C-3BCD-C85D41562550}"/>
                    </a:ext>
                  </a:extLst>
                </p14:cNvPr>
                <p14:cNvContentPartPr/>
                <p14:nvPr/>
              </p14:nvContentPartPr>
              <p14:xfrm>
                <a:off x="9369600" y="1393920"/>
                <a:ext cx="888840" cy="5187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1AC3BC5-6B99-775C-3BCD-C85D4156255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365280" y="1389600"/>
                  <a:ext cx="897480" cy="52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7DD0D11-4E31-7689-61A4-9368983EE43E}"/>
                    </a:ext>
                  </a:extLst>
                </p14:cNvPr>
                <p14:cNvContentPartPr/>
                <p14:nvPr/>
              </p14:nvContentPartPr>
              <p14:xfrm>
                <a:off x="9561480" y="1950840"/>
                <a:ext cx="876240" cy="5310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7DD0D11-4E31-7689-61A4-9368983EE43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557160" y="1946520"/>
                  <a:ext cx="884880" cy="53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7F5C8AD-987E-EC86-D311-2C40D5B4E336}"/>
                    </a:ext>
                  </a:extLst>
                </p14:cNvPr>
                <p14:cNvContentPartPr/>
                <p14:nvPr/>
              </p14:nvContentPartPr>
              <p14:xfrm>
                <a:off x="9443040" y="2162520"/>
                <a:ext cx="1350360" cy="6645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7F5C8AD-987E-EC86-D311-2C40D5B4E33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438720" y="2158200"/>
                  <a:ext cx="1359000" cy="673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59514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67297AE-580A-41CE-9E56-E72140FD11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097385"/>
              </p:ext>
            </p:extLst>
          </p:nvPr>
        </p:nvGraphicFramePr>
        <p:xfrm>
          <a:off x="1027580" y="691497"/>
          <a:ext cx="6210300" cy="401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210360" imgH="4019400" progId="Paint.Picture.1">
                  <p:embed/>
                </p:oleObj>
              </mc:Choice>
              <mc:Fallback>
                <p:oleObj name="Bitmap Image" r:id="rId2" imgW="6210360" imgH="4019400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27580" y="691497"/>
                        <a:ext cx="6210300" cy="401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3510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12EA2-47A1-2A7F-3306-37227298A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2D3F6-FE3F-14B5-70CB-F31644C98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0622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EA1C2-47F7-BD23-F33E-DBF3DE01D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Can we even get what the  brain is thinking ! </a:t>
            </a:r>
          </a:p>
        </p:txBody>
      </p:sp>
    </p:spTree>
    <p:extLst>
      <p:ext uri="{BB962C8B-B14F-4D97-AF65-F5344CB8AC3E}">
        <p14:creationId xmlns:p14="http://schemas.microsoft.com/office/powerpoint/2010/main" val="1868519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F852A50-CD00-11F4-C8E8-B12B8D0B65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76488" y="746125"/>
          <a:ext cx="7439025" cy="536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439040" imgH="5362560" progId="Paint.Picture.1">
                  <p:embed/>
                </p:oleObj>
              </mc:Choice>
              <mc:Fallback>
                <p:oleObj name="Bitmap Image" r:id="rId2" imgW="7439040" imgH="5362560" progId="Paint.Picture.1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F852A50-CD00-11F4-C8E8-B12B8D0B65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76488" y="746125"/>
                        <a:ext cx="7439025" cy="5362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3475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84B9B7D-27EE-66F4-D64A-ACD9D857A8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752931"/>
              </p:ext>
            </p:extLst>
          </p:nvPr>
        </p:nvGraphicFramePr>
        <p:xfrm>
          <a:off x="759480" y="338790"/>
          <a:ext cx="9259823" cy="5779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095960" imgH="4429080" progId="Paint.Picture.1">
                  <p:embed/>
                </p:oleObj>
              </mc:Choice>
              <mc:Fallback>
                <p:oleObj name="Bitmap Image" r:id="rId2" imgW="7095960" imgH="4429080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59480" y="338790"/>
                        <a:ext cx="9259823" cy="57796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844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BE8D4-EE77-E1B7-876F-A8BB4CF49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Vision Reconstruction </a:t>
            </a:r>
          </a:p>
        </p:txBody>
      </p:sp>
    </p:spTree>
    <p:extLst>
      <p:ext uri="{BB962C8B-B14F-4D97-AF65-F5344CB8AC3E}">
        <p14:creationId xmlns:p14="http://schemas.microsoft.com/office/powerpoint/2010/main" val="3604120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6391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DFDC8-9AED-7EF2-8231-873FC1319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00749"/>
            <a:ext cx="10515600" cy="1325563"/>
          </a:xfrm>
        </p:spPr>
        <p:txBody>
          <a:bodyPr/>
          <a:lstStyle/>
          <a:p>
            <a:r>
              <a:rPr lang="en-IN" dirty="0"/>
              <a:t>Invasive </a:t>
            </a:r>
          </a:p>
        </p:txBody>
      </p:sp>
    </p:spTree>
    <p:extLst>
      <p:ext uri="{BB962C8B-B14F-4D97-AF65-F5344CB8AC3E}">
        <p14:creationId xmlns:p14="http://schemas.microsoft.com/office/powerpoint/2010/main" val="284645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pumpitupmagazine.com/wp-content/uploads/2021/06/A-chip-called-Neurolink-could-stream-music-directly-to-the-brain.-678x381.jpg">
            <a:extLst>
              <a:ext uri="{FF2B5EF4-FFF2-40B4-BE49-F238E27FC236}">
                <a16:creationId xmlns:a16="http://schemas.microsoft.com/office/drawing/2014/main" id="{1FEA7DAE-112B-4746-990D-A387456EF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88" y="627899"/>
            <a:ext cx="8581604" cy="4822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5EBF69-F962-493C-9267-6989C04AD8C6}"/>
              </a:ext>
            </a:extLst>
          </p:cNvPr>
          <p:cNvSpPr txBox="1"/>
          <p:nvPr/>
        </p:nvSpPr>
        <p:spPr>
          <a:xfrm>
            <a:off x="3814010" y="6436895"/>
            <a:ext cx="8013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https://www.pumpitupmagazine.com/a-chip-called-neurolink-could-stream-music-directly-to-the-brain/</a:t>
            </a:r>
          </a:p>
        </p:txBody>
      </p:sp>
    </p:spTree>
    <p:extLst>
      <p:ext uri="{BB962C8B-B14F-4D97-AF65-F5344CB8AC3E}">
        <p14:creationId xmlns:p14="http://schemas.microsoft.com/office/powerpoint/2010/main" val="1103237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Forge Startup News - Neuralink Gets FDA Approval to Test its Brain Device  on Humans">
            <a:extLst>
              <a:ext uri="{FF2B5EF4-FFF2-40B4-BE49-F238E27FC236}">
                <a16:creationId xmlns:a16="http://schemas.microsoft.com/office/drawing/2014/main" id="{7555C74E-E516-9BAF-727E-C32BE1FFF1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4E4863EB-4679-9B1A-B770-C0BCE856AA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94E8F77C-461C-D820-9811-FAF1039EEB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5007431-27F2-EE71-582F-F98FF4A2D5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337766"/>
              </p:ext>
            </p:extLst>
          </p:nvPr>
        </p:nvGraphicFramePr>
        <p:xfrm>
          <a:off x="2691093" y="1598613"/>
          <a:ext cx="527685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276880" imgH="2743200" progId="Paint.Picture.1">
                  <p:embed/>
                </p:oleObj>
              </mc:Choice>
              <mc:Fallback>
                <p:oleObj name="Bitmap Image" r:id="rId2" imgW="5276880" imgH="2743200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91093" y="1598613"/>
                        <a:ext cx="5276850" cy="274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8956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8419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C8467-99AC-4C47-A558-BB26E2050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442" y="2602999"/>
            <a:ext cx="3312695" cy="1325563"/>
          </a:xfrm>
        </p:spPr>
        <p:txBody>
          <a:bodyPr/>
          <a:lstStyle/>
          <a:p>
            <a:r>
              <a:rPr lang="en-US" dirty="0" err="1"/>
              <a:t>passthoughts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8837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C666D-532D-4087-AC93-73F6E5D76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11861-E89C-457D-B87E-A867603CA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alternative to passwords. </a:t>
            </a:r>
          </a:p>
          <a:p>
            <a:r>
              <a:rPr lang="en-US" dirty="0"/>
              <a:t>Soon, we might log into our various devices and platforms using our thoughts</a:t>
            </a:r>
          </a:p>
          <a:p>
            <a:r>
              <a:rPr lang="en-IN" dirty="0"/>
              <a:t>biometric identification.</a:t>
            </a:r>
          </a:p>
        </p:txBody>
      </p:sp>
    </p:spTree>
    <p:extLst>
      <p:ext uri="{BB962C8B-B14F-4D97-AF65-F5344CB8AC3E}">
        <p14:creationId xmlns:p14="http://schemas.microsoft.com/office/powerpoint/2010/main" val="3464215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90795-ACC1-06D7-8CC0-9E7339F36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/>
              <a:t>Neuralink</a:t>
            </a:r>
            <a:r>
              <a:rPr lang="en-IN" dirty="0"/>
              <a:t> + generative AI </a:t>
            </a:r>
          </a:p>
        </p:txBody>
      </p:sp>
    </p:spTree>
    <p:extLst>
      <p:ext uri="{BB962C8B-B14F-4D97-AF65-F5344CB8AC3E}">
        <p14:creationId xmlns:p14="http://schemas.microsoft.com/office/powerpoint/2010/main" val="4246554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ECA3B-2CB2-466E-B25C-BBAF24977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/>
              <a:t>Usecases</a:t>
            </a:r>
            <a:r>
              <a:rPr lang="en-IN" dirty="0"/>
              <a:t>  of BCI in governance  </a:t>
            </a:r>
          </a:p>
        </p:txBody>
      </p:sp>
    </p:spTree>
    <p:extLst>
      <p:ext uri="{BB962C8B-B14F-4D97-AF65-F5344CB8AC3E}">
        <p14:creationId xmlns:p14="http://schemas.microsoft.com/office/powerpoint/2010/main" val="471720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nfographic_Five_Neurorights">
            <a:extLst>
              <a:ext uri="{FF2B5EF4-FFF2-40B4-BE49-F238E27FC236}">
                <a16:creationId xmlns:a16="http://schemas.microsoft.com/office/drawing/2014/main" id="{82356AF8-A80C-601A-25BB-B06FA8D3D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504" y="142315"/>
            <a:ext cx="7105650" cy="59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394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170</Words>
  <Application>Microsoft Office PowerPoint</Application>
  <PresentationFormat>Widescreen</PresentationFormat>
  <Paragraphs>23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DM Sans</vt:lpstr>
      <vt:lpstr>Office Theme</vt:lpstr>
      <vt:lpstr>Bitmap Image</vt:lpstr>
      <vt:lpstr>PowerPoint Presentation</vt:lpstr>
      <vt:lpstr>PowerPoint Presentation</vt:lpstr>
      <vt:lpstr>PowerPoint Presentation</vt:lpstr>
      <vt:lpstr>Neurotech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Invasive </vt:lpstr>
      <vt:lpstr>PowerPoint Presentation</vt:lpstr>
      <vt:lpstr>PowerPoint Presentation</vt:lpstr>
      <vt:lpstr>PowerPoint Presentation</vt:lpstr>
      <vt:lpstr>passthoughts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11</cp:revision>
  <dcterms:created xsi:type="dcterms:W3CDTF">2024-01-23T18:37:59Z</dcterms:created>
  <dcterms:modified xsi:type="dcterms:W3CDTF">2024-05-28T09:05:32Z</dcterms:modified>
</cp:coreProperties>
</file>