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7" r:id="rId3"/>
    <p:sldId id="341" r:id="rId4"/>
    <p:sldId id="340" r:id="rId5"/>
    <p:sldId id="33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C20B8-1CDC-B12B-94C3-BB3B7DB39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600699-7595-2D26-04AA-BD2F18C882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EEACE-FF01-C4C5-A10B-DF405F6C1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0D56F-F5B5-43B3-9968-4AA67945C327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41119-30C1-E4AC-4BAF-D9FFA9770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2D94F-9E90-D7E4-DC97-1671814DA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893-5BF6-4682-8ED5-8A4E04C47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082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09B57-A766-A59B-DB12-C28DDC753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96D28-ACB8-4215-8532-FD092AC1B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4A0CB-B657-FA87-A59F-BDDDD1AB9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0D56F-F5B5-43B3-9968-4AA67945C327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6E8C9-88A0-EFBA-C1E0-162F872F7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4F985-BC57-E1E5-465D-0C24E5ACA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893-5BF6-4682-8ED5-8A4E04C47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244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F3F2C-1A57-D8DB-D8BF-EF7780452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FBF945-7C8F-16A8-FE75-2F0A7FF58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E2BEB-6BC1-417E-4891-D04F8A62E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0D56F-F5B5-43B3-9968-4AA67945C327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3FA5A-DE00-BA11-99A1-00F57E604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E3295-F258-E3F6-BB4C-3622A56D3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893-5BF6-4682-8ED5-8A4E04C47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7374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4D694-956C-9538-5A09-50ED0E046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40939-A5EA-EEB4-9767-D1DC927E4D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FAC152-1586-BA8A-340A-AACA51195D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83B181-3AC8-FDA2-CD37-1F571573F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0D56F-F5B5-43B3-9968-4AA67945C327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2AD4F0-E8EA-930A-3BB0-62D9A0E81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16D9CF-BFBD-9524-54C6-F47C4725A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893-5BF6-4682-8ED5-8A4E04C47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4714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7BF09-CC9E-0EED-BF8F-DE781C0D3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1A4244-4A56-6CBB-0513-E9F7A5F83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95E389-A00B-A602-D308-125B19722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8AFB41-771C-5A4A-920E-C38D13EABF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43221F-D2CD-3C50-D0BF-2708E40A60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3753AE-9E64-791C-AFE8-0845632B7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0D56F-F5B5-43B3-9968-4AA67945C327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C9830B-EE75-81D3-E717-01278F417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230B5E-4812-506D-8186-3D7FFAC5E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893-5BF6-4682-8ED5-8A4E04C47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420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7B075-A5CF-4707-C078-262A3963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F9DB76-E2FB-39F5-5839-0F3309F47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0D56F-F5B5-43B3-9968-4AA67945C327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E8AAB4-5ECB-97D2-F4EB-32C4FA2F4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DFBBA7-BBB3-7D25-C03C-69804F73B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893-5BF6-4682-8ED5-8A4E04C47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1298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AE339C-2CB8-B022-46ED-55AA16CB7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0D56F-F5B5-43B3-9968-4AA67945C327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490D0D-B3FA-8003-87F3-70BCEEF8B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FB838-F3C6-0F65-3D57-0E90526C7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893-5BF6-4682-8ED5-8A4E04C47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8913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4DEDE-3F67-0910-BFAE-4502D070A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D1954-9337-F3C2-1FE3-ECD784C64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C0291-EB8D-30FB-27FE-58F9B08794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A30288-B088-8B4C-498F-76BF47F5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0D56F-F5B5-43B3-9968-4AA67945C327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57352C-9B1F-49A3-E7D6-9AB4227C8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4D031F-5E58-58CE-6DB8-F41E2CF47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893-5BF6-4682-8ED5-8A4E04C47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8876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C3C78-F6AD-EF68-5B9C-A96E1204C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1D4796-6C8B-CA3E-F290-B879F7ABB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ECFF5-DBEA-5814-1A4B-AC85535C7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BA9FDB-443B-F302-313B-71E6786AC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0D56F-F5B5-43B3-9968-4AA67945C327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645A1A-09D8-428D-77A3-8C156C9FF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8959C7-133B-6460-B020-18FDB0C0D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893-5BF6-4682-8ED5-8A4E04C47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3470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0FFAC-DCF0-7159-0B7B-5D7D4729D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DFA1BC-BF0D-5B28-EF0F-C4D58034C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BF12A-D3DB-CC54-B6FD-168A7B9BC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0D56F-F5B5-43B3-9968-4AA67945C327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0386D-E5BD-E357-13E6-89733A4FC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4C3EB-81FA-3837-C07F-2CA3B3393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893-5BF6-4682-8ED5-8A4E04C47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086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24500D-052C-6EFF-A549-01E876EE5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CC5051-A5F0-678E-1E2D-4C4FACEF8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47290-A8FD-12CE-C550-C93A17FDD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0D56F-F5B5-43B3-9968-4AA67945C327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E416A-0D90-1798-AD33-C6D3AF836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171D0-3B7B-6578-AF51-5DA0A25A2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893-5BF6-4682-8ED5-8A4E04C47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8389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2F0FD1-A427-B7EF-7993-515BB241B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3A1AD-8420-0FFA-7B00-FACC83FDC5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321CF-E37A-11B3-ACB1-B8FA695A3B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60D56F-F5B5-43B3-9968-4AA67945C327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8AC2C-0CE6-2399-70DD-928A99C06B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A8A1E-0C40-0A19-A971-CB1990AEAD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C6F893-5BF6-4682-8ED5-8A4E04C47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8435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79E42-597F-EA0D-C760-C2072ACCE4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716BB8-98DF-F7A5-7C68-D8E8DC74D1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005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82ED6-E543-4109-A6C5-011B0A07F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 On for data preprocessing 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37CB-C117-4834-9346-A66C5D4BC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Concept  of Document in </a:t>
            </a:r>
            <a:r>
              <a:rPr lang="en-US" dirty="0" err="1"/>
              <a:t>Knime</a:t>
            </a:r>
            <a:r>
              <a:rPr lang="en-US" dirty="0"/>
              <a:t> &amp;</a:t>
            </a:r>
          </a:p>
          <a:p>
            <a:r>
              <a:rPr lang="en-IN" b="1" dirty="0"/>
              <a:t>Strings To Document - </a:t>
            </a:r>
          </a:p>
          <a:p>
            <a:r>
              <a:rPr lang="en-US" dirty="0"/>
              <a:t>Converts the specified strings to documents. For each row a </a:t>
            </a:r>
            <a:r>
              <a:rPr lang="en-US" dirty="0" err="1"/>
              <a:t>documentwill</a:t>
            </a:r>
            <a:r>
              <a:rPr lang="en-US" dirty="0"/>
              <a:t> be created and attached to that row. The strings of </a:t>
            </a:r>
            <a:r>
              <a:rPr lang="en-US" dirty="0" err="1"/>
              <a:t>thespecified</a:t>
            </a:r>
            <a:r>
              <a:rPr lang="en-US" dirty="0"/>
              <a:t> columns will be used as title, authors, </a:t>
            </a:r>
            <a:r>
              <a:rPr lang="en-US" dirty="0" err="1"/>
              <a:t>andfull</a:t>
            </a:r>
            <a:r>
              <a:rPr lang="en-US" dirty="0"/>
              <a:t> text. Furthermore the defined category, source, type, </a:t>
            </a:r>
            <a:r>
              <a:rPr lang="en-US" dirty="0" err="1"/>
              <a:t>anddate</a:t>
            </a:r>
            <a:r>
              <a:rPr lang="en-US" dirty="0"/>
              <a:t> will be set. </a:t>
            </a:r>
          </a:p>
          <a:p>
            <a:endParaRPr lang="en-US" b="1" dirty="0"/>
          </a:p>
          <a:p>
            <a:endParaRPr lang="en-US" b="1" dirty="0"/>
          </a:p>
          <a:p>
            <a:r>
              <a:rPr lang="en-US" dirty="0"/>
              <a:t>https://kni.me/w/ZHAExldZ5M7q6hdG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7544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E2AD63-7F4B-4C60-B7D9-321F9E8473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497580"/>
            <a:ext cx="10515600" cy="3143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Classification models</a:t>
            </a:r>
            <a:br>
              <a:rPr lang="en-IN" dirty="0"/>
            </a:br>
            <a:br>
              <a:rPr lang="en-IN" dirty="0"/>
            </a:br>
            <a:r>
              <a:rPr lang="en-US" dirty="0"/>
              <a:t>https://kni.me/w/ZHAExldZ5M7q6hdG</a:t>
            </a:r>
            <a:br>
              <a:rPr lang="en-US" dirty="0"/>
            </a:br>
            <a:r>
              <a:rPr lang="en-IN" dirty="0"/>
              <a:t>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2593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452245-8EF2-4901-8B09-6267813FD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338" y="671739"/>
            <a:ext cx="8791528" cy="584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051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64AE94-8BB1-4197-A607-25C26871C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1171575"/>
            <a:ext cx="1040130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64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91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Hands On for data preprocessing  </vt:lpstr>
      <vt:lpstr>Classification models  https://kni.me/w/ZHAExldZ5M7q6hdG 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Abhishek Srivastava</dc:creator>
  <cp:lastModifiedBy>Abhishek Srivastava</cp:lastModifiedBy>
  <cp:revision>1</cp:revision>
  <dcterms:created xsi:type="dcterms:W3CDTF">2024-08-11T07:42:44Z</dcterms:created>
  <dcterms:modified xsi:type="dcterms:W3CDTF">2024-08-11T07:44:34Z</dcterms:modified>
</cp:coreProperties>
</file>