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9" r:id="rId1"/>
  </p:sldMasterIdLst>
  <p:notesMasterIdLst>
    <p:notesMasterId r:id="rId58"/>
  </p:notesMasterIdLst>
  <p:handoutMasterIdLst>
    <p:handoutMasterId r:id="rId59"/>
  </p:handoutMasterIdLst>
  <p:sldIdLst>
    <p:sldId id="423" r:id="rId2"/>
    <p:sldId id="279" r:id="rId3"/>
    <p:sldId id="519" r:id="rId4"/>
    <p:sldId id="521" r:id="rId5"/>
    <p:sldId id="267" r:id="rId6"/>
    <p:sldId id="286" r:id="rId7"/>
    <p:sldId id="289" r:id="rId8"/>
    <p:sldId id="292" r:id="rId9"/>
    <p:sldId id="271" r:id="rId10"/>
    <p:sldId id="273" r:id="rId11"/>
    <p:sldId id="523" r:id="rId12"/>
    <p:sldId id="277" r:id="rId13"/>
    <p:sldId id="495" r:id="rId14"/>
    <p:sldId id="524" r:id="rId15"/>
    <p:sldId id="496" r:id="rId16"/>
    <p:sldId id="525" r:id="rId17"/>
    <p:sldId id="497" r:id="rId18"/>
    <p:sldId id="526" r:id="rId19"/>
    <p:sldId id="498" r:id="rId20"/>
    <p:sldId id="499" r:id="rId21"/>
    <p:sldId id="513" r:id="rId22"/>
    <p:sldId id="507" r:id="rId23"/>
    <p:sldId id="481" r:id="rId24"/>
    <p:sldId id="482" r:id="rId25"/>
    <p:sldId id="483" r:id="rId26"/>
    <p:sldId id="508" r:id="rId27"/>
    <p:sldId id="480" r:id="rId28"/>
    <p:sldId id="500" r:id="rId29"/>
    <p:sldId id="268" r:id="rId30"/>
    <p:sldId id="504" r:id="rId31"/>
    <p:sldId id="527" r:id="rId32"/>
    <p:sldId id="280" r:id="rId33"/>
    <p:sldId id="285" r:id="rId34"/>
    <p:sldId id="259" r:id="rId35"/>
    <p:sldId id="528" r:id="rId36"/>
    <p:sldId id="529" r:id="rId37"/>
    <p:sldId id="530" r:id="rId38"/>
    <p:sldId id="260" r:id="rId39"/>
    <p:sldId id="505" r:id="rId40"/>
    <p:sldId id="531" r:id="rId41"/>
    <p:sldId id="532" r:id="rId42"/>
    <p:sldId id="272" r:id="rId43"/>
    <p:sldId id="533" r:id="rId44"/>
    <p:sldId id="534" r:id="rId45"/>
    <p:sldId id="537" r:id="rId46"/>
    <p:sldId id="538" r:id="rId47"/>
    <p:sldId id="540" r:id="rId48"/>
    <p:sldId id="541" r:id="rId49"/>
    <p:sldId id="542" r:id="rId50"/>
    <p:sldId id="543" r:id="rId51"/>
    <p:sldId id="545" r:id="rId52"/>
    <p:sldId id="546" r:id="rId53"/>
    <p:sldId id="548" r:id="rId54"/>
    <p:sldId id="471" r:id="rId55"/>
    <p:sldId id="472" r:id="rId56"/>
    <p:sldId id="475" r:id="rId57"/>
  </p:sldIdLst>
  <p:sldSz cx="9144000" cy="6858000" type="screen4x3"/>
  <p:notesSz cx="6854825" cy="9083675"/>
  <p:defaultTextStyle>
    <a:defPPr>
      <a:defRPr lang="en-US"/>
    </a:defPPr>
    <a:lvl1pPr algn="ctr" rtl="0" fontAlgn="base">
      <a:spcBef>
        <a:spcPct val="0"/>
      </a:spcBef>
      <a:spcAft>
        <a:spcPct val="0"/>
      </a:spcAft>
      <a:defRPr sz="10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0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0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0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000" kern="1200">
        <a:solidFill>
          <a:schemeClr val="tx1"/>
        </a:solidFill>
        <a:latin typeface="Arial" panose="020B0604020202020204" pitchFamily="34" charset="0"/>
        <a:ea typeface="+mn-ea"/>
        <a:cs typeface="+mn-cs"/>
      </a:defRPr>
    </a:lvl5pPr>
    <a:lvl6pPr marL="2286000" algn="l" defTabSz="914400" rtl="0" eaLnBrk="1" latinLnBrk="0" hangingPunct="1">
      <a:defRPr sz="1000" kern="1200">
        <a:solidFill>
          <a:schemeClr val="tx1"/>
        </a:solidFill>
        <a:latin typeface="Arial" panose="020B0604020202020204" pitchFamily="34" charset="0"/>
        <a:ea typeface="+mn-ea"/>
        <a:cs typeface="+mn-cs"/>
      </a:defRPr>
    </a:lvl6pPr>
    <a:lvl7pPr marL="2743200" algn="l" defTabSz="914400" rtl="0" eaLnBrk="1" latinLnBrk="0" hangingPunct="1">
      <a:defRPr sz="1000" kern="1200">
        <a:solidFill>
          <a:schemeClr val="tx1"/>
        </a:solidFill>
        <a:latin typeface="Arial" panose="020B0604020202020204" pitchFamily="34" charset="0"/>
        <a:ea typeface="+mn-ea"/>
        <a:cs typeface="+mn-cs"/>
      </a:defRPr>
    </a:lvl7pPr>
    <a:lvl8pPr marL="3200400" algn="l" defTabSz="914400" rtl="0" eaLnBrk="1" latinLnBrk="0" hangingPunct="1">
      <a:defRPr sz="1000" kern="1200">
        <a:solidFill>
          <a:schemeClr val="tx1"/>
        </a:solidFill>
        <a:latin typeface="Arial" panose="020B0604020202020204" pitchFamily="34" charset="0"/>
        <a:ea typeface="+mn-ea"/>
        <a:cs typeface="+mn-cs"/>
      </a:defRPr>
    </a:lvl8pPr>
    <a:lvl9pPr marL="3657600" algn="l" defTabSz="914400" rtl="0" eaLnBrk="1" latinLnBrk="0" hangingPunct="1">
      <a:defRPr sz="1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5" autoAdjust="0"/>
    <p:restoredTop sz="94691" autoAdjust="0"/>
  </p:normalViewPr>
  <p:slideViewPr>
    <p:cSldViewPr>
      <p:cViewPr varScale="1">
        <p:scale>
          <a:sx n="103" d="100"/>
          <a:sy n="103" d="100"/>
        </p:scale>
        <p:origin x="1696"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22.xml"/><Relationship Id="rId7" Type="http://schemas.openxmlformats.org/officeDocument/2006/relationships/slide" Target="slides/slide39.xml"/><Relationship Id="rId2" Type="http://schemas.openxmlformats.org/officeDocument/2006/relationships/slide" Target="slides/slide21.xml"/><Relationship Id="rId1" Type="http://schemas.openxmlformats.org/officeDocument/2006/relationships/slide" Target="slides/slide1.xml"/><Relationship Id="rId6" Type="http://schemas.openxmlformats.org/officeDocument/2006/relationships/slide" Target="slides/slide38.xml"/><Relationship Id="rId5" Type="http://schemas.openxmlformats.org/officeDocument/2006/relationships/slide" Target="slides/slide34.xml"/><Relationship Id="rId4"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003809F-D945-B69E-F9DA-6B84B103CC91}"/>
              </a:ext>
            </a:extLst>
          </p:cNvPr>
          <p:cNvSpPr>
            <a:spLocks noGrp="1" noChangeArrowheads="1"/>
          </p:cNvSpPr>
          <p:nvPr>
            <p:ph type="hdr" sz="quarter"/>
          </p:nvPr>
        </p:nvSpPr>
        <p:spPr bwMode="auto">
          <a:xfrm>
            <a:off x="0" y="0"/>
            <a:ext cx="2970213" cy="454025"/>
          </a:xfrm>
          <a:prstGeom prst="rect">
            <a:avLst/>
          </a:prstGeom>
          <a:noFill/>
          <a:ln w="9525">
            <a:noFill/>
            <a:miter lim="800000"/>
            <a:headEnd/>
            <a:tailEnd/>
          </a:ln>
          <a:effectLst/>
        </p:spPr>
        <p:txBody>
          <a:bodyPr vert="horz" wrap="square" lIns="91074" tIns="45537" rIns="91074" bIns="45537" numCol="1" anchor="t" anchorCtr="0" compatLnSpc="1">
            <a:prstTxWarp prst="textNoShape">
              <a:avLst/>
            </a:prstTxWarp>
          </a:bodyPr>
          <a:lstStyle>
            <a:lvl1pPr algn="l" defTabSz="911225">
              <a:defRPr sz="1200">
                <a:latin typeface="Times New Roman" pitchFamily="18" charset="0"/>
              </a:defRPr>
            </a:lvl1pPr>
          </a:lstStyle>
          <a:p>
            <a:pPr>
              <a:defRPr/>
            </a:pPr>
            <a:endParaRPr lang="en-US"/>
          </a:p>
        </p:txBody>
      </p:sp>
      <p:sp>
        <p:nvSpPr>
          <p:cNvPr id="6147" name="Rectangle 3">
            <a:extLst>
              <a:ext uri="{FF2B5EF4-FFF2-40B4-BE49-F238E27FC236}">
                <a16:creationId xmlns:a16="http://schemas.microsoft.com/office/drawing/2014/main" id="{A9DE3BB8-F77C-1AE5-4E2C-1C1011746F91}"/>
              </a:ext>
            </a:extLst>
          </p:cNvPr>
          <p:cNvSpPr>
            <a:spLocks noGrp="1" noChangeArrowheads="1"/>
          </p:cNvSpPr>
          <p:nvPr>
            <p:ph type="dt" sz="quarter" idx="1"/>
          </p:nvPr>
        </p:nvSpPr>
        <p:spPr bwMode="auto">
          <a:xfrm>
            <a:off x="3884613" y="0"/>
            <a:ext cx="2970212" cy="454025"/>
          </a:xfrm>
          <a:prstGeom prst="rect">
            <a:avLst/>
          </a:prstGeom>
          <a:noFill/>
          <a:ln w="9525">
            <a:noFill/>
            <a:miter lim="800000"/>
            <a:headEnd/>
            <a:tailEnd/>
          </a:ln>
          <a:effectLst/>
        </p:spPr>
        <p:txBody>
          <a:bodyPr vert="horz" wrap="square" lIns="91074" tIns="45537" rIns="91074" bIns="45537" numCol="1" anchor="t" anchorCtr="0" compatLnSpc="1">
            <a:prstTxWarp prst="textNoShape">
              <a:avLst/>
            </a:prstTxWarp>
          </a:bodyPr>
          <a:lstStyle>
            <a:lvl1pPr algn="r" defTabSz="911225">
              <a:defRPr sz="1200">
                <a:latin typeface="Times New Roman" pitchFamily="18" charset="0"/>
              </a:defRPr>
            </a:lvl1pPr>
          </a:lstStyle>
          <a:p>
            <a:pPr>
              <a:defRPr/>
            </a:pPr>
            <a:endParaRPr lang="en-US"/>
          </a:p>
        </p:txBody>
      </p:sp>
      <p:sp>
        <p:nvSpPr>
          <p:cNvPr id="6148" name="Rectangle 4">
            <a:extLst>
              <a:ext uri="{FF2B5EF4-FFF2-40B4-BE49-F238E27FC236}">
                <a16:creationId xmlns:a16="http://schemas.microsoft.com/office/drawing/2014/main" id="{39F96CD6-B2C7-580B-E4C6-0B93A707E468}"/>
              </a:ext>
            </a:extLst>
          </p:cNvPr>
          <p:cNvSpPr>
            <a:spLocks noGrp="1" noChangeArrowheads="1"/>
          </p:cNvSpPr>
          <p:nvPr>
            <p:ph type="ftr" sz="quarter" idx="2"/>
          </p:nvPr>
        </p:nvSpPr>
        <p:spPr bwMode="auto">
          <a:xfrm>
            <a:off x="0" y="8629650"/>
            <a:ext cx="2970213" cy="454025"/>
          </a:xfrm>
          <a:prstGeom prst="rect">
            <a:avLst/>
          </a:prstGeom>
          <a:noFill/>
          <a:ln w="9525">
            <a:noFill/>
            <a:miter lim="800000"/>
            <a:headEnd/>
            <a:tailEnd/>
          </a:ln>
          <a:effectLst/>
        </p:spPr>
        <p:txBody>
          <a:bodyPr vert="horz" wrap="square" lIns="91074" tIns="45537" rIns="91074" bIns="45537" numCol="1" anchor="b" anchorCtr="0" compatLnSpc="1">
            <a:prstTxWarp prst="textNoShape">
              <a:avLst/>
            </a:prstTxWarp>
          </a:bodyPr>
          <a:lstStyle>
            <a:lvl1pPr algn="l" defTabSz="911225">
              <a:defRPr sz="1200">
                <a:latin typeface="Times New Roman" pitchFamily="18" charset="0"/>
              </a:defRPr>
            </a:lvl1pPr>
          </a:lstStyle>
          <a:p>
            <a:pPr>
              <a:defRPr/>
            </a:pPr>
            <a:endParaRPr lang="en-US"/>
          </a:p>
        </p:txBody>
      </p:sp>
      <p:sp>
        <p:nvSpPr>
          <p:cNvPr id="6149" name="Rectangle 5">
            <a:extLst>
              <a:ext uri="{FF2B5EF4-FFF2-40B4-BE49-F238E27FC236}">
                <a16:creationId xmlns:a16="http://schemas.microsoft.com/office/drawing/2014/main" id="{AD1D7F02-5C95-63B4-A9D4-850AAC576C8B}"/>
              </a:ext>
            </a:extLst>
          </p:cNvPr>
          <p:cNvSpPr>
            <a:spLocks noGrp="1" noChangeArrowheads="1"/>
          </p:cNvSpPr>
          <p:nvPr>
            <p:ph type="sldNum" sz="quarter" idx="3"/>
          </p:nvPr>
        </p:nvSpPr>
        <p:spPr bwMode="auto">
          <a:xfrm>
            <a:off x="3884613" y="8629650"/>
            <a:ext cx="2970212" cy="454025"/>
          </a:xfrm>
          <a:prstGeom prst="rect">
            <a:avLst/>
          </a:prstGeom>
          <a:noFill/>
          <a:ln w="9525">
            <a:noFill/>
            <a:miter lim="800000"/>
            <a:headEnd/>
            <a:tailEnd/>
          </a:ln>
          <a:effectLst/>
        </p:spPr>
        <p:txBody>
          <a:bodyPr vert="horz" wrap="square" lIns="91074" tIns="45537" rIns="91074" bIns="45537" numCol="1" anchor="b" anchorCtr="0" compatLnSpc="1">
            <a:prstTxWarp prst="textNoShape">
              <a:avLst/>
            </a:prstTxWarp>
          </a:bodyPr>
          <a:lstStyle>
            <a:lvl1pPr algn="r" defTabSz="911225">
              <a:defRPr sz="1200">
                <a:latin typeface="Times New Roman" panose="02020603050405020304" pitchFamily="18" charset="0"/>
              </a:defRPr>
            </a:lvl1pPr>
          </a:lstStyle>
          <a:p>
            <a:fld id="{92B42A9F-A644-BE49-A183-7D7E149A33A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C3E0B0E-C894-B4DC-DCB4-5C9F4EA1BEA3}"/>
              </a:ext>
            </a:extLst>
          </p:cNvPr>
          <p:cNvSpPr>
            <a:spLocks noGrp="1" noChangeArrowheads="1"/>
          </p:cNvSpPr>
          <p:nvPr>
            <p:ph type="hdr" sz="quarter"/>
          </p:nvPr>
        </p:nvSpPr>
        <p:spPr bwMode="auto">
          <a:xfrm>
            <a:off x="0" y="0"/>
            <a:ext cx="2970213" cy="454025"/>
          </a:xfrm>
          <a:prstGeom prst="rect">
            <a:avLst/>
          </a:prstGeom>
          <a:noFill/>
          <a:ln w="9525">
            <a:noFill/>
            <a:miter lim="800000"/>
            <a:headEnd/>
            <a:tailEnd/>
          </a:ln>
          <a:effectLst/>
        </p:spPr>
        <p:txBody>
          <a:bodyPr vert="horz" wrap="square" lIns="91074" tIns="45537" rIns="91074" bIns="45537" numCol="1" anchor="t" anchorCtr="0" compatLnSpc="1">
            <a:prstTxWarp prst="textNoShape">
              <a:avLst/>
            </a:prstTxWarp>
          </a:bodyPr>
          <a:lstStyle>
            <a:lvl1pPr algn="l" defTabSz="911225">
              <a:defRPr sz="1200">
                <a:latin typeface="Times New Roman" pitchFamily="18" charset="0"/>
              </a:defRPr>
            </a:lvl1pPr>
          </a:lstStyle>
          <a:p>
            <a:pPr>
              <a:defRPr/>
            </a:pPr>
            <a:endParaRPr lang="en-US"/>
          </a:p>
        </p:txBody>
      </p:sp>
      <p:sp>
        <p:nvSpPr>
          <p:cNvPr id="5123" name="Rectangle 3">
            <a:extLst>
              <a:ext uri="{FF2B5EF4-FFF2-40B4-BE49-F238E27FC236}">
                <a16:creationId xmlns:a16="http://schemas.microsoft.com/office/drawing/2014/main" id="{4F50FB18-6735-C1DB-9903-83828EF32805}"/>
              </a:ext>
            </a:extLst>
          </p:cNvPr>
          <p:cNvSpPr>
            <a:spLocks noGrp="1" noChangeArrowheads="1"/>
          </p:cNvSpPr>
          <p:nvPr>
            <p:ph type="dt" idx="1"/>
          </p:nvPr>
        </p:nvSpPr>
        <p:spPr bwMode="auto">
          <a:xfrm>
            <a:off x="3884613" y="0"/>
            <a:ext cx="2970212" cy="454025"/>
          </a:xfrm>
          <a:prstGeom prst="rect">
            <a:avLst/>
          </a:prstGeom>
          <a:noFill/>
          <a:ln w="9525">
            <a:noFill/>
            <a:miter lim="800000"/>
            <a:headEnd/>
            <a:tailEnd/>
          </a:ln>
          <a:effectLst/>
        </p:spPr>
        <p:txBody>
          <a:bodyPr vert="horz" wrap="square" lIns="91074" tIns="45537" rIns="91074" bIns="45537" numCol="1" anchor="t" anchorCtr="0" compatLnSpc="1">
            <a:prstTxWarp prst="textNoShape">
              <a:avLst/>
            </a:prstTxWarp>
          </a:bodyPr>
          <a:lstStyle>
            <a:lvl1pPr algn="r" defTabSz="911225">
              <a:defRPr sz="1200">
                <a:latin typeface="Times New Roman" pitchFamily="18" charset="0"/>
              </a:defRPr>
            </a:lvl1pPr>
          </a:lstStyle>
          <a:p>
            <a:pPr>
              <a:defRPr/>
            </a:pPr>
            <a:endParaRPr lang="en-US"/>
          </a:p>
        </p:txBody>
      </p:sp>
      <p:sp>
        <p:nvSpPr>
          <p:cNvPr id="27652" name="Rectangle 4">
            <a:extLst>
              <a:ext uri="{FF2B5EF4-FFF2-40B4-BE49-F238E27FC236}">
                <a16:creationId xmlns:a16="http://schemas.microsoft.com/office/drawing/2014/main" id="{F0E8B7CE-88D0-C05F-8DB8-A75E0D2C3392}"/>
              </a:ext>
            </a:extLst>
          </p:cNvPr>
          <p:cNvSpPr>
            <a:spLocks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2E326194-A71C-7C1F-8F71-40AB6464D210}"/>
              </a:ext>
            </a:extLst>
          </p:cNvPr>
          <p:cNvSpPr>
            <a:spLocks noGrp="1" noChangeArrowheads="1"/>
          </p:cNvSpPr>
          <p:nvPr>
            <p:ph type="body" sz="quarter" idx="3"/>
          </p:nvPr>
        </p:nvSpPr>
        <p:spPr bwMode="auto">
          <a:xfrm>
            <a:off x="914400" y="4314825"/>
            <a:ext cx="5026025" cy="4087813"/>
          </a:xfrm>
          <a:prstGeom prst="rect">
            <a:avLst/>
          </a:prstGeom>
          <a:noFill/>
          <a:ln w="9525">
            <a:noFill/>
            <a:miter lim="800000"/>
            <a:headEnd/>
            <a:tailEnd/>
          </a:ln>
          <a:effectLst/>
        </p:spPr>
        <p:txBody>
          <a:bodyPr vert="horz" wrap="square" lIns="91074" tIns="45537" rIns="91074" bIns="455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D8FC38E4-AB43-A83A-8AF4-8D2F0646A860}"/>
              </a:ext>
            </a:extLst>
          </p:cNvPr>
          <p:cNvSpPr>
            <a:spLocks noGrp="1" noChangeArrowheads="1"/>
          </p:cNvSpPr>
          <p:nvPr>
            <p:ph type="ftr" sz="quarter" idx="4"/>
          </p:nvPr>
        </p:nvSpPr>
        <p:spPr bwMode="auto">
          <a:xfrm>
            <a:off x="0" y="8629650"/>
            <a:ext cx="2970213" cy="454025"/>
          </a:xfrm>
          <a:prstGeom prst="rect">
            <a:avLst/>
          </a:prstGeom>
          <a:noFill/>
          <a:ln w="9525">
            <a:noFill/>
            <a:miter lim="800000"/>
            <a:headEnd/>
            <a:tailEnd/>
          </a:ln>
          <a:effectLst/>
        </p:spPr>
        <p:txBody>
          <a:bodyPr vert="horz" wrap="square" lIns="91074" tIns="45537" rIns="91074" bIns="45537" numCol="1" anchor="b" anchorCtr="0" compatLnSpc="1">
            <a:prstTxWarp prst="textNoShape">
              <a:avLst/>
            </a:prstTxWarp>
          </a:bodyPr>
          <a:lstStyle>
            <a:lvl1pPr algn="l" defTabSz="911225">
              <a:defRPr sz="1200">
                <a:latin typeface="Times New Roman" pitchFamily="18" charset="0"/>
              </a:defRPr>
            </a:lvl1pPr>
          </a:lstStyle>
          <a:p>
            <a:pPr>
              <a:defRPr/>
            </a:pPr>
            <a:endParaRPr lang="en-US"/>
          </a:p>
        </p:txBody>
      </p:sp>
      <p:sp>
        <p:nvSpPr>
          <p:cNvPr id="5127" name="Rectangle 7">
            <a:extLst>
              <a:ext uri="{FF2B5EF4-FFF2-40B4-BE49-F238E27FC236}">
                <a16:creationId xmlns:a16="http://schemas.microsoft.com/office/drawing/2014/main" id="{6EE5864B-BD7E-1ED0-3716-5193CC9EB6A3}"/>
              </a:ext>
            </a:extLst>
          </p:cNvPr>
          <p:cNvSpPr>
            <a:spLocks noGrp="1" noChangeArrowheads="1"/>
          </p:cNvSpPr>
          <p:nvPr>
            <p:ph type="sldNum" sz="quarter" idx="5"/>
          </p:nvPr>
        </p:nvSpPr>
        <p:spPr bwMode="auto">
          <a:xfrm>
            <a:off x="3884613" y="8629650"/>
            <a:ext cx="2970212" cy="454025"/>
          </a:xfrm>
          <a:prstGeom prst="rect">
            <a:avLst/>
          </a:prstGeom>
          <a:noFill/>
          <a:ln w="9525">
            <a:noFill/>
            <a:miter lim="800000"/>
            <a:headEnd/>
            <a:tailEnd/>
          </a:ln>
          <a:effectLst/>
        </p:spPr>
        <p:txBody>
          <a:bodyPr vert="horz" wrap="square" lIns="91074" tIns="45537" rIns="91074" bIns="45537" numCol="1" anchor="b" anchorCtr="0" compatLnSpc="1">
            <a:prstTxWarp prst="textNoShape">
              <a:avLst/>
            </a:prstTxWarp>
          </a:bodyPr>
          <a:lstStyle>
            <a:lvl1pPr algn="r" defTabSz="911225">
              <a:defRPr sz="1200">
                <a:latin typeface="Times New Roman" panose="02020603050405020304" pitchFamily="18" charset="0"/>
              </a:defRPr>
            </a:lvl1pPr>
          </a:lstStyle>
          <a:p>
            <a:fld id="{E3A875CC-AB68-D341-8823-F393C5F731B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918F93E-DFE7-4BC4-BD66-3E3F555A36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E342EED1-DF9C-DD43-BBC2-323FE1D2EC12}" type="slidenum">
              <a:rPr lang="en-US" altLang="en-US" sz="1200">
                <a:latin typeface="Times New Roman" panose="02020603050405020304" pitchFamily="18" charset="0"/>
              </a:rPr>
              <a:pPr eaLnBrk="1" hangingPunct="1"/>
              <a:t>0</a:t>
            </a:fld>
            <a:endParaRPr lang="en-US" altLang="en-US" sz="1200">
              <a:latin typeface="Times New Roman" panose="02020603050405020304" pitchFamily="18" charset="0"/>
            </a:endParaRPr>
          </a:p>
        </p:txBody>
      </p:sp>
      <p:sp>
        <p:nvSpPr>
          <p:cNvPr id="28675" name="Rectangle 2">
            <a:extLst>
              <a:ext uri="{FF2B5EF4-FFF2-40B4-BE49-F238E27FC236}">
                <a16:creationId xmlns:a16="http://schemas.microsoft.com/office/drawing/2014/main" id="{23243D42-3F9F-938A-C33A-1DEF8E83E943}"/>
              </a:ext>
            </a:extLst>
          </p:cNvPr>
          <p:cNvSpPr>
            <a:spLocks noChangeArrowheads="1" noTextEdit="1"/>
          </p:cNvSpPr>
          <p:nvPr>
            <p:ph type="sldImg"/>
          </p:nvPr>
        </p:nvSpPr>
        <p:spPr>
          <a:ln/>
        </p:spPr>
      </p:sp>
      <p:sp>
        <p:nvSpPr>
          <p:cNvPr id="28676" name="Rectangle 3">
            <a:extLst>
              <a:ext uri="{FF2B5EF4-FFF2-40B4-BE49-F238E27FC236}">
                <a16:creationId xmlns:a16="http://schemas.microsoft.com/office/drawing/2014/main" id="{BEB0A05D-E4F3-1FD5-439F-3B16A58ABF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Placeholder">
            <a:extLst>
              <a:ext uri="{FF2B5EF4-FFF2-40B4-BE49-F238E27FC236}">
                <a16:creationId xmlns:a16="http://schemas.microsoft.com/office/drawing/2014/main" id="{F8A69D80-6264-C969-09F9-7395BC806C58}"/>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12270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otes Placeholder">
            <a:extLst>
              <a:ext uri="{FF2B5EF4-FFF2-40B4-BE49-F238E27FC236}">
                <a16:creationId xmlns:a16="http://schemas.microsoft.com/office/drawing/2014/main" id="{1ECCFE1D-3272-72A5-291D-F6084255456E}"/>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450941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otes Placeholder">
            <a:extLst>
              <a:ext uri="{FF2B5EF4-FFF2-40B4-BE49-F238E27FC236}">
                <a16:creationId xmlns:a16="http://schemas.microsoft.com/office/drawing/2014/main" id="{F9E72EE2-4F3B-D280-7CB8-5B72EBF87FDB}"/>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69439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otes Placeholder">
            <a:extLst>
              <a:ext uri="{FF2B5EF4-FFF2-40B4-BE49-F238E27FC236}">
                <a16:creationId xmlns:a16="http://schemas.microsoft.com/office/drawing/2014/main" id="{4735EB09-AE0E-86E5-A708-1B54E998918F}"/>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84821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Notes Placeholder">
            <a:extLst>
              <a:ext uri="{FF2B5EF4-FFF2-40B4-BE49-F238E27FC236}">
                <a16:creationId xmlns:a16="http://schemas.microsoft.com/office/drawing/2014/main" id="{428EB874-E17F-AD29-6DFE-F947941D8983}"/>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802728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5B9AD14C-5993-32E6-0272-429A3BDC879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4F34A96F-695F-1705-AEE2-38B80AA0B9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0484" name="Slide Number Placeholder 3">
            <a:extLst>
              <a:ext uri="{FF2B5EF4-FFF2-40B4-BE49-F238E27FC236}">
                <a16:creationId xmlns:a16="http://schemas.microsoft.com/office/drawing/2014/main" id="{C5C18505-55BD-803B-63FC-10BD090944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FA8D188-A0E2-7940-B6B3-2F562C4FEC9F}" type="slidenum">
              <a:rPr lang="en-US" altLang="en-US" sz="1200"/>
              <a:pPr eaLnBrk="1" hangingPunct="1"/>
              <a:t>16</a:t>
            </a:fld>
            <a:endParaRPr lang="en-US" altLang="en-US" sz="1200"/>
          </a:p>
        </p:txBody>
      </p:sp>
    </p:spTree>
    <p:extLst>
      <p:ext uri="{BB962C8B-B14F-4D97-AF65-F5344CB8AC3E}">
        <p14:creationId xmlns:p14="http://schemas.microsoft.com/office/powerpoint/2010/main" val="3389187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otes Placeholder">
            <a:extLst>
              <a:ext uri="{FF2B5EF4-FFF2-40B4-BE49-F238E27FC236}">
                <a16:creationId xmlns:a16="http://schemas.microsoft.com/office/drawing/2014/main" id="{C33E3EA1-836F-C828-53B4-C18F1A76E06D}"/>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078090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003F36-2F4D-50BF-3D64-12E8AD07F419}"/>
              </a:ext>
            </a:extLst>
          </p:cNvPr>
          <p:cNvSpPr>
            <a:spLocks noGrp="1" noChangeArrowheads="1"/>
          </p:cNvSpPr>
          <p:nvPr>
            <p:ph type="sldNum" sz="quarter" idx="5"/>
          </p:nvPr>
        </p:nvSpPr>
        <p:spPr>
          <a:ln/>
        </p:spPr>
        <p:txBody>
          <a:bodyPr/>
          <a:lstStyle/>
          <a:p>
            <a:fld id="{A02DF7B4-3AA5-DE49-8E42-DA5B5B52156C}" type="slidenum">
              <a:rPr lang="en-US" altLang="en-US"/>
              <a:pPr/>
              <a:t>20</a:t>
            </a:fld>
            <a:endParaRPr lang="en-US" altLang="en-US"/>
          </a:p>
        </p:txBody>
      </p:sp>
      <p:sp>
        <p:nvSpPr>
          <p:cNvPr id="61442" name="Rectangle 2">
            <a:extLst>
              <a:ext uri="{FF2B5EF4-FFF2-40B4-BE49-F238E27FC236}">
                <a16:creationId xmlns:a16="http://schemas.microsoft.com/office/drawing/2014/main" id="{72EB15E6-C748-2605-10C9-1F0810E77283}"/>
              </a:ext>
            </a:extLst>
          </p:cNvPr>
          <p:cNvSpPr>
            <a:spLocks noChangeArrowheads="1" noTextEdit="1"/>
          </p:cNvSpPr>
          <p:nvPr>
            <p:ph type="sldImg"/>
          </p:nvPr>
        </p:nvSpPr>
        <p:spPr>
          <a:ln/>
        </p:spPr>
      </p:sp>
      <p:sp>
        <p:nvSpPr>
          <p:cNvPr id="61443" name="Rectangle 3">
            <a:extLst>
              <a:ext uri="{FF2B5EF4-FFF2-40B4-BE49-F238E27FC236}">
                <a16:creationId xmlns:a16="http://schemas.microsoft.com/office/drawing/2014/main" id="{FA4C29D0-EE6B-3ED2-EF55-69FB097EC97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75731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FF355CB-9A82-F55F-F80C-C2C0A565A1DF}"/>
              </a:ext>
            </a:extLst>
          </p:cNvPr>
          <p:cNvSpPr>
            <a:spLocks noGrp="1" noChangeArrowheads="1"/>
          </p:cNvSpPr>
          <p:nvPr>
            <p:ph type="sldNum" sz="quarter" idx="5"/>
          </p:nvPr>
        </p:nvSpPr>
        <p:spPr>
          <a:ln/>
        </p:spPr>
        <p:txBody>
          <a:bodyPr/>
          <a:lstStyle/>
          <a:p>
            <a:fld id="{52AABEEC-BD77-6A46-A22E-6751DA87138C}" type="slidenum">
              <a:rPr lang="en-US" altLang="en-US"/>
              <a:pPr/>
              <a:t>21</a:t>
            </a:fld>
            <a:endParaRPr lang="en-US" altLang="en-US"/>
          </a:p>
        </p:txBody>
      </p:sp>
      <p:sp>
        <p:nvSpPr>
          <p:cNvPr id="21506" name="Rectangle 2">
            <a:extLst>
              <a:ext uri="{FF2B5EF4-FFF2-40B4-BE49-F238E27FC236}">
                <a16:creationId xmlns:a16="http://schemas.microsoft.com/office/drawing/2014/main" id="{BA9DF23B-9FA0-97A9-2784-E46D34FE459F}"/>
              </a:ext>
            </a:extLst>
          </p:cNvPr>
          <p:cNvSpPr>
            <a:spLocks noChangeArrowheads="1"/>
          </p:cNvSpPr>
          <p:nvPr>
            <p:ph type="sldImg"/>
          </p:nvPr>
        </p:nvSpPr>
        <p:spPr bwMode="auto">
          <a:xfrm>
            <a:off x="1184275" y="701675"/>
            <a:ext cx="4618038" cy="3463925"/>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7" name="Rectangle 3">
            <a:extLst>
              <a:ext uri="{FF2B5EF4-FFF2-40B4-BE49-F238E27FC236}">
                <a16:creationId xmlns:a16="http://schemas.microsoft.com/office/drawing/2014/main" id="{A91B10F8-02BD-8EA1-CACD-0253BE086205}"/>
              </a:ext>
            </a:extLst>
          </p:cNvPr>
          <p:cNvSpPr>
            <a:spLocks noChangeArrowheads="1"/>
          </p:cNvSpPr>
          <p:nvPr>
            <p:ph type="body" idx="1"/>
          </p:nvPr>
        </p:nvSpPr>
        <p:spPr bwMode="auto">
          <a:xfrm>
            <a:off x="930275" y="4402138"/>
            <a:ext cx="5121275" cy="417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918" tIns="45152" rIns="91918" bIns="45152"/>
          <a:lstStyle/>
          <a:p>
            <a:endParaRPr lang="th-TH" altLang="en-US"/>
          </a:p>
        </p:txBody>
      </p:sp>
    </p:spTree>
    <p:extLst>
      <p:ext uri="{BB962C8B-B14F-4D97-AF65-F5344CB8AC3E}">
        <p14:creationId xmlns:p14="http://schemas.microsoft.com/office/powerpoint/2010/main" val="32959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D11DB516-25DE-1EF1-BBC5-A324F962CD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CBB25DC3-FD7A-2C40-ACFD-D1186088EA1B}" type="slidenum">
              <a:rPr lang="en-US" altLang="en-US" sz="1200">
                <a:latin typeface="Times New Roman" panose="02020603050405020304" pitchFamily="18" charset="0"/>
              </a:rPr>
              <a:pPr eaLnBrk="1" hangingPunct="1"/>
              <a:t>22</a:t>
            </a:fld>
            <a:endParaRPr lang="en-US" altLang="en-US" sz="1200">
              <a:latin typeface="Times New Roman" panose="02020603050405020304" pitchFamily="18" charset="0"/>
            </a:endParaRPr>
          </a:p>
        </p:txBody>
      </p:sp>
      <p:sp>
        <p:nvSpPr>
          <p:cNvPr id="33795" name="Rectangle 2">
            <a:extLst>
              <a:ext uri="{FF2B5EF4-FFF2-40B4-BE49-F238E27FC236}">
                <a16:creationId xmlns:a16="http://schemas.microsoft.com/office/drawing/2014/main" id="{6BD5AFB8-6FAE-4C0C-4925-5288852E7677}"/>
              </a:ext>
            </a:extLst>
          </p:cNvPr>
          <p:cNvSpPr>
            <a:spLocks noChangeArrowheads="1" noTextEdit="1"/>
          </p:cNvSpPr>
          <p:nvPr>
            <p:ph type="sldImg"/>
          </p:nvPr>
        </p:nvSpPr>
        <p:spPr>
          <a:ln/>
        </p:spPr>
      </p:sp>
      <p:sp>
        <p:nvSpPr>
          <p:cNvPr id="33796" name="Rectangle 3">
            <a:extLst>
              <a:ext uri="{FF2B5EF4-FFF2-40B4-BE49-F238E27FC236}">
                <a16:creationId xmlns:a16="http://schemas.microsoft.com/office/drawing/2014/main" id="{773DA44B-BA97-4475-F385-C3AAD22A85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93642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FD642E41-E9D2-C549-33F1-4F2A0F3E8F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03306E48-49D0-1842-9E51-1D7723425930}" type="slidenum">
              <a:rPr lang="en-US" altLang="en-US" sz="1200">
                <a:latin typeface="Times New Roman" panose="02020603050405020304" pitchFamily="18" charset="0"/>
              </a:rPr>
              <a:pPr eaLnBrk="1" hangingPunct="1"/>
              <a:t>23</a:t>
            </a:fld>
            <a:endParaRPr lang="en-US" altLang="en-US" sz="1200">
              <a:latin typeface="Times New Roman" panose="02020603050405020304" pitchFamily="18" charset="0"/>
            </a:endParaRPr>
          </a:p>
        </p:txBody>
      </p:sp>
      <p:sp>
        <p:nvSpPr>
          <p:cNvPr id="34819" name="Rectangle 2">
            <a:extLst>
              <a:ext uri="{FF2B5EF4-FFF2-40B4-BE49-F238E27FC236}">
                <a16:creationId xmlns:a16="http://schemas.microsoft.com/office/drawing/2014/main" id="{DB18BEBD-B889-EE94-34CB-D34C4A022C53}"/>
              </a:ext>
            </a:extLst>
          </p:cNvPr>
          <p:cNvSpPr>
            <a:spLocks noChangeArrowheads="1" noTextEdit="1"/>
          </p:cNvSpPr>
          <p:nvPr>
            <p:ph type="sldImg"/>
          </p:nvPr>
        </p:nvSpPr>
        <p:spPr>
          <a:ln/>
        </p:spPr>
      </p:sp>
      <p:sp>
        <p:nvSpPr>
          <p:cNvPr id="34820" name="Rectangle 3">
            <a:extLst>
              <a:ext uri="{FF2B5EF4-FFF2-40B4-BE49-F238E27FC236}">
                <a16:creationId xmlns:a16="http://schemas.microsoft.com/office/drawing/2014/main" id="{EAC5C7B6-B909-B682-6019-51C55B7DA9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32884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8570E6C4-0A15-6CA9-092C-2EF648DE33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5201229D-7679-0741-9013-DF3D9CFCE752}" type="slidenum">
              <a:rPr lang="en-US" altLang="en-US" sz="1200">
                <a:latin typeface="Times New Roman" panose="02020603050405020304" pitchFamily="18" charset="0"/>
              </a:rPr>
              <a:pPr eaLnBrk="1" hangingPunct="1"/>
              <a:t>24</a:t>
            </a:fld>
            <a:endParaRPr lang="en-US" altLang="en-US" sz="1200">
              <a:latin typeface="Times New Roman" panose="02020603050405020304" pitchFamily="18" charset="0"/>
            </a:endParaRPr>
          </a:p>
        </p:txBody>
      </p:sp>
      <p:sp>
        <p:nvSpPr>
          <p:cNvPr id="36867" name="Rectangle 2">
            <a:extLst>
              <a:ext uri="{FF2B5EF4-FFF2-40B4-BE49-F238E27FC236}">
                <a16:creationId xmlns:a16="http://schemas.microsoft.com/office/drawing/2014/main" id="{1E7983F6-E7E6-FD12-5DDC-14566BEF7FC7}"/>
              </a:ext>
            </a:extLst>
          </p:cNvPr>
          <p:cNvSpPr>
            <a:spLocks noChangeArrowheads="1" noTextEdit="1"/>
          </p:cNvSpPr>
          <p:nvPr>
            <p:ph type="sldImg"/>
          </p:nvPr>
        </p:nvSpPr>
        <p:spPr>
          <a:ln/>
        </p:spPr>
      </p:sp>
      <p:sp>
        <p:nvSpPr>
          <p:cNvPr id="36868" name="Rectangle 3">
            <a:extLst>
              <a:ext uri="{FF2B5EF4-FFF2-40B4-BE49-F238E27FC236}">
                <a16:creationId xmlns:a16="http://schemas.microsoft.com/office/drawing/2014/main" id="{7D099728-5A00-656E-413D-741021FE2D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18585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99627A-04AC-243C-769F-D30958E837D2}"/>
              </a:ext>
            </a:extLst>
          </p:cNvPr>
          <p:cNvSpPr>
            <a:spLocks noGrp="1" noChangeArrowheads="1"/>
          </p:cNvSpPr>
          <p:nvPr>
            <p:ph type="sldNum" sz="quarter" idx="5"/>
          </p:nvPr>
        </p:nvSpPr>
        <p:spPr>
          <a:ln/>
        </p:spPr>
        <p:txBody>
          <a:bodyPr/>
          <a:lstStyle/>
          <a:p>
            <a:fld id="{14119E5C-512D-A64D-9ED5-C7C9ADC65FF0}" type="slidenum">
              <a:rPr lang="en-US" altLang="en-US"/>
              <a:pPr/>
              <a:t>25</a:t>
            </a:fld>
            <a:endParaRPr lang="en-US" altLang="en-US"/>
          </a:p>
        </p:txBody>
      </p:sp>
      <p:sp>
        <p:nvSpPr>
          <p:cNvPr id="23554" name="Rectangle 2">
            <a:extLst>
              <a:ext uri="{FF2B5EF4-FFF2-40B4-BE49-F238E27FC236}">
                <a16:creationId xmlns:a16="http://schemas.microsoft.com/office/drawing/2014/main" id="{8CE98AC5-359A-8B9C-07DF-7F69E930E667}"/>
              </a:ext>
            </a:extLst>
          </p:cNvPr>
          <p:cNvSpPr>
            <a:spLocks noChangeArrowheads="1"/>
          </p:cNvSpPr>
          <p:nvPr>
            <p:ph type="sldImg"/>
          </p:nvPr>
        </p:nvSpPr>
        <p:spPr bwMode="auto">
          <a:xfrm>
            <a:off x="1184275" y="701675"/>
            <a:ext cx="4618038" cy="3463925"/>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5" name="Rectangle 3">
            <a:extLst>
              <a:ext uri="{FF2B5EF4-FFF2-40B4-BE49-F238E27FC236}">
                <a16:creationId xmlns:a16="http://schemas.microsoft.com/office/drawing/2014/main" id="{49780C0C-4BBB-3EFB-1507-D334C3D87E0B}"/>
              </a:ext>
            </a:extLst>
          </p:cNvPr>
          <p:cNvSpPr>
            <a:spLocks noChangeArrowheads="1"/>
          </p:cNvSpPr>
          <p:nvPr>
            <p:ph type="body" idx="1"/>
          </p:nvPr>
        </p:nvSpPr>
        <p:spPr bwMode="auto">
          <a:xfrm>
            <a:off x="930275" y="4402138"/>
            <a:ext cx="5121275" cy="417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918" tIns="45152" rIns="91918" bIns="45152"/>
          <a:lstStyle/>
          <a:p>
            <a:endParaRPr lang="th-TH" altLang="en-US"/>
          </a:p>
        </p:txBody>
      </p:sp>
    </p:spTree>
    <p:extLst>
      <p:ext uri="{BB962C8B-B14F-4D97-AF65-F5344CB8AC3E}">
        <p14:creationId xmlns:p14="http://schemas.microsoft.com/office/powerpoint/2010/main" val="1123532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D1819B3-B419-3978-916A-D379646A69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E6DF909D-0B2C-0140-99A8-0786775AAE31}" type="slidenum">
              <a:rPr lang="en-US" altLang="en-US" sz="1200">
                <a:latin typeface="Times New Roman" panose="02020603050405020304" pitchFamily="18" charset="0"/>
              </a:rPr>
              <a:pPr eaLnBrk="1" hangingPunct="1"/>
              <a:t>26</a:t>
            </a:fld>
            <a:endParaRPr lang="en-US" altLang="en-US" sz="1200">
              <a:latin typeface="Times New Roman" panose="02020603050405020304" pitchFamily="18" charset="0"/>
            </a:endParaRPr>
          </a:p>
        </p:txBody>
      </p:sp>
      <p:sp>
        <p:nvSpPr>
          <p:cNvPr id="32771" name="Rectangle 2">
            <a:extLst>
              <a:ext uri="{FF2B5EF4-FFF2-40B4-BE49-F238E27FC236}">
                <a16:creationId xmlns:a16="http://schemas.microsoft.com/office/drawing/2014/main" id="{B41117E5-5FEF-39B6-9776-90512C51133E}"/>
              </a:ext>
            </a:extLst>
          </p:cNvPr>
          <p:cNvSpPr>
            <a:spLocks noChangeArrowheads="1" noTextEdit="1"/>
          </p:cNvSpPr>
          <p:nvPr>
            <p:ph type="sldImg"/>
          </p:nvPr>
        </p:nvSpPr>
        <p:spPr>
          <a:ln/>
        </p:spPr>
      </p:sp>
      <p:sp>
        <p:nvSpPr>
          <p:cNvPr id="32772" name="Rectangle 3">
            <a:extLst>
              <a:ext uri="{FF2B5EF4-FFF2-40B4-BE49-F238E27FC236}">
                <a16:creationId xmlns:a16="http://schemas.microsoft.com/office/drawing/2014/main" id="{21F09714-0817-33D7-A6E2-BFB742C2AB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80177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22770A6-1DDE-5DC1-8121-40B69622A82E}"/>
              </a:ext>
            </a:extLst>
          </p:cNvPr>
          <p:cNvSpPr>
            <a:spLocks noGrp="1" noChangeArrowheads="1"/>
          </p:cNvSpPr>
          <p:nvPr>
            <p:ph type="sldNum" sz="quarter" idx="5"/>
          </p:nvPr>
        </p:nvSpPr>
        <p:spPr>
          <a:ln/>
        </p:spPr>
        <p:txBody>
          <a:bodyPr/>
          <a:lstStyle/>
          <a:p>
            <a:fld id="{7A758A8A-8909-644C-BA69-3F13C9FC272E}" type="slidenum">
              <a:rPr lang="en-US" altLang="en-US"/>
              <a:pPr/>
              <a:t>29</a:t>
            </a:fld>
            <a:endParaRPr lang="en-US" altLang="en-US"/>
          </a:p>
        </p:txBody>
      </p:sp>
      <p:sp>
        <p:nvSpPr>
          <p:cNvPr id="58370" name="Rectangle 2">
            <a:extLst>
              <a:ext uri="{FF2B5EF4-FFF2-40B4-BE49-F238E27FC236}">
                <a16:creationId xmlns:a16="http://schemas.microsoft.com/office/drawing/2014/main" id="{8E1C52A3-3F0E-066B-1659-08EE48BB1CED}"/>
              </a:ext>
            </a:extLst>
          </p:cNvPr>
          <p:cNvSpPr>
            <a:spLocks noChangeArrowheads="1" noTextEdit="1"/>
          </p:cNvSpPr>
          <p:nvPr>
            <p:ph type="sldImg"/>
          </p:nvPr>
        </p:nvSpPr>
        <p:spPr>
          <a:ln/>
        </p:spPr>
      </p:sp>
      <p:sp>
        <p:nvSpPr>
          <p:cNvPr id="58371" name="Rectangle 3">
            <a:extLst>
              <a:ext uri="{FF2B5EF4-FFF2-40B4-BE49-F238E27FC236}">
                <a16:creationId xmlns:a16="http://schemas.microsoft.com/office/drawing/2014/main" id="{8DB410B2-4BC0-B1E1-F0F5-BCA58D268DD0}"/>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027941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Notes Placeholder">
            <a:extLst>
              <a:ext uri="{FF2B5EF4-FFF2-40B4-BE49-F238E27FC236}">
                <a16:creationId xmlns:a16="http://schemas.microsoft.com/office/drawing/2014/main" id="{A90C8C45-A6A3-A9A7-CA72-3CEE852B9CB0}"/>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1907242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34217B-6AB6-C0D0-601C-0ABEF8295990}"/>
              </a:ext>
            </a:extLst>
          </p:cNvPr>
          <p:cNvSpPr>
            <a:spLocks noGrp="1" noChangeArrowheads="1"/>
          </p:cNvSpPr>
          <p:nvPr>
            <p:ph type="sldNum" sz="quarter" idx="5"/>
          </p:nvPr>
        </p:nvSpPr>
        <p:spPr>
          <a:ln/>
        </p:spPr>
        <p:txBody>
          <a:bodyPr/>
          <a:lstStyle/>
          <a:p>
            <a:fld id="{B27ABB85-2B9F-6049-80B8-95231B6067A1}" type="slidenum">
              <a:rPr lang="en-US" altLang="en-US"/>
              <a:pPr/>
              <a:t>33</a:t>
            </a:fld>
            <a:endParaRPr lang="en-US" altLang="en-US"/>
          </a:p>
        </p:txBody>
      </p:sp>
      <p:sp>
        <p:nvSpPr>
          <p:cNvPr id="8194" name="Rectangle 2">
            <a:extLst>
              <a:ext uri="{FF2B5EF4-FFF2-40B4-BE49-F238E27FC236}">
                <a16:creationId xmlns:a16="http://schemas.microsoft.com/office/drawing/2014/main" id="{05DD23D8-4472-561D-56BF-00E22FFEC6FE}"/>
              </a:ext>
            </a:extLst>
          </p:cNvPr>
          <p:cNvSpPr>
            <a:spLocks noChangeArrowheads="1"/>
          </p:cNvSpPr>
          <p:nvPr>
            <p:ph type="sldImg"/>
          </p:nvPr>
        </p:nvSpPr>
        <p:spPr bwMode="auto">
          <a:xfrm>
            <a:off x="1184275" y="701675"/>
            <a:ext cx="4618038" cy="3463925"/>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5" name="Rectangle 3">
            <a:extLst>
              <a:ext uri="{FF2B5EF4-FFF2-40B4-BE49-F238E27FC236}">
                <a16:creationId xmlns:a16="http://schemas.microsoft.com/office/drawing/2014/main" id="{1990D591-AE23-6971-0DF4-90A3B3D87CFC}"/>
              </a:ext>
            </a:extLst>
          </p:cNvPr>
          <p:cNvSpPr>
            <a:spLocks noChangeArrowheads="1"/>
          </p:cNvSpPr>
          <p:nvPr>
            <p:ph type="body" idx="1"/>
          </p:nvPr>
        </p:nvSpPr>
        <p:spPr bwMode="auto">
          <a:xfrm>
            <a:off x="930275" y="4402138"/>
            <a:ext cx="5121275" cy="417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918" tIns="45152" rIns="91918" bIns="45152"/>
          <a:lstStyle/>
          <a:p>
            <a:endParaRPr lang="th-TH" altLang="en-US"/>
          </a:p>
        </p:txBody>
      </p:sp>
    </p:spTree>
    <p:extLst>
      <p:ext uri="{BB962C8B-B14F-4D97-AF65-F5344CB8AC3E}">
        <p14:creationId xmlns:p14="http://schemas.microsoft.com/office/powerpoint/2010/main" val="2760674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Notes Placeholder">
            <a:extLst>
              <a:ext uri="{FF2B5EF4-FFF2-40B4-BE49-F238E27FC236}">
                <a16:creationId xmlns:a16="http://schemas.microsoft.com/office/drawing/2014/main" id="{B65D83F3-A14E-5513-9E4B-7B6DE8AD5228}"/>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404914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Notes Placeholder">
            <a:extLst>
              <a:ext uri="{FF2B5EF4-FFF2-40B4-BE49-F238E27FC236}">
                <a16:creationId xmlns:a16="http://schemas.microsoft.com/office/drawing/2014/main" id="{8B9DE7FD-9EB8-E89C-B262-72A1DC430DD5}"/>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1344981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otes Placeholder">
            <a:extLst>
              <a:ext uri="{FF2B5EF4-FFF2-40B4-BE49-F238E27FC236}">
                <a16:creationId xmlns:a16="http://schemas.microsoft.com/office/drawing/2014/main" id="{ADBCBA8C-A868-AA00-3530-80AD57DF02E2}"/>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4276068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B35322-3DB4-EA24-F58F-CA71996914C1}"/>
              </a:ext>
            </a:extLst>
          </p:cNvPr>
          <p:cNvSpPr>
            <a:spLocks noGrp="1" noChangeArrowheads="1"/>
          </p:cNvSpPr>
          <p:nvPr>
            <p:ph type="sldNum" sz="quarter" idx="5"/>
          </p:nvPr>
        </p:nvSpPr>
        <p:spPr>
          <a:ln/>
        </p:spPr>
        <p:txBody>
          <a:bodyPr/>
          <a:lstStyle/>
          <a:p>
            <a:fld id="{103CA9A6-8BB0-D94B-8824-4A35191D4A8C}" type="slidenum">
              <a:rPr lang="en-US" altLang="en-US"/>
              <a:pPr/>
              <a:t>37</a:t>
            </a:fld>
            <a:endParaRPr lang="en-US" altLang="en-US"/>
          </a:p>
        </p:txBody>
      </p:sp>
      <p:sp>
        <p:nvSpPr>
          <p:cNvPr id="10242" name="Rectangle 2">
            <a:extLst>
              <a:ext uri="{FF2B5EF4-FFF2-40B4-BE49-F238E27FC236}">
                <a16:creationId xmlns:a16="http://schemas.microsoft.com/office/drawing/2014/main" id="{E2E4DAD9-F010-F39E-69BF-BA1130068D19}"/>
              </a:ext>
            </a:extLst>
          </p:cNvPr>
          <p:cNvSpPr>
            <a:spLocks noChangeArrowheads="1"/>
          </p:cNvSpPr>
          <p:nvPr>
            <p:ph type="sldImg"/>
          </p:nvPr>
        </p:nvSpPr>
        <p:spPr bwMode="auto">
          <a:xfrm>
            <a:off x="1184275" y="701675"/>
            <a:ext cx="4618038" cy="3463925"/>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3" name="Rectangle 3">
            <a:extLst>
              <a:ext uri="{FF2B5EF4-FFF2-40B4-BE49-F238E27FC236}">
                <a16:creationId xmlns:a16="http://schemas.microsoft.com/office/drawing/2014/main" id="{DCA9DB31-6EF8-8E50-9125-D30F263AB8B4}"/>
              </a:ext>
            </a:extLst>
          </p:cNvPr>
          <p:cNvSpPr>
            <a:spLocks noChangeArrowheads="1"/>
          </p:cNvSpPr>
          <p:nvPr>
            <p:ph type="body" idx="1"/>
          </p:nvPr>
        </p:nvSpPr>
        <p:spPr bwMode="auto">
          <a:xfrm>
            <a:off x="930275" y="4402138"/>
            <a:ext cx="5121275" cy="417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918" tIns="45152" rIns="91918" bIns="45152"/>
          <a:lstStyle/>
          <a:p>
            <a:endParaRPr lang="th-TH" altLang="en-US"/>
          </a:p>
        </p:txBody>
      </p:sp>
    </p:spTree>
    <p:extLst>
      <p:ext uri="{BB962C8B-B14F-4D97-AF65-F5344CB8AC3E}">
        <p14:creationId xmlns:p14="http://schemas.microsoft.com/office/powerpoint/2010/main" val="1499113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D76B82-49C1-C606-1D42-E62B9B28E5F8}"/>
              </a:ext>
            </a:extLst>
          </p:cNvPr>
          <p:cNvSpPr>
            <a:spLocks noGrp="1" noChangeArrowheads="1"/>
          </p:cNvSpPr>
          <p:nvPr>
            <p:ph type="sldNum" sz="quarter" idx="5"/>
          </p:nvPr>
        </p:nvSpPr>
        <p:spPr>
          <a:ln/>
        </p:spPr>
        <p:txBody>
          <a:bodyPr/>
          <a:lstStyle/>
          <a:p>
            <a:fld id="{905EFC04-CC9B-9743-810E-C77FC1A0D737}" type="slidenum">
              <a:rPr lang="en-US" altLang="en-US"/>
              <a:pPr/>
              <a:t>38</a:t>
            </a:fld>
            <a:endParaRPr lang="en-US" altLang="en-US"/>
          </a:p>
        </p:txBody>
      </p:sp>
      <p:sp>
        <p:nvSpPr>
          <p:cNvPr id="49154" name="Rectangle 2">
            <a:extLst>
              <a:ext uri="{FF2B5EF4-FFF2-40B4-BE49-F238E27FC236}">
                <a16:creationId xmlns:a16="http://schemas.microsoft.com/office/drawing/2014/main" id="{6F6BA55D-E669-E8BE-94FD-D6134D21F42A}"/>
              </a:ext>
            </a:extLst>
          </p:cNvPr>
          <p:cNvSpPr>
            <a:spLocks noChangeArrowheads="1"/>
          </p:cNvSpPr>
          <p:nvPr>
            <p:ph type="sldImg"/>
          </p:nvPr>
        </p:nvSpPr>
        <p:spPr bwMode="auto">
          <a:xfrm>
            <a:off x="1184275" y="701675"/>
            <a:ext cx="4618038" cy="3463925"/>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Rectangle 3">
            <a:extLst>
              <a:ext uri="{FF2B5EF4-FFF2-40B4-BE49-F238E27FC236}">
                <a16:creationId xmlns:a16="http://schemas.microsoft.com/office/drawing/2014/main" id="{6D1FB953-344A-967A-55DF-66458C70BB2E}"/>
              </a:ext>
            </a:extLst>
          </p:cNvPr>
          <p:cNvSpPr>
            <a:spLocks noChangeArrowheads="1"/>
          </p:cNvSpPr>
          <p:nvPr>
            <p:ph type="body" idx="1"/>
          </p:nvPr>
        </p:nvSpPr>
        <p:spPr bwMode="auto">
          <a:xfrm>
            <a:off x="930275" y="4402138"/>
            <a:ext cx="5121275" cy="4173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918" tIns="45152" rIns="91918" bIns="45152"/>
          <a:lstStyle/>
          <a:p>
            <a:endParaRPr lang="th-TH" altLang="en-US"/>
          </a:p>
        </p:txBody>
      </p:sp>
    </p:spTree>
    <p:extLst>
      <p:ext uri="{BB962C8B-B14F-4D97-AF65-F5344CB8AC3E}">
        <p14:creationId xmlns:p14="http://schemas.microsoft.com/office/powerpoint/2010/main" val="3810253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Notes Placeholder">
            <a:extLst>
              <a:ext uri="{FF2B5EF4-FFF2-40B4-BE49-F238E27FC236}">
                <a16:creationId xmlns:a16="http://schemas.microsoft.com/office/drawing/2014/main" id="{38F08317-1F8B-FBB5-299A-EBC3E13C8136}"/>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3277450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Notes Placeholder">
            <a:extLst>
              <a:ext uri="{FF2B5EF4-FFF2-40B4-BE49-F238E27FC236}">
                <a16:creationId xmlns:a16="http://schemas.microsoft.com/office/drawing/2014/main" id="{316AFD55-572C-03BB-F1C9-120915382789}"/>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098027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Notes Placeholder">
            <a:extLst>
              <a:ext uri="{FF2B5EF4-FFF2-40B4-BE49-F238E27FC236}">
                <a16:creationId xmlns:a16="http://schemas.microsoft.com/office/drawing/2014/main" id="{D5FCC427-BD13-1D3C-BD18-A69984F01D94}"/>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3266865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Notes Placeholder">
            <a:extLst>
              <a:ext uri="{FF2B5EF4-FFF2-40B4-BE49-F238E27FC236}">
                <a16:creationId xmlns:a16="http://schemas.microsoft.com/office/drawing/2014/main" id="{56BA666D-CDAC-705F-4D7D-70C39A53A4F1}"/>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491855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Notes Placeholder">
            <a:extLst>
              <a:ext uri="{FF2B5EF4-FFF2-40B4-BE49-F238E27FC236}">
                <a16:creationId xmlns:a16="http://schemas.microsoft.com/office/drawing/2014/main" id="{2F5B6A83-6E3B-353A-A926-C230BF8ABC8E}"/>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710484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Notes Placeholder">
            <a:extLst>
              <a:ext uri="{FF2B5EF4-FFF2-40B4-BE49-F238E27FC236}">
                <a16:creationId xmlns:a16="http://schemas.microsoft.com/office/drawing/2014/main" id="{DB710A75-D84C-C7E4-B8BC-F8761CE1A45F}"/>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5054065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Notes Placeholder">
            <a:extLst>
              <a:ext uri="{FF2B5EF4-FFF2-40B4-BE49-F238E27FC236}">
                <a16:creationId xmlns:a16="http://schemas.microsoft.com/office/drawing/2014/main" id="{4F4590F4-F877-714E-DC64-A42958F2BA00}"/>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474952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Notes Placeholder">
            <a:extLst>
              <a:ext uri="{FF2B5EF4-FFF2-40B4-BE49-F238E27FC236}">
                <a16:creationId xmlns:a16="http://schemas.microsoft.com/office/drawing/2014/main" id="{40EFCA6C-168D-F55C-6B11-685361DE5073}"/>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3240715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Notes Placeholder">
            <a:extLst>
              <a:ext uri="{FF2B5EF4-FFF2-40B4-BE49-F238E27FC236}">
                <a16:creationId xmlns:a16="http://schemas.microsoft.com/office/drawing/2014/main" id="{B2C476C5-AB20-BCCB-1FE7-85E07AA805BF}"/>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3388772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Notes Placeholder">
            <a:extLst>
              <a:ext uri="{FF2B5EF4-FFF2-40B4-BE49-F238E27FC236}">
                <a16:creationId xmlns:a16="http://schemas.microsoft.com/office/drawing/2014/main" id="{D41A53A7-109D-A22F-7F2A-B6A8F7373F0B}"/>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633732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Notes Placeholder">
            <a:extLst>
              <a:ext uri="{FF2B5EF4-FFF2-40B4-BE49-F238E27FC236}">
                <a16:creationId xmlns:a16="http://schemas.microsoft.com/office/drawing/2014/main" id="{C36C8B52-CC98-FBF5-FF39-A744A702B7BC}"/>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447496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Notes Placeholder">
            <a:extLst>
              <a:ext uri="{FF2B5EF4-FFF2-40B4-BE49-F238E27FC236}">
                <a16:creationId xmlns:a16="http://schemas.microsoft.com/office/drawing/2014/main" id="{6470FD07-5370-7627-3E78-F66836E6C1FB}"/>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3040347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Notes Placeholder">
            <a:extLst>
              <a:ext uri="{FF2B5EF4-FFF2-40B4-BE49-F238E27FC236}">
                <a16:creationId xmlns:a16="http://schemas.microsoft.com/office/drawing/2014/main" id="{019F43D5-49AC-021F-5E28-1B8453647E00}"/>
              </a:ext>
            </a:extLst>
          </p:cNvPr>
          <p:cNvSpPr>
            <a:spLocks noGrp="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extLst>
      <p:ext uri="{BB962C8B-B14F-4D97-AF65-F5344CB8AC3E}">
        <p14:creationId xmlns:p14="http://schemas.microsoft.com/office/powerpoint/2010/main" val="27563875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E7050E1F-8A6A-D1BC-0BC2-C57D9CDEC0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EA4D496D-A452-3245-9F84-EDEE50831B4F}" type="slidenum">
              <a:rPr lang="en-US" altLang="en-US" sz="1200">
                <a:latin typeface="Times New Roman" panose="02020603050405020304" pitchFamily="18" charset="0"/>
              </a:rPr>
              <a:pPr eaLnBrk="1" hangingPunct="1"/>
              <a:t>53</a:t>
            </a:fld>
            <a:endParaRPr lang="en-US" altLang="en-US" sz="1200">
              <a:latin typeface="Times New Roman" panose="02020603050405020304" pitchFamily="18" charset="0"/>
            </a:endParaRPr>
          </a:p>
        </p:txBody>
      </p:sp>
      <p:sp>
        <p:nvSpPr>
          <p:cNvPr id="39939" name="Rectangle 2">
            <a:extLst>
              <a:ext uri="{FF2B5EF4-FFF2-40B4-BE49-F238E27FC236}">
                <a16:creationId xmlns:a16="http://schemas.microsoft.com/office/drawing/2014/main" id="{2EB954F1-3BBE-F68F-636C-F1F6086412D1}"/>
              </a:ext>
            </a:extLst>
          </p:cNvPr>
          <p:cNvSpPr>
            <a:spLocks noChangeArrowheads="1" noTextEdit="1"/>
          </p:cNvSpPr>
          <p:nvPr>
            <p:ph type="sldImg"/>
          </p:nvPr>
        </p:nvSpPr>
        <p:spPr>
          <a:ln/>
        </p:spPr>
      </p:sp>
      <p:sp>
        <p:nvSpPr>
          <p:cNvPr id="39940" name="Rectangle 3">
            <a:extLst>
              <a:ext uri="{FF2B5EF4-FFF2-40B4-BE49-F238E27FC236}">
                <a16:creationId xmlns:a16="http://schemas.microsoft.com/office/drawing/2014/main" id="{95B6B0E0-19D6-0751-E7E1-DB78B87F63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68269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8DEF71D8-4560-51C7-51B5-B7C09418C3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A5CAF9D0-6ECB-9B43-A9CA-93FCFA305CCA}" type="slidenum">
              <a:rPr lang="en-US" altLang="en-US" sz="1200">
                <a:latin typeface="Times New Roman" panose="02020603050405020304" pitchFamily="18" charset="0"/>
              </a:rPr>
              <a:pPr eaLnBrk="1" hangingPunct="1"/>
              <a:t>54</a:t>
            </a:fld>
            <a:endParaRPr lang="en-US" altLang="en-US" sz="1200">
              <a:latin typeface="Times New Roman" panose="02020603050405020304" pitchFamily="18" charset="0"/>
            </a:endParaRPr>
          </a:p>
        </p:txBody>
      </p:sp>
      <p:sp>
        <p:nvSpPr>
          <p:cNvPr id="40963" name="Rectangle 2">
            <a:extLst>
              <a:ext uri="{FF2B5EF4-FFF2-40B4-BE49-F238E27FC236}">
                <a16:creationId xmlns:a16="http://schemas.microsoft.com/office/drawing/2014/main" id="{07708A04-52D8-EEDF-9E95-85AB340F1FAF}"/>
              </a:ext>
            </a:extLst>
          </p:cNvPr>
          <p:cNvSpPr>
            <a:spLocks noChangeArrowheads="1" noTextEdit="1"/>
          </p:cNvSpPr>
          <p:nvPr>
            <p:ph type="sldImg"/>
          </p:nvPr>
        </p:nvSpPr>
        <p:spPr>
          <a:ln/>
        </p:spPr>
      </p:sp>
      <p:sp>
        <p:nvSpPr>
          <p:cNvPr id="40964" name="Rectangle 3">
            <a:extLst>
              <a:ext uri="{FF2B5EF4-FFF2-40B4-BE49-F238E27FC236}">
                <a16:creationId xmlns:a16="http://schemas.microsoft.com/office/drawing/2014/main" id="{13D45795-DE1A-C45B-0C71-16408FD7DF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419601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739C0489-A707-CC7F-7F43-C6FA48F546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000">
                <a:solidFill>
                  <a:schemeClr val="tx1"/>
                </a:solidFill>
                <a:latin typeface="Arial" panose="020B0604020202020204" pitchFamily="34" charset="0"/>
              </a:defRPr>
            </a:lvl1pPr>
            <a:lvl2pPr marL="742950" indent="-285750" defTabSz="911225" eaLnBrk="0" hangingPunct="0">
              <a:defRPr sz="1000">
                <a:solidFill>
                  <a:schemeClr val="tx1"/>
                </a:solidFill>
                <a:latin typeface="Arial" panose="020B0604020202020204" pitchFamily="34" charset="0"/>
              </a:defRPr>
            </a:lvl2pPr>
            <a:lvl3pPr marL="1143000" indent="-228600" defTabSz="911225" eaLnBrk="0" hangingPunct="0">
              <a:defRPr sz="1000">
                <a:solidFill>
                  <a:schemeClr val="tx1"/>
                </a:solidFill>
                <a:latin typeface="Arial" panose="020B0604020202020204" pitchFamily="34" charset="0"/>
              </a:defRPr>
            </a:lvl3pPr>
            <a:lvl4pPr marL="1600200" indent="-228600" defTabSz="911225" eaLnBrk="0" hangingPunct="0">
              <a:defRPr sz="1000">
                <a:solidFill>
                  <a:schemeClr val="tx1"/>
                </a:solidFill>
                <a:latin typeface="Arial" panose="020B0604020202020204" pitchFamily="34" charset="0"/>
              </a:defRPr>
            </a:lvl4pPr>
            <a:lvl5pPr marL="2057400" indent="-228600" defTabSz="911225" eaLnBrk="0" hangingPunct="0">
              <a:defRPr sz="1000">
                <a:solidFill>
                  <a:schemeClr val="tx1"/>
                </a:solidFill>
                <a:latin typeface="Arial" panose="020B0604020202020204" pitchFamily="34" charset="0"/>
              </a:defRPr>
            </a:lvl5pPr>
            <a:lvl6pPr marL="2514600" indent="-228600" algn="ctr" defTabSz="911225"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defTabSz="911225"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defTabSz="911225"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defTabSz="911225"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fld id="{DF760B45-0D66-0E46-BCC7-2D60B99690FC}" type="slidenum">
              <a:rPr lang="en-US" altLang="en-US" sz="1200">
                <a:latin typeface="Times New Roman" panose="02020603050405020304" pitchFamily="18" charset="0"/>
              </a:rPr>
              <a:pPr eaLnBrk="1" hangingPunct="1"/>
              <a:t>55</a:t>
            </a:fld>
            <a:endParaRPr lang="en-US" altLang="en-US" sz="1200">
              <a:latin typeface="Times New Roman" panose="02020603050405020304" pitchFamily="18" charset="0"/>
            </a:endParaRPr>
          </a:p>
        </p:txBody>
      </p:sp>
      <p:sp>
        <p:nvSpPr>
          <p:cNvPr id="41987" name="Rectangle 2">
            <a:extLst>
              <a:ext uri="{FF2B5EF4-FFF2-40B4-BE49-F238E27FC236}">
                <a16:creationId xmlns:a16="http://schemas.microsoft.com/office/drawing/2014/main" id="{00D6BC13-7DB9-08EA-2C05-CEC0B49DCFA4}"/>
              </a:ext>
            </a:extLst>
          </p:cNvPr>
          <p:cNvSpPr>
            <a:spLocks noChangeArrowheads="1" noTextEdit="1"/>
          </p:cNvSpPr>
          <p:nvPr>
            <p:ph type="sldImg"/>
          </p:nvPr>
        </p:nvSpPr>
        <p:spPr>
          <a:ln/>
        </p:spPr>
      </p:sp>
      <p:sp>
        <p:nvSpPr>
          <p:cNvPr id="41988" name="Rectangle 3">
            <a:extLst>
              <a:ext uri="{FF2B5EF4-FFF2-40B4-BE49-F238E27FC236}">
                <a16:creationId xmlns:a16="http://schemas.microsoft.com/office/drawing/2014/main" id="{0C52A3B0-D8B7-B8D7-0CB3-67D1498BFD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38797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bwMode="blackWhite">
      <p:bgPr>
        <a:solidFill>
          <a:schemeClr val="bg1"/>
        </a:solidFill>
        <a:effectLst/>
      </p:bgPr>
    </p:bg>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9385C346-5151-0FFC-5854-758AF8D98227}"/>
              </a:ext>
            </a:extLst>
          </p:cNvPr>
          <p:cNvSpPr txBox="1">
            <a:spLocks noChangeArrowheads="1"/>
          </p:cNvSpPr>
          <p:nvPr/>
        </p:nvSpPr>
        <p:spPr bwMode="blackWhite">
          <a:xfrm>
            <a:off x="0" y="5105400"/>
            <a:ext cx="9144000" cy="1763713"/>
          </a:xfrm>
          <a:prstGeom prst="rect">
            <a:avLst/>
          </a:prstGeom>
          <a:solidFill>
            <a:srgbClr val="CC3300"/>
          </a:solidFill>
          <a:ln w="9525">
            <a:noFill/>
            <a:miter lim="800000"/>
            <a:headEnd/>
            <a:tailEnd/>
          </a:ln>
          <a:effectLst/>
        </p:spPr>
        <p:txBody>
          <a:bodyPr tIns="137160"/>
          <a:lstStyle/>
          <a:p>
            <a:pPr>
              <a:defRPr/>
            </a:pPr>
            <a:r>
              <a:rPr lang="en-US" sz="3600">
                <a:solidFill>
                  <a:schemeClr val="bg1"/>
                </a:solidFill>
                <a:effectLst>
                  <a:outerShdw blurRad="38100" dist="38100" dir="2700000" algn="tl">
                    <a:srgbClr val="000000"/>
                  </a:outerShdw>
                </a:effectLst>
                <a:latin typeface="Arial" charset="0"/>
              </a:rPr>
              <a:t>ORGANIZATIONAL BEHAVIOR</a:t>
            </a:r>
            <a:endParaRPr lang="en-US" sz="2000" b="1">
              <a:solidFill>
                <a:schemeClr val="bg1"/>
              </a:solidFill>
              <a:effectLst>
                <a:outerShdw blurRad="38100" dist="38100" dir="2700000" algn="tl">
                  <a:srgbClr val="000000"/>
                </a:outerShdw>
              </a:effectLst>
              <a:latin typeface="Arial" charset="0"/>
            </a:endParaRPr>
          </a:p>
          <a:p>
            <a:pPr>
              <a:defRPr/>
            </a:pPr>
            <a:r>
              <a:rPr lang="en-US" sz="2000" b="1">
                <a:solidFill>
                  <a:srgbClr val="FFFFCC"/>
                </a:solidFill>
                <a:effectLst>
                  <a:outerShdw blurRad="38100" dist="38100" dir="2700000" algn="tl">
                    <a:srgbClr val="000000"/>
                  </a:outerShdw>
                </a:effectLst>
                <a:latin typeface="Arial" charset="0"/>
              </a:rPr>
              <a:t>S T E P H E N   P.   R O B B I N S</a:t>
            </a:r>
          </a:p>
          <a:p>
            <a:pPr>
              <a:spcBef>
                <a:spcPct val="50000"/>
              </a:spcBef>
              <a:defRPr/>
            </a:pPr>
            <a:r>
              <a:rPr lang="en-US" b="1">
                <a:solidFill>
                  <a:srgbClr val="EAEAEA"/>
                </a:solidFill>
                <a:effectLst>
                  <a:outerShdw blurRad="38100" dist="38100" dir="2700000" algn="tl">
                    <a:srgbClr val="000000"/>
                  </a:outerShdw>
                </a:effectLst>
                <a:latin typeface="Arial" charset="0"/>
              </a:rPr>
              <a:t>E   L   E   V   E   N   T   H     E   D   I   T   I   O   N</a:t>
            </a:r>
          </a:p>
          <a:p>
            <a:pPr>
              <a:spcBef>
                <a:spcPct val="50000"/>
              </a:spcBef>
              <a:defRPr/>
            </a:pPr>
            <a:r>
              <a:rPr lang="en-US" b="1">
                <a:solidFill>
                  <a:schemeClr val="bg1"/>
                </a:solidFill>
                <a:effectLst>
                  <a:outerShdw blurRad="38100" dist="38100" dir="2700000" algn="tl">
                    <a:srgbClr val="000000"/>
                  </a:outerShdw>
                </a:effectLst>
                <a:latin typeface="Arial" charset="0"/>
              </a:rPr>
              <a:t>W W W . P R E N H A L L . C O M / R O B B I N S</a:t>
            </a:r>
          </a:p>
          <a:p>
            <a:pPr>
              <a:defRPr/>
            </a:pPr>
            <a:endParaRPr lang="en-US" sz="2000" b="1">
              <a:solidFill>
                <a:srgbClr val="EAEAEA"/>
              </a:solidFill>
              <a:effectLst>
                <a:outerShdw blurRad="38100" dist="38100" dir="2700000" algn="tl">
                  <a:srgbClr val="000000"/>
                </a:outerShdw>
              </a:effectLst>
              <a:latin typeface="Arial" charset="0"/>
            </a:endParaRPr>
          </a:p>
        </p:txBody>
      </p:sp>
      <p:sp>
        <p:nvSpPr>
          <p:cNvPr id="3" name="Text Box 5">
            <a:extLst>
              <a:ext uri="{FF2B5EF4-FFF2-40B4-BE49-F238E27FC236}">
                <a16:creationId xmlns:a16="http://schemas.microsoft.com/office/drawing/2014/main" id="{DA3FCF7D-25B0-765B-977C-D5E5FF797D3B}"/>
              </a:ext>
            </a:extLst>
          </p:cNvPr>
          <p:cNvSpPr txBox="1">
            <a:spLocks noChangeArrowheads="1"/>
          </p:cNvSpPr>
          <p:nvPr/>
        </p:nvSpPr>
        <p:spPr bwMode="blackWhite">
          <a:xfrm>
            <a:off x="485775" y="6324600"/>
            <a:ext cx="1495425" cy="396875"/>
          </a:xfrm>
          <a:prstGeom prst="rect">
            <a:avLst/>
          </a:prstGeom>
          <a:noFill/>
          <a:ln w="9525" algn="ctr">
            <a:noFill/>
            <a:miter lim="800000"/>
            <a:headEnd/>
            <a:tailEnd/>
          </a:ln>
          <a:effectLst>
            <a:outerShdw dist="17961" dir="2700000" algn="ctr" rotWithShape="0">
              <a:schemeClr val="tx1">
                <a:alpha val="50000"/>
              </a:schemeClr>
            </a:outerShdw>
          </a:effectLst>
        </p:spPr>
        <p:txBody>
          <a:bodyPr wrap="none" lIns="0" rIns="0">
            <a:spAutoFit/>
          </a:bodyPr>
          <a:lstStyle/>
          <a:p>
            <a:pPr algn="l">
              <a:defRPr/>
            </a:pPr>
            <a:r>
              <a:rPr lang="en-US" b="1">
                <a:solidFill>
                  <a:srgbClr val="FFFFFF"/>
                </a:solidFill>
                <a:latin typeface="Arial" charset="0"/>
              </a:rPr>
              <a:t>© 2005 Prentice Hall Inc. </a:t>
            </a:r>
            <a:br>
              <a:rPr lang="en-US" b="1">
                <a:solidFill>
                  <a:srgbClr val="FFFFFF"/>
                </a:solidFill>
                <a:latin typeface="Arial" charset="0"/>
              </a:rPr>
            </a:br>
            <a:r>
              <a:rPr lang="en-US" b="1">
                <a:solidFill>
                  <a:srgbClr val="FFFFFF"/>
                </a:solidFill>
                <a:latin typeface="Arial" charset="0"/>
              </a:rPr>
              <a:t>All rights reserved.</a:t>
            </a:r>
          </a:p>
        </p:txBody>
      </p:sp>
      <p:sp>
        <p:nvSpPr>
          <p:cNvPr id="4" name="Text Box 6">
            <a:extLst>
              <a:ext uri="{FF2B5EF4-FFF2-40B4-BE49-F238E27FC236}">
                <a16:creationId xmlns:a16="http://schemas.microsoft.com/office/drawing/2014/main" id="{FF05BE2A-74FB-A1E1-3F1B-A7BD180AC65B}"/>
              </a:ext>
            </a:extLst>
          </p:cNvPr>
          <p:cNvSpPr txBox="1">
            <a:spLocks noChangeArrowheads="1"/>
          </p:cNvSpPr>
          <p:nvPr/>
        </p:nvSpPr>
        <p:spPr bwMode="blackWhite">
          <a:xfrm>
            <a:off x="7239000" y="6324600"/>
            <a:ext cx="1498600" cy="396875"/>
          </a:xfrm>
          <a:prstGeom prst="rect">
            <a:avLst/>
          </a:prstGeom>
          <a:noFill/>
          <a:ln w="9525">
            <a:noFill/>
            <a:miter lim="800000"/>
            <a:headEnd/>
            <a:tailEnd/>
          </a:ln>
          <a:effectLst>
            <a:outerShdw dist="17961" dir="2700000" algn="ctr" rotWithShape="0">
              <a:schemeClr val="tx1">
                <a:alpha val="50000"/>
              </a:schemeClr>
            </a:outerShdw>
          </a:effectLst>
        </p:spPr>
        <p:txBody>
          <a:bodyPr wrap="none" lIns="0" rIns="0">
            <a:spAutoFit/>
          </a:bodyPr>
          <a:lstStyle/>
          <a:p>
            <a:pPr algn="r">
              <a:defRPr/>
            </a:pPr>
            <a:r>
              <a:rPr lang="en-US" b="1">
                <a:solidFill>
                  <a:srgbClr val="FFFFFF"/>
                </a:solidFill>
                <a:latin typeface="Arial" charset="0"/>
              </a:rPr>
              <a:t>PowerPoint Presentation</a:t>
            </a:r>
            <a:br>
              <a:rPr lang="en-US" b="1">
                <a:solidFill>
                  <a:srgbClr val="FFFFFF"/>
                </a:solidFill>
                <a:latin typeface="Arial" charset="0"/>
              </a:rPr>
            </a:br>
            <a:r>
              <a:rPr lang="en-US" b="1">
                <a:solidFill>
                  <a:srgbClr val="FFFFFF"/>
                </a:solidFill>
                <a:latin typeface="Arial" charset="0"/>
              </a:rPr>
              <a:t> by Charlie Cook</a:t>
            </a:r>
          </a:p>
        </p:txBody>
      </p:sp>
      <p:sp>
        <p:nvSpPr>
          <p:cNvPr id="123912" name="Rectangle 8"/>
          <p:cNvSpPr>
            <a:spLocks noGrp="1" noChangeArrowheads="1"/>
          </p:cNvSpPr>
          <p:nvPr>
            <p:ph type="ctrTitle" sz="quarter"/>
          </p:nvPr>
        </p:nvSpPr>
        <p:spPr bwMode="auto">
          <a:xfrm>
            <a:off x="990600" y="1292225"/>
            <a:ext cx="4495800" cy="841375"/>
          </a:xfrm>
          <a:noFill/>
          <a:ln w="9525">
            <a:noFill/>
          </a:ln>
          <a:effectLst/>
        </p:spPr>
        <p:txBody>
          <a:bodyPr lIns="91440"/>
          <a:lstStyle>
            <a:lvl1pPr>
              <a:defRPr sz="2800" b="1">
                <a:solidFill>
                  <a:schemeClr val="tx1"/>
                </a:solidFill>
              </a:defRPr>
            </a:lvl1pPr>
          </a:lstStyle>
          <a:p>
            <a:r>
              <a:rPr lang="en-US"/>
              <a:t>Click to edit Master title style</a:t>
            </a:r>
          </a:p>
        </p:txBody>
      </p:sp>
      <p:sp>
        <p:nvSpPr>
          <p:cNvPr id="123913" name="Rectangle 9"/>
          <p:cNvSpPr>
            <a:spLocks noGrp="1" noChangeArrowheads="1"/>
          </p:cNvSpPr>
          <p:nvPr>
            <p:ph type="subTitle" sz="quarter" idx="1"/>
          </p:nvPr>
        </p:nvSpPr>
        <p:spPr>
          <a:xfrm>
            <a:off x="1066800" y="2514600"/>
            <a:ext cx="6248400" cy="1752600"/>
          </a:xfrm>
        </p:spPr>
        <p:txBody>
          <a:bodyPr/>
          <a:lstStyle>
            <a:lvl1pPr marL="0" indent="0">
              <a:buFont typeface="Wingdings" pitchFamily="2" charset="2"/>
              <a:buNone/>
              <a:defRPr sz="2800"/>
            </a:lvl1pPr>
          </a:lstStyle>
          <a:p>
            <a:r>
              <a:rPr lang="en-US"/>
              <a:t>Click to edit Master subtitle style</a:t>
            </a:r>
          </a:p>
        </p:txBody>
      </p:sp>
    </p:spTree>
    <p:extLst>
      <p:ext uri="{BB962C8B-B14F-4D97-AF65-F5344CB8AC3E}">
        <p14:creationId xmlns:p14="http://schemas.microsoft.com/office/powerpoint/2010/main" val="2096605796"/>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DD751BA-4F75-AA35-3B0E-C0BCC3A94467}"/>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5608854"/>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E2DF109-72CB-4304-E69F-702D57CECCFB}"/>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14699177"/>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54EAA93-02A6-D86C-6737-6555971C485E}"/>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20449828"/>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7434D0A-6D02-24CB-2661-726617B5C746}"/>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03719622"/>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24A8EF4-5FB4-2806-B4A4-FC18AEF16941}"/>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96097598"/>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2CFC5EF-A2A1-622A-1776-508B817FC435}"/>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45992156"/>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719D5A2-F337-B2C0-449B-A90868B665E9}"/>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31266383"/>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45BAD1A-AE5B-A76F-7C94-D02F77C643B9}"/>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37375680"/>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C90F5FF-C7A7-33E2-44F4-C7AEB1B215C5}"/>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7606290"/>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60EA046-6D98-8393-B560-78DFDC35ACD2}"/>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82894715"/>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0BC5F69F-0A87-8292-3F2D-7CD2411A584D}"/>
              </a:ext>
            </a:extLst>
          </p:cNvPr>
          <p:cNvSpPr>
            <a:spLocks noGrp="1" noChangeArrowheads="1"/>
          </p:cNvSpPr>
          <p:nvPr>
            <p:ph type="title"/>
          </p:nvPr>
        </p:nvSpPr>
        <p:spPr bwMode="blackWhite">
          <a:xfrm>
            <a:off x="685800" y="381000"/>
            <a:ext cx="7772400" cy="685800"/>
          </a:xfrm>
          <a:prstGeom prst="rect">
            <a:avLst/>
          </a:prstGeom>
          <a:solidFill>
            <a:srgbClr val="D3E307"/>
          </a:solidFill>
          <a:ln w="3175">
            <a:solidFill>
              <a:srgbClr val="5F5F5F"/>
            </a:solidFill>
            <a:miter lim="800000"/>
            <a:headEnd/>
            <a:tailEnd/>
          </a:ln>
          <a:effectLst>
            <a:outerShdw dist="107763" dir="2700000" algn="ctr" rotWithShape="0">
              <a:srgbClr val="B2B2B2">
                <a:alpha val="50000"/>
              </a:srgbClr>
            </a:outerShdw>
          </a:effectLst>
        </p:spPr>
        <p:txBody>
          <a:bodyPr vert="horz" wrap="square" lIns="182880" tIns="45720" rIns="91440" bIns="45720" numCol="1" anchor="ctr" anchorCtr="0" compatLnSpc="1">
            <a:prstTxWarp prst="textNoShape">
              <a:avLst/>
            </a:prstTxWarp>
          </a:bodyPr>
          <a:lstStyle/>
          <a:p>
            <a:pPr lvl="0"/>
            <a:r>
              <a:rPr lang="en-US"/>
              <a:t>Click to edit Master title style</a:t>
            </a:r>
          </a:p>
        </p:txBody>
      </p:sp>
      <p:sp>
        <p:nvSpPr>
          <p:cNvPr id="122883" name="Rectangle 3">
            <a:extLst>
              <a:ext uri="{FF2B5EF4-FFF2-40B4-BE49-F238E27FC236}">
                <a16:creationId xmlns:a16="http://schemas.microsoft.com/office/drawing/2014/main" id="{73946830-0329-6C5E-5DA2-CC325CFC07A2}"/>
              </a:ext>
            </a:extLst>
          </p:cNvPr>
          <p:cNvSpPr>
            <a:spLocks noGrp="1" noChangeArrowheads="1"/>
          </p:cNvSpPr>
          <p:nvPr>
            <p:ph type="body" idx="1"/>
          </p:nvPr>
        </p:nvSpPr>
        <p:spPr bwMode="auto">
          <a:xfrm>
            <a:off x="685800" y="12192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884" name="Rectangle 4">
            <a:extLst>
              <a:ext uri="{FF2B5EF4-FFF2-40B4-BE49-F238E27FC236}">
                <a16:creationId xmlns:a16="http://schemas.microsoft.com/office/drawing/2014/main" id="{99C86CD3-1D80-3EDB-A49F-702833E09D99}"/>
              </a:ext>
            </a:extLst>
          </p:cNvPr>
          <p:cNvSpPr>
            <a:spLocks noGrp="1" noChangeArrowheads="1"/>
          </p:cNvSpPr>
          <p:nvPr>
            <p:ph type="ftr" sz="quarter" idx="3"/>
          </p:nvPr>
        </p:nvSpPr>
        <p:spPr bwMode="auto">
          <a:xfrm>
            <a:off x="762000" y="6461125"/>
            <a:ext cx="3352800" cy="244475"/>
          </a:xfrm>
          <a:prstGeom prst="rect">
            <a:avLst/>
          </a:prstGeom>
          <a:noFill/>
          <a:ln w="9525">
            <a:noFill/>
            <a:miter lim="800000"/>
            <a:headEnd/>
            <a:tailEnd/>
          </a:ln>
          <a:effectLst/>
        </p:spPr>
        <p:txBody>
          <a:bodyPr vert="horz" wrap="square" lIns="0" tIns="45720" rIns="182880" bIns="45720" numCol="1" anchor="b" anchorCtr="0" compatLnSpc="1">
            <a:prstTxWarp prst="textNoShape">
              <a:avLst/>
            </a:prstTxWarp>
            <a:spAutoFit/>
          </a:bodyPr>
          <a:lstStyle>
            <a:lvl1pPr algn="l">
              <a:defRPr b="1">
                <a:latin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left)">
                                      <p:cBhvr>
                                        <p:cTn id="7" dur="500"/>
                                        <p:tgtEl>
                                          <p:spTgt spid="12288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2883">
                                            <p:txEl>
                                              <p:pRg st="1" end="1"/>
                                            </p:txEl>
                                          </p:spTgt>
                                        </p:tgtEl>
                                        <p:attrNameLst>
                                          <p:attrName>style.visibility</p:attrName>
                                        </p:attrNameLst>
                                      </p:cBhvr>
                                      <p:to>
                                        <p:strVal val="visible"/>
                                      </p:to>
                                    </p:set>
                                    <p:animEffect transition="in" filter="wipe(left)">
                                      <p:cBhvr>
                                        <p:cTn id="10" dur="500"/>
                                        <p:tgtEl>
                                          <p:spTgt spid="12288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animEffect transition="in" filter="wipe(left)">
                                      <p:cBhvr>
                                        <p:cTn id="13" dur="500"/>
                                        <p:tgtEl>
                                          <p:spTgt spid="12288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22883">
                                            <p:txEl>
                                              <p:pRg st="3" end="3"/>
                                            </p:txEl>
                                          </p:spTgt>
                                        </p:tgtEl>
                                        <p:attrNameLst>
                                          <p:attrName>style.visibility</p:attrName>
                                        </p:attrNameLst>
                                      </p:cBhvr>
                                      <p:to>
                                        <p:strVal val="visible"/>
                                      </p:to>
                                    </p:set>
                                    <p:animEffect transition="in" filter="wipe(left)">
                                      <p:cBhvr>
                                        <p:cTn id="16" dur="500"/>
                                        <p:tgtEl>
                                          <p:spTgt spid="122883">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22883">
                                            <p:txEl>
                                              <p:pRg st="4" end="4"/>
                                            </p:txEl>
                                          </p:spTgt>
                                        </p:tgtEl>
                                        <p:attrNameLst>
                                          <p:attrName>style.visibility</p:attrName>
                                        </p:attrNameLst>
                                      </p:cBhvr>
                                      <p:to>
                                        <p:strVal val="visible"/>
                                      </p:to>
                                    </p:set>
                                    <p:animEffect transition="in" filter="wipe(left)">
                                      <p:cBhvr>
                                        <p:cTn id="19" dur="500"/>
                                        <p:tgtEl>
                                          <p:spTgt spid="1228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autoUpdateAnimBg="0" advAuto="0">
        <p:tmplLst>
          <p:tmpl lvl="1">
            <p:tnLst>
              <p:par>
                <p:cTn presetID="22" presetClass="entr" presetSubtype="8" fill="hold" nodeType="afterEffect">
                  <p:stCondLst>
                    <p:cond delay="0"/>
                  </p:stCondLst>
                  <p:childTnLst>
                    <p:set>
                      <p:cBhvr>
                        <p:cTn dur="1" fill="hold">
                          <p:stCondLst>
                            <p:cond delay="0"/>
                          </p:stCondLst>
                        </p:cTn>
                        <p:tgtEl>
                          <p:spTgt spid="122883"/>
                        </p:tgtEl>
                        <p:attrNameLst>
                          <p:attrName>style.visibility</p:attrName>
                        </p:attrNameLst>
                      </p:cBhvr>
                      <p:to>
                        <p:strVal val="visible"/>
                      </p:to>
                    </p:set>
                    <p:animEffect transition="in" filter="wipe(left)">
                      <p:cBhvr>
                        <p:cTn dur="500"/>
                        <p:tgtEl>
                          <p:spTgt spid="12288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122883"/>
                        </p:tgtEl>
                        <p:attrNameLst>
                          <p:attrName>style.visibility</p:attrName>
                        </p:attrNameLst>
                      </p:cBhvr>
                      <p:to>
                        <p:strVal val="visible"/>
                      </p:to>
                    </p:set>
                    <p:animEffect transition="in" filter="wipe(left)">
                      <p:cBhvr>
                        <p:cTn dur="500"/>
                        <p:tgtEl>
                          <p:spTgt spid="12288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122883"/>
                        </p:tgtEl>
                        <p:attrNameLst>
                          <p:attrName>style.visibility</p:attrName>
                        </p:attrNameLst>
                      </p:cBhvr>
                      <p:to>
                        <p:strVal val="visible"/>
                      </p:to>
                    </p:set>
                    <p:animEffect transition="in" filter="wipe(left)">
                      <p:cBhvr>
                        <p:cTn dur="500"/>
                        <p:tgtEl>
                          <p:spTgt spid="12288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122883"/>
                        </p:tgtEl>
                        <p:attrNameLst>
                          <p:attrName>style.visibility</p:attrName>
                        </p:attrNameLst>
                      </p:cBhvr>
                      <p:to>
                        <p:strVal val="visible"/>
                      </p:to>
                    </p:set>
                    <p:animEffect transition="in" filter="wipe(left)">
                      <p:cBhvr>
                        <p:cTn dur="500"/>
                        <p:tgtEl>
                          <p:spTgt spid="12288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22883"/>
                        </p:tgtEl>
                        <p:attrNameLst>
                          <p:attrName>style.visibility</p:attrName>
                        </p:attrNameLst>
                      </p:cBhvr>
                      <p:to>
                        <p:strVal val="visible"/>
                      </p:to>
                    </p:set>
                    <p:animEffect transition="in" filter="wipe(left)">
                      <p:cBhvr>
                        <p:cTn dur="500"/>
                        <p:tgtEl>
                          <p:spTgt spid="122883"/>
                        </p:tgtEl>
                      </p:cBhvr>
                    </p:animEffect>
                  </p:childTnLst>
                </p:cTn>
              </p:par>
            </p:tnLst>
          </p:tmpl>
        </p:tmplLst>
      </p:bldP>
    </p:bldLst>
  </p:timing>
  <p:hf sldNum="0" hdr="0" dt="0"/>
  <p:txStyles>
    <p:titleStyle>
      <a:lvl1pPr algn="l" rtl="0" eaLnBrk="0" fontAlgn="base" hangingPunct="0">
        <a:spcBef>
          <a:spcPct val="0"/>
        </a:spcBef>
        <a:spcAft>
          <a:spcPct val="0"/>
        </a:spcAft>
        <a:defRPr sz="3200">
          <a:solidFill>
            <a:srgbClr val="336699"/>
          </a:solidFill>
          <a:latin typeface="+mj-lt"/>
          <a:ea typeface="+mj-ea"/>
          <a:cs typeface="+mj-cs"/>
        </a:defRPr>
      </a:lvl1pPr>
      <a:lvl2pPr algn="l" rtl="0" eaLnBrk="0" fontAlgn="base" hangingPunct="0">
        <a:spcBef>
          <a:spcPct val="0"/>
        </a:spcBef>
        <a:spcAft>
          <a:spcPct val="0"/>
        </a:spcAft>
        <a:defRPr sz="3200">
          <a:solidFill>
            <a:srgbClr val="336699"/>
          </a:solidFill>
          <a:latin typeface="Arial" charset="0"/>
        </a:defRPr>
      </a:lvl2pPr>
      <a:lvl3pPr algn="l" rtl="0" eaLnBrk="0" fontAlgn="base" hangingPunct="0">
        <a:spcBef>
          <a:spcPct val="0"/>
        </a:spcBef>
        <a:spcAft>
          <a:spcPct val="0"/>
        </a:spcAft>
        <a:defRPr sz="3200">
          <a:solidFill>
            <a:srgbClr val="336699"/>
          </a:solidFill>
          <a:latin typeface="Arial" charset="0"/>
        </a:defRPr>
      </a:lvl3pPr>
      <a:lvl4pPr algn="l" rtl="0" eaLnBrk="0" fontAlgn="base" hangingPunct="0">
        <a:spcBef>
          <a:spcPct val="0"/>
        </a:spcBef>
        <a:spcAft>
          <a:spcPct val="0"/>
        </a:spcAft>
        <a:defRPr sz="3200">
          <a:solidFill>
            <a:srgbClr val="336699"/>
          </a:solidFill>
          <a:latin typeface="Arial" charset="0"/>
        </a:defRPr>
      </a:lvl4pPr>
      <a:lvl5pPr algn="l" rtl="0" eaLnBrk="0" fontAlgn="base" hangingPunct="0">
        <a:spcBef>
          <a:spcPct val="0"/>
        </a:spcBef>
        <a:spcAft>
          <a:spcPct val="0"/>
        </a:spcAft>
        <a:defRPr sz="3200">
          <a:solidFill>
            <a:srgbClr val="336699"/>
          </a:solidFill>
          <a:latin typeface="Arial" charset="0"/>
        </a:defRPr>
      </a:lvl5pPr>
      <a:lvl6pPr marL="457200" algn="l" rtl="0" fontAlgn="base">
        <a:spcBef>
          <a:spcPct val="0"/>
        </a:spcBef>
        <a:spcAft>
          <a:spcPct val="0"/>
        </a:spcAft>
        <a:defRPr sz="3200">
          <a:solidFill>
            <a:srgbClr val="336699"/>
          </a:solidFill>
          <a:latin typeface="Arial" charset="0"/>
        </a:defRPr>
      </a:lvl6pPr>
      <a:lvl7pPr marL="914400" algn="l" rtl="0" fontAlgn="base">
        <a:spcBef>
          <a:spcPct val="0"/>
        </a:spcBef>
        <a:spcAft>
          <a:spcPct val="0"/>
        </a:spcAft>
        <a:defRPr sz="3200">
          <a:solidFill>
            <a:srgbClr val="336699"/>
          </a:solidFill>
          <a:latin typeface="Arial" charset="0"/>
        </a:defRPr>
      </a:lvl7pPr>
      <a:lvl8pPr marL="1371600" algn="l" rtl="0" fontAlgn="base">
        <a:spcBef>
          <a:spcPct val="0"/>
        </a:spcBef>
        <a:spcAft>
          <a:spcPct val="0"/>
        </a:spcAft>
        <a:defRPr sz="3200">
          <a:solidFill>
            <a:srgbClr val="336699"/>
          </a:solidFill>
          <a:latin typeface="Arial" charset="0"/>
        </a:defRPr>
      </a:lvl8pPr>
      <a:lvl9pPr marL="1828800" algn="l" rtl="0" fontAlgn="base">
        <a:spcBef>
          <a:spcPct val="0"/>
        </a:spcBef>
        <a:spcAft>
          <a:spcPct val="0"/>
        </a:spcAft>
        <a:defRPr sz="3200">
          <a:solidFill>
            <a:srgbClr val="336699"/>
          </a:solidFill>
          <a:latin typeface="Arial"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Ø"/>
        <a:defRPr sz="2400">
          <a:solidFill>
            <a:srgbClr val="CC6600"/>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200">
          <a:solidFill>
            <a:schemeClr val="tx1"/>
          </a:solidFill>
          <a:latin typeface="+mn-lt"/>
        </a:defRPr>
      </a:lvl2pPr>
      <a:lvl3pPr marL="1143000" indent="-228600" algn="l" rtl="0" eaLnBrk="0" fontAlgn="base" hangingPunct="0">
        <a:spcBef>
          <a:spcPct val="20000"/>
        </a:spcBef>
        <a:spcAft>
          <a:spcPct val="0"/>
        </a:spcAft>
        <a:buClr>
          <a:srgbClr val="CC6600"/>
        </a:buClr>
        <a:buChar char="•"/>
        <a:defRPr sz="2000">
          <a:solidFill>
            <a:schemeClr val="tx1"/>
          </a:solidFill>
          <a:latin typeface="+mn-lt"/>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defRPr>
      </a:lvl5pPr>
      <a:lvl6pPr marL="2514600" indent="-228600" algn="l" rtl="0" fontAlgn="base">
        <a:spcBef>
          <a:spcPct val="20000"/>
        </a:spcBef>
        <a:spcAft>
          <a:spcPct val="0"/>
        </a:spcAft>
        <a:buClr>
          <a:srgbClr val="336699"/>
        </a:buClr>
        <a:buChar char="»"/>
        <a:defRPr sz="2000">
          <a:solidFill>
            <a:schemeClr val="tx1"/>
          </a:solidFill>
          <a:latin typeface="+mn-lt"/>
        </a:defRPr>
      </a:lvl6pPr>
      <a:lvl7pPr marL="2971800" indent="-228600" algn="l" rtl="0" fontAlgn="base">
        <a:spcBef>
          <a:spcPct val="20000"/>
        </a:spcBef>
        <a:spcAft>
          <a:spcPct val="0"/>
        </a:spcAft>
        <a:buClr>
          <a:srgbClr val="336699"/>
        </a:buClr>
        <a:buChar char="»"/>
        <a:defRPr sz="2000">
          <a:solidFill>
            <a:schemeClr val="tx1"/>
          </a:solidFill>
          <a:latin typeface="+mn-lt"/>
        </a:defRPr>
      </a:lvl7pPr>
      <a:lvl8pPr marL="3429000" indent="-228600" algn="l" rtl="0" fontAlgn="base">
        <a:spcBef>
          <a:spcPct val="20000"/>
        </a:spcBef>
        <a:spcAft>
          <a:spcPct val="0"/>
        </a:spcAft>
        <a:buClr>
          <a:srgbClr val="336699"/>
        </a:buClr>
        <a:buChar char="»"/>
        <a:defRPr sz="2000">
          <a:solidFill>
            <a:schemeClr val="tx1"/>
          </a:solidFill>
          <a:latin typeface="+mn-lt"/>
        </a:defRPr>
      </a:lvl8pPr>
      <a:lvl9pPr marL="3886200" indent="-228600" algn="l" rtl="0" fontAlgn="base">
        <a:spcBef>
          <a:spcPct val="20000"/>
        </a:spcBef>
        <a:spcAft>
          <a:spcPct val="0"/>
        </a:spcAft>
        <a:buClr>
          <a:srgbClr val="336699"/>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1.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47.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a:extLst>
              <a:ext uri="{FF2B5EF4-FFF2-40B4-BE49-F238E27FC236}">
                <a16:creationId xmlns:a16="http://schemas.microsoft.com/office/drawing/2014/main" id="{37EEC6E7-F567-4A3C-0D62-80C47CD8A4D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4099" name="Rectangle 2">
            <a:extLst>
              <a:ext uri="{FF2B5EF4-FFF2-40B4-BE49-F238E27FC236}">
                <a16:creationId xmlns:a16="http://schemas.microsoft.com/office/drawing/2014/main" id="{6F8358E6-D2B7-0EAA-6C38-2E52EFE44A96}"/>
              </a:ext>
            </a:extLst>
          </p:cNvPr>
          <p:cNvSpPr>
            <a:spLocks noChangeArrowheads="1"/>
          </p:cNvSpPr>
          <p:nvPr/>
        </p:nvSpPr>
        <p:spPr bwMode="auto">
          <a:xfrm>
            <a:off x="762000" y="533400"/>
            <a:ext cx="7467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spcBef>
                <a:spcPct val="20000"/>
              </a:spcBef>
              <a:buClr>
                <a:schemeClr val="tx1"/>
              </a:buClr>
              <a:buFont typeface="Wingdings" pitchFamily="2" charset="2"/>
              <a:buNone/>
            </a:pPr>
            <a:r>
              <a:rPr lang="en-US" sz="2800" b="1" dirty="0">
                <a:solidFill>
                  <a:srgbClr val="FF0000"/>
                </a:solidFill>
              </a:rPr>
              <a:t>Advanced Leadership and Change Management</a:t>
            </a:r>
          </a:p>
          <a:p>
            <a:pPr eaLnBrk="1" hangingPunct="1">
              <a:spcBef>
                <a:spcPct val="20000"/>
              </a:spcBef>
              <a:buClr>
                <a:schemeClr val="tx1"/>
              </a:buClr>
              <a:buFont typeface="Wingdings" pitchFamily="2" charset="2"/>
              <a:buNone/>
            </a:pPr>
            <a:endParaRPr lang="en-US" altLang="en-US" sz="2800" b="1" dirty="0">
              <a:solidFill>
                <a:srgbClr val="FF0000"/>
              </a:solidFill>
            </a:endParaRPr>
          </a:p>
          <a:p>
            <a:pPr eaLnBrk="1" hangingPunct="1">
              <a:spcBef>
                <a:spcPct val="20000"/>
              </a:spcBef>
              <a:buClr>
                <a:schemeClr val="tx1"/>
              </a:buClr>
              <a:buFont typeface="Wingdings" pitchFamily="2" charset="2"/>
              <a:buNone/>
            </a:pPr>
            <a:endParaRPr lang="en-US" altLang="en-US" sz="2800" b="1" dirty="0">
              <a:solidFill>
                <a:srgbClr val="FF0000"/>
              </a:solidFill>
            </a:endParaRPr>
          </a:p>
          <a:p>
            <a:pPr eaLnBrk="1" hangingPunct="1">
              <a:spcBef>
                <a:spcPct val="20000"/>
              </a:spcBef>
              <a:buClr>
                <a:schemeClr val="tx1"/>
              </a:buClr>
              <a:buFont typeface="Wingdings" pitchFamily="2" charset="2"/>
              <a:buNone/>
            </a:pPr>
            <a:r>
              <a:rPr lang="en-US" altLang="en-US" sz="2800" b="1" dirty="0">
                <a:solidFill>
                  <a:srgbClr val="FF0000"/>
                </a:solidFill>
              </a:rPr>
              <a:t>Module-3, Session-1&amp;2</a:t>
            </a:r>
            <a:endParaRPr lang="en-US" altLang="en-US" sz="2800" b="1" dirty="0">
              <a:solidFill>
                <a:srgbClr val="CC6600"/>
              </a:solidFill>
            </a:endParaRPr>
          </a:p>
          <a:p>
            <a:pPr eaLnBrk="1" hangingPunct="1">
              <a:spcBef>
                <a:spcPct val="20000"/>
              </a:spcBef>
              <a:buClr>
                <a:schemeClr val="tx1"/>
              </a:buClr>
              <a:buFont typeface="Wingdings" pitchFamily="2" charset="2"/>
              <a:buNone/>
            </a:pPr>
            <a:r>
              <a:rPr lang="en-US" altLang="en-US" sz="3200" b="1" dirty="0">
                <a:solidFill>
                  <a:srgbClr val="CC6600"/>
                </a:solidFill>
              </a:rPr>
              <a:t>Theories and Leadership Styles</a:t>
            </a:r>
          </a:p>
          <a:p>
            <a:pPr eaLnBrk="1" hangingPunct="1">
              <a:spcBef>
                <a:spcPct val="20000"/>
              </a:spcBef>
              <a:buClr>
                <a:schemeClr val="tx1"/>
              </a:buClr>
              <a:buFont typeface="Wingdings" pitchFamily="2" charset="2"/>
              <a:buNone/>
            </a:pPr>
            <a:endParaRPr lang="en-US" altLang="en-US" sz="3200" b="1" dirty="0">
              <a:solidFill>
                <a:srgbClr val="CC6600"/>
              </a:solidFill>
            </a:endParaRPr>
          </a:p>
          <a:p>
            <a:r>
              <a:rPr lang="en-US" sz="2000" dirty="0"/>
              <a:t>02/06/2024</a:t>
            </a:r>
          </a:p>
          <a:p>
            <a:endParaRPr lang="en-US" sz="2000" dirty="0"/>
          </a:p>
          <a:p>
            <a:endParaRPr lang="en-US" sz="2000" dirty="0"/>
          </a:p>
          <a:p>
            <a:endParaRPr lang="en-US" sz="2000" dirty="0"/>
          </a:p>
          <a:p>
            <a:r>
              <a:rPr lang="en-US" sz="2000" dirty="0"/>
              <a:t>Prof. Anupama Sharma</a:t>
            </a:r>
          </a:p>
          <a:p>
            <a:pPr eaLnBrk="1" hangingPunct="1">
              <a:spcBef>
                <a:spcPct val="20000"/>
              </a:spcBef>
              <a:buClr>
                <a:schemeClr val="tx1"/>
              </a:buClr>
              <a:buFont typeface="Wingdings" pitchFamily="2" charset="2"/>
              <a:buNone/>
            </a:pPr>
            <a:endParaRPr lang="en-US" altLang="en-US" sz="2000" b="1" dirty="0">
              <a:solidFill>
                <a:srgbClr val="CC6600"/>
              </a:solidFill>
            </a:endParaRPr>
          </a:p>
          <a:p>
            <a:pPr eaLnBrk="1" hangingPunct="1">
              <a:spcBef>
                <a:spcPct val="20000"/>
              </a:spcBef>
              <a:buClr>
                <a:schemeClr val="tx1"/>
              </a:buClr>
              <a:buFont typeface="Wingdings" pitchFamily="2" charset="2"/>
              <a:buNone/>
            </a:pPr>
            <a:endParaRPr lang="en-US" altLang="en-US" sz="3200" b="1" dirty="0">
              <a:solidFill>
                <a:srgbClr val="CC6600"/>
              </a:solidFill>
            </a:endParaRPr>
          </a:p>
          <a:p>
            <a:pPr eaLnBrk="1" hangingPunct="1">
              <a:spcBef>
                <a:spcPct val="20000"/>
              </a:spcBef>
              <a:buClr>
                <a:schemeClr val="tx1"/>
              </a:buClr>
              <a:buFont typeface="Wingdings" pitchFamily="2" charset="2"/>
              <a:buNone/>
            </a:pPr>
            <a:endParaRPr lang="en-US" altLang="en-US" sz="3200" b="1" dirty="0">
              <a:solidFill>
                <a:srgbClr val="CC6600"/>
              </a:solidFill>
            </a:endParaRPr>
          </a:p>
        </p:txBody>
      </p:sp>
      <p:sp>
        <p:nvSpPr>
          <p:cNvPr id="4100" name="Text Box 4">
            <a:extLst>
              <a:ext uri="{FF2B5EF4-FFF2-40B4-BE49-F238E27FC236}">
                <a16:creationId xmlns:a16="http://schemas.microsoft.com/office/drawing/2014/main" id="{7AF1AE36-0EFD-53D5-71BE-55FDE50FE923}"/>
              </a:ext>
            </a:extLst>
          </p:cNvPr>
          <p:cNvSpPr txBox="1">
            <a:spLocks noChangeArrowheads="1"/>
          </p:cNvSpPr>
          <p:nvPr/>
        </p:nvSpPr>
        <p:spPr bwMode="auto">
          <a:xfrm>
            <a:off x="1066800" y="609600"/>
            <a:ext cx="6553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3200" b="1">
                <a:solidFill>
                  <a:srgbClr val="CC6600"/>
                </a:solidFill>
              </a:rPr>
              <a:t>  </a:t>
            </a:r>
            <a:r>
              <a:rPr lang="en-US" altLang="en-US" sz="3200" b="1"/>
              <a:t> </a:t>
            </a:r>
          </a:p>
        </p:txBody>
      </p:sp>
      <p:sp>
        <p:nvSpPr>
          <p:cNvPr id="3" name="Rectangle 6">
            <a:extLst>
              <a:ext uri="{FF2B5EF4-FFF2-40B4-BE49-F238E27FC236}">
                <a16:creationId xmlns:a16="http://schemas.microsoft.com/office/drawing/2014/main" id="{7AE76C01-4C6F-8D23-D5B1-6F64A3A661F4}"/>
              </a:ext>
            </a:extLst>
          </p:cNvPr>
          <p:cNvSpPr>
            <a:spLocks noChangeArrowheads="1"/>
          </p:cNvSpPr>
          <p:nvPr/>
        </p:nvSpPr>
        <p:spPr bwMode="auto">
          <a:xfrm>
            <a:off x="685800" y="36353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900" b="0" i="0" u="none" strike="noStrike" cap="none" normalizeH="0" baseline="0">
                <a:ln>
                  <a:noFill/>
                </a:ln>
                <a:solidFill>
                  <a:schemeClr val="tx1"/>
                </a:solidFill>
                <a:effectLst/>
                <a:latin typeface="Helvetica" pitchFamily="2" charset="0"/>
              </a:rPr>
            </a:br>
            <a:endParaRPr kumimoji="0" lang="en-US" altLang="en-US" sz="10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4D606CEB-54EE-F2DF-85CC-76D4242F2261}"/>
              </a:ext>
            </a:extLst>
          </p:cNvPr>
          <p:cNvPicPr>
            <a:picLocks noChangeAspect="1"/>
          </p:cNvPicPr>
          <p:nvPr/>
        </p:nvPicPr>
        <p:blipFill>
          <a:blip r:embed="rId3"/>
          <a:stretch>
            <a:fillRect/>
          </a:stretch>
        </p:blipFill>
        <p:spPr>
          <a:xfrm>
            <a:off x="3155950" y="4514850"/>
            <a:ext cx="2679700" cy="762000"/>
          </a:xfrm>
          <a:prstGeom prst="rect">
            <a:avLst/>
          </a:prstGeom>
        </p:spPr>
      </p:pic>
    </p:spTree>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BC169CE-0B50-A3AD-0C3C-D43EA4E1E934}"/>
              </a:ext>
            </a:extLst>
          </p:cNvPr>
          <p:cNvSpPr>
            <a:spLocks noGrp="1"/>
          </p:cNvSpPr>
          <p:nvPr>
            <p:ph type="title"/>
          </p:nvPr>
        </p:nvSpPr>
        <p:spPr>
          <a:xfrm>
            <a:off x="457200" y="119063"/>
            <a:ext cx="8229600" cy="788987"/>
          </a:xfrm>
        </p:spPr>
        <p:txBody>
          <a:bodyPr/>
          <a:lstStyle/>
          <a:p>
            <a:pPr algn="ctr"/>
            <a:r>
              <a:rPr lang="en-GB" altLang="en-US">
                <a:solidFill>
                  <a:schemeClr val="tx1"/>
                </a:solidFill>
              </a:rPr>
              <a:t>Learning Objectives</a:t>
            </a:r>
          </a:p>
        </p:txBody>
      </p:sp>
      <p:sp>
        <p:nvSpPr>
          <p:cNvPr id="25603" name="Content Placeholder 2">
            <a:extLst>
              <a:ext uri="{FF2B5EF4-FFF2-40B4-BE49-F238E27FC236}">
                <a16:creationId xmlns:a16="http://schemas.microsoft.com/office/drawing/2014/main" id="{7E8FD23A-A113-391D-A360-56D9B3C556B9}"/>
              </a:ext>
            </a:extLst>
          </p:cNvPr>
          <p:cNvSpPr>
            <a:spLocks noGrp="1"/>
          </p:cNvSpPr>
          <p:nvPr>
            <p:ph idx="1"/>
          </p:nvPr>
        </p:nvSpPr>
        <p:spPr>
          <a:xfrm>
            <a:off x="457200" y="836613"/>
            <a:ext cx="8229600" cy="5562600"/>
          </a:xfrm>
        </p:spPr>
        <p:txBody>
          <a:bodyPr/>
          <a:lstStyle/>
          <a:p>
            <a:endParaRPr lang="en-GB" altLang="en-US" sz="2800"/>
          </a:p>
          <a:p>
            <a:r>
              <a:rPr lang="en-GB" altLang="en-US" sz="2800"/>
              <a:t>Introduce and critically discuss traditional approaches to leadership that look at the traits, characteristics and personality of leaders</a:t>
            </a:r>
          </a:p>
          <a:p>
            <a:r>
              <a:rPr lang="en-GB" altLang="en-US" sz="2800"/>
              <a:t>Introduce and critically discuss the notion of leadership style</a:t>
            </a:r>
          </a:p>
          <a:p>
            <a:r>
              <a:rPr lang="en-GB" altLang="en-US" sz="2800"/>
              <a:t>Introduce and critically discuss the notion of intelligence or intelligences and the link to leadership </a:t>
            </a:r>
          </a:p>
          <a:p>
            <a:r>
              <a:rPr lang="en-GB" altLang="en-US" sz="2800"/>
              <a:t>Explore the difference between traits, skills, styles and intelligences of leadership</a:t>
            </a:r>
          </a:p>
        </p:txBody>
      </p:sp>
    </p:spTree>
    <p:extLst>
      <p:ext uri="{BB962C8B-B14F-4D97-AF65-F5344CB8AC3E}">
        <p14:creationId xmlns:p14="http://schemas.microsoft.com/office/powerpoint/2010/main" val="2535387988"/>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bject 2">
            <a:extLst>
              <a:ext uri="{FF2B5EF4-FFF2-40B4-BE49-F238E27FC236}">
                <a16:creationId xmlns:a16="http://schemas.microsoft.com/office/drawing/2014/main" id="{31598EBC-F342-DC7D-1489-63610FE6BA85}"/>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5123" name="object 3">
            <a:extLst>
              <a:ext uri="{FF2B5EF4-FFF2-40B4-BE49-F238E27FC236}">
                <a16:creationId xmlns:a16="http://schemas.microsoft.com/office/drawing/2014/main" id="{3C3F400A-EC18-EB63-C9ED-0439324D4F73}"/>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5124" name="object 4">
            <a:extLst>
              <a:ext uri="{FF2B5EF4-FFF2-40B4-BE49-F238E27FC236}">
                <a16:creationId xmlns:a16="http://schemas.microsoft.com/office/drawing/2014/main" id="{C3599B9B-4E12-3C4D-6342-CB8CFC0DE18B}"/>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5125" name="object 5">
            <a:extLst>
              <a:ext uri="{FF2B5EF4-FFF2-40B4-BE49-F238E27FC236}">
                <a16:creationId xmlns:a16="http://schemas.microsoft.com/office/drawing/2014/main" id="{CC460A14-200D-62FA-B322-7CC42AD16617}"/>
              </a:ext>
            </a:extLst>
          </p:cNvPr>
          <p:cNvSpPr>
            <a:spLocks noChangeArrowheads="1"/>
          </p:cNvSpPr>
          <p:nvPr/>
        </p:nvSpPr>
        <p:spPr bwMode="auto">
          <a:xfrm>
            <a:off x="2301875" y="381000"/>
            <a:ext cx="5807075" cy="11144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6" name="object 6">
            <a:extLst>
              <a:ext uri="{FF2B5EF4-FFF2-40B4-BE49-F238E27FC236}">
                <a16:creationId xmlns:a16="http://schemas.microsoft.com/office/drawing/2014/main" id="{CB009BC4-E586-1E2A-A606-6B5437FB98D8}"/>
              </a:ext>
            </a:extLst>
          </p:cNvPr>
          <p:cNvSpPr txBox="1">
            <a:spLocks noGrp="1"/>
          </p:cNvSpPr>
          <p:nvPr>
            <p:ph type="title"/>
          </p:nvPr>
        </p:nvSpPr>
        <p:spPr/>
        <p:txBody>
          <a:bodyPr tIns="394776" rtlCol="0"/>
          <a:lstStyle/>
          <a:p>
            <a:pPr marL="1443355" eaLnBrk="1" fontAlgn="auto" hangingPunct="1">
              <a:spcBef>
                <a:spcPts val="0"/>
              </a:spcBef>
              <a:spcAft>
                <a:spcPts val="0"/>
              </a:spcAft>
              <a:defRPr/>
            </a:pPr>
            <a:r>
              <a:rPr sz="5400" dirty="0">
                <a:latin typeface="Algerian"/>
                <a:cs typeface="Algerian"/>
              </a:rPr>
              <a:t>Introduc</a:t>
            </a:r>
            <a:r>
              <a:rPr sz="5400" spc="-35" dirty="0">
                <a:latin typeface="Algerian"/>
                <a:cs typeface="Algerian"/>
              </a:rPr>
              <a:t>t</a:t>
            </a:r>
            <a:r>
              <a:rPr sz="5400" spc="-30" dirty="0">
                <a:latin typeface="Algerian"/>
                <a:cs typeface="Algerian"/>
              </a:rPr>
              <a:t>ion</a:t>
            </a:r>
            <a:endParaRPr sz="5400">
              <a:latin typeface="Algerian"/>
              <a:cs typeface="Algerian"/>
            </a:endParaRPr>
          </a:p>
        </p:txBody>
      </p:sp>
      <p:sp>
        <p:nvSpPr>
          <p:cNvPr id="5127" name="object 7">
            <a:extLst>
              <a:ext uri="{FF2B5EF4-FFF2-40B4-BE49-F238E27FC236}">
                <a16:creationId xmlns:a16="http://schemas.microsoft.com/office/drawing/2014/main" id="{823D131E-9B08-BCDC-FB35-44F9C82F0602}"/>
              </a:ext>
            </a:extLst>
          </p:cNvPr>
          <p:cNvSpPr txBox="1">
            <a:spLocks noChangeArrowheads="1"/>
          </p:cNvSpPr>
          <p:nvPr/>
        </p:nvSpPr>
        <p:spPr bwMode="auto">
          <a:xfrm>
            <a:off x="1509713" y="1836738"/>
            <a:ext cx="7205662"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400">
                <a:solidFill>
                  <a:srgbClr val="310D03"/>
                </a:solidFill>
                <a:latin typeface="Times New Roman" panose="02020603050405020304" pitchFamily="18" charset="0"/>
                <a:cs typeface="Times New Roman" panose="02020603050405020304" pitchFamily="18" charset="0"/>
              </a:rPr>
              <a:t>Leadership is the ability to develop a vision that motivates others to move with a passion toward a common goal. So leadership is a process by which a person influences others to accomplish an objective and directs the organization in a way that makes it more cohesive and coherent.</a:t>
            </a:r>
            <a:endParaRPr lang="en-US" alt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316302"/>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bject 2">
            <a:extLst>
              <a:ext uri="{FF2B5EF4-FFF2-40B4-BE49-F238E27FC236}">
                <a16:creationId xmlns:a16="http://schemas.microsoft.com/office/drawing/2014/main" id="{DA297C31-9348-2CE6-30D6-2A859D53F18D}"/>
              </a:ext>
            </a:extLst>
          </p:cNvPr>
          <p:cNvSpPr>
            <a:spLocks noChangeArrowheads="1"/>
          </p:cNvSpPr>
          <p:nvPr/>
        </p:nvSpPr>
        <p:spPr bwMode="auto">
          <a:xfrm>
            <a:off x="1193800" y="90488"/>
            <a:ext cx="7843838" cy="8128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 name="object 3">
            <a:extLst>
              <a:ext uri="{FF2B5EF4-FFF2-40B4-BE49-F238E27FC236}">
                <a16:creationId xmlns:a16="http://schemas.microsoft.com/office/drawing/2014/main" id="{90B394F4-2DAD-F16C-445D-CF89C2D580F9}"/>
              </a:ext>
            </a:extLst>
          </p:cNvPr>
          <p:cNvSpPr txBox="1"/>
          <p:nvPr/>
        </p:nvSpPr>
        <p:spPr>
          <a:xfrm>
            <a:off x="1514475" y="319088"/>
            <a:ext cx="7202488" cy="520700"/>
          </a:xfrm>
          <a:prstGeom prst="rect">
            <a:avLst/>
          </a:prstGeom>
        </p:spPr>
        <p:txBody>
          <a:bodyPr lIns="0" tIns="0" rIns="0" bIns="0">
            <a:spAutoFit/>
          </a:bodyPr>
          <a:lstStyle/>
          <a:p>
            <a:pPr marL="12700" fontAlgn="auto">
              <a:spcBef>
                <a:spcPts val="0"/>
              </a:spcBef>
              <a:spcAft>
                <a:spcPts val="0"/>
              </a:spcAft>
              <a:defRPr/>
            </a:pPr>
            <a:r>
              <a:rPr sz="3900" spc="-5" dirty="0">
                <a:solidFill>
                  <a:srgbClr val="562213"/>
                </a:solidFill>
                <a:latin typeface="Algerian"/>
                <a:cs typeface="Algerian"/>
              </a:rPr>
              <a:t>Fou</a:t>
            </a:r>
            <a:r>
              <a:rPr sz="3900" dirty="0">
                <a:solidFill>
                  <a:srgbClr val="562213"/>
                </a:solidFill>
                <a:latin typeface="Algerian"/>
                <a:cs typeface="Algerian"/>
              </a:rPr>
              <a:t>r</a:t>
            </a:r>
            <a:r>
              <a:rPr sz="3900" spc="-15" dirty="0">
                <a:solidFill>
                  <a:srgbClr val="562213"/>
                </a:solidFill>
                <a:latin typeface="Times New Roman"/>
                <a:cs typeface="Times New Roman"/>
              </a:rPr>
              <a:t> </a:t>
            </a:r>
            <a:r>
              <a:rPr sz="3900" spc="-5" dirty="0">
                <a:solidFill>
                  <a:srgbClr val="562213"/>
                </a:solidFill>
                <a:latin typeface="Algerian"/>
                <a:cs typeface="Algerian"/>
              </a:rPr>
              <a:t>factor</a:t>
            </a:r>
            <a:r>
              <a:rPr sz="3900" dirty="0">
                <a:solidFill>
                  <a:srgbClr val="562213"/>
                </a:solidFill>
                <a:latin typeface="Algerian"/>
                <a:cs typeface="Algerian"/>
              </a:rPr>
              <a:t>s</a:t>
            </a:r>
            <a:r>
              <a:rPr sz="3900" spc="10" dirty="0">
                <a:solidFill>
                  <a:srgbClr val="562213"/>
                </a:solidFill>
                <a:latin typeface="Times New Roman"/>
                <a:cs typeface="Times New Roman"/>
              </a:rPr>
              <a:t> </a:t>
            </a:r>
            <a:r>
              <a:rPr sz="3900" spc="-5" dirty="0">
                <a:solidFill>
                  <a:srgbClr val="562213"/>
                </a:solidFill>
                <a:latin typeface="Algerian"/>
                <a:cs typeface="Algerian"/>
              </a:rPr>
              <a:t>o</a:t>
            </a:r>
            <a:r>
              <a:rPr sz="3900" dirty="0">
                <a:solidFill>
                  <a:srgbClr val="562213"/>
                </a:solidFill>
                <a:latin typeface="Algerian"/>
                <a:cs typeface="Algerian"/>
              </a:rPr>
              <a:t>f</a:t>
            </a:r>
            <a:r>
              <a:rPr sz="3900" spc="-5" dirty="0">
                <a:solidFill>
                  <a:srgbClr val="562213"/>
                </a:solidFill>
                <a:latin typeface="Times New Roman"/>
                <a:cs typeface="Times New Roman"/>
              </a:rPr>
              <a:t> </a:t>
            </a:r>
            <a:r>
              <a:rPr sz="3900" spc="-5" dirty="0">
                <a:solidFill>
                  <a:srgbClr val="562213"/>
                </a:solidFill>
                <a:latin typeface="Algerian"/>
                <a:cs typeface="Algerian"/>
              </a:rPr>
              <a:t>lea</a:t>
            </a:r>
            <a:r>
              <a:rPr sz="3900" spc="-15" dirty="0">
                <a:solidFill>
                  <a:srgbClr val="562213"/>
                </a:solidFill>
                <a:latin typeface="Algerian"/>
                <a:cs typeface="Algerian"/>
              </a:rPr>
              <a:t>d</a:t>
            </a:r>
            <a:r>
              <a:rPr sz="3900" dirty="0">
                <a:solidFill>
                  <a:srgbClr val="562213"/>
                </a:solidFill>
                <a:latin typeface="Algerian"/>
                <a:cs typeface="Algerian"/>
              </a:rPr>
              <a:t>er</a:t>
            </a:r>
            <a:r>
              <a:rPr sz="3900" spc="-20" dirty="0">
                <a:solidFill>
                  <a:srgbClr val="562213"/>
                </a:solidFill>
                <a:latin typeface="Algerian"/>
                <a:cs typeface="Algerian"/>
              </a:rPr>
              <a:t>s</a:t>
            </a:r>
            <a:r>
              <a:rPr sz="3900" dirty="0">
                <a:solidFill>
                  <a:srgbClr val="562213"/>
                </a:solidFill>
                <a:latin typeface="Algerian"/>
                <a:cs typeface="Algerian"/>
              </a:rPr>
              <a:t>hip</a:t>
            </a:r>
            <a:endParaRPr sz="3900">
              <a:latin typeface="Algerian"/>
              <a:cs typeface="Algerian"/>
            </a:endParaRPr>
          </a:p>
        </p:txBody>
      </p:sp>
      <p:sp>
        <p:nvSpPr>
          <p:cNvPr id="7172" name="object 4">
            <a:extLst>
              <a:ext uri="{FF2B5EF4-FFF2-40B4-BE49-F238E27FC236}">
                <a16:creationId xmlns:a16="http://schemas.microsoft.com/office/drawing/2014/main" id="{D3918596-FEDE-45BC-728E-C4D7BFBD9581}"/>
              </a:ext>
            </a:extLst>
          </p:cNvPr>
          <p:cNvSpPr>
            <a:spLocks noChangeArrowheads="1"/>
          </p:cNvSpPr>
          <p:nvPr/>
        </p:nvSpPr>
        <p:spPr bwMode="auto">
          <a:xfrm>
            <a:off x="1906588" y="1195388"/>
            <a:ext cx="6265862" cy="533241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3" name="object 5">
            <a:extLst>
              <a:ext uri="{FF2B5EF4-FFF2-40B4-BE49-F238E27FC236}">
                <a16:creationId xmlns:a16="http://schemas.microsoft.com/office/drawing/2014/main" id="{D4C4ADD4-4C24-A1D2-71FC-E596941AFE47}"/>
              </a:ext>
            </a:extLst>
          </p:cNvPr>
          <p:cNvSpPr>
            <a:spLocks/>
          </p:cNvSpPr>
          <p:nvPr/>
        </p:nvSpPr>
        <p:spPr bwMode="auto">
          <a:xfrm>
            <a:off x="1819275" y="6588125"/>
            <a:ext cx="6442075" cy="0"/>
          </a:xfrm>
          <a:custGeom>
            <a:avLst/>
            <a:gdLst>
              <a:gd name="T0" fmla="*/ 0 w 6442709"/>
              <a:gd name="T1" fmla="*/ 6442587 w 6442709"/>
              <a:gd name="T2" fmla="*/ 0 60000 65536"/>
              <a:gd name="T3" fmla="*/ 0 60000 65536"/>
              <a:gd name="T4" fmla="*/ 0 w 6442709"/>
              <a:gd name="T5" fmla="*/ 6442709 w 6442709"/>
            </a:gdLst>
            <a:ahLst/>
            <a:cxnLst>
              <a:cxn ang="T2">
                <a:pos x="T0" y="0"/>
              </a:cxn>
              <a:cxn ang="T3">
                <a:pos x="T1" y="0"/>
              </a:cxn>
            </a:cxnLst>
            <a:rect l="T4" t="0" r="T5" b="0"/>
            <a:pathLst>
              <a:path w="6442709">
                <a:moveTo>
                  <a:pt x="0" y="0"/>
                </a:moveTo>
                <a:lnTo>
                  <a:pt x="6442587" y="0"/>
                </a:lnTo>
              </a:path>
            </a:pathLst>
          </a:custGeom>
          <a:noFill/>
          <a:ln w="54610">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4" name="object 6">
            <a:extLst>
              <a:ext uri="{FF2B5EF4-FFF2-40B4-BE49-F238E27FC236}">
                <a16:creationId xmlns:a16="http://schemas.microsoft.com/office/drawing/2014/main" id="{904DE550-B523-03A4-C23E-09C1BB355369}"/>
              </a:ext>
            </a:extLst>
          </p:cNvPr>
          <p:cNvSpPr>
            <a:spLocks/>
          </p:cNvSpPr>
          <p:nvPr/>
        </p:nvSpPr>
        <p:spPr bwMode="auto">
          <a:xfrm>
            <a:off x="1844675" y="1160463"/>
            <a:ext cx="0" cy="5400675"/>
          </a:xfrm>
          <a:custGeom>
            <a:avLst/>
            <a:gdLst>
              <a:gd name="T0" fmla="*/ 0 h 5400040"/>
              <a:gd name="T1" fmla="*/ 5400040 h 5400040"/>
              <a:gd name="T2" fmla="*/ 0 60000 65536"/>
              <a:gd name="T3" fmla="*/ 0 60000 65536"/>
              <a:gd name="T4" fmla="*/ 0 h 5400040"/>
              <a:gd name="T5" fmla="*/ 5400040 h 5400040"/>
            </a:gdLst>
            <a:ahLst/>
            <a:cxnLst>
              <a:cxn ang="T2">
                <a:pos x="0" y="T0"/>
              </a:cxn>
              <a:cxn ang="T3">
                <a:pos x="0" y="T1"/>
              </a:cxn>
            </a:cxnLst>
            <a:rect l="0" t="T4" r="0" b="T5"/>
            <a:pathLst>
              <a:path h="5400040">
                <a:moveTo>
                  <a:pt x="0" y="0"/>
                </a:moveTo>
                <a:lnTo>
                  <a:pt x="0" y="5400040"/>
                </a:lnTo>
              </a:path>
            </a:pathLst>
          </a:custGeom>
          <a:noFill/>
          <a:ln w="5460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5" name="object 7">
            <a:extLst>
              <a:ext uri="{FF2B5EF4-FFF2-40B4-BE49-F238E27FC236}">
                <a16:creationId xmlns:a16="http://schemas.microsoft.com/office/drawing/2014/main" id="{E9162EB2-F912-A0F3-C232-94AD623D8AF8}"/>
              </a:ext>
            </a:extLst>
          </p:cNvPr>
          <p:cNvSpPr>
            <a:spLocks/>
          </p:cNvSpPr>
          <p:nvPr/>
        </p:nvSpPr>
        <p:spPr bwMode="auto">
          <a:xfrm>
            <a:off x="1819275" y="1133475"/>
            <a:ext cx="6442075" cy="0"/>
          </a:xfrm>
          <a:custGeom>
            <a:avLst/>
            <a:gdLst>
              <a:gd name="T0" fmla="*/ 0 w 6442709"/>
              <a:gd name="T1" fmla="*/ 6442587 w 6442709"/>
              <a:gd name="T2" fmla="*/ 0 60000 65536"/>
              <a:gd name="T3" fmla="*/ 0 60000 65536"/>
              <a:gd name="T4" fmla="*/ 0 w 6442709"/>
              <a:gd name="T5" fmla="*/ 6442709 w 6442709"/>
            </a:gdLst>
            <a:ahLst/>
            <a:cxnLst>
              <a:cxn ang="T2">
                <a:pos x="T0" y="0"/>
              </a:cxn>
              <a:cxn ang="T3">
                <a:pos x="T1" y="0"/>
              </a:cxn>
            </a:cxnLst>
            <a:rect l="T4" t="0" r="T5" b="0"/>
            <a:pathLst>
              <a:path w="6442709">
                <a:moveTo>
                  <a:pt x="0" y="0"/>
                </a:moveTo>
                <a:lnTo>
                  <a:pt x="6442587" y="0"/>
                </a:lnTo>
              </a:path>
            </a:pathLst>
          </a:custGeom>
          <a:noFill/>
          <a:ln w="5460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6" name="object 8">
            <a:extLst>
              <a:ext uri="{FF2B5EF4-FFF2-40B4-BE49-F238E27FC236}">
                <a16:creationId xmlns:a16="http://schemas.microsoft.com/office/drawing/2014/main" id="{46461AE1-FF63-A437-AAAB-2ABEC513FA0A}"/>
              </a:ext>
            </a:extLst>
          </p:cNvPr>
          <p:cNvSpPr>
            <a:spLocks/>
          </p:cNvSpPr>
          <p:nvPr/>
        </p:nvSpPr>
        <p:spPr bwMode="auto">
          <a:xfrm>
            <a:off x="8234363" y="1160463"/>
            <a:ext cx="0" cy="5400675"/>
          </a:xfrm>
          <a:custGeom>
            <a:avLst/>
            <a:gdLst>
              <a:gd name="T0" fmla="*/ 0 h 5400040"/>
              <a:gd name="T1" fmla="*/ 5399745 h 5400040"/>
              <a:gd name="T2" fmla="*/ 0 60000 65536"/>
              <a:gd name="T3" fmla="*/ 0 60000 65536"/>
              <a:gd name="T4" fmla="*/ 0 h 5400040"/>
              <a:gd name="T5" fmla="*/ 5400040 h 5400040"/>
            </a:gdLst>
            <a:ahLst/>
            <a:cxnLst>
              <a:cxn ang="T2">
                <a:pos x="0" y="T0"/>
              </a:cxn>
              <a:cxn ang="T3">
                <a:pos x="0" y="T1"/>
              </a:cxn>
            </a:cxnLst>
            <a:rect l="0" t="T4" r="0" b="T5"/>
            <a:pathLst>
              <a:path h="5400040">
                <a:moveTo>
                  <a:pt x="0" y="0"/>
                </a:moveTo>
                <a:lnTo>
                  <a:pt x="0" y="5399745"/>
                </a:lnTo>
              </a:path>
            </a:pathLst>
          </a:custGeom>
          <a:noFill/>
          <a:ln w="5460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7" name="object 9">
            <a:extLst>
              <a:ext uri="{FF2B5EF4-FFF2-40B4-BE49-F238E27FC236}">
                <a16:creationId xmlns:a16="http://schemas.microsoft.com/office/drawing/2014/main" id="{75A9595E-2FB5-A426-3026-36EACECDD8A4}"/>
              </a:ext>
            </a:extLst>
          </p:cNvPr>
          <p:cNvSpPr>
            <a:spLocks/>
          </p:cNvSpPr>
          <p:nvPr/>
        </p:nvSpPr>
        <p:spPr bwMode="auto">
          <a:xfrm>
            <a:off x="1889125" y="6534150"/>
            <a:ext cx="6300788" cy="0"/>
          </a:xfrm>
          <a:custGeom>
            <a:avLst/>
            <a:gdLst>
              <a:gd name="T0" fmla="*/ 0 w 6300470"/>
              <a:gd name="T1" fmla="*/ 6300337 w 6300470"/>
              <a:gd name="T2" fmla="*/ 0 60000 65536"/>
              <a:gd name="T3" fmla="*/ 0 60000 65536"/>
              <a:gd name="T4" fmla="*/ 0 w 6300470"/>
              <a:gd name="T5" fmla="*/ 6300470 w 6300470"/>
            </a:gdLst>
            <a:ahLst/>
            <a:cxnLst>
              <a:cxn ang="T2">
                <a:pos x="T0" y="0"/>
              </a:cxn>
              <a:cxn ang="T3">
                <a:pos x="T1" y="0"/>
              </a:cxn>
            </a:cxnLst>
            <a:rect l="T4" t="0" r="T5" b="0"/>
            <a:pathLst>
              <a:path w="6300470">
                <a:moveTo>
                  <a:pt x="0" y="0"/>
                </a:moveTo>
                <a:lnTo>
                  <a:pt x="6300337" y="0"/>
                </a:lnTo>
              </a:path>
            </a:pathLst>
          </a:custGeom>
          <a:noFill/>
          <a:ln w="1904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8" name="object 10">
            <a:extLst>
              <a:ext uri="{FF2B5EF4-FFF2-40B4-BE49-F238E27FC236}">
                <a16:creationId xmlns:a16="http://schemas.microsoft.com/office/drawing/2014/main" id="{A7D93D1F-C055-25A2-D496-690A04168264}"/>
              </a:ext>
            </a:extLst>
          </p:cNvPr>
          <p:cNvSpPr>
            <a:spLocks/>
          </p:cNvSpPr>
          <p:nvPr/>
        </p:nvSpPr>
        <p:spPr bwMode="auto">
          <a:xfrm>
            <a:off x="1898650" y="1196975"/>
            <a:ext cx="0" cy="5327650"/>
          </a:xfrm>
          <a:custGeom>
            <a:avLst/>
            <a:gdLst>
              <a:gd name="T0" fmla="*/ 0 h 5328920"/>
              <a:gd name="T1" fmla="*/ 5328920 h 5328920"/>
              <a:gd name="T2" fmla="*/ 0 60000 65536"/>
              <a:gd name="T3" fmla="*/ 0 60000 65536"/>
              <a:gd name="T4" fmla="*/ 0 h 5328920"/>
              <a:gd name="T5" fmla="*/ 5328920 h 5328920"/>
            </a:gdLst>
            <a:ahLst/>
            <a:cxnLst>
              <a:cxn ang="T2">
                <a:pos x="0" y="T0"/>
              </a:cxn>
              <a:cxn ang="T3">
                <a:pos x="0" y="T1"/>
              </a:cxn>
            </a:cxnLst>
            <a:rect l="0" t="T4" r="0" b="T5"/>
            <a:pathLst>
              <a:path h="5328920">
                <a:moveTo>
                  <a:pt x="0" y="0"/>
                </a:moveTo>
                <a:lnTo>
                  <a:pt x="0" y="5328920"/>
                </a:lnTo>
              </a:path>
            </a:pathLst>
          </a:custGeom>
          <a:noFill/>
          <a:ln w="1904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79" name="object 11">
            <a:extLst>
              <a:ext uri="{FF2B5EF4-FFF2-40B4-BE49-F238E27FC236}">
                <a16:creationId xmlns:a16="http://schemas.microsoft.com/office/drawing/2014/main" id="{21036AC0-BBFA-6F6F-1B9E-684F6F3E8023}"/>
              </a:ext>
            </a:extLst>
          </p:cNvPr>
          <p:cNvSpPr>
            <a:spLocks/>
          </p:cNvSpPr>
          <p:nvPr/>
        </p:nvSpPr>
        <p:spPr bwMode="auto">
          <a:xfrm>
            <a:off x="1889125" y="1187450"/>
            <a:ext cx="6300788" cy="0"/>
          </a:xfrm>
          <a:custGeom>
            <a:avLst/>
            <a:gdLst>
              <a:gd name="T0" fmla="*/ 0 w 6300470"/>
              <a:gd name="T1" fmla="*/ 6300337 w 6300470"/>
              <a:gd name="T2" fmla="*/ 0 60000 65536"/>
              <a:gd name="T3" fmla="*/ 0 60000 65536"/>
              <a:gd name="T4" fmla="*/ 0 w 6300470"/>
              <a:gd name="T5" fmla="*/ 6300470 w 6300470"/>
            </a:gdLst>
            <a:ahLst/>
            <a:cxnLst>
              <a:cxn ang="T2">
                <a:pos x="T0" y="0"/>
              </a:cxn>
              <a:cxn ang="T3">
                <a:pos x="T1" y="0"/>
              </a:cxn>
            </a:cxnLst>
            <a:rect l="T4" t="0" r="T5" b="0"/>
            <a:pathLst>
              <a:path w="6300470">
                <a:moveTo>
                  <a:pt x="0" y="0"/>
                </a:moveTo>
                <a:lnTo>
                  <a:pt x="6300337" y="0"/>
                </a:lnTo>
              </a:path>
            </a:pathLst>
          </a:custGeom>
          <a:noFill/>
          <a:ln w="1904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180" name="object 12">
            <a:extLst>
              <a:ext uri="{FF2B5EF4-FFF2-40B4-BE49-F238E27FC236}">
                <a16:creationId xmlns:a16="http://schemas.microsoft.com/office/drawing/2014/main" id="{477AFE2D-299A-38EF-46CB-CB5D07A19C21}"/>
              </a:ext>
            </a:extLst>
          </p:cNvPr>
          <p:cNvSpPr>
            <a:spLocks/>
          </p:cNvSpPr>
          <p:nvPr/>
        </p:nvSpPr>
        <p:spPr bwMode="auto">
          <a:xfrm>
            <a:off x="8181975" y="1196975"/>
            <a:ext cx="0" cy="5329238"/>
          </a:xfrm>
          <a:custGeom>
            <a:avLst/>
            <a:gdLst>
              <a:gd name="T0" fmla="*/ 0 h 5328920"/>
              <a:gd name="T1" fmla="*/ 5328604 h 5328920"/>
              <a:gd name="T2" fmla="*/ 0 60000 65536"/>
              <a:gd name="T3" fmla="*/ 0 60000 65536"/>
              <a:gd name="T4" fmla="*/ 0 h 5328920"/>
              <a:gd name="T5" fmla="*/ 5328920 h 5328920"/>
            </a:gdLst>
            <a:ahLst/>
            <a:cxnLst>
              <a:cxn ang="T2">
                <a:pos x="0" y="T0"/>
              </a:cxn>
              <a:cxn ang="T3">
                <a:pos x="0" y="T1"/>
              </a:cxn>
            </a:cxnLst>
            <a:rect l="0" t="T4" r="0" b="T5"/>
            <a:pathLst>
              <a:path h="5328920">
                <a:moveTo>
                  <a:pt x="0" y="0"/>
                </a:moveTo>
                <a:lnTo>
                  <a:pt x="0" y="5328604"/>
                </a:lnTo>
              </a:path>
            </a:pathLst>
          </a:custGeom>
          <a:noFill/>
          <a:ln w="19033">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32407139"/>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C1E00772-F0F6-E126-6BC9-E1F8731C7242}"/>
              </a:ext>
            </a:extLst>
          </p:cNvPr>
          <p:cNvSpPr txBox="1">
            <a:spLocks noChangeArrowheads="1"/>
          </p:cNvSpPr>
          <p:nvPr/>
        </p:nvSpPr>
        <p:spPr>
          <a:xfrm>
            <a:off x="652463" y="1557338"/>
            <a:ext cx="7427912" cy="4497387"/>
          </a:xfrm>
          <a:prstGeom prst="rect">
            <a:avLst/>
          </a:prstGeom>
        </p:spPr>
        <p:txBody>
          <a:bodyPr/>
          <a:lstStyle/>
          <a:p>
            <a:pPr marL="534988" indent="-534988" algn="ctr">
              <a:lnSpc>
                <a:spcPct val="90000"/>
              </a:lnSpc>
              <a:spcBef>
                <a:spcPct val="20000"/>
              </a:spcBef>
              <a:buClr>
                <a:srgbClr val="CC0000"/>
              </a:buClr>
              <a:defRPr/>
            </a:pPr>
            <a:r>
              <a:rPr lang="en-GB" sz="2800" kern="0" dirty="0">
                <a:latin typeface="+mn-lt"/>
              </a:rPr>
              <a:t>Five ‘Intelligences’ Underlying Leadership</a:t>
            </a:r>
          </a:p>
          <a:p>
            <a:pPr marL="534988" indent="-534988" algn="ctr">
              <a:lnSpc>
                <a:spcPct val="90000"/>
              </a:lnSpc>
              <a:spcBef>
                <a:spcPct val="20000"/>
              </a:spcBef>
              <a:buClr>
                <a:srgbClr val="CC0000"/>
              </a:buClr>
              <a:defRPr/>
            </a:pPr>
            <a:endParaRPr lang="en-GB" sz="2800" kern="0" dirty="0">
              <a:latin typeface="+mn-lt"/>
            </a:endParaRPr>
          </a:p>
          <a:p>
            <a:pPr marL="534988" indent="-534988" algn="l">
              <a:lnSpc>
                <a:spcPct val="90000"/>
              </a:lnSpc>
              <a:spcBef>
                <a:spcPct val="20000"/>
              </a:spcBef>
              <a:buClr>
                <a:schemeClr val="tx1"/>
              </a:buClr>
              <a:buFontTx/>
              <a:buChar char="•"/>
              <a:defRPr/>
            </a:pPr>
            <a:r>
              <a:rPr lang="en-GB" sz="2800" kern="0" dirty="0">
                <a:latin typeface="+mn-lt"/>
              </a:rPr>
              <a:t>Cognitive intelligence</a:t>
            </a:r>
          </a:p>
          <a:p>
            <a:pPr marL="534988" indent="-534988" algn="l">
              <a:lnSpc>
                <a:spcPct val="90000"/>
              </a:lnSpc>
              <a:spcBef>
                <a:spcPct val="20000"/>
              </a:spcBef>
              <a:buClr>
                <a:schemeClr val="tx1"/>
              </a:buClr>
              <a:buFontTx/>
              <a:buChar char="•"/>
              <a:defRPr/>
            </a:pPr>
            <a:r>
              <a:rPr lang="en-GB" sz="2800" kern="0" dirty="0">
                <a:latin typeface="+mn-lt"/>
              </a:rPr>
              <a:t>Spiritual intelligence</a:t>
            </a:r>
          </a:p>
          <a:p>
            <a:pPr marL="534988" indent="-534988" algn="l">
              <a:lnSpc>
                <a:spcPct val="90000"/>
              </a:lnSpc>
              <a:spcBef>
                <a:spcPct val="20000"/>
              </a:spcBef>
              <a:buClr>
                <a:schemeClr val="tx1"/>
              </a:buClr>
              <a:buFontTx/>
              <a:buChar char="•"/>
              <a:defRPr/>
            </a:pPr>
            <a:r>
              <a:rPr lang="en-GB" sz="2800" kern="0" dirty="0">
                <a:latin typeface="+mn-lt"/>
              </a:rPr>
              <a:t>Emotional intelligence</a:t>
            </a:r>
          </a:p>
          <a:p>
            <a:pPr marL="534988" indent="-534988" algn="l">
              <a:lnSpc>
                <a:spcPct val="90000"/>
              </a:lnSpc>
              <a:spcBef>
                <a:spcPct val="20000"/>
              </a:spcBef>
              <a:buClr>
                <a:schemeClr val="tx1"/>
              </a:buClr>
              <a:buFontTx/>
              <a:buChar char="•"/>
              <a:defRPr/>
            </a:pPr>
            <a:r>
              <a:rPr lang="en-GB" sz="2800" kern="0" dirty="0">
                <a:latin typeface="+mn-lt"/>
              </a:rPr>
              <a:t>Moral intelligence</a:t>
            </a:r>
          </a:p>
          <a:p>
            <a:pPr marL="534988" indent="-534988" algn="l">
              <a:lnSpc>
                <a:spcPct val="90000"/>
              </a:lnSpc>
              <a:spcBef>
                <a:spcPct val="20000"/>
              </a:spcBef>
              <a:buClr>
                <a:schemeClr val="tx1"/>
              </a:buClr>
              <a:buFontTx/>
              <a:buChar char="•"/>
              <a:defRPr/>
            </a:pPr>
            <a:r>
              <a:rPr lang="en-GB" sz="2800" kern="0" dirty="0">
                <a:latin typeface="+mn-lt"/>
              </a:rPr>
              <a:t>Behavioural skills</a:t>
            </a:r>
            <a:r>
              <a:rPr lang="en-GB" sz="2800" kern="0" dirty="0">
                <a:solidFill>
                  <a:srgbClr val="CC0000"/>
                </a:solidFill>
                <a:latin typeface="+mn-lt"/>
              </a:rPr>
              <a:t> </a:t>
            </a:r>
            <a:r>
              <a:rPr lang="en-GB" sz="2800" kern="0" dirty="0">
                <a:latin typeface="+mn-lt"/>
                <a:cs typeface="Times New Roman" pitchFamily="18" charset="0"/>
              </a:rPr>
              <a:t>(Gill, 2006)</a:t>
            </a:r>
          </a:p>
        </p:txBody>
      </p:sp>
      <p:sp>
        <p:nvSpPr>
          <p:cNvPr id="41987" name="Title 1">
            <a:extLst>
              <a:ext uri="{FF2B5EF4-FFF2-40B4-BE49-F238E27FC236}">
                <a16:creationId xmlns:a16="http://schemas.microsoft.com/office/drawing/2014/main" id="{B41234B2-B963-3D74-11D3-5750B99D5B97}"/>
              </a:ext>
            </a:extLst>
          </p:cNvPr>
          <p:cNvSpPr>
            <a:spLocks noGrp="1"/>
          </p:cNvSpPr>
          <p:nvPr>
            <p:ph type="title"/>
          </p:nvPr>
        </p:nvSpPr>
        <p:spPr>
          <a:xfrm>
            <a:off x="457200" y="263525"/>
            <a:ext cx="8229600" cy="788988"/>
          </a:xfrm>
        </p:spPr>
        <p:txBody>
          <a:bodyPr/>
          <a:lstStyle/>
          <a:p>
            <a:pPr algn="ctr"/>
            <a:r>
              <a:rPr lang="en-GB" altLang="en-US">
                <a:solidFill>
                  <a:schemeClr val="tx1"/>
                </a:solidFill>
              </a:rPr>
              <a:t>Organizational Leadership: Towards a General Model</a:t>
            </a:r>
          </a:p>
        </p:txBody>
      </p:sp>
    </p:spTree>
    <p:extLst>
      <p:ext uri="{BB962C8B-B14F-4D97-AF65-F5344CB8AC3E}">
        <p14:creationId xmlns:p14="http://schemas.microsoft.com/office/powerpoint/2010/main" val="43198668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BC528DA-3B92-641E-57D8-77456C9404C5}"/>
              </a:ext>
            </a:extLst>
          </p:cNvPr>
          <p:cNvSpPr txBox="1">
            <a:spLocks noChangeArrowheads="1"/>
          </p:cNvSpPr>
          <p:nvPr/>
        </p:nvSpPr>
        <p:spPr>
          <a:xfrm>
            <a:off x="457200" y="274638"/>
            <a:ext cx="8229600" cy="6049962"/>
          </a:xfrm>
          <a:prstGeom prst="rect">
            <a:avLst/>
          </a:prstGeom>
        </p:spPr>
        <p:txBody>
          <a:bodyPr/>
          <a:lstStyle/>
          <a:p>
            <a:pPr algn="l" eaLnBrk="0" hangingPunct="0">
              <a:defRPr/>
            </a:pPr>
            <a:r>
              <a:rPr lang="en-GB" sz="2800" dirty="0">
                <a:latin typeface="+mn-lt"/>
                <a:ea typeface="+mj-ea"/>
                <a:cs typeface="Arial" pitchFamily="34" charset="0"/>
              </a:rPr>
              <a:t>Cognitive Intelligence</a:t>
            </a:r>
          </a:p>
          <a:p>
            <a:pPr algn="l" eaLnBrk="0" hangingPunct="0">
              <a:defRPr/>
            </a:pPr>
            <a:endParaRPr lang="en-GB" sz="2800" dirty="0">
              <a:latin typeface="+mn-lt"/>
              <a:ea typeface="+mj-ea"/>
              <a:cs typeface="Arial" pitchFamily="34" charset="0"/>
            </a:endParaRPr>
          </a:p>
          <a:p>
            <a:pPr algn="l" eaLnBrk="0" hangingPunct="0">
              <a:defRPr/>
            </a:pPr>
            <a:r>
              <a:rPr lang="en-GB" altLang="en-US" sz="2800" dirty="0"/>
              <a:t>The </a:t>
            </a:r>
            <a:r>
              <a:rPr lang="en-GB" altLang="en-US" sz="2800" dirty="0">
                <a:cs typeface="Times New Roman" panose="02020603050405020304" pitchFamily="18" charset="0"/>
              </a:rPr>
              <a:t>ability to perceive and understand information, reason with it, imagine possibilities, use intuition and imagination, make judgements, solve problems and make decisions.</a:t>
            </a:r>
          </a:p>
          <a:p>
            <a:pPr algn="l" eaLnBrk="0" hangingPunct="0">
              <a:defRPr/>
            </a:pPr>
            <a:endParaRPr lang="en-GB" altLang="en-US" sz="2800" dirty="0">
              <a:cs typeface="Times New Roman" panose="02020603050405020304" pitchFamily="18" charset="0"/>
            </a:endParaRPr>
          </a:p>
          <a:p>
            <a:pPr algn="l" eaLnBrk="0" hangingPunct="0">
              <a:defRPr/>
            </a:pPr>
            <a:r>
              <a:rPr lang="en-GB" altLang="en-US" sz="2800" dirty="0">
                <a:cs typeface="Times New Roman" panose="02020603050405020304" pitchFamily="18" charset="0"/>
              </a:rPr>
              <a:t>Spiritual Intelligence</a:t>
            </a:r>
          </a:p>
          <a:p>
            <a:pPr algn="l" eaLnBrk="0" hangingPunct="0">
              <a:defRPr/>
            </a:pPr>
            <a:endParaRPr lang="en-GB" altLang="en-US" sz="2800" dirty="0">
              <a:cs typeface="Times New Roman" panose="02020603050405020304" pitchFamily="18" charset="0"/>
            </a:endParaRPr>
          </a:p>
          <a:p>
            <a:pPr algn="l">
              <a:lnSpc>
                <a:spcPct val="90000"/>
              </a:lnSpc>
              <a:buFontTx/>
              <a:buNone/>
            </a:pPr>
            <a:r>
              <a:rPr lang="en-GB" altLang="en-US" sz="2800" dirty="0">
                <a:cs typeface="Times New Roman" panose="02020603050405020304" pitchFamily="18" charset="0"/>
              </a:rPr>
              <a:t>The ability to understand that human beings have an animating need for meaning, value and a sense of worth in what they seek and do and to respond to that need. (Gill, 2006)</a:t>
            </a:r>
          </a:p>
          <a:p>
            <a:pPr algn="l" eaLnBrk="0" hangingPunct="0">
              <a:defRPr/>
            </a:pPr>
            <a:endParaRPr lang="en-GB" altLang="en-US" sz="2800" dirty="0">
              <a:cs typeface="Times New Roman" panose="02020603050405020304" pitchFamily="18" charset="0"/>
            </a:endParaRPr>
          </a:p>
          <a:p>
            <a:pPr algn="l" eaLnBrk="0" hangingPunct="0">
              <a:defRPr/>
            </a:pPr>
            <a:endParaRPr lang="en-GB" sz="4000" dirty="0">
              <a:latin typeface="+mn-lt"/>
              <a:ea typeface="+mj-ea"/>
              <a:cs typeface="Arial" pitchFamily="34" charset="0"/>
            </a:endParaRPr>
          </a:p>
        </p:txBody>
      </p:sp>
    </p:spTree>
    <p:extLst>
      <p:ext uri="{BB962C8B-B14F-4D97-AF65-F5344CB8AC3E}">
        <p14:creationId xmlns:p14="http://schemas.microsoft.com/office/powerpoint/2010/main" val="3569761098"/>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6FF2C4E-B77F-6334-A65D-D006040629E8}"/>
              </a:ext>
            </a:extLst>
          </p:cNvPr>
          <p:cNvSpPr txBox="1">
            <a:spLocks noChangeArrowheads="1"/>
          </p:cNvSpPr>
          <p:nvPr/>
        </p:nvSpPr>
        <p:spPr>
          <a:xfrm>
            <a:off x="457200" y="274638"/>
            <a:ext cx="8229600" cy="6049962"/>
          </a:xfrm>
          <a:prstGeom prst="rect">
            <a:avLst/>
          </a:prstGeom>
        </p:spPr>
        <p:txBody>
          <a:bodyPr/>
          <a:lstStyle/>
          <a:p>
            <a:pPr algn="l" eaLnBrk="0" hangingPunct="0">
              <a:defRPr/>
            </a:pPr>
            <a:r>
              <a:rPr lang="en-GB" sz="2800" dirty="0">
                <a:latin typeface="+mn-lt"/>
                <a:ea typeface="+mj-ea"/>
                <a:cs typeface="Arial" pitchFamily="34" charset="0"/>
              </a:rPr>
              <a:t>Emotional Intelligence</a:t>
            </a:r>
          </a:p>
          <a:p>
            <a:pPr algn="l" eaLnBrk="0" hangingPunct="0">
              <a:defRPr/>
            </a:pPr>
            <a:endParaRPr lang="en-GB" sz="2800" dirty="0">
              <a:latin typeface="+mn-lt"/>
              <a:ea typeface="+mj-ea"/>
              <a:cs typeface="Arial" pitchFamily="34" charset="0"/>
            </a:endParaRPr>
          </a:p>
          <a:p>
            <a:pPr algn="l">
              <a:lnSpc>
                <a:spcPct val="90000"/>
              </a:lnSpc>
              <a:buFontTx/>
              <a:buNone/>
            </a:pPr>
            <a:r>
              <a:rPr lang="en-GB" altLang="en-US" sz="2800" dirty="0"/>
              <a:t>The ability to </a:t>
            </a:r>
            <a:r>
              <a:rPr lang="en-GB" altLang="en-US" sz="2800" dirty="0">
                <a:cs typeface="Times New Roman" panose="02020603050405020304" pitchFamily="18" charset="0"/>
              </a:rPr>
              <a:t>understand oneself and the feelings and needs of other people, exercise self-control, and respond to other people in appropriate ways in order </a:t>
            </a:r>
            <a:r>
              <a:rPr lang="en-GB" altLang="en-US" sz="2800" dirty="0"/>
              <a:t>to influence, motivate and inspire them. It includes:</a:t>
            </a:r>
          </a:p>
          <a:p>
            <a:pPr algn="l">
              <a:lnSpc>
                <a:spcPct val="90000"/>
              </a:lnSpc>
              <a:buFontTx/>
              <a:buNone/>
            </a:pPr>
            <a:endParaRPr lang="en-GB" altLang="en-US" sz="2800" dirty="0"/>
          </a:p>
          <a:p>
            <a:pPr marL="457200" indent="-457200" algn="l">
              <a:lnSpc>
                <a:spcPct val="90000"/>
              </a:lnSpc>
              <a:buClr>
                <a:schemeClr val="tx1"/>
              </a:buClr>
              <a:buFont typeface="Arial" panose="020B0604020202020204" pitchFamily="34" charset="0"/>
              <a:buChar char="•"/>
            </a:pPr>
            <a:r>
              <a:rPr lang="en-GB" altLang="en-US" sz="2800" dirty="0"/>
              <a:t>Knowing one’s emotions</a:t>
            </a:r>
          </a:p>
          <a:p>
            <a:pPr marL="457200" indent="-457200" algn="l">
              <a:lnSpc>
                <a:spcPct val="90000"/>
              </a:lnSpc>
              <a:buClr>
                <a:schemeClr val="tx1"/>
              </a:buClr>
              <a:buFont typeface="Arial" panose="020B0604020202020204" pitchFamily="34" charset="0"/>
              <a:buChar char="•"/>
            </a:pPr>
            <a:r>
              <a:rPr lang="en-GB" altLang="en-US" sz="2800" dirty="0"/>
              <a:t>Managing emotions</a:t>
            </a:r>
          </a:p>
          <a:p>
            <a:pPr marL="457200" indent="-457200" algn="l">
              <a:lnSpc>
                <a:spcPct val="90000"/>
              </a:lnSpc>
              <a:buClr>
                <a:schemeClr val="tx1"/>
              </a:buClr>
              <a:buFont typeface="Arial" panose="020B0604020202020204" pitchFamily="34" charset="0"/>
              <a:buChar char="•"/>
            </a:pPr>
            <a:r>
              <a:rPr lang="en-GB" altLang="en-US" sz="2800" dirty="0"/>
              <a:t>Motivating oneself</a:t>
            </a:r>
          </a:p>
          <a:p>
            <a:pPr marL="457200" indent="-457200" algn="l">
              <a:lnSpc>
                <a:spcPct val="90000"/>
              </a:lnSpc>
              <a:buClr>
                <a:schemeClr val="tx1"/>
              </a:buClr>
              <a:buFont typeface="Arial" panose="020B0604020202020204" pitchFamily="34" charset="0"/>
              <a:buChar char="•"/>
            </a:pPr>
            <a:r>
              <a:rPr lang="en-GB" altLang="en-US" sz="2800" dirty="0"/>
              <a:t>Recognising emotions in others</a:t>
            </a:r>
          </a:p>
          <a:p>
            <a:pPr marL="457200" indent="-457200" algn="l">
              <a:lnSpc>
                <a:spcPct val="90000"/>
              </a:lnSpc>
              <a:buClr>
                <a:schemeClr val="tx1"/>
              </a:buClr>
              <a:buFont typeface="Arial" panose="020B0604020202020204" pitchFamily="34" charset="0"/>
              <a:buChar char="•"/>
            </a:pPr>
            <a:r>
              <a:rPr lang="en-GB" altLang="en-US" sz="2800" dirty="0"/>
              <a:t>Handling relationships</a:t>
            </a:r>
          </a:p>
          <a:p>
            <a:pPr algn="l">
              <a:lnSpc>
                <a:spcPct val="90000"/>
              </a:lnSpc>
              <a:buFontTx/>
              <a:buNone/>
            </a:pPr>
            <a:endParaRPr lang="en-GB" altLang="en-US" sz="2800" dirty="0"/>
          </a:p>
          <a:p>
            <a:pPr>
              <a:lnSpc>
                <a:spcPct val="90000"/>
              </a:lnSpc>
              <a:buFontTx/>
              <a:buNone/>
            </a:pPr>
            <a:endParaRPr lang="en-GB" altLang="en-US" sz="9600" dirty="0"/>
          </a:p>
          <a:p>
            <a:pPr algn="l" eaLnBrk="0" hangingPunct="0">
              <a:defRPr/>
            </a:pPr>
            <a:r>
              <a:rPr lang="en-GB" sz="4000" dirty="0">
                <a:latin typeface="+mn-lt"/>
                <a:ea typeface="+mj-ea"/>
                <a:cs typeface="Arial" pitchFamily="34" charset="0"/>
              </a:rPr>
              <a:t> </a:t>
            </a:r>
          </a:p>
        </p:txBody>
      </p:sp>
    </p:spTree>
    <p:extLst>
      <p:ext uri="{BB962C8B-B14F-4D97-AF65-F5344CB8AC3E}">
        <p14:creationId xmlns:p14="http://schemas.microsoft.com/office/powerpoint/2010/main" val="129999411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A6738AE-171F-9BCD-D3E2-A1420593129D}"/>
              </a:ext>
            </a:extLst>
          </p:cNvPr>
          <p:cNvSpPr txBox="1">
            <a:spLocks noChangeArrowheads="1"/>
          </p:cNvSpPr>
          <p:nvPr/>
        </p:nvSpPr>
        <p:spPr>
          <a:xfrm>
            <a:off x="457200" y="274638"/>
            <a:ext cx="8229600" cy="5973762"/>
          </a:xfrm>
          <a:prstGeom prst="rect">
            <a:avLst/>
          </a:prstGeom>
        </p:spPr>
        <p:txBody>
          <a:bodyPr/>
          <a:lstStyle/>
          <a:p>
            <a:pPr algn="l" eaLnBrk="0" hangingPunct="0">
              <a:defRPr/>
            </a:pPr>
            <a:r>
              <a:rPr lang="en-GB" sz="2800" dirty="0">
                <a:latin typeface="+mn-lt"/>
                <a:ea typeface="+mj-ea"/>
                <a:cs typeface="Arial" pitchFamily="34" charset="0"/>
              </a:rPr>
              <a:t>Moral Intelligence</a:t>
            </a:r>
          </a:p>
          <a:p>
            <a:pPr algn="l" eaLnBrk="0" hangingPunct="0">
              <a:defRPr/>
            </a:pPr>
            <a:endParaRPr lang="en-GB" sz="2800" dirty="0">
              <a:latin typeface="+mn-lt"/>
              <a:ea typeface="+mj-ea"/>
              <a:cs typeface="Arial" pitchFamily="34" charset="0"/>
            </a:endParaRPr>
          </a:p>
          <a:p>
            <a:pPr algn="l" eaLnBrk="0" hangingPunct="0">
              <a:defRPr/>
            </a:pPr>
            <a:r>
              <a:rPr lang="en-GB" altLang="en-US" sz="2800" dirty="0">
                <a:cs typeface="Times New Roman" panose="02020603050405020304" pitchFamily="18" charset="0"/>
              </a:rPr>
              <a:t>The ability to differentiate right from wrong according to universal moral principles.</a:t>
            </a:r>
          </a:p>
          <a:p>
            <a:pPr algn="l" eaLnBrk="0" hangingPunct="0">
              <a:defRPr/>
            </a:pPr>
            <a:endParaRPr lang="en-GB" altLang="en-US" sz="2800" dirty="0">
              <a:cs typeface="Times New Roman" panose="02020603050405020304" pitchFamily="18" charset="0"/>
            </a:endParaRPr>
          </a:p>
          <a:p>
            <a:pPr algn="l" eaLnBrk="0" hangingPunct="0">
              <a:defRPr/>
            </a:pPr>
            <a:r>
              <a:rPr lang="en-GB" sz="2800" dirty="0">
                <a:latin typeface="+mn-lt"/>
                <a:ea typeface="+mj-ea"/>
                <a:cs typeface="Arial" pitchFamily="34" charset="0"/>
              </a:rPr>
              <a:t>Behavioural Skills</a:t>
            </a:r>
          </a:p>
          <a:p>
            <a:pPr algn="l" eaLnBrk="0" hangingPunct="0">
              <a:defRPr/>
            </a:pPr>
            <a:endParaRPr lang="en-GB" sz="2800" dirty="0">
              <a:latin typeface="+mn-lt"/>
              <a:ea typeface="+mj-ea"/>
              <a:cs typeface="Arial" pitchFamily="34" charset="0"/>
            </a:endParaRPr>
          </a:p>
          <a:p>
            <a:pPr algn="l" eaLnBrk="0" hangingPunct="0">
              <a:defRPr/>
            </a:pPr>
            <a:r>
              <a:rPr lang="en-GB" altLang="en-US" sz="2800" dirty="0"/>
              <a:t>U</a:t>
            </a:r>
            <a:r>
              <a:rPr lang="en-GB" altLang="en-US" sz="2800" dirty="0">
                <a:cs typeface="Times New Roman" panose="02020603050405020304" pitchFamily="18" charset="0"/>
              </a:rPr>
              <a:t>sing and responding to emotion (e.g. body language), communicating in other ways (writing, speaking and active listening), using personal power, and using different leadership styles according to the situation.</a:t>
            </a:r>
            <a:endParaRPr lang="en-GB" altLang="en-US" sz="2800" dirty="0"/>
          </a:p>
          <a:p>
            <a:pPr algn="l" eaLnBrk="0" hangingPunct="0">
              <a:defRPr/>
            </a:pPr>
            <a:endParaRPr lang="en-GB" sz="4000" dirty="0">
              <a:latin typeface="+mn-lt"/>
              <a:ea typeface="+mj-ea"/>
              <a:cs typeface="Arial" pitchFamily="34" charset="0"/>
            </a:endParaRPr>
          </a:p>
          <a:p>
            <a:pPr algn="l" eaLnBrk="0" hangingPunct="0">
              <a:defRPr/>
            </a:pPr>
            <a:endParaRPr lang="en-GB" altLang="en-US" sz="4000" dirty="0">
              <a:cs typeface="Times New Roman" panose="02020603050405020304" pitchFamily="18" charset="0"/>
            </a:endParaRPr>
          </a:p>
          <a:p>
            <a:pPr algn="l" eaLnBrk="0" hangingPunct="0">
              <a:defRPr/>
            </a:pPr>
            <a:endParaRPr lang="en-GB" altLang="en-US" sz="4000" dirty="0">
              <a:cs typeface="Times New Roman" panose="02020603050405020304" pitchFamily="18" charset="0"/>
            </a:endParaRPr>
          </a:p>
          <a:p>
            <a:pPr algn="l" eaLnBrk="0" hangingPunct="0">
              <a:defRPr/>
            </a:pPr>
            <a:endParaRPr lang="en-GB" altLang="en-US" sz="4000" dirty="0">
              <a:cs typeface="Times New Roman" panose="02020603050405020304" pitchFamily="18" charset="0"/>
            </a:endParaRPr>
          </a:p>
          <a:p>
            <a:pPr algn="l" eaLnBrk="0" hangingPunct="0">
              <a:defRPr/>
            </a:pPr>
            <a:endParaRPr lang="en-GB" sz="4000" dirty="0">
              <a:latin typeface="+mn-lt"/>
              <a:ea typeface="+mj-ea"/>
              <a:cs typeface="Arial" pitchFamily="34" charset="0"/>
            </a:endParaRPr>
          </a:p>
        </p:txBody>
      </p:sp>
    </p:spTree>
    <p:extLst>
      <p:ext uri="{BB962C8B-B14F-4D97-AF65-F5344CB8AC3E}">
        <p14:creationId xmlns:p14="http://schemas.microsoft.com/office/powerpoint/2010/main" val="198752230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80193EEA-C414-FB54-E873-FDFA6334A2E9}"/>
              </a:ext>
            </a:extLst>
          </p:cNvPr>
          <p:cNvSpPr txBox="1">
            <a:spLocks noChangeArrowheads="1"/>
          </p:cNvSpPr>
          <p:nvPr/>
        </p:nvSpPr>
        <p:spPr bwMode="auto">
          <a:xfrm>
            <a:off x="481013" y="981075"/>
            <a:ext cx="7772400" cy="4989513"/>
          </a:xfrm>
          <a:prstGeom prst="rect">
            <a:avLst/>
          </a:prstGeom>
          <a:noFill/>
          <a:ln w="9525">
            <a:noFill/>
            <a:miter lim="800000"/>
            <a:headEnd/>
            <a:tailEnd/>
          </a:ln>
        </p:spPr>
        <p:txBody>
          <a:bodyPr/>
          <a:lstStyle/>
          <a:p>
            <a:pPr marL="342900" indent="-342900" algn="l">
              <a:spcBef>
                <a:spcPct val="20000"/>
              </a:spcBef>
              <a:buFontTx/>
              <a:buChar char="•"/>
              <a:defRPr/>
            </a:pPr>
            <a:r>
              <a:rPr lang="en-GB" altLang="en-US" sz="2000" dirty="0">
                <a:latin typeface="+mn-lt"/>
                <a:ea typeface="Calibri" pitchFamily="34" charset="0"/>
                <a:cs typeface="Calibri" pitchFamily="34" charset="0"/>
              </a:rPr>
              <a:t>Three-Skill Approach (Katz, 1955):</a:t>
            </a:r>
          </a:p>
          <a:p>
            <a:pPr marL="742950" lvl="1" indent="-285750" algn="l">
              <a:spcBef>
                <a:spcPct val="20000"/>
              </a:spcBef>
              <a:buFontTx/>
              <a:buChar char="–"/>
              <a:defRPr/>
            </a:pPr>
            <a:r>
              <a:rPr lang="en-GB" altLang="en-US" sz="2000" dirty="0">
                <a:latin typeface="+mn-lt"/>
                <a:ea typeface="Calibri" pitchFamily="34" charset="0"/>
                <a:cs typeface="Calibri" pitchFamily="34" charset="0"/>
              </a:rPr>
              <a:t>Technical Skills: </a:t>
            </a:r>
            <a:r>
              <a:rPr lang="en-GB" sz="2000" dirty="0">
                <a:latin typeface="+mn-lt"/>
              </a:rPr>
              <a:t>functional and problem-solving skills </a:t>
            </a:r>
            <a:r>
              <a:rPr lang="en-GB" altLang="en-US" sz="2000" dirty="0">
                <a:latin typeface="+mn-lt"/>
                <a:ea typeface="Calibri" pitchFamily="34" charset="0"/>
                <a:cs typeface="Calibri" pitchFamily="34" charset="0"/>
              </a:rPr>
              <a:t> </a:t>
            </a:r>
          </a:p>
          <a:p>
            <a:pPr marL="742950" lvl="1" indent="-285750" algn="l">
              <a:spcBef>
                <a:spcPct val="20000"/>
              </a:spcBef>
              <a:buFontTx/>
              <a:buChar char="–"/>
              <a:defRPr/>
            </a:pPr>
            <a:r>
              <a:rPr lang="en-GB" altLang="en-US" sz="2000" dirty="0">
                <a:latin typeface="+mn-lt"/>
                <a:ea typeface="Calibri" pitchFamily="34" charset="0"/>
                <a:cs typeface="Calibri" pitchFamily="34" charset="0"/>
              </a:rPr>
              <a:t>Human: </a:t>
            </a:r>
            <a:r>
              <a:rPr lang="en-GB" sz="2000" dirty="0">
                <a:latin typeface="+mn-lt"/>
              </a:rPr>
              <a:t>ability to work effectively as a group member and to build co-operative effort within a team</a:t>
            </a:r>
            <a:r>
              <a:rPr lang="en-GB" altLang="en-US" sz="2000" dirty="0">
                <a:latin typeface="+mn-lt"/>
                <a:ea typeface="Calibri" pitchFamily="34" charset="0"/>
                <a:cs typeface="Calibri" pitchFamily="34" charset="0"/>
              </a:rPr>
              <a:t> </a:t>
            </a:r>
          </a:p>
          <a:p>
            <a:pPr marL="742950" lvl="1" indent="-285750" algn="l">
              <a:spcBef>
                <a:spcPct val="20000"/>
              </a:spcBef>
              <a:buFontTx/>
              <a:buChar char="–"/>
              <a:defRPr/>
            </a:pPr>
            <a:r>
              <a:rPr lang="en-GB" altLang="en-US" sz="2000" dirty="0">
                <a:latin typeface="+mn-lt"/>
                <a:ea typeface="Calibri" pitchFamily="34" charset="0"/>
                <a:cs typeface="Calibri" pitchFamily="34" charset="0"/>
              </a:rPr>
              <a:t>Conceptual Skill: </a:t>
            </a:r>
            <a:r>
              <a:rPr lang="en-GB" sz="2000" dirty="0">
                <a:latin typeface="+mn-lt"/>
              </a:rPr>
              <a:t>ability to see the enterprise as a whole</a:t>
            </a:r>
          </a:p>
          <a:p>
            <a:pPr lvl="1" algn="l">
              <a:spcBef>
                <a:spcPct val="20000"/>
              </a:spcBef>
              <a:defRPr/>
            </a:pPr>
            <a:endParaRPr lang="en-GB" altLang="en-US" sz="2000" dirty="0">
              <a:latin typeface="+mn-lt"/>
              <a:ea typeface="Calibri" pitchFamily="34" charset="0"/>
              <a:cs typeface="Calibri" pitchFamily="34" charset="0"/>
            </a:endParaRPr>
          </a:p>
          <a:p>
            <a:pPr marL="285750" indent="-285750" algn="l">
              <a:spcBef>
                <a:spcPct val="20000"/>
              </a:spcBef>
              <a:buFont typeface="Arial" pitchFamily="34" charset="0"/>
              <a:buChar char="•"/>
              <a:defRPr/>
            </a:pPr>
            <a:r>
              <a:rPr lang="en-GB" altLang="en-US" sz="2000" dirty="0">
                <a:latin typeface="+mn-lt"/>
                <a:ea typeface="Calibri" pitchFamily="34" charset="0"/>
                <a:cs typeface="Calibri" pitchFamily="34" charset="0"/>
              </a:rPr>
              <a:t>Different skills needed at different managerial levels</a:t>
            </a:r>
          </a:p>
          <a:p>
            <a:pPr marL="742950" lvl="1" indent="-285750" algn="l">
              <a:spcBef>
                <a:spcPct val="20000"/>
              </a:spcBef>
              <a:buFont typeface="Calibri" pitchFamily="34" charset="0"/>
              <a:buChar char="–"/>
              <a:defRPr/>
            </a:pPr>
            <a:r>
              <a:rPr lang="en-GB" altLang="en-US" sz="2000" dirty="0">
                <a:latin typeface="+mn-lt"/>
                <a:ea typeface="Calibri" pitchFamily="34" charset="0"/>
                <a:cs typeface="Calibri" pitchFamily="34" charset="0"/>
              </a:rPr>
              <a:t>Technical Skills decrease in importance at higher levels</a:t>
            </a:r>
          </a:p>
          <a:p>
            <a:pPr marL="742950" lvl="1" indent="-285750" algn="l">
              <a:spcBef>
                <a:spcPct val="20000"/>
              </a:spcBef>
              <a:buFont typeface="Calibri" pitchFamily="34" charset="0"/>
              <a:buChar char="–"/>
              <a:defRPr/>
            </a:pPr>
            <a:r>
              <a:rPr lang="en-GB" altLang="en-US" sz="2000" dirty="0">
                <a:latin typeface="+mn-lt"/>
                <a:ea typeface="Calibri" pitchFamily="34" charset="0"/>
                <a:cs typeface="Calibri" pitchFamily="34" charset="0"/>
              </a:rPr>
              <a:t>Human Skills are important at all levels</a:t>
            </a:r>
          </a:p>
          <a:p>
            <a:pPr marL="742950" lvl="1" indent="-285750" algn="l">
              <a:spcBef>
                <a:spcPct val="20000"/>
              </a:spcBef>
              <a:buFont typeface="Calibri" pitchFamily="34" charset="0"/>
              <a:buChar char="–"/>
              <a:defRPr/>
            </a:pPr>
            <a:r>
              <a:rPr lang="en-GB" altLang="en-US" sz="2000" dirty="0">
                <a:latin typeface="+mn-lt"/>
                <a:ea typeface="Calibri" pitchFamily="34" charset="0"/>
                <a:cs typeface="Calibri" pitchFamily="34" charset="0"/>
              </a:rPr>
              <a:t>Conceptual Skills increase in importance at higher levels</a:t>
            </a:r>
          </a:p>
          <a:p>
            <a:pPr marL="742950" lvl="1" indent="-285750">
              <a:spcBef>
                <a:spcPct val="20000"/>
              </a:spcBef>
              <a:buFontTx/>
              <a:buChar char="–"/>
              <a:defRPr/>
            </a:pPr>
            <a:endParaRPr lang="en-GB" altLang="en-US" sz="2400" dirty="0">
              <a:latin typeface="Arial" charset="0"/>
              <a:ea typeface="Calibri" pitchFamily="34" charset="0"/>
              <a:cs typeface="Calibri" pitchFamily="34" charset="0"/>
            </a:endParaRPr>
          </a:p>
          <a:p>
            <a:pPr marL="342900" indent="-342900">
              <a:spcBef>
                <a:spcPct val="20000"/>
              </a:spcBef>
              <a:buFontTx/>
              <a:buChar char="–"/>
              <a:defRPr/>
            </a:pPr>
            <a:endParaRPr lang="en-GB" altLang="en-US" sz="2400" dirty="0">
              <a:latin typeface="Arial" charset="0"/>
              <a:ea typeface="Calibri" pitchFamily="34" charset="0"/>
              <a:cs typeface="Calibri" pitchFamily="34" charset="0"/>
            </a:endParaRPr>
          </a:p>
        </p:txBody>
      </p:sp>
      <p:sp>
        <p:nvSpPr>
          <p:cNvPr id="37891" name="Title 1">
            <a:extLst>
              <a:ext uri="{FF2B5EF4-FFF2-40B4-BE49-F238E27FC236}">
                <a16:creationId xmlns:a16="http://schemas.microsoft.com/office/drawing/2014/main" id="{E47DE41E-52FA-D424-C756-BDB52A499C3E}"/>
              </a:ext>
            </a:extLst>
          </p:cNvPr>
          <p:cNvSpPr>
            <a:spLocks noGrp="1"/>
          </p:cNvSpPr>
          <p:nvPr>
            <p:ph type="title"/>
          </p:nvPr>
        </p:nvSpPr>
        <p:spPr>
          <a:xfrm>
            <a:off x="463550" y="0"/>
            <a:ext cx="8229600" cy="788988"/>
          </a:xfrm>
        </p:spPr>
        <p:txBody>
          <a:bodyPr/>
          <a:lstStyle/>
          <a:p>
            <a:pPr algn="ctr"/>
            <a:r>
              <a:rPr lang="en-GB" altLang="en-US">
                <a:solidFill>
                  <a:schemeClr val="tx1"/>
                </a:solidFill>
              </a:rPr>
              <a:t>Skills Approaches</a:t>
            </a:r>
          </a:p>
        </p:txBody>
      </p:sp>
    </p:spTree>
    <p:extLst>
      <p:ext uri="{BB962C8B-B14F-4D97-AF65-F5344CB8AC3E}">
        <p14:creationId xmlns:p14="http://schemas.microsoft.com/office/powerpoint/2010/main" val="405178140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5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fade">
                                      <p:cBhvr>
                                        <p:cTn id="17" dur="5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fade">
                                      <p:cBhvr>
                                        <p:cTn id="22" dur="500"/>
                                        <p:tgtEl>
                                          <p:spTgt spid="286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8675">
                                            <p:txEl>
                                              <p:pRg st="5" end="5"/>
                                            </p:txEl>
                                          </p:spTgt>
                                        </p:tgtEl>
                                        <p:attrNameLst>
                                          <p:attrName>style.visibility</p:attrName>
                                        </p:attrNameLst>
                                      </p:cBhvr>
                                      <p:to>
                                        <p:strVal val="visible"/>
                                      </p:to>
                                    </p:set>
                                    <p:animEffect transition="in" filter="fade">
                                      <p:cBhvr>
                                        <p:cTn id="27" dur="500"/>
                                        <p:tgtEl>
                                          <p:spTgt spid="2867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8675">
                                            <p:txEl>
                                              <p:pRg st="6" end="6"/>
                                            </p:txEl>
                                          </p:spTgt>
                                        </p:tgtEl>
                                        <p:attrNameLst>
                                          <p:attrName>style.visibility</p:attrName>
                                        </p:attrNameLst>
                                      </p:cBhvr>
                                      <p:to>
                                        <p:strVal val="visible"/>
                                      </p:to>
                                    </p:set>
                                    <p:animEffect transition="in" filter="fade">
                                      <p:cBhvr>
                                        <p:cTn id="32" dur="500"/>
                                        <p:tgtEl>
                                          <p:spTgt spid="2867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8675">
                                            <p:txEl>
                                              <p:pRg st="7" end="7"/>
                                            </p:txEl>
                                          </p:spTgt>
                                        </p:tgtEl>
                                        <p:attrNameLst>
                                          <p:attrName>style.visibility</p:attrName>
                                        </p:attrNameLst>
                                      </p:cBhvr>
                                      <p:to>
                                        <p:strVal val="visible"/>
                                      </p:to>
                                    </p:set>
                                    <p:animEffect transition="in" filter="fade">
                                      <p:cBhvr>
                                        <p:cTn id="37" dur="500"/>
                                        <p:tgtEl>
                                          <p:spTgt spid="2867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8675">
                                            <p:txEl>
                                              <p:pRg st="8" end="8"/>
                                            </p:txEl>
                                          </p:spTgt>
                                        </p:tgtEl>
                                        <p:attrNameLst>
                                          <p:attrName>style.visibility</p:attrName>
                                        </p:attrNameLst>
                                      </p:cBhvr>
                                      <p:to>
                                        <p:strVal val="visible"/>
                                      </p:to>
                                    </p:set>
                                    <p:animEffect transition="in" filter="fade">
                                      <p:cBhvr>
                                        <p:cTn id="42" dur="500"/>
                                        <p:tgtEl>
                                          <p:spTgt spid="286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a:extLst>
              <a:ext uri="{FF2B5EF4-FFF2-40B4-BE49-F238E27FC236}">
                <a16:creationId xmlns:a16="http://schemas.microsoft.com/office/drawing/2014/main" id="{DD06F5AD-D3DB-1C26-2CD6-3BC74D9E4974}"/>
              </a:ext>
            </a:extLst>
          </p:cNvPr>
          <p:cNvSpPr txBox="1">
            <a:spLocks/>
          </p:cNvSpPr>
          <p:nvPr/>
        </p:nvSpPr>
        <p:spPr bwMode="auto">
          <a:xfrm>
            <a:off x="395288" y="1196975"/>
            <a:ext cx="8229600" cy="5545137"/>
          </a:xfrm>
          <a:prstGeom prst="rect">
            <a:avLst/>
          </a:prstGeom>
          <a:noFill/>
          <a:ln>
            <a:noFill/>
          </a:ln>
        </p:spPr>
        <p:txBody>
          <a:bodyPr/>
          <a:lstStyle>
            <a:lvl1pPr marL="342900" indent="-342900"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l" eaLnBrk="1" hangingPunct="1">
              <a:spcBef>
                <a:spcPct val="20000"/>
              </a:spcBef>
              <a:buFontTx/>
              <a:buChar char="•"/>
              <a:defRPr/>
            </a:pPr>
            <a:r>
              <a:rPr lang="en-GB" sz="2800" dirty="0">
                <a:latin typeface="+mn-lt"/>
              </a:rPr>
              <a:t>Considers behavioural patterns as the determinant of effective leadership</a:t>
            </a:r>
          </a:p>
          <a:p>
            <a:pPr algn="l" eaLnBrk="1" hangingPunct="1">
              <a:spcBef>
                <a:spcPct val="20000"/>
              </a:spcBef>
              <a:buFontTx/>
              <a:buChar char="•"/>
              <a:defRPr/>
            </a:pPr>
            <a:r>
              <a:rPr lang="en-GB" sz="2800" dirty="0">
                <a:latin typeface="+mn-lt"/>
              </a:rPr>
              <a:t>Principal dichotomy between:</a:t>
            </a:r>
          </a:p>
          <a:p>
            <a:pPr lvl="1" algn="l" eaLnBrk="1" hangingPunct="1">
              <a:spcBef>
                <a:spcPct val="20000"/>
              </a:spcBef>
              <a:buFontTx/>
              <a:buChar char="–"/>
              <a:defRPr/>
            </a:pPr>
            <a:r>
              <a:rPr lang="en-US" sz="2400" b="1" dirty="0">
                <a:solidFill>
                  <a:srgbClr val="000000"/>
                </a:solidFill>
                <a:latin typeface="+mn-lt"/>
              </a:rPr>
              <a:t>Task </a:t>
            </a:r>
            <a:r>
              <a:rPr lang="en-US" sz="2400" b="1" dirty="0" err="1">
                <a:solidFill>
                  <a:srgbClr val="000000"/>
                </a:solidFill>
                <a:latin typeface="+mn-lt"/>
              </a:rPr>
              <a:t>behaviours</a:t>
            </a:r>
            <a:r>
              <a:rPr lang="en-US" sz="2400" b="1" dirty="0">
                <a:solidFill>
                  <a:srgbClr val="000000"/>
                </a:solidFill>
                <a:latin typeface="+mn-lt"/>
              </a:rPr>
              <a:t> </a:t>
            </a:r>
          </a:p>
          <a:p>
            <a:pPr lvl="2" algn="l" eaLnBrk="1" hangingPunct="1">
              <a:spcBef>
                <a:spcPct val="20000"/>
              </a:spcBef>
              <a:buFontTx/>
              <a:buChar char="–"/>
              <a:defRPr/>
            </a:pPr>
            <a:r>
              <a:rPr lang="en-GB" sz="2000" i="1" dirty="0">
                <a:latin typeface="+mn-lt"/>
              </a:rPr>
              <a:t>Concern for task</a:t>
            </a:r>
            <a:r>
              <a:rPr lang="en-GB" sz="2000" dirty="0">
                <a:latin typeface="+mn-lt"/>
              </a:rPr>
              <a:t> - the extent to which the leader emphasises the task objectives </a:t>
            </a:r>
            <a:endParaRPr lang="en-US" sz="2000" b="1" dirty="0">
              <a:latin typeface="+mn-lt"/>
            </a:endParaRPr>
          </a:p>
          <a:p>
            <a:pPr lvl="2" algn="l" eaLnBrk="1" hangingPunct="1">
              <a:spcBef>
                <a:spcPct val="20000"/>
              </a:spcBef>
              <a:buFontTx/>
              <a:buChar char="–"/>
              <a:defRPr/>
            </a:pPr>
            <a:r>
              <a:rPr lang="en-GB" sz="2000" i="1" dirty="0">
                <a:latin typeface="+mn-lt"/>
              </a:rPr>
              <a:t>Directive leadership</a:t>
            </a:r>
            <a:r>
              <a:rPr lang="en-GB" sz="2000" dirty="0">
                <a:latin typeface="+mn-lt"/>
              </a:rPr>
              <a:t> - the extent to which the leader makes all the decisions regarding group activity </a:t>
            </a:r>
            <a:endParaRPr lang="en-US" sz="2000" b="1" dirty="0">
              <a:latin typeface="+mn-lt"/>
            </a:endParaRPr>
          </a:p>
          <a:p>
            <a:pPr lvl="1" algn="l" eaLnBrk="1" hangingPunct="1">
              <a:spcBef>
                <a:spcPct val="20000"/>
              </a:spcBef>
              <a:buFontTx/>
              <a:buChar char="–"/>
              <a:defRPr/>
            </a:pPr>
            <a:r>
              <a:rPr lang="en-US" sz="2400" b="1" dirty="0">
                <a:solidFill>
                  <a:srgbClr val="000000"/>
                </a:solidFill>
                <a:latin typeface="+mn-lt"/>
              </a:rPr>
              <a:t>Relationship </a:t>
            </a:r>
            <a:r>
              <a:rPr lang="en-US" sz="2400" b="1" dirty="0" err="1">
                <a:solidFill>
                  <a:srgbClr val="000000"/>
                </a:solidFill>
                <a:latin typeface="+mn-lt"/>
              </a:rPr>
              <a:t>behaviours</a:t>
            </a:r>
            <a:r>
              <a:rPr lang="en-US" sz="2400" b="1" dirty="0">
                <a:solidFill>
                  <a:srgbClr val="000000"/>
                </a:solidFill>
                <a:latin typeface="+mn-lt"/>
              </a:rPr>
              <a:t> </a:t>
            </a:r>
          </a:p>
          <a:p>
            <a:pPr lvl="2" algn="l" eaLnBrk="1" hangingPunct="1">
              <a:spcBef>
                <a:spcPct val="20000"/>
              </a:spcBef>
              <a:buFontTx/>
              <a:buChar char="–"/>
              <a:defRPr/>
            </a:pPr>
            <a:r>
              <a:rPr lang="en-GB" sz="2000" i="1" dirty="0">
                <a:latin typeface="+mn-lt"/>
              </a:rPr>
              <a:t>Concern for people</a:t>
            </a:r>
            <a:r>
              <a:rPr lang="en-GB" sz="2000" dirty="0">
                <a:latin typeface="+mn-lt"/>
              </a:rPr>
              <a:t> - the extent to which the leader emphasises the needs, interests etc. of the group </a:t>
            </a:r>
          </a:p>
          <a:p>
            <a:pPr lvl="2" algn="l" eaLnBrk="1" hangingPunct="1">
              <a:spcBef>
                <a:spcPct val="20000"/>
              </a:spcBef>
              <a:buFontTx/>
              <a:buChar char="–"/>
              <a:defRPr/>
            </a:pPr>
            <a:r>
              <a:rPr lang="en-GB" sz="2000" i="1" dirty="0">
                <a:latin typeface="+mn-lt"/>
              </a:rPr>
              <a:t>Participative leadership</a:t>
            </a:r>
            <a:r>
              <a:rPr lang="en-GB" sz="2000" dirty="0">
                <a:latin typeface="+mn-lt"/>
              </a:rPr>
              <a:t> - the extent to which the leader shares decision-making concerning group activity</a:t>
            </a:r>
            <a:endParaRPr lang="en-US" sz="2000" b="1" dirty="0">
              <a:latin typeface="+mn-lt"/>
            </a:endParaRPr>
          </a:p>
          <a:p>
            <a:pPr lvl="1" eaLnBrk="1" hangingPunct="1">
              <a:spcBef>
                <a:spcPct val="20000"/>
              </a:spcBef>
              <a:buFontTx/>
              <a:buChar char="–"/>
              <a:defRPr/>
            </a:pPr>
            <a:endParaRPr lang="en-US" sz="2400" dirty="0">
              <a:solidFill>
                <a:srgbClr val="000000"/>
              </a:solidFill>
              <a:latin typeface="+mn-lt"/>
            </a:endParaRPr>
          </a:p>
          <a:p>
            <a:pPr lvl="1" eaLnBrk="1" hangingPunct="1">
              <a:spcBef>
                <a:spcPct val="20000"/>
              </a:spcBef>
              <a:buFontTx/>
              <a:buChar char="–"/>
              <a:defRPr/>
            </a:pPr>
            <a:endParaRPr lang="en-US" sz="2400" dirty="0">
              <a:solidFill>
                <a:srgbClr val="000000"/>
              </a:solidFill>
              <a:latin typeface="+mn-lt"/>
            </a:endParaRPr>
          </a:p>
          <a:p>
            <a:pPr lvl="1" eaLnBrk="1" hangingPunct="1">
              <a:spcBef>
                <a:spcPct val="20000"/>
              </a:spcBef>
              <a:buFontTx/>
              <a:buChar char="–"/>
              <a:defRPr/>
            </a:pPr>
            <a:endParaRPr lang="en-GB" sz="2800" dirty="0">
              <a:solidFill>
                <a:srgbClr val="000000"/>
              </a:solidFill>
              <a:latin typeface="+mn-lt"/>
            </a:endParaRPr>
          </a:p>
          <a:p>
            <a:pPr eaLnBrk="1" hangingPunct="1">
              <a:spcBef>
                <a:spcPct val="20000"/>
              </a:spcBef>
              <a:buFontTx/>
              <a:buChar char="•"/>
              <a:defRPr/>
            </a:pPr>
            <a:endParaRPr lang="en-GB" sz="3200" dirty="0">
              <a:latin typeface="+mn-lt"/>
            </a:endParaRPr>
          </a:p>
        </p:txBody>
      </p:sp>
      <p:sp>
        <p:nvSpPr>
          <p:cNvPr id="32771" name="Title 1">
            <a:extLst>
              <a:ext uri="{FF2B5EF4-FFF2-40B4-BE49-F238E27FC236}">
                <a16:creationId xmlns:a16="http://schemas.microsoft.com/office/drawing/2014/main" id="{8C985642-9252-3C80-B6A2-B8B2C8D243BF}"/>
              </a:ext>
            </a:extLst>
          </p:cNvPr>
          <p:cNvSpPr>
            <a:spLocks noGrp="1"/>
          </p:cNvSpPr>
          <p:nvPr>
            <p:ph type="title"/>
          </p:nvPr>
        </p:nvSpPr>
        <p:spPr>
          <a:xfrm>
            <a:off x="457200" y="115888"/>
            <a:ext cx="8229600" cy="788987"/>
          </a:xfrm>
        </p:spPr>
        <p:txBody>
          <a:bodyPr/>
          <a:lstStyle/>
          <a:p>
            <a:pPr algn="ctr"/>
            <a:r>
              <a:rPr lang="en-GB" altLang="en-US">
                <a:solidFill>
                  <a:schemeClr val="tx1"/>
                </a:solidFill>
              </a:rPr>
              <a:t>Leadership Styles</a:t>
            </a:r>
          </a:p>
        </p:txBody>
      </p:sp>
    </p:spTree>
    <p:extLst>
      <p:ext uri="{BB962C8B-B14F-4D97-AF65-F5344CB8AC3E}">
        <p14:creationId xmlns:p14="http://schemas.microsoft.com/office/powerpoint/2010/main" val="141687501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500"/>
                                        <p:tgtEl>
                                          <p:spTgt spid="31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fade">
                                      <p:cBhvr>
                                        <p:cTn id="12" dur="500"/>
                                        <p:tgtEl>
                                          <p:spTgt spid="31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fade">
                                      <p:cBhvr>
                                        <p:cTn id="17" dur="500"/>
                                        <p:tgtEl>
                                          <p:spTgt spid="3174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1747">
                                            <p:txEl>
                                              <p:pRg st="3" end="3"/>
                                            </p:txEl>
                                          </p:spTgt>
                                        </p:tgtEl>
                                        <p:attrNameLst>
                                          <p:attrName>style.visibility</p:attrName>
                                        </p:attrNameLst>
                                      </p:cBhvr>
                                      <p:to>
                                        <p:strVal val="visible"/>
                                      </p:to>
                                    </p:set>
                                    <p:animEffect transition="in" filter="fade">
                                      <p:cBhvr>
                                        <p:cTn id="20" dur="500"/>
                                        <p:tgtEl>
                                          <p:spTgt spid="3174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1747">
                                            <p:txEl>
                                              <p:pRg st="4" end="4"/>
                                            </p:txEl>
                                          </p:spTgt>
                                        </p:tgtEl>
                                        <p:attrNameLst>
                                          <p:attrName>style.visibility</p:attrName>
                                        </p:attrNameLst>
                                      </p:cBhvr>
                                      <p:to>
                                        <p:strVal val="visible"/>
                                      </p:to>
                                    </p:set>
                                    <p:animEffect transition="in" filter="fade">
                                      <p:cBhvr>
                                        <p:cTn id="23" dur="500"/>
                                        <p:tgtEl>
                                          <p:spTgt spid="3174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31747">
                                            <p:txEl>
                                              <p:pRg st="5" end="5"/>
                                            </p:txEl>
                                          </p:spTgt>
                                        </p:tgtEl>
                                        <p:attrNameLst>
                                          <p:attrName>style.visibility</p:attrName>
                                        </p:attrNameLst>
                                      </p:cBhvr>
                                      <p:to>
                                        <p:strVal val="visible"/>
                                      </p:to>
                                    </p:set>
                                    <p:animEffect transition="in" filter="fade">
                                      <p:cBhvr>
                                        <p:cTn id="28" dur="500"/>
                                        <p:tgtEl>
                                          <p:spTgt spid="31747">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1747">
                                            <p:txEl>
                                              <p:pRg st="6" end="6"/>
                                            </p:txEl>
                                          </p:spTgt>
                                        </p:tgtEl>
                                        <p:attrNameLst>
                                          <p:attrName>style.visibility</p:attrName>
                                        </p:attrNameLst>
                                      </p:cBhvr>
                                      <p:to>
                                        <p:strVal val="visible"/>
                                      </p:to>
                                    </p:set>
                                    <p:animEffect transition="in" filter="fade">
                                      <p:cBhvr>
                                        <p:cTn id="31" dur="500"/>
                                        <p:tgtEl>
                                          <p:spTgt spid="31747">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1747">
                                            <p:txEl>
                                              <p:pRg st="7" end="7"/>
                                            </p:txEl>
                                          </p:spTgt>
                                        </p:tgtEl>
                                        <p:attrNameLst>
                                          <p:attrName>style.visibility</p:attrName>
                                        </p:attrNameLst>
                                      </p:cBhvr>
                                      <p:to>
                                        <p:strVal val="visible"/>
                                      </p:to>
                                    </p:set>
                                    <p:animEffect transition="in" filter="fade">
                                      <p:cBhvr>
                                        <p:cTn id="34" dur="500"/>
                                        <p:tgtEl>
                                          <p:spTgt spid="317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bject 2">
            <a:extLst>
              <a:ext uri="{FF2B5EF4-FFF2-40B4-BE49-F238E27FC236}">
                <a16:creationId xmlns:a16="http://schemas.microsoft.com/office/drawing/2014/main" id="{8102F90C-57E2-16AC-BA92-5A2E438E974F}"/>
              </a:ext>
            </a:extLst>
          </p:cNvPr>
          <p:cNvSpPr>
            <a:spLocks noChangeArrowheads="1"/>
          </p:cNvSpPr>
          <p:nvPr/>
        </p:nvSpPr>
        <p:spPr bwMode="auto">
          <a:xfrm>
            <a:off x="1162050" y="339725"/>
            <a:ext cx="5492750" cy="895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 name="object 3">
            <a:extLst>
              <a:ext uri="{FF2B5EF4-FFF2-40B4-BE49-F238E27FC236}">
                <a16:creationId xmlns:a16="http://schemas.microsoft.com/office/drawing/2014/main" id="{62B14880-BD08-5B46-2B18-FE8DC4B631DF}"/>
              </a:ext>
            </a:extLst>
          </p:cNvPr>
          <p:cNvSpPr txBox="1">
            <a:spLocks noGrp="1"/>
          </p:cNvSpPr>
          <p:nvPr>
            <p:ph type="title"/>
          </p:nvPr>
        </p:nvSpPr>
        <p:spPr/>
        <p:txBody>
          <a:bodyPr tIns="289073" rtlCol="0"/>
          <a:lstStyle/>
          <a:p>
            <a:pPr marL="214629" eaLnBrk="1" fontAlgn="auto" hangingPunct="1">
              <a:lnSpc>
                <a:spcPts val="5115"/>
              </a:lnSpc>
              <a:spcBef>
                <a:spcPts val="0"/>
              </a:spcBef>
              <a:spcAft>
                <a:spcPts val="0"/>
              </a:spcAft>
              <a:defRPr/>
            </a:pPr>
            <a:r>
              <a:rPr sz="4300" spc="-20" dirty="0"/>
              <a:t>Styles</a:t>
            </a:r>
            <a:r>
              <a:rPr sz="4300" spc="114" dirty="0">
                <a:latin typeface="Times New Roman"/>
                <a:cs typeface="Times New Roman"/>
              </a:rPr>
              <a:t> </a:t>
            </a:r>
            <a:r>
              <a:rPr sz="4300" spc="-40" dirty="0"/>
              <a:t>o</a:t>
            </a:r>
            <a:r>
              <a:rPr sz="4300" spc="-15" dirty="0"/>
              <a:t>f</a:t>
            </a:r>
            <a:r>
              <a:rPr sz="4300" spc="120" dirty="0">
                <a:latin typeface="Times New Roman"/>
                <a:cs typeface="Times New Roman"/>
              </a:rPr>
              <a:t> </a:t>
            </a:r>
            <a:r>
              <a:rPr sz="4300" spc="10" dirty="0"/>
              <a:t>l</a:t>
            </a:r>
            <a:r>
              <a:rPr sz="4300" spc="-30" dirty="0"/>
              <a:t>eaders</a:t>
            </a:r>
            <a:r>
              <a:rPr sz="4300" spc="-40" dirty="0"/>
              <a:t>h</a:t>
            </a:r>
            <a:r>
              <a:rPr sz="4300" spc="-5" dirty="0"/>
              <a:t>ip</a:t>
            </a:r>
            <a:endParaRPr sz="4300">
              <a:latin typeface="Times New Roman"/>
              <a:cs typeface="Times New Roman"/>
            </a:endParaRPr>
          </a:p>
        </p:txBody>
      </p:sp>
      <p:sp>
        <p:nvSpPr>
          <p:cNvPr id="10244" name="object 4">
            <a:extLst>
              <a:ext uri="{FF2B5EF4-FFF2-40B4-BE49-F238E27FC236}">
                <a16:creationId xmlns:a16="http://schemas.microsoft.com/office/drawing/2014/main" id="{FB8AC306-22DC-C775-EAEE-DC79BC3546F0}"/>
              </a:ext>
            </a:extLst>
          </p:cNvPr>
          <p:cNvSpPr>
            <a:spLocks noChangeArrowheads="1"/>
          </p:cNvSpPr>
          <p:nvPr/>
        </p:nvSpPr>
        <p:spPr bwMode="auto">
          <a:xfrm>
            <a:off x="2843213" y="2133600"/>
            <a:ext cx="5040312" cy="3311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0245" name="object 5">
            <a:extLst>
              <a:ext uri="{FF2B5EF4-FFF2-40B4-BE49-F238E27FC236}">
                <a16:creationId xmlns:a16="http://schemas.microsoft.com/office/drawing/2014/main" id="{77F03F0D-BF1C-FBBE-2746-50AB784237E1}"/>
              </a:ext>
            </a:extLst>
          </p:cNvPr>
          <p:cNvSpPr txBox="1">
            <a:spLocks noChangeArrowheads="1"/>
          </p:cNvSpPr>
          <p:nvPr/>
        </p:nvSpPr>
        <p:spPr bwMode="auto">
          <a:xfrm>
            <a:off x="833480" y="1392366"/>
            <a:ext cx="7288212" cy="60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lnSpc>
                <a:spcPct val="101000"/>
              </a:lnSpc>
            </a:pPr>
            <a:r>
              <a:rPr lang="en-US" altLang="en-US" sz="2000" dirty="0">
                <a:latin typeface="Arial" panose="020B0604020202020204" pitchFamily="34" charset="0"/>
              </a:rPr>
              <a:t>The</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three</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major</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styles</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of</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leadership</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panose="020B0604020202020204" pitchFamily="34" charset="0"/>
              </a:rPr>
              <a:t>are</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Rounded MT Bold" panose="020F0704030504030204" pitchFamily="34" charset="77"/>
              </a:rPr>
              <a:t>(U.S.</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Rounded MT Bold" panose="020F0704030504030204" pitchFamily="34" charset="77"/>
              </a:rPr>
              <a:t>Army</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Rounded MT Bold" panose="020F0704030504030204" pitchFamily="34" charset="77"/>
              </a:rPr>
              <a:t>Handbook,</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Rounded MT Bold" panose="020F0704030504030204" pitchFamily="34" charset="77"/>
              </a:rPr>
              <a:t>1973)</a:t>
            </a:r>
            <a:r>
              <a:rPr lang="en-US" altLang="en-US" sz="2000" dirty="0">
                <a:latin typeface="Times New Roman" panose="02020603050405020304" pitchFamily="18" charset="0"/>
                <a:cs typeface="Times New Roman" panose="02020603050405020304" pitchFamily="18" charset="0"/>
              </a:rPr>
              <a:t> </a:t>
            </a:r>
            <a:r>
              <a:rPr lang="en-US" altLang="en-US" sz="2000" dirty="0">
                <a:latin typeface="Arial Rounded MT Bold" panose="020F0704030504030204" pitchFamily="34" charset="77"/>
              </a:rPr>
              <a:t>:</a:t>
            </a:r>
          </a:p>
        </p:txBody>
      </p:sp>
      <p:sp>
        <p:nvSpPr>
          <p:cNvPr id="6" name="object 6">
            <a:extLst>
              <a:ext uri="{FF2B5EF4-FFF2-40B4-BE49-F238E27FC236}">
                <a16:creationId xmlns:a16="http://schemas.microsoft.com/office/drawing/2014/main" id="{9867B6A2-2048-617C-C656-6B1AB00CA18B}"/>
              </a:ext>
            </a:extLst>
          </p:cNvPr>
          <p:cNvSpPr txBox="1"/>
          <p:nvPr/>
        </p:nvSpPr>
        <p:spPr>
          <a:xfrm>
            <a:off x="1338263" y="5378450"/>
            <a:ext cx="4300537" cy="923330"/>
          </a:xfrm>
          <a:prstGeom prst="rect">
            <a:avLst/>
          </a:prstGeom>
        </p:spPr>
        <p:txBody>
          <a:bodyPr wrap="square" lIns="0" tIns="0" rIns="0" bIns="0">
            <a:spAutoFit/>
          </a:bodyPr>
          <a:lstStyle/>
          <a:p>
            <a:pPr marL="12700" fontAlgn="auto">
              <a:spcBef>
                <a:spcPts val="0"/>
              </a:spcBef>
              <a:spcAft>
                <a:spcPts val="0"/>
              </a:spcAft>
              <a:defRPr/>
            </a:pPr>
            <a:r>
              <a:rPr sz="2000" spc="-10" dirty="0">
                <a:latin typeface="Wingdings"/>
                <a:cs typeface="Wingdings"/>
              </a:rPr>
              <a:t></a:t>
            </a:r>
            <a:r>
              <a:rPr sz="2000" dirty="0">
                <a:latin typeface="Arial"/>
                <a:cs typeface="Arial"/>
              </a:rPr>
              <a:t>Au</a:t>
            </a:r>
            <a:r>
              <a:rPr sz="2000" spc="-10" dirty="0">
                <a:latin typeface="Arial"/>
                <a:cs typeface="Arial"/>
              </a:rPr>
              <a:t>t</a:t>
            </a:r>
            <a:r>
              <a:rPr sz="2000" spc="-5" dirty="0">
                <a:latin typeface="Arial"/>
                <a:cs typeface="Arial"/>
              </a:rPr>
              <a:t>ho</a:t>
            </a:r>
            <a:r>
              <a:rPr sz="2000" spc="5" dirty="0">
                <a:latin typeface="Arial"/>
                <a:cs typeface="Arial"/>
              </a:rPr>
              <a:t>r</a:t>
            </a:r>
            <a:r>
              <a:rPr sz="2000" spc="-5" dirty="0">
                <a:latin typeface="Arial"/>
                <a:cs typeface="Arial"/>
              </a:rPr>
              <a:t>itaria</a:t>
            </a:r>
            <a:r>
              <a:rPr sz="2000" dirty="0">
                <a:latin typeface="Arial"/>
                <a:cs typeface="Arial"/>
              </a:rPr>
              <a:t>n</a:t>
            </a:r>
            <a:r>
              <a:rPr sz="2000" spc="20" dirty="0">
                <a:latin typeface="Times New Roman"/>
                <a:cs typeface="Times New Roman"/>
              </a:rPr>
              <a:t> </a:t>
            </a:r>
            <a:r>
              <a:rPr sz="2000" spc="-5" dirty="0">
                <a:latin typeface="Arial"/>
                <a:cs typeface="Arial"/>
              </a:rPr>
              <a:t>o</a:t>
            </a:r>
            <a:r>
              <a:rPr sz="2000" dirty="0">
                <a:latin typeface="Arial"/>
                <a:cs typeface="Arial"/>
              </a:rPr>
              <a:t>r</a:t>
            </a:r>
            <a:r>
              <a:rPr sz="2000" spc="30" dirty="0">
                <a:latin typeface="Times New Roman"/>
                <a:cs typeface="Times New Roman"/>
              </a:rPr>
              <a:t> </a:t>
            </a:r>
            <a:r>
              <a:rPr sz="2000" spc="-5" dirty="0">
                <a:latin typeface="Arial"/>
                <a:cs typeface="Arial"/>
              </a:rPr>
              <a:t>auto</a:t>
            </a:r>
            <a:r>
              <a:rPr sz="2000" dirty="0">
                <a:latin typeface="Arial"/>
                <a:cs typeface="Arial"/>
              </a:rPr>
              <a:t>cratic</a:t>
            </a:r>
          </a:p>
          <a:p>
            <a:pPr marL="12700" fontAlgn="auto">
              <a:spcBef>
                <a:spcPts val="0"/>
              </a:spcBef>
              <a:spcAft>
                <a:spcPts val="0"/>
              </a:spcAft>
              <a:defRPr/>
            </a:pPr>
            <a:r>
              <a:rPr sz="2000" spc="-10" dirty="0">
                <a:latin typeface="Wingdings"/>
                <a:cs typeface="Wingdings"/>
              </a:rPr>
              <a:t></a:t>
            </a:r>
            <a:r>
              <a:rPr sz="2000" dirty="0">
                <a:latin typeface="Arial"/>
                <a:cs typeface="Arial"/>
              </a:rPr>
              <a:t>Participati</a:t>
            </a:r>
            <a:r>
              <a:rPr sz="2000" spc="-10" dirty="0">
                <a:latin typeface="Arial"/>
                <a:cs typeface="Arial"/>
              </a:rPr>
              <a:t>v</a:t>
            </a:r>
            <a:r>
              <a:rPr sz="2000" dirty="0">
                <a:latin typeface="Arial"/>
                <a:cs typeface="Arial"/>
              </a:rPr>
              <a:t>e</a:t>
            </a:r>
            <a:r>
              <a:rPr sz="2000" spc="25" dirty="0">
                <a:latin typeface="Times New Roman"/>
                <a:cs typeface="Times New Roman"/>
              </a:rPr>
              <a:t> </a:t>
            </a:r>
            <a:r>
              <a:rPr sz="2000" spc="-5" dirty="0">
                <a:latin typeface="Arial"/>
                <a:cs typeface="Arial"/>
              </a:rPr>
              <a:t>o</a:t>
            </a:r>
            <a:r>
              <a:rPr sz="2000" dirty="0">
                <a:latin typeface="Arial"/>
                <a:cs typeface="Arial"/>
              </a:rPr>
              <a:t>r</a:t>
            </a:r>
            <a:r>
              <a:rPr sz="2000" spc="40" dirty="0">
                <a:latin typeface="Times New Roman"/>
                <a:cs typeface="Times New Roman"/>
              </a:rPr>
              <a:t> </a:t>
            </a:r>
            <a:r>
              <a:rPr sz="2000" spc="-5" dirty="0">
                <a:latin typeface="Arial"/>
                <a:cs typeface="Arial"/>
              </a:rPr>
              <a:t>demo</a:t>
            </a:r>
            <a:r>
              <a:rPr sz="2000" spc="5" dirty="0">
                <a:latin typeface="Arial"/>
                <a:cs typeface="Arial"/>
              </a:rPr>
              <a:t>c</a:t>
            </a:r>
            <a:r>
              <a:rPr sz="2000" dirty="0">
                <a:latin typeface="Arial"/>
                <a:cs typeface="Arial"/>
              </a:rPr>
              <a:t>ratic</a:t>
            </a:r>
            <a:endParaRPr lang="en-US" sz="2000" dirty="0">
              <a:latin typeface="Arial"/>
              <a:cs typeface="Arial"/>
            </a:endParaRPr>
          </a:p>
          <a:p>
            <a:pPr marL="12700" fontAlgn="auto">
              <a:spcBef>
                <a:spcPts val="0"/>
              </a:spcBef>
              <a:spcAft>
                <a:spcPts val="0"/>
              </a:spcAft>
              <a:defRPr/>
            </a:pPr>
            <a:r>
              <a:rPr sz="2000" spc="-10" dirty="0">
                <a:latin typeface="Wingdings"/>
                <a:cs typeface="Wingdings"/>
              </a:rPr>
              <a:t></a:t>
            </a:r>
            <a:r>
              <a:rPr sz="2000" spc="-5" dirty="0">
                <a:latin typeface="Arial"/>
                <a:cs typeface="Arial"/>
              </a:rPr>
              <a:t>D</a:t>
            </a:r>
            <a:r>
              <a:rPr sz="2000" dirty="0">
                <a:latin typeface="Arial"/>
                <a:cs typeface="Arial"/>
              </a:rPr>
              <a:t>e</a:t>
            </a:r>
            <a:r>
              <a:rPr sz="2000" spc="-5" dirty="0">
                <a:latin typeface="Arial"/>
                <a:cs typeface="Arial"/>
              </a:rPr>
              <a:t>legati</a:t>
            </a:r>
            <a:r>
              <a:rPr sz="2000" spc="-10" dirty="0">
                <a:latin typeface="Arial"/>
                <a:cs typeface="Arial"/>
              </a:rPr>
              <a:t>v</a:t>
            </a:r>
            <a:r>
              <a:rPr sz="2000" dirty="0">
                <a:latin typeface="Arial"/>
                <a:cs typeface="Arial"/>
              </a:rPr>
              <a:t>e</a:t>
            </a:r>
            <a:r>
              <a:rPr sz="2000" spc="25" dirty="0">
                <a:latin typeface="Times New Roman"/>
                <a:cs typeface="Times New Roman"/>
              </a:rPr>
              <a:t> </a:t>
            </a:r>
            <a:r>
              <a:rPr sz="2000" spc="-5" dirty="0">
                <a:latin typeface="Arial"/>
                <a:cs typeface="Arial"/>
              </a:rPr>
              <a:t>o</a:t>
            </a:r>
            <a:r>
              <a:rPr sz="2000" dirty="0">
                <a:latin typeface="Arial"/>
                <a:cs typeface="Arial"/>
              </a:rPr>
              <a:t>r</a:t>
            </a:r>
            <a:r>
              <a:rPr sz="2000" spc="40" dirty="0">
                <a:latin typeface="Times New Roman"/>
                <a:cs typeface="Times New Roman"/>
              </a:rPr>
              <a:t> </a:t>
            </a:r>
            <a:r>
              <a:rPr sz="2000" dirty="0">
                <a:latin typeface="Arial"/>
                <a:cs typeface="Arial"/>
              </a:rPr>
              <a:t>Free</a:t>
            </a:r>
            <a:r>
              <a:rPr sz="2000" spc="40" dirty="0">
                <a:latin typeface="Times New Roman"/>
                <a:cs typeface="Times New Roman"/>
              </a:rPr>
              <a:t> </a:t>
            </a:r>
            <a:r>
              <a:rPr sz="2000" spc="-5" dirty="0">
                <a:latin typeface="Arial"/>
                <a:cs typeface="Arial"/>
              </a:rPr>
              <a:t>R</a:t>
            </a:r>
            <a:r>
              <a:rPr sz="2000" dirty="0">
                <a:latin typeface="Arial"/>
                <a:cs typeface="Arial"/>
              </a:rPr>
              <a:t>e</a:t>
            </a:r>
            <a:r>
              <a:rPr sz="2000" spc="-5" dirty="0">
                <a:latin typeface="Arial"/>
                <a:cs typeface="Arial"/>
              </a:rPr>
              <a:t>ign</a:t>
            </a:r>
            <a:endParaRPr sz="2000" dirty="0">
              <a:latin typeface="Arial"/>
              <a:cs typeface="Arial"/>
            </a:endParaRPr>
          </a:p>
        </p:txBody>
      </p:sp>
    </p:spTree>
    <p:extLst>
      <p:ext uri="{BB962C8B-B14F-4D97-AF65-F5344CB8AC3E}">
        <p14:creationId xmlns:p14="http://schemas.microsoft.com/office/powerpoint/2010/main" val="2048761600"/>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a:extLst>
              <a:ext uri="{FF2B5EF4-FFF2-40B4-BE49-F238E27FC236}">
                <a16:creationId xmlns:a16="http://schemas.microsoft.com/office/drawing/2014/main" id="{7657BFF2-057D-516D-DA0F-70A984192511}"/>
              </a:ext>
            </a:extLst>
          </p:cNvPr>
          <p:cNvSpPr>
            <a:spLocks noGrp="1"/>
          </p:cNvSpPr>
          <p:nvPr>
            <p:ph type="title"/>
          </p:nvPr>
        </p:nvSpPr>
        <p:spPr/>
        <p:txBody>
          <a:bodyPr/>
          <a:lstStyle/>
          <a:p>
            <a:r>
              <a:rPr lang="en-US" altLang="en-US" sz="3200" dirty="0">
                <a:ea typeface="ＭＳ Ｐゴシック" panose="020B0600070205080204" pitchFamily="34" charset="-128"/>
              </a:rPr>
              <a:t>Main Types of Leadership Styles</a:t>
            </a:r>
            <a:endParaRPr lang="en-US" altLang="en-US" dirty="0">
              <a:ea typeface="ＭＳ Ｐゴシック" panose="020B0600070205080204" pitchFamily="34" charset="-128"/>
            </a:endParaRPr>
          </a:p>
        </p:txBody>
      </p:sp>
      <p:sp>
        <p:nvSpPr>
          <p:cNvPr id="25603" name="Content Placeholder 5">
            <a:extLst>
              <a:ext uri="{FF2B5EF4-FFF2-40B4-BE49-F238E27FC236}">
                <a16:creationId xmlns:a16="http://schemas.microsoft.com/office/drawing/2014/main" id="{254156F0-8714-1E19-C850-F1D561C3385F}"/>
              </a:ext>
            </a:extLst>
          </p:cNvPr>
          <p:cNvSpPr>
            <a:spLocks noGrp="1"/>
          </p:cNvSpPr>
          <p:nvPr>
            <p:ph idx="1"/>
          </p:nvPr>
        </p:nvSpPr>
        <p:spPr/>
        <p:txBody>
          <a:bodyPr/>
          <a:lstStyle/>
          <a:p>
            <a:pPr marL="514350" indent="-514350">
              <a:buFontTx/>
              <a:buAutoNum type="arabicPeriod"/>
            </a:pPr>
            <a:r>
              <a:rPr lang="en-GB" altLang="en-US" dirty="0">
                <a:latin typeface="Calibri" panose="020F0502020204030204" pitchFamily="34" charset="0"/>
                <a:ea typeface="ＭＳ Ｐゴシック" panose="020B0600070205080204" pitchFamily="34" charset="-128"/>
              </a:rPr>
              <a:t>The </a:t>
            </a:r>
            <a:r>
              <a:rPr lang="en-GB" altLang="en-US" b="1" dirty="0">
                <a:latin typeface="Calibri" panose="020F0502020204030204" pitchFamily="34" charset="0"/>
                <a:ea typeface="ＭＳ Ｐゴシック" panose="020B0600070205080204" pitchFamily="34" charset="-128"/>
              </a:rPr>
              <a:t>Autocratic</a:t>
            </a:r>
            <a:r>
              <a:rPr lang="en-GB" altLang="en-US" dirty="0">
                <a:latin typeface="Calibri" panose="020F0502020204030204" pitchFamily="34" charset="0"/>
                <a:ea typeface="ＭＳ Ｐゴシック" panose="020B0600070205080204" pitchFamily="34" charset="-128"/>
              </a:rPr>
              <a:t> or </a:t>
            </a:r>
            <a:r>
              <a:rPr lang="en-GB" altLang="en-US" b="1" dirty="0">
                <a:latin typeface="Calibri" panose="020F0502020204030204" pitchFamily="34" charset="0"/>
                <a:ea typeface="ＭＳ Ｐゴシック" panose="020B0600070205080204" pitchFamily="34" charset="-128"/>
              </a:rPr>
              <a:t>Authoritarian</a:t>
            </a:r>
            <a:r>
              <a:rPr lang="en-GB" altLang="en-US" dirty="0">
                <a:latin typeface="Calibri" panose="020F0502020204030204" pitchFamily="34" charset="0"/>
                <a:ea typeface="ＭＳ Ｐゴシック" panose="020B0600070205080204" pitchFamily="34" charset="-128"/>
              </a:rPr>
              <a:t> Leader</a:t>
            </a:r>
          </a:p>
          <a:p>
            <a:pPr marL="514350" indent="-514350">
              <a:buFontTx/>
              <a:buAutoNum type="arabicPeriod"/>
            </a:pPr>
            <a:r>
              <a:rPr lang="en-GB" altLang="en-US" dirty="0">
                <a:latin typeface="Calibri" panose="020F0502020204030204" pitchFamily="34" charset="0"/>
                <a:ea typeface="ＭＳ Ｐゴシック" panose="020B0600070205080204" pitchFamily="34" charset="-128"/>
              </a:rPr>
              <a:t>The </a:t>
            </a:r>
            <a:r>
              <a:rPr lang="en-GB" altLang="en-US" b="1" dirty="0">
                <a:latin typeface="Calibri" panose="020F0502020204030204" pitchFamily="34" charset="0"/>
                <a:ea typeface="ＭＳ Ｐゴシック" panose="020B0600070205080204" pitchFamily="34" charset="-128"/>
              </a:rPr>
              <a:t>Democratic</a:t>
            </a:r>
            <a:r>
              <a:rPr lang="en-GB" altLang="en-US" dirty="0">
                <a:latin typeface="Calibri" panose="020F0502020204030204" pitchFamily="34" charset="0"/>
                <a:ea typeface="ＭＳ Ｐゴシック" panose="020B0600070205080204" pitchFamily="34" charset="-128"/>
              </a:rPr>
              <a:t> or </a:t>
            </a:r>
            <a:r>
              <a:rPr lang="en-GB" altLang="en-US" b="1" dirty="0">
                <a:latin typeface="Calibri" panose="020F0502020204030204" pitchFamily="34" charset="0"/>
                <a:ea typeface="ＭＳ Ｐゴシック" panose="020B0600070205080204" pitchFamily="34" charset="-128"/>
              </a:rPr>
              <a:t>Participative</a:t>
            </a:r>
            <a:r>
              <a:rPr lang="en-GB" altLang="en-US" dirty="0">
                <a:latin typeface="Calibri" panose="020F0502020204030204" pitchFamily="34" charset="0"/>
                <a:ea typeface="ＭＳ Ｐゴシック" panose="020B0600070205080204" pitchFamily="34" charset="-128"/>
              </a:rPr>
              <a:t> Leader</a:t>
            </a:r>
          </a:p>
          <a:p>
            <a:pPr marL="514350" indent="-514350">
              <a:buFontTx/>
              <a:buAutoNum type="arabicPeriod"/>
            </a:pPr>
            <a:r>
              <a:rPr lang="en-GB" altLang="en-US" dirty="0">
                <a:latin typeface="Calibri" panose="020F0502020204030204" pitchFamily="34" charset="0"/>
                <a:ea typeface="ＭＳ Ｐゴシック" panose="020B0600070205080204" pitchFamily="34" charset="-128"/>
              </a:rPr>
              <a:t>The </a:t>
            </a:r>
            <a:r>
              <a:rPr lang="en-GB" altLang="en-US" b="1" dirty="0">
                <a:latin typeface="Calibri" panose="020F0502020204030204" pitchFamily="34" charset="0"/>
                <a:ea typeface="ＭＳ Ｐゴシック" panose="020B0600070205080204" pitchFamily="34" charset="-128"/>
              </a:rPr>
              <a:t>Laissez-faire</a:t>
            </a:r>
            <a:r>
              <a:rPr lang="en-GB" altLang="en-US" dirty="0">
                <a:latin typeface="Calibri" panose="020F0502020204030204" pitchFamily="34" charset="0"/>
                <a:ea typeface="ＭＳ Ｐゴシック" panose="020B0600070205080204" pitchFamily="34" charset="-128"/>
              </a:rPr>
              <a:t> or </a:t>
            </a:r>
            <a:r>
              <a:rPr lang="en-GB" altLang="en-US" b="1" dirty="0">
                <a:latin typeface="Calibri" panose="020F0502020204030204" pitchFamily="34" charset="0"/>
                <a:ea typeface="ＭＳ Ｐゴシック" panose="020B0600070205080204" pitchFamily="34" charset="-128"/>
              </a:rPr>
              <a:t>Delegative</a:t>
            </a:r>
            <a:r>
              <a:rPr lang="en-GB" altLang="en-US" dirty="0">
                <a:latin typeface="Calibri" panose="020F0502020204030204" pitchFamily="34" charset="0"/>
                <a:ea typeface="ＭＳ Ｐゴシック" panose="020B0600070205080204" pitchFamily="34" charset="-128"/>
              </a:rPr>
              <a:t> Leader</a:t>
            </a:r>
          </a:p>
          <a:p>
            <a:pPr marL="514350" indent="-514350">
              <a:buFontTx/>
              <a:buAutoNum type="arabicPeriod"/>
            </a:pPr>
            <a:r>
              <a:rPr lang="en-GB" altLang="en-US" dirty="0">
                <a:latin typeface="Calibri" panose="020F0502020204030204" pitchFamily="34" charset="0"/>
                <a:ea typeface="ＭＳ Ｐゴシック" panose="020B0600070205080204" pitchFamily="34" charset="-128"/>
              </a:rPr>
              <a:t>The </a:t>
            </a:r>
            <a:r>
              <a:rPr lang="en-GB" altLang="en-US" b="1" dirty="0">
                <a:latin typeface="Calibri" panose="020F0502020204030204" pitchFamily="34" charset="0"/>
                <a:ea typeface="ＭＳ Ｐゴシック" panose="020B0600070205080204" pitchFamily="34" charset="-128"/>
              </a:rPr>
              <a:t>Charismatic</a:t>
            </a:r>
            <a:r>
              <a:rPr lang="en-GB" altLang="en-US" dirty="0">
                <a:latin typeface="Calibri" panose="020F0502020204030204" pitchFamily="34" charset="0"/>
                <a:ea typeface="ＭＳ Ｐゴシック" panose="020B0600070205080204" pitchFamily="34" charset="-128"/>
              </a:rPr>
              <a:t> Leader</a:t>
            </a:r>
          </a:p>
          <a:p>
            <a:pPr marL="514350" indent="-514350">
              <a:buFontTx/>
              <a:buAutoNum type="arabicPeriod"/>
            </a:pPr>
            <a:r>
              <a:rPr lang="en-GB" altLang="en-US" dirty="0">
                <a:latin typeface="Calibri" panose="020F0502020204030204" pitchFamily="34" charset="0"/>
                <a:ea typeface="ＭＳ Ｐゴシック" panose="020B0600070205080204" pitchFamily="34" charset="-128"/>
              </a:rPr>
              <a:t>The </a:t>
            </a:r>
            <a:r>
              <a:rPr lang="en-GB" altLang="en-US" b="1" dirty="0">
                <a:latin typeface="Calibri" panose="020F0502020204030204" pitchFamily="34" charset="0"/>
                <a:ea typeface="ＭＳ Ｐゴシック" panose="020B0600070205080204" pitchFamily="34" charset="-128"/>
              </a:rPr>
              <a:t>Servant</a:t>
            </a:r>
            <a:r>
              <a:rPr lang="en-GB" altLang="en-US" dirty="0">
                <a:latin typeface="Calibri" panose="020F0502020204030204" pitchFamily="34" charset="0"/>
                <a:ea typeface="ＭＳ Ｐゴシック" panose="020B0600070205080204" pitchFamily="34" charset="-128"/>
              </a:rPr>
              <a:t> Leader</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94722418"/>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EF2D432-124C-10AA-657C-0207CFC749FB}"/>
              </a:ext>
            </a:extLst>
          </p:cNvPr>
          <p:cNvSpPr>
            <a:spLocks noGrp="1"/>
          </p:cNvSpPr>
          <p:nvPr>
            <p:ph type="title"/>
          </p:nvPr>
        </p:nvSpPr>
        <p:spPr>
          <a:xfrm>
            <a:off x="228600" y="457200"/>
            <a:ext cx="8686800" cy="1143000"/>
          </a:xfrm>
        </p:spPr>
        <p:txBody>
          <a:bodyPr>
            <a:normAutofit fontScale="90000"/>
          </a:bodyPr>
          <a:lstStyle/>
          <a:p>
            <a:pPr eaLnBrk="1" hangingPunct="1"/>
            <a:r>
              <a:rPr lang="en-GB" altLang="en-US" sz="4000">
                <a:latin typeface="Calibri" panose="020F0502020204030204" pitchFamily="34" charset="0"/>
                <a:ea typeface="ＭＳ Ｐゴシック" panose="020B0600070205080204" pitchFamily="34" charset="-128"/>
              </a:rPr>
              <a:t>The </a:t>
            </a:r>
            <a:r>
              <a:rPr lang="en-GB" altLang="en-US" sz="4000" b="1">
                <a:latin typeface="Calibri" panose="020F0502020204030204" pitchFamily="34" charset="0"/>
                <a:ea typeface="ＭＳ Ｐゴシック" panose="020B0600070205080204" pitchFamily="34" charset="-128"/>
              </a:rPr>
              <a:t>Autocratic</a:t>
            </a:r>
            <a:r>
              <a:rPr lang="en-GB" altLang="en-US" sz="4000">
                <a:latin typeface="Calibri" panose="020F0502020204030204" pitchFamily="34" charset="0"/>
                <a:ea typeface="ＭＳ Ｐゴシック" panose="020B0600070205080204" pitchFamily="34" charset="-128"/>
              </a:rPr>
              <a:t> or </a:t>
            </a:r>
            <a:r>
              <a:rPr lang="en-GB" altLang="en-US" sz="4000" b="1">
                <a:latin typeface="Calibri" panose="020F0502020204030204" pitchFamily="34" charset="0"/>
                <a:ea typeface="ＭＳ Ｐゴシック" panose="020B0600070205080204" pitchFamily="34" charset="-128"/>
              </a:rPr>
              <a:t>Authoritarian</a:t>
            </a:r>
            <a:r>
              <a:rPr lang="en-GB" altLang="en-US" sz="4000">
                <a:latin typeface="Calibri" panose="020F0502020204030204" pitchFamily="34" charset="0"/>
                <a:ea typeface="ＭＳ Ｐゴシック" panose="020B0600070205080204" pitchFamily="34" charset="-128"/>
              </a:rPr>
              <a:t> Leader</a:t>
            </a:r>
            <a:br>
              <a:rPr lang="en-GB" altLang="en-US" sz="4000">
                <a:latin typeface="Calibri" panose="020F0502020204030204" pitchFamily="34" charset="0"/>
                <a:ea typeface="ＭＳ Ｐゴシック" panose="020B0600070205080204" pitchFamily="34" charset="-128"/>
              </a:rPr>
            </a:br>
            <a:endParaRPr lang="en-US" altLang="en-US" sz="4000">
              <a:ea typeface="ＭＳ Ｐゴシック" panose="020B0600070205080204" pitchFamily="34" charset="-128"/>
            </a:endParaRPr>
          </a:p>
        </p:txBody>
      </p:sp>
      <p:sp>
        <p:nvSpPr>
          <p:cNvPr id="11" name="Content Placeholder 10">
            <a:extLst>
              <a:ext uri="{FF2B5EF4-FFF2-40B4-BE49-F238E27FC236}">
                <a16:creationId xmlns:a16="http://schemas.microsoft.com/office/drawing/2014/main" id="{B71B823E-9FAF-CADA-EED8-E1DE127E8D8D}"/>
              </a:ext>
            </a:extLst>
          </p:cNvPr>
          <p:cNvSpPr>
            <a:spLocks noGrp="1"/>
          </p:cNvSpPr>
          <p:nvPr>
            <p:ph sz="half" idx="1"/>
          </p:nvPr>
        </p:nvSpPr>
        <p:spPr>
          <a:xfrm>
            <a:off x="457200" y="1905000"/>
            <a:ext cx="4038600" cy="4525963"/>
          </a:xfrm>
        </p:spPr>
        <p:txBody>
          <a:bodyPr/>
          <a:lstStyle/>
          <a:p>
            <a:pPr eaLnBrk="1" hangingPunct="1"/>
            <a:r>
              <a:rPr lang="en-GB" altLang="en-US" sz="2400" b="1" i="1">
                <a:ea typeface="ＭＳ Ｐゴシック" panose="020B0600070205080204" pitchFamily="34" charset="-128"/>
              </a:rPr>
              <a:t>Given the power to make decisions alone, having total authority. </a:t>
            </a:r>
          </a:p>
          <a:p>
            <a:pPr eaLnBrk="1" hangingPunct="1"/>
            <a:endParaRPr lang="en-GB" altLang="en-US" sz="2400" b="1" i="1">
              <a:ea typeface="ＭＳ Ｐゴシック" panose="020B0600070205080204" pitchFamily="34" charset="-128"/>
            </a:endParaRPr>
          </a:p>
          <a:p>
            <a:pPr eaLnBrk="1" hangingPunct="1"/>
            <a:r>
              <a:rPr lang="en-GB" altLang="en-US" sz="2400" b="1" i="1">
                <a:ea typeface="ＭＳ Ｐゴシック" panose="020B0600070205080204" pitchFamily="34" charset="-128"/>
              </a:rPr>
              <a:t>Closely supervises and controls people when they perform certain tasks. </a:t>
            </a:r>
          </a:p>
          <a:p>
            <a:pPr eaLnBrk="1" hangingPunct="1"/>
            <a:endParaRPr lang="en-US" altLang="en-US">
              <a:ea typeface="ＭＳ Ｐゴシック" panose="020B0600070205080204" pitchFamily="34" charset="-128"/>
            </a:endParaRPr>
          </a:p>
        </p:txBody>
      </p:sp>
      <p:pic>
        <p:nvPicPr>
          <p:cNvPr id="13" name="Picture 5" descr="darth_vader_authentic1">
            <a:extLst>
              <a:ext uri="{FF2B5EF4-FFF2-40B4-BE49-F238E27FC236}">
                <a16:creationId xmlns:a16="http://schemas.microsoft.com/office/drawing/2014/main" id="{B8068FD2-FE62-8B39-CC77-5536C0D1AC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628775"/>
            <a:ext cx="311943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31294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accel="50000" decel="5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1+#ppt_w/2"/>
                                          </p:val>
                                        </p:tav>
                                        <p:tav tm="100000">
                                          <p:val>
                                            <p:strVal val="#ppt_x"/>
                                          </p:val>
                                        </p:tav>
                                      </p:tavLst>
                                    </p:anim>
                                    <p:anim calcmode="lin" valueType="num">
                                      <p:cBhvr additive="base">
                                        <p:cTn id="8" dur="2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accel="50000" decel="5000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20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accel="50000" decel="50000"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20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bject 2">
            <a:extLst>
              <a:ext uri="{FF2B5EF4-FFF2-40B4-BE49-F238E27FC236}">
                <a16:creationId xmlns:a16="http://schemas.microsoft.com/office/drawing/2014/main" id="{1376732F-878C-BB42-260C-430C888DEF3E}"/>
              </a:ext>
            </a:extLst>
          </p:cNvPr>
          <p:cNvSpPr>
            <a:spLocks/>
          </p:cNvSpPr>
          <p:nvPr/>
        </p:nvSpPr>
        <p:spPr bwMode="auto">
          <a:xfrm>
            <a:off x="3175" y="3175"/>
            <a:ext cx="820738" cy="820738"/>
          </a:xfrm>
          <a:custGeom>
            <a:avLst/>
            <a:gdLst>
              <a:gd name="T0" fmla="*/ 819947 w 820419"/>
              <a:gd name="T1" fmla="*/ 0 h 819785"/>
              <a:gd name="T2" fmla="*/ 500 w 820419"/>
              <a:gd name="T3" fmla="*/ 0 h 819785"/>
              <a:gd name="T4" fmla="*/ 0 w 820419"/>
              <a:gd name="T5" fmla="*/ 819393 h 819785"/>
              <a:gd name="T6" fmla="*/ 500 w 820419"/>
              <a:gd name="T7" fmla="*/ 819393 h 819785"/>
              <a:gd name="T8" fmla="*/ 67707 w 820419"/>
              <a:gd name="T9" fmla="*/ 816677 h 819785"/>
              <a:gd name="T10" fmla="*/ 133418 w 820419"/>
              <a:gd name="T11" fmla="*/ 808667 h 819785"/>
              <a:gd name="T12" fmla="*/ 197423 w 820419"/>
              <a:gd name="T13" fmla="*/ 795576 h 819785"/>
              <a:gd name="T14" fmla="*/ 259509 w 820419"/>
              <a:gd name="T15" fmla="*/ 777614 h 819785"/>
              <a:gd name="T16" fmla="*/ 319466 w 820419"/>
              <a:gd name="T17" fmla="*/ 754992 h 819785"/>
              <a:gd name="T18" fmla="*/ 377083 w 820419"/>
              <a:gd name="T19" fmla="*/ 727922 h 819785"/>
              <a:gd name="T20" fmla="*/ 432150 w 820419"/>
              <a:gd name="T21" fmla="*/ 696614 h 819785"/>
              <a:gd name="T22" fmla="*/ 484455 w 820419"/>
              <a:gd name="T23" fmla="*/ 661280 h 819785"/>
              <a:gd name="T24" fmla="*/ 533788 w 820419"/>
              <a:gd name="T25" fmla="*/ 622130 h 819785"/>
              <a:gd name="T26" fmla="*/ 579937 w 820419"/>
              <a:gd name="T27" fmla="*/ 579375 h 819785"/>
              <a:gd name="T28" fmla="*/ 622692 w 820419"/>
              <a:gd name="T29" fmla="*/ 533226 h 819785"/>
              <a:gd name="T30" fmla="*/ 661842 w 820419"/>
              <a:gd name="T31" fmla="*/ 483896 h 819785"/>
              <a:gd name="T32" fmla="*/ 697175 w 820419"/>
              <a:gd name="T33" fmla="*/ 431593 h 819785"/>
              <a:gd name="T34" fmla="*/ 728482 w 820419"/>
              <a:gd name="T35" fmla="*/ 376530 h 819785"/>
              <a:gd name="T36" fmla="*/ 755551 w 820419"/>
              <a:gd name="T37" fmla="*/ 318918 h 819785"/>
              <a:gd name="T38" fmla="*/ 778171 w 820419"/>
              <a:gd name="T39" fmla="*/ 258967 h 819785"/>
              <a:gd name="T40" fmla="*/ 796132 w 820419"/>
              <a:gd name="T41" fmla="*/ 196889 h 819785"/>
              <a:gd name="T42" fmla="*/ 809222 w 820419"/>
              <a:gd name="T43" fmla="*/ 132894 h 819785"/>
              <a:gd name="T44" fmla="*/ 817231 w 820419"/>
              <a:gd name="T45" fmla="*/ 67194 h 819785"/>
              <a:gd name="T46" fmla="*/ 819947 w 820419"/>
              <a:gd name="T47" fmla="*/ 0 h 819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419"/>
              <a:gd name="T73" fmla="*/ 0 h 819785"/>
              <a:gd name="T74" fmla="*/ 820419 w 820419"/>
              <a:gd name="T75" fmla="*/ 819785 h 819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419" h="819785">
                <a:moveTo>
                  <a:pt x="819947" y="0"/>
                </a:moveTo>
                <a:lnTo>
                  <a:pt x="500" y="0"/>
                </a:lnTo>
                <a:lnTo>
                  <a:pt x="0" y="819393"/>
                </a:lnTo>
                <a:lnTo>
                  <a:pt x="500" y="819393"/>
                </a:lnTo>
                <a:lnTo>
                  <a:pt x="67707" y="816677"/>
                </a:lnTo>
                <a:lnTo>
                  <a:pt x="133418" y="808667"/>
                </a:lnTo>
                <a:lnTo>
                  <a:pt x="197423" y="795576"/>
                </a:lnTo>
                <a:lnTo>
                  <a:pt x="259509" y="777614"/>
                </a:lnTo>
                <a:lnTo>
                  <a:pt x="319466" y="754992"/>
                </a:lnTo>
                <a:lnTo>
                  <a:pt x="377083" y="727922"/>
                </a:lnTo>
                <a:lnTo>
                  <a:pt x="432150" y="696614"/>
                </a:lnTo>
                <a:lnTo>
                  <a:pt x="484455" y="661280"/>
                </a:lnTo>
                <a:lnTo>
                  <a:pt x="533788" y="622130"/>
                </a:lnTo>
                <a:lnTo>
                  <a:pt x="579937" y="579375"/>
                </a:lnTo>
                <a:lnTo>
                  <a:pt x="622692" y="533226"/>
                </a:lnTo>
                <a:lnTo>
                  <a:pt x="661842" y="483896"/>
                </a:lnTo>
                <a:lnTo>
                  <a:pt x="697175" y="431593"/>
                </a:lnTo>
                <a:lnTo>
                  <a:pt x="728482" y="376530"/>
                </a:lnTo>
                <a:lnTo>
                  <a:pt x="755551" y="318918"/>
                </a:lnTo>
                <a:lnTo>
                  <a:pt x="778171" y="258967"/>
                </a:lnTo>
                <a:lnTo>
                  <a:pt x="796132" y="196889"/>
                </a:lnTo>
                <a:lnTo>
                  <a:pt x="809222" y="132894"/>
                </a:lnTo>
                <a:lnTo>
                  <a:pt x="817231" y="67194"/>
                </a:lnTo>
                <a:lnTo>
                  <a:pt x="819947" y="0"/>
                </a:lnTo>
                <a:close/>
              </a:path>
            </a:pathLst>
          </a:custGeom>
          <a:solidFill>
            <a:srgbClr val="FEFA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67" name="object 3">
            <a:extLst>
              <a:ext uri="{FF2B5EF4-FFF2-40B4-BE49-F238E27FC236}">
                <a16:creationId xmlns:a16="http://schemas.microsoft.com/office/drawing/2014/main" id="{90EE969E-97D1-1C19-7161-BDFEFE5ED618}"/>
              </a:ext>
            </a:extLst>
          </p:cNvPr>
          <p:cNvSpPr>
            <a:spLocks/>
          </p:cNvSpPr>
          <p:nvPr/>
        </p:nvSpPr>
        <p:spPr bwMode="auto">
          <a:xfrm>
            <a:off x="3175" y="3175"/>
            <a:ext cx="820738" cy="820738"/>
          </a:xfrm>
          <a:custGeom>
            <a:avLst/>
            <a:gdLst>
              <a:gd name="T0" fmla="*/ 819947 w 820419"/>
              <a:gd name="T1" fmla="*/ 0 h 819785"/>
              <a:gd name="T2" fmla="*/ 817231 w 820419"/>
              <a:gd name="T3" fmla="*/ 67194 h 819785"/>
              <a:gd name="T4" fmla="*/ 809222 w 820419"/>
              <a:gd name="T5" fmla="*/ 132894 h 819785"/>
              <a:gd name="T6" fmla="*/ 796132 w 820419"/>
              <a:gd name="T7" fmla="*/ 196889 h 819785"/>
              <a:gd name="T8" fmla="*/ 778171 w 820419"/>
              <a:gd name="T9" fmla="*/ 258967 h 819785"/>
              <a:gd name="T10" fmla="*/ 755551 w 820419"/>
              <a:gd name="T11" fmla="*/ 318918 h 819785"/>
              <a:gd name="T12" fmla="*/ 728482 w 820419"/>
              <a:gd name="T13" fmla="*/ 376530 h 819785"/>
              <a:gd name="T14" fmla="*/ 697175 w 820419"/>
              <a:gd name="T15" fmla="*/ 431593 h 819785"/>
              <a:gd name="T16" fmla="*/ 661842 w 820419"/>
              <a:gd name="T17" fmla="*/ 483896 h 819785"/>
              <a:gd name="T18" fmla="*/ 622692 w 820419"/>
              <a:gd name="T19" fmla="*/ 533226 h 819785"/>
              <a:gd name="T20" fmla="*/ 579937 w 820419"/>
              <a:gd name="T21" fmla="*/ 579375 h 819785"/>
              <a:gd name="T22" fmla="*/ 533788 w 820419"/>
              <a:gd name="T23" fmla="*/ 622130 h 819785"/>
              <a:gd name="T24" fmla="*/ 484455 w 820419"/>
              <a:gd name="T25" fmla="*/ 661280 h 819785"/>
              <a:gd name="T26" fmla="*/ 432150 w 820419"/>
              <a:gd name="T27" fmla="*/ 696614 h 819785"/>
              <a:gd name="T28" fmla="*/ 377083 w 820419"/>
              <a:gd name="T29" fmla="*/ 727922 h 819785"/>
              <a:gd name="T30" fmla="*/ 319466 w 820419"/>
              <a:gd name="T31" fmla="*/ 754992 h 819785"/>
              <a:gd name="T32" fmla="*/ 259509 w 820419"/>
              <a:gd name="T33" fmla="*/ 777614 h 819785"/>
              <a:gd name="T34" fmla="*/ 197423 w 820419"/>
              <a:gd name="T35" fmla="*/ 795576 h 819785"/>
              <a:gd name="T36" fmla="*/ 133418 w 820419"/>
              <a:gd name="T37" fmla="*/ 808667 h 819785"/>
              <a:gd name="T38" fmla="*/ 67707 w 820419"/>
              <a:gd name="T39" fmla="*/ 816677 h 819785"/>
              <a:gd name="T40" fmla="*/ 500 w 820419"/>
              <a:gd name="T41" fmla="*/ 819393 h 819785"/>
              <a:gd name="T42" fmla="*/ 333 w 820419"/>
              <a:gd name="T43" fmla="*/ 819393 h 819785"/>
              <a:gd name="T44" fmla="*/ 166 w 820419"/>
              <a:gd name="T45" fmla="*/ 819393 h 819785"/>
              <a:gd name="T46" fmla="*/ 0 w 820419"/>
              <a:gd name="T47" fmla="*/ 819393 h 819785"/>
              <a:gd name="T48" fmla="*/ 500 w 820419"/>
              <a:gd name="T49" fmla="*/ 0 h 819785"/>
              <a:gd name="T50" fmla="*/ 819947 w 820419"/>
              <a:gd name="T51" fmla="*/ 0 h 8197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0419"/>
              <a:gd name="T79" fmla="*/ 0 h 819785"/>
              <a:gd name="T80" fmla="*/ 820419 w 820419"/>
              <a:gd name="T81" fmla="*/ 819785 h 8197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0419" h="819785">
                <a:moveTo>
                  <a:pt x="819947" y="0"/>
                </a:moveTo>
                <a:lnTo>
                  <a:pt x="817231" y="67194"/>
                </a:lnTo>
                <a:lnTo>
                  <a:pt x="809222" y="132894"/>
                </a:lnTo>
                <a:lnTo>
                  <a:pt x="796132" y="196889"/>
                </a:lnTo>
                <a:lnTo>
                  <a:pt x="778171" y="258967"/>
                </a:lnTo>
                <a:lnTo>
                  <a:pt x="755551" y="318918"/>
                </a:lnTo>
                <a:lnTo>
                  <a:pt x="728482" y="376530"/>
                </a:lnTo>
                <a:lnTo>
                  <a:pt x="697175" y="431593"/>
                </a:lnTo>
                <a:lnTo>
                  <a:pt x="661842" y="483896"/>
                </a:lnTo>
                <a:lnTo>
                  <a:pt x="622692" y="533226"/>
                </a:lnTo>
                <a:lnTo>
                  <a:pt x="579937" y="579375"/>
                </a:lnTo>
                <a:lnTo>
                  <a:pt x="533788" y="622130"/>
                </a:lnTo>
                <a:lnTo>
                  <a:pt x="484455" y="661280"/>
                </a:lnTo>
                <a:lnTo>
                  <a:pt x="432150" y="696614"/>
                </a:lnTo>
                <a:lnTo>
                  <a:pt x="377083" y="727922"/>
                </a:lnTo>
                <a:lnTo>
                  <a:pt x="319466" y="754992"/>
                </a:lnTo>
                <a:lnTo>
                  <a:pt x="259509" y="777614"/>
                </a:lnTo>
                <a:lnTo>
                  <a:pt x="197423" y="795576"/>
                </a:lnTo>
                <a:lnTo>
                  <a:pt x="133418" y="808667"/>
                </a:lnTo>
                <a:lnTo>
                  <a:pt x="67707" y="816677"/>
                </a:lnTo>
                <a:lnTo>
                  <a:pt x="500" y="819393"/>
                </a:lnTo>
                <a:lnTo>
                  <a:pt x="333" y="819393"/>
                </a:lnTo>
                <a:lnTo>
                  <a:pt x="166" y="819393"/>
                </a:lnTo>
                <a:lnTo>
                  <a:pt x="0" y="819393"/>
                </a:lnTo>
                <a:lnTo>
                  <a:pt x="500" y="0"/>
                </a:lnTo>
                <a:lnTo>
                  <a:pt x="819947" y="0"/>
                </a:lnTo>
                <a:close/>
              </a:path>
            </a:pathLst>
          </a:custGeom>
          <a:noFill/>
          <a:ln w="12700">
            <a:solidFill>
              <a:srgbClr val="D2C39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68" name="object 4">
            <a:extLst>
              <a:ext uri="{FF2B5EF4-FFF2-40B4-BE49-F238E27FC236}">
                <a16:creationId xmlns:a16="http://schemas.microsoft.com/office/drawing/2014/main" id="{C0B1A7D5-C2A1-F177-DCD0-280FE5FE86AA}"/>
              </a:ext>
            </a:extLst>
          </p:cNvPr>
          <p:cNvSpPr>
            <a:spLocks noChangeArrowheads="1"/>
          </p:cNvSpPr>
          <p:nvPr/>
        </p:nvSpPr>
        <p:spPr bwMode="auto">
          <a:xfrm>
            <a:off x="128588" y="6350"/>
            <a:ext cx="1784350" cy="17827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69" name="object 5">
            <a:extLst>
              <a:ext uri="{FF2B5EF4-FFF2-40B4-BE49-F238E27FC236}">
                <a16:creationId xmlns:a16="http://schemas.microsoft.com/office/drawing/2014/main" id="{1E5DAE4F-ED10-5A54-E0DF-BCA2DFEC75C2}"/>
              </a:ext>
            </a:extLst>
          </p:cNvPr>
          <p:cNvSpPr>
            <a:spLocks/>
          </p:cNvSpPr>
          <p:nvPr/>
        </p:nvSpPr>
        <p:spPr bwMode="auto">
          <a:xfrm>
            <a:off x="168275" y="20638"/>
            <a:ext cx="1703388" cy="1703387"/>
          </a:xfrm>
          <a:custGeom>
            <a:avLst/>
            <a:gdLst>
              <a:gd name="T0" fmla="*/ 2821 w 1702435"/>
              <a:gd name="T1" fmla="*/ 781352 h 1702435"/>
              <a:gd name="T2" fmla="*/ 24734 w 1702435"/>
              <a:gd name="T3" fmla="*/ 646627 h 1702435"/>
              <a:gd name="T4" fmla="*/ 66881 w 1702435"/>
              <a:gd name="T5" fmla="*/ 519866 h 1702435"/>
              <a:gd name="T6" fmla="*/ 127510 w 1702435"/>
              <a:gd name="T7" fmla="*/ 402823 h 1702435"/>
              <a:gd name="T8" fmla="*/ 204869 w 1702435"/>
              <a:gd name="T9" fmla="*/ 297251 h 1702435"/>
              <a:gd name="T10" fmla="*/ 297205 w 1702435"/>
              <a:gd name="T11" fmla="*/ 204903 h 1702435"/>
              <a:gd name="T12" fmla="*/ 402768 w 1702435"/>
              <a:gd name="T13" fmla="*/ 127533 h 1702435"/>
              <a:gd name="T14" fmla="*/ 519804 w 1702435"/>
              <a:gd name="T15" fmla="*/ 66894 h 1702435"/>
              <a:gd name="T16" fmla="*/ 646561 w 1702435"/>
              <a:gd name="T17" fmla="*/ 24739 h 1702435"/>
              <a:gd name="T18" fmla="*/ 781289 w 1702435"/>
              <a:gd name="T19" fmla="*/ 2821 h 1702435"/>
              <a:gd name="T20" fmla="*/ 920896 w 1702435"/>
              <a:gd name="T21" fmla="*/ 2821 h 1702435"/>
              <a:gd name="T22" fmla="*/ 1055619 w 1702435"/>
              <a:gd name="T23" fmla="*/ 24739 h 1702435"/>
              <a:gd name="T24" fmla="*/ 1182371 w 1702435"/>
              <a:gd name="T25" fmla="*/ 66894 h 1702435"/>
              <a:gd name="T26" fmla="*/ 1299401 w 1702435"/>
              <a:gd name="T27" fmla="*/ 127533 h 1702435"/>
              <a:gd name="T28" fmla="*/ 1404957 w 1702435"/>
              <a:gd name="T29" fmla="*/ 204903 h 1702435"/>
              <a:gd name="T30" fmla="*/ 1497287 w 1702435"/>
              <a:gd name="T31" fmla="*/ 297251 h 1702435"/>
              <a:gd name="T32" fmla="*/ 1574641 w 1702435"/>
              <a:gd name="T33" fmla="*/ 402823 h 1702435"/>
              <a:gd name="T34" fmla="*/ 1635265 w 1702435"/>
              <a:gd name="T35" fmla="*/ 519866 h 1702435"/>
              <a:gd name="T36" fmla="*/ 1677409 w 1702435"/>
              <a:gd name="T37" fmla="*/ 646627 h 1702435"/>
              <a:gd name="T38" fmla="*/ 1699320 w 1702435"/>
              <a:gd name="T39" fmla="*/ 781352 h 1702435"/>
              <a:gd name="T40" fmla="*/ 1699320 w 1702435"/>
              <a:gd name="T41" fmla="*/ 920950 h 1702435"/>
              <a:gd name="T42" fmla="*/ 1677409 w 1702435"/>
              <a:gd name="T43" fmla="*/ 1055661 h 1702435"/>
              <a:gd name="T44" fmla="*/ 1635265 w 1702435"/>
              <a:gd name="T45" fmla="*/ 1182404 h 1702435"/>
              <a:gd name="T46" fmla="*/ 1574641 w 1702435"/>
              <a:gd name="T47" fmla="*/ 1299428 h 1702435"/>
              <a:gd name="T48" fmla="*/ 1497287 w 1702435"/>
              <a:gd name="T49" fmla="*/ 1404979 h 1702435"/>
              <a:gd name="T50" fmla="*/ 1404957 w 1702435"/>
              <a:gd name="T51" fmla="*/ 1497306 h 1702435"/>
              <a:gd name="T52" fmla="*/ 1299401 w 1702435"/>
              <a:gd name="T53" fmla="*/ 1574657 h 1702435"/>
              <a:gd name="T54" fmla="*/ 1182371 w 1702435"/>
              <a:gd name="T55" fmla="*/ 1635280 h 1702435"/>
              <a:gd name="T56" fmla="*/ 1055619 w 1702435"/>
              <a:gd name="T57" fmla="*/ 1677423 h 1702435"/>
              <a:gd name="T58" fmla="*/ 920896 w 1702435"/>
              <a:gd name="T59" fmla="*/ 1699334 h 1702435"/>
              <a:gd name="T60" fmla="*/ 781289 w 1702435"/>
              <a:gd name="T61" fmla="*/ 1699334 h 1702435"/>
              <a:gd name="T62" fmla="*/ 646561 w 1702435"/>
              <a:gd name="T63" fmla="*/ 1677423 h 1702435"/>
              <a:gd name="T64" fmla="*/ 519804 w 1702435"/>
              <a:gd name="T65" fmla="*/ 1635280 h 1702435"/>
              <a:gd name="T66" fmla="*/ 402768 w 1702435"/>
              <a:gd name="T67" fmla="*/ 1574657 h 1702435"/>
              <a:gd name="T68" fmla="*/ 297205 w 1702435"/>
              <a:gd name="T69" fmla="*/ 1497306 h 1702435"/>
              <a:gd name="T70" fmla="*/ 204869 w 1702435"/>
              <a:gd name="T71" fmla="*/ 1404979 h 1702435"/>
              <a:gd name="T72" fmla="*/ 127510 w 1702435"/>
              <a:gd name="T73" fmla="*/ 1299428 h 1702435"/>
              <a:gd name="T74" fmla="*/ 66881 w 1702435"/>
              <a:gd name="T75" fmla="*/ 1182404 h 1702435"/>
              <a:gd name="T76" fmla="*/ 24734 w 1702435"/>
              <a:gd name="T77" fmla="*/ 1055661 h 1702435"/>
              <a:gd name="T78" fmla="*/ 2821 w 1702435"/>
              <a:gd name="T79" fmla="*/ 920950 h 1702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02435"/>
              <a:gd name="T121" fmla="*/ 0 h 1702435"/>
              <a:gd name="T122" fmla="*/ 1702435 w 1702435"/>
              <a:gd name="T123" fmla="*/ 1702435 h 17024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02435" h="1702435">
                <a:moveTo>
                  <a:pt x="0" y="851153"/>
                </a:moveTo>
                <a:lnTo>
                  <a:pt x="2821" y="781352"/>
                </a:lnTo>
                <a:lnTo>
                  <a:pt x="11139" y="713103"/>
                </a:lnTo>
                <a:lnTo>
                  <a:pt x="24734" y="646627"/>
                </a:lnTo>
                <a:lnTo>
                  <a:pt x="43388" y="582141"/>
                </a:lnTo>
                <a:lnTo>
                  <a:pt x="66881" y="519866"/>
                </a:lnTo>
                <a:lnTo>
                  <a:pt x="94995" y="460020"/>
                </a:lnTo>
                <a:lnTo>
                  <a:pt x="127510" y="402823"/>
                </a:lnTo>
                <a:lnTo>
                  <a:pt x="164207" y="348493"/>
                </a:lnTo>
                <a:lnTo>
                  <a:pt x="204869" y="297251"/>
                </a:lnTo>
                <a:lnTo>
                  <a:pt x="249274" y="249314"/>
                </a:lnTo>
                <a:lnTo>
                  <a:pt x="297205" y="204903"/>
                </a:lnTo>
                <a:lnTo>
                  <a:pt x="348443" y="164236"/>
                </a:lnTo>
                <a:lnTo>
                  <a:pt x="402768" y="127533"/>
                </a:lnTo>
                <a:lnTo>
                  <a:pt x="459961" y="95013"/>
                </a:lnTo>
                <a:lnTo>
                  <a:pt x="519804" y="66894"/>
                </a:lnTo>
                <a:lnTo>
                  <a:pt x="582077" y="43396"/>
                </a:lnTo>
                <a:lnTo>
                  <a:pt x="646561" y="24739"/>
                </a:lnTo>
                <a:lnTo>
                  <a:pt x="713038" y="11141"/>
                </a:lnTo>
                <a:lnTo>
                  <a:pt x="781289" y="2821"/>
                </a:lnTo>
                <a:lnTo>
                  <a:pt x="851093" y="0"/>
                </a:lnTo>
                <a:lnTo>
                  <a:pt x="920896" y="2821"/>
                </a:lnTo>
                <a:lnTo>
                  <a:pt x="989144" y="11141"/>
                </a:lnTo>
                <a:lnTo>
                  <a:pt x="1055619" y="24739"/>
                </a:lnTo>
                <a:lnTo>
                  <a:pt x="1120101" y="43396"/>
                </a:lnTo>
                <a:lnTo>
                  <a:pt x="1182371" y="66894"/>
                </a:lnTo>
                <a:lnTo>
                  <a:pt x="1242211" y="95013"/>
                </a:lnTo>
                <a:lnTo>
                  <a:pt x="1299401" y="127533"/>
                </a:lnTo>
                <a:lnTo>
                  <a:pt x="1353723" y="164236"/>
                </a:lnTo>
                <a:lnTo>
                  <a:pt x="1404957" y="204903"/>
                </a:lnTo>
                <a:lnTo>
                  <a:pt x="1452885" y="249314"/>
                </a:lnTo>
                <a:lnTo>
                  <a:pt x="1497287" y="297251"/>
                </a:lnTo>
                <a:lnTo>
                  <a:pt x="1537946" y="348493"/>
                </a:lnTo>
                <a:lnTo>
                  <a:pt x="1574641" y="402823"/>
                </a:lnTo>
                <a:lnTo>
                  <a:pt x="1607153" y="460020"/>
                </a:lnTo>
                <a:lnTo>
                  <a:pt x="1635265" y="519866"/>
                </a:lnTo>
                <a:lnTo>
                  <a:pt x="1658756" y="582141"/>
                </a:lnTo>
                <a:lnTo>
                  <a:pt x="1677409" y="646627"/>
                </a:lnTo>
                <a:lnTo>
                  <a:pt x="1691003" y="713103"/>
                </a:lnTo>
                <a:lnTo>
                  <a:pt x="1699320" y="781352"/>
                </a:lnTo>
                <a:lnTo>
                  <a:pt x="1702141" y="851153"/>
                </a:lnTo>
                <a:lnTo>
                  <a:pt x="1699320" y="920950"/>
                </a:lnTo>
                <a:lnTo>
                  <a:pt x="1691003" y="989192"/>
                </a:lnTo>
                <a:lnTo>
                  <a:pt x="1677409" y="1055661"/>
                </a:lnTo>
                <a:lnTo>
                  <a:pt x="1658756" y="1120138"/>
                </a:lnTo>
                <a:lnTo>
                  <a:pt x="1635265" y="1182404"/>
                </a:lnTo>
                <a:lnTo>
                  <a:pt x="1607153" y="1242241"/>
                </a:lnTo>
                <a:lnTo>
                  <a:pt x="1574641" y="1299428"/>
                </a:lnTo>
                <a:lnTo>
                  <a:pt x="1537946" y="1353747"/>
                </a:lnTo>
                <a:lnTo>
                  <a:pt x="1497287" y="1404979"/>
                </a:lnTo>
                <a:lnTo>
                  <a:pt x="1452885" y="1452905"/>
                </a:lnTo>
                <a:lnTo>
                  <a:pt x="1404957" y="1497306"/>
                </a:lnTo>
                <a:lnTo>
                  <a:pt x="1353723" y="1537963"/>
                </a:lnTo>
                <a:lnTo>
                  <a:pt x="1299401" y="1574657"/>
                </a:lnTo>
                <a:lnTo>
                  <a:pt x="1242211" y="1607169"/>
                </a:lnTo>
                <a:lnTo>
                  <a:pt x="1182371" y="1635280"/>
                </a:lnTo>
                <a:lnTo>
                  <a:pt x="1120101" y="1658771"/>
                </a:lnTo>
                <a:lnTo>
                  <a:pt x="1055619" y="1677423"/>
                </a:lnTo>
                <a:lnTo>
                  <a:pt x="989144" y="1691017"/>
                </a:lnTo>
                <a:lnTo>
                  <a:pt x="920896" y="1699334"/>
                </a:lnTo>
                <a:lnTo>
                  <a:pt x="851093" y="1702155"/>
                </a:lnTo>
                <a:lnTo>
                  <a:pt x="781289" y="1699334"/>
                </a:lnTo>
                <a:lnTo>
                  <a:pt x="713038" y="1691017"/>
                </a:lnTo>
                <a:lnTo>
                  <a:pt x="646561" y="1677423"/>
                </a:lnTo>
                <a:lnTo>
                  <a:pt x="582077" y="1658771"/>
                </a:lnTo>
                <a:lnTo>
                  <a:pt x="519804" y="1635280"/>
                </a:lnTo>
                <a:lnTo>
                  <a:pt x="459961" y="1607169"/>
                </a:lnTo>
                <a:lnTo>
                  <a:pt x="402768" y="1574657"/>
                </a:lnTo>
                <a:lnTo>
                  <a:pt x="348443" y="1537963"/>
                </a:lnTo>
                <a:lnTo>
                  <a:pt x="297205" y="1497306"/>
                </a:lnTo>
                <a:lnTo>
                  <a:pt x="249274" y="1452905"/>
                </a:lnTo>
                <a:lnTo>
                  <a:pt x="204869" y="1404979"/>
                </a:lnTo>
                <a:lnTo>
                  <a:pt x="164207" y="1353747"/>
                </a:lnTo>
                <a:lnTo>
                  <a:pt x="127510" y="1299428"/>
                </a:lnTo>
                <a:lnTo>
                  <a:pt x="94995" y="1242241"/>
                </a:lnTo>
                <a:lnTo>
                  <a:pt x="66881" y="1182404"/>
                </a:lnTo>
                <a:lnTo>
                  <a:pt x="43388" y="1120138"/>
                </a:lnTo>
                <a:lnTo>
                  <a:pt x="24734" y="1055661"/>
                </a:lnTo>
                <a:lnTo>
                  <a:pt x="11139" y="989192"/>
                </a:lnTo>
                <a:lnTo>
                  <a:pt x="2821" y="920950"/>
                </a:lnTo>
                <a:lnTo>
                  <a:pt x="0" y="851153"/>
                </a:lnTo>
                <a:close/>
              </a:path>
            </a:pathLst>
          </a:custGeom>
          <a:noFill/>
          <a:ln w="27304">
            <a:solidFill>
              <a:srgbClr val="FFF6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0" name="object 6">
            <a:extLst>
              <a:ext uri="{FF2B5EF4-FFF2-40B4-BE49-F238E27FC236}">
                <a16:creationId xmlns:a16="http://schemas.microsoft.com/office/drawing/2014/main" id="{21B4E5E1-65C5-764E-A2C3-3417CA7F47EB}"/>
              </a:ext>
            </a:extLst>
          </p:cNvPr>
          <p:cNvSpPr>
            <a:spLocks noChangeArrowheads="1"/>
          </p:cNvSpPr>
          <p:nvPr/>
        </p:nvSpPr>
        <p:spPr bwMode="auto">
          <a:xfrm>
            <a:off x="169863" y="1044575"/>
            <a:ext cx="1158875" cy="1152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1" name="object 7">
            <a:extLst>
              <a:ext uri="{FF2B5EF4-FFF2-40B4-BE49-F238E27FC236}">
                <a16:creationId xmlns:a16="http://schemas.microsoft.com/office/drawing/2014/main" id="{89DAF47F-147F-5DBC-84DF-884AAFA89E5D}"/>
              </a:ext>
            </a:extLst>
          </p:cNvPr>
          <p:cNvSpPr>
            <a:spLocks noChangeArrowheads="1"/>
          </p:cNvSpPr>
          <p:nvPr/>
        </p:nvSpPr>
        <p:spPr bwMode="auto">
          <a:xfrm>
            <a:off x="187325" y="1050925"/>
            <a:ext cx="1116013" cy="11112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2" name="object 8">
            <a:extLst>
              <a:ext uri="{FF2B5EF4-FFF2-40B4-BE49-F238E27FC236}">
                <a16:creationId xmlns:a16="http://schemas.microsoft.com/office/drawing/2014/main" id="{46A2D4EF-946F-3B31-AC4D-71285D41FB3F}"/>
              </a:ext>
            </a:extLst>
          </p:cNvPr>
          <p:cNvSpPr>
            <a:spLocks/>
          </p:cNvSpPr>
          <p:nvPr/>
        </p:nvSpPr>
        <p:spPr bwMode="auto">
          <a:xfrm>
            <a:off x="187325" y="1050925"/>
            <a:ext cx="1116013" cy="1111250"/>
          </a:xfrm>
          <a:custGeom>
            <a:avLst/>
            <a:gdLst>
              <a:gd name="T0" fmla="*/ 147889 w 1116330"/>
              <a:gd name="T1" fmla="*/ 170370 h 1111885"/>
              <a:gd name="T2" fmla="*/ 213657 w 1116330"/>
              <a:gd name="T3" fmla="*/ 111200 h 1111885"/>
              <a:gd name="T4" fmla="*/ 286665 w 1116330"/>
              <a:gd name="T5" fmla="*/ 64414 h 1111885"/>
              <a:gd name="T6" fmla="*/ 365298 w 1116330"/>
              <a:gd name="T7" fmla="*/ 30176 h 1111885"/>
              <a:gd name="T8" fmla="*/ 447942 w 1116330"/>
              <a:gd name="T9" fmla="*/ 8650 h 1111885"/>
              <a:gd name="T10" fmla="*/ 532984 w 1116330"/>
              <a:gd name="T11" fmla="*/ 0 h 1111885"/>
              <a:gd name="T12" fmla="*/ 618809 w 1116330"/>
              <a:gd name="T13" fmla="*/ 4389 h 1111885"/>
              <a:gd name="T14" fmla="*/ 703803 w 1116330"/>
              <a:gd name="T15" fmla="*/ 21983 h 1111885"/>
              <a:gd name="T16" fmla="*/ 786352 w 1116330"/>
              <a:gd name="T17" fmla="*/ 52945 h 1111885"/>
              <a:gd name="T18" fmla="*/ 864842 w 1116330"/>
              <a:gd name="T19" fmla="*/ 97439 h 1111885"/>
              <a:gd name="T20" fmla="*/ 937000 w 1116330"/>
              <a:gd name="T21" fmla="*/ 155037 h 1111885"/>
              <a:gd name="T22" fmla="*/ 997780 w 1116330"/>
              <a:gd name="T23" fmla="*/ 221713 h 1111885"/>
              <a:gd name="T24" fmla="*/ 1046263 w 1116330"/>
              <a:gd name="T25" fmla="*/ 295346 h 1111885"/>
              <a:gd name="T26" fmla="*/ 1082252 w 1116330"/>
              <a:gd name="T27" fmla="*/ 374326 h 1111885"/>
              <a:gd name="T28" fmla="*/ 1105552 w 1116330"/>
              <a:gd name="T29" fmla="*/ 457042 h 1111885"/>
              <a:gd name="T30" fmla="*/ 1115965 w 1116330"/>
              <a:gd name="T31" fmla="*/ 541881 h 1111885"/>
              <a:gd name="T32" fmla="*/ 1113294 w 1116330"/>
              <a:gd name="T33" fmla="*/ 627233 h 1111885"/>
              <a:gd name="T34" fmla="*/ 1097343 w 1116330"/>
              <a:gd name="T35" fmla="*/ 711488 h 1111885"/>
              <a:gd name="T36" fmla="*/ 1067915 w 1116330"/>
              <a:gd name="T37" fmla="*/ 793033 h 1111885"/>
              <a:gd name="T38" fmla="*/ 1024813 w 1116330"/>
              <a:gd name="T39" fmla="*/ 870257 h 1111885"/>
              <a:gd name="T40" fmla="*/ 968408 w 1116330"/>
              <a:gd name="T41" fmla="*/ 940924 h 1111885"/>
              <a:gd name="T42" fmla="*/ 902641 w 1116330"/>
              <a:gd name="T43" fmla="*/ 1000100 h 1111885"/>
              <a:gd name="T44" fmla="*/ 829635 w 1116330"/>
              <a:gd name="T45" fmla="*/ 1046898 h 1111885"/>
              <a:gd name="T46" fmla="*/ 751005 w 1116330"/>
              <a:gd name="T47" fmla="*/ 1081152 h 1111885"/>
              <a:gd name="T48" fmla="*/ 668363 w 1116330"/>
              <a:gd name="T49" fmla="*/ 1102698 h 1111885"/>
              <a:gd name="T50" fmla="*/ 583323 w 1116330"/>
              <a:gd name="T51" fmla="*/ 1111368 h 1111885"/>
              <a:gd name="T52" fmla="*/ 497499 w 1116330"/>
              <a:gd name="T53" fmla="*/ 1106999 h 1111885"/>
              <a:gd name="T54" fmla="*/ 412504 w 1116330"/>
              <a:gd name="T55" fmla="*/ 1089425 h 1111885"/>
              <a:gd name="T56" fmla="*/ 329953 w 1116330"/>
              <a:gd name="T57" fmla="*/ 1058481 h 1111885"/>
              <a:gd name="T58" fmla="*/ 251458 w 1116330"/>
              <a:gd name="T59" fmla="*/ 1014001 h 1111885"/>
              <a:gd name="T60" fmla="*/ 179297 w 1116330"/>
              <a:gd name="T61" fmla="*/ 956404 h 1111885"/>
              <a:gd name="T62" fmla="*/ 118515 w 1116330"/>
              <a:gd name="T63" fmla="*/ 889722 h 1111885"/>
              <a:gd name="T64" fmla="*/ 70028 w 1116330"/>
              <a:gd name="T65" fmla="*/ 816084 h 1111885"/>
              <a:gd name="T66" fmla="*/ 34033 w 1116330"/>
              <a:gd name="T67" fmla="*/ 737099 h 1111885"/>
              <a:gd name="T68" fmla="*/ 10729 w 1116330"/>
              <a:gd name="T69" fmla="*/ 654377 h 1111885"/>
              <a:gd name="T70" fmla="*/ 313 w 1116330"/>
              <a:gd name="T71" fmla="*/ 569529 h 1111885"/>
              <a:gd name="T72" fmla="*/ 2982 w 1116330"/>
              <a:gd name="T73" fmla="*/ 484163 h 1111885"/>
              <a:gd name="T74" fmla="*/ 18934 w 1116330"/>
              <a:gd name="T75" fmla="*/ 399889 h 1111885"/>
              <a:gd name="T76" fmla="*/ 48367 w 1116330"/>
              <a:gd name="T77" fmla="*/ 318317 h 1111885"/>
              <a:gd name="T78" fmla="*/ 91478 w 1116330"/>
              <a:gd name="T79" fmla="*/ 241057 h 111188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6330"/>
              <a:gd name="T121" fmla="*/ 0 h 1111885"/>
              <a:gd name="T122" fmla="*/ 1116330 w 1116330"/>
              <a:gd name="T123" fmla="*/ 1111885 h 111188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6330" h="1111885">
                <a:moveTo>
                  <a:pt x="118225" y="204547"/>
                </a:moveTo>
                <a:lnTo>
                  <a:pt x="147889" y="170370"/>
                </a:lnTo>
                <a:lnTo>
                  <a:pt x="179768" y="139247"/>
                </a:lnTo>
                <a:lnTo>
                  <a:pt x="213657" y="111200"/>
                </a:lnTo>
                <a:lnTo>
                  <a:pt x="249357" y="86249"/>
                </a:lnTo>
                <a:lnTo>
                  <a:pt x="286665" y="64414"/>
                </a:lnTo>
                <a:lnTo>
                  <a:pt x="325379" y="45716"/>
                </a:lnTo>
                <a:lnTo>
                  <a:pt x="365298" y="30176"/>
                </a:lnTo>
                <a:lnTo>
                  <a:pt x="406220" y="17814"/>
                </a:lnTo>
                <a:lnTo>
                  <a:pt x="447942" y="8650"/>
                </a:lnTo>
                <a:lnTo>
                  <a:pt x="490265" y="2705"/>
                </a:lnTo>
                <a:lnTo>
                  <a:pt x="532984" y="0"/>
                </a:lnTo>
                <a:lnTo>
                  <a:pt x="575900" y="554"/>
                </a:lnTo>
                <a:lnTo>
                  <a:pt x="618809" y="4389"/>
                </a:lnTo>
                <a:lnTo>
                  <a:pt x="661511" y="11525"/>
                </a:lnTo>
                <a:lnTo>
                  <a:pt x="703803" y="21983"/>
                </a:lnTo>
                <a:lnTo>
                  <a:pt x="745484" y="35783"/>
                </a:lnTo>
                <a:lnTo>
                  <a:pt x="786352" y="52945"/>
                </a:lnTo>
                <a:lnTo>
                  <a:pt x="826205" y="73490"/>
                </a:lnTo>
                <a:lnTo>
                  <a:pt x="864842" y="97439"/>
                </a:lnTo>
                <a:lnTo>
                  <a:pt x="902060" y="124812"/>
                </a:lnTo>
                <a:lnTo>
                  <a:pt x="937000" y="155037"/>
                </a:lnTo>
                <a:lnTo>
                  <a:pt x="968915" y="187404"/>
                </a:lnTo>
                <a:lnTo>
                  <a:pt x="997780" y="221713"/>
                </a:lnTo>
                <a:lnTo>
                  <a:pt x="1023571" y="257760"/>
                </a:lnTo>
                <a:lnTo>
                  <a:pt x="1046263" y="295346"/>
                </a:lnTo>
                <a:lnTo>
                  <a:pt x="1065832" y="334269"/>
                </a:lnTo>
                <a:lnTo>
                  <a:pt x="1082252" y="374326"/>
                </a:lnTo>
                <a:lnTo>
                  <a:pt x="1095501" y="415318"/>
                </a:lnTo>
                <a:lnTo>
                  <a:pt x="1105552" y="457042"/>
                </a:lnTo>
                <a:lnTo>
                  <a:pt x="1112382" y="499296"/>
                </a:lnTo>
                <a:lnTo>
                  <a:pt x="1115965" y="541881"/>
                </a:lnTo>
                <a:lnTo>
                  <a:pt x="1116277" y="584594"/>
                </a:lnTo>
                <a:lnTo>
                  <a:pt x="1113294" y="627233"/>
                </a:lnTo>
                <a:lnTo>
                  <a:pt x="1106991" y="669599"/>
                </a:lnTo>
                <a:lnTo>
                  <a:pt x="1097343" y="711488"/>
                </a:lnTo>
                <a:lnTo>
                  <a:pt x="1084326" y="752700"/>
                </a:lnTo>
                <a:lnTo>
                  <a:pt x="1067915" y="793033"/>
                </a:lnTo>
                <a:lnTo>
                  <a:pt x="1048085" y="832286"/>
                </a:lnTo>
                <a:lnTo>
                  <a:pt x="1024813" y="870257"/>
                </a:lnTo>
                <a:lnTo>
                  <a:pt x="998072" y="906745"/>
                </a:lnTo>
                <a:lnTo>
                  <a:pt x="968408" y="940924"/>
                </a:lnTo>
                <a:lnTo>
                  <a:pt x="936530" y="972049"/>
                </a:lnTo>
                <a:lnTo>
                  <a:pt x="902641" y="1000100"/>
                </a:lnTo>
                <a:lnTo>
                  <a:pt x="866942" y="1025057"/>
                </a:lnTo>
                <a:lnTo>
                  <a:pt x="829635" y="1046898"/>
                </a:lnTo>
                <a:lnTo>
                  <a:pt x="790922" y="1065604"/>
                </a:lnTo>
                <a:lnTo>
                  <a:pt x="751005" y="1081152"/>
                </a:lnTo>
                <a:lnTo>
                  <a:pt x="710084" y="1093524"/>
                </a:lnTo>
                <a:lnTo>
                  <a:pt x="668363" y="1102698"/>
                </a:lnTo>
                <a:lnTo>
                  <a:pt x="626042" y="1108653"/>
                </a:lnTo>
                <a:lnTo>
                  <a:pt x="583323" y="1111368"/>
                </a:lnTo>
                <a:lnTo>
                  <a:pt x="540408" y="1110824"/>
                </a:lnTo>
                <a:lnTo>
                  <a:pt x="497499" y="1106999"/>
                </a:lnTo>
                <a:lnTo>
                  <a:pt x="454797" y="1099873"/>
                </a:lnTo>
                <a:lnTo>
                  <a:pt x="412504" y="1089425"/>
                </a:lnTo>
                <a:lnTo>
                  <a:pt x="370822" y="1075635"/>
                </a:lnTo>
                <a:lnTo>
                  <a:pt x="329953" y="1058481"/>
                </a:lnTo>
                <a:lnTo>
                  <a:pt x="290098" y="1037943"/>
                </a:lnTo>
                <a:lnTo>
                  <a:pt x="251458" y="1014001"/>
                </a:lnTo>
                <a:lnTo>
                  <a:pt x="214237" y="986634"/>
                </a:lnTo>
                <a:lnTo>
                  <a:pt x="179297" y="956404"/>
                </a:lnTo>
                <a:lnTo>
                  <a:pt x="147381" y="924033"/>
                </a:lnTo>
                <a:lnTo>
                  <a:pt x="118515" y="889722"/>
                </a:lnTo>
                <a:lnTo>
                  <a:pt x="92722" y="853672"/>
                </a:lnTo>
                <a:lnTo>
                  <a:pt x="70028" y="816084"/>
                </a:lnTo>
                <a:lnTo>
                  <a:pt x="50457" y="777159"/>
                </a:lnTo>
                <a:lnTo>
                  <a:pt x="34033" y="737099"/>
                </a:lnTo>
                <a:lnTo>
                  <a:pt x="20783" y="696105"/>
                </a:lnTo>
                <a:lnTo>
                  <a:pt x="10729" y="654377"/>
                </a:lnTo>
                <a:lnTo>
                  <a:pt x="3898" y="612118"/>
                </a:lnTo>
                <a:lnTo>
                  <a:pt x="313" y="569529"/>
                </a:lnTo>
                <a:lnTo>
                  <a:pt x="0" y="526810"/>
                </a:lnTo>
                <a:lnTo>
                  <a:pt x="2982" y="484163"/>
                </a:lnTo>
                <a:lnTo>
                  <a:pt x="9285" y="441789"/>
                </a:lnTo>
                <a:lnTo>
                  <a:pt x="18934" y="399889"/>
                </a:lnTo>
                <a:lnTo>
                  <a:pt x="31953" y="358665"/>
                </a:lnTo>
                <a:lnTo>
                  <a:pt x="48367" y="318317"/>
                </a:lnTo>
                <a:lnTo>
                  <a:pt x="68200" y="279048"/>
                </a:lnTo>
                <a:lnTo>
                  <a:pt x="91478" y="241057"/>
                </a:lnTo>
                <a:lnTo>
                  <a:pt x="118225" y="20454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3" name="object 9">
            <a:extLst>
              <a:ext uri="{FF2B5EF4-FFF2-40B4-BE49-F238E27FC236}">
                <a16:creationId xmlns:a16="http://schemas.microsoft.com/office/drawing/2014/main" id="{0574DE7A-80AD-3199-9C14-91303155C825}"/>
              </a:ext>
            </a:extLst>
          </p:cNvPr>
          <p:cNvSpPr>
            <a:spLocks/>
          </p:cNvSpPr>
          <p:nvPr/>
        </p:nvSpPr>
        <p:spPr bwMode="auto">
          <a:xfrm>
            <a:off x="317500" y="1181100"/>
            <a:ext cx="855663" cy="850900"/>
          </a:xfrm>
          <a:custGeom>
            <a:avLst/>
            <a:gdLst>
              <a:gd name="T0" fmla="*/ 89835 w 855980"/>
              <a:gd name="T1" fmla="*/ 155527 h 850900"/>
              <a:gd name="T2" fmla="*/ 51677 w 855980"/>
              <a:gd name="T3" fmla="*/ 212396 h 850900"/>
              <a:gd name="T4" fmla="*/ 24088 w 855980"/>
              <a:gd name="T5" fmla="*/ 273222 h 850900"/>
              <a:gd name="T6" fmla="*/ 6914 w 855980"/>
              <a:gd name="T7" fmla="*/ 336771 h 850900"/>
              <a:gd name="T8" fmla="*/ 0 w 855980"/>
              <a:gd name="T9" fmla="*/ 401808 h 850900"/>
              <a:gd name="T10" fmla="*/ 341 w 855980"/>
              <a:gd name="T11" fmla="*/ 434500 h 850900"/>
              <a:gd name="T12" fmla="*/ 8524 w 855980"/>
              <a:gd name="T13" fmla="*/ 499458 h 850900"/>
              <a:gd name="T14" fmla="*/ 26578 w 855980"/>
              <a:gd name="T15" fmla="*/ 562820 h 850900"/>
              <a:gd name="T16" fmla="*/ 54348 w 855980"/>
              <a:gd name="T17" fmla="*/ 623354 h 850900"/>
              <a:gd name="T18" fmla="*/ 91678 w 855980"/>
              <a:gd name="T19" fmla="*/ 679825 h 850900"/>
              <a:gd name="T20" fmla="*/ 138414 w 855980"/>
              <a:gd name="T21" fmla="*/ 731000 h 850900"/>
              <a:gd name="T22" fmla="*/ 165261 w 855980"/>
              <a:gd name="T23" fmla="*/ 754215 h 850900"/>
              <a:gd name="T24" fmla="*/ 223511 w 855980"/>
              <a:gd name="T25" fmla="*/ 793657 h 850900"/>
              <a:gd name="T26" fmla="*/ 285457 w 855980"/>
              <a:gd name="T27" fmla="*/ 822692 h 850900"/>
              <a:gd name="T28" fmla="*/ 349863 w 855980"/>
              <a:gd name="T29" fmla="*/ 841442 h 850900"/>
              <a:gd name="T30" fmla="*/ 415492 w 855980"/>
              <a:gd name="T31" fmla="*/ 850029 h 850900"/>
              <a:gd name="T32" fmla="*/ 448379 w 855980"/>
              <a:gd name="T33" fmla="*/ 850551 h 850900"/>
              <a:gd name="T34" fmla="*/ 481108 w 855980"/>
              <a:gd name="T35" fmla="*/ 848577 h 850900"/>
              <a:gd name="T36" fmla="*/ 545474 w 855980"/>
              <a:gd name="T37" fmla="*/ 837209 h 850900"/>
              <a:gd name="T38" fmla="*/ 607355 w 855980"/>
              <a:gd name="T39" fmla="*/ 816047 h 850900"/>
              <a:gd name="T40" fmla="*/ 665513 w 855980"/>
              <a:gd name="T41" fmla="*/ 785213 h 850900"/>
              <a:gd name="T42" fmla="*/ 718713 w 855980"/>
              <a:gd name="T43" fmla="*/ 744831 h 850900"/>
              <a:gd name="T44" fmla="*/ 765717 w 855980"/>
              <a:gd name="T45" fmla="*/ 695023 h 850900"/>
              <a:gd name="T46" fmla="*/ 786128 w 855980"/>
              <a:gd name="T47" fmla="*/ 667143 h 850900"/>
              <a:gd name="T48" fmla="*/ 803878 w 855980"/>
              <a:gd name="T49" fmla="*/ 638124 h 850900"/>
              <a:gd name="T50" fmla="*/ 831468 w 855980"/>
              <a:gd name="T51" fmla="*/ 577281 h 850900"/>
              <a:gd name="T52" fmla="*/ 848642 w 855980"/>
              <a:gd name="T53" fmla="*/ 513725 h 850900"/>
              <a:gd name="T54" fmla="*/ 855557 w 855980"/>
              <a:gd name="T55" fmla="*/ 448689 h 850900"/>
              <a:gd name="T56" fmla="*/ 855216 w 855980"/>
              <a:gd name="T57" fmla="*/ 416000 h 850900"/>
              <a:gd name="T58" fmla="*/ 847033 w 855980"/>
              <a:gd name="T59" fmla="*/ 351051 h 850900"/>
              <a:gd name="T60" fmla="*/ 828980 w 855980"/>
              <a:gd name="T61" fmla="*/ 287701 h 850900"/>
              <a:gd name="T62" fmla="*/ 801210 w 855980"/>
              <a:gd name="T63" fmla="*/ 227179 h 850900"/>
              <a:gd name="T64" fmla="*/ 763881 w 855980"/>
              <a:gd name="T65" fmla="*/ 170718 h 850900"/>
              <a:gd name="T66" fmla="*/ 717148 w 855980"/>
              <a:gd name="T67" fmla="*/ 119550 h 850900"/>
              <a:gd name="T68" fmla="*/ 690303 w 855980"/>
              <a:gd name="T69" fmla="*/ 96335 h 850900"/>
              <a:gd name="T70" fmla="*/ 661715 w 855980"/>
              <a:gd name="T71" fmla="*/ 75305 h 850900"/>
              <a:gd name="T72" fmla="*/ 632048 w 855980"/>
              <a:gd name="T73" fmla="*/ 56893 h 850900"/>
              <a:gd name="T74" fmla="*/ 570098 w 855980"/>
              <a:gd name="T75" fmla="*/ 27858 h 850900"/>
              <a:gd name="T76" fmla="*/ 505689 w 855980"/>
              <a:gd name="T77" fmla="*/ 9109 h 850900"/>
              <a:gd name="T78" fmla="*/ 440059 w 855980"/>
              <a:gd name="T79" fmla="*/ 521 h 850900"/>
              <a:gd name="T80" fmla="*/ 407171 w 855980"/>
              <a:gd name="T81" fmla="*/ 0 h 850900"/>
              <a:gd name="T82" fmla="*/ 374442 w 855980"/>
              <a:gd name="T83" fmla="*/ 1973 h 850900"/>
              <a:gd name="T84" fmla="*/ 310075 w 855980"/>
              <a:gd name="T85" fmla="*/ 13341 h 850900"/>
              <a:gd name="T86" fmla="*/ 248195 w 855980"/>
              <a:gd name="T87" fmla="*/ 34503 h 850900"/>
              <a:gd name="T88" fmla="*/ 190038 w 855980"/>
              <a:gd name="T89" fmla="*/ 65337 h 850900"/>
              <a:gd name="T90" fmla="*/ 136839 w 855980"/>
              <a:gd name="T91" fmla="*/ 105719 h 850900"/>
              <a:gd name="T92" fmla="*/ 112485 w 855980"/>
              <a:gd name="T93" fmla="*/ 129453 h 850900"/>
              <a:gd name="T94" fmla="*/ 89835 w 855980"/>
              <a:gd name="T95" fmla="*/ 155527 h 8509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55980"/>
              <a:gd name="T145" fmla="*/ 0 h 850900"/>
              <a:gd name="T146" fmla="*/ 855980 w 855980"/>
              <a:gd name="T147" fmla="*/ 850900 h 8509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55980" h="850900">
                <a:moveTo>
                  <a:pt x="89835" y="155527"/>
                </a:moveTo>
                <a:lnTo>
                  <a:pt x="51677" y="212396"/>
                </a:lnTo>
                <a:lnTo>
                  <a:pt x="24088" y="273222"/>
                </a:lnTo>
                <a:lnTo>
                  <a:pt x="6914" y="336771"/>
                </a:lnTo>
                <a:lnTo>
                  <a:pt x="0" y="401808"/>
                </a:lnTo>
                <a:lnTo>
                  <a:pt x="341" y="434500"/>
                </a:lnTo>
                <a:lnTo>
                  <a:pt x="8524" y="499458"/>
                </a:lnTo>
                <a:lnTo>
                  <a:pt x="26578" y="562820"/>
                </a:lnTo>
                <a:lnTo>
                  <a:pt x="54348" y="623354"/>
                </a:lnTo>
                <a:lnTo>
                  <a:pt x="91678" y="679825"/>
                </a:lnTo>
                <a:lnTo>
                  <a:pt x="138414" y="731000"/>
                </a:lnTo>
                <a:lnTo>
                  <a:pt x="165261" y="754215"/>
                </a:lnTo>
                <a:lnTo>
                  <a:pt x="223511" y="793657"/>
                </a:lnTo>
                <a:lnTo>
                  <a:pt x="285457" y="822692"/>
                </a:lnTo>
                <a:lnTo>
                  <a:pt x="349863" y="841442"/>
                </a:lnTo>
                <a:lnTo>
                  <a:pt x="415492" y="850029"/>
                </a:lnTo>
                <a:lnTo>
                  <a:pt x="448379" y="850551"/>
                </a:lnTo>
                <a:lnTo>
                  <a:pt x="481108" y="848577"/>
                </a:lnTo>
                <a:lnTo>
                  <a:pt x="545474" y="837209"/>
                </a:lnTo>
                <a:lnTo>
                  <a:pt x="607355" y="816047"/>
                </a:lnTo>
                <a:lnTo>
                  <a:pt x="665513" y="785213"/>
                </a:lnTo>
                <a:lnTo>
                  <a:pt x="718713" y="744831"/>
                </a:lnTo>
                <a:lnTo>
                  <a:pt x="765717" y="695023"/>
                </a:lnTo>
                <a:lnTo>
                  <a:pt x="786128" y="667143"/>
                </a:lnTo>
                <a:lnTo>
                  <a:pt x="803878" y="638124"/>
                </a:lnTo>
                <a:lnTo>
                  <a:pt x="831468" y="577281"/>
                </a:lnTo>
                <a:lnTo>
                  <a:pt x="848642" y="513725"/>
                </a:lnTo>
                <a:lnTo>
                  <a:pt x="855557" y="448689"/>
                </a:lnTo>
                <a:lnTo>
                  <a:pt x="855216" y="416000"/>
                </a:lnTo>
                <a:lnTo>
                  <a:pt x="847033" y="351051"/>
                </a:lnTo>
                <a:lnTo>
                  <a:pt x="828980" y="287701"/>
                </a:lnTo>
                <a:lnTo>
                  <a:pt x="801210" y="227179"/>
                </a:lnTo>
                <a:lnTo>
                  <a:pt x="763881" y="170718"/>
                </a:lnTo>
                <a:lnTo>
                  <a:pt x="717148" y="119550"/>
                </a:lnTo>
                <a:lnTo>
                  <a:pt x="690303" y="96335"/>
                </a:lnTo>
                <a:lnTo>
                  <a:pt x="661715" y="75305"/>
                </a:lnTo>
                <a:lnTo>
                  <a:pt x="632048" y="56893"/>
                </a:lnTo>
                <a:lnTo>
                  <a:pt x="570098" y="27858"/>
                </a:lnTo>
                <a:lnTo>
                  <a:pt x="505689" y="9109"/>
                </a:lnTo>
                <a:lnTo>
                  <a:pt x="440059" y="521"/>
                </a:lnTo>
                <a:lnTo>
                  <a:pt x="407171" y="0"/>
                </a:lnTo>
                <a:lnTo>
                  <a:pt x="374442" y="1973"/>
                </a:lnTo>
                <a:lnTo>
                  <a:pt x="310075" y="13341"/>
                </a:lnTo>
                <a:lnTo>
                  <a:pt x="248195" y="34503"/>
                </a:lnTo>
                <a:lnTo>
                  <a:pt x="190038" y="65337"/>
                </a:lnTo>
                <a:lnTo>
                  <a:pt x="136839" y="105719"/>
                </a:lnTo>
                <a:lnTo>
                  <a:pt x="112485" y="129453"/>
                </a:lnTo>
                <a:lnTo>
                  <a:pt x="89835" y="15552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4" name="object 10">
            <a:extLst>
              <a:ext uri="{FF2B5EF4-FFF2-40B4-BE49-F238E27FC236}">
                <a16:creationId xmlns:a16="http://schemas.microsoft.com/office/drawing/2014/main" id="{07C8ACE4-E818-3CCE-B050-4B49C0A506AC}"/>
              </a:ext>
            </a:extLst>
          </p:cNvPr>
          <p:cNvSpPr>
            <a:spLocks/>
          </p:cNvSpPr>
          <p:nvPr/>
        </p:nvSpPr>
        <p:spPr bwMode="auto">
          <a:xfrm>
            <a:off x="1087438" y="0"/>
            <a:ext cx="8056562" cy="6858000"/>
          </a:xfrm>
          <a:custGeom>
            <a:avLst/>
            <a:gdLst>
              <a:gd name="T0" fmla="*/ 0 w 8056245"/>
              <a:gd name="T1" fmla="*/ 6857999 h 6858000"/>
              <a:gd name="T2" fmla="*/ 8055864 w 8056245"/>
              <a:gd name="T3" fmla="*/ 6857999 h 6858000"/>
              <a:gd name="T4" fmla="*/ 8055864 w 8056245"/>
              <a:gd name="T5" fmla="*/ 0 h 6858000"/>
              <a:gd name="T6" fmla="*/ 0 w 8056245"/>
              <a:gd name="T7" fmla="*/ 0 h 6858000"/>
              <a:gd name="T8" fmla="*/ 0 w 8056245"/>
              <a:gd name="T9" fmla="*/ 6857999 h 6858000"/>
              <a:gd name="T10" fmla="*/ 0 60000 65536"/>
              <a:gd name="T11" fmla="*/ 0 60000 65536"/>
              <a:gd name="T12" fmla="*/ 0 60000 65536"/>
              <a:gd name="T13" fmla="*/ 0 60000 65536"/>
              <a:gd name="T14" fmla="*/ 0 60000 65536"/>
              <a:gd name="T15" fmla="*/ 0 w 8056245"/>
              <a:gd name="T16" fmla="*/ 0 h 6858000"/>
              <a:gd name="T17" fmla="*/ 8056245 w 8056245"/>
              <a:gd name="T18" fmla="*/ 6858000 h 6858000"/>
            </a:gdLst>
            <a:ahLst/>
            <a:cxnLst>
              <a:cxn ang="T10">
                <a:pos x="T0" y="T1"/>
              </a:cxn>
              <a:cxn ang="T11">
                <a:pos x="T2" y="T3"/>
              </a:cxn>
              <a:cxn ang="T12">
                <a:pos x="T4" y="T5"/>
              </a:cxn>
              <a:cxn ang="T13">
                <a:pos x="T6" y="T7"/>
              </a:cxn>
              <a:cxn ang="T14">
                <a:pos x="T8" y="T9"/>
              </a:cxn>
            </a:cxnLst>
            <a:rect l="T15" t="T16" r="T17" b="T18"/>
            <a:pathLst>
              <a:path w="8056245" h="6858000">
                <a:moveTo>
                  <a:pt x="0" y="6857999"/>
                </a:moveTo>
                <a:lnTo>
                  <a:pt x="8055864" y="6857999"/>
                </a:lnTo>
                <a:lnTo>
                  <a:pt x="8055864"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5" name="object 11">
            <a:extLst>
              <a:ext uri="{FF2B5EF4-FFF2-40B4-BE49-F238E27FC236}">
                <a16:creationId xmlns:a16="http://schemas.microsoft.com/office/drawing/2014/main" id="{4E92A0D7-CB96-57F1-A962-16ADCEE9EBFB}"/>
              </a:ext>
            </a:extLst>
          </p:cNvPr>
          <p:cNvSpPr>
            <a:spLocks/>
          </p:cNvSpPr>
          <p:nvPr/>
        </p:nvSpPr>
        <p:spPr bwMode="auto">
          <a:xfrm>
            <a:off x="1012825" y="0"/>
            <a:ext cx="3175" cy="6858000"/>
          </a:xfrm>
          <a:custGeom>
            <a:avLst/>
            <a:gdLst>
              <a:gd name="T0" fmla="*/ 0 w 2540"/>
              <a:gd name="T1" fmla="*/ 6857999 h 6858000"/>
              <a:gd name="T2" fmla="*/ 2106 w 2540"/>
              <a:gd name="T3" fmla="*/ 6857999 h 6858000"/>
              <a:gd name="T4" fmla="*/ 2106 w 2540"/>
              <a:gd name="T5" fmla="*/ 0 h 6858000"/>
              <a:gd name="T6" fmla="*/ 0 w 2540"/>
              <a:gd name="T7" fmla="*/ 0 h 6858000"/>
              <a:gd name="T8" fmla="*/ 0 w 2540"/>
              <a:gd name="T9" fmla="*/ 6857999 h 6858000"/>
              <a:gd name="T10" fmla="*/ 0 60000 65536"/>
              <a:gd name="T11" fmla="*/ 0 60000 65536"/>
              <a:gd name="T12" fmla="*/ 0 60000 65536"/>
              <a:gd name="T13" fmla="*/ 0 60000 65536"/>
              <a:gd name="T14" fmla="*/ 0 60000 65536"/>
              <a:gd name="T15" fmla="*/ 0 w 2540"/>
              <a:gd name="T16" fmla="*/ 0 h 6858000"/>
              <a:gd name="T17" fmla="*/ 2540 w 2540"/>
              <a:gd name="T18" fmla="*/ 6858000 h 6858000"/>
            </a:gdLst>
            <a:ahLst/>
            <a:cxnLst>
              <a:cxn ang="T10">
                <a:pos x="T0" y="T1"/>
              </a:cxn>
              <a:cxn ang="T11">
                <a:pos x="T2" y="T3"/>
              </a:cxn>
              <a:cxn ang="T12">
                <a:pos x="T4" y="T5"/>
              </a:cxn>
              <a:cxn ang="T13">
                <a:pos x="T6" y="T7"/>
              </a:cxn>
              <a:cxn ang="T14">
                <a:pos x="T8" y="T9"/>
              </a:cxn>
            </a:cxnLst>
            <a:rect l="T15" t="T16" r="T17" b="T18"/>
            <a:pathLst>
              <a:path w="2540" h="6858000">
                <a:moveTo>
                  <a:pt x="0" y="6857999"/>
                </a:moveTo>
                <a:lnTo>
                  <a:pt x="2106" y="6857999"/>
                </a:lnTo>
                <a:lnTo>
                  <a:pt x="2106"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6" name="object 12">
            <a:extLst>
              <a:ext uri="{FF2B5EF4-FFF2-40B4-BE49-F238E27FC236}">
                <a16:creationId xmlns:a16="http://schemas.microsoft.com/office/drawing/2014/main" id="{71D615C7-C667-3004-84BD-E9DA11B16B91}"/>
              </a:ext>
            </a:extLst>
          </p:cNvPr>
          <p:cNvSpPr>
            <a:spLocks noChangeArrowheads="1"/>
          </p:cNvSpPr>
          <p:nvPr/>
        </p:nvSpPr>
        <p:spPr bwMode="auto">
          <a:xfrm>
            <a:off x="935038" y="0"/>
            <a:ext cx="155575" cy="68580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7" name="object 13">
            <a:extLst>
              <a:ext uri="{FF2B5EF4-FFF2-40B4-BE49-F238E27FC236}">
                <a16:creationId xmlns:a16="http://schemas.microsoft.com/office/drawing/2014/main" id="{83600C2D-7D7F-5E7A-FB93-5E12EFCE3F87}"/>
              </a:ext>
            </a:extLst>
          </p:cNvPr>
          <p:cNvSpPr>
            <a:spLocks noChangeArrowheads="1"/>
          </p:cNvSpPr>
          <p:nvPr/>
        </p:nvSpPr>
        <p:spPr bwMode="auto">
          <a:xfrm>
            <a:off x="1027113" y="3387725"/>
            <a:ext cx="82550" cy="825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8" name="object 14">
            <a:extLst>
              <a:ext uri="{FF2B5EF4-FFF2-40B4-BE49-F238E27FC236}">
                <a16:creationId xmlns:a16="http://schemas.microsoft.com/office/drawing/2014/main" id="{ED28D064-A3F3-5B5F-71E9-648C1A256B66}"/>
              </a:ext>
            </a:extLst>
          </p:cNvPr>
          <p:cNvSpPr>
            <a:spLocks/>
          </p:cNvSpPr>
          <p:nvPr/>
        </p:nvSpPr>
        <p:spPr bwMode="auto">
          <a:xfrm>
            <a:off x="1014413" y="0"/>
            <a:ext cx="74612" cy="6858000"/>
          </a:xfrm>
          <a:custGeom>
            <a:avLst/>
            <a:gdLst>
              <a:gd name="T0" fmla="*/ 0 w 73659"/>
              <a:gd name="T1" fmla="*/ 6857999 h 6858000"/>
              <a:gd name="T2" fmla="*/ 73151 w 73659"/>
              <a:gd name="T3" fmla="*/ 6857999 h 6858000"/>
              <a:gd name="T4" fmla="*/ 73151 w 73659"/>
              <a:gd name="T5" fmla="*/ 0 h 6858000"/>
              <a:gd name="T6" fmla="*/ 0 w 73659"/>
              <a:gd name="T7" fmla="*/ 0 h 6858000"/>
              <a:gd name="T8" fmla="*/ 0 w 73659"/>
              <a:gd name="T9" fmla="*/ 6857999 h 6858000"/>
              <a:gd name="T10" fmla="*/ 0 60000 65536"/>
              <a:gd name="T11" fmla="*/ 0 60000 65536"/>
              <a:gd name="T12" fmla="*/ 0 60000 65536"/>
              <a:gd name="T13" fmla="*/ 0 60000 65536"/>
              <a:gd name="T14" fmla="*/ 0 60000 65536"/>
              <a:gd name="T15" fmla="*/ 0 w 73659"/>
              <a:gd name="T16" fmla="*/ 0 h 6858000"/>
              <a:gd name="T17" fmla="*/ 73659 w 73659"/>
              <a:gd name="T18" fmla="*/ 6858000 h 6858000"/>
            </a:gdLst>
            <a:ahLst/>
            <a:cxnLst>
              <a:cxn ang="T10">
                <a:pos x="T0" y="T1"/>
              </a:cxn>
              <a:cxn ang="T11">
                <a:pos x="T2" y="T3"/>
              </a:cxn>
              <a:cxn ang="T12">
                <a:pos x="T4" y="T5"/>
              </a:cxn>
              <a:cxn ang="T13">
                <a:pos x="T6" y="T7"/>
              </a:cxn>
              <a:cxn ang="T14">
                <a:pos x="T8" y="T9"/>
              </a:cxn>
            </a:cxnLst>
            <a:rect l="T15" t="T16" r="T17" b="T18"/>
            <a:pathLst>
              <a:path w="73659" h="6858000">
                <a:moveTo>
                  <a:pt x="0" y="6857999"/>
                </a:moveTo>
                <a:lnTo>
                  <a:pt x="73151" y="6857999"/>
                </a:lnTo>
                <a:lnTo>
                  <a:pt x="73151"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79" name="object 15">
            <a:extLst>
              <a:ext uri="{FF2B5EF4-FFF2-40B4-BE49-F238E27FC236}">
                <a16:creationId xmlns:a16="http://schemas.microsoft.com/office/drawing/2014/main" id="{D83ABDAA-395C-B344-77A9-555C59F23127}"/>
              </a:ext>
            </a:extLst>
          </p:cNvPr>
          <p:cNvSpPr>
            <a:spLocks noChangeArrowheads="1"/>
          </p:cNvSpPr>
          <p:nvPr/>
        </p:nvSpPr>
        <p:spPr bwMode="auto">
          <a:xfrm>
            <a:off x="920750" y="1414463"/>
            <a:ext cx="211138" cy="2095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80" name="object 16">
            <a:extLst>
              <a:ext uri="{FF2B5EF4-FFF2-40B4-BE49-F238E27FC236}">
                <a16:creationId xmlns:a16="http://schemas.microsoft.com/office/drawing/2014/main" id="{C140B6E0-2CC0-959D-6DEA-B96C8C479583}"/>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81" name="object 17">
            <a:extLst>
              <a:ext uri="{FF2B5EF4-FFF2-40B4-BE49-F238E27FC236}">
                <a16:creationId xmlns:a16="http://schemas.microsoft.com/office/drawing/2014/main" id="{7FD3D3D6-6B3C-C81F-5622-E0E44FDA38F4}"/>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1282" name="object 18">
            <a:extLst>
              <a:ext uri="{FF2B5EF4-FFF2-40B4-BE49-F238E27FC236}">
                <a16:creationId xmlns:a16="http://schemas.microsoft.com/office/drawing/2014/main" id="{0C1B3204-20BF-7421-FF56-452DF9AEA34A}"/>
              </a:ext>
            </a:extLst>
          </p:cNvPr>
          <p:cNvSpPr txBox="1">
            <a:spLocks noChangeArrowheads="1"/>
          </p:cNvSpPr>
          <p:nvPr/>
        </p:nvSpPr>
        <p:spPr bwMode="auto">
          <a:xfrm>
            <a:off x="1293813" y="877888"/>
            <a:ext cx="6750050"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400" dirty="0">
                <a:solidFill>
                  <a:srgbClr val="310D03"/>
                </a:solidFill>
                <a:latin typeface="Arial" panose="020B0604020202020204" pitchFamily="34" charset="0"/>
              </a:rPr>
              <a:t>Autocratic</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 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authoritarian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leader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makes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decisions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alone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power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centralized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one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person.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Decisions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are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enforced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using</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rewards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and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fear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of</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punishment.</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it</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abusive,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unprofessional style called “</a:t>
            </a:r>
            <a:r>
              <a:rPr lang="en-US" altLang="en-US" sz="2600" b="1" dirty="0">
                <a:solidFill>
                  <a:srgbClr val="310D03"/>
                </a:solidFill>
                <a:latin typeface="Arial" panose="020B0604020202020204" pitchFamily="34" charset="0"/>
              </a:rPr>
              <a:t>bossing</a:t>
            </a:r>
            <a:r>
              <a:rPr lang="en-US" altLang="en-US" sz="2600" b="1" dirty="0">
                <a:solidFill>
                  <a:srgbClr val="310D03"/>
                </a:solidFill>
                <a:latin typeface="Times New Roman" panose="02020603050405020304" pitchFamily="18" charset="0"/>
                <a:cs typeface="Times New Roman" panose="02020603050405020304" pitchFamily="18" charset="0"/>
              </a:rPr>
              <a:t> </a:t>
            </a:r>
            <a:r>
              <a:rPr lang="en-US" altLang="en-US" sz="2600" b="1" dirty="0">
                <a:solidFill>
                  <a:srgbClr val="310D03"/>
                </a:solidFill>
                <a:latin typeface="Arial" panose="020B0604020202020204" pitchFamily="34" charset="0"/>
              </a:rPr>
              <a:t>people</a:t>
            </a:r>
            <a:r>
              <a:rPr lang="en-US" altLang="en-US" sz="2600" b="1" dirty="0">
                <a:solidFill>
                  <a:srgbClr val="310D03"/>
                </a:solidFill>
                <a:latin typeface="Times New Roman" panose="02020603050405020304" pitchFamily="18" charset="0"/>
                <a:cs typeface="Times New Roman" panose="02020603050405020304" pitchFamily="18" charset="0"/>
              </a:rPr>
              <a:t> </a:t>
            </a:r>
            <a:r>
              <a:rPr lang="en-US" altLang="en-US" sz="2600" b="1" dirty="0">
                <a:solidFill>
                  <a:srgbClr val="310D03"/>
                </a:solidFill>
                <a:latin typeface="Arial" panose="020B0604020202020204" pitchFamily="34" charset="0"/>
              </a:rPr>
              <a:t>around</a:t>
            </a:r>
            <a:r>
              <a:rPr lang="en-US" altLang="en-US" sz="2600" dirty="0">
                <a:solidFill>
                  <a:srgbClr val="310D03"/>
                </a:solidFill>
                <a:latin typeface="Arial" panose="020B0604020202020204" pitchFamily="34" charset="0"/>
              </a:rPr>
              <a:t>.</a:t>
            </a:r>
            <a:endParaRPr lang="en-US" altLang="en-US" sz="2600" dirty="0">
              <a:latin typeface="Arial" panose="020B0604020202020204" pitchFamily="34" charset="0"/>
            </a:endParaRPr>
          </a:p>
        </p:txBody>
      </p:sp>
      <p:sp>
        <p:nvSpPr>
          <p:cNvPr id="19" name="object 19">
            <a:extLst>
              <a:ext uri="{FF2B5EF4-FFF2-40B4-BE49-F238E27FC236}">
                <a16:creationId xmlns:a16="http://schemas.microsoft.com/office/drawing/2014/main" id="{E30FDEB2-1B74-0698-6EEB-3B1FB776CBB4}"/>
              </a:ext>
            </a:extLst>
          </p:cNvPr>
          <p:cNvSpPr txBox="1"/>
          <p:nvPr/>
        </p:nvSpPr>
        <p:spPr>
          <a:xfrm>
            <a:off x="2520950" y="2871788"/>
            <a:ext cx="5003800" cy="3436937"/>
          </a:xfrm>
          <a:prstGeom prst="rect">
            <a:avLst/>
          </a:prstGeom>
        </p:spPr>
        <p:txBody>
          <a:bodyPr lIns="0" tIns="0" rIns="0" bIns="0">
            <a:spAutoFit/>
          </a:bodyPr>
          <a:lstStyle/>
          <a:p>
            <a:pPr fontAlgn="auto">
              <a:spcBef>
                <a:spcPts val="0"/>
              </a:spcBef>
              <a:spcAft>
                <a:spcPts val="0"/>
              </a:spcAft>
              <a:defRPr/>
            </a:pPr>
            <a:r>
              <a:rPr sz="2600" spc="-5" dirty="0">
                <a:solidFill>
                  <a:srgbClr val="310D03"/>
                </a:solidFill>
                <a:latin typeface="Arial"/>
                <a:cs typeface="Arial"/>
              </a:rPr>
              <a:t>”</a:t>
            </a:r>
            <a:endParaRPr sz="2600">
              <a:latin typeface="Arial"/>
              <a:cs typeface="Arial"/>
            </a:endParaRPr>
          </a:p>
        </p:txBody>
      </p:sp>
      <p:sp>
        <p:nvSpPr>
          <p:cNvPr id="11284" name="object 20">
            <a:extLst>
              <a:ext uri="{FF2B5EF4-FFF2-40B4-BE49-F238E27FC236}">
                <a16:creationId xmlns:a16="http://schemas.microsoft.com/office/drawing/2014/main" id="{3F9D055B-F506-20E9-F39D-2E1AB60BABBD}"/>
              </a:ext>
            </a:extLst>
          </p:cNvPr>
          <p:cNvSpPr>
            <a:spLocks noChangeArrowheads="1"/>
          </p:cNvSpPr>
          <p:nvPr/>
        </p:nvSpPr>
        <p:spPr bwMode="auto">
          <a:xfrm>
            <a:off x="2555875" y="2997200"/>
            <a:ext cx="4968875" cy="33115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283095137"/>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9">
            <a:extLst>
              <a:ext uri="{FF2B5EF4-FFF2-40B4-BE49-F238E27FC236}">
                <a16:creationId xmlns:a16="http://schemas.microsoft.com/office/drawing/2014/main" id="{C1859274-B5E3-E2CA-568E-CA92FF397DAB}"/>
              </a:ext>
            </a:extLst>
          </p:cNvPr>
          <p:cNvSpPr>
            <a:spLocks noGrp="1"/>
          </p:cNvSpPr>
          <p:nvPr>
            <p:ph type="title"/>
          </p:nvPr>
        </p:nvSpPr>
        <p:spPr>
          <a:xfrm>
            <a:off x="228600" y="274638"/>
            <a:ext cx="8686800" cy="1143000"/>
          </a:xfrm>
        </p:spPr>
        <p:txBody>
          <a:bodyPr/>
          <a:lstStyle/>
          <a:p>
            <a:pPr eaLnBrk="1" hangingPunct="1"/>
            <a:r>
              <a:rPr lang="en-US" altLang="en-US" sz="3600">
                <a:ea typeface="ＭＳ Ｐゴシック" panose="020B0600070205080204" pitchFamily="34" charset="-128"/>
              </a:rPr>
              <a:t>The </a:t>
            </a:r>
            <a:r>
              <a:rPr lang="en-US" altLang="en-US" sz="3600" b="1">
                <a:ea typeface="ＭＳ Ｐゴシック" panose="020B0600070205080204" pitchFamily="34" charset="-128"/>
              </a:rPr>
              <a:t>Democratic</a:t>
            </a:r>
            <a:r>
              <a:rPr lang="en-US" altLang="en-US" sz="3600">
                <a:ea typeface="ＭＳ Ｐゴシック" panose="020B0600070205080204" pitchFamily="34" charset="-128"/>
              </a:rPr>
              <a:t> or </a:t>
            </a:r>
            <a:r>
              <a:rPr lang="en-US" altLang="en-US" sz="3600" b="1">
                <a:ea typeface="ＭＳ Ｐゴシック" panose="020B0600070205080204" pitchFamily="34" charset="-128"/>
              </a:rPr>
              <a:t>Participative</a:t>
            </a:r>
            <a:r>
              <a:rPr lang="en-US" altLang="en-US" sz="3600">
                <a:ea typeface="ＭＳ Ｐゴシック" panose="020B0600070205080204" pitchFamily="34" charset="-128"/>
              </a:rPr>
              <a:t> Leader</a:t>
            </a:r>
          </a:p>
        </p:txBody>
      </p:sp>
      <p:sp>
        <p:nvSpPr>
          <p:cNvPr id="12" name="Content Placeholder 11">
            <a:extLst>
              <a:ext uri="{FF2B5EF4-FFF2-40B4-BE49-F238E27FC236}">
                <a16:creationId xmlns:a16="http://schemas.microsoft.com/office/drawing/2014/main" id="{5430C266-3174-55A1-06B2-EE0F7638E0F6}"/>
              </a:ext>
            </a:extLst>
          </p:cNvPr>
          <p:cNvSpPr>
            <a:spLocks noGrp="1"/>
          </p:cNvSpPr>
          <p:nvPr>
            <p:ph sz="half" idx="2"/>
          </p:nvPr>
        </p:nvSpPr>
        <p:spPr>
          <a:xfrm>
            <a:off x="685800" y="1828800"/>
            <a:ext cx="7620000" cy="4525963"/>
          </a:xfrm>
        </p:spPr>
        <p:txBody>
          <a:bodyPr/>
          <a:lstStyle/>
          <a:p>
            <a:pPr eaLnBrk="1" hangingPunct="1"/>
            <a:r>
              <a:rPr lang="en-GB" altLang="en-US" b="1" i="1" dirty="0">
                <a:latin typeface="Calibri" panose="020F0502020204030204" pitchFamily="34" charset="0"/>
                <a:ea typeface="ＭＳ Ｐゴシック" panose="020B0600070205080204" pitchFamily="34" charset="-128"/>
              </a:rPr>
              <a:t>Includes one or more people in the decision making process of determining what to do and how to do it. </a:t>
            </a:r>
          </a:p>
          <a:p>
            <a:pPr eaLnBrk="1" hangingPunct="1"/>
            <a:endParaRPr lang="en-GB" altLang="en-US" b="1" i="1" dirty="0">
              <a:latin typeface="Calibri" panose="020F0502020204030204" pitchFamily="34" charset="0"/>
              <a:ea typeface="ＭＳ Ｐゴシック" panose="020B0600070205080204" pitchFamily="34" charset="-128"/>
            </a:endParaRPr>
          </a:p>
          <a:p>
            <a:pPr eaLnBrk="1" hangingPunct="1"/>
            <a:r>
              <a:rPr lang="en-GB" altLang="en-US" b="1" i="1" dirty="0">
                <a:latin typeface="Calibri" panose="020F0502020204030204" pitchFamily="34" charset="0"/>
                <a:ea typeface="ＭＳ Ｐゴシック" panose="020B0600070205080204" pitchFamily="34" charset="-128"/>
              </a:rPr>
              <a:t>Maintains the final decision making authority. </a:t>
            </a:r>
            <a:endParaRPr lang="en-GB" altLang="en-US" dirty="0">
              <a:latin typeface="Calibri" panose="020F0502020204030204" pitchFamily="34" charset="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48970512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accel="50000" decel="5000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20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accel="50000" decel="5000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2000" fill="hold"/>
                                        <p:tgtEl>
                                          <p:spTgt spid="12">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bject 2">
            <a:extLst>
              <a:ext uri="{FF2B5EF4-FFF2-40B4-BE49-F238E27FC236}">
                <a16:creationId xmlns:a16="http://schemas.microsoft.com/office/drawing/2014/main" id="{12A4ACE4-4B5E-0C81-BF48-2A94B5D0A574}"/>
              </a:ext>
            </a:extLst>
          </p:cNvPr>
          <p:cNvSpPr txBox="1">
            <a:spLocks noChangeArrowheads="1"/>
          </p:cNvSpPr>
          <p:nvPr/>
        </p:nvSpPr>
        <p:spPr bwMode="auto">
          <a:xfrm>
            <a:off x="1509713" y="666750"/>
            <a:ext cx="7192962"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tabLst>
                <a:tab pos="4268788"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4268788"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4268788"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4268788"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4268788"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4268788"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4268788"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4268788"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4268788" algn="l"/>
              </a:tabLs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a:solidFill>
                  <a:srgbClr val="310D03"/>
                </a:solidFill>
                <a:latin typeface="Arial" panose="020B0604020202020204" pitchFamily="34" charset="0"/>
              </a:rPr>
              <a:t>Democratic-</a:t>
            </a:r>
            <a:r>
              <a:rPr lang="en-US" altLang="en-US" sz="28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The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participative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leader</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include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one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or</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more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employees</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in</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the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decision</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making</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process.</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Communication</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flow</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freely;</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suggestions</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are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made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in</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both</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directions.</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The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participation</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encourages</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member</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commitment</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to</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the</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final</a:t>
            </a:r>
            <a:r>
              <a:rPr lang="en-US" altLang="en-US" sz="2600">
                <a:solidFill>
                  <a:srgbClr val="310D03"/>
                </a:solidFill>
                <a:latin typeface="Times New Roman" panose="02020603050405020304" pitchFamily="18" charset="0"/>
                <a:cs typeface="Times New Roman" panose="02020603050405020304" pitchFamily="18" charset="0"/>
              </a:rPr>
              <a:t> </a:t>
            </a:r>
            <a:r>
              <a:rPr lang="en-US" altLang="en-US" sz="2600">
                <a:solidFill>
                  <a:srgbClr val="310D03"/>
                </a:solidFill>
                <a:latin typeface="Arial" panose="020B0604020202020204" pitchFamily="34" charset="0"/>
              </a:rPr>
              <a:t>decisi</a:t>
            </a:r>
            <a:endParaRPr lang="en-US" altLang="en-US" sz="2600">
              <a:latin typeface="Arial" panose="020B0604020202020204" pitchFamily="34" charset="0"/>
            </a:endParaRPr>
          </a:p>
        </p:txBody>
      </p:sp>
      <p:sp>
        <p:nvSpPr>
          <p:cNvPr id="3" name="object 3">
            <a:extLst>
              <a:ext uri="{FF2B5EF4-FFF2-40B4-BE49-F238E27FC236}">
                <a16:creationId xmlns:a16="http://schemas.microsoft.com/office/drawing/2014/main" id="{92B8A58F-176F-278E-56FE-40F983D3148E}"/>
              </a:ext>
            </a:extLst>
          </p:cNvPr>
          <p:cNvSpPr txBox="1"/>
          <p:nvPr/>
        </p:nvSpPr>
        <p:spPr>
          <a:xfrm>
            <a:off x="2370138" y="2686050"/>
            <a:ext cx="4938712" cy="3119438"/>
          </a:xfrm>
          <a:prstGeom prst="rect">
            <a:avLst/>
          </a:prstGeom>
        </p:spPr>
        <p:txBody>
          <a:bodyPr lIns="0" tIns="0" rIns="0" bIns="0">
            <a:spAutoFit/>
          </a:bodyPr>
          <a:lstStyle/>
          <a:p>
            <a:pPr fontAlgn="auto">
              <a:spcBef>
                <a:spcPts val="0"/>
              </a:spcBef>
              <a:spcAft>
                <a:spcPts val="0"/>
              </a:spcAft>
              <a:defRPr/>
            </a:pPr>
            <a:r>
              <a:rPr sz="2600" spc="-5" dirty="0">
                <a:solidFill>
                  <a:srgbClr val="310D03"/>
                </a:solidFill>
                <a:latin typeface="Arial"/>
                <a:cs typeface="Arial"/>
              </a:rPr>
              <a:t>on.</a:t>
            </a:r>
            <a:endParaRPr sz="2600">
              <a:latin typeface="Arial"/>
              <a:cs typeface="Arial"/>
            </a:endParaRPr>
          </a:p>
        </p:txBody>
      </p:sp>
      <p:sp>
        <p:nvSpPr>
          <p:cNvPr id="12292" name="object 4">
            <a:extLst>
              <a:ext uri="{FF2B5EF4-FFF2-40B4-BE49-F238E27FC236}">
                <a16:creationId xmlns:a16="http://schemas.microsoft.com/office/drawing/2014/main" id="{F36E5C97-A220-1A54-E73D-2B76AE24E2A9}"/>
              </a:ext>
            </a:extLst>
          </p:cNvPr>
          <p:cNvSpPr>
            <a:spLocks noChangeArrowheads="1"/>
          </p:cNvSpPr>
          <p:nvPr/>
        </p:nvSpPr>
        <p:spPr bwMode="auto">
          <a:xfrm>
            <a:off x="2411413" y="2781300"/>
            <a:ext cx="4897437" cy="30241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423327355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EC1A933E-6E1B-B56D-F319-1537A6B2A040}"/>
              </a:ext>
            </a:extLst>
          </p:cNvPr>
          <p:cNvSpPr>
            <a:spLocks noGrp="1"/>
          </p:cNvSpPr>
          <p:nvPr>
            <p:ph type="title"/>
          </p:nvPr>
        </p:nvSpPr>
        <p:spPr>
          <a:xfrm>
            <a:off x="304800" y="274638"/>
            <a:ext cx="8610600" cy="1143000"/>
          </a:xfrm>
        </p:spPr>
        <p:txBody>
          <a:bodyPr/>
          <a:lstStyle/>
          <a:p>
            <a:pPr eaLnBrk="1" hangingPunct="1"/>
            <a:r>
              <a:rPr lang="en-GB" altLang="en-US" sz="4000">
                <a:latin typeface="Calibri" panose="020F0502020204030204" pitchFamily="34" charset="0"/>
                <a:ea typeface="ＭＳ Ｐゴシック" panose="020B0600070205080204" pitchFamily="34" charset="-128"/>
              </a:rPr>
              <a:t>The </a:t>
            </a:r>
            <a:r>
              <a:rPr lang="en-GB" altLang="en-US" sz="4000" b="1">
                <a:latin typeface="Calibri" panose="020F0502020204030204" pitchFamily="34" charset="0"/>
                <a:ea typeface="ＭＳ Ｐゴシック" panose="020B0600070205080204" pitchFamily="34" charset="-128"/>
              </a:rPr>
              <a:t>Laissez-faire</a:t>
            </a:r>
            <a:r>
              <a:rPr lang="en-GB" altLang="en-US" sz="4000">
                <a:latin typeface="Calibri" panose="020F0502020204030204" pitchFamily="34" charset="0"/>
                <a:ea typeface="ＭＳ Ｐゴシック" panose="020B0600070205080204" pitchFamily="34" charset="-128"/>
              </a:rPr>
              <a:t> or </a:t>
            </a:r>
            <a:r>
              <a:rPr lang="en-GB" altLang="en-US" sz="4000" b="1">
                <a:latin typeface="Calibri" panose="020F0502020204030204" pitchFamily="34" charset="0"/>
                <a:ea typeface="ＭＳ Ｐゴシック" panose="020B0600070205080204" pitchFamily="34" charset="-128"/>
              </a:rPr>
              <a:t>Delegative</a:t>
            </a:r>
            <a:r>
              <a:rPr lang="en-GB" altLang="en-US" sz="4000">
                <a:latin typeface="Calibri" panose="020F0502020204030204" pitchFamily="34" charset="0"/>
                <a:ea typeface="ＭＳ Ｐゴシック" panose="020B0600070205080204" pitchFamily="34" charset="-128"/>
              </a:rPr>
              <a:t> Leader</a:t>
            </a:r>
            <a:r>
              <a:rPr lang="en-GB" altLang="en-US" sz="4000" b="1">
                <a:latin typeface="Calibri" panose="020F0502020204030204" pitchFamily="34" charset="0"/>
                <a:ea typeface="ＭＳ Ｐゴシック" panose="020B0600070205080204" pitchFamily="34" charset="-128"/>
              </a:rPr>
              <a:t> </a:t>
            </a:r>
            <a:endParaRPr lang="en-US" altLang="en-US">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CEDE34D0-7F2B-AD4E-1D94-657CB6289742}"/>
              </a:ext>
            </a:extLst>
          </p:cNvPr>
          <p:cNvSpPr>
            <a:spLocks noGrp="1"/>
          </p:cNvSpPr>
          <p:nvPr>
            <p:ph sz="half" idx="1"/>
          </p:nvPr>
        </p:nvSpPr>
        <p:spPr>
          <a:xfrm>
            <a:off x="457200" y="1676400"/>
            <a:ext cx="4953000" cy="5181600"/>
          </a:xfrm>
        </p:spPr>
        <p:txBody>
          <a:bodyPr/>
          <a:lstStyle/>
          <a:p>
            <a:pPr eaLnBrk="1" hangingPunct="1"/>
            <a:r>
              <a:rPr lang="en-GB" altLang="en-US" b="1" i="1">
                <a:latin typeface="Calibri" panose="020F0502020204030204" pitchFamily="34" charset="0"/>
                <a:ea typeface="ＭＳ Ｐゴシック" panose="020B0600070205080204" pitchFamily="34" charset="-128"/>
              </a:rPr>
              <a:t>Allows people to make their own decisions.</a:t>
            </a:r>
          </a:p>
          <a:p>
            <a:pPr eaLnBrk="1" hangingPunct="1"/>
            <a:r>
              <a:rPr lang="en-GB" altLang="en-US" b="1" i="1">
                <a:latin typeface="Calibri" panose="020F0502020204030204" pitchFamily="34" charset="0"/>
                <a:ea typeface="ＭＳ Ｐゴシック" panose="020B0600070205080204" pitchFamily="34" charset="-128"/>
              </a:rPr>
              <a:t>Leader is still responsible for the decisions that are made. </a:t>
            </a:r>
          </a:p>
          <a:p>
            <a:pPr eaLnBrk="1" hangingPunct="1"/>
            <a:r>
              <a:rPr lang="en-GB" altLang="en-US" b="1" i="1">
                <a:latin typeface="Calibri" panose="020F0502020204030204" pitchFamily="34" charset="0"/>
                <a:ea typeface="ＭＳ Ｐゴシック" panose="020B0600070205080204" pitchFamily="34" charset="-128"/>
              </a:rPr>
              <a:t>This style allows greater freedom and responsibility for people.  </a:t>
            </a:r>
          </a:p>
          <a:p>
            <a:pPr eaLnBrk="1" hangingPunct="1"/>
            <a:r>
              <a:rPr lang="en-GB" altLang="en-US" b="1" i="1">
                <a:latin typeface="Calibri" panose="020F0502020204030204" pitchFamily="34" charset="0"/>
                <a:ea typeface="ＭＳ Ｐゴシック" panose="020B0600070205080204" pitchFamily="34" charset="-128"/>
              </a:rPr>
              <a:t>However, you need competent people around you or nothing will get done.</a:t>
            </a:r>
            <a:endParaRPr lang="en-US" altLang="en-US">
              <a:ea typeface="ＭＳ Ｐゴシック" panose="020B0600070205080204" pitchFamily="34" charset="-128"/>
            </a:endParaRPr>
          </a:p>
        </p:txBody>
      </p:sp>
      <p:sp>
        <p:nvSpPr>
          <p:cNvPr id="9" name="TextBox 8">
            <a:extLst>
              <a:ext uri="{FF2B5EF4-FFF2-40B4-BE49-F238E27FC236}">
                <a16:creationId xmlns:a16="http://schemas.microsoft.com/office/drawing/2014/main" id="{F993A5FA-245A-6B90-F25A-E242E072714C}"/>
              </a:ext>
            </a:extLst>
          </p:cNvPr>
          <p:cNvSpPr txBox="1">
            <a:spLocks noChangeArrowheads="1"/>
          </p:cNvSpPr>
          <p:nvPr/>
        </p:nvSpPr>
        <p:spPr bwMode="auto">
          <a:xfrm>
            <a:off x="5867400" y="1676400"/>
            <a:ext cx="251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i="1" dirty="0"/>
              <a:t>Laissez-faire is a French phrase meaning “let do”</a:t>
            </a:r>
          </a:p>
        </p:txBody>
      </p:sp>
    </p:spTree>
    <p:extLst>
      <p:ext uri="{BB962C8B-B14F-4D97-AF65-F5344CB8AC3E}">
        <p14:creationId xmlns:p14="http://schemas.microsoft.com/office/powerpoint/2010/main" val="46004433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accel="50000" decel="5000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accel="50000" decel="5000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accel="50000" decel="5000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accel="50000" decel="5000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bject 2">
            <a:extLst>
              <a:ext uri="{FF2B5EF4-FFF2-40B4-BE49-F238E27FC236}">
                <a16:creationId xmlns:a16="http://schemas.microsoft.com/office/drawing/2014/main" id="{92E1B7C2-424E-BD94-9FA1-045105A3D9EC}"/>
              </a:ext>
            </a:extLst>
          </p:cNvPr>
          <p:cNvSpPr txBox="1">
            <a:spLocks noChangeArrowheads="1"/>
          </p:cNvSpPr>
          <p:nvPr/>
        </p:nvSpPr>
        <p:spPr bwMode="auto">
          <a:xfrm>
            <a:off x="1438275" y="809625"/>
            <a:ext cx="714851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tabLst>
                <a:tab pos="4389438"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4389438"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4389438"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4389438"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4389438"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4389438"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4389438"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4389438"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4389438" algn="l"/>
              </a:tabLs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dirty="0">
                <a:solidFill>
                  <a:srgbClr val="310D03"/>
                </a:solidFill>
                <a:latin typeface="Arial" panose="020B0604020202020204" pitchFamily="34" charset="0"/>
              </a:rPr>
              <a:t>Laissez-faire-</a:t>
            </a:r>
            <a:r>
              <a:rPr lang="en-US" altLang="en-US" sz="28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free-rein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leader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gives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power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to</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subordinates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to</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make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decisions.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However,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leader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still</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responsible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for</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decisions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that</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are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made.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used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when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employees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are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able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to</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analyze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situation.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err="1">
                <a:solidFill>
                  <a:srgbClr val="310D03"/>
                </a:solidFill>
                <a:latin typeface="Arial" panose="020B0604020202020204" pitchFamily="34" charset="0"/>
              </a:rPr>
              <a:t>Deligative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style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is</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generally</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not</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useful.</a:t>
            </a:r>
            <a:endParaRPr lang="en-US" altLang="en-US" sz="2600" dirty="0">
              <a:latin typeface="Arial" panose="020B0604020202020204" pitchFamily="34" charset="0"/>
            </a:endParaRPr>
          </a:p>
        </p:txBody>
      </p:sp>
      <p:sp>
        <p:nvSpPr>
          <p:cNvPr id="13315" name="object 3">
            <a:extLst>
              <a:ext uri="{FF2B5EF4-FFF2-40B4-BE49-F238E27FC236}">
                <a16:creationId xmlns:a16="http://schemas.microsoft.com/office/drawing/2014/main" id="{C5BA7574-58AE-3338-58EA-A0A52C6E49E5}"/>
              </a:ext>
            </a:extLst>
          </p:cNvPr>
          <p:cNvSpPr>
            <a:spLocks noChangeArrowheads="1"/>
          </p:cNvSpPr>
          <p:nvPr/>
        </p:nvSpPr>
        <p:spPr bwMode="auto">
          <a:xfrm>
            <a:off x="2700338" y="3805852"/>
            <a:ext cx="4608512" cy="2431436"/>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224395470"/>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F23C6C00-A3A8-E8F6-8667-B2FAB2F13DDD}"/>
              </a:ext>
            </a:extLst>
          </p:cNvPr>
          <p:cNvSpPr>
            <a:spLocks noGrp="1"/>
          </p:cNvSpPr>
          <p:nvPr>
            <p:ph type="title"/>
          </p:nvPr>
        </p:nvSpPr>
        <p:spPr/>
        <p:txBody>
          <a:bodyPr/>
          <a:lstStyle/>
          <a:p>
            <a:pPr eaLnBrk="1" hangingPunct="1"/>
            <a:r>
              <a:rPr lang="en-US" altLang="en-US">
                <a:ea typeface="ＭＳ Ｐゴシック" panose="020B0600070205080204" pitchFamily="34" charset="-128"/>
              </a:rPr>
              <a:t>The </a:t>
            </a:r>
            <a:r>
              <a:rPr lang="en-US" altLang="en-US" b="1">
                <a:ea typeface="ＭＳ Ｐゴシック" panose="020B0600070205080204" pitchFamily="34" charset="-128"/>
              </a:rPr>
              <a:t>Charismatic</a:t>
            </a:r>
            <a:r>
              <a:rPr lang="en-US" altLang="en-US">
                <a:ea typeface="ＭＳ Ｐゴシック" panose="020B0600070205080204" pitchFamily="34" charset="-128"/>
              </a:rPr>
              <a:t> Leader</a:t>
            </a:r>
          </a:p>
        </p:txBody>
      </p:sp>
      <p:sp>
        <p:nvSpPr>
          <p:cNvPr id="21507" name="Content Placeholder 2">
            <a:extLst>
              <a:ext uri="{FF2B5EF4-FFF2-40B4-BE49-F238E27FC236}">
                <a16:creationId xmlns:a16="http://schemas.microsoft.com/office/drawing/2014/main" id="{625DAE58-A995-3B7E-9C9D-B06615FF0860}"/>
              </a:ext>
            </a:extLst>
          </p:cNvPr>
          <p:cNvSpPr>
            <a:spLocks noGrp="1"/>
          </p:cNvSpPr>
          <p:nvPr>
            <p:ph sz="half" idx="1"/>
          </p:nvPr>
        </p:nvSpPr>
        <p:spPr>
          <a:xfrm>
            <a:off x="457200" y="1905000"/>
            <a:ext cx="7696200" cy="4525963"/>
          </a:xfrm>
        </p:spPr>
        <p:txBody>
          <a:bodyPr/>
          <a:lstStyle/>
          <a:p>
            <a:pPr eaLnBrk="1" hangingPunct="1"/>
            <a:r>
              <a:rPr lang="en-GB" altLang="en-US" b="1" i="1" dirty="0">
                <a:latin typeface="Calibri" panose="020F0502020204030204" pitchFamily="34" charset="0"/>
                <a:ea typeface="ＭＳ Ｐゴシック" panose="020B0600070205080204" pitchFamily="34" charset="-128"/>
              </a:rPr>
              <a:t>Leads by creating energy and eagerness in people. </a:t>
            </a:r>
          </a:p>
          <a:p>
            <a:pPr eaLnBrk="1" hangingPunct="1"/>
            <a:r>
              <a:rPr lang="en-GB" altLang="en-US" b="1" i="1" dirty="0">
                <a:latin typeface="Calibri" panose="020F0502020204030204" pitchFamily="34" charset="0"/>
                <a:ea typeface="ＭＳ Ｐゴシック" panose="020B0600070205080204" pitchFamily="34" charset="-128"/>
              </a:rPr>
              <a:t>Leader is well liked and inspires people.</a:t>
            </a:r>
          </a:p>
          <a:p>
            <a:pPr eaLnBrk="1" hangingPunct="1"/>
            <a:r>
              <a:rPr lang="en-GB" altLang="en-US" b="1" i="1" dirty="0">
                <a:latin typeface="Calibri" panose="020F0502020204030204" pitchFamily="34" charset="0"/>
                <a:ea typeface="ＭＳ Ｐゴシック" panose="020B0600070205080204" pitchFamily="34" charset="-128"/>
              </a:rPr>
              <a:t>Appeals to people’s emotional side.</a:t>
            </a:r>
          </a:p>
          <a:p>
            <a:pPr eaLnBrk="1" hangingPunct="1"/>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59801732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accel="50000" decel="5000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20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accel="50000" decel="50000" fill="hold"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20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accel="50000" decel="50000" fill="hold"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20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00AA5741-B0A4-4950-C04A-20837E81682B}"/>
              </a:ext>
            </a:extLst>
          </p:cNvPr>
          <p:cNvSpPr>
            <a:spLocks noGrp="1"/>
          </p:cNvSpPr>
          <p:nvPr>
            <p:ph type="title"/>
          </p:nvPr>
        </p:nvSpPr>
        <p:spPr/>
        <p:txBody>
          <a:bodyPr/>
          <a:lstStyle/>
          <a:p>
            <a:r>
              <a:rPr lang="en-US" altLang="en-US">
                <a:ea typeface="ＭＳ Ｐゴシック" panose="020B0600070205080204" pitchFamily="34" charset="-128"/>
              </a:rPr>
              <a:t>The </a:t>
            </a:r>
            <a:r>
              <a:rPr lang="en-US" altLang="en-US" b="1">
                <a:ea typeface="ＭＳ Ｐゴシック" panose="020B0600070205080204" pitchFamily="34" charset="-128"/>
              </a:rPr>
              <a:t>Servant</a:t>
            </a:r>
            <a:r>
              <a:rPr lang="en-US" altLang="en-US">
                <a:ea typeface="ＭＳ Ｐゴシック" panose="020B0600070205080204" pitchFamily="34" charset="-128"/>
              </a:rPr>
              <a:t> Leader</a:t>
            </a:r>
          </a:p>
        </p:txBody>
      </p:sp>
      <p:sp>
        <p:nvSpPr>
          <p:cNvPr id="3" name="Content Placeholder 2">
            <a:extLst>
              <a:ext uri="{FF2B5EF4-FFF2-40B4-BE49-F238E27FC236}">
                <a16:creationId xmlns:a16="http://schemas.microsoft.com/office/drawing/2014/main" id="{3264451A-DF43-C169-9ED8-899021788345}"/>
              </a:ext>
            </a:extLst>
          </p:cNvPr>
          <p:cNvSpPr>
            <a:spLocks noGrp="1"/>
          </p:cNvSpPr>
          <p:nvPr>
            <p:ph sz="half" idx="1"/>
          </p:nvPr>
        </p:nvSpPr>
        <p:spPr>
          <a:xfrm>
            <a:off x="457200" y="1722438"/>
            <a:ext cx="4038600" cy="4525962"/>
          </a:xfrm>
        </p:spPr>
        <p:txBody>
          <a:bodyPr/>
          <a:lstStyle/>
          <a:p>
            <a:r>
              <a:rPr lang="en-US" altLang="en-US" b="1" i="1">
                <a:latin typeface="Calibri" panose="020F0502020204030204" pitchFamily="34" charset="0"/>
                <a:ea typeface="ＭＳ Ｐゴシック" panose="020B0600070205080204" pitchFamily="34" charset="-128"/>
                <a:cs typeface="Calibri" panose="020F0502020204030204" pitchFamily="34" charset="0"/>
              </a:rPr>
              <a:t>The highest priority of this leader is to encourage, support and enable people to fulfill their full potential and abilities.</a:t>
            </a:r>
          </a:p>
          <a:p>
            <a:r>
              <a:rPr lang="en-GB" altLang="en-US" b="1" i="1">
                <a:latin typeface="Calibri" panose="020F0502020204030204" pitchFamily="34" charset="0"/>
                <a:ea typeface="ＭＳ Ｐゴシック" panose="020B0600070205080204" pitchFamily="34" charset="-128"/>
              </a:rPr>
              <a:t>Helps people achieve their goals.</a:t>
            </a:r>
          </a:p>
          <a:p>
            <a:r>
              <a:rPr lang="en-GB" altLang="en-US" b="1" i="1">
                <a:latin typeface="Calibri" panose="020F0502020204030204" pitchFamily="34" charset="0"/>
                <a:ea typeface="ＭＳ Ｐゴシック" panose="020B0600070205080204" pitchFamily="34" charset="-128"/>
              </a:rPr>
              <a:t>Works for the people. </a:t>
            </a:r>
          </a:p>
          <a:p>
            <a:endParaRPr lang="en-GB" altLang="en-US" b="1" i="1">
              <a:latin typeface="Calibri" panose="020F0502020204030204" pitchFamily="34" charset="0"/>
              <a:ea typeface="ＭＳ Ｐゴシック" panose="020B0600070205080204" pitchFamily="34" charset="-128"/>
            </a:endParaRPr>
          </a:p>
          <a:p>
            <a:endParaRPr lang="en-US" altLang="en-US">
              <a:ea typeface="ＭＳ Ｐゴシック" panose="020B0600070205080204" pitchFamily="34" charset="-128"/>
            </a:endParaRPr>
          </a:p>
        </p:txBody>
      </p:sp>
      <p:pic>
        <p:nvPicPr>
          <p:cNvPr id="5" name="Picture 5" descr="gandhi2ne7(1)">
            <a:extLst>
              <a:ext uri="{FF2B5EF4-FFF2-40B4-BE49-F238E27FC236}">
                <a16:creationId xmlns:a16="http://schemas.microsoft.com/office/drawing/2014/main" id="{503D9EFC-6919-DB80-7C59-7B9A11E8B7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787525"/>
            <a:ext cx="373697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93744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accel="50000" decel="5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accel="50000" decel="5000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accel="50000" decel="5000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accel="50000" decel="5000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17EB5AB3-0188-A0EE-8277-6AD3BE115ECF}"/>
              </a:ext>
            </a:extLst>
          </p:cNvPr>
          <p:cNvSpPr>
            <a:spLocks noGrp="1" noChangeArrowheads="1"/>
          </p:cNvSpPr>
          <p:nvPr>
            <p:ph type="body" idx="1"/>
          </p:nvPr>
        </p:nvSpPr>
        <p:spPr>
          <a:xfrm>
            <a:off x="914400" y="1447800"/>
            <a:ext cx="8001000" cy="4114800"/>
          </a:xfrm>
          <a:solidFill>
            <a:schemeClr val="bg1"/>
          </a:solidFill>
          <a:ln/>
        </p:spPr>
        <p:txBody>
          <a:bodyPr/>
          <a:lstStyle/>
          <a:p>
            <a:pPr>
              <a:lnSpc>
                <a:spcPct val="90000"/>
              </a:lnSpc>
              <a:buFont typeface="Wingdings" pitchFamily="2" charset="2"/>
              <a:buNone/>
            </a:pPr>
            <a:r>
              <a:rPr lang="en-US" altLang="en-US" sz="2400" i="1" dirty="0">
                <a:solidFill>
                  <a:srgbClr val="990099"/>
                </a:solidFill>
                <a:effectLst>
                  <a:outerShdw blurRad="38100" dist="38100" dir="2700000" algn="tl">
                    <a:srgbClr val="C0C0C0"/>
                  </a:outerShdw>
                </a:effectLst>
              </a:rPr>
              <a:t>1. Listening</a:t>
            </a:r>
            <a:r>
              <a:rPr lang="en-US" altLang="en-US" sz="2400" i="1" dirty="0">
                <a:effectLst>
                  <a:outerShdw blurRad="38100" dist="38100" dir="2700000" algn="tl">
                    <a:srgbClr val="C0C0C0"/>
                  </a:outerShdw>
                </a:effectLst>
              </a:rPr>
              <a:t>	</a:t>
            </a:r>
            <a:r>
              <a:rPr lang="en-US" altLang="en-US" sz="2400" dirty="0"/>
              <a:t>	</a:t>
            </a:r>
            <a:r>
              <a:rPr lang="en-US" altLang="en-US" sz="2000" dirty="0"/>
              <a:t>Servant-leaders focus on listening to</a:t>
            </a:r>
            <a:br>
              <a:rPr lang="en-US" altLang="en-US" sz="2000" dirty="0"/>
            </a:br>
            <a:r>
              <a:rPr lang="en-US" altLang="en-US" sz="2000" dirty="0"/>
              <a:t>			identify and clarify the needs and desires of</a:t>
            </a:r>
            <a:br>
              <a:rPr lang="en-US" altLang="en-US" sz="2000" dirty="0"/>
            </a:br>
            <a:r>
              <a:rPr lang="en-US" altLang="en-US" sz="2000" dirty="0"/>
              <a:t>			a group.</a:t>
            </a:r>
          </a:p>
          <a:p>
            <a:pPr>
              <a:lnSpc>
                <a:spcPct val="90000"/>
              </a:lnSpc>
              <a:buFont typeface="Wingdings" pitchFamily="2" charset="2"/>
              <a:buNone/>
            </a:pPr>
            <a:r>
              <a:rPr lang="en-US" altLang="en-US" sz="2400" i="1" dirty="0">
                <a:solidFill>
                  <a:srgbClr val="990099"/>
                </a:solidFill>
                <a:effectLst>
                  <a:outerShdw blurRad="38100" dist="38100" dir="2700000" algn="tl">
                    <a:srgbClr val="C0C0C0"/>
                  </a:outerShdw>
                </a:effectLst>
              </a:rPr>
              <a:t>2. Empathy	</a:t>
            </a:r>
            <a:r>
              <a:rPr lang="en-US" altLang="en-US" sz="2400" dirty="0"/>
              <a:t>	</a:t>
            </a:r>
            <a:r>
              <a:rPr lang="en-US" altLang="en-US" sz="2000" dirty="0"/>
              <a:t>Servant-leaders try to empathize with</a:t>
            </a:r>
            <a:br>
              <a:rPr lang="en-US" altLang="en-US" sz="2000" dirty="0"/>
            </a:br>
            <a:r>
              <a:rPr lang="en-US" altLang="en-US" sz="2000" dirty="0"/>
              <a:t>			others’ feelings and emotion. An individual’s</a:t>
            </a:r>
            <a:br>
              <a:rPr lang="en-US" altLang="en-US" sz="2000" dirty="0"/>
            </a:br>
            <a:r>
              <a:rPr lang="en-US" altLang="en-US" sz="2000" dirty="0"/>
              <a:t>			good intentions are assumed even when he</a:t>
            </a:r>
            <a:br>
              <a:rPr lang="en-US" altLang="en-US" sz="2000" dirty="0"/>
            </a:br>
            <a:r>
              <a:rPr lang="en-US" altLang="en-US" sz="2000" dirty="0"/>
              <a:t>			or she performs poorly.</a:t>
            </a:r>
          </a:p>
          <a:p>
            <a:pPr>
              <a:lnSpc>
                <a:spcPct val="90000"/>
              </a:lnSpc>
              <a:buFont typeface="Wingdings" pitchFamily="2" charset="2"/>
              <a:buNone/>
            </a:pPr>
            <a:r>
              <a:rPr lang="en-US" altLang="en-US" sz="2400" i="1" dirty="0">
                <a:solidFill>
                  <a:srgbClr val="990099"/>
                </a:solidFill>
                <a:effectLst>
                  <a:outerShdw blurRad="38100" dist="38100" dir="2700000" algn="tl">
                    <a:srgbClr val="C0C0C0"/>
                  </a:outerShdw>
                </a:effectLst>
              </a:rPr>
              <a:t>3. Healing</a:t>
            </a:r>
            <a:r>
              <a:rPr lang="en-US" altLang="en-US" sz="2400" dirty="0"/>
              <a:t>		</a:t>
            </a:r>
            <a:r>
              <a:rPr lang="en-US" altLang="en-US" sz="2000" dirty="0"/>
              <a:t>Servant-leaders strive to make themselves</a:t>
            </a:r>
            <a:br>
              <a:rPr lang="en-US" altLang="en-US" sz="2000" dirty="0"/>
            </a:br>
            <a:r>
              <a:rPr lang="en-US" altLang="en-US" sz="2000" dirty="0"/>
              <a:t>			and others whole in the face of failure or</a:t>
            </a:r>
            <a:br>
              <a:rPr lang="en-US" altLang="en-US" sz="2000" dirty="0"/>
            </a:br>
            <a:r>
              <a:rPr lang="en-US" altLang="en-US" sz="2000" dirty="0"/>
              <a:t>			suffering.</a:t>
            </a:r>
          </a:p>
          <a:p>
            <a:pPr>
              <a:lnSpc>
                <a:spcPct val="90000"/>
              </a:lnSpc>
              <a:buFont typeface="Wingdings" pitchFamily="2" charset="2"/>
              <a:buNone/>
            </a:pPr>
            <a:r>
              <a:rPr lang="en-US" altLang="en-US" sz="2400" i="1" dirty="0">
                <a:solidFill>
                  <a:srgbClr val="990099"/>
                </a:solidFill>
                <a:effectLst>
                  <a:outerShdw blurRad="38100" dist="38100" dir="2700000" algn="tl">
                    <a:srgbClr val="C0C0C0"/>
                  </a:outerShdw>
                </a:effectLst>
              </a:rPr>
              <a:t>4. Awareness	</a:t>
            </a:r>
            <a:r>
              <a:rPr lang="en-US" altLang="en-US" sz="2000" dirty="0"/>
              <a:t>Servant-leaders are very self-aware or their</a:t>
            </a:r>
            <a:br>
              <a:rPr lang="en-US" altLang="en-US" sz="2000" dirty="0"/>
            </a:br>
            <a:r>
              <a:rPr lang="en-US" altLang="en-US" sz="2000" dirty="0"/>
              <a:t>			strengths and limitations.</a:t>
            </a:r>
            <a:br>
              <a:rPr lang="en-US" altLang="en-US" sz="2000" dirty="0"/>
            </a:br>
            <a:r>
              <a:rPr lang="en-US" altLang="en-US" sz="2400" dirty="0"/>
              <a:t>			</a:t>
            </a:r>
          </a:p>
        </p:txBody>
      </p:sp>
      <p:sp>
        <p:nvSpPr>
          <p:cNvPr id="37892" name="Rectangle 4">
            <a:extLst>
              <a:ext uri="{FF2B5EF4-FFF2-40B4-BE49-F238E27FC236}">
                <a16:creationId xmlns:a16="http://schemas.microsoft.com/office/drawing/2014/main" id="{EF82A97B-7559-0F1B-FE63-27BC844619FB}"/>
              </a:ext>
            </a:extLst>
          </p:cNvPr>
          <p:cNvSpPr>
            <a:spLocks noChangeArrowheads="1"/>
          </p:cNvSpPr>
          <p:nvPr/>
        </p:nvSpPr>
        <p:spPr bwMode="auto">
          <a:xfrm>
            <a:off x="65088" y="65088"/>
            <a:ext cx="13938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sp>
        <p:nvSpPr>
          <p:cNvPr id="37894" name="Rectangle 6">
            <a:extLst>
              <a:ext uri="{FF2B5EF4-FFF2-40B4-BE49-F238E27FC236}">
                <a16:creationId xmlns:a16="http://schemas.microsoft.com/office/drawing/2014/main" id="{A4686717-44E6-C5EA-2328-842C55897930}"/>
              </a:ext>
            </a:extLst>
          </p:cNvPr>
          <p:cNvSpPr>
            <a:spLocks noChangeArrowheads="1"/>
          </p:cNvSpPr>
          <p:nvPr/>
        </p:nvSpPr>
        <p:spPr bwMode="auto">
          <a:xfrm>
            <a:off x="1066800" y="-3175"/>
            <a:ext cx="7467600" cy="1270000"/>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600">
                <a:solidFill>
                  <a:schemeClr val="tx2"/>
                </a:solidFill>
                <a:effectLst>
                  <a:outerShdw blurRad="38100" dist="38100" dir="2700000" algn="tl">
                    <a:srgbClr val="000000"/>
                  </a:outerShdw>
                </a:effectLst>
                <a:latin typeface="Tahoma" panose="020B0604030504040204" pitchFamily="34" charset="0"/>
              </a:rPr>
              <a:t>Characteristics of the </a:t>
            </a:r>
            <a:br>
              <a:rPr lang="en-US" altLang="en-US" sz="3600">
                <a:solidFill>
                  <a:schemeClr val="tx2"/>
                </a:solidFill>
                <a:effectLst>
                  <a:outerShdw blurRad="38100" dist="38100" dir="2700000" algn="tl">
                    <a:srgbClr val="000000"/>
                  </a:outerShdw>
                </a:effectLst>
                <a:latin typeface="Tahoma" panose="020B0604030504040204" pitchFamily="34" charset="0"/>
              </a:rPr>
            </a:br>
            <a:r>
              <a:rPr lang="en-US" altLang="en-US" sz="3600">
                <a:solidFill>
                  <a:schemeClr val="tx2"/>
                </a:solidFill>
                <a:effectLst>
                  <a:outerShdw blurRad="38100" dist="38100" dir="2700000" algn="tl">
                    <a:srgbClr val="000000"/>
                  </a:outerShdw>
                </a:effectLst>
                <a:latin typeface="Tahoma" panose="020B0604030504040204" pitchFamily="34" charset="0"/>
              </a:rPr>
              <a:t>Servant-Leader</a:t>
            </a:r>
          </a:p>
        </p:txBody>
      </p:sp>
    </p:spTree>
    <p:extLst>
      <p:ext uri="{BB962C8B-B14F-4D97-AF65-F5344CB8AC3E}">
        <p14:creationId xmlns:p14="http://schemas.microsoft.com/office/powerpoint/2010/main" val="336682663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891">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7891">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37891">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37891">
                                            <p:txEl>
                                              <p:pRg st="0" end="0"/>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nodeType="clickEffect">
                                  <p:stCondLst>
                                    <p:cond delay="0"/>
                                  </p:stCondLst>
                                  <p:childTnLst>
                                    <p:set>
                                      <p:cBhvr>
                                        <p:cTn id="14" dur="1" fill="hold">
                                          <p:stCondLst>
                                            <p:cond delay="0"/>
                                          </p:stCondLst>
                                        </p:cTn>
                                        <p:tgtEl>
                                          <p:spTgt spid="37891">
                                            <p:txEl>
                                              <p:pRg st="1" end="1"/>
                                            </p:txEl>
                                          </p:spTgt>
                                        </p:tgtEl>
                                        <p:attrNameLst>
                                          <p:attrName>style.visibility</p:attrName>
                                        </p:attrNameLst>
                                      </p:cBhvr>
                                      <p:to>
                                        <p:strVal val="visible"/>
                                      </p:to>
                                    </p:set>
                                    <p:anim calcmode="lin" valueType="num">
                                      <p:cBhvr>
                                        <p:cTn id="15" dur="500" fill="hold"/>
                                        <p:tgtEl>
                                          <p:spTgt spid="37891">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7891">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7891">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37891">
                                            <p:txEl>
                                              <p:pRg st="1" end="1"/>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37891">
                                            <p:txEl>
                                              <p:pRg st="1" end="1"/>
                                            </p:txEl>
                                          </p:spTgt>
                                        </p:tgtEl>
                                        <p:attrNameLst>
                                          <p:attrName>ppt_c</p:attrName>
                                        </p:attrNameLst>
                                      </p:cBhvr>
                                      <p:to>
                                        <a:schemeClr val="bg2"/>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nodeType="clickEffect">
                                  <p:stCondLst>
                                    <p:cond delay="0"/>
                                  </p:stCondLst>
                                  <p:childTnLst>
                                    <p:set>
                                      <p:cBhvr>
                                        <p:cTn id="22" dur="1" fill="hold">
                                          <p:stCondLst>
                                            <p:cond delay="0"/>
                                          </p:stCondLst>
                                        </p:cTn>
                                        <p:tgtEl>
                                          <p:spTgt spid="37891">
                                            <p:txEl>
                                              <p:pRg st="2" end="2"/>
                                            </p:txEl>
                                          </p:spTgt>
                                        </p:tgtEl>
                                        <p:attrNameLst>
                                          <p:attrName>style.visibility</p:attrName>
                                        </p:attrNameLst>
                                      </p:cBhvr>
                                      <p:to>
                                        <p:strVal val="visible"/>
                                      </p:to>
                                    </p:set>
                                    <p:anim calcmode="lin" valueType="num">
                                      <p:cBhvr>
                                        <p:cTn id="23" dur="500" fill="hold"/>
                                        <p:tgtEl>
                                          <p:spTgt spid="37891">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7891">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7891">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37891">
                                            <p:txEl>
                                              <p:pRg st="2" end="2"/>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37891">
                                            <p:txEl>
                                              <p:pRg st="2" end="2"/>
                                            </p:txEl>
                                          </p:spTgt>
                                        </p:tgtEl>
                                        <p:attrNameLst>
                                          <p:attrName>ppt_c</p:attrName>
                                        </p:attrNameLst>
                                      </p:cBhvr>
                                      <p:to>
                                        <a:schemeClr val="bg2"/>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528" fill="hold" nodeType="clickEffect">
                                  <p:stCondLst>
                                    <p:cond delay="0"/>
                                  </p:stCondLst>
                                  <p:childTnLst>
                                    <p:set>
                                      <p:cBhvr>
                                        <p:cTn id="30" dur="1" fill="hold">
                                          <p:stCondLst>
                                            <p:cond delay="0"/>
                                          </p:stCondLst>
                                        </p:cTn>
                                        <p:tgtEl>
                                          <p:spTgt spid="37891">
                                            <p:txEl>
                                              <p:pRg st="3" end="3"/>
                                            </p:txEl>
                                          </p:spTgt>
                                        </p:tgtEl>
                                        <p:attrNameLst>
                                          <p:attrName>style.visibility</p:attrName>
                                        </p:attrNameLst>
                                      </p:cBhvr>
                                      <p:to>
                                        <p:strVal val="visible"/>
                                      </p:to>
                                    </p:set>
                                    <p:anim calcmode="lin" valueType="num">
                                      <p:cBhvr>
                                        <p:cTn id="31" dur="500" fill="hold"/>
                                        <p:tgtEl>
                                          <p:spTgt spid="37891">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7891">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7891">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37891">
                                            <p:txEl>
                                              <p:pRg st="3" end="3"/>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37891">
                                            <p:txEl>
                                              <p:pRg st="3" end="3"/>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14286EA6-998A-B173-DB18-D93257617F63}"/>
              </a:ext>
            </a:extLst>
          </p:cNvPr>
          <p:cNvSpPr>
            <a:spLocks noGrp="1" noChangeArrowheads="1"/>
          </p:cNvSpPr>
          <p:nvPr>
            <p:ph type="body" idx="1"/>
          </p:nvPr>
        </p:nvSpPr>
        <p:spPr>
          <a:xfrm>
            <a:off x="1219200" y="1828800"/>
            <a:ext cx="7620000" cy="2286000"/>
          </a:xfrm>
          <a:solidFill>
            <a:schemeClr val="bg1"/>
          </a:solid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Font typeface="Wingdings" pitchFamily="2" charset="2"/>
              <a:buNone/>
            </a:pPr>
            <a:r>
              <a:rPr lang="en-US" altLang="en-US" sz="2400" b="1" u="sng" dirty="0">
                <a:solidFill>
                  <a:schemeClr val="tx1"/>
                </a:solidFill>
                <a:effectLst>
                  <a:outerShdw blurRad="38100" dist="38100" dir="2700000" algn="tl">
                    <a:srgbClr val="C0C0C0"/>
                  </a:outerShdw>
                </a:effectLst>
              </a:rPr>
              <a:t>Transactional Leadership</a:t>
            </a:r>
            <a:r>
              <a:rPr lang="en-US" altLang="en-US" dirty="0">
                <a:solidFill>
                  <a:schemeClr val="tx1"/>
                </a:solidFill>
              </a:rPr>
              <a:t>: </a:t>
            </a:r>
            <a:r>
              <a:rPr lang="en-US" altLang="en-US" sz="2000" dirty="0">
                <a:solidFill>
                  <a:schemeClr val="tx1"/>
                </a:solidFill>
              </a:rPr>
              <a:t>focuses on the interpersonal interactions between managers and employees</a:t>
            </a:r>
          </a:p>
          <a:p>
            <a:pPr marL="0" indent="0">
              <a:buClr>
                <a:schemeClr val="tx1"/>
              </a:buClr>
              <a:buNone/>
            </a:pPr>
            <a:r>
              <a:rPr lang="en-US" altLang="en-US" sz="2400" b="1" u="sng" dirty="0">
                <a:solidFill>
                  <a:schemeClr val="tx1"/>
                </a:solidFill>
                <a:effectLst>
                  <a:outerShdw blurRad="38100" dist="38100" dir="2700000" algn="tl">
                    <a:srgbClr val="C0C0C0"/>
                  </a:outerShdw>
                </a:effectLst>
              </a:rPr>
              <a:t>Transactional Leaders</a:t>
            </a:r>
            <a:br>
              <a:rPr lang="en-US" altLang="en-US" sz="2400" b="1" dirty="0">
                <a:solidFill>
                  <a:schemeClr val="tx1"/>
                </a:solidFill>
                <a:effectLst>
                  <a:outerShdw blurRad="38100" dist="38100" dir="2700000" algn="tl">
                    <a:srgbClr val="C0C0C0"/>
                  </a:outerShdw>
                </a:effectLst>
              </a:rPr>
            </a:br>
            <a:r>
              <a:rPr lang="en-US" altLang="en-US" sz="2000" dirty="0">
                <a:solidFill>
                  <a:schemeClr val="tx1"/>
                </a:solidFill>
              </a:rPr>
              <a:t>- use contingent rewards to motivate employees</a:t>
            </a:r>
            <a:br>
              <a:rPr lang="en-US" altLang="en-US" sz="2000" dirty="0">
                <a:solidFill>
                  <a:schemeClr val="tx1"/>
                </a:solidFill>
              </a:rPr>
            </a:br>
            <a:r>
              <a:rPr lang="en-US" altLang="en-US" sz="2000" dirty="0">
                <a:solidFill>
                  <a:schemeClr val="tx1"/>
                </a:solidFill>
              </a:rPr>
              <a:t>- exert corrective action only when employees</a:t>
            </a:r>
            <a:br>
              <a:rPr lang="en-US" altLang="en-US" sz="2000" dirty="0">
                <a:solidFill>
                  <a:schemeClr val="tx1"/>
                </a:solidFill>
              </a:rPr>
            </a:br>
            <a:r>
              <a:rPr lang="en-US" altLang="en-US" sz="2000" dirty="0">
                <a:solidFill>
                  <a:schemeClr val="tx1"/>
                </a:solidFill>
              </a:rPr>
              <a:t>  fail to obtain performance goals</a:t>
            </a:r>
          </a:p>
        </p:txBody>
      </p:sp>
      <p:sp>
        <p:nvSpPr>
          <p:cNvPr id="20484" name="Rectangle 4">
            <a:extLst>
              <a:ext uri="{FF2B5EF4-FFF2-40B4-BE49-F238E27FC236}">
                <a16:creationId xmlns:a16="http://schemas.microsoft.com/office/drawing/2014/main" id="{374529EC-6D04-42B9-B7CE-B8AFF6CB1F65}"/>
              </a:ext>
            </a:extLst>
          </p:cNvPr>
          <p:cNvSpPr>
            <a:spLocks noChangeArrowheads="1"/>
          </p:cNvSpPr>
          <p:nvPr/>
        </p:nvSpPr>
        <p:spPr bwMode="auto">
          <a:xfrm>
            <a:off x="65088" y="65088"/>
            <a:ext cx="13938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pic>
        <p:nvPicPr>
          <p:cNvPr id="20486" name="Picture 6">
            <a:extLst>
              <a:ext uri="{FF2B5EF4-FFF2-40B4-BE49-F238E27FC236}">
                <a16:creationId xmlns:a16="http://schemas.microsoft.com/office/drawing/2014/main" id="{22D2BB44-858E-2025-454D-625C05FF2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276600"/>
            <a:ext cx="2743200" cy="3011488"/>
          </a:xfrm>
          <a:prstGeom prst="rect">
            <a:avLst/>
          </a:prstGeom>
          <a:noFill/>
          <a:extLst>
            <a:ext uri="{909E8E84-426E-40DD-AFC4-6F175D3DCCD1}">
              <a14:hiddenFill xmlns:a14="http://schemas.microsoft.com/office/drawing/2010/main">
                <a:solidFill>
                  <a:srgbClr val="FFFFFF"/>
                </a:solidFill>
              </a14:hiddenFill>
            </a:ext>
          </a:extLst>
        </p:spPr>
      </p:pic>
      <p:sp>
        <p:nvSpPr>
          <p:cNvPr id="20487" name="Rectangle 7">
            <a:extLst>
              <a:ext uri="{FF2B5EF4-FFF2-40B4-BE49-F238E27FC236}">
                <a16:creationId xmlns:a16="http://schemas.microsoft.com/office/drawing/2014/main" id="{D75A798F-7E71-9A33-62AA-671AF31AEC3D}"/>
              </a:ext>
            </a:extLst>
          </p:cNvPr>
          <p:cNvSpPr>
            <a:spLocks noChangeArrowheads="1"/>
          </p:cNvSpPr>
          <p:nvPr/>
        </p:nvSpPr>
        <p:spPr bwMode="auto">
          <a:xfrm>
            <a:off x="990600" y="228600"/>
            <a:ext cx="7467600" cy="1266825"/>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600">
                <a:solidFill>
                  <a:schemeClr val="tx2"/>
                </a:solidFill>
                <a:effectLst>
                  <a:outerShdw blurRad="38100" dist="38100" dir="2700000" algn="tl">
                    <a:srgbClr val="000000"/>
                  </a:outerShdw>
                </a:effectLst>
                <a:latin typeface="Tahoma" panose="020B0604030504040204" pitchFamily="34" charset="0"/>
              </a:rPr>
              <a:t>Transactional versus Transformational Leadership</a:t>
            </a:r>
          </a:p>
        </p:txBody>
      </p:sp>
    </p:spTree>
    <p:extLst>
      <p:ext uri="{BB962C8B-B14F-4D97-AF65-F5344CB8AC3E}">
        <p14:creationId xmlns:p14="http://schemas.microsoft.com/office/powerpoint/2010/main" val="114396917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a:extLst>
              <a:ext uri="{FF2B5EF4-FFF2-40B4-BE49-F238E27FC236}">
                <a16:creationId xmlns:a16="http://schemas.microsoft.com/office/drawing/2014/main" id="{69D5932D-F8C5-BA56-BEC5-DC5BEF4E9A97}"/>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78882" name="Rectangle 2">
            <a:extLst>
              <a:ext uri="{FF2B5EF4-FFF2-40B4-BE49-F238E27FC236}">
                <a16:creationId xmlns:a16="http://schemas.microsoft.com/office/drawing/2014/main" id="{63EC4C67-E3ED-9460-D844-4BC9FB2909CF}"/>
              </a:ext>
            </a:extLst>
          </p:cNvPr>
          <p:cNvSpPr>
            <a:spLocks noGrp="1" noChangeArrowheads="1"/>
          </p:cNvSpPr>
          <p:nvPr>
            <p:ph type="title"/>
          </p:nvPr>
        </p:nvSpPr>
        <p:spPr>
          <a:xfrm>
            <a:off x="533400" y="381000"/>
            <a:ext cx="8077200" cy="685800"/>
          </a:xfrm>
        </p:spPr>
        <p:txBody>
          <a:bodyPr/>
          <a:lstStyle/>
          <a:p>
            <a:pPr eaLnBrk="1" hangingPunct="1">
              <a:defRPr/>
            </a:pPr>
            <a:r>
              <a:rPr lang="en-US" sz="2900"/>
              <a:t>Transactional and Transformational Leadership</a:t>
            </a:r>
          </a:p>
        </p:txBody>
      </p:sp>
      <p:sp>
        <p:nvSpPr>
          <p:cNvPr id="378883" name="Line 3">
            <a:extLst>
              <a:ext uri="{FF2B5EF4-FFF2-40B4-BE49-F238E27FC236}">
                <a16:creationId xmlns:a16="http://schemas.microsoft.com/office/drawing/2014/main" id="{EBB9B063-9D44-E22C-530D-61308AF6C3D9}"/>
              </a:ext>
            </a:extLst>
          </p:cNvPr>
          <p:cNvSpPr>
            <a:spLocks noChangeShapeType="1"/>
          </p:cNvSpPr>
          <p:nvPr/>
        </p:nvSpPr>
        <p:spPr bwMode="auto">
          <a:xfrm>
            <a:off x="762000" y="3505200"/>
            <a:ext cx="3810000" cy="0"/>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884" name="Text Box 4">
            <a:extLst>
              <a:ext uri="{FF2B5EF4-FFF2-40B4-BE49-F238E27FC236}">
                <a16:creationId xmlns:a16="http://schemas.microsoft.com/office/drawing/2014/main" id="{5F9EC904-0116-8823-EDB7-96B8B381EBA7}"/>
              </a:ext>
            </a:extLst>
          </p:cNvPr>
          <p:cNvSpPr txBox="1">
            <a:spLocks noChangeArrowheads="1"/>
          </p:cNvSpPr>
          <p:nvPr/>
        </p:nvSpPr>
        <p:spPr bwMode="blackWhite">
          <a:xfrm>
            <a:off x="5410200" y="1295400"/>
            <a:ext cx="3124200" cy="2362200"/>
          </a:xfrm>
          <a:prstGeom prst="rect">
            <a:avLst/>
          </a:prstGeom>
          <a:solidFill>
            <a:srgbClr val="336699"/>
          </a:solidFill>
          <a:ln w="19050">
            <a:solidFill>
              <a:schemeClr val="tx1"/>
            </a:solidFill>
            <a:miter lim="800000"/>
            <a:headEnd/>
            <a:tailEnd/>
          </a:ln>
        </p:spPr>
        <p:txBody>
          <a:bodyPr lIns="182880" tIns="137160"/>
          <a:lstStyle>
            <a:lvl1pPr marL="173038" indent="-173038"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buClr>
                <a:srgbClr val="D3E307"/>
              </a:buClr>
              <a:buFontTx/>
              <a:buChar char="•"/>
            </a:pPr>
            <a:r>
              <a:rPr lang="en-US" altLang="en-US" sz="1800" b="1">
                <a:solidFill>
                  <a:schemeClr val="bg1"/>
                </a:solidFill>
              </a:rPr>
              <a:t>Contingent Reward</a:t>
            </a:r>
          </a:p>
          <a:p>
            <a:pPr algn="l" eaLnBrk="1" hangingPunct="1">
              <a:spcBef>
                <a:spcPct val="50000"/>
              </a:spcBef>
              <a:buClr>
                <a:srgbClr val="D3E307"/>
              </a:buClr>
              <a:buFontTx/>
              <a:buChar char="•"/>
            </a:pPr>
            <a:r>
              <a:rPr lang="en-US" altLang="en-US" sz="1800" b="1">
                <a:solidFill>
                  <a:schemeClr val="bg1"/>
                </a:solidFill>
              </a:rPr>
              <a:t>Management by Exception (active)</a:t>
            </a:r>
          </a:p>
          <a:p>
            <a:pPr algn="l" eaLnBrk="1" hangingPunct="1">
              <a:spcBef>
                <a:spcPct val="50000"/>
              </a:spcBef>
              <a:buClr>
                <a:srgbClr val="D3E307"/>
              </a:buClr>
              <a:buFontTx/>
              <a:buChar char="•"/>
            </a:pPr>
            <a:r>
              <a:rPr lang="en-US" altLang="en-US" sz="1800" b="1">
                <a:solidFill>
                  <a:schemeClr val="bg1"/>
                </a:solidFill>
              </a:rPr>
              <a:t>Management by Exception (passive)</a:t>
            </a:r>
          </a:p>
          <a:p>
            <a:pPr algn="l" eaLnBrk="1" hangingPunct="1">
              <a:spcBef>
                <a:spcPct val="50000"/>
              </a:spcBef>
              <a:buClr>
                <a:srgbClr val="D3E307"/>
              </a:buClr>
              <a:buFontTx/>
              <a:buChar char="•"/>
            </a:pPr>
            <a:r>
              <a:rPr lang="en-US" altLang="en-US" sz="1800" b="1">
                <a:solidFill>
                  <a:schemeClr val="bg1"/>
                </a:solidFill>
              </a:rPr>
              <a:t>Laissez-Faire</a:t>
            </a:r>
          </a:p>
        </p:txBody>
      </p:sp>
      <p:sp>
        <p:nvSpPr>
          <p:cNvPr id="378885" name="Text Box 5">
            <a:extLst>
              <a:ext uri="{FF2B5EF4-FFF2-40B4-BE49-F238E27FC236}">
                <a16:creationId xmlns:a16="http://schemas.microsoft.com/office/drawing/2014/main" id="{EAA45D42-7510-BC37-026E-CFAB17681A50}"/>
              </a:ext>
            </a:extLst>
          </p:cNvPr>
          <p:cNvSpPr txBox="1">
            <a:spLocks noChangeArrowheads="1"/>
          </p:cNvSpPr>
          <p:nvPr/>
        </p:nvSpPr>
        <p:spPr bwMode="blackWhite">
          <a:xfrm>
            <a:off x="5410200" y="4191000"/>
            <a:ext cx="3124200" cy="2095500"/>
          </a:xfrm>
          <a:prstGeom prst="rect">
            <a:avLst/>
          </a:prstGeom>
          <a:solidFill>
            <a:schemeClr val="folHlink"/>
          </a:solidFill>
          <a:ln w="19050">
            <a:solidFill>
              <a:schemeClr val="tx1"/>
            </a:solidFill>
            <a:miter lim="800000"/>
            <a:headEnd/>
            <a:tailEnd/>
          </a:ln>
        </p:spPr>
        <p:txBody>
          <a:bodyPr lIns="182880" tIns="137160"/>
          <a:lstStyle>
            <a:lvl1pPr marL="173038" indent="-173038"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buClr>
                <a:srgbClr val="CC6600"/>
              </a:buClr>
              <a:buFontTx/>
              <a:buChar char="•"/>
            </a:pPr>
            <a:r>
              <a:rPr lang="en-US" altLang="en-US" sz="1800">
                <a:solidFill>
                  <a:schemeClr val="bg1"/>
                </a:solidFill>
              </a:rPr>
              <a:t>Idealized Influence</a:t>
            </a:r>
          </a:p>
          <a:p>
            <a:pPr algn="l" eaLnBrk="1" hangingPunct="1">
              <a:spcBef>
                <a:spcPct val="50000"/>
              </a:spcBef>
              <a:buClr>
                <a:srgbClr val="CC6600"/>
              </a:buClr>
              <a:buFontTx/>
              <a:buChar char="•"/>
            </a:pPr>
            <a:r>
              <a:rPr lang="en-US" altLang="en-US" sz="1800">
                <a:solidFill>
                  <a:schemeClr val="bg1"/>
                </a:solidFill>
              </a:rPr>
              <a:t>Inspirational Motivation</a:t>
            </a:r>
          </a:p>
          <a:p>
            <a:pPr algn="l" eaLnBrk="1" hangingPunct="1">
              <a:spcBef>
                <a:spcPct val="50000"/>
              </a:spcBef>
              <a:buClr>
                <a:srgbClr val="CC6600"/>
              </a:buClr>
              <a:buFontTx/>
              <a:buChar char="•"/>
            </a:pPr>
            <a:r>
              <a:rPr lang="en-US" altLang="en-US" sz="1800">
                <a:solidFill>
                  <a:schemeClr val="bg1"/>
                </a:solidFill>
              </a:rPr>
              <a:t>Intellectual Stimulation</a:t>
            </a:r>
          </a:p>
          <a:p>
            <a:pPr algn="l" eaLnBrk="1" hangingPunct="1">
              <a:spcBef>
                <a:spcPct val="50000"/>
              </a:spcBef>
              <a:buClr>
                <a:srgbClr val="CC6600"/>
              </a:buClr>
              <a:buFontTx/>
              <a:buChar char="•"/>
            </a:pPr>
            <a:r>
              <a:rPr lang="en-US" altLang="en-US" sz="1800">
                <a:solidFill>
                  <a:schemeClr val="bg1"/>
                </a:solidFill>
              </a:rPr>
              <a:t>Individual Consideration</a:t>
            </a:r>
          </a:p>
        </p:txBody>
      </p:sp>
      <p:sp>
        <p:nvSpPr>
          <p:cNvPr id="9223" name="Text Box 6">
            <a:extLst>
              <a:ext uri="{FF2B5EF4-FFF2-40B4-BE49-F238E27FC236}">
                <a16:creationId xmlns:a16="http://schemas.microsoft.com/office/drawing/2014/main" id="{73661775-C2A1-74DD-1194-7BC44DBE46F4}"/>
              </a:ext>
            </a:extLst>
          </p:cNvPr>
          <p:cNvSpPr txBox="1">
            <a:spLocks noChangeArrowheads="1"/>
          </p:cNvSpPr>
          <p:nvPr/>
        </p:nvSpPr>
        <p:spPr bwMode="auto">
          <a:xfrm>
            <a:off x="685800" y="1295400"/>
            <a:ext cx="44958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6600"/>
                </a:solidFill>
              </a:rPr>
              <a:t>Transactional Leaders</a:t>
            </a:r>
          </a:p>
          <a:p>
            <a:pPr algn="l" eaLnBrk="1" hangingPunct="1">
              <a:spcBef>
                <a:spcPct val="50000"/>
              </a:spcBef>
            </a:pPr>
            <a:r>
              <a:rPr lang="en-US" altLang="en-US" sz="2200"/>
              <a:t>Leaders who guide or motivate their followers in the direction of established goals by clarifying role and task requirements</a:t>
            </a:r>
          </a:p>
        </p:txBody>
      </p:sp>
      <p:sp>
        <p:nvSpPr>
          <p:cNvPr id="9224" name="Text Box 7">
            <a:extLst>
              <a:ext uri="{FF2B5EF4-FFF2-40B4-BE49-F238E27FC236}">
                <a16:creationId xmlns:a16="http://schemas.microsoft.com/office/drawing/2014/main" id="{DB3E7231-A5C8-9B80-41A9-A4DDA1CE8A53}"/>
              </a:ext>
            </a:extLst>
          </p:cNvPr>
          <p:cNvSpPr txBox="1">
            <a:spLocks noChangeArrowheads="1"/>
          </p:cNvSpPr>
          <p:nvPr/>
        </p:nvSpPr>
        <p:spPr bwMode="auto">
          <a:xfrm>
            <a:off x="685800" y="3810000"/>
            <a:ext cx="47244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6600"/>
                </a:solidFill>
              </a:rPr>
              <a:t>Transformational Leaders</a:t>
            </a:r>
          </a:p>
          <a:p>
            <a:pPr algn="l" eaLnBrk="1" hangingPunct="1">
              <a:spcBef>
                <a:spcPct val="50000"/>
              </a:spcBef>
            </a:pPr>
            <a:r>
              <a:rPr lang="en-US" altLang="en-US" sz="2200"/>
              <a:t>Leaders who provide the four “I’s” (individualized consideration, inspirational motivation, idealized influence, and intellectual stimulation)</a:t>
            </a:r>
          </a:p>
        </p:txBody>
      </p:sp>
    </p:spTree>
    <p:extLst>
      <p:ext uri="{BB962C8B-B14F-4D97-AF65-F5344CB8AC3E}">
        <p14:creationId xmlns:p14="http://schemas.microsoft.com/office/powerpoint/2010/main" val="301320506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78883"/>
                                        </p:tgtEl>
                                        <p:attrNameLst>
                                          <p:attrName>style.visibility</p:attrName>
                                        </p:attrNameLst>
                                      </p:cBhvr>
                                      <p:to>
                                        <p:strVal val="visible"/>
                                      </p:to>
                                    </p:set>
                                  </p:childTnLst>
                                </p:cTn>
                              </p:par>
                            </p:childTnLst>
                          </p:cTn>
                        </p:par>
                        <p:par>
                          <p:cTn id="7" fill="hold" nodeType="afterGroup">
                            <p:stCondLst>
                              <p:cond delay="500"/>
                            </p:stCondLst>
                            <p:childTnLst>
                              <p:par>
                                <p:cTn id="8" presetID="4" presetClass="entr" presetSubtype="16" fill="hold" nodeType="afterEffect">
                                  <p:stCondLst>
                                    <p:cond delay="0"/>
                                  </p:stCondLst>
                                  <p:childTnLst>
                                    <p:set>
                                      <p:cBhvr>
                                        <p:cTn id="9" dur="1" fill="hold">
                                          <p:stCondLst>
                                            <p:cond delay="0"/>
                                          </p:stCondLst>
                                        </p:cTn>
                                        <p:tgtEl>
                                          <p:spTgt spid="378884"/>
                                        </p:tgtEl>
                                        <p:attrNameLst>
                                          <p:attrName>style.visibility</p:attrName>
                                        </p:attrNameLst>
                                      </p:cBhvr>
                                      <p:to>
                                        <p:strVal val="visible"/>
                                      </p:to>
                                    </p:set>
                                    <p:animEffect transition="in" filter="box(in)">
                                      <p:cBhvr>
                                        <p:cTn id="10" dur="500"/>
                                        <p:tgtEl>
                                          <p:spTgt spid="378884"/>
                                        </p:tgtEl>
                                      </p:cBhvr>
                                    </p:animEffect>
                                  </p:childTnLst>
                                </p:cTn>
                              </p:par>
                            </p:childTnLst>
                          </p:cTn>
                        </p:par>
                        <p:par>
                          <p:cTn id="11" fill="hold" nodeType="afterGroup">
                            <p:stCondLst>
                              <p:cond delay="1000"/>
                            </p:stCondLst>
                            <p:childTnLst>
                              <p:par>
                                <p:cTn id="12" presetID="4" presetClass="entr" presetSubtype="16" fill="hold" nodeType="afterEffect">
                                  <p:stCondLst>
                                    <p:cond delay="0"/>
                                  </p:stCondLst>
                                  <p:childTnLst>
                                    <p:set>
                                      <p:cBhvr>
                                        <p:cTn id="13" dur="1" fill="hold">
                                          <p:stCondLst>
                                            <p:cond delay="0"/>
                                          </p:stCondLst>
                                        </p:cTn>
                                        <p:tgtEl>
                                          <p:spTgt spid="378885"/>
                                        </p:tgtEl>
                                        <p:attrNameLst>
                                          <p:attrName>style.visibility</p:attrName>
                                        </p:attrNameLst>
                                      </p:cBhvr>
                                      <p:to>
                                        <p:strVal val="visible"/>
                                      </p:to>
                                    </p:set>
                                    <p:animEffect transition="in" filter="box(in)">
                                      <p:cBhvr>
                                        <p:cTn id="14" dur="500"/>
                                        <p:tgtEl>
                                          <p:spTgt spid="378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4" grpId="0" animBg="1" autoUpdateAnimBg="0"/>
      <p:bldP spid="378885"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2">
            <a:extLst>
              <a:ext uri="{FF2B5EF4-FFF2-40B4-BE49-F238E27FC236}">
                <a16:creationId xmlns:a16="http://schemas.microsoft.com/office/drawing/2014/main" id="{80A38F56-9A61-0555-365B-9574D1E435D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79906" name="Rectangle 2">
            <a:extLst>
              <a:ext uri="{FF2B5EF4-FFF2-40B4-BE49-F238E27FC236}">
                <a16:creationId xmlns:a16="http://schemas.microsoft.com/office/drawing/2014/main" id="{DCA5E832-09FA-111E-5F63-EE99FF986AB9}"/>
              </a:ext>
            </a:extLst>
          </p:cNvPr>
          <p:cNvSpPr>
            <a:spLocks noGrp="1" noChangeArrowheads="1"/>
          </p:cNvSpPr>
          <p:nvPr>
            <p:ph type="title"/>
          </p:nvPr>
        </p:nvSpPr>
        <p:spPr/>
        <p:txBody>
          <a:bodyPr/>
          <a:lstStyle/>
          <a:p>
            <a:pPr eaLnBrk="1" hangingPunct="1">
              <a:defRPr/>
            </a:pPr>
            <a:r>
              <a:rPr lang="en-US"/>
              <a:t>Characteristics of Transactional Leaders</a:t>
            </a:r>
          </a:p>
        </p:txBody>
      </p:sp>
      <p:sp>
        <p:nvSpPr>
          <p:cNvPr id="379907" name="Text Box 3">
            <a:extLst>
              <a:ext uri="{FF2B5EF4-FFF2-40B4-BE49-F238E27FC236}">
                <a16:creationId xmlns:a16="http://schemas.microsoft.com/office/drawing/2014/main" id="{59A7B89F-8622-1BF6-80B8-334801F22060}"/>
              </a:ext>
            </a:extLst>
          </p:cNvPr>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b="1">
                <a:solidFill>
                  <a:schemeClr val="bg1"/>
                </a:solidFill>
                <a:latin typeface="Arial" charset="0"/>
              </a:rPr>
              <a:t>E X H I B I T 13</a:t>
            </a:r>
            <a:r>
              <a:rPr lang="en-US" b="1">
                <a:solidFill>
                  <a:schemeClr val="bg1"/>
                </a:solidFill>
                <a:latin typeface="Arial" charset="0"/>
                <a:cs typeface="Arial" charset="0"/>
              </a:rPr>
              <a:t>–2</a:t>
            </a:r>
            <a:endParaRPr lang="en-US" b="1">
              <a:solidFill>
                <a:schemeClr val="bg1"/>
              </a:solidFill>
              <a:latin typeface="Arial" charset="0"/>
            </a:endParaRPr>
          </a:p>
        </p:txBody>
      </p:sp>
      <p:sp>
        <p:nvSpPr>
          <p:cNvPr id="10245" name="Rectangle 4">
            <a:extLst>
              <a:ext uri="{FF2B5EF4-FFF2-40B4-BE49-F238E27FC236}">
                <a16:creationId xmlns:a16="http://schemas.microsoft.com/office/drawing/2014/main" id="{1EB6B520-F45A-5D09-FEC5-604FCD190D3C}"/>
              </a:ext>
            </a:extLst>
          </p:cNvPr>
          <p:cNvSpPr>
            <a:spLocks noChangeArrowheads="1"/>
          </p:cNvSpPr>
          <p:nvPr/>
        </p:nvSpPr>
        <p:spPr bwMode="auto">
          <a:xfrm>
            <a:off x="895350" y="1371600"/>
            <a:ext cx="7334250" cy="490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000" dirty="0">
                <a:solidFill>
                  <a:srgbClr val="CC6600"/>
                </a:solidFill>
              </a:rPr>
              <a:t>Contingent Reward:</a:t>
            </a:r>
            <a:r>
              <a:rPr lang="en-US" altLang="en-US" sz="2000" dirty="0"/>
              <a:t> Contracts exchange of rewards for effort, promises rewards for good performance, recognizes accomplishments</a:t>
            </a:r>
          </a:p>
          <a:p>
            <a:pPr algn="l" eaLnBrk="1" hangingPunct="1">
              <a:spcBef>
                <a:spcPct val="50000"/>
              </a:spcBef>
            </a:pPr>
            <a:r>
              <a:rPr lang="en-US" altLang="en-US" sz="2000" dirty="0">
                <a:solidFill>
                  <a:srgbClr val="CC6600"/>
                </a:solidFill>
              </a:rPr>
              <a:t>Management by Exception (active):</a:t>
            </a:r>
            <a:r>
              <a:rPr lang="en-US" altLang="en-US" sz="2000" dirty="0"/>
              <a:t> Watches and searches for deviations from rules and standards, takes corrective action</a:t>
            </a:r>
          </a:p>
          <a:p>
            <a:pPr algn="l" eaLnBrk="1" hangingPunct="1">
              <a:spcBef>
                <a:spcPct val="50000"/>
              </a:spcBef>
            </a:pPr>
            <a:r>
              <a:rPr lang="en-US" altLang="en-US" sz="2000" dirty="0">
                <a:solidFill>
                  <a:srgbClr val="CC6600"/>
                </a:solidFill>
              </a:rPr>
              <a:t>Management by Exception (passive):</a:t>
            </a:r>
            <a:r>
              <a:rPr lang="en-US" altLang="en-US" sz="2000" dirty="0"/>
              <a:t> Intervenes only if standards are not met</a:t>
            </a:r>
          </a:p>
          <a:p>
            <a:pPr algn="l" eaLnBrk="1" hangingPunct="1">
              <a:spcBef>
                <a:spcPct val="50000"/>
              </a:spcBef>
            </a:pPr>
            <a:r>
              <a:rPr lang="en-US" altLang="en-US" sz="2000" dirty="0">
                <a:solidFill>
                  <a:srgbClr val="CC6600"/>
                </a:solidFill>
              </a:rPr>
              <a:t>Laissez-Faire:</a:t>
            </a:r>
            <a:r>
              <a:rPr lang="en-US" altLang="en-US" sz="2000" dirty="0"/>
              <a:t> Abdicates responsibilities, avoids making decisions</a:t>
            </a:r>
          </a:p>
          <a:p>
            <a:pPr algn="l" eaLnBrk="1" hangingPunct="1">
              <a:spcBef>
                <a:spcPct val="50000"/>
              </a:spcBef>
            </a:pPr>
            <a:endParaRPr lang="en-US" altLang="en-US" sz="2000" dirty="0"/>
          </a:p>
          <a:p>
            <a:pPr algn="l" fontAlgn="base"/>
            <a:r>
              <a:rPr lang="en-IN" sz="2000" dirty="0"/>
              <a:t>Bill </a:t>
            </a:r>
            <a:r>
              <a:rPr lang="en-IN" sz="2000" dirty="0" err="1"/>
              <a:t>Gates“If</a:t>
            </a:r>
            <a:r>
              <a:rPr lang="en-IN" sz="2000" dirty="0"/>
              <a:t> you think your teacher is tough, wait until you get a boss. He doesn’t have tenure.”</a:t>
            </a:r>
          </a:p>
          <a:p>
            <a:pPr algn="l" eaLnBrk="1" hangingPunct="1">
              <a:spcBef>
                <a:spcPct val="50000"/>
              </a:spcBef>
            </a:pPr>
            <a:endParaRPr lang="en-US" altLang="en-US" sz="2200" dirty="0"/>
          </a:p>
        </p:txBody>
      </p:sp>
      <p:sp>
        <p:nvSpPr>
          <p:cNvPr id="10246" name="Rectangle 5">
            <a:extLst>
              <a:ext uri="{FF2B5EF4-FFF2-40B4-BE49-F238E27FC236}">
                <a16:creationId xmlns:a16="http://schemas.microsoft.com/office/drawing/2014/main" id="{F8970874-C6EC-71C9-1D44-4078813AD310}"/>
              </a:ext>
            </a:extLst>
          </p:cNvPr>
          <p:cNvSpPr>
            <a:spLocks noChangeArrowheads="1"/>
          </p:cNvSpPr>
          <p:nvPr/>
        </p:nvSpPr>
        <p:spPr bwMode="auto">
          <a:xfrm>
            <a:off x="685800" y="5972175"/>
            <a:ext cx="52546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r>
              <a:rPr lang="en-US" altLang="en-US" i="1" dirty="0"/>
              <a:t>Source: </a:t>
            </a:r>
            <a:r>
              <a:rPr lang="en-US" altLang="en-US" dirty="0"/>
              <a:t>B. M. Bass, “From Transactional to Transformational Leadership: Learning to Share the Vision,” </a:t>
            </a:r>
            <a:r>
              <a:rPr lang="en-US" altLang="en-US" i="1" dirty="0"/>
              <a:t>Organizational Dynamics</a:t>
            </a:r>
            <a:r>
              <a:rPr lang="en-US" altLang="en-US" dirty="0"/>
              <a:t>, Winter 1990, p. 22. Reprinted by permission of the publisher. American Management Association, New York. All rights reserved.</a:t>
            </a:r>
          </a:p>
        </p:txBody>
      </p:sp>
    </p:spTree>
    <p:extLst>
      <p:ext uri="{BB962C8B-B14F-4D97-AF65-F5344CB8AC3E}">
        <p14:creationId xmlns:p14="http://schemas.microsoft.com/office/powerpoint/2010/main" val="735187866"/>
      </p:ext>
    </p:extLst>
  </p:cSld>
  <p:clrMapOvr>
    <a:masterClrMapping/>
  </p:clrMapOvr>
  <p:transition>
    <p:cut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a:extLst>
              <a:ext uri="{FF2B5EF4-FFF2-40B4-BE49-F238E27FC236}">
                <a16:creationId xmlns:a16="http://schemas.microsoft.com/office/drawing/2014/main" id="{1E689BF0-8BBF-F949-ACFB-975C9B4D28A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80930" name="Rectangle 2">
            <a:extLst>
              <a:ext uri="{FF2B5EF4-FFF2-40B4-BE49-F238E27FC236}">
                <a16:creationId xmlns:a16="http://schemas.microsoft.com/office/drawing/2014/main" id="{7A437D5F-8B69-C1C7-E6E8-C8A69AEB8BD2}"/>
              </a:ext>
            </a:extLst>
          </p:cNvPr>
          <p:cNvSpPr>
            <a:spLocks noGrp="1" noChangeArrowheads="1"/>
          </p:cNvSpPr>
          <p:nvPr>
            <p:ph type="title"/>
          </p:nvPr>
        </p:nvSpPr>
        <p:spPr/>
        <p:txBody>
          <a:bodyPr/>
          <a:lstStyle/>
          <a:p>
            <a:pPr eaLnBrk="1" hangingPunct="1">
              <a:defRPr/>
            </a:pPr>
            <a:r>
              <a:rPr lang="en-US" sz="3000"/>
              <a:t>Characteristics of Transformational Leaders</a:t>
            </a:r>
          </a:p>
        </p:txBody>
      </p:sp>
      <p:sp>
        <p:nvSpPr>
          <p:cNvPr id="380931" name="Text Box 3">
            <a:extLst>
              <a:ext uri="{FF2B5EF4-FFF2-40B4-BE49-F238E27FC236}">
                <a16:creationId xmlns:a16="http://schemas.microsoft.com/office/drawing/2014/main" id="{DCFE97D5-E8E3-39F4-1FA0-B86B2CF3C9A5}"/>
              </a:ext>
            </a:extLst>
          </p:cNvPr>
          <p:cNvSpPr txBox="1">
            <a:spLocks noChangeArrowheads="1"/>
          </p:cNvSpPr>
          <p:nvPr/>
        </p:nvSpPr>
        <p:spPr bwMode="blackWhite">
          <a:xfrm>
            <a:off x="6705600" y="6138863"/>
            <a:ext cx="19050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b="1">
                <a:solidFill>
                  <a:schemeClr val="bg1"/>
                </a:solidFill>
                <a:latin typeface="Arial" charset="0"/>
              </a:rPr>
              <a:t>E X H I B I T 13</a:t>
            </a:r>
            <a:r>
              <a:rPr lang="en-US" b="1">
                <a:solidFill>
                  <a:schemeClr val="bg1"/>
                </a:solidFill>
                <a:latin typeface="Arial" charset="0"/>
                <a:cs typeface="Arial" charset="0"/>
              </a:rPr>
              <a:t>–2 (cont’d)</a:t>
            </a:r>
            <a:endParaRPr lang="en-US" b="1">
              <a:solidFill>
                <a:schemeClr val="bg1"/>
              </a:solidFill>
              <a:latin typeface="Arial" charset="0"/>
            </a:endParaRPr>
          </a:p>
        </p:txBody>
      </p:sp>
      <p:sp>
        <p:nvSpPr>
          <p:cNvPr id="12293" name="Rectangle 4">
            <a:extLst>
              <a:ext uri="{FF2B5EF4-FFF2-40B4-BE49-F238E27FC236}">
                <a16:creationId xmlns:a16="http://schemas.microsoft.com/office/drawing/2014/main" id="{F5EF9318-6D98-95EB-E495-5EA2A3BB94D0}"/>
              </a:ext>
            </a:extLst>
          </p:cNvPr>
          <p:cNvSpPr>
            <a:spLocks noChangeArrowheads="1"/>
          </p:cNvSpPr>
          <p:nvPr/>
        </p:nvSpPr>
        <p:spPr bwMode="auto">
          <a:xfrm>
            <a:off x="914400" y="1371600"/>
            <a:ext cx="739140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3300"/>
                </a:solidFill>
              </a:rPr>
              <a:t>Idealized Influence: </a:t>
            </a:r>
            <a:r>
              <a:rPr lang="en-US" altLang="en-US" sz="2200"/>
              <a:t>Provides vision and sense of mission, instills pride, gains respect and trust</a:t>
            </a:r>
          </a:p>
          <a:p>
            <a:pPr algn="l" eaLnBrk="1" hangingPunct="1">
              <a:spcBef>
                <a:spcPct val="50000"/>
              </a:spcBef>
            </a:pPr>
            <a:r>
              <a:rPr lang="en-US" altLang="en-US" sz="2400">
                <a:solidFill>
                  <a:srgbClr val="CC3300"/>
                </a:solidFill>
              </a:rPr>
              <a:t>Inspiration:</a:t>
            </a:r>
            <a:r>
              <a:rPr lang="en-US" altLang="en-US" sz="2000"/>
              <a:t> </a:t>
            </a:r>
            <a:r>
              <a:rPr lang="en-US" altLang="en-US" sz="2200"/>
              <a:t>Communicates high expectations, uses symbols to focus efforts, expresses important purposes in simple ways</a:t>
            </a:r>
          </a:p>
          <a:p>
            <a:pPr algn="l" eaLnBrk="1" hangingPunct="1">
              <a:spcBef>
                <a:spcPct val="50000"/>
              </a:spcBef>
            </a:pPr>
            <a:r>
              <a:rPr lang="en-US" altLang="en-US" sz="2400">
                <a:solidFill>
                  <a:srgbClr val="CC3300"/>
                </a:solidFill>
              </a:rPr>
              <a:t>Intellectual Stimulation:</a:t>
            </a:r>
            <a:r>
              <a:rPr lang="en-US" altLang="en-US" sz="2000"/>
              <a:t> </a:t>
            </a:r>
            <a:r>
              <a:rPr lang="en-US" altLang="en-US" sz="2200"/>
              <a:t>Promotes intelligence, rationality, and careful problem solving</a:t>
            </a:r>
          </a:p>
          <a:p>
            <a:pPr algn="l" eaLnBrk="1" hangingPunct="1">
              <a:spcBef>
                <a:spcPct val="50000"/>
              </a:spcBef>
            </a:pPr>
            <a:r>
              <a:rPr lang="en-US" altLang="en-US" sz="2400">
                <a:solidFill>
                  <a:srgbClr val="CC3300"/>
                </a:solidFill>
              </a:rPr>
              <a:t>Individualized Consideration:</a:t>
            </a:r>
            <a:r>
              <a:rPr lang="en-US" altLang="en-US" sz="2000"/>
              <a:t> </a:t>
            </a:r>
            <a:r>
              <a:rPr lang="en-US" altLang="en-US" sz="2200"/>
              <a:t>Gives personal attention, treats each employee individually, coaches, advises</a:t>
            </a:r>
          </a:p>
        </p:txBody>
      </p:sp>
    </p:spTree>
    <p:extLst>
      <p:ext uri="{BB962C8B-B14F-4D97-AF65-F5344CB8AC3E}">
        <p14:creationId xmlns:p14="http://schemas.microsoft.com/office/powerpoint/2010/main" val="2949033571"/>
      </p:ext>
    </p:extLst>
  </p:cSld>
  <p:clrMapOvr>
    <a:masterClrMapping/>
  </p:clrMapOvr>
  <p:transition>
    <p:cut thruBlk="1"/>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86421D1D-FC6F-F5B7-9362-09C65FACFA1B}"/>
              </a:ext>
            </a:extLst>
          </p:cNvPr>
          <p:cNvSpPr>
            <a:spLocks noGrp="1" noChangeArrowheads="1"/>
          </p:cNvSpPr>
          <p:nvPr>
            <p:ph type="body" idx="1"/>
          </p:nvPr>
        </p:nvSpPr>
        <p:spPr>
          <a:xfrm>
            <a:off x="914400" y="1676400"/>
            <a:ext cx="7772400" cy="4724400"/>
          </a:xfrm>
          <a:solidFill>
            <a:schemeClr val="bg1"/>
          </a:solid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Clr>
                <a:schemeClr val="tx1"/>
              </a:buClr>
            </a:pPr>
            <a:r>
              <a:rPr lang="en-US" altLang="en-US" sz="2400" b="1" u="sng">
                <a:solidFill>
                  <a:srgbClr val="FF3300"/>
                </a:solidFill>
                <a:effectLst>
                  <a:outerShdw blurRad="38100" dist="38100" dir="2700000" algn="tl">
                    <a:srgbClr val="C0C0C0"/>
                  </a:outerShdw>
                </a:effectLst>
              </a:rPr>
              <a:t>Charismatic Leadership</a:t>
            </a:r>
            <a:r>
              <a:rPr lang="en-US" altLang="en-US" sz="2400" b="1">
                <a:solidFill>
                  <a:srgbClr val="FF3300"/>
                </a:solidFill>
                <a:effectLst>
                  <a:outerShdw blurRad="38100" dist="38100" dir="2700000" algn="tl">
                    <a:srgbClr val="C0C0C0"/>
                  </a:outerShdw>
                </a:effectLst>
              </a:rPr>
              <a:t>:</a:t>
            </a:r>
            <a:r>
              <a:rPr lang="en-US" altLang="en-US" sz="2400"/>
              <a:t> </a:t>
            </a:r>
            <a:r>
              <a:rPr lang="en-US" altLang="en-US" sz="2000"/>
              <a:t>emphasizes symbolic leader behavior that transforms employees to pursue organizational goals over self-interests</a:t>
            </a:r>
          </a:p>
          <a:p>
            <a:pPr>
              <a:buClr>
                <a:schemeClr val="tx1"/>
              </a:buClr>
              <a:buFontTx/>
              <a:buChar char="•"/>
            </a:pPr>
            <a:r>
              <a:rPr lang="en-US" altLang="en-US" sz="2400" b="1" u="sng">
                <a:solidFill>
                  <a:srgbClr val="FF3300"/>
                </a:solidFill>
                <a:effectLst>
                  <a:outerShdw blurRad="38100" dist="38100" dir="2700000" algn="tl">
                    <a:srgbClr val="C0C0C0"/>
                  </a:outerShdw>
                </a:effectLst>
              </a:rPr>
              <a:t>Charismatic Leaders</a:t>
            </a:r>
            <a:br>
              <a:rPr lang="en-US" altLang="en-US" sz="2400" b="1">
                <a:solidFill>
                  <a:srgbClr val="FF3300"/>
                </a:solidFill>
                <a:effectLst>
                  <a:outerShdw blurRad="38100" dist="38100" dir="2700000" algn="tl">
                    <a:srgbClr val="C0C0C0"/>
                  </a:outerShdw>
                </a:effectLst>
              </a:rPr>
            </a:br>
            <a:r>
              <a:rPr lang="en-US" altLang="en-US" sz="2000"/>
              <a:t>- use visionary and inspirational messages</a:t>
            </a:r>
            <a:br>
              <a:rPr lang="en-US" altLang="en-US" sz="2000"/>
            </a:br>
            <a:r>
              <a:rPr lang="en-US" altLang="en-US" sz="2000"/>
              <a:t>- rely on non-verbal communication</a:t>
            </a:r>
            <a:br>
              <a:rPr lang="en-US" altLang="en-US" sz="2000"/>
            </a:br>
            <a:r>
              <a:rPr lang="en-US" altLang="en-US" sz="2000"/>
              <a:t>- appeal to ideological values</a:t>
            </a:r>
            <a:br>
              <a:rPr lang="en-US" altLang="en-US" sz="2000"/>
            </a:br>
            <a:r>
              <a:rPr lang="en-US" altLang="en-US" sz="2000"/>
              <a:t>- attempt to intellectually stimulate employees</a:t>
            </a:r>
            <a:br>
              <a:rPr lang="en-US" altLang="en-US" sz="2000"/>
            </a:br>
            <a:r>
              <a:rPr lang="en-US" altLang="en-US" sz="2000"/>
              <a:t>- display confidence in self and followers</a:t>
            </a:r>
            <a:br>
              <a:rPr lang="en-US" altLang="en-US" sz="2000"/>
            </a:br>
            <a:r>
              <a:rPr lang="en-US" altLang="en-US" sz="2000"/>
              <a:t>- set high performance expectations</a:t>
            </a:r>
          </a:p>
          <a:p>
            <a:pPr>
              <a:buClr>
                <a:schemeClr val="tx1"/>
              </a:buClr>
              <a:buFontTx/>
              <a:buChar char="•"/>
            </a:pPr>
            <a:r>
              <a:rPr lang="en-US" altLang="en-US" sz="2400" b="1" u="sng">
                <a:solidFill>
                  <a:srgbClr val="FF3300"/>
                </a:solidFill>
                <a:effectLst>
                  <a:outerShdw blurRad="38100" dist="38100" dir="2700000" algn="tl">
                    <a:srgbClr val="C0C0C0"/>
                  </a:outerShdw>
                </a:effectLst>
              </a:rPr>
              <a:t>For class discussion and Exercise</a:t>
            </a:r>
            <a:r>
              <a:rPr lang="en-US" altLang="en-US" sz="2400" b="1">
                <a:solidFill>
                  <a:srgbClr val="FF3300"/>
                </a:solidFill>
                <a:effectLst>
                  <a:outerShdw blurRad="38100" dist="38100" dir="2700000" algn="tl">
                    <a:srgbClr val="C0C0C0"/>
                  </a:outerShdw>
                </a:effectLst>
              </a:rPr>
              <a:t>:</a:t>
            </a:r>
            <a:r>
              <a:rPr lang="en-US" altLang="en-US" sz="2400"/>
              <a:t> </a:t>
            </a:r>
            <a:r>
              <a:rPr lang="en-US" altLang="en-US" sz="2000"/>
              <a:t>Should a leader be both transactional and charismatic?  In what situations would it be important that transactional leadership dominate? Charismatic?</a:t>
            </a:r>
          </a:p>
        </p:txBody>
      </p:sp>
      <p:pic>
        <p:nvPicPr>
          <p:cNvPr id="22534" name="Picture 6">
            <a:extLst>
              <a:ext uri="{FF2B5EF4-FFF2-40B4-BE49-F238E27FC236}">
                <a16:creationId xmlns:a16="http://schemas.microsoft.com/office/drawing/2014/main" id="{C7B968AA-0C3D-F628-7620-6404ED87F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362200"/>
            <a:ext cx="2743200" cy="2519363"/>
          </a:xfrm>
          <a:prstGeom prst="rect">
            <a:avLst/>
          </a:prstGeom>
          <a:noFill/>
          <a:extLst>
            <a:ext uri="{909E8E84-426E-40DD-AFC4-6F175D3DCCD1}">
              <a14:hiddenFill xmlns:a14="http://schemas.microsoft.com/office/drawing/2010/main">
                <a:solidFill>
                  <a:srgbClr val="FFFFFF"/>
                </a:solidFill>
              </a14:hiddenFill>
            </a:ext>
          </a:extLst>
        </p:spPr>
      </p:pic>
      <p:sp>
        <p:nvSpPr>
          <p:cNvPr id="22535" name="Rectangle 7">
            <a:extLst>
              <a:ext uri="{FF2B5EF4-FFF2-40B4-BE49-F238E27FC236}">
                <a16:creationId xmlns:a16="http://schemas.microsoft.com/office/drawing/2014/main" id="{849DCE91-FAD3-5E66-9AA2-305747DF9061}"/>
              </a:ext>
            </a:extLst>
          </p:cNvPr>
          <p:cNvSpPr>
            <a:spLocks noChangeArrowheads="1"/>
          </p:cNvSpPr>
          <p:nvPr/>
        </p:nvSpPr>
        <p:spPr bwMode="auto">
          <a:xfrm>
            <a:off x="990600" y="0"/>
            <a:ext cx="7467600" cy="1143000"/>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a:solidFill>
                  <a:schemeClr val="tx2"/>
                </a:solidFill>
                <a:effectLst>
                  <a:outerShdw blurRad="38100" dist="38100" dir="2700000" algn="tl">
                    <a:srgbClr val="000000"/>
                  </a:outerShdw>
                </a:effectLst>
                <a:latin typeface="Tahoma" panose="020B0604030504040204" pitchFamily="34" charset="0"/>
              </a:rPr>
              <a:t>Transactional versus Transformational Leadership (continued)</a:t>
            </a:r>
          </a:p>
        </p:txBody>
      </p:sp>
    </p:spTree>
    <p:extLst>
      <p:ext uri="{BB962C8B-B14F-4D97-AF65-F5344CB8AC3E}">
        <p14:creationId xmlns:p14="http://schemas.microsoft.com/office/powerpoint/2010/main" val="33317249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wipe(left)">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wipe(left)">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C7762C3D-9057-473C-4AB4-A14DFDA77AE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77858" name="Rectangle 2">
            <a:extLst>
              <a:ext uri="{FF2B5EF4-FFF2-40B4-BE49-F238E27FC236}">
                <a16:creationId xmlns:a16="http://schemas.microsoft.com/office/drawing/2014/main" id="{7EF8E2BB-CFBF-8FC0-2159-49C759BA26D1}"/>
              </a:ext>
            </a:extLst>
          </p:cNvPr>
          <p:cNvSpPr>
            <a:spLocks noGrp="1" noChangeArrowheads="1"/>
          </p:cNvSpPr>
          <p:nvPr>
            <p:ph type="title"/>
          </p:nvPr>
        </p:nvSpPr>
        <p:spPr/>
        <p:txBody>
          <a:bodyPr/>
          <a:lstStyle/>
          <a:p>
            <a:pPr eaLnBrk="1" hangingPunct="1">
              <a:defRPr/>
            </a:pPr>
            <a:r>
              <a:rPr lang="en-US"/>
              <a:t>Beyond Charismatic Leadership </a:t>
            </a:r>
          </a:p>
        </p:txBody>
      </p:sp>
      <p:sp>
        <p:nvSpPr>
          <p:cNvPr id="8196" name="Rectangle 3">
            <a:extLst>
              <a:ext uri="{FF2B5EF4-FFF2-40B4-BE49-F238E27FC236}">
                <a16:creationId xmlns:a16="http://schemas.microsoft.com/office/drawing/2014/main" id="{47DFBA65-CF24-3CC6-1EFD-B835DC1BC0C2}"/>
              </a:ext>
            </a:extLst>
          </p:cNvPr>
          <p:cNvSpPr>
            <a:spLocks noGrp="1" noChangeArrowheads="1"/>
          </p:cNvSpPr>
          <p:nvPr>
            <p:ph type="body" idx="1"/>
          </p:nvPr>
        </p:nvSpPr>
        <p:spPr/>
        <p:txBody>
          <a:bodyPr/>
          <a:lstStyle/>
          <a:p>
            <a:pPr eaLnBrk="1" hangingPunct="1"/>
            <a:r>
              <a:rPr lang="en-US" altLang="en-US"/>
              <a:t>Level 5 Leaders</a:t>
            </a:r>
          </a:p>
          <a:p>
            <a:pPr lvl="1" eaLnBrk="1" hangingPunct="1"/>
            <a:r>
              <a:rPr lang="en-US" altLang="en-US"/>
              <a:t>Possess a fifth dimension—a paradoxical blend of personal humility and professional will—in addition to the four basic leadership qualities of individual capability, team skills, managerial competence, and the ability to stimulate others to high performance</a:t>
            </a:r>
          </a:p>
          <a:p>
            <a:pPr lvl="1" eaLnBrk="1" hangingPunct="1"/>
            <a:r>
              <a:rPr lang="en-US" altLang="en-US"/>
              <a:t>Channel their ego needs away from themselves and into the goal of building a great company </a:t>
            </a:r>
          </a:p>
        </p:txBody>
      </p:sp>
      <p:pic>
        <p:nvPicPr>
          <p:cNvPr id="8197" name="Picture 4" descr="BD20208_">
            <a:extLst>
              <a:ext uri="{FF2B5EF4-FFF2-40B4-BE49-F238E27FC236}">
                <a16:creationId xmlns:a16="http://schemas.microsoft.com/office/drawing/2014/main" id="{D6FFA033-B986-BCC7-9E79-F64424089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343400"/>
            <a:ext cx="2967038"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771385"/>
      </p:ext>
    </p:extLst>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67A80A0-FC9F-5760-0731-B971AC913EB2}"/>
              </a:ext>
            </a:extLst>
          </p:cNvPr>
          <p:cNvSpPr>
            <a:spLocks noGrp="1"/>
          </p:cNvSpPr>
          <p:nvPr>
            <p:ph type="title"/>
          </p:nvPr>
        </p:nvSpPr>
        <p:spPr/>
        <p:txBody>
          <a:bodyPr/>
          <a:lstStyle/>
          <a:p>
            <a:r>
              <a:rPr lang="en-US" altLang="en-US">
                <a:ea typeface="ＭＳ Ｐゴシック" panose="020B0600070205080204" pitchFamily="34" charset="-128"/>
              </a:rPr>
              <a:t>Questions</a:t>
            </a:r>
          </a:p>
        </p:txBody>
      </p:sp>
      <p:sp>
        <p:nvSpPr>
          <p:cNvPr id="26627" name="Content Placeholder 2">
            <a:extLst>
              <a:ext uri="{FF2B5EF4-FFF2-40B4-BE49-F238E27FC236}">
                <a16:creationId xmlns:a16="http://schemas.microsoft.com/office/drawing/2014/main" id="{0D5A9C94-6003-BA9E-EB1C-BECE1738833E}"/>
              </a:ext>
            </a:extLst>
          </p:cNvPr>
          <p:cNvSpPr>
            <a:spLocks noGrp="1"/>
          </p:cNvSpPr>
          <p:nvPr>
            <p:ph idx="1"/>
          </p:nvPr>
        </p:nvSpPr>
        <p:spPr>
          <a:xfrm>
            <a:off x="457200" y="1600200"/>
            <a:ext cx="8534400" cy="4525963"/>
          </a:xfrm>
        </p:spPr>
        <p:txBody>
          <a:bodyPr/>
          <a:lstStyle/>
          <a:p>
            <a:pPr marL="514350" indent="-514350">
              <a:buFontTx/>
              <a:buAutoNum type="arabicPeriod"/>
            </a:pPr>
            <a:r>
              <a:rPr lang="en-US" altLang="en-US">
                <a:ea typeface="ＭＳ Ｐゴシック" panose="020B0600070205080204" pitchFamily="34" charset="-128"/>
              </a:rPr>
              <a:t>Which leadership style do you think is the most effective?  Why?</a:t>
            </a:r>
          </a:p>
          <a:p>
            <a:pPr marL="514350" indent="-514350">
              <a:buFontTx/>
              <a:buAutoNum type="arabicPeriod"/>
            </a:pPr>
            <a:r>
              <a:rPr lang="en-US" altLang="en-US">
                <a:ea typeface="ＭＳ Ｐゴシック" panose="020B0600070205080204" pitchFamily="34" charset="-128"/>
              </a:rPr>
              <a:t>Which leadership style do you think is the least effective?  Why?</a:t>
            </a:r>
          </a:p>
          <a:p>
            <a:pPr marL="514350" indent="-514350">
              <a:buFontTx/>
              <a:buAutoNum type="arabicPeriod"/>
            </a:pPr>
            <a:r>
              <a:rPr lang="en-US" altLang="en-US">
                <a:ea typeface="ＭＳ Ｐゴシック" panose="020B0600070205080204" pitchFamily="34" charset="-128"/>
              </a:rPr>
              <a:t>Which style do you like leaders to use when they are in charge of you?  Why?</a:t>
            </a:r>
          </a:p>
          <a:p>
            <a:pPr marL="514350" indent="-514350">
              <a:buFontTx/>
              <a:buAutoNum type="arabicPeriod"/>
            </a:pPr>
            <a:r>
              <a:rPr lang="en-US" altLang="en-US">
                <a:ea typeface="ＭＳ Ｐゴシック" panose="020B0600070205080204" pitchFamily="34" charset="-128"/>
              </a:rPr>
              <a:t>What leadership style best describes you?</a:t>
            </a:r>
          </a:p>
        </p:txBody>
      </p:sp>
    </p:spTree>
    <p:extLst>
      <p:ext uri="{BB962C8B-B14F-4D97-AF65-F5344CB8AC3E}">
        <p14:creationId xmlns:p14="http://schemas.microsoft.com/office/powerpoint/2010/main" val="573911409"/>
      </p:ext>
    </p:extLst>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1">
            <a:extLst>
              <a:ext uri="{FF2B5EF4-FFF2-40B4-BE49-F238E27FC236}">
                <a16:creationId xmlns:a16="http://schemas.microsoft.com/office/drawing/2014/main" id="{CCF7549E-3077-9AF9-3E15-EEE2D6B51C1C}"/>
              </a:ext>
            </a:extLst>
          </p:cNvPr>
          <p:cNvGraphicFramePr>
            <a:graphicFrameLocks noChangeAspect="1"/>
          </p:cNvGraphicFramePr>
          <p:nvPr>
            <p:custDataLst>
              <p:tags r:id="rId1"/>
            </p:custDataLst>
          </p:nvPr>
        </p:nvGraphicFramePr>
        <p:xfrm>
          <a:off x="466725" y="1562100"/>
          <a:ext cx="8353425" cy="4603750"/>
        </p:xfrm>
        <a:graphic>
          <a:graphicData uri="http://schemas.openxmlformats.org/presentationml/2006/ole">
            <mc:AlternateContent xmlns:mc="http://schemas.openxmlformats.org/markup-compatibility/2006">
              <mc:Choice xmlns:v="urn:schemas-microsoft-com:vml" Requires="v">
                <p:oleObj name="Document" r:id="rId3" imgW="5626100" imgH="2654300" progId="Word.Document.8">
                  <p:embed/>
                </p:oleObj>
              </mc:Choice>
              <mc:Fallback>
                <p:oleObj name="Document" r:id="rId3" imgW="5626100" imgH="2654300" progId="Word.Document.8">
                  <p:embed/>
                  <p:pic>
                    <p:nvPicPr>
                      <p:cNvPr id="27650" name="Object 1">
                        <a:extLst>
                          <a:ext uri="{FF2B5EF4-FFF2-40B4-BE49-F238E27FC236}">
                            <a16:creationId xmlns:a16="http://schemas.microsoft.com/office/drawing/2014/main" id="{CCF7549E-3077-9AF9-3E15-EEE2D6B51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 y="1562100"/>
                        <a:ext cx="8353425"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a:extLst>
              <a:ext uri="{FF2B5EF4-FFF2-40B4-BE49-F238E27FC236}">
                <a16:creationId xmlns:a16="http://schemas.microsoft.com/office/drawing/2014/main" id="{992F2D6A-10C0-E8AE-478B-D3523C609459}"/>
              </a:ext>
            </a:extLst>
          </p:cNvPr>
          <p:cNvSpPr>
            <a:spLocks noGrp="1"/>
          </p:cNvSpPr>
          <p:nvPr>
            <p:ph type="title"/>
          </p:nvPr>
        </p:nvSpPr>
        <p:spPr>
          <a:xfrm>
            <a:off x="457200" y="533400"/>
            <a:ext cx="8229600" cy="788988"/>
          </a:xfrm>
        </p:spPr>
        <p:txBody>
          <a:bodyPr/>
          <a:lstStyle/>
          <a:p>
            <a:pPr algn="ctr">
              <a:defRPr/>
            </a:pPr>
            <a:r>
              <a:rPr lang="en-GB" kern="0" dirty="0">
                <a:solidFill>
                  <a:schemeClr val="tx1"/>
                </a:solidFill>
              </a:rPr>
              <a:t>The Early Development of Leadership Theory </a:t>
            </a:r>
            <a:br>
              <a:rPr lang="en-GB" kern="0" dirty="0">
                <a:solidFill>
                  <a:schemeClr val="tx1"/>
                </a:solidFill>
              </a:rPr>
            </a:br>
            <a:endParaRPr lang="en-GB" dirty="0">
              <a:solidFill>
                <a:schemeClr val="tx1"/>
              </a:solidFill>
            </a:endParaRPr>
          </a:p>
        </p:txBody>
      </p:sp>
    </p:spTree>
    <p:extLst>
      <p:ext uri="{BB962C8B-B14F-4D97-AF65-F5344CB8AC3E}">
        <p14:creationId xmlns:p14="http://schemas.microsoft.com/office/powerpoint/2010/main" val="1284450942"/>
      </p:ext>
    </p:extLst>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ext Box 7">
            <a:extLst>
              <a:ext uri="{FF2B5EF4-FFF2-40B4-BE49-F238E27FC236}">
                <a16:creationId xmlns:a16="http://schemas.microsoft.com/office/drawing/2014/main" id="{C8370959-5D17-BFF9-CDCF-E76EDA77F6A6}"/>
              </a:ext>
            </a:extLst>
          </p:cNvPr>
          <p:cNvSpPr txBox="1">
            <a:spLocks noChangeArrowheads="1"/>
          </p:cNvSpPr>
          <p:nvPr/>
        </p:nvSpPr>
        <p:spPr bwMode="auto">
          <a:xfrm>
            <a:off x="1066800" y="1371600"/>
            <a:ext cx="7467600" cy="36210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p:txBody>
      </p:sp>
      <p:sp>
        <p:nvSpPr>
          <p:cNvPr id="4099" name="Text Box 3">
            <a:extLst>
              <a:ext uri="{FF2B5EF4-FFF2-40B4-BE49-F238E27FC236}">
                <a16:creationId xmlns:a16="http://schemas.microsoft.com/office/drawing/2014/main" id="{B676AD0B-0503-8118-C0E9-8C127EDA5C8E}"/>
              </a:ext>
            </a:extLst>
          </p:cNvPr>
          <p:cNvSpPr txBox="1">
            <a:spLocks noChangeArrowheads="1"/>
          </p:cNvSpPr>
          <p:nvPr/>
        </p:nvSpPr>
        <p:spPr bwMode="auto">
          <a:xfrm>
            <a:off x="1219200" y="1600200"/>
            <a:ext cx="73914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400" b="1" dirty="0">
                <a:effectLst>
                  <a:outerShdw blurRad="38100" dist="38100" dir="2700000" algn="tl">
                    <a:srgbClr val="C0C0C0"/>
                  </a:outerShdw>
                </a:effectLst>
                <a:cs typeface="Tahoma" panose="020B0604030504040204" pitchFamily="34" charset="0"/>
              </a:rPr>
              <a:t>Trait and Behavioral Theories of Leadership</a:t>
            </a:r>
          </a:p>
          <a:p>
            <a:pPr lvl="1" algn="l">
              <a:spcBef>
                <a:spcPct val="50000"/>
              </a:spcBef>
              <a:buFontTx/>
              <a:buChar char="•"/>
            </a:pPr>
            <a:r>
              <a:rPr lang="en-US" altLang="en-US" sz="2000" dirty="0">
                <a:cs typeface="Tahoma" panose="020B0604030504040204" pitchFamily="34" charset="0"/>
              </a:rPr>
              <a:t>Trait Theory</a:t>
            </a:r>
          </a:p>
          <a:p>
            <a:pPr lvl="1" algn="l">
              <a:spcBef>
                <a:spcPct val="50000"/>
              </a:spcBef>
              <a:buFontTx/>
              <a:buChar char="•"/>
            </a:pPr>
            <a:r>
              <a:rPr lang="en-US" altLang="en-US" sz="2000" dirty="0">
                <a:cs typeface="Tahoma" panose="020B0604030504040204" pitchFamily="34" charset="0"/>
              </a:rPr>
              <a:t>Behavioral Styles Theory</a:t>
            </a:r>
          </a:p>
          <a:p>
            <a:pPr algn="l">
              <a:spcBef>
                <a:spcPct val="50000"/>
              </a:spcBef>
            </a:pPr>
            <a:r>
              <a:rPr lang="en-US" altLang="en-US" sz="2400" b="1" dirty="0">
                <a:effectLst>
                  <a:outerShdw blurRad="38100" dist="38100" dir="2700000" algn="tl">
                    <a:srgbClr val="C0C0C0"/>
                  </a:outerShdw>
                </a:effectLst>
                <a:cs typeface="Tahoma" panose="020B0604030504040204" pitchFamily="34" charset="0"/>
              </a:rPr>
              <a:t>Situational Theories</a:t>
            </a:r>
          </a:p>
          <a:p>
            <a:pPr lvl="1" algn="l">
              <a:spcBef>
                <a:spcPct val="50000"/>
              </a:spcBef>
              <a:buFontTx/>
              <a:buChar char="•"/>
            </a:pPr>
            <a:r>
              <a:rPr lang="en-US" altLang="en-US" sz="2000" dirty="0">
                <a:cs typeface="Tahoma" panose="020B0604030504040204" pitchFamily="34" charset="0"/>
              </a:rPr>
              <a:t>Fiedler’s Contingency Model</a:t>
            </a:r>
          </a:p>
          <a:p>
            <a:pPr lvl="1" algn="l">
              <a:spcBef>
                <a:spcPct val="50000"/>
              </a:spcBef>
              <a:buFontTx/>
              <a:buChar char="•"/>
            </a:pPr>
            <a:r>
              <a:rPr lang="en-US" altLang="en-US" sz="2000" dirty="0">
                <a:cs typeface="Tahoma" panose="020B0604030504040204" pitchFamily="34" charset="0"/>
              </a:rPr>
              <a:t>Path-Goal Theory</a:t>
            </a:r>
          </a:p>
          <a:p>
            <a:pPr lvl="1" algn="l">
              <a:spcBef>
                <a:spcPct val="50000"/>
              </a:spcBef>
              <a:buFontTx/>
              <a:buChar char="•"/>
            </a:pPr>
            <a:r>
              <a:rPr lang="en-US" altLang="en-US" sz="2000" dirty="0">
                <a:cs typeface="Tahoma" panose="020B0604030504040204" pitchFamily="34" charset="0"/>
              </a:rPr>
              <a:t>Hersey and Blanchard’s Situational Leadership Theory</a:t>
            </a:r>
          </a:p>
        </p:txBody>
      </p:sp>
      <p:sp>
        <p:nvSpPr>
          <p:cNvPr id="4100" name="Rectangle 4">
            <a:extLst>
              <a:ext uri="{FF2B5EF4-FFF2-40B4-BE49-F238E27FC236}">
                <a16:creationId xmlns:a16="http://schemas.microsoft.com/office/drawing/2014/main" id="{AE025C99-BB17-596B-612B-95FC2277E72E}"/>
              </a:ext>
            </a:extLst>
          </p:cNvPr>
          <p:cNvSpPr>
            <a:spLocks noChangeArrowheads="1"/>
          </p:cNvSpPr>
          <p:nvPr/>
        </p:nvSpPr>
        <p:spPr bwMode="auto">
          <a:xfrm>
            <a:off x="1588" y="1588"/>
            <a:ext cx="14446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sp>
        <p:nvSpPr>
          <p:cNvPr id="4102" name="Rectangle 6">
            <a:extLst>
              <a:ext uri="{FF2B5EF4-FFF2-40B4-BE49-F238E27FC236}">
                <a16:creationId xmlns:a16="http://schemas.microsoft.com/office/drawing/2014/main" id="{F6F42453-5223-7B51-B197-BBB307180EAE}"/>
              </a:ext>
            </a:extLst>
          </p:cNvPr>
          <p:cNvSpPr>
            <a:spLocks noChangeArrowheads="1"/>
          </p:cNvSpPr>
          <p:nvPr/>
        </p:nvSpPr>
        <p:spPr bwMode="auto">
          <a:xfrm>
            <a:off x="723900" y="564897"/>
            <a:ext cx="7467600" cy="584775"/>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effectLst>
                  <a:outerShdw blurRad="38100" dist="38100" dir="2700000" algn="tl">
                    <a:srgbClr val="FFFFFF"/>
                  </a:outerShdw>
                </a:effectLst>
                <a:latin typeface="Tahoma" panose="020B0604030504040204" pitchFamily="34" charset="0"/>
              </a:rPr>
              <a:t>Leadership Theories</a:t>
            </a:r>
          </a:p>
        </p:txBody>
      </p:sp>
    </p:spTree>
    <p:extLst>
      <p:ext uri="{BB962C8B-B14F-4D97-AF65-F5344CB8AC3E}">
        <p14:creationId xmlns:p14="http://schemas.microsoft.com/office/powerpoint/2010/main" val="238687426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slide(fromBottom)">
                                      <p:cBhvr>
                                        <p:cTn id="7" dur="500"/>
                                        <p:tgtEl>
                                          <p:spTgt spid="4099">
                                            <p:txEl>
                                              <p:pRg st="0" end="0"/>
                                            </p:txEl>
                                          </p:spTgt>
                                        </p:tgtEl>
                                      </p:cBhvr>
                                    </p:animEffect>
                                  </p:childTnLst>
                                  <p:subTnLst>
                                    <p:animClr clrSpc="rgb" dir="cw">
                                      <p:cBhvr override="childStyle">
                                        <p:cTn dur="1" fill="hold" display="0" masterRel="nextClick" afterEffect="1"/>
                                        <p:tgtEl>
                                          <p:spTgt spid="4099">
                                            <p:txEl>
                                              <p:pRg st="0" end="0"/>
                                            </p:txEl>
                                          </p:spTgt>
                                        </p:tgtEl>
                                        <p:attrNameLst>
                                          <p:attrName>ppt_c</p:attrName>
                                        </p:attrNameLst>
                                      </p:cBhvr>
                                      <p:to>
                                        <a:schemeClr val="bg2"/>
                                      </p:to>
                                    </p:animClr>
                                  </p:subTnLst>
                                </p:cTn>
                              </p:par>
                              <p:par>
                                <p:cTn id="8" presetID="12" presetClass="entr" presetSubtype="4" fill="hold"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slide(fromBottom)">
                                      <p:cBhvr>
                                        <p:cTn id="10" dur="500"/>
                                        <p:tgtEl>
                                          <p:spTgt spid="4099">
                                            <p:txEl>
                                              <p:pRg st="1" end="1"/>
                                            </p:txEl>
                                          </p:spTgt>
                                        </p:tgtEl>
                                      </p:cBhvr>
                                    </p:animEffect>
                                  </p:childTnLst>
                                  <p:subTnLst>
                                    <p:animClr clrSpc="rgb" dir="cw">
                                      <p:cBhvr override="childStyle">
                                        <p:cTn dur="1" fill="hold" display="0" masterRel="nextClick" afterEffect="1"/>
                                        <p:tgtEl>
                                          <p:spTgt spid="4099">
                                            <p:txEl>
                                              <p:pRg st="1" end="1"/>
                                            </p:txEl>
                                          </p:spTgt>
                                        </p:tgtEl>
                                        <p:attrNameLst>
                                          <p:attrName>ppt_c</p:attrName>
                                        </p:attrNameLst>
                                      </p:cBhvr>
                                      <p:to>
                                        <a:schemeClr val="bg2"/>
                                      </p:to>
                                    </p:animClr>
                                  </p:subTnLst>
                                </p:cTn>
                              </p:par>
                              <p:par>
                                <p:cTn id="11" presetID="12" presetClass="entr" presetSubtype="4" fill="hold" nodeType="with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Effect transition="in" filter="slide(fromBottom)">
                                      <p:cBhvr>
                                        <p:cTn id="13" dur="500"/>
                                        <p:tgtEl>
                                          <p:spTgt spid="4099">
                                            <p:txEl>
                                              <p:pRg st="2" end="2"/>
                                            </p:txEl>
                                          </p:spTgt>
                                        </p:tgtEl>
                                      </p:cBhvr>
                                    </p:animEffect>
                                  </p:childTnLst>
                                  <p:subTnLst>
                                    <p:animClr clrSpc="rgb" dir="cw">
                                      <p:cBhvr override="childStyle">
                                        <p:cTn dur="1" fill="hold" display="0" masterRel="nextClick" afterEffect="1"/>
                                        <p:tgtEl>
                                          <p:spTgt spid="4099">
                                            <p:txEl>
                                              <p:pRg st="2" end="2"/>
                                            </p:txEl>
                                          </p:spTgt>
                                        </p:tgtEl>
                                        <p:attrNameLst>
                                          <p:attrName>ppt_c</p:attrName>
                                        </p:attrNameLst>
                                      </p:cBhvr>
                                      <p:to>
                                        <a:schemeClr val="bg2"/>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nodeType="clickEffect">
                                  <p:stCondLst>
                                    <p:cond delay="0"/>
                                  </p:stCondLst>
                                  <p:childTnLst>
                                    <p:set>
                                      <p:cBhvr>
                                        <p:cTn id="17" dur="1" fill="hold">
                                          <p:stCondLst>
                                            <p:cond delay="0"/>
                                          </p:stCondLst>
                                        </p:cTn>
                                        <p:tgtEl>
                                          <p:spTgt spid="4099">
                                            <p:txEl>
                                              <p:pRg st="3" end="3"/>
                                            </p:txEl>
                                          </p:spTgt>
                                        </p:tgtEl>
                                        <p:attrNameLst>
                                          <p:attrName>style.visibility</p:attrName>
                                        </p:attrNameLst>
                                      </p:cBhvr>
                                      <p:to>
                                        <p:strVal val="visible"/>
                                      </p:to>
                                    </p:set>
                                    <p:animEffect transition="in" filter="slide(fromBottom)">
                                      <p:cBhvr>
                                        <p:cTn id="18" dur="500"/>
                                        <p:tgtEl>
                                          <p:spTgt spid="4099">
                                            <p:txEl>
                                              <p:pRg st="3" end="3"/>
                                            </p:txEl>
                                          </p:spTgt>
                                        </p:tgtEl>
                                      </p:cBhvr>
                                    </p:animEffect>
                                  </p:childTnLst>
                                  <p:subTnLst>
                                    <p:animClr clrSpc="rgb" dir="cw">
                                      <p:cBhvr override="childStyle">
                                        <p:cTn dur="1" fill="hold" display="0" masterRel="nextClick" afterEffect="1"/>
                                        <p:tgtEl>
                                          <p:spTgt spid="4099">
                                            <p:txEl>
                                              <p:pRg st="3" end="3"/>
                                            </p:txEl>
                                          </p:spTgt>
                                        </p:tgtEl>
                                        <p:attrNameLst>
                                          <p:attrName>ppt_c</p:attrName>
                                        </p:attrNameLst>
                                      </p:cBhvr>
                                      <p:to>
                                        <a:schemeClr val="bg2"/>
                                      </p:to>
                                    </p:animClr>
                                  </p:subTnLst>
                                </p:cTn>
                              </p:par>
                              <p:par>
                                <p:cTn id="19" presetID="12" presetClass="entr" presetSubtype="4" fill="hold" nodeType="withEffect">
                                  <p:stCondLst>
                                    <p:cond delay="0"/>
                                  </p:stCondLst>
                                  <p:childTnLst>
                                    <p:set>
                                      <p:cBhvr>
                                        <p:cTn id="20" dur="1" fill="hold">
                                          <p:stCondLst>
                                            <p:cond delay="0"/>
                                          </p:stCondLst>
                                        </p:cTn>
                                        <p:tgtEl>
                                          <p:spTgt spid="4099">
                                            <p:txEl>
                                              <p:pRg st="4" end="4"/>
                                            </p:txEl>
                                          </p:spTgt>
                                        </p:tgtEl>
                                        <p:attrNameLst>
                                          <p:attrName>style.visibility</p:attrName>
                                        </p:attrNameLst>
                                      </p:cBhvr>
                                      <p:to>
                                        <p:strVal val="visible"/>
                                      </p:to>
                                    </p:set>
                                    <p:animEffect transition="in" filter="slide(fromBottom)">
                                      <p:cBhvr>
                                        <p:cTn id="21" dur="500"/>
                                        <p:tgtEl>
                                          <p:spTgt spid="4099">
                                            <p:txEl>
                                              <p:pRg st="4" end="4"/>
                                            </p:txEl>
                                          </p:spTgt>
                                        </p:tgtEl>
                                      </p:cBhvr>
                                    </p:animEffect>
                                  </p:childTnLst>
                                  <p:subTnLst>
                                    <p:animClr clrSpc="rgb" dir="cw">
                                      <p:cBhvr override="childStyle">
                                        <p:cTn dur="1" fill="hold" display="0" masterRel="nextClick" afterEffect="1"/>
                                        <p:tgtEl>
                                          <p:spTgt spid="4099">
                                            <p:txEl>
                                              <p:pRg st="4" end="4"/>
                                            </p:txEl>
                                          </p:spTgt>
                                        </p:tgtEl>
                                        <p:attrNameLst>
                                          <p:attrName>ppt_c</p:attrName>
                                        </p:attrNameLst>
                                      </p:cBhvr>
                                      <p:to>
                                        <a:schemeClr val="bg2"/>
                                      </p:to>
                                    </p:animClr>
                                  </p:subTnLst>
                                </p:cTn>
                              </p:par>
                              <p:par>
                                <p:cTn id="22" presetID="12" presetClass="entr" presetSubtype="4" fill="hold" nodeType="withEffect">
                                  <p:stCondLst>
                                    <p:cond delay="0"/>
                                  </p:stCondLst>
                                  <p:childTnLst>
                                    <p:set>
                                      <p:cBhvr>
                                        <p:cTn id="23" dur="1" fill="hold">
                                          <p:stCondLst>
                                            <p:cond delay="0"/>
                                          </p:stCondLst>
                                        </p:cTn>
                                        <p:tgtEl>
                                          <p:spTgt spid="4099">
                                            <p:txEl>
                                              <p:pRg st="5" end="5"/>
                                            </p:txEl>
                                          </p:spTgt>
                                        </p:tgtEl>
                                        <p:attrNameLst>
                                          <p:attrName>style.visibility</p:attrName>
                                        </p:attrNameLst>
                                      </p:cBhvr>
                                      <p:to>
                                        <p:strVal val="visible"/>
                                      </p:to>
                                    </p:set>
                                    <p:animEffect transition="in" filter="slide(fromBottom)">
                                      <p:cBhvr>
                                        <p:cTn id="24" dur="500"/>
                                        <p:tgtEl>
                                          <p:spTgt spid="4099">
                                            <p:txEl>
                                              <p:pRg st="5" end="5"/>
                                            </p:txEl>
                                          </p:spTgt>
                                        </p:tgtEl>
                                      </p:cBhvr>
                                    </p:animEffect>
                                  </p:childTnLst>
                                  <p:subTnLst>
                                    <p:animClr clrSpc="rgb" dir="cw">
                                      <p:cBhvr override="childStyle">
                                        <p:cTn dur="1" fill="hold" display="0" masterRel="nextClick" afterEffect="1"/>
                                        <p:tgtEl>
                                          <p:spTgt spid="4099">
                                            <p:txEl>
                                              <p:pRg st="5" end="5"/>
                                            </p:txEl>
                                          </p:spTgt>
                                        </p:tgtEl>
                                        <p:attrNameLst>
                                          <p:attrName>ppt_c</p:attrName>
                                        </p:attrNameLst>
                                      </p:cBhvr>
                                      <p:to>
                                        <a:schemeClr val="bg2"/>
                                      </p:to>
                                    </p:animClr>
                                  </p:subTnLst>
                                </p:cTn>
                              </p:par>
                              <p:par>
                                <p:cTn id="25" presetID="12" presetClass="entr" presetSubtype="4" fill="hold" nodeType="withEffect">
                                  <p:stCondLst>
                                    <p:cond delay="0"/>
                                  </p:stCondLst>
                                  <p:childTnLst>
                                    <p:set>
                                      <p:cBhvr>
                                        <p:cTn id="26" dur="1" fill="hold">
                                          <p:stCondLst>
                                            <p:cond delay="0"/>
                                          </p:stCondLst>
                                        </p:cTn>
                                        <p:tgtEl>
                                          <p:spTgt spid="4099">
                                            <p:txEl>
                                              <p:pRg st="6" end="6"/>
                                            </p:txEl>
                                          </p:spTgt>
                                        </p:tgtEl>
                                        <p:attrNameLst>
                                          <p:attrName>style.visibility</p:attrName>
                                        </p:attrNameLst>
                                      </p:cBhvr>
                                      <p:to>
                                        <p:strVal val="visible"/>
                                      </p:to>
                                    </p:set>
                                    <p:animEffect transition="in" filter="slide(fromBottom)">
                                      <p:cBhvr>
                                        <p:cTn id="27" dur="500"/>
                                        <p:tgtEl>
                                          <p:spTgt spid="4099">
                                            <p:txEl>
                                              <p:pRg st="6" end="6"/>
                                            </p:txEl>
                                          </p:spTgt>
                                        </p:tgtEl>
                                      </p:cBhvr>
                                    </p:animEffect>
                                  </p:childTnLst>
                                  <p:subTnLst>
                                    <p:animClr clrSpc="rgb" dir="cw">
                                      <p:cBhvr override="childStyle">
                                        <p:cTn dur="1" fill="hold" display="0" masterRel="nextClick" afterEffect="1"/>
                                        <p:tgtEl>
                                          <p:spTgt spid="4099">
                                            <p:txEl>
                                              <p:pRg st="6" end="6"/>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bject 2">
            <a:extLst>
              <a:ext uri="{FF2B5EF4-FFF2-40B4-BE49-F238E27FC236}">
                <a16:creationId xmlns:a16="http://schemas.microsoft.com/office/drawing/2014/main" id="{9B311F8B-EF40-BE62-252A-CA1DEC547125}"/>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39" name="object 3">
            <a:extLst>
              <a:ext uri="{FF2B5EF4-FFF2-40B4-BE49-F238E27FC236}">
                <a16:creationId xmlns:a16="http://schemas.microsoft.com/office/drawing/2014/main" id="{D195F5E9-4E9A-0546-F39D-52D138EF68AE}"/>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0" name="object 4">
            <a:extLst>
              <a:ext uri="{FF2B5EF4-FFF2-40B4-BE49-F238E27FC236}">
                <a16:creationId xmlns:a16="http://schemas.microsoft.com/office/drawing/2014/main" id="{0FE06AC7-7344-41BE-3D38-8578FDD23E5C}"/>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1" name="object 5">
            <a:extLst>
              <a:ext uri="{FF2B5EF4-FFF2-40B4-BE49-F238E27FC236}">
                <a16:creationId xmlns:a16="http://schemas.microsoft.com/office/drawing/2014/main" id="{015416BC-D190-0423-0AB5-C84AD701FF59}"/>
              </a:ext>
            </a:extLst>
          </p:cNvPr>
          <p:cNvSpPr>
            <a:spLocks noChangeArrowheads="1"/>
          </p:cNvSpPr>
          <p:nvPr/>
        </p:nvSpPr>
        <p:spPr bwMode="auto">
          <a:xfrm>
            <a:off x="1200150" y="317500"/>
            <a:ext cx="6132513" cy="89376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6" name="object 6">
            <a:extLst>
              <a:ext uri="{FF2B5EF4-FFF2-40B4-BE49-F238E27FC236}">
                <a16:creationId xmlns:a16="http://schemas.microsoft.com/office/drawing/2014/main" id="{95F9F7DB-6BE3-FA80-04A8-11F72C6B0D70}"/>
              </a:ext>
            </a:extLst>
          </p:cNvPr>
          <p:cNvSpPr txBox="1">
            <a:spLocks noGrp="1"/>
          </p:cNvSpPr>
          <p:nvPr>
            <p:ph type="title"/>
          </p:nvPr>
        </p:nvSpPr>
        <p:spPr/>
        <p:txBody>
          <a:bodyPr tIns="253760" rtlCol="0"/>
          <a:lstStyle/>
          <a:p>
            <a:pPr marL="254635" eaLnBrk="1" fontAlgn="auto" hangingPunct="1">
              <a:spcBef>
                <a:spcPts val="0"/>
              </a:spcBef>
              <a:spcAft>
                <a:spcPts val="0"/>
              </a:spcAft>
              <a:defRPr/>
            </a:pPr>
            <a:r>
              <a:rPr sz="4300" spc="-25" dirty="0"/>
              <a:t>Theories</a:t>
            </a:r>
            <a:r>
              <a:rPr sz="4300" spc="105" dirty="0">
                <a:latin typeface="Times New Roman"/>
                <a:cs typeface="Times New Roman"/>
              </a:rPr>
              <a:t> </a:t>
            </a:r>
            <a:r>
              <a:rPr sz="4300" spc="-30" dirty="0"/>
              <a:t>o</a:t>
            </a:r>
            <a:r>
              <a:rPr sz="4300" spc="-15" dirty="0"/>
              <a:t>f</a:t>
            </a:r>
            <a:r>
              <a:rPr sz="4300" spc="120" dirty="0">
                <a:latin typeface="Times New Roman"/>
                <a:cs typeface="Times New Roman"/>
              </a:rPr>
              <a:t> </a:t>
            </a:r>
            <a:r>
              <a:rPr sz="4300" dirty="0"/>
              <a:t>l</a:t>
            </a:r>
            <a:r>
              <a:rPr sz="4300" spc="-30" dirty="0"/>
              <a:t>eadership</a:t>
            </a:r>
            <a:endParaRPr sz="4300">
              <a:latin typeface="Times New Roman"/>
              <a:cs typeface="Times New Roman"/>
            </a:endParaRPr>
          </a:p>
        </p:txBody>
      </p:sp>
      <p:sp>
        <p:nvSpPr>
          <p:cNvPr id="14343" name="object 7">
            <a:extLst>
              <a:ext uri="{FF2B5EF4-FFF2-40B4-BE49-F238E27FC236}">
                <a16:creationId xmlns:a16="http://schemas.microsoft.com/office/drawing/2014/main" id="{F0A46EED-F772-F6D2-FDD6-09826596BBA8}"/>
              </a:ext>
            </a:extLst>
          </p:cNvPr>
          <p:cNvSpPr>
            <a:spLocks noChangeArrowheads="1"/>
          </p:cNvSpPr>
          <p:nvPr/>
        </p:nvSpPr>
        <p:spPr bwMode="auto">
          <a:xfrm>
            <a:off x="1260475" y="1438275"/>
            <a:ext cx="2519363" cy="12239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4" name="object 8">
            <a:extLst>
              <a:ext uri="{FF2B5EF4-FFF2-40B4-BE49-F238E27FC236}">
                <a16:creationId xmlns:a16="http://schemas.microsoft.com/office/drawing/2014/main" id="{71A29489-AED0-6172-51C1-BE1E532D14A7}"/>
              </a:ext>
            </a:extLst>
          </p:cNvPr>
          <p:cNvSpPr>
            <a:spLocks noChangeArrowheads="1"/>
          </p:cNvSpPr>
          <p:nvPr/>
        </p:nvSpPr>
        <p:spPr bwMode="auto">
          <a:xfrm>
            <a:off x="1331913" y="1484313"/>
            <a:ext cx="2376487" cy="10810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5" name="object 9">
            <a:extLst>
              <a:ext uri="{FF2B5EF4-FFF2-40B4-BE49-F238E27FC236}">
                <a16:creationId xmlns:a16="http://schemas.microsoft.com/office/drawing/2014/main" id="{4FCC6D8C-889D-5EE6-C8ED-99DA6039153E}"/>
              </a:ext>
            </a:extLst>
          </p:cNvPr>
          <p:cNvSpPr>
            <a:spLocks/>
          </p:cNvSpPr>
          <p:nvPr/>
        </p:nvSpPr>
        <p:spPr bwMode="auto">
          <a:xfrm>
            <a:off x="1331913" y="1484313"/>
            <a:ext cx="2376487" cy="1081087"/>
          </a:xfrm>
          <a:custGeom>
            <a:avLst/>
            <a:gdLst>
              <a:gd name="T0" fmla="*/ 0 w 2376804"/>
              <a:gd name="T1" fmla="*/ 180106 h 1080770"/>
              <a:gd name="T2" fmla="*/ 5234 w 2376804"/>
              <a:gd name="T3" fmla="*/ 136829 h 1080770"/>
              <a:gd name="T4" fmla="*/ 20103 w 2376804"/>
              <a:gd name="T5" fmla="*/ 97343 h 1080770"/>
              <a:gd name="T6" fmla="*/ 43354 w 2376804"/>
              <a:gd name="T7" fmla="*/ 62900 h 1080770"/>
              <a:gd name="T8" fmla="*/ 73734 w 2376804"/>
              <a:gd name="T9" fmla="*/ 34754 h 1080770"/>
              <a:gd name="T10" fmla="*/ 109992 w 2376804"/>
              <a:gd name="T11" fmla="*/ 14155 h 1080770"/>
              <a:gd name="T12" fmla="*/ 150875 w 2376804"/>
              <a:gd name="T13" fmla="*/ 2357 h 1080770"/>
              <a:gd name="T14" fmla="*/ 180081 w 2376804"/>
              <a:gd name="T15" fmla="*/ 0 h 1080770"/>
              <a:gd name="T16" fmla="*/ 2196343 w 2376804"/>
              <a:gd name="T17" fmla="*/ 0 h 1080770"/>
              <a:gd name="T18" fmla="*/ 2211090 w 2376804"/>
              <a:gd name="T19" fmla="*/ 597 h 1080770"/>
              <a:gd name="T20" fmla="*/ 2225512 w 2376804"/>
              <a:gd name="T21" fmla="*/ 2357 h 1080770"/>
              <a:gd name="T22" fmla="*/ 2266354 w 2376804"/>
              <a:gd name="T23" fmla="*/ 14155 h 1080770"/>
              <a:gd name="T24" fmla="*/ 2302586 w 2376804"/>
              <a:gd name="T25" fmla="*/ 34754 h 1080770"/>
              <a:gd name="T26" fmla="*/ 2332951 w 2376804"/>
              <a:gd name="T27" fmla="*/ 62900 h 1080770"/>
              <a:gd name="T28" fmla="*/ 2356195 w 2376804"/>
              <a:gd name="T29" fmla="*/ 97343 h 1080770"/>
              <a:gd name="T30" fmla="*/ 2371062 w 2376804"/>
              <a:gd name="T31" fmla="*/ 136829 h 1080770"/>
              <a:gd name="T32" fmla="*/ 2376296 w 2376804"/>
              <a:gd name="T33" fmla="*/ 180106 h 1080770"/>
              <a:gd name="T34" fmla="*/ 2376296 w 2376804"/>
              <a:gd name="T35" fmla="*/ 900196 h 1080770"/>
              <a:gd name="T36" fmla="*/ 2375699 w 2376804"/>
              <a:gd name="T37" fmla="*/ 914944 h 1080770"/>
              <a:gd name="T38" fmla="*/ 2373939 w 2376804"/>
              <a:gd name="T39" fmla="*/ 929365 h 1080770"/>
              <a:gd name="T40" fmla="*/ 2362143 w 2376804"/>
              <a:gd name="T41" fmla="*/ 970207 h 1080770"/>
              <a:gd name="T42" fmla="*/ 2341552 w 2376804"/>
              <a:gd name="T43" fmla="*/ 1006439 h 1080770"/>
              <a:gd name="T44" fmla="*/ 2313421 w 2376804"/>
              <a:gd name="T45" fmla="*/ 1036804 h 1080770"/>
              <a:gd name="T46" fmla="*/ 2279006 w 2376804"/>
              <a:gd name="T47" fmla="*/ 1060048 h 1080770"/>
              <a:gd name="T48" fmla="*/ 2239561 w 2376804"/>
              <a:gd name="T49" fmla="*/ 1074915 h 1080770"/>
              <a:gd name="T50" fmla="*/ 2196343 w 2376804"/>
              <a:gd name="T51" fmla="*/ 1080150 h 1080770"/>
              <a:gd name="T52" fmla="*/ 180081 w 2376804"/>
              <a:gd name="T53" fmla="*/ 1080150 h 1080770"/>
              <a:gd name="T54" fmla="*/ 165314 w 2376804"/>
              <a:gd name="T55" fmla="*/ 1079553 h 1080770"/>
              <a:gd name="T56" fmla="*/ 150875 w 2376804"/>
              <a:gd name="T57" fmla="*/ 1077792 h 1080770"/>
              <a:gd name="T58" fmla="*/ 109992 w 2376804"/>
              <a:gd name="T59" fmla="*/ 1065997 h 1080770"/>
              <a:gd name="T60" fmla="*/ 73734 w 2376804"/>
              <a:gd name="T61" fmla="*/ 1045405 h 1080770"/>
              <a:gd name="T62" fmla="*/ 43354 w 2376804"/>
              <a:gd name="T63" fmla="*/ 1017274 h 1080770"/>
              <a:gd name="T64" fmla="*/ 20103 w 2376804"/>
              <a:gd name="T65" fmla="*/ 982859 h 1080770"/>
              <a:gd name="T66" fmla="*/ 5234 w 2376804"/>
              <a:gd name="T67" fmla="*/ 943414 h 1080770"/>
              <a:gd name="T68" fmla="*/ 0 w 2376804"/>
              <a:gd name="T69" fmla="*/ 900196 h 1080770"/>
              <a:gd name="T70" fmla="*/ 0 w 2376804"/>
              <a:gd name="T71" fmla="*/ 180106 h 10807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6804"/>
              <a:gd name="T109" fmla="*/ 0 h 1080770"/>
              <a:gd name="T110" fmla="*/ 2376804 w 2376804"/>
              <a:gd name="T111" fmla="*/ 1080770 h 108077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6804" h="1080770">
                <a:moveTo>
                  <a:pt x="0" y="180106"/>
                </a:moveTo>
                <a:lnTo>
                  <a:pt x="5234" y="136829"/>
                </a:lnTo>
                <a:lnTo>
                  <a:pt x="20103" y="97343"/>
                </a:lnTo>
                <a:lnTo>
                  <a:pt x="43354" y="62900"/>
                </a:lnTo>
                <a:lnTo>
                  <a:pt x="73734" y="34754"/>
                </a:lnTo>
                <a:lnTo>
                  <a:pt x="109992" y="14155"/>
                </a:lnTo>
                <a:lnTo>
                  <a:pt x="150875" y="2357"/>
                </a:lnTo>
                <a:lnTo>
                  <a:pt x="180081" y="0"/>
                </a:lnTo>
                <a:lnTo>
                  <a:pt x="2196343" y="0"/>
                </a:lnTo>
                <a:lnTo>
                  <a:pt x="2211090" y="597"/>
                </a:lnTo>
                <a:lnTo>
                  <a:pt x="2225512" y="2357"/>
                </a:lnTo>
                <a:lnTo>
                  <a:pt x="2266354" y="14155"/>
                </a:lnTo>
                <a:lnTo>
                  <a:pt x="2302586" y="34754"/>
                </a:lnTo>
                <a:lnTo>
                  <a:pt x="2332951" y="62900"/>
                </a:lnTo>
                <a:lnTo>
                  <a:pt x="2356195" y="97343"/>
                </a:lnTo>
                <a:lnTo>
                  <a:pt x="2371062" y="136829"/>
                </a:lnTo>
                <a:lnTo>
                  <a:pt x="2376296" y="180106"/>
                </a:lnTo>
                <a:lnTo>
                  <a:pt x="2376296" y="900196"/>
                </a:lnTo>
                <a:lnTo>
                  <a:pt x="2375699" y="914944"/>
                </a:lnTo>
                <a:lnTo>
                  <a:pt x="2373939" y="929365"/>
                </a:lnTo>
                <a:lnTo>
                  <a:pt x="2362143" y="970207"/>
                </a:lnTo>
                <a:lnTo>
                  <a:pt x="2341552" y="1006439"/>
                </a:lnTo>
                <a:lnTo>
                  <a:pt x="2313421" y="1036804"/>
                </a:lnTo>
                <a:lnTo>
                  <a:pt x="2279006" y="1060048"/>
                </a:lnTo>
                <a:lnTo>
                  <a:pt x="2239561" y="1074915"/>
                </a:lnTo>
                <a:lnTo>
                  <a:pt x="2196343" y="1080150"/>
                </a:lnTo>
                <a:lnTo>
                  <a:pt x="180081" y="1080150"/>
                </a:lnTo>
                <a:lnTo>
                  <a:pt x="165314" y="1079553"/>
                </a:lnTo>
                <a:lnTo>
                  <a:pt x="150875" y="1077792"/>
                </a:lnTo>
                <a:lnTo>
                  <a:pt x="109992" y="1065997"/>
                </a:lnTo>
                <a:lnTo>
                  <a:pt x="73734" y="1045405"/>
                </a:lnTo>
                <a:lnTo>
                  <a:pt x="43354" y="1017274"/>
                </a:lnTo>
                <a:lnTo>
                  <a:pt x="20103" y="982859"/>
                </a:lnTo>
                <a:lnTo>
                  <a:pt x="5234" y="943414"/>
                </a:lnTo>
                <a:lnTo>
                  <a:pt x="0" y="900196"/>
                </a:lnTo>
                <a:lnTo>
                  <a:pt x="0" y="180106"/>
                </a:lnTo>
                <a:close/>
              </a:path>
            </a:pathLst>
          </a:custGeom>
          <a:noFill/>
          <a:ln w="12700">
            <a:solidFill>
              <a:srgbClr val="465A8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6" name="object 10">
            <a:extLst>
              <a:ext uri="{FF2B5EF4-FFF2-40B4-BE49-F238E27FC236}">
                <a16:creationId xmlns:a16="http://schemas.microsoft.com/office/drawing/2014/main" id="{50A74C51-26B0-6E11-5991-055B1E99FFF1}"/>
              </a:ext>
            </a:extLst>
          </p:cNvPr>
          <p:cNvSpPr txBox="1">
            <a:spLocks noChangeArrowheads="1"/>
          </p:cNvSpPr>
          <p:nvPr/>
        </p:nvSpPr>
        <p:spPr bwMode="auto">
          <a:xfrm>
            <a:off x="2032000" y="1774825"/>
            <a:ext cx="9747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144463"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Arial" panose="020B0604020202020204" pitchFamily="34" charset="0"/>
              </a:rPr>
              <a:t>TRAIT</a:t>
            </a:r>
            <a:r>
              <a:rPr lang="en-US" altLang="en-US">
                <a:latin typeface="Times New Roman" panose="02020603050405020304" pitchFamily="18" charset="0"/>
                <a:cs typeface="Times New Roman" panose="02020603050405020304" pitchFamily="18" charset="0"/>
              </a:rPr>
              <a:t> </a:t>
            </a:r>
            <a:r>
              <a:rPr lang="en-US" altLang="en-US">
                <a:latin typeface="Arial" panose="020B0604020202020204" pitchFamily="34" charset="0"/>
              </a:rPr>
              <a:t>THEORY</a:t>
            </a:r>
          </a:p>
        </p:txBody>
      </p:sp>
      <p:sp>
        <p:nvSpPr>
          <p:cNvPr id="14347" name="object 11">
            <a:extLst>
              <a:ext uri="{FF2B5EF4-FFF2-40B4-BE49-F238E27FC236}">
                <a16:creationId xmlns:a16="http://schemas.microsoft.com/office/drawing/2014/main" id="{C18BE182-0589-3D18-848D-A2C09DC8F516}"/>
              </a:ext>
            </a:extLst>
          </p:cNvPr>
          <p:cNvSpPr>
            <a:spLocks noChangeArrowheads="1"/>
          </p:cNvSpPr>
          <p:nvPr/>
        </p:nvSpPr>
        <p:spPr bwMode="auto">
          <a:xfrm>
            <a:off x="4140200" y="4173538"/>
            <a:ext cx="2519363" cy="1223962"/>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8" name="object 12">
            <a:extLst>
              <a:ext uri="{FF2B5EF4-FFF2-40B4-BE49-F238E27FC236}">
                <a16:creationId xmlns:a16="http://schemas.microsoft.com/office/drawing/2014/main" id="{20B307EF-293D-233E-E5DE-AB8158F020B8}"/>
              </a:ext>
            </a:extLst>
          </p:cNvPr>
          <p:cNvSpPr>
            <a:spLocks noChangeArrowheads="1"/>
          </p:cNvSpPr>
          <p:nvPr/>
        </p:nvSpPr>
        <p:spPr bwMode="auto">
          <a:xfrm>
            <a:off x="4211638" y="4221163"/>
            <a:ext cx="2376487" cy="10795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49" name="object 13">
            <a:extLst>
              <a:ext uri="{FF2B5EF4-FFF2-40B4-BE49-F238E27FC236}">
                <a16:creationId xmlns:a16="http://schemas.microsoft.com/office/drawing/2014/main" id="{CEF8C209-C08E-65FE-8BCB-3CB7C13026F6}"/>
              </a:ext>
            </a:extLst>
          </p:cNvPr>
          <p:cNvSpPr>
            <a:spLocks/>
          </p:cNvSpPr>
          <p:nvPr/>
        </p:nvSpPr>
        <p:spPr bwMode="auto">
          <a:xfrm>
            <a:off x="4211638" y="4221163"/>
            <a:ext cx="2376487" cy="1079500"/>
          </a:xfrm>
          <a:custGeom>
            <a:avLst/>
            <a:gdLst>
              <a:gd name="T0" fmla="*/ 0 w 2376804"/>
              <a:gd name="T1" fmla="*/ 179963 h 1080135"/>
              <a:gd name="T2" fmla="*/ 5233 w 2376804"/>
              <a:gd name="T3" fmla="*/ 136738 h 1080135"/>
              <a:gd name="T4" fmla="*/ 20099 w 2376804"/>
              <a:gd name="T5" fmla="*/ 97289 h 1080135"/>
              <a:gd name="T6" fmla="*/ 43346 w 2376804"/>
              <a:gd name="T7" fmla="*/ 62873 h 1080135"/>
              <a:gd name="T8" fmla="*/ 73724 w 2376804"/>
              <a:gd name="T9" fmla="*/ 34742 h 1080135"/>
              <a:gd name="T10" fmla="*/ 109980 w 2376804"/>
              <a:gd name="T11" fmla="*/ 14152 h 1080135"/>
              <a:gd name="T12" fmla="*/ 150865 w 2376804"/>
              <a:gd name="T13" fmla="*/ 2357 h 1080135"/>
              <a:gd name="T14" fmla="*/ 180075 w 2376804"/>
              <a:gd name="T15" fmla="*/ 0 h 1080135"/>
              <a:gd name="T16" fmla="*/ 2196205 w 2376804"/>
              <a:gd name="T17" fmla="*/ 0 h 1080135"/>
              <a:gd name="T18" fmla="*/ 2210971 w 2376804"/>
              <a:gd name="T19" fmla="*/ 597 h 1080135"/>
              <a:gd name="T20" fmla="*/ 2225408 w 2376804"/>
              <a:gd name="T21" fmla="*/ 2357 h 1080135"/>
              <a:gd name="T22" fmla="*/ 2266287 w 2376804"/>
              <a:gd name="T23" fmla="*/ 14152 h 1080135"/>
              <a:gd name="T24" fmla="*/ 2302544 w 2376804"/>
              <a:gd name="T25" fmla="*/ 34742 h 1080135"/>
              <a:gd name="T26" fmla="*/ 2332925 w 2376804"/>
              <a:gd name="T27" fmla="*/ 62873 h 1080135"/>
              <a:gd name="T28" fmla="*/ 2356176 w 2376804"/>
              <a:gd name="T29" fmla="*/ 97289 h 1080135"/>
              <a:gd name="T30" fmla="*/ 2371046 w 2376804"/>
              <a:gd name="T31" fmla="*/ 136738 h 1080135"/>
              <a:gd name="T32" fmla="*/ 2376281 w 2376804"/>
              <a:gd name="T33" fmla="*/ 179963 h 1080135"/>
              <a:gd name="T34" fmla="*/ 2376281 w 2376804"/>
              <a:gd name="T35" fmla="*/ 900053 h 1080135"/>
              <a:gd name="T36" fmla="*/ 2375684 w 2376804"/>
              <a:gd name="T37" fmla="*/ 914820 h 1080135"/>
              <a:gd name="T38" fmla="*/ 2373924 w 2376804"/>
              <a:gd name="T39" fmla="*/ 929259 h 1080135"/>
              <a:gd name="T40" fmla="*/ 2362126 w 2376804"/>
              <a:gd name="T41" fmla="*/ 970142 h 1080135"/>
              <a:gd name="T42" fmla="*/ 2341529 w 2376804"/>
              <a:gd name="T43" fmla="*/ 1006400 h 1080135"/>
              <a:gd name="T44" fmla="*/ 2313386 w 2376804"/>
              <a:gd name="T45" fmla="*/ 1036780 h 1080135"/>
              <a:gd name="T46" fmla="*/ 2278949 w 2376804"/>
              <a:gd name="T47" fmla="*/ 1060031 h 1080135"/>
              <a:gd name="T48" fmla="*/ 2239471 w 2376804"/>
              <a:gd name="T49" fmla="*/ 1074900 h 1080135"/>
              <a:gd name="T50" fmla="*/ 2196205 w 2376804"/>
              <a:gd name="T51" fmla="*/ 1080134 h 1080135"/>
              <a:gd name="T52" fmla="*/ 180075 w 2376804"/>
              <a:gd name="T53" fmla="*/ 1080134 h 1080135"/>
              <a:gd name="T54" fmla="*/ 165306 w 2376804"/>
              <a:gd name="T55" fmla="*/ 1079537 h 1080135"/>
              <a:gd name="T56" fmla="*/ 150865 w 2376804"/>
              <a:gd name="T57" fmla="*/ 1077777 h 1080135"/>
              <a:gd name="T58" fmla="*/ 109980 w 2376804"/>
              <a:gd name="T59" fmla="*/ 1065981 h 1080135"/>
              <a:gd name="T60" fmla="*/ 73724 w 2376804"/>
              <a:gd name="T61" fmla="*/ 1045385 h 1080135"/>
              <a:gd name="T62" fmla="*/ 43346 w 2376804"/>
              <a:gd name="T63" fmla="*/ 1017242 h 1080135"/>
              <a:gd name="T64" fmla="*/ 20099 w 2376804"/>
              <a:gd name="T65" fmla="*/ 982804 h 1080135"/>
              <a:gd name="T66" fmla="*/ 5233 w 2376804"/>
              <a:gd name="T67" fmla="*/ 943323 h 1080135"/>
              <a:gd name="T68" fmla="*/ 0 w 2376804"/>
              <a:gd name="T69" fmla="*/ 900053 h 1080135"/>
              <a:gd name="T70" fmla="*/ 0 w 2376804"/>
              <a:gd name="T71" fmla="*/ 179963 h 1080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6804"/>
              <a:gd name="T109" fmla="*/ 0 h 1080135"/>
              <a:gd name="T110" fmla="*/ 2376804 w 2376804"/>
              <a:gd name="T111" fmla="*/ 1080135 h 10801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6804" h="1080135">
                <a:moveTo>
                  <a:pt x="0" y="179963"/>
                </a:moveTo>
                <a:lnTo>
                  <a:pt x="5233" y="136738"/>
                </a:lnTo>
                <a:lnTo>
                  <a:pt x="20099" y="97289"/>
                </a:lnTo>
                <a:lnTo>
                  <a:pt x="43346" y="62873"/>
                </a:lnTo>
                <a:lnTo>
                  <a:pt x="73724" y="34742"/>
                </a:lnTo>
                <a:lnTo>
                  <a:pt x="109980" y="14152"/>
                </a:lnTo>
                <a:lnTo>
                  <a:pt x="150865" y="2357"/>
                </a:lnTo>
                <a:lnTo>
                  <a:pt x="180075" y="0"/>
                </a:lnTo>
                <a:lnTo>
                  <a:pt x="2196205" y="0"/>
                </a:lnTo>
                <a:lnTo>
                  <a:pt x="2210971" y="597"/>
                </a:lnTo>
                <a:lnTo>
                  <a:pt x="2225408" y="2357"/>
                </a:lnTo>
                <a:lnTo>
                  <a:pt x="2266287" y="14152"/>
                </a:lnTo>
                <a:lnTo>
                  <a:pt x="2302544" y="34742"/>
                </a:lnTo>
                <a:lnTo>
                  <a:pt x="2332925" y="62873"/>
                </a:lnTo>
                <a:lnTo>
                  <a:pt x="2356176" y="97289"/>
                </a:lnTo>
                <a:lnTo>
                  <a:pt x="2371046" y="136738"/>
                </a:lnTo>
                <a:lnTo>
                  <a:pt x="2376281" y="179963"/>
                </a:lnTo>
                <a:lnTo>
                  <a:pt x="2376281" y="900053"/>
                </a:lnTo>
                <a:lnTo>
                  <a:pt x="2375684" y="914820"/>
                </a:lnTo>
                <a:lnTo>
                  <a:pt x="2373924" y="929259"/>
                </a:lnTo>
                <a:lnTo>
                  <a:pt x="2362126" y="970142"/>
                </a:lnTo>
                <a:lnTo>
                  <a:pt x="2341529" y="1006400"/>
                </a:lnTo>
                <a:lnTo>
                  <a:pt x="2313386" y="1036780"/>
                </a:lnTo>
                <a:lnTo>
                  <a:pt x="2278949" y="1060031"/>
                </a:lnTo>
                <a:lnTo>
                  <a:pt x="2239471" y="1074900"/>
                </a:lnTo>
                <a:lnTo>
                  <a:pt x="2196205" y="1080134"/>
                </a:lnTo>
                <a:lnTo>
                  <a:pt x="180075" y="1080134"/>
                </a:lnTo>
                <a:lnTo>
                  <a:pt x="165306" y="1079537"/>
                </a:lnTo>
                <a:lnTo>
                  <a:pt x="150865" y="1077777"/>
                </a:lnTo>
                <a:lnTo>
                  <a:pt x="109980" y="1065981"/>
                </a:lnTo>
                <a:lnTo>
                  <a:pt x="73724" y="1045385"/>
                </a:lnTo>
                <a:lnTo>
                  <a:pt x="43346" y="1017242"/>
                </a:lnTo>
                <a:lnTo>
                  <a:pt x="20099" y="982804"/>
                </a:lnTo>
                <a:lnTo>
                  <a:pt x="5233" y="943323"/>
                </a:lnTo>
                <a:lnTo>
                  <a:pt x="0" y="900053"/>
                </a:lnTo>
                <a:lnTo>
                  <a:pt x="0" y="179963"/>
                </a:lnTo>
                <a:close/>
              </a:path>
            </a:pathLst>
          </a:custGeom>
          <a:noFill/>
          <a:ln w="12700">
            <a:solidFill>
              <a:srgbClr val="465A8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 name="object 14">
            <a:extLst>
              <a:ext uri="{FF2B5EF4-FFF2-40B4-BE49-F238E27FC236}">
                <a16:creationId xmlns:a16="http://schemas.microsoft.com/office/drawing/2014/main" id="{3547EEEE-9B23-452A-CC22-4DA749085829}"/>
              </a:ext>
            </a:extLst>
          </p:cNvPr>
          <p:cNvSpPr txBox="1"/>
          <p:nvPr/>
        </p:nvSpPr>
        <p:spPr>
          <a:xfrm>
            <a:off x="4545013" y="4511675"/>
            <a:ext cx="1716087" cy="530225"/>
          </a:xfrm>
          <a:prstGeom prst="rect">
            <a:avLst/>
          </a:prstGeom>
        </p:spPr>
        <p:txBody>
          <a:bodyPr lIns="0" tIns="0" rIns="0" bIns="0">
            <a:spAutoFit/>
          </a:bodyPr>
          <a:lstStyle/>
          <a:p>
            <a:pPr algn="ctr" fontAlgn="auto">
              <a:spcBef>
                <a:spcPts val="0"/>
              </a:spcBef>
              <a:spcAft>
                <a:spcPts val="0"/>
              </a:spcAft>
              <a:defRPr/>
            </a:pPr>
            <a:r>
              <a:rPr spc="-5" dirty="0">
                <a:latin typeface="Arial"/>
                <a:cs typeface="Arial"/>
              </a:rPr>
              <a:t>CO</a:t>
            </a:r>
            <a:r>
              <a:rPr spc="-10" dirty="0">
                <a:latin typeface="Arial"/>
                <a:cs typeface="Arial"/>
              </a:rPr>
              <a:t>N</a:t>
            </a:r>
            <a:r>
              <a:rPr spc="10" dirty="0">
                <a:latin typeface="Arial"/>
                <a:cs typeface="Arial"/>
              </a:rPr>
              <a:t>T</a:t>
            </a:r>
            <a:r>
              <a:rPr dirty="0">
                <a:latin typeface="Arial"/>
                <a:cs typeface="Arial"/>
              </a:rPr>
              <a:t>INGE</a:t>
            </a:r>
            <a:r>
              <a:rPr spc="-15" dirty="0">
                <a:latin typeface="Arial"/>
                <a:cs typeface="Arial"/>
              </a:rPr>
              <a:t>N</a:t>
            </a:r>
            <a:r>
              <a:rPr spc="-5" dirty="0">
                <a:latin typeface="Arial"/>
                <a:cs typeface="Arial"/>
              </a:rPr>
              <a:t>CY</a:t>
            </a:r>
            <a:endParaRPr>
              <a:latin typeface="Arial"/>
              <a:cs typeface="Arial"/>
            </a:endParaRPr>
          </a:p>
          <a:p>
            <a:pPr algn="ctr" fontAlgn="auto">
              <a:spcBef>
                <a:spcPts val="0"/>
              </a:spcBef>
              <a:spcAft>
                <a:spcPts val="0"/>
              </a:spcAft>
              <a:defRPr/>
            </a:pPr>
            <a:r>
              <a:rPr spc="-5" dirty="0">
                <a:latin typeface="Arial"/>
                <a:cs typeface="Arial"/>
              </a:rPr>
              <a:t>THEO</a:t>
            </a:r>
            <a:r>
              <a:rPr spc="-40" dirty="0">
                <a:latin typeface="Arial"/>
                <a:cs typeface="Arial"/>
              </a:rPr>
              <a:t>R</a:t>
            </a:r>
            <a:r>
              <a:rPr spc="-15" dirty="0">
                <a:latin typeface="Arial"/>
                <a:cs typeface="Arial"/>
              </a:rPr>
              <a:t>Y</a:t>
            </a:r>
            <a:endParaRPr>
              <a:latin typeface="Arial"/>
              <a:cs typeface="Arial"/>
            </a:endParaRPr>
          </a:p>
        </p:txBody>
      </p:sp>
      <p:sp>
        <p:nvSpPr>
          <p:cNvPr id="14351" name="object 15">
            <a:extLst>
              <a:ext uri="{FF2B5EF4-FFF2-40B4-BE49-F238E27FC236}">
                <a16:creationId xmlns:a16="http://schemas.microsoft.com/office/drawing/2014/main" id="{D1FBA588-3F64-B95B-919E-AD8A37BE2033}"/>
              </a:ext>
            </a:extLst>
          </p:cNvPr>
          <p:cNvSpPr>
            <a:spLocks noChangeArrowheads="1"/>
          </p:cNvSpPr>
          <p:nvPr/>
        </p:nvSpPr>
        <p:spPr bwMode="auto">
          <a:xfrm>
            <a:off x="2555875" y="2806700"/>
            <a:ext cx="2520950" cy="1223963"/>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2" name="object 16">
            <a:extLst>
              <a:ext uri="{FF2B5EF4-FFF2-40B4-BE49-F238E27FC236}">
                <a16:creationId xmlns:a16="http://schemas.microsoft.com/office/drawing/2014/main" id="{48F8685C-47AE-C60E-CB60-E1B168B83864}"/>
              </a:ext>
            </a:extLst>
          </p:cNvPr>
          <p:cNvSpPr>
            <a:spLocks noChangeArrowheads="1"/>
          </p:cNvSpPr>
          <p:nvPr/>
        </p:nvSpPr>
        <p:spPr bwMode="auto">
          <a:xfrm>
            <a:off x="2627313" y="2852738"/>
            <a:ext cx="2376487" cy="1081087"/>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3" name="object 17">
            <a:extLst>
              <a:ext uri="{FF2B5EF4-FFF2-40B4-BE49-F238E27FC236}">
                <a16:creationId xmlns:a16="http://schemas.microsoft.com/office/drawing/2014/main" id="{7EA59D2D-7CF5-EA26-B943-48A2AF821CB5}"/>
              </a:ext>
            </a:extLst>
          </p:cNvPr>
          <p:cNvSpPr>
            <a:spLocks/>
          </p:cNvSpPr>
          <p:nvPr/>
        </p:nvSpPr>
        <p:spPr bwMode="auto">
          <a:xfrm>
            <a:off x="2627313" y="2852738"/>
            <a:ext cx="2376487" cy="1081087"/>
          </a:xfrm>
          <a:custGeom>
            <a:avLst/>
            <a:gdLst>
              <a:gd name="T0" fmla="*/ 0 w 2376804"/>
              <a:gd name="T1" fmla="*/ 180075 h 1080135"/>
              <a:gd name="T2" fmla="*/ 5234 w 2376804"/>
              <a:gd name="T3" fmla="*/ 136810 h 1080135"/>
              <a:gd name="T4" fmla="*/ 20103 w 2376804"/>
              <a:gd name="T5" fmla="*/ 97332 h 1080135"/>
              <a:gd name="T6" fmla="*/ 43354 w 2376804"/>
              <a:gd name="T7" fmla="*/ 62895 h 1080135"/>
              <a:gd name="T8" fmla="*/ 73734 w 2376804"/>
              <a:gd name="T9" fmla="*/ 34752 h 1080135"/>
              <a:gd name="T10" fmla="*/ 109992 w 2376804"/>
              <a:gd name="T11" fmla="*/ 14155 h 1080135"/>
              <a:gd name="T12" fmla="*/ 150875 w 2376804"/>
              <a:gd name="T13" fmla="*/ 2357 h 1080135"/>
              <a:gd name="T14" fmla="*/ 180081 w 2376804"/>
              <a:gd name="T15" fmla="*/ 0 h 1080135"/>
              <a:gd name="T16" fmla="*/ 2196221 w 2376804"/>
              <a:gd name="T17" fmla="*/ 0 h 1080135"/>
              <a:gd name="T18" fmla="*/ 2210986 w 2376804"/>
              <a:gd name="T19" fmla="*/ 597 h 1080135"/>
              <a:gd name="T20" fmla="*/ 2225423 w 2376804"/>
              <a:gd name="T21" fmla="*/ 2357 h 1080135"/>
              <a:gd name="T22" fmla="*/ 2266303 w 2376804"/>
              <a:gd name="T23" fmla="*/ 14155 h 1080135"/>
              <a:gd name="T24" fmla="*/ 2302559 w 2376804"/>
              <a:gd name="T25" fmla="*/ 34752 h 1080135"/>
              <a:gd name="T26" fmla="*/ 2332940 w 2376804"/>
              <a:gd name="T27" fmla="*/ 62895 h 1080135"/>
              <a:gd name="T28" fmla="*/ 2356192 w 2376804"/>
              <a:gd name="T29" fmla="*/ 97332 h 1080135"/>
              <a:gd name="T30" fmla="*/ 2371061 w 2376804"/>
              <a:gd name="T31" fmla="*/ 136810 h 1080135"/>
              <a:gd name="T32" fmla="*/ 2376296 w 2376804"/>
              <a:gd name="T33" fmla="*/ 180075 h 1080135"/>
              <a:gd name="T34" fmla="*/ 2376296 w 2376804"/>
              <a:gd name="T35" fmla="*/ 900043 h 1080135"/>
              <a:gd name="T36" fmla="*/ 2375699 w 2376804"/>
              <a:gd name="T37" fmla="*/ 914812 h 1080135"/>
              <a:gd name="T38" fmla="*/ 2373939 w 2376804"/>
              <a:gd name="T39" fmla="*/ 929252 h 1080135"/>
              <a:gd name="T40" fmla="*/ 2362141 w 2376804"/>
              <a:gd name="T41" fmla="*/ 970138 h 1080135"/>
              <a:gd name="T42" fmla="*/ 2341544 w 2376804"/>
              <a:gd name="T43" fmla="*/ 1006398 h 1080135"/>
              <a:gd name="T44" fmla="*/ 2313401 w 2376804"/>
              <a:gd name="T45" fmla="*/ 1036780 h 1080135"/>
              <a:gd name="T46" fmla="*/ 2278964 w 2376804"/>
              <a:gd name="T47" fmla="*/ 1060031 h 1080135"/>
              <a:gd name="T48" fmla="*/ 2239486 w 2376804"/>
              <a:gd name="T49" fmla="*/ 1074900 h 1080135"/>
              <a:gd name="T50" fmla="*/ 2196221 w 2376804"/>
              <a:gd name="T51" fmla="*/ 1080134 h 1080135"/>
              <a:gd name="T52" fmla="*/ 180081 w 2376804"/>
              <a:gd name="T53" fmla="*/ 1080134 h 1080135"/>
              <a:gd name="T54" fmla="*/ 165314 w 2376804"/>
              <a:gd name="T55" fmla="*/ 1079537 h 1080135"/>
              <a:gd name="T56" fmla="*/ 150875 w 2376804"/>
              <a:gd name="T57" fmla="*/ 1077777 h 1080135"/>
              <a:gd name="T58" fmla="*/ 109992 w 2376804"/>
              <a:gd name="T59" fmla="*/ 1065980 h 1080135"/>
              <a:gd name="T60" fmla="*/ 73734 w 2376804"/>
              <a:gd name="T61" fmla="*/ 1045384 h 1080135"/>
              <a:gd name="T62" fmla="*/ 43354 w 2376804"/>
              <a:gd name="T63" fmla="*/ 1017240 h 1080135"/>
              <a:gd name="T64" fmla="*/ 20103 w 2376804"/>
              <a:gd name="T65" fmla="*/ 982801 h 1080135"/>
              <a:gd name="T66" fmla="*/ 5234 w 2376804"/>
              <a:gd name="T67" fmla="*/ 943318 h 1080135"/>
              <a:gd name="T68" fmla="*/ 0 w 2376804"/>
              <a:gd name="T69" fmla="*/ 900043 h 1080135"/>
              <a:gd name="T70" fmla="*/ 0 w 2376804"/>
              <a:gd name="T71" fmla="*/ 180075 h 1080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6804"/>
              <a:gd name="T109" fmla="*/ 0 h 1080135"/>
              <a:gd name="T110" fmla="*/ 2376804 w 2376804"/>
              <a:gd name="T111" fmla="*/ 1080135 h 10801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6804" h="1080135">
                <a:moveTo>
                  <a:pt x="0" y="180075"/>
                </a:moveTo>
                <a:lnTo>
                  <a:pt x="5234" y="136810"/>
                </a:lnTo>
                <a:lnTo>
                  <a:pt x="20103" y="97332"/>
                </a:lnTo>
                <a:lnTo>
                  <a:pt x="43354" y="62895"/>
                </a:lnTo>
                <a:lnTo>
                  <a:pt x="73734" y="34752"/>
                </a:lnTo>
                <a:lnTo>
                  <a:pt x="109992" y="14155"/>
                </a:lnTo>
                <a:lnTo>
                  <a:pt x="150875" y="2357"/>
                </a:lnTo>
                <a:lnTo>
                  <a:pt x="180081" y="0"/>
                </a:lnTo>
                <a:lnTo>
                  <a:pt x="2196221" y="0"/>
                </a:lnTo>
                <a:lnTo>
                  <a:pt x="2210986" y="597"/>
                </a:lnTo>
                <a:lnTo>
                  <a:pt x="2225423" y="2357"/>
                </a:lnTo>
                <a:lnTo>
                  <a:pt x="2266303" y="14155"/>
                </a:lnTo>
                <a:lnTo>
                  <a:pt x="2302559" y="34752"/>
                </a:lnTo>
                <a:lnTo>
                  <a:pt x="2332940" y="62895"/>
                </a:lnTo>
                <a:lnTo>
                  <a:pt x="2356192" y="97332"/>
                </a:lnTo>
                <a:lnTo>
                  <a:pt x="2371061" y="136810"/>
                </a:lnTo>
                <a:lnTo>
                  <a:pt x="2376296" y="180075"/>
                </a:lnTo>
                <a:lnTo>
                  <a:pt x="2376296" y="900043"/>
                </a:lnTo>
                <a:lnTo>
                  <a:pt x="2375699" y="914812"/>
                </a:lnTo>
                <a:lnTo>
                  <a:pt x="2373939" y="929252"/>
                </a:lnTo>
                <a:lnTo>
                  <a:pt x="2362141" y="970138"/>
                </a:lnTo>
                <a:lnTo>
                  <a:pt x="2341544" y="1006398"/>
                </a:lnTo>
                <a:lnTo>
                  <a:pt x="2313401" y="1036780"/>
                </a:lnTo>
                <a:lnTo>
                  <a:pt x="2278964" y="1060031"/>
                </a:lnTo>
                <a:lnTo>
                  <a:pt x="2239486" y="1074900"/>
                </a:lnTo>
                <a:lnTo>
                  <a:pt x="2196221" y="1080134"/>
                </a:lnTo>
                <a:lnTo>
                  <a:pt x="180081" y="1080134"/>
                </a:lnTo>
                <a:lnTo>
                  <a:pt x="165314" y="1079537"/>
                </a:lnTo>
                <a:lnTo>
                  <a:pt x="150875" y="1077777"/>
                </a:lnTo>
                <a:lnTo>
                  <a:pt x="109992" y="1065980"/>
                </a:lnTo>
                <a:lnTo>
                  <a:pt x="73734" y="1045384"/>
                </a:lnTo>
                <a:lnTo>
                  <a:pt x="43354" y="1017240"/>
                </a:lnTo>
                <a:lnTo>
                  <a:pt x="20103" y="982801"/>
                </a:lnTo>
                <a:lnTo>
                  <a:pt x="5234" y="943318"/>
                </a:lnTo>
                <a:lnTo>
                  <a:pt x="0" y="900043"/>
                </a:lnTo>
                <a:lnTo>
                  <a:pt x="0" y="180075"/>
                </a:lnTo>
                <a:close/>
              </a:path>
            </a:pathLst>
          </a:custGeom>
          <a:noFill/>
          <a:ln w="12700">
            <a:solidFill>
              <a:srgbClr val="83AA3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4" name="object 18">
            <a:extLst>
              <a:ext uri="{FF2B5EF4-FFF2-40B4-BE49-F238E27FC236}">
                <a16:creationId xmlns:a16="http://schemas.microsoft.com/office/drawing/2014/main" id="{17513E8A-621D-20C2-FA4A-8EB22BC2A77C}"/>
              </a:ext>
            </a:extLst>
          </p:cNvPr>
          <p:cNvSpPr txBox="1">
            <a:spLocks noChangeArrowheads="1"/>
          </p:cNvSpPr>
          <p:nvPr/>
        </p:nvSpPr>
        <p:spPr bwMode="auto">
          <a:xfrm>
            <a:off x="3175000" y="3143250"/>
            <a:ext cx="12922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65100" indent="-1524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Arial" panose="020B0604020202020204" pitchFamily="34" charset="0"/>
              </a:rPr>
              <a:t>BEHAVIRAL</a:t>
            </a:r>
            <a:r>
              <a:rPr lang="en-US" altLang="en-US">
                <a:latin typeface="Times New Roman" panose="02020603050405020304" pitchFamily="18" charset="0"/>
                <a:cs typeface="Times New Roman" panose="02020603050405020304" pitchFamily="18" charset="0"/>
              </a:rPr>
              <a:t> </a:t>
            </a:r>
            <a:r>
              <a:rPr lang="en-US" altLang="en-US">
                <a:latin typeface="Arial" panose="020B0604020202020204" pitchFamily="34" charset="0"/>
              </a:rPr>
              <a:t>THEORY</a:t>
            </a:r>
          </a:p>
        </p:txBody>
      </p:sp>
      <p:sp>
        <p:nvSpPr>
          <p:cNvPr id="14355" name="object 19">
            <a:extLst>
              <a:ext uri="{FF2B5EF4-FFF2-40B4-BE49-F238E27FC236}">
                <a16:creationId xmlns:a16="http://schemas.microsoft.com/office/drawing/2014/main" id="{8EF342C5-C602-17D4-2E31-A50870E85C51}"/>
              </a:ext>
            </a:extLst>
          </p:cNvPr>
          <p:cNvSpPr>
            <a:spLocks noChangeArrowheads="1"/>
          </p:cNvSpPr>
          <p:nvPr/>
        </p:nvSpPr>
        <p:spPr bwMode="auto">
          <a:xfrm>
            <a:off x="5581650" y="5543550"/>
            <a:ext cx="2517775" cy="12223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6" name="object 20">
            <a:extLst>
              <a:ext uri="{FF2B5EF4-FFF2-40B4-BE49-F238E27FC236}">
                <a16:creationId xmlns:a16="http://schemas.microsoft.com/office/drawing/2014/main" id="{F3A5D453-F5A9-DE0B-10F7-DBC017D22A38}"/>
              </a:ext>
            </a:extLst>
          </p:cNvPr>
          <p:cNvSpPr>
            <a:spLocks noChangeArrowheads="1"/>
          </p:cNvSpPr>
          <p:nvPr/>
        </p:nvSpPr>
        <p:spPr bwMode="auto">
          <a:xfrm>
            <a:off x="5651500" y="5589588"/>
            <a:ext cx="2376488" cy="10795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7" name="object 21">
            <a:extLst>
              <a:ext uri="{FF2B5EF4-FFF2-40B4-BE49-F238E27FC236}">
                <a16:creationId xmlns:a16="http://schemas.microsoft.com/office/drawing/2014/main" id="{D4675C5B-1B9B-4A95-B32F-22247D432F35}"/>
              </a:ext>
            </a:extLst>
          </p:cNvPr>
          <p:cNvSpPr>
            <a:spLocks/>
          </p:cNvSpPr>
          <p:nvPr/>
        </p:nvSpPr>
        <p:spPr bwMode="auto">
          <a:xfrm>
            <a:off x="5651500" y="5589588"/>
            <a:ext cx="2378075" cy="1079500"/>
          </a:xfrm>
          <a:custGeom>
            <a:avLst/>
            <a:gdLst>
              <a:gd name="T0" fmla="*/ 0 w 2376804"/>
              <a:gd name="T1" fmla="*/ 180011 h 1080134"/>
              <a:gd name="T2" fmla="*/ 5232 w 2376804"/>
              <a:gd name="T3" fmla="*/ 136753 h 1080134"/>
              <a:gd name="T4" fmla="*/ 20095 w 2376804"/>
              <a:gd name="T5" fmla="*/ 97286 h 1080134"/>
              <a:gd name="T6" fmla="*/ 43335 w 2376804"/>
              <a:gd name="T7" fmla="*/ 62862 h 1080134"/>
              <a:gd name="T8" fmla="*/ 73697 w 2376804"/>
              <a:gd name="T9" fmla="*/ 34732 h 1080134"/>
              <a:gd name="T10" fmla="*/ 109929 w 2376804"/>
              <a:gd name="T11" fmla="*/ 14146 h 1080134"/>
              <a:gd name="T12" fmla="*/ 150776 w 2376804"/>
              <a:gd name="T13" fmla="*/ 2356 h 1080134"/>
              <a:gd name="T14" fmla="*/ 179953 w 2376804"/>
              <a:gd name="T15" fmla="*/ 0 h 1080134"/>
              <a:gd name="T16" fmla="*/ 2196205 w 2376804"/>
              <a:gd name="T17" fmla="*/ 0 h 1080134"/>
              <a:gd name="T18" fmla="*/ 2210971 w 2376804"/>
              <a:gd name="T19" fmla="*/ 596 h 1080134"/>
              <a:gd name="T20" fmla="*/ 2225408 w 2376804"/>
              <a:gd name="T21" fmla="*/ 2356 h 1080134"/>
              <a:gd name="T22" fmla="*/ 2266287 w 2376804"/>
              <a:gd name="T23" fmla="*/ 14146 h 1080134"/>
              <a:gd name="T24" fmla="*/ 2302544 w 2376804"/>
              <a:gd name="T25" fmla="*/ 34732 h 1080134"/>
              <a:gd name="T26" fmla="*/ 2332925 w 2376804"/>
              <a:gd name="T27" fmla="*/ 62862 h 1080134"/>
              <a:gd name="T28" fmla="*/ 2356176 w 2376804"/>
              <a:gd name="T29" fmla="*/ 97286 h 1080134"/>
              <a:gd name="T30" fmla="*/ 2371046 w 2376804"/>
              <a:gd name="T31" fmla="*/ 136753 h 1080134"/>
              <a:gd name="T32" fmla="*/ 2376281 w 2376804"/>
              <a:gd name="T33" fmla="*/ 180011 h 1080134"/>
              <a:gd name="T34" fmla="*/ 2376281 w 2376804"/>
              <a:gd name="T35" fmla="*/ 900101 h 1080134"/>
              <a:gd name="T36" fmla="*/ 2375684 w 2376804"/>
              <a:gd name="T37" fmla="*/ 914865 h 1080134"/>
              <a:gd name="T38" fmla="*/ 2373924 w 2376804"/>
              <a:gd name="T39" fmla="*/ 929300 h 1080134"/>
              <a:gd name="T40" fmla="*/ 2362126 w 2376804"/>
              <a:gd name="T41" fmla="*/ 970169 h 1080134"/>
              <a:gd name="T42" fmla="*/ 2341529 w 2376804"/>
              <a:gd name="T43" fmla="*/ 1006413 h 1080134"/>
              <a:gd name="T44" fmla="*/ 2313386 w 2376804"/>
              <a:gd name="T45" fmla="*/ 1036780 h 1080134"/>
              <a:gd name="T46" fmla="*/ 2278949 w 2376804"/>
              <a:gd name="T47" fmla="*/ 1060019 h 1080134"/>
              <a:gd name="T48" fmla="*/ 2239471 w 2376804"/>
              <a:gd name="T49" fmla="*/ 1074880 h 1080134"/>
              <a:gd name="T50" fmla="*/ 2196205 w 2376804"/>
              <a:gd name="T51" fmla="*/ 1080111 h 1080134"/>
              <a:gd name="T52" fmla="*/ 179953 w 2376804"/>
              <a:gd name="T53" fmla="*/ 1080111 h 1080134"/>
              <a:gd name="T54" fmla="*/ 165201 w 2376804"/>
              <a:gd name="T55" fmla="*/ 1079515 h 1080134"/>
              <a:gd name="T56" fmla="*/ 150776 w 2376804"/>
              <a:gd name="T57" fmla="*/ 1077755 h 1080134"/>
              <a:gd name="T58" fmla="*/ 109929 w 2376804"/>
              <a:gd name="T59" fmla="*/ 1065965 h 1080134"/>
              <a:gd name="T60" fmla="*/ 73697 w 2376804"/>
              <a:gd name="T61" fmla="*/ 1045380 h 1080134"/>
              <a:gd name="T62" fmla="*/ 43335 w 2376804"/>
              <a:gd name="T63" fmla="*/ 1017250 h 1080134"/>
              <a:gd name="T64" fmla="*/ 20095 w 2376804"/>
              <a:gd name="T65" fmla="*/ 982826 h 1080134"/>
              <a:gd name="T66" fmla="*/ 5232 w 2376804"/>
              <a:gd name="T67" fmla="*/ 943360 h 1080134"/>
              <a:gd name="T68" fmla="*/ 0 w 2376804"/>
              <a:gd name="T69" fmla="*/ 900101 h 1080134"/>
              <a:gd name="T70" fmla="*/ 0 w 2376804"/>
              <a:gd name="T71" fmla="*/ 180011 h 1080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6804"/>
              <a:gd name="T109" fmla="*/ 0 h 1080134"/>
              <a:gd name="T110" fmla="*/ 2376804 w 2376804"/>
              <a:gd name="T111" fmla="*/ 1080134 h 108013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6804" h="1080134">
                <a:moveTo>
                  <a:pt x="0" y="180011"/>
                </a:moveTo>
                <a:lnTo>
                  <a:pt x="5232" y="136753"/>
                </a:lnTo>
                <a:lnTo>
                  <a:pt x="20095" y="97286"/>
                </a:lnTo>
                <a:lnTo>
                  <a:pt x="43335" y="62862"/>
                </a:lnTo>
                <a:lnTo>
                  <a:pt x="73697" y="34732"/>
                </a:lnTo>
                <a:lnTo>
                  <a:pt x="109929" y="14146"/>
                </a:lnTo>
                <a:lnTo>
                  <a:pt x="150776" y="2356"/>
                </a:lnTo>
                <a:lnTo>
                  <a:pt x="179953" y="0"/>
                </a:lnTo>
                <a:lnTo>
                  <a:pt x="2196205" y="0"/>
                </a:lnTo>
                <a:lnTo>
                  <a:pt x="2210971" y="596"/>
                </a:lnTo>
                <a:lnTo>
                  <a:pt x="2225408" y="2356"/>
                </a:lnTo>
                <a:lnTo>
                  <a:pt x="2266287" y="14146"/>
                </a:lnTo>
                <a:lnTo>
                  <a:pt x="2302544" y="34732"/>
                </a:lnTo>
                <a:lnTo>
                  <a:pt x="2332925" y="62862"/>
                </a:lnTo>
                <a:lnTo>
                  <a:pt x="2356176" y="97286"/>
                </a:lnTo>
                <a:lnTo>
                  <a:pt x="2371046" y="136753"/>
                </a:lnTo>
                <a:lnTo>
                  <a:pt x="2376281" y="180011"/>
                </a:lnTo>
                <a:lnTo>
                  <a:pt x="2376281" y="900101"/>
                </a:lnTo>
                <a:lnTo>
                  <a:pt x="2375684" y="914865"/>
                </a:lnTo>
                <a:lnTo>
                  <a:pt x="2373924" y="929300"/>
                </a:lnTo>
                <a:lnTo>
                  <a:pt x="2362126" y="970169"/>
                </a:lnTo>
                <a:lnTo>
                  <a:pt x="2341529" y="1006413"/>
                </a:lnTo>
                <a:lnTo>
                  <a:pt x="2313386" y="1036780"/>
                </a:lnTo>
                <a:lnTo>
                  <a:pt x="2278949" y="1060019"/>
                </a:lnTo>
                <a:lnTo>
                  <a:pt x="2239471" y="1074880"/>
                </a:lnTo>
                <a:lnTo>
                  <a:pt x="2196205" y="1080111"/>
                </a:lnTo>
                <a:lnTo>
                  <a:pt x="179953" y="1080111"/>
                </a:lnTo>
                <a:lnTo>
                  <a:pt x="165201" y="1079515"/>
                </a:lnTo>
                <a:lnTo>
                  <a:pt x="150776" y="1077755"/>
                </a:lnTo>
                <a:lnTo>
                  <a:pt x="109929" y="1065965"/>
                </a:lnTo>
                <a:lnTo>
                  <a:pt x="73697" y="1045380"/>
                </a:lnTo>
                <a:lnTo>
                  <a:pt x="43335" y="1017250"/>
                </a:lnTo>
                <a:lnTo>
                  <a:pt x="20095" y="982826"/>
                </a:lnTo>
                <a:lnTo>
                  <a:pt x="5232" y="943360"/>
                </a:lnTo>
                <a:lnTo>
                  <a:pt x="0" y="900101"/>
                </a:lnTo>
                <a:lnTo>
                  <a:pt x="0" y="180011"/>
                </a:lnTo>
                <a:close/>
              </a:path>
            </a:pathLst>
          </a:custGeom>
          <a:noFill/>
          <a:ln w="12700">
            <a:solidFill>
              <a:srgbClr val="83AA3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58" name="object 22">
            <a:extLst>
              <a:ext uri="{FF2B5EF4-FFF2-40B4-BE49-F238E27FC236}">
                <a16:creationId xmlns:a16="http://schemas.microsoft.com/office/drawing/2014/main" id="{387B5C33-A73B-F5F9-34B1-A0CE3D458B0B}"/>
              </a:ext>
            </a:extLst>
          </p:cNvPr>
          <p:cNvSpPr txBox="1">
            <a:spLocks noChangeArrowheads="1"/>
          </p:cNvSpPr>
          <p:nvPr/>
        </p:nvSpPr>
        <p:spPr bwMode="auto">
          <a:xfrm>
            <a:off x="6089650" y="5880100"/>
            <a:ext cx="15113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76225" indent="-263525"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Arial" panose="020B0604020202020204" pitchFamily="34" charset="0"/>
              </a:rPr>
              <a:t>SITUATIONAL</a:t>
            </a:r>
            <a:r>
              <a:rPr lang="en-US" altLang="en-US">
                <a:latin typeface="Times New Roman" panose="02020603050405020304" pitchFamily="18" charset="0"/>
                <a:cs typeface="Times New Roman" panose="02020603050405020304" pitchFamily="18" charset="0"/>
              </a:rPr>
              <a:t> </a:t>
            </a:r>
            <a:r>
              <a:rPr lang="en-US" altLang="en-US">
                <a:latin typeface="Arial" panose="020B0604020202020204" pitchFamily="34" charset="0"/>
              </a:rPr>
              <a:t>THEORY</a:t>
            </a:r>
          </a:p>
        </p:txBody>
      </p:sp>
      <p:sp>
        <p:nvSpPr>
          <p:cNvPr id="14359" name="object 23">
            <a:extLst>
              <a:ext uri="{FF2B5EF4-FFF2-40B4-BE49-F238E27FC236}">
                <a16:creationId xmlns:a16="http://schemas.microsoft.com/office/drawing/2014/main" id="{21CAD058-BE73-631F-6439-D3275C4C63C2}"/>
              </a:ext>
            </a:extLst>
          </p:cNvPr>
          <p:cNvSpPr>
            <a:spLocks/>
          </p:cNvSpPr>
          <p:nvPr/>
        </p:nvSpPr>
        <p:spPr bwMode="auto">
          <a:xfrm>
            <a:off x="2771775" y="2565400"/>
            <a:ext cx="215900" cy="287338"/>
          </a:xfrm>
          <a:custGeom>
            <a:avLst/>
            <a:gdLst>
              <a:gd name="T0" fmla="*/ 216026 w 216535"/>
              <a:gd name="T1" fmla="*/ 180075 h 288289"/>
              <a:gd name="T2" fmla="*/ 0 w 216535"/>
              <a:gd name="T3" fmla="*/ 180075 h 288289"/>
              <a:gd name="T4" fmla="*/ 108072 w 216535"/>
              <a:gd name="T5" fmla="*/ 288035 h 288289"/>
              <a:gd name="T6" fmla="*/ 216026 w 216535"/>
              <a:gd name="T7" fmla="*/ 180075 h 288289"/>
              <a:gd name="T8" fmla="*/ 162056 w 216535"/>
              <a:gd name="T9" fmla="*/ 108082 h 288289"/>
              <a:gd name="T10" fmla="*/ 53970 w 216535"/>
              <a:gd name="T11" fmla="*/ 108082 h 288289"/>
              <a:gd name="T12" fmla="*/ 53970 w 216535"/>
              <a:gd name="T13" fmla="*/ 180075 h 288289"/>
              <a:gd name="T14" fmla="*/ 162056 w 216535"/>
              <a:gd name="T15" fmla="*/ 180075 h 288289"/>
              <a:gd name="T16" fmla="*/ 162056 w 216535"/>
              <a:gd name="T17" fmla="*/ 108082 h 288289"/>
              <a:gd name="T18" fmla="*/ 108072 w 216535"/>
              <a:gd name="T19" fmla="*/ 0 h 288289"/>
              <a:gd name="T20" fmla="*/ 0 w 216535"/>
              <a:gd name="T21" fmla="*/ 108082 h 288289"/>
              <a:gd name="T22" fmla="*/ 216026 w 216535"/>
              <a:gd name="T23" fmla="*/ 108082 h 288289"/>
              <a:gd name="T24" fmla="*/ 108072 w 216535"/>
              <a:gd name="T25" fmla="*/ 0 h 288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535"/>
              <a:gd name="T40" fmla="*/ 0 h 288289"/>
              <a:gd name="T41" fmla="*/ 216535 w 216535"/>
              <a:gd name="T42" fmla="*/ 288289 h 288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535" h="288289">
                <a:moveTo>
                  <a:pt x="216026" y="180075"/>
                </a:moveTo>
                <a:lnTo>
                  <a:pt x="0" y="180075"/>
                </a:lnTo>
                <a:lnTo>
                  <a:pt x="108072" y="288035"/>
                </a:lnTo>
                <a:lnTo>
                  <a:pt x="216026" y="180075"/>
                </a:lnTo>
                <a:close/>
              </a:path>
              <a:path w="216535" h="288289">
                <a:moveTo>
                  <a:pt x="162056" y="108082"/>
                </a:moveTo>
                <a:lnTo>
                  <a:pt x="53970" y="108082"/>
                </a:lnTo>
                <a:lnTo>
                  <a:pt x="53970" y="180075"/>
                </a:lnTo>
                <a:lnTo>
                  <a:pt x="162056" y="180075"/>
                </a:lnTo>
                <a:lnTo>
                  <a:pt x="162056" y="108082"/>
                </a:lnTo>
                <a:close/>
              </a:path>
              <a:path w="216535" h="288289">
                <a:moveTo>
                  <a:pt x="108072" y="0"/>
                </a:moveTo>
                <a:lnTo>
                  <a:pt x="0" y="108082"/>
                </a:lnTo>
                <a:lnTo>
                  <a:pt x="216026" y="108082"/>
                </a:lnTo>
                <a:lnTo>
                  <a:pt x="108072" y="0"/>
                </a:lnTo>
                <a:close/>
              </a:path>
            </a:pathLst>
          </a:custGeom>
          <a:solidFill>
            <a:srgbClr val="3890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60" name="object 24">
            <a:extLst>
              <a:ext uri="{FF2B5EF4-FFF2-40B4-BE49-F238E27FC236}">
                <a16:creationId xmlns:a16="http://schemas.microsoft.com/office/drawing/2014/main" id="{0B6C91BA-311A-F63E-E7E2-5527CCF1B7E6}"/>
              </a:ext>
            </a:extLst>
          </p:cNvPr>
          <p:cNvSpPr>
            <a:spLocks/>
          </p:cNvSpPr>
          <p:nvPr/>
        </p:nvSpPr>
        <p:spPr bwMode="auto">
          <a:xfrm>
            <a:off x="2771775" y="2565400"/>
            <a:ext cx="215900" cy="287338"/>
          </a:xfrm>
          <a:custGeom>
            <a:avLst/>
            <a:gdLst>
              <a:gd name="T0" fmla="*/ 0 w 216535"/>
              <a:gd name="T1" fmla="*/ 108082 h 288289"/>
              <a:gd name="T2" fmla="*/ 108072 w 216535"/>
              <a:gd name="T3" fmla="*/ 0 h 288289"/>
              <a:gd name="T4" fmla="*/ 216026 w 216535"/>
              <a:gd name="T5" fmla="*/ 108082 h 288289"/>
              <a:gd name="T6" fmla="*/ 162056 w 216535"/>
              <a:gd name="T7" fmla="*/ 108082 h 288289"/>
              <a:gd name="T8" fmla="*/ 162056 w 216535"/>
              <a:gd name="T9" fmla="*/ 180075 h 288289"/>
              <a:gd name="T10" fmla="*/ 216026 w 216535"/>
              <a:gd name="T11" fmla="*/ 180075 h 288289"/>
              <a:gd name="T12" fmla="*/ 108072 w 216535"/>
              <a:gd name="T13" fmla="*/ 288035 h 288289"/>
              <a:gd name="T14" fmla="*/ 0 w 216535"/>
              <a:gd name="T15" fmla="*/ 180075 h 288289"/>
              <a:gd name="T16" fmla="*/ 53970 w 216535"/>
              <a:gd name="T17" fmla="*/ 180075 h 288289"/>
              <a:gd name="T18" fmla="*/ 53970 w 216535"/>
              <a:gd name="T19" fmla="*/ 108082 h 288289"/>
              <a:gd name="T20" fmla="*/ 0 w 216535"/>
              <a:gd name="T21" fmla="*/ 108082 h 2882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535"/>
              <a:gd name="T34" fmla="*/ 0 h 288289"/>
              <a:gd name="T35" fmla="*/ 216535 w 216535"/>
              <a:gd name="T36" fmla="*/ 288289 h 2882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535" h="288289">
                <a:moveTo>
                  <a:pt x="0" y="108082"/>
                </a:moveTo>
                <a:lnTo>
                  <a:pt x="108072" y="0"/>
                </a:lnTo>
                <a:lnTo>
                  <a:pt x="216026" y="108082"/>
                </a:lnTo>
                <a:lnTo>
                  <a:pt x="162056" y="108082"/>
                </a:lnTo>
                <a:lnTo>
                  <a:pt x="162056" y="180075"/>
                </a:lnTo>
                <a:lnTo>
                  <a:pt x="216026" y="180075"/>
                </a:lnTo>
                <a:lnTo>
                  <a:pt x="108072" y="288035"/>
                </a:lnTo>
                <a:lnTo>
                  <a:pt x="0" y="180075"/>
                </a:lnTo>
                <a:lnTo>
                  <a:pt x="53970" y="180075"/>
                </a:lnTo>
                <a:lnTo>
                  <a:pt x="53970" y="108082"/>
                </a:lnTo>
                <a:lnTo>
                  <a:pt x="0" y="108082"/>
                </a:lnTo>
                <a:close/>
              </a:path>
            </a:pathLst>
          </a:custGeom>
          <a:noFill/>
          <a:ln w="25399">
            <a:solidFill>
              <a:srgbClr val="25697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61" name="object 25">
            <a:extLst>
              <a:ext uri="{FF2B5EF4-FFF2-40B4-BE49-F238E27FC236}">
                <a16:creationId xmlns:a16="http://schemas.microsoft.com/office/drawing/2014/main" id="{F0344619-E83F-BD0B-CBF0-0797F2BB9205}"/>
              </a:ext>
            </a:extLst>
          </p:cNvPr>
          <p:cNvSpPr>
            <a:spLocks/>
          </p:cNvSpPr>
          <p:nvPr/>
        </p:nvSpPr>
        <p:spPr bwMode="auto">
          <a:xfrm>
            <a:off x="4500563" y="3933825"/>
            <a:ext cx="215900" cy="287338"/>
          </a:xfrm>
          <a:custGeom>
            <a:avLst/>
            <a:gdLst>
              <a:gd name="T0" fmla="*/ 216011 w 216535"/>
              <a:gd name="T1" fmla="*/ 179963 h 288289"/>
              <a:gd name="T2" fmla="*/ 0 w 216535"/>
              <a:gd name="T3" fmla="*/ 179963 h 288289"/>
              <a:gd name="T4" fmla="*/ 107929 w 216535"/>
              <a:gd name="T5" fmla="*/ 288035 h 288289"/>
              <a:gd name="T6" fmla="*/ 216011 w 216535"/>
              <a:gd name="T7" fmla="*/ 179963 h 288289"/>
              <a:gd name="T8" fmla="*/ 162031 w 216535"/>
              <a:gd name="T9" fmla="*/ 107954 h 288289"/>
              <a:gd name="T10" fmla="*/ 53949 w 216535"/>
              <a:gd name="T11" fmla="*/ 107954 h 288289"/>
              <a:gd name="T12" fmla="*/ 53949 w 216535"/>
              <a:gd name="T13" fmla="*/ 179963 h 288289"/>
              <a:gd name="T14" fmla="*/ 162031 w 216535"/>
              <a:gd name="T15" fmla="*/ 179963 h 288289"/>
              <a:gd name="T16" fmla="*/ 162031 w 216535"/>
              <a:gd name="T17" fmla="*/ 107954 h 288289"/>
              <a:gd name="T18" fmla="*/ 107929 w 216535"/>
              <a:gd name="T19" fmla="*/ 0 h 288289"/>
              <a:gd name="T20" fmla="*/ 0 w 216535"/>
              <a:gd name="T21" fmla="*/ 107954 h 288289"/>
              <a:gd name="T22" fmla="*/ 216011 w 216535"/>
              <a:gd name="T23" fmla="*/ 107954 h 288289"/>
              <a:gd name="T24" fmla="*/ 107929 w 216535"/>
              <a:gd name="T25" fmla="*/ 0 h 288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535"/>
              <a:gd name="T40" fmla="*/ 0 h 288289"/>
              <a:gd name="T41" fmla="*/ 216535 w 216535"/>
              <a:gd name="T42" fmla="*/ 288289 h 288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535" h="288289">
                <a:moveTo>
                  <a:pt x="216011" y="179963"/>
                </a:moveTo>
                <a:lnTo>
                  <a:pt x="0" y="179963"/>
                </a:lnTo>
                <a:lnTo>
                  <a:pt x="107929" y="288035"/>
                </a:lnTo>
                <a:lnTo>
                  <a:pt x="216011" y="179963"/>
                </a:lnTo>
                <a:close/>
              </a:path>
              <a:path w="216535" h="288289">
                <a:moveTo>
                  <a:pt x="162031" y="107954"/>
                </a:moveTo>
                <a:lnTo>
                  <a:pt x="53949" y="107954"/>
                </a:lnTo>
                <a:lnTo>
                  <a:pt x="53949" y="179963"/>
                </a:lnTo>
                <a:lnTo>
                  <a:pt x="162031" y="179963"/>
                </a:lnTo>
                <a:lnTo>
                  <a:pt x="162031" y="107954"/>
                </a:lnTo>
                <a:close/>
              </a:path>
              <a:path w="216535" h="288289">
                <a:moveTo>
                  <a:pt x="107929" y="0"/>
                </a:moveTo>
                <a:lnTo>
                  <a:pt x="0" y="107954"/>
                </a:lnTo>
                <a:lnTo>
                  <a:pt x="216011" y="107954"/>
                </a:lnTo>
                <a:lnTo>
                  <a:pt x="107929" y="0"/>
                </a:lnTo>
                <a:close/>
              </a:path>
            </a:pathLst>
          </a:custGeom>
          <a:solidFill>
            <a:srgbClr val="3890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62" name="object 26">
            <a:extLst>
              <a:ext uri="{FF2B5EF4-FFF2-40B4-BE49-F238E27FC236}">
                <a16:creationId xmlns:a16="http://schemas.microsoft.com/office/drawing/2014/main" id="{C1B78DE3-4653-1372-FB8E-3129509C0704}"/>
              </a:ext>
            </a:extLst>
          </p:cNvPr>
          <p:cNvSpPr>
            <a:spLocks/>
          </p:cNvSpPr>
          <p:nvPr/>
        </p:nvSpPr>
        <p:spPr bwMode="auto">
          <a:xfrm>
            <a:off x="4500563" y="3933825"/>
            <a:ext cx="215900" cy="287338"/>
          </a:xfrm>
          <a:custGeom>
            <a:avLst/>
            <a:gdLst>
              <a:gd name="T0" fmla="*/ 0 w 216535"/>
              <a:gd name="T1" fmla="*/ 107954 h 288289"/>
              <a:gd name="T2" fmla="*/ 107929 w 216535"/>
              <a:gd name="T3" fmla="*/ 0 h 288289"/>
              <a:gd name="T4" fmla="*/ 216011 w 216535"/>
              <a:gd name="T5" fmla="*/ 107954 h 288289"/>
              <a:gd name="T6" fmla="*/ 162031 w 216535"/>
              <a:gd name="T7" fmla="*/ 107954 h 288289"/>
              <a:gd name="T8" fmla="*/ 162031 w 216535"/>
              <a:gd name="T9" fmla="*/ 179963 h 288289"/>
              <a:gd name="T10" fmla="*/ 216011 w 216535"/>
              <a:gd name="T11" fmla="*/ 179963 h 288289"/>
              <a:gd name="T12" fmla="*/ 107929 w 216535"/>
              <a:gd name="T13" fmla="*/ 288035 h 288289"/>
              <a:gd name="T14" fmla="*/ 0 w 216535"/>
              <a:gd name="T15" fmla="*/ 179963 h 288289"/>
              <a:gd name="T16" fmla="*/ 53949 w 216535"/>
              <a:gd name="T17" fmla="*/ 179963 h 288289"/>
              <a:gd name="T18" fmla="*/ 53949 w 216535"/>
              <a:gd name="T19" fmla="*/ 107954 h 288289"/>
              <a:gd name="T20" fmla="*/ 0 w 216535"/>
              <a:gd name="T21" fmla="*/ 107954 h 2882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535"/>
              <a:gd name="T34" fmla="*/ 0 h 288289"/>
              <a:gd name="T35" fmla="*/ 216535 w 216535"/>
              <a:gd name="T36" fmla="*/ 288289 h 2882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535" h="288289">
                <a:moveTo>
                  <a:pt x="0" y="107954"/>
                </a:moveTo>
                <a:lnTo>
                  <a:pt x="107929" y="0"/>
                </a:lnTo>
                <a:lnTo>
                  <a:pt x="216011" y="107954"/>
                </a:lnTo>
                <a:lnTo>
                  <a:pt x="162031" y="107954"/>
                </a:lnTo>
                <a:lnTo>
                  <a:pt x="162031" y="179963"/>
                </a:lnTo>
                <a:lnTo>
                  <a:pt x="216011" y="179963"/>
                </a:lnTo>
                <a:lnTo>
                  <a:pt x="107929" y="288035"/>
                </a:lnTo>
                <a:lnTo>
                  <a:pt x="0" y="179963"/>
                </a:lnTo>
                <a:lnTo>
                  <a:pt x="53949" y="179963"/>
                </a:lnTo>
                <a:lnTo>
                  <a:pt x="53949" y="107954"/>
                </a:lnTo>
                <a:lnTo>
                  <a:pt x="0" y="107954"/>
                </a:lnTo>
                <a:close/>
              </a:path>
            </a:pathLst>
          </a:custGeom>
          <a:noFill/>
          <a:ln w="25399">
            <a:solidFill>
              <a:srgbClr val="25697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63" name="object 27">
            <a:extLst>
              <a:ext uri="{FF2B5EF4-FFF2-40B4-BE49-F238E27FC236}">
                <a16:creationId xmlns:a16="http://schemas.microsoft.com/office/drawing/2014/main" id="{3C3735FD-6998-7668-9614-AAF2E9C99C0A}"/>
              </a:ext>
            </a:extLst>
          </p:cNvPr>
          <p:cNvSpPr>
            <a:spLocks/>
          </p:cNvSpPr>
          <p:nvPr/>
        </p:nvSpPr>
        <p:spPr bwMode="auto">
          <a:xfrm>
            <a:off x="5867400" y="5300663"/>
            <a:ext cx="217488" cy="288925"/>
          </a:xfrm>
          <a:custGeom>
            <a:avLst/>
            <a:gdLst>
              <a:gd name="T0" fmla="*/ 216042 w 216535"/>
              <a:gd name="T1" fmla="*/ 179963 h 288289"/>
              <a:gd name="T2" fmla="*/ 0 w 216535"/>
              <a:gd name="T3" fmla="*/ 179963 h 288289"/>
              <a:gd name="T4" fmla="*/ 107960 w 216535"/>
              <a:gd name="T5" fmla="*/ 288011 h 288289"/>
              <a:gd name="T6" fmla="*/ 216042 w 216535"/>
              <a:gd name="T7" fmla="*/ 179963 h 288289"/>
              <a:gd name="T8" fmla="*/ 162062 w 216535"/>
              <a:gd name="T9" fmla="*/ 107954 h 288289"/>
              <a:gd name="T10" fmla="*/ 53980 w 216535"/>
              <a:gd name="T11" fmla="*/ 107954 h 288289"/>
              <a:gd name="T12" fmla="*/ 53980 w 216535"/>
              <a:gd name="T13" fmla="*/ 179963 h 288289"/>
              <a:gd name="T14" fmla="*/ 162062 w 216535"/>
              <a:gd name="T15" fmla="*/ 179963 h 288289"/>
              <a:gd name="T16" fmla="*/ 162062 w 216535"/>
              <a:gd name="T17" fmla="*/ 107954 h 288289"/>
              <a:gd name="T18" fmla="*/ 107960 w 216535"/>
              <a:gd name="T19" fmla="*/ 0 h 288289"/>
              <a:gd name="T20" fmla="*/ 0 w 216535"/>
              <a:gd name="T21" fmla="*/ 107954 h 288289"/>
              <a:gd name="T22" fmla="*/ 216042 w 216535"/>
              <a:gd name="T23" fmla="*/ 107954 h 288289"/>
              <a:gd name="T24" fmla="*/ 107960 w 216535"/>
              <a:gd name="T25" fmla="*/ 0 h 288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535"/>
              <a:gd name="T40" fmla="*/ 0 h 288289"/>
              <a:gd name="T41" fmla="*/ 216535 w 216535"/>
              <a:gd name="T42" fmla="*/ 288289 h 288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535" h="288289">
                <a:moveTo>
                  <a:pt x="216042" y="179963"/>
                </a:moveTo>
                <a:lnTo>
                  <a:pt x="0" y="179963"/>
                </a:lnTo>
                <a:lnTo>
                  <a:pt x="107960" y="288011"/>
                </a:lnTo>
                <a:lnTo>
                  <a:pt x="216042" y="179963"/>
                </a:lnTo>
                <a:close/>
              </a:path>
              <a:path w="216535" h="288289">
                <a:moveTo>
                  <a:pt x="162062" y="107954"/>
                </a:moveTo>
                <a:lnTo>
                  <a:pt x="53980" y="107954"/>
                </a:lnTo>
                <a:lnTo>
                  <a:pt x="53980" y="179963"/>
                </a:lnTo>
                <a:lnTo>
                  <a:pt x="162062" y="179963"/>
                </a:lnTo>
                <a:lnTo>
                  <a:pt x="162062" y="107954"/>
                </a:lnTo>
                <a:close/>
              </a:path>
              <a:path w="216535" h="288289">
                <a:moveTo>
                  <a:pt x="107960" y="0"/>
                </a:moveTo>
                <a:lnTo>
                  <a:pt x="0" y="107954"/>
                </a:lnTo>
                <a:lnTo>
                  <a:pt x="216042" y="107954"/>
                </a:lnTo>
                <a:lnTo>
                  <a:pt x="107960" y="0"/>
                </a:lnTo>
                <a:close/>
              </a:path>
            </a:pathLst>
          </a:custGeom>
          <a:solidFill>
            <a:srgbClr val="3890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4364" name="object 28">
            <a:extLst>
              <a:ext uri="{FF2B5EF4-FFF2-40B4-BE49-F238E27FC236}">
                <a16:creationId xmlns:a16="http://schemas.microsoft.com/office/drawing/2014/main" id="{632F0362-B820-B9C6-5413-53E94CB0AA83}"/>
              </a:ext>
            </a:extLst>
          </p:cNvPr>
          <p:cNvSpPr>
            <a:spLocks/>
          </p:cNvSpPr>
          <p:nvPr/>
        </p:nvSpPr>
        <p:spPr bwMode="auto">
          <a:xfrm>
            <a:off x="5867400" y="5300663"/>
            <a:ext cx="217488" cy="288925"/>
          </a:xfrm>
          <a:custGeom>
            <a:avLst/>
            <a:gdLst>
              <a:gd name="T0" fmla="*/ 0 w 216535"/>
              <a:gd name="T1" fmla="*/ 107954 h 288289"/>
              <a:gd name="T2" fmla="*/ 107960 w 216535"/>
              <a:gd name="T3" fmla="*/ 0 h 288289"/>
              <a:gd name="T4" fmla="*/ 216042 w 216535"/>
              <a:gd name="T5" fmla="*/ 107954 h 288289"/>
              <a:gd name="T6" fmla="*/ 162062 w 216535"/>
              <a:gd name="T7" fmla="*/ 107954 h 288289"/>
              <a:gd name="T8" fmla="*/ 162062 w 216535"/>
              <a:gd name="T9" fmla="*/ 179963 h 288289"/>
              <a:gd name="T10" fmla="*/ 216042 w 216535"/>
              <a:gd name="T11" fmla="*/ 179963 h 288289"/>
              <a:gd name="T12" fmla="*/ 107960 w 216535"/>
              <a:gd name="T13" fmla="*/ 288011 h 288289"/>
              <a:gd name="T14" fmla="*/ 0 w 216535"/>
              <a:gd name="T15" fmla="*/ 179963 h 288289"/>
              <a:gd name="T16" fmla="*/ 53980 w 216535"/>
              <a:gd name="T17" fmla="*/ 179963 h 288289"/>
              <a:gd name="T18" fmla="*/ 53980 w 216535"/>
              <a:gd name="T19" fmla="*/ 107954 h 288289"/>
              <a:gd name="T20" fmla="*/ 0 w 216535"/>
              <a:gd name="T21" fmla="*/ 107954 h 2882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535"/>
              <a:gd name="T34" fmla="*/ 0 h 288289"/>
              <a:gd name="T35" fmla="*/ 216535 w 216535"/>
              <a:gd name="T36" fmla="*/ 288289 h 2882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535" h="288289">
                <a:moveTo>
                  <a:pt x="0" y="107954"/>
                </a:moveTo>
                <a:lnTo>
                  <a:pt x="107960" y="0"/>
                </a:lnTo>
                <a:lnTo>
                  <a:pt x="216042" y="107954"/>
                </a:lnTo>
                <a:lnTo>
                  <a:pt x="162062" y="107954"/>
                </a:lnTo>
                <a:lnTo>
                  <a:pt x="162062" y="179963"/>
                </a:lnTo>
                <a:lnTo>
                  <a:pt x="216042" y="179963"/>
                </a:lnTo>
                <a:lnTo>
                  <a:pt x="107960" y="288011"/>
                </a:lnTo>
                <a:lnTo>
                  <a:pt x="0" y="179963"/>
                </a:lnTo>
                <a:lnTo>
                  <a:pt x="53980" y="179963"/>
                </a:lnTo>
                <a:lnTo>
                  <a:pt x="53980" y="107954"/>
                </a:lnTo>
                <a:lnTo>
                  <a:pt x="0" y="107954"/>
                </a:lnTo>
                <a:close/>
              </a:path>
            </a:pathLst>
          </a:custGeom>
          <a:noFill/>
          <a:ln w="25399">
            <a:solidFill>
              <a:srgbClr val="25697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082637884"/>
      </p:ext>
    </p:extLst>
  </p:cSld>
  <p:clrMapOvr>
    <a:masterClrMapping/>
  </p:clrMapOvr>
  <p:transition spd="med">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B2C829B-B7DA-FD86-C5AA-85C188587A41}"/>
              </a:ext>
            </a:extLst>
          </p:cNvPr>
          <p:cNvSpPr>
            <a:spLocks noGrp="1"/>
          </p:cNvSpPr>
          <p:nvPr>
            <p:ph type="title"/>
          </p:nvPr>
        </p:nvSpPr>
        <p:spPr>
          <a:xfrm>
            <a:off x="395288" y="263525"/>
            <a:ext cx="8229600" cy="788988"/>
          </a:xfrm>
        </p:spPr>
        <p:txBody>
          <a:bodyPr/>
          <a:lstStyle/>
          <a:p>
            <a:pPr algn="ctr"/>
            <a:r>
              <a:rPr lang="en-GB" altLang="en-US">
                <a:solidFill>
                  <a:schemeClr val="tx1"/>
                </a:solidFill>
              </a:rPr>
              <a:t>Trait, Personality, Skill, Style or Intelligence?</a:t>
            </a:r>
          </a:p>
        </p:txBody>
      </p:sp>
      <p:sp>
        <p:nvSpPr>
          <p:cNvPr id="3" name="Content Placeholder 2">
            <a:extLst>
              <a:ext uri="{FF2B5EF4-FFF2-40B4-BE49-F238E27FC236}">
                <a16:creationId xmlns:a16="http://schemas.microsoft.com/office/drawing/2014/main" id="{90C6D103-AA06-600E-91A1-34E600E7AD60}"/>
              </a:ext>
            </a:extLst>
          </p:cNvPr>
          <p:cNvSpPr>
            <a:spLocks noGrp="1"/>
          </p:cNvSpPr>
          <p:nvPr>
            <p:ph idx="1"/>
          </p:nvPr>
        </p:nvSpPr>
        <p:spPr>
          <a:xfrm>
            <a:off x="539750" y="1052513"/>
            <a:ext cx="8229600" cy="5562600"/>
          </a:xfrm>
        </p:spPr>
        <p:txBody>
          <a:bodyPr/>
          <a:lstStyle/>
          <a:p>
            <a:endParaRPr lang="en-GB" altLang="en-US" sz="2400" i="1"/>
          </a:p>
          <a:p>
            <a:r>
              <a:rPr lang="en-GB" altLang="en-US" sz="2400" i="1"/>
              <a:t>Trait – </a:t>
            </a:r>
            <a:r>
              <a:rPr lang="en-GB" altLang="en-US" sz="2400"/>
              <a:t>a distinguishing feature in character, appearance, habit or portrayal</a:t>
            </a:r>
          </a:p>
          <a:p>
            <a:endParaRPr lang="en-GB" altLang="en-US" sz="2400" i="1"/>
          </a:p>
          <a:p>
            <a:r>
              <a:rPr lang="en-GB" altLang="en-US" sz="2400" i="1"/>
              <a:t>Personality – </a:t>
            </a:r>
            <a:r>
              <a:rPr lang="en-GB" altLang="en-US" sz="2400"/>
              <a:t>a distinctive character or qualities of a person, personal existence or identity, being a person</a:t>
            </a:r>
          </a:p>
          <a:p>
            <a:endParaRPr lang="en-GB" altLang="en-US" sz="2400" i="1"/>
          </a:p>
          <a:p>
            <a:r>
              <a:rPr lang="en-GB" altLang="en-US" sz="2400" i="1"/>
              <a:t>Skill – </a:t>
            </a:r>
            <a:r>
              <a:rPr lang="en-GB" altLang="en-US" sz="2400"/>
              <a:t>expertness, a practised ability, facility in an action</a:t>
            </a:r>
          </a:p>
          <a:p>
            <a:endParaRPr lang="en-GB" altLang="en-US" sz="2400" i="1"/>
          </a:p>
          <a:p>
            <a:r>
              <a:rPr lang="en-GB" altLang="en-US" sz="2400" i="1"/>
              <a:t>Style – </a:t>
            </a:r>
            <a:r>
              <a:rPr lang="en-GB" altLang="en-US" sz="2400"/>
              <a:t>a kind or sort, a manner of writing, speaking or doing, a distinctive manner of a person</a:t>
            </a:r>
          </a:p>
          <a:p>
            <a:endParaRPr lang="en-GB" altLang="en-US" sz="2400" i="1"/>
          </a:p>
          <a:p>
            <a:r>
              <a:rPr lang="en-GB" altLang="en-US" sz="2400" i="1"/>
              <a:t>Intelligence – </a:t>
            </a:r>
            <a:r>
              <a:rPr lang="en-GB" altLang="en-US" sz="2400"/>
              <a:t>understanding, a quickness of understanding</a:t>
            </a:r>
          </a:p>
          <a:p>
            <a:endParaRPr lang="en-GB" altLang="en-US"/>
          </a:p>
        </p:txBody>
      </p:sp>
    </p:spTree>
    <p:extLst>
      <p:ext uri="{BB962C8B-B14F-4D97-AF65-F5344CB8AC3E}">
        <p14:creationId xmlns:p14="http://schemas.microsoft.com/office/powerpoint/2010/main" val="417212809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25255D-DE6D-14F7-563D-716251896BAC}"/>
              </a:ext>
            </a:extLst>
          </p:cNvPr>
          <p:cNvSpPr txBox="1">
            <a:spLocks noChangeArrowheads="1"/>
          </p:cNvSpPr>
          <p:nvPr/>
        </p:nvSpPr>
        <p:spPr>
          <a:xfrm>
            <a:off x="468313" y="188913"/>
            <a:ext cx="8229600" cy="1143000"/>
          </a:xfrm>
          <a:prstGeom prst="rect">
            <a:avLst/>
          </a:prstGeom>
        </p:spPr>
        <p:txBody>
          <a:bodyPr/>
          <a:lstStyle/>
          <a:p>
            <a:pPr algn="ctr" eaLnBrk="0" hangingPunct="0">
              <a:defRPr/>
            </a:pPr>
            <a:r>
              <a:rPr lang="en-GB" sz="4000" dirty="0">
                <a:latin typeface="+mn-lt"/>
                <a:ea typeface="+mj-ea"/>
                <a:cs typeface="Arial" pitchFamily="34" charset="0"/>
              </a:rPr>
              <a:t>Traits</a:t>
            </a:r>
          </a:p>
        </p:txBody>
      </p:sp>
      <p:sp>
        <p:nvSpPr>
          <p:cNvPr id="30723" name="Rectangle 3">
            <a:extLst>
              <a:ext uri="{FF2B5EF4-FFF2-40B4-BE49-F238E27FC236}">
                <a16:creationId xmlns:a16="http://schemas.microsoft.com/office/drawing/2014/main" id="{43D6CEF3-24C3-719A-E31B-F321AFF37031}"/>
              </a:ext>
            </a:extLst>
          </p:cNvPr>
          <p:cNvSpPr txBox="1">
            <a:spLocks noChangeArrowheads="1"/>
          </p:cNvSpPr>
          <p:nvPr/>
        </p:nvSpPr>
        <p:spPr bwMode="auto">
          <a:xfrm>
            <a:off x="323850" y="1331913"/>
            <a:ext cx="84963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28650" indent="-628650" eaLnBrk="0" hangingPunct="0">
              <a:spcBef>
                <a:spcPct val="20000"/>
              </a:spcBef>
              <a:buFont typeface="Arial" panose="020B0604020202020204" pitchFamily="34" charset="0"/>
              <a:buChar char="•"/>
              <a:defRPr sz="3200">
                <a:solidFill>
                  <a:schemeClr val="tx1"/>
                </a:solidFill>
                <a:latin typeface="Calibri" panose="020F0502020204030204" pitchFamily="34" charset="0"/>
                <a:cs typeface="Calibri" panose="020F0502020204030204" pitchFamily="34" charset="0"/>
              </a:defRPr>
            </a:lvl1pPr>
            <a:lvl2pPr marL="800100" indent="-342900"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Calibri" panose="020F0502020204030204" pitchFamily="34" charset="0"/>
              </a:defRPr>
            </a:lvl9pPr>
          </a:lstStyle>
          <a:p>
            <a:pPr algn="l">
              <a:buClr>
                <a:schemeClr val="tx1"/>
              </a:buClr>
            </a:pPr>
            <a:r>
              <a:rPr lang="en-GB" altLang="en-US" sz="2800" dirty="0"/>
              <a:t>‘Leaders are born, not made’ and effective leaders have certain qualities in common, such as: </a:t>
            </a:r>
          </a:p>
          <a:p>
            <a:pPr lvl="2" algn="l">
              <a:buClr>
                <a:schemeClr val="tx1"/>
              </a:buClr>
              <a:buFont typeface="Calibri" panose="020F0502020204030204" pitchFamily="34" charset="0"/>
              <a:buChar char="−"/>
            </a:pPr>
            <a:r>
              <a:rPr lang="en-GB" altLang="en-US" sz="2400" dirty="0"/>
              <a:t>Intelligence, dependability, sense of responsibility, energy, sociability  (e.g. Stogdill - Ohio State studies)</a:t>
            </a:r>
          </a:p>
        </p:txBody>
      </p:sp>
    </p:spTree>
    <p:extLst>
      <p:ext uri="{BB962C8B-B14F-4D97-AF65-F5344CB8AC3E}">
        <p14:creationId xmlns:p14="http://schemas.microsoft.com/office/powerpoint/2010/main" val="851290372"/>
      </p:ext>
    </p:extLst>
  </p:cSld>
  <p:clrMapOvr>
    <a:masterClrMapping/>
  </p:clrMapOvr>
  <p:transition spd="med">
    <p:random/>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53" name="Text Box 1033">
            <a:extLst>
              <a:ext uri="{FF2B5EF4-FFF2-40B4-BE49-F238E27FC236}">
                <a16:creationId xmlns:a16="http://schemas.microsoft.com/office/drawing/2014/main" id="{8AB28D77-DEE1-220D-3C28-9AA765AFE20E}"/>
              </a:ext>
            </a:extLst>
          </p:cNvPr>
          <p:cNvSpPr txBox="1">
            <a:spLocks noChangeArrowheads="1"/>
          </p:cNvSpPr>
          <p:nvPr/>
        </p:nvSpPr>
        <p:spPr bwMode="auto">
          <a:xfrm>
            <a:off x="914400" y="1143000"/>
            <a:ext cx="7924800" cy="54625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p:txBody>
      </p:sp>
      <p:sp>
        <p:nvSpPr>
          <p:cNvPr id="6147" name="Rectangle 1027">
            <a:extLst>
              <a:ext uri="{FF2B5EF4-FFF2-40B4-BE49-F238E27FC236}">
                <a16:creationId xmlns:a16="http://schemas.microsoft.com/office/drawing/2014/main" id="{9987792E-EF9C-E8B1-4401-A08118F6363B}"/>
              </a:ext>
            </a:extLst>
          </p:cNvPr>
          <p:cNvSpPr>
            <a:spLocks noChangeArrowheads="1"/>
          </p:cNvSpPr>
          <p:nvPr/>
        </p:nvSpPr>
        <p:spPr bwMode="auto">
          <a:xfrm>
            <a:off x="58738" y="58738"/>
            <a:ext cx="14065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sp>
        <p:nvSpPr>
          <p:cNvPr id="6148" name="Rectangle 1028">
            <a:extLst>
              <a:ext uri="{FF2B5EF4-FFF2-40B4-BE49-F238E27FC236}">
                <a16:creationId xmlns:a16="http://schemas.microsoft.com/office/drawing/2014/main" id="{4969BC6D-ABF7-1C3C-C62E-93A1467F33E0}"/>
              </a:ext>
            </a:extLst>
          </p:cNvPr>
          <p:cNvSpPr>
            <a:spLocks noGrp="1" noChangeArrowheads="1"/>
          </p:cNvSpPr>
          <p:nvPr>
            <p:ph type="body" idx="1"/>
          </p:nvPr>
        </p:nvSpPr>
        <p:spPr>
          <a:xfrm>
            <a:off x="1143000" y="2362200"/>
            <a:ext cx="7772400" cy="40386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spcBef>
                <a:spcPct val="50000"/>
              </a:spcBef>
              <a:buClr>
                <a:schemeClr val="tx1"/>
              </a:buClr>
              <a:buFontTx/>
              <a:buChar char="•"/>
            </a:pPr>
            <a:r>
              <a:rPr lang="en-US" altLang="en-US" sz="2000" i="1" dirty="0">
                <a:solidFill>
                  <a:schemeClr val="tx1"/>
                </a:solidFill>
                <a:effectLst>
                  <a:outerShdw blurRad="38100" dist="38100" dir="2700000" algn="tl">
                    <a:srgbClr val="C0C0C0"/>
                  </a:outerShdw>
                </a:effectLst>
              </a:rPr>
              <a:t>Historic findings reveal that leaders and followers </a:t>
            </a:r>
            <a:br>
              <a:rPr lang="en-US" altLang="en-US" sz="2000" i="1" dirty="0">
                <a:solidFill>
                  <a:schemeClr val="tx1"/>
                </a:solidFill>
                <a:effectLst>
                  <a:outerShdw blurRad="38100" dist="38100" dir="2700000" algn="tl">
                    <a:srgbClr val="C0C0C0"/>
                  </a:outerShdw>
                </a:effectLst>
              </a:rPr>
            </a:br>
            <a:r>
              <a:rPr lang="en-US" altLang="en-US" sz="2000" i="1" dirty="0">
                <a:solidFill>
                  <a:schemeClr val="tx1"/>
                </a:solidFill>
                <a:effectLst>
                  <a:outerShdw blurRad="38100" dist="38100" dir="2700000" algn="tl">
                    <a:srgbClr val="C0C0C0"/>
                  </a:outerShdw>
                </a:effectLst>
              </a:rPr>
              <a:t>vary by</a:t>
            </a:r>
            <a:br>
              <a:rPr lang="en-US" altLang="en-US" sz="2000" i="1" dirty="0">
                <a:solidFill>
                  <a:schemeClr val="tx1"/>
                </a:solidFill>
                <a:effectLst>
                  <a:outerShdw blurRad="38100" dist="38100" dir="2700000" algn="tl">
                    <a:srgbClr val="C0C0C0"/>
                  </a:outerShdw>
                </a:effectLst>
              </a:rPr>
            </a:br>
            <a:r>
              <a:rPr lang="en-US" altLang="en-US" sz="2000" dirty="0">
                <a:solidFill>
                  <a:schemeClr val="tx1"/>
                </a:solidFill>
              </a:rPr>
              <a:t>- intelligence</a:t>
            </a:r>
            <a:br>
              <a:rPr lang="en-US" altLang="en-US" sz="2000" dirty="0">
                <a:solidFill>
                  <a:schemeClr val="tx1"/>
                </a:solidFill>
              </a:rPr>
            </a:br>
            <a:r>
              <a:rPr lang="en-US" altLang="en-US" sz="2000" dirty="0">
                <a:solidFill>
                  <a:schemeClr val="tx1"/>
                </a:solidFill>
              </a:rPr>
              <a:t>- dominance</a:t>
            </a:r>
            <a:br>
              <a:rPr lang="en-US" altLang="en-US" sz="2000" dirty="0">
                <a:solidFill>
                  <a:schemeClr val="tx1"/>
                </a:solidFill>
              </a:rPr>
            </a:br>
            <a:r>
              <a:rPr lang="en-US" altLang="en-US" sz="2000" dirty="0">
                <a:solidFill>
                  <a:schemeClr val="tx1"/>
                </a:solidFill>
              </a:rPr>
              <a:t>- self-confidence</a:t>
            </a:r>
            <a:br>
              <a:rPr lang="en-US" altLang="en-US" sz="2000" dirty="0">
                <a:solidFill>
                  <a:schemeClr val="tx1"/>
                </a:solidFill>
              </a:rPr>
            </a:br>
            <a:r>
              <a:rPr lang="en-US" altLang="en-US" sz="2000" dirty="0">
                <a:solidFill>
                  <a:schemeClr val="tx1"/>
                </a:solidFill>
              </a:rPr>
              <a:t>- level of energy and activity</a:t>
            </a:r>
            <a:br>
              <a:rPr lang="en-US" altLang="en-US" sz="2000" dirty="0">
                <a:solidFill>
                  <a:schemeClr val="tx1"/>
                </a:solidFill>
              </a:rPr>
            </a:br>
            <a:r>
              <a:rPr lang="en-US" altLang="en-US" sz="2000" dirty="0">
                <a:solidFill>
                  <a:schemeClr val="tx1"/>
                </a:solidFill>
              </a:rPr>
              <a:t>- task-relevant knowledge</a:t>
            </a:r>
          </a:p>
          <a:p>
            <a:pPr>
              <a:lnSpc>
                <a:spcPct val="90000"/>
              </a:lnSpc>
              <a:spcBef>
                <a:spcPct val="50000"/>
              </a:spcBef>
              <a:buClr>
                <a:schemeClr val="tx1"/>
              </a:buClr>
              <a:buFontTx/>
              <a:buChar char="•"/>
            </a:pPr>
            <a:r>
              <a:rPr lang="en-US" altLang="en-US" sz="2000" i="1" dirty="0">
                <a:solidFill>
                  <a:schemeClr val="tx1"/>
                </a:solidFill>
                <a:effectLst>
                  <a:outerShdw blurRad="38100" dist="38100" dir="2700000" algn="tl">
                    <a:srgbClr val="C0C0C0"/>
                  </a:outerShdw>
                </a:effectLst>
              </a:rPr>
              <a:t>Contemporary findings show that</a:t>
            </a:r>
            <a:br>
              <a:rPr lang="en-US" altLang="en-US" sz="2000" dirty="0">
                <a:solidFill>
                  <a:schemeClr val="tx1"/>
                </a:solidFill>
              </a:rPr>
            </a:br>
            <a:r>
              <a:rPr lang="en-US" altLang="en-US" sz="2000" dirty="0">
                <a:solidFill>
                  <a:schemeClr val="tx1"/>
                </a:solidFill>
              </a:rPr>
              <a:t>- People tend to perceive that someone is a leader when he or she exhibits traits associated with intelligence, masculinity, and dominance</a:t>
            </a:r>
            <a:br>
              <a:rPr lang="en-US" altLang="en-US" sz="2000" dirty="0">
                <a:solidFill>
                  <a:schemeClr val="tx1"/>
                </a:solidFill>
              </a:rPr>
            </a:br>
            <a:br>
              <a:rPr lang="en-US" altLang="en-US" sz="2000" dirty="0">
                <a:solidFill>
                  <a:schemeClr val="tx1"/>
                </a:solidFill>
              </a:rPr>
            </a:br>
            <a:r>
              <a:rPr lang="en-US" altLang="en-US" sz="2000" dirty="0">
                <a:solidFill>
                  <a:schemeClr val="tx1"/>
                </a:solidFill>
              </a:rPr>
              <a:t>- Credible leaders are honest, forward-looking, inspiring, and</a:t>
            </a:r>
            <a:br>
              <a:rPr lang="en-US" altLang="en-US" sz="2000" dirty="0">
                <a:solidFill>
                  <a:schemeClr val="tx1"/>
                </a:solidFill>
              </a:rPr>
            </a:br>
            <a:r>
              <a:rPr lang="en-US" altLang="en-US" sz="2000" dirty="0">
                <a:solidFill>
                  <a:schemeClr val="tx1"/>
                </a:solidFill>
              </a:rPr>
              <a:t>  competent</a:t>
            </a:r>
          </a:p>
        </p:txBody>
      </p:sp>
      <p:sp>
        <p:nvSpPr>
          <p:cNvPr id="6149" name="Rectangle 1029">
            <a:extLst>
              <a:ext uri="{FF2B5EF4-FFF2-40B4-BE49-F238E27FC236}">
                <a16:creationId xmlns:a16="http://schemas.microsoft.com/office/drawing/2014/main" id="{6C445FF0-326B-48C1-4324-1301FC43E99E}"/>
              </a:ext>
            </a:extLst>
          </p:cNvPr>
          <p:cNvSpPr>
            <a:spLocks noChangeArrowheads="1"/>
          </p:cNvSpPr>
          <p:nvPr/>
        </p:nvSpPr>
        <p:spPr bwMode="auto">
          <a:xfrm rot="10800000" flipV="1">
            <a:off x="1143000" y="1524000"/>
            <a:ext cx="7777163"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2400" b="1" u="sng">
                <a:solidFill>
                  <a:srgbClr val="990099"/>
                </a:solidFill>
                <a:effectLst>
                  <a:outerShdw blurRad="38100" dist="38100" dir="2700000" algn="tl">
                    <a:srgbClr val="C0C0C0"/>
                  </a:outerShdw>
                </a:effectLst>
              </a:rPr>
              <a:t>Leadership Traits</a:t>
            </a:r>
            <a:r>
              <a:rPr lang="en-US" altLang="en-US" sz="2400">
                <a:solidFill>
                  <a:srgbClr val="990099"/>
                </a:solidFill>
                <a:latin typeface="Times New Roman" panose="02020603050405020304" pitchFamily="18" charset="0"/>
              </a:rPr>
              <a:t>:</a:t>
            </a:r>
            <a:r>
              <a:rPr lang="en-US" altLang="en-US" sz="2400">
                <a:latin typeface="Times New Roman" panose="02020603050405020304" pitchFamily="18" charset="0"/>
              </a:rPr>
              <a:t> </a:t>
            </a:r>
            <a:r>
              <a:rPr lang="en-US" altLang="en-US" sz="2000"/>
              <a:t>represent the personal characteristics that differentiate leaders from followers.</a:t>
            </a:r>
          </a:p>
        </p:txBody>
      </p:sp>
      <p:pic>
        <p:nvPicPr>
          <p:cNvPr id="6151" name="Picture 1031">
            <a:extLst>
              <a:ext uri="{FF2B5EF4-FFF2-40B4-BE49-F238E27FC236}">
                <a16:creationId xmlns:a16="http://schemas.microsoft.com/office/drawing/2014/main" id="{7131925A-8989-2016-2D1E-8088C66FE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5888" y="2133600"/>
            <a:ext cx="1408112" cy="2286000"/>
          </a:xfrm>
          <a:prstGeom prst="rect">
            <a:avLst/>
          </a:prstGeom>
          <a:noFill/>
          <a:extLst>
            <a:ext uri="{909E8E84-426E-40DD-AFC4-6F175D3DCCD1}">
              <a14:hiddenFill xmlns:a14="http://schemas.microsoft.com/office/drawing/2010/main">
                <a:solidFill>
                  <a:srgbClr val="FFFFFF"/>
                </a:solidFill>
              </a14:hiddenFill>
            </a:ext>
          </a:extLst>
        </p:spPr>
      </p:pic>
      <p:sp>
        <p:nvSpPr>
          <p:cNvPr id="6152" name="Rectangle 1032">
            <a:extLst>
              <a:ext uri="{FF2B5EF4-FFF2-40B4-BE49-F238E27FC236}">
                <a16:creationId xmlns:a16="http://schemas.microsoft.com/office/drawing/2014/main" id="{3CF16658-C55F-BB23-F5FD-0F434CA37044}"/>
              </a:ext>
            </a:extLst>
          </p:cNvPr>
          <p:cNvSpPr>
            <a:spLocks noChangeArrowheads="1"/>
          </p:cNvSpPr>
          <p:nvPr/>
        </p:nvSpPr>
        <p:spPr bwMode="auto">
          <a:xfrm>
            <a:off x="990600" y="303213"/>
            <a:ext cx="7467600" cy="719137"/>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600">
                <a:solidFill>
                  <a:schemeClr val="tx2"/>
                </a:solidFill>
                <a:effectLst>
                  <a:outerShdw blurRad="38100" dist="38100" dir="2700000" algn="tl">
                    <a:srgbClr val="000000"/>
                  </a:outerShdw>
                </a:effectLst>
                <a:latin typeface="Tahoma" panose="020B0604030504040204" pitchFamily="34" charset="0"/>
              </a:rPr>
              <a:t>Trait Theory</a:t>
            </a:r>
          </a:p>
        </p:txBody>
      </p:sp>
    </p:spTree>
    <p:extLst>
      <p:ext uri="{BB962C8B-B14F-4D97-AF65-F5344CB8AC3E}">
        <p14:creationId xmlns:p14="http://schemas.microsoft.com/office/powerpoint/2010/main" val="3160043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 calcmode="lin" valueType="num">
                                      <p:cBhvr additive="base">
                                        <p:cTn id="7" dur="500" fill="hold"/>
                                        <p:tgtEl>
                                          <p:spTgt spid="614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148">
                                            <p:txEl>
                                              <p:pRg st="1" end="1"/>
                                            </p:txEl>
                                          </p:spTgt>
                                        </p:tgtEl>
                                        <p:attrNameLst>
                                          <p:attrName>style.visibility</p:attrName>
                                        </p:attrNameLst>
                                      </p:cBhvr>
                                      <p:to>
                                        <p:strVal val="visible"/>
                                      </p:to>
                                    </p:set>
                                    <p:anim calcmode="lin" valueType="num">
                                      <p:cBhvr additive="base">
                                        <p:cTn id="13" dur="500" fill="hold"/>
                                        <p:tgtEl>
                                          <p:spTgt spid="614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bject 2">
            <a:extLst>
              <a:ext uri="{FF2B5EF4-FFF2-40B4-BE49-F238E27FC236}">
                <a16:creationId xmlns:a16="http://schemas.microsoft.com/office/drawing/2014/main" id="{FD5C00A6-6A02-1B2E-2E32-7F1BA9DF75C1}"/>
              </a:ext>
            </a:extLst>
          </p:cNvPr>
          <p:cNvSpPr txBox="1">
            <a:spLocks noChangeArrowheads="1"/>
          </p:cNvSpPr>
          <p:nvPr/>
        </p:nvSpPr>
        <p:spPr bwMode="auto">
          <a:xfrm>
            <a:off x="1509713" y="717550"/>
            <a:ext cx="7143750" cy="273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3200" dirty="0">
                <a:solidFill>
                  <a:srgbClr val="310D03"/>
                </a:solidFill>
                <a:latin typeface="Arial Rounded MT Bold" panose="020F0704030504030204" pitchFamily="34" charset="77"/>
              </a:rPr>
              <a:t>Trait</a:t>
            </a:r>
            <a:r>
              <a:rPr lang="en-US" altLang="en-US" sz="3200" dirty="0">
                <a:solidFill>
                  <a:srgbClr val="310D03"/>
                </a:solidFill>
                <a:latin typeface="Times New Roman" panose="02020603050405020304" pitchFamily="18" charset="0"/>
                <a:cs typeface="Times New Roman" panose="02020603050405020304" pitchFamily="18" charset="0"/>
              </a:rPr>
              <a:t> </a:t>
            </a:r>
            <a:r>
              <a:rPr lang="en-US" altLang="en-US" sz="3200" dirty="0">
                <a:solidFill>
                  <a:srgbClr val="310D03"/>
                </a:solidFill>
                <a:latin typeface="Arial Rounded MT Bold" panose="020F0704030504030204" pitchFamily="34" charset="77"/>
              </a:rPr>
              <a:t>theory-</a:t>
            </a:r>
            <a:endParaRPr lang="en-US" altLang="en-US" sz="3200" dirty="0">
              <a:latin typeface="Arial Rounded MT Bold" panose="020F0704030504030204" pitchFamily="34" charset="77"/>
            </a:endParaRPr>
          </a:p>
          <a:p>
            <a:pPr algn="l" eaLnBrk="1" hangingPunct="1">
              <a:lnSpc>
                <a:spcPct val="80000"/>
              </a:lnSpc>
              <a:spcBef>
                <a:spcPts val="613"/>
              </a:spcBef>
            </a:pPr>
            <a:r>
              <a:rPr lang="en-US" altLang="en-US" sz="2200" dirty="0">
                <a:solidFill>
                  <a:srgbClr val="310D03"/>
                </a:solidFill>
                <a:latin typeface="Arial" panose="020B0604020202020204" pitchFamily="34" charset="0"/>
              </a:rPr>
              <a:t>The Trait Approach arose from the “Great Man” theory as 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way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identifying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key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characteristics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successful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was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believed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through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theory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critical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traits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could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isolated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people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with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such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traits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could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recruited,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selected,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installed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positions.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theory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was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common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military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still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used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set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criteria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select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candidates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commissions.</a:t>
            </a:r>
            <a:endParaRPr lang="en-US" altLang="en-US" sz="2200" dirty="0">
              <a:latin typeface="Arial" panose="020B0604020202020204" pitchFamily="34" charset="0"/>
            </a:endParaRPr>
          </a:p>
        </p:txBody>
      </p:sp>
      <p:sp>
        <p:nvSpPr>
          <p:cNvPr id="15363" name="object 3">
            <a:extLst>
              <a:ext uri="{FF2B5EF4-FFF2-40B4-BE49-F238E27FC236}">
                <a16:creationId xmlns:a16="http://schemas.microsoft.com/office/drawing/2014/main" id="{BC700898-DE7D-40AF-619F-BD209DDC86A0}"/>
              </a:ext>
            </a:extLst>
          </p:cNvPr>
          <p:cNvSpPr>
            <a:spLocks noChangeArrowheads="1"/>
          </p:cNvSpPr>
          <p:nvPr/>
        </p:nvSpPr>
        <p:spPr bwMode="auto">
          <a:xfrm>
            <a:off x="1835150" y="3733800"/>
            <a:ext cx="6408738" cy="26479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2419922298"/>
      </p:ext>
    </p:extLst>
  </p:cSld>
  <p:clrMapOvr>
    <a:masterClrMapping/>
  </p:clrMapOvr>
  <p:transition spd="med">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41F21DC-34BB-2770-2C3E-3CE5C58FFD19}"/>
              </a:ext>
            </a:extLst>
          </p:cNvPr>
          <p:cNvSpPr txBox="1">
            <a:spLocks noGrp="1"/>
          </p:cNvSpPr>
          <p:nvPr>
            <p:ph type="title"/>
          </p:nvPr>
        </p:nvSpPr>
        <p:spPr/>
        <p:txBody>
          <a:bodyPr tIns="352422" rtlCol="0"/>
          <a:lstStyle/>
          <a:p>
            <a:pPr marL="393065" eaLnBrk="1" fontAlgn="auto" hangingPunct="1">
              <a:spcBef>
                <a:spcPts val="0"/>
              </a:spcBef>
              <a:spcAft>
                <a:spcPts val="0"/>
              </a:spcAft>
              <a:defRPr/>
            </a:pPr>
            <a:r>
              <a:rPr sz="3200" b="1" spc="-5" dirty="0">
                <a:solidFill>
                  <a:srgbClr val="000000"/>
                </a:solidFill>
              </a:rPr>
              <a:t>Adv</a:t>
            </a:r>
            <a:r>
              <a:rPr sz="3200" b="1" spc="-10" dirty="0">
                <a:solidFill>
                  <a:srgbClr val="000000"/>
                </a:solidFill>
              </a:rPr>
              <a:t>a</a:t>
            </a:r>
            <a:r>
              <a:rPr sz="3200" b="1" dirty="0">
                <a:solidFill>
                  <a:srgbClr val="000000"/>
                </a:solidFill>
              </a:rPr>
              <a:t>ntag</a:t>
            </a:r>
            <a:r>
              <a:rPr sz="3200" b="1" spc="-15" dirty="0">
                <a:solidFill>
                  <a:srgbClr val="000000"/>
                </a:solidFill>
              </a:rPr>
              <a:t>e</a:t>
            </a:r>
            <a:r>
              <a:rPr sz="3200" b="1" dirty="0">
                <a:solidFill>
                  <a:srgbClr val="000000"/>
                </a:solidFill>
              </a:rPr>
              <a:t>s</a:t>
            </a:r>
            <a:r>
              <a:rPr sz="3200" b="1" spc="45" dirty="0">
                <a:solidFill>
                  <a:srgbClr val="000000"/>
                </a:solidFill>
                <a:latin typeface="Times New Roman"/>
                <a:cs typeface="Times New Roman"/>
              </a:rPr>
              <a:t> </a:t>
            </a:r>
            <a:r>
              <a:rPr sz="3200" b="1" dirty="0">
                <a:solidFill>
                  <a:srgbClr val="000000"/>
                </a:solidFill>
              </a:rPr>
              <a:t>of</a:t>
            </a:r>
            <a:r>
              <a:rPr sz="3200" b="1" spc="70" dirty="0">
                <a:solidFill>
                  <a:srgbClr val="000000"/>
                </a:solidFill>
                <a:latin typeface="Times New Roman"/>
                <a:cs typeface="Times New Roman"/>
              </a:rPr>
              <a:t> </a:t>
            </a:r>
            <a:r>
              <a:rPr sz="3200" b="1" spc="-185" dirty="0">
                <a:solidFill>
                  <a:srgbClr val="000000"/>
                </a:solidFill>
              </a:rPr>
              <a:t>T</a:t>
            </a:r>
            <a:r>
              <a:rPr sz="3200" b="1" spc="-5" dirty="0">
                <a:solidFill>
                  <a:srgbClr val="000000"/>
                </a:solidFill>
              </a:rPr>
              <a:t>rai</a:t>
            </a:r>
            <a:r>
              <a:rPr sz="3200" b="1" dirty="0">
                <a:solidFill>
                  <a:srgbClr val="000000"/>
                </a:solidFill>
              </a:rPr>
              <a:t>t</a:t>
            </a:r>
            <a:r>
              <a:rPr sz="3200" b="1" spc="90" dirty="0">
                <a:solidFill>
                  <a:srgbClr val="000000"/>
                </a:solidFill>
                <a:latin typeface="Times New Roman"/>
                <a:cs typeface="Times New Roman"/>
              </a:rPr>
              <a:t> </a:t>
            </a:r>
            <a:r>
              <a:rPr sz="3200" b="1" spc="-10" dirty="0">
                <a:solidFill>
                  <a:srgbClr val="000000"/>
                </a:solidFill>
              </a:rPr>
              <a:t>T</a:t>
            </a:r>
            <a:r>
              <a:rPr sz="3200" b="1" dirty="0">
                <a:solidFill>
                  <a:srgbClr val="000000"/>
                </a:solidFill>
              </a:rPr>
              <a:t>heory</a:t>
            </a:r>
            <a:r>
              <a:rPr sz="3200" b="1" spc="55" dirty="0">
                <a:solidFill>
                  <a:srgbClr val="000000"/>
                </a:solidFill>
                <a:latin typeface="Times New Roman"/>
                <a:cs typeface="Times New Roman"/>
              </a:rPr>
              <a:t> </a:t>
            </a:r>
            <a:r>
              <a:rPr sz="3200" b="1" dirty="0">
                <a:solidFill>
                  <a:srgbClr val="000000"/>
                </a:solidFill>
              </a:rPr>
              <a:t>-</a:t>
            </a:r>
            <a:endParaRPr sz="3200"/>
          </a:p>
        </p:txBody>
      </p:sp>
      <p:sp>
        <p:nvSpPr>
          <p:cNvPr id="16387" name="object 3">
            <a:extLst>
              <a:ext uri="{FF2B5EF4-FFF2-40B4-BE49-F238E27FC236}">
                <a16:creationId xmlns:a16="http://schemas.microsoft.com/office/drawing/2014/main" id="{44DE4653-8AE9-054C-166B-764A9EA63794}"/>
              </a:ext>
            </a:extLst>
          </p:cNvPr>
          <p:cNvSpPr txBox="1">
            <a:spLocks noChangeArrowheads="1"/>
          </p:cNvSpPr>
          <p:nvPr/>
        </p:nvSpPr>
        <p:spPr bwMode="auto">
          <a:xfrm>
            <a:off x="1597025" y="1697038"/>
            <a:ext cx="6584950" cy="33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95275" indent="-282575" eaLnBrk="0" hangingPunct="0">
              <a:tabLst>
                <a:tab pos="295275"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295275"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295275"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295275"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295275"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9pPr>
          </a:lstStyle>
          <a:p>
            <a:pPr algn="l" eaLnBrk="1" hangingPunct="1">
              <a:buClr>
                <a:srgbClr val="3890A6"/>
              </a:buClr>
              <a:buSzPct val="79000"/>
              <a:buFont typeface="Wingdings 2" pitchFamily="2" charset="2"/>
              <a:buChar char=""/>
            </a:pPr>
            <a:r>
              <a:rPr lang="en-US" altLang="en-US" sz="2400" dirty="0">
                <a:latin typeface="Arial Rounded MT Bold" panose="020F0704030504030204" pitchFamily="34" charset="77"/>
              </a:rPr>
              <a:t>It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naturally</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pleasing</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theory.</a:t>
            </a:r>
          </a:p>
          <a:p>
            <a:pPr algn="l" eaLnBrk="1" hangingPunct="1">
              <a:spcBef>
                <a:spcPts val="50"/>
              </a:spcBef>
              <a:buClr>
                <a:srgbClr val="3890A6"/>
              </a:buClr>
              <a:buFont typeface="Wingdings 2" pitchFamily="2" charset="2"/>
              <a:buChar char=""/>
            </a:pPr>
            <a:endParaRPr lang="en-US" altLang="en-US" sz="3200" dirty="0">
              <a:latin typeface="Times New Roman" panose="02020603050405020304" pitchFamily="18" charset="0"/>
              <a:cs typeface="Times New Roman" panose="02020603050405020304" pitchFamily="18" charset="0"/>
            </a:endParaRPr>
          </a:p>
          <a:p>
            <a:pPr algn="l" eaLnBrk="1" hangingPunct="1">
              <a:lnSpc>
                <a:spcPct val="90000"/>
              </a:lnSpc>
              <a:buClr>
                <a:srgbClr val="3890A6"/>
              </a:buClr>
              <a:buSzPct val="79000"/>
              <a:buFont typeface="Wingdings 2" pitchFamily="2" charset="2"/>
              <a:buChar char=""/>
            </a:pPr>
            <a:r>
              <a:rPr lang="en-US" altLang="en-US" sz="2400" dirty="0">
                <a:latin typeface="Arial Rounded MT Bold" panose="020F0704030504030204" pitchFamily="34" charset="77"/>
              </a:rPr>
              <a:t>It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serves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yardstick</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against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which</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the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leadership</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traits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of</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an</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individual</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can</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be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assessed.</a:t>
            </a:r>
          </a:p>
          <a:p>
            <a:pPr algn="l" eaLnBrk="1" hangingPunct="1">
              <a:spcBef>
                <a:spcPts val="38"/>
              </a:spcBef>
              <a:buClr>
                <a:srgbClr val="3890A6"/>
              </a:buClr>
              <a:buFont typeface="Wingdings 2" pitchFamily="2" charset="2"/>
              <a:buChar char=""/>
            </a:pPr>
            <a:endParaRPr lang="en-US" altLang="en-US" sz="3300" dirty="0">
              <a:latin typeface="Times New Roman" panose="02020603050405020304" pitchFamily="18" charset="0"/>
              <a:cs typeface="Times New Roman" panose="02020603050405020304" pitchFamily="18" charset="0"/>
            </a:endParaRPr>
          </a:p>
          <a:p>
            <a:pPr algn="l" eaLnBrk="1" hangingPunct="1">
              <a:lnSpc>
                <a:spcPts val="2588"/>
              </a:lnSpc>
              <a:buClr>
                <a:srgbClr val="3890A6"/>
              </a:buClr>
              <a:buSzPct val="79000"/>
              <a:buFont typeface="Wingdings 2" pitchFamily="2" charset="2"/>
              <a:buChar char=""/>
            </a:pPr>
            <a:r>
              <a:rPr lang="en-US" altLang="en-US" sz="2400" dirty="0">
                <a:latin typeface="Arial Rounded MT Bold" panose="020F0704030504030204" pitchFamily="34" charset="77"/>
              </a:rPr>
              <a:t>It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gives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detailed</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knowledge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and</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understanding</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of</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the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leader</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element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in</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the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leadership</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process.</a:t>
            </a:r>
          </a:p>
        </p:txBody>
      </p:sp>
    </p:spTree>
    <p:extLst>
      <p:ext uri="{BB962C8B-B14F-4D97-AF65-F5344CB8AC3E}">
        <p14:creationId xmlns:p14="http://schemas.microsoft.com/office/powerpoint/2010/main" val="2761457969"/>
      </p:ext>
    </p:extLst>
  </p:cSld>
  <p:clrMapOvr>
    <a:masterClrMapping/>
  </p:clrMapOvr>
  <p:transition spd="med">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AE961207-A0D3-D7FA-5145-737CFB0A7BA8}"/>
              </a:ext>
            </a:extLst>
          </p:cNvPr>
          <p:cNvSpPr txBox="1"/>
          <p:nvPr/>
        </p:nvSpPr>
        <p:spPr>
          <a:xfrm>
            <a:off x="1597025" y="863600"/>
            <a:ext cx="6291263" cy="431800"/>
          </a:xfrm>
          <a:prstGeom prst="rect">
            <a:avLst/>
          </a:prstGeom>
        </p:spPr>
        <p:txBody>
          <a:bodyPr lIns="0" tIns="0" rIns="0" bIns="0">
            <a:spAutoFit/>
          </a:bodyPr>
          <a:lstStyle/>
          <a:p>
            <a:pPr marL="12700" fontAlgn="auto">
              <a:spcBef>
                <a:spcPts val="0"/>
              </a:spcBef>
              <a:spcAft>
                <a:spcPts val="0"/>
              </a:spcAft>
              <a:defRPr/>
            </a:pPr>
            <a:r>
              <a:rPr sz="3200" b="1" dirty="0">
                <a:latin typeface="Arial"/>
                <a:cs typeface="Arial"/>
              </a:rPr>
              <a:t>Li</a:t>
            </a:r>
            <a:r>
              <a:rPr sz="3200" b="1" spc="-15" dirty="0">
                <a:latin typeface="Arial"/>
                <a:cs typeface="Arial"/>
              </a:rPr>
              <a:t>m</a:t>
            </a:r>
            <a:r>
              <a:rPr sz="3200" b="1" dirty="0">
                <a:latin typeface="Arial"/>
                <a:cs typeface="Arial"/>
              </a:rPr>
              <a:t>it</a:t>
            </a:r>
            <a:r>
              <a:rPr sz="3200" b="1" spc="-15" dirty="0">
                <a:latin typeface="Arial"/>
                <a:cs typeface="Arial"/>
              </a:rPr>
              <a:t>a</a:t>
            </a:r>
            <a:r>
              <a:rPr sz="3200" b="1" dirty="0">
                <a:latin typeface="Arial"/>
                <a:cs typeface="Arial"/>
              </a:rPr>
              <a:t>tions</a:t>
            </a:r>
            <a:r>
              <a:rPr sz="3200" b="1" spc="35" dirty="0">
                <a:latin typeface="Times New Roman"/>
                <a:cs typeface="Times New Roman"/>
              </a:rPr>
              <a:t> </a:t>
            </a:r>
            <a:r>
              <a:rPr sz="3200" b="1" dirty="0">
                <a:latin typeface="Arial"/>
                <a:cs typeface="Arial"/>
              </a:rPr>
              <a:t>of</a:t>
            </a:r>
            <a:r>
              <a:rPr sz="3200" b="1" spc="70" dirty="0">
                <a:latin typeface="Times New Roman"/>
                <a:cs typeface="Times New Roman"/>
              </a:rPr>
              <a:t> </a:t>
            </a:r>
            <a:r>
              <a:rPr sz="3200" b="1" dirty="0">
                <a:latin typeface="Arial"/>
                <a:cs typeface="Arial"/>
              </a:rPr>
              <a:t>The</a:t>
            </a:r>
            <a:r>
              <a:rPr sz="3200" b="1" spc="60" dirty="0">
                <a:latin typeface="Times New Roman"/>
                <a:cs typeface="Times New Roman"/>
              </a:rPr>
              <a:t> </a:t>
            </a:r>
            <a:r>
              <a:rPr sz="3200" b="1" spc="-185" dirty="0">
                <a:latin typeface="Arial"/>
                <a:cs typeface="Arial"/>
              </a:rPr>
              <a:t>T</a:t>
            </a:r>
            <a:r>
              <a:rPr sz="3200" b="1" spc="-5" dirty="0">
                <a:latin typeface="Arial"/>
                <a:cs typeface="Arial"/>
              </a:rPr>
              <a:t>rai</a:t>
            </a:r>
            <a:r>
              <a:rPr sz="3200" b="1" dirty="0">
                <a:latin typeface="Arial"/>
                <a:cs typeface="Arial"/>
              </a:rPr>
              <a:t>t</a:t>
            </a:r>
            <a:r>
              <a:rPr sz="3200" b="1" spc="65" dirty="0">
                <a:latin typeface="Times New Roman"/>
                <a:cs typeface="Times New Roman"/>
              </a:rPr>
              <a:t> </a:t>
            </a:r>
            <a:r>
              <a:rPr sz="3200" b="1" dirty="0">
                <a:latin typeface="Arial"/>
                <a:cs typeface="Arial"/>
              </a:rPr>
              <a:t>Th</a:t>
            </a:r>
            <a:r>
              <a:rPr sz="3200" b="1" spc="-15" dirty="0">
                <a:latin typeface="Arial"/>
                <a:cs typeface="Arial"/>
              </a:rPr>
              <a:t>e</a:t>
            </a:r>
            <a:r>
              <a:rPr sz="3200" b="1" dirty="0">
                <a:latin typeface="Arial"/>
                <a:cs typeface="Arial"/>
              </a:rPr>
              <a:t>ory</a:t>
            </a:r>
            <a:r>
              <a:rPr sz="3200" b="1" spc="60" dirty="0">
                <a:latin typeface="Times New Roman"/>
                <a:cs typeface="Times New Roman"/>
              </a:rPr>
              <a:t> </a:t>
            </a:r>
            <a:r>
              <a:rPr sz="3200" b="1" dirty="0">
                <a:latin typeface="Arial"/>
                <a:cs typeface="Arial"/>
              </a:rPr>
              <a:t>–</a:t>
            </a:r>
            <a:endParaRPr sz="3200">
              <a:latin typeface="Arial"/>
              <a:cs typeface="Arial"/>
            </a:endParaRPr>
          </a:p>
        </p:txBody>
      </p:sp>
      <p:sp>
        <p:nvSpPr>
          <p:cNvPr id="17411" name="object 3">
            <a:extLst>
              <a:ext uri="{FF2B5EF4-FFF2-40B4-BE49-F238E27FC236}">
                <a16:creationId xmlns:a16="http://schemas.microsoft.com/office/drawing/2014/main" id="{1232E1F2-8540-9B6D-54DA-39BC00781854}"/>
              </a:ext>
            </a:extLst>
          </p:cNvPr>
          <p:cNvSpPr txBox="1">
            <a:spLocks noChangeArrowheads="1"/>
          </p:cNvSpPr>
          <p:nvPr/>
        </p:nvSpPr>
        <p:spPr bwMode="auto">
          <a:xfrm>
            <a:off x="1597025" y="1974850"/>
            <a:ext cx="7250113" cy="2398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95275" indent="-282575" eaLnBrk="0" hangingPunct="0">
              <a:tabLst>
                <a:tab pos="295275"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295275"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295275"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295275"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295275"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295275" algn="l"/>
              </a:tabLst>
              <a:defRPr>
                <a:solidFill>
                  <a:schemeClr val="tx1"/>
                </a:solidFill>
                <a:latin typeface="Calibri" panose="020F0502020204030204" pitchFamily="34" charset="0"/>
                <a:cs typeface="Arial" panose="020B0604020202020204" pitchFamily="34" charset="0"/>
              </a:defRPr>
            </a:lvl9pPr>
          </a:lstStyle>
          <a:p>
            <a:pPr algn="l" eaLnBrk="1" hangingPunct="1">
              <a:buClr>
                <a:srgbClr val="3890A6"/>
              </a:buClr>
              <a:buSzPct val="79000"/>
              <a:buFont typeface="Wingdings 2" pitchFamily="2" charset="2"/>
              <a:buChar char=""/>
            </a:pPr>
            <a:r>
              <a:rPr lang="en-US" altLang="en-US" sz="2400" dirty="0">
                <a:latin typeface="Arial Rounded MT Bold" panose="020F0704030504030204" pitchFamily="34" charset="77"/>
              </a:rPr>
              <a:t>There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bound</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to</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be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some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subjective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judgment</a:t>
            </a:r>
          </a:p>
          <a:p>
            <a:pPr algn="l" eaLnBrk="1" hangingPunct="1"/>
            <a:r>
              <a:rPr lang="en-US" altLang="en-US" sz="2400" dirty="0">
                <a:latin typeface="Arial Rounded MT Bold" panose="020F0704030504030204" pitchFamily="34" charset="77"/>
              </a:rPr>
              <a:t>in determining who is regarded as a “good‟ or</a:t>
            </a:r>
          </a:p>
          <a:p>
            <a:pPr algn="l" eaLnBrk="1" hangingPunct="1"/>
            <a:r>
              <a:rPr lang="en-US" altLang="en-US" sz="2400" dirty="0">
                <a:latin typeface="Arial Rounded MT Bold" panose="020F0704030504030204" pitchFamily="34" charset="77"/>
              </a:rPr>
              <a:t>“successful‟ leader.</a:t>
            </a:r>
          </a:p>
          <a:p>
            <a:pPr algn="l" eaLnBrk="1" hangingPunct="1">
              <a:spcBef>
                <a:spcPts val="50"/>
              </a:spcBef>
            </a:pPr>
            <a:endParaRPr lang="en-US" altLang="en-US" sz="3500" dirty="0">
              <a:latin typeface="Times New Roman" panose="02020603050405020304" pitchFamily="18" charset="0"/>
              <a:cs typeface="Times New Roman" panose="02020603050405020304" pitchFamily="18" charset="0"/>
            </a:endParaRPr>
          </a:p>
          <a:p>
            <a:pPr algn="l" eaLnBrk="1" hangingPunct="1">
              <a:buClr>
                <a:srgbClr val="3890A6"/>
              </a:buClr>
              <a:buSzPct val="79000"/>
              <a:buFont typeface="Wingdings 2" pitchFamily="2" charset="2"/>
              <a:buChar char=""/>
            </a:pPr>
            <a:r>
              <a:rPr lang="en-US" altLang="en-US" sz="2400" dirty="0">
                <a:latin typeface="Arial Rounded MT Bold" panose="020F0704030504030204" pitchFamily="34" charset="77"/>
              </a:rPr>
              <a:t>There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is</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also</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disagreement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over</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which</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traits</a:t>
            </a:r>
          </a:p>
          <a:p>
            <a:pPr algn="l" eaLnBrk="1" hangingPunct="1"/>
            <a:r>
              <a:rPr lang="en-US" altLang="en-US" sz="2400" dirty="0">
                <a:latin typeface="Arial Rounded MT Bold" panose="020F0704030504030204" pitchFamily="34" charset="77"/>
              </a:rPr>
              <a:t>are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the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most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important</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for</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an</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effective</a:t>
            </a:r>
            <a:r>
              <a:rPr lang="en-US" altLang="en-US" sz="2400" dirty="0">
                <a:latin typeface="Times New Roman" panose="02020603050405020304" pitchFamily="18" charset="0"/>
                <a:cs typeface="Times New Roman" panose="02020603050405020304" pitchFamily="18" charset="0"/>
              </a:rPr>
              <a:t> </a:t>
            </a:r>
            <a:r>
              <a:rPr lang="en-US" altLang="en-US" sz="2400" dirty="0">
                <a:latin typeface="Arial Rounded MT Bold" panose="020F0704030504030204" pitchFamily="34" charset="77"/>
              </a:rPr>
              <a:t>leader</a:t>
            </a:r>
          </a:p>
        </p:txBody>
      </p:sp>
    </p:spTree>
    <p:extLst>
      <p:ext uri="{BB962C8B-B14F-4D97-AF65-F5344CB8AC3E}">
        <p14:creationId xmlns:p14="http://schemas.microsoft.com/office/powerpoint/2010/main" val="4203358034"/>
      </p:ext>
    </p:extLst>
  </p:cSld>
  <p:clrMapOvr>
    <a:masterClrMapping/>
  </p:clrMapOvr>
  <p:transition spd="med">
    <p:random/>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5" name="Text Box 9">
            <a:extLst>
              <a:ext uri="{FF2B5EF4-FFF2-40B4-BE49-F238E27FC236}">
                <a16:creationId xmlns:a16="http://schemas.microsoft.com/office/drawing/2014/main" id="{378289B0-2934-5B77-4140-3D3F1A92181F}"/>
              </a:ext>
            </a:extLst>
          </p:cNvPr>
          <p:cNvSpPr txBox="1">
            <a:spLocks noChangeArrowheads="1"/>
          </p:cNvSpPr>
          <p:nvPr/>
        </p:nvSpPr>
        <p:spPr bwMode="auto">
          <a:xfrm>
            <a:off x="1066800" y="1371600"/>
            <a:ext cx="7772400" cy="45418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p:txBody>
      </p:sp>
      <p:sp>
        <p:nvSpPr>
          <p:cNvPr id="9219" name="Rectangle 3">
            <a:extLst>
              <a:ext uri="{FF2B5EF4-FFF2-40B4-BE49-F238E27FC236}">
                <a16:creationId xmlns:a16="http://schemas.microsoft.com/office/drawing/2014/main" id="{E9751F3B-59E8-03C1-5986-F21B9B04845E}"/>
              </a:ext>
            </a:extLst>
          </p:cNvPr>
          <p:cNvSpPr>
            <a:spLocks noChangeArrowheads="1"/>
          </p:cNvSpPr>
          <p:nvPr/>
        </p:nvSpPr>
        <p:spPr bwMode="auto">
          <a:xfrm>
            <a:off x="58738" y="58738"/>
            <a:ext cx="14065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sp>
        <p:nvSpPr>
          <p:cNvPr id="9220" name="Rectangle 4">
            <a:extLst>
              <a:ext uri="{FF2B5EF4-FFF2-40B4-BE49-F238E27FC236}">
                <a16:creationId xmlns:a16="http://schemas.microsoft.com/office/drawing/2014/main" id="{FE92A60F-89DC-5ECD-FE29-8165FBD1EB93}"/>
              </a:ext>
            </a:extLst>
          </p:cNvPr>
          <p:cNvSpPr>
            <a:spLocks noGrp="1" noChangeArrowheads="1"/>
          </p:cNvSpPr>
          <p:nvPr>
            <p:ph type="body" idx="1"/>
          </p:nvPr>
        </p:nvSpPr>
        <p:spPr>
          <a:xfrm>
            <a:off x="1143000" y="1524000"/>
            <a:ext cx="7772400" cy="30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0" indent="0">
              <a:lnSpc>
                <a:spcPct val="90000"/>
              </a:lnSpc>
              <a:spcBef>
                <a:spcPct val="50000"/>
              </a:spcBef>
              <a:buClr>
                <a:schemeClr val="tx1"/>
              </a:buClr>
              <a:buNone/>
            </a:pPr>
            <a:r>
              <a:rPr lang="en-US" altLang="en-US" sz="1800" b="1" dirty="0">
                <a:solidFill>
                  <a:schemeClr val="tx1"/>
                </a:solidFill>
                <a:effectLst>
                  <a:outerShdw blurRad="38100" dist="38100" dir="2700000" algn="tl">
                    <a:srgbClr val="C0C0C0"/>
                  </a:outerShdw>
                </a:effectLst>
              </a:rPr>
              <a:t>Gender and leadership</a:t>
            </a:r>
          </a:p>
        </p:txBody>
      </p:sp>
      <p:sp>
        <p:nvSpPr>
          <p:cNvPr id="9221" name="Rectangle 5">
            <a:extLst>
              <a:ext uri="{FF2B5EF4-FFF2-40B4-BE49-F238E27FC236}">
                <a16:creationId xmlns:a16="http://schemas.microsoft.com/office/drawing/2014/main" id="{DE62C40C-3384-C98E-42AF-D625F4E2BAAA}"/>
              </a:ext>
            </a:extLst>
          </p:cNvPr>
          <p:cNvSpPr>
            <a:spLocks noChangeArrowheads="1"/>
          </p:cNvSpPr>
          <p:nvPr/>
        </p:nvSpPr>
        <p:spPr bwMode="auto">
          <a:xfrm>
            <a:off x="1447800" y="1828800"/>
            <a:ext cx="71628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folHlink"/>
              </a:buClr>
              <a:buSzPct val="60000"/>
              <a:buFont typeface="Wingdings" pitchFamily="2" charset="2"/>
              <a:buChar char="n"/>
              <a:defRPr sz="3200">
                <a:solidFill>
                  <a:schemeClr val="tx1"/>
                </a:solidFill>
                <a:latin typeface="Tahoma" panose="020B0604030504040204" pitchFamily="34" charset="0"/>
                <a:cs typeface="Angsana New" panose="02020603050405020304" pitchFamily="18" charset="-34"/>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cs typeface="Angsana New" panose="02020603050405020304" pitchFamily="18" charset="-34"/>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cs typeface="Angsana New" panose="02020603050405020304" pitchFamily="18" charset="-34"/>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5pPr>
            <a:lvl6pPr marL="2514600" indent="-228600" fontAlgn="base">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6pPr>
            <a:lvl7pPr marL="2971800" indent="-228600" fontAlgn="base">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7pPr>
            <a:lvl8pPr marL="3429000" indent="-228600" fontAlgn="base">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8pPr>
            <a:lvl9pPr marL="3886200" indent="-228600" fontAlgn="base">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cs typeface="Angsana New" panose="02020603050405020304" pitchFamily="18" charset="-34"/>
              </a:defRPr>
            </a:lvl9pPr>
          </a:lstStyle>
          <a:p>
            <a:pPr algn="l">
              <a:spcBef>
                <a:spcPct val="50000"/>
              </a:spcBef>
              <a:buClr>
                <a:schemeClr val="tx1"/>
              </a:buClr>
            </a:pPr>
            <a:r>
              <a:rPr lang="en-US" altLang="en-US" sz="2000" dirty="0"/>
              <a:t>Men and women were seen as displaying more task and social leadership, respectively</a:t>
            </a:r>
          </a:p>
          <a:p>
            <a:pPr algn="l">
              <a:spcBef>
                <a:spcPct val="50000"/>
              </a:spcBef>
              <a:buClr>
                <a:schemeClr val="tx1"/>
              </a:buClr>
            </a:pPr>
            <a:r>
              <a:rPr lang="en-US" altLang="en-US" sz="2000" dirty="0"/>
              <a:t>Women used a more democratic or participative style than men, and men used a more autocratic and directive style than women</a:t>
            </a:r>
          </a:p>
          <a:p>
            <a:pPr algn="l">
              <a:spcBef>
                <a:spcPct val="50000"/>
              </a:spcBef>
              <a:buClr>
                <a:schemeClr val="tx1"/>
              </a:buClr>
            </a:pPr>
            <a:r>
              <a:rPr lang="en-US" altLang="en-US" sz="2000" dirty="0"/>
              <a:t>Men and women were equally assertive</a:t>
            </a:r>
          </a:p>
          <a:p>
            <a:pPr algn="l">
              <a:spcBef>
                <a:spcPct val="50000"/>
              </a:spcBef>
              <a:buClr>
                <a:schemeClr val="tx1"/>
              </a:buClr>
            </a:pPr>
            <a:r>
              <a:rPr lang="en-US" altLang="en-US" sz="2000" dirty="0"/>
              <a:t>Women executives, when rated by their peers, managers and direct reports, scored higher than their male counterparts on a variety of effectiveness criteria</a:t>
            </a:r>
          </a:p>
        </p:txBody>
      </p:sp>
      <p:pic>
        <p:nvPicPr>
          <p:cNvPr id="9223" name="Picture 7">
            <a:extLst>
              <a:ext uri="{FF2B5EF4-FFF2-40B4-BE49-F238E27FC236}">
                <a16:creationId xmlns:a16="http://schemas.microsoft.com/office/drawing/2014/main" id="{97D6C779-1572-E95C-DCB0-C37E741AF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4724400"/>
            <a:ext cx="992188" cy="1814513"/>
          </a:xfrm>
          <a:prstGeom prst="rect">
            <a:avLst/>
          </a:prstGeom>
          <a:noFill/>
          <a:extLst>
            <a:ext uri="{909E8E84-426E-40DD-AFC4-6F175D3DCCD1}">
              <a14:hiddenFill xmlns:a14="http://schemas.microsoft.com/office/drawing/2010/main">
                <a:solidFill>
                  <a:srgbClr val="FFFFFF"/>
                </a:solidFill>
              </a14:hiddenFill>
            </a:ext>
          </a:extLst>
        </p:spPr>
      </p:pic>
      <p:sp>
        <p:nvSpPr>
          <p:cNvPr id="9224" name="Rectangle 8">
            <a:extLst>
              <a:ext uri="{FF2B5EF4-FFF2-40B4-BE49-F238E27FC236}">
                <a16:creationId xmlns:a16="http://schemas.microsoft.com/office/drawing/2014/main" id="{5FCACA54-216F-D8CB-DA0C-B0FD18078687}"/>
              </a:ext>
            </a:extLst>
          </p:cNvPr>
          <p:cNvSpPr>
            <a:spLocks noChangeArrowheads="1"/>
          </p:cNvSpPr>
          <p:nvPr/>
        </p:nvSpPr>
        <p:spPr bwMode="auto">
          <a:xfrm>
            <a:off x="1066800" y="376019"/>
            <a:ext cx="7467600" cy="646331"/>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600" dirty="0">
                <a:solidFill>
                  <a:schemeClr val="tx2"/>
                </a:solidFill>
                <a:effectLst>
                  <a:outerShdw blurRad="38100" dist="38100" dir="2700000" algn="tl">
                    <a:srgbClr val="000000"/>
                  </a:outerShdw>
                </a:effectLst>
                <a:latin typeface="Tahoma" panose="020B0604030504040204" pitchFamily="34" charset="0"/>
              </a:rPr>
              <a:t>Trait Theory and Gender</a:t>
            </a:r>
          </a:p>
        </p:txBody>
      </p:sp>
    </p:spTree>
    <p:extLst>
      <p:ext uri="{BB962C8B-B14F-4D97-AF65-F5344CB8AC3E}">
        <p14:creationId xmlns:p14="http://schemas.microsoft.com/office/powerpoint/2010/main" val="144133294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additive="base">
                                        <p:cTn id="7" dur="500" fill="hold"/>
                                        <p:tgtEl>
                                          <p:spTgt spid="92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9221">
                                            <p:txEl>
                                              <p:pRg st="0" end="0"/>
                                            </p:txEl>
                                          </p:spTgt>
                                        </p:tgtEl>
                                        <p:attrNameLst>
                                          <p:attrName>style.visibility</p:attrName>
                                        </p:attrNameLst>
                                      </p:cBhvr>
                                      <p:to>
                                        <p:strVal val="visible"/>
                                      </p:to>
                                    </p:set>
                                    <p:anim calcmode="lin" valueType="num">
                                      <p:cBhvr additive="base">
                                        <p:cTn id="13" dur="500" fill="hold"/>
                                        <p:tgtEl>
                                          <p:spTgt spid="922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9221">
                                            <p:txEl>
                                              <p:pRg st="1" end="1"/>
                                            </p:txEl>
                                          </p:spTgt>
                                        </p:tgtEl>
                                        <p:attrNameLst>
                                          <p:attrName>style.visibility</p:attrName>
                                        </p:attrNameLst>
                                      </p:cBhvr>
                                      <p:to>
                                        <p:strVal val="visible"/>
                                      </p:to>
                                    </p:set>
                                    <p:anim calcmode="lin" valueType="num">
                                      <p:cBhvr additive="base">
                                        <p:cTn id="19" dur="500" fill="hold"/>
                                        <p:tgtEl>
                                          <p:spTgt spid="922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2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9221">
                                            <p:txEl>
                                              <p:pRg st="2" end="2"/>
                                            </p:txEl>
                                          </p:spTgt>
                                        </p:tgtEl>
                                        <p:attrNameLst>
                                          <p:attrName>style.visibility</p:attrName>
                                        </p:attrNameLst>
                                      </p:cBhvr>
                                      <p:to>
                                        <p:strVal val="visible"/>
                                      </p:to>
                                    </p:set>
                                    <p:anim calcmode="lin" valueType="num">
                                      <p:cBhvr additive="base">
                                        <p:cTn id="25" dur="500" fill="hold"/>
                                        <p:tgtEl>
                                          <p:spTgt spid="922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2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9221">
                                            <p:txEl>
                                              <p:pRg st="3" end="3"/>
                                            </p:txEl>
                                          </p:spTgt>
                                        </p:tgtEl>
                                        <p:attrNameLst>
                                          <p:attrName>style.visibility</p:attrName>
                                        </p:attrNameLst>
                                      </p:cBhvr>
                                      <p:to>
                                        <p:strVal val="visible"/>
                                      </p:to>
                                    </p:set>
                                    <p:anim calcmode="lin" valueType="num">
                                      <p:cBhvr additive="base">
                                        <p:cTn id="31" dur="500" fill="hold"/>
                                        <p:tgtEl>
                                          <p:spTgt spid="922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22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p:bldP spid="9221"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CCFEAE9E-DEF8-A503-5B4E-550FA1B1583B}"/>
              </a:ext>
            </a:extLst>
          </p:cNvPr>
          <p:cNvSpPr txBox="1">
            <a:spLocks noChangeArrowheads="1"/>
          </p:cNvSpPr>
          <p:nvPr/>
        </p:nvSpPr>
        <p:spPr bwMode="auto">
          <a:xfrm>
            <a:off x="1066800" y="1371600"/>
            <a:ext cx="7696200" cy="500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a:p>
            <a:pPr>
              <a:spcBef>
                <a:spcPct val="50000"/>
              </a:spcBef>
            </a:pPr>
            <a:endParaRPr lang="en-US" altLang="en-US" sz="2000">
              <a:cs typeface="Tahoma" panose="020B0604030504040204" pitchFamily="34" charset="0"/>
            </a:endParaRPr>
          </a:p>
        </p:txBody>
      </p:sp>
      <p:sp>
        <p:nvSpPr>
          <p:cNvPr id="48131" name="Rectangle 3">
            <a:extLst>
              <a:ext uri="{FF2B5EF4-FFF2-40B4-BE49-F238E27FC236}">
                <a16:creationId xmlns:a16="http://schemas.microsoft.com/office/drawing/2014/main" id="{A2D18F6D-2E5F-C69C-E080-CABE47C92C57}"/>
              </a:ext>
            </a:extLst>
          </p:cNvPr>
          <p:cNvSpPr>
            <a:spLocks noGrp="1" noChangeArrowheads="1"/>
          </p:cNvSpPr>
          <p:nvPr>
            <p:ph type="body" idx="1"/>
          </p:nvPr>
        </p:nvSpPr>
        <p:spPr>
          <a:xfrm>
            <a:off x="1143000" y="1600200"/>
            <a:ext cx="7772400" cy="5199062"/>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buClr>
                <a:schemeClr val="tx1"/>
              </a:buClr>
              <a:buFontTx/>
              <a:buChar char="•"/>
            </a:pPr>
            <a:r>
              <a:rPr lang="en-US" altLang="en-US" sz="2000" b="1" u="sng" dirty="0">
                <a:solidFill>
                  <a:schemeClr val="tx1"/>
                </a:solidFill>
                <a:effectLst>
                  <a:outerShdw blurRad="38100" dist="38100" dir="2700000" algn="tl">
                    <a:srgbClr val="C0C0C0"/>
                  </a:outerShdw>
                </a:effectLst>
              </a:rPr>
              <a:t>Ohio State Studies</a:t>
            </a:r>
            <a:r>
              <a:rPr lang="en-US" altLang="en-US" sz="2000" dirty="0">
                <a:solidFill>
                  <a:schemeClr val="tx1"/>
                </a:solidFill>
              </a:rPr>
              <a:t> identified two critical dimensions of leader behavior.</a:t>
            </a:r>
            <a:br>
              <a:rPr lang="en-US" altLang="en-US" sz="2000" dirty="0">
                <a:solidFill>
                  <a:schemeClr val="tx1"/>
                </a:solidFill>
              </a:rPr>
            </a:br>
            <a:r>
              <a:rPr lang="en-US" altLang="en-US" sz="2000" i="1" dirty="0">
                <a:solidFill>
                  <a:schemeClr val="tx1"/>
                </a:solidFill>
                <a:effectLst>
                  <a:outerShdw blurRad="38100" dist="38100" dir="2700000" algn="tl">
                    <a:srgbClr val="C0C0C0"/>
                  </a:outerShdw>
                </a:effectLst>
              </a:rPr>
              <a:t>1. </a:t>
            </a:r>
            <a:r>
              <a:rPr lang="en-US" altLang="en-US" sz="2000" i="1" u="sng" dirty="0">
                <a:solidFill>
                  <a:schemeClr val="tx1"/>
                </a:solidFill>
                <a:effectLst>
                  <a:outerShdw blurRad="38100" dist="38100" dir="2700000" algn="tl">
                    <a:srgbClr val="C0C0C0"/>
                  </a:outerShdw>
                </a:effectLst>
              </a:rPr>
              <a:t>Consideration</a:t>
            </a:r>
            <a:r>
              <a:rPr lang="en-US" altLang="en-US" sz="2000" i="1" dirty="0">
                <a:solidFill>
                  <a:schemeClr val="tx1"/>
                </a:solidFill>
                <a:effectLst>
                  <a:outerShdw blurRad="38100" dist="38100" dir="2700000" algn="tl">
                    <a:srgbClr val="C0C0C0"/>
                  </a:outerShdw>
                </a:effectLst>
              </a:rPr>
              <a:t>:</a:t>
            </a:r>
            <a:r>
              <a:rPr lang="en-US" altLang="en-US" sz="2000" dirty="0">
                <a:solidFill>
                  <a:schemeClr val="tx1"/>
                </a:solidFill>
              </a:rPr>
              <a:t> creating mutual respect and trust with followers</a:t>
            </a:r>
            <a:br>
              <a:rPr lang="en-US" altLang="en-US" sz="2000" dirty="0">
                <a:solidFill>
                  <a:schemeClr val="tx1"/>
                </a:solidFill>
              </a:rPr>
            </a:br>
            <a:r>
              <a:rPr lang="en-US" altLang="en-US" sz="2000" i="1" dirty="0">
                <a:solidFill>
                  <a:schemeClr val="tx1"/>
                </a:solidFill>
                <a:effectLst>
                  <a:outerShdw blurRad="38100" dist="38100" dir="2700000" algn="tl">
                    <a:srgbClr val="C0C0C0"/>
                  </a:outerShdw>
                </a:effectLst>
              </a:rPr>
              <a:t>2. </a:t>
            </a:r>
            <a:r>
              <a:rPr lang="en-US" altLang="en-US" sz="2000" i="1" u="sng" dirty="0">
                <a:solidFill>
                  <a:schemeClr val="tx1"/>
                </a:solidFill>
                <a:effectLst>
                  <a:outerShdw blurRad="38100" dist="38100" dir="2700000" algn="tl">
                    <a:srgbClr val="C0C0C0"/>
                  </a:outerShdw>
                </a:effectLst>
              </a:rPr>
              <a:t>Initiating Structure</a:t>
            </a:r>
            <a:r>
              <a:rPr lang="en-US" altLang="en-US" sz="2000" i="1" dirty="0">
                <a:solidFill>
                  <a:schemeClr val="tx1"/>
                </a:solidFill>
                <a:effectLst>
                  <a:outerShdw blurRad="38100" dist="38100" dir="2700000" algn="tl">
                    <a:srgbClr val="C0C0C0"/>
                  </a:outerShdw>
                </a:effectLst>
              </a:rPr>
              <a:t>:</a:t>
            </a:r>
            <a:r>
              <a:rPr lang="en-US" altLang="en-US" sz="2000" dirty="0">
                <a:solidFill>
                  <a:schemeClr val="tx1"/>
                </a:solidFill>
              </a:rPr>
              <a:t> organizing and defining what group</a:t>
            </a:r>
            <a:br>
              <a:rPr lang="en-US" altLang="en-US" sz="2000" dirty="0">
                <a:solidFill>
                  <a:schemeClr val="tx1"/>
                </a:solidFill>
              </a:rPr>
            </a:br>
            <a:r>
              <a:rPr lang="en-US" altLang="en-US" sz="2000" dirty="0">
                <a:solidFill>
                  <a:schemeClr val="tx1"/>
                </a:solidFill>
              </a:rPr>
              <a:t>    members should be doing</a:t>
            </a:r>
          </a:p>
          <a:p>
            <a:pPr>
              <a:lnSpc>
                <a:spcPct val="90000"/>
              </a:lnSpc>
              <a:buClr>
                <a:schemeClr val="tx1"/>
              </a:buClr>
              <a:buFontTx/>
              <a:buChar char="•"/>
            </a:pPr>
            <a:r>
              <a:rPr lang="en-US" altLang="en-US" sz="2000" b="1" u="sng" dirty="0">
                <a:solidFill>
                  <a:schemeClr val="tx1"/>
                </a:solidFill>
                <a:effectLst>
                  <a:outerShdw blurRad="38100" dist="38100" dir="2700000" algn="tl">
                    <a:srgbClr val="C0C0C0"/>
                  </a:outerShdw>
                </a:effectLst>
              </a:rPr>
              <a:t>University of Michigan Studies</a:t>
            </a:r>
            <a:r>
              <a:rPr lang="en-US" altLang="en-US" sz="2000" dirty="0">
                <a:solidFill>
                  <a:schemeClr val="tx1"/>
                </a:solidFill>
              </a:rPr>
              <a:t> identified two leadership styles that were similar to the Ohio State studies</a:t>
            </a:r>
            <a:br>
              <a:rPr lang="en-US" altLang="en-US" sz="2000" dirty="0">
                <a:solidFill>
                  <a:schemeClr val="tx1"/>
                </a:solidFill>
              </a:rPr>
            </a:br>
            <a:r>
              <a:rPr lang="en-US" altLang="en-US" sz="2000" dirty="0">
                <a:solidFill>
                  <a:schemeClr val="tx1"/>
                </a:solidFill>
              </a:rPr>
              <a:t>- one style was employee centered and the other was job centered</a:t>
            </a:r>
          </a:p>
          <a:p>
            <a:pPr>
              <a:lnSpc>
                <a:spcPct val="90000"/>
              </a:lnSpc>
              <a:buClr>
                <a:schemeClr val="tx1"/>
              </a:buClr>
              <a:buFontTx/>
              <a:buChar char="•"/>
            </a:pPr>
            <a:r>
              <a:rPr lang="en-US" altLang="en-US" sz="2000" b="1" u="sng" dirty="0">
                <a:solidFill>
                  <a:schemeClr val="tx1"/>
                </a:solidFill>
                <a:effectLst>
                  <a:outerShdw blurRad="38100" dist="38100" dir="2700000" algn="tl">
                    <a:srgbClr val="C0C0C0"/>
                  </a:outerShdw>
                </a:effectLst>
              </a:rPr>
              <a:t>Blake and Mouton’s Managerial Grid</a:t>
            </a:r>
            <a:r>
              <a:rPr lang="en-US" altLang="en-US" sz="2000" dirty="0">
                <a:solidFill>
                  <a:schemeClr val="tx1"/>
                </a:solidFill>
              </a:rPr>
              <a:t> represents four leadership styles found by crossing concern for production and concern for people</a:t>
            </a:r>
          </a:p>
          <a:p>
            <a:pPr>
              <a:lnSpc>
                <a:spcPct val="90000"/>
              </a:lnSpc>
              <a:buClr>
                <a:schemeClr val="tx1"/>
              </a:buClr>
              <a:buFontTx/>
              <a:buChar char="•"/>
            </a:pPr>
            <a:endParaRPr lang="en-US" altLang="en-US" sz="2000" dirty="0">
              <a:solidFill>
                <a:schemeClr val="tx1"/>
              </a:solidFill>
            </a:endParaRPr>
          </a:p>
          <a:p>
            <a:pPr>
              <a:lnSpc>
                <a:spcPct val="90000"/>
              </a:lnSpc>
              <a:buClr>
                <a:schemeClr val="tx1"/>
              </a:buClr>
              <a:buFontTx/>
              <a:buChar char="•"/>
            </a:pPr>
            <a:r>
              <a:rPr lang="en-US" altLang="en-US" sz="2000" dirty="0"/>
              <a:t> Research shows that there is not one best style of leadership.  The effectiveness of a particular leadership style depends on the situation at hand.</a:t>
            </a:r>
            <a:endParaRPr lang="en-US" altLang="en-US" sz="2000" dirty="0">
              <a:solidFill>
                <a:schemeClr val="tx1"/>
              </a:solidFill>
            </a:endParaRPr>
          </a:p>
        </p:txBody>
      </p:sp>
      <p:sp>
        <p:nvSpPr>
          <p:cNvPr id="48132" name="Rectangle 4">
            <a:extLst>
              <a:ext uri="{FF2B5EF4-FFF2-40B4-BE49-F238E27FC236}">
                <a16:creationId xmlns:a16="http://schemas.microsoft.com/office/drawing/2014/main" id="{1A5DBD63-DE2E-A1F3-DC0B-3B1FCD5181B7}"/>
              </a:ext>
            </a:extLst>
          </p:cNvPr>
          <p:cNvSpPr>
            <a:spLocks noChangeArrowheads="1"/>
          </p:cNvSpPr>
          <p:nvPr/>
        </p:nvSpPr>
        <p:spPr bwMode="auto">
          <a:xfrm>
            <a:off x="58738" y="58738"/>
            <a:ext cx="1406525"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endParaRPr lang="en-US" altLang="en-US" sz="1200" b="1">
              <a:latin typeface="Arial" panose="020B0604020202020204" pitchFamily="34" charset="0"/>
            </a:endParaRPr>
          </a:p>
        </p:txBody>
      </p:sp>
      <p:sp>
        <p:nvSpPr>
          <p:cNvPr id="48134" name="Rectangle 6">
            <a:extLst>
              <a:ext uri="{FF2B5EF4-FFF2-40B4-BE49-F238E27FC236}">
                <a16:creationId xmlns:a16="http://schemas.microsoft.com/office/drawing/2014/main" id="{CC6D676F-EEF4-A3AC-DABF-1ED7E3A0E857}"/>
              </a:ext>
            </a:extLst>
          </p:cNvPr>
          <p:cNvSpPr>
            <a:spLocks noChangeArrowheads="1"/>
          </p:cNvSpPr>
          <p:nvPr/>
        </p:nvSpPr>
        <p:spPr bwMode="auto">
          <a:xfrm>
            <a:off x="990600" y="379413"/>
            <a:ext cx="7467600" cy="719137"/>
          </a:xfrm>
          <a:prstGeom prst="rect">
            <a:avLst/>
          </a:prstGeom>
          <a:gradFill rotWithShape="0">
            <a:gsLst>
              <a:gs pos="0">
                <a:srgbClr val="FFFFFF"/>
              </a:gs>
              <a:gs pos="100000">
                <a:srgbClr val="C9D6F1"/>
              </a:gs>
            </a:gsLst>
            <a:lin ang="5400000" scaled="1"/>
          </a:gra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en-US" sz="3600">
                <a:solidFill>
                  <a:schemeClr val="tx2"/>
                </a:solidFill>
                <a:effectLst>
                  <a:outerShdw blurRad="38100" dist="38100" dir="2700000" algn="tl">
                    <a:srgbClr val="000000"/>
                  </a:outerShdw>
                </a:effectLst>
                <a:latin typeface="Tahoma" panose="020B0604030504040204" pitchFamily="34" charset="0"/>
              </a:rPr>
              <a:t>Behavioral Styles Theory</a:t>
            </a:r>
          </a:p>
        </p:txBody>
      </p:sp>
    </p:spTree>
    <p:extLst>
      <p:ext uri="{BB962C8B-B14F-4D97-AF65-F5344CB8AC3E}">
        <p14:creationId xmlns:p14="http://schemas.microsoft.com/office/powerpoint/2010/main" val="50408270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additive="base">
                                        <p:cTn id="7" dur="5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1">
                                            <p:txEl>
                                              <p:pRg st="0" end="0"/>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48131">
                                            <p:txEl>
                                              <p:pRg st="0" end="0"/>
                                            </p:txEl>
                                          </p:spTgt>
                                        </p:tgtEl>
                                        <p:attrNameLst>
                                          <p:attrName>ppt_c</p:attrName>
                                        </p:attrNameLst>
                                      </p:cBhvr>
                                      <p:to>
                                        <a:schemeClr val="bg2"/>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48131">
                                            <p:txEl>
                                              <p:pRg st="1" end="1"/>
                                            </p:txEl>
                                          </p:spTgt>
                                        </p:tgtEl>
                                        <p:attrNameLst>
                                          <p:attrName>style.visibility</p:attrName>
                                        </p:attrNameLst>
                                      </p:cBhvr>
                                      <p:to>
                                        <p:strVal val="visible"/>
                                      </p:to>
                                    </p:set>
                                    <p:anim calcmode="lin" valueType="num">
                                      <p:cBhvr additive="base">
                                        <p:cTn id="13" dur="5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8131">
                                            <p:txEl>
                                              <p:pRg st="1" end="1"/>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48131">
                                            <p:txEl>
                                              <p:pRg st="1" end="1"/>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48131">
                                            <p:txEl>
                                              <p:pRg st="2" end="2"/>
                                            </p:txEl>
                                          </p:spTgt>
                                        </p:tgtEl>
                                        <p:attrNameLst>
                                          <p:attrName>style.visibility</p:attrName>
                                        </p:attrNameLst>
                                      </p:cBhvr>
                                      <p:to>
                                        <p:strVal val="visible"/>
                                      </p:to>
                                    </p:set>
                                    <p:anim calcmode="lin" valueType="num">
                                      <p:cBhvr additive="base">
                                        <p:cTn id="19" dur="5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8131">
                                            <p:txEl>
                                              <p:pRg st="2" end="2"/>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48131">
                                            <p:txEl>
                                              <p:pRg st="2" end="2"/>
                                            </p:txEl>
                                          </p:spTgt>
                                        </p:tgtEl>
                                        <p:attrNameLst>
                                          <p:attrName>ppt_c</p:attrName>
                                        </p:attrNameLst>
                                      </p:cBhvr>
                                      <p:to>
                                        <a:schemeClr val="bg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48131">
                                            <p:txEl>
                                              <p:pRg st="4" end="4"/>
                                            </p:txEl>
                                          </p:spTgt>
                                        </p:tgtEl>
                                        <p:attrNameLst>
                                          <p:attrName>style.visibility</p:attrName>
                                        </p:attrNameLst>
                                      </p:cBhvr>
                                      <p:to>
                                        <p:strVal val="visible"/>
                                      </p:to>
                                    </p:set>
                                    <p:anim calcmode="lin" valueType="num">
                                      <p:cBhvr additive="base">
                                        <p:cTn id="25" dur="5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8131">
                                            <p:txEl>
                                              <p:pRg st="4" end="4"/>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48131">
                                            <p:txEl>
                                              <p:pRg st="4" end="4"/>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bject 2">
            <a:extLst>
              <a:ext uri="{FF2B5EF4-FFF2-40B4-BE49-F238E27FC236}">
                <a16:creationId xmlns:a16="http://schemas.microsoft.com/office/drawing/2014/main" id="{F807BF9A-9563-0DA7-58A6-A14C38454002}"/>
              </a:ext>
            </a:extLst>
          </p:cNvPr>
          <p:cNvSpPr>
            <a:spLocks noChangeArrowheads="1"/>
          </p:cNvSpPr>
          <p:nvPr/>
        </p:nvSpPr>
        <p:spPr bwMode="auto">
          <a:xfrm>
            <a:off x="1082675" y="436563"/>
            <a:ext cx="4792663" cy="8350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8435" name="object 3">
            <a:extLst>
              <a:ext uri="{FF2B5EF4-FFF2-40B4-BE49-F238E27FC236}">
                <a16:creationId xmlns:a16="http://schemas.microsoft.com/office/drawing/2014/main" id="{8CBA66E8-DD83-4D39-2410-743EBB3A1A31}"/>
              </a:ext>
            </a:extLst>
          </p:cNvPr>
          <p:cNvSpPr>
            <a:spLocks noChangeArrowheads="1"/>
          </p:cNvSpPr>
          <p:nvPr/>
        </p:nvSpPr>
        <p:spPr bwMode="auto">
          <a:xfrm>
            <a:off x="5192713" y="436563"/>
            <a:ext cx="850900" cy="8350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4" name="object 4">
            <a:extLst>
              <a:ext uri="{FF2B5EF4-FFF2-40B4-BE49-F238E27FC236}">
                <a16:creationId xmlns:a16="http://schemas.microsoft.com/office/drawing/2014/main" id="{3A4A93C1-2312-9782-7F9D-BF998C6E81CE}"/>
              </a:ext>
            </a:extLst>
          </p:cNvPr>
          <p:cNvSpPr txBox="1">
            <a:spLocks noGrp="1"/>
          </p:cNvSpPr>
          <p:nvPr>
            <p:ph type="title"/>
          </p:nvPr>
        </p:nvSpPr>
        <p:spPr/>
        <p:txBody>
          <a:bodyPr tIns="368961" rtlCol="0"/>
          <a:lstStyle/>
          <a:p>
            <a:pPr marL="111125" eaLnBrk="1" fontAlgn="auto" hangingPunct="1">
              <a:lnSpc>
                <a:spcPts val="4760"/>
              </a:lnSpc>
              <a:spcBef>
                <a:spcPts val="0"/>
              </a:spcBef>
              <a:spcAft>
                <a:spcPts val="0"/>
              </a:spcAft>
              <a:defRPr/>
            </a:pPr>
            <a:r>
              <a:rPr spc="-20" dirty="0"/>
              <a:t>Behavioral</a:t>
            </a:r>
            <a:r>
              <a:rPr spc="50" dirty="0">
                <a:latin typeface="Times New Roman"/>
                <a:cs typeface="Times New Roman"/>
              </a:rPr>
              <a:t> </a:t>
            </a:r>
            <a:r>
              <a:rPr spc="-25" dirty="0"/>
              <a:t>Theory</a:t>
            </a:r>
            <a:r>
              <a:rPr spc="-15" dirty="0"/>
              <a:t>-</a:t>
            </a:r>
          </a:p>
        </p:txBody>
      </p:sp>
      <p:sp>
        <p:nvSpPr>
          <p:cNvPr id="18437" name="object 5">
            <a:extLst>
              <a:ext uri="{FF2B5EF4-FFF2-40B4-BE49-F238E27FC236}">
                <a16:creationId xmlns:a16="http://schemas.microsoft.com/office/drawing/2014/main" id="{FF9F5F86-AF87-2729-4624-102BDFEFBA6F}"/>
              </a:ext>
            </a:extLst>
          </p:cNvPr>
          <p:cNvSpPr>
            <a:spLocks noGrp="1"/>
          </p:cNvSpPr>
          <p:nvPr>
            <p:ph type="body" idx="1"/>
          </p:nvPr>
        </p:nvSpPr>
        <p:spPr/>
        <p:txBody>
          <a:bodyPr/>
          <a:lstStyle/>
          <a:p>
            <a:pPr marL="1130300" indent="-282575" eaLnBrk="1" hangingPunct="1">
              <a:spcBef>
                <a:spcPct val="0"/>
              </a:spcBef>
              <a:buClr>
                <a:srgbClr val="3890A6"/>
              </a:buClr>
              <a:buSzPct val="79000"/>
              <a:buFont typeface="Wingdings" pitchFamily="2" charset="2"/>
              <a:buChar char=""/>
              <a:tabLst>
                <a:tab pos="1339850" algn="l"/>
              </a:tabLst>
            </a:pP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These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theories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of</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leadership</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are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based</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upon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belief</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that</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great</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leaders</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are</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made,</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not</a:t>
            </a:r>
            <a:r>
              <a:rPr lang="en-US" altLang="en-US" b="1" dirty="0">
                <a:solidFill>
                  <a:srgbClr val="000000"/>
                </a:solidFill>
                <a:latin typeface="Times New Roman" panose="02020603050405020304" pitchFamily="18" charset="0"/>
                <a:cs typeface="Times New Roman" panose="02020603050405020304" pitchFamily="18" charset="0"/>
              </a:rPr>
              <a:t> </a:t>
            </a:r>
            <a:r>
              <a:rPr lang="en-US" alt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born.</a:t>
            </a:r>
          </a:p>
          <a:p>
            <a:pPr marL="1130300" indent="-282575" eaLnBrk="1" hangingPunct="1">
              <a:spcBef>
                <a:spcPts val="600"/>
              </a:spcBef>
              <a:buClr>
                <a:srgbClr val="3890A6"/>
              </a:buClr>
              <a:buSzPct val="79000"/>
              <a:buFont typeface="Wingdings" pitchFamily="2" charset="2"/>
              <a:buChar char=""/>
              <a:tabLst>
                <a:tab pos="1339850" algn="l"/>
              </a:tabLst>
            </a:pP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Rooted</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in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behaviorism,</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this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leadership</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theory</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focuses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actions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of</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leaders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not</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mental</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qualities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or</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internal</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states.</a:t>
            </a:r>
          </a:p>
          <a:p>
            <a:pPr marL="1130300" indent="-282575" eaLnBrk="1" hangingPunct="1">
              <a:spcBef>
                <a:spcPts val="600"/>
              </a:spcBef>
              <a:buClr>
                <a:srgbClr val="3890A6"/>
              </a:buClr>
              <a:buSzPct val="79000"/>
              <a:buFont typeface="Wingdings" pitchFamily="2" charset="2"/>
              <a:buChar char=""/>
              <a:tabLst>
                <a:tab pos="1339850" algn="l"/>
              </a:tabLst>
            </a:pP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According</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to</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this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theory,</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people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can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i="1" dirty="0">
                <a:solidFill>
                  <a:srgbClr val="000000"/>
                </a:solidFill>
                <a:latin typeface="Verdana" panose="020B0604030504040204" pitchFamily="34" charset="0"/>
                <a:ea typeface="Verdana" panose="020B0604030504040204" pitchFamily="34" charset="0"/>
                <a:cs typeface="Verdana" panose="020B0604030504040204" pitchFamily="34" charset="0"/>
              </a:rPr>
              <a:t>learn</a:t>
            </a:r>
            <a:r>
              <a:rPr lang="en-US" altLang="en-US" i="1"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to</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become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leaders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through</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teaching</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and</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observation.</a:t>
            </a:r>
          </a:p>
          <a:p>
            <a:pPr marL="1130300" indent="-282575" eaLnBrk="1" hangingPunct="1">
              <a:spcBef>
                <a:spcPts val="600"/>
              </a:spcBef>
              <a:buClr>
                <a:srgbClr val="3890A6"/>
              </a:buClr>
              <a:buSzPct val="79000"/>
              <a:buFont typeface="Wingdings" pitchFamily="2" charset="2"/>
              <a:buChar char=""/>
              <a:tabLst>
                <a:tab pos="1339850" algn="l"/>
              </a:tabLst>
            </a:pP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behavior</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approach</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says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that</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anyone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who</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adopts</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the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appropriate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behavior</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can</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be</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a</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good</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solidFill>
                  <a:srgbClr val="000000"/>
                </a:solidFill>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170691590"/>
      </p:ext>
    </p:extLst>
  </p:cSld>
  <p:clrMapOvr>
    <a:masterClrMapping/>
  </p:clrMapOvr>
  <p:transition spd="med">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bject 2">
            <a:extLst>
              <a:ext uri="{FF2B5EF4-FFF2-40B4-BE49-F238E27FC236}">
                <a16:creationId xmlns:a16="http://schemas.microsoft.com/office/drawing/2014/main" id="{D00F17A2-FE39-6349-120E-BD599701EED4}"/>
              </a:ext>
            </a:extLst>
          </p:cNvPr>
          <p:cNvSpPr>
            <a:spLocks noChangeArrowheads="1"/>
          </p:cNvSpPr>
          <p:nvPr/>
        </p:nvSpPr>
        <p:spPr bwMode="auto">
          <a:xfrm>
            <a:off x="1185863" y="373063"/>
            <a:ext cx="3081337" cy="8350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9459" name="object 3">
            <a:extLst>
              <a:ext uri="{FF2B5EF4-FFF2-40B4-BE49-F238E27FC236}">
                <a16:creationId xmlns:a16="http://schemas.microsoft.com/office/drawing/2014/main" id="{9ED28668-391C-C980-4DA3-4F3BA3F8DF64}"/>
              </a:ext>
            </a:extLst>
          </p:cNvPr>
          <p:cNvSpPr>
            <a:spLocks noChangeArrowheads="1"/>
          </p:cNvSpPr>
          <p:nvPr/>
        </p:nvSpPr>
        <p:spPr bwMode="auto">
          <a:xfrm>
            <a:off x="3584575" y="373063"/>
            <a:ext cx="2797175" cy="8350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19460" name="object 4">
            <a:extLst>
              <a:ext uri="{FF2B5EF4-FFF2-40B4-BE49-F238E27FC236}">
                <a16:creationId xmlns:a16="http://schemas.microsoft.com/office/drawing/2014/main" id="{68971080-EB78-65B3-93A2-63350E63844B}"/>
              </a:ext>
            </a:extLst>
          </p:cNvPr>
          <p:cNvSpPr>
            <a:spLocks noChangeArrowheads="1"/>
          </p:cNvSpPr>
          <p:nvPr/>
        </p:nvSpPr>
        <p:spPr bwMode="auto">
          <a:xfrm>
            <a:off x="5843588" y="373063"/>
            <a:ext cx="2093912" cy="8350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5" name="object 5">
            <a:extLst>
              <a:ext uri="{FF2B5EF4-FFF2-40B4-BE49-F238E27FC236}">
                <a16:creationId xmlns:a16="http://schemas.microsoft.com/office/drawing/2014/main" id="{9A44711E-441E-E872-8DF7-078445AC1846}"/>
              </a:ext>
            </a:extLst>
          </p:cNvPr>
          <p:cNvSpPr txBox="1">
            <a:spLocks noGrp="1"/>
          </p:cNvSpPr>
          <p:nvPr>
            <p:ph type="title"/>
          </p:nvPr>
        </p:nvSpPr>
        <p:spPr/>
        <p:txBody>
          <a:bodyPr tIns="293530" rtlCol="0"/>
          <a:lstStyle/>
          <a:p>
            <a:pPr marL="214629" eaLnBrk="1" fontAlgn="auto" hangingPunct="1">
              <a:spcBef>
                <a:spcPts val="0"/>
              </a:spcBef>
              <a:spcAft>
                <a:spcPts val="0"/>
              </a:spcAft>
              <a:defRPr/>
            </a:pPr>
            <a:r>
              <a:rPr spc="-20" dirty="0"/>
              <a:t>Studies</a:t>
            </a:r>
            <a:r>
              <a:rPr spc="105" dirty="0">
                <a:latin typeface="Times New Roman"/>
                <a:cs typeface="Times New Roman"/>
              </a:rPr>
              <a:t> </a:t>
            </a:r>
            <a:r>
              <a:rPr spc="-40" dirty="0"/>
              <a:t>o</a:t>
            </a:r>
            <a:r>
              <a:rPr spc="-15" dirty="0"/>
              <a:t>f</a:t>
            </a:r>
            <a:r>
              <a:rPr spc="120" dirty="0">
                <a:latin typeface="Times New Roman"/>
                <a:cs typeface="Times New Roman"/>
              </a:rPr>
              <a:t> </a:t>
            </a:r>
            <a:r>
              <a:rPr spc="-20" dirty="0"/>
              <a:t>Behvioral</a:t>
            </a:r>
            <a:r>
              <a:rPr spc="114" dirty="0">
                <a:latin typeface="Times New Roman"/>
                <a:cs typeface="Times New Roman"/>
              </a:rPr>
              <a:t> </a:t>
            </a:r>
            <a:r>
              <a:rPr spc="-20" dirty="0"/>
              <a:t>theory</a:t>
            </a:r>
          </a:p>
        </p:txBody>
      </p:sp>
      <p:sp>
        <p:nvSpPr>
          <p:cNvPr id="19462" name="object 6">
            <a:extLst>
              <a:ext uri="{FF2B5EF4-FFF2-40B4-BE49-F238E27FC236}">
                <a16:creationId xmlns:a16="http://schemas.microsoft.com/office/drawing/2014/main" id="{04006014-7B9B-A6BD-9C6A-2017ACDE1145}"/>
              </a:ext>
            </a:extLst>
          </p:cNvPr>
          <p:cNvSpPr txBox="1">
            <a:spLocks noChangeArrowheads="1"/>
          </p:cNvSpPr>
          <p:nvPr/>
        </p:nvSpPr>
        <p:spPr bwMode="auto">
          <a:xfrm>
            <a:off x="1514475" y="1498600"/>
            <a:ext cx="6426200" cy="265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22300" indent="-609600" eaLnBrk="0" hangingPunct="0">
              <a:tabLst>
                <a:tab pos="622300" algn="l"/>
                <a:tab pos="2703513" algn="l"/>
              </a:tabLst>
              <a:defRPr>
                <a:solidFill>
                  <a:schemeClr val="tx1"/>
                </a:solidFill>
                <a:latin typeface="Calibri" panose="020F0502020204030204" pitchFamily="34" charset="0"/>
                <a:cs typeface="Arial" panose="020B0604020202020204" pitchFamily="34" charset="0"/>
              </a:defRPr>
            </a:lvl1pPr>
            <a:lvl2pPr marL="742950" indent="-285750" eaLnBrk="0" hangingPunct="0">
              <a:tabLst>
                <a:tab pos="622300" algn="l"/>
                <a:tab pos="2703513" algn="l"/>
              </a:tabLst>
              <a:defRPr>
                <a:solidFill>
                  <a:schemeClr val="tx1"/>
                </a:solidFill>
                <a:latin typeface="Calibri" panose="020F0502020204030204" pitchFamily="34" charset="0"/>
                <a:cs typeface="Arial" panose="020B0604020202020204" pitchFamily="34" charset="0"/>
              </a:defRPr>
            </a:lvl2pPr>
            <a:lvl3pPr marL="1143000" indent="-228600" eaLnBrk="0" hangingPunct="0">
              <a:tabLst>
                <a:tab pos="622300" algn="l"/>
                <a:tab pos="2703513" algn="l"/>
              </a:tabLst>
              <a:defRPr>
                <a:solidFill>
                  <a:schemeClr val="tx1"/>
                </a:solidFill>
                <a:latin typeface="Calibri" panose="020F0502020204030204" pitchFamily="34" charset="0"/>
                <a:cs typeface="Arial" panose="020B0604020202020204" pitchFamily="34" charset="0"/>
              </a:defRPr>
            </a:lvl3pPr>
            <a:lvl4pPr marL="1600200" indent="-228600" eaLnBrk="0" hangingPunct="0">
              <a:tabLst>
                <a:tab pos="622300" algn="l"/>
                <a:tab pos="2703513" algn="l"/>
              </a:tabLst>
              <a:defRPr>
                <a:solidFill>
                  <a:schemeClr val="tx1"/>
                </a:solidFill>
                <a:latin typeface="Calibri" panose="020F0502020204030204" pitchFamily="34" charset="0"/>
                <a:cs typeface="Arial" panose="020B0604020202020204" pitchFamily="34" charset="0"/>
              </a:defRPr>
            </a:lvl4pPr>
            <a:lvl5pPr marL="2057400" indent="-228600" eaLnBrk="0" hangingPunct="0">
              <a:tabLst>
                <a:tab pos="622300" algn="l"/>
                <a:tab pos="2703513"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622300" algn="l"/>
                <a:tab pos="2703513"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622300" algn="l"/>
                <a:tab pos="2703513"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622300" algn="l"/>
                <a:tab pos="2703513"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622300" algn="l"/>
                <a:tab pos="2703513" algn="l"/>
              </a:tabLst>
              <a:defRPr>
                <a:solidFill>
                  <a:schemeClr val="tx1"/>
                </a:solidFill>
                <a:latin typeface="Calibri" panose="020F0502020204030204" pitchFamily="34" charset="0"/>
                <a:cs typeface="Arial" panose="020B0604020202020204" pitchFamily="34" charset="0"/>
              </a:defRPr>
            </a:lvl9pPr>
          </a:lstStyle>
          <a:p>
            <a:pPr algn="l" eaLnBrk="1" hangingPunct="1">
              <a:lnSpc>
                <a:spcPts val="3025"/>
              </a:lnSpc>
              <a:buClr>
                <a:srgbClr val="3890A6"/>
              </a:buClr>
              <a:buSzPct val="80000"/>
              <a:buFont typeface="Wingdings 2" pitchFamily="2" charset="2"/>
              <a:buChar char=""/>
            </a:pPr>
            <a:r>
              <a:rPr lang="en-US" altLang="en-US" sz="2800" dirty="0">
                <a:latin typeface="Verdana" panose="020B0604030504040204" pitchFamily="34" charset="0"/>
              </a:rPr>
              <a:t>Ohio</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state</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leadership</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university</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studies.</a:t>
            </a:r>
          </a:p>
          <a:p>
            <a:pPr algn="l" eaLnBrk="1" hangingPunct="1">
              <a:spcBef>
                <a:spcPts val="50"/>
              </a:spcBef>
              <a:buClr>
                <a:srgbClr val="3890A6"/>
              </a:buClr>
              <a:buFont typeface="Wingdings 2" pitchFamily="2" charset="2"/>
              <a:buChar char=""/>
            </a:pPr>
            <a:endParaRPr lang="en-US" altLang="en-US" sz="3300" dirty="0">
              <a:latin typeface="Times New Roman" panose="02020603050405020304" pitchFamily="18" charset="0"/>
              <a:cs typeface="Times New Roman" panose="02020603050405020304" pitchFamily="18" charset="0"/>
            </a:endParaRPr>
          </a:p>
          <a:p>
            <a:pPr algn="l" eaLnBrk="1" hangingPunct="1">
              <a:buClr>
                <a:srgbClr val="3890A6"/>
              </a:buClr>
              <a:buSzPct val="80000"/>
              <a:buFont typeface="Wingdings 2" pitchFamily="2" charset="2"/>
              <a:buChar char=""/>
            </a:pPr>
            <a:r>
              <a:rPr lang="en-US" altLang="en-US" sz="2800" dirty="0">
                <a:latin typeface="Verdana" panose="020B0604030504040204" pitchFamily="34" charset="0"/>
              </a:rPr>
              <a:t>Managerial</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Grid</a:t>
            </a:r>
          </a:p>
          <a:p>
            <a:pPr algn="l" eaLnBrk="1" hangingPunct="1">
              <a:spcBef>
                <a:spcPts val="38"/>
              </a:spcBef>
              <a:buClr>
                <a:srgbClr val="3890A6"/>
              </a:buClr>
              <a:buFont typeface="Wingdings 2" pitchFamily="2" charset="2"/>
              <a:buChar char=""/>
            </a:pPr>
            <a:endParaRPr lang="en-US" altLang="en-US" sz="3300" dirty="0">
              <a:latin typeface="Times New Roman" panose="02020603050405020304" pitchFamily="18" charset="0"/>
              <a:cs typeface="Times New Roman" panose="02020603050405020304" pitchFamily="18" charset="0"/>
            </a:endParaRPr>
          </a:p>
          <a:p>
            <a:pPr algn="l" eaLnBrk="1" hangingPunct="1">
              <a:buClr>
                <a:srgbClr val="3890A6"/>
              </a:buClr>
              <a:buSzPct val="80000"/>
              <a:buFont typeface="Wingdings 2" pitchFamily="2" charset="2"/>
              <a:buChar char=""/>
            </a:pPr>
            <a:r>
              <a:rPr lang="en-US" altLang="en-US" sz="2800" dirty="0">
                <a:latin typeface="Verdana" panose="020B0604030504040204" pitchFamily="34" charset="0"/>
              </a:rPr>
              <a:t>University</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of</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Michigan</a:t>
            </a:r>
            <a:r>
              <a:rPr lang="en-US" altLang="en-US" sz="2800" dirty="0">
                <a:latin typeface="Times New Roman" panose="02020603050405020304" pitchFamily="18" charset="0"/>
                <a:cs typeface="Times New Roman" panose="02020603050405020304" pitchFamily="18" charset="0"/>
              </a:rPr>
              <a:t> </a:t>
            </a:r>
            <a:r>
              <a:rPr lang="en-US" altLang="en-US" sz="2800" dirty="0">
                <a:latin typeface="Verdana" panose="020B0604030504040204" pitchFamily="34" charset="0"/>
              </a:rPr>
              <a:t>studies</a:t>
            </a:r>
          </a:p>
        </p:txBody>
      </p:sp>
    </p:spTree>
    <p:extLst>
      <p:ext uri="{BB962C8B-B14F-4D97-AF65-F5344CB8AC3E}">
        <p14:creationId xmlns:p14="http://schemas.microsoft.com/office/powerpoint/2010/main" val="219604247"/>
      </p:ext>
    </p:extLst>
  </p:cSld>
  <p:clrMapOvr>
    <a:masterClrMapping/>
  </p:clrMapOvr>
  <p:transition spd="med">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bject 2">
            <a:extLst>
              <a:ext uri="{FF2B5EF4-FFF2-40B4-BE49-F238E27FC236}">
                <a16:creationId xmlns:a16="http://schemas.microsoft.com/office/drawing/2014/main" id="{A6863723-DDAA-C99B-8133-77DE3D552953}"/>
              </a:ext>
            </a:extLst>
          </p:cNvPr>
          <p:cNvSpPr>
            <a:spLocks noChangeArrowheads="1"/>
          </p:cNvSpPr>
          <p:nvPr/>
        </p:nvSpPr>
        <p:spPr bwMode="auto">
          <a:xfrm>
            <a:off x="1185863" y="373063"/>
            <a:ext cx="5057775" cy="8350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0483" name="object 3">
            <a:extLst>
              <a:ext uri="{FF2B5EF4-FFF2-40B4-BE49-F238E27FC236}">
                <a16:creationId xmlns:a16="http://schemas.microsoft.com/office/drawing/2014/main" id="{1B2F2826-4553-065C-6783-B856CF49778C}"/>
              </a:ext>
            </a:extLst>
          </p:cNvPr>
          <p:cNvSpPr>
            <a:spLocks noChangeArrowheads="1"/>
          </p:cNvSpPr>
          <p:nvPr/>
        </p:nvSpPr>
        <p:spPr bwMode="auto">
          <a:xfrm>
            <a:off x="5561013" y="373063"/>
            <a:ext cx="852487" cy="8350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4" name="object 4">
            <a:extLst>
              <a:ext uri="{FF2B5EF4-FFF2-40B4-BE49-F238E27FC236}">
                <a16:creationId xmlns:a16="http://schemas.microsoft.com/office/drawing/2014/main" id="{45467FDD-DD94-30B3-1DEF-F7D5BA46986F}"/>
              </a:ext>
            </a:extLst>
          </p:cNvPr>
          <p:cNvSpPr txBox="1">
            <a:spLocks noGrp="1"/>
          </p:cNvSpPr>
          <p:nvPr>
            <p:ph type="title"/>
          </p:nvPr>
        </p:nvSpPr>
        <p:spPr/>
        <p:txBody>
          <a:bodyPr tIns="306230" rtlCol="0"/>
          <a:lstStyle/>
          <a:p>
            <a:pPr marL="214629" eaLnBrk="1" fontAlgn="auto" hangingPunct="1">
              <a:lnSpc>
                <a:spcPts val="4760"/>
              </a:lnSpc>
              <a:spcBef>
                <a:spcPts val="0"/>
              </a:spcBef>
              <a:spcAft>
                <a:spcPts val="0"/>
              </a:spcAft>
              <a:defRPr/>
            </a:pPr>
            <a:r>
              <a:rPr spc="-35" dirty="0"/>
              <a:t>Co</a:t>
            </a:r>
            <a:r>
              <a:rPr spc="-40" dirty="0"/>
              <a:t>n</a:t>
            </a:r>
            <a:r>
              <a:rPr spc="-20" dirty="0"/>
              <a:t>tingency</a:t>
            </a:r>
            <a:r>
              <a:rPr spc="114" dirty="0">
                <a:latin typeface="Times New Roman"/>
                <a:cs typeface="Times New Roman"/>
              </a:rPr>
              <a:t> </a:t>
            </a:r>
            <a:r>
              <a:rPr spc="-20" dirty="0"/>
              <a:t>theory-</a:t>
            </a:r>
          </a:p>
        </p:txBody>
      </p:sp>
      <p:sp>
        <p:nvSpPr>
          <p:cNvPr id="20485" name="object 5">
            <a:extLst>
              <a:ext uri="{FF2B5EF4-FFF2-40B4-BE49-F238E27FC236}">
                <a16:creationId xmlns:a16="http://schemas.microsoft.com/office/drawing/2014/main" id="{B9CF4D49-ADAA-20F1-638C-322593C2E93E}"/>
              </a:ext>
            </a:extLst>
          </p:cNvPr>
          <p:cNvSpPr txBox="1">
            <a:spLocks noChangeArrowheads="1"/>
          </p:cNvSpPr>
          <p:nvPr/>
        </p:nvSpPr>
        <p:spPr bwMode="auto">
          <a:xfrm>
            <a:off x="914400" y="1524000"/>
            <a:ext cx="7391400"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88900" indent="-762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200" dirty="0">
                <a:latin typeface="Verdana" panose="020B0604030504040204" pitchFamily="34" charset="0"/>
              </a:rPr>
              <a:t>In</a:t>
            </a:r>
            <a:r>
              <a:rPr lang="en-US" altLang="en-US" sz="2200" dirty="0">
                <a:latin typeface="Times New Roman" panose="02020603050405020304" pitchFamily="18" charset="0"/>
                <a:cs typeface="Times New Roman" panose="02020603050405020304" pitchFamily="18" charset="0"/>
              </a:rPr>
              <a:t> </a:t>
            </a:r>
            <a:r>
              <a:rPr lang="en-US" altLang="en-US" sz="2200" i="1" dirty="0">
                <a:latin typeface="Arial" panose="020B0604020202020204" pitchFamily="34" charset="0"/>
              </a:rPr>
              <a:t>Contingency</a:t>
            </a:r>
            <a:r>
              <a:rPr lang="en-US" altLang="en-US" sz="2200" i="1" dirty="0">
                <a:latin typeface="Times New Roman" panose="02020603050405020304" pitchFamily="18" charset="0"/>
                <a:cs typeface="Times New Roman" panose="02020603050405020304" pitchFamily="18" charset="0"/>
              </a:rPr>
              <a:t> </a:t>
            </a:r>
            <a:r>
              <a:rPr lang="en-US" altLang="en-US" sz="2200" i="1" dirty="0">
                <a:latin typeface="Arial" panose="020B0604020202020204" pitchFamily="34" charset="0"/>
              </a:rPr>
              <a:t>theory</a:t>
            </a:r>
            <a:r>
              <a:rPr lang="en-US" altLang="en-US" sz="2200" i="1"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of</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leadership,</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success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of</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leader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is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function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of</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various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contingencies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in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form</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of</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subordinate,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task,</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and/or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group</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variables.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Leaders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who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are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very</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effective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at</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one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place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and</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time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may</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become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unsuccessful</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either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when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transplanted</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another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situation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when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factors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around</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them</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change.</a:t>
            </a:r>
          </a:p>
          <a:p>
            <a:pPr algn="l" eaLnBrk="1" hangingPunct="1"/>
            <a:endParaRPr lang="en-US" altLang="en-US" sz="2200" dirty="0">
              <a:latin typeface="Verdana" panose="020B0604030504040204" pitchFamily="34" charset="0"/>
            </a:endParaRPr>
          </a:p>
          <a:p>
            <a:pPr algn="l" eaLnBrk="1" hangingPunct="1">
              <a:spcBef>
                <a:spcPts val="600"/>
              </a:spcBef>
            </a:pPr>
            <a:r>
              <a:rPr lang="en-US" altLang="en-US" sz="2200" dirty="0">
                <a:latin typeface="Verdana" panose="020B0604030504040204" pitchFamily="34" charset="0"/>
              </a:rPr>
              <a:t>This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helps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explain</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how</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some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leaders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who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seem</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for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while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have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Arial" panose="020B0604020202020204" pitchFamily="34" charset="0"/>
              </a:rPr>
              <a:t>'Midas</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Arial" panose="020B0604020202020204" pitchFamily="34" charset="0"/>
              </a:rPr>
              <a:t>touch'</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suddenly</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appear</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go</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off</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the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boil</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and</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make</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very</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unsuccessful</a:t>
            </a:r>
            <a:r>
              <a:rPr lang="en-US" altLang="en-US" sz="2200" dirty="0">
                <a:latin typeface="Times New Roman" panose="02020603050405020304" pitchFamily="18" charset="0"/>
                <a:cs typeface="Times New Roman" panose="02020603050405020304" pitchFamily="18" charset="0"/>
              </a:rPr>
              <a:t> </a:t>
            </a:r>
            <a:r>
              <a:rPr lang="en-US" altLang="en-US" sz="2200" dirty="0">
                <a:latin typeface="Verdana" panose="020B0604030504040204" pitchFamily="34" charset="0"/>
              </a:rPr>
              <a:t>decisions.</a:t>
            </a:r>
          </a:p>
        </p:txBody>
      </p:sp>
    </p:spTree>
    <p:extLst>
      <p:ext uri="{BB962C8B-B14F-4D97-AF65-F5344CB8AC3E}">
        <p14:creationId xmlns:p14="http://schemas.microsoft.com/office/powerpoint/2010/main" val="1408960218"/>
      </p:ext>
    </p:extLst>
  </p:cSld>
  <p:clrMapOvr>
    <a:masterClrMapping/>
  </p:clrMapOvr>
  <p:transition spd="med">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object 4">
            <a:extLst>
              <a:ext uri="{FF2B5EF4-FFF2-40B4-BE49-F238E27FC236}">
                <a16:creationId xmlns:a16="http://schemas.microsoft.com/office/drawing/2014/main" id="{1F2E2B92-6AF4-BFCA-04E5-ABBCF3ABC12D}"/>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5" name="object 5">
            <a:extLst>
              <a:ext uri="{FF2B5EF4-FFF2-40B4-BE49-F238E27FC236}">
                <a16:creationId xmlns:a16="http://schemas.microsoft.com/office/drawing/2014/main" id="{024C773A-DBB5-BB19-A00D-3D306AC87DD3}"/>
              </a:ext>
            </a:extLst>
          </p:cNvPr>
          <p:cNvSpPr txBox="1"/>
          <p:nvPr/>
        </p:nvSpPr>
        <p:spPr>
          <a:xfrm>
            <a:off x="762000" y="960438"/>
            <a:ext cx="7539038" cy="984885"/>
          </a:xfrm>
          <a:prstGeom prst="rect">
            <a:avLst/>
          </a:prstGeom>
        </p:spPr>
        <p:txBody>
          <a:bodyPr wrap="square" lIns="0" tIns="0" rIns="0" bIns="0">
            <a:spAutoFit/>
          </a:bodyPr>
          <a:lstStyle/>
          <a:p>
            <a:pPr marL="12700" algn="l" fontAlgn="auto">
              <a:spcBef>
                <a:spcPts val="0"/>
              </a:spcBef>
              <a:spcAft>
                <a:spcPts val="0"/>
              </a:spcAft>
              <a:defRPr/>
            </a:pPr>
            <a:r>
              <a:rPr sz="3200" spc="-5" dirty="0">
                <a:solidFill>
                  <a:srgbClr val="310D03"/>
                </a:solidFill>
                <a:latin typeface="Arial"/>
                <a:cs typeface="Arial"/>
              </a:rPr>
              <a:t>Di</a:t>
            </a:r>
            <a:r>
              <a:rPr sz="3200" spc="-65" dirty="0">
                <a:solidFill>
                  <a:srgbClr val="310D03"/>
                </a:solidFill>
                <a:latin typeface="Arial"/>
                <a:cs typeface="Arial"/>
              </a:rPr>
              <a:t>f</a:t>
            </a:r>
            <a:r>
              <a:rPr sz="3200" dirty="0">
                <a:solidFill>
                  <a:srgbClr val="310D03"/>
                </a:solidFill>
                <a:latin typeface="Arial"/>
                <a:cs typeface="Arial"/>
              </a:rPr>
              <a:t>fer</a:t>
            </a:r>
            <a:r>
              <a:rPr sz="3200" spc="-15" dirty="0">
                <a:solidFill>
                  <a:srgbClr val="310D03"/>
                </a:solidFill>
                <a:latin typeface="Arial"/>
                <a:cs typeface="Arial"/>
              </a:rPr>
              <a:t>e</a:t>
            </a:r>
            <a:r>
              <a:rPr sz="3200" spc="-5" dirty="0">
                <a:solidFill>
                  <a:srgbClr val="310D03"/>
                </a:solidFill>
                <a:latin typeface="Arial"/>
                <a:cs typeface="Arial"/>
              </a:rPr>
              <a:t>n</a:t>
            </a:r>
            <a:r>
              <a:rPr sz="3200" dirty="0">
                <a:solidFill>
                  <a:srgbClr val="310D03"/>
                </a:solidFill>
                <a:latin typeface="Arial"/>
                <a:cs typeface="Arial"/>
              </a:rPr>
              <a:t>t</a:t>
            </a:r>
            <a:r>
              <a:rPr sz="3200" spc="55" dirty="0">
                <a:solidFill>
                  <a:srgbClr val="310D03"/>
                </a:solidFill>
                <a:latin typeface="Times New Roman"/>
                <a:cs typeface="Times New Roman"/>
              </a:rPr>
              <a:t> </a:t>
            </a:r>
            <a:r>
              <a:rPr sz="3200" dirty="0">
                <a:solidFill>
                  <a:srgbClr val="310D03"/>
                </a:solidFill>
                <a:latin typeface="Arial"/>
                <a:cs typeface="Arial"/>
              </a:rPr>
              <a:t>Sets/t</a:t>
            </a:r>
            <a:r>
              <a:rPr sz="3200" spc="-15" dirty="0">
                <a:solidFill>
                  <a:srgbClr val="310D03"/>
                </a:solidFill>
                <a:latin typeface="Arial"/>
                <a:cs typeface="Arial"/>
              </a:rPr>
              <a:t>h</a:t>
            </a:r>
            <a:r>
              <a:rPr sz="3200" spc="-5" dirty="0">
                <a:solidFill>
                  <a:srgbClr val="310D03"/>
                </a:solidFill>
                <a:latin typeface="Arial"/>
                <a:cs typeface="Arial"/>
              </a:rPr>
              <a:t>e</a:t>
            </a:r>
            <a:r>
              <a:rPr sz="3200" spc="-15" dirty="0">
                <a:solidFill>
                  <a:srgbClr val="310D03"/>
                </a:solidFill>
                <a:latin typeface="Arial"/>
                <a:cs typeface="Arial"/>
              </a:rPr>
              <a:t>o</a:t>
            </a:r>
            <a:r>
              <a:rPr sz="3200" dirty="0">
                <a:solidFill>
                  <a:srgbClr val="310D03"/>
                </a:solidFill>
                <a:latin typeface="Arial"/>
                <a:cs typeface="Arial"/>
              </a:rPr>
              <a:t>ries</a:t>
            </a:r>
            <a:r>
              <a:rPr sz="3200" spc="70" dirty="0">
                <a:solidFill>
                  <a:srgbClr val="310D03"/>
                </a:solidFill>
                <a:latin typeface="Times New Roman"/>
                <a:cs typeface="Times New Roman"/>
              </a:rPr>
              <a:t> </a:t>
            </a:r>
            <a:r>
              <a:rPr sz="3200" spc="-5" dirty="0">
                <a:solidFill>
                  <a:srgbClr val="310D03"/>
                </a:solidFill>
                <a:latin typeface="Arial"/>
                <a:cs typeface="Arial"/>
              </a:rPr>
              <a:t>o</a:t>
            </a:r>
            <a:r>
              <a:rPr sz="3200" dirty="0">
                <a:solidFill>
                  <a:srgbClr val="310D03"/>
                </a:solidFill>
                <a:latin typeface="Arial"/>
                <a:cs typeface="Arial"/>
              </a:rPr>
              <a:t>f</a:t>
            </a:r>
            <a:r>
              <a:rPr sz="3200" spc="65" dirty="0">
                <a:solidFill>
                  <a:srgbClr val="310D03"/>
                </a:solidFill>
                <a:latin typeface="Times New Roman"/>
                <a:cs typeface="Times New Roman"/>
              </a:rPr>
              <a:t> </a:t>
            </a:r>
            <a:r>
              <a:rPr sz="3200" dirty="0">
                <a:solidFill>
                  <a:srgbClr val="310D03"/>
                </a:solidFill>
                <a:latin typeface="Arial"/>
                <a:cs typeface="Arial"/>
              </a:rPr>
              <a:t>cont</a:t>
            </a:r>
            <a:r>
              <a:rPr sz="3200" spc="-15" dirty="0">
                <a:solidFill>
                  <a:srgbClr val="310D03"/>
                </a:solidFill>
                <a:latin typeface="Arial"/>
                <a:cs typeface="Arial"/>
              </a:rPr>
              <a:t>i</a:t>
            </a:r>
            <a:r>
              <a:rPr sz="3200" spc="-5" dirty="0">
                <a:solidFill>
                  <a:srgbClr val="310D03"/>
                </a:solidFill>
                <a:latin typeface="Arial"/>
                <a:cs typeface="Arial"/>
              </a:rPr>
              <a:t>n</a:t>
            </a:r>
            <a:r>
              <a:rPr sz="3200" spc="-15" dirty="0">
                <a:solidFill>
                  <a:srgbClr val="310D03"/>
                </a:solidFill>
                <a:latin typeface="Arial"/>
                <a:cs typeface="Arial"/>
              </a:rPr>
              <a:t>g</a:t>
            </a:r>
            <a:r>
              <a:rPr sz="3200" spc="-5" dirty="0">
                <a:solidFill>
                  <a:srgbClr val="310D03"/>
                </a:solidFill>
                <a:latin typeface="Arial"/>
                <a:cs typeface="Arial"/>
              </a:rPr>
              <a:t>e</a:t>
            </a:r>
            <a:r>
              <a:rPr sz="3200" spc="-15" dirty="0">
                <a:solidFill>
                  <a:srgbClr val="310D03"/>
                </a:solidFill>
                <a:latin typeface="Arial"/>
                <a:cs typeface="Arial"/>
              </a:rPr>
              <a:t>n</a:t>
            </a:r>
            <a:r>
              <a:rPr sz="3200" dirty="0">
                <a:solidFill>
                  <a:srgbClr val="310D03"/>
                </a:solidFill>
                <a:latin typeface="Arial"/>
                <a:cs typeface="Arial"/>
              </a:rPr>
              <a:t>cy</a:t>
            </a:r>
            <a:r>
              <a:rPr lang="en-US" sz="3200" dirty="0">
                <a:latin typeface="Arial"/>
                <a:cs typeface="Arial"/>
              </a:rPr>
              <a:t> </a:t>
            </a:r>
            <a:r>
              <a:rPr sz="3200" dirty="0">
                <a:solidFill>
                  <a:srgbClr val="310D03"/>
                </a:solidFill>
                <a:latin typeface="Arial"/>
                <a:cs typeface="Arial"/>
              </a:rPr>
              <a:t>t</a:t>
            </a:r>
            <a:r>
              <a:rPr sz="3200" spc="-10" dirty="0">
                <a:solidFill>
                  <a:srgbClr val="310D03"/>
                </a:solidFill>
                <a:latin typeface="Arial"/>
                <a:cs typeface="Arial"/>
              </a:rPr>
              <a:t>h</a:t>
            </a:r>
            <a:r>
              <a:rPr sz="3200" spc="-5" dirty="0">
                <a:solidFill>
                  <a:srgbClr val="310D03"/>
                </a:solidFill>
                <a:latin typeface="Arial"/>
                <a:cs typeface="Arial"/>
              </a:rPr>
              <a:t>e</a:t>
            </a:r>
            <a:r>
              <a:rPr sz="3200" spc="-15" dirty="0">
                <a:solidFill>
                  <a:srgbClr val="310D03"/>
                </a:solidFill>
                <a:latin typeface="Arial"/>
                <a:cs typeface="Arial"/>
              </a:rPr>
              <a:t>o</a:t>
            </a:r>
            <a:r>
              <a:rPr sz="3200" dirty="0">
                <a:solidFill>
                  <a:srgbClr val="310D03"/>
                </a:solidFill>
                <a:latin typeface="Arial"/>
                <a:cs typeface="Arial"/>
              </a:rPr>
              <a:t>ry</a:t>
            </a:r>
            <a:r>
              <a:rPr sz="3200" spc="-105" dirty="0">
                <a:solidFill>
                  <a:srgbClr val="310D03"/>
                </a:solidFill>
                <a:latin typeface="Times New Roman"/>
                <a:cs typeface="Times New Roman"/>
              </a:rPr>
              <a:t> </a:t>
            </a:r>
            <a:r>
              <a:rPr sz="2600" dirty="0">
                <a:solidFill>
                  <a:srgbClr val="310D03"/>
                </a:solidFill>
                <a:latin typeface="Arial"/>
                <a:cs typeface="Arial"/>
              </a:rPr>
              <a:t>:</a:t>
            </a:r>
            <a:endParaRPr sz="2600" dirty="0">
              <a:latin typeface="Arial"/>
              <a:cs typeface="Arial"/>
            </a:endParaRPr>
          </a:p>
        </p:txBody>
      </p:sp>
      <p:sp>
        <p:nvSpPr>
          <p:cNvPr id="21510" name="object 6">
            <a:extLst>
              <a:ext uri="{FF2B5EF4-FFF2-40B4-BE49-F238E27FC236}">
                <a16:creationId xmlns:a16="http://schemas.microsoft.com/office/drawing/2014/main" id="{2475F59D-F5CF-2A01-5AB0-7566EC4059EC}"/>
              </a:ext>
            </a:extLst>
          </p:cNvPr>
          <p:cNvSpPr txBox="1">
            <a:spLocks noChangeArrowheads="1"/>
          </p:cNvSpPr>
          <p:nvPr/>
        </p:nvSpPr>
        <p:spPr bwMode="auto">
          <a:xfrm>
            <a:off x="1538288" y="2466975"/>
            <a:ext cx="6981825" cy="287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FIEDLER‟S CONTIINGENCY MODEL</a:t>
            </a:r>
            <a:endParaRPr lang="en-US" altLang="en-US" sz="2200" dirty="0">
              <a:latin typeface="Arial Rounded MT Bold" panose="020F0704030504030204" pitchFamily="34" charset="77"/>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13"/>
              </a:spcBef>
            </a:pPr>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HARSEY &amp; BLANCHARD‟S SITUATIONAL THEORY</a:t>
            </a:r>
            <a:endParaRPr lang="en-US" altLang="en-US" sz="2200" dirty="0">
              <a:latin typeface="Arial Rounded MT Bold" panose="020F0704030504030204" pitchFamily="34" charset="77"/>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13"/>
              </a:spcBef>
            </a:pPr>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PATH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GOAL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THEORY</a:t>
            </a:r>
            <a:endParaRPr lang="en-US" altLang="en-US" sz="2200" dirty="0">
              <a:latin typeface="Arial Rounded MT Bold" panose="020F0704030504030204" pitchFamily="34" charset="77"/>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13"/>
              </a:spcBef>
            </a:pPr>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VROOM-JAGO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CONTINGENCY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MODEL</a:t>
            </a:r>
            <a:endParaRPr lang="en-US" altLang="en-US" sz="2200" dirty="0">
              <a:latin typeface="Arial Rounded MT Bold" panose="020F0704030504030204" pitchFamily="34" charset="77"/>
            </a:endParaRPr>
          </a:p>
        </p:txBody>
      </p:sp>
    </p:spTree>
    <p:extLst>
      <p:ext uri="{BB962C8B-B14F-4D97-AF65-F5344CB8AC3E}">
        <p14:creationId xmlns:p14="http://schemas.microsoft.com/office/powerpoint/2010/main" val="3582079186"/>
      </p:ext>
    </p:extLst>
  </p:cSld>
  <p:clrMapOvr>
    <a:masterClrMapping/>
  </p:clrMapOvr>
  <p:transition spd="med">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bject 2">
            <a:extLst>
              <a:ext uri="{FF2B5EF4-FFF2-40B4-BE49-F238E27FC236}">
                <a16:creationId xmlns:a16="http://schemas.microsoft.com/office/drawing/2014/main" id="{774EB25A-29CC-E14B-1014-16D0292DF593}"/>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2531" name="object 3">
            <a:extLst>
              <a:ext uri="{FF2B5EF4-FFF2-40B4-BE49-F238E27FC236}">
                <a16:creationId xmlns:a16="http://schemas.microsoft.com/office/drawing/2014/main" id="{183D8A29-2E95-23BC-1D1D-88587BC64D58}"/>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2532" name="object 4">
            <a:extLst>
              <a:ext uri="{FF2B5EF4-FFF2-40B4-BE49-F238E27FC236}">
                <a16:creationId xmlns:a16="http://schemas.microsoft.com/office/drawing/2014/main" id="{D4E1F409-2A93-8945-E04D-56F8FB3EAF5B}"/>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2533" name="object 5">
            <a:extLst>
              <a:ext uri="{FF2B5EF4-FFF2-40B4-BE49-F238E27FC236}">
                <a16:creationId xmlns:a16="http://schemas.microsoft.com/office/drawing/2014/main" id="{B222AFB9-CB4B-0D28-4734-C88AC070D39A}"/>
              </a:ext>
            </a:extLst>
          </p:cNvPr>
          <p:cNvSpPr>
            <a:spLocks noChangeArrowheads="1"/>
          </p:cNvSpPr>
          <p:nvPr/>
        </p:nvSpPr>
        <p:spPr bwMode="auto">
          <a:xfrm>
            <a:off x="1187450" y="450850"/>
            <a:ext cx="7339013" cy="7524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6" name="object 6">
            <a:extLst>
              <a:ext uri="{FF2B5EF4-FFF2-40B4-BE49-F238E27FC236}">
                <a16:creationId xmlns:a16="http://schemas.microsoft.com/office/drawing/2014/main" id="{5E71DE19-D365-1F81-98FC-AA9C4F58B56F}"/>
              </a:ext>
            </a:extLst>
          </p:cNvPr>
          <p:cNvSpPr txBox="1"/>
          <p:nvPr/>
        </p:nvSpPr>
        <p:spPr>
          <a:xfrm>
            <a:off x="1482725" y="676275"/>
            <a:ext cx="6750050" cy="457200"/>
          </a:xfrm>
          <a:prstGeom prst="rect">
            <a:avLst/>
          </a:prstGeom>
        </p:spPr>
        <p:txBody>
          <a:bodyPr lIns="0" tIns="0" rIns="0" bIns="0">
            <a:spAutoFit/>
          </a:bodyPr>
          <a:lstStyle/>
          <a:p>
            <a:pPr marL="12700" fontAlgn="auto">
              <a:spcBef>
                <a:spcPts val="0"/>
              </a:spcBef>
              <a:spcAft>
                <a:spcPts val="0"/>
              </a:spcAft>
              <a:defRPr/>
            </a:pPr>
            <a:r>
              <a:rPr sz="3600" dirty="0">
                <a:solidFill>
                  <a:srgbClr val="562213"/>
                </a:solidFill>
                <a:latin typeface="Algerian"/>
                <a:cs typeface="Algerian"/>
              </a:rPr>
              <a:t>FIE</a:t>
            </a:r>
            <a:r>
              <a:rPr sz="3600" spc="-15" dirty="0">
                <a:solidFill>
                  <a:srgbClr val="562213"/>
                </a:solidFill>
                <a:latin typeface="Algerian"/>
                <a:cs typeface="Algerian"/>
              </a:rPr>
              <a:t>D</a:t>
            </a:r>
            <a:r>
              <a:rPr sz="3600" dirty="0">
                <a:solidFill>
                  <a:srgbClr val="562213"/>
                </a:solidFill>
                <a:latin typeface="Algerian"/>
                <a:cs typeface="Algerian"/>
              </a:rPr>
              <a:t>LER’S CONTINGE</a:t>
            </a:r>
            <a:r>
              <a:rPr sz="3600" spc="-15" dirty="0">
                <a:solidFill>
                  <a:srgbClr val="562213"/>
                </a:solidFill>
                <a:latin typeface="Algerian"/>
                <a:cs typeface="Algerian"/>
              </a:rPr>
              <a:t>N</a:t>
            </a:r>
            <a:r>
              <a:rPr sz="3600" dirty="0">
                <a:solidFill>
                  <a:srgbClr val="562213"/>
                </a:solidFill>
                <a:latin typeface="Algerian"/>
                <a:cs typeface="Algerian"/>
              </a:rPr>
              <a:t>CY</a:t>
            </a:r>
            <a:r>
              <a:rPr sz="3600" spc="15" dirty="0">
                <a:solidFill>
                  <a:srgbClr val="562213"/>
                </a:solidFill>
                <a:latin typeface="Algerian"/>
                <a:cs typeface="Algerian"/>
              </a:rPr>
              <a:t> </a:t>
            </a:r>
            <a:r>
              <a:rPr sz="3600" dirty="0">
                <a:solidFill>
                  <a:srgbClr val="562213"/>
                </a:solidFill>
                <a:latin typeface="Algerian"/>
                <a:cs typeface="Algerian"/>
              </a:rPr>
              <a:t>MOD</a:t>
            </a:r>
            <a:r>
              <a:rPr sz="3600" spc="-15" dirty="0">
                <a:solidFill>
                  <a:srgbClr val="562213"/>
                </a:solidFill>
                <a:latin typeface="Algerian"/>
                <a:cs typeface="Algerian"/>
              </a:rPr>
              <a:t>E</a:t>
            </a:r>
            <a:r>
              <a:rPr sz="3600" dirty="0">
                <a:solidFill>
                  <a:srgbClr val="562213"/>
                </a:solidFill>
                <a:latin typeface="Algerian"/>
                <a:cs typeface="Algerian"/>
              </a:rPr>
              <a:t>L</a:t>
            </a:r>
            <a:endParaRPr sz="3600">
              <a:latin typeface="Algerian"/>
              <a:cs typeface="Algerian"/>
            </a:endParaRPr>
          </a:p>
        </p:txBody>
      </p:sp>
      <p:sp>
        <p:nvSpPr>
          <p:cNvPr id="22535" name="object 7">
            <a:extLst>
              <a:ext uri="{FF2B5EF4-FFF2-40B4-BE49-F238E27FC236}">
                <a16:creationId xmlns:a16="http://schemas.microsoft.com/office/drawing/2014/main" id="{725CCCC5-BFBA-DD19-8AD8-B728CEC0201E}"/>
              </a:ext>
            </a:extLst>
          </p:cNvPr>
          <p:cNvSpPr txBox="1">
            <a:spLocks noChangeArrowheads="1"/>
          </p:cNvSpPr>
          <p:nvPr/>
        </p:nvSpPr>
        <p:spPr bwMode="auto">
          <a:xfrm>
            <a:off x="1131888" y="1571625"/>
            <a:ext cx="7445375" cy="505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lnSpc>
                <a:spcPts val="2588"/>
              </a:lnSpc>
            </a:pPr>
            <a:r>
              <a:rPr lang="en-US" altLang="en-US" sz="2400" dirty="0">
                <a:solidFill>
                  <a:srgbClr val="310D03"/>
                </a:solidFill>
                <a:latin typeface="Arial" panose="020B0604020202020204" pitchFamily="34" charset="0"/>
              </a:rPr>
              <a:t>Fiedler's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model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assumes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that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group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performance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depends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on:</a:t>
            </a:r>
            <a:endParaRPr lang="en-US" altLang="en-US" sz="2400" dirty="0">
              <a:latin typeface="Arial" panose="020B0604020202020204" pitchFamily="34" charset="0"/>
            </a:endParaRPr>
          </a:p>
          <a:p>
            <a:pPr algn="l" eaLnBrk="1" hangingPunct="1">
              <a:lnSpc>
                <a:spcPts val="2588"/>
              </a:lnSpc>
              <a:spcBef>
                <a:spcPts val="600"/>
              </a:spcBef>
              <a:buClr>
                <a:srgbClr val="3890A6"/>
              </a:buClr>
              <a:buSzPct val="79000"/>
              <a:buFont typeface="Wingdings" pitchFamily="2" charset="2"/>
              <a:buChar char=""/>
            </a:pPr>
            <a:r>
              <a:rPr lang="en-US" altLang="en-US" sz="2400" dirty="0">
                <a:solidFill>
                  <a:srgbClr val="310D03"/>
                </a:solidFill>
                <a:latin typeface="Arial" panose="020B0604020202020204" pitchFamily="34" charset="0"/>
              </a:rPr>
              <a:t>Leadership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style,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described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in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terms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of</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task</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motivation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relationship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motivation.</a:t>
            </a:r>
            <a:endParaRPr lang="en-US" altLang="en-US" sz="2400" dirty="0">
              <a:latin typeface="Arial" panose="020B0604020202020204" pitchFamily="34" charset="0"/>
            </a:endParaRPr>
          </a:p>
          <a:p>
            <a:pPr algn="l" eaLnBrk="1" hangingPunct="1">
              <a:lnSpc>
                <a:spcPts val="2588"/>
              </a:lnSpc>
              <a:spcBef>
                <a:spcPts val="600"/>
              </a:spcBef>
            </a:pPr>
            <a:r>
              <a:rPr lang="en-US" altLang="en-US" sz="2400" dirty="0">
                <a:solidFill>
                  <a:srgbClr val="3890A6"/>
                </a:solidFill>
                <a:latin typeface="Wingdings" pitchFamily="2" charset="2"/>
              </a:rPr>
              <a:t></a:t>
            </a:r>
            <a:r>
              <a:rPr lang="en-US" altLang="en-US" sz="2400" dirty="0">
                <a:solidFill>
                  <a:srgbClr val="310D03"/>
                </a:solidFill>
                <a:latin typeface="Arial" panose="020B0604020202020204" pitchFamily="34" charset="0"/>
              </a:rPr>
              <a:t>Situational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err="1">
                <a:solidFill>
                  <a:srgbClr val="310D03"/>
                </a:solidFill>
                <a:latin typeface="Arial" panose="020B0604020202020204" pitchFamily="34" charset="0"/>
              </a:rPr>
              <a:t>favourableness</a:t>
            </a:r>
            <a:r>
              <a:rPr lang="en-US" altLang="en-US" sz="2400" dirty="0">
                <a:solidFill>
                  <a:srgbClr val="310D03"/>
                </a:solidFill>
                <a:latin typeface="Arial" panose="020B0604020202020204" pitchFamily="34" charset="0"/>
              </a:rPr>
              <a: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determined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by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three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factors:</a:t>
            </a:r>
            <a:endParaRPr lang="en-US" altLang="en-US" sz="2400" dirty="0">
              <a:latin typeface="Arial" panose="020B0604020202020204" pitchFamily="34" charset="0"/>
            </a:endParaRPr>
          </a:p>
          <a:p>
            <a:pPr algn="l" eaLnBrk="1" hangingPunct="1">
              <a:lnSpc>
                <a:spcPts val="2588"/>
              </a:lnSpc>
              <a:spcBef>
                <a:spcPts val="600"/>
              </a:spcBef>
              <a:buClr>
                <a:srgbClr val="3890A6"/>
              </a:buClr>
              <a:buSzPct val="79000"/>
              <a:buFont typeface="Arial Rounded MT Bold" panose="020F0704030504030204" pitchFamily="34" charset="77"/>
              <a:buAutoNum type="alphaLcParenR"/>
            </a:pPr>
            <a:r>
              <a:rPr lang="en-US" altLang="en-US" sz="2400" dirty="0">
                <a:solidFill>
                  <a:srgbClr val="310D03"/>
                </a:solidFill>
                <a:latin typeface="Arial Rounded MT Bold" panose="020F0704030504030204" pitchFamily="34" charset="77"/>
              </a:rPr>
              <a:t>Leader-member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relations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Degree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which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is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accepted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supported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by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group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members.</a:t>
            </a:r>
            <a:endParaRPr lang="en-US" altLang="en-US" sz="2400" dirty="0">
              <a:latin typeface="Arial" panose="020B0604020202020204" pitchFamily="34" charset="0"/>
            </a:endParaRPr>
          </a:p>
          <a:p>
            <a:pPr algn="l" eaLnBrk="1" hangingPunct="1">
              <a:lnSpc>
                <a:spcPts val="2588"/>
              </a:lnSpc>
              <a:spcBef>
                <a:spcPts val="600"/>
              </a:spcBef>
              <a:buClr>
                <a:srgbClr val="3890A6"/>
              </a:buClr>
              <a:buSzPct val="79000"/>
              <a:buFont typeface="Arial Rounded MT Bold" panose="020F0704030504030204" pitchFamily="34" charset="77"/>
              <a:buAutoNum type="alphaLcParenR"/>
            </a:pPr>
            <a:r>
              <a:rPr lang="en-US" altLang="en-US" sz="2400" dirty="0">
                <a:solidFill>
                  <a:srgbClr val="310D03"/>
                </a:solidFill>
                <a:latin typeface="Arial Rounded MT Bold" panose="020F0704030504030204" pitchFamily="34" charset="77"/>
              </a:rPr>
              <a:t>Task</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structure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Extent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which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task</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is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structured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defined,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with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clear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goals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procedures.</a:t>
            </a:r>
            <a:endParaRPr lang="en-US" altLang="en-US" sz="2400" dirty="0">
              <a:latin typeface="Arial" panose="020B0604020202020204" pitchFamily="34" charset="0"/>
            </a:endParaRPr>
          </a:p>
          <a:p>
            <a:pPr algn="l" eaLnBrk="1" hangingPunct="1">
              <a:lnSpc>
                <a:spcPts val="2588"/>
              </a:lnSpc>
              <a:spcBef>
                <a:spcPts val="600"/>
              </a:spcBef>
            </a:pPr>
            <a:r>
              <a:rPr lang="en-US" altLang="en-US" sz="2400" dirty="0">
                <a:solidFill>
                  <a:srgbClr val="3890A6"/>
                </a:solidFill>
                <a:latin typeface="Arial" panose="020B0604020202020204" pitchFamily="34" charset="0"/>
              </a:rPr>
              <a:t>c)</a:t>
            </a:r>
            <a:r>
              <a:rPr lang="en-US" altLang="en-US" sz="2400" dirty="0">
                <a:solidFill>
                  <a:srgbClr val="310D03"/>
                </a:solidFill>
                <a:latin typeface="Arial Rounded MT Bold" panose="020F0704030504030204" pitchFamily="34" charset="77"/>
              </a:rPr>
              <a:t>Position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power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Rounded MT Bold" panose="020F0704030504030204" pitchFamily="34" charset="77"/>
              </a:rPr>
              <a: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ability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of</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control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subordinates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through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reward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punishment.</a:t>
            </a:r>
            <a:endParaRPr lang="en-US" altLang="en-US" sz="2400" dirty="0">
              <a:latin typeface="Arial" panose="020B0604020202020204" pitchFamily="34" charset="0"/>
            </a:endParaRPr>
          </a:p>
        </p:txBody>
      </p:sp>
    </p:spTree>
    <p:extLst>
      <p:ext uri="{BB962C8B-B14F-4D97-AF65-F5344CB8AC3E}">
        <p14:creationId xmlns:p14="http://schemas.microsoft.com/office/powerpoint/2010/main" val="4072727356"/>
      </p:ext>
    </p:extLst>
  </p:cSld>
  <p:clrMapOvr>
    <a:masterClrMapping/>
  </p:clrMapOvr>
  <p:transition spd="med">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ject 2">
            <a:extLst>
              <a:ext uri="{FF2B5EF4-FFF2-40B4-BE49-F238E27FC236}">
                <a16:creationId xmlns:a16="http://schemas.microsoft.com/office/drawing/2014/main" id="{29A126A3-87EA-DB1B-8605-A4E1AA4B209B}"/>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5603" name="object 3">
            <a:extLst>
              <a:ext uri="{FF2B5EF4-FFF2-40B4-BE49-F238E27FC236}">
                <a16:creationId xmlns:a16="http://schemas.microsoft.com/office/drawing/2014/main" id="{2D71792E-7A9B-8D2D-7362-B8F9DB93ECD1}"/>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5604" name="object 4">
            <a:extLst>
              <a:ext uri="{FF2B5EF4-FFF2-40B4-BE49-F238E27FC236}">
                <a16:creationId xmlns:a16="http://schemas.microsoft.com/office/drawing/2014/main" id="{C5D82693-6619-3590-3624-ADEF033A4832}"/>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5605" name="object 5">
            <a:extLst>
              <a:ext uri="{FF2B5EF4-FFF2-40B4-BE49-F238E27FC236}">
                <a16:creationId xmlns:a16="http://schemas.microsoft.com/office/drawing/2014/main" id="{D9F142EE-95D2-C04C-A3D8-32E974C0812F}"/>
              </a:ext>
            </a:extLst>
          </p:cNvPr>
          <p:cNvSpPr>
            <a:spLocks noChangeArrowheads="1"/>
          </p:cNvSpPr>
          <p:nvPr/>
        </p:nvSpPr>
        <p:spPr bwMode="auto">
          <a:xfrm>
            <a:off x="1187450" y="452438"/>
            <a:ext cx="6569075" cy="75088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5606" name="object 6">
            <a:extLst>
              <a:ext uri="{FF2B5EF4-FFF2-40B4-BE49-F238E27FC236}">
                <a16:creationId xmlns:a16="http://schemas.microsoft.com/office/drawing/2014/main" id="{8C4513C3-A581-5FB8-D49C-0C034DB3C283}"/>
              </a:ext>
            </a:extLst>
          </p:cNvPr>
          <p:cNvSpPr>
            <a:spLocks noChangeArrowheads="1"/>
          </p:cNvSpPr>
          <p:nvPr/>
        </p:nvSpPr>
        <p:spPr bwMode="auto">
          <a:xfrm>
            <a:off x="7142163" y="452438"/>
            <a:ext cx="766762" cy="750887"/>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7" name="object 7">
            <a:extLst>
              <a:ext uri="{FF2B5EF4-FFF2-40B4-BE49-F238E27FC236}">
                <a16:creationId xmlns:a16="http://schemas.microsoft.com/office/drawing/2014/main" id="{69E32AAF-A2E3-AD4B-1E69-1F85C8F62FE7}"/>
              </a:ext>
            </a:extLst>
          </p:cNvPr>
          <p:cNvSpPr txBox="1">
            <a:spLocks noGrp="1"/>
          </p:cNvSpPr>
          <p:nvPr>
            <p:ph type="title"/>
          </p:nvPr>
        </p:nvSpPr>
        <p:spPr/>
        <p:txBody>
          <a:bodyPr tIns="359422" rtlCol="0"/>
          <a:lstStyle/>
          <a:p>
            <a:pPr marL="182880" eaLnBrk="1" fontAlgn="auto" hangingPunct="1">
              <a:lnSpc>
                <a:spcPts val="4285"/>
              </a:lnSpc>
              <a:spcBef>
                <a:spcPts val="0"/>
              </a:spcBef>
              <a:spcAft>
                <a:spcPts val="0"/>
              </a:spcAft>
              <a:defRPr/>
            </a:pPr>
            <a:r>
              <a:rPr sz="3600" dirty="0"/>
              <a:t>Blanch</a:t>
            </a:r>
            <a:r>
              <a:rPr sz="3600" spc="-5" dirty="0"/>
              <a:t>ard'</a:t>
            </a:r>
            <a:r>
              <a:rPr sz="3600" dirty="0"/>
              <a:t>s</a:t>
            </a:r>
            <a:r>
              <a:rPr sz="3600" spc="75" dirty="0">
                <a:latin typeface="Times New Roman"/>
                <a:cs typeface="Times New Roman"/>
              </a:rPr>
              <a:t> </a:t>
            </a:r>
            <a:r>
              <a:rPr sz="3600" dirty="0"/>
              <a:t>situational</a:t>
            </a:r>
            <a:r>
              <a:rPr sz="3600" spc="75" dirty="0">
                <a:latin typeface="Times New Roman"/>
                <a:cs typeface="Times New Roman"/>
              </a:rPr>
              <a:t> </a:t>
            </a:r>
            <a:r>
              <a:rPr sz="3600" dirty="0"/>
              <a:t>theor</a:t>
            </a:r>
            <a:r>
              <a:rPr sz="3600" spc="15" dirty="0"/>
              <a:t>y</a:t>
            </a:r>
            <a:r>
              <a:rPr sz="3600" dirty="0"/>
              <a:t>-</a:t>
            </a:r>
            <a:endParaRPr sz="3600">
              <a:latin typeface="Times New Roman"/>
              <a:cs typeface="Times New Roman"/>
            </a:endParaRPr>
          </a:p>
        </p:txBody>
      </p:sp>
      <p:sp>
        <p:nvSpPr>
          <p:cNvPr id="25608" name="object 8">
            <a:extLst>
              <a:ext uri="{FF2B5EF4-FFF2-40B4-BE49-F238E27FC236}">
                <a16:creationId xmlns:a16="http://schemas.microsoft.com/office/drawing/2014/main" id="{E11D42D9-75C4-EA51-02CF-65E8551AC434}"/>
              </a:ext>
            </a:extLst>
          </p:cNvPr>
          <p:cNvSpPr>
            <a:spLocks noGrp="1"/>
          </p:cNvSpPr>
          <p:nvPr>
            <p:ph type="body" idx="1"/>
          </p:nvPr>
        </p:nvSpPr>
        <p:spPr/>
        <p:txBody>
          <a:bodyPr/>
          <a:lstStyle/>
          <a:p>
            <a:pPr marL="965200" indent="0" eaLnBrk="1" hangingPunct="1">
              <a:spcBef>
                <a:spcPct val="0"/>
              </a:spcBef>
              <a:buFontTx/>
              <a:buNone/>
            </a:pPr>
            <a:endPar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endParaRPr>
          </a:p>
          <a:p>
            <a:pPr marL="965200" indent="0" eaLnBrk="1" hangingPunct="1">
              <a:spcBef>
                <a:spcPct val="0"/>
              </a:spcBef>
              <a:buFontTx/>
              <a:buNone/>
            </a:pP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Hersey-Blanchard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Situational</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Leadership</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Theory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was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created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by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Dr</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Paul</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Hersey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and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Ken</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Blanchard.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theory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states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that</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instead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of</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using</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just</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one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style,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successful</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leaders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should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change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their</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leadership</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styles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based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on</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maturity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of</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people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they're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leading</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and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details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of</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task.</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Using</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this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theory,</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leaders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should</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be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able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to</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place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more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or</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less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emphasis</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on</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the</a:t>
            </a:r>
            <a:r>
              <a:rPr lang="en-US" altLang="en-US" dirty="0">
                <a:latin typeface="Times New Roman" panose="02020603050405020304" pitchFamily="18" charset="0"/>
                <a:cs typeface="Times New Roman" panose="02020603050405020304" pitchFamily="18" charset="0"/>
              </a:rPr>
              <a:t> </a:t>
            </a:r>
            <a: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t>task.</a:t>
            </a:r>
          </a:p>
        </p:txBody>
      </p:sp>
    </p:spTree>
    <p:extLst>
      <p:ext uri="{BB962C8B-B14F-4D97-AF65-F5344CB8AC3E}">
        <p14:creationId xmlns:p14="http://schemas.microsoft.com/office/powerpoint/2010/main" val="4142561730"/>
      </p:ext>
    </p:extLst>
  </p:cSld>
  <p:clrMapOvr>
    <a:masterClrMapping/>
  </p:clrMapOvr>
  <p:transition spd="med">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bject 2">
            <a:extLst>
              <a:ext uri="{FF2B5EF4-FFF2-40B4-BE49-F238E27FC236}">
                <a16:creationId xmlns:a16="http://schemas.microsoft.com/office/drawing/2014/main" id="{913755DF-09EA-413D-82E4-6A8A81BCCBAC}"/>
              </a:ext>
            </a:extLst>
          </p:cNvPr>
          <p:cNvSpPr>
            <a:spLocks/>
          </p:cNvSpPr>
          <p:nvPr/>
        </p:nvSpPr>
        <p:spPr bwMode="auto">
          <a:xfrm>
            <a:off x="3175" y="3175"/>
            <a:ext cx="820738" cy="820738"/>
          </a:xfrm>
          <a:custGeom>
            <a:avLst/>
            <a:gdLst>
              <a:gd name="T0" fmla="*/ 819947 w 820419"/>
              <a:gd name="T1" fmla="*/ 0 h 819785"/>
              <a:gd name="T2" fmla="*/ 500 w 820419"/>
              <a:gd name="T3" fmla="*/ 0 h 819785"/>
              <a:gd name="T4" fmla="*/ 0 w 820419"/>
              <a:gd name="T5" fmla="*/ 819393 h 819785"/>
              <a:gd name="T6" fmla="*/ 500 w 820419"/>
              <a:gd name="T7" fmla="*/ 819393 h 819785"/>
              <a:gd name="T8" fmla="*/ 67707 w 820419"/>
              <a:gd name="T9" fmla="*/ 816677 h 819785"/>
              <a:gd name="T10" fmla="*/ 133418 w 820419"/>
              <a:gd name="T11" fmla="*/ 808667 h 819785"/>
              <a:gd name="T12" fmla="*/ 197423 w 820419"/>
              <a:gd name="T13" fmla="*/ 795576 h 819785"/>
              <a:gd name="T14" fmla="*/ 259509 w 820419"/>
              <a:gd name="T15" fmla="*/ 777614 h 819785"/>
              <a:gd name="T16" fmla="*/ 319466 w 820419"/>
              <a:gd name="T17" fmla="*/ 754992 h 819785"/>
              <a:gd name="T18" fmla="*/ 377083 w 820419"/>
              <a:gd name="T19" fmla="*/ 727922 h 819785"/>
              <a:gd name="T20" fmla="*/ 432150 w 820419"/>
              <a:gd name="T21" fmla="*/ 696614 h 819785"/>
              <a:gd name="T22" fmla="*/ 484455 w 820419"/>
              <a:gd name="T23" fmla="*/ 661280 h 819785"/>
              <a:gd name="T24" fmla="*/ 533788 w 820419"/>
              <a:gd name="T25" fmla="*/ 622130 h 819785"/>
              <a:gd name="T26" fmla="*/ 579937 w 820419"/>
              <a:gd name="T27" fmla="*/ 579375 h 819785"/>
              <a:gd name="T28" fmla="*/ 622692 w 820419"/>
              <a:gd name="T29" fmla="*/ 533226 h 819785"/>
              <a:gd name="T30" fmla="*/ 661842 w 820419"/>
              <a:gd name="T31" fmla="*/ 483896 h 819785"/>
              <a:gd name="T32" fmla="*/ 697175 w 820419"/>
              <a:gd name="T33" fmla="*/ 431593 h 819785"/>
              <a:gd name="T34" fmla="*/ 728482 w 820419"/>
              <a:gd name="T35" fmla="*/ 376530 h 819785"/>
              <a:gd name="T36" fmla="*/ 755551 w 820419"/>
              <a:gd name="T37" fmla="*/ 318918 h 819785"/>
              <a:gd name="T38" fmla="*/ 778171 w 820419"/>
              <a:gd name="T39" fmla="*/ 258967 h 819785"/>
              <a:gd name="T40" fmla="*/ 796132 w 820419"/>
              <a:gd name="T41" fmla="*/ 196889 h 819785"/>
              <a:gd name="T42" fmla="*/ 809222 w 820419"/>
              <a:gd name="T43" fmla="*/ 132894 h 819785"/>
              <a:gd name="T44" fmla="*/ 817231 w 820419"/>
              <a:gd name="T45" fmla="*/ 67194 h 819785"/>
              <a:gd name="T46" fmla="*/ 819947 w 820419"/>
              <a:gd name="T47" fmla="*/ 0 h 819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419"/>
              <a:gd name="T73" fmla="*/ 0 h 819785"/>
              <a:gd name="T74" fmla="*/ 820419 w 820419"/>
              <a:gd name="T75" fmla="*/ 819785 h 819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419" h="819785">
                <a:moveTo>
                  <a:pt x="819947" y="0"/>
                </a:moveTo>
                <a:lnTo>
                  <a:pt x="500" y="0"/>
                </a:lnTo>
                <a:lnTo>
                  <a:pt x="0" y="819393"/>
                </a:lnTo>
                <a:lnTo>
                  <a:pt x="500" y="819393"/>
                </a:lnTo>
                <a:lnTo>
                  <a:pt x="67707" y="816677"/>
                </a:lnTo>
                <a:lnTo>
                  <a:pt x="133418" y="808667"/>
                </a:lnTo>
                <a:lnTo>
                  <a:pt x="197423" y="795576"/>
                </a:lnTo>
                <a:lnTo>
                  <a:pt x="259509" y="777614"/>
                </a:lnTo>
                <a:lnTo>
                  <a:pt x="319466" y="754992"/>
                </a:lnTo>
                <a:lnTo>
                  <a:pt x="377083" y="727922"/>
                </a:lnTo>
                <a:lnTo>
                  <a:pt x="432150" y="696614"/>
                </a:lnTo>
                <a:lnTo>
                  <a:pt x="484455" y="661280"/>
                </a:lnTo>
                <a:lnTo>
                  <a:pt x="533788" y="622130"/>
                </a:lnTo>
                <a:lnTo>
                  <a:pt x="579937" y="579375"/>
                </a:lnTo>
                <a:lnTo>
                  <a:pt x="622692" y="533226"/>
                </a:lnTo>
                <a:lnTo>
                  <a:pt x="661842" y="483896"/>
                </a:lnTo>
                <a:lnTo>
                  <a:pt x="697175" y="431593"/>
                </a:lnTo>
                <a:lnTo>
                  <a:pt x="728482" y="376530"/>
                </a:lnTo>
                <a:lnTo>
                  <a:pt x="755551" y="318918"/>
                </a:lnTo>
                <a:lnTo>
                  <a:pt x="778171" y="258967"/>
                </a:lnTo>
                <a:lnTo>
                  <a:pt x="796132" y="196889"/>
                </a:lnTo>
                <a:lnTo>
                  <a:pt x="809222" y="132894"/>
                </a:lnTo>
                <a:lnTo>
                  <a:pt x="817231" y="67194"/>
                </a:lnTo>
                <a:lnTo>
                  <a:pt x="819947" y="0"/>
                </a:lnTo>
                <a:close/>
              </a:path>
            </a:pathLst>
          </a:custGeom>
          <a:solidFill>
            <a:srgbClr val="FEFA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27" name="object 3">
            <a:extLst>
              <a:ext uri="{FF2B5EF4-FFF2-40B4-BE49-F238E27FC236}">
                <a16:creationId xmlns:a16="http://schemas.microsoft.com/office/drawing/2014/main" id="{508DAD75-5CE9-7CB8-D962-1EB636530024}"/>
              </a:ext>
            </a:extLst>
          </p:cNvPr>
          <p:cNvSpPr>
            <a:spLocks/>
          </p:cNvSpPr>
          <p:nvPr/>
        </p:nvSpPr>
        <p:spPr bwMode="auto">
          <a:xfrm>
            <a:off x="3175" y="3175"/>
            <a:ext cx="820738" cy="820738"/>
          </a:xfrm>
          <a:custGeom>
            <a:avLst/>
            <a:gdLst>
              <a:gd name="T0" fmla="*/ 819947 w 820419"/>
              <a:gd name="T1" fmla="*/ 0 h 819785"/>
              <a:gd name="T2" fmla="*/ 817231 w 820419"/>
              <a:gd name="T3" fmla="*/ 67194 h 819785"/>
              <a:gd name="T4" fmla="*/ 809222 w 820419"/>
              <a:gd name="T5" fmla="*/ 132894 h 819785"/>
              <a:gd name="T6" fmla="*/ 796132 w 820419"/>
              <a:gd name="T7" fmla="*/ 196889 h 819785"/>
              <a:gd name="T8" fmla="*/ 778171 w 820419"/>
              <a:gd name="T9" fmla="*/ 258967 h 819785"/>
              <a:gd name="T10" fmla="*/ 755551 w 820419"/>
              <a:gd name="T11" fmla="*/ 318918 h 819785"/>
              <a:gd name="T12" fmla="*/ 728482 w 820419"/>
              <a:gd name="T13" fmla="*/ 376530 h 819785"/>
              <a:gd name="T14" fmla="*/ 697175 w 820419"/>
              <a:gd name="T15" fmla="*/ 431593 h 819785"/>
              <a:gd name="T16" fmla="*/ 661842 w 820419"/>
              <a:gd name="T17" fmla="*/ 483896 h 819785"/>
              <a:gd name="T18" fmla="*/ 622692 w 820419"/>
              <a:gd name="T19" fmla="*/ 533226 h 819785"/>
              <a:gd name="T20" fmla="*/ 579937 w 820419"/>
              <a:gd name="T21" fmla="*/ 579375 h 819785"/>
              <a:gd name="T22" fmla="*/ 533788 w 820419"/>
              <a:gd name="T23" fmla="*/ 622130 h 819785"/>
              <a:gd name="T24" fmla="*/ 484455 w 820419"/>
              <a:gd name="T25" fmla="*/ 661280 h 819785"/>
              <a:gd name="T26" fmla="*/ 432150 w 820419"/>
              <a:gd name="T27" fmla="*/ 696614 h 819785"/>
              <a:gd name="T28" fmla="*/ 377083 w 820419"/>
              <a:gd name="T29" fmla="*/ 727922 h 819785"/>
              <a:gd name="T30" fmla="*/ 319466 w 820419"/>
              <a:gd name="T31" fmla="*/ 754992 h 819785"/>
              <a:gd name="T32" fmla="*/ 259509 w 820419"/>
              <a:gd name="T33" fmla="*/ 777614 h 819785"/>
              <a:gd name="T34" fmla="*/ 197423 w 820419"/>
              <a:gd name="T35" fmla="*/ 795576 h 819785"/>
              <a:gd name="T36" fmla="*/ 133418 w 820419"/>
              <a:gd name="T37" fmla="*/ 808667 h 819785"/>
              <a:gd name="T38" fmla="*/ 67707 w 820419"/>
              <a:gd name="T39" fmla="*/ 816677 h 819785"/>
              <a:gd name="T40" fmla="*/ 500 w 820419"/>
              <a:gd name="T41" fmla="*/ 819393 h 819785"/>
              <a:gd name="T42" fmla="*/ 333 w 820419"/>
              <a:gd name="T43" fmla="*/ 819393 h 819785"/>
              <a:gd name="T44" fmla="*/ 166 w 820419"/>
              <a:gd name="T45" fmla="*/ 819393 h 819785"/>
              <a:gd name="T46" fmla="*/ 0 w 820419"/>
              <a:gd name="T47" fmla="*/ 819393 h 819785"/>
              <a:gd name="T48" fmla="*/ 500 w 820419"/>
              <a:gd name="T49" fmla="*/ 0 h 819785"/>
              <a:gd name="T50" fmla="*/ 819947 w 820419"/>
              <a:gd name="T51" fmla="*/ 0 h 8197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0419"/>
              <a:gd name="T79" fmla="*/ 0 h 819785"/>
              <a:gd name="T80" fmla="*/ 820419 w 820419"/>
              <a:gd name="T81" fmla="*/ 819785 h 8197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0419" h="819785">
                <a:moveTo>
                  <a:pt x="819947" y="0"/>
                </a:moveTo>
                <a:lnTo>
                  <a:pt x="817231" y="67194"/>
                </a:lnTo>
                <a:lnTo>
                  <a:pt x="809222" y="132894"/>
                </a:lnTo>
                <a:lnTo>
                  <a:pt x="796132" y="196889"/>
                </a:lnTo>
                <a:lnTo>
                  <a:pt x="778171" y="258967"/>
                </a:lnTo>
                <a:lnTo>
                  <a:pt x="755551" y="318918"/>
                </a:lnTo>
                <a:lnTo>
                  <a:pt x="728482" y="376530"/>
                </a:lnTo>
                <a:lnTo>
                  <a:pt x="697175" y="431593"/>
                </a:lnTo>
                <a:lnTo>
                  <a:pt x="661842" y="483896"/>
                </a:lnTo>
                <a:lnTo>
                  <a:pt x="622692" y="533226"/>
                </a:lnTo>
                <a:lnTo>
                  <a:pt x="579937" y="579375"/>
                </a:lnTo>
                <a:lnTo>
                  <a:pt x="533788" y="622130"/>
                </a:lnTo>
                <a:lnTo>
                  <a:pt x="484455" y="661280"/>
                </a:lnTo>
                <a:lnTo>
                  <a:pt x="432150" y="696614"/>
                </a:lnTo>
                <a:lnTo>
                  <a:pt x="377083" y="727922"/>
                </a:lnTo>
                <a:lnTo>
                  <a:pt x="319466" y="754992"/>
                </a:lnTo>
                <a:lnTo>
                  <a:pt x="259509" y="777614"/>
                </a:lnTo>
                <a:lnTo>
                  <a:pt x="197423" y="795576"/>
                </a:lnTo>
                <a:lnTo>
                  <a:pt x="133418" y="808667"/>
                </a:lnTo>
                <a:lnTo>
                  <a:pt x="67707" y="816677"/>
                </a:lnTo>
                <a:lnTo>
                  <a:pt x="500" y="819393"/>
                </a:lnTo>
                <a:lnTo>
                  <a:pt x="333" y="819393"/>
                </a:lnTo>
                <a:lnTo>
                  <a:pt x="166" y="819393"/>
                </a:lnTo>
                <a:lnTo>
                  <a:pt x="0" y="819393"/>
                </a:lnTo>
                <a:lnTo>
                  <a:pt x="500" y="0"/>
                </a:lnTo>
                <a:lnTo>
                  <a:pt x="819947" y="0"/>
                </a:lnTo>
                <a:close/>
              </a:path>
            </a:pathLst>
          </a:custGeom>
          <a:noFill/>
          <a:ln w="12700">
            <a:solidFill>
              <a:srgbClr val="D2C39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28" name="object 4">
            <a:extLst>
              <a:ext uri="{FF2B5EF4-FFF2-40B4-BE49-F238E27FC236}">
                <a16:creationId xmlns:a16="http://schemas.microsoft.com/office/drawing/2014/main" id="{281102E4-A8CE-7EFA-EB08-243FC68920C2}"/>
              </a:ext>
            </a:extLst>
          </p:cNvPr>
          <p:cNvSpPr>
            <a:spLocks noChangeArrowheads="1"/>
          </p:cNvSpPr>
          <p:nvPr/>
        </p:nvSpPr>
        <p:spPr bwMode="auto">
          <a:xfrm>
            <a:off x="128588" y="6350"/>
            <a:ext cx="1784350" cy="17827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29" name="object 5">
            <a:extLst>
              <a:ext uri="{FF2B5EF4-FFF2-40B4-BE49-F238E27FC236}">
                <a16:creationId xmlns:a16="http://schemas.microsoft.com/office/drawing/2014/main" id="{9C3AE482-0180-44AF-984A-F9661F42C644}"/>
              </a:ext>
            </a:extLst>
          </p:cNvPr>
          <p:cNvSpPr>
            <a:spLocks/>
          </p:cNvSpPr>
          <p:nvPr/>
        </p:nvSpPr>
        <p:spPr bwMode="auto">
          <a:xfrm>
            <a:off x="168275" y="20638"/>
            <a:ext cx="1703388" cy="1703387"/>
          </a:xfrm>
          <a:custGeom>
            <a:avLst/>
            <a:gdLst>
              <a:gd name="T0" fmla="*/ 2821 w 1702435"/>
              <a:gd name="T1" fmla="*/ 781352 h 1702435"/>
              <a:gd name="T2" fmla="*/ 24734 w 1702435"/>
              <a:gd name="T3" fmla="*/ 646627 h 1702435"/>
              <a:gd name="T4" fmla="*/ 66881 w 1702435"/>
              <a:gd name="T5" fmla="*/ 519866 h 1702435"/>
              <a:gd name="T6" fmla="*/ 127510 w 1702435"/>
              <a:gd name="T7" fmla="*/ 402823 h 1702435"/>
              <a:gd name="T8" fmla="*/ 204869 w 1702435"/>
              <a:gd name="T9" fmla="*/ 297251 h 1702435"/>
              <a:gd name="T10" fmla="*/ 297205 w 1702435"/>
              <a:gd name="T11" fmla="*/ 204903 h 1702435"/>
              <a:gd name="T12" fmla="*/ 402768 w 1702435"/>
              <a:gd name="T13" fmla="*/ 127533 h 1702435"/>
              <a:gd name="T14" fmla="*/ 519804 w 1702435"/>
              <a:gd name="T15" fmla="*/ 66894 h 1702435"/>
              <a:gd name="T16" fmla="*/ 646561 w 1702435"/>
              <a:gd name="T17" fmla="*/ 24739 h 1702435"/>
              <a:gd name="T18" fmla="*/ 781289 w 1702435"/>
              <a:gd name="T19" fmla="*/ 2821 h 1702435"/>
              <a:gd name="T20" fmla="*/ 920896 w 1702435"/>
              <a:gd name="T21" fmla="*/ 2821 h 1702435"/>
              <a:gd name="T22" fmla="*/ 1055619 w 1702435"/>
              <a:gd name="T23" fmla="*/ 24739 h 1702435"/>
              <a:gd name="T24" fmla="*/ 1182371 w 1702435"/>
              <a:gd name="T25" fmla="*/ 66894 h 1702435"/>
              <a:gd name="T26" fmla="*/ 1299401 w 1702435"/>
              <a:gd name="T27" fmla="*/ 127533 h 1702435"/>
              <a:gd name="T28" fmla="*/ 1404957 w 1702435"/>
              <a:gd name="T29" fmla="*/ 204903 h 1702435"/>
              <a:gd name="T30" fmla="*/ 1497287 w 1702435"/>
              <a:gd name="T31" fmla="*/ 297251 h 1702435"/>
              <a:gd name="T32" fmla="*/ 1574641 w 1702435"/>
              <a:gd name="T33" fmla="*/ 402823 h 1702435"/>
              <a:gd name="T34" fmla="*/ 1635265 w 1702435"/>
              <a:gd name="T35" fmla="*/ 519866 h 1702435"/>
              <a:gd name="T36" fmla="*/ 1677409 w 1702435"/>
              <a:gd name="T37" fmla="*/ 646627 h 1702435"/>
              <a:gd name="T38" fmla="*/ 1699320 w 1702435"/>
              <a:gd name="T39" fmla="*/ 781352 h 1702435"/>
              <a:gd name="T40" fmla="*/ 1699320 w 1702435"/>
              <a:gd name="T41" fmla="*/ 920950 h 1702435"/>
              <a:gd name="T42" fmla="*/ 1677409 w 1702435"/>
              <a:gd name="T43" fmla="*/ 1055661 h 1702435"/>
              <a:gd name="T44" fmla="*/ 1635265 w 1702435"/>
              <a:gd name="T45" fmla="*/ 1182404 h 1702435"/>
              <a:gd name="T46" fmla="*/ 1574641 w 1702435"/>
              <a:gd name="T47" fmla="*/ 1299428 h 1702435"/>
              <a:gd name="T48" fmla="*/ 1497287 w 1702435"/>
              <a:gd name="T49" fmla="*/ 1404979 h 1702435"/>
              <a:gd name="T50" fmla="*/ 1404957 w 1702435"/>
              <a:gd name="T51" fmla="*/ 1497306 h 1702435"/>
              <a:gd name="T52" fmla="*/ 1299401 w 1702435"/>
              <a:gd name="T53" fmla="*/ 1574657 h 1702435"/>
              <a:gd name="T54" fmla="*/ 1182371 w 1702435"/>
              <a:gd name="T55" fmla="*/ 1635280 h 1702435"/>
              <a:gd name="T56" fmla="*/ 1055619 w 1702435"/>
              <a:gd name="T57" fmla="*/ 1677423 h 1702435"/>
              <a:gd name="T58" fmla="*/ 920896 w 1702435"/>
              <a:gd name="T59" fmla="*/ 1699334 h 1702435"/>
              <a:gd name="T60" fmla="*/ 781289 w 1702435"/>
              <a:gd name="T61" fmla="*/ 1699334 h 1702435"/>
              <a:gd name="T62" fmla="*/ 646561 w 1702435"/>
              <a:gd name="T63" fmla="*/ 1677423 h 1702435"/>
              <a:gd name="T64" fmla="*/ 519804 w 1702435"/>
              <a:gd name="T65" fmla="*/ 1635280 h 1702435"/>
              <a:gd name="T66" fmla="*/ 402768 w 1702435"/>
              <a:gd name="T67" fmla="*/ 1574657 h 1702435"/>
              <a:gd name="T68" fmla="*/ 297205 w 1702435"/>
              <a:gd name="T69" fmla="*/ 1497306 h 1702435"/>
              <a:gd name="T70" fmla="*/ 204869 w 1702435"/>
              <a:gd name="T71" fmla="*/ 1404979 h 1702435"/>
              <a:gd name="T72" fmla="*/ 127510 w 1702435"/>
              <a:gd name="T73" fmla="*/ 1299428 h 1702435"/>
              <a:gd name="T74" fmla="*/ 66881 w 1702435"/>
              <a:gd name="T75" fmla="*/ 1182404 h 1702435"/>
              <a:gd name="T76" fmla="*/ 24734 w 1702435"/>
              <a:gd name="T77" fmla="*/ 1055661 h 1702435"/>
              <a:gd name="T78" fmla="*/ 2821 w 1702435"/>
              <a:gd name="T79" fmla="*/ 920950 h 1702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02435"/>
              <a:gd name="T121" fmla="*/ 0 h 1702435"/>
              <a:gd name="T122" fmla="*/ 1702435 w 1702435"/>
              <a:gd name="T123" fmla="*/ 1702435 h 17024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02435" h="1702435">
                <a:moveTo>
                  <a:pt x="0" y="851153"/>
                </a:moveTo>
                <a:lnTo>
                  <a:pt x="2821" y="781352"/>
                </a:lnTo>
                <a:lnTo>
                  <a:pt x="11139" y="713103"/>
                </a:lnTo>
                <a:lnTo>
                  <a:pt x="24734" y="646627"/>
                </a:lnTo>
                <a:lnTo>
                  <a:pt x="43388" y="582141"/>
                </a:lnTo>
                <a:lnTo>
                  <a:pt x="66881" y="519866"/>
                </a:lnTo>
                <a:lnTo>
                  <a:pt x="94995" y="460020"/>
                </a:lnTo>
                <a:lnTo>
                  <a:pt x="127510" y="402823"/>
                </a:lnTo>
                <a:lnTo>
                  <a:pt x="164207" y="348493"/>
                </a:lnTo>
                <a:lnTo>
                  <a:pt x="204869" y="297251"/>
                </a:lnTo>
                <a:lnTo>
                  <a:pt x="249274" y="249314"/>
                </a:lnTo>
                <a:lnTo>
                  <a:pt x="297205" y="204903"/>
                </a:lnTo>
                <a:lnTo>
                  <a:pt x="348443" y="164236"/>
                </a:lnTo>
                <a:lnTo>
                  <a:pt x="402768" y="127533"/>
                </a:lnTo>
                <a:lnTo>
                  <a:pt x="459961" y="95013"/>
                </a:lnTo>
                <a:lnTo>
                  <a:pt x="519804" y="66894"/>
                </a:lnTo>
                <a:lnTo>
                  <a:pt x="582077" y="43396"/>
                </a:lnTo>
                <a:lnTo>
                  <a:pt x="646561" y="24739"/>
                </a:lnTo>
                <a:lnTo>
                  <a:pt x="713038" y="11141"/>
                </a:lnTo>
                <a:lnTo>
                  <a:pt x="781289" y="2821"/>
                </a:lnTo>
                <a:lnTo>
                  <a:pt x="851093" y="0"/>
                </a:lnTo>
                <a:lnTo>
                  <a:pt x="920896" y="2821"/>
                </a:lnTo>
                <a:lnTo>
                  <a:pt x="989144" y="11141"/>
                </a:lnTo>
                <a:lnTo>
                  <a:pt x="1055619" y="24739"/>
                </a:lnTo>
                <a:lnTo>
                  <a:pt x="1120101" y="43396"/>
                </a:lnTo>
                <a:lnTo>
                  <a:pt x="1182371" y="66894"/>
                </a:lnTo>
                <a:lnTo>
                  <a:pt x="1242211" y="95013"/>
                </a:lnTo>
                <a:lnTo>
                  <a:pt x="1299401" y="127533"/>
                </a:lnTo>
                <a:lnTo>
                  <a:pt x="1353723" y="164236"/>
                </a:lnTo>
                <a:lnTo>
                  <a:pt x="1404957" y="204903"/>
                </a:lnTo>
                <a:lnTo>
                  <a:pt x="1452885" y="249314"/>
                </a:lnTo>
                <a:lnTo>
                  <a:pt x="1497287" y="297251"/>
                </a:lnTo>
                <a:lnTo>
                  <a:pt x="1537946" y="348493"/>
                </a:lnTo>
                <a:lnTo>
                  <a:pt x="1574641" y="402823"/>
                </a:lnTo>
                <a:lnTo>
                  <a:pt x="1607153" y="460020"/>
                </a:lnTo>
                <a:lnTo>
                  <a:pt x="1635265" y="519866"/>
                </a:lnTo>
                <a:lnTo>
                  <a:pt x="1658756" y="582141"/>
                </a:lnTo>
                <a:lnTo>
                  <a:pt x="1677409" y="646627"/>
                </a:lnTo>
                <a:lnTo>
                  <a:pt x="1691003" y="713103"/>
                </a:lnTo>
                <a:lnTo>
                  <a:pt x="1699320" y="781352"/>
                </a:lnTo>
                <a:lnTo>
                  <a:pt x="1702141" y="851153"/>
                </a:lnTo>
                <a:lnTo>
                  <a:pt x="1699320" y="920950"/>
                </a:lnTo>
                <a:lnTo>
                  <a:pt x="1691003" y="989192"/>
                </a:lnTo>
                <a:lnTo>
                  <a:pt x="1677409" y="1055661"/>
                </a:lnTo>
                <a:lnTo>
                  <a:pt x="1658756" y="1120138"/>
                </a:lnTo>
                <a:lnTo>
                  <a:pt x="1635265" y="1182404"/>
                </a:lnTo>
                <a:lnTo>
                  <a:pt x="1607153" y="1242241"/>
                </a:lnTo>
                <a:lnTo>
                  <a:pt x="1574641" y="1299428"/>
                </a:lnTo>
                <a:lnTo>
                  <a:pt x="1537946" y="1353747"/>
                </a:lnTo>
                <a:lnTo>
                  <a:pt x="1497287" y="1404979"/>
                </a:lnTo>
                <a:lnTo>
                  <a:pt x="1452885" y="1452905"/>
                </a:lnTo>
                <a:lnTo>
                  <a:pt x="1404957" y="1497306"/>
                </a:lnTo>
                <a:lnTo>
                  <a:pt x="1353723" y="1537963"/>
                </a:lnTo>
                <a:lnTo>
                  <a:pt x="1299401" y="1574657"/>
                </a:lnTo>
                <a:lnTo>
                  <a:pt x="1242211" y="1607169"/>
                </a:lnTo>
                <a:lnTo>
                  <a:pt x="1182371" y="1635280"/>
                </a:lnTo>
                <a:lnTo>
                  <a:pt x="1120101" y="1658771"/>
                </a:lnTo>
                <a:lnTo>
                  <a:pt x="1055619" y="1677423"/>
                </a:lnTo>
                <a:lnTo>
                  <a:pt x="989144" y="1691017"/>
                </a:lnTo>
                <a:lnTo>
                  <a:pt x="920896" y="1699334"/>
                </a:lnTo>
                <a:lnTo>
                  <a:pt x="851093" y="1702155"/>
                </a:lnTo>
                <a:lnTo>
                  <a:pt x="781289" y="1699334"/>
                </a:lnTo>
                <a:lnTo>
                  <a:pt x="713038" y="1691017"/>
                </a:lnTo>
                <a:lnTo>
                  <a:pt x="646561" y="1677423"/>
                </a:lnTo>
                <a:lnTo>
                  <a:pt x="582077" y="1658771"/>
                </a:lnTo>
                <a:lnTo>
                  <a:pt x="519804" y="1635280"/>
                </a:lnTo>
                <a:lnTo>
                  <a:pt x="459961" y="1607169"/>
                </a:lnTo>
                <a:lnTo>
                  <a:pt x="402768" y="1574657"/>
                </a:lnTo>
                <a:lnTo>
                  <a:pt x="348443" y="1537963"/>
                </a:lnTo>
                <a:lnTo>
                  <a:pt x="297205" y="1497306"/>
                </a:lnTo>
                <a:lnTo>
                  <a:pt x="249274" y="1452905"/>
                </a:lnTo>
                <a:lnTo>
                  <a:pt x="204869" y="1404979"/>
                </a:lnTo>
                <a:lnTo>
                  <a:pt x="164207" y="1353747"/>
                </a:lnTo>
                <a:lnTo>
                  <a:pt x="127510" y="1299428"/>
                </a:lnTo>
                <a:lnTo>
                  <a:pt x="94995" y="1242241"/>
                </a:lnTo>
                <a:lnTo>
                  <a:pt x="66881" y="1182404"/>
                </a:lnTo>
                <a:lnTo>
                  <a:pt x="43388" y="1120138"/>
                </a:lnTo>
                <a:lnTo>
                  <a:pt x="24734" y="1055661"/>
                </a:lnTo>
                <a:lnTo>
                  <a:pt x="11139" y="989192"/>
                </a:lnTo>
                <a:lnTo>
                  <a:pt x="2821" y="920950"/>
                </a:lnTo>
                <a:lnTo>
                  <a:pt x="0" y="851153"/>
                </a:lnTo>
                <a:close/>
              </a:path>
            </a:pathLst>
          </a:custGeom>
          <a:noFill/>
          <a:ln w="27304">
            <a:solidFill>
              <a:srgbClr val="FFF6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0" name="object 6">
            <a:extLst>
              <a:ext uri="{FF2B5EF4-FFF2-40B4-BE49-F238E27FC236}">
                <a16:creationId xmlns:a16="http://schemas.microsoft.com/office/drawing/2014/main" id="{3888AF95-1B19-A31F-89FE-53539C0634C2}"/>
              </a:ext>
            </a:extLst>
          </p:cNvPr>
          <p:cNvSpPr>
            <a:spLocks noChangeArrowheads="1"/>
          </p:cNvSpPr>
          <p:nvPr/>
        </p:nvSpPr>
        <p:spPr bwMode="auto">
          <a:xfrm>
            <a:off x="169863" y="1044575"/>
            <a:ext cx="1158875" cy="1152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1" name="object 7">
            <a:extLst>
              <a:ext uri="{FF2B5EF4-FFF2-40B4-BE49-F238E27FC236}">
                <a16:creationId xmlns:a16="http://schemas.microsoft.com/office/drawing/2014/main" id="{1A60EFC5-DBA2-6AD2-176E-B2DAC4A9F0D7}"/>
              </a:ext>
            </a:extLst>
          </p:cNvPr>
          <p:cNvSpPr>
            <a:spLocks noChangeArrowheads="1"/>
          </p:cNvSpPr>
          <p:nvPr/>
        </p:nvSpPr>
        <p:spPr bwMode="auto">
          <a:xfrm>
            <a:off x="187325" y="1050925"/>
            <a:ext cx="1116013" cy="11112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2" name="object 8">
            <a:extLst>
              <a:ext uri="{FF2B5EF4-FFF2-40B4-BE49-F238E27FC236}">
                <a16:creationId xmlns:a16="http://schemas.microsoft.com/office/drawing/2014/main" id="{CE9A2C86-F697-AB75-966C-511F80F75533}"/>
              </a:ext>
            </a:extLst>
          </p:cNvPr>
          <p:cNvSpPr>
            <a:spLocks/>
          </p:cNvSpPr>
          <p:nvPr/>
        </p:nvSpPr>
        <p:spPr bwMode="auto">
          <a:xfrm>
            <a:off x="187325" y="1050925"/>
            <a:ext cx="1116013" cy="1111250"/>
          </a:xfrm>
          <a:custGeom>
            <a:avLst/>
            <a:gdLst>
              <a:gd name="T0" fmla="*/ 147889 w 1116330"/>
              <a:gd name="T1" fmla="*/ 170370 h 1111885"/>
              <a:gd name="T2" fmla="*/ 213657 w 1116330"/>
              <a:gd name="T3" fmla="*/ 111200 h 1111885"/>
              <a:gd name="T4" fmla="*/ 286665 w 1116330"/>
              <a:gd name="T5" fmla="*/ 64414 h 1111885"/>
              <a:gd name="T6" fmla="*/ 365298 w 1116330"/>
              <a:gd name="T7" fmla="*/ 30176 h 1111885"/>
              <a:gd name="T8" fmla="*/ 447942 w 1116330"/>
              <a:gd name="T9" fmla="*/ 8650 h 1111885"/>
              <a:gd name="T10" fmla="*/ 532984 w 1116330"/>
              <a:gd name="T11" fmla="*/ 0 h 1111885"/>
              <a:gd name="T12" fmla="*/ 618809 w 1116330"/>
              <a:gd name="T13" fmla="*/ 4389 h 1111885"/>
              <a:gd name="T14" fmla="*/ 703803 w 1116330"/>
              <a:gd name="T15" fmla="*/ 21983 h 1111885"/>
              <a:gd name="T16" fmla="*/ 786352 w 1116330"/>
              <a:gd name="T17" fmla="*/ 52945 h 1111885"/>
              <a:gd name="T18" fmla="*/ 864842 w 1116330"/>
              <a:gd name="T19" fmla="*/ 97439 h 1111885"/>
              <a:gd name="T20" fmla="*/ 937000 w 1116330"/>
              <a:gd name="T21" fmla="*/ 155037 h 1111885"/>
              <a:gd name="T22" fmla="*/ 997780 w 1116330"/>
              <a:gd name="T23" fmla="*/ 221713 h 1111885"/>
              <a:gd name="T24" fmla="*/ 1046263 w 1116330"/>
              <a:gd name="T25" fmla="*/ 295346 h 1111885"/>
              <a:gd name="T26" fmla="*/ 1082252 w 1116330"/>
              <a:gd name="T27" fmla="*/ 374326 h 1111885"/>
              <a:gd name="T28" fmla="*/ 1105552 w 1116330"/>
              <a:gd name="T29" fmla="*/ 457042 h 1111885"/>
              <a:gd name="T30" fmla="*/ 1115965 w 1116330"/>
              <a:gd name="T31" fmla="*/ 541881 h 1111885"/>
              <a:gd name="T32" fmla="*/ 1113294 w 1116330"/>
              <a:gd name="T33" fmla="*/ 627233 h 1111885"/>
              <a:gd name="T34" fmla="*/ 1097343 w 1116330"/>
              <a:gd name="T35" fmla="*/ 711488 h 1111885"/>
              <a:gd name="T36" fmla="*/ 1067915 w 1116330"/>
              <a:gd name="T37" fmla="*/ 793033 h 1111885"/>
              <a:gd name="T38" fmla="*/ 1024813 w 1116330"/>
              <a:gd name="T39" fmla="*/ 870257 h 1111885"/>
              <a:gd name="T40" fmla="*/ 968408 w 1116330"/>
              <a:gd name="T41" fmla="*/ 940924 h 1111885"/>
              <a:gd name="T42" fmla="*/ 902641 w 1116330"/>
              <a:gd name="T43" fmla="*/ 1000100 h 1111885"/>
              <a:gd name="T44" fmla="*/ 829635 w 1116330"/>
              <a:gd name="T45" fmla="*/ 1046898 h 1111885"/>
              <a:gd name="T46" fmla="*/ 751005 w 1116330"/>
              <a:gd name="T47" fmla="*/ 1081152 h 1111885"/>
              <a:gd name="T48" fmla="*/ 668363 w 1116330"/>
              <a:gd name="T49" fmla="*/ 1102698 h 1111885"/>
              <a:gd name="T50" fmla="*/ 583323 w 1116330"/>
              <a:gd name="T51" fmla="*/ 1111368 h 1111885"/>
              <a:gd name="T52" fmla="*/ 497499 w 1116330"/>
              <a:gd name="T53" fmla="*/ 1106999 h 1111885"/>
              <a:gd name="T54" fmla="*/ 412504 w 1116330"/>
              <a:gd name="T55" fmla="*/ 1089425 h 1111885"/>
              <a:gd name="T56" fmla="*/ 329953 w 1116330"/>
              <a:gd name="T57" fmla="*/ 1058481 h 1111885"/>
              <a:gd name="T58" fmla="*/ 251458 w 1116330"/>
              <a:gd name="T59" fmla="*/ 1014001 h 1111885"/>
              <a:gd name="T60" fmla="*/ 179297 w 1116330"/>
              <a:gd name="T61" fmla="*/ 956404 h 1111885"/>
              <a:gd name="T62" fmla="*/ 118515 w 1116330"/>
              <a:gd name="T63" fmla="*/ 889722 h 1111885"/>
              <a:gd name="T64" fmla="*/ 70028 w 1116330"/>
              <a:gd name="T65" fmla="*/ 816084 h 1111885"/>
              <a:gd name="T66" fmla="*/ 34033 w 1116330"/>
              <a:gd name="T67" fmla="*/ 737099 h 1111885"/>
              <a:gd name="T68" fmla="*/ 10729 w 1116330"/>
              <a:gd name="T69" fmla="*/ 654377 h 1111885"/>
              <a:gd name="T70" fmla="*/ 313 w 1116330"/>
              <a:gd name="T71" fmla="*/ 569529 h 1111885"/>
              <a:gd name="T72" fmla="*/ 2982 w 1116330"/>
              <a:gd name="T73" fmla="*/ 484163 h 1111885"/>
              <a:gd name="T74" fmla="*/ 18934 w 1116330"/>
              <a:gd name="T75" fmla="*/ 399889 h 1111885"/>
              <a:gd name="T76" fmla="*/ 48367 w 1116330"/>
              <a:gd name="T77" fmla="*/ 318317 h 1111885"/>
              <a:gd name="T78" fmla="*/ 91478 w 1116330"/>
              <a:gd name="T79" fmla="*/ 241057 h 111188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6330"/>
              <a:gd name="T121" fmla="*/ 0 h 1111885"/>
              <a:gd name="T122" fmla="*/ 1116330 w 1116330"/>
              <a:gd name="T123" fmla="*/ 1111885 h 111188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6330" h="1111885">
                <a:moveTo>
                  <a:pt x="118225" y="204547"/>
                </a:moveTo>
                <a:lnTo>
                  <a:pt x="147889" y="170370"/>
                </a:lnTo>
                <a:lnTo>
                  <a:pt x="179768" y="139247"/>
                </a:lnTo>
                <a:lnTo>
                  <a:pt x="213657" y="111200"/>
                </a:lnTo>
                <a:lnTo>
                  <a:pt x="249357" y="86249"/>
                </a:lnTo>
                <a:lnTo>
                  <a:pt x="286665" y="64414"/>
                </a:lnTo>
                <a:lnTo>
                  <a:pt x="325379" y="45716"/>
                </a:lnTo>
                <a:lnTo>
                  <a:pt x="365298" y="30176"/>
                </a:lnTo>
                <a:lnTo>
                  <a:pt x="406220" y="17814"/>
                </a:lnTo>
                <a:lnTo>
                  <a:pt x="447942" y="8650"/>
                </a:lnTo>
                <a:lnTo>
                  <a:pt x="490265" y="2705"/>
                </a:lnTo>
                <a:lnTo>
                  <a:pt x="532984" y="0"/>
                </a:lnTo>
                <a:lnTo>
                  <a:pt x="575900" y="554"/>
                </a:lnTo>
                <a:lnTo>
                  <a:pt x="618809" y="4389"/>
                </a:lnTo>
                <a:lnTo>
                  <a:pt x="661511" y="11525"/>
                </a:lnTo>
                <a:lnTo>
                  <a:pt x="703803" y="21983"/>
                </a:lnTo>
                <a:lnTo>
                  <a:pt x="745484" y="35783"/>
                </a:lnTo>
                <a:lnTo>
                  <a:pt x="786352" y="52945"/>
                </a:lnTo>
                <a:lnTo>
                  <a:pt x="826205" y="73490"/>
                </a:lnTo>
                <a:lnTo>
                  <a:pt x="864842" y="97439"/>
                </a:lnTo>
                <a:lnTo>
                  <a:pt x="902060" y="124812"/>
                </a:lnTo>
                <a:lnTo>
                  <a:pt x="937000" y="155037"/>
                </a:lnTo>
                <a:lnTo>
                  <a:pt x="968915" y="187404"/>
                </a:lnTo>
                <a:lnTo>
                  <a:pt x="997780" y="221713"/>
                </a:lnTo>
                <a:lnTo>
                  <a:pt x="1023571" y="257760"/>
                </a:lnTo>
                <a:lnTo>
                  <a:pt x="1046263" y="295346"/>
                </a:lnTo>
                <a:lnTo>
                  <a:pt x="1065832" y="334269"/>
                </a:lnTo>
                <a:lnTo>
                  <a:pt x="1082252" y="374326"/>
                </a:lnTo>
                <a:lnTo>
                  <a:pt x="1095501" y="415318"/>
                </a:lnTo>
                <a:lnTo>
                  <a:pt x="1105552" y="457042"/>
                </a:lnTo>
                <a:lnTo>
                  <a:pt x="1112382" y="499296"/>
                </a:lnTo>
                <a:lnTo>
                  <a:pt x="1115965" y="541881"/>
                </a:lnTo>
                <a:lnTo>
                  <a:pt x="1116277" y="584594"/>
                </a:lnTo>
                <a:lnTo>
                  <a:pt x="1113294" y="627233"/>
                </a:lnTo>
                <a:lnTo>
                  <a:pt x="1106991" y="669599"/>
                </a:lnTo>
                <a:lnTo>
                  <a:pt x="1097343" y="711488"/>
                </a:lnTo>
                <a:lnTo>
                  <a:pt x="1084326" y="752700"/>
                </a:lnTo>
                <a:lnTo>
                  <a:pt x="1067915" y="793033"/>
                </a:lnTo>
                <a:lnTo>
                  <a:pt x="1048085" y="832286"/>
                </a:lnTo>
                <a:lnTo>
                  <a:pt x="1024813" y="870257"/>
                </a:lnTo>
                <a:lnTo>
                  <a:pt x="998072" y="906745"/>
                </a:lnTo>
                <a:lnTo>
                  <a:pt x="968408" y="940924"/>
                </a:lnTo>
                <a:lnTo>
                  <a:pt x="936530" y="972049"/>
                </a:lnTo>
                <a:lnTo>
                  <a:pt x="902641" y="1000100"/>
                </a:lnTo>
                <a:lnTo>
                  <a:pt x="866942" y="1025057"/>
                </a:lnTo>
                <a:lnTo>
                  <a:pt x="829635" y="1046898"/>
                </a:lnTo>
                <a:lnTo>
                  <a:pt x="790922" y="1065604"/>
                </a:lnTo>
                <a:lnTo>
                  <a:pt x="751005" y="1081152"/>
                </a:lnTo>
                <a:lnTo>
                  <a:pt x="710084" y="1093524"/>
                </a:lnTo>
                <a:lnTo>
                  <a:pt x="668363" y="1102698"/>
                </a:lnTo>
                <a:lnTo>
                  <a:pt x="626042" y="1108653"/>
                </a:lnTo>
                <a:lnTo>
                  <a:pt x="583323" y="1111368"/>
                </a:lnTo>
                <a:lnTo>
                  <a:pt x="540408" y="1110824"/>
                </a:lnTo>
                <a:lnTo>
                  <a:pt x="497499" y="1106999"/>
                </a:lnTo>
                <a:lnTo>
                  <a:pt x="454797" y="1099873"/>
                </a:lnTo>
                <a:lnTo>
                  <a:pt x="412504" y="1089425"/>
                </a:lnTo>
                <a:lnTo>
                  <a:pt x="370822" y="1075635"/>
                </a:lnTo>
                <a:lnTo>
                  <a:pt x="329953" y="1058481"/>
                </a:lnTo>
                <a:lnTo>
                  <a:pt x="290098" y="1037943"/>
                </a:lnTo>
                <a:lnTo>
                  <a:pt x="251458" y="1014001"/>
                </a:lnTo>
                <a:lnTo>
                  <a:pt x="214237" y="986634"/>
                </a:lnTo>
                <a:lnTo>
                  <a:pt x="179297" y="956404"/>
                </a:lnTo>
                <a:lnTo>
                  <a:pt x="147381" y="924033"/>
                </a:lnTo>
                <a:lnTo>
                  <a:pt x="118515" y="889722"/>
                </a:lnTo>
                <a:lnTo>
                  <a:pt x="92722" y="853672"/>
                </a:lnTo>
                <a:lnTo>
                  <a:pt x="70028" y="816084"/>
                </a:lnTo>
                <a:lnTo>
                  <a:pt x="50457" y="777159"/>
                </a:lnTo>
                <a:lnTo>
                  <a:pt x="34033" y="737099"/>
                </a:lnTo>
                <a:lnTo>
                  <a:pt x="20783" y="696105"/>
                </a:lnTo>
                <a:lnTo>
                  <a:pt x="10729" y="654377"/>
                </a:lnTo>
                <a:lnTo>
                  <a:pt x="3898" y="612118"/>
                </a:lnTo>
                <a:lnTo>
                  <a:pt x="313" y="569529"/>
                </a:lnTo>
                <a:lnTo>
                  <a:pt x="0" y="526810"/>
                </a:lnTo>
                <a:lnTo>
                  <a:pt x="2982" y="484163"/>
                </a:lnTo>
                <a:lnTo>
                  <a:pt x="9285" y="441789"/>
                </a:lnTo>
                <a:lnTo>
                  <a:pt x="18934" y="399889"/>
                </a:lnTo>
                <a:lnTo>
                  <a:pt x="31953" y="358665"/>
                </a:lnTo>
                <a:lnTo>
                  <a:pt x="48367" y="318317"/>
                </a:lnTo>
                <a:lnTo>
                  <a:pt x="68200" y="279048"/>
                </a:lnTo>
                <a:lnTo>
                  <a:pt x="91478" y="241057"/>
                </a:lnTo>
                <a:lnTo>
                  <a:pt x="118225" y="20454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3" name="object 9">
            <a:extLst>
              <a:ext uri="{FF2B5EF4-FFF2-40B4-BE49-F238E27FC236}">
                <a16:creationId xmlns:a16="http://schemas.microsoft.com/office/drawing/2014/main" id="{CA36EA06-80D1-624F-59DD-59C83CC0019B}"/>
              </a:ext>
            </a:extLst>
          </p:cNvPr>
          <p:cNvSpPr>
            <a:spLocks/>
          </p:cNvSpPr>
          <p:nvPr/>
        </p:nvSpPr>
        <p:spPr bwMode="auto">
          <a:xfrm>
            <a:off x="317500" y="1181100"/>
            <a:ext cx="855663" cy="850900"/>
          </a:xfrm>
          <a:custGeom>
            <a:avLst/>
            <a:gdLst>
              <a:gd name="T0" fmla="*/ 89835 w 855980"/>
              <a:gd name="T1" fmla="*/ 155527 h 850900"/>
              <a:gd name="T2" fmla="*/ 51677 w 855980"/>
              <a:gd name="T3" fmla="*/ 212396 h 850900"/>
              <a:gd name="T4" fmla="*/ 24088 w 855980"/>
              <a:gd name="T5" fmla="*/ 273222 h 850900"/>
              <a:gd name="T6" fmla="*/ 6914 w 855980"/>
              <a:gd name="T7" fmla="*/ 336771 h 850900"/>
              <a:gd name="T8" fmla="*/ 0 w 855980"/>
              <a:gd name="T9" fmla="*/ 401808 h 850900"/>
              <a:gd name="T10" fmla="*/ 341 w 855980"/>
              <a:gd name="T11" fmla="*/ 434500 h 850900"/>
              <a:gd name="T12" fmla="*/ 8524 w 855980"/>
              <a:gd name="T13" fmla="*/ 499458 h 850900"/>
              <a:gd name="T14" fmla="*/ 26578 w 855980"/>
              <a:gd name="T15" fmla="*/ 562820 h 850900"/>
              <a:gd name="T16" fmla="*/ 54348 w 855980"/>
              <a:gd name="T17" fmla="*/ 623354 h 850900"/>
              <a:gd name="T18" fmla="*/ 91678 w 855980"/>
              <a:gd name="T19" fmla="*/ 679825 h 850900"/>
              <a:gd name="T20" fmla="*/ 138414 w 855980"/>
              <a:gd name="T21" fmla="*/ 731000 h 850900"/>
              <a:gd name="T22" fmla="*/ 165261 w 855980"/>
              <a:gd name="T23" fmla="*/ 754215 h 850900"/>
              <a:gd name="T24" fmla="*/ 223511 w 855980"/>
              <a:gd name="T25" fmla="*/ 793657 h 850900"/>
              <a:gd name="T26" fmla="*/ 285457 w 855980"/>
              <a:gd name="T27" fmla="*/ 822692 h 850900"/>
              <a:gd name="T28" fmla="*/ 349863 w 855980"/>
              <a:gd name="T29" fmla="*/ 841442 h 850900"/>
              <a:gd name="T30" fmla="*/ 415492 w 855980"/>
              <a:gd name="T31" fmla="*/ 850029 h 850900"/>
              <a:gd name="T32" fmla="*/ 448379 w 855980"/>
              <a:gd name="T33" fmla="*/ 850551 h 850900"/>
              <a:gd name="T34" fmla="*/ 481108 w 855980"/>
              <a:gd name="T35" fmla="*/ 848577 h 850900"/>
              <a:gd name="T36" fmla="*/ 545474 w 855980"/>
              <a:gd name="T37" fmla="*/ 837209 h 850900"/>
              <a:gd name="T38" fmla="*/ 607355 w 855980"/>
              <a:gd name="T39" fmla="*/ 816047 h 850900"/>
              <a:gd name="T40" fmla="*/ 665513 w 855980"/>
              <a:gd name="T41" fmla="*/ 785213 h 850900"/>
              <a:gd name="T42" fmla="*/ 718713 w 855980"/>
              <a:gd name="T43" fmla="*/ 744831 h 850900"/>
              <a:gd name="T44" fmla="*/ 765717 w 855980"/>
              <a:gd name="T45" fmla="*/ 695023 h 850900"/>
              <a:gd name="T46" fmla="*/ 786128 w 855980"/>
              <a:gd name="T47" fmla="*/ 667143 h 850900"/>
              <a:gd name="T48" fmla="*/ 803878 w 855980"/>
              <a:gd name="T49" fmla="*/ 638124 h 850900"/>
              <a:gd name="T50" fmla="*/ 831468 w 855980"/>
              <a:gd name="T51" fmla="*/ 577281 h 850900"/>
              <a:gd name="T52" fmla="*/ 848642 w 855980"/>
              <a:gd name="T53" fmla="*/ 513725 h 850900"/>
              <a:gd name="T54" fmla="*/ 855557 w 855980"/>
              <a:gd name="T55" fmla="*/ 448689 h 850900"/>
              <a:gd name="T56" fmla="*/ 855216 w 855980"/>
              <a:gd name="T57" fmla="*/ 416000 h 850900"/>
              <a:gd name="T58" fmla="*/ 847033 w 855980"/>
              <a:gd name="T59" fmla="*/ 351051 h 850900"/>
              <a:gd name="T60" fmla="*/ 828980 w 855980"/>
              <a:gd name="T61" fmla="*/ 287701 h 850900"/>
              <a:gd name="T62" fmla="*/ 801210 w 855980"/>
              <a:gd name="T63" fmla="*/ 227179 h 850900"/>
              <a:gd name="T64" fmla="*/ 763881 w 855980"/>
              <a:gd name="T65" fmla="*/ 170718 h 850900"/>
              <a:gd name="T66" fmla="*/ 717148 w 855980"/>
              <a:gd name="T67" fmla="*/ 119550 h 850900"/>
              <a:gd name="T68" fmla="*/ 690303 w 855980"/>
              <a:gd name="T69" fmla="*/ 96335 h 850900"/>
              <a:gd name="T70" fmla="*/ 661715 w 855980"/>
              <a:gd name="T71" fmla="*/ 75305 h 850900"/>
              <a:gd name="T72" fmla="*/ 632048 w 855980"/>
              <a:gd name="T73" fmla="*/ 56893 h 850900"/>
              <a:gd name="T74" fmla="*/ 570098 w 855980"/>
              <a:gd name="T75" fmla="*/ 27858 h 850900"/>
              <a:gd name="T76" fmla="*/ 505689 w 855980"/>
              <a:gd name="T77" fmla="*/ 9109 h 850900"/>
              <a:gd name="T78" fmla="*/ 440059 w 855980"/>
              <a:gd name="T79" fmla="*/ 521 h 850900"/>
              <a:gd name="T80" fmla="*/ 407171 w 855980"/>
              <a:gd name="T81" fmla="*/ 0 h 850900"/>
              <a:gd name="T82" fmla="*/ 374442 w 855980"/>
              <a:gd name="T83" fmla="*/ 1973 h 850900"/>
              <a:gd name="T84" fmla="*/ 310075 w 855980"/>
              <a:gd name="T85" fmla="*/ 13341 h 850900"/>
              <a:gd name="T86" fmla="*/ 248195 w 855980"/>
              <a:gd name="T87" fmla="*/ 34503 h 850900"/>
              <a:gd name="T88" fmla="*/ 190038 w 855980"/>
              <a:gd name="T89" fmla="*/ 65337 h 850900"/>
              <a:gd name="T90" fmla="*/ 136839 w 855980"/>
              <a:gd name="T91" fmla="*/ 105719 h 850900"/>
              <a:gd name="T92" fmla="*/ 112485 w 855980"/>
              <a:gd name="T93" fmla="*/ 129453 h 850900"/>
              <a:gd name="T94" fmla="*/ 89835 w 855980"/>
              <a:gd name="T95" fmla="*/ 155527 h 8509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55980"/>
              <a:gd name="T145" fmla="*/ 0 h 850900"/>
              <a:gd name="T146" fmla="*/ 855980 w 855980"/>
              <a:gd name="T147" fmla="*/ 850900 h 8509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55980" h="850900">
                <a:moveTo>
                  <a:pt x="89835" y="155527"/>
                </a:moveTo>
                <a:lnTo>
                  <a:pt x="51677" y="212396"/>
                </a:lnTo>
                <a:lnTo>
                  <a:pt x="24088" y="273222"/>
                </a:lnTo>
                <a:lnTo>
                  <a:pt x="6914" y="336771"/>
                </a:lnTo>
                <a:lnTo>
                  <a:pt x="0" y="401808"/>
                </a:lnTo>
                <a:lnTo>
                  <a:pt x="341" y="434500"/>
                </a:lnTo>
                <a:lnTo>
                  <a:pt x="8524" y="499458"/>
                </a:lnTo>
                <a:lnTo>
                  <a:pt x="26578" y="562820"/>
                </a:lnTo>
                <a:lnTo>
                  <a:pt x="54348" y="623354"/>
                </a:lnTo>
                <a:lnTo>
                  <a:pt x="91678" y="679825"/>
                </a:lnTo>
                <a:lnTo>
                  <a:pt x="138414" y="731000"/>
                </a:lnTo>
                <a:lnTo>
                  <a:pt x="165261" y="754215"/>
                </a:lnTo>
                <a:lnTo>
                  <a:pt x="223511" y="793657"/>
                </a:lnTo>
                <a:lnTo>
                  <a:pt x="285457" y="822692"/>
                </a:lnTo>
                <a:lnTo>
                  <a:pt x="349863" y="841442"/>
                </a:lnTo>
                <a:lnTo>
                  <a:pt x="415492" y="850029"/>
                </a:lnTo>
                <a:lnTo>
                  <a:pt x="448379" y="850551"/>
                </a:lnTo>
                <a:lnTo>
                  <a:pt x="481108" y="848577"/>
                </a:lnTo>
                <a:lnTo>
                  <a:pt x="545474" y="837209"/>
                </a:lnTo>
                <a:lnTo>
                  <a:pt x="607355" y="816047"/>
                </a:lnTo>
                <a:lnTo>
                  <a:pt x="665513" y="785213"/>
                </a:lnTo>
                <a:lnTo>
                  <a:pt x="718713" y="744831"/>
                </a:lnTo>
                <a:lnTo>
                  <a:pt x="765717" y="695023"/>
                </a:lnTo>
                <a:lnTo>
                  <a:pt x="786128" y="667143"/>
                </a:lnTo>
                <a:lnTo>
                  <a:pt x="803878" y="638124"/>
                </a:lnTo>
                <a:lnTo>
                  <a:pt x="831468" y="577281"/>
                </a:lnTo>
                <a:lnTo>
                  <a:pt x="848642" y="513725"/>
                </a:lnTo>
                <a:lnTo>
                  <a:pt x="855557" y="448689"/>
                </a:lnTo>
                <a:lnTo>
                  <a:pt x="855216" y="416000"/>
                </a:lnTo>
                <a:lnTo>
                  <a:pt x="847033" y="351051"/>
                </a:lnTo>
                <a:lnTo>
                  <a:pt x="828980" y="287701"/>
                </a:lnTo>
                <a:lnTo>
                  <a:pt x="801210" y="227179"/>
                </a:lnTo>
                <a:lnTo>
                  <a:pt x="763881" y="170718"/>
                </a:lnTo>
                <a:lnTo>
                  <a:pt x="717148" y="119550"/>
                </a:lnTo>
                <a:lnTo>
                  <a:pt x="690303" y="96335"/>
                </a:lnTo>
                <a:lnTo>
                  <a:pt x="661715" y="75305"/>
                </a:lnTo>
                <a:lnTo>
                  <a:pt x="632048" y="56893"/>
                </a:lnTo>
                <a:lnTo>
                  <a:pt x="570098" y="27858"/>
                </a:lnTo>
                <a:lnTo>
                  <a:pt x="505689" y="9109"/>
                </a:lnTo>
                <a:lnTo>
                  <a:pt x="440059" y="521"/>
                </a:lnTo>
                <a:lnTo>
                  <a:pt x="407171" y="0"/>
                </a:lnTo>
                <a:lnTo>
                  <a:pt x="374442" y="1973"/>
                </a:lnTo>
                <a:lnTo>
                  <a:pt x="310075" y="13341"/>
                </a:lnTo>
                <a:lnTo>
                  <a:pt x="248195" y="34503"/>
                </a:lnTo>
                <a:lnTo>
                  <a:pt x="190038" y="65337"/>
                </a:lnTo>
                <a:lnTo>
                  <a:pt x="136839" y="105719"/>
                </a:lnTo>
                <a:lnTo>
                  <a:pt x="112485" y="129453"/>
                </a:lnTo>
                <a:lnTo>
                  <a:pt x="89835" y="15552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4" name="object 10">
            <a:extLst>
              <a:ext uri="{FF2B5EF4-FFF2-40B4-BE49-F238E27FC236}">
                <a16:creationId xmlns:a16="http://schemas.microsoft.com/office/drawing/2014/main" id="{A3BEA105-1071-1E5A-436F-0984133234E7}"/>
              </a:ext>
            </a:extLst>
          </p:cNvPr>
          <p:cNvSpPr>
            <a:spLocks/>
          </p:cNvSpPr>
          <p:nvPr/>
        </p:nvSpPr>
        <p:spPr bwMode="auto">
          <a:xfrm>
            <a:off x="1087438" y="0"/>
            <a:ext cx="8056562" cy="6858000"/>
          </a:xfrm>
          <a:custGeom>
            <a:avLst/>
            <a:gdLst>
              <a:gd name="T0" fmla="*/ 0 w 8056245"/>
              <a:gd name="T1" fmla="*/ 6857999 h 6858000"/>
              <a:gd name="T2" fmla="*/ 8055864 w 8056245"/>
              <a:gd name="T3" fmla="*/ 6857999 h 6858000"/>
              <a:gd name="T4" fmla="*/ 8055864 w 8056245"/>
              <a:gd name="T5" fmla="*/ 0 h 6858000"/>
              <a:gd name="T6" fmla="*/ 0 w 8056245"/>
              <a:gd name="T7" fmla="*/ 0 h 6858000"/>
              <a:gd name="T8" fmla="*/ 0 w 8056245"/>
              <a:gd name="T9" fmla="*/ 6857999 h 6858000"/>
              <a:gd name="T10" fmla="*/ 0 60000 65536"/>
              <a:gd name="T11" fmla="*/ 0 60000 65536"/>
              <a:gd name="T12" fmla="*/ 0 60000 65536"/>
              <a:gd name="T13" fmla="*/ 0 60000 65536"/>
              <a:gd name="T14" fmla="*/ 0 60000 65536"/>
              <a:gd name="T15" fmla="*/ 0 w 8056245"/>
              <a:gd name="T16" fmla="*/ 0 h 6858000"/>
              <a:gd name="T17" fmla="*/ 8056245 w 8056245"/>
              <a:gd name="T18" fmla="*/ 6858000 h 6858000"/>
            </a:gdLst>
            <a:ahLst/>
            <a:cxnLst>
              <a:cxn ang="T10">
                <a:pos x="T0" y="T1"/>
              </a:cxn>
              <a:cxn ang="T11">
                <a:pos x="T2" y="T3"/>
              </a:cxn>
              <a:cxn ang="T12">
                <a:pos x="T4" y="T5"/>
              </a:cxn>
              <a:cxn ang="T13">
                <a:pos x="T6" y="T7"/>
              </a:cxn>
              <a:cxn ang="T14">
                <a:pos x="T8" y="T9"/>
              </a:cxn>
            </a:cxnLst>
            <a:rect l="T15" t="T16" r="T17" b="T18"/>
            <a:pathLst>
              <a:path w="8056245" h="6858000">
                <a:moveTo>
                  <a:pt x="0" y="6857999"/>
                </a:moveTo>
                <a:lnTo>
                  <a:pt x="8055864" y="6857999"/>
                </a:lnTo>
                <a:lnTo>
                  <a:pt x="8055864"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5" name="object 11">
            <a:extLst>
              <a:ext uri="{FF2B5EF4-FFF2-40B4-BE49-F238E27FC236}">
                <a16:creationId xmlns:a16="http://schemas.microsoft.com/office/drawing/2014/main" id="{00127D53-DA8B-BA47-56AF-6E7C9E025932}"/>
              </a:ext>
            </a:extLst>
          </p:cNvPr>
          <p:cNvSpPr>
            <a:spLocks/>
          </p:cNvSpPr>
          <p:nvPr/>
        </p:nvSpPr>
        <p:spPr bwMode="auto">
          <a:xfrm>
            <a:off x="1012825" y="0"/>
            <a:ext cx="3175" cy="6858000"/>
          </a:xfrm>
          <a:custGeom>
            <a:avLst/>
            <a:gdLst>
              <a:gd name="T0" fmla="*/ 0 w 2540"/>
              <a:gd name="T1" fmla="*/ 6857999 h 6858000"/>
              <a:gd name="T2" fmla="*/ 2106 w 2540"/>
              <a:gd name="T3" fmla="*/ 6857999 h 6858000"/>
              <a:gd name="T4" fmla="*/ 2106 w 2540"/>
              <a:gd name="T5" fmla="*/ 0 h 6858000"/>
              <a:gd name="T6" fmla="*/ 0 w 2540"/>
              <a:gd name="T7" fmla="*/ 0 h 6858000"/>
              <a:gd name="T8" fmla="*/ 0 w 2540"/>
              <a:gd name="T9" fmla="*/ 6857999 h 6858000"/>
              <a:gd name="T10" fmla="*/ 0 60000 65536"/>
              <a:gd name="T11" fmla="*/ 0 60000 65536"/>
              <a:gd name="T12" fmla="*/ 0 60000 65536"/>
              <a:gd name="T13" fmla="*/ 0 60000 65536"/>
              <a:gd name="T14" fmla="*/ 0 60000 65536"/>
              <a:gd name="T15" fmla="*/ 0 w 2540"/>
              <a:gd name="T16" fmla="*/ 0 h 6858000"/>
              <a:gd name="T17" fmla="*/ 2540 w 2540"/>
              <a:gd name="T18" fmla="*/ 6858000 h 6858000"/>
            </a:gdLst>
            <a:ahLst/>
            <a:cxnLst>
              <a:cxn ang="T10">
                <a:pos x="T0" y="T1"/>
              </a:cxn>
              <a:cxn ang="T11">
                <a:pos x="T2" y="T3"/>
              </a:cxn>
              <a:cxn ang="T12">
                <a:pos x="T4" y="T5"/>
              </a:cxn>
              <a:cxn ang="T13">
                <a:pos x="T6" y="T7"/>
              </a:cxn>
              <a:cxn ang="T14">
                <a:pos x="T8" y="T9"/>
              </a:cxn>
            </a:cxnLst>
            <a:rect l="T15" t="T16" r="T17" b="T18"/>
            <a:pathLst>
              <a:path w="2540" h="6858000">
                <a:moveTo>
                  <a:pt x="0" y="6857999"/>
                </a:moveTo>
                <a:lnTo>
                  <a:pt x="2106" y="6857999"/>
                </a:lnTo>
                <a:lnTo>
                  <a:pt x="2106"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6" name="object 12">
            <a:extLst>
              <a:ext uri="{FF2B5EF4-FFF2-40B4-BE49-F238E27FC236}">
                <a16:creationId xmlns:a16="http://schemas.microsoft.com/office/drawing/2014/main" id="{2781BDD1-C0EE-A464-A25F-C5FA3894EEB9}"/>
              </a:ext>
            </a:extLst>
          </p:cNvPr>
          <p:cNvSpPr>
            <a:spLocks noChangeArrowheads="1"/>
          </p:cNvSpPr>
          <p:nvPr/>
        </p:nvSpPr>
        <p:spPr bwMode="auto">
          <a:xfrm>
            <a:off x="935038" y="0"/>
            <a:ext cx="155575" cy="68580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7" name="object 13">
            <a:extLst>
              <a:ext uri="{FF2B5EF4-FFF2-40B4-BE49-F238E27FC236}">
                <a16:creationId xmlns:a16="http://schemas.microsoft.com/office/drawing/2014/main" id="{678CE0A2-77E1-EE6A-2C4C-CB27E11E365E}"/>
              </a:ext>
            </a:extLst>
          </p:cNvPr>
          <p:cNvSpPr>
            <a:spLocks noChangeArrowheads="1"/>
          </p:cNvSpPr>
          <p:nvPr/>
        </p:nvSpPr>
        <p:spPr bwMode="auto">
          <a:xfrm>
            <a:off x="1027113" y="3387725"/>
            <a:ext cx="82550" cy="825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8" name="object 14">
            <a:extLst>
              <a:ext uri="{FF2B5EF4-FFF2-40B4-BE49-F238E27FC236}">
                <a16:creationId xmlns:a16="http://schemas.microsoft.com/office/drawing/2014/main" id="{D74F8FA5-D929-2FA1-4B16-E9AC9B89E144}"/>
              </a:ext>
            </a:extLst>
          </p:cNvPr>
          <p:cNvSpPr>
            <a:spLocks/>
          </p:cNvSpPr>
          <p:nvPr/>
        </p:nvSpPr>
        <p:spPr bwMode="auto">
          <a:xfrm>
            <a:off x="1014413" y="0"/>
            <a:ext cx="74612" cy="6858000"/>
          </a:xfrm>
          <a:custGeom>
            <a:avLst/>
            <a:gdLst>
              <a:gd name="T0" fmla="*/ 0 w 73659"/>
              <a:gd name="T1" fmla="*/ 6857999 h 6858000"/>
              <a:gd name="T2" fmla="*/ 73151 w 73659"/>
              <a:gd name="T3" fmla="*/ 6857999 h 6858000"/>
              <a:gd name="T4" fmla="*/ 73151 w 73659"/>
              <a:gd name="T5" fmla="*/ 0 h 6858000"/>
              <a:gd name="T6" fmla="*/ 0 w 73659"/>
              <a:gd name="T7" fmla="*/ 0 h 6858000"/>
              <a:gd name="T8" fmla="*/ 0 w 73659"/>
              <a:gd name="T9" fmla="*/ 6857999 h 6858000"/>
              <a:gd name="T10" fmla="*/ 0 60000 65536"/>
              <a:gd name="T11" fmla="*/ 0 60000 65536"/>
              <a:gd name="T12" fmla="*/ 0 60000 65536"/>
              <a:gd name="T13" fmla="*/ 0 60000 65536"/>
              <a:gd name="T14" fmla="*/ 0 60000 65536"/>
              <a:gd name="T15" fmla="*/ 0 w 73659"/>
              <a:gd name="T16" fmla="*/ 0 h 6858000"/>
              <a:gd name="T17" fmla="*/ 73659 w 73659"/>
              <a:gd name="T18" fmla="*/ 6858000 h 6858000"/>
            </a:gdLst>
            <a:ahLst/>
            <a:cxnLst>
              <a:cxn ang="T10">
                <a:pos x="T0" y="T1"/>
              </a:cxn>
              <a:cxn ang="T11">
                <a:pos x="T2" y="T3"/>
              </a:cxn>
              <a:cxn ang="T12">
                <a:pos x="T4" y="T5"/>
              </a:cxn>
              <a:cxn ang="T13">
                <a:pos x="T6" y="T7"/>
              </a:cxn>
              <a:cxn ang="T14">
                <a:pos x="T8" y="T9"/>
              </a:cxn>
            </a:cxnLst>
            <a:rect l="T15" t="T16" r="T17" b="T18"/>
            <a:pathLst>
              <a:path w="73659" h="6858000">
                <a:moveTo>
                  <a:pt x="0" y="6857999"/>
                </a:moveTo>
                <a:lnTo>
                  <a:pt x="73151" y="6857999"/>
                </a:lnTo>
                <a:lnTo>
                  <a:pt x="73151"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39" name="object 15">
            <a:extLst>
              <a:ext uri="{FF2B5EF4-FFF2-40B4-BE49-F238E27FC236}">
                <a16:creationId xmlns:a16="http://schemas.microsoft.com/office/drawing/2014/main" id="{48483B49-F466-2F96-4D7E-2CD46BE3CBCA}"/>
              </a:ext>
            </a:extLst>
          </p:cNvPr>
          <p:cNvSpPr>
            <a:spLocks noChangeArrowheads="1"/>
          </p:cNvSpPr>
          <p:nvPr/>
        </p:nvSpPr>
        <p:spPr bwMode="auto">
          <a:xfrm>
            <a:off x="920750" y="1414463"/>
            <a:ext cx="211138" cy="2095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40" name="object 16">
            <a:extLst>
              <a:ext uri="{FF2B5EF4-FFF2-40B4-BE49-F238E27FC236}">
                <a16:creationId xmlns:a16="http://schemas.microsoft.com/office/drawing/2014/main" id="{47BF5D53-5E6D-566A-35B1-1AB683BF622C}"/>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41" name="object 17">
            <a:extLst>
              <a:ext uri="{FF2B5EF4-FFF2-40B4-BE49-F238E27FC236}">
                <a16:creationId xmlns:a16="http://schemas.microsoft.com/office/drawing/2014/main" id="{C1D45E6D-77D3-805E-4172-442E79C29708}"/>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6642" name="object 18">
            <a:extLst>
              <a:ext uri="{FF2B5EF4-FFF2-40B4-BE49-F238E27FC236}">
                <a16:creationId xmlns:a16="http://schemas.microsoft.com/office/drawing/2014/main" id="{2A94C5CC-DC9D-9786-4C8E-2E3A4CF65717}"/>
              </a:ext>
            </a:extLst>
          </p:cNvPr>
          <p:cNvSpPr txBox="1">
            <a:spLocks noChangeArrowheads="1"/>
          </p:cNvSpPr>
          <p:nvPr/>
        </p:nvSpPr>
        <p:spPr bwMode="auto">
          <a:xfrm>
            <a:off x="1365250" y="874713"/>
            <a:ext cx="7102475"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400" dirty="0">
                <a:solidFill>
                  <a:srgbClr val="310D03"/>
                </a:solidFill>
                <a:latin typeface="Arial" panose="020B0604020202020204" pitchFamily="34" charset="0"/>
              </a:rPr>
              <a:t>According</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Hersey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Blanchard,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there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are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four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main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leadership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styles:</a:t>
            </a:r>
            <a:endParaRPr lang="en-US" altLang="en-US" sz="2400" dirty="0">
              <a:latin typeface="Arial" panose="020B0604020202020204" pitchFamily="34" charset="0"/>
            </a:endParaRPr>
          </a:p>
          <a:p>
            <a:pPr eaLnBrk="1" hangingPunct="1"/>
            <a:endParaRPr lang="en-US" altLang="en-US" sz="3500" dirty="0">
              <a:latin typeface="Times New Roman" panose="02020603050405020304" pitchFamily="18" charset="0"/>
              <a:cs typeface="Times New Roman" panose="02020603050405020304" pitchFamily="18" charset="0"/>
            </a:endParaRPr>
          </a:p>
          <a:p>
            <a:pPr algn="l" eaLnBrk="1" hangingPunct="1"/>
            <a:r>
              <a:rPr lang="en-US" altLang="en-US" sz="2400" b="1" dirty="0">
                <a:solidFill>
                  <a:srgbClr val="310D03"/>
                </a:solidFill>
                <a:latin typeface="Arial" panose="020B0604020202020204" pitchFamily="34" charset="0"/>
              </a:rPr>
              <a:t>Telling</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b="1" dirty="0">
                <a:solidFill>
                  <a:srgbClr val="310D03"/>
                </a:solidFill>
                <a:latin typeface="Arial" panose="020B0604020202020204" pitchFamily="34" charset="0"/>
              </a:rPr>
              <a:t>(S1)</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 Leaders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tell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their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people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exactly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what</a:t>
            </a:r>
            <a:endParaRPr lang="en-US" altLang="en-US" sz="2400" dirty="0">
              <a:latin typeface="Arial" panose="020B0604020202020204" pitchFamily="34" charset="0"/>
            </a:endParaRPr>
          </a:p>
          <a:p>
            <a:pPr algn="l" eaLnBrk="1" hangingPunct="1"/>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how</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it.</a:t>
            </a:r>
            <a:endParaRPr lang="en-US" altLang="en-US" sz="2400" dirty="0">
              <a:latin typeface="Arial" panose="020B0604020202020204" pitchFamily="34" charset="0"/>
            </a:endParaRPr>
          </a:p>
          <a:p>
            <a:pPr algn="l" eaLnBrk="1" hangingPunct="1">
              <a:spcBef>
                <a:spcPts val="600"/>
              </a:spcBef>
            </a:pPr>
            <a:r>
              <a:rPr lang="en-US" altLang="en-US" sz="2400" b="1" dirty="0">
                <a:solidFill>
                  <a:srgbClr val="310D03"/>
                </a:solidFill>
                <a:latin typeface="Arial" panose="020B0604020202020204" pitchFamily="34" charset="0"/>
              </a:rPr>
              <a:t>Selling</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b="1" dirty="0">
                <a:solidFill>
                  <a:srgbClr val="310D03"/>
                </a:solidFill>
                <a:latin typeface="Arial" panose="020B0604020202020204" pitchFamily="34" charset="0"/>
              </a:rPr>
              <a:t>(S2)</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 Leaders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still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provide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information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direction,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but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there's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more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communication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with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followers.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"sell"</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their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message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get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team</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board.</a:t>
            </a:r>
            <a:endParaRPr lang="en-US" altLang="en-US" sz="2400" dirty="0">
              <a:latin typeface="Arial" panose="020B0604020202020204" pitchFamily="34" charset="0"/>
            </a:endParaRPr>
          </a:p>
          <a:p>
            <a:pPr algn="l" eaLnBrk="1" hangingPunct="1">
              <a:spcBef>
                <a:spcPts val="600"/>
              </a:spcBef>
            </a:pPr>
            <a:r>
              <a:rPr lang="en-US" altLang="en-US" sz="2400" b="1" dirty="0">
                <a:solidFill>
                  <a:srgbClr val="310D03"/>
                </a:solidFill>
                <a:latin typeface="Arial" panose="020B0604020202020204" pitchFamily="34" charset="0"/>
              </a:rPr>
              <a:t>Participating</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b="1" dirty="0">
                <a:solidFill>
                  <a:srgbClr val="310D03"/>
                </a:solidFill>
                <a:latin typeface="Arial" panose="020B0604020202020204" pitchFamily="34" charset="0"/>
              </a:rPr>
              <a:t>(S3)</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 Leaders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focus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more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relationship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less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direction.</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works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with</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team,</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and</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shares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decision-making</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responsibilities.</a:t>
            </a:r>
            <a:endParaRPr lang="en-US" altLang="en-US" sz="2400" dirty="0">
              <a:latin typeface="Arial" panose="020B0604020202020204" pitchFamily="34" charset="0"/>
            </a:endParaRPr>
          </a:p>
          <a:p>
            <a:pPr algn="l" eaLnBrk="1" hangingPunct="1">
              <a:spcBef>
                <a:spcPts val="600"/>
              </a:spcBef>
            </a:pPr>
            <a:r>
              <a:rPr lang="en-US" altLang="en-US" sz="2400" b="1" dirty="0">
                <a:solidFill>
                  <a:srgbClr val="310D03"/>
                </a:solidFill>
                <a:latin typeface="Arial" panose="020B0604020202020204" pitchFamily="34" charset="0"/>
              </a:rPr>
              <a:t>Delegating</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b="1" dirty="0">
                <a:solidFill>
                  <a:srgbClr val="310D03"/>
                </a:solidFill>
                <a:latin typeface="Arial" panose="020B0604020202020204" pitchFamily="34" charset="0"/>
              </a:rPr>
              <a:t>(S4)</a:t>
            </a:r>
            <a:r>
              <a:rPr lang="en-US" altLang="en-US" sz="2400" b="1"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 Leaders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pass</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most</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of</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responsibility</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onto</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follower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or</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group.</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The</a:t>
            </a:r>
            <a:r>
              <a:rPr lang="en-US" altLang="en-US" sz="2400" dirty="0">
                <a:solidFill>
                  <a:srgbClr val="310D03"/>
                </a:solidFill>
                <a:latin typeface="Times New Roman" panose="02020603050405020304" pitchFamily="18" charset="0"/>
                <a:cs typeface="Times New Roman" panose="02020603050405020304" pitchFamily="18" charset="0"/>
              </a:rPr>
              <a:t> </a:t>
            </a:r>
            <a:r>
              <a:rPr lang="en-US" altLang="en-US" sz="2400" dirty="0">
                <a:solidFill>
                  <a:srgbClr val="310D03"/>
                </a:solidFill>
                <a:latin typeface="Arial" panose="020B0604020202020204" pitchFamily="34" charset="0"/>
              </a:rPr>
              <a:t>leaders</a:t>
            </a:r>
            <a:endParaRPr lang="en-US" altLang="en-US" sz="2400" dirty="0">
              <a:latin typeface="Arial" panose="020B0604020202020204" pitchFamily="34" charset="0"/>
            </a:endParaRPr>
          </a:p>
        </p:txBody>
      </p:sp>
    </p:spTree>
    <p:extLst>
      <p:ext uri="{BB962C8B-B14F-4D97-AF65-F5344CB8AC3E}">
        <p14:creationId xmlns:p14="http://schemas.microsoft.com/office/powerpoint/2010/main" val="1517318642"/>
      </p:ext>
    </p:extLst>
  </p:cSld>
  <p:clrMapOvr>
    <a:masterClrMapping/>
  </p:clrMapOvr>
  <p:transition spd="med">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bject 2">
            <a:extLst>
              <a:ext uri="{FF2B5EF4-FFF2-40B4-BE49-F238E27FC236}">
                <a16:creationId xmlns:a16="http://schemas.microsoft.com/office/drawing/2014/main" id="{D66C8214-E737-85D6-87F5-9F0052ED76B3}"/>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75" name="object 3">
            <a:extLst>
              <a:ext uri="{FF2B5EF4-FFF2-40B4-BE49-F238E27FC236}">
                <a16:creationId xmlns:a16="http://schemas.microsoft.com/office/drawing/2014/main" id="{43DBD205-8148-A395-BBC3-56D09A26CC94}"/>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76" name="object 4">
            <a:extLst>
              <a:ext uri="{FF2B5EF4-FFF2-40B4-BE49-F238E27FC236}">
                <a16:creationId xmlns:a16="http://schemas.microsoft.com/office/drawing/2014/main" id="{9B8B0FC2-D19B-3B2A-BBFA-F82C59E2E7F4}"/>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77" name="object 5">
            <a:extLst>
              <a:ext uri="{FF2B5EF4-FFF2-40B4-BE49-F238E27FC236}">
                <a16:creationId xmlns:a16="http://schemas.microsoft.com/office/drawing/2014/main" id="{7314520C-85B0-271D-6F80-5E99DA45E277}"/>
              </a:ext>
            </a:extLst>
          </p:cNvPr>
          <p:cNvSpPr>
            <a:spLocks noChangeArrowheads="1"/>
          </p:cNvSpPr>
          <p:nvPr/>
        </p:nvSpPr>
        <p:spPr bwMode="auto">
          <a:xfrm>
            <a:off x="1182688" y="446088"/>
            <a:ext cx="1727200" cy="8350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78" name="object 6">
            <a:extLst>
              <a:ext uri="{FF2B5EF4-FFF2-40B4-BE49-F238E27FC236}">
                <a16:creationId xmlns:a16="http://schemas.microsoft.com/office/drawing/2014/main" id="{3177C129-6ABD-9559-F688-AC083A6A38F4}"/>
              </a:ext>
            </a:extLst>
          </p:cNvPr>
          <p:cNvSpPr>
            <a:spLocks noChangeArrowheads="1"/>
          </p:cNvSpPr>
          <p:nvPr/>
        </p:nvSpPr>
        <p:spPr bwMode="auto">
          <a:xfrm>
            <a:off x="2227263" y="446088"/>
            <a:ext cx="850900" cy="8350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79" name="object 7">
            <a:extLst>
              <a:ext uri="{FF2B5EF4-FFF2-40B4-BE49-F238E27FC236}">
                <a16:creationId xmlns:a16="http://schemas.microsoft.com/office/drawing/2014/main" id="{49D57B10-C738-83A7-4C69-C6E1F7608611}"/>
              </a:ext>
            </a:extLst>
          </p:cNvPr>
          <p:cNvSpPr>
            <a:spLocks noChangeArrowheads="1"/>
          </p:cNvSpPr>
          <p:nvPr/>
        </p:nvSpPr>
        <p:spPr bwMode="auto">
          <a:xfrm>
            <a:off x="2395538" y="446088"/>
            <a:ext cx="3308350" cy="83502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8680" name="object 8">
            <a:extLst>
              <a:ext uri="{FF2B5EF4-FFF2-40B4-BE49-F238E27FC236}">
                <a16:creationId xmlns:a16="http://schemas.microsoft.com/office/drawing/2014/main" id="{D7E6A54B-5B28-70EA-0228-F4AC879770A2}"/>
              </a:ext>
            </a:extLst>
          </p:cNvPr>
          <p:cNvSpPr>
            <a:spLocks noChangeArrowheads="1"/>
          </p:cNvSpPr>
          <p:nvPr/>
        </p:nvSpPr>
        <p:spPr bwMode="auto">
          <a:xfrm>
            <a:off x="5021263" y="446088"/>
            <a:ext cx="852487" cy="8350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9" name="object 9">
            <a:extLst>
              <a:ext uri="{FF2B5EF4-FFF2-40B4-BE49-F238E27FC236}">
                <a16:creationId xmlns:a16="http://schemas.microsoft.com/office/drawing/2014/main" id="{762F316E-DBB8-DF59-2A74-EA9207ABF6B2}"/>
              </a:ext>
            </a:extLst>
          </p:cNvPr>
          <p:cNvSpPr txBox="1">
            <a:spLocks noGrp="1"/>
          </p:cNvSpPr>
          <p:nvPr>
            <p:ph type="title"/>
          </p:nvPr>
        </p:nvSpPr>
        <p:spPr/>
        <p:txBody>
          <a:bodyPr tIns="378359" rtlCol="0"/>
          <a:lstStyle/>
          <a:p>
            <a:pPr marL="211454" eaLnBrk="1" fontAlgn="auto" hangingPunct="1">
              <a:lnSpc>
                <a:spcPts val="4760"/>
              </a:lnSpc>
              <a:spcBef>
                <a:spcPts val="0"/>
              </a:spcBef>
              <a:spcAft>
                <a:spcPts val="0"/>
              </a:spcAft>
              <a:defRPr/>
            </a:pPr>
            <a:r>
              <a:rPr spc="-20" dirty="0"/>
              <a:t>Pat</a:t>
            </a:r>
            <a:r>
              <a:rPr spc="-30" dirty="0"/>
              <a:t>h</a:t>
            </a:r>
            <a:r>
              <a:rPr spc="-20" dirty="0"/>
              <a:t>-Goal</a:t>
            </a:r>
            <a:r>
              <a:rPr spc="110" dirty="0">
                <a:latin typeface="Times New Roman"/>
                <a:cs typeface="Times New Roman"/>
              </a:rPr>
              <a:t> </a:t>
            </a:r>
            <a:r>
              <a:rPr spc="-20" dirty="0"/>
              <a:t>theor</a:t>
            </a:r>
            <a:r>
              <a:rPr spc="-10" dirty="0"/>
              <a:t>y</a:t>
            </a:r>
            <a:r>
              <a:rPr spc="-15" dirty="0"/>
              <a:t>-</a:t>
            </a:r>
          </a:p>
        </p:txBody>
      </p:sp>
      <p:sp>
        <p:nvSpPr>
          <p:cNvPr id="28682" name="object 10">
            <a:extLst>
              <a:ext uri="{FF2B5EF4-FFF2-40B4-BE49-F238E27FC236}">
                <a16:creationId xmlns:a16="http://schemas.microsoft.com/office/drawing/2014/main" id="{A18B1021-C219-9CE3-C854-4F070E32D61D}"/>
              </a:ext>
            </a:extLst>
          </p:cNvPr>
          <p:cNvSpPr txBox="1">
            <a:spLocks noChangeArrowheads="1"/>
          </p:cNvSpPr>
          <p:nvPr/>
        </p:nvSpPr>
        <p:spPr bwMode="auto">
          <a:xfrm>
            <a:off x="1538288" y="1530350"/>
            <a:ext cx="7213600" cy="472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200" dirty="0">
                <a:solidFill>
                  <a:srgbClr val="310D03"/>
                </a:solidFill>
                <a:latin typeface="Arial" panose="020B0604020202020204" pitchFamily="34" charset="0"/>
              </a:rPr>
              <a:t>According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path-goal theory, the </a:t>
            </a:r>
            <a:r>
              <a:rPr lang="en-US" altLang="en-US" sz="2200" dirty="0" err="1">
                <a:solidFill>
                  <a:srgbClr val="310D03"/>
                </a:solidFill>
                <a:latin typeface="Arial" panose="020B0604020202020204" pitchFamily="34" charset="0"/>
              </a:rPr>
              <a:t>leader‟s</a:t>
            </a:r>
            <a:r>
              <a:rPr lang="en-US" altLang="en-US" sz="2200" dirty="0">
                <a:solidFill>
                  <a:srgbClr val="310D03"/>
                </a:solidFill>
                <a:latin typeface="Arial" panose="020B0604020202020204" pitchFamily="34" charset="0"/>
              </a:rPr>
              <a:t> responsibility is to increase subordinates‟ motivation to attain personal 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organizational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goal. 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person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these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adopting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certain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style,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according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situation:</a:t>
            </a:r>
            <a:endParaRPr lang="en-US" altLang="en-US" sz="2200" dirty="0">
              <a:latin typeface="Arial" panose="020B0604020202020204" pitchFamily="34" charset="0"/>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25"/>
              </a:spcBef>
            </a:pPr>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Directive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 </a:t>
            </a:r>
            <a:r>
              <a:rPr lang="en-US" altLang="en-US" sz="2200" dirty="0">
                <a:solidFill>
                  <a:srgbClr val="310D03"/>
                </a:solidFill>
                <a:latin typeface="Arial" panose="020B0604020202020204" pitchFamily="34" charset="0"/>
              </a:rPr>
              <a:t>it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tells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subordinates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exactly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are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supposed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which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includes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planning,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making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schedules,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setting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performance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goals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err="1">
                <a:solidFill>
                  <a:srgbClr val="310D03"/>
                </a:solidFill>
                <a:latin typeface="Arial" panose="020B0604020202020204" pitchFamily="34" charset="0"/>
              </a:rPr>
              <a:t>behaviour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standards.</a:t>
            </a:r>
            <a:endParaRPr lang="en-US" altLang="en-US" sz="2200" dirty="0">
              <a:latin typeface="Arial" panose="020B0604020202020204" pitchFamily="34" charset="0"/>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lnSpc>
                <a:spcPts val="2638"/>
              </a:lnSpc>
              <a:spcBef>
                <a:spcPts val="1325"/>
              </a:spcBef>
            </a:pPr>
            <a:r>
              <a:rPr lang="en-US" altLang="en-US" sz="1700" dirty="0">
                <a:solidFill>
                  <a:srgbClr val="3890A6"/>
                </a:solidFill>
                <a:latin typeface="Wingdings" pitchFamily="2" charset="2"/>
              </a:rPr>
              <a:t></a:t>
            </a:r>
            <a:r>
              <a:rPr lang="en-US" altLang="en-US" sz="2200" dirty="0">
                <a:solidFill>
                  <a:srgbClr val="310D03"/>
                </a:solidFill>
                <a:latin typeface="Arial Rounded MT Bold" panose="020F0704030504030204" pitchFamily="34" charset="77"/>
              </a:rPr>
              <a:t>Supportive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Rounded MT Bold" panose="020F0704030504030204" pitchFamily="34" charset="77"/>
              </a:rPr>
              <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shows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concern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for</a:t>
            </a:r>
            <a:endParaRPr lang="en-US" altLang="en-US" sz="2200" dirty="0">
              <a:latin typeface="Arial" panose="020B0604020202020204" pitchFamily="34" charset="0"/>
            </a:endParaRPr>
          </a:p>
          <a:p>
            <a:pPr algn="l" eaLnBrk="1" hangingPunct="1">
              <a:lnSpc>
                <a:spcPts val="2638"/>
              </a:lnSpc>
            </a:pPr>
            <a:r>
              <a:rPr lang="en-US" altLang="en-US" sz="2200" dirty="0">
                <a:solidFill>
                  <a:srgbClr val="310D03"/>
                </a:solidFill>
                <a:latin typeface="Arial" panose="020B0604020202020204" pitchFamily="34" charset="0"/>
              </a:rPr>
              <a:t>subordinates‟ well being and personal needs.</a:t>
            </a:r>
            <a:endParaRPr lang="en-US" altLang="en-US" sz="2200" dirty="0">
              <a:latin typeface="Arial" panose="020B0604020202020204" pitchFamily="34" charset="0"/>
            </a:endParaRPr>
          </a:p>
        </p:txBody>
      </p:sp>
    </p:spTree>
    <p:extLst>
      <p:ext uri="{BB962C8B-B14F-4D97-AF65-F5344CB8AC3E}">
        <p14:creationId xmlns:p14="http://schemas.microsoft.com/office/powerpoint/2010/main" val="1204611933"/>
      </p:ext>
    </p:extLst>
  </p:cSld>
  <p:clrMapOvr>
    <a:masterClrMapping/>
  </p:clrMapOvr>
  <p:transition spd="med">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a:extLst>
              <a:ext uri="{FF2B5EF4-FFF2-40B4-BE49-F238E27FC236}">
                <a16:creationId xmlns:a16="http://schemas.microsoft.com/office/drawing/2014/main" id="{D4D81DB9-584F-5652-7852-8EB42140D43A}"/>
              </a:ext>
            </a:extLst>
          </p:cNvPr>
          <p:cNvSpPr>
            <a:spLocks/>
          </p:cNvSpPr>
          <p:nvPr/>
        </p:nvSpPr>
        <p:spPr bwMode="auto">
          <a:xfrm>
            <a:off x="3175" y="3175"/>
            <a:ext cx="820738" cy="820738"/>
          </a:xfrm>
          <a:custGeom>
            <a:avLst/>
            <a:gdLst>
              <a:gd name="T0" fmla="*/ 819947 w 820419"/>
              <a:gd name="T1" fmla="*/ 0 h 819785"/>
              <a:gd name="T2" fmla="*/ 500 w 820419"/>
              <a:gd name="T3" fmla="*/ 0 h 819785"/>
              <a:gd name="T4" fmla="*/ 0 w 820419"/>
              <a:gd name="T5" fmla="*/ 819393 h 819785"/>
              <a:gd name="T6" fmla="*/ 500 w 820419"/>
              <a:gd name="T7" fmla="*/ 819393 h 819785"/>
              <a:gd name="T8" fmla="*/ 67707 w 820419"/>
              <a:gd name="T9" fmla="*/ 816677 h 819785"/>
              <a:gd name="T10" fmla="*/ 133418 w 820419"/>
              <a:gd name="T11" fmla="*/ 808667 h 819785"/>
              <a:gd name="T12" fmla="*/ 197423 w 820419"/>
              <a:gd name="T13" fmla="*/ 795576 h 819785"/>
              <a:gd name="T14" fmla="*/ 259509 w 820419"/>
              <a:gd name="T15" fmla="*/ 777614 h 819785"/>
              <a:gd name="T16" fmla="*/ 319466 w 820419"/>
              <a:gd name="T17" fmla="*/ 754992 h 819785"/>
              <a:gd name="T18" fmla="*/ 377083 w 820419"/>
              <a:gd name="T19" fmla="*/ 727922 h 819785"/>
              <a:gd name="T20" fmla="*/ 432150 w 820419"/>
              <a:gd name="T21" fmla="*/ 696614 h 819785"/>
              <a:gd name="T22" fmla="*/ 484455 w 820419"/>
              <a:gd name="T23" fmla="*/ 661280 h 819785"/>
              <a:gd name="T24" fmla="*/ 533788 w 820419"/>
              <a:gd name="T25" fmla="*/ 622130 h 819785"/>
              <a:gd name="T26" fmla="*/ 579937 w 820419"/>
              <a:gd name="T27" fmla="*/ 579375 h 819785"/>
              <a:gd name="T28" fmla="*/ 622692 w 820419"/>
              <a:gd name="T29" fmla="*/ 533226 h 819785"/>
              <a:gd name="T30" fmla="*/ 661842 w 820419"/>
              <a:gd name="T31" fmla="*/ 483896 h 819785"/>
              <a:gd name="T32" fmla="*/ 697175 w 820419"/>
              <a:gd name="T33" fmla="*/ 431593 h 819785"/>
              <a:gd name="T34" fmla="*/ 728482 w 820419"/>
              <a:gd name="T35" fmla="*/ 376530 h 819785"/>
              <a:gd name="T36" fmla="*/ 755551 w 820419"/>
              <a:gd name="T37" fmla="*/ 318918 h 819785"/>
              <a:gd name="T38" fmla="*/ 778171 w 820419"/>
              <a:gd name="T39" fmla="*/ 258967 h 819785"/>
              <a:gd name="T40" fmla="*/ 796132 w 820419"/>
              <a:gd name="T41" fmla="*/ 196889 h 819785"/>
              <a:gd name="T42" fmla="*/ 809222 w 820419"/>
              <a:gd name="T43" fmla="*/ 132894 h 819785"/>
              <a:gd name="T44" fmla="*/ 817231 w 820419"/>
              <a:gd name="T45" fmla="*/ 67194 h 819785"/>
              <a:gd name="T46" fmla="*/ 819947 w 820419"/>
              <a:gd name="T47" fmla="*/ 0 h 819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419"/>
              <a:gd name="T73" fmla="*/ 0 h 819785"/>
              <a:gd name="T74" fmla="*/ 820419 w 820419"/>
              <a:gd name="T75" fmla="*/ 819785 h 819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419" h="819785">
                <a:moveTo>
                  <a:pt x="819947" y="0"/>
                </a:moveTo>
                <a:lnTo>
                  <a:pt x="500" y="0"/>
                </a:lnTo>
                <a:lnTo>
                  <a:pt x="0" y="819393"/>
                </a:lnTo>
                <a:lnTo>
                  <a:pt x="500" y="819393"/>
                </a:lnTo>
                <a:lnTo>
                  <a:pt x="67707" y="816677"/>
                </a:lnTo>
                <a:lnTo>
                  <a:pt x="133418" y="808667"/>
                </a:lnTo>
                <a:lnTo>
                  <a:pt x="197423" y="795576"/>
                </a:lnTo>
                <a:lnTo>
                  <a:pt x="259509" y="777614"/>
                </a:lnTo>
                <a:lnTo>
                  <a:pt x="319466" y="754992"/>
                </a:lnTo>
                <a:lnTo>
                  <a:pt x="377083" y="727922"/>
                </a:lnTo>
                <a:lnTo>
                  <a:pt x="432150" y="696614"/>
                </a:lnTo>
                <a:lnTo>
                  <a:pt x="484455" y="661280"/>
                </a:lnTo>
                <a:lnTo>
                  <a:pt x="533788" y="622130"/>
                </a:lnTo>
                <a:lnTo>
                  <a:pt x="579937" y="579375"/>
                </a:lnTo>
                <a:lnTo>
                  <a:pt x="622692" y="533226"/>
                </a:lnTo>
                <a:lnTo>
                  <a:pt x="661842" y="483896"/>
                </a:lnTo>
                <a:lnTo>
                  <a:pt x="697175" y="431593"/>
                </a:lnTo>
                <a:lnTo>
                  <a:pt x="728482" y="376530"/>
                </a:lnTo>
                <a:lnTo>
                  <a:pt x="755551" y="318918"/>
                </a:lnTo>
                <a:lnTo>
                  <a:pt x="778171" y="258967"/>
                </a:lnTo>
                <a:lnTo>
                  <a:pt x="796132" y="196889"/>
                </a:lnTo>
                <a:lnTo>
                  <a:pt x="809222" y="132894"/>
                </a:lnTo>
                <a:lnTo>
                  <a:pt x="817231" y="67194"/>
                </a:lnTo>
                <a:lnTo>
                  <a:pt x="819947" y="0"/>
                </a:lnTo>
                <a:close/>
              </a:path>
            </a:pathLst>
          </a:custGeom>
          <a:solidFill>
            <a:srgbClr val="FEFA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699" name="object 3">
            <a:extLst>
              <a:ext uri="{FF2B5EF4-FFF2-40B4-BE49-F238E27FC236}">
                <a16:creationId xmlns:a16="http://schemas.microsoft.com/office/drawing/2014/main" id="{2755D138-7FB4-7623-EA5E-2F5CC74E3D0F}"/>
              </a:ext>
            </a:extLst>
          </p:cNvPr>
          <p:cNvSpPr>
            <a:spLocks/>
          </p:cNvSpPr>
          <p:nvPr/>
        </p:nvSpPr>
        <p:spPr bwMode="auto">
          <a:xfrm>
            <a:off x="3175" y="3175"/>
            <a:ext cx="820738" cy="820738"/>
          </a:xfrm>
          <a:custGeom>
            <a:avLst/>
            <a:gdLst>
              <a:gd name="T0" fmla="*/ 819947 w 820419"/>
              <a:gd name="T1" fmla="*/ 0 h 819785"/>
              <a:gd name="T2" fmla="*/ 817231 w 820419"/>
              <a:gd name="T3" fmla="*/ 67194 h 819785"/>
              <a:gd name="T4" fmla="*/ 809222 w 820419"/>
              <a:gd name="T5" fmla="*/ 132894 h 819785"/>
              <a:gd name="T6" fmla="*/ 796132 w 820419"/>
              <a:gd name="T7" fmla="*/ 196889 h 819785"/>
              <a:gd name="T8" fmla="*/ 778171 w 820419"/>
              <a:gd name="T9" fmla="*/ 258967 h 819785"/>
              <a:gd name="T10" fmla="*/ 755551 w 820419"/>
              <a:gd name="T11" fmla="*/ 318918 h 819785"/>
              <a:gd name="T12" fmla="*/ 728482 w 820419"/>
              <a:gd name="T13" fmla="*/ 376530 h 819785"/>
              <a:gd name="T14" fmla="*/ 697175 w 820419"/>
              <a:gd name="T15" fmla="*/ 431593 h 819785"/>
              <a:gd name="T16" fmla="*/ 661842 w 820419"/>
              <a:gd name="T17" fmla="*/ 483896 h 819785"/>
              <a:gd name="T18" fmla="*/ 622692 w 820419"/>
              <a:gd name="T19" fmla="*/ 533226 h 819785"/>
              <a:gd name="T20" fmla="*/ 579937 w 820419"/>
              <a:gd name="T21" fmla="*/ 579375 h 819785"/>
              <a:gd name="T22" fmla="*/ 533788 w 820419"/>
              <a:gd name="T23" fmla="*/ 622130 h 819785"/>
              <a:gd name="T24" fmla="*/ 484455 w 820419"/>
              <a:gd name="T25" fmla="*/ 661280 h 819785"/>
              <a:gd name="T26" fmla="*/ 432150 w 820419"/>
              <a:gd name="T27" fmla="*/ 696614 h 819785"/>
              <a:gd name="T28" fmla="*/ 377083 w 820419"/>
              <a:gd name="T29" fmla="*/ 727922 h 819785"/>
              <a:gd name="T30" fmla="*/ 319466 w 820419"/>
              <a:gd name="T31" fmla="*/ 754992 h 819785"/>
              <a:gd name="T32" fmla="*/ 259509 w 820419"/>
              <a:gd name="T33" fmla="*/ 777614 h 819785"/>
              <a:gd name="T34" fmla="*/ 197423 w 820419"/>
              <a:gd name="T35" fmla="*/ 795576 h 819785"/>
              <a:gd name="T36" fmla="*/ 133418 w 820419"/>
              <a:gd name="T37" fmla="*/ 808667 h 819785"/>
              <a:gd name="T38" fmla="*/ 67707 w 820419"/>
              <a:gd name="T39" fmla="*/ 816677 h 819785"/>
              <a:gd name="T40" fmla="*/ 500 w 820419"/>
              <a:gd name="T41" fmla="*/ 819393 h 819785"/>
              <a:gd name="T42" fmla="*/ 333 w 820419"/>
              <a:gd name="T43" fmla="*/ 819393 h 819785"/>
              <a:gd name="T44" fmla="*/ 166 w 820419"/>
              <a:gd name="T45" fmla="*/ 819393 h 819785"/>
              <a:gd name="T46" fmla="*/ 0 w 820419"/>
              <a:gd name="T47" fmla="*/ 819393 h 819785"/>
              <a:gd name="T48" fmla="*/ 500 w 820419"/>
              <a:gd name="T49" fmla="*/ 0 h 819785"/>
              <a:gd name="T50" fmla="*/ 819947 w 820419"/>
              <a:gd name="T51" fmla="*/ 0 h 8197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0419"/>
              <a:gd name="T79" fmla="*/ 0 h 819785"/>
              <a:gd name="T80" fmla="*/ 820419 w 820419"/>
              <a:gd name="T81" fmla="*/ 819785 h 8197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0419" h="819785">
                <a:moveTo>
                  <a:pt x="819947" y="0"/>
                </a:moveTo>
                <a:lnTo>
                  <a:pt x="817231" y="67194"/>
                </a:lnTo>
                <a:lnTo>
                  <a:pt x="809222" y="132894"/>
                </a:lnTo>
                <a:lnTo>
                  <a:pt x="796132" y="196889"/>
                </a:lnTo>
                <a:lnTo>
                  <a:pt x="778171" y="258967"/>
                </a:lnTo>
                <a:lnTo>
                  <a:pt x="755551" y="318918"/>
                </a:lnTo>
                <a:lnTo>
                  <a:pt x="728482" y="376530"/>
                </a:lnTo>
                <a:lnTo>
                  <a:pt x="697175" y="431593"/>
                </a:lnTo>
                <a:lnTo>
                  <a:pt x="661842" y="483896"/>
                </a:lnTo>
                <a:lnTo>
                  <a:pt x="622692" y="533226"/>
                </a:lnTo>
                <a:lnTo>
                  <a:pt x="579937" y="579375"/>
                </a:lnTo>
                <a:lnTo>
                  <a:pt x="533788" y="622130"/>
                </a:lnTo>
                <a:lnTo>
                  <a:pt x="484455" y="661280"/>
                </a:lnTo>
                <a:lnTo>
                  <a:pt x="432150" y="696614"/>
                </a:lnTo>
                <a:lnTo>
                  <a:pt x="377083" y="727922"/>
                </a:lnTo>
                <a:lnTo>
                  <a:pt x="319466" y="754992"/>
                </a:lnTo>
                <a:lnTo>
                  <a:pt x="259509" y="777614"/>
                </a:lnTo>
                <a:lnTo>
                  <a:pt x="197423" y="795576"/>
                </a:lnTo>
                <a:lnTo>
                  <a:pt x="133418" y="808667"/>
                </a:lnTo>
                <a:lnTo>
                  <a:pt x="67707" y="816677"/>
                </a:lnTo>
                <a:lnTo>
                  <a:pt x="500" y="819393"/>
                </a:lnTo>
                <a:lnTo>
                  <a:pt x="333" y="819393"/>
                </a:lnTo>
                <a:lnTo>
                  <a:pt x="166" y="819393"/>
                </a:lnTo>
                <a:lnTo>
                  <a:pt x="0" y="819393"/>
                </a:lnTo>
                <a:lnTo>
                  <a:pt x="500" y="0"/>
                </a:lnTo>
                <a:lnTo>
                  <a:pt x="819947" y="0"/>
                </a:lnTo>
                <a:close/>
              </a:path>
            </a:pathLst>
          </a:custGeom>
          <a:noFill/>
          <a:ln w="12700">
            <a:solidFill>
              <a:srgbClr val="D2C39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0" name="object 4">
            <a:extLst>
              <a:ext uri="{FF2B5EF4-FFF2-40B4-BE49-F238E27FC236}">
                <a16:creationId xmlns:a16="http://schemas.microsoft.com/office/drawing/2014/main" id="{63D05CE1-D416-F8AD-15BE-C174D6CAB37E}"/>
              </a:ext>
            </a:extLst>
          </p:cNvPr>
          <p:cNvSpPr>
            <a:spLocks noChangeArrowheads="1"/>
          </p:cNvSpPr>
          <p:nvPr/>
        </p:nvSpPr>
        <p:spPr bwMode="auto">
          <a:xfrm>
            <a:off x="128588" y="6350"/>
            <a:ext cx="1784350" cy="17827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1" name="object 5">
            <a:extLst>
              <a:ext uri="{FF2B5EF4-FFF2-40B4-BE49-F238E27FC236}">
                <a16:creationId xmlns:a16="http://schemas.microsoft.com/office/drawing/2014/main" id="{1DB56674-552F-4176-B2DB-945D8258D1D2}"/>
              </a:ext>
            </a:extLst>
          </p:cNvPr>
          <p:cNvSpPr>
            <a:spLocks/>
          </p:cNvSpPr>
          <p:nvPr/>
        </p:nvSpPr>
        <p:spPr bwMode="auto">
          <a:xfrm>
            <a:off x="168275" y="20638"/>
            <a:ext cx="1703388" cy="1703387"/>
          </a:xfrm>
          <a:custGeom>
            <a:avLst/>
            <a:gdLst>
              <a:gd name="T0" fmla="*/ 2821 w 1702435"/>
              <a:gd name="T1" fmla="*/ 781352 h 1702435"/>
              <a:gd name="T2" fmla="*/ 24734 w 1702435"/>
              <a:gd name="T3" fmla="*/ 646627 h 1702435"/>
              <a:gd name="T4" fmla="*/ 66881 w 1702435"/>
              <a:gd name="T5" fmla="*/ 519866 h 1702435"/>
              <a:gd name="T6" fmla="*/ 127510 w 1702435"/>
              <a:gd name="T7" fmla="*/ 402823 h 1702435"/>
              <a:gd name="T8" fmla="*/ 204869 w 1702435"/>
              <a:gd name="T9" fmla="*/ 297251 h 1702435"/>
              <a:gd name="T10" fmla="*/ 297205 w 1702435"/>
              <a:gd name="T11" fmla="*/ 204903 h 1702435"/>
              <a:gd name="T12" fmla="*/ 402768 w 1702435"/>
              <a:gd name="T13" fmla="*/ 127533 h 1702435"/>
              <a:gd name="T14" fmla="*/ 519804 w 1702435"/>
              <a:gd name="T15" fmla="*/ 66894 h 1702435"/>
              <a:gd name="T16" fmla="*/ 646561 w 1702435"/>
              <a:gd name="T17" fmla="*/ 24739 h 1702435"/>
              <a:gd name="T18" fmla="*/ 781289 w 1702435"/>
              <a:gd name="T19" fmla="*/ 2821 h 1702435"/>
              <a:gd name="T20" fmla="*/ 920896 w 1702435"/>
              <a:gd name="T21" fmla="*/ 2821 h 1702435"/>
              <a:gd name="T22" fmla="*/ 1055619 w 1702435"/>
              <a:gd name="T23" fmla="*/ 24739 h 1702435"/>
              <a:gd name="T24" fmla="*/ 1182371 w 1702435"/>
              <a:gd name="T25" fmla="*/ 66894 h 1702435"/>
              <a:gd name="T26" fmla="*/ 1299401 w 1702435"/>
              <a:gd name="T27" fmla="*/ 127533 h 1702435"/>
              <a:gd name="T28" fmla="*/ 1404957 w 1702435"/>
              <a:gd name="T29" fmla="*/ 204903 h 1702435"/>
              <a:gd name="T30" fmla="*/ 1497287 w 1702435"/>
              <a:gd name="T31" fmla="*/ 297251 h 1702435"/>
              <a:gd name="T32" fmla="*/ 1574641 w 1702435"/>
              <a:gd name="T33" fmla="*/ 402823 h 1702435"/>
              <a:gd name="T34" fmla="*/ 1635265 w 1702435"/>
              <a:gd name="T35" fmla="*/ 519866 h 1702435"/>
              <a:gd name="T36" fmla="*/ 1677409 w 1702435"/>
              <a:gd name="T37" fmla="*/ 646627 h 1702435"/>
              <a:gd name="T38" fmla="*/ 1699320 w 1702435"/>
              <a:gd name="T39" fmla="*/ 781352 h 1702435"/>
              <a:gd name="T40" fmla="*/ 1699320 w 1702435"/>
              <a:gd name="T41" fmla="*/ 920950 h 1702435"/>
              <a:gd name="T42" fmla="*/ 1677409 w 1702435"/>
              <a:gd name="T43" fmla="*/ 1055661 h 1702435"/>
              <a:gd name="T44" fmla="*/ 1635265 w 1702435"/>
              <a:gd name="T45" fmla="*/ 1182404 h 1702435"/>
              <a:gd name="T46" fmla="*/ 1574641 w 1702435"/>
              <a:gd name="T47" fmla="*/ 1299428 h 1702435"/>
              <a:gd name="T48" fmla="*/ 1497287 w 1702435"/>
              <a:gd name="T49" fmla="*/ 1404979 h 1702435"/>
              <a:gd name="T50" fmla="*/ 1404957 w 1702435"/>
              <a:gd name="T51" fmla="*/ 1497306 h 1702435"/>
              <a:gd name="T52" fmla="*/ 1299401 w 1702435"/>
              <a:gd name="T53" fmla="*/ 1574657 h 1702435"/>
              <a:gd name="T54" fmla="*/ 1182371 w 1702435"/>
              <a:gd name="T55" fmla="*/ 1635280 h 1702435"/>
              <a:gd name="T56" fmla="*/ 1055619 w 1702435"/>
              <a:gd name="T57" fmla="*/ 1677423 h 1702435"/>
              <a:gd name="T58" fmla="*/ 920896 w 1702435"/>
              <a:gd name="T59" fmla="*/ 1699334 h 1702435"/>
              <a:gd name="T60" fmla="*/ 781289 w 1702435"/>
              <a:gd name="T61" fmla="*/ 1699334 h 1702435"/>
              <a:gd name="T62" fmla="*/ 646561 w 1702435"/>
              <a:gd name="T63" fmla="*/ 1677423 h 1702435"/>
              <a:gd name="T64" fmla="*/ 519804 w 1702435"/>
              <a:gd name="T65" fmla="*/ 1635280 h 1702435"/>
              <a:gd name="T66" fmla="*/ 402768 w 1702435"/>
              <a:gd name="T67" fmla="*/ 1574657 h 1702435"/>
              <a:gd name="T68" fmla="*/ 297205 w 1702435"/>
              <a:gd name="T69" fmla="*/ 1497306 h 1702435"/>
              <a:gd name="T70" fmla="*/ 204869 w 1702435"/>
              <a:gd name="T71" fmla="*/ 1404979 h 1702435"/>
              <a:gd name="T72" fmla="*/ 127510 w 1702435"/>
              <a:gd name="T73" fmla="*/ 1299428 h 1702435"/>
              <a:gd name="T74" fmla="*/ 66881 w 1702435"/>
              <a:gd name="T75" fmla="*/ 1182404 h 1702435"/>
              <a:gd name="T76" fmla="*/ 24734 w 1702435"/>
              <a:gd name="T77" fmla="*/ 1055661 h 1702435"/>
              <a:gd name="T78" fmla="*/ 2821 w 1702435"/>
              <a:gd name="T79" fmla="*/ 920950 h 1702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02435"/>
              <a:gd name="T121" fmla="*/ 0 h 1702435"/>
              <a:gd name="T122" fmla="*/ 1702435 w 1702435"/>
              <a:gd name="T123" fmla="*/ 1702435 h 17024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02435" h="1702435">
                <a:moveTo>
                  <a:pt x="0" y="851153"/>
                </a:moveTo>
                <a:lnTo>
                  <a:pt x="2821" y="781352"/>
                </a:lnTo>
                <a:lnTo>
                  <a:pt x="11139" y="713103"/>
                </a:lnTo>
                <a:lnTo>
                  <a:pt x="24734" y="646627"/>
                </a:lnTo>
                <a:lnTo>
                  <a:pt x="43388" y="582141"/>
                </a:lnTo>
                <a:lnTo>
                  <a:pt x="66881" y="519866"/>
                </a:lnTo>
                <a:lnTo>
                  <a:pt x="94995" y="460020"/>
                </a:lnTo>
                <a:lnTo>
                  <a:pt x="127510" y="402823"/>
                </a:lnTo>
                <a:lnTo>
                  <a:pt x="164207" y="348493"/>
                </a:lnTo>
                <a:lnTo>
                  <a:pt x="204869" y="297251"/>
                </a:lnTo>
                <a:lnTo>
                  <a:pt x="249274" y="249314"/>
                </a:lnTo>
                <a:lnTo>
                  <a:pt x="297205" y="204903"/>
                </a:lnTo>
                <a:lnTo>
                  <a:pt x="348443" y="164236"/>
                </a:lnTo>
                <a:lnTo>
                  <a:pt x="402768" y="127533"/>
                </a:lnTo>
                <a:lnTo>
                  <a:pt x="459961" y="95013"/>
                </a:lnTo>
                <a:lnTo>
                  <a:pt x="519804" y="66894"/>
                </a:lnTo>
                <a:lnTo>
                  <a:pt x="582077" y="43396"/>
                </a:lnTo>
                <a:lnTo>
                  <a:pt x="646561" y="24739"/>
                </a:lnTo>
                <a:lnTo>
                  <a:pt x="713038" y="11141"/>
                </a:lnTo>
                <a:lnTo>
                  <a:pt x="781289" y="2821"/>
                </a:lnTo>
                <a:lnTo>
                  <a:pt x="851093" y="0"/>
                </a:lnTo>
                <a:lnTo>
                  <a:pt x="920896" y="2821"/>
                </a:lnTo>
                <a:lnTo>
                  <a:pt x="989144" y="11141"/>
                </a:lnTo>
                <a:lnTo>
                  <a:pt x="1055619" y="24739"/>
                </a:lnTo>
                <a:lnTo>
                  <a:pt x="1120101" y="43396"/>
                </a:lnTo>
                <a:lnTo>
                  <a:pt x="1182371" y="66894"/>
                </a:lnTo>
                <a:lnTo>
                  <a:pt x="1242211" y="95013"/>
                </a:lnTo>
                <a:lnTo>
                  <a:pt x="1299401" y="127533"/>
                </a:lnTo>
                <a:lnTo>
                  <a:pt x="1353723" y="164236"/>
                </a:lnTo>
                <a:lnTo>
                  <a:pt x="1404957" y="204903"/>
                </a:lnTo>
                <a:lnTo>
                  <a:pt x="1452885" y="249314"/>
                </a:lnTo>
                <a:lnTo>
                  <a:pt x="1497287" y="297251"/>
                </a:lnTo>
                <a:lnTo>
                  <a:pt x="1537946" y="348493"/>
                </a:lnTo>
                <a:lnTo>
                  <a:pt x="1574641" y="402823"/>
                </a:lnTo>
                <a:lnTo>
                  <a:pt x="1607153" y="460020"/>
                </a:lnTo>
                <a:lnTo>
                  <a:pt x="1635265" y="519866"/>
                </a:lnTo>
                <a:lnTo>
                  <a:pt x="1658756" y="582141"/>
                </a:lnTo>
                <a:lnTo>
                  <a:pt x="1677409" y="646627"/>
                </a:lnTo>
                <a:lnTo>
                  <a:pt x="1691003" y="713103"/>
                </a:lnTo>
                <a:lnTo>
                  <a:pt x="1699320" y="781352"/>
                </a:lnTo>
                <a:lnTo>
                  <a:pt x="1702141" y="851153"/>
                </a:lnTo>
                <a:lnTo>
                  <a:pt x="1699320" y="920950"/>
                </a:lnTo>
                <a:lnTo>
                  <a:pt x="1691003" y="989192"/>
                </a:lnTo>
                <a:lnTo>
                  <a:pt x="1677409" y="1055661"/>
                </a:lnTo>
                <a:lnTo>
                  <a:pt x="1658756" y="1120138"/>
                </a:lnTo>
                <a:lnTo>
                  <a:pt x="1635265" y="1182404"/>
                </a:lnTo>
                <a:lnTo>
                  <a:pt x="1607153" y="1242241"/>
                </a:lnTo>
                <a:lnTo>
                  <a:pt x="1574641" y="1299428"/>
                </a:lnTo>
                <a:lnTo>
                  <a:pt x="1537946" y="1353747"/>
                </a:lnTo>
                <a:lnTo>
                  <a:pt x="1497287" y="1404979"/>
                </a:lnTo>
                <a:lnTo>
                  <a:pt x="1452885" y="1452905"/>
                </a:lnTo>
                <a:lnTo>
                  <a:pt x="1404957" y="1497306"/>
                </a:lnTo>
                <a:lnTo>
                  <a:pt x="1353723" y="1537963"/>
                </a:lnTo>
                <a:lnTo>
                  <a:pt x="1299401" y="1574657"/>
                </a:lnTo>
                <a:lnTo>
                  <a:pt x="1242211" y="1607169"/>
                </a:lnTo>
                <a:lnTo>
                  <a:pt x="1182371" y="1635280"/>
                </a:lnTo>
                <a:lnTo>
                  <a:pt x="1120101" y="1658771"/>
                </a:lnTo>
                <a:lnTo>
                  <a:pt x="1055619" y="1677423"/>
                </a:lnTo>
                <a:lnTo>
                  <a:pt x="989144" y="1691017"/>
                </a:lnTo>
                <a:lnTo>
                  <a:pt x="920896" y="1699334"/>
                </a:lnTo>
                <a:lnTo>
                  <a:pt x="851093" y="1702155"/>
                </a:lnTo>
                <a:lnTo>
                  <a:pt x="781289" y="1699334"/>
                </a:lnTo>
                <a:lnTo>
                  <a:pt x="713038" y="1691017"/>
                </a:lnTo>
                <a:lnTo>
                  <a:pt x="646561" y="1677423"/>
                </a:lnTo>
                <a:lnTo>
                  <a:pt x="582077" y="1658771"/>
                </a:lnTo>
                <a:lnTo>
                  <a:pt x="519804" y="1635280"/>
                </a:lnTo>
                <a:lnTo>
                  <a:pt x="459961" y="1607169"/>
                </a:lnTo>
                <a:lnTo>
                  <a:pt x="402768" y="1574657"/>
                </a:lnTo>
                <a:lnTo>
                  <a:pt x="348443" y="1537963"/>
                </a:lnTo>
                <a:lnTo>
                  <a:pt x="297205" y="1497306"/>
                </a:lnTo>
                <a:lnTo>
                  <a:pt x="249274" y="1452905"/>
                </a:lnTo>
                <a:lnTo>
                  <a:pt x="204869" y="1404979"/>
                </a:lnTo>
                <a:lnTo>
                  <a:pt x="164207" y="1353747"/>
                </a:lnTo>
                <a:lnTo>
                  <a:pt x="127510" y="1299428"/>
                </a:lnTo>
                <a:lnTo>
                  <a:pt x="94995" y="1242241"/>
                </a:lnTo>
                <a:lnTo>
                  <a:pt x="66881" y="1182404"/>
                </a:lnTo>
                <a:lnTo>
                  <a:pt x="43388" y="1120138"/>
                </a:lnTo>
                <a:lnTo>
                  <a:pt x="24734" y="1055661"/>
                </a:lnTo>
                <a:lnTo>
                  <a:pt x="11139" y="989192"/>
                </a:lnTo>
                <a:lnTo>
                  <a:pt x="2821" y="920950"/>
                </a:lnTo>
                <a:lnTo>
                  <a:pt x="0" y="851153"/>
                </a:lnTo>
                <a:close/>
              </a:path>
            </a:pathLst>
          </a:custGeom>
          <a:noFill/>
          <a:ln w="27304">
            <a:solidFill>
              <a:srgbClr val="FFF6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2" name="object 6">
            <a:extLst>
              <a:ext uri="{FF2B5EF4-FFF2-40B4-BE49-F238E27FC236}">
                <a16:creationId xmlns:a16="http://schemas.microsoft.com/office/drawing/2014/main" id="{5052A45A-8620-AB8D-DDCC-BF4A7410F72F}"/>
              </a:ext>
            </a:extLst>
          </p:cNvPr>
          <p:cNvSpPr>
            <a:spLocks noChangeArrowheads="1"/>
          </p:cNvSpPr>
          <p:nvPr/>
        </p:nvSpPr>
        <p:spPr bwMode="auto">
          <a:xfrm>
            <a:off x="169863" y="1044575"/>
            <a:ext cx="1158875" cy="1152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3" name="object 7">
            <a:extLst>
              <a:ext uri="{FF2B5EF4-FFF2-40B4-BE49-F238E27FC236}">
                <a16:creationId xmlns:a16="http://schemas.microsoft.com/office/drawing/2014/main" id="{F5AB602A-0471-9236-FA57-F190DE41F3B7}"/>
              </a:ext>
            </a:extLst>
          </p:cNvPr>
          <p:cNvSpPr>
            <a:spLocks noChangeArrowheads="1"/>
          </p:cNvSpPr>
          <p:nvPr/>
        </p:nvSpPr>
        <p:spPr bwMode="auto">
          <a:xfrm>
            <a:off x="187325" y="1050925"/>
            <a:ext cx="1116013" cy="11112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4" name="object 8">
            <a:extLst>
              <a:ext uri="{FF2B5EF4-FFF2-40B4-BE49-F238E27FC236}">
                <a16:creationId xmlns:a16="http://schemas.microsoft.com/office/drawing/2014/main" id="{7591F913-95D9-9D0C-EBA2-148928263F21}"/>
              </a:ext>
            </a:extLst>
          </p:cNvPr>
          <p:cNvSpPr>
            <a:spLocks/>
          </p:cNvSpPr>
          <p:nvPr/>
        </p:nvSpPr>
        <p:spPr bwMode="auto">
          <a:xfrm>
            <a:off x="187325" y="1050925"/>
            <a:ext cx="1116013" cy="1111250"/>
          </a:xfrm>
          <a:custGeom>
            <a:avLst/>
            <a:gdLst>
              <a:gd name="T0" fmla="*/ 147889 w 1116330"/>
              <a:gd name="T1" fmla="*/ 170370 h 1111885"/>
              <a:gd name="T2" fmla="*/ 213657 w 1116330"/>
              <a:gd name="T3" fmla="*/ 111200 h 1111885"/>
              <a:gd name="T4" fmla="*/ 286665 w 1116330"/>
              <a:gd name="T5" fmla="*/ 64414 h 1111885"/>
              <a:gd name="T6" fmla="*/ 365298 w 1116330"/>
              <a:gd name="T7" fmla="*/ 30176 h 1111885"/>
              <a:gd name="T8" fmla="*/ 447942 w 1116330"/>
              <a:gd name="T9" fmla="*/ 8650 h 1111885"/>
              <a:gd name="T10" fmla="*/ 532984 w 1116330"/>
              <a:gd name="T11" fmla="*/ 0 h 1111885"/>
              <a:gd name="T12" fmla="*/ 618809 w 1116330"/>
              <a:gd name="T13" fmla="*/ 4389 h 1111885"/>
              <a:gd name="T14" fmla="*/ 703803 w 1116330"/>
              <a:gd name="T15" fmla="*/ 21983 h 1111885"/>
              <a:gd name="T16" fmla="*/ 786352 w 1116330"/>
              <a:gd name="T17" fmla="*/ 52945 h 1111885"/>
              <a:gd name="T18" fmla="*/ 864842 w 1116330"/>
              <a:gd name="T19" fmla="*/ 97439 h 1111885"/>
              <a:gd name="T20" fmla="*/ 937000 w 1116330"/>
              <a:gd name="T21" fmla="*/ 155037 h 1111885"/>
              <a:gd name="T22" fmla="*/ 997780 w 1116330"/>
              <a:gd name="T23" fmla="*/ 221713 h 1111885"/>
              <a:gd name="T24" fmla="*/ 1046263 w 1116330"/>
              <a:gd name="T25" fmla="*/ 295346 h 1111885"/>
              <a:gd name="T26" fmla="*/ 1082252 w 1116330"/>
              <a:gd name="T27" fmla="*/ 374326 h 1111885"/>
              <a:gd name="T28" fmla="*/ 1105552 w 1116330"/>
              <a:gd name="T29" fmla="*/ 457042 h 1111885"/>
              <a:gd name="T30" fmla="*/ 1115965 w 1116330"/>
              <a:gd name="T31" fmla="*/ 541881 h 1111885"/>
              <a:gd name="T32" fmla="*/ 1113294 w 1116330"/>
              <a:gd name="T33" fmla="*/ 627233 h 1111885"/>
              <a:gd name="T34" fmla="*/ 1097343 w 1116330"/>
              <a:gd name="T35" fmla="*/ 711488 h 1111885"/>
              <a:gd name="T36" fmla="*/ 1067915 w 1116330"/>
              <a:gd name="T37" fmla="*/ 793033 h 1111885"/>
              <a:gd name="T38" fmla="*/ 1024813 w 1116330"/>
              <a:gd name="T39" fmla="*/ 870257 h 1111885"/>
              <a:gd name="T40" fmla="*/ 968408 w 1116330"/>
              <a:gd name="T41" fmla="*/ 940924 h 1111885"/>
              <a:gd name="T42" fmla="*/ 902641 w 1116330"/>
              <a:gd name="T43" fmla="*/ 1000100 h 1111885"/>
              <a:gd name="T44" fmla="*/ 829635 w 1116330"/>
              <a:gd name="T45" fmla="*/ 1046898 h 1111885"/>
              <a:gd name="T46" fmla="*/ 751005 w 1116330"/>
              <a:gd name="T47" fmla="*/ 1081152 h 1111885"/>
              <a:gd name="T48" fmla="*/ 668363 w 1116330"/>
              <a:gd name="T49" fmla="*/ 1102698 h 1111885"/>
              <a:gd name="T50" fmla="*/ 583323 w 1116330"/>
              <a:gd name="T51" fmla="*/ 1111368 h 1111885"/>
              <a:gd name="T52" fmla="*/ 497499 w 1116330"/>
              <a:gd name="T53" fmla="*/ 1106999 h 1111885"/>
              <a:gd name="T54" fmla="*/ 412504 w 1116330"/>
              <a:gd name="T55" fmla="*/ 1089425 h 1111885"/>
              <a:gd name="T56" fmla="*/ 329953 w 1116330"/>
              <a:gd name="T57" fmla="*/ 1058481 h 1111885"/>
              <a:gd name="T58" fmla="*/ 251458 w 1116330"/>
              <a:gd name="T59" fmla="*/ 1014001 h 1111885"/>
              <a:gd name="T60" fmla="*/ 179297 w 1116330"/>
              <a:gd name="T61" fmla="*/ 956404 h 1111885"/>
              <a:gd name="T62" fmla="*/ 118515 w 1116330"/>
              <a:gd name="T63" fmla="*/ 889722 h 1111885"/>
              <a:gd name="T64" fmla="*/ 70028 w 1116330"/>
              <a:gd name="T65" fmla="*/ 816084 h 1111885"/>
              <a:gd name="T66" fmla="*/ 34033 w 1116330"/>
              <a:gd name="T67" fmla="*/ 737099 h 1111885"/>
              <a:gd name="T68" fmla="*/ 10729 w 1116330"/>
              <a:gd name="T69" fmla="*/ 654377 h 1111885"/>
              <a:gd name="T70" fmla="*/ 313 w 1116330"/>
              <a:gd name="T71" fmla="*/ 569529 h 1111885"/>
              <a:gd name="T72" fmla="*/ 2982 w 1116330"/>
              <a:gd name="T73" fmla="*/ 484163 h 1111885"/>
              <a:gd name="T74" fmla="*/ 18934 w 1116330"/>
              <a:gd name="T75" fmla="*/ 399889 h 1111885"/>
              <a:gd name="T76" fmla="*/ 48367 w 1116330"/>
              <a:gd name="T77" fmla="*/ 318317 h 1111885"/>
              <a:gd name="T78" fmla="*/ 91478 w 1116330"/>
              <a:gd name="T79" fmla="*/ 241057 h 111188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6330"/>
              <a:gd name="T121" fmla="*/ 0 h 1111885"/>
              <a:gd name="T122" fmla="*/ 1116330 w 1116330"/>
              <a:gd name="T123" fmla="*/ 1111885 h 111188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6330" h="1111885">
                <a:moveTo>
                  <a:pt x="118225" y="204547"/>
                </a:moveTo>
                <a:lnTo>
                  <a:pt x="147889" y="170370"/>
                </a:lnTo>
                <a:lnTo>
                  <a:pt x="179768" y="139247"/>
                </a:lnTo>
                <a:lnTo>
                  <a:pt x="213657" y="111200"/>
                </a:lnTo>
                <a:lnTo>
                  <a:pt x="249357" y="86249"/>
                </a:lnTo>
                <a:lnTo>
                  <a:pt x="286665" y="64414"/>
                </a:lnTo>
                <a:lnTo>
                  <a:pt x="325379" y="45716"/>
                </a:lnTo>
                <a:lnTo>
                  <a:pt x="365298" y="30176"/>
                </a:lnTo>
                <a:lnTo>
                  <a:pt x="406220" y="17814"/>
                </a:lnTo>
                <a:lnTo>
                  <a:pt x="447942" y="8650"/>
                </a:lnTo>
                <a:lnTo>
                  <a:pt x="490265" y="2705"/>
                </a:lnTo>
                <a:lnTo>
                  <a:pt x="532984" y="0"/>
                </a:lnTo>
                <a:lnTo>
                  <a:pt x="575900" y="554"/>
                </a:lnTo>
                <a:lnTo>
                  <a:pt x="618809" y="4389"/>
                </a:lnTo>
                <a:lnTo>
                  <a:pt x="661511" y="11525"/>
                </a:lnTo>
                <a:lnTo>
                  <a:pt x="703803" y="21983"/>
                </a:lnTo>
                <a:lnTo>
                  <a:pt x="745484" y="35783"/>
                </a:lnTo>
                <a:lnTo>
                  <a:pt x="786352" y="52945"/>
                </a:lnTo>
                <a:lnTo>
                  <a:pt x="826205" y="73490"/>
                </a:lnTo>
                <a:lnTo>
                  <a:pt x="864842" y="97439"/>
                </a:lnTo>
                <a:lnTo>
                  <a:pt x="902060" y="124812"/>
                </a:lnTo>
                <a:lnTo>
                  <a:pt x="937000" y="155037"/>
                </a:lnTo>
                <a:lnTo>
                  <a:pt x="968915" y="187404"/>
                </a:lnTo>
                <a:lnTo>
                  <a:pt x="997780" y="221713"/>
                </a:lnTo>
                <a:lnTo>
                  <a:pt x="1023571" y="257760"/>
                </a:lnTo>
                <a:lnTo>
                  <a:pt x="1046263" y="295346"/>
                </a:lnTo>
                <a:lnTo>
                  <a:pt x="1065832" y="334269"/>
                </a:lnTo>
                <a:lnTo>
                  <a:pt x="1082252" y="374326"/>
                </a:lnTo>
                <a:lnTo>
                  <a:pt x="1095501" y="415318"/>
                </a:lnTo>
                <a:lnTo>
                  <a:pt x="1105552" y="457042"/>
                </a:lnTo>
                <a:lnTo>
                  <a:pt x="1112382" y="499296"/>
                </a:lnTo>
                <a:lnTo>
                  <a:pt x="1115965" y="541881"/>
                </a:lnTo>
                <a:lnTo>
                  <a:pt x="1116277" y="584594"/>
                </a:lnTo>
                <a:lnTo>
                  <a:pt x="1113294" y="627233"/>
                </a:lnTo>
                <a:lnTo>
                  <a:pt x="1106991" y="669599"/>
                </a:lnTo>
                <a:lnTo>
                  <a:pt x="1097343" y="711488"/>
                </a:lnTo>
                <a:lnTo>
                  <a:pt x="1084326" y="752700"/>
                </a:lnTo>
                <a:lnTo>
                  <a:pt x="1067915" y="793033"/>
                </a:lnTo>
                <a:lnTo>
                  <a:pt x="1048085" y="832286"/>
                </a:lnTo>
                <a:lnTo>
                  <a:pt x="1024813" y="870257"/>
                </a:lnTo>
                <a:lnTo>
                  <a:pt x="998072" y="906745"/>
                </a:lnTo>
                <a:lnTo>
                  <a:pt x="968408" y="940924"/>
                </a:lnTo>
                <a:lnTo>
                  <a:pt x="936530" y="972049"/>
                </a:lnTo>
                <a:lnTo>
                  <a:pt x="902641" y="1000100"/>
                </a:lnTo>
                <a:lnTo>
                  <a:pt x="866942" y="1025057"/>
                </a:lnTo>
                <a:lnTo>
                  <a:pt x="829635" y="1046898"/>
                </a:lnTo>
                <a:lnTo>
                  <a:pt x="790922" y="1065604"/>
                </a:lnTo>
                <a:lnTo>
                  <a:pt x="751005" y="1081152"/>
                </a:lnTo>
                <a:lnTo>
                  <a:pt x="710084" y="1093524"/>
                </a:lnTo>
                <a:lnTo>
                  <a:pt x="668363" y="1102698"/>
                </a:lnTo>
                <a:lnTo>
                  <a:pt x="626042" y="1108653"/>
                </a:lnTo>
                <a:lnTo>
                  <a:pt x="583323" y="1111368"/>
                </a:lnTo>
                <a:lnTo>
                  <a:pt x="540408" y="1110824"/>
                </a:lnTo>
                <a:lnTo>
                  <a:pt x="497499" y="1106999"/>
                </a:lnTo>
                <a:lnTo>
                  <a:pt x="454797" y="1099873"/>
                </a:lnTo>
                <a:lnTo>
                  <a:pt x="412504" y="1089425"/>
                </a:lnTo>
                <a:lnTo>
                  <a:pt x="370822" y="1075635"/>
                </a:lnTo>
                <a:lnTo>
                  <a:pt x="329953" y="1058481"/>
                </a:lnTo>
                <a:lnTo>
                  <a:pt x="290098" y="1037943"/>
                </a:lnTo>
                <a:lnTo>
                  <a:pt x="251458" y="1014001"/>
                </a:lnTo>
                <a:lnTo>
                  <a:pt x="214237" y="986634"/>
                </a:lnTo>
                <a:lnTo>
                  <a:pt x="179297" y="956404"/>
                </a:lnTo>
                <a:lnTo>
                  <a:pt x="147381" y="924033"/>
                </a:lnTo>
                <a:lnTo>
                  <a:pt x="118515" y="889722"/>
                </a:lnTo>
                <a:lnTo>
                  <a:pt x="92722" y="853672"/>
                </a:lnTo>
                <a:lnTo>
                  <a:pt x="70028" y="816084"/>
                </a:lnTo>
                <a:lnTo>
                  <a:pt x="50457" y="777159"/>
                </a:lnTo>
                <a:lnTo>
                  <a:pt x="34033" y="737099"/>
                </a:lnTo>
                <a:lnTo>
                  <a:pt x="20783" y="696105"/>
                </a:lnTo>
                <a:lnTo>
                  <a:pt x="10729" y="654377"/>
                </a:lnTo>
                <a:lnTo>
                  <a:pt x="3898" y="612118"/>
                </a:lnTo>
                <a:lnTo>
                  <a:pt x="313" y="569529"/>
                </a:lnTo>
                <a:lnTo>
                  <a:pt x="0" y="526810"/>
                </a:lnTo>
                <a:lnTo>
                  <a:pt x="2982" y="484163"/>
                </a:lnTo>
                <a:lnTo>
                  <a:pt x="9285" y="441789"/>
                </a:lnTo>
                <a:lnTo>
                  <a:pt x="18934" y="399889"/>
                </a:lnTo>
                <a:lnTo>
                  <a:pt x="31953" y="358665"/>
                </a:lnTo>
                <a:lnTo>
                  <a:pt x="48367" y="318317"/>
                </a:lnTo>
                <a:lnTo>
                  <a:pt x="68200" y="279048"/>
                </a:lnTo>
                <a:lnTo>
                  <a:pt x="91478" y="241057"/>
                </a:lnTo>
                <a:lnTo>
                  <a:pt x="118225" y="20454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5" name="object 9">
            <a:extLst>
              <a:ext uri="{FF2B5EF4-FFF2-40B4-BE49-F238E27FC236}">
                <a16:creationId xmlns:a16="http://schemas.microsoft.com/office/drawing/2014/main" id="{3B1D2736-748C-C8DB-8149-ED232CEBBFDE}"/>
              </a:ext>
            </a:extLst>
          </p:cNvPr>
          <p:cNvSpPr>
            <a:spLocks/>
          </p:cNvSpPr>
          <p:nvPr/>
        </p:nvSpPr>
        <p:spPr bwMode="auto">
          <a:xfrm>
            <a:off x="317500" y="1181100"/>
            <a:ext cx="855663" cy="850900"/>
          </a:xfrm>
          <a:custGeom>
            <a:avLst/>
            <a:gdLst>
              <a:gd name="T0" fmla="*/ 89835 w 855980"/>
              <a:gd name="T1" fmla="*/ 155527 h 850900"/>
              <a:gd name="T2" fmla="*/ 51677 w 855980"/>
              <a:gd name="T3" fmla="*/ 212396 h 850900"/>
              <a:gd name="T4" fmla="*/ 24088 w 855980"/>
              <a:gd name="T5" fmla="*/ 273222 h 850900"/>
              <a:gd name="T6" fmla="*/ 6914 w 855980"/>
              <a:gd name="T7" fmla="*/ 336771 h 850900"/>
              <a:gd name="T8" fmla="*/ 0 w 855980"/>
              <a:gd name="T9" fmla="*/ 401808 h 850900"/>
              <a:gd name="T10" fmla="*/ 341 w 855980"/>
              <a:gd name="T11" fmla="*/ 434500 h 850900"/>
              <a:gd name="T12" fmla="*/ 8524 w 855980"/>
              <a:gd name="T13" fmla="*/ 499458 h 850900"/>
              <a:gd name="T14" fmla="*/ 26578 w 855980"/>
              <a:gd name="T15" fmla="*/ 562820 h 850900"/>
              <a:gd name="T16" fmla="*/ 54348 w 855980"/>
              <a:gd name="T17" fmla="*/ 623354 h 850900"/>
              <a:gd name="T18" fmla="*/ 91678 w 855980"/>
              <a:gd name="T19" fmla="*/ 679825 h 850900"/>
              <a:gd name="T20" fmla="*/ 138414 w 855980"/>
              <a:gd name="T21" fmla="*/ 731000 h 850900"/>
              <a:gd name="T22" fmla="*/ 165261 w 855980"/>
              <a:gd name="T23" fmla="*/ 754215 h 850900"/>
              <a:gd name="T24" fmla="*/ 223511 w 855980"/>
              <a:gd name="T25" fmla="*/ 793657 h 850900"/>
              <a:gd name="T26" fmla="*/ 285457 w 855980"/>
              <a:gd name="T27" fmla="*/ 822692 h 850900"/>
              <a:gd name="T28" fmla="*/ 349863 w 855980"/>
              <a:gd name="T29" fmla="*/ 841442 h 850900"/>
              <a:gd name="T30" fmla="*/ 415492 w 855980"/>
              <a:gd name="T31" fmla="*/ 850029 h 850900"/>
              <a:gd name="T32" fmla="*/ 448379 w 855980"/>
              <a:gd name="T33" fmla="*/ 850551 h 850900"/>
              <a:gd name="T34" fmla="*/ 481108 w 855980"/>
              <a:gd name="T35" fmla="*/ 848577 h 850900"/>
              <a:gd name="T36" fmla="*/ 545474 w 855980"/>
              <a:gd name="T37" fmla="*/ 837209 h 850900"/>
              <a:gd name="T38" fmla="*/ 607355 w 855980"/>
              <a:gd name="T39" fmla="*/ 816047 h 850900"/>
              <a:gd name="T40" fmla="*/ 665513 w 855980"/>
              <a:gd name="T41" fmla="*/ 785213 h 850900"/>
              <a:gd name="T42" fmla="*/ 718713 w 855980"/>
              <a:gd name="T43" fmla="*/ 744831 h 850900"/>
              <a:gd name="T44" fmla="*/ 765717 w 855980"/>
              <a:gd name="T45" fmla="*/ 695023 h 850900"/>
              <a:gd name="T46" fmla="*/ 786128 w 855980"/>
              <a:gd name="T47" fmla="*/ 667143 h 850900"/>
              <a:gd name="T48" fmla="*/ 803878 w 855980"/>
              <a:gd name="T49" fmla="*/ 638124 h 850900"/>
              <a:gd name="T50" fmla="*/ 831468 w 855980"/>
              <a:gd name="T51" fmla="*/ 577281 h 850900"/>
              <a:gd name="T52" fmla="*/ 848642 w 855980"/>
              <a:gd name="T53" fmla="*/ 513725 h 850900"/>
              <a:gd name="T54" fmla="*/ 855557 w 855980"/>
              <a:gd name="T55" fmla="*/ 448689 h 850900"/>
              <a:gd name="T56" fmla="*/ 855216 w 855980"/>
              <a:gd name="T57" fmla="*/ 416000 h 850900"/>
              <a:gd name="T58" fmla="*/ 847033 w 855980"/>
              <a:gd name="T59" fmla="*/ 351051 h 850900"/>
              <a:gd name="T60" fmla="*/ 828980 w 855980"/>
              <a:gd name="T61" fmla="*/ 287701 h 850900"/>
              <a:gd name="T62" fmla="*/ 801210 w 855980"/>
              <a:gd name="T63" fmla="*/ 227179 h 850900"/>
              <a:gd name="T64" fmla="*/ 763881 w 855980"/>
              <a:gd name="T65" fmla="*/ 170718 h 850900"/>
              <a:gd name="T66" fmla="*/ 717148 w 855980"/>
              <a:gd name="T67" fmla="*/ 119550 h 850900"/>
              <a:gd name="T68" fmla="*/ 690303 w 855980"/>
              <a:gd name="T69" fmla="*/ 96335 h 850900"/>
              <a:gd name="T70" fmla="*/ 661715 w 855980"/>
              <a:gd name="T71" fmla="*/ 75305 h 850900"/>
              <a:gd name="T72" fmla="*/ 632048 w 855980"/>
              <a:gd name="T73" fmla="*/ 56893 h 850900"/>
              <a:gd name="T74" fmla="*/ 570098 w 855980"/>
              <a:gd name="T75" fmla="*/ 27858 h 850900"/>
              <a:gd name="T76" fmla="*/ 505689 w 855980"/>
              <a:gd name="T77" fmla="*/ 9109 h 850900"/>
              <a:gd name="T78" fmla="*/ 440059 w 855980"/>
              <a:gd name="T79" fmla="*/ 521 h 850900"/>
              <a:gd name="T80" fmla="*/ 407171 w 855980"/>
              <a:gd name="T81" fmla="*/ 0 h 850900"/>
              <a:gd name="T82" fmla="*/ 374442 w 855980"/>
              <a:gd name="T83" fmla="*/ 1973 h 850900"/>
              <a:gd name="T84" fmla="*/ 310075 w 855980"/>
              <a:gd name="T85" fmla="*/ 13341 h 850900"/>
              <a:gd name="T86" fmla="*/ 248195 w 855980"/>
              <a:gd name="T87" fmla="*/ 34503 h 850900"/>
              <a:gd name="T88" fmla="*/ 190038 w 855980"/>
              <a:gd name="T89" fmla="*/ 65337 h 850900"/>
              <a:gd name="T90" fmla="*/ 136839 w 855980"/>
              <a:gd name="T91" fmla="*/ 105719 h 850900"/>
              <a:gd name="T92" fmla="*/ 112485 w 855980"/>
              <a:gd name="T93" fmla="*/ 129453 h 850900"/>
              <a:gd name="T94" fmla="*/ 89835 w 855980"/>
              <a:gd name="T95" fmla="*/ 155527 h 8509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55980"/>
              <a:gd name="T145" fmla="*/ 0 h 850900"/>
              <a:gd name="T146" fmla="*/ 855980 w 855980"/>
              <a:gd name="T147" fmla="*/ 850900 h 8509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55980" h="850900">
                <a:moveTo>
                  <a:pt x="89835" y="155527"/>
                </a:moveTo>
                <a:lnTo>
                  <a:pt x="51677" y="212396"/>
                </a:lnTo>
                <a:lnTo>
                  <a:pt x="24088" y="273222"/>
                </a:lnTo>
                <a:lnTo>
                  <a:pt x="6914" y="336771"/>
                </a:lnTo>
                <a:lnTo>
                  <a:pt x="0" y="401808"/>
                </a:lnTo>
                <a:lnTo>
                  <a:pt x="341" y="434500"/>
                </a:lnTo>
                <a:lnTo>
                  <a:pt x="8524" y="499458"/>
                </a:lnTo>
                <a:lnTo>
                  <a:pt x="26578" y="562820"/>
                </a:lnTo>
                <a:lnTo>
                  <a:pt x="54348" y="623354"/>
                </a:lnTo>
                <a:lnTo>
                  <a:pt x="91678" y="679825"/>
                </a:lnTo>
                <a:lnTo>
                  <a:pt x="138414" y="731000"/>
                </a:lnTo>
                <a:lnTo>
                  <a:pt x="165261" y="754215"/>
                </a:lnTo>
                <a:lnTo>
                  <a:pt x="223511" y="793657"/>
                </a:lnTo>
                <a:lnTo>
                  <a:pt x="285457" y="822692"/>
                </a:lnTo>
                <a:lnTo>
                  <a:pt x="349863" y="841442"/>
                </a:lnTo>
                <a:lnTo>
                  <a:pt x="415492" y="850029"/>
                </a:lnTo>
                <a:lnTo>
                  <a:pt x="448379" y="850551"/>
                </a:lnTo>
                <a:lnTo>
                  <a:pt x="481108" y="848577"/>
                </a:lnTo>
                <a:lnTo>
                  <a:pt x="545474" y="837209"/>
                </a:lnTo>
                <a:lnTo>
                  <a:pt x="607355" y="816047"/>
                </a:lnTo>
                <a:lnTo>
                  <a:pt x="665513" y="785213"/>
                </a:lnTo>
                <a:lnTo>
                  <a:pt x="718713" y="744831"/>
                </a:lnTo>
                <a:lnTo>
                  <a:pt x="765717" y="695023"/>
                </a:lnTo>
                <a:lnTo>
                  <a:pt x="786128" y="667143"/>
                </a:lnTo>
                <a:lnTo>
                  <a:pt x="803878" y="638124"/>
                </a:lnTo>
                <a:lnTo>
                  <a:pt x="831468" y="577281"/>
                </a:lnTo>
                <a:lnTo>
                  <a:pt x="848642" y="513725"/>
                </a:lnTo>
                <a:lnTo>
                  <a:pt x="855557" y="448689"/>
                </a:lnTo>
                <a:lnTo>
                  <a:pt x="855216" y="416000"/>
                </a:lnTo>
                <a:lnTo>
                  <a:pt x="847033" y="351051"/>
                </a:lnTo>
                <a:lnTo>
                  <a:pt x="828980" y="287701"/>
                </a:lnTo>
                <a:lnTo>
                  <a:pt x="801210" y="227179"/>
                </a:lnTo>
                <a:lnTo>
                  <a:pt x="763881" y="170718"/>
                </a:lnTo>
                <a:lnTo>
                  <a:pt x="717148" y="119550"/>
                </a:lnTo>
                <a:lnTo>
                  <a:pt x="690303" y="96335"/>
                </a:lnTo>
                <a:lnTo>
                  <a:pt x="661715" y="75305"/>
                </a:lnTo>
                <a:lnTo>
                  <a:pt x="632048" y="56893"/>
                </a:lnTo>
                <a:lnTo>
                  <a:pt x="570098" y="27858"/>
                </a:lnTo>
                <a:lnTo>
                  <a:pt x="505689" y="9109"/>
                </a:lnTo>
                <a:lnTo>
                  <a:pt x="440059" y="521"/>
                </a:lnTo>
                <a:lnTo>
                  <a:pt x="407171" y="0"/>
                </a:lnTo>
                <a:lnTo>
                  <a:pt x="374442" y="1973"/>
                </a:lnTo>
                <a:lnTo>
                  <a:pt x="310075" y="13341"/>
                </a:lnTo>
                <a:lnTo>
                  <a:pt x="248195" y="34503"/>
                </a:lnTo>
                <a:lnTo>
                  <a:pt x="190038" y="65337"/>
                </a:lnTo>
                <a:lnTo>
                  <a:pt x="136839" y="105719"/>
                </a:lnTo>
                <a:lnTo>
                  <a:pt x="112485" y="129453"/>
                </a:lnTo>
                <a:lnTo>
                  <a:pt x="89835" y="15552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6" name="object 10">
            <a:extLst>
              <a:ext uri="{FF2B5EF4-FFF2-40B4-BE49-F238E27FC236}">
                <a16:creationId xmlns:a16="http://schemas.microsoft.com/office/drawing/2014/main" id="{6A48EDF5-3521-E571-9F2D-0E7D21F092EB}"/>
              </a:ext>
            </a:extLst>
          </p:cNvPr>
          <p:cNvSpPr>
            <a:spLocks/>
          </p:cNvSpPr>
          <p:nvPr/>
        </p:nvSpPr>
        <p:spPr bwMode="auto">
          <a:xfrm>
            <a:off x="1087438" y="0"/>
            <a:ext cx="8056562" cy="6858000"/>
          </a:xfrm>
          <a:custGeom>
            <a:avLst/>
            <a:gdLst>
              <a:gd name="T0" fmla="*/ 0 w 8056245"/>
              <a:gd name="T1" fmla="*/ 6857999 h 6858000"/>
              <a:gd name="T2" fmla="*/ 8055864 w 8056245"/>
              <a:gd name="T3" fmla="*/ 6857999 h 6858000"/>
              <a:gd name="T4" fmla="*/ 8055864 w 8056245"/>
              <a:gd name="T5" fmla="*/ 0 h 6858000"/>
              <a:gd name="T6" fmla="*/ 0 w 8056245"/>
              <a:gd name="T7" fmla="*/ 0 h 6858000"/>
              <a:gd name="T8" fmla="*/ 0 w 8056245"/>
              <a:gd name="T9" fmla="*/ 6857999 h 6858000"/>
              <a:gd name="T10" fmla="*/ 0 60000 65536"/>
              <a:gd name="T11" fmla="*/ 0 60000 65536"/>
              <a:gd name="T12" fmla="*/ 0 60000 65536"/>
              <a:gd name="T13" fmla="*/ 0 60000 65536"/>
              <a:gd name="T14" fmla="*/ 0 60000 65536"/>
              <a:gd name="T15" fmla="*/ 0 w 8056245"/>
              <a:gd name="T16" fmla="*/ 0 h 6858000"/>
              <a:gd name="T17" fmla="*/ 8056245 w 8056245"/>
              <a:gd name="T18" fmla="*/ 6858000 h 6858000"/>
            </a:gdLst>
            <a:ahLst/>
            <a:cxnLst>
              <a:cxn ang="T10">
                <a:pos x="T0" y="T1"/>
              </a:cxn>
              <a:cxn ang="T11">
                <a:pos x="T2" y="T3"/>
              </a:cxn>
              <a:cxn ang="T12">
                <a:pos x="T4" y="T5"/>
              </a:cxn>
              <a:cxn ang="T13">
                <a:pos x="T6" y="T7"/>
              </a:cxn>
              <a:cxn ang="T14">
                <a:pos x="T8" y="T9"/>
              </a:cxn>
            </a:cxnLst>
            <a:rect l="T15" t="T16" r="T17" b="T18"/>
            <a:pathLst>
              <a:path w="8056245" h="6858000">
                <a:moveTo>
                  <a:pt x="0" y="6857999"/>
                </a:moveTo>
                <a:lnTo>
                  <a:pt x="8055864" y="6857999"/>
                </a:lnTo>
                <a:lnTo>
                  <a:pt x="8055864"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7" name="object 11">
            <a:extLst>
              <a:ext uri="{FF2B5EF4-FFF2-40B4-BE49-F238E27FC236}">
                <a16:creationId xmlns:a16="http://schemas.microsoft.com/office/drawing/2014/main" id="{08B5447A-2781-19E3-435F-2F03E2BBD263}"/>
              </a:ext>
            </a:extLst>
          </p:cNvPr>
          <p:cNvSpPr>
            <a:spLocks/>
          </p:cNvSpPr>
          <p:nvPr/>
        </p:nvSpPr>
        <p:spPr bwMode="auto">
          <a:xfrm>
            <a:off x="1012825" y="0"/>
            <a:ext cx="3175" cy="6858000"/>
          </a:xfrm>
          <a:custGeom>
            <a:avLst/>
            <a:gdLst>
              <a:gd name="T0" fmla="*/ 0 w 2540"/>
              <a:gd name="T1" fmla="*/ 6857999 h 6858000"/>
              <a:gd name="T2" fmla="*/ 2106 w 2540"/>
              <a:gd name="T3" fmla="*/ 6857999 h 6858000"/>
              <a:gd name="T4" fmla="*/ 2106 w 2540"/>
              <a:gd name="T5" fmla="*/ 0 h 6858000"/>
              <a:gd name="T6" fmla="*/ 0 w 2540"/>
              <a:gd name="T7" fmla="*/ 0 h 6858000"/>
              <a:gd name="T8" fmla="*/ 0 w 2540"/>
              <a:gd name="T9" fmla="*/ 6857999 h 6858000"/>
              <a:gd name="T10" fmla="*/ 0 60000 65536"/>
              <a:gd name="T11" fmla="*/ 0 60000 65536"/>
              <a:gd name="T12" fmla="*/ 0 60000 65536"/>
              <a:gd name="T13" fmla="*/ 0 60000 65536"/>
              <a:gd name="T14" fmla="*/ 0 60000 65536"/>
              <a:gd name="T15" fmla="*/ 0 w 2540"/>
              <a:gd name="T16" fmla="*/ 0 h 6858000"/>
              <a:gd name="T17" fmla="*/ 2540 w 2540"/>
              <a:gd name="T18" fmla="*/ 6858000 h 6858000"/>
            </a:gdLst>
            <a:ahLst/>
            <a:cxnLst>
              <a:cxn ang="T10">
                <a:pos x="T0" y="T1"/>
              </a:cxn>
              <a:cxn ang="T11">
                <a:pos x="T2" y="T3"/>
              </a:cxn>
              <a:cxn ang="T12">
                <a:pos x="T4" y="T5"/>
              </a:cxn>
              <a:cxn ang="T13">
                <a:pos x="T6" y="T7"/>
              </a:cxn>
              <a:cxn ang="T14">
                <a:pos x="T8" y="T9"/>
              </a:cxn>
            </a:cxnLst>
            <a:rect l="T15" t="T16" r="T17" b="T18"/>
            <a:pathLst>
              <a:path w="2540" h="6858000">
                <a:moveTo>
                  <a:pt x="0" y="6857999"/>
                </a:moveTo>
                <a:lnTo>
                  <a:pt x="2106" y="6857999"/>
                </a:lnTo>
                <a:lnTo>
                  <a:pt x="2106"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8" name="object 12">
            <a:extLst>
              <a:ext uri="{FF2B5EF4-FFF2-40B4-BE49-F238E27FC236}">
                <a16:creationId xmlns:a16="http://schemas.microsoft.com/office/drawing/2014/main" id="{54B2B87A-305D-075C-B6F6-B486B31C84FB}"/>
              </a:ext>
            </a:extLst>
          </p:cNvPr>
          <p:cNvSpPr>
            <a:spLocks noChangeArrowheads="1"/>
          </p:cNvSpPr>
          <p:nvPr/>
        </p:nvSpPr>
        <p:spPr bwMode="auto">
          <a:xfrm>
            <a:off x="935038" y="0"/>
            <a:ext cx="155575" cy="68580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09" name="object 13">
            <a:extLst>
              <a:ext uri="{FF2B5EF4-FFF2-40B4-BE49-F238E27FC236}">
                <a16:creationId xmlns:a16="http://schemas.microsoft.com/office/drawing/2014/main" id="{2382BFD6-BAD9-1D06-B2BB-0BAD8430EC72}"/>
              </a:ext>
            </a:extLst>
          </p:cNvPr>
          <p:cNvSpPr>
            <a:spLocks noChangeArrowheads="1"/>
          </p:cNvSpPr>
          <p:nvPr/>
        </p:nvSpPr>
        <p:spPr bwMode="auto">
          <a:xfrm>
            <a:off x="1027113" y="3387725"/>
            <a:ext cx="82550" cy="825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10" name="object 14">
            <a:extLst>
              <a:ext uri="{FF2B5EF4-FFF2-40B4-BE49-F238E27FC236}">
                <a16:creationId xmlns:a16="http://schemas.microsoft.com/office/drawing/2014/main" id="{9A9B534C-AC76-8DCD-353C-24968177C756}"/>
              </a:ext>
            </a:extLst>
          </p:cNvPr>
          <p:cNvSpPr>
            <a:spLocks/>
          </p:cNvSpPr>
          <p:nvPr/>
        </p:nvSpPr>
        <p:spPr bwMode="auto">
          <a:xfrm>
            <a:off x="1014413" y="0"/>
            <a:ext cx="74612" cy="6858000"/>
          </a:xfrm>
          <a:custGeom>
            <a:avLst/>
            <a:gdLst>
              <a:gd name="T0" fmla="*/ 0 w 73659"/>
              <a:gd name="T1" fmla="*/ 6857999 h 6858000"/>
              <a:gd name="T2" fmla="*/ 73151 w 73659"/>
              <a:gd name="T3" fmla="*/ 6857999 h 6858000"/>
              <a:gd name="T4" fmla="*/ 73151 w 73659"/>
              <a:gd name="T5" fmla="*/ 0 h 6858000"/>
              <a:gd name="T6" fmla="*/ 0 w 73659"/>
              <a:gd name="T7" fmla="*/ 0 h 6858000"/>
              <a:gd name="T8" fmla="*/ 0 w 73659"/>
              <a:gd name="T9" fmla="*/ 6857999 h 6858000"/>
              <a:gd name="T10" fmla="*/ 0 60000 65536"/>
              <a:gd name="T11" fmla="*/ 0 60000 65536"/>
              <a:gd name="T12" fmla="*/ 0 60000 65536"/>
              <a:gd name="T13" fmla="*/ 0 60000 65536"/>
              <a:gd name="T14" fmla="*/ 0 60000 65536"/>
              <a:gd name="T15" fmla="*/ 0 w 73659"/>
              <a:gd name="T16" fmla="*/ 0 h 6858000"/>
              <a:gd name="T17" fmla="*/ 73659 w 73659"/>
              <a:gd name="T18" fmla="*/ 6858000 h 6858000"/>
            </a:gdLst>
            <a:ahLst/>
            <a:cxnLst>
              <a:cxn ang="T10">
                <a:pos x="T0" y="T1"/>
              </a:cxn>
              <a:cxn ang="T11">
                <a:pos x="T2" y="T3"/>
              </a:cxn>
              <a:cxn ang="T12">
                <a:pos x="T4" y="T5"/>
              </a:cxn>
              <a:cxn ang="T13">
                <a:pos x="T6" y="T7"/>
              </a:cxn>
              <a:cxn ang="T14">
                <a:pos x="T8" y="T9"/>
              </a:cxn>
            </a:cxnLst>
            <a:rect l="T15" t="T16" r="T17" b="T18"/>
            <a:pathLst>
              <a:path w="73659" h="6858000">
                <a:moveTo>
                  <a:pt x="0" y="6857999"/>
                </a:moveTo>
                <a:lnTo>
                  <a:pt x="73151" y="6857999"/>
                </a:lnTo>
                <a:lnTo>
                  <a:pt x="73151"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11" name="object 15">
            <a:extLst>
              <a:ext uri="{FF2B5EF4-FFF2-40B4-BE49-F238E27FC236}">
                <a16:creationId xmlns:a16="http://schemas.microsoft.com/office/drawing/2014/main" id="{23A6235B-FDE5-0B41-7BE0-34D9EC7B21E2}"/>
              </a:ext>
            </a:extLst>
          </p:cNvPr>
          <p:cNvSpPr>
            <a:spLocks noChangeArrowheads="1"/>
          </p:cNvSpPr>
          <p:nvPr/>
        </p:nvSpPr>
        <p:spPr bwMode="auto">
          <a:xfrm>
            <a:off x="920750" y="1414463"/>
            <a:ext cx="211138" cy="2095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12" name="object 16">
            <a:extLst>
              <a:ext uri="{FF2B5EF4-FFF2-40B4-BE49-F238E27FC236}">
                <a16:creationId xmlns:a16="http://schemas.microsoft.com/office/drawing/2014/main" id="{2F5A7F45-2EB1-755C-94AE-7310C1F8F1F7}"/>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13" name="object 17">
            <a:extLst>
              <a:ext uri="{FF2B5EF4-FFF2-40B4-BE49-F238E27FC236}">
                <a16:creationId xmlns:a16="http://schemas.microsoft.com/office/drawing/2014/main" id="{C5C613E3-088C-39E8-F379-467883FC0B5C}"/>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9714" name="object 18">
            <a:extLst>
              <a:ext uri="{FF2B5EF4-FFF2-40B4-BE49-F238E27FC236}">
                <a16:creationId xmlns:a16="http://schemas.microsoft.com/office/drawing/2014/main" id="{3DF3A705-D46F-ADB7-BAF4-8D64727058AB}"/>
              </a:ext>
            </a:extLst>
          </p:cNvPr>
          <p:cNvSpPr txBox="1">
            <a:spLocks noChangeArrowheads="1"/>
          </p:cNvSpPr>
          <p:nvPr/>
        </p:nvSpPr>
        <p:spPr bwMode="auto">
          <a:xfrm>
            <a:off x="1538288" y="574675"/>
            <a:ext cx="7192962"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000" dirty="0">
                <a:solidFill>
                  <a:srgbClr val="310D03"/>
                </a:solidFill>
                <a:latin typeface="Arial Rounded MT Bold" panose="020F0704030504030204" pitchFamily="34" charset="77"/>
              </a:rPr>
              <a:t>Participative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Rounded MT Bold" panose="020F0704030504030204" pitchFamily="34" charset="77"/>
              </a:rPr>
              <a:t>leadership</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Rounded MT Bold" panose="020F0704030504030204" pitchFamily="34" charset="77"/>
              </a:rPr>
              <a:t>-</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Decision</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making</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is</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based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on</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group</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consultation</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and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information</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is</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shared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with</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the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group.</a:t>
            </a:r>
            <a:endParaRPr lang="en-US" altLang="en-US" sz="2000" dirty="0">
              <a:latin typeface="Arial" panose="020B0604020202020204" pitchFamily="34" charset="0"/>
            </a:endParaRPr>
          </a:p>
          <a:p>
            <a:pPr algn="l" eaLnBrk="1" hangingPunct="1">
              <a:spcBef>
                <a:spcPts val="600"/>
              </a:spcBef>
            </a:pPr>
            <a:r>
              <a:rPr lang="en-US" altLang="en-US" sz="2000" dirty="0">
                <a:solidFill>
                  <a:srgbClr val="310D03"/>
                </a:solidFill>
                <a:latin typeface="Arial Rounded MT Bold" panose="020F0704030504030204" pitchFamily="34" charset="77"/>
              </a:rPr>
              <a:t>Achievement-oriented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Rounded MT Bold" panose="020F0704030504030204" pitchFamily="34" charset="77"/>
              </a:rPr>
              <a:t>leadership</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Rounded MT Bold" panose="020F0704030504030204" pitchFamily="34" charset="77"/>
              </a:rPr>
              <a:t>-</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Challenging</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goals</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are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set</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and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high</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performance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is</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encouraged</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while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showing</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confidence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in</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the</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groups'</a:t>
            </a:r>
            <a:r>
              <a:rPr lang="en-US" altLang="en-US" sz="2000" dirty="0">
                <a:solidFill>
                  <a:srgbClr val="310D03"/>
                </a:solidFill>
                <a:latin typeface="Times New Roman" panose="02020603050405020304" pitchFamily="18" charset="0"/>
                <a:cs typeface="Times New Roman" panose="02020603050405020304" pitchFamily="18" charset="0"/>
              </a:rPr>
              <a:t> </a:t>
            </a:r>
            <a:r>
              <a:rPr lang="en-US" altLang="en-US" sz="2000" dirty="0">
                <a:solidFill>
                  <a:srgbClr val="310D03"/>
                </a:solidFill>
                <a:latin typeface="Arial" panose="020B0604020202020204" pitchFamily="34" charset="0"/>
              </a:rPr>
              <a:t>ability.</a:t>
            </a:r>
            <a:endParaRPr lang="en-US" altLang="en-US" sz="2000" dirty="0">
              <a:latin typeface="Arial" panose="020B0604020202020204" pitchFamily="34" charset="0"/>
            </a:endParaRPr>
          </a:p>
        </p:txBody>
      </p:sp>
      <p:sp>
        <p:nvSpPr>
          <p:cNvPr id="29715" name="object 19">
            <a:extLst>
              <a:ext uri="{FF2B5EF4-FFF2-40B4-BE49-F238E27FC236}">
                <a16:creationId xmlns:a16="http://schemas.microsoft.com/office/drawing/2014/main" id="{FC2A01B2-AB66-213B-B708-05874D52AC8F}"/>
              </a:ext>
            </a:extLst>
          </p:cNvPr>
          <p:cNvSpPr>
            <a:spLocks noChangeArrowheads="1"/>
          </p:cNvSpPr>
          <p:nvPr/>
        </p:nvSpPr>
        <p:spPr bwMode="auto">
          <a:xfrm>
            <a:off x="2700338" y="2276475"/>
            <a:ext cx="4824412" cy="4437063"/>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369083564"/>
      </p:ext>
    </p:extLst>
  </p:cSld>
  <p:clrMapOvr>
    <a:masterClrMapping/>
  </p:clrMapOvr>
  <p:transition spd="med">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bject 2">
            <a:extLst>
              <a:ext uri="{FF2B5EF4-FFF2-40B4-BE49-F238E27FC236}">
                <a16:creationId xmlns:a16="http://schemas.microsoft.com/office/drawing/2014/main" id="{69A3B60E-F9CD-A8F0-53F7-41CCC5EC0585}"/>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0723" name="object 3">
            <a:extLst>
              <a:ext uri="{FF2B5EF4-FFF2-40B4-BE49-F238E27FC236}">
                <a16:creationId xmlns:a16="http://schemas.microsoft.com/office/drawing/2014/main" id="{8602B37A-04AC-17B7-1B85-0669CB524717}"/>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0724" name="object 4">
            <a:extLst>
              <a:ext uri="{FF2B5EF4-FFF2-40B4-BE49-F238E27FC236}">
                <a16:creationId xmlns:a16="http://schemas.microsoft.com/office/drawing/2014/main" id="{A7FBA2D4-61EE-26DE-2E73-2E3108A5C2FB}"/>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0725" name="object 5">
            <a:extLst>
              <a:ext uri="{FF2B5EF4-FFF2-40B4-BE49-F238E27FC236}">
                <a16:creationId xmlns:a16="http://schemas.microsoft.com/office/drawing/2014/main" id="{66E85EE4-3B32-E9C2-703D-6233373A0C05}"/>
              </a:ext>
            </a:extLst>
          </p:cNvPr>
          <p:cNvSpPr>
            <a:spLocks noChangeArrowheads="1"/>
          </p:cNvSpPr>
          <p:nvPr/>
        </p:nvSpPr>
        <p:spPr bwMode="auto">
          <a:xfrm>
            <a:off x="1150938" y="11113"/>
            <a:ext cx="4598987" cy="91281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6" name="object 6">
            <a:extLst>
              <a:ext uri="{FF2B5EF4-FFF2-40B4-BE49-F238E27FC236}">
                <a16:creationId xmlns:a16="http://schemas.microsoft.com/office/drawing/2014/main" id="{D8836F33-9A36-D3F4-BEA8-0A5BC4F6646B}"/>
              </a:ext>
            </a:extLst>
          </p:cNvPr>
          <p:cNvSpPr txBox="1">
            <a:spLocks noGrp="1"/>
          </p:cNvSpPr>
          <p:nvPr>
            <p:ph type="title"/>
          </p:nvPr>
        </p:nvSpPr>
        <p:spPr/>
        <p:txBody>
          <a:bodyPr rtlCol="0"/>
          <a:lstStyle/>
          <a:p>
            <a:pPr marL="211454" eaLnBrk="1" fontAlgn="auto" hangingPunct="1">
              <a:lnSpc>
                <a:spcPts val="5235"/>
              </a:lnSpc>
              <a:spcBef>
                <a:spcPts val="0"/>
              </a:spcBef>
              <a:spcAft>
                <a:spcPts val="0"/>
              </a:spcAft>
              <a:defRPr/>
            </a:pPr>
            <a:r>
              <a:rPr sz="4400" dirty="0"/>
              <a:t>Managerial</a:t>
            </a:r>
            <a:r>
              <a:rPr sz="4400" spc="105" dirty="0">
                <a:latin typeface="Times New Roman"/>
                <a:cs typeface="Times New Roman"/>
              </a:rPr>
              <a:t> </a:t>
            </a:r>
            <a:r>
              <a:rPr sz="4400" spc="-5" dirty="0"/>
              <a:t>grid</a:t>
            </a:r>
            <a:endParaRPr sz="4400">
              <a:latin typeface="Times New Roman"/>
              <a:cs typeface="Times New Roman"/>
            </a:endParaRPr>
          </a:p>
        </p:txBody>
      </p:sp>
      <p:sp>
        <p:nvSpPr>
          <p:cNvPr id="30727" name="object 7">
            <a:extLst>
              <a:ext uri="{FF2B5EF4-FFF2-40B4-BE49-F238E27FC236}">
                <a16:creationId xmlns:a16="http://schemas.microsoft.com/office/drawing/2014/main" id="{D93916E4-2EF6-AAC0-DE1C-F35A7D5F40FC}"/>
              </a:ext>
            </a:extLst>
          </p:cNvPr>
          <p:cNvSpPr txBox="1">
            <a:spLocks noChangeArrowheads="1"/>
          </p:cNvSpPr>
          <p:nvPr/>
        </p:nvSpPr>
        <p:spPr bwMode="auto">
          <a:xfrm>
            <a:off x="1538288" y="1208088"/>
            <a:ext cx="7194550" cy="527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762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200" dirty="0">
                <a:solidFill>
                  <a:srgbClr val="310D03"/>
                </a:solidFill>
                <a:latin typeface="Arial" panose="020B0604020202020204" pitchFamily="34" charset="0"/>
              </a:rPr>
              <a:t>It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describes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relationship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between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a:t>
            </a:r>
            <a:endParaRPr lang="en-US" altLang="en-US" sz="2200" dirty="0">
              <a:latin typeface="Arial" panose="020B0604020202020204" pitchFamily="34" charset="0"/>
            </a:endParaRPr>
          </a:p>
          <a:p>
            <a:pPr algn="l" eaLnBrk="1" hangingPunct="1">
              <a:lnSpc>
                <a:spcPts val="2375"/>
              </a:lnSpc>
              <a:spcBef>
                <a:spcPts val="638"/>
              </a:spcBef>
            </a:pPr>
            <a:r>
              <a:rPr lang="en-US" altLang="en-US" sz="2200" dirty="0">
                <a:solidFill>
                  <a:srgbClr val="310D03"/>
                </a:solidFill>
                <a:latin typeface="Arial" panose="020B0604020202020204" pitchFamily="34" charset="0"/>
              </a:rPr>
              <a:t>concern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task</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concern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people,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but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theory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differs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perspective.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managerial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grid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Considers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leadership</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style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based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their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focus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task</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people.</a:t>
            </a:r>
            <a:endParaRPr lang="en-US" altLang="en-US" sz="2200" dirty="0">
              <a:latin typeface="Arial" panose="020B0604020202020204" pitchFamily="34" charset="0"/>
            </a:endParaRPr>
          </a:p>
          <a:p>
            <a:pPr algn="l" eaLnBrk="1" hangingPunct="1">
              <a:lnSpc>
                <a:spcPts val="2375"/>
              </a:lnSpc>
              <a:spcBef>
                <a:spcPts val="600"/>
              </a:spcBef>
            </a:pP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Managerial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Grid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based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two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behavioral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dimensions:</a:t>
            </a:r>
            <a:endParaRPr lang="en-US" altLang="en-US" sz="3100" dirty="0">
              <a:latin typeface="Times New Roman" panose="02020603050405020304" pitchFamily="18" charset="0"/>
              <a:cs typeface="Times New Roman" panose="02020603050405020304" pitchFamily="18" charset="0"/>
            </a:endParaRPr>
          </a:p>
          <a:p>
            <a:pPr algn="l" eaLnBrk="1" hangingPunct="1">
              <a:lnSpc>
                <a:spcPts val="2375"/>
              </a:lnSpc>
            </a:pPr>
            <a:r>
              <a:rPr lang="en-US" altLang="en-US" sz="2200" b="1" dirty="0">
                <a:solidFill>
                  <a:srgbClr val="310D03"/>
                </a:solidFill>
                <a:latin typeface="Arial" panose="020B0604020202020204" pitchFamily="34" charset="0"/>
              </a:rPr>
              <a:t>Concern</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for</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People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 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degree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which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considers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needs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team</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members,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their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interests,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areas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personal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development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when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deciding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how</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best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accomplish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task.</a:t>
            </a:r>
            <a:endParaRPr lang="en-US" altLang="en-US" sz="2200" dirty="0">
              <a:latin typeface="Arial" panose="020B0604020202020204" pitchFamily="34" charset="0"/>
            </a:endParaRPr>
          </a:p>
          <a:p>
            <a:pPr algn="l" eaLnBrk="1" hangingPunct="1">
              <a:spcBef>
                <a:spcPts val="13"/>
              </a:spcBef>
            </a:pPr>
            <a:endParaRPr lang="en-US" altLang="en-US" sz="3100" dirty="0">
              <a:latin typeface="Times New Roman" panose="02020603050405020304" pitchFamily="18" charset="0"/>
              <a:cs typeface="Times New Roman" panose="02020603050405020304" pitchFamily="18" charset="0"/>
            </a:endParaRPr>
          </a:p>
          <a:p>
            <a:pPr algn="l" eaLnBrk="1" hangingPunct="1">
              <a:lnSpc>
                <a:spcPts val="2375"/>
              </a:lnSpc>
            </a:pPr>
            <a:r>
              <a:rPr lang="en-US" altLang="en-US" sz="2200" b="1" dirty="0">
                <a:solidFill>
                  <a:srgbClr val="310D03"/>
                </a:solidFill>
                <a:latin typeface="Arial" panose="020B0604020202020204" pitchFamily="34" charset="0"/>
              </a:rPr>
              <a:t>Concern</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for</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Production</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 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degree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which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leader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emphasizes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concrete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objectives,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organizational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efficiency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high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productivity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when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deciding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how</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best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accomplish</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task.</a:t>
            </a:r>
            <a:endParaRPr lang="en-US" altLang="en-US" sz="2200" dirty="0">
              <a:latin typeface="Arial" panose="020B0604020202020204" pitchFamily="34" charset="0"/>
            </a:endParaRPr>
          </a:p>
        </p:txBody>
      </p:sp>
    </p:spTree>
    <p:extLst>
      <p:ext uri="{BB962C8B-B14F-4D97-AF65-F5344CB8AC3E}">
        <p14:creationId xmlns:p14="http://schemas.microsoft.com/office/powerpoint/2010/main" val="4114021418"/>
      </p:ext>
    </p:extLst>
  </p:cSld>
  <p:clrMapOvr>
    <a:masterClrMapping/>
  </p:clrMapOvr>
  <p:transition spd="med">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bject 2">
            <a:extLst>
              <a:ext uri="{FF2B5EF4-FFF2-40B4-BE49-F238E27FC236}">
                <a16:creationId xmlns:a16="http://schemas.microsoft.com/office/drawing/2014/main" id="{1C1697C3-4140-4BFA-EC12-D7C26A24D398}"/>
              </a:ext>
            </a:extLst>
          </p:cNvPr>
          <p:cNvSpPr>
            <a:spLocks/>
          </p:cNvSpPr>
          <p:nvPr/>
        </p:nvSpPr>
        <p:spPr bwMode="auto">
          <a:xfrm>
            <a:off x="3175" y="3175"/>
            <a:ext cx="820738" cy="820738"/>
          </a:xfrm>
          <a:custGeom>
            <a:avLst/>
            <a:gdLst>
              <a:gd name="T0" fmla="*/ 819947 w 820419"/>
              <a:gd name="T1" fmla="*/ 0 h 819785"/>
              <a:gd name="T2" fmla="*/ 500 w 820419"/>
              <a:gd name="T3" fmla="*/ 0 h 819785"/>
              <a:gd name="T4" fmla="*/ 0 w 820419"/>
              <a:gd name="T5" fmla="*/ 819393 h 819785"/>
              <a:gd name="T6" fmla="*/ 500 w 820419"/>
              <a:gd name="T7" fmla="*/ 819393 h 819785"/>
              <a:gd name="T8" fmla="*/ 67707 w 820419"/>
              <a:gd name="T9" fmla="*/ 816677 h 819785"/>
              <a:gd name="T10" fmla="*/ 133418 w 820419"/>
              <a:gd name="T11" fmla="*/ 808667 h 819785"/>
              <a:gd name="T12" fmla="*/ 197423 w 820419"/>
              <a:gd name="T13" fmla="*/ 795576 h 819785"/>
              <a:gd name="T14" fmla="*/ 259509 w 820419"/>
              <a:gd name="T15" fmla="*/ 777614 h 819785"/>
              <a:gd name="T16" fmla="*/ 319466 w 820419"/>
              <a:gd name="T17" fmla="*/ 754992 h 819785"/>
              <a:gd name="T18" fmla="*/ 377083 w 820419"/>
              <a:gd name="T19" fmla="*/ 727922 h 819785"/>
              <a:gd name="T20" fmla="*/ 432150 w 820419"/>
              <a:gd name="T21" fmla="*/ 696614 h 819785"/>
              <a:gd name="T22" fmla="*/ 484455 w 820419"/>
              <a:gd name="T23" fmla="*/ 661280 h 819785"/>
              <a:gd name="T24" fmla="*/ 533788 w 820419"/>
              <a:gd name="T25" fmla="*/ 622130 h 819785"/>
              <a:gd name="T26" fmla="*/ 579937 w 820419"/>
              <a:gd name="T27" fmla="*/ 579375 h 819785"/>
              <a:gd name="T28" fmla="*/ 622692 w 820419"/>
              <a:gd name="T29" fmla="*/ 533226 h 819785"/>
              <a:gd name="T30" fmla="*/ 661842 w 820419"/>
              <a:gd name="T31" fmla="*/ 483896 h 819785"/>
              <a:gd name="T32" fmla="*/ 697175 w 820419"/>
              <a:gd name="T33" fmla="*/ 431593 h 819785"/>
              <a:gd name="T34" fmla="*/ 728482 w 820419"/>
              <a:gd name="T35" fmla="*/ 376530 h 819785"/>
              <a:gd name="T36" fmla="*/ 755551 w 820419"/>
              <a:gd name="T37" fmla="*/ 318918 h 819785"/>
              <a:gd name="T38" fmla="*/ 778171 w 820419"/>
              <a:gd name="T39" fmla="*/ 258967 h 819785"/>
              <a:gd name="T40" fmla="*/ 796132 w 820419"/>
              <a:gd name="T41" fmla="*/ 196889 h 819785"/>
              <a:gd name="T42" fmla="*/ 809222 w 820419"/>
              <a:gd name="T43" fmla="*/ 132894 h 819785"/>
              <a:gd name="T44" fmla="*/ 817231 w 820419"/>
              <a:gd name="T45" fmla="*/ 67194 h 819785"/>
              <a:gd name="T46" fmla="*/ 819947 w 820419"/>
              <a:gd name="T47" fmla="*/ 0 h 819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419"/>
              <a:gd name="T73" fmla="*/ 0 h 819785"/>
              <a:gd name="T74" fmla="*/ 820419 w 820419"/>
              <a:gd name="T75" fmla="*/ 819785 h 819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419" h="819785">
                <a:moveTo>
                  <a:pt x="819947" y="0"/>
                </a:moveTo>
                <a:lnTo>
                  <a:pt x="500" y="0"/>
                </a:lnTo>
                <a:lnTo>
                  <a:pt x="0" y="819393"/>
                </a:lnTo>
                <a:lnTo>
                  <a:pt x="500" y="819393"/>
                </a:lnTo>
                <a:lnTo>
                  <a:pt x="67707" y="816677"/>
                </a:lnTo>
                <a:lnTo>
                  <a:pt x="133418" y="808667"/>
                </a:lnTo>
                <a:lnTo>
                  <a:pt x="197423" y="795576"/>
                </a:lnTo>
                <a:lnTo>
                  <a:pt x="259509" y="777614"/>
                </a:lnTo>
                <a:lnTo>
                  <a:pt x="319466" y="754992"/>
                </a:lnTo>
                <a:lnTo>
                  <a:pt x="377083" y="727922"/>
                </a:lnTo>
                <a:lnTo>
                  <a:pt x="432150" y="696614"/>
                </a:lnTo>
                <a:lnTo>
                  <a:pt x="484455" y="661280"/>
                </a:lnTo>
                <a:lnTo>
                  <a:pt x="533788" y="622130"/>
                </a:lnTo>
                <a:lnTo>
                  <a:pt x="579937" y="579375"/>
                </a:lnTo>
                <a:lnTo>
                  <a:pt x="622692" y="533226"/>
                </a:lnTo>
                <a:lnTo>
                  <a:pt x="661842" y="483896"/>
                </a:lnTo>
                <a:lnTo>
                  <a:pt x="697175" y="431593"/>
                </a:lnTo>
                <a:lnTo>
                  <a:pt x="728482" y="376530"/>
                </a:lnTo>
                <a:lnTo>
                  <a:pt x="755551" y="318918"/>
                </a:lnTo>
                <a:lnTo>
                  <a:pt x="778171" y="258967"/>
                </a:lnTo>
                <a:lnTo>
                  <a:pt x="796132" y="196889"/>
                </a:lnTo>
                <a:lnTo>
                  <a:pt x="809222" y="132894"/>
                </a:lnTo>
                <a:lnTo>
                  <a:pt x="817231" y="67194"/>
                </a:lnTo>
                <a:lnTo>
                  <a:pt x="819947" y="0"/>
                </a:lnTo>
                <a:close/>
              </a:path>
            </a:pathLst>
          </a:custGeom>
          <a:solidFill>
            <a:srgbClr val="FEFA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47" name="object 3">
            <a:extLst>
              <a:ext uri="{FF2B5EF4-FFF2-40B4-BE49-F238E27FC236}">
                <a16:creationId xmlns:a16="http://schemas.microsoft.com/office/drawing/2014/main" id="{66F014E6-2FE2-A2E6-2176-D9A84B9E61E9}"/>
              </a:ext>
            </a:extLst>
          </p:cNvPr>
          <p:cNvSpPr>
            <a:spLocks/>
          </p:cNvSpPr>
          <p:nvPr/>
        </p:nvSpPr>
        <p:spPr bwMode="auto">
          <a:xfrm>
            <a:off x="3175" y="3175"/>
            <a:ext cx="820738" cy="820738"/>
          </a:xfrm>
          <a:custGeom>
            <a:avLst/>
            <a:gdLst>
              <a:gd name="T0" fmla="*/ 819947 w 820419"/>
              <a:gd name="T1" fmla="*/ 0 h 819785"/>
              <a:gd name="T2" fmla="*/ 817231 w 820419"/>
              <a:gd name="T3" fmla="*/ 67194 h 819785"/>
              <a:gd name="T4" fmla="*/ 809222 w 820419"/>
              <a:gd name="T5" fmla="*/ 132894 h 819785"/>
              <a:gd name="T6" fmla="*/ 796132 w 820419"/>
              <a:gd name="T7" fmla="*/ 196889 h 819785"/>
              <a:gd name="T8" fmla="*/ 778171 w 820419"/>
              <a:gd name="T9" fmla="*/ 258967 h 819785"/>
              <a:gd name="T10" fmla="*/ 755551 w 820419"/>
              <a:gd name="T11" fmla="*/ 318918 h 819785"/>
              <a:gd name="T12" fmla="*/ 728482 w 820419"/>
              <a:gd name="T13" fmla="*/ 376530 h 819785"/>
              <a:gd name="T14" fmla="*/ 697175 w 820419"/>
              <a:gd name="T15" fmla="*/ 431593 h 819785"/>
              <a:gd name="T16" fmla="*/ 661842 w 820419"/>
              <a:gd name="T17" fmla="*/ 483896 h 819785"/>
              <a:gd name="T18" fmla="*/ 622692 w 820419"/>
              <a:gd name="T19" fmla="*/ 533226 h 819785"/>
              <a:gd name="T20" fmla="*/ 579937 w 820419"/>
              <a:gd name="T21" fmla="*/ 579375 h 819785"/>
              <a:gd name="T22" fmla="*/ 533788 w 820419"/>
              <a:gd name="T23" fmla="*/ 622130 h 819785"/>
              <a:gd name="T24" fmla="*/ 484455 w 820419"/>
              <a:gd name="T25" fmla="*/ 661280 h 819785"/>
              <a:gd name="T26" fmla="*/ 432150 w 820419"/>
              <a:gd name="T27" fmla="*/ 696614 h 819785"/>
              <a:gd name="T28" fmla="*/ 377083 w 820419"/>
              <a:gd name="T29" fmla="*/ 727922 h 819785"/>
              <a:gd name="T30" fmla="*/ 319466 w 820419"/>
              <a:gd name="T31" fmla="*/ 754992 h 819785"/>
              <a:gd name="T32" fmla="*/ 259509 w 820419"/>
              <a:gd name="T33" fmla="*/ 777614 h 819785"/>
              <a:gd name="T34" fmla="*/ 197423 w 820419"/>
              <a:gd name="T35" fmla="*/ 795576 h 819785"/>
              <a:gd name="T36" fmla="*/ 133418 w 820419"/>
              <a:gd name="T37" fmla="*/ 808667 h 819785"/>
              <a:gd name="T38" fmla="*/ 67707 w 820419"/>
              <a:gd name="T39" fmla="*/ 816677 h 819785"/>
              <a:gd name="T40" fmla="*/ 500 w 820419"/>
              <a:gd name="T41" fmla="*/ 819393 h 819785"/>
              <a:gd name="T42" fmla="*/ 333 w 820419"/>
              <a:gd name="T43" fmla="*/ 819393 h 819785"/>
              <a:gd name="T44" fmla="*/ 166 w 820419"/>
              <a:gd name="T45" fmla="*/ 819393 h 819785"/>
              <a:gd name="T46" fmla="*/ 0 w 820419"/>
              <a:gd name="T47" fmla="*/ 819393 h 819785"/>
              <a:gd name="T48" fmla="*/ 500 w 820419"/>
              <a:gd name="T49" fmla="*/ 0 h 819785"/>
              <a:gd name="T50" fmla="*/ 819947 w 820419"/>
              <a:gd name="T51" fmla="*/ 0 h 8197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0419"/>
              <a:gd name="T79" fmla="*/ 0 h 819785"/>
              <a:gd name="T80" fmla="*/ 820419 w 820419"/>
              <a:gd name="T81" fmla="*/ 819785 h 8197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0419" h="819785">
                <a:moveTo>
                  <a:pt x="819947" y="0"/>
                </a:moveTo>
                <a:lnTo>
                  <a:pt x="817231" y="67194"/>
                </a:lnTo>
                <a:lnTo>
                  <a:pt x="809222" y="132894"/>
                </a:lnTo>
                <a:lnTo>
                  <a:pt x="796132" y="196889"/>
                </a:lnTo>
                <a:lnTo>
                  <a:pt x="778171" y="258967"/>
                </a:lnTo>
                <a:lnTo>
                  <a:pt x="755551" y="318918"/>
                </a:lnTo>
                <a:lnTo>
                  <a:pt x="728482" y="376530"/>
                </a:lnTo>
                <a:lnTo>
                  <a:pt x="697175" y="431593"/>
                </a:lnTo>
                <a:lnTo>
                  <a:pt x="661842" y="483896"/>
                </a:lnTo>
                <a:lnTo>
                  <a:pt x="622692" y="533226"/>
                </a:lnTo>
                <a:lnTo>
                  <a:pt x="579937" y="579375"/>
                </a:lnTo>
                <a:lnTo>
                  <a:pt x="533788" y="622130"/>
                </a:lnTo>
                <a:lnTo>
                  <a:pt x="484455" y="661280"/>
                </a:lnTo>
                <a:lnTo>
                  <a:pt x="432150" y="696614"/>
                </a:lnTo>
                <a:lnTo>
                  <a:pt x="377083" y="727922"/>
                </a:lnTo>
                <a:lnTo>
                  <a:pt x="319466" y="754992"/>
                </a:lnTo>
                <a:lnTo>
                  <a:pt x="259509" y="777614"/>
                </a:lnTo>
                <a:lnTo>
                  <a:pt x="197423" y="795576"/>
                </a:lnTo>
                <a:lnTo>
                  <a:pt x="133418" y="808667"/>
                </a:lnTo>
                <a:lnTo>
                  <a:pt x="67707" y="816677"/>
                </a:lnTo>
                <a:lnTo>
                  <a:pt x="500" y="819393"/>
                </a:lnTo>
                <a:lnTo>
                  <a:pt x="333" y="819393"/>
                </a:lnTo>
                <a:lnTo>
                  <a:pt x="166" y="819393"/>
                </a:lnTo>
                <a:lnTo>
                  <a:pt x="0" y="819393"/>
                </a:lnTo>
                <a:lnTo>
                  <a:pt x="500" y="0"/>
                </a:lnTo>
                <a:lnTo>
                  <a:pt x="819947" y="0"/>
                </a:lnTo>
                <a:close/>
              </a:path>
            </a:pathLst>
          </a:custGeom>
          <a:noFill/>
          <a:ln w="12700">
            <a:solidFill>
              <a:srgbClr val="D2C39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48" name="object 4">
            <a:extLst>
              <a:ext uri="{FF2B5EF4-FFF2-40B4-BE49-F238E27FC236}">
                <a16:creationId xmlns:a16="http://schemas.microsoft.com/office/drawing/2014/main" id="{C1C18653-6C9E-30E3-59F5-FEE683E45E66}"/>
              </a:ext>
            </a:extLst>
          </p:cNvPr>
          <p:cNvSpPr>
            <a:spLocks noChangeArrowheads="1"/>
          </p:cNvSpPr>
          <p:nvPr/>
        </p:nvSpPr>
        <p:spPr bwMode="auto">
          <a:xfrm>
            <a:off x="128588" y="6350"/>
            <a:ext cx="1784350" cy="17827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49" name="object 5">
            <a:extLst>
              <a:ext uri="{FF2B5EF4-FFF2-40B4-BE49-F238E27FC236}">
                <a16:creationId xmlns:a16="http://schemas.microsoft.com/office/drawing/2014/main" id="{84B838AB-123D-86B3-5182-C24D67A1CC0A}"/>
              </a:ext>
            </a:extLst>
          </p:cNvPr>
          <p:cNvSpPr>
            <a:spLocks/>
          </p:cNvSpPr>
          <p:nvPr/>
        </p:nvSpPr>
        <p:spPr bwMode="auto">
          <a:xfrm>
            <a:off x="168275" y="20638"/>
            <a:ext cx="1703388" cy="1703387"/>
          </a:xfrm>
          <a:custGeom>
            <a:avLst/>
            <a:gdLst>
              <a:gd name="T0" fmla="*/ 2821 w 1702435"/>
              <a:gd name="T1" fmla="*/ 781352 h 1702435"/>
              <a:gd name="T2" fmla="*/ 24734 w 1702435"/>
              <a:gd name="T3" fmla="*/ 646627 h 1702435"/>
              <a:gd name="T4" fmla="*/ 66881 w 1702435"/>
              <a:gd name="T5" fmla="*/ 519866 h 1702435"/>
              <a:gd name="T6" fmla="*/ 127510 w 1702435"/>
              <a:gd name="T7" fmla="*/ 402823 h 1702435"/>
              <a:gd name="T8" fmla="*/ 204869 w 1702435"/>
              <a:gd name="T9" fmla="*/ 297251 h 1702435"/>
              <a:gd name="T10" fmla="*/ 297205 w 1702435"/>
              <a:gd name="T11" fmla="*/ 204903 h 1702435"/>
              <a:gd name="T12" fmla="*/ 402768 w 1702435"/>
              <a:gd name="T13" fmla="*/ 127533 h 1702435"/>
              <a:gd name="T14" fmla="*/ 519804 w 1702435"/>
              <a:gd name="T15" fmla="*/ 66894 h 1702435"/>
              <a:gd name="T16" fmla="*/ 646561 w 1702435"/>
              <a:gd name="T17" fmla="*/ 24739 h 1702435"/>
              <a:gd name="T18" fmla="*/ 781289 w 1702435"/>
              <a:gd name="T19" fmla="*/ 2821 h 1702435"/>
              <a:gd name="T20" fmla="*/ 920896 w 1702435"/>
              <a:gd name="T21" fmla="*/ 2821 h 1702435"/>
              <a:gd name="T22" fmla="*/ 1055619 w 1702435"/>
              <a:gd name="T23" fmla="*/ 24739 h 1702435"/>
              <a:gd name="T24" fmla="*/ 1182371 w 1702435"/>
              <a:gd name="T25" fmla="*/ 66894 h 1702435"/>
              <a:gd name="T26" fmla="*/ 1299401 w 1702435"/>
              <a:gd name="T27" fmla="*/ 127533 h 1702435"/>
              <a:gd name="T28" fmla="*/ 1404957 w 1702435"/>
              <a:gd name="T29" fmla="*/ 204903 h 1702435"/>
              <a:gd name="T30" fmla="*/ 1497287 w 1702435"/>
              <a:gd name="T31" fmla="*/ 297251 h 1702435"/>
              <a:gd name="T32" fmla="*/ 1574641 w 1702435"/>
              <a:gd name="T33" fmla="*/ 402823 h 1702435"/>
              <a:gd name="T34" fmla="*/ 1635265 w 1702435"/>
              <a:gd name="T35" fmla="*/ 519866 h 1702435"/>
              <a:gd name="T36" fmla="*/ 1677409 w 1702435"/>
              <a:gd name="T37" fmla="*/ 646627 h 1702435"/>
              <a:gd name="T38" fmla="*/ 1699320 w 1702435"/>
              <a:gd name="T39" fmla="*/ 781352 h 1702435"/>
              <a:gd name="T40" fmla="*/ 1699320 w 1702435"/>
              <a:gd name="T41" fmla="*/ 920950 h 1702435"/>
              <a:gd name="T42" fmla="*/ 1677409 w 1702435"/>
              <a:gd name="T43" fmla="*/ 1055661 h 1702435"/>
              <a:gd name="T44" fmla="*/ 1635265 w 1702435"/>
              <a:gd name="T45" fmla="*/ 1182404 h 1702435"/>
              <a:gd name="T46" fmla="*/ 1574641 w 1702435"/>
              <a:gd name="T47" fmla="*/ 1299428 h 1702435"/>
              <a:gd name="T48" fmla="*/ 1497287 w 1702435"/>
              <a:gd name="T49" fmla="*/ 1404979 h 1702435"/>
              <a:gd name="T50" fmla="*/ 1404957 w 1702435"/>
              <a:gd name="T51" fmla="*/ 1497306 h 1702435"/>
              <a:gd name="T52" fmla="*/ 1299401 w 1702435"/>
              <a:gd name="T53" fmla="*/ 1574657 h 1702435"/>
              <a:gd name="T54" fmla="*/ 1182371 w 1702435"/>
              <a:gd name="T55" fmla="*/ 1635280 h 1702435"/>
              <a:gd name="T56" fmla="*/ 1055619 w 1702435"/>
              <a:gd name="T57" fmla="*/ 1677423 h 1702435"/>
              <a:gd name="T58" fmla="*/ 920896 w 1702435"/>
              <a:gd name="T59" fmla="*/ 1699334 h 1702435"/>
              <a:gd name="T60" fmla="*/ 781289 w 1702435"/>
              <a:gd name="T61" fmla="*/ 1699334 h 1702435"/>
              <a:gd name="T62" fmla="*/ 646561 w 1702435"/>
              <a:gd name="T63" fmla="*/ 1677423 h 1702435"/>
              <a:gd name="T64" fmla="*/ 519804 w 1702435"/>
              <a:gd name="T65" fmla="*/ 1635280 h 1702435"/>
              <a:gd name="T66" fmla="*/ 402768 w 1702435"/>
              <a:gd name="T67" fmla="*/ 1574657 h 1702435"/>
              <a:gd name="T68" fmla="*/ 297205 w 1702435"/>
              <a:gd name="T69" fmla="*/ 1497306 h 1702435"/>
              <a:gd name="T70" fmla="*/ 204869 w 1702435"/>
              <a:gd name="T71" fmla="*/ 1404979 h 1702435"/>
              <a:gd name="T72" fmla="*/ 127510 w 1702435"/>
              <a:gd name="T73" fmla="*/ 1299428 h 1702435"/>
              <a:gd name="T74" fmla="*/ 66881 w 1702435"/>
              <a:gd name="T75" fmla="*/ 1182404 h 1702435"/>
              <a:gd name="T76" fmla="*/ 24734 w 1702435"/>
              <a:gd name="T77" fmla="*/ 1055661 h 1702435"/>
              <a:gd name="T78" fmla="*/ 2821 w 1702435"/>
              <a:gd name="T79" fmla="*/ 920950 h 1702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02435"/>
              <a:gd name="T121" fmla="*/ 0 h 1702435"/>
              <a:gd name="T122" fmla="*/ 1702435 w 1702435"/>
              <a:gd name="T123" fmla="*/ 1702435 h 17024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02435" h="1702435">
                <a:moveTo>
                  <a:pt x="0" y="851153"/>
                </a:moveTo>
                <a:lnTo>
                  <a:pt x="2821" y="781352"/>
                </a:lnTo>
                <a:lnTo>
                  <a:pt x="11139" y="713103"/>
                </a:lnTo>
                <a:lnTo>
                  <a:pt x="24734" y="646627"/>
                </a:lnTo>
                <a:lnTo>
                  <a:pt x="43388" y="582141"/>
                </a:lnTo>
                <a:lnTo>
                  <a:pt x="66881" y="519866"/>
                </a:lnTo>
                <a:lnTo>
                  <a:pt x="94995" y="460020"/>
                </a:lnTo>
                <a:lnTo>
                  <a:pt x="127510" y="402823"/>
                </a:lnTo>
                <a:lnTo>
                  <a:pt x="164207" y="348493"/>
                </a:lnTo>
                <a:lnTo>
                  <a:pt x="204869" y="297251"/>
                </a:lnTo>
                <a:lnTo>
                  <a:pt x="249274" y="249314"/>
                </a:lnTo>
                <a:lnTo>
                  <a:pt x="297205" y="204903"/>
                </a:lnTo>
                <a:lnTo>
                  <a:pt x="348443" y="164236"/>
                </a:lnTo>
                <a:lnTo>
                  <a:pt x="402768" y="127533"/>
                </a:lnTo>
                <a:lnTo>
                  <a:pt x="459961" y="95013"/>
                </a:lnTo>
                <a:lnTo>
                  <a:pt x="519804" y="66894"/>
                </a:lnTo>
                <a:lnTo>
                  <a:pt x="582077" y="43396"/>
                </a:lnTo>
                <a:lnTo>
                  <a:pt x="646561" y="24739"/>
                </a:lnTo>
                <a:lnTo>
                  <a:pt x="713038" y="11141"/>
                </a:lnTo>
                <a:lnTo>
                  <a:pt x="781289" y="2821"/>
                </a:lnTo>
                <a:lnTo>
                  <a:pt x="851093" y="0"/>
                </a:lnTo>
                <a:lnTo>
                  <a:pt x="920896" y="2821"/>
                </a:lnTo>
                <a:lnTo>
                  <a:pt x="989144" y="11141"/>
                </a:lnTo>
                <a:lnTo>
                  <a:pt x="1055619" y="24739"/>
                </a:lnTo>
                <a:lnTo>
                  <a:pt x="1120101" y="43396"/>
                </a:lnTo>
                <a:lnTo>
                  <a:pt x="1182371" y="66894"/>
                </a:lnTo>
                <a:lnTo>
                  <a:pt x="1242211" y="95013"/>
                </a:lnTo>
                <a:lnTo>
                  <a:pt x="1299401" y="127533"/>
                </a:lnTo>
                <a:lnTo>
                  <a:pt x="1353723" y="164236"/>
                </a:lnTo>
                <a:lnTo>
                  <a:pt x="1404957" y="204903"/>
                </a:lnTo>
                <a:lnTo>
                  <a:pt x="1452885" y="249314"/>
                </a:lnTo>
                <a:lnTo>
                  <a:pt x="1497287" y="297251"/>
                </a:lnTo>
                <a:lnTo>
                  <a:pt x="1537946" y="348493"/>
                </a:lnTo>
                <a:lnTo>
                  <a:pt x="1574641" y="402823"/>
                </a:lnTo>
                <a:lnTo>
                  <a:pt x="1607153" y="460020"/>
                </a:lnTo>
                <a:lnTo>
                  <a:pt x="1635265" y="519866"/>
                </a:lnTo>
                <a:lnTo>
                  <a:pt x="1658756" y="582141"/>
                </a:lnTo>
                <a:lnTo>
                  <a:pt x="1677409" y="646627"/>
                </a:lnTo>
                <a:lnTo>
                  <a:pt x="1691003" y="713103"/>
                </a:lnTo>
                <a:lnTo>
                  <a:pt x="1699320" y="781352"/>
                </a:lnTo>
                <a:lnTo>
                  <a:pt x="1702141" y="851153"/>
                </a:lnTo>
                <a:lnTo>
                  <a:pt x="1699320" y="920950"/>
                </a:lnTo>
                <a:lnTo>
                  <a:pt x="1691003" y="989192"/>
                </a:lnTo>
                <a:lnTo>
                  <a:pt x="1677409" y="1055661"/>
                </a:lnTo>
                <a:lnTo>
                  <a:pt x="1658756" y="1120138"/>
                </a:lnTo>
                <a:lnTo>
                  <a:pt x="1635265" y="1182404"/>
                </a:lnTo>
                <a:lnTo>
                  <a:pt x="1607153" y="1242241"/>
                </a:lnTo>
                <a:lnTo>
                  <a:pt x="1574641" y="1299428"/>
                </a:lnTo>
                <a:lnTo>
                  <a:pt x="1537946" y="1353747"/>
                </a:lnTo>
                <a:lnTo>
                  <a:pt x="1497287" y="1404979"/>
                </a:lnTo>
                <a:lnTo>
                  <a:pt x="1452885" y="1452905"/>
                </a:lnTo>
                <a:lnTo>
                  <a:pt x="1404957" y="1497306"/>
                </a:lnTo>
                <a:lnTo>
                  <a:pt x="1353723" y="1537963"/>
                </a:lnTo>
                <a:lnTo>
                  <a:pt x="1299401" y="1574657"/>
                </a:lnTo>
                <a:lnTo>
                  <a:pt x="1242211" y="1607169"/>
                </a:lnTo>
                <a:lnTo>
                  <a:pt x="1182371" y="1635280"/>
                </a:lnTo>
                <a:lnTo>
                  <a:pt x="1120101" y="1658771"/>
                </a:lnTo>
                <a:lnTo>
                  <a:pt x="1055619" y="1677423"/>
                </a:lnTo>
                <a:lnTo>
                  <a:pt x="989144" y="1691017"/>
                </a:lnTo>
                <a:lnTo>
                  <a:pt x="920896" y="1699334"/>
                </a:lnTo>
                <a:lnTo>
                  <a:pt x="851093" y="1702155"/>
                </a:lnTo>
                <a:lnTo>
                  <a:pt x="781289" y="1699334"/>
                </a:lnTo>
                <a:lnTo>
                  <a:pt x="713038" y="1691017"/>
                </a:lnTo>
                <a:lnTo>
                  <a:pt x="646561" y="1677423"/>
                </a:lnTo>
                <a:lnTo>
                  <a:pt x="582077" y="1658771"/>
                </a:lnTo>
                <a:lnTo>
                  <a:pt x="519804" y="1635280"/>
                </a:lnTo>
                <a:lnTo>
                  <a:pt x="459961" y="1607169"/>
                </a:lnTo>
                <a:lnTo>
                  <a:pt x="402768" y="1574657"/>
                </a:lnTo>
                <a:lnTo>
                  <a:pt x="348443" y="1537963"/>
                </a:lnTo>
                <a:lnTo>
                  <a:pt x="297205" y="1497306"/>
                </a:lnTo>
                <a:lnTo>
                  <a:pt x="249274" y="1452905"/>
                </a:lnTo>
                <a:lnTo>
                  <a:pt x="204869" y="1404979"/>
                </a:lnTo>
                <a:lnTo>
                  <a:pt x="164207" y="1353747"/>
                </a:lnTo>
                <a:lnTo>
                  <a:pt x="127510" y="1299428"/>
                </a:lnTo>
                <a:lnTo>
                  <a:pt x="94995" y="1242241"/>
                </a:lnTo>
                <a:lnTo>
                  <a:pt x="66881" y="1182404"/>
                </a:lnTo>
                <a:lnTo>
                  <a:pt x="43388" y="1120138"/>
                </a:lnTo>
                <a:lnTo>
                  <a:pt x="24734" y="1055661"/>
                </a:lnTo>
                <a:lnTo>
                  <a:pt x="11139" y="989192"/>
                </a:lnTo>
                <a:lnTo>
                  <a:pt x="2821" y="920950"/>
                </a:lnTo>
                <a:lnTo>
                  <a:pt x="0" y="851153"/>
                </a:lnTo>
                <a:close/>
              </a:path>
            </a:pathLst>
          </a:custGeom>
          <a:noFill/>
          <a:ln w="27304">
            <a:solidFill>
              <a:srgbClr val="FFF6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0" name="object 6">
            <a:extLst>
              <a:ext uri="{FF2B5EF4-FFF2-40B4-BE49-F238E27FC236}">
                <a16:creationId xmlns:a16="http://schemas.microsoft.com/office/drawing/2014/main" id="{E1D364C3-1654-CB09-1487-5583C54B006B}"/>
              </a:ext>
            </a:extLst>
          </p:cNvPr>
          <p:cNvSpPr>
            <a:spLocks noChangeArrowheads="1"/>
          </p:cNvSpPr>
          <p:nvPr/>
        </p:nvSpPr>
        <p:spPr bwMode="auto">
          <a:xfrm>
            <a:off x="169863" y="1044575"/>
            <a:ext cx="1158875" cy="1152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1" name="object 7">
            <a:extLst>
              <a:ext uri="{FF2B5EF4-FFF2-40B4-BE49-F238E27FC236}">
                <a16:creationId xmlns:a16="http://schemas.microsoft.com/office/drawing/2014/main" id="{9860962B-E40C-045B-DA6F-A2A429B5C03D}"/>
              </a:ext>
            </a:extLst>
          </p:cNvPr>
          <p:cNvSpPr>
            <a:spLocks noChangeArrowheads="1"/>
          </p:cNvSpPr>
          <p:nvPr/>
        </p:nvSpPr>
        <p:spPr bwMode="auto">
          <a:xfrm>
            <a:off x="187325" y="1050925"/>
            <a:ext cx="1116013" cy="11112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2" name="object 8">
            <a:extLst>
              <a:ext uri="{FF2B5EF4-FFF2-40B4-BE49-F238E27FC236}">
                <a16:creationId xmlns:a16="http://schemas.microsoft.com/office/drawing/2014/main" id="{0980BB78-143F-D972-400D-363A3E167D92}"/>
              </a:ext>
            </a:extLst>
          </p:cNvPr>
          <p:cNvSpPr>
            <a:spLocks/>
          </p:cNvSpPr>
          <p:nvPr/>
        </p:nvSpPr>
        <p:spPr bwMode="auto">
          <a:xfrm>
            <a:off x="187325" y="1050925"/>
            <a:ext cx="1116013" cy="1111250"/>
          </a:xfrm>
          <a:custGeom>
            <a:avLst/>
            <a:gdLst>
              <a:gd name="T0" fmla="*/ 147889 w 1116330"/>
              <a:gd name="T1" fmla="*/ 170370 h 1111885"/>
              <a:gd name="T2" fmla="*/ 213657 w 1116330"/>
              <a:gd name="T3" fmla="*/ 111200 h 1111885"/>
              <a:gd name="T4" fmla="*/ 286665 w 1116330"/>
              <a:gd name="T5" fmla="*/ 64414 h 1111885"/>
              <a:gd name="T6" fmla="*/ 365298 w 1116330"/>
              <a:gd name="T7" fmla="*/ 30176 h 1111885"/>
              <a:gd name="T8" fmla="*/ 447942 w 1116330"/>
              <a:gd name="T9" fmla="*/ 8650 h 1111885"/>
              <a:gd name="T10" fmla="*/ 532984 w 1116330"/>
              <a:gd name="T11" fmla="*/ 0 h 1111885"/>
              <a:gd name="T12" fmla="*/ 618809 w 1116330"/>
              <a:gd name="T13" fmla="*/ 4389 h 1111885"/>
              <a:gd name="T14" fmla="*/ 703803 w 1116330"/>
              <a:gd name="T15" fmla="*/ 21983 h 1111885"/>
              <a:gd name="T16" fmla="*/ 786352 w 1116330"/>
              <a:gd name="T17" fmla="*/ 52945 h 1111885"/>
              <a:gd name="T18" fmla="*/ 864842 w 1116330"/>
              <a:gd name="T19" fmla="*/ 97439 h 1111885"/>
              <a:gd name="T20" fmla="*/ 937000 w 1116330"/>
              <a:gd name="T21" fmla="*/ 155037 h 1111885"/>
              <a:gd name="T22" fmla="*/ 997780 w 1116330"/>
              <a:gd name="T23" fmla="*/ 221713 h 1111885"/>
              <a:gd name="T24" fmla="*/ 1046263 w 1116330"/>
              <a:gd name="T25" fmla="*/ 295346 h 1111885"/>
              <a:gd name="T26" fmla="*/ 1082252 w 1116330"/>
              <a:gd name="T27" fmla="*/ 374326 h 1111885"/>
              <a:gd name="T28" fmla="*/ 1105552 w 1116330"/>
              <a:gd name="T29" fmla="*/ 457042 h 1111885"/>
              <a:gd name="T30" fmla="*/ 1115965 w 1116330"/>
              <a:gd name="T31" fmla="*/ 541881 h 1111885"/>
              <a:gd name="T32" fmla="*/ 1113294 w 1116330"/>
              <a:gd name="T33" fmla="*/ 627233 h 1111885"/>
              <a:gd name="T34" fmla="*/ 1097343 w 1116330"/>
              <a:gd name="T35" fmla="*/ 711488 h 1111885"/>
              <a:gd name="T36" fmla="*/ 1067915 w 1116330"/>
              <a:gd name="T37" fmla="*/ 793033 h 1111885"/>
              <a:gd name="T38" fmla="*/ 1024813 w 1116330"/>
              <a:gd name="T39" fmla="*/ 870257 h 1111885"/>
              <a:gd name="T40" fmla="*/ 968408 w 1116330"/>
              <a:gd name="T41" fmla="*/ 940924 h 1111885"/>
              <a:gd name="T42" fmla="*/ 902641 w 1116330"/>
              <a:gd name="T43" fmla="*/ 1000100 h 1111885"/>
              <a:gd name="T44" fmla="*/ 829635 w 1116330"/>
              <a:gd name="T45" fmla="*/ 1046898 h 1111885"/>
              <a:gd name="T46" fmla="*/ 751005 w 1116330"/>
              <a:gd name="T47" fmla="*/ 1081152 h 1111885"/>
              <a:gd name="T48" fmla="*/ 668363 w 1116330"/>
              <a:gd name="T49" fmla="*/ 1102698 h 1111885"/>
              <a:gd name="T50" fmla="*/ 583323 w 1116330"/>
              <a:gd name="T51" fmla="*/ 1111368 h 1111885"/>
              <a:gd name="T52" fmla="*/ 497499 w 1116330"/>
              <a:gd name="T53" fmla="*/ 1106999 h 1111885"/>
              <a:gd name="T54" fmla="*/ 412504 w 1116330"/>
              <a:gd name="T55" fmla="*/ 1089425 h 1111885"/>
              <a:gd name="T56" fmla="*/ 329953 w 1116330"/>
              <a:gd name="T57" fmla="*/ 1058481 h 1111885"/>
              <a:gd name="T58" fmla="*/ 251458 w 1116330"/>
              <a:gd name="T59" fmla="*/ 1014001 h 1111885"/>
              <a:gd name="T60" fmla="*/ 179297 w 1116330"/>
              <a:gd name="T61" fmla="*/ 956404 h 1111885"/>
              <a:gd name="T62" fmla="*/ 118515 w 1116330"/>
              <a:gd name="T63" fmla="*/ 889722 h 1111885"/>
              <a:gd name="T64" fmla="*/ 70028 w 1116330"/>
              <a:gd name="T65" fmla="*/ 816084 h 1111885"/>
              <a:gd name="T66" fmla="*/ 34033 w 1116330"/>
              <a:gd name="T67" fmla="*/ 737099 h 1111885"/>
              <a:gd name="T68" fmla="*/ 10729 w 1116330"/>
              <a:gd name="T69" fmla="*/ 654377 h 1111885"/>
              <a:gd name="T70" fmla="*/ 313 w 1116330"/>
              <a:gd name="T71" fmla="*/ 569529 h 1111885"/>
              <a:gd name="T72" fmla="*/ 2982 w 1116330"/>
              <a:gd name="T73" fmla="*/ 484163 h 1111885"/>
              <a:gd name="T74" fmla="*/ 18934 w 1116330"/>
              <a:gd name="T75" fmla="*/ 399889 h 1111885"/>
              <a:gd name="T76" fmla="*/ 48367 w 1116330"/>
              <a:gd name="T77" fmla="*/ 318317 h 1111885"/>
              <a:gd name="T78" fmla="*/ 91478 w 1116330"/>
              <a:gd name="T79" fmla="*/ 241057 h 111188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6330"/>
              <a:gd name="T121" fmla="*/ 0 h 1111885"/>
              <a:gd name="T122" fmla="*/ 1116330 w 1116330"/>
              <a:gd name="T123" fmla="*/ 1111885 h 111188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6330" h="1111885">
                <a:moveTo>
                  <a:pt x="118225" y="204547"/>
                </a:moveTo>
                <a:lnTo>
                  <a:pt x="147889" y="170370"/>
                </a:lnTo>
                <a:lnTo>
                  <a:pt x="179768" y="139247"/>
                </a:lnTo>
                <a:lnTo>
                  <a:pt x="213657" y="111200"/>
                </a:lnTo>
                <a:lnTo>
                  <a:pt x="249357" y="86249"/>
                </a:lnTo>
                <a:lnTo>
                  <a:pt x="286665" y="64414"/>
                </a:lnTo>
                <a:lnTo>
                  <a:pt x="325379" y="45716"/>
                </a:lnTo>
                <a:lnTo>
                  <a:pt x="365298" y="30176"/>
                </a:lnTo>
                <a:lnTo>
                  <a:pt x="406220" y="17814"/>
                </a:lnTo>
                <a:lnTo>
                  <a:pt x="447942" y="8650"/>
                </a:lnTo>
                <a:lnTo>
                  <a:pt x="490265" y="2705"/>
                </a:lnTo>
                <a:lnTo>
                  <a:pt x="532984" y="0"/>
                </a:lnTo>
                <a:lnTo>
                  <a:pt x="575900" y="554"/>
                </a:lnTo>
                <a:lnTo>
                  <a:pt x="618809" y="4389"/>
                </a:lnTo>
                <a:lnTo>
                  <a:pt x="661511" y="11525"/>
                </a:lnTo>
                <a:lnTo>
                  <a:pt x="703803" y="21983"/>
                </a:lnTo>
                <a:lnTo>
                  <a:pt x="745484" y="35783"/>
                </a:lnTo>
                <a:lnTo>
                  <a:pt x="786352" y="52945"/>
                </a:lnTo>
                <a:lnTo>
                  <a:pt x="826205" y="73490"/>
                </a:lnTo>
                <a:lnTo>
                  <a:pt x="864842" y="97439"/>
                </a:lnTo>
                <a:lnTo>
                  <a:pt x="902060" y="124812"/>
                </a:lnTo>
                <a:lnTo>
                  <a:pt x="937000" y="155037"/>
                </a:lnTo>
                <a:lnTo>
                  <a:pt x="968915" y="187404"/>
                </a:lnTo>
                <a:lnTo>
                  <a:pt x="997780" y="221713"/>
                </a:lnTo>
                <a:lnTo>
                  <a:pt x="1023571" y="257760"/>
                </a:lnTo>
                <a:lnTo>
                  <a:pt x="1046263" y="295346"/>
                </a:lnTo>
                <a:lnTo>
                  <a:pt x="1065832" y="334269"/>
                </a:lnTo>
                <a:lnTo>
                  <a:pt x="1082252" y="374326"/>
                </a:lnTo>
                <a:lnTo>
                  <a:pt x="1095501" y="415318"/>
                </a:lnTo>
                <a:lnTo>
                  <a:pt x="1105552" y="457042"/>
                </a:lnTo>
                <a:lnTo>
                  <a:pt x="1112382" y="499296"/>
                </a:lnTo>
                <a:lnTo>
                  <a:pt x="1115965" y="541881"/>
                </a:lnTo>
                <a:lnTo>
                  <a:pt x="1116277" y="584594"/>
                </a:lnTo>
                <a:lnTo>
                  <a:pt x="1113294" y="627233"/>
                </a:lnTo>
                <a:lnTo>
                  <a:pt x="1106991" y="669599"/>
                </a:lnTo>
                <a:lnTo>
                  <a:pt x="1097343" y="711488"/>
                </a:lnTo>
                <a:lnTo>
                  <a:pt x="1084326" y="752700"/>
                </a:lnTo>
                <a:lnTo>
                  <a:pt x="1067915" y="793033"/>
                </a:lnTo>
                <a:lnTo>
                  <a:pt x="1048085" y="832286"/>
                </a:lnTo>
                <a:lnTo>
                  <a:pt x="1024813" y="870257"/>
                </a:lnTo>
                <a:lnTo>
                  <a:pt x="998072" y="906745"/>
                </a:lnTo>
                <a:lnTo>
                  <a:pt x="968408" y="940924"/>
                </a:lnTo>
                <a:lnTo>
                  <a:pt x="936530" y="972049"/>
                </a:lnTo>
                <a:lnTo>
                  <a:pt x="902641" y="1000100"/>
                </a:lnTo>
                <a:lnTo>
                  <a:pt x="866942" y="1025057"/>
                </a:lnTo>
                <a:lnTo>
                  <a:pt x="829635" y="1046898"/>
                </a:lnTo>
                <a:lnTo>
                  <a:pt x="790922" y="1065604"/>
                </a:lnTo>
                <a:lnTo>
                  <a:pt x="751005" y="1081152"/>
                </a:lnTo>
                <a:lnTo>
                  <a:pt x="710084" y="1093524"/>
                </a:lnTo>
                <a:lnTo>
                  <a:pt x="668363" y="1102698"/>
                </a:lnTo>
                <a:lnTo>
                  <a:pt x="626042" y="1108653"/>
                </a:lnTo>
                <a:lnTo>
                  <a:pt x="583323" y="1111368"/>
                </a:lnTo>
                <a:lnTo>
                  <a:pt x="540408" y="1110824"/>
                </a:lnTo>
                <a:lnTo>
                  <a:pt x="497499" y="1106999"/>
                </a:lnTo>
                <a:lnTo>
                  <a:pt x="454797" y="1099873"/>
                </a:lnTo>
                <a:lnTo>
                  <a:pt x="412504" y="1089425"/>
                </a:lnTo>
                <a:lnTo>
                  <a:pt x="370822" y="1075635"/>
                </a:lnTo>
                <a:lnTo>
                  <a:pt x="329953" y="1058481"/>
                </a:lnTo>
                <a:lnTo>
                  <a:pt x="290098" y="1037943"/>
                </a:lnTo>
                <a:lnTo>
                  <a:pt x="251458" y="1014001"/>
                </a:lnTo>
                <a:lnTo>
                  <a:pt x="214237" y="986634"/>
                </a:lnTo>
                <a:lnTo>
                  <a:pt x="179297" y="956404"/>
                </a:lnTo>
                <a:lnTo>
                  <a:pt x="147381" y="924033"/>
                </a:lnTo>
                <a:lnTo>
                  <a:pt x="118515" y="889722"/>
                </a:lnTo>
                <a:lnTo>
                  <a:pt x="92722" y="853672"/>
                </a:lnTo>
                <a:lnTo>
                  <a:pt x="70028" y="816084"/>
                </a:lnTo>
                <a:lnTo>
                  <a:pt x="50457" y="777159"/>
                </a:lnTo>
                <a:lnTo>
                  <a:pt x="34033" y="737099"/>
                </a:lnTo>
                <a:lnTo>
                  <a:pt x="20783" y="696105"/>
                </a:lnTo>
                <a:lnTo>
                  <a:pt x="10729" y="654377"/>
                </a:lnTo>
                <a:lnTo>
                  <a:pt x="3898" y="612118"/>
                </a:lnTo>
                <a:lnTo>
                  <a:pt x="313" y="569529"/>
                </a:lnTo>
                <a:lnTo>
                  <a:pt x="0" y="526810"/>
                </a:lnTo>
                <a:lnTo>
                  <a:pt x="2982" y="484163"/>
                </a:lnTo>
                <a:lnTo>
                  <a:pt x="9285" y="441789"/>
                </a:lnTo>
                <a:lnTo>
                  <a:pt x="18934" y="399889"/>
                </a:lnTo>
                <a:lnTo>
                  <a:pt x="31953" y="358665"/>
                </a:lnTo>
                <a:lnTo>
                  <a:pt x="48367" y="318317"/>
                </a:lnTo>
                <a:lnTo>
                  <a:pt x="68200" y="279048"/>
                </a:lnTo>
                <a:lnTo>
                  <a:pt x="91478" y="241057"/>
                </a:lnTo>
                <a:lnTo>
                  <a:pt x="118225" y="20454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3" name="object 9">
            <a:extLst>
              <a:ext uri="{FF2B5EF4-FFF2-40B4-BE49-F238E27FC236}">
                <a16:creationId xmlns:a16="http://schemas.microsoft.com/office/drawing/2014/main" id="{05CB2560-2EC0-D7E7-BC75-78D6E127975C}"/>
              </a:ext>
            </a:extLst>
          </p:cNvPr>
          <p:cNvSpPr>
            <a:spLocks/>
          </p:cNvSpPr>
          <p:nvPr/>
        </p:nvSpPr>
        <p:spPr bwMode="auto">
          <a:xfrm>
            <a:off x="317500" y="1181100"/>
            <a:ext cx="855663" cy="850900"/>
          </a:xfrm>
          <a:custGeom>
            <a:avLst/>
            <a:gdLst>
              <a:gd name="T0" fmla="*/ 89835 w 855980"/>
              <a:gd name="T1" fmla="*/ 155527 h 850900"/>
              <a:gd name="T2" fmla="*/ 51677 w 855980"/>
              <a:gd name="T3" fmla="*/ 212396 h 850900"/>
              <a:gd name="T4" fmla="*/ 24088 w 855980"/>
              <a:gd name="T5" fmla="*/ 273222 h 850900"/>
              <a:gd name="T6" fmla="*/ 6914 w 855980"/>
              <a:gd name="T7" fmla="*/ 336771 h 850900"/>
              <a:gd name="T8" fmla="*/ 0 w 855980"/>
              <a:gd name="T9" fmla="*/ 401808 h 850900"/>
              <a:gd name="T10" fmla="*/ 341 w 855980"/>
              <a:gd name="T11" fmla="*/ 434500 h 850900"/>
              <a:gd name="T12" fmla="*/ 8524 w 855980"/>
              <a:gd name="T13" fmla="*/ 499458 h 850900"/>
              <a:gd name="T14" fmla="*/ 26578 w 855980"/>
              <a:gd name="T15" fmla="*/ 562820 h 850900"/>
              <a:gd name="T16" fmla="*/ 54348 w 855980"/>
              <a:gd name="T17" fmla="*/ 623354 h 850900"/>
              <a:gd name="T18" fmla="*/ 91678 w 855980"/>
              <a:gd name="T19" fmla="*/ 679825 h 850900"/>
              <a:gd name="T20" fmla="*/ 138414 w 855980"/>
              <a:gd name="T21" fmla="*/ 731000 h 850900"/>
              <a:gd name="T22" fmla="*/ 165261 w 855980"/>
              <a:gd name="T23" fmla="*/ 754215 h 850900"/>
              <a:gd name="T24" fmla="*/ 223511 w 855980"/>
              <a:gd name="T25" fmla="*/ 793657 h 850900"/>
              <a:gd name="T26" fmla="*/ 285457 w 855980"/>
              <a:gd name="T27" fmla="*/ 822692 h 850900"/>
              <a:gd name="T28" fmla="*/ 349863 w 855980"/>
              <a:gd name="T29" fmla="*/ 841442 h 850900"/>
              <a:gd name="T30" fmla="*/ 415492 w 855980"/>
              <a:gd name="T31" fmla="*/ 850029 h 850900"/>
              <a:gd name="T32" fmla="*/ 448379 w 855980"/>
              <a:gd name="T33" fmla="*/ 850551 h 850900"/>
              <a:gd name="T34" fmla="*/ 481108 w 855980"/>
              <a:gd name="T35" fmla="*/ 848577 h 850900"/>
              <a:gd name="T36" fmla="*/ 545474 w 855980"/>
              <a:gd name="T37" fmla="*/ 837209 h 850900"/>
              <a:gd name="T38" fmla="*/ 607355 w 855980"/>
              <a:gd name="T39" fmla="*/ 816047 h 850900"/>
              <a:gd name="T40" fmla="*/ 665513 w 855980"/>
              <a:gd name="T41" fmla="*/ 785213 h 850900"/>
              <a:gd name="T42" fmla="*/ 718713 w 855980"/>
              <a:gd name="T43" fmla="*/ 744831 h 850900"/>
              <a:gd name="T44" fmla="*/ 765717 w 855980"/>
              <a:gd name="T45" fmla="*/ 695023 h 850900"/>
              <a:gd name="T46" fmla="*/ 786128 w 855980"/>
              <a:gd name="T47" fmla="*/ 667143 h 850900"/>
              <a:gd name="T48" fmla="*/ 803878 w 855980"/>
              <a:gd name="T49" fmla="*/ 638124 h 850900"/>
              <a:gd name="T50" fmla="*/ 831468 w 855980"/>
              <a:gd name="T51" fmla="*/ 577281 h 850900"/>
              <a:gd name="T52" fmla="*/ 848642 w 855980"/>
              <a:gd name="T53" fmla="*/ 513725 h 850900"/>
              <a:gd name="T54" fmla="*/ 855557 w 855980"/>
              <a:gd name="T55" fmla="*/ 448689 h 850900"/>
              <a:gd name="T56" fmla="*/ 855216 w 855980"/>
              <a:gd name="T57" fmla="*/ 416000 h 850900"/>
              <a:gd name="T58" fmla="*/ 847033 w 855980"/>
              <a:gd name="T59" fmla="*/ 351051 h 850900"/>
              <a:gd name="T60" fmla="*/ 828980 w 855980"/>
              <a:gd name="T61" fmla="*/ 287701 h 850900"/>
              <a:gd name="T62" fmla="*/ 801210 w 855980"/>
              <a:gd name="T63" fmla="*/ 227179 h 850900"/>
              <a:gd name="T64" fmla="*/ 763881 w 855980"/>
              <a:gd name="T65" fmla="*/ 170718 h 850900"/>
              <a:gd name="T66" fmla="*/ 717148 w 855980"/>
              <a:gd name="T67" fmla="*/ 119550 h 850900"/>
              <a:gd name="T68" fmla="*/ 690303 w 855980"/>
              <a:gd name="T69" fmla="*/ 96335 h 850900"/>
              <a:gd name="T70" fmla="*/ 661715 w 855980"/>
              <a:gd name="T71" fmla="*/ 75305 h 850900"/>
              <a:gd name="T72" fmla="*/ 632048 w 855980"/>
              <a:gd name="T73" fmla="*/ 56893 h 850900"/>
              <a:gd name="T74" fmla="*/ 570098 w 855980"/>
              <a:gd name="T75" fmla="*/ 27858 h 850900"/>
              <a:gd name="T76" fmla="*/ 505689 w 855980"/>
              <a:gd name="T77" fmla="*/ 9109 h 850900"/>
              <a:gd name="T78" fmla="*/ 440059 w 855980"/>
              <a:gd name="T79" fmla="*/ 521 h 850900"/>
              <a:gd name="T80" fmla="*/ 407171 w 855980"/>
              <a:gd name="T81" fmla="*/ 0 h 850900"/>
              <a:gd name="T82" fmla="*/ 374442 w 855980"/>
              <a:gd name="T83" fmla="*/ 1973 h 850900"/>
              <a:gd name="T84" fmla="*/ 310075 w 855980"/>
              <a:gd name="T85" fmla="*/ 13341 h 850900"/>
              <a:gd name="T86" fmla="*/ 248195 w 855980"/>
              <a:gd name="T87" fmla="*/ 34503 h 850900"/>
              <a:gd name="T88" fmla="*/ 190038 w 855980"/>
              <a:gd name="T89" fmla="*/ 65337 h 850900"/>
              <a:gd name="T90" fmla="*/ 136839 w 855980"/>
              <a:gd name="T91" fmla="*/ 105719 h 850900"/>
              <a:gd name="T92" fmla="*/ 112485 w 855980"/>
              <a:gd name="T93" fmla="*/ 129453 h 850900"/>
              <a:gd name="T94" fmla="*/ 89835 w 855980"/>
              <a:gd name="T95" fmla="*/ 155527 h 8509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55980"/>
              <a:gd name="T145" fmla="*/ 0 h 850900"/>
              <a:gd name="T146" fmla="*/ 855980 w 855980"/>
              <a:gd name="T147" fmla="*/ 850900 h 8509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55980" h="850900">
                <a:moveTo>
                  <a:pt x="89835" y="155527"/>
                </a:moveTo>
                <a:lnTo>
                  <a:pt x="51677" y="212396"/>
                </a:lnTo>
                <a:lnTo>
                  <a:pt x="24088" y="273222"/>
                </a:lnTo>
                <a:lnTo>
                  <a:pt x="6914" y="336771"/>
                </a:lnTo>
                <a:lnTo>
                  <a:pt x="0" y="401808"/>
                </a:lnTo>
                <a:lnTo>
                  <a:pt x="341" y="434500"/>
                </a:lnTo>
                <a:lnTo>
                  <a:pt x="8524" y="499458"/>
                </a:lnTo>
                <a:lnTo>
                  <a:pt x="26578" y="562820"/>
                </a:lnTo>
                <a:lnTo>
                  <a:pt x="54348" y="623354"/>
                </a:lnTo>
                <a:lnTo>
                  <a:pt x="91678" y="679825"/>
                </a:lnTo>
                <a:lnTo>
                  <a:pt x="138414" y="731000"/>
                </a:lnTo>
                <a:lnTo>
                  <a:pt x="165261" y="754215"/>
                </a:lnTo>
                <a:lnTo>
                  <a:pt x="223511" y="793657"/>
                </a:lnTo>
                <a:lnTo>
                  <a:pt x="285457" y="822692"/>
                </a:lnTo>
                <a:lnTo>
                  <a:pt x="349863" y="841442"/>
                </a:lnTo>
                <a:lnTo>
                  <a:pt x="415492" y="850029"/>
                </a:lnTo>
                <a:lnTo>
                  <a:pt x="448379" y="850551"/>
                </a:lnTo>
                <a:lnTo>
                  <a:pt x="481108" y="848577"/>
                </a:lnTo>
                <a:lnTo>
                  <a:pt x="545474" y="837209"/>
                </a:lnTo>
                <a:lnTo>
                  <a:pt x="607355" y="816047"/>
                </a:lnTo>
                <a:lnTo>
                  <a:pt x="665513" y="785213"/>
                </a:lnTo>
                <a:lnTo>
                  <a:pt x="718713" y="744831"/>
                </a:lnTo>
                <a:lnTo>
                  <a:pt x="765717" y="695023"/>
                </a:lnTo>
                <a:lnTo>
                  <a:pt x="786128" y="667143"/>
                </a:lnTo>
                <a:lnTo>
                  <a:pt x="803878" y="638124"/>
                </a:lnTo>
                <a:lnTo>
                  <a:pt x="831468" y="577281"/>
                </a:lnTo>
                <a:lnTo>
                  <a:pt x="848642" y="513725"/>
                </a:lnTo>
                <a:lnTo>
                  <a:pt x="855557" y="448689"/>
                </a:lnTo>
                <a:lnTo>
                  <a:pt x="855216" y="416000"/>
                </a:lnTo>
                <a:lnTo>
                  <a:pt x="847033" y="351051"/>
                </a:lnTo>
                <a:lnTo>
                  <a:pt x="828980" y="287701"/>
                </a:lnTo>
                <a:lnTo>
                  <a:pt x="801210" y="227179"/>
                </a:lnTo>
                <a:lnTo>
                  <a:pt x="763881" y="170718"/>
                </a:lnTo>
                <a:lnTo>
                  <a:pt x="717148" y="119550"/>
                </a:lnTo>
                <a:lnTo>
                  <a:pt x="690303" y="96335"/>
                </a:lnTo>
                <a:lnTo>
                  <a:pt x="661715" y="75305"/>
                </a:lnTo>
                <a:lnTo>
                  <a:pt x="632048" y="56893"/>
                </a:lnTo>
                <a:lnTo>
                  <a:pt x="570098" y="27858"/>
                </a:lnTo>
                <a:lnTo>
                  <a:pt x="505689" y="9109"/>
                </a:lnTo>
                <a:lnTo>
                  <a:pt x="440059" y="521"/>
                </a:lnTo>
                <a:lnTo>
                  <a:pt x="407171" y="0"/>
                </a:lnTo>
                <a:lnTo>
                  <a:pt x="374442" y="1973"/>
                </a:lnTo>
                <a:lnTo>
                  <a:pt x="310075" y="13341"/>
                </a:lnTo>
                <a:lnTo>
                  <a:pt x="248195" y="34503"/>
                </a:lnTo>
                <a:lnTo>
                  <a:pt x="190038" y="65337"/>
                </a:lnTo>
                <a:lnTo>
                  <a:pt x="136839" y="105719"/>
                </a:lnTo>
                <a:lnTo>
                  <a:pt x="112485" y="129453"/>
                </a:lnTo>
                <a:lnTo>
                  <a:pt x="89835" y="15552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4" name="object 10">
            <a:extLst>
              <a:ext uri="{FF2B5EF4-FFF2-40B4-BE49-F238E27FC236}">
                <a16:creationId xmlns:a16="http://schemas.microsoft.com/office/drawing/2014/main" id="{BFBF083B-ABEF-6E17-4585-B9F9F862C305}"/>
              </a:ext>
            </a:extLst>
          </p:cNvPr>
          <p:cNvSpPr>
            <a:spLocks/>
          </p:cNvSpPr>
          <p:nvPr/>
        </p:nvSpPr>
        <p:spPr bwMode="auto">
          <a:xfrm>
            <a:off x="1087438" y="0"/>
            <a:ext cx="8056562" cy="6858000"/>
          </a:xfrm>
          <a:custGeom>
            <a:avLst/>
            <a:gdLst>
              <a:gd name="T0" fmla="*/ 0 w 8056245"/>
              <a:gd name="T1" fmla="*/ 6857999 h 6858000"/>
              <a:gd name="T2" fmla="*/ 8055864 w 8056245"/>
              <a:gd name="T3" fmla="*/ 6857999 h 6858000"/>
              <a:gd name="T4" fmla="*/ 8055864 w 8056245"/>
              <a:gd name="T5" fmla="*/ 0 h 6858000"/>
              <a:gd name="T6" fmla="*/ 0 w 8056245"/>
              <a:gd name="T7" fmla="*/ 0 h 6858000"/>
              <a:gd name="T8" fmla="*/ 0 w 8056245"/>
              <a:gd name="T9" fmla="*/ 6857999 h 6858000"/>
              <a:gd name="T10" fmla="*/ 0 60000 65536"/>
              <a:gd name="T11" fmla="*/ 0 60000 65536"/>
              <a:gd name="T12" fmla="*/ 0 60000 65536"/>
              <a:gd name="T13" fmla="*/ 0 60000 65536"/>
              <a:gd name="T14" fmla="*/ 0 60000 65536"/>
              <a:gd name="T15" fmla="*/ 0 w 8056245"/>
              <a:gd name="T16" fmla="*/ 0 h 6858000"/>
              <a:gd name="T17" fmla="*/ 8056245 w 8056245"/>
              <a:gd name="T18" fmla="*/ 6858000 h 6858000"/>
            </a:gdLst>
            <a:ahLst/>
            <a:cxnLst>
              <a:cxn ang="T10">
                <a:pos x="T0" y="T1"/>
              </a:cxn>
              <a:cxn ang="T11">
                <a:pos x="T2" y="T3"/>
              </a:cxn>
              <a:cxn ang="T12">
                <a:pos x="T4" y="T5"/>
              </a:cxn>
              <a:cxn ang="T13">
                <a:pos x="T6" y="T7"/>
              </a:cxn>
              <a:cxn ang="T14">
                <a:pos x="T8" y="T9"/>
              </a:cxn>
            </a:cxnLst>
            <a:rect l="T15" t="T16" r="T17" b="T18"/>
            <a:pathLst>
              <a:path w="8056245" h="6858000">
                <a:moveTo>
                  <a:pt x="0" y="6857999"/>
                </a:moveTo>
                <a:lnTo>
                  <a:pt x="8055864" y="6857999"/>
                </a:lnTo>
                <a:lnTo>
                  <a:pt x="8055864"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5" name="object 11">
            <a:extLst>
              <a:ext uri="{FF2B5EF4-FFF2-40B4-BE49-F238E27FC236}">
                <a16:creationId xmlns:a16="http://schemas.microsoft.com/office/drawing/2014/main" id="{489911C2-C2A7-EB6C-7F8E-4E97334F3846}"/>
              </a:ext>
            </a:extLst>
          </p:cNvPr>
          <p:cNvSpPr>
            <a:spLocks/>
          </p:cNvSpPr>
          <p:nvPr/>
        </p:nvSpPr>
        <p:spPr bwMode="auto">
          <a:xfrm>
            <a:off x="1012825" y="0"/>
            <a:ext cx="3175" cy="6858000"/>
          </a:xfrm>
          <a:custGeom>
            <a:avLst/>
            <a:gdLst>
              <a:gd name="T0" fmla="*/ 0 w 2540"/>
              <a:gd name="T1" fmla="*/ 6857999 h 6858000"/>
              <a:gd name="T2" fmla="*/ 2106 w 2540"/>
              <a:gd name="T3" fmla="*/ 6857999 h 6858000"/>
              <a:gd name="T4" fmla="*/ 2106 w 2540"/>
              <a:gd name="T5" fmla="*/ 0 h 6858000"/>
              <a:gd name="T6" fmla="*/ 0 w 2540"/>
              <a:gd name="T7" fmla="*/ 0 h 6858000"/>
              <a:gd name="T8" fmla="*/ 0 w 2540"/>
              <a:gd name="T9" fmla="*/ 6857999 h 6858000"/>
              <a:gd name="T10" fmla="*/ 0 60000 65536"/>
              <a:gd name="T11" fmla="*/ 0 60000 65536"/>
              <a:gd name="T12" fmla="*/ 0 60000 65536"/>
              <a:gd name="T13" fmla="*/ 0 60000 65536"/>
              <a:gd name="T14" fmla="*/ 0 60000 65536"/>
              <a:gd name="T15" fmla="*/ 0 w 2540"/>
              <a:gd name="T16" fmla="*/ 0 h 6858000"/>
              <a:gd name="T17" fmla="*/ 2540 w 2540"/>
              <a:gd name="T18" fmla="*/ 6858000 h 6858000"/>
            </a:gdLst>
            <a:ahLst/>
            <a:cxnLst>
              <a:cxn ang="T10">
                <a:pos x="T0" y="T1"/>
              </a:cxn>
              <a:cxn ang="T11">
                <a:pos x="T2" y="T3"/>
              </a:cxn>
              <a:cxn ang="T12">
                <a:pos x="T4" y="T5"/>
              </a:cxn>
              <a:cxn ang="T13">
                <a:pos x="T6" y="T7"/>
              </a:cxn>
              <a:cxn ang="T14">
                <a:pos x="T8" y="T9"/>
              </a:cxn>
            </a:cxnLst>
            <a:rect l="T15" t="T16" r="T17" b="T18"/>
            <a:pathLst>
              <a:path w="2540" h="6858000">
                <a:moveTo>
                  <a:pt x="0" y="6857999"/>
                </a:moveTo>
                <a:lnTo>
                  <a:pt x="2106" y="6857999"/>
                </a:lnTo>
                <a:lnTo>
                  <a:pt x="2106"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6" name="object 12">
            <a:extLst>
              <a:ext uri="{FF2B5EF4-FFF2-40B4-BE49-F238E27FC236}">
                <a16:creationId xmlns:a16="http://schemas.microsoft.com/office/drawing/2014/main" id="{3BCED626-2537-F828-896B-0669E72FB6C4}"/>
              </a:ext>
            </a:extLst>
          </p:cNvPr>
          <p:cNvSpPr>
            <a:spLocks noChangeArrowheads="1"/>
          </p:cNvSpPr>
          <p:nvPr/>
        </p:nvSpPr>
        <p:spPr bwMode="auto">
          <a:xfrm>
            <a:off x="935038" y="0"/>
            <a:ext cx="155575" cy="68580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7" name="object 13">
            <a:extLst>
              <a:ext uri="{FF2B5EF4-FFF2-40B4-BE49-F238E27FC236}">
                <a16:creationId xmlns:a16="http://schemas.microsoft.com/office/drawing/2014/main" id="{B6CBA264-94EA-3048-3671-05FFB4C48CA5}"/>
              </a:ext>
            </a:extLst>
          </p:cNvPr>
          <p:cNvSpPr>
            <a:spLocks noChangeArrowheads="1"/>
          </p:cNvSpPr>
          <p:nvPr/>
        </p:nvSpPr>
        <p:spPr bwMode="auto">
          <a:xfrm>
            <a:off x="1027113" y="3387725"/>
            <a:ext cx="82550" cy="825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8" name="object 14">
            <a:extLst>
              <a:ext uri="{FF2B5EF4-FFF2-40B4-BE49-F238E27FC236}">
                <a16:creationId xmlns:a16="http://schemas.microsoft.com/office/drawing/2014/main" id="{4B3D4AC8-CA00-2CB1-98B2-6DDEB5BAC2C5}"/>
              </a:ext>
            </a:extLst>
          </p:cNvPr>
          <p:cNvSpPr>
            <a:spLocks/>
          </p:cNvSpPr>
          <p:nvPr/>
        </p:nvSpPr>
        <p:spPr bwMode="auto">
          <a:xfrm>
            <a:off x="1014413" y="0"/>
            <a:ext cx="74612" cy="6858000"/>
          </a:xfrm>
          <a:custGeom>
            <a:avLst/>
            <a:gdLst>
              <a:gd name="T0" fmla="*/ 0 w 73659"/>
              <a:gd name="T1" fmla="*/ 6857999 h 6858000"/>
              <a:gd name="T2" fmla="*/ 73151 w 73659"/>
              <a:gd name="T3" fmla="*/ 6857999 h 6858000"/>
              <a:gd name="T4" fmla="*/ 73151 w 73659"/>
              <a:gd name="T5" fmla="*/ 0 h 6858000"/>
              <a:gd name="T6" fmla="*/ 0 w 73659"/>
              <a:gd name="T7" fmla="*/ 0 h 6858000"/>
              <a:gd name="T8" fmla="*/ 0 w 73659"/>
              <a:gd name="T9" fmla="*/ 6857999 h 6858000"/>
              <a:gd name="T10" fmla="*/ 0 60000 65536"/>
              <a:gd name="T11" fmla="*/ 0 60000 65536"/>
              <a:gd name="T12" fmla="*/ 0 60000 65536"/>
              <a:gd name="T13" fmla="*/ 0 60000 65536"/>
              <a:gd name="T14" fmla="*/ 0 60000 65536"/>
              <a:gd name="T15" fmla="*/ 0 w 73659"/>
              <a:gd name="T16" fmla="*/ 0 h 6858000"/>
              <a:gd name="T17" fmla="*/ 73659 w 73659"/>
              <a:gd name="T18" fmla="*/ 6858000 h 6858000"/>
            </a:gdLst>
            <a:ahLst/>
            <a:cxnLst>
              <a:cxn ang="T10">
                <a:pos x="T0" y="T1"/>
              </a:cxn>
              <a:cxn ang="T11">
                <a:pos x="T2" y="T3"/>
              </a:cxn>
              <a:cxn ang="T12">
                <a:pos x="T4" y="T5"/>
              </a:cxn>
              <a:cxn ang="T13">
                <a:pos x="T6" y="T7"/>
              </a:cxn>
              <a:cxn ang="T14">
                <a:pos x="T8" y="T9"/>
              </a:cxn>
            </a:cxnLst>
            <a:rect l="T15" t="T16" r="T17" b="T18"/>
            <a:pathLst>
              <a:path w="73659" h="6858000">
                <a:moveTo>
                  <a:pt x="0" y="6857999"/>
                </a:moveTo>
                <a:lnTo>
                  <a:pt x="73151" y="6857999"/>
                </a:lnTo>
                <a:lnTo>
                  <a:pt x="73151"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59" name="object 15">
            <a:extLst>
              <a:ext uri="{FF2B5EF4-FFF2-40B4-BE49-F238E27FC236}">
                <a16:creationId xmlns:a16="http://schemas.microsoft.com/office/drawing/2014/main" id="{3FD27ADE-880A-B665-EB94-655E32D9E1F3}"/>
              </a:ext>
            </a:extLst>
          </p:cNvPr>
          <p:cNvSpPr>
            <a:spLocks noChangeArrowheads="1"/>
          </p:cNvSpPr>
          <p:nvPr/>
        </p:nvSpPr>
        <p:spPr bwMode="auto">
          <a:xfrm>
            <a:off x="920750" y="1414463"/>
            <a:ext cx="211138" cy="2095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60" name="object 16">
            <a:extLst>
              <a:ext uri="{FF2B5EF4-FFF2-40B4-BE49-F238E27FC236}">
                <a16:creationId xmlns:a16="http://schemas.microsoft.com/office/drawing/2014/main" id="{2EA0EAED-0187-ACCD-9125-505F9420A8C5}"/>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61" name="object 17">
            <a:extLst>
              <a:ext uri="{FF2B5EF4-FFF2-40B4-BE49-F238E27FC236}">
                <a16:creationId xmlns:a16="http://schemas.microsoft.com/office/drawing/2014/main" id="{4290398B-2759-DC7B-30D4-F1BB0549E1D3}"/>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1762" name="object 18">
            <a:extLst>
              <a:ext uri="{FF2B5EF4-FFF2-40B4-BE49-F238E27FC236}">
                <a16:creationId xmlns:a16="http://schemas.microsoft.com/office/drawing/2014/main" id="{56D7FB78-4E5E-042E-3CE2-76CE5D57D3F3}"/>
              </a:ext>
            </a:extLst>
          </p:cNvPr>
          <p:cNvSpPr txBox="1">
            <a:spLocks noChangeArrowheads="1"/>
          </p:cNvSpPr>
          <p:nvPr/>
        </p:nvSpPr>
        <p:spPr bwMode="auto">
          <a:xfrm>
            <a:off x="1538288" y="806450"/>
            <a:ext cx="710565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600" dirty="0">
                <a:solidFill>
                  <a:srgbClr val="310D03"/>
                </a:solidFill>
                <a:latin typeface="Arial" panose="020B0604020202020204" pitchFamily="34" charset="0"/>
              </a:rPr>
              <a:t>Using the axis to plot leadership „concerns for production‟ versus „concerns for people‟, Blake and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Mouton</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defined</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the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following</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five</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leadership</a:t>
            </a:r>
            <a:r>
              <a:rPr lang="en-US" altLang="en-US" sz="2600" dirty="0">
                <a:solidFill>
                  <a:srgbClr val="310D03"/>
                </a:solidFill>
                <a:latin typeface="Times New Roman" panose="02020603050405020304" pitchFamily="18" charset="0"/>
                <a:cs typeface="Times New Roman" panose="02020603050405020304" pitchFamily="18" charset="0"/>
              </a:rPr>
              <a:t> </a:t>
            </a:r>
            <a:r>
              <a:rPr lang="en-US" altLang="en-US" sz="2600" dirty="0">
                <a:solidFill>
                  <a:srgbClr val="310D03"/>
                </a:solidFill>
                <a:latin typeface="Arial" panose="020B0604020202020204" pitchFamily="34" charset="0"/>
              </a:rPr>
              <a:t>styles:</a:t>
            </a:r>
            <a:endParaRPr lang="en-US" altLang="en-US" sz="2600" dirty="0">
              <a:latin typeface="Arial" panose="020B0604020202020204" pitchFamily="34" charset="0"/>
            </a:endParaRPr>
          </a:p>
        </p:txBody>
      </p:sp>
      <p:sp>
        <p:nvSpPr>
          <p:cNvPr id="31763" name="object 19">
            <a:extLst>
              <a:ext uri="{FF2B5EF4-FFF2-40B4-BE49-F238E27FC236}">
                <a16:creationId xmlns:a16="http://schemas.microsoft.com/office/drawing/2014/main" id="{4EB856CB-5490-10B8-7D8D-9ED148729B11}"/>
              </a:ext>
            </a:extLst>
          </p:cNvPr>
          <p:cNvSpPr>
            <a:spLocks noChangeArrowheads="1"/>
          </p:cNvSpPr>
          <p:nvPr/>
        </p:nvSpPr>
        <p:spPr bwMode="auto">
          <a:xfrm>
            <a:off x="2743200" y="2832219"/>
            <a:ext cx="4032250" cy="360045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115946625"/>
      </p:ext>
    </p:extLst>
  </p:cSld>
  <p:clrMapOvr>
    <a:masterClrMapping/>
  </p:clrMapOvr>
  <p:transition spd="med">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bject 2">
            <a:extLst>
              <a:ext uri="{FF2B5EF4-FFF2-40B4-BE49-F238E27FC236}">
                <a16:creationId xmlns:a16="http://schemas.microsoft.com/office/drawing/2014/main" id="{C7822640-095C-D9CD-E640-9EF8FB2E9B32}"/>
              </a:ext>
            </a:extLst>
          </p:cNvPr>
          <p:cNvSpPr>
            <a:spLocks noChangeArrowheads="1"/>
          </p:cNvSpPr>
          <p:nvPr/>
        </p:nvSpPr>
        <p:spPr bwMode="auto">
          <a:xfrm>
            <a:off x="920750" y="1414463"/>
            <a:ext cx="211138" cy="2095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3795" name="object 3">
            <a:extLst>
              <a:ext uri="{FF2B5EF4-FFF2-40B4-BE49-F238E27FC236}">
                <a16:creationId xmlns:a16="http://schemas.microsoft.com/office/drawing/2014/main" id="{7012C223-EF8B-2E3D-7B47-B2DDCEAD44E9}"/>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3796" name="object 4">
            <a:extLst>
              <a:ext uri="{FF2B5EF4-FFF2-40B4-BE49-F238E27FC236}">
                <a16:creationId xmlns:a16="http://schemas.microsoft.com/office/drawing/2014/main" id="{156DC213-4A2A-2687-D8C3-9BB80F5B0AD6}"/>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3797" name="object 5">
            <a:extLst>
              <a:ext uri="{FF2B5EF4-FFF2-40B4-BE49-F238E27FC236}">
                <a16:creationId xmlns:a16="http://schemas.microsoft.com/office/drawing/2014/main" id="{EE18058C-8F82-DB2C-8512-BD477E947E1F}"/>
              </a:ext>
            </a:extLst>
          </p:cNvPr>
          <p:cNvSpPr>
            <a:spLocks noChangeArrowheads="1"/>
          </p:cNvSpPr>
          <p:nvPr/>
        </p:nvSpPr>
        <p:spPr bwMode="auto">
          <a:xfrm>
            <a:off x="1225550" y="85725"/>
            <a:ext cx="6938963" cy="8350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6" name="object 6">
            <a:extLst>
              <a:ext uri="{FF2B5EF4-FFF2-40B4-BE49-F238E27FC236}">
                <a16:creationId xmlns:a16="http://schemas.microsoft.com/office/drawing/2014/main" id="{BA4B82EB-A3CC-F308-940A-1072510395D8}"/>
              </a:ext>
            </a:extLst>
          </p:cNvPr>
          <p:cNvSpPr txBox="1">
            <a:spLocks noGrp="1"/>
          </p:cNvSpPr>
          <p:nvPr>
            <p:ph type="title"/>
          </p:nvPr>
        </p:nvSpPr>
        <p:spPr/>
        <p:txBody>
          <a:bodyPr rtlCol="0"/>
          <a:lstStyle/>
          <a:p>
            <a:pPr marL="254635" eaLnBrk="1" fontAlgn="auto" hangingPunct="1">
              <a:spcBef>
                <a:spcPts val="0"/>
              </a:spcBef>
              <a:spcAft>
                <a:spcPts val="0"/>
              </a:spcAft>
              <a:defRPr/>
            </a:pPr>
            <a:r>
              <a:rPr spc="-85" dirty="0"/>
              <a:t>Likert</a:t>
            </a:r>
            <a:r>
              <a:rPr spc="-130" dirty="0"/>
              <a:t>‟</a:t>
            </a:r>
            <a:r>
              <a:rPr spc="-20" dirty="0"/>
              <a:t>s</a:t>
            </a:r>
            <a:r>
              <a:rPr spc="-5" dirty="0"/>
              <a:t> </a:t>
            </a:r>
            <a:r>
              <a:rPr spc="-20" dirty="0"/>
              <a:t>school</a:t>
            </a:r>
            <a:r>
              <a:rPr spc="-5" dirty="0"/>
              <a:t> </a:t>
            </a:r>
            <a:r>
              <a:rPr spc="-20" dirty="0"/>
              <a:t>of</a:t>
            </a:r>
            <a:r>
              <a:rPr spc="10" dirty="0"/>
              <a:t> </a:t>
            </a:r>
            <a:r>
              <a:rPr spc="-20" dirty="0"/>
              <a:t>leadership</a:t>
            </a:r>
          </a:p>
        </p:txBody>
      </p:sp>
      <p:sp>
        <p:nvSpPr>
          <p:cNvPr id="33799" name="object 7">
            <a:extLst>
              <a:ext uri="{FF2B5EF4-FFF2-40B4-BE49-F238E27FC236}">
                <a16:creationId xmlns:a16="http://schemas.microsoft.com/office/drawing/2014/main" id="{B563EDDF-FE6E-0E91-EED5-FC7CCE162981}"/>
              </a:ext>
            </a:extLst>
          </p:cNvPr>
          <p:cNvSpPr txBox="1">
            <a:spLocks noChangeArrowheads="1"/>
          </p:cNvSpPr>
          <p:nvPr/>
        </p:nvSpPr>
        <p:spPr bwMode="auto">
          <a:xfrm>
            <a:off x="1438275" y="1446213"/>
            <a:ext cx="6973888"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200" b="1" dirty="0">
                <a:solidFill>
                  <a:srgbClr val="310D03"/>
                </a:solidFill>
                <a:latin typeface="Arial" panose="020B0604020202020204" pitchFamily="34" charset="0"/>
              </a:rPr>
              <a:t>Dr</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err="1">
                <a:solidFill>
                  <a:srgbClr val="310D03"/>
                </a:solidFill>
                <a:latin typeface="Arial" panose="020B0604020202020204" pitchFamily="34" charset="0"/>
              </a:rPr>
              <a:t>Rensis</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Likert</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(1903</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1981)</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was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management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theorist.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According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to</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Likert,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efficiency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err="1">
                <a:solidFill>
                  <a:srgbClr val="310D03"/>
                </a:solidFill>
                <a:latin typeface="Arial" panose="020B0604020202020204" pitchFamily="34" charset="0"/>
              </a:rPr>
              <a:t>organisation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departments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influenced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by</a:t>
            </a:r>
            <a:endParaRPr lang="en-US" altLang="en-US" sz="2200" dirty="0">
              <a:latin typeface="Arial" panose="020B0604020202020204" pitchFamily="34" charset="0"/>
            </a:endParaRPr>
          </a:p>
          <a:p>
            <a:pPr algn="l" eaLnBrk="1" hangingPunct="1"/>
            <a:r>
              <a:rPr lang="en-US" altLang="en-US" sz="2200" dirty="0">
                <a:solidFill>
                  <a:srgbClr val="310D03"/>
                </a:solidFill>
                <a:latin typeface="Arial" panose="020B0604020202020204" pitchFamily="34" charset="0"/>
              </a:rPr>
              <a:t>their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system</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management.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Likert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err="1">
                <a:solidFill>
                  <a:srgbClr val="310D03"/>
                </a:solidFill>
                <a:latin typeface="Arial" panose="020B0604020202020204" pitchFamily="34" charset="0"/>
              </a:rPr>
              <a:t>categorised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four</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management</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systems</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as</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follows:</a:t>
            </a:r>
            <a:endParaRPr lang="en-US" altLang="en-US" sz="2200" dirty="0">
              <a:latin typeface="Arial" panose="020B0604020202020204" pitchFamily="34" charset="0"/>
            </a:endParaRPr>
          </a:p>
          <a:p>
            <a:pPr algn="l" eaLnBrk="1" hangingPunct="1">
              <a:spcBef>
                <a:spcPts val="25"/>
              </a:spcBef>
            </a:pPr>
            <a:endParaRPr lang="en-US" altLang="en-US" sz="2800" dirty="0">
              <a:latin typeface="Times New Roman" panose="02020603050405020304" pitchFamily="18" charset="0"/>
              <a:cs typeface="Times New Roman" panose="02020603050405020304" pitchFamily="18" charset="0"/>
            </a:endParaRPr>
          </a:p>
          <a:p>
            <a:pPr algn="l" eaLnBrk="1" hangingPunct="1">
              <a:buClr>
                <a:srgbClr val="310D03"/>
              </a:buClr>
              <a:buFont typeface="Arial" panose="020B0604020202020204" pitchFamily="34" charset="0"/>
              <a:buAutoNum type="arabicPeriod"/>
            </a:pPr>
            <a:r>
              <a:rPr lang="en-US" altLang="en-US" sz="2200" b="1" dirty="0">
                <a:solidFill>
                  <a:srgbClr val="310D03"/>
                </a:solidFill>
                <a:latin typeface="Arial" panose="020B0604020202020204" pitchFamily="34" charset="0"/>
              </a:rPr>
              <a:t>Exploitive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authoritative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system</a:t>
            </a:r>
            <a:endParaRPr lang="en-US" altLang="en-US" sz="2200" dirty="0">
              <a:latin typeface="Arial" panose="020B0604020202020204" pitchFamily="34" charset="0"/>
            </a:endParaRPr>
          </a:p>
          <a:p>
            <a:pPr algn="l" eaLnBrk="1" hangingPunct="1">
              <a:spcBef>
                <a:spcPts val="600"/>
              </a:spcBef>
              <a:buClr>
                <a:srgbClr val="310D03"/>
              </a:buClr>
              <a:buFont typeface="Arial" panose="020B0604020202020204" pitchFamily="34" charset="0"/>
              <a:buAutoNum type="arabicPeriod"/>
            </a:pPr>
            <a:r>
              <a:rPr lang="en-US" altLang="en-US" sz="2200" b="1" dirty="0">
                <a:solidFill>
                  <a:srgbClr val="310D03"/>
                </a:solidFill>
                <a:latin typeface="Arial" panose="020B0604020202020204" pitchFamily="34" charset="0"/>
              </a:rPr>
              <a:t>Benevolent</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authoritative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system</a:t>
            </a:r>
            <a:endParaRPr lang="en-US" altLang="en-US" sz="2200" dirty="0">
              <a:latin typeface="Arial" panose="020B0604020202020204" pitchFamily="34" charset="0"/>
            </a:endParaRPr>
          </a:p>
          <a:p>
            <a:pPr algn="l" eaLnBrk="1" hangingPunct="1">
              <a:spcBef>
                <a:spcPts val="600"/>
              </a:spcBef>
              <a:buClr>
                <a:srgbClr val="310D03"/>
              </a:buClr>
              <a:buFont typeface="Arial" panose="020B0604020202020204" pitchFamily="34" charset="0"/>
              <a:buAutoNum type="arabicPeriod"/>
            </a:pPr>
            <a:r>
              <a:rPr lang="en-US" altLang="en-US" sz="2200" b="1" dirty="0">
                <a:solidFill>
                  <a:srgbClr val="310D03"/>
                </a:solidFill>
                <a:latin typeface="Arial" panose="020B0604020202020204" pitchFamily="34" charset="0"/>
              </a:rPr>
              <a:t>Consultative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system</a:t>
            </a:r>
            <a:endParaRPr lang="en-US" altLang="en-US" sz="2200" dirty="0">
              <a:latin typeface="Arial" panose="020B0604020202020204" pitchFamily="34" charset="0"/>
            </a:endParaRPr>
          </a:p>
          <a:p>
            <a:pPr algn="l" eaLnBrk="1" hangingPunct="1">
              <a:spcBef>
                <a:spcPts val="600"/>
              </a:spcBef>
              <a:buClr>
                <a:srgbClr val="310D03"/>
              </a:buClr>
              <a:buFont typeface="Arial" panose="020B0604020202020204" pitchFamily="34" charset="0"/>
              <a:buAutoNum type="arabicPeriod"/>
            </a:pPr>
            <a:r>
              <a:rPr lang="en-US" altLang="en-US" sz="2200" b="1" dirty="0">
                <a:solidFill>
                  <a:srgbClr val="310D03"/>
                </a:solidFill>
                <a:latin typeface="Arial" panose="020B0604020202020204" pitchFamily="34" charset="0"/>
              </a:rPr>
              <a:t>Participative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(group)</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system</a:t>
            </a:r>
            <a:endParaRPr lang="en-US" altLang="en-US" sz="2200" dirty="0">
              <a:latin typeface="Arial" panose="020B0604020202020204" pitchFamily="34" charset="0"/>
            </a:endParaRPr>
          </a:p>
        </p:txBody>
      </p:sp>
    </p:spTree>
    <p:extLst>
      <p:ext uri="{BB962C8B-B14F-4D97-AF65-F5344CB8AC3E}">
        <p14:creationId xmlns:p14="http://schemas.microsoft.com/office/powerpoint/2010/main" val="2406205890"/>
      </p:ext>
    </p:extLst>
  </p:cSld>
  <p:clrMapOvr>
    <a:masterClrMapping/>
  </p:clrMapOvr>
  <p:transition spd="med">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bject 2">
            <a:extLst>
              <a:ext uri="{FF2B5EF4-FFF2-40B4-BE49-F238E27FC236}">
                <a16:creationId xmlns:a16="http://schemas.microsoft.com/office/drawing/2014/main" id="{D29D5FE6-BBF0-3409-2B6A-513355110A3F}"/>
              </a:ext>
            </a:extLst>
          </p:cNvPr>
          <p:cNvSpPr>
            <a:spLocks/>
          </p:cNvSpPr>
          <p:nvPr/>
        </p:nvSpPr>
        <p:spPr bwMode="auto">
          <a:xfrm>
            <a:off x="3175" y="3175"/>
            <a:ext cx="820738" cy="820738"/>
          </a:xfrm>
          <a:custGeom>
            <a:avLst/>
            <a:gdLst>
              <a:gd name="T0" fmla="*/ 819947 w 820419"/>
              <a:gd name="T1" fmla="*/ 0 h 819785"/>
              <a:gd name="T2" fmla="*/ 500 w 820419"/>
              <a:gd name="T3" fmla="*/ 0 h 819785"/>
              <a:gd name="T4" fmla="*/ 0 w 820419"/>
              <a:gd name="T5" fmla="*/ 819393 h 819785"/>
              <a:gd name="T6" fmla="*/ 500 w 820419"/>
              <a:gd name="T7" fmla="*/ 819393 h 819785"/>
              <a:gd name="T8" fmla="*/ 67707 w 820419"/>
              <a:gd name="T9" fmla="*/ 816677 h 819785"/>
              <a:gd name="T10" fmla="*/ 133418 w 820419"/>
              <a:gd name="T11" fmla="*/ 808667 h 819785"/>
              <a:gd name="T12" fmla="*/ 197423 w 820419"/>
              <a:gd name="T13" fmla="*/ 795576 h 819785"/>
              <a:gd name="T14" fmla="*/ 259509 w 820419"/>
              <a:gd name="T15" fmla="*/ 777614 h 819785"/>
              <a:gd name="T16" fmla="*/ 319466 w 820419"/>
              <a:gd name="T17" fmla="*/ 754992 h 819785"/>
              <a:gd name="T18" fmla="*/ 377083 w 820419"/>
              <a:gd name="T19" fmla="*/ 727922 h 819785"/>
              <a:gd name="T20" fmla="*/ 432150 w 820419"/>
              <a:gd name="T21" fmla="*/ 696614 h 819785"/>
              <a:gd name="T22" fmla="*/ 484455 w 820419"/>
              <a:gd name="T23" fmla="*/ 661280 h 819785"/>
              <a:gd name="T24" fmla="*/ 533788 w 820419"/>
              <a:gd name="T25" fmla="*/ 622130 h 819785"/>
              <a:gd name="T26" fmla="*/ 579937 w 820419"/>
              <a:gd name="T27" fmla="*/ 579375 h 819785"/>
              <a:gd name="T28" fmla="*/ 622692 w 820419"/>
              <a:gd name="T29" fmla="*/ 533226 h 819785"/>
              <a:gd name="T30" fmla="*/ 661842 w 820419"/>
              <a:gd name="T31" fmla="*/ 483896 h 819785"/>
              <a:gd name="T32" fmla="*/ 697175 w 820419"/>
              <a:gd name="T33" fmla="*/ 431593 h 819785"/>
              <a:gd name="T34" fmla="*/ 728482 w 820419"/>
              <a:gd name="T35" fmla="*/ 376530 h 819785"/>
              <a:gd name="T36" fmla="*/ 755551 w 820419"/>
              <a:gd name="T37" fmla="*/ 318918 h 819785"/>
              <a:gd name="T38" fmla="*/ 778171 w 820419"/>
              <a:gd name="T39" fmla="*/ 258967 h 819785"/>
              <a:gd name="T40" fmla="*/ 796132 w 820419"/>
              <a:gd name="T41" fmla="*/ 196889 h 819785"/>
              <a:gd name="T42" fmla="*/ 809222 w 820419"/>
              <a:gd name="T43" fmla="*/ 132894 h 819785"/>
              <a:gd name="T44" fmla="*/ 817231 w 820419"/>
              <a:gd name="T45" fmla="*/ 67194 h 819785"/>
              <a:gd name="T46" fmla="*/ 819947 w 820419"/>
              <a:gd name="T47" fmla="*/ 0 h 819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419"/>
              <a:gd name="T73" fmla="*/ 0 h 819785"/>
              <a:gd name="T74" fmla="*/ 820419 w 820419"/>
              <a:gd name="T75" fmla="*/ 819785 h 819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419" h="819785">
                <a:moveTo>
                  <a:pt x="819947" y="0"/>
                </a:moveTo>
                <a:lnTo>
                  <a:pt x="500" y="0"/>
                </a:lnTo>
                <a:lnTo>
                  <a:pt x="0" y="819393"/>
                </a:lnTo>
                <a:lnTo>
                  <a:pt x="500" y="819393"/>
                </a:lnTo>
                <a:lnTo>
                  <a:pt x="67707" y="816677"/>
                </a:lnTo>
                <a:lnTo>
                  <a:pt x="133418" y="808667"/>
                </a:lnTo>
                <a:lnTo>
                  <a:pt x="197423" y="795576"/>
                </a:lnTo>
                <a:lnTo>
                  <a:pt x="259509" y="777614"/>
                </a:lnTo>
                <a:lnTo>
                  <a:pt x="319466" y="754992"/>
                </a:lnTo>
                <a:lnTo>
                  <a:pt x="377083" y="727922"/>
                </a:lnTo>
                <a:lnTo>
                  <a:pt x="432150" y="696614"/>
                </a:lnTo>
                <a:lnTo>
                  <a:pt x="484455" y="661280"/>
                </a:lnTo>
                <a:lnTo>
                  <a:pt x="533788" y="622130"/>
                </a:lnTo>
                <a:lnTo>
                  <a:pt x="579937" y="579375"/>
                </a:lnTo>
                <a:lnTo>
                  <a:pt x="622692" y="533226"/>
                </a:lnTo>
                <a:lnTo>
                  <a:pt x="661842" y="483896"/>
                </a:lnTo>
                <a:lnTo>
                  <a:pt x="697175" y="431593"/>
                </a:lnTo>
                <a:lnTo>
                  <a:pt x="728482" y="376530"/>
                </a:lnTo>
                <a:lnTo>
                  <a:pt x="755551" y="318918"/>
                </a:lnTo>
                <a:lnTo>
                  <a:pt x="778171" y="258967"/>
                </a:lnTo>
                <a:lnTo>
                  <a:pt x="796132" y="196889"/>
                </a:lnTo>
                <a:lnTo>
                  <a:pt x="809222" y="132894"/>
                </a:lnTo>
                <a:lnTo>
                  <a:pt x="817231" y="67194"/>
                </a:lnTo>
                <a:lnTo>
                  <a:pt x="819947" y="0"/>
                </a:lnTo>
                <a:close/>
              </a:path>
            </a:pathLst>
          </a:custGeom>
          <a:solidFill>
            <a:srgbClr val="FEFAF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19" name="object 3">
            <a:extLst>
              <a:ext uri="{FF2B5EF4-FFF2-40B4-BE49-F238E27FC236}">
                <a16:creationId xmlns:a16="http://schemas.microsoft.com/office/drawing/2014/main" id="{DBB1EF89-E0E7-EC89-D22D-E4585112A057}"/>
              </a:ext>
            </a:extLst>
          </p:cNvPr>
          <p:cNvSpPr>
            <a:spLocks/>
          </p:cNvSpPr>
          <p:nvPr/>
        </p:nvSpPr>
        <p:spPr bwMode="auto">
          <a:xfrm>
            <a:off x="3175" y="3175"/>
            <a:ext cx="820738" cy="820738"/>
          </a:xfrm>
          <a:custGeom>
            <a:avLst/>
            <a:gdLst>
              <a:gd name="T0" fmla="*/ 819947 w 820419"/>
              <a:gd name="T1" fmla="*/ 0 h 819785"/>
              <a:gd name="T2" fmla="*/ 817231 w 820419"/>
              <a:gd name="T3" fmla="*/ 67194 h 819785"/>
              <a:gd name="T4" fmla="*/ 809222 w 820419"/>
              <a:gd name="T5" fmla="*/ 132894 h 819785"/>
              <a:gd name="T6" fmla="*/ 796132 w 820419"/>
              <a:gd name="T7" fmla="*/ 196889 h 819785"/>
              <a:gd name="T8" fmla="*/ 778171 w 820419"/>
              <a:gd name="T9" fmla="*/ 258967 h 819785"/>
              <a:gd name="T10" fmla="*/ 755551 w 820419"/>
              <a:gd name="T11" fmla="*/ 318918 h 819785"/>
              <a:gd name="T12" fmla="*/ 728482 w 820419"/>
              <a:gd name="T13" fmla="*/ 376530 h 819785"/>
              <a:gd name="T14" fmla="*/ 697175 w 820419"/>
              <a:gd name="T15" fmla="*/ 431593 h 819785"/>
              <a:gd name="T16" fmla="*/ 661842 w 820419"/>
              <a:gd name="T17" fmla="*/ 483896 h 819785"/>
              <a:gd name="T18" fmla="*/ 622692 w 820419"/>
              <a:gd name="T19" fmla="*/ 533226 h 819785"/>
              <a:gd name="T20" fmla="*/ 579937 w 820419"/>
              <a:gd name="T21" fmla="*/ 579375 h 819785"/>
              <a:gd name="T22" fmla="*/ 533788 w 820419"/>
              <a:gd name="T23" fmla="*/ 622130 h 819785"/>
              <a:gd name="T24" fmla="*/ 484455 w 820419"/>
              <a:gd name="T25" fmla="*/ 661280 h 819785"/>
              <a:gd name="T26" fmla="*/ 432150 w 820419"/>
              <a:gd name="T27" fmla="*/ 696614 h 819785"/>
              <a:gd name="T28" fmla="*/ 377083 w 820419"/>
              <a:gd name="T29" fmla="*/ 727922 h 819785"/>
              <a:gd name="T30" fmla="*/ 319466 w 820419"/>
              <a:gd name="T31" fmla="*/ 754992 h 819785"/>
              <a:gd name="T32" fmla="*/ 259509 w 820419"/>
              <a:gd name="T33" fmla="*/ 777614 h 819785"/>
              <a:gd name="T34" fmla="*/ 197423 w 820419"/>
              <a:gd name="T35" fmla="*/ 795576 h 819785"/>
              <a:gd name="T36" fmla="*/ 133418 w 820419"/>
              <a:gd name="T37" fmla="*/ 808667 h 819785"/>
              <a:gd name="T38" fmla="*/ 67707 w 820419"/>
              <a:gd name="T39" fmla="*/ 816677 h 819785"/>
              <a:gd name="T40" fmla="*/ 500 w 820419"/>
              <a:gd name="T41" fmla="*/ 819393 h 819785"/>
              <a:gd name="T42" fmla="*/ 333 w 820419"/>
              <a:gd name="T43" fmla="*/ 819393 h 819785"/>
              <a:gd name="T44" fmla="*/ 166 w 820419"/>
              <a:gd name="T45" fmla="*/ 819393 h 819785"/>
              <a:gd name="T46" fmla="*/ 0 w 820419"/>
              <a:gd name="T47" fmla="*/ 819393 h 819785"/>
              <a:gd name="T48" fmla="*/ 500 w 820419"/>
              <a:gd name="T49" fmla="*/ 0 h 819785"/>
              <a:gd name="T50" fmla="*/ 819947 w 820419"/>
              <a:gd name="T51" fmla="*/ 0 h 8197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0419"/>
              <a:gd name="T79" fmla="*/ 0 h 819785"/>
              <a:gd name="T80" fmla="*/ 820419 w 820419"/>
              <a:gd name="T81" fmla="*/ 819785 h 8197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0419" h="819785">
                <a:moveTo>
                  <a:pt x="819947" y="0"/>
                </a:moveTo>
                <a:lnTo>
                  <a:pt x="817231" y="67194"/>
                </a:lnTo>
                <a:lnTo>
                  <a:pt x="809222" y="132894"/>
                </a:lnTo>
                <a:lnTo>
                  <a:pt x="796132" y="196889"/>
                </a:lnTo>
                <a:lnTo>
                  <a:pt x="778171" y="258967"/>
                </a:lnTo>
                <a:lnTo>
                  <a:pt x="755551" y="318918"/>
                </a:lnTo>
                <a:lnTo>
                  <a:pt x="728482" y="376530"/>
                </a:lnTo>
                <a:lnTo>
                  <a:pt x="697175" y="431593"/>
                </a:lnTo>
                <a:lnTo>
                  <a:pt x="661842" y="483896"/>
                </a:lnTo>
                <a:lnTo>
                  <a:pt x="622692" y="533226"/>
                </a:lnTo>
                <a:lnTo>
                  <a:pt x="579937" y="579375"/>
                </a:lnTo>
                <a:lnTo>
                  <a:pt x="533788" y="622130"/>
                </a:lnTo>
                <a:lnTo>
                  <a:pt x="484455" y="661280"/>
                </a:lnTo>
                <a:lnTo>
                  <a:pt x="432150" y="696614"/>
                </a:lnTo>
                <a:lnTo>
                  <a:pt x="377083" y="727922"/>
                </a:lnTo>
                <a:lnTo>
                  <a:pt x="319466" y="754992"/>
                </a:lnTo>
                <a:lnTo>
                  <a:pt x="259509" y="777614"/>
                </a:lnTo>
                <a:lnTo>
                  <a:pt x="197423" y="795576"/>
                </a:lnTo>
                <a:lnTo>
                  <a:pt x="133418" y="808667"/>
                </a:lnTo>
                <a:lnTo>
                  <a:pt x="67707" y="816677"/>
                </a:lnTo>
                <a:lnTo>
                  <a:pt x="500" y="819393"/>
                </a:lnTo>
                <a:lnTo>
                  <a:pt x="333" y="819393"/>
                </a:lnTo>
                <a:lnTo>
                  <a:pt x="166" y="819393"/>
                </a:lnTo>
                <a:lnTo>
                  <a:pt x="0" y="819393"/>
                </a:lnTo>
                <a:lnTo>
                  <a:pt x="500" y="0"/>
                </a:lnTo>
                <a:lnTo>
                  <a:pt x="819947" y="0"/>
                </a:lnTo>
                <a:close/>
              </a:path>
            </a:pathLst>
          </a:custGeom>
          <a:noFill/>
          <a:ln w="12700">
            <a:solidFill>
              <a:srgbClr val="D2C39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0" name="object 4">
            <a:extLst>
              <a:ext uri="{FF2B5EF4-FFF2-40B4-BE49-F238E27FC236}">
                <a16:creationId xmlns:a16="http://schemas.microsoft.com/office/drawing/2014/main" id="{13990937-D6E4-0B97-18D4-FD73099671C4}"/>
              </a:ext>
            </a:extLst>
          </p:cNvPr>
          <p:cNvSpPr>
            <a:spLocks noChangeArrowheads="1"/>
          </p:cNvSpPr>
          <p:nvPr/>
        </p:nvSpPr>
        <p:spPr bwMode="auto">
          <a:xfrm>
            <a:off x="128588" y="6350"/>
            <a:ext cx="1784350" cy="17827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1" name="object 5">
            <a:extLst>
              <a:ext uri="{FF2B5EF4-FFF2-40B4-BE49-F238E27FC236}">
                <a16:creationId xmlns:a16="http://schemas.microsoft.com/office/drawing/2014/main" id="{BDDDDEA1-6809-9586-C3E1-60D6DFD0FAED}"/>
              </a:ext>
            </a:extLst>
          </p:cNvPr>
          <p:cNvSpPr>
            <a:spLocks/>
          </p:cNvSpPr>
          <p:nvPr/>
        </p:nvSpPr>
        <p:spPr bwMode="auto">
          <a:xfrm>
            <a:off x="168275" y="20638"/>
            <a:ext cx="1703388" cy="1703387"/>
          </a:xfrm>
          <a:custGeom>
            <a:avLst/>
            <a:gdLst>
              <a:gd name="T0" fmla="*/ 2821 w 1702435"/>
              <a:gd name="T1" fmla="*/ 781352 h 1702435"/>
              <a:gd name="T2" fmla="*/ 24734 w 1702435"/>
              <a:gd name="T3" fmla="*/ 646627 h 1702435"/>
              <a:gd name="T4" fmla="*/ 66881 w 1702435"/>
              <a:gd name="T5" fmla="*/ 519866 h 1702435"/>
              <a:gd name="T6" fmla="*/ 127510 w 1702435"/>
              <a:gd name="T7" fmla="*/ 402823 h 1702435"/>
              <a:gd name="T8" fmla="*/ 204869 w 1702435"/>
              <a:gd name="T9" fmla="*/ 297251 h 1702435"/>
              <a:gd name="T10" fmla="*/ 297205 w 1702435"/>
              <a:gd name="T11" fmla="*/ 204903 h 1702435"/>
              <a:gd name="T12" fmla="*/ 402768 w 1702435"/>
              <a:gd name="T13" fmla="*/ 127533 h 1702435"/>
              <a:gd name="T14" fmla="*/ 519804 w 1702435"/>
              <a:gd name="T15" fmla="*/ 66894 h 1702435"/>
              <a:gd name="T16" fmla="*/ 646561 w 1702435"/>
              <a:gd name="T17" fmla="*/ 24739 h 1702435"/>
              <a:gd name="T18" fmla="*/ 781289 w 1702435"/>
              <a:gd name="T19" fmla="*/ 2821 h 1702435"/>
              <a:gd name="T20" fmla="*/ 920896 w 1702435"/>
              <a:gd name="T21" fmla="*/ 2821 h 1702435"/>
              <a:gd name="T22" fmla="*/ 1055619 w 1702435"/>
              <a:gd name="T23" fmla="*/ 24739 h 1702435"/>
              <a:gd name="T24" fmla="*/ 1182371 w 1702435"/>
              <a:gd name="T25" fmla="*/ 66894 h 1702435"/>
              <a:gd name="T26" fmla="*/ 1299401 w 1702435"/>
              <a:gd name="T27" fmla="*/ 127533 h 1702435"/>
              <a:gd name="T28" fmla="*/ 1404957 w 1702435"/>
              <a:gd name="T29" fmla="*/ 204903 h 1702435"/>
              <a:gd name="T30" fmla="*/ 1497287 w 1702435"/>
              <a:gd name="T31" fmla="*/ 297251 h 1702435"/>
              <a:gd name="T32" fmla="*/ 1574641 w 1702435"/>
              <a:gd name="T33" fmla="*/ 402823 h 1702435"/>
              <a:gd name="T34" fmla="*/ 1635265 w 1702435"/>
              <a:gd name="T35" fmla="*/ 519866 h 1702435"/>
              <a:gd name="T36" fmla="*/ 1677409 w 1702435"/>
              <a:gd name="T37" fmla="*/ 646627 h 1702435"/>
              <a:gd name="T38" fmla="*/ 1699320 w 1702435"/>
              <a:gd name="T39" fmla="*/ 781352 h 1702435"/>
              <a:gd name="T40" fmla="*/ 1699320 w 1702435"/>
              <a:gd name="T41" fmla="*/ 920950 h 1702435"/>
              <a:gd name="T42" fmla="*/ 1677409 w 1702435"/>
              <a:gd name="T43" fmla="*/ 1055661 h 1702435"/>
              <a:gd name="T44" fmla="*/ 1635265 w 1702435"/>
              <a:gd name="T45" fmla="*/ 1182404 h 1702435"/>
              <a:gd name="T46" fmla="*/ 1574641 w 1702435"/>
              <a:gd name="T47" fmla="*/ 1299428 h 1702435"/>
              <a:gd name="T48" fmla="*/ 1497287 w 1702435"/>
              <a:gd name="T49" fmla="*/ 1404979 h 1702435"/>
              <a:gd name="T50" fmla="*/ 1404957 w 1702435"/>
              <a:gd name="T51" fmla="*/ 1497306 h 1702435"/>
              <a:gd name="T52" fmla="*/ 1299401 w 1702435"/>
              <a:gd name="T53" fmla="*/ 1574657 h 1702435"/>
              <a:gd name="T54" fmla="*/ 1182371 w 1702435"/>
              <a:gd name="T55" fmla="*/ 1635280 h 1702435"/>
              <a:gd name="T56" fmla="*/ 1055619 w 1702435"/>
              <a:gd name="T57" fmla="*/ 1677423 h 1702435"/>
              <a:gd name="T58" fmla="*/ 920896 w 1702435"/>
              <a:gd name="T59" fmla="*/ 1699334 h 1702435"/>
              <a:gd name="T60" fmla="*/ 781289 w 1702435"/>
              <a:gd name="T61" fmla="*/ 1699334 h 1702435"/>
              <a:gd name="T62" fmla="*/ 646561 w 1702435"/>
              <a:gd name="T63" fmla="*/ 1677423 h 1702435"/>
              <a:gd name="T64" fmla="*/ 519804 w 1702435"/>
              <a:gd name="T65" fmla="*/ 1635280 h 1702435"/>
              <a:gd name="T66" fmla="*/ 402768 w 1702435"/>
              <a:gd name="T67" fmla="*/ 1574657 h 1702435"/>
              <a:gd name="T68" fmla="*/ 297205 w 1702435"/>
              <a:gd name="T69" fmla="*/ 1497306 h 1702435"/>
              <a:gd name="T70" fmla="*/ 204869 w 1702435"/>
              <a:gd name="T71" fmla="*/ 1404979 h 1702435"/>
              <a:gd name="T72" fmla="*/ 127510 w 1702435"/>
              <a:gd name="T73" fmla="*/ 1299428 h 1702435"/>
              <a:gd name="T74" fmla="*/ 66881 w 1702435"/>
              <a:gd name="T75" fmla="*/ 1182404 h 1702435"/>
              <a:gd name="T76" fmla="*/ 24734 w 1702435"/>
              <a:gd name="T77" fmla="*/ 1055661 h 1702435"/>
              <a:gd name="T78" fmla="*/ 2821 w 1702435"/>
              <a:gd name="T79" fmla="*/ 920950 h 1702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02435"/>
              <a:gd name="T121" fmla="*/ 0 h 1702435"/>
              <a:gd name="T122" fmla="*/ 1702435 w 1702435"/>
              <a:gd name="T123" fmla="*/ 1702435 h 170243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02435" h="1702435">
                <a:moveTo>
                  <a:pt x="0" y="851153"/>
                </a:moveTo>
                <a:lnTo>
                  <a:pt x="2821" y="781352"/>
                </a:lnTo>
                <a:lnTo>
                  <a:pt x="11139" y="713103"/>
                </a:lnTo>
                <a:lnTo>
                  <a:pt x="24734" y="646627"/>
                </a:lnTo>
                <a:lnTo>
                  <a:pt x="43388" y="582141"/>
                </a:lnTo>
                <a:lnTo>
                  <a:pt x="66881" y="519866"/>
                </a:lnTo>
                <a:lnTo>
                  <a:pt x="94995" y="460020"/>
                </a:lnTo>
                <a:lnTo>
                  <a:pt x="127510" y="402823"/>
                </a:lnTo>
                <a:lnTo>
                  <a:pt x="164207" y="348493"/>
                </a:lnTo>
                <a:lnTo>
                  <a:pt x="204869" y="297251"/>
                </a:lnTo>
                <a:lnTo>
                  <a:pt x="249274" y="249314"/>
                </a:lnTo>
                <a:lnTo>
                  <a:pt x="297205" y="204903"/>
                </a:lnTo>
                <a:lnTo>
                  <a:pt x="348443" y="164236"/>
                </a:lnTo>
                <a:lnTo>
                  <a:pt x="402768" y="127533"/>
                </a:lnTo>
                <a:lnTo>
                  <a:pt x="459961" y="95013"/>
                </a:lnTo>
                <a:lnTo>
                  <a:pt x="519804" y="66894"/>
                </a:lnTo>
                <a:lnTo>
                  <a:pt x="582077" y="43396"/>
                </a:lnTo>
                <a:lnTo>
                  <a:pt x="646561" y="24739"/>
                </a:lnTo>
                <a:lnTo>
                  <a:pt x="713038" y="11141"/>
                </a:lnTo>
                <a:lnTo>
                  <a:pt x="781289" y="2821"/>
                </a:lnTo>
                <a:lnTo>
                  <a:pt x="851093" y="0"/>
                </a:lnTo>
                <a:lnTo>
                  <a:pt x="920896" y="2821"/>
                </a:lnTo>
                <a:lnTo>
                  <a:pt x="989144" y="11141"/>
                </a:lnTo>
                <a:lnTo>
                  <a:pt x="1055619" y="24739"/>
                </a:lnTo>
                <a:lnTo>
                  <a:pt x="1120101" y="43396"/>
                </a:lnTo>
                <a:lnTo>
                  <a:pt x="1182371" y="66894"/>
                </a:lnTo>
                <a:lnTo>
                  <a:pt x="1242211" y="95013"/>
                </a:lnTo>
                <a:lnTo>
                  <a:pt x="1299401" y="127533"/>
                </a:lnTo>
                <a:lnTo>
                  <a:pt x="1353723" y="164236"/>
                </a:lnTo>
                <a:lnTo>
                  <a:pt x="1404957" y="204903"/>
                </a:lnTo>
                <a:lnTo>
                  <a:pt x="1452885" y="249314"/>
                </a:lnTo>
                <a:lnTo>
                  <a:pt x="1497287" y="297251"/>
                </a:lnTo>
                <a:lnTo>
                  <a:pt x="1537946" y="348493"/>
                </a:lnTo>
                <a:lnTo>
                  <a:pt x="1574641" y="402823"/>
                </a:lnTo>
                <a:lnTo>
                  <a:pt x="1607153" y="460020"/>
                </a:lnTo>
                <a:lnTo>
                  <a:pt x="1635265" y="519866"/>
                </a:lnTo>
                <a:lnTo>
                  <a:pt x="1658756" y="582141"/>
                </a:lnTo>
                <a:lnTo>
                  <a:pt x="1677409" y="646627"/>
                </a:lnTo>
                <a:lnTo>
                  <a:pt x="1691003" y="713103"/>
                </a:lnTo>
                <a:lnTo>
                  <a:pt x="1699320" y="781352"/>
                </a:lnTo>
                <a:lnTo>
                  <a:pt x="1702141" y="851153"/>
                </a:lnTo>
                <a:lnTo>
                  <a:pt x="1699320" y="920950"/>
                </a:lnTo>
                <a:lnTo>
                  <a:pt x="1691003" y="989192"/>
                </a:lnTo>
                <a:lnTo>
                  <a:pt x="1677409" y="1055661"/>
                </a:lnTo>
                <a:lnTo>
                  <a:pt x="1658756" y="1120138"/>
                </a:lnTo>
                <a:lnTo>
                  <a:pt x="1635265" y="1182404"/>
                </a:lnTo>
                <a:lnTo>
                  <a:pt x="1607153" y="1242241"/>
                </a:lnTo>
                <a:lnTo>
                  <a:pt x="1574641" y="1299428"/>
                </a:lnTo>
                <a:lnTo>
                  <a:pt x="1537946" y="1353747"/>
                </a:lnTo>
                <a:lnTo>
                  <a:pt x="1497287" y="1404979"/>
                </a:lnTo>
                <a:lnTo>
                  <a:pt x="1452885" y="1452905"/>
                </a:lnTo>
                <a:lnTo>
                  <a:pt x="1404957" y="1497306"/>
                </a:lnTo>
                <a:lnTo>
                  <a:pt x="1353723" y="1537963"/>
                </a:lnTo>
                <a:lnTo>
                  <a:pt x="1299401" y="1574657"/>
                </a:lnTo>
                <a:lnTo>
                  <a:pt x="1242211" y="1607169"/>
                </a:lnTo>
                <a:lnTo>
                  <a:pt x="1182371" y="1635280"/>
                </a:lnTo>
                <a:lnTo>
                  <a:pt x="1120101" y="1658771"/>
                </a:lnTo>
                <a:lnTo>
                  <a:pt x="1055619" y="1677423"/>
                </a:lnTo>
                <a:lnTo>
                  <a:pt x="989144" y="1691017"/>
                </a:lnTo>
                <a:lnTo>
                  <a:pt x="920896" y="1699334"/>
                </a:lnTo>
                <a:lnTo>
                  <a:pt x="851093" y="1702155"/>
                </a:lnTo>
                <a:lnTo>
                  <a:pt x="781289" y="1699334"/>
                </a:lnTo>
                <a:lnTo>
                  <a:pt x="713038" y="1691017"/>
                </a:lnTo>
                <a:lnTo>
                  <a:pt x="646561" y="1677423"/>
                </a:lnTo>
                <a:lnTo>
                  <a:pt x="582077" y="1658771"/>
                </a:lnTo>
                <a:lnTo>
                  <a:pt x="519804" y="1635280"/>
                </a:lnTo>
                <a:lnTo>
                  <a:pt x="459961" y="1607169"/>
                </a:lnTo>
                <a:lnTo>
                  <a:pt x="402768" y="1574657"/>
                </a:lnTo>
                <a:lnTo>
                  <a:pt x="348443" y="1537963"/>
                </a:lnTo>
                <a:lnTo>
                  <a:pt x="297205" y="1497306"/>
                </a:lnTo>
                <a:lnTo>
                  <a:pt x="249274" y="1452905"/>
                </a:lnTo>
                <a:lnTo>
                  <a:pt x="204869" y="1404979"/>
                </a:lnTo>
                <a:lnTo>
                  <a:pt x="164207" y="1353747"/>
                </a:lnTo>
                <a:lnTo>
                  <a:pt x="127510" y="1299428"/>
                </a:lnTo>
                <a:lnTo>
                  <a:pt x="94995" y="1242241"/>
                </a:lnTo>
                <a:lnTo>
                  <a:pt x="66881" y="1182404"/>
                </a:lnTo>
                <a:lnTo>
                  <a:pt x="43388" y="1120138"/>
                </a:lnTo>
                <a:lnTo>
                  <a:pt x="24734" y="1055661"/>
                </a:lnTo>
                <a:lnTo>
                  <a:pt x="11139" y="989192"/>
                </a:lnTo>
                <a:lnTo>
                  <a:pt x="2821" y="920950"/>
                </a:lnTo>
                <a:lnTo>
                  <a:pt x="0" y="851153"/>
                </a:lnTo>
                <a:close/>
              </a:path>
            </a:pathLst>
          </a:custGeom>
          <a:noFill/>
          <a:ln w="27304">
            <a:solidFill>
              <a:srgbClr val="FFF6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2" name="object 6">
            <a:extLst>
              <a:ext uri="{FF2B5EF4-FFF2-40B4-BE49-F238E27FC236}">
                <a16:creationId xmlns:a16="http://schemas.microsoft.com/office/drawing/2014/main" id="{C8E5CE2B-5A91-D237-933F-BD64DF97414B}"/>
              </a:ext>
            </a:extLst>
          </p:cNvPr>
          <p:cNvSpPr>
            <a:spLocks noChangeArrowheads="1"/>
          </p:cNvSpPr>
          <p:nvPr/>
        </p:nvSpPr>
        <p:spPr bwMode="auto">
          <a:xfrm>
            <a:off x="169863" y="1044575"/>
            <a:ext cx="1158875" cy="1152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3" name="object 7">
            <a:extLst>
              <a:ext uri="{FF2B5EF4-FFF2-40B4-BE49-F238E27FC236}">
                <a16:creationId xmlns:a16="http://schemas.microsoft.com/office/drawing/2014/main" id="{D4D18CBE-072B-D572-B528-955FE2693D65}"/>
              </a:ext>
            </a:extLst>
          </p:cNvPr>
          <p:cNvSpPr>
            <a:spLocks noChangeArrowheads="1"/>
          </p:cNvSpPr>
          <p:nvPr/>
        </p:nvSpPr>
        <p:spPr bwMode="auto">
          <a:xfrm>
            <a:off x="187325" y="1050925"/>
            <a:ext cx="1116013" cy="11112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4" name="object 8">
            <a:extLst>
              <a:ext uri="{FF2B5EF4-FFF2-40B4-BE49-F238E27FC236}">
                <a16:creationId xmlns:a16="http://schemas.microsoft.com/office/drawing/2014/main" id="{EDBA93E4-B67A-F672-6FF1-B3EE45015551}"/>
              </a:ext>
            </a:extLst>
          </p:cNvPr>
          <p:cNvSpPr>
            <a:spLocks/>
          </p:cNvSpPr>
          <p:nvPr/>
        </p:nvSpPr>
        <p:spPr bwMode="auto">
          <a:xfrm>
            <a:off x="187325" y="1050925"/>
            <a:ext cx="1116013" cy="1111250"/>
          </a:xfrm>
          <a:custGeom>
            <a:avLst/>
            <a:gdLst>
              <a:gd name="T0" fmla="*/ 147889 w 1116330"/>
              <a:gd name="T1" fmla="*/ 170370 h 1111885"/>
              <a:gd name="T2" fmla="*/ 213657 w 1116330"/>
              <a:gd name="T3" fmla="*/ 111200 h 1111885"/>
              <a:gd name="T4" fmla="*/ 286665 w 1116330"/>
              <a:gd name="T5" fmla="*/ 64414 h 1111885"/>
              <a:gd name="T6" fmla="*/ 365298 w 1116330"/>
              <a:gd name="T7" fmla="*/ 30176 h 1111885"/>
              <a:gd name="T8" fmla="*/ 447942 w 1116330"/>
              <a:gd name="T9" fmla="*/ 8650 h 1111885"/>
              <a:gd name="T10" fmla="*/ 532984 w 1116330"/>
              <a:gd name="T11" fmla="*/ 0 h 1111885"/>
              <a:gd name="T12" fmla="*/ 618809 w 1116330"/>
              <a:gd name="T13" fmla="*/ 4389 h 1111885"/>
              <a:gd name="T14" fmla="*/ 703803 w 1116330"/>
              <a:gd name="T15" fmla="*/ 21983 h 1111885"/>
              <a:gd name="T16" fmla="*/ 786352 w 1116330"/>
              <a:gd name="T17" fmla="*/ 52945 h 1111885"/>
              <a:gd name="T18" fmla="*/ 864842 w 1116330"/>
              <a:gd name="T19" fmla="*/ 97439 h 1111885"/>
              <a:gd name="T20" fmla="*/ 937000 w 1116330"/>
              <a:gd name="T21" fmla="*/ 155037 h 1111885"/>
              <a:gd name="T22" fmla="*/ 997780 w 1116330"/>
              <a:gd name="T23" fmla="*/ 221713 h 1111885"/>
              <a:gd name="T24" fmla="*/ 1046263 w 1116330"/>
              <a:gd name="T25" fmla="*/ 295346 h 1111885"/>
              <a:gd name="T26" fmla="*/ 1082252 w 1116330"/>
              <a:gd name="T27" fmla="*/ 374326 h 1111885"/>
              <a:gd name="T28" fmla="*/ 1105552 w 1116330"/>
              <a:gd name="T29" fmla="*/ 457042 h 1111885"/>
              <a:gd name="T30" fmla="*/ 1115965 w 1116330"/>
              <a:gd name="T31" fmla="*/ 541881 h 1111885"/>
              <a:gd name="T32" fmla="*/ 1113294 w 1116330"/>
              <a:gd name="T33" fmla="*/ 627233 h 1111885"/>
              <a:gd name="T34" fmla="*/ 1097343 w 1116330"/>
              <a:gd name="T35" fmla="*/ 711488 h 1111885"/>
              <a:gd name="T36" fmla="*/ 1067915 w 1116330"/>
              <a:gd name="T37" fmla="*/ 793033 h 1111885"/>
              <a:gd name="T38" fmla="*/ 1024813 w 1116330"/>
              <a:gd name="T39" fmla="*/ 870257 h 1111885"/>
              <a:gd name="T40" fmla="*/ 968408 w 1116330"/>
              <a:gd name="T41" fmla="*/ 940924 h 1111885"/>
              <a:gd name="T42" fmla="*/ 902641 w 1116330"/>
              <a:gd name="T43" fmla="*/ 1000100 h 1111885"/>
              <a:gd name="T44" fmla="*/ 829635 w 1116330"/>
              <a:gd name="T45" fmla="*/ 1046898 h 1111885"/>
              <a:gd name="T46" fmla="*/ 751005 w 1116330"/>
              <a:gd name="T47" fmla="*/ 1081152 h 1111885"/>
              <a:gd name="T48" fmla="*/ 668363 w 1116330"/>
              <a:gd name="T49" fmla="*/ 1102698 h 1111885"/>
              <a:gd name="T50" fmla="*/ 583323 w 1116330"/>
              <a:gd name="T51" fmla="*/ 1111368 h 1111885"/>
              <a:gd name="T52" fmla="*/ 497499 w 1116330"/>
              <a:gd name="T53" fmla="*/ 1106999 h 1111885"/>
              <a:gd name="T54" fmla="*/ 412504 w 1116330"/>
              <a:gd name="T55" fmla="*/ 1089425 h 1111885"/>
              <a:gd name="T56" fmla="*/ 329953 w 1116330"/>
              <a:gd name="T57" fmla="*/ 1058481 h 1111885"/>
              <a:gd name="T58" fmla="*/ 251458 w 1116330"/>
              <a:gd name="T59" fmla="*/ 1014001 h 1111885"/>
              <a:gd name="T60" fmla="*/ 179297 w 1116330"/>
              <a:gd name="T61" fmla="*/ 956404 h 1111885"/>
              <a:gd name="T62" fmla="*/ 118515 w 1116330"/>
              <a:gd name="T63" fmla="*/ 889722 h 1111885"/>
              <a:gd name="T64" fmla="*/ 70028 w 1116330"/>
              <a:gd name="T65" fmla="*/ 816084 h 1111885"/>
              <a:gd name="T66" fmla="*/ 34033 w 1116330"/>
              <a:gd name="T67" fmla="*/ 737099 h 1111885"/>
              <a:gd name="T68" fmla="*/ 10729 w 1116330"/>
              <a:gd name="T69" fmla="*/ 654377 h 1111885"/>
              <a:gd name="T70" fmla="*/ 313 w 1116330"/>
              <a:gd name="T71" fmla="*/ 569529 h 1111885"/>
              <a:gd name="T72" fmla="*/ 2982 w 1116330"/>
              <a:gd name="T73" fmla="*/ 484163 h 1111885"/>
              <a:gd name="T74" fmla="*/ 18934 w 1116330"/>
              <a:gd name="T75" fmla="*/ 399889 h 1111885"/>
              <a:gd name="T76" fmla="*/ 48367 w 1116330"/>
              <a:gd name="T77" fmla="*/ 318317 h 1111885"/>
              <a:gd name="T78" fmla="*/ 91478 w 1116330"/>
              <a:gd name="T79" fmla="*/ 241057 h 111188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6330"/>
              <a:gd name="T121" fmla="*/ 0 h 1111885"/>
              <a:gd name="T122" fmla="*/ 1116330 w 1116330"/>
              <a:gd name="T123" fmla="*/ 1111885 h 111188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6330" h="1111885">
                <a:moveTo>
                  <a:pt x="118225" y="204547"/>
                </a:moveTo>
                <a:lnTo>
                  <a:pt x="147889" y="170370"/>
                </a:lnTo>
                <a:lnTo>
                  <a:pt x="179768" y="139247"/>
                </a:lnTo>
                <a:lnTo>
                  <a:pt x="213657" y="111200"/>
                </a:lnTo>
                <a:lnTo>
                  <a:pt x="249357" y="86249"/>
                </a:lnTo>
                <a:lnTo>
                  <a:pt x="286665" y="64414"/>
                </a:lnTo>
                <a:lnTo>
                  <a:pt x="325379" y="45716"/>
                </a:lnTo>
                <a:lnTo>
                  <a:pt x="365298" y="30176"/>
                </a:lnTo>
                <a:lnTo>
                  <a:pt x="406220" y="17814"/>
                </a:lnTo>
                <a:lnTo>
                  <a:pt x="447942" y="8650"/>
                </a:lnTo>
                <a:lnTo>
                  <a:pt x="490265" y="2705"/>
                </a:lnTo>
                <a:lnTo>
                  <a:pt x="532984" y="0"/>
                </a:lnTo>
                <a:lnTo>
                  <a:pt x="575900" y="554"/>
                </a:lnTo>
                <a:lnTo>
                  <a:pt x="618809" y="4389"/>
                </a:lnTo>
                <a:lnTo>
                  <a:pt x="661511" y="11525"/>
                </a:lnTo>
                <a:lnTo>
                  <a:pt x="703803" y="21983"/>
                </a:lnTo>
                <a:lnTo>
                  <a:pt x="745484" y="35783"/>
                </a:lnTo>
                <a:lnTo>
                  <a:pt x="786352" y="52945"/>
                </a:lnTo>
                <a:lnTo>
                  <a:pt x="826205" y="73490"/>
                </a:lnTo>
                <a:lnTo>
                  <a:pt x="864842" y="97439"/>
                </a:lnTo>
                <a:lnTo>
                  <a:pt x="902060" y="124812"/>
                </a:lnTo>
                <a:lnTo>
                  <a:pt x="937000" y="155037"/>
                </a:lnTo>
                <a:lnTo>
                  <a:pt x="968915" y="187404"/>
                </a:lnTo>
                <a:lnTo>
                  <a:pt x="997780" y="221713"/>
                </a:lnTo>
                <a:lnTo>
                  <a:pt x="1023571" y="257760"/>
                </a:lnTo>
                <a:lnTo>
                  <a:pt x="1046263" y="295346"/>
                </a:lnTo>
                <a:lnTo>
                  <a:pt x="1065832" y="334269"/>
                </a:lnTo>
                <a:lnTo>
                  <a:pt x="1082252" y="374326"/>
                </a:lnTo>
                <a:lnTo>
                  <a:pt x="1095501" y="415318"/>
                </a:lnTo>
                <a:lnTo>
                  <a:pt x="1105552" y="457042"/>
                </a:lnTo>
                <a:lnTo>
                  <a:pt x="1112382" y="499296"/>
                </a:lnTo>
                <a:lnTo>
                  <a:pt x="1115965" y="541881"/>
                </a:lnTo>
                <a:lnTo>
                  <a:pt x="1116277" y="584594"/>
                </a:lnTo>
                <a:lnTo>
                  <a:pt x="1113294" y="627233"/>
                </a:lnTo>
                <a:lnTo>
                  <a:pt x="1106991" y="669599"/>
                </a:lnTo>
                <a:lnTo>
                  <a:pt x="1097343" y="711488"/>
                </a:lnTo>
                <a:lnTo>
                  <a:pt x="1084326" y="752700"/>
                </a:lnTo>
                <a:lnTo>
                  <a:pt x="1067915" y="793033"/>
                </a:lnTo>
                <a:lnTo>
                  <a:pt x="1048085" y="832286"/>
                </a:lnTo>
                <a:lnTo>
                  <a:pt x="1024813" y="870257"/>
                </a:lnTo>
                <a:lnTo>
                  <a:pt x="998072" y="906745"/>
                </a:lnTo>
                <a:lnTo>
                  <a:pt x="968408" y="940924"/>
                </a:lnTo>
                <a:lnTo>
                  <a:pt x="936530" y="972049"/>
                </a:lnTo>
                <a:lnTo>
                  <a:pt x="902641" y="1000100"/>
                </a:lnTo>
                <a:lnTo>
                  <a:pt x="866942" y="1025057"/>
                </a:lnTo>
                <a:lnTo>
                  <a:pt x="829635" y="1046898"/>
                </a:lnTo>
                <a:lnTo>
                  <a:pt x="790922" y="1065604"/>
                </a:lnTo>
                <a:lnTo>
                  <a:pt x="751005" y="1081152"/>
                </a:lnTo>
                <a:lnTo>
                  <a:pt x="710084" y="1093524"/>
                </a:lnTo>
                <a:lnTo>
                  <a:pt x="668363" y="1102698"/>
                </a:lnTo>
                <a:lnTo>
                  <a:pt x="626042" y="1108653"/>
                </a:lnTo>
                <a:lnTo>
                  <a:pt x="583323" y="1111368"/>
                </a:lnTo>
                <a:lnTo>
                  <a:pt x="540408" y="1110824"/>
                </a:lnTo>
                <a:lnTo>
                  <a:pt x="497499" y="1106999"/>
                </a:lnTo>
                <a:lnTo>
                  <a:pt x="454797" y="1099873"/>
                </a:lnTo>
                <a:lnTo>
                  <a:pt x="412504" y="1089425"/>
                </a:lnTo>
                <a:lnTo>
                  <a:pt x="370822" y="1075635"/>
                </a:lnTo>
                <a:lnTo>
                  <a:pt x="329953" y="1058481"/>
                </a:lnTo>
                <a:lnTo>
                  <a:pt x="290098" y="1037943"/>
                </a:lnTo>
                <a:lnTo>
                  <a:pt x="251458" y="1014001"/>
                </a:lnTo>
                <a:lnTo>
                  <a:pt x="214237" y="986634"/>
                </a:lnTo>
                <a:lnTo>
                  <a:pt x="179297" y="956404"/>
                </a:lnTo>
                <a:lnTo>
                  <a:pt x="147381" y="924033"/>
                </a:lnTo>
                <a:lnTo>
                  <a:pt x="118515" y="889722"/>
                </a:lnTo>
                <a:lnTo>
                  <a:pt x="92722" y="853672"/>
                </a:lnTo>
                <a:lnTo>
                  <a:pt x="70028" y="816084"/>
                </a:lnTo>
                <a:lnTo>
                  <a:pt x="50457" y="777159"/>
                </a:lnTo>
                <a:lnTo>
                  <a:pt x="34033" y="737099"/>
                </a:lnTo>
                <a:lnTo>
                  <a:pt x="20783" y="696105"/>
                </a:lnTo>
                <a:lnTo>
                  <a:pt x="10729" y="654377"/>
                </a:lnTo>
                <a:lnTo>
                  <a:pt x="3898" y="612118"/>
                </a:lnTo>
                <a:lnTo>
                  <a:pt x="313" y="569529"/>
                </a:lnTo>
                <a:lnTo>
                  <a:pt x="0" y="526810"/>
                </a:lnTo>
                <a:lnTo>
                  <a:pt x="2982" y="484163"/>
                </a:lnTo>
                <a:lnTo>
                  <a:pt x="9285" y="441789"/>
                </a:lnTo>
                <a:lnTo>
                  <a:pt x="18934" y="399889"/>
                </a:lnTo>
                <a:lnTo>
                  <a:pt x="31953" y="358665"/>
                </a:lnTo>
                <a:lnTo>
                  <a:pt x="48367" y="318317"/>
                </a:lnTo>
                <a:lnTo>
                  <a:pt x="68200" y="279048"/>
                </a:lnTo>
                <a:lnTo>
                  <a:pt x="91478" y="241057"/>
                </a:lnTo>
                <a:lnTo>
                  <a:pt x="118225" y="20454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5" name="object 9">
            <a:extLst>
              <a:ext uri="{FF2B5EF4-FFF2-40B4-BE49-F238E27FC236}">
                <a16:creationId xmlns:a16="http://schemas.microsoft.com/office/drawing/2014/main" id="{B785498C-FE75-3910-9375-CB4348C5C2C8}"/>
              </a:ext>
            </a:extLst>
          </p:cNvPr>
          <p:cNvSpPr>
            <a:spLocks/>
          </p:cNvSpPr>
          <p:nvPr/>
        </p:nvSpPr>
        <p:spPr bwMode="auto">
          <a:xfrm>
            <a:off x="317500" y="1181100"/>
            <a:ext cx="855663" cy="850900"/>
          </a:xfrm>
          <a:custGeom>
            <a:avLst/>
            <a:gdLst>
              <a:gd name="T0" fmla="*/ 89835 w 855980"/>
              <a:gd name="T1" fmla="*/ 155527 h 850900"/>
              <a:gd name="T2" fmla="*/ 51677 w 855980"/>
              <a:gd name="T3" fmla="*/ 212396 h 850900"/>
              <a:gd name="T4" fmla="*/ 24088 w 855980"/>
              <a:gd name="T5" fmla="*/ 273222 h 850900"/>
              <a:gd name="T6" fmla="*/ 6914 w 855980"/>
              <a:gd name="T7" fmla="*/ 336771 h 850900"/>
              <a:gd name="T8" fmla="*/ 0 w 855980"/>
              <a:gd name="T9" fmla="*/ 401808 h 850900"/>
              <a:gd name="T10" fmla="*/ 341 w 855980"/>
              <a:gd name="T11" fmla="*/ 434500 h 850900"/>
              <a:gd name="T12" fmla="*/ 8524 w 855980"/>
              <a:gd name="T13" fmla="*/ 499458 h 850900"/>
              <a:gd name="T14" fmla="*/ 26578 w 855980"/>
              <a:gd name="T15" fmla="*/ 562820 h 850900"/>
              <a:gd name="T16" fmla="*/ 54348 w 855980"/>
              <a:gd name="T17" fmla="*/ 623354 h 850900"/>
              <a:gd name="T18" fmla="*/ 91678 w 855980"/>
              <a:gd name="T19" fmla="*/ 679825 h 850900"/>
              <a:gd name="T20" fmla="*/ 138414 w 855980"/>
              <a:gd name="T21" fmla="*/ 731000 h 850900"/>
              <a:gd name="T22" fmla="*/ 165261 w 855980"/>
              <a:gd name="T23" fmla="*/ 754215 h 850900"/>
              <a:gd name="T24" fmla="*/ 223511 w 855980"/>
              <a:gd name="T25" fmla="*/ 793657 h 850900"/>
              <a:gd name="T26" fmla="*/ 285457 w 855980"/>
              <a:gd name="T27" fmla="*/ 822692 h 850900"/>
              <a:gd name="T28" fmla="*/ 349863 w 855980"/>
              <a:gd name="T29" fmla="*/ 841442 h 850900"/>
              <a:gd name="T30" fmla="*/ 415492 w 855980"/>
              <a:gd name="T31" fmla="*/ 850029 h 850900"/>
              <a:gd name="T32" fmla="*/ 448379 w 855980"/>
              <a:gd name="T33" fmla="*/ 850551 h 850900"/>
              <a:gd name="T34" fmla="*/ 481108 w 855980"/>
              <a:gd name="T35" fmla="*/ 848577 h 850900"/>
              <a:gd name="T36" fmla="*/ 545474 w 855980"/>
              <a:gd name="T37" fmla="*/ 837209 h 850900"/>
              <a:gd name="T38" fmla="*/ 607355 w 855980"/>
              <a:gd name="T39" fmla="*/ 816047 h 850900"/>
              <a:gd name="T40" fmla="*/ 665513 w 855980"/>
              <a:gd name="T41" fmla="*/ 785213 h 850900"/>
              <a:gd name="T42" fmla="*/ 718713 w 855980"/>
              <a:gd name="T43" fmla="*/ 744831 h 850900"/>
              <a:gd name="T44" fmla="*/ 765717 w 855980"/>
              <a:gd name="T45" fmla="*/ 695023 h 850900"/>
              <a:gd name="T46" fmla="*/ 786128 w 855980"/>
              <a:gd name="T47" fmla="*/ 667143 h 850900"/>
              <a:gd name="T48" fmla="*/ 803878 w 855980"/>
              <a:gd name="T49" fmla="*/ 638124 h 850900"/>
              <a:gd name="T50" fmla="*/ 831468 w 855980"/>
              <a:gd name="T51" fmla="*/ 577281 h 850900"/>
              <a:gd name="T52" fmla="*/ 848642 w 855980"/>
              <a:gd name="T53" fmla="*/ 513725 h 850900"/>
              <a:gd name="T54" fmla="*/ 855557 w 855980"/>
              <a:gd name="T55" fmla="*/ 448689 h 850900"/>
              <a:gd name="T56" fmla="*/ 855216 w 855980"/>
              <a:gd name="T57" fmla="*/ 416000 h 850900"/>
              <a:gd name="T58" fmla="*/ 847033 w 855980"/>
              <a:gd name="T59" fmla="*/ 351051 h 850900"/>
              <a:gd name="T60" fmla="*/ 828980 w 855980"/>
              <a:gd name="T61" fmla="*/ 287701 h 850900"/>
              <a:gd name="T62" fmla="*/ 801210 w 855980"/>
              <a:gd name="T63" fmla="*/ 227179 h 850900"/>
              <a:gd name="T64" fmla="*/ 763881 w 855980"/>
              <a:gd name="T65" fmla="*/ 170718 h 850900"/>
              <a:gd name="T66" fmla="*/ 717148 w 855980"/>
              <a:gd name="T67" fmla="*/ 119550 h 850900"/>
              <a:gd name="T68" fmla="*/ 690303 w 855980"/>
              <a:gd name="T69" fmla="*/ 96335 h 850900"/>
              <a:gd name="T70" fmla="*/ 661715 w 855980"/>
              <a:gd name="T71" fmla="*/ 75305 h 850900"/>
              <a:gd name="T72" fmla="*/ 632048 w 855980"/>
              <a:gd name="T73" fmla="*/ 56893 h 850900"/>
              <a:gd name="T74" fmla="*/ 570098 w 855980"/>
              <a:gd name="T75" fmla="*/ 27858 h 850900"/>
              <a:gd name="T76" fmla="*/ 505689 w 855980"/>
              <a:gd name="T77" fmla="*/ 9109 h 850900"/>
              <a:gd name="T78" fmla="*/ 440059 w 855980"/>
              <a:gd name="T79" fmla="*/ 521 h 850900"/>
              <a:gd name="T80" fmla="*/ 407171 w 855980"/>
              <a:gd name="T81" fmla="*/ 0 h 850900"/>
              <a:gd name="T82" fmla="*/ 374442 w 855980"/>
              <a:gd name="T83" fmla="*/ 1973 h 850900"/>
              <a:gd name="T84" fmla="*/ 310075 w 855980"/>
              <a:gd name="T85" fmla="*/ 13341 h 850900"/>
              <a:gd name="T86" fmla="*/ 248195 w 855980"/>
              <a:gd name="T87" fmla="*/ 34503 h 850900"/>
              <a:gd name="T88" fmla="*/ 190038 w 855980"/>
              <a:gd name="T89" fmla="*/ 65337 h 850900"/>
              <a:gd name="T90" fmla="*/ 136839 w 855980"/>
              <a:gd name="T91" fmla="*/ 105719 h 850900"/>
              <a:gd name="T92" fmla="*/ 112485 w 855980"/>
              <a:gd name="T93" fmla="*/ 129453 h 850900"/>
              <a:gd name="T94" fmla="*/ 89835 w 855980"/>
              <a:gd name="T95" fmla="*/ 155527 h 8509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55980"/>
              <a:gd name="T145" fmla="*/ 0 h 850900"/>
              <a:gd name="T146" fmla="*/ 855980 w 855980"/>
              <a:gd name="T147" fmla="*/ 850900 h 8509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55980" h="850900">
                <a:moveTo>
                  <a:pt x="89835" y="155527"/>
                </a:moveTo>
                <a:lnTo>
                  <a:pt x="51677" y="212396"/>
                </a:lnTo>
                <a:lnTo>
                  <a:pt x="24088" y="273222"/>
                </a:lnTo>
                <a:lnTo>
                  <a:pt x="6914" y="336771"/>
                </a:lnTo>
                <a:lnTo>
                  <a:pt x="0" y="401808"/>
                </a:lnTo>
                <a:lnTo>
                  <a:pt x="341" y="434500"/>
                </a:lnTo>
                <a:lnTo>
                  <a:pt x="8524" y="499458"/>
                </a:lnTo>
                <a:lnTo>
                  <a:pt x="26578" y="562820"/>
                </a:lnTo>
                <a:lnTo>
                  <a:pt x="54348" y="623354"/>
                </a:lnTo>
                <a:lnTo>
                  <a:pt x="91678" y="679825"/>
                </a:lnTo>
                <a:lnTo>
                  <a:pt x="138414" y="731000"/>
                </a:lnTo>
                <a:lnTo>
                  <a:pt x="165261" y="754215"/>
                </a:lnTo>
                <a:lnTo>
                  <a:pt x="223511" y="793657"/>
                </a:lnTo>
                <a:lnTo>
                  <a:pt x="285457" y="822692"/>
                </a:lnTo>
                <a:lnTo>
                  <a:pt x="349863" y="841442"/>
                </a:lnTo>
                <a:lnTo>
                  <a:pt x="415492" y="850029"/>
                </a:lnTo>
                <a:lnTo>
                  <a:pt x="448379" y="850551"/>
                </a:lnTo>
                <a:lnTo>
                  <a:pt x="481108" y="848577"/>
                </a:lnTo>
                <a:lnTo>
                  <a:pt x="545474" y="837209"/>
                </a:lnTo>
                <a:lnTo>
                  <a:pt x="607355" y="816047"/>
                </a:lnTo>
                <a:lnTo>
                  <a:pt x="665513" y="785213"/>
                </a:lnTo>
                <a:lnTo>
                  <a:pt x="718713" y="744831"/>
                </a:lnTo>
                <a:lnTo>
                  <a:pt x="765717" y="695023"/>
                </a:lnTo>
                <a:lnTo>
                  <a:pt x="786128" y="667143"/>
                </a:lnTo>
                <a:lnTo>
                  <a:pt x="803878" y="638124"/>
                </a:lnTo>
                <a:lnTo>
                  <a:pt x="831468" y="577281"/>
                </a:lnTo>
                <a:lnTo>
                  <a:pt x="848642" y="513725"/>
                </a:lnTo>
                <a:lnTo>
                  <a:pt x="855557" y="448689"/>
                </a:lnTo>
                <a:lnTo>
                  <a:pt x="855216" y="416000"/>
                </a:lnTo>
                <a:lnTo>
                  <a:pt x="847033" y="351051"/>
                </a:lnTo>
                <a:lnTo>
                  <a:pt x="828980" y="287701"/>
                </a:lnTo>
                <a:lnTo>
                  <a:pt x="801210" y="227179"/>
                </a:lnTo>
                <a:lnTo>
                  <a:pt x="763881" y="170718"/>
                </a:lnTo>
                <a:lnTo>
                  <a:pt x="717148" y="119550"/>
                </a:lnTo>
                <a:lnTo>
                  <a:pt x="690303" y="96335"/>
                </a:lnTo>
                <a:lnTo>
                  <a:pt x="661715" y="75305"/>
                </a:lnTo>
                <a:lnTo>
                  <a:pt x="632048" y="56893"/>
                </a:lnTo>
                <a:lnTo>
                  <a:pt x="570098" y="27858"/>
                </a:lnTo>
                <a:lnTo>
                  <a:pt x="505689" y="9109"/>
                </a:lnTo>
                <a:lnTo>
                  <a:pt x="440059" y="521"/>
                </a:lnTo>
                <a:lnTo>
                  <a:pt x="407171" y="0"/>
                </a:lnTo>
                <a:lnTo>
                  <a:pt x="374442" y="1973"/>
                </a:lnTo>
                <a:lnTo>
                  <a:pt x="310075" y="13341"/>
                </a:lnTo>
                <a:lnTo>
                  <a:pt x="248195" y="34503"/>
                </a:lnTo>
                <a:lnTo>
                  <a:pt x="190038" y="65337"/>
                </a:lnTo>
                <a:lnTo>
                  <a:pt x="136839" y="105719"/>
                </a:lnTo>
                <a:lnTo>
                  <a:pt x="112485" y="129453"/>
                </a:lnTo>
                <a:lnTo>
                  <a:pt x="89835" y="155527"/>
                </a:lnTo>
                <a:close/>
              </a:path>
            </a:pathLst>
          </a:custGeom>
          <a:noFill/>
          <a:ln w="12700">
            <a:solidFill>
              <a:srgbClr val="C6B79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6" name="object 10">
            <a:extLst>
              <a:ext uri="{FF2B5EF4-FFF2-40B4-BE49-F238E27FC236}">
                <a16:creationId xmlns:a16="http://schemas.microsoft.com/office/drawing/2014/main" id="{DAC4685F-2380-13E2-39DF-55CDBF87DA84}"/>
              </a:ext>
            </a:extLst>
          </p:cNvPr>
          <p:cNvSpPr>
            <a:spLocks/>
          </p:cNvSpPr>
          <p:nvPr/>
        </p:nvSpPr>
        <p:spPr bwMode="auto">
          <a:xfrm>
            <a:off x="1087438" y="0"/>
            <a:ext cx="8056562" cy="6858000"/>
          </a:xfrm>
          <a:custGeom>
            <a:avLst/>
            <a:gdLst>
              <a:gd name="T0" fmla="*/ 0 w 8056245"/>
              <a:gd name="T1" fmla="*/ 6857999 h 6858000"/>
              <a:gd name="T2" fmla="*/ 8055864 w 8056245"/>
              <a:gd name="T3" fmla="*/ 6857999 h 6858000"/>
              <a:gd name="T4" fmla="*/ 8055864 w 8056245"/>
              <a:gd name="T5" fmla="*/ 0 h 6858000"/>
              <a:gd name="T6" fmla="*/ 0 w 8056245"/>
              <a:gd name="T7" fmla="*/ 0 h 6858000"/>
              <a:gd name="T8" fmla="*/ 0 w 8056245"/>
              <a:gd name="T9" fmla="*/ 6857999 h 6858000"/>
              <a:gd name="T10" fmla="*/ 0 60000 65536"/>
              <a:gd name="T11" fmla="*/ 0 60000 65536"/>
              <a:gd name="T12" fmla="*/ 0 60000 65536"/>
              <a:gd name="T13" fmla="*/ 0 60000 65536"/>
              <a:gd name="T14" fmla="*/ 0 60000 65536"/>
              <a:gd name="T15" fmla="*/ 0 w 8056245"/>
              <a:gd name="T16" fmla="*/ 0 h 6858000"/>
              <a:gd name="T17" fmla="*/ 8056245 w 8056245"/>
              <a:gd name="T18" fmla="*/ 6858000 h 6858000"/>
            </a:gdLst>
            <a:ahLst/>
            <a:cxnLst>
              <a:cxn ang="T10">
                <a:pos x="T0" y="T1"/>
              </a:cxn>
              <a:cxn ang="T11">
                <a:pos x="T2" y="T3"/>
              </a:cxn>
              <a:cxn ang="T12">
                <a:pos x="T4" y="T5"/>
              </a:cxn>
              <a:cxn ang="T13">
                <a:pos x="T6" y="T7"/>
              </a:cxn>
              <a:cxn ang="T14">
                <a:pos x="T8" y="T9"/>
              </a:cxn>
            </a:cxnLst>
            <a:rect l="T15" t="T16" r="T17" b="T18"/>
            <a:pathLst>
              <a:path w="8056245" h="6858000">
                <a:moveTo>
                  <a:pt x="0" y="6857999"/>
                </a:moveTo>
                <a:lnTo>
                  <a:pt x="8055864" y="6857999"/>
                </a:lnTo>
                <a:lnTo>
                  <a:pt x="8055864"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7" name="object 11">
            <a:extLst>
              <a:ext uri="{FF2B5EF4-FFF2-40B4-BE49-F238E27FC236}">
                <a16:creationId xmlns:a16="http://schemas.microsoft.com/office/drawing/2014/main" id="{8A891454-EB54-46B4-27CE-18F41374C366}"/>
              </a:ext>
            </a:extLst>
          </p:cNvPr>
          <p:cNvSpPr>
            <a:spLocks/>
          </p:cNvSpPr>
          <p:nvPr/>
        </p:nvSpPr>
        <p:spPr bwMode="auto">
          <a:xfrm>
            <a:off x="1012825" y="0"/>
            <a:ext cx="3175" cy="6858000"/>
          </a:xfrm>
          <a:custGeom>
            <a:avLst/>
            <a:gdLst>
              <a:gd name="T0" fmla="*/ 0 w 2540"/>
              <a:gd name="T1" fmla="*/ 6857999 h 6858000"/>
              <a:gd name="T2" fmla="*/ 2106 w 2540"/>
              <a:gd name="T3" fmla="*/ 6857999 h 6858000"/>
              <a:gd name="T4" fmla="*/ 2106 w 2540"/>
              <a:gd name="T5" fmla="*/ 0 h 6858000"/>
              <a:gd name="T6" fmla="*/ 0 w 2540"/>
              <a:gd name="T7" fmla="*/ 0 h 6858000"/>
              <a:gd name="T8" fmla="*/ 0 w 2540"/>
              <a:gd name="T9" fmla="*/ 6857999 h 6858000"/>
              <a:gd name="T10" fmla="*/ 0 60000 65536"/>
              <a:gd name="T11" fmla="*/ 0 60000 65536"/>
              <a:gd name="T12" fmla="*/ 0 60000 65536"/>
              <a:gd name="T13" fmla="*/ 0 60000 65536"/>
              <a:gd name="T14" fmla="*/ 0 60000 65536"/>
              <a:gd name="T15" fmla="*/ 0 w 2540"/>
              <a:gd name="T16" fmla="*/ 0 h 6858000"/>
              <a:gd name="T17" fmla="*/ 2540 w 2540"/>
              <a:gd name="T18" fmla="*/ 6858000 h 6858000"/>
            </a:gdLst>
            <a:ahLst/>
            <a:cxnLst>
              <a:cxn ang="T10">
                <a:pos x="T0" y="T1"/>
              </a:cxn>
              <a:cxn ang="T11">
                <a:pos x="T2" y="T3"/>
              </a:cxn>
              <a:cxn ang="T12">
                <a:pos x="T4" y="T5"/>
              </a:cxn>
              <a:cxn ang="T13">
                <a:pos x="T6" y="T7"/>
              </a:cxn>
              <a:cxn ang="T14">
                <a:pos x="T8" y="T9"/>
              </a:cxn>
            </a:cxnLst>
            <a:rect l="T15" t="T16" r="T17" b="T18"/>
            <a:pathLst>
              <a:path w="2540" h="6858000">
                <a:moveTo>
                  <a:pt x="0" y="6857999"/>
                </a:moveTo>
                <a:lnTo>
                  <a:pt x="2106" y="6857999"/>
                </a:lnTo>
                <a:lnTo>
                  <a:pt x="2106"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8" name="object 12">
            <a:extLst>
              <a:ext uri="{FF2B5EF4-FFF2-40B4-BE49-F238E27FC236}">
                <a16:creationId xmlns:a16="http://schemas.microsoft.com/office/drawing/2014/main" id="{E0AA1A59-1749-0160-C9D3-BA6ED22154AD}"/>
              </a:ext>
            </a:extLst>
          </p:cNvPr>
          <p:cNvSpPr>
            <a:spLocks noChangeArrowheads="1"/>
          </p:cNvSpPr>
          <p:nvPr/>
        </p:nvSpPr>
        <p:spPr bwMode="auto">
          <a:xfrm>
            <a:off x="935038" y="0"/>
            <a:ext cx="155575" cy="68580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29" name="object 13">
            <a:extLst>
              <a:ext uri="{FF2B5EF4-FFF2-40B4-BE49-F238E27FC236}">
                <a16:creationId xmlns:a16="http://schemas.microsoft.com/office/drawing/2014/main" id="{EE698848-2A1B-C429-E172-FBF61F5ACD19}"/>
              </a:ext>
            </a:extLst>
          </p:cNvPr>
          <p:cNvSpPr>
            <a:spLocks noChangeArrowheads="1"/>
          </p:cNvSpPr>
          <p:nvPr/>
        </p:nvSpPr>
        <p:spPr bwMode="auto">
          <a:xfrm>
            <a:off x="1027113" y="3387725"/>
            <a:ext cx="82550" cy="825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30" name="object 14">
            <a:extLst>
              <a:ext uri="{FF2B5EF4-FFF2-40B4-BE49-F238E27FC236}">
                <a16:creationId xmlns:a16="http://schemas.microsoft.com/office/drawing/2014/main" id="{E6B9EF12-339E-BAB7-F323-B2C210AD165A}"/>
              </a:ext>
            </a:extLst>
          </p:cNvPr>
          <p:cNvSpPr>
            <a:spLocks/>
          </p:cNvSpPr>
          <p:nvPr/>
        </p:nvSpPr>
        <p:spPr bwMode="auto">
          <a:xfrm>
            <a:off x="1014413" y="0"/>
            <a:ext cx="74612" cy="6858000"/>
          </a:xfrm>
          <a:custGeom>
            <a:avLst/>
            <a:gdLst>
              <a:gd name="T0" fmla="*/ 0 w 73659"/>
              <a:gd name="T1" fmla="*/ 6857999 h 6858000"/>
              <a:gd name="T2" fmla="*/ 73151 w 73659"/>
              <a:gd name="T3" fmla="*/ 6857999 h 6858000"/>
              <a:gd name="T4" fmla="*/ 73151 w 73659"/>
              <a:gd name="T5" fmla="*/ 0 h 6858000"/>
              <a:gd name="T6" fmla="*/ 0 w 73659"/>
              <a:gd name="T7" fmla="*/ 0 h 6858000"/>
              <a:gd name="T8" fmla="*/ 0 w 73659"/>
              <a:gd name="T9" fmla="*/ 6857999 h 6858000"/>
              <a:gd name="T10" fmla="*/ 0 60000 65536"/>
              <a:gd name="T11" fmla="*/ 0 60000 65536"/>
              <a:gd name="T12" fmla="*/ 0 60000 65536"/>
              <a:gd name="T13" fmla="*/ 0 60000 65536"/>
              <a:gd name="T14" fmla="*/ 0 60000 65536"/>
              <a:gd name="T15" fmla="*/ 0 w 73659"/>
              <a:gd name="T16" fmla="*/ 0 h 6858000"/>
              <a:gd name="T17" fmla="*/ 73659 w 73659"/>
              <a:gd name="T18" fmla="*/ 6858000 h 6858000"/>
            </a:gdLst>
            <a:ahLst/>
            <a:cxnLst>
              <a:cxn ang="T10">
                <a:pos x="T0" y="T1"/>
              </a:cxn>
              <a:cxn ang="T11">
                <a:pos x="T2" y="T3"/>
              </a:cxn>
              <a:cxn ang="T12">
                <a:pos x="T4" y="T5"/>
              </a:cxn>
              <a:cxn ang="T13">
                <a:pos x="T6" y="T7"/>
              </a:cxn>
              <a:cxn ang="T14">
                <a:pos x="T8" y="T9"/>
              </a:cxn>
            </a:cxnLst>
            <a:rect l="T15" t="T16" r="T17" b="T18"/>
            <a:pathLst>
              <a:path w="73659" h="6858000">
                <a:moveTo>
                  <a:pt x="0" y="6857999"/>
                </a:moveTo>
                <a:lnTo>
                  <a:pt x="73151" y="6857999"/>
                </a:lnTo>
                <a:lnTo>
                  <a:pt x="73151" y="0"/>
                </a:lnTo>
                <a:lnTo>
                  <a:pt x="0" y="0"/>
                </a:lnTo>
                <a:lnTo>
                  <a:pt x="0" y="68579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31" name="object 15">
            <a:extLst>
              <a:ext uri="{FF2B5EF4-FFF2-40B4-BE49-F238E27FC236}">
                <a16:creationId xmlns:a16="http://schemas.microsoft.com/office/drawing/2014/main" id="{88DC40D3-AC14-154F-7298-07C949EBB8C5}"/>
              </a:ext>
            </a:extLst>
          </p:cNvPr>
          <p:cNvSpPr>
            <a:spLocks noChangeArrowheads="1"/>
          </p:cNvSpPr>
          <p:nvPr/>
        </p:nvSpPr>
        <p:spPr bwMode="auto">
          <a:xfrm>
            <a:off x="920750" y="1414463"/>
            <a:ext cx="211138" cy="2095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32" name="object 16">
            <a:extLst>
              <a:ext uri="{FF2B5EF4-FFF2-40B4-BE49-F238E27FC236}">
                <a16:creationId xmlns:a16="http://schemas.microsoft.com/office/drawing/2014/main" id="{D48438F3-58C8-4C34-70AE-42765289326A}"/>
              </a:ext>
            </a:extLst>
          </p:cNvPr>
          <p:cNvSpPr>
            <a:spLocks/>
          </p:cNvSpPr>
          <p:nvPr/>
        </p:nvSpPr>
        <p:spPr bwMode="auto">
          <a:xfrm>
            <a:off x="920750" y="1414463"/>
            <a:ext cx="211138" cy="209550"/>
          </a:xfrm>
          <a:custGeom>
            <a:avLst/>
            <a:gdLst>
              <a:gd name="T0" fmla="*/ 0 w 210819"/>
              <a:gd name="T1" fmla="*/ 105155 h 210819"/>
              <a:gd name="T2" fmla="*/ 8663 w 210819"/>
              <a:gd name="T3" fmla="*/ 63309 h 210819"/>
              <a:gd name="T4" fmla="*/ 32226 w 210819"/>
              <a:gd name="T5" fmla="*/ 29412 h 210819"/>
              <a:gd name="T6" fmla="*/ 67050 w 210819"/>
              <a:gd name="T7" fmla="*/ 7121 h 210819"/>
              <a:gd name="T8" fmla="*/ 105155 w 210819"/>
              <a:gd name="T9" fmla="*/ 0 h 210819"/>
              <a:gd name="T10" fmla="*/ 147021 w 210819"/>
              <a:gd name="T11" fmla="*/ 8670 h 210819"/>
              <a:gd name="T12" fmla="*/ 180914 w 210819"/>
              <a:gd name="T13" fmla="*/ 32244 h 210819"/>
              <a:gd name="T14" fmla="*/ 203196 w 210819"/>
              <a:gd name="T15" fmla="*/ 67069 h 210819"/>
              <a:gd name="T16" fmla="*/ 210311 w 210819"/>
              <a:gd name="T17" fmla="*/ 105155 h 210819"/>
              <a:gd name="T18" fmla="*/ 201648 w 210819"/>
              <a:gd name="T19" fmla="*/ 147067 h 210819"/>
              <a:gd name="T20" fmla="*/ 178084 w 210819"/>
              <a:gd name="T21" fmla="*/ 180954 h 210819"/>
              <a:gd name="T22" fmla="*/ 143259 w 210819"/>
              <a:gd name="T23" fmla="*/ 203209 h 210819"/>
              <a:gd name="T24" fmla="*/ 105155 w 210819"/>
              <a:gd name="T25" fmla="*/ 210311 h 210819"/>
              <a:gd name="T26" fmla="*/ 63289 w 210819"/>
              <a:gd name="T27" fmla="*/ 201664 h 210819"/>
              <a:gd name="T28" fmla="*/ 29396 w 210819"/>
              <a:gd name="T29" fmla="*/ 178126 h 210819"/>
              <a:gd name="T30" fmla="*/ 7115 w 210819"/>
              <a:gd name="T31" fmla="*/ 143304 h 210819"/>
              <a:gd name="T32" fmla="*/ 510 w 210819"/>
              <a:gd name="T33" fmla="*/ 115603 h 210819"/>
              <a:gd name="T34" fmla="*/ 0 w 210819"/>
              <a:gd name="T35" fmla="*/ 105155 h 2108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0819"/>
              <a:gd name="T55" fmla="*/ 0 h 210819"/>
              <a:gd name="T56" fmla="*/ 210819 w 210819"/>
              <a:gd name="T57" fmla="*/ 210819 h 2108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0819" h="210819">
                <a:moveTo>
                  <a:pt x="0" y="105155"/>
                </a:moveTo>
                <a:lnTo>
                  <a:pt x="8663" y="63309"/>
                </a:lnTo>
                <a:lnTo>
                  <a:pt x="32226" y="29412"/>
                </a:lnTo>
                <a:lnTo>
                  <a:pt x="67050" y="7121"/>
                </a:lnTo>
                <a:lnTo>
                  <a:pt x="105155" y="0"/>
                </a:lnTo>
                <a:lnTo>
                  <a:pt x="147021" y="8670"/>
                </a:lnTo>
                <a:lnTo>
                  <a:pt x="180914" y="32244"/>
                </a:lnTo>
                <a:lnTo>
                  <a:pt x="203196" y="67069"/>
                </a:lnTo>
                <a:lnTo>
                  <a:pt x="210311" y="105155"/>
                </a:lnTo>
                <a:lnTo>
                  <a:pt x="201648" y="147067"/>
                </a:lnTo>
                <a:lnTo>
                  <a:pt x="178084" y="180954"/>
                </a:lnTo>
                <a:lnTo>
                  <a:pt x="143259" y="203209"/>
                </a:lnTo>
                <a:lnTo>
                  <a:pt x="105155" y="210311"/>
                </a:lnTo>
                <a:lnTo>
                  <a:pt x="63289" y="201664"/>
                </a:lnTo>
                <a:lnTo>
                  <a:pt x="29396" y="178126"/>
                </a:lnTo>
                <a:lnTo>
                  <a:pt x="7115" y="143304"/>
                </a:lnTo>
                <a:lnTo>
                  <a:pt x="510" y="115603"/>
                </a:lnTo>
                <a:lnTo>
                  <a:pt x="0" y="105155"/>
                </a:lnTo>
                <a:close/>
              </a:path>
            </a:pathLst>
          </a:custGeom>
          <a:noFill/>
          <a:ln w="12700">
            <a:solidFill>
              <a:srgbClr val="2F8CA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33" name="object 17">
            <a:extLst>
              <a:ext uri="{FF2B5EF4-FFF2-40B4-BE49-F238E27FC236}">
                <a16:creationId xmlns:a16="http://schemas.microsoft.com/office/drawing/2014/main" id="{2494E72B-5D1C-4FAD-0875-3C5FD62C922E}"/>
              </a:ext>
            </a:extLst>
          </p:cNvPr>
          <p:cNvSpPr>
            <a:spLocks/>
          </p:cNvSpPr>
          <p:nvPr/>
        </p:nvSpPr>
        <p:spPr bwMode="auto">
          <a:xfrm>
            <a:off x="1157288" y="1344613"/>
            <a:ext cx="63500" cy="65087"/>
          </a:xfrm>
          <a:custGeom>
            <a:avLst/>
            <a:gdLst>
              <a:gd name="T0" fmla="*/ 0 w 64134"/>
              <a:gd name="T1" fmla="*/ 32003 h 64134"/>
              <a:gd name="T2" fmla="*/ 3143 w 64134"/>
              <a:gd name="T3" fmla="*/ 18116 h 64134"/>
              <a:gd name="T4" fmla="*/ 11600 w 64134"/>
              <a:gd name="T5" fmla="*/ 7318 h 64134"/>
              <a:gd name="T6" fmla="*/ 23912 w 64134"/>
              <a:gd name="T7" fmla="*/ 1026 h 64134"/>
              <a:gd name="T8" fmla="*/ 32003 w 64134"/>
              <a:gd name="T9" fmla="*/ 0 h 64134"/>
              <a:gd name="T10" fmla="*/ 45852 w 64134"/>
              <a:gd name="T11" fmla="*/ 3125 h 64134"/>
              <a:gd name="T12" fmla="*/ 56660 w 64134"/>
              <a:gd name="T13" fmla="*/ 11557 h 64134"/>
              <a:gd name="T14" fmla="*/ 62975 w 64134"/>
              <a:gd name="T15" fmla="*/ 23877 h 64134"/>
              <a:gd name="T16" fmla="*/ 64007 w 64134"/>
              <a:gd name="T17" fmla="*/ 32003 h 64134"/>
              <a:gd name="T18" fmla="*/ 60867 w 64134"/>
              <a:gd name="T19" fmla="*/ 45837 h 64134"/>
              <a:gd name="T20" fmla="*/ 52413 w 64134"/>
              <a:gd name="T21" fmla="*/ 56650 h 64134"/>
              <a:gd name="T22" fmla="*/ 40100 w 64134"/>
              <a:gd name="T23" fmla="*/ 62973 h 64134"/>
              <a:gd name="T24" fmla="*/ 32003 w 64134"/>
              <a:gd name="T25" fmla="*/ 64007 h 64134"/>
              <a:gd name="T26" fmla="*/ 18162 w 64134"/>
              <a:gd name="T27" fmla="*/ 60861 h 64134"/>
              <a:gd name="T28" fmla="*/ 7351 w 64134"/>
              <a:gd name="T29" fmla="*/ 52399 h 64134"/>
              <a:gd name="T30" fmla="*/ 1032 w 64134"/>
              <a:gd name="T31" fmla="*/ 40089 h 64134"/>
              <a:gd name="T32" fmla="*/ 0 w 64134"/>
              <a:gd name="T33" fmla="*/ 32003 h 64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134"/>
              <a:gd name="T52" fmla="*/ 0 h 64134"/>
              <a:gd name="T53" fmla="*/ 64134 w 64134"/>
              <a:gd name="T54" fmla="*/ 64134 h 641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134" h="64134">
                <a:moveTo>
                  <a:pt x="0" y="32003"/>
                </a:moveTo>
                <a:lnTo>
                  <a:pt x="3143" y="18116"/>
                </a:lnTo>
                <a:lnTo>
                  <a:pt x="11600" y="7318"/>
                </a:lnTo>
                <a:lnTo>
                  <a:pt x="23912" y="1026"/>
                </a:lnTo>
                <a:lnTo>
                  <a:pt x="32003" y="0"/>
                </a:lnTo>
                <a:lnTo>
                  <a:pt x="45852" y="3125"/>
                </a:lnTo>
                <a:lnTo>
                  <a:pt x="56660" y="11557"/>
                </a:lnTo>
                <a:lnTo>
                  <a:pt x="62975" y="23877"/>
                </a:lnTo>
                <a:lnTo>
                  <a:pt x="64007" y="32003"/>
                </a:lnTo>
                <a:lnTo>
                  <a:pt x="60867" y="45837"/>
                </a:lnTo>
                <a:lnTo>
                  <a:pt x="52413" y="56650"/>
                </a:lnTo>
                <a:lnTo>
                  <a:pt x="40100" y="62973"/>
                </a:lnTo>
                <a:lnTo>
                  <a:pt x="32003" y="64007"/>
                </a:lnTo>
                <a:lnTo>
                  <a:pt x="18162" y="60861"/>
                </a:lnTo>
                <a:lnTo>
                  <a:pt x="7351" y="52399"/>
                </a:lnTo>
                <a:lnTo>
                  <a:pt x="1032" y="40089"/>
                </a:lnTo>
                <a:lnTo>
                  <a:pt x="0" y="32003"/>
                </a:lnTo>
                <a:close/>
              </a:path>
            </a:pathLst>
          </a:custGeom>
          <a:noFill/>
          <a:ln w="12700">
            <a:solidFill>
              <a:srgbClr val="2F7F9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34834" name="object 18">
            <a:extLst>
              <a:ext uri="{FF2B5EF4-FFF2-40B4-BE49-F238E27FC236}">
                <a16:creationId xmlns:a16="http://schemas.microsoft.com/office/drawing/2014/main" id="{A65AC61A-B3D9-7F5D-7950-DBA2AA5FAE31}"/>
              </a:ext>
            </a:extLst>
          </p:cNvPr>
          <p:cNvSpPr txBox="1">
            <a:spLocks noChangeArrowheads="1"/>
          </p:cNvSpPr>
          <p:nvPr/>
        </p:nvSpPr>
        <p:spPr bwMode="auto">
          <a:xfrm>
            <a:off x="1538288" y="1012825"/>
            <a:ext cx="6943725" cy="405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eaLnBrk="1" hangingPunct="1"/>
            <a:r>
              <a:rPr lang="en-US" altLang="en-US" sz="2200" b="1" dirty="0">
                <a:solidFill>
                  <a:srgbClr val="310D03"/>
                </a:solidFill>
                <a:latin typeface="Arial" panose="020B0604020202020204" pitchFamily="34" charset="0"/>
              </a:rPr>
              <a:t>Exploitative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Authoritative: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Responsibility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lies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in</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hands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people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upper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echelons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hierarchy.</a:t>
            </a:r>
            <a:endParaRPr lang="en-US" altLang="en-US" sz="2200" dirty="0">
              <a:latin typeface="Arial" panose="020B0604020202020204" pitchFamily="34" charset="0"/>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13"/>
              </a:spcBef>
            </a:pPr>
            <a:r>
              <a:rPr lang="en-US" altLang="en-US" sz="2200" b="1" dirty="0">
                <a:solidFill>
                  <a:srgbClr val="310D03"/>
                </a:solidFill>
                <a:latin typeface="Arial" panose="020B0604020202020204" pitchFamily="34" charset="0"/>
              </a:rPr>
              <a:t>Benevolent</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b="1" dirty="0">
                <a:solidFill>
                  <a:srgbClr val="310D03"/>
                </a:solidFill>
                <a:latin typeface="Arial" panose="020B0604020202020204" pitchFamily="34" charset="0"/>
              </a:rPr>
              <a:t>Authoritative: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responsibility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lies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managerial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levels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but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not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lower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levels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of</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organizational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hierarchy.</a:t>
            </a:r>
            <a:endParaRPr lang="en-US" altLang="en-US" sz="2200" dirty="0">
              <a:latin typeface="Arial" panose="020B0604020202020204" pitchFamily="34" charset="0"/>
            </a:endParaRPr>
          </a:p>
          <a:p>
            <a:pPr algn="l" eaLnBrk="1" hangingPunct="1"/>
            <a:endParaRPr lang="en-US" altLang="en-US" sz="2200" dirty="0">
              <a:latin typeface="Times New Roman" panose="02020603050405020304" pitchFamily="18" charset="0"/>
              <a:cs typeface="Times New Roman" panose="02020603050405020304" pitchFamily="18" charset="0"/>
            </a:endParaRPr>
          </a:p>
          <a:p>
            <a:pPr algn="l" eaLnBrk="1" hangingPunct="1">
              <a:spcBef>
                <a:spcPts val="1313"/>
              </a:spcBef>
            </a:pPr>
            <a:r>
              <a:rPr lang="en-US" altLang="en-US" sz="2200" b="1" dirty="0">
                <a:solidFill>
                  <a:srgbClr val="310D03"/>
                </a:solidFill>
                <a:latin typeface="Arial" panose="020B0604020202020204" pitchFamily="34" charset="0"/>
              </a:rPr>
              <a:t>Participative:</a:t>
            </a:r>
            <a:r>
              <a:rPr lang="en-US" altLang="en-US" sz="2200" b="1"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Responsibility</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for</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achieving</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organizational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goals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is</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widespread</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throughout</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the</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organizational</a:t>
            </a:r>
            <a:r>
              <a:rPr lang="en-US" altLang="en-US" sz="2200" dirty="0">
                <a:solidFill>
                  <a:srgbClr val="310D03"/>
                </a:solidFill>
                <a:latin typeface="Times New Roman" panose="02020603050405020304" pitchFamily="18" charset="0"/>
                <a:cs typeface="Times New Roman" panose="02020603050405020304" pitchFamily="18" charset="0"/>
              </a:rPr>
              <a:t> </a:t>
            </a:r>
            <a:r>
              <a:rPr lang="en-US" altLang="en-US" sz="2200" dirty="0">
                <a:solidFill>
                  <a:srgbClr val="310D03"/>
                </a:solidFill>
                <a:latin typeface="Arial" panose="020B0604020202020204" pitchFamily="34" charset="0"/>
              </a:rPr>
              <a:t>hierarchy.</a:t>
            </a:r>
            <a:endParaRPr lang="en-US" altLang="en-US" sz="2200" dirty="0">
              <a:latin typeface="Arial" panose="020B0604020202020204" pitchFamily="34" charset="0"/>
            </a:endParaRPr>
          </a:p>
        </p:txBody>
      </p:sp>
    </p:spTree>
    <p:extLst>
      <p:ext uri="{BB962C8B-B14F-4D97-AF65-F5344CB8AC3E}">
        <p14:creationId xmlns:p14="http://schemas.microsoft.com/office/powerpoint/2010/main" val="2275387963"/>
      </p:ext>
    </p:extLst>
  </p:cSld>
  <p:clrMapOvr>
    <a:masterClrMapping/>
  </p:clrMapOvr>
  <p:transition spd="med">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C4A0-87CF-3BCF-3765-43A7B19BB369}"/>
              </a:ext>
            </a:extLst>
          </p:cNvPr>
          <p:cNvSpPr>
            <a:spLocks noGrp="1"/>
          </p:cNvSpPr>
          <p:nvPr>
            <p:ph type="title"/>
          </p:nvPr>
        </p:nvSpPr>
        <p:spPr/>
        <p:txBody>
          <a:bodyPr/>
          <a:lstStyle/>
          <a:p>
            <a:r>
              <a:rPr lang="en-US" dirty="0"/>
              <a:t>Extra</a:t>
            </a:r>
          </a:p>
        </p:txBody>
      </p:sp>
      <p:sp>
        <p:nvSpPr>
          <p:cNvPr id="3" name="Footer Placeholder 2">
            <a:extLst>
              <a:ext uri="{FF2B5EF4-FFF2-40B4-BE49-F238E27FC236}">
                <a16:creationId xmlns:a16="http://schemas.microsoft.com/office/drawing/2014/main" id="{32B6C023-1106-E5AD-62ED-D9EA5A9987F9}"/>
              </a:ext>
            </a:extLst>
          </p:cNvPr>
          <p:cNvSpPr>
            <a:spLocks noGrp="1"/>
          </p:cNvSpPr>
          <p:nvPr>
            <p:ph type="ftr" sz="quarter" idx="10"/>
          </p:nvPr>
        </p:nvSpPr>
        <p:spPr/>
        <p:txBody>
          <a:bodyPr/>
          <a:lstStyle/>
          <a:p>
            <a:pPr>
              <a:defRPr/>
            </a:pPr>
            <a:endParaRPr lang="en-US"/>
          </a:p>
        </p:txBody>
      </p:sp>
    </p:spTree>
    <p:extLst>
      <p:ext uri="{BB962C8B-B14F-4D97-AF65-F5344CB8AC3E}">
        <p14:creationId xmlns:p14="http://schemas.microsoft.com/office/powerpoint/2010/main" val="762102151"/>
      </p:ext>
    </p:extLst>
  </p:cSld>
  <p:clrMapOvr>
    <a:masterClrMapping/>
  </p:clrMapOvr>
  <p:transition spd="med">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oter Placeholder 2">
            <a:extLst>
              <a:ext uri="{FF2B5EF4-FFF2-40B4-BE49-F238E27FC236}">
                <a16:creationId xmlns:a16="http://schemas.microsoft.com/office/drawing/2014/main" id="{F87CCB14-0A11-415B-7E7F-71B3F64EF1F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68642" name="Rectangle 2">
            <a:extLst>
              <a:ext uri="{FF2B5EF4-FFF2-40B4-BE49-F238E27FC236}">
                <a16:creationId xmlns:a16="http://schemas.microsoft.com/office/drawing/2014/main" id="{76F4CCE0-0BAC-64C3-465B-60B0796ADEE1}"/>
              </a:ext>
            </a:extLst>
          </p:cNvPr>
          <p:cNvSpPr>
            <a:spLocks noGrp="1" noChangeArrowheads="1"/>
          </p:cNvSpPr>
          <p:nvPr>
            <p:ph type="title"/>
          </p:nvPr>
        </p:nvSpPr>
        <p:spPr/>
        <p:txBody>
          <a:bodyPr/>
          <a:lstStyle/>
          <a:p>
            <a:pPr eaLnBrk="1" hangingPunct="1">
              <a:defRPr/>
            </a:pPr>
            <a:r>
              <a:rPr lang="en-US"/>
              <a:t>Trust: The Foundation of Leadership</a:t>
            </a:r>
          </a:p>
        </p:txBody>
      </p:sp>
      <p:sp>
        <p:nvSpPr>
          <p:cNvPr id="1029" name="Text Box 3">
            <a:extLst>
              <a:ext uri="{FF2B5EF4-FFF2-40B4-BE49-F238E27FC236}">
                <a16:creationId xmlns:a16="http://schemas.microsoft.com/office/drawing/2014/main" id="{6DF07D24-9D12-91E1-3082-957790A54823}"/>
              </a:ext>
            </a:extLst>
          </p:cNvPr>
          <p:cNvSpPr txBox="1">
            <a:spLocks noChangeArrowheads="1"/>
          </p:cNvSpPr>
          <p:nvPr/>
        </p:nvSpPr>
        <p:spPr bwMode="auto">
          <a:xfrm>
            <a:off x="914400" y="1312863"/>
            <a:ext cx="3810000" cy="380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6600"/>
                </a:solidFill>
              </a:rPr>
              <a:t>Trust</a:t>
            </a:r>
          </a:p>
          <a:p>
            <a:pPr algn="l" eaLnBrk="1" hangingPunct="1">
              <a:spcBef>
                <a:spcPct val="50000"/>
              </a:spcBef>
            </a:pPr>
            <a:r>
              <a:rPr lang="en-US" altLang="en-US" sz="2200"/>
              <a:t>A </a:t>
            </a:r>
            <a:r>
              <a:rPr lang="en-US" altLang="en-US" sz="2200" i="1"/>
              <a:t>positive expectation</a:t>
            </a:r>
            <a:r>
              <a:rPr lang="en-US" altLang="en-US" sz="2200"/>
              <a:t> that another will not—through words, actions, or decisions—act </a:t>
            </a:r>
            <a:r>
              <a:rPr lang="en-US" altLang="en-US" sz="2200" i="1"/>
              <a:t>opportunistically</a:t>
            </a:r>
            <a:endParaRPr lang="en-US" altLang="en-US" sz="2200"/>
          </a:p>
          <a:p>
            <a:pPr algn="l" eaLnBrk="1" hangingPunct="1">
              <a:spcBef>
                <a:spcPct val="50000"/>
              </a:spcBef>
            </a:pPr>
            <a:r>
              <a:rPr lang="en-US" altLang="en-US" sz="2200"/>
              <a:t>Trust is a history-dependent process (familiarity) based on relevant but limited samples of experience (risk)</a:t>
            </a:r>
          </a:p>
        </p:txBody>
      </p:sp>
      <p:sp>
        <p:nvSpPr>
          <p:cNvPr id="368644" name="Text Box 4">
            <a:extLst>
              <a:ext uri="{FF2B5EF4-FFF2-40B4-BE49-F238E27FC236}">
                <a16:creationId xmlns:a16="http://schemas.microsoft.com/office/drawing/2014/main" id="{3BA0BDFD-F936-6E95-5A97-BF76D1014B63}"/>
              </a:ext>
            </a:extLst>
          </p:cNvPr>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b="1">
                <a:solidFill>
                  <a:schemeClr val="bg1"/>
                </a:solidFill>
                <a:latin typeface="Arial" charset="0"/>
              </a:rPr>
              <a:t>E X H I B I T 13</a:t>
            </a:r>
            <a:r>
              <a:rPr lang="en-US" b="1">
                <a:solidFill>
                  <a:schemeClr val="bg1"/>
                </a:solidFill>
                <a:latin typeface="Arial" charset="0"/>
                <a:cs typeface="Arial" charset="0"/>
              </a:rPr>
              <a:t>–4</a:t>
            </a:r>
            <a:endParaRPr lang="en-US" b="1">
              <a:solidFill>
                <a:schemeClr val="bg1"/>
              </a:solidFill>
              <a:latin typeface="Arial" charset="0"/>
            </a:endParaRPr>
          </a:p>
        </p:txBody>
      </p:sp>
      <p:graphicFrame>
        <p:nvGraphicFramePr>
          <p:cNvPr id="1026" name="Object 5">
            <a:extLst>
              <a:ext uri="{FF2B5EF4-FFF2-40B4-BE49-F238E27FC236}">
                <a16:creationId xmlns:a16="http://schemas.microsoft.com/office/drawing/2014/main" id="{B5E855A1-9A04-9BE9-8652-C53BC4F56511}"/>
              </a:ext>
            </a:extLst>
          </p:cNvPr>
          <p:cNvGraphicFramePr>
            <a:graphicFrameLocks noChangeAspect="1"/>
          </p:cNvGraphicFramePr>
          <p:nvPr/>
        </p:nvGraphicFramePr>
        <p:xfrm>
          <a:off x="5219700" y="1752600"/>
          <a:ext cx="2905125" cy="4210050"/>
        </p:xfrm>
        <a:graphic>
          <a:graphicData uri="http://schemas.openxmlformats.org/presentationml/2006/ole">
            <mc:AlternateContent xmlns:mc="http://schemas.openxmlformats.org/markup-compatibility/2006">
              <mc:Choice xmlns:v="urn:schemas-microsoft-com:vml" Requires="v">
                <p:oleObj name="Photo Editor Photo" r:id="rId3" imgW="1568450" imgH="2273300" progId="MSPhotoEd.3">
                  <p:embed/>
                </p:oleObj>
              </mc:Choice>
              <mc:Fallback>
                <p:oleObj name="Photo Editor Photo" r:id="rId3" imgW="1568450" imgH="2273300" progId="MSPhotoEd.3">
                  <p:embed/>
                  <p:pic>
                    <p:nvPicPr>
                      <p:cNvPr id="1026" name="Object 5">
                        <a:extLst>
                          <a:ext uri="{FF2B5EF4-FFF2-40B4-BE49-F238E27FC236}">
                            <a16:creationId xmlns:a16="http://schemas.microsoft.com/office/drawing/2014/main" id="{B5E855A1-9A04-9BE9-8652-C53BC4F565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1752600"/>
                        <a:ext cx="2905125"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21125412"/>
      </p:ext>
    </p:extLst>
  </p:cSld>
  <p:clrMapOvr>
    <a:masterClrMapping/>
  </p:clrMapOvr>
  <p:transition>
    <p:cut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a:extLst>
              <a:ext uri="{FF2B5EF4-FFF2-40B4-BE49-F238E27FC236}">
                <a16:creationId xmlns:a16="http://schemas.microsoft.com/office/drawing/2014/main" id="{4DC0FD77-6B9A-089A-61D0-DA69975ACCAF}"/>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69666" name="Rectangle 2">
            <a:extLst>
              <a:ext uri="{FF2B5EF4-FFF2-40B4-BE49-F238E27FC236}">
                <a16:creationId xmlns:a16="http://schemas.microsoft.com/office/drawing/2014/main" id="{D3696984-7E95-4319-65C2-6FE58556848A}"/>
              </a:ext>
            </a:extLst>
          </p:cNvPr>
          <p:cNvSpPr>
            <a:spLocks noGrp="1" noChangeArrowheads="1"/>
          </p:cNvSpPr>
          <p:nvPr>
            <p:ph type="title"/>
          </p:nvPr>
        </p:nvSpPr>
        <p:spPr/>
        <p:txBody>
          <a:bodyPr/>
          <a:lstStyle/>
          <a:p>
            <a:pPr eaLnBrk="1" hangingPunct="1">
              <a:defRPr/>
            </a:pPr>
            <a:r>
              <a:rPr lang="en-US"/>
              <a:t>Dimensions of Trust</a:t>
            </a:r>
          </a:p>
        </p:txBody>
      </p:sp>
      <p:sp>
        <p:nvSpPr>
          <p:cNvPr id="15364" name="Rectangle 3">
            <a:extLst>
              <a:ext uri="{FF2B5EF4-FFF2-40B4-BE49-F238E27FC236}">
                <a16:creationId xmlns:a16="http://schemas.microsoft.com/office/drawing/2014/main" id="{72A558BD-59BD-2D0F-34FC-4CB8859FB1CC}"/>
              </a:ext>
            </a:extLst>
          </p:cNvPr>
          <p:cNvSpPr>
            <a:spLocks noGrp="1" noChangeArrowheads="1"/>
          </p:cNvSpPr>
          <p:nvPr>
            <p:ph type="body" sz="half" idx="1"/>
          </p:nvPr>
        </p:nvSpPr>
        <p:spPr>
          <a:xfrm>
            <a:off x="609600" y="1143000"/>
            <a:ext cx="4114800" cy="5105400"/>
          </a:xfrm>
        </p:spPr>
        <p:txBody>
          <a:bodyPr/>
          <a:lstStyle/>
          <a:p>
            <a:pPr eaLnBrk="1" hangingPunct="1">
              <a:spcBef>
                <a:spcPct val="50000"/>
              </a:spcBef>
            </a:pPr>
            <a:r>
              <a:rPr lang="en-US" altLang="en-US" sz="2400"/>
              <a:t>Integrity</a:t>
            </a:r>
          </a:p>
          <a:p>
            <a:pPr lvl="1" eaLnBrk="1" hangingPunct="1">
              <a:spcBef>
                <a:spcPct val="50000"/>
              </a:spcBef>
            </a:pPr>
            <a:r>
              <a:rPr lang="en-US" altLang="en-US" sz="2200"/>
              <a:t>Honesty and truthfulness</a:t>
            </a:r>
          </a:p>
          <a:p>
            <a:pPr eaLnBrk="1" hangingPunct="1">
              <a:spcBef>
                <a:spcPct val="50000"/>
              </a:spcBef>
            </a:pPr>
            <a:r>
              <a:rPr lang="en-US" altLang="en-US" sz="2400"/>
              <a:t>Competence</a:t>
            </a:r>
          </a:p>
          <a:p>
            <a:pPr lvl="1" eaLnBrk="1" hangingPunct="1">
              <a:spcBef>
                <a:spcPct val="50000"/>
              </a:spcBef>
            </a:pPr>
            <a:r>
              <a:rPr lang="en-US" altLang="en-US" sz="2200"/>
              <a:t>An individual’s technical and interpersonal knowledge and skills</a:t>
            </a:r>
          </a:p>
          <a:p>
            <a:pPr eaLnBrk="1" hangingPunct="1">
              <a:spcBef>
                <a:spcPct val="50000"/>
              </a:spcBef>
            </a:pPr>
            <a:r>
              <a:rPr lang="en-US" altLang="en-US" sz="2400"/>
              <a:t>Consistency</a:t>
            </a:r>
          </a:p>
          <a:p>
            <a:pPr lvl="1" eaLnBrk="1" hangingPunct="1">
              <a:spcBef>
                <a:spcPct val="50000"/>
              </a:spcBef>
            </a:pPr>
            <a:r>
              <a:rPr lang="en-US" altLang="en-US" sz="2200"/>
              <a:t>An individual’s reliability, predictability, and good judgment in handling situations</a:t>
            </a:r>
          </a:p>
        </p:txBody>
      </p:sp>
      <p:sp>
        <p:nvSpPr>
          <p:cNvPr id="15365" name="Rectangle 4">
            <a:extLst>
              <a:ext uri="{FF2B5EF4-FFF2-40B4-BE49-F238E27FC236}">
                <a16:creationId xmlns:a16="http://schemas.microsoft.com/office/drawing/2014/main" id="{A16F467C-B764-37AC-D8DE-4976D64BF4A5}"/>
              </a:ext>
            </a:extLst>
          </p:cNvPr>
          <p:cNvSpPr>
            <a:spLocks noGrp="1" noChangeArrowheads="1"/>
          </p:cNvSpPr>
          <p:nvPr>
            <p:ph type="body" sz="half" idx="2"/>
          </p:nvPr>
        </p:nvSpPr>
        <p:spPr>
          <a:xfrm>
            <a:off x="4648200" y="1143000"/>
            <a:ext cx="4038600" cy="5105400"/>
          </a:xfrm>
        </p:spPr>
        <p:txBody>
          <a:bodyPr/>
          <a:lstStyle/>
          <a:p>
            <a:pPr eaLnBrk="1" hangingPunct="1">
              <a:spcBef>
                <a:spcPct val="50000"/>
              </a:spcBef>
            </a:pPr>
            <a:r>
              <a:rPr lang="en-US" altLang="en-US" sz="2400"/>
              <a:t>Loyalty</a:t>
            </a:r>
          </a:p>
          <a:p>
            <a:pPr lvl="1" eaLnBrk="1" hangingPunct="1">
              <a:spcBef>
                <a:spcPct val="50000"/>
              </a:spcBef>
            </a:pPr>
            <a:r>
              <a:rPr lang="en-US" altLang="en-US" sz="2200"/>
              <a:t>The willingness to protect and save face for another person</a:t>
            </a:r>
          </a:p>
          <a:p>
            <a:pPr eaLnBrk="1" hangingPunct="1">
              <a:spcBef>
                <a:spcPct val="50000"/>
              </a:spcBef>
            </a:pPr>
            <a:r>
              <a:rPr lang="en-US" altLang="en-US" sz="2400"/>
              <a:t>Openness</a:t>
            </a:r>
          </a:p>
          <a:p>
            <a:pPr lvl="1" eaLnBrk="1" hangingPunct="1">
              <a:spcBef>
                <a:spcPct val="50000"/>
              </a:spcBef>
            </a:pPr>
            <a:r>
              <a:rPr lang="en-US" altLang="en-US" sz="2200"/>
              <a:t>Reliance on the person to give you the full truth</a:t>
            </a:r>
          </a:p>
          <a:p>
            <a:pPr eaLnBrk="1" hangingPunct="1">
              <a:spcBef>
                <a:spcPct val="50000"/>
              </a:spcBef>
            </a:pPr>
            <a:endParaRPr lang="en-US" altLang="en-US" sz="2200"/>
          </a:p>
        </p:txBody>
      </p:sp>
      <p:pic>
        <p:nvPicPr>
          <p:cNvPr id="15366" name="Picture 5" descr="j0280728">
            <a:extLst>
              <a:ext uri="{FF2B5EF4-FFF2-40B4-BE49-F238E27FC236}">
                <a16:creationId xmlns:a16="http://schemas.microsoft.com/office/drawing/2014/main" id="{04B6EE2D-FEFF-4D30-5816-606D158EC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343400"/>
            <a:ext cx="2646363"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584444"/>
      </p:ext>
    </p:extLst>
  </p:cSld>
  <p:clrMapOvr>
    <a:masterClrMapping/>
  </p:clrMapOvr>
  <p:transition spd="med">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2">
            <a:extLst>
              <a:ext uri="{FF2B5EF4-FFF2-40B4-BE49-F238E27FC236}">
                <a16:creationId xmlns:a16="http://schemas.microsoft.com/office/drawing/2014/main" id="{F4F047B1-2FCD-6AA4-9992-FCB0B90F079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eaLnBrk="1" hangingPunct="1"/>
            <a:endParaRPr lang="en-US" altLang="en-US"/>
          </a:p>
        </p:txBody>
      </p:sp>
      <p:sp>
        <p:nvSpPr>
          <p:cNvPr id="372738" name="Rectangle 2">
            <a:extLst>
              <a:ext uri="{FF2B5EF4-FFF2-40B4-BE49-F238E27FC236}">
                <a16:creationId xmlns:a16="http://schemas.microsoft.com/office/drawing/2014/main" id="{9313B957-E566-6834-C883-7E8208C1CCEB}"/>
              </a:ext>
            </a:extLst>
          </p:cNvPr>
          <p:cNvSpPr>
            <a:spLocks noGrp="1" noChangeArrowheads="1"/>
          </p:cNvSpPr>
          <p:nvPr>
            <p:ph type="title"/>
          </p:nvPr>
        </p:nvSpPr>
        <p:spPr/>
        <p:txBody>
          <a:bodyPr/>
          <a:lstStyle/>
          <a:p>
            <a:pPr eaLnBrk="1" hangingPunct="1">
              <a:defRPr/>
            </a:pPr>
            <a:r>
              <a:rPr lang="en-US"/>
              <a:t>Three Types of Trust</a:t>
            </a:r>
          </a:p>
        </p:txBody>
      </p:sp>
      <p:sp>
        <p:nvSpPr>
          <p:cNvPr id="372739" name="Line 3">
            <a:extLst>
              <a:ext uri="{FF2B5EF4-FFF2-40B4-BE49-F238E27FC236}">
                <a16:creationId xmlns:a16="http://schemas.microsoft.com/office/drawing/2014/main" id="{F6D59B8D-28A7-6A97-6188-49E6526C616D}"/>
              </a:ext>
            </a:extLst>
          </p:cNvPr>
          <p:cNvSpPr>
            <a:spLocks noChangeShapeType="1"/>
          </p:cNvSpPr>
          <p:nvPr/>
        </p:nvSpPr>
        <p:spPr bwMode="auto">
          <a:xfrm>
            <a:off x="914400" y="2381250"/>
            <a:ext cx="7315200" cy="0"/>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2740" name="Line 4">
            <a:extLst>
              <a:ext uri="{FF2B5EF4-FFF2-40B4-BE49-F238E27FC236}">
                <a16:creationId xmlns:a16="http://schemas.microsoft.com/office/drawing/2014/main" id="{D4F7BCEC-FFBD-59D7-65B3-C1565415D21C}"/>
              </a:ext>
            </a:extLst>
          </p:cNvPr>
          <p:cNvSpPr>
            <a:spLocks noChangeShapeType="1"/>
          </p:cNvSpPr>
          <p:nvPr/>
        </p:nvSpPr>
        <p:spPr bwMode="auto">
          <a:xfrm flipV="1">
            <a:off x="914400" y="4419600"/>
            <a:ext cx="7315200" cy="11113"/>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0" name="Text Box 6">
            <a:extLst>
              <a:ext uri="{FF2B5EF4-FFF2-40B4-BE49-F238E27FC236}">
                <a16:creationId xmlns:a16="http://schemas.microsoft.com/office/drawing/2014/main" id="{301F3762-68AF-9681-2052-B8C3B63441D8}"/>
              </a:ext>
            </a:extLst>
          </p:cNvPr>
          <p:cNvSpPr txBox="1">
            <a:spLocks noChangeArrowheads="1"/>
          </p:cNvSpPr>
          <p:nvPr/>
        </p:nvSpPr>
        <p:spPr bwMode="auto">
          <a:xfrm>
            <a:off x="914400" y="1219200"/>
            <a:ext cx="73152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dirty="0">
                <a:solidFill>
                  <a:srgbClr val="CC6600"/>
                </a:solidFill>
              </a:rPr>
              <a:t>Deterrence-based Trust</a:t>
            </a:r>
          </a:p>
          <a:p>
            <a:pPr algn="l" eaLnBrk="1" hangingPunct="1">
              <a:spcBef>
                <a:spcPct val="50000"/>
              </a:spcBef>
            </a:pPr>
            <a:r>
              <a:rPr lang="en-US" altLang="en-US" sz="2200" dirty="0"/>
              <a:t>Trust based on fear of </a:t>
            </a:r>
            <a:r>
              <a:rPr lang="en-US" altLang="en-US" sz="2200" dirty="0" err="1"/>
              <a:t>retaliationl</a:t>
            </a:r>
            <a:r>
              <a:rPr lang="en-US" altLang="en-US" sz="2200" dirty="0"/>
              <a:t> if the trust is violated</a:t>
            </a:r>
          </a:p>
        </p:txBody>
      </p:sp>
      <p:sp>
        <p:nvSpPr>
          <p:cNvPr id="16391" name="Text Box 7">
            <a:extLst>
              <a:ext uri="{FF2B5EF4-FFF2-40B4-BE49-F238E27FC236}">
                <a16:creationId xmlns:a16="http://schemas.microsoft.com/office/drawing/2014/main" id="{904EF099-B74D-0FFC-AA8C-4798C2E44AEB}"/>
              </a:ext>
            </a:extLst>
          </p:cNvPr>
          <p:cNvSpPr txBox="1">
            <a:spLocks noChangeArrowheads="1"/>
          </p:cNvSpPr>
          <p:nvPr/>
        </p:nvSpPr>
        <p:spPr bwMode="auto">
          <a:xfrm>
            <a:off x="914400" y="4589463"/>
            <a:ext cx="73152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6600"/>
                </a:solidFill>
              </a:rPr>
              <a:t>Identification-based Trust</a:t>
            </a:r>
          </a:p>
          <a:p>
            <a:pPr algn="l" eaLnBrk="1" hangingPunct="1">
              <a:spcBef>
                <a:spcPct val="50000"/>
              </a:spcBef>
            </a:pPr>
            <a:r>
              <a:rPr lang="en-US" altLang="en-US" sz="2200"/>
              <a:t>Trust based on a mutual understanding of one another’s intentions and appreciation of the other’s wants and desires</a:t>
            </a:r>
          </a:p>
        </p:txBody>
      </p:sp>
      <p:sp>
        <p:nvSpPr>
          <p:cNvPr id="16392" name="Text Box 8">
            <a:extLst>
              <a:ext uri="{FF2B5EF4-FFF2-40B4-BE49-F238E27FC236}">
                <a16:creationId xmlns:a16="http://schemas.microsoft.com/office/drawing/2014/main" id="{1C02F4D0-6B3C-BF23-5FF0-28D4D0CEF79A}"/>
              </a:ext>
            </a:extLst>
          </p:cNvPr>
          <p:cNvSpPr txBox="1">
            <a:spLocks noChangeArrowheads="1"/>
          </p:cNvSpPr>
          <p:nvPr/>
        </p:nvSpPr>
        <p:spPr bwMode="auto">
          <a:xfrm>
            <a:off x="914400" y="2532063"/>
            <a:ext cx="7239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Arial" panose="020B0604020202020204" pitchFamily="34" charset="0"/>
              </a:defRPr>
            </a:lvl1pPr>
            <a:lvl2pPr marL="742950" indent="-285750" eaLnBrk="0" hangingPunct="0">
              <a:defRPr sz="1000">
                <a:solidFill>
                  <a:schemeClr val="tx1"/>
                </a:solidFill>
                <a:latin typeface="Arial" panose="020B0604020202020204" pitchFamily="34" charset="0"/>
              </a:defRPr>
            </a:lvl2pPr>
            <a:lvl3pPr marL="1143000" indent="-228600" eaLnBrk="0" hangingPunct="0">
              <a:defRPr sz="1000">
                <a:solidFill>
                  <a:schemeClr val="tx1"/>
                </a:solidFill>
                <a:latin typeface="Arial" panose="020B0604020202020204" pitchFamily="34" charset="0"/>
              </a:defRPr>
            </a:lvl3pPr>
            <a:lvl4pPr marL="1600200" indent="-228600" eaLnBrk="0" hangingPunct="0">
              <a:defRPr sz="1000">
                <a:solidFill>
                  <a:schemeClr val="tx1"/>
                </a:solidFill>
                <a:latin typeface="Arial" panose="020B0604020202020204" pitchFamily="34" charset="0"/>
              </a:defRPr>
            </a:lvl4pPr>
            <a:lvl5pPr marL="2057400" indent="-228600" eaLnBrk="0" hangingPunct="0">
              <a:defRPr sz="1000">
                <a:solidFill>
                  <a:schemeClr val="tx1"/>
                </a:solidFill>
                <a:latin typeface="Arial" panose="020B0604020202020204" pitchFamily="34" charset="0"/>
              </a:defRPr>
            </a:lvl5pPr>
            <a:lvl6pPr marL="2514600" indent="-228600" algn="ctr" eaLnBrk="0" fontAlgn="base" hangingPunct="0">
              <a:spcBef>
                <a:spcPct val="0"/>
              </a:spcBef>
              <a:spcAft>
                <a:spcPct val="0"/>
              </a:spcAft>
              <a:defRPr sz="1000">
                <a:solidFill>
                  <a:schemeClr val="tx1"/>
                </a:solidFill>
                <a:latin typeface="Arial" panose="020B0604020202020204" pitchFamily="34" charset="0"/>
              </a:defRPr>
            </a:lvl6pPr>
            <a:lvl7pPr marL="2971800" indent="-228600" algn="ctr" eaLnBrk="0" fontAlgn="base" hangingPunct="0">
              <a:spcBef>
                <a:spcPct val="0"/>
              </a:spcBef>
              <a:spcAft>
                <a:spcPct val="0"/>
              </a:spcAft>
              <a:defRPr sz="1000">
                <a:solidFill>
                  <a:schemeClr val="tx1"/>
                </a:solidFill>
                <a:latin typeface="Arial" panose="020B0604020202020204" pitchFamily="34" charset="0"/>
              </a:defRPr>
            </a:lvl7pPr>
            <a:lvl8pPr marL="3429000" indent="-228600" algn="ctr" eaLnBrk="0" fontAlgn="base" hangingPunct="0">
              <a:spcBef>
                <a:spcPct val="0"/>
              </a:spcBef>
              <a:spcAft>
                <a:spcPct val="0"/>
              </a:spcAft>
              <a:defRPr sz="1000">
                <a:solidFill>
                  <a:schemeClr val="tx1"/>
                </a:solidFill>
                <a:latin typeface="Arial" panose="020B0604020202020204" pitchFamily="34" charset="0"/>
              </a:defRPr>
            </a:lvl8pPr>
            <a:lvl9pPr marL="3886200" indent="-228600" algn="ctr" eaLnBrk="0" fontAlgn="base" hangingPunct="0">
              <a:spcBef>
                <a:spcPct val="0"/>
              </a:spcBef>
              <a:spcAft>
                <a:spcPct val="0"/>
              </a:spcAft>
              <a:defRPr sz="1000">
                <a:solidFill>
                  <a:schemeClr val="tx1"/>
                </a:solidFill>
                <a:latin typeface="Arial" panose="020B0604020202020204" pitchFamily="34" charset="0"/>
              </a:defRPr>
            </a:lvl9pPr>
          </a:lstStyle>
          <a:p>
            <a:pPr algn="l" eaLnBrk="1" hangingPunct="1">
              <a:spcBef>
                <a:spcPct val="50000"/>
              </a:spcBef>
            </a:pPr>
            <a:r>
              <a:rPr lang="en-US" altLang="en-US" sz="2400">
                <a:solidFill>
                  <a:srgbClr val="CC6600"/>
                </a:solidFill>
              </a:rPr>
              <a:t>Knowledge-based Trust</a:t>
            </a:r>
          </a:p>
          <a:p>
            <a:pPr algn="l" eaLnBrk="1" hangingPunct="1">
              <a:spcBef>
                <a:spcPct val="50000"/>
              </a:spcBef>
            </a:pPr>
            <a:r>
              <a:rPr lang="en-US" altLang="en-US" sz="2200"/>
              <a:t>Trust based on behavioral predictability that comes from a history of interaction</a:t>
            </a:r>
          </a:p>
        </p:txBody>
      </p:sp>
    </p:spTree>
    <p:extLst>
      <p:ext uri="{BB962C8B-B14F-4D97-AF65-F5344CB8AC3E}">
        <p14:creationId xmlns:p14="http://schemas.microsoft.com/office/powerpoint/2010/main" val="91706706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7273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3727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258B77F8-7DC9-430F-9003-1574DB4A2D49}"/>
</p:tagLst>
</file>

<file path=ppt/theme/theme1.xml><?xml version="1.0" encoding="utf-8"?>
<a:theme xmlns:a="http://schemas.openxmlformats.org/drawingml/2006/main" name="Organizational Behavior 11e">
  <a:themeElements>
    <a:clrScheme name="Organizational Behavior 11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rganizational Behavior 11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Organizational Behavior 11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rganizational Behavior 11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rganizational Behavior 11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rganizational Behavior 11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rganizational Behavior 11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rganizational Behavior 11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rganizational Behavior 11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Organizational Behavior 11e</Template>
  <TotalTime>4429</TotalTime>
  <Words>3200</Words>
  <Application>Microsoft Macintosh PowerPoint</Application>
  <PresentationFormat>On-screen Show (4:3)</PresentationFormat>
  <Paragraphs>371</Paragraphs>
  <Slides>56</Slides>
  <Notes>39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62" baseType="lpstr">
      <vt:lpstr>Arial</vt:lpstr>
      <vt:lpstr>Wingdings</vt:lpstr>
      <vt:lpstr>Times New Roman</vt:lpstr>
      <vt:lpstr>Organizational Behavior 11e</vt:lpstr>
      <vt:lpstr>Microsoft Photo Editor 3.0 Photo</vt:lpstr>
      <vt:lpstr>Microsoft Word 97 - 2003 Document</vt:lpstr>
      <vt:lpstr>PowerPoint Presentation</vt:lpstr>
      <vt:lpstr>Learning Objectives</vt:lpstr>
      <vt:lpstr>Introduction</vt:lpstr>
      <vt:lpstr>PowerPoint Presentation</vt:lpstr>
      <vt:lpstr>Organizational Leadership: Towards a General Model</vt:lpstr>
      <vt:lpstr>PowerPoint Presentation</vt:lpstr>
      <vt:lpstr>PowerPoint Presentation</vt:lpstr>
      <vt:lpstr>PowerPoint Presentation</vt:lpstr>
      <vt:lpstr>Skills Approaches</vt:lpstr>
      <vt:lpstr>Leadership Styles</vt:lpstr>
      <vt:lpstr>Styles of leadership</vt:lpstr>
      <vt:lpstr>Main Types of Leadership Styles</vt:lpstr>
      <vt:lpstr>The Autocratic or Authoritarian Leader </vt:lpstr>
      <vt:lpstr>PowerPoint Presentation</vt:lpstr>
      <vt:lpstr>The Democratic or Participative Leader</vt:lpstr>
      <vt:lpstr>PowerPoint Presentation</vt:lpstr>
      <vt:lpstr>The Laissez-faire or Delegative Leader </vt:lpstr>
      <vt:lpstr>PowerPoint Presentation</vt:lpstr>
      <vt:lpstr>The Charismatic Leader</vt:lpstr>
      <vt:lpstr>The Servant Leader</vt:lpstr>
      <vt:lpstr>PowerPoint Presentation</vt:lpstr>
      <vt:lpstr>PowerPoint Presentation</vt:lpstr>
      <vt:lpstr>Transactional and Transformational Leadership</vt:lpstr>
      <vt:lpstr>Characteristics of Transactional Leaders</vt:lpstr>
      <vt:lpstr>Characteristics of Transformational Leaders</vt:lpstr>
      <vt:lpstr>PowerPoint Presentation</vt:lpstr>
      <vt:lpstr>Beyond Charismatic Leadership </vt:lpstr>
      <vt:lpstr>Questions</vt:lpstr>
      <vt:lpstr>The Early Development of Leadership Theory  </vt:lpstr>
      <vt:lpstr>PowerPoint Presentation</vt:lpstr>
      <vt:lpstr>Theories of leadership</vt:lpstr>
      <vt:lpstr>Trait, Personality, Skill, Style or Intelligence?</vt:lpstr>
      <vt:lpstr>PowerPoint Presentation</vt:lpstr>
      <vt:lpstr>PowerPoint Presentation</vt:lpstr>
      <vt:lpstr>PowerPoint Presentation</vt:lpstr>
      <vt:lpstr>Advantages of Trait Theory -</vt:lpstr>
      <vt:lpstr>PowerPoint Presentation</vt:lpstr>
      <vt:lpstr>PowerPoint Presentation</vt:lpstr>
      <vt:lpstr>PowerPoint Presentation</vt:lpstr>
      <vt:lpstr>Behavioral Theory-</vt:lpstr>
      <vt:lpstr>Studies of Behvioral theory</vt:lpstr>
      <vt:lpstr>Contingency theory-</vt:lpstr>
      <vt:lpstr>PowerPoint Presentation</vt:lpstr>
      <vt:lpstr>PowerPoint Presentation</vt:lpstr>
      <vt:lpstr>Blanchard's situational theory-</vt:lpstr>
      <vt:lpstr>PowerPoint Presentation</vt:lpstr>
      <vt:lpstr>Path-Goal theory-</vt:lpstr>
      <vt:lpstr>PowerPoint Presentation</vt:lpstr>
      <vt:lpstr>Managerial grid</vt:lpstr>
      <vt:lpstr>PowerPoint Presentation</vt:lpstr>
      <vt:lpstr>Likert‟s school of leadership</vt:lpstr>
      <vt:lpstr>PowerPoint Presentation</vt:lpstr>
      <vt:lpstr>Extra</vt:lpstr>
      <vt:lpstr>Trust: The Foundation of Leadership</vt:lpstr>
      <vt:lpstr>Dimensions of Trust</vt:lpstr>
      <vt:lpstr>Three Types of Trust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Anupama Sharma</cp:lastModifiedBy>
  <cp:revision>248</cp:revision>
  <dcterms:created xsi:type="dcterms:W3CDTF">2002-06-17T19:15:40Z</dcterms:created>
  <dcterms:modified xsi:type="dcterms:W3CDTF">2024-06-03T06:51:05Z</dcterms:modified>
</cp:coreProperties>
</file>