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6" autoAdjust="0"/>
    <p:restoredTop sz="94660"/>
  </p:normalViewPr>
  <p:slideViewPr>
    <p:cSldViewPr snapToGrid="0">
      <p:cViewPr varScale="1">
        <p:scale>
          <a:sx n="83" d="100"/>
          <a:sy n="83" d="100"/>
        </p:scale>
        <p:origin x="39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7CD27-8CED-3E46-650E-FC60A7A249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C131ED-2185-8144-F9E7-C214331D6A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7B33F6-5CB2-9548-F957-92637A0F4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FA8EA-E7A1-4313-B307-9F7D8C2FF3C7}" type="datetimeFigureOut">
              <a:rPr lang="en-IN" smtClean="0"/>
              <a:t>20-07-2024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1A60F1-61D2-273C-BD1E-1EC351F7F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735E1C-D929-A736-28B5-F0FABD7CA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BE57-F4ED-4A82-AA68-2AF95943C7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4503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29121-7324-FF24-D87B-96470FD6A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FFFB9-C8AC-DD8D-9627-3AEE36440C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4A4401-4E02-8ABA-D39E-490F4904B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FA8EA-E7A1-4313-B307-9F7D8C2FF3C7}" type="datetimeFigureOut">
              <a:rPr lang="en-IN" smtClean="0"/>
              <a:t>20-07-2024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022AC9-D80E-AA5C-31F2-35560BCCF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20A4FB-AAA3-0390-8DA5-FF4962724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BE57-F4ED-4A82-AA68-2AF95943C7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3292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BDA30-476C-E236-7EF8-FD59A339F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8D8289-7081-1445-FBD7-3497282D04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98107D-15B4-E39F-A683-1143438F9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FA8EA-E7A1-4313-B307-9F7D8C2FF3C7}" type="datetimeFigureOut">
              <a:rPr lang="en-IN" smtClean="0"/>
              <a:t>20-07-2024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7D4F3B-8025-D799-4CEC-52616C59E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9A311D-9734-2097-FC2B-4481F0632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BE57-F4ED-4A82-AA68-2AF95943C7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3833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BB394-CF50-17EF-0CBD-A4542049A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94A18-A75C-C870-DCB1-76BBB91F5F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F70074-4279-EE06-5038-0A00F19222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97C369-9B77-7204-8594-1596AB261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FA8EA-E7A1-4313-B307-9F7D8C2FF3C7}" type="datetimeFigureOut">
              <a:rPr lang="en-IN" smtClean="0"/>
              <a:t>20-07-2024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0F4EEB-33A2-D43A-B6BD-A099A2470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F987D9-2874-35C6-5634-7A0B4B1B4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BE57-F4ED-4A82-AA68-2AF95943C7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0398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80A37-08C9-7225-BAF5-B5DB27629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E3DC57-9CD8-DAD3-37EB-BB76B9E961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40F91A-EE21-AD6B-3783-FF41210E29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836FFF-DA90-665C-811D-395EC5C056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7DB411-442C-EBBB-DC6F-B99CB68B38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6E8FD8-EC00-6CE3-DA3A-C43EA0B2B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FA8EA-E7A1-4313-B307-9F7D8C2FF3C7}" type="datetimeFigureOut">
              <a:rPr lang="en-IN" smtClean="0"/>
              <a:t>20-07-2024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F67447-00E2-2849-B0EF-E6FB7C162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B3CE5D-2278-E44A-494B-C469ADD45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BE57-F4ED-4A82-AA68-2AF95943C7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3637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F7517-F89D-8AD6-238F-E5819FD18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C1C68C-C9D0-521C-5A84-F743510C6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FA8EA-E7A1-4313-B307-9F7D8C2FF3C7}" type="datetimeFigureOut">
              <a:rPr lang="en-IN" smtClean="0"/>
              <a:t>20-07-2024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4D0E24-4FFD-79D1-DEF0-E180758DE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D57B4-3A64-884F-DAD0-6B945E5DE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BE57-F4ED-4A82-AA68-2AF95943C7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5433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E91D71-2F84-1646-CAE5-9017F1239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FA8EA-E7A1-4313-B307-9F7D8C2FF3C7}" type="datetimeFigureOut">
              <a:rPr lang="en-IN" smtClean="0"/>
              <a:t>20-07-2024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20D302-C5CA-45B9-5991-490386EC6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D0E402-936A-6B99-0FFE-DE1C90F38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BE57-F4ED-4A82-AA68-2AF95943C7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2159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A2AEA-EB84-5D31-91AF-30D811454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16D181-C51C-CD5F-54DF-DE6CD6295C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F5D6C-1F92-809C-B0B6-4F6710D28B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AE69BC-C5DE-DCA6-2B5A-330FE3EB4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FA8EA-E7A1-4313-B307-9F7D8C2FF3C7}" type="datetimeFigureOut">
              <a:rPr lang="en-IN" smtClean="0"/>
              <a:t>20-07-2024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F3B6A2-9E85-AED2-57CC-DFE4FB470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206D24-1F6B-3B18-2D15-A7AADDBCB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BE57-F4ED-4A82-AA68-2AF95943C7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2065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9940D-1DE8-18F4-06B7-BA657B937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01FD9F-017F-5E85-A752-656C698835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27C97C-31AD-E23C-0490-FD6A94024C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A5A56D-FCF1-E2C6-CE3C-B033EBCFA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FA8EA-E7A1-4313-B307-9F7D8C2FF3C7}" type="datetimeFigureOut">
              <a:rPr lang="en-IN" smtClean="0"/>
              <a:t>20-07-2024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A2E1C0-F75A-95C4-BE5D-5D82FBB8B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684FA1-8B54-E2E2-76E6-2119C832C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BE57-F4ED-4A82-AA68-2AF95943C7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563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E3161-B97B-7A83-D51C-060956802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90385D-B812-693D-25FD-D650FE8BF6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F95EE7-279E-5D2E-F650-41B25318D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FA8EA-E7A1-4313-B307-9F7D8C2FF3C7}" type="datetimeFigureOut">
              <a:rPr lang="en-IN" smtClean="0"/>
              <a:t>20-07-2024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0B055-5733-B616-BCC1-EE554B39B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BAE508-C8CA-64DE-D4ED-AEC5B01BF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BE57-F4ED-4A82-AA68-2AF95943C7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8862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4B5373-1B81-72EB-1011-FD60E607BB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EDC3EF-85D9-285C-D0F2-FDDB4E2325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59F3A5-9095-6F4F-8A58-4572A4613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FA8EA-E7A1-4313-B307-9F7D8C2FF3C7}" type="datetimeFigureOut">
              <a:rPr lang="en-IN" smtClean="0"/>
              <a:t>20-07-2024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ED3B4-A3A0-7088-8811-A70CC0D36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E15E78-14F4-27B8-85D8-8CC41C884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BE57-F4ED-4A82-AA68-2AF95943C7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1425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B3A95F-60DD-2518-F0FD-2A548C44C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410985-F9E4-1F54-FAC5-AAA96B077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06AA0-E996-B5DC-4D02-891EB73678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FA8EA-E7A1-4313-B307-9F7D8C2FF3C7}" type="datetimeFigureOut">
              <a:rPr lang="en-IN" smtClean="0"/>
              <a:t>20-07-2024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CE329-B360-ABD6-16F0-2038EC6F7D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1F3F2-E390-34D0-D8D3-46BAB67A87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98BE57-F4ED-4A82-AA68-2AF95943C7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9260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CECA8-7AC4-322C-E068-61CEFBD429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IN" dirty="0"/>
              <a:t>Models of Probability of Default Calculation</a:t>
            </a:r>
          </a:p>
        </p:txBody>
      </p:sp>
    </p:spTree>
    <p:extLst>
      <p:ext uri="{BB962C8B-B14F-4D97-AF65-F5344CB8AC3E}">
        <p14:creationId xmlns:p14="http://schemas.microsoft.com/office/powerpoint/2010/main" val="816109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59EB7-59AE-A4E5-1326-040E0DAAB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FF97E-7B84-FCEE-2114-EB602FC62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6A075C-72D1-8A69-9400-0742B2F74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3945"/>
            <a:ext cx="12192000" cy="609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569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A9CC1-EA61-0DDB-1213-0A0809AB0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2F29AF-5797-07C0-919C-C1799C999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321522-0FFB-8F58-B13F-8C37AFBCA4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2037"/>
            <a:ext cx="12192000" cy="577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983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879F8-9F1C-2E6B-2925-E2038E9E4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4AC1F-F8D9-6FE8-047D-30EC427F3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681285-EB72-BB44-55A5-47D13704F7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2441"/>
            <a:ext cx="12192000" cy="6233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19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6A46C-161F-8238-D509-143A0FADC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C8B819-8CD6-2F09-5B21-DDE2FF7A79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25247B-0B6B-B4CF-CAA1-3717552D9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3090"/>
            <a:ext cx="12192000" cy="615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413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A8EFB-3694-6892-EF5B-B10106BF9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BE881-53FF-0D53-76BF-6E3B353F8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86D1FD-C264-5F12-1D7D-81E07B630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9822"/>
            <a:ext cx="12192000" cy="631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276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A9A27-4472-0788-61B1-072FE697A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2F4DFA-87EF-0264-41F5-2ECBE1B648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41C2D9-9FD1-85A6-B2AA-C1B34C886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7402"/>
            <a:ext cx="12192000" cy="604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782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F1E79-DFE1-A6E3-3B21-1190BA79C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8BCA6-6B4D-0BE7-D128-CF3998A975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1F17EE-31D1-39FA-4D61-35F4539705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8416"/>
            <a:ext cx="12192000" cy="644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861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A1357-7A61-3684-5BD5-544BCB9FE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2C837-D684-26F4-3FC0-499CE88A2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BA1B2D-74E3-9D26-BF45-949869B0A6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1209"/>
            <a:ext cx="12192000" cy="633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792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C7615-4038-2A43-79D7-150E3E972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C7CC3-31EF-B1D2-A547-27F6A6D1A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9808D9-3B2C-0ACB-B424-FE4D98D93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1990"/>
            <a:ext cx="12192000" cy="649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154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883B9-64FE-BA85-982B-941BF6F4F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1E68C2-EFC2-0E9D-E708-9EBBDA2070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A94F36-5DBF-4ACB-3347-47EEACD72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0579"/>
            <a:ext cx="12192000" cy="641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358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4CD0D-E6E4-372B-F25B-5AF11CF47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9599E-F631-C086-B144-B3AE00D485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15D2B5-2D6B-9E8B-94A8-0414CC90E0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07"/>
            <a:ext cx="12192000" cy="6286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016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4939D-7D80-DAC3-4D91-818C6FE1C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C99DFB-DBC1-0D1A-9888-6A04265FD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66010B-06A3-BF30-8BBF-B163A9282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6148"/>
            <a:ext cx="12192000" cy="628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818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976F7-A2D2-CA9B-BAAD-2B793A6A6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5C692-4099-8EAB-5924-F59BEF86AD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A0BD23-4828-46B8-16D1-3E7858972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6402"/>
            <a:ext cx="12192000" cy="612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875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B457E-AE67-5195-3479-E22CA7E28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5754-A6FA-09DC-611B-9DF59E260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DF14A6-8E9F-B2C4-BC22-F2C787B22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8207"/>
            <a:ext cx="12192000" cy="626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5289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032E8-71BF-1DFE-392A-F800B68C4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03D89-7EB6-8331-4F9B-E6AAF36BC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084CF8-94C7-5F41-1F2D-DEA5E077E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0895"/>
            <a:ext cx="12192000" cy="6176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7833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5F3A8-1B2E-467F-E3B3-327594E1C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0BFCB4-601E-0A9F-909D-3F52347EA5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93A4A2-B5A6-5F9F-B65B-B7183546C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946"/>
            <a:ext cx="12192000" cy="670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931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FF5F5-B120-6234-910D-AA06BD702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FC1943-E598-451C-E8D9-DAA2D86F15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FC1052-4D91-99CA-34DD-908F58043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146"/>
            <a:ext cx="12192000" cy="627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713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4CD64-2F00-2282-8472-771E561FB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04628-1566-2A7A-9901-FD268E65E7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49507A-CDA1-1544-392A-1D6678206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7633"/>
            <a:ext cx="12192000" cy="6162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3789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FDDD0-C382-4EF6-5413-154108108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136B8-523A-1F8A-C614-A801BC2DA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25E2EF-FFC7-D4D5-6121-BF73740E5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9937"/>
            <a:ext cx="12192000" cy="6298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8405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41FD7-F127-DA98-D84F-B586272CE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A2451F-32FE-8AB2-132B-BE28A09413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E753DA-4969-7E99-1903-E3AB5C460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194"/>
            <a:ext cx="12192000" cy="6293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796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A45BD-6A0F-A281-56B1-561229C69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157494-569B-2467-5B65-D934E2E33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0E720F-110A-C17F-B325-5E37CBB61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692" y="0"/>
            <a:ext cx="115106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5604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4977C-D7EE-62E1-8B73-ECB0694F2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5F83A-605D-5BEC-2272-3B4E699926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C6624A-FC4C-D729-699F-9C7D7D445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737" y="0"/>
            <a:ext cx="117185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9731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25A1C-A458-1F0F-3E77-7E596BD7A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D0EEA-D41B-19BB-DC95-E66D47D39F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0ABCD3-352D-96C1-3587-E21CE90B2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0429"/>
            <a:ext cx="12192000" cy="6417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1635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5F378-1F96-A697-5BA0-0D191EE25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105421-5E0B-2ABD-C94D-682D7900F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4CA0D9-FCAA-D26A-FDB3-66EB72CCA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2006"/>
            <a:ext cx="12192000" cy="591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3498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A0AA5-B67C-D379-513B-4483379CC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8711D-7B6F-9235-F547-7F6982CABB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6111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6</Words>
  <Application>Microsoft Office PowerPoint</Application>
  <PresentationFormat>Widescreen</PresentationFormat>
  <Paragraphs>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Models of Probability of Default Calculation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Shalini Agnihotri</dc:creator>
  <cp:lastModifiedBy>Shalini Agnihotri</cp:lastModifiedBy>
  <cp:revision>2</cp:revision>
  <dcterms:created xsi:type="dcterms:W3CDTF">2024-07-20T08:16:05Z</dcterms:created>
  <dcterms:modified xsi:type="dcterms:W3CDTF">2024-07-20T10:24:47Z</dcterms:modified>
</cp:coreProperties>
</file>