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sldIdLst>
    <p:sldId id="256" r:id="rId2"/>
    <p:sldId id="257" r:id="rId3"/>
    <p:sldId id="258" r:id="rId4"/>
    <p:sldId id="313" r:id="rId5"/>
    <p:sldId id="314" r:id="rId6"/>
    <p:sldId id="315" r:id="rId7"/>
    <p:sldId id="259" r:id="rId8"/>
    <p:sldId id="266" r:id="rId9"/>
    <p:sldId id="277" r:id="rId10"/>
    <p:sldId id="265" r:id="rId11"/>
    <p:sldId id="260" r:id="rId12"/>
    <p:sldId id="261" r:id="rId13"/>
    <p:sldId id="262" r:id="rId14"/>
    <p:sldId id="264" r:id="rId15"/>
    <p:sldId id="278" r:id="rId16"/>
    <p:sldId id="268" r:id="rId17"/>
    <p:sldId id="269" r:id="rId18"/>
    <p:sldId id="276" r:id="rId19"/>
    <p:sldId id="270" r:id="rId20"/>
    <p:sldId id="271" r:id="rId21"/>
    <p:sldId id="272" r:id="rId22"/>
    <p:sldId id="273" r:id="rId23"/>
    <p:sldId id="274" r:id="rId24"/>
    <p:sldId id="275" r:id="rId25"/>
    <p:sldId id="31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78" autoAdjust="0"/>
    <p:restoredTop sz="94444"/>
  </p:normalViewPr>
  <p:slideViewPr>
    <p:cSldViewPr snapToGrid="0">
      <p:cViewPr varScale="1">
        <p:scale>
          <a:sx n="77" d="100"/>
          <a:sy n="77" d="100"/>
        </p:scale>
        <p:origin x="135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17BCA0-200F-456B-ABFC-17569352CB5D}" type="doc">
      <dgm:prSet loTypeId="urn:microsoft.com/office/officeart/2008/layout/VerticalCurvedList" loCatId="list" qsTypeId="urn:microsoft.com/office/officeart/2005/8/quickstyle/simple2" qsCatId="simple" csTypeId="urn:microsoft.com/office/officeart/2005/8/colors/colorful4" csCatId="colorful" phldr="1"/>
      <dgm:spPr/>
      <dgm:t>
        <a:bodyPr/>
        <a:lstStyle/>
        <a:p>
          <a:endParaRPr lang="en-US"/>
        </a:p>
      </dgm:t>
    </dgm:pt>
    <dgm:pt modelId="{4B899EAA-7066-4329-A663-B8D2E5FF5C50}">
      <dgm:prSet phldrT="[Text]" custT="1"/>
      <dgm:spPr/>
      <dgm:t>
        <a:bodyPr/>
        <a:lstStyle/>
        <a:p>
          <a:r>
            <a:rPr lang="en-US" sz="3600" dirty="0"/>
            <a:t>Placing Google Analytics Code on All Pages</a:t>
          </a:r>
        </a:p>
      </dgm:t>
    </dgm:pt>
    <dgm:pt modelId="{FCBD4A3C-40A0-480A-8167-724DC6FBEFF0}" type="parTrans" cxnId="{CE0052C7-628A-483E-9443-AB30D967DF8F}">
      <dgm:prSet/>
      <dgm:spPr/>
      <dgm:t>
        <a:bodyPr/>
        <a:lstStyle/>
        <a:p>
          <a:endParaRPr lang="en-US"/>
        </a:p>
      </dgm:t>
    </dgm:pt>
    <dgm:pt modelId="{68A0EED9-7682-427D-AA7D-E9A035C4A73D}" type="sibTrans" cxnId="{CE0052C7-628A-483E-9443-AB30D967DF8F}">
      <dgm:prSet/>
      <dgm:spPr/>
      <dgm:t>
        <a:bodyPr/>
        <a:lstStyle/>
        <a:p>
          <a:endParaRPr lang="en-US"/>
        </a:p>
      </dgm:t>
    </dgm:pt>
    <dgm:pt modelId="{BCBA1F6F-107B-418C-BC04-92DA36A65E95}">
      <dgm:prSet phldrT="[Text]"/>
      <dgm:spPr/>
      <dgm:t>
        <a:bodyPr/>
        <a:lstStyle/>
        <a:p>
          <a:r>
            <a:rPr lang="en-US" dirty="0"/>
            <a:t>Using UTM Parameters across campaign pages</a:t>
          </a:r>
        </a:p>
      </dgm:t>
    </dgm:pt>
    <dgm:pt modelId="{1D4B03F8-9505-4493-B785-A5222100B210}" type="parTrans" cxnId="{B5E81A26-C547-44F2-9CB1-1459D01DF50E}">
      <dgm:prSet/>
      <dgm:spPr/>
      <dgm:t>
        <a:bodyPr/>
        <a:lstStyle/>
        <a:p>
          <a:endParaRPr lang="en-US"/>
        </a:p>
      </dgm:t>
    </dgm:pt>
    <dgm:pt modelId="{6E9594BD-7E27-415F-8D28-05788FCEB67A}" type="sibTrans" cxnId="{B5E81A26-C547-44F2-9CB1-1459D01DF50E}">
      <dgm:prSet/>
      <dgm:spPr/>
      <dgm:t>
        <a:bodyPr/>
        <a:lstStyle/>
        <a:p>
          <a:endParaRPr lang="en-US"/>
        </a:p>
      </dgm:t>
    </dgm:pt>
    <dgm:pt modelId="{9CABAD52-778D-45F8-88BB-6E2A8C43C03C}">
      <dgm:prSet phldrT="[Text]"/>
      <dgm:spPr/>
      <dgm:t>
        <a:bodyPr/>
        <a:lstStyle/>
        <a:p>
          <a:r>
            <a:rPr lang="en-US" dirty="0"/>
            <a:t>Setting Up Conversion Tracking (Goals/Revenue)</a:t>
          </a:r>
        </a:p>
      </dgm:t>
    </dgm:pt>
    <dgm:pt modelId="{62BDFFDD-0D5C-43AF-86C9-B2FD810B96DF}" type="parTrans" cxnId="{2BA35CB3-68C8-4193-A253-36FFBB4DF4C2}">
      <dgm:prSet/>
      <dgm:spPr/>
      <dgm:t>
        <a:bodyPr/>
        <a:lstStyle/>
        <a:p>
          <a:endParaRPr lang="en-US"/>
        </a:p>
      </dgm:t>
    </dgm:pt>
    <dgm:pt modelId="{75BD3B63-CF5B-4E52-A606-C5C8D03FC576}" type="sibTrans" cxnId="{2BA35CB3-68C8-4193-A253-36FFBB4DF4C2}">
      <dgm:prSet/>
      <dgm:spPr/>
      <dgm:t>
        <a:bodyPr/>
        <a:lstStyle/>
        <a:p>
          <a:endParaRPr lang="en-US"/>
        </a:p>
      </dgm:t>
    </dgm:pt>
    <dgm:pt modelId="{C2C79EAD-E863-40E7-9CA8-C22BDEDCB124}" type="pres">
      <dgm:prSet presAssocID="{0E17BCA0-200F-456B-ABFC-17569352CB5D}" presName="Name0" presStyleCnt="0">
        <dgm:presLayoutVars>
          <dgm:chMax val="7"/>
          <dgm:chPref val="7"/>
          <dgm:dir/>
        </dgm:presLayoutVars>
      </dgm:prSet>
      <dgm:spPr/>
    </dgm:pt>
    <dgm:pt modelId="{FDA7A560-3791-45B2-AEED-C8902D15A8BA}" type="pres">
      <dgm:prSet presAssocID="{0E17BCA0-200F-456B-ABFC-17569352CB5D}" presName="Name1" presStyleCnt="0"/>
      <dgm:spPr/>
    </dgm:pt>
    <dgm:pt modelId="{01352F06-1407-43E7-BFE1-EC59F745223D}" type="pres">
      <dgm:prSet presAssocID="{0E17BCA0-200F-456B-ABFC-17569352CB5D}" presName="cycle" presStyleCnt="0"/>
      <dgm:spPr/>
    </dgm:pt>
    <dgm:pt modelId="{1B3FD6AC-2D3B-44DB-872F-D947B316CA95}" type="pres">
      <dgm:prSet presAssocID="{0E17BCA0-200F-456B-ABFC-17569352CB5D}" presName="srcNode" presStyleLbl="node1" presStyleIdx="0" presStyleCnt="3"/>
      <dgm:spPr/>
    </dgm:pt>
    <dgm:pt modelId="{BCC404A5-AE10-4774-80EB-C83FEEA8C317}" type="pres">
      <dgm:prSet presAssocID="{0E17BCA0-200F-456B-ABFC-17569352CB5D}" presName="conn" presStyleLbl="parChTrans1D2" presStyleIdx="0" presStyleCnt="1"/>
      <dgm:spPr/>
    </dgm:pt>
    <dgm:pt modelId="{7F8FB821-D6D7-481C-899E-43A75878AB11}" type="pres">
      <dgm:prSet presAssocID="{0E17BCA0-200F-456B-ABFC-17569352CB5D}" presName="extraNode" presStyleLbl="node1" presStyleIdx="0" presStyleCnt="3"/>
      <dgm:spPr/>
    </dgm:pt>
    <dgm:pt modelId="{059F0967-1B0A-4A93-AC8E-3CBDFBAA5C3D}" type="pres">
      <dgm:prSet presAssocID="{0E17BCA0-200F-456B-ABFC-17569352CB5D}" presName="dstNode" presStyleLbl="node1" presStyleIdx="0" presStyleCnt="3"/>
      <dgm:spPr/>
    </dgm:pt>
    <dgm:pt modelId="{3A267FF1-6798-4423-9F67-D209CE78EB49}" type="pres">
      <dgm:prSet presAssocID="{4B899EAA-7066-4329-A663-B8D2E5FF5C50}" presName="text_1" presStyleLbl="node1" presStyleIdx="0" presStyleCnt="3">
        <dgm:presLayoutVars>
          <dgm:bulletEnabled val="1"/>
        </dgm:presLayoutVars>
      </dgm:prSet>
      <dgm:spPr/>
    </dgm:pt>
    <dgm:pt modelId="{5BCD3B41-48E6-4065-9504-CB7A3A4D8AC7}" type="pres">
      <dgm:prSet presAssocID="{4B899EAA-7066-4329-A663-B8D2E5FF5C50}" presName="accent_1" presStyleCnt="0"/>
      <dgm:spPr/>
    </dgm:pt>
    <dgm:pt modelId="{F857A076-CE18-4D80-A561-0F2CAED35366}" type="pres">
      <dgm:prSet presAssocID="{4B899EAA-7066-4329-A663-B8D2E5FF5C50}" presName="accentRepeatNode" presStyleLbl="solidFgAcc1" presStyleIdx="0" presStyleCnt="3"/>
      <dgm:spPr/>
    </dgm:pt>
    <dgm:pt modelId="{1B452975-433E-43AC-9E3A-60D705D595DB}" type="pres">
      <dgm:prSet presAssocID="{BCBA1F6F-107B-418C-BC04-92DA36A65E95}" presName="text_2" presStyleLbl="node1" presStyleIdx="1" presStyleCnt="3">
        <dgm:presLayoutVars>
          <dgm:bulletEnabled val="1"/>
        </dgm:presLayoutVars>
      </dgm:prSet>
      <dgm:spPr/>
    </dgm:pt>
    <dgm:pt modelId="{DF1CAED2-6471-4169-9928-A52B0396CA70}" type="pres">
      <dgm:prSet presAssocID="{BCBA1F6F-107B-418C-BC04-92DA36A65E95}" presName="accent_2" presStyleCnt="0"/>
      <dgm:spPr/>
    </dgm:pt>
    <dgm:pt modelId="{9F1EC7A4-314A-40E0-A578-E131FFB7FDAA}" type="pres">
      <dgm:prSet presAssocID="{BCBA1F6F-107B-418C-BC04-92DA36A65E95}" presName="accentRepeatNode" presStyleLbl="solidFgAcc1" presStyleIdx="1" presStyleCnt="3"/>
      <dgm:spPr/>
    </dgm:pt>
    <dgm:pt modelId="{5C584308-CBE5-4C5D-8130-224449AA842B}" type="pres">
      <dgm:prSet presAssocID="{9CABAD52-778D-45F8-88BB-6E2A8C43C03C}" presName="text_3" presStyleLbl="node1" presStyleIdx="2" presStyleCnt="3">
        <dgm:presLayoutVars>
          <dgm:bulletEnabled val="1"/>
        </dgm:presLayoutVars>
      </dgm:prSet>
      <dgm:spPr/>
    </dgm:pt>
    <dgm:pt modelId="{CADE853B-362F-40D3-8EB9-1A6CB041591B}" type="pres">
      <dgm:prSet presAssocID="{9CABAD52-778D-45F8-88BB-6E2A8C43C03C}" presName="accent_3" presStyleCnt="0"/>
      <dgm:spPr/>
    </dgm:pt>
    <dgm:pt modelId="{925F4C76-91F7-4BB6-95B1-F5E0C9305D1B}" type="pres">
      <dgm:prSet presAssocID="{9CABAD52-778D-45F8-88BB-6E2A8C43C03C}" presName="accentRepeatNode" presStyleLbl="solidFgAcc1" presStyleIdx="2" presStyleCnt="3" custLinFactNeighborX="-3034" custLinFactNeighborY="2274"/>
      <dgm:spPr/>
    </dgm:pt>
  </dgm:ptLst>
  <dgm:cxnLst>
    <dgm:cxn modelId="{6DD8A804-F153-46E5-8673-5ADB0BE955F5}" type="presOf" srcId="{BCBA1F6F-107B-418C-BC04-92DA36A65E95}" destId="{1B452975-433E-43AC-9E3A-60D705D595DB}" srcOrd="0" destOrd="0" presId="urn:microsoft.com/office/officeart/2008/layout/VerticalCurvedList"/>
    <dgm:cxn modelId="{B5E81A26-C547-44F2-9CB1-1459D01DF50E}" srcId="{0E17BCA0-200F-456B-ABFC-17569352CB5D}" destId="{BCBA1F6F-107B-418C-BC04-92DA36A65E95}" srcOrd="1" destOrd="0" parTransId="{1D4B03F8-9505-4493-B785-A5222100B210}" sibTransId="{6E9594BD-7E27-415F-8D28-05788FCEB67A}"/>
    <dgm:cxn modelId="{8537FD27-7272-48E7-A201-837EFC928CD8}" type="presOf" srcId="{0E17BCA0-200F-456B-ABFC-17569352CB5D}" destId="{C2C79EAD-E863-40E7-9CA8-C22BDEDCB124}" srcOrd="0" destOrd="0" presId="urn:microsoft.com/office/officeart/2008/layout/VerticalCurvedList"/>
    <dgm:cxn modelId="{0397F336-705B-4206-9C9D-41CED48D4381}" type="presOf" srcId="{9CABAD52-778D-45F8-88BB-6E2A8C43C03C}" destId="{5C584308-CBE5-4C5D-8130-224449AA842B}" srcOrd="0" destOrd="0" presId="urn:microsoft.com/office/officeart/2008/layout/VerticalCurvedList"/>
    <dgm:cxn modelId="{C3BE1549-614C-4E55-99C8-A8520700677F}" type="presOf" srcId="{4B899EAA-7066-4329-A663-B8D2E5FF5C50}" destId="{3A267FF1-6798-4423-9F67-D209CE78EB49}" srcOrd="0" destOrd="0" presId="urn:microsoft.com/office/officeart/2008/layout/VerticalCurvedList"/>
    <dgm:cxn modelId="{DD050B57-BC0B-464F-BC2D-C2636C2BD0A0}" type="presOf" srcId="{68A0EED9-7682-427D-AA7D-E9A035C4A73D}" destId="{BCC404A5-AE10-4774-80EB-C83FEEA8C317}" srcOrd="0" destOrd="0" presId="urn:microsoft.com/office/officeart/2008/layout/VerticalCurvedList"/>
    <dgm:cxn modelId="{2BA35CB3-68C8-4193-A253-36FFBB4DF4C2}" srcId="{0E17BCA0-200F-456B-ABFC-17569352CB5D}" destId="{9CABAD52-778D-45F8-88BB-6E2A8C43C03C}" srcOrd="2" destOrd="0" parTransId="{62BDFFDD-0D5C-43AF-86C9-B2FD810B96DF}" sibTransId="{75BD3B63-CF5B-4E52-A606-C5C8D03FC576}"/>
    <dgm:cxn modelId="{CE0052C7-628A-483E-9443-AB30D967DF8F}" srcId="{0E17BCA0-200F-456B-ABFC-17569352CB5D}" destId="{4B899EAA-7066-4329-A663-B8D2E5FF5C50}" srcOrd="0" destOrd="0" parTransId="{FCBD4A3C-40A0-480A-8167-724DC6FBEFF0}" sibTransId="{68A0EED9-7682-427D-AA7D-E9A035C4A73D}"/>
    <dgm:cxn modelId="{1AD9BA0B-D4B3-459C-9EA8-92F55381CE65}" type="presParOf" srcId="{C2C79EAD-E863-40E7-9CA8-C22BDEDCB124}" destId="{FDA7A560-3791-45B2-AEED-C8902D15A8BA}" srcOrd="0" destOrd="0" presId="urn:microsoft.com/office/officeart/2008/layout/VerticalCurvedList"/>
    <dgm:cxn modelId="{C25957F6-E3B1-4B80-882B-C99A85EB8A1E}" type="presParOf" srcId="{FDA7A560-3791-45B2-AEED-C8902D15A8BA}" destId="{01352F06-1407-43E7-BFE1-EC59F745223D}" srcOrd="0" destOrd="0" presId="urn:microsoft.com/office/officeart/2008/layout/VerticalCurvedList"/>
    <dgm:cxn modelId="{A9461C02-92EB-40FA-BA8D-1D8C8A705FC1}" type="presParOf" srcId="{01352F06-1407-43E7-BFE1-EC59F745223D}" destId="{1B3FD6AC-2D3B-44DB-872F-D947B316CA95}" srcOrd="0" destOrd="0" presId="urn:microsoft.com/office/officeart/2008/layout/VerticalCurvedList"/>
    <dgm:cxn modelId="{6E530B2F-DD76-4468-990D-F5879AA86889}" type="presParOf" srcId="{01352F06-1407-43E7-BFE1-EC59F745223D}" destId="{BCC404A5-AE10-4774-80EB-C83FEEA8C317}" srcOrd="1" destOrd="0" presId="urn:microsoft.com/office/officeart/2008/layout/VerticalCurvedList"/>
    <dgm:cxn modelId="{85471ED6-62B9-42E8-B6C1-484407FFDB95}" type="presParOf" srcId="{01352F06-1407-43E7-BFE1-EC59F745223D}" destId="{7F8FB821-D6D7-481C-899E-43A75878AB11}" srcOrd="2" destOrd="0" presId="urn:microsoft.com/office/officeart/2008/layout/VerticalCurvedList"/>
    <dgm:cxn modelId="{70ACE394-1154-4FD0-98EA-F1A17F501723}" type="presParOf" srcId="{01352F06-1407-43E7-BFE1-EC59F745223D}" destId="{059F0967-1B0A-4A93-AC8E-3CBDFBAA5C3D}" srcOrd="3" destOrd="0" presId="urn:microsoft.com/office/officeart/2008/layout/VerticalCurvedList"/>
    <dgm:cxn modelId="{1B1E8F7B-8874-4959-810F-33582E47E128}" type="presParOf" srcId="{FDA7A560-3791-45B2-AEED-C8902D15A8BA}" destId="{3A267FF1-6798-4423-9F67-D209CE78EB49}" srcOrd="1" destOrd="0" presId="urn:microsoft.com/office/officeart/2008/layout/VerticalCurvedList"/>
    <dgm:cxn modelId="{2B908A7B-2A3F-4014-8952-07760314A0EE}" type="presParOf" srcId="{FDA7A560-3791-45B2-AEED-C8902D15A8BA}" destId="{5BCD3B41-48E6-4065-9504-CB7A3A4D8AC7}" srcOrd="2" destOrd="0" presId="urn:microsoft.com/office/officeart/2008/layout/VerticalCurvedList"/>
    <dgm:cxn modelId="{3DBB70C7-E605-4225-88EC-282710A817FE}" type="presParOf" srcId="{5BCD3B41-48E6-4065-9504-CB7A3A4D8AC7}" destId="{F857A076-CE18-4D80-A561-0F2CAED35366}" srcOrd="0" destOrd="0" presId="urn:microsoft.com/office/officeart/2008/layout/VerticalCurvedList"/>
    <dgm:cxn modelId="{627444ED-B92A-4665-8135-B819495C4A61}" type="presParOf" srcId="{FDA7A560-3791-45B2-AEED-C8902D15A8BA}" destId="{1B452975-433E-43AC-9E3A-60D705D595DB}" srcOrd="3" destOrd="0" presId="urn:microsoft.com/office/officeart/2008/layout/VerticalCurvedList"/>
    <dgm:cxn modelId="{7E509BE3-B27F-4E39-8FA2-F25914622AB8}" type="presParOf" srcId="{FDA7A560-3791-45B2-AEED-C8902D15A8BA}" destId="{DF1CAED2-6471-4169-9928-A52B0396CA70}" srcOrd="4" destOrd="0" presId="urn:microsoft.com/office/officeart/2008/layout/VerticalCurvedList"/>
    <dgm:cxn modelId="{FDB7EE7B-4359-438B-81C0-041269C1E50B}" type="presParOf" srcId="{DF1CAED2-6471-4169-9928-A52B0396CA70}" destId="{9F1EC7A4-314A-40E0-A578-E131FFB7FDAA}" srcOrd="0" destOrd="0" presId="urn:microsoft.com/office/officeart/2008/layout/VerticalCurvedList"/>
    <dgm:cxn modelId="{EA61A4F2-2535-4BEE-9006-2E7401A653BB}" type="presParOf" srcId="{FDA7A560-3791-45B2-AEED-C8902D15A8BA}" destId="{5C584308-CBE5-4C5D-8130-224449AA842B}" srcOrd="5" destOrd="0" presId="urn:microsoft.com/office/officeart/2008/layout/VerticalCurvedList"/>
    <dgm:cxn modelId="{E06413A9-6B22-4ECB-81C9-53F75C420D22}" type="presParOf" srcId="{FDA7A560-3791-45B2-AEED-C8902D15A8BA}" destId="{CADE853B-362F-40D3-8EB9-1A6CB041591B}" srcOrd="6" destOrd="0" presId="urn:microsoft.com/office/officeart/2008/layout/VerticalCurvedList"/>
    <dgm:cxn modelId="{DB37F19A-331D-433D-A3F5-BB24F4385646}" type="presParOf" srcId="{CADE853B-362F-40D3-8EB9-1A6CB041591B}" destId="{925F4C76-91F7-4BB6-95B1-F5E0C9305D1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7201FF-56DE-45C0-8CE2-321557D05A9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39F71EB7-4971-453D-95DA-24D0EE6EC40C}">
      <dgm:prSet phldrT="[Text]"/>
      <dgm:spPr/>
      <dgm:t>
        <a:bodyPr/>
        <a:lstStyle/>
        <a:p>
          <a:r>
            <a:rPr lang="en-IN" b="1" i="0" dirty="0"/>
            <a:t>Acquisition</a:t>
          </a:r>
          <a:endParaRPr lang="en-US" dirty="0"/>
        </a:p>
      </dgm:t>
    </dgm:pt>
    <dgm:pt modelId="{3AD13CAC-3BF8-4E72-BAE6-1CAD977653BF}" type="parTrans" cxnId="{F32A955A-0A60-4D9A-99AF-F2FADEFA10B3}">
      <dgm:prSet/>
      <dgm:spPr/>
      <dgm:t>
        <a:bodyPr/>
        <a:lstStyle/>
        <a:p>
          <a:endParaRPr lang="en-US"/>
        </a:p>
      </dgm:t>
    </dgm:pt>
    <dgm:pt modelId="{4EABB225-42B3-47E5-9863-8E1A72097ACE}" type="sibTrans" cxnId="{F32A955A-0A60-4D9A-99AF-F2FADEFA10B3}">
      <dgm:prSet/>
      <dgm:spPr/>
      <dgm:t>
        <a:bodyPr/>
        <a:lstStyle/>
        <a:p>
          <a:endParaRPr lang="en-US"/>
        </a:p>
      </dgm:t>
    </dgm:pt>
    <dgm:pt modelId="{94B149E3-D2C2-47B6-B883-DAD76E8D5770}">
      <dgm:prSet phldrT="[Text]"/>
      <dgm:spPr/>
      <dgm:t>
        <a:bodyPr/>
        <a:lstStyle/>
        <a:p>
          <a:r>
            <a:rPr lang="en-US" b="0" i="0"/>
            <a:t>The number of users who click on the link with the UTM code, including new and returning visitors.</a:t>
          </a:r>
          <a:endParaRPr lang="en-US"/>
        </a:p>
      </dgm:t>
    </dgm:pt>
    <dgm:pt modelId="{E238725A-3880-4E9A-B045-E603C070B5D3}" type="parTrans" cxnId="{59DCFE75-12A6-4C37-9F22-0C0D3A4DA7A8}">
      <dgm:prSet/>
      <dgm:spPr/>
      <dgm:t>
        <a:bodyPr/>
        <a:lstStyle/>
        <a:p>
          <a:endParaRPr lang="en-US"/>
        </a:p>
      </dgm:t>
    </dgm:pt>
    <dgm:pt modelId="{EAD3FE21-DAD0-4E52-B676-2F9D198C184A}" type="sibTrans" cxnId="{59DCFE75-12A6-4C37-9F22-0C0D3A4DA7A8}">
      <dgm:prSet/>
      <dgm:spPr/>
      <dgm:t>
        <a:bodyPr/>
        <a:lstStyle/>
        <a:p>
          <a:endParaRPr lang="en-US"/>
        </a:p>
      </dgm:t>
    </dgm:pt>
    <dgm:pt modelId="{70662D19-FA77-4F5A-83C2-FC42F10A85DA}">
      <dgm:prSet phldrT="[Text]"/>
      <dgm:spPr/>
      <dgm:t>
        <a:bodyPr/>
        <a:lstStyle/>
        <a:p>
          <a:r>
            <a:rPr lang="en-IN" b="1" i="0" dirty="0"/>
            <a:t>Behaviour</a:t>
          </a:r>
          <a:endParaRPr lang="en-US" dirty="0"/>
        </a:p>
      </dgm:t>
    </dgm:pt>
    <dgm:pt modelId="{DC22FF2B-0355-40C9-B401-4697D13027A0}" type="parTrans" cxnId="{6B0E7787-8EDD-4652-B24A-358A018F248D}">
      <dgm:prSet/>
      <dgm:spPr/>
      <dgm:t>
        <a:bodyPr/>
        <a:lstStyle/>
        <a:p>
          <a:endParaRPr lang="en-US"/>
        </a:p>
      </dgm:t>
    </dgm:pt>
    <dgm:pt modelId="{2E3F6DC3-99B4-45BC-A8EC-CCE72BCB2406}" type="sibTrans" cxnId="{6B0E7787-8EDD-4652-B24A-358A018F248D}">
      <dgm:prSet/>
      <dgm:spPr/>
      <dgm:t>
        <a:bodyPr/>
        <a:lstStyle/>
        <a:p>
          <a:endParaRPr lang="en-US"/>
        </a:p>
      </dgm:t>
    </dgm:pt>
    <dgm:pt modelId="{74B8DF5D-F7D7-4F26-8513-4C9106E77CB1}">
      <dgm:prSet phldrT="[Text]"/>
      <dgm:spPr/>
      <dgm:t>
        <a:bodyPr/>
        <a:lstStyle/>
        <a:p>
          <a:r>
            <a:rPr lang="en-US" b="0" i="0" dirty="0"/>
            <a:t>How long users stay on the page you are tracking, the number of additional pages they access, and how frequently they leave from the page they first land on.</a:t>
          </a:r>
          <a:endParaRPr lang="en-US" dirty="0"/>
        </a:p>
      </dgm:t>
    </dgm:pt>
    <dgm:pt modelId="{A92CA9A9-8398-4B1E-AD81-9F1436BB0564}" type="parTrans" cxnId="{B237F383-7612-42BD-A0CC-2B5314BBD4C6}">
      <dgm:prSet/>
      <dgm:spPr/>
      <dgm:t>
        <a:bodyPr/>
        <a:lstStyle/>
        <a:p>
          <a:endParaRPr lang="en-US"/>
        </a:p>
      </dgm:t>
    </dgm:pt>
    <dgm:pt modelId="{DBC179DA-5C5D-4E34-BF9F-6AA03FCE25D6}" type="sibTrans" cxnId="{B237F383-7612-42BD-A0CC-2B5314BBD4C6}">
      <dgm:prSet/>
      <dgm:spPr/>
      <dgm:t>
        <a:bodyPr/>
        <a:lstStyle/>
        <a:p>
          <a:endParaRPr lang="en-US"/>
        </a:p>
      </dgm:t>
    </dgm:pt>
    <dgm:pt modelId="{4C4A4428-771A-4BC7-98F4-7897E76E5FAC}">
      <dgm:prSet phldrT="[Text]"/>
      <dgm:spPr/>
      <dgm:t>
        <a:bodyPr/>
        <a:lstStyle/>
        <a:p>
          <a:r>
            <a:rPr lang="en-IN" b="1" i="0" dirty="0"/>
            <a:t>Conversions</a:t>
          </a:r>
        </a:p>
      </dgm:t>
    </dgm:pt>
    <dgm:pt modelId="{29E70AC7-E7AD-464D-A9A1-AAF9217D17E9}" type="parTrans" cxnId="{8FC8FDFC-6436-41ED-801D-4444A0BC2A02}">
      <dgm:prSet/>
      <dgm:spPr/>
      <dgm:t>
        <a:bodyPr/>
        <a:lstStyle/>
        <a:p>
          <a:endParaRPr lang="en-US"/>
        </a:p>
      </dgm:t>
    </dgm:pt>
    <dgm:pt modelId="{82F83BF0-618D-4195-94B4-117EB2C88BE7}" type="sibTrans" cxnId="{8FC8FDFC-6436-41ED-801D-4444A0BC2A02}">
      <dgm:prSet/>
      <dgm:spPr/>
      <dgm:t>
        <a:bodyPr/>
        <a:lstStyle/>
        <a:p>
          <a:endParaRPr lang="en-US"/>
        </a:p>
      </dgm:t>
    </dgm:pt>
    <dgm:pt modelId="{AE7386B3-8763-4677-925B-753DB1B5C632}">
      <dgm:prSet phldrT="[Text]"/>
      <dgm:spPr/>
      <dgm:t>
        <a:bodyPr/>
        <a:lstStyle/>
        <a:p>
          <a:r>
            <a:rPr lang="en-US" b="0" i="0"/>
            <a:t>The number of users who complete an action that aligns with your business goals </a:t>
          </a:r>
          <a:endParaRPr lang="en-IN" b="1" i="0" dirty="0"/>
        </a:p>
      </dgm:t>
    </dgm:pt>
    <dgm:pt modelId="{AA4ADBB1-0E91-480C-B461-5BA33A3D5BAA}" type="parTrans" cxnId="{90FDC698-C743-42A1-B5E3-27617F3885DA}">
      <dgm:prSet/>
      <dgm:spPr/>
      <dgm:t>
        <a:bodyPr/>
        <a:lstStyle/>
        <a:p>
          <a:endParaRPr lang="en-US"/>
        </a:p>
      </dgm:t>
    </dgm:pt>
    <dgm:pt modelId="{A008EB1F-5383-4977-83AC-AAFA941B0CBD}" type="sibTrans" cxnId="{90FDC698-C743-42A1-B5E3-27617F3885DA}">
      <dgm:prSet/>
      <dgm:spPr/>
      <dgm:t>
        <a:bodyPr/>
        <a:lstStyle/>
        <a:p>
          <a:endParaRPr lang="en-US"/>
        </a:p>
      </dgm:t>
    </dgm:pt>
    <dgm:pt modelId="{2581D555-EE79-4282-9D18-40BF593D256C}" type="pres">
      <dgm:prSet presAssocID="{8D7201FF-56DE-45C0-8CE2-321557D05A95}" presName="linear" presStyleCnt="0">
        <dgm:presLayoutVars>
          <dgm:animLvl val="lvl"/>
          <dgm:resizeHandles val="exact"/>
        </dgm:presLayoutVars>
      </dgm:prSet>
      <dgm:spPr/>
    </dgm:pt>
    <dgm:pt modelId="{ACC502AF-B67B-41F1-98C4-3B1B29FE05B6}" type="pres">
      <dgm:prSet presAssocID="{39F71EB7-4971-453D-95DA-24D0EE6EC40C}" presName="parentText" presStyleLbl="node1" presStyleIdx="0" presStyleCnt="3">
        <dgm:presLayoutVars>
          <dgm:chMax val="0"/>
          <dgm:bulletEnabled val="1"/>
        </dgm:presLayoutVars>
      </dgm:prSet>
      <dgm:spPr/>
    </dgm:pt>
    <dgm:pt modelId="{9B892A53-315B-41FD-9954-BC0B9991DA55}" type="pres">
      <dgm:prSet presAssocID="{39F71EB7-4971-453D-95DA-24D0EE6EC40C}" presName="childText" presStyleLbl="revTx" presStyleIdx="0" presStyleCnt="3">
        <dgm:presLayoutVars>
          <dgm:bulletEnabled val="1"/>
        </dgm:presLayoutVars>
      </dgm:prSet>
      <dgm:spPr/>
    </dgm:pt>
    <dgm:pt modelId="{EAF1C9C9-CB11-4CC0-8B4C-928AE4A2FB59}" type="pres">
      <dgm:prSet presAssocID="{70662D19-FA77-4F5A-83C2-FC42F10A85DA}" presName="parentText" presStyleLbl="node1" presStyleIdx="1" presStyleCnt="3">
        <dgm:presLayoutVars>
          <dgm:chMax val="0"/>
          <dgm:bulletEnabled val="1"/>
        </dgm:presLayoutVars>
      </dgm:prSet>
      <dgm:spPr/>
    </dgm:pt>
    <dgm:pt modelId="{9377091C-A5E2-4BD7-B9AD-B8F7C06CC833}" type="pres">
      <dgm:prSet presAssocID="{70662D19-FA77-4F5A-83C2-FC42F10A85DA}" presName="childText" presStyleLbl="revTx" presStyleIdx="1" presStyleCnt="3">
        <dgm:presLayoutVars>
          <dgm:bulletEnabled val="1"/>
        </dgm:presLayoutVars>
      </dgm:prSet>
      <dgm:spPr/>
    </dgm:pt>
    <dgm:pt modelId="{04157D6A-A576-4317-AD7C-BD38D7A659A5}" type="pres">
      <dgm:prSet presAssocID="{4C4A4428-771A-4BC7-98F4-7897E76E5FAC}" presName="parentText" presStyleLbl="node1" presStyleIdx="2" presStyleCnt="3">
        <dgm:presLayoutVars>
          <dgm:chMax val="0"/>
          <dgm:bulletEnabled val="1"/>
        </dgm:presLayoutVars>
      </dgm:prSet>
      <dgm:spPr/>
    </dgm:pt>
    <dgm:pt modelId="{AD677E27-C4BF-4149-8CB8-F93602A90032}" type="pres">
      <dgm:prSet presAssocID="{4C4A4428-771A-4BC7-98F4-7897E76E5FAC}" presName="childText" presStyleLbl="revTx" presStyleIdx="2" presStyleCnt="3">
        <dgm:presLayoutVars>
          <dgm:bulletEnabled val="1"/>
        </dgm:presLayoutVars>
      </dgm:prSet>
      <dgm:spPr/>
    </dgm:pt>
  </dgm:ptLst>
  <dgm:cxnLst>
    <dgm:cxn modelId="{B5446934-D113-412F-B72C-CEFFCF5944F0}" type="presOf" srcId="{AE7386B3-8763-4677-925B-753DB1B5C632}" destId="{AD677E27-C4BF-4149-8CB8-F93602A90032}" srcOrd="0" destOrd="0" presId="urn:microsoft.com/office/officeart/2005/8/layout/vList2"/>
    <dgm:cxn modelId="{F32A955A-0A60-4D9A-99AF-F2FADEFA10B3}" srcId="{8D7201FF-56DE-45C0-8CE2-321557D05A95}" destId="{39F71EB7-4971-453D-95DA-24D0EE6EC40C}" srcOrd="0" destOrd="0" parTransId="{3AD13CAC-3BF8-4E72-BAE6-1CAD977653BF}" sibTransId="{4EABB225-42B3-47E5-9863-8E1A72097ACE}"/>
    <dgm:cxn modelId="{8006F266-0BA7-4880-951C-B3185002E2CA}" type="presOf" srcId="{39F71EB7-4971-453D-95DA-24D0EE6EC40C}" destId="{ACC502AF-B67B-41F1-98C4-3B1B29FE05B6}" srcOrd="0" destOrd="0" presId="urn:microsoft.com/office/officeart/2005/8/layout/vList2"/>
    <dgm:cxn modelId="{59DCFE75-12A6-4C37-9F22-0C0D3A4DA7A8}" srcId="{39F71EB7-4971-453D-95DA-24D0EE6EC40C}" destId="{94B149E3-D2C2-47B6-B883-DAD76E8D5770}" srcOrd="0" destOrd="0" parTransId="{E238725A-3880-4E9A-B045-E603C070B5D3}" sibTransId="{EAD3FE21-DAD0-4E52-B676-2F9D198C184A}"/>
    <dgm:cxn modelId="{B237F383-7612-42BD-A0CC-2B5314BBD4C6}" srcId="{70662D19-FA77-4F5A-83C2-FC42F10A85DA}" destId="{74B8DF5D-F7D7-4F26-8513-4C9106E77CB1}" srcOrd="0" destOrd="0" parTransId="{A92CA9A9-8398-4B1E-AD81-9F1436BB0564}" sibTransId="{DBC179DA-5C5D-4E34-BF9F-6AA03FCE25D6}"/>
    <dgm:cxn modelId="{6B0E7787-8EDD-4652-B24A-358A018F248D}" srcId="{8D7201FF-56DE-45C0-8CE2-321557D05A95}" destId="{70662D19-FA77-4F5A-83C2-FC42F10A85DA}" srcOrd="1" destOrd="0" parTransId="{DC22FF2B-0355-40C9-B401-4697D13027A0}" sibTransId="{2E3F6DC3-99B4-45BC-A8EC-CCE72BCB2406}"/>
    <dgm:cxn modelId="{66695197-5B66-442F-B5AB-72FDBD5B50EE}" type="presOf" srcId="{8D7201FF-56DE-45C0-8CE2-321557D05A95}" destId="{2581D555-EE79-4282-9D18-40BF593D256C}" srcOrd="0" destOrd="0" presId="urn:microsoft.com/office/officeart/2005/8/layout/vList2"/>
    <dgm:cxn modelId="{90FDC698-C743-42A1-B5E3-27617F3885DA}" srcId="{4C4A4428-771A-4BC7-98F4-7897E76E5FAC}" destId="{AE7386B3-8763-4677-925B-753DB1B5C632}" srcOrd="0" destOrd="0" parTransId="{AA4ADBB1-0E91-480C-B461-5BA33A3D5BAA}" sibTransId="{A008EB1F-5383-4977-83AC-AAFA941B0CBD}"/>
    <dgm:cxn modelId="{5BC5A6B4-7F46-4EB2-BFED-04F6E18F96D7}" type="presOf" srcId="{70662D19-FA77-4F5A-83C2-FC42F10A85DA}" destId="{EAF1C9C9-CB11-4CC0-8B4C-928AE4A2FB59}" srcOrd="0" destOrd="0" presId="urn:microsoft.com/office/officeart/2005/8/layout/vList2"/>
    <dgm:cxn modelId="{91ADAABB-C099-4058-9431-FEBC687886EA}" type="presOf" srcId="{4C4A4428-771A-4BC7-98F4-7897E76E5FAC}" destId="{04157D6A-A576-4317-AD7C-BD38D7A659A5}" srcOrd="0" destOrd="0" presId="urn:microsoft.com/office/officeart/2005/8/layout/vList2"/>
    <dgm:cxn modelId="{7308E4CC-7D0C-4BA1-BED8-FBD0F06DA783}" type="presOf" srcId="{94B149E3-D2C2-47B6-B883-DAD76E8D5770}" destId="{9B892A53-315B-41FD-9954-BC0B9991DA55}" srcOrd="0" destOrd="0" presId="urn:microsoft.com/office/officeart/2005/8/layout/vList2"/>
    <dgm:cxn modelId="{964E29D1-C00A-4538-B975-AA37672FC035}" type="presOf" srcId="{74B8DF5D-F7D7-4F26-8513-4C9106E77CB1}" destId="{9377091C-A5E2-4BD7-B9AD-B8F7C06CC833}" srcOrd="0" destOrd="0" presId="urn:microsoft.com/office/officeart/2005/8/layout/vList2"/>
    <dgm:cxn modelId="{8FC8FDFC-6436-41ED-801D-4444A0BC2A02}" srcId="{8D7201FF-56DE-45C0-8CE2-321557D05A95}" destId="{4C4A4428-771A-4BC7-98F4-7897E76E5FAC}" srcOrd="2" destOrd="0" parTransId="{29E70AC7-E7AD-464D-A9A1-AAF9217D17E9}" sibTransId="{82F83BF0-618D-4195-94B4-117EB2C88BE7}"/>
    <dgm:cxn modelId="{F989E922-379D-4CB0-9BF0-7B4273E89390}" type="presParOf" srcId="{2581D555-EE79-4282-9D18-40BF593D256C}" destId="{ACC502AF-B67B-41F1-98C4-3B1B29FE05B6}" srcOrd="0" destOrd="0" presId="urn:microsoft.com/office/officeart/2005/8/layout/vList2"/>
    <dgm:cxn modelId="{A962A073-1CEC-400A-9454-9662125E0F70}" type="presParOf" srcId="{2581D555-EE79-4282-9D18-40BF593D256C}" destId="{9B892A53-315B-41FD-9954-BC0B9991DA55}" srcOrd="1" destOrd="0" presId="urn:microsoft.com/office/officeart/2005/8/layout/vList2"/>
    <dgm:cxn modelId="{0122346F-0C99-4067-B1C1-4BCD65A9BD37}" type="presParOf" srcId="{2581D555-EE79-4282-9D18-40BF593D256C}" destId="{EAF1C9C9-CB11-4CC0-8B4C-928AE4A2FB59}" srcOrd="2" destOrd="0" presId="urn:microsoft.com/office/officeart/2005/8/layout/vList2"/>
    <dgm:cxn modelId="{5F7362C0-3177-4C9D-B936-2D19438B475E}" type="presParOf" srcId="{2581D555-EE79-4282-9D18-40BF593D256C}" destId="{9377091C-A5E2-4BD7-B9AD-B8F7C06CC833}" srcOrd="3" destOrd="0" presId="urn:microsoft.com/office/officeart/2005/8/layout/vList2"/>
    <dgm:cxn modelId="{D1F57593-08C9-4953-B7A1-AAB78CD53DCD}" type="presParOf" srcId="{2581D555-EE79-4282-9D18-40BF593D256C}" destId="{04157D6A-A576-4317-AD7C-BD38D7A659A5}" srcOrd="4" destOrd="0" presId="urn:microsoft.com/office/officeart/2005/8/layout/vList2"/>
    <dgm:cxn modelId="{B7432C28-FFFD-49CA-ADB9-07507800D2A5}" type="presParOf" srcId="{2581D555-EE79-4282-9D18-40BF593D256C}" destId="{AD677E27-C4BF-4149-8CB8-F93602A90032}"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17BCA0-200F-456B-ABFC-17569352CB5D}" type="doc">
      <dgm:prSet loTypeId="urn:microsoft.com/office/officeart/2008/layout/VerticalCurvedList" loCatId="list" qsTypeId="urn:microsoft.com/office/officeart/2005/8/quickstyle/simple2" qsCatId="simple" csTypeId="urn:microsoft.com/office/officeart/2005/8/colors/colorful4" csCatId="colorful" phldr="1"/>
      <dgm:spPr/>
      <dgm:t>
        <a:bodyPr/>
        <a:lstStyle/>
        <a:p>
          <a:endParaRPr lang="en-US"/>
        </a:p>
      </dgm:t>
    </dgm:pt>
    <dgm:pt modelId="{4B899EAA-7066-4329-A663-B8D2E5FF5C50}">
      <dgm:prSet phldrT="[Text]" custT="1"/>
      <dgm:spPr/>
      <dgm:t>
        <a:bodyPr/>
        <a:lstStyle/>
        <a:p>
          <a:r>
            <a:rPr lang="en-US" sz="3600" dirty="0"/>
            <a:t>Placing Google Analytics Code on All Pages</a:t>
          </a:r>
        </a:p>
      </dgm:t>
    </dgm:pt>
    <dgm:pt modelId="{FCBD4A3C-40A0-480A-8167-724DC6FBEFF0}" type="parTrans" cxnId="{CE0052C7-628A-483E-9443-AB30D967DF8F}">
      <dgm:prSet/>
      <dgm:spPr/>
      <dgm:t>
        <a:bodyPr/>
        <a:lstStyle/>
        <a:p>
          <a:endParaRPr lang="en-US"/>
        </a:p>
      </dgm:t>
    </dgm:pt>
    <dgm:pt modelId="{68A0EED9-7682-427D-AA7D-E9A035C4A73D}" type="sibTrans" cxnId="{CE0052C7-628A-483E-9443-AB30D967DF8F}">
      <dgm:prSet/>
      <dgm:spPr/>
      <dgm:t>
        <a:bodyPr/>
        <a:lstStyle/>
        <a:p>
          <a:endParaRPr lang="en-US"/>
        </a:p>
      </dgm:t>
    </dgm:pt>
    <dgm:pt modelId="{BCBA1F6F-107B-418C-BC04-92DA36A65E95}">
      <dgm:prSet phldrT="[Text]"/>
      <dgm:spPr/>
      <dgm:t>
        <a:bodyPr/>
        <a:lstStyle/>
        <a:p>
          <a:r>
            <a:rPr lang="en-US" dirty="0"/>
            <a:t>Using UTM Parameters across campaign pages</a:t>
          </a:r>
        </a:p>
      </dgm:t>
    </dgm:pt>
    <dgm:pt modelId="{1D4B03F8-9505-4493-B785-A5222100B210}" type="parTrans" cxnId="{B5E81A26-C547-44F2-9CB1-1459D01DF50E}">
      <dgm:prSet/>
      <dgm:spPr/>
      <dgm:t>
        <a:bodyPr/>
        <a:lstStyle/>
        <a:p>
          <a:endParaRPr lang="en-US"/>
        </a:p>
      </dgm:t>
    </dgm:pt>
    <dgm:pt modelId="{6E9594BD-7E27-415F-8D28-05788FCEB67A}" type="sibTrans" cxnId="{B5E81A26-C547-44F2-9CB1-1459D01DF50E}">
      <dgm:prSet/>
      <dgm:spPr/>
      <dgm:t>
        <a:bodyPr/>
        <a:lstStyle/>
        <a:p>
          <a:endParaRPr lang="en-US"/>
        </a:p>
      </dgm:t>
    </dgm:pt>
    <dgm:pt modelId="{9CABAD52-778D-45F8-88BB-6E2A8C43C03C}">
      <dgm:prSet phldrT="[Text]"/>
      <dgm:spPr/>
      <dgm:t>
        <a:bodyPr/>
        <a:lstStyle/>
        <a:p>
          <a:r>
            <a:rPr lang="en-US" dirty="0"/>
            <a:t>Setting Up Conversion Tracking (Goals/Revenue)</a:t>
          </a:r>
        </a:p>
      </dgm:t>
    </dgm:pt>
    <dgm:pt modelId="{62BDFFDD-0D5C-43AF-86C9-B2FD810B96DF}" type="parTrans" cxnId="{2BA35CB3-68C8-4193-A253-36FFBB4DF4C2}">
      <dgm:prSet/>
      <dgm:spPr/>
      <dgm:t>
        <a:bodyPr/>
        <a:lstStyle/>
        <a:p>
          <a:endParaRPr lang="en-US"/>
        </a:p>
      </dgm:t>
    </dgm:pt>
    <dgm:pt modelId="{75BD3B63-CF5B-4E52-A606-C5C8D03FC576}" type="sibTrans" cxnId="{2BA35CB3-68C8-4193-A253-36FFBB4DF4C2}">
      <dgm:prSet/>
      <dgm:spPr/>
      <dgm:t>
        <a:bodyPr/>
        <a:lstStyle/>
        <a:p>
          <a:endParaRPr lang="en-US"/>
        </a:p>
      </dgm:t>
    </dgm:pt>
    <dgm:pt modelId="{C2C79EAD-E863-40E7-9CA8-C22BDEDCB124}" type="pres">
      <dgm:prSet presAssocID="{0E17BCA0-200F-456B-ABFC-17569352CB5D}" presName="Name0" presStyleCnt="0">
        <dgm:presLayoutVars>
          <dgm:chMax val="7"/>
          <dgm:chPref val="7"/>
          <dgm:dir/>
        </dgm:presLayoutVars>
      </dgm:prSet>
      <dgm:spPr/>
    </dgm:pt>
    <dgm:pt modelId="{FDA7A560-3791-45B2-AEED-C8902D15A8BA}" type="pres">
      <dgm:prSet presAssocID="{0E17BCA0-200F-456B-ABFC-17569352CB5D}" presName="Name1" presStyleCnt="0"/>
      <dgm:spPr/>
    </dgm:pt>
    <dgm:pt modelId="{01352F06-1407-43E7-BFE1-EC59F745223D}" type="pres">
      <dgm:prSet presAssocID="{0E17BCA0-200F-456B-ABFC-17569352CB5D}" presName="cycle" presStyleCnt="0"/>
      <dgm:spPr/>
    </dgm:pt>
    <dgm:pt modelId="{1B3FD6AC-2D3B-44DB-872F-D947B316CA95}" type="pres">
      <dgm:prSet presAssocID="{0E17BCA0-200F-456B-ABFC-17569352CB5D}" presName="srcNode" presStyleLbl="node1" presStyleIdx="0" presStyleCnt="3"/>
      <dgm:spPr/>
    </dgm:pt>
    <dgm:pt modelId="{BCC404A5-AE10-4774-80EB-C83FEEA8C317}" type="pres">
      <dgm:prSet presAssocID="{0E17BCA0-200F-456B-ABFC-17569352CB5D}" presName="conn" presStyleLbl="parChTrans1D2" presStyleIdx="0" presStyleCnt="1"/>
      <dgm:spPr/>
    </dgm:pt>
    <dgm:pt modelId="{7F8FB821-D6D7-481C-899E-43A75878AB11}" type="pres">
      <dgm:prSet presAssocID="{0E17BCA0-200F-456B-ABFC-17569352CB5D}" presName="extraNode" presStyleLbl="node1" presStyleIdx="0" presStyleCnt="3"/>
      <dgm:spPr/>
    </dgm:pt>
    <dgm:pt modelId="{059F0967-1B0A-4A93-AC8E-3CBDFBAA5C3D}" type="pres">
      <dgm:prSet presAssocID="{0E17BCA0-200F-456B-ABFC-17569352CB5D}" presName="dstNode" presStyleLbl="node1" presStyleIdx="0" presStyleCnt="3"/>
      <dgm:spPr/>
    </dgm:pt>
    <dgm:pt modelId="{3A267FF1-6798-4423-9F67-D209CE78EB49}" type="pres">
      <dgm:prSet presAssocID="{4B899EAA-7066-4329-A663-B8D2E5FF5C50}" presName="text_1" presStyleLbl="node1" presStyleIdx="0" presStyleCnt="3">
        <dgm:presLayoutVars>
          <dgm:bulletEnabled val="1"/>
        </dgm:presLayoutVars>
      </dgm:prSet>
      <dgm:spPr/>
    </dgm:pt>
    <dgm:pt modelId="{5BCD3B41-48E6-4065-9504-CB7A3A4D8AC7}" type="pres">
      <dgm:prSet presAssocID="{4B899EAA-7066-4329-A663-B8D2E5FF5C50}" presName="accent_1" presStyleCnt="0"/>
      <dgm:spPr/>
    </dgm:pt>
    <dgm:pt modelId="{F857A076-CE18-4D80-A561-0F2CAED35366}" type="pres">
      <dgm:prSet presAssocID="{4B899EAA-7066-4329-A663-B8D2E5FF5C50}" presName="accentRepeatNode" presStyleLbl="solidFgAcc1" presStyleIdx="0" presStyleCnt="3"/>
      <dgm:spPr/>
    </dgm:pt>
    <dgm:pt modelId="{1B452975-433E-43AC-9E3A-60D705D595DB}" type="pres">
      <dgm:prSet presAssocID="{BCBA1F6F-107B-418C-BC04-92DA36A65E95}" presName="text_2" presStyleLbl="node1" presStyleIdx="1" presStyleCnt="3">
        <dgm:presLayoutVars>
          <dgm:bulletEnabled val="1"/>
        </dgm:presLayoutVars>
      </dgm:prSet>
      <dgm:spPr/>
    </dgm:pt>
    <dgm:pt modelId="{DF1CAED2-6471-4169-9928-A52B0396CA70}" type="pres">
      <dgm:prSet presAssocID="{BCBA1F6F-107B-418C-BC04-92DA36A65E95}" presName="accent_2" presStyleCnt="0"/>
      <dgm:spPr/>
    </dgm:pt>
    <dgm:pt modelId="{9F1EC7A4-314A-40E0-A578-E131FFB7FDAA}" type="pres">
      <dgm:prSet presAssocID="{BCBA1F6F-107B-418C-BC04-92DA36A65E95}" presName="accentRepeatNode" presStyleLbl="solidFgAcc1" presStyleIdx="1" presStyleCnt="3"/>
      <dgm:spPr/>
    </dgm:pt>
    <dgm:pt modelId="{5C584308-CBE5-4C5D-8130-224449AA842B}" type="pres">
      <dgm:prSet presAssocID="{9CABAD52-778D-45F8-88BB-6E2A8C43C03C}" presName="text_3" presStyleLbl="node1" presStyleIdx="2" presStyleCnt="3">
        <dgm:presLayoutVars>
          <dgm:bulletEnabled val="1"/>
        </dgm:presLayoutVars>
      </dgm:prSet>
      <dgm:spPr/>
    </dgm:pt>
    <dgm:pt modelId="{CADE853B-362F-40D3-8EB9-1A6CB041591B}" type="pres">
      <dgm:prSet presAssocID="{9CABAD52-778D-45F8-88BB-6E2A8C43C03C}" presName="accent_3" presStyleCnt="0"/>
      <dgm:spPr/>
    </dgm:pt>
    <dgm:pt modelId="{925F4C76-91F7-4BB6-95B1-F5E0C9305D1B}" type="pres">
      <dgm:prSet presAssocID="{9CABAD52-778D-45F8-88BB-6E2A8C43C03C}" presName="accentRepeatNode" presStyleLbl="solidFgAcc1" presStyleIdx="2" presStyleCnt="3" custLinFactNeighborX="-3034" custLinFactNeighborY="2274"/>
      <dgm:spPr/>
    </dgm:pt>
  </dgm:ptLst>
  <dgm:cxnLst>
    <dgm:cxn modelId="{6DD8A804-F153-46E5-8673-5ADB0BE955F5}" type="presOf" srcId="{BCBA1F6F-107B-418C-BC04-92DA36A65E95}" destId="{1B452975-433E-43AC-9E3A-60D705D595DB}" srcOrd="0" destOrd="0" presId="urn:microsoft.com/office/officeart/2008/layout/VerticalCurvedList"/>
    <dgm:cxn modelId="{B5E81A26-C547-44F2-9CB1-1459D01DF50E}" srcId="{0E17BCA0-200F-456B-ABFC-17569352CB5D}" destId="{BCBA1F6F-107B-418C-BC04-92DA36A65E95}" srcOrd="1" destOrd="0" parTransId="{1D4B03F8-9505-4493-B785-A5222100B210}" sibTransId="{6E9594BD-7E27-415F-8D28-05788FCEB67A}"/>
    <dgm:cxn modelId="{8537FD27-7272-48E7-A201-837EFC928CD8}" type="presOf" srcId="{0E17BCA0-200F-456B-ABFC-17569352CB5D}" destId="{C2C79EAD-E863-40E7-9CA8-C22BDEDCB124}" srcOrd="0" destOrd="0" presId="urn:microsoft.com/office/officeart/2008/layout/VerticalCurvedList"/>
    <dgm:cxn modelId="{0397F336-705B-4206-9C9D-41CED48D4381}" type="presOf" srcId="{9CABAD52-778D-45F8-88BB-6E2A8C43C03C}" destId="{5C584308-CBE5-4C5D-8130-224449AA842B}" srcOrd="0" destOrd="0" presId="urn:microsoft.com/office/officeart/2008/layout/VerticalCurvedList"/>
    <dgm:cxn modelId="{C3BE1549-614C-4E55-99C8-A8520700677F}" type="presOf" srcId="{4B899EAA-7066-4329-A663-B8D2E5FF5C50}" destId="{3A267FF1-6798-4423-9F67-D209CE78EB49}" srcOrd="0" destOrd="0" presId="urn:microsoft.com/office/officeart/2008/layout/VerticalCurvedList"/>
    <dgm:cxn modelId="{DD050B57-BC0B-464F-BC2D-C2636C2BD0A0}" type="presOf" srcId="{68A0EED9-7682-427D-AA7D-E9A035C4A73D}" destId="{BCC404A5-AE10-4774-80EB-C83FEEA8C317}" srcOrd="0" destOrd="0" presId="urn:microsoft.com/office/officeart/2008/layout/VerticalCurvedList"/>
    <dgm:cxn modelId="{2BA35CB3-68C8-4193-A253-36FFBB4DF4C2}" srcId="{0E17BCA0-200F-456B-ABFC-17569352CB5D}" destId="{9CABAD52-778D-45F8-88BB-6E2A8C43C03C}" srcOrd="2" destOrd="0" parTransId="{62BDFFDD-0D5C-43AF-86C9-B2FD810B96DF}" sibTransId="{75BD3B63-CF5B-4E52-A606-C5C8D03FC576}"/>
    <dgm:cxn modelId="{CE0052C7-628A-483E-9443-AB30D967DF8F}" srcId="{0E17BCA0-200F-456B-ABFC-17569352CB5D}" destId="{4B899EAA-7066-4329-A663-B8D2E5FF5C50}" srcOrd="0" destOrd="0" parTransId="{FCBD4A3C-40A0-480A-8167-724DC6FBEFF0}" sibTransId="{68A0EED9-7682-427D-AA7D-E9A035C4A73D}"/>
    <dgm:cxn modelId="{1AD9BA0B-D4B3-459C-9EA8-92F55381CE65}" type="presParOf" srcId="{C2C79EAD-E863-40E7-9CA8-C22BDEDCB124}" destId="{FDA7A560-3791-45B2-AEED-C8902D15A8BA}" srcOrd="0" destOrd="0" presId="urn:microsoft.com/office/officeart/2008/layout/VerticalCurvedList"/>
    <dgm:cxn modelId="{C25957F6-E3B1-4B80-882B-C99A85EB8A1E}" type="presParOf" srcId="{FDA7A560-3791-45B2-AEED-C8902D15A8BA}" destId="{01352F06-1407-43E7-BFE1-EC59F745223D}" srcOrd="0" destOrd="0" presId="urn:microsoft.com/office/officeart/2008/layout/VerticalCurvedList"/>
    <dgm:cxn modelId="{A9461C02-92EB-40FA-BA8D-1D8C8A705FC1}" type="presParOf" srcId="{01352F06-1407-43E7-BFE1-EC59F745223D}" destId="{1B3FD6AC-2D3B-44DB-872F-D947B316CA95}" srcOrd="0" destOrd="0" presId="urn:microsoft.com/office/officeart/2008/layout/VerticalCurvedList"/>
    <dgm:cxn modelId="{6E530B2F-DD76-4468-990D-F5879AA86889}" type="presParOf" srcId="{01352F06-1407-43E7-BFE1-EC59F745223D}" destId="{BCC404A5-AE10-4774-80EB-C83FEEA8C317}" srcOrd="1" destOrd="0" presId="urn:microsoft.com/office/officeart/2008/layout/VerticalCurvedList"/>
    <dgm:cxn modelId="{85471ED6-62B9-42E8-B6C1-484407FFDB95}" type="presParOf" srcId="{01352F06-1407-43E7-BFE1-EC59F745223D}" destId="{7F8FB821-D6D7-481C-899E-43A75878AB11}" srcOrd="2" destOrd="0" presId="urn:microsoft.com/office/officeart/2008/layout/VerticalCurvedList"/>
    <dgm:cxn modelId="{70ACE394-1154-4FD0-98EA-F1A17F501723}" type="presParOf" srcId="{01352F06-1407-43E7-BFE1-EC59F745223D}" destId="{059F0967-1B0A-4A93-AC8E-3CBDFBAA5C3D}" srcOrd="3" destOrd="0" presId="urn:microsoft.com/office/officeart/2008/layout/VerticalCurvedList"/>
    <dgm:cxn modelId="{1B1E8F7B-8874-4959-810F-33582E47E128}" type="presParOf" srcId="{FDA7A560-3791-45B2-AEED-C8902D15A8BA}" destId="{3A267FF1-6798-4423-9F67-D209CE78EB49}" srcOrd="1" destOrd="0" presId="urn:microsoft.com/office/officeart/2008/layout/VerticalCurvedList"/>
    <dgm:cxn modelId="{2B908A7B-2A3F-4014-8952-07760314A0EE}" type="presParOf" srcId="{FDA7A560-3791-45B2-AEED-C8902D15A8BA}" destId="{5BCD3B41-48E6-4065-9504-CB7A3A4D8AC7}" srcOrd="2" destOrd="0" presId="urn:microsoft.com/office/officeart/2008/layout/VerticalCurvedList"/>
    <dgm:cxn modelId="{3DBB70C7-E605-4225-88EC-282710A817FE}" type="presParOf" srcId="{5BCD3B41-48E6-4065-9504-CB7A3A4D8AC7}" destId="{F857A076-CE18-4D80-A561-0F2CAED35366}" srcOrd="0" destOrd="0" presId="urn:microsoft.com/office/officeart/2008/layout/VerticalCurvedList"/>
    <dgm:cxn modelId="{627444ED-B92A-4665-8135-B819495C4A61}" type="presParOf" srcId="{FDA7A560-3791-45B2-AEED-C8902D15A8BA}" destId="{1B452975-433E-43AC-9E3A-60D705D595DB}" srcOrd="3" destOrd="0" presId="urn:microsoft.com/office/officeart/2008/layout/VerticalCurvedList"/>
    <dgm:cxn modelId="{7E509BE3-B27F-4E39-8FA2-F25914622AB8}" type="presParOf" srcId="{FDA7A560-3791-45B2-AEED-C8902D15A8BA}" destId="{DF1CAED2-6471-4169-9928-A52B0396CA70}" srcOrd="4" destOrd="0" presId="urn:microsoft.com/office/officeart/2008/layout/VerticalCurvedList"/>
    <dgm:cxn modelId="{FDB7EE7B-4359-438B-81C0-041269C1E50B}" type="presParOf" srcId="{DF1CAED2-6471-4169-9928-A52B0396CA70}" destId="{9F1EC7A4-314A-40E0-A578-E131FFB7FDAA}" srcOrd="0" destOrd="0" presId="urn:microsoft.com/office/officeart/2008/layout/VerticalCurvedList"/>
    <dgm:cxn modelId="{EA61A4F2-2535-4BEE-9006-2E7401A653BB}" type="presParOf" srcId="{FDA7A560-3791-45B2-AEED-C8902D15A8BA}" destId="{5C584308-CBE5-4C5D-8130-224449AA842B}" srcOrd="5" destOrd="0" presId="urn:microsoft.com/office/officeart/2008/layout/VerticalCurvedList"/>
    <dgm:cxn modelId="{E06413A9-6B22-4ECB-81C9-53F75C420D22}" type="presParOf" srcId="{FDA7A560-3791-45B2-AEED-C8902D15A8BA}" destId="{CADE853B-362F-40D3-8EB9-1A6CB041591B}" srcOrd="6" destOrd="0" presId="urn:microsoft.com/office/officeart/2008/layout/VerticalCurvedList"/>
    <dgm:cxn modelId="{DB37F19A-331D-433D-A3F5-BB24F4385646}" type="presParOf" srcId="{CADE853B-362F-40D3-8EB9-1A6CB041591B}" destId="{925F4C76-91F7-4BB6-95B1-F5E0C9305D1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C15CA3C-A5EC-443D-B517-DD95FD3B59F7}"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US"/>
        </a:p>
      </dgm:t>
    </dgm:pt>
    <dgm:pt modelId="{6A636430-E883-4B0A-8FBD-4B433E5CFA2B}">
      <dgm:prSet phldrT="[Text]"/>
      <dgm:spPr/>
      <dgm:t>
        <a:bodyPr/>
        <a:lstStyle/>
        <a:p>
          <a:r>
            <a:rPr lang="en-IN" b="1" i="0" dirty="0"/>
            <a:t>Destination</a:t>
          </a:r>
          <a:endParaRPr lang="en-US" dirty="0"/>
        </a:p>
      </dgm:t>
    </dgm:pt>
    <dgm:pt modelId="{9B4EE1F3-A67D-4666-BBBD-075FFA9B24A7}" type="parTrans" cxnId="{9A331A08-1F1F-4213-8ADD-6249AFCE224F}">
      <dgm:prSet/>
      <dgm:spPr/>
      <dgm:t>
        <a:bodyPr/>
        <a:lstStyle/>
        <a:p>
          <a:endParaRPr lang="en-US"/>
        </a:p>
      </dgm:t>
    </dgm:pt>
    <dgm:pt modelId="{A1110CA5-6C49-4662-989D-BE7E53B09A01}" type="sibTrans" cxnId="{9A331A08-1F1F-4213-8ADD-6249AFCE224F}">
      <dgm:prSet/>
      <dgm:spPr/>
      <dgm:t>
        <a:bodyPr/>
        <a:lstStyle/>
        <a:p>
          <a:endParaRPr lang="en-US"/>
        </a:p>
      </dgm:t>
    </dgm:pt>
    <dgm:pt modelId="{5A87FF9C-74BD-4489-A0FE-7611D994ADF5}">
      <dgm:prSet phldrT="[Text]"/>
      <dgm:spPr/>
      <dgm:t>
        <a:bodyPr/>
        <a:lstStyle/>
        <a:p>
          <a:r>
            <a:rPr lang="en-US" b="0" i="0" dirty="0"/>
            <a:t>You can specify a specific URL for this type of goal. For example, when a user reaches your contactus.html page a goal will be recorded.</a:t>
          </a:r>
          <a:endParaRPr lang="en-US" dirty="0"/>
        </a:p>
      </dgm:t>
    </dgm:pt>
    <dgm:pt modelId="{5C8DFFDB-7263-4CF0-A702-6EE67AF11AFD}" type="parTrans" cxnId="{4C1BDCCF-229B-4F63-AE06-97F36A3A252B}">
      <dgm:prSet/>
      <dgm:spPr/>
      <dgm:t>
        <a:bodyPr/>
        <a:lstStyle/>
        <a:p>
          <a:endParaRPr lang="en-US"/>
        </a:p>
      </dgm:t>
    </dgm:pt>
    <dgm:pt modelId="{E2885443-1E47-4CE8-A356-78138DC63029}" type="sibTrans" cxnId="{4C1BDCCF-229B-4F63-AE06-97F36A3A252B}">
      <dgm:prSet/>
      <dgm:spPr/>
      <dgm:t>
        <a:bodyPr/>
        <a:lstStyle/>
        <a:p>
          <a:endParaRPr lang="en-US"/>
        </a:p>
      </dgm:t>
    </dgm:pt>
    <dgm:pt modelId="{460284FA-A93D-46A2-8382-E5EE12354D86}">
      <dgm:prSet phldrT="[Text]"/>
      <dgm:spPr/>
      <dgm:t>
        <a:bodyPr/>
        <a:lstStyle/>
        <a:p>
          <a:r>
            <a:rPr lang="en-IN" b="1" i="0" dirty="0"/>
            <a:t>Duration</a:t>
          </a:r>
          <a:endParaRPr lang="en-US" dirty="0"/>
        </a:p>
      </dgm:t>
    </dgm:pt>
    <dgm:pt modelId="{F34F9493-B3BF-4E18-ABBB-2B17B10D688C}" type="parTrans" cxnId="{C9FC300E-8A5D-43F0-98D3-70309C55F74F}">
      <dgm:prSet/>
      <dgm:spPr/>
      <dgm:t>
        <a:bodyPr/>
        <a:lstStyle/>
        <a:p>
          <a:endParaRPr lang="en-US"/>
        </a:p>
      </dgm:t>
    </dgm:pt>
    <dgm:pt modelId="{898062B3-33F1-475D-B3F4-0CA2C5E80D16}" type="sibTrans" cxnId="{C9FC300E-8A5D-43F0-98D3-70309C55F74F}">
      <dgm:prSet/>
      <dgm:spPr/>
      <dgm:t>
        <a:bodyPr/>
        <a:lstStyle/>
        <a:p>
          <a:endParaRPr lang="en-US"/>
        </a:p>
      </dgm:t>
    </dgm:pt>
    <dgm:pt modelId="{97CF1945-8F36-4F56-ACEB-038F6C7A0F9B}">
      <dgm:prSet phldrT="[Text]"/>
      <dgm:spPr/>
      <dgm:t>
        <a:bodyPr/>
        <a:lstStyle/>
        <a:p>
          <a:r>
            <a:rPr lang="en-US" b="0" i="0" dirty="0"/>
            <a:t>A goal will be recorded when a user spends a specific amount of time on your site. For example, you can set up a goal when a user spends 2 minutes on your site.</a:t>
          </a:r>
          <a:endParaRPr lang="en-US" dirty="0"/>
        </a:p>
      </dgm:t>
    </dgm:pt>
    <dgm:pt modelId="{03C4C1EF-6624-4F0A-A371-CA29CE186C9D}" type="parTrans" cxnId="{9848C07E-F0F7-4D8B-8129-A920A530F7B7}">
      <dgm:prSet/>
      <dgm:spPr/>
      <dgm:t>
        <a:bodyPr/>
        <a:lstStyle/>
        <a:p>
          <a:endParaRPr lang="en-US"/>
        </a:p>
      </dgm:t>
    </dgm:pt>
    <dgm:pt modelId="{7489C9E9-F533-4A78-BA9D-7D0FF2A5D724}" type="sibTrans" cxnId="{9848C07E-F0F7-4D8B-8129-A920A530F7B7}">
      <dgm:prSet/>
      <dgm:spPr/>
      <dgm:t>
        <a:bodyPr/>
        <a:lstStyle/>
        <a:p>
          <a:endParaRPr lang="en-US"/>
        </a:p>
      </dgm:t>
    </dgm:pt>
    <dgm:pt modelId="{57AF77A1-9DAD-48CE-9DFF-A95508D3A7D6}">
      <dgm:prSet phldrT="[Text]"/>
      <dgm:spPr/>
      <dgm:t>
        <a:bodyPr/>
        <a:lstStyle/>
        <a:p>
          <a:r>
            <a:rPr lang="en-IN" b="1" i="0" dirty="0"/>
            <a:t>Page/Screens per visit</a:t>
          </a:r>
          <a:endParaRPr lang="en-US" dirty="0"/>
        </a:p>
      </dgm:t>
    </dgm:pt>
    <dgm:pt modelId="{8B27EA3B-739D-425E-83D1-0FF50E0267E5}" type="parTrans" cxnId="{37D19215-F22F-4295-B6B3-334243D34DDC}">
      <dgm:prSet/>
      <dgm:spPr/>
      <dgm:t>
        <a:bodyPr/>
        <a:lstStyle/>
        <a:p>
          <a:endParaRPr lang="en-US"/>
        </a:p>
      </dgm:t>
    </dgm:pt>
    <dgm:pt modelId="{9AFAC726-F01D-4A5A-907F-AD9DE67EC2A6}" type="sibTrans" cxnId="{37D19215-F22F-4295-B6B3-334243D34DDC}">
      <dgm:prSet/>
      <dgm:spPr/>
      <dgm:t>
        <a:bodyPr/>
        <a:lstStyle/>
        <a:p>
          <a:endParaRPr lang="en-US"/>
        </a:p>
      </dgm:t>
    </dgm:pt>
    <dgm:pt modelId="{77E07439-574E-4695-9A6C-FE452C3B149B}">
      <dgm:prSet phldrT="[Text]"/>
      <dgm:spPr/>
      <dgm:t>
        <a:bodyPr/>
        <a:lstStyle/>
        <a:p>
          <a:r>
            <a:rPr lang="en-US" b="0" i="0" dirty="0"/>
            <a:t>A single goal will be recorded if a user visits a specific number of pages within a single session. You can record a goal when a user visits 3 pages/session.</a:t>
          </a:r>
          <a:endParaRPr lang="en-US" dirty="0"/>
        </a:p>
      </dgm:t>
    </dgm:pt>
    <dgm:pt modelId="{99108356-F4CE-48C7-AFFB-57F1FA425796}" type="parTrans" cxnId="{8A0C5F27-6D1E-402B-A429-22793B3816CD}">
      <dgm:prSet/>
      <dgm:spPr/>
      <dgm:t>
        <a:bodyPr/>
        <a:lstStyle/>
        <a:p>
          <a:endParaRPr lang="en-US"/>
        </a:p>
      </dgm:t>
    </dgm:pt>
    <dgm:pt modelId="{C738F747-1D31-4B4A-AB2C-B5179E6B9882}" type="sibTrans" cxnId="{8A0C5F27-6D1E-402B-A429-22793B3816CD}">
      <dgm:prSet/>
      <dgm:spPr/>
      <dgm:t>
        <a:bodyPr/>
        <a:lstStyle/>
        <a:p>
          <a:endParaRPr lang="en-US"/>
        </a:p>
      </dgm:t>
    </dgm:pt>
    <dgm:pt modelId="{8687DE00-C76A-4935-89FD-EB5895FE056D}">
      <dgm:prSet phldrT="[Text]"/>
      <dgm:spPr/>
      <dgm:t>
        <a:bodyPr/>
        <a:lstStyle/>
        <a:p>
          <a:r>
            <a:rPr lang="en-IN" b="1" i="0" dirty="0"/>
            <a:t>Event</a:t>
          </a:r>
        </a:p>
      </dgm:t>
    </dgm:pt>
    <dgm:pt modelId="{3723A48E-C389-4223-81E1-1A089AD791C4}" type="parTrans" cxnId="{D346D23E-67FD-45DB-B6A7-6EEF5E619938}">
      <dgm:prSet/>
      <dgm:spPr/>
      <dgm:t>
        <a:bodyPr/>
        <a:lstStyle/>
        <a:p>
          <a:endParaRPr lang="en-US"/>
        </a:p>
      </dgm:t>
    </dgm:pt>
    <dgm:pt modelId="{555CAB68-57CE-41DF-A3E9-850D060DAD6A}" type="sibTrans" cxnId="{D346D23E-67FD-45DB-B6A7-6EEF5E619938}">
      <dgm:prSet/>
      <dgm:spPr/>
      <dgm:t>
        <a:bodyPr/>
        <a:lstStyle/>
        <a:p>
          <a:endParaRPr lang="en-US"/>
        </a:p>
      </dgm:t>
    </dgm:pt>
    <dgm:pt modelId="{59C7F599-8479-43BE-B065-67BA5037C1A1}">
      <dgm:prSet phldrT="[Text]"/>
      <dgm:spPr/>
      <dgm:t>
        <a:bodyPr/>
        <a:lstStyle/>
        <a:p>
          <a:r>
            <a:rPr lang="en-US" b="0" i="0" dirty="0"/>
            <a:t>Event type goals are recorded on completion of certain events on your site. Such as a goal will be recorded when a user sign ups for a form or a goal will be recorded when a user shares your content on social media.</a:t>
          </a:r>
          <a:endParaRPr lang="en-IN" b="1" i="0" dirty="0"/>
        </a:p>
      </dgm:t>
    </dgm:pt>
    <dgm:pt modelId="{810E61FC-40ED-4746-A0D9-00E2D3356311}" type="parTrans" cxnId="{3012FDA4-176D-4921-B5C4-C1B5BEADB73C}">
      <dgm:prSet/>
      <dgm:spPr/>
      <dgm:t>
        <a:bodyPr/>
        <a:lstStyle/>
        <a:p>
          <a:endParaRPr lang="en-US"/>
        </a:p>
      </dgm:t>
    </dgm:pt>
    <dgm:pt modelId="{EF52AB6C-D378-4362-A801-F4748DE47B00}" type="sibTrans" cxnId="{3012FDA4-176D-4921-B5C4-C1B5BEADB73C}">
      <dgm:prSet/>
      <dgm:spPr/>
      <dgm:t>
        <a:bodyPr/>
        <a:lstStyle/>
        <a:p>
          <a:endParaRPr lang="en-US"/>
        </a:p>
      </dgm:t>
    </dgm:pt>
    <dgm:pt modelId="{7F3FBF94-457F-44D2-9BB3-46AC395069C3}" type="pres">
      <dgm:prSet presAssocID="{7C15CA3C-A5EC-443D-B517-DD95FD3B59F7}" presName="linear" presStyleCnt="0">
        <dgm:presLayoutVars>
          <dgm:animLvl val="lvl"/>
          <dgm:resizeHandles val="exact"/>
        </dgm:presLayoutVars>
      </dgm:prSet>
      <dgm:spPr/>
    </dgm:pt>
    <dgm:pt modelId="{20E69FF0-3278-49D5-8907-EA4C598B5BC6}" type="pres">
      <dgm:prSet presAssocID="{6A636430-E883-4B0A-8FBD-4B433E5CFA2B}" presName="parentText" presStyleLbl="node1" presStyleIdx="0" presStyleCnt="4">
        <dgm:presLayoutVars>
          <dgm:chMax val="0"/>
          <dgm:bulletEnabled val="1"/>
        </dgm:presLayoutVars>
      </dgm:prSet>
      <dgm:spPr/>
    </dgm:pt>
    <dgm:pt modelId="{8F5BC1E1-41FE-4536-A5AD-251C03C23FB3}" type="pres">
      <dgm:prSet presAssocID="{6A636430-E883-4B0A-8FBD-4B433E5CFA2B}" presName="childText" presStyleLbl="revTx" presStyleIdx="0" presStyleCnt="4">
        <dgm:presLayoutVars>
          <dgm:bulletEnabled val="1"/>
        </dgm:presLayoutVars>
      </dgm:prSet>
      <dgm:spPr/>
    </dgm:pt>
    <dgm:pt modelId="{2B4DBCAC-4207-4045-B4E8-DEF156C34924}" type="pres">
      <dgm:prSet presAssocID="{460284FA-A93D-46A2-8382-E5EE12354D86}" presName="parentText" presStyleLbl="node1" presStyleIdx="1" presStyleCnt="4">
        <dgm:presLayoutVars>
          <dgm:chMax val="0"/>
          <dgm:bulletEnabled val="1"/>
        </dgm:presLayoutVars>
      </dgm:prSet>
      <dgm:spPr/>
    </dgm:pt>
    <dgm:pt modelId="{9489F07E-69A4-4B34-A949-E45DA33F1EB8}" type="pres">
      <dgm:prSet presAssocID="{460284FA-A93D-46A2-8382-E5EE12354D86}" presName="childText" presStyleLbl="revTx" presStyleIdx="1" presStyleCnt="4">
        <dgm:presLayoutVars>
          <dgm:bulletEnabled val="1"/>
        </dgm:presLayoutVars>
      </dgm:prSet>
      <dgm:spPr/>
    </dgm:pt>
    <dgm:pt modelId="{B2555FFC-7A79-462B-8BC1-EDAA84C48AC3}" type="pres">
      <dgm:prSet presAssocID="{57AF77A1-9DAD-48CE-9DFF-A95508D3A7D6}" presName="parentText" presStyleLbl="node1" presStyleIdx="2" presStyleCnt="4">
        <dgm:presLayoutVars>
          <dgm:chMax val="0"/>
          <dgm:bulletEnabled val="1"/>
        </dgm:presLayoutVars>
      </dgm:prSet>
      <dgm:spPr/>
    </dgm:pt>
    <dgm:pt modelId="{619113F1-F96E-4579-A2B5-4E39ED8FA4D5}" type="pres">
      <dgm:prSet presAssocID="{57AF77A1-9DAD-48CE-9DFF-A95508D3A7D6}" presName="childText" presStyleLbl="revTx" presStyleIdx="2" presStyleCnt="4">
        <dgm:presLayoutVars>
          <dgm:bulletEnabled val="1"/>
        </dgm:presLayoutVars>
      </dgm:prSet>
      <dgm:spPr/>
    </dgm:pt>
    <dgm:pt modelId="{7AB7E211-CABD-4BFF-B4EE-3B3B64D61ED6}" type="pres">
      <dgm:prSet presAssocID="{8687DE00-C76A-4935-89FD-EB5895FE056D}" presName="parentText" presStyleLbl="node1" presStyleIdx="3" presStyleCnt="4">
        <dgm:presLayoutVars>
          <dgm:chMax val="0"/>
          <dgm:bulletEnabled val="1"/>
        </dgm:presLayoutVars>
      </dgm:prSet>
      <dgm:spPr/>
    </dgm:pt>
    <dgm:pt modelId="{371B2BBE-3975-49E0-895E-8581477B42EA}" type="pres">
      <dgm:prSet presAssocID="{8687DE00-C76A-4935-89FD-EB5895FE056D}" presName="childText" presStyleLbl="revTx" presStyleIdx="3" presStyleCnt="4">
        <dgm:presLayoutVars>
          <dgm:bulletEnabled val="1"/>
        </dgm:presLayoutVars>
      </dgm:prSet>
      <dgm:spPr/>
    </dgm:pt>
  </dgm:ptLst>
  <dgm:cxnLst>
    <dgm:cxn modelId="{1F8B7507-8E35-4AA4-BA40-C430112BA27E}" type="presOf" srcId="{5A87FF9C-74BD-4489-A0FE-7611D994ADF5}" destId="{8F5BC1E1-41FE-4536-A5AD-251C03C23FB3}" srcOrd="0" destOrd="0" presId="urn:microsoft.com/office/officeart/2005/8/layout/vList2"/>
    <dgm:cxn modelId="{9A331A08-1F1F-4213-8ADD-6249AFCE224F}" srcId="{7C15CA3C-A5EC-443D-B517-DD95FD3B59F7}" destId="{6A636430-E883-4B0A-8FBD-4B433E5CFA2B}" srcOrd="0" destOrd="0" parTransId="{9B4EE1F3-A67D-4666-BBBD-075FFA9B24A7}" sibTransId="{A1110CA5-6C49-4662-989D-BE7E53B09A01}"/>
    <dgm:cxn modelId="{C9FC300E-8A5D-43F0-98D3-70309C55F74F}" srcId="{7C15CA3C-A5EC-443D-B517-DD95FD3B59F7}" destId="{460284FA-A93D-46A2-8382-E5EE12354D86}" srcOrd="1" destOrd="0" parTransId="{F34F9493-B3BF-4E18-ABBB-2B17B10D688C}" sibTransId="{898062B3-33F1-475D-B3F4-0CA2C5E80D16}"/>
    <dgm:cxn modelId="{59D05E14-B6DE-433E-86FF-18E723C93643}" type="presOf" srcId="{8687DE00-C76A-4935-89FD-EB5895FE056D}" destId="{7AB7E211-CABD-4BFF-B4EE-3B3B64D61ED6}" srcOrd="0" destOrd="0" presId="urn:microsoft.com/office/officeart/2005/8/layout/vList2"/>
    <dgm:cxn modelId="{37D19215-F22F-4295-B6B3-334243D34DDC}" srcId="{7C15CA3C-A5EC-443D-B517-DD95FD3B59F7}" destId="{57AF77A1-9DAD-48CE-9DFF-A95508D3A7D6}" srcOrd="2" destOrd="0" parTransId="{8B27EA3B-739D-425E-83D1-0FF50E0267E5}" sibTransId="{9AFAC726-F01D-4A5A-907F-AD9DE67EC2A6}"/>
    <dgm:cxn modelId="{8A0C5F27-6D1E-402B-A429-22793B3816CD}" srcId="{57AF77A1-9DAD-48CE-9DFF-A95508D3A7D6}" destId="{77E07439-574E-4695-9A6C-FE452C3B149B}" srcOrd="0" destOrd="0" parTransId="{99108356-F4CE-48C7-AFFB-57F1FA425796}" sibTransId="{C738F747-1D31-4B4A-AB2C-B5179E6B9882}"/>
    <dgm:cxn modelId="{39033C2A-7465-492E-B55D-BAD666D729A6}" type="presOf" srcId="{57AF77A1-9DAD-48CE-9DFF-A95508D3A7D6}" destId="{B2555FFC-7A79-462B-8BC1-EDAA84C48AC3}" srcOrd="0" destOrd="0" presId="urn:microsoft.com/office/officeart/2005/8/layout/vList2"/>
    <dgm:cxn modelId="{5F6BD82E-7B36-4E88-A9A7-E221A1EA1155}" type="presOf" srcId="{97CF1945-8F36-4F56-ACEB-038F6C7A0F9B}" destId="{9489F07E-69A4-4B34-A949-E45DA33F1EB8}" srcOrd="0" destOrd="0" presId="urn:microsoft.com/office/officeart/2005/8/layout/vList2"/>
    <dgm:cxn modelId="{D346D23E-67FD-45DB-B6A7-6EEF5E619938}" srcId="{7C15CA3C-A5EC-443D-B517-DD95FD3B59F7}" destId="{8687DE00-C76A-4935-89FD-EB5895FE056D}" srcOrd="3" destOrd="0" parTransId="{3723A48E-C389-4223-81E1-1A089AD791C4}" sibTransId="{555CAB68-57CE-41DF-A3E9-850D060DAD6A}"/>
    <dgm:cxn modelId="{9848C07E-F0F7-4D8B-8129-A920A530F7B7}" srcId="{460284FA-A93D-46A2-8382-E5EE12354D86}" destId="{97CF1945-8F36-4F56-ACEB-038F6C7A0F9B}" srcOrd="0" destOrd="0" parTransId="{03C4C1EF-6624-4F0A-A371-CA29CE186C9D}" sibTransId="{7489C9E9-F533-4A78-BA9D-7D0FF2A5D724}"/>
    <dgm:cxn modelId="{1D57E885-FFFD-459E-BBB5-A6FBC87216DD}" type="presOf" srcId="{7C15CA3C-A5EC-443D-B517-DD95FD3B59F7}" destId="{7F3FBF94-457F-44D2-9BB3-46AC395069C3}" srcOrd="0" destOrd="0" presId="urn:microsoft.com/office/officeart/2005/8/layout/vList2"/>
    <dgm:cxn modelId="{76161E96-9E7D-4CDB-8381-833863378082}" type="presOf" srcId="{6A636430-E883-4B0A-8FBD-4B433E5CFA2B}" destId="{20E69FF0-3278-49D5-8907-EA4C598B5BC6}" srcOrd="0" destOrd="0" presId="urn:microsoft.com/office/officeart/2005/8/layout/vList2"/>
    <dgm:cxn modelId="{3012FDA4-176D-4921-B5C4-C1B5BEADB73C}" srcId="{8687DE00-C76A-4935-89FD-EB5895FE056D}" destId="{59C7F599-8479-43BE-B065-67BA5037C1A1}" srcOrd="0" destOrd="0" parTransId="{810E61FC-40ED-4746-A0D9-00E2D3356311}" sibTransId="{EF52AB6C-D378-4362-A801-F4748DE47B00}"/>
    <dgm:cxn modelId="{A0DEFAAD-2056-47DE-914C-9948D059A40F}" type="presOf" srcId="{77E07439-574E-4695-9A6C-FE452C3B149B}" destId="{619113F1-F96E-4579-A2B5-4E39ED8FA4D5}" srcOrd="0" destOrd="0" presId="urn:microsoft.com/office/officeart/2005/8/layout/vList2"/>
    <dgm:cxn modelId="{B01469CA-FB26-4CDB-AFC1-1ADD39D4D820}" type="presOf" srcId="{460284FA-A93D-46A2-8382-E5EE12354D86}" destId="{2B4DBCAC-4207-4045-B4E8-DEF156C34924}" srcOrd="0" destOrd="0" presId="urn:microsoft.com/office/officeart/2005/8/layout/vList2"/>
    <dgm:cxn modelId="{4C1BDCCF-229B-4F63-AE06-97F36A3A252B}" srcId="{6A636430-E883-4B0A-8FBD-4B433E5CFA2B}" destId="{5A87FF9C-74BD-4489-A0FE-7611D994ADF5}" srcOrd="0" destOrd="0" parTransId="{5C8DFFDB-7263-4CF0-A702-6EE67AF11AFD}" sibTransId="{E2885443-1E47-4CE8-A356-78138DC63029}"/>
    <dgm:cxn modelId="{11DAA1D4-57B2-4461-AE18-64D254838BD4}" type="presOf" srcId="{59C7F599-8479-43BE-B065-67BA5037C1A1}" destId="{371B2BBE-3975-49E0-895E-8581477B42EA}" srcOrd="0" destOrd="0" presId="urn:microsoft.com/office/officeart/2005/8/layout/vList2"/>
    <dgm:cxn modelId="{C6AE393A-5A56-431E-8C25-BA074262C8B6}" type="presParOf" srcId="{7F3FBF94-457F-44D2-9BB3-46AC395069C3}" destId="{20E69FF0-3278-49D5-8907-EA4C598B5BC6}" srcOrd="0" destOrd="0" presId="urn:microsoft.com/office/officeart/2005/8/layout/vList2"/>
    <dgm:cxn modelId="{181ECBDF-6DE8-4872-8401-EE0F4B69A5DD}" type="presParOf" srcId="{7F3FBF94-457F-44D2-9BB3-46AC395069C3}" destId="{8F5BC1E1-41FE-4536-A5AD-251C03C23FB3}" srcOrd="1" destOrd="0" presId="urn:microsoft.com/office/officeart/2005/8/layout/vList2"/>
    <dgm:cxn modelId="{42D656A6-5BC9-407B-B450-97369B3A8516}" type="presParOf" srcId="{7F3FBF94-457F-44D2-9BB3-46AC395069C3}" destId="{2B4DBCAC-4207-4045-B4E8-DEF156C34924}" srcOrd="2" destOrd="0" presId="urn:microsoft.com/office/officeart/2005/8/layout/vList2"/>
    <dgm:cxn modelId="{6DCB41C7-96FF-41CD-B79C-0D52C39483B5}" type="presParOf" srcId="{7F3FBF94-457F-44D2-9BB3-46AC395069C3}" destId="{9489F07E-69A4-4B34-A949-E45DA33F1EB8}" srcOrd="3" destOrd="0" presId="urn:microsoft.com/office/officeart/2005/8/layout/vList2"/>
    <dgm:cxn modelId="{EE475C80-17F0-4603-87BE-3155596A87FB}" type="presParOf" srcId="{7F3FBF94-457F-44D2-9BB3-46AC395069C3}" destId="{B2555FFC-7A79-462B-8BC1-EDAA84C48AC3}" srcOrd="4" destOrd="0" presId="urn:microsoft.com/office/officeart/2005/8/layout/vList2"/>
    <dgm:cxn modelId="{51109728-377B-4C58-AA80-C3D7B7C8683E}" type="presParOf" srcId="{7F3FBF94-457F-44D2-9BB3-46AC395069C3}" destId="{619113F1-F96E-4579-A2B5-4E39ED8FA4D5}" srcOrd="5" destOrd="0" presId="urn:microsoft.com/office/officeart/2005/8/layout/vList2"/>
    <dgm:cxn modelId="{0566C07A-F8F5-480F-8EE4-ADB750B1D5BA}" type="presParOf" srcId="{7F3FBF94-457F-44D2-9BB3-46AC395069C3}" destId="{7AB7E211-CABD-4BFF-B4EE-3B3B64D61ED6}" srcOrd="6" destOrd="0" presId="urn:microsoft.com/office/officeart/2005/8/layout/vList2"/>
    <dgm:cxn modelId="{B985EB09-7990-409E-9FC3-0A4D6931AEC0}" type="presParOf" srcId="{7F3FBF94-457F-44D2-9BB3-46AC395069C3}" destId="{371B2BBE-3975-49E0-895E-8581477B42EA}"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BDC8024-5942-42DD-9F17-ACDFCDC52F26}" type="doc">
      <dgm:prSet loTypeId="urn:microsoft.com/office/officeart/2005/8/layout/radial6" loCatId="cycle" qsTypeId="urn:microsoft.com/office/officeart/2005/8/quickstyle/simple1" qsCatId="simple" csTypeId="urn:microsoft.com/office/officeart/2005/8/colors/colorful4" csCatId="colorful" phldr="1"/>
      <dgm:spPr/>
      <dgm:t>
        <a:bodyPr/>
        <a:lstStyle/>
        <a:p>
          <a:endParaRPr lang="en-US"/>
        </a:p>
      </dgm:t>
    </dgm:pt>
    <dgm:pt modelId="{DF206428-CF19-4931-9BA1-8585A77585C1}">
      <dgm:prSet phldrT="[Text]"/>
      <dgm:spPr/>
      <dgm:t>
        <a:bodyPr/>
        <a:lstStyle/>
        <a:p>
          <a:r>
            <a:rPr lang="en-US" dirty="0"/>
            <a:t>Sessions</a:t>
          </a:r>
        </a:p>
      </dgm:t>
    </dgm:pt>
    <dgm:pt modelId="{904F8658-A486-43C3-A497-12761ED37723}" type="parTrans" cxnId="{E0550149-B875-4D6A-9077-546A99EA31D5}">
      <dgm:prSet/>
      <dgm:spPr/>
      <dgm:t>
        <a:bodyPr/>
        <a:lstStyle/>
        <a:p>
          <a:endParaRPr lang="en-US"/>
        </a:p>
      </dgm:t>
    </dgm:pt>
    <dgm:pt modelId="{2F7D9858-5873-422B-9097-F41A0FE23E32}" type="sibTrans" cxnId="{E0550149-B875-4D6A-9077-546A99EA31D5}">
      <dgm:prSet/>
      <dgm:spPr/>
      <dgm:t>
        <a:bodyPr/>
        <a:lstStyle/>
        <a:p>
          <a:endParaRPr lang="en-US"/>
        </a:p>
      </dgm:t>
    </dgm:pt>
    <dgm:pt modelId="{BFFF6979-05C4-4507-8755-A5FA34E40AE2}">
      <dgm:prSet phldrT="[Text]"/>
      <dgm:spPr/>
      <dgm:t>
        <a:bodyPr/>
        <a:lstStyle/>
        <a:p>
          <a:r>
            <a:rPr lang="en-US" dirty="0"/>
            <a:t>Users</a:t>
          </a:r>
        </a:p>
      </dgm:t>
    </dgm:pt>
    <dgm:pt modelId="{CA122D8C-56DE-4FC9-B2C2-8157ABF638DE}" type="parTrans" cxnId="{9428D0A3-6DBE-4D24-967D-085CA0441DDD}">
      <dgm:prSet/>
      <dgm:spPr/>
      <dgm:t>
        <a:bodyPr/>
        <a:lstStyle/>
        <a:p>
          <a:endParaRPr lang="en-US"/>
        </a:p>
      </dgm:t>
    </dgm:pt>
    <dgm:pt modelId="{1A9EAB0B-D4D6-4418-9836-7211FE56DA9C}" type="sibTrans" cxnId="{9428D0A3-6DBE-4D24-967D-085CA0441DDD}">
      <dgm:prSet/>
      <dgm:spPr/>
      <dgm:t>
        <a:bodyPr/>
        <a:lstStyle/>
        <a:p>
          <a:endParaRPr lang="en-US"/>
        </a:p>
      </dgm:t>
    </dgm:pt>
    <dgm:pt modelId="{7BAEBD9F-EC76-422F-A191-6266D1977C00}">
      <dgm:prSet phldrT="[Text]"/>
      <dgm:spPr/>
      <dgm:t>
        <a:bodyPr/>
        <a:lstStyle/>
        <a:p>
          <a:r>
            <a:rPr lang="en-US" dirty="0"/>
            <a:t>Pages Per Session</a:t>
          </a:r>
        </a:p>
      </dgm:t>
    </dgm:pt>
    <dgm:pt modelId="{701912D9-D84E-4716-8055-948635D1484E}" type="parTrans" cxnId="{E6F798A1-05D1-49D5-B524-A6D1ABD5FB54}">
      <dgm:prSet/>
      <dgm:spPr/>
      <dgm:t>
        <a:bodyPr/>
        <a:lstStyle/>
        <a:p>
          <a:endParaRPr lang="en-US"/>
        </a:p>
      </dgm:t>
    </dgm:pt>
    <dgm:pt modelId="{55069748-0700-4C35-B506-97F865292E6D}" type="sibTrans" cxnId="{E6F798A1-05D1-49D5-B524-A6D1ABD5FB54}">
      <dgm:prSet/>
      <dgm:spPr/>
      <dgm:t>
        <a:bodyPr/>
        <a:lstStyle/>
        <a:p>
          <a:endParaRPr lang="en-US"/>
        </a:p>
      </dgm:t>
    </dgm:pt>
    <dgm:pt modelId="{76609F10-7A4C-4B37-A839-8BD8D920C750}">
      <dgm:prSet phldrT="[Text]"/>
      <dgm:spPr/>
      <dgm:t>
        <a:bodyPr/>
        <a:lstStyle/>
        <a:p>
          <a:r>
            <a:rPr lang="en-US" dirty="0"/>
            <a:t>Returning Users</a:t>
          </a:r>
        </a:p>
      </dgm:t>
    </dgm:pt>
    <dgm:pt modelId="{1ACF42D2-A870-4BB7-8F57-43E70E78EF40}" type="parTrans" cxnId="{69D925C9-E0F8-4E96-B4A4-53E7E4510087}">
      <dgm:prSet/>
      <dgm:spPr/>
      <dgm:t>
        <a:bodyPr/>
        <a:lstStyle/>
        <a:p>
          <a:endParaRPr lang="en-US"/>
        </a:p>
      </dgm:t>
    </dgm:pt>
    <dgm:pt modelId="{9E71DF73-2350-4636-8B0E-689CDD064B97}" type="sibTrans" cxnId="{69D925C9-E0F8-4E96-B4A4-53E7E4510087}">
      <dgm:prSet/>
      <dgm:spPr/>
      <dgm:t>
        <a:bodyPr/>
        <a:lstStyle/>
        <a:p>
          <a:endParaRPr lang="en-US"/>
        </a:p>
      </dgm:t>
    </dgm:pt>
    <dgm:pt modelId="{A145D422-98F5-4154-8DA3-4FE233EB6DE2}">
      <dgm:prSet phldrT="[Text]"/>
      <dgm:spPr/>
      <dgm:t>
        <a:bodyPr/>
        <a:lstStyle/>
        <a:p>
          <a:r>
            <a:rPr lang="en-US" dirty="0"/>
            <a:t>Avg. Time on Page</a:t>
          </a:r>
        </a:p>
      </dgm:t>
    </dgm:pt>
    <dgm:pt modelId="{6C477AC8-DB11-4A44-8EF3-D05D97EEC205}" type="parTrans" cxnId="{E5F6B46B-B0D3-4535-B73C-9FD86413A843}">
      <dgm:prSet/>
      <dgm:spPr/>
      <dgm:t>
        <a:bodyPr/>
        <a:lstStyle/>
        <a:p>
          <a:endParaRPr lang="en-US"/>
        </a:p>
      </dgm:t>
    </dgm:pt>
    <dgm:pt modelId="{14E7ECD4-2624-4C9A-B4D8-584C3781572D}" type="sibTrans" cxnId="{E5F6B46B-B0D3-4535-B73C-9FD86413A843}">
      <dgm:prSet/>
      <dgm:spPr/>
      <dgm:t>
        <a:bodyPr/>
        <a:lstStyle/>
        <a:p>
          <a:endParaRPr lang="en-US"/>
        </a:p>
      </dgm:t>
    </dgm:pt>
    <dgm:pt modelId="{874C051B-5075-404A-96F9-0A24AAF95719}">
      <dgm:prSet phldrT="[Text]"/>
      <dgm:spPr/>
      <dgm:t>
        <a:bodyPr/>
        <a:lstStyle/>
        <a:p>
          <a:r>
            <a:rPr lang="en-US" dirty="0"/>
            <a:t>Average Session Duration</a:t>
          </a:r>
        </a:p>
      </dgm:t>
    </dgm:pt>
    <dgm:pt modelId="{A6E8A62F-7CAC-432B-B59F-091B55EA9541}" type="parTrans" cxnId="{9229E736-465C-4C76-B323-0C932D49253E}">
      <dgm:prSet/>
      <dgm:spPr/>
      <dgm:t>
        <a:bodyPr/>
        <a:lstStyle/>
        <a:p>
          <a:endParaRPr lang="en-US"/>
        </a:p>
      </dgm:t>
    </dgm:pt>
    <dgm:pt modelId="{85B11D99-AC38-4904-8E95-EB23758A961A}" type="sibTrans" cxnId="{9229E736-465C-4C76-B323-0C932D49253E}">
      <dgm:prSet/>
      <dgm:spPr/>
      <dgm:t>
        <a:bodyPr/>
        <a:lstStyle/>
        <a:p>
          <a:endParaRPr lang="en-US"/>
        </a:p>
      </dgm:t>
    </dgm:pt>
    <dgm:pt modelId="{7810E3A0-E8C5-41F4-A685-843BFE4E2774}">
      <dgm:prSet phldrT="[Text]"/>
      <dgm:spPr/>
      <dgm:t>
        <a:bodyPr/>
        <a:lstStyle/>
        <a:p>
          <a:r>
            <a:rPr lang="en-US" dirty="0"/>
            <a:t>Conversions</a:t>
          </a:r>
        </a:p>
      </dgm:t>
    </dgm:pt>
    <dgm:pt modelId="{B94451DF-ACB6-4411-A9B4-50C2E58A11FD}" type="parTrans" cxnId="{FE4B723B-CB52-406D-B3E0-30C2C7307329}">
      <dgm:prSet/>
      <dgm:spPr/>
      <dgm:t>
        <a:bodyPr/>
        <a:lstStyle/>
        <a:p>
          <a:endParaRPr lang="en-US"/>
        </a:p>
      </dgm:t>
    </dgm:pt>
    <dgm:pt modelId="{8E0B73AE-C03A-4AB8-B87D-F045E960A393}" type="sibTrans" cxnId="{FE4B723B-CB52-406D-B3E0-30C2C7307329}">
      <dgm:prSet/>
      <dgm:spPr/>
      <dgm:t>
        <a:bodyPr/>
        <a:lstStyle/>
        <a:p>
          <a:endParaRPr lang="en-US"/>
        </a:p>
      </dgm:t>
    </dgm:pt>
    <dgm:pt modelId="{72D5CC8A-943E-48E2-A266-D70DB2394760}">
      <dgm:prSet phldrT="[Text]"/>
      <dgm:spPr/>
      <dgm:t>
        <a:bodyPr/>
        <a:lstStyle/>
        <a:p>
          <a:r>
            <a:rPr lang="en-US" dirty="0"/>
            <a:t>Bounce Rate </a:t>
          </a:r>
        </a:p>
      </dgm:t>
    </dgm:pt>
    <dgm:pt modelId="{6B402250-1296-47F0-BBC6-B350189BFA4D}" type="parTrans" cxnId="{443F0082-9E94-4B2A-A0BE-2A069C8484CB}">
      <dgm:prSet/>
      <dgm:spPr/>
      <dgm:t>
        <a:bodyPr/>
        <a:lstStyle/>
        <a:p>
          <a:endParaRPr lang="en-US"/>
        </a:p>
      </dgm:t>
    </dgm:pt>
    <dgm:pt modelId="{51611654-2BDD-468C-B489-9DED3AF60BDE}" type="sibTrans" cxnId="{443F0082-9E94-4B2A-A0BE-2A069C8484CB}">
      <dgm:prSet/>
      <dgm:spPr/>
      <dgm:t>
        <a:bodyPr/>
        <a:lstStyle/>
        <a:p>
          <a:endParaRPr lang="en-US"/>
        </a:p>
      </dgm:t>
    </dgm:pt>
    <dgm:pt modelId="{A7AF0B09-3385-4449-A329-7C330F1A237E}">
      <dgm:prSet phldrT="[Text]"/>
      <dgm:spPr/>
      <dgm:t>
        <a:bodyPr/>
        <a:lstStyle/>
        <a:p>
          <a:r>
            <a:rPr lang="en-US" dirty="0"/>
            <a:t>Exit Rate</a:t>
          </a:r>
        </a:p>
      </dgm:t>
    </dgm:pt>
    <dgm:pt modelId="{FBE2D433-55E9-4307-832E-F4BD0C5DD709}" type="parTrans" cxnId="{22720AC2-F44E-4B6B-9FBD-EF15E8124E79}">
      <dgm:prSet/>
      <dgm:spPr/>
      <dgm:t>
        <a:bodyPr/>
        <a:lstStyle/>
        <a:p>
          <a:endParaRPr lang="en-US"/>
        </a:p>
      </dgm:t>
    </dgm:pt>
    <dgm:pt modelId="{D5216601-FA1D-48AD-84BA-95BB583D4894}" type="sibTrans" cxnId="{22720AC2-F44E-4B6B-9FBD-EF15E8124E79}">
      <dgm:prSet/>
      <dgm:spPr/>
      <dgm:t>
        <a:bodyPr/>
        <a:lstStyle/>
        <a:p>
          <a:endParaRPr lang="en-US"/>
        </a:p>
      </dgm:t>
    </dgm:pt>
    <dgm:pt modelId="{6389ACD1-9703-4182-9137-F686CE49E3FF}">
      <dgm:prSet phldrT="[Text]"/>
      <dgm:spPr/>
      <dgm:t>
        <a:bodyPr/>
        <a:lstStyle/>
        <a:p>
          <a:r>
            <a:rPr lang="en-US" dirty="0"/>
            <a:t>Page Load Time</a:t>
          </a:r>
        </a:p>
      </dgm:t>
    </dgm:pt>
    <dgm:pt modelId="{10FE16B1-1400-4B4D-9616-D124D723F37F}" type="parTrans" cxnId="{1D7B2F24-613E-4C75-9662-E8D794350B7C}">
      <dgm:prSet/>
      <dgm:spPr/>
      <dgm:t>
        <a:bodyPr/>
        <a:lstStyle/>
        <a:p>
          <a:endParaRPr lang="en-US"/>
        </a:p>
      </dgm:t>
    </dgm:pt>
    <dgm:pt modelId="{1A6BC3FF-926F-49DE-A647-B6BE4235B560}" type="sibTrans" cxnId="{1D7B2F24-613E-4C75-9662-E8D794350B7C}">
      <dgm:prSet/>
      <dgm:spPr/>
      <dgm:t>
        <a:bodyPr/>
        <a:lstStyle/>
        <a:p>
          <a:endParaRPr lang="en-US"/>
        </a:p>
      </dgm:t>
    </dgm:pt>
    <dgm:pt modelId="{33DA5D56-6530-43D2-8575-9CE3192CECDD}" type="pres">
      <dgm:prSet presAssocID="{ABDC8024-5942-42DD-9F17-ACDFCDC52F26}" presName="Name0" presStyleCnt="0">
        <dgm:presLayoutVars>
          <dgm:chMax val="1"/>
          <dgm:dir/>
          <dgm:animLvl val="ctr"/>
          <dgm:resizeHandles val="exact"/>
        </dgm:presLayoutVars>
      </dgm:prSet>
      <dgm:spPr/>
    </dgm:pt>
    <dgm:pt modelId="{EDCC0C56-88AD-447B-9765-C7E5DE8A8591}" type="pres">
      <dgm:prSet presAssocID="{DF206428-CF19-4931-9BA1-8585A77585C1}" presName="centerShape" presStyleLbl="node0" presStyleIdx="0" presStyleCnt="1"/>
      <dgm:spPr/>
    </dgm:pt>
    <dgm:pt modelId="{650274BF-E1BB-4346-8524-E2D32E2B5DD5}" type="pres">
      <dgm:prSet presAssocID="{BFFF6979-05C4-4507-8755-A5FA34E40AE2}" presName="node" presStyleLbl="node1" presStyleIdx="0" presStyleCnt="9">
        <dgm:presLayoutVars>
          <dgm:bulletEnabled val="1"/>
        </dgm:presLayoutVars>
      </dgm:prSet>
      <dgm:spPr/>
    </dgm:pt>
    <dgm:pt modelId="{43B93084-4EFC-4C15-A067-D315DD80CCD9}" type="pres">
      <dgm:prSet presAssocID="{BFFF6979-05C4-4507-8755-A5FA34E40AE2}" presName="dummy" presStyleCnt="0"/>
      <dgm:spPr/>
    </dgm:pt>
    <dgm:pt modelId="{7FC43F5A-AF4F-4E63-9920-2635F8E9E184}" type="pres">
      <dgm:prSet presAssocID="{1A9EAB0B-D4D6-4418-9836-7211FE56DA9C}" presName="sibTrans" presStyleLbl="sibTrans2D1" presStyleIdx="0" presStyleCnt="9"/>
      <dgm:spPr/>
    </dgm:pt>
    <dgm:pt modelId="{F5A24773-342C-4350-8766-F6A1F3AB6AFD}" type="pres">
      <dgm:prSet presAssocID="{7BAEBD9F-EC76-422F-A191-6266D1977C00}" presName="node" presStyleLbl="node1" presStyleIdx="1" presStyleCnt="9">
        <dgm:presLayoutVars>
          <dgm:bulletEnabled val="1"/>
        </dgm:presLayoutVars>
      </dgm:prSet>
      <dgm:spPr/>
    </dgm:pt>
    <dgm:pt modelId="{74BA72B4-65B9-4A46-B0D9-19EDD1BF1DF9}" type="pres">
      <dgm:prSet presAssocID="{7BAEBD9F-EC76-422F-A191-6266D1977C00}" presName="dummy" presStyleCnt="0"/>
      <dgm:spPr/>
    </dgm:pt>
    <dgm:pt modelId="{19C02CFD-C087-425D-987E-FECEA4D7373B}" type="pres">
      <dgm:prSet presAssocID="{55069748-0700-4C35-B506-97F865292E6D}" presName="sibTrans" presStyleLbl="sibTrans2D1" presStyleIdx="1" presStyleCnt="9"/>
      <dgm:spPr/>
    </dgm:pt>
    <dgm:pt modelId="{36AEE041-EC3A-4183-9CC9-738404135EBA}" type="pres">
      <dgm:prSet presAssocID="{76609F10-7A4C-4B37-A839-8BD8D920C750}" presName="node" presStyleLbl="node1" presStyleIdx="2" presStyleCnt="9">
        <dgm:presLayoutVars>
          <dgm:bulletEnabled val="1"/>
        </dgm:presLayoutVars>
      </dgm:prSet>
      <dgm:spPr/>
    </dgm:pt>
    <dgm:pt modelId="{1B394035-8EF7-4C04-B262-0365DC519F1D}" type="pres">
      <dgm:prSet presAssocID="{76609F10-7A4C-4B37-A839-8BD8D920C750}" presName="dummy" presStyleCnt="0"/>
      <dgm:spPr/>
    </dgm:pt>
    <dgm:pt modelId="{569309D3-643D-4F9C-BB39-2EC2F9879D5D}" type="pres">
      <dgm:prSet presAssocID="{9E71DF73-2350-4636-8B0E-689CDD064B97}" presName="sibTrans" presStyleLbl="sibTrans2D1" presStyleIdx="2" presStyleCnt="9"/>
      <dgm:spPr/>
    </dgm:pt>
    <dgm:pt modelId="{BE33E6D9-4D11-4A3B-84A5-67FB95A149DD}" type="pres">
      <dgm:prSet presAssocID="{A145D422-98F5-4154-8DA3-4FE233EB6DE2}" presName="node" presStyleLbl="node1" presStyleIdx="3" presStyleCnt="9">
        <dgm:presLayoutVars>
          <dgm:bulletEnabled val="1"/>
        </dgm:presLayoutVars>
      </dgm:prSet>
      <dgm:spPr/>
    </dgm:pt>
    <dgm:pt modelId="{8562B1A6-58FC-4861-A7EF-27B467B00F3E}" type="pres">
      <dgm:prSet presAssocID="{A145D422-98F5-4154-8DA3-4FE233EB6DE2}" presName="dummy" presStyleCnt="0"/>
      <dgm:spPr/>
    </dgm:pt>
    <dgm:pt modelId="{B6299188-A40C-4DEC-8EE6-1C064DCAE216}" type="pres">
      <dgm:prSet presAssocID="{14E7ECD4-2624-4C9A-B4D8-584C3781572D}" presName="sibTrans" presStyleLbl="sibTrans2D1" presStyleIdx="3" presStyleCnt="9"/>
      <dgm:spPr/>
    </dgm:pt>
    <dgm:pt modelId="{CF6816D3-17F6-4D8D-A8F7-DABE730D1192}" type="pres">
      <dgm:prSet presAssocID="{874C051B-5075-404A-96F9-0A24AAF95719}" presName="node" presStyleLbl="node1" presStyleIdx="4" presStyleCnt="9">
        <dgm:presLayoutVars>
          <dgm:bulletEnabled val="1"/>
        </dgm:presLayoutVars>
      </dgm:prSet>
      <dgm:spPr/>
    </dgm:pt>
    <dgm:pt modelId="{543F3E58-B9D1-49A4-B56A-F7CCE33A4F65}" type="pres">
      <dgm:prSet presAssocID="{874C051B-5075-404A-96F9-0A24AAF95719}" presName="dummy" presStyleCnt="0"/>
      <dgm:spPr/>
    </dgm:pt>
    <dgm:pt modelId="{4316D9FB-67B5-4ED1-8893-F788BE31497A}" type="pres">
      <dgm:prSet presAssocID="{85B11D99-AC38-4904-8E95-EB23758A961A}" presName="sibTrans" presStyleLbl="sibTrans2D1" presStyleIdx="4" presStyleCnt="9"/>
      <dgm:spPr/>
    </dgm:pt>
    <dgm:pt modelId="{FDE669A3-89E7-4700-A986-AC34D6840386}" type="pres">
      <dgm:prSet presAssocID="{7810E3A0-E8C5-41F4-A685-843BFE4E2774}" presName="node" presStyleLbl="node1" presStyleIdx="5" presStyleCnt="9">
        <dgm:presLayoutVars>
          <dgm:bulletEnabled val="1"/>
        </dgm:presLayoutVars>
      </dgm:prSet>
      <dgm:spPr/>
    </dgm:pt>
    <dgm:pt modelId="{05CD3767-2B3F-45DD-91C1-79F78F5E4D25}" type="pres">
      <dgm:prSet presAssocID="{7810E3A0-E8C5-41F4-A685-843BFE4E2774}" presName="dummy" presStyleCnt="0"/>
      <dgm:spPr/>
    </dgm:pt>
    <dgm:pt modelId="{83133B48-6AB3-4A7A-B593-18C67F1E176F}" type="pres">
      <dgm:prSet presAssocID="{8E0B73AE-C03A-4AB8-B87D-F045E960A393}" presName="sibTrans" presStyleLbl="sibTrans2D1" presStyleIdx="5" presStyleCnt="9"/>
      <dgm:spPr/>
    </dgm:pt>
    <dgm:pt modelId="{3C94FC9B-4924-451A-A9C7-1CFB45D179E1}" type="pres">
      <dgm:prSet presAssocID="{72D5CC8A-943E-48E2-A266-D70DB2394760}" presName="node" presStyleLbl="node1" presStyleIdx="6" presStyleCnt="9">
        <dgm:presLayoutVars>
          <dgm:bulletEnabled val="1"/>
        </dgm:presLayoutVars>
      </dgm:prSet>
      <dgm:spPr/>
    </dgm:pt>
    <dgm:pt modelId="{3BFBB4FE-BD18-4B3E-A3E3-AA88A10CE840}" type="pres">
      <dgm:prSet presAssocID="{72D5CC8A-943E-48E2-A266-D70DB2394760}" presName="dummy" presStyleCnt="0"/>
      <dgm:spPr/>
    </dgm:pt>
    <dgm:pt modelId="{50A9D182-62AC-4839-BA35-85E35C7B2E97}" type="pres">
      <dgm:prSet presAssocID="{51611654-2BDD-468C-B489-9DED3AF60BDE}" presName="sibTrans" presStyleLbl="sibTrans2D1" presStyleIdx="6" presStyleCnt="9"/>
      <dgm:spPr/>
    </dgm:pt>
    <dgm:pt modelId="{B94DB50F-C72D-4514-BB31-B48860BBD36D}" type="pres">
      <dgm:prSet presAssocID="{A7AF0B09-3385-4449-A329-7C330F1A237E}" presName="node" presStyleLbl="node1" presStyleIdx="7" presStyleCnt="9">
        <dgm:presLayoutVars>
          <dgm:bulletEnabled val="1"/>
        </dgm:presLayoutVars>
      </dgm:prSet>
      <dgm:spPr/>
    </dgm:pt>
    <dgm:pt modelId="{A7CD9EA7-D392-431F-8ABD-ECA877BEC8E5}" type="pres">
      <dgm:prSet presAssocID="{A7AF0B09-3385-4449-A329-7C330F1A237E}" presName="dummy" presStyleCnt="0"/>
      <dgm:spPr/>
    </dgm:pt>
    <dgm:pt modelId="{F27D3DB7-FAB6-4F62-99A3-F27BC5E7FA6E}" type="pres">
      <dgm:prSet presAssocID="{D5216601-FA1D-48AD-84BA-95BB583D4894}" presName="sibTrans" presStyleLbl="sibTrans2D1" presStyleIdx="7" presStyleCnt="9"/>
      <dgm:spPr/>
    </dgm:pt>
    <dgm:pt modelId="{04939EC6-B566-4014-B9F7-C22CB85FE430}" type="pres">
      <dgm:prSet presAssocID="{6389ACD1-9703-4182-9137-F686CE49E3FF}" presName="node" presStyleLbl="node1" presStyleIdx="8" presStyleCnt="9">
        <dgm:presLayoutVars>
          <dgm:bulletEnabled val="1"/>
        </dgm:presLayoutVars>
      </dgm:prSet>
      <dgm:spPr/>
    </dgm:pt>
    <dgm:pt modelId="{8546BEF6-9089-48F5-97E5-D0C47A0954C0}" type="pres">
      <dgm:prSet presAssocID="{6389ACD1-9703-4182-9137-F686CE49E3FF}" presName="dummy" presStyleCnt="0"/>
      <dgm:spPr/>
    </dgm:pt>
    <dgm:pt modelId="{C5475610-A2F8-4B36-953E-EC8E0F92E48A}" type="pres">
      <dgm:prSet presAssocID="{1A6BC3FF-926F-49DE-A647-B6BE4235B560}" presName="sibTrans" presStyleLbl="sibTrans2D1" presStyleIdx="8" presStyleCnt="9"/>
      <dgm:spPr/>
    </dgm:pt>
  </dgm:ptLst>
  <dgm:cxnLst>
    <dgm:cxn modelId="{72048908-9CB4-478F-A644-80FE3DA38B31}" type="presOf" srcId="{7BAEBD9F-EC76-422F-A191-6266D1977C00}" destId="{F5A24773-342C-4350-8766-F6A1F3AB6AFD}" srcOrd="0" destOrd="0" presId="urn:microsoft.com/office/officeart/2005/8/layout/radial6"/>
    <dgm:cxn modelId="{6F5AB408-BF69-459F-94EA-22CFA4C24809}" type="presOf" srcId="{85B11D99-AC38-4904-8E95-EB23758A961A}" destId="{4316D9FB-67B5-4ED1-8893-F788BE31497A}" srcOrd="0" destOrd="0" presId="urn:microsoft.com/office/officeart/2005/8/layout/radial6"/>
    <dgm:cxn modelId="{2D164A0C-6BEB-4C44-9871-483EE6B05E30}" type="presOf" srcId="{9E71DF73-2350-4636-8B0E-689CDD064B97}" destId="{569309D3-643D-4F9C-BB39-2EC2F9879D5D}" srcOrd="0" destOrd="0" presId="urn:microsoft.com/office/officeart/2005/8/layout/radial6"/>
    <dgm:cxn modelId="{8E6F0A17-E7D1-4E00-AD79-119A41333CBB}" type="presOf" srcId="{7810E3A0-E8C5-41F4-A685-843BFE4E2774}" destId="{FDE669A3-89E7-4700-A986-AC34D6840386}" srcOrd="0" destOrd="0" presId="urn:microsoft.com/office/officeart/2005/8/layout/radial6"/>
    <dgm:cxn modelId="{E1FDE41A-D492-453D-B01A-EB6DFEE2A305}" type="presOf" srcId="{A7AF0B09-3385-4449-A329-7C330F1A237E}" destId="{B94DB50F-C72D-4514-BB31-B48860BBD36D}" srcOrd="0" destOrd="0" presId="urn:microsoft.com/office/officeart/2005/8/layout/radial6"/>
    <dgm:cxn modelId="{E825F11E-22ED-42A3-9FFF-CB4C888DFAB1}" type="presOf" srcId="{55069748-0700-4C35-B506-97F865292E6D}" destId="{19C02CFD-C087-425D-987E-FECEA4D7373B}" srcOrd="0" destOrd="0" presId="urn:microsoft.com/office/officeart/2005/8/layout/radial6"/>
    <dgm:cxn modelId="{4552E822-588A-4A23-ACB5-F00E3A735005}" type="presOf" srcId="{72D5CC8A-943E-48E2-A266-D70DB2394760}" destId="{3C94FC9B-4924-451A-A9C7-1CFB45D179E1}" srcOrd="0" destOrd="0" presId="urn:microsoft.com/office/officeart/2005/8/layout/radial6"/>
    <dgm:cxn modelId="{1D7B2F24-613E-4C75-9662-E8D794350B7C}" srcId="{DF206428-CF19-4931-9BA1-8585A77585C1}" destId="{6389ACD1-9703-4182-9137-F686CE49E3FF}" srcOrd="8" destOrd="0" parTransId="{10FE16B1-1400-4B4D-9616-D124D723F37F}" sibTransId="{1A6BC3FF-926F-49DE-A647-B6BE4235B560}"/>
    <dgm:cxn modelId="{9229E736-465C-4C76-B323-0C932D49253E}" srcId="{DF206428-CF19-4931-9BA1-8585A77585C1}" destId="{874C051B-5075-404A-96F9-0A24AAF95719}" srcOrd="4" destOrd="0" parTransId="{A6E8A62F-7CAC-432B-B59F-091B55EA9541}" sibTransId="{85B11D99-AC38-4904-8E95-EB23758A961A}"/>
    <dgm:cxn modelId="{FE4B723B-CB52-406D-B3E0-30C2C7307329}" srcId="{DF206428-CF19-4931-9BA1-8585A77585C1}" destId="{7810E3A0-E8C5-41F4-A685-843BFE4E2774}" srcOrd="5" destOrd="0" parTransId="{B94451DF-ACB6-4411-A9B4-50C2E58A11FD}" sibTransId="{8E0B73AE-C03A-4AB8-B87D-F045E960A393}"/>
    <dgm:cxn modelId="{CC59BD43-0D15-4B23-9779-A9805DF610A4}" type="presOf" srcId="{76609F10-7A4C-4B37-A839-8BD8D920C750}" destId="{36AEE041-EC3A-4183-9CC9-738404135EBA}" srcOrd="0" destOrd="0" presId="urn:microsoft.com/office/officeart/2005/8/layout/radial6"/>
    <dgm:cxn modelId="{5FE7A748-B71D-4906-84EF-A9854F2CD0FE}" type="presOf" srcId="{D5216601-FA1D-48AD-84BA-95BB583D4894}" destId="{F27D3DB7-FAB6-4F62-99A3-F27BC5E7FA6E}" srcOrd="0" destOrd="0" presId="urn:microsoft.com/office/officeart/2005/8/layout/radial6"/>
    <dgm:cxn modelId="{E0550149-B875-4D6A-9077-546A99EA31D5}" srcId="{ABDC8024-5942-42DD-9F17-ACDFCDC52F26}" destId="{DF206428-CF19-4931-9BA1-8585A77585C1}" srcOrd="0" destOrd="0" parTransId="{904F8658-A486-43C3-A497-12761ED37723}" sibTransId="{2F7D9858-5873-422B-9097-F41A0FE23E32}"/>
    <dgm:cxn modelId="{E17E284D-538D-4465-81E3-8DCF6A8DAEBA}" type="presOf" srcId="{51611654-2BDD-468C-B489-9DED3AF60BDE}" destId="{50A9D182-62AC-4839-BA35-85E35C7B2E97}" srcOrd="0" destOrd="0" presId="urn:microsoft.com/office/officeart/2005/8/layout/radial6"/>
    <dgm:cxn modelId="{5F3C7A59-DCB8-4AA7-B3D7-FE2A2671AED9}" type="presOf" srcId="{874C051B-5075-404A-96F9-0A24AAF95719}" destId="{CF6816D3-17F6-4D8D-A8F7-DABE730D1192}" srcOrd="0" destOrd="0" presId="urn:microsoft.com/office/officeart/2005/8/layout/radial6"/>
    <dgm:cxn modelId="{1724F35C-1DBE-4C5E-BE6D-372F4EA51AB2}" type="presOf" srcId="{6389ACD1-9703-4182-9137-F686CE49E3FF}" destId="{04939EC6-B566-4014-B9F7-C22CB85FE430}" srcOrd="0" destOrd="0" presId="urn:microsoft.com/office/officeart/2005/8/layout/radial6"/>
    <dgm:cxn modelId="{FD66FB5D-A278-4855-8EDA-3CC373AD7301}" type="presOf" srcId="{A145D422-98F5-4154-8DA3-4FE233EB6DE2}" destId="{BE33E6D9-4D11-4A3B-84A5-67FB95A149DD}" srcOrd="0" destOrd="0" presId="urn:microsoft.com/office/officeart/2005/8/layout/radial6"/>
    <dgm:cxn modelId="{0CE9545F-976C-4835-B303-AE6086066E6D}" type="presOf" srcId="{8E0B73AE-C03A-4AB8-B87D-F045E960A393}" destId="{83133B48-6AB3-4A7A-B593-18C67F1E176F}" srcOrd="0" destOrd="0" presId="urn:microsoft.com/office/officeart/2005/8/layout/radial6"/>
    <dgm:cxn modelId="{02A0ED69-94AA-4522-9DF2-40F6945AB076}" type="presOf" srcId="{DF206428-CF19-4931-9BA1-8585A77585C1}" destId="{EDCC0C56-88AD-447B-9765-C7E5DE8A8591}" srcOrd="0" destOrd="0" presId="urn:microsoft.com/office/officeart/2005/8/layout/radial6"/>
    <dgm:cxn modelId="{E5F6B46B-B0D3-4535-B73C-9FD86413A843}" srcId="{DF206428-CF19-4931-9BA1-8585A77585C1}" destId="{A145D422-98F5-4154-8DA3-4FE233EB6DE2}" srcOrd="3" destOrd="0" parTransId="{6C477AC8-DB11-4A44-8EF3-D05D97EEC205}" sibTransId="{14E7ECD4-2624-4C9A-B4D8-584C3781572D}"/>
    <dgm:cxn modelId="{443F0082-9E94-4B2A-A0BE-2A069C8484CB}" srcId="{DF206428-CF19-4931-9BA1-8585A77585C1}" destId="{72D5CC8A-943E-48E2-A266-D70DB2394760}" srcOrd="6" destOrd="0" parTransId="{6B402250-1296-47F0-BBC6-B350189BFA4D}" sibTransId="{51611654-2BDD-468C-B489-9DED3AF60BDE}"/>
    <dgm:cxn modelId="{E6F798A1-05D1-49D5-B524-A6D1ABD5FB54}" srcId="{DF206428-CF19-4931-9BA1-8585A77585C1}" destId="{7BAEBD9F-EC76-422F-A191-6266D1977C00}" srcOrd="1" destOrd="0" parTransId="{701912D9-D84E-4716-8055-948635D1484E}" sibTransId="{55069748-0700-4C35-B506-97F865292E6D}"/>
    <dgm:cxn modelId="{9428D0A3-6DBE-4D24-967D-085CA0441DDD}" srcId="{DF206428-CF19-4931-9BA1-8585A77585C1}" destId="{BFFF6979-05C4-4507-8755-A5FA34E40AE2}" srcOrd="0" destOrd="0" parTransId="{CA122D8C-56DE-4FC9-B2C2-8157ABF638DE}" sibTransId="{1A9EAB0B-D4D6-4418-9836-7211FE56DA9C}"/>
    <dgm:cxn modelId="{22720AC2-F44E-4B6B-9FBD-EF15E8124E79}" srcId="{DF206428-CF19-4931-9BA1-8585A77585C1}" destId="{A7AF0B09-3385-4449-A329-7C330F1A237E}" srcOrd="7" destOrd="0" parTransId="{FBE2D433-55E9-4307-832E-F4BD0C5DD709}" sibTransId="{D5216601-FA1D-48AD-84BA-95BB583D4894}"/>
    <dgm:cxn modelId="{69D925C9-E0F8-4E96-B4A4-53E7E4510087}" srcId="{DF206428-CF19-4931-9BA1-8585A77585C1}" destId="{76609F10-7A4C-4B37-A839-8BD8D920C750}" srcOrd="2" destOrd="0" parTransId="{1ACF42D2-A870-4BB7-8F57-43E70E78EF40}" sibTransId="{9E71DF73-2350-4636-8B0E-689CDD064B97}"/>
    <dgm:cxn modelId="{8C29DED3-72AD-4ED9-B8DD-9B6209981ECF}" type="presOf" srcId="{1A6BC3FF-926F-49DE-A647-B6BE4235B560}" destId="{C5475610-A2F8-4B36-953E-EC8E0F92E48A}" srcOrd="0" destOrd="0" presId="urn:microsoft.com/office/officeart/2005/8/layout/radial6"/>
    <dgm:cxn modelId="{050520E7-031E-44E0-9F59-3CBE7CB94DF3}" type="presOf" srcId="{1A9EAB0B-D4D6-4418-9836-7211FE56DA9C}" destId="{7FC43F5A-AF4F-4E63-9920-2635F8E9E184}" srcOrd="0" destOrd="0" presId="urn:microsoft.com/office/officeart/2005/8/layout/radial6"/>
    <dgm:cxn modelId="{D80E79E9-D8D0-4B83-813C-273446F2930D}" type="presOf" srcId="{BFFF6979-05C4-4507-8755-A5FA34E40AE2}" destId="{650274BF-E1BB-4346-8524-E2D32E2B5DD5}" srcOrd="0" destOrd="0" presId="urn:microsoft.com/office/officeart/2005/8/layout/radial6"/>
    <dgm:cxn modelId="{DEA9D3EA-591B-46D4-A53E-1E2F66B35E2B}" type="presOf" srcId="{14E7ECD4-2624-4C9A-B4D8-584C3781572D}" destId="{B6299188-A40C-4DEC-8EE6-1C064DCAE216}" srcOrd="0" destOrd="0" presId="urn:microsoft.com/office/officeart/2005/8/layout/radial6"/>
    <dgm:cxn modelId="{144194F7-7F08-4065-A9CF-7F7C608B9322}" type="presOf" srcId="{ABDC8024-5942-42DD-9F17-ACDFCDC52F26}" destId="{33DA5D56-6530-43D2-8575-9CE3192CECDD}" srcOrd="0" destOrd="0" presId="urn:microsoft.com/office/officeart/2005/8/layout/radial6"/>
    <dgm:cxn modelId="{33394040-2F21-4316-A59D-D43D132A7209}" type="presParOf" srcId="{33DA5D56-6530-43D2-8575-9CE3192CECDD}" destId="{EDCC0C56-88AD-447B-9765-C7E5DE8A8591}" srcOrd="0" destOrd="0" presId="urn:microsoft.com/office/officeart/2005/8/layout/radial6"/>
    <dgm:cxn modelId="{C8F9D6C7-310F-496C-AED2-112BD1CD3D23}" type="presParOf" srcId="{33DA5D56-6530-43D2-8575-9CE3192CECDD}" destId="{650274BF-E1BB-4346-8524-E2D32E2B5DD5}" srcOrd="1" destOrd="0" presId="urn:microsoft.com/office/officeart/2005/8/layout/radial6"/>
    <dgm:cxn modelId="{22F5C01C-F9E3-4BF2-A71F-58851DEAB4B6}" type="presParOf" srcId="{33DA5D56-6530-43D2-8575-9CE3192CECDD}" destId="{43B93084-4EFC-4C15-A067-D315DD80CCD9}" srcOrd="2" destOrd="0" presId="urn:microsoft.com/office/officeart/2005/8/layout/radial6"/>
    <dgm:cxn modelId="{0F6FDC3F-BB36-4149-80EC-C87F924D8DEF}" type="presParOf" srcId="{33DA5D56-6530-43D2-8575-9CE3192CECDD}" destId="{7FC43F5A-AF4F-4E63-9920-2635F8E9E184}" srcOrd="3" destOrd="0" presId="urn:microsoft.com/office/officeart/2005/8/layout/radial6"/>
    <dgm:cxn modelId="{BD5ED73E-266D-45F0-819C-D5FE77DD5821}" type="presParOf" srcId="{33DA5D56-6530-43D2-8575-9CE3192CECDD}" destId="{F5A24773-342C-4350-8766-F6A1F3AB6AFD}" srcOrd="4" destOrd="0" presId="urn:microsoft.com/office/officeart/2005/8/layout/radial6"/>
    <dgm:cxn modelId="{0925C40D-23D7-4EE9-8758-5BE9A82F6C8B}" type="presParOf" srcId="{33DA5D56-6530-43D2-8575-9CE3192CECDD}" destId="{74BA72B4-65B9-4A46-B0D9-19EDD1BF1DF9}" srcOrd="5" destOrd="0" presId="urn:microsoft.com/office/officeart/2005/8/layout/radial6"/>
    <dgm:cxn modelId="{39BBCD3B-952B-42EB-B987-6809DB3ED293}" type="presParOf" srcId="{33DA5D56-6530-43D2-8575-9CE3192CECDD}" destId="{19C02CFD-C087-425D-987E-FECEA4D7373B}" srcOrd="6" destOrd="0" presId="urn:microsoft.com/office/officeart/2005/8/layout/radial6"/>
    <dgm:cxn modelId="{78E1465C-0388-4CD0-8214-11D48ED046A0}" type="presParOf" srcId="{33DA5D56-6530-43D2-8575-9CE3192CECDD}" destId="{36AEE041-EC3A-4183-9CC9-738404135EBA}" srcOrd="7" destOrd="0" presId="urn:microsoft.com/office/officeart/2005/8/layout/radial6"/>
    <dgm:cxn modelId="{2AEA4D9E-4023-4A78-8CC1-6C2EE497A99E}" type="presParOf" srcId="{33DA5D56-6530-43D2-8575-9CE3192CECDD}" destId="{1B394035-8EF7-4C04-B262-0365DC519F1D}" srcOrd="8" destOrd="0" presId="urn:microsoft.com/office/officeart/2005/8/layout/radial6"/>
    <dgm:cxn modelId="{EE1146EE-4E01-480E-B523-85C39F303A55}" type="presParOf" srcId="{33DA5D56-6530-43D2-8575-9CE3192CECDD}" destId="{569309D3-643D-4F9C-BB39-2EC2F9879D5D}" srcOrd="9" destOrd="0" presId="urn:microsoft.com/office/officeart/2005/8/layout/radial6"/>
    <dgm:cxn modelId="{7036B2F0-93E3-4CD5-BA21-92C0565E6CB1}" type="presParOf" srcId="{33DA5D56-6530-43D2-8575-9CE3192CECDD}" destId="{BE33E6D9-4D11-4A3B-84A5-67FB95A149DD}" srcOrd="10" destOrd="0" presId="urn:microsoft.com/office/officeart/2005/8/layout/radial6"/>
    <dgm:cxn modelId="{B644B6A9-3331-4EAF-B403-3E7F48BFB6AC}" type="presParOf" srcId="{33DA5D56-6530-43D2-8575-9CE3192CECDD}" destId="{8562B1A6-58FC-4861-A7EF-27B467B00F3E}" srcOrd="11" destOrd="0" presId="urn:microsoft.com/office/officeart/2005/8/layout/radial6"/>
    <dgm:cxn modelId="{F0414F45-5019-46EA-B1FE-9E9EB02E12B9}" type="presParOf" srcId="{33DA5D56-6530-43D2-8575-9CE3192CECDD}" destId="{B6299188-A40C-4DEC-8EE6-1C064DCAE216}" srcOrd="12" destOrd="0" presId="urn:microsoft.com/office/officeart/2005/8/layout/radial6"/>
    <dgm:cxn modelId="{C1704949-32A8-4342-A331-8BFE418BA854}" type="presParOf" srcId="{33DA5D56-6530-43D2-8575-9CE3192CECDD}" destId="{CF6816D3-17F6-4D8D-A8F7-DABE730D1192}" srcOrd="13" destOrd="0" presId="urn:microsoft.com/office/officeart/2005/8/layout/radial6"/>
    <dgm:cxn modelId="{220072B1-5B9B-4840-9B2D-BC583E6D72B4}" type="presParOf" srcId="{33DA5D56-6530-43D2-8575-9CE3192CECDD}" destId="{543F3E58-B9D1-49A4-B56A-F7CCE33A4F65}" srcOrd="14" destOrd="0" presId="urn:microsoft.com/office/officeart/2005/8/layout/radial6"/>
    <dgm:cxn modelId="{28B14A98-4827-4341-B6F6-C2638BF64D30}" type="presParOf" srcId="{33DA5D56-6530-43D2-8575-9CE3192CECDD}" destId="{4316D9FB-67B5-4ED1-8893-F788BE31497A}" srcOrd="15" destOrd="0" presId="urn:microsoft.com/office/officeart/2005/8/layout/radial6"/>
    <dgm:cxn modelId="{30C55DA1-376B-4C81-B224-E8F3488951B1}" type="presParOf" srcId="{33DA5D56-6530-43D2-8575-9CE3192CECDD}" destId="{FDE669A3-89E7-4700-A986-AC34D6840386}" srcOrd="16" destOrd="0" presId="urn:microsoft.com/office/officeart/2005/8/layout/radial6"/>
    <dgm:cxn modelId="{5877D360-4FAB-48CB-BC87-12DE8F8CD3CE}" type="presParOf" srcId="{33DA5D56-6530-43D2-8575-9CE3192CECDD}" destId="{05CD3767-2B3F-45DD-91C1-79F78F5E4D25}" srcOrd="17" destOrd="0" presId="urn:microsoft.com/office/officeart/2005/8/layout/radial6"/>
    <dgm:cxn modelId="{C07EC824-E128-4B10-A1A8-726734B59EBB}" type="presParOf" srcId="{33DA5D56-6530-43D2-8575-9CE3192CECDD}" destId="{83133B48-6AB3-4A7A-B593-18C67F1E176F}" srcOrd="18" destOrd="0" presId="urn:microsoft.com/office/officeart/2005/8/layout/radial6"/>
    <dgm:cxn modelId="{B7984C81-7034-41F6-A522-84FFBB0B200C}" type="presParOf" srcId="{33DA5D56-6530-43D2-8575-9CE3192CECDD}" destId="{3C94FC9B-4924-451A-A9C7-1CFB45D179E1}" srcOrd="19" destOrd="0" presId="urn:microsoft.com/office/officeart/2005/8/layout/radial6"/>
    <dgm:cxn modelId="{4CEA54E3-F165-4AB6-8922-7A75817FC03F}" type="presParOf" srcId="{33DA5D56-6530-43D2-8575-9CE3192CECDD}" destId="{3BFBB4FE-BD18-4B3E-A3E3-AA88A10CE840}" srcOrd="20" destOrd="0" presId="urn:microsoft.com/office/officeart/2005/8/layout/radial6"/>
    <dgm:cxn modelId="{518CAA64-F95A-46D4-A188-14414E994311}" type="presParOf" srcId="{33DA5D56-6530-43D2-8575-9CE3192CECDD}" destId="{50A9D182-62AC-4839-BA35-85E35C7B2E97}" srcOrd="21" destOrd="0" presId="urn:microsoft.com/office/officeart/2005/8/layout/radial6"/>
    <dgm:cxn modelId="{282A59EF-183C-4E00-86D9-716A091F512F}" type="presParOf" srcId="{33DA5D56-6530-43D2-8575-9CE3192CECDD}" destId="{B94DB50F-C72D-4514-BB31-B48860BBD36D}" srcOrd="22" destOrd="0" presId="urn:microsoft.com/office/officeart/2005/8/layout/radial6"/>
    <dgm:cxn modelId="{C74FC5DD-90F4-4AC7-8E06-C60E53F9F18E}" type="presParOf" srcId="{33DA5D56-6530-43D2-8575-9CE3192CECDD}" destId="{A7CD9EA7-D392-431F-8ABD-ECA877BEC8E5}" srcOrd="23" destOrd="0" presId="urn:microsoft.com/office/officeart/2005/8/layout/radial6"/>
    <dgm:cxn modelId="{179ABC57-7AB5-489F-9CFA-DE10950924E6}" type="presParOf" srcId="{33DA5D56-6530-43D2-8575-9CE3192CECDD}" destId="{F27D3DB7-FAB6-4F62-99A3-F27BC5E7FA6E}" srcOrd="24" destOrd="0" presId="urn:microsoft.com/office/officeart/2005/8/layout/radial6"/>
    <dgm:cxn modelId="{658C15A4-5C65-42D0-ABF5-0CCFF08D7E98}" type="presParOf" srcId="{33DA5D56-6530-43D2-8575-9CE3192CECDD}" destId="{04939EC6-B566-4014-B9F7-C22CB85FE430}" srcOrd="25" destOrd="0" presId="urn:microsoft.com/office/officeart/2005/8/layout/radial6"/>
    <dgm:cxn modelId="{AED10BDA-B256-4321-A66F-D4BECEDDDEFB}" type="presParOf" srcId="{33DA5D56-6530-43D2-8575-9CE3192CECDD}" destId="{8546BEF6-9089-48F5-97E5-D0C47A0954C0}" srcOrd="26" destOrd="0" presId="urn:microsoft.com/office/officeart/2005/8/layout/radial6"/>
    <dgm:cxn modelId="{13FA483F-1A8B-44F4-9805-AED05B14C381}" type="presParOf" srcId="{33DA5D56-6530-43D2-8575-9CE3192CECDD}" destId="{C5475610-A2F8-4B36-953E-EC8E0F92E48A}" srcOrd="27"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C404A5-AE10-4774-80EB-C83FEEA8C317}">
      <dsp:nvSpPr>
        <dsp:cNvPr id="0" name=""/>
        <dsp:cNvSpPr/>
      </dsp:nvSpPr>
      <dsp:spPr>
        <a:xfrm>
          <a:off x="-4919424" y="-753830"/>
          <a:ext cx="5858998" cy="5858998"/>
        </a:xfrm>
        <a:prstGeom prst="blockArc">
          <a:avLst>
            <a:gd name="adj1" fmla="val 18900000"/>
            <a:gd name="adj2" fmla="val 2700000"/>
            <a:gd name="adj3" fmla="val 369"/>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A267FF1-6798-4423-9F67-D209CE78EB49}">
      <dsp:nvSpPr>
        <dsp:cNvPr id="0" name=""/>
        <dsp:cNvSpPr/>
      </dsp:nvSpPr>
      <dsp:spPr>
        <a:xfrm>
          <a:off x="604289" y="435133"/>
          <a:ext cx="9851585" cy="870267"/>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90775"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Placing Google Analytics Code on All Pages</a:t>
          </a:r>
        </a:p>
      </dsp:txBody>
      <dsp:txXfrm>
        <a:off x="604289" y="435133"/>
        <a:ext cx="9851585" cy="870267"/>
      </dsp:txXfrm>
    </dsp:sp>
    <dsp:sp modelId="{F857A076-CE18-4D80-A561-0F2CAED35366}">
      <dsp:nvSpPr>
        <dsp:cNvPr id="0" name=""/>
        <dsp:cNvSpPr/>
      </dsp:nvSpPr>
      <dsp:spPr>
        <a:xfrm>
          <a:off x="60372" y="326350"/>
          <a:ext cx="1087834" cy="1087834"/>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452975-433E-43AC-9E3A-60D705D595DB}">
      <dsp:nvSpPr>
        <dsp:cNvPr id="0" name=""/>
        <dsp:cNvSpPr/>
      </dsp:nvSpPr>
      <dsp:spPr>
        <a:xfrm>
          <a:off x="920631" y="1740535"/>
          <a:ext cx="9535243" cy="870267"/>
        </a:xfrm>
        <a:prstGeom prst="rect">
          <a:avLst/>
        </a:prstGeom>
        <a:solidFill>
          <a:schemeClr val="accent4">
            <a:hueOff val="-5598875"/>
            <a:satOff val="2630"/>
            <a:lumOff val="98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90775"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Using UTM Parameters across campaign pages</a:t>
          </a:r>
        </a:p>
      </dsp:txBody>
      <dsp:txXfrm>
        <a:off x="920631" y="1740535"/>
        <a:ext cx="9535243" cy="870267"/>
      </dsp:txXfrm>
    </dsp:sp>
    <dsp:sp modelId="{9F1EC7A4-314A-40E0-A578-E131FFB7FDAA}">
      <dsp:nvSpPr>
        <dsp:cNvPr id="0" name=""/>
        <dsp:cNvSpPr/>
      </dsp:nvSpPr>
      <dsp:spPr>
        <a:xfrm>
          <a:off x="376714" y="1631751"/>
          <a:ext cx="1087834" cy="1087834"/>
        </a:xfrm>
        <a:prstGeom prst="ellipse">
          <a:avLst/>
        </a:prstGeom>
        <a:solidFill>
          <a:schemeClr val="lt1">
            <a:hueOff val="0"/>
            <a:satOff val="0"/>
            <a:lumOff val="0"/>
            <a:alphaOff val="0"/>
          </a:schemeClr>
        </a:solidFill>
        <a:ln w="12700" cap="flat" cmpd="sng" algn="ctr">
          <a:solidFill>
            <a:schemeClr val="accent4">
              <a:hueOff val="-5598875"/>
              <a:satOff val="2630"/>
              <a:lumOff val="98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584308-CBE5-4C5D-8130-224449AA842B}">
      <dsp:nvSpPr>
        <dsp:cNvPr id="0" name=""/>
        <dsp:cNvSpPr/>
      </dsp:nvSpPr>
      <dsp:spPr>
        <a:xfrm>
          <a:off x="604289" y="3045936"/>
          <a:ext cx="9851585" cy="870267"/>
        </a:xfrm>
        <a:prstGeom prst="rect">
          <a:avLst/>
        </a:prstGeom>
        <a:solidFill>
          <a:schemeClr val="accent4">
            <a:hueOff val="-11197749"/>
            <a:satOff val="5260"/>
            <a:lumOff val="1959"/>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90775"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Setting Up Conversion Tracking (Goals/Revenue)</a:t>
          </a:r>
        </a:p>
      </dsp:txBody>
      <dsp:txXfrm>
        <a:off x="604289" y="3045936"/>
        <a:ext cx="9851585" cy="870267"/>
      </dsp:txXfrm>
    </dsp:sp>
    <dsp:sp modelId="{925F4C76-91F7-4BB6-95B1-F5E0C9305D1B}">
      <dsp:nvSpPr>
        <dsp:cNvPr id="0" name=""/>
        <dsp:cNvSpPr/>
      </dsp:nvSpPr>
      <dsp:spPr>
        <a:xfrm>
          <a:off x="27367" y="2961890"/>
          <a:ext cx="1087834" cy="1087834"/>
        </a:xfrm>
        <a:prstGeom prst="ellipse">
          <a:avLst/>
        </a:prstGeom>
        <a:solidFill>
          <a:schemeClr val="lt1">
            <a:hueOff val="0"/>
            <a:satOff val="0"/>
            <a:lumOff val="0"/>
            <a:alphaOff val="0"/>
          </a:schemeClr>
        </a:solidFill>
        <a:ln w="12700" cap="flat" cmpd="sng" algn="ctr">
          <a:solidFill>
            <a:schemeClr val="accent4">
              <a:hueOff val="-11197749"/>
              <a:satOff val="5260"/>
              <a:lumOff val="1959"/>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C502AF-B67B-41F1-98C4-3B1B29FE05B6}">
      <dsp:nvSpPr>
        <dsp:cNvPr id="0" name=""/>
        <dsp:cNvSpPr/>
      </dsp:nvSpPr>
      <dsp:spPr>
        <a:xfrm>
          <a:off x="0" y="118269"/>
          <a:ext cx="10515600" cy="71954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IN" sz="3000" b="1" i="0" kern="1200" dirty="0"/>
            <a:t>Acquisition</a:t>
          </a:r>
          <a:endParaRPr lang="en-US" sz="3000" kern="1200" dirty="0"/>
        </a:p>
      </dsp:txBody>
      <dsp:txXfrm>
        <a:off x="35125" y="153394"/>
        <a:ext cx="10445350" cy="649299"/>
      </dsp:txXfrm>
    </dsp:sp>
    <dsp:sp modelId="{9B892A53-315B-41FD-9954-BC0B9991DA55}">
      <dsp:nvSpPr>
        <dsp:cNvPr id="0" name=""/>
        <dsp:cNvSpPr/>
      </dsp:nvSpPr>
      <dsp:spPr>
        <a:xfrm>
          <a:off x="0" y="837819"/>
          <a:ext cx="10515600" cy="729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b="0" i="0" kern="1200"/>
            <a:t>The number of users who click on the link with the UTM code, including new and returning visitors.</a:t>
          </a:r>
          <a:endParaRPr lang="en-US" sz="2300" kern="1200"/>
        </a:p>
      </dsp:txBody>
      <dsp:txXfrm>
        <a:off x="0" y="837819"/>
        <a:ext cx="10515600" cy="729675"/>
      </dsp:txXfrm>
    </dsp:sp>
    <dsp:sp modelId="{EAF1C9C9-CB11-4CC0-8B4C-928AE4A2FB59}">
      <dsp:nvSpPr>
        <dsp:cNvPr id="0" name=""/>
        <dsp:cNvSpPr/>
      </dsp:nvSpPr>
      <dsp:spPr>
        <a:xfrm>
          <a:off x="0" y="1567494"/>
          <a:ext cx="10515600" cy="71954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IN" sz="3000" b="1" i="0" kern="1200" dirty="0"/>
            <a:t>Behaviour</a:t>
          </a:r>
          <a:endParaRPr lang="en-US" sz="3000" kern="1200" dirty="0"/>
        </a:p>
      </dsp:txBody>
      <dsp:txXfrm>
        <a:off x="35125" y="1602619"/>
        <a:ext cx="10445350" cy="649299"/>
      </dsp:txXfrm>
    </dsp:sp>
    <dsp:sp modelId="{9377091C-A5E2-4BD7-B9AD-B8F7C06CC833}">
      <dsp:nvSpPr>
        <dsp:cNvPr id="0" name=""/>
        <dsp:cNvSpPr/>
      </dsp:nvSpPr>
      <dsp:spPr>
        <a:xfrm>
          <a:off x="0" y="2287044"/>
          <a:ext cx="10515600" cy="729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b="0" i="0" kern="1200" dirty="0"/>
            <a:t>How long users stay on the page you are tracking, the number of additional pages they access, and how frequently they leave from the page they first land on.</a:t>
          </a:r>
          <a:endParaRPr lang="en-US" sz="2300" kern="1200" dirty="0"/>
        </a:p>
      </dsp:txBody>
      <dsp:txXfrm>
        <a:off x="0" y="2287044"/>
        <a:ext cx="10515600" cy="729675"/>
      </dsp:txXfrm>
    </dsp:sp>
    <dsp:sp modelId="{04157D6A-A576-4317-AD7C-BD38D7A659A5}">
      <dsp:nvSpPr>
        <dsp:cNvPr id="0" name=""/>
        <dsp:cNvSpPr/>
      </dsp:nvSpPr>
      <dsp:spPr>
        <a:xfrm>
          <a:off x="0" y="3016719"/>
          <a:ext cx="10515600" cy="71954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IN" sz="3000" b="1" i="0" kern="1200" dirty="0"/>
            <a:t>Conversions</a:t>
          </a:r>
        </a:p>
      </dsp:txBody>
      <dsp:txXfrm>
        <a:off x="35125" y="3051844"/>
        <a:ext cx="10445350" cy="649299"/>
      </dsp:txXfrm>
    </dsp:sp>
    <dsp:sp modelId="{AD677E27-C4BF-4149-8CB8-F93602A90032}">
      <dsp:nvSpPr>
        <dsp:cNvPr id="0" name=""/>
        <dsp:cNvSpPr/>
      </dsp:nvSpPr>
      <dsp:spPr>
        <a:xfrm>
          <a:off x="0" y="3736269"/>
          <a:ext cx="10515600" cy="496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b="0" i="0" kern="1200"/>
            <a:t>The number of users who complete an action that aligns with your business goals </a:t>
          </a:r>
          <a:endParaRPr lang="en-IN" sz="2300" b="1" i="0" kern="1200" dirty="0"/>
        </a:p>
      </dsp:txBody>
      <dsp:txXfrm>
        <a:off x="0" y="3736269"/>
        <a:ext cx="10515600" cy="4968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C404A5-AE10-4774-80EB-C83FEEA8C317}">
      <dsp:nvSpPr>
        <dsp:cNvPr id="0" name=""/>
        <dsp:cNvSpPr/>
      </dsp:nvSpPr>
      <dsp:spPr>
        <a:xfrm>
          <a:off x="-4919424" y="-753830"/>
          <a:ext cx="5858998" cy="5858998"/>
        </a:xfrm>
        <a:prstGeom prst="blockArc">
          <a:avLst>
            <a:gd name="adj1" fmla="val 18900000"/>
            <a:gd name="adj2" fmla="val 2700000"/>
            <a:gd name="adj3" fmla="val 369"/>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A267FF1-6798-4423-9F67-D209CE78EB49}">
      <dsp:nvSpPr>
        <dsp:cNvPr id="0" name=""/>
        <dsp:cNvSpPr/>
      </dsp:nvSpPr>
      <dsp:spPr>
        <a:xfrm>
          <a:off x="604289" y="435133"/>
          <a:ext cx="9851585" cy="870267"/>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90775"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Placing Google Analytics Code on All Pages</a:t>
          </a:r>
        </a:p>
      </dsp:txBody>
      <dsp:txXfrm>
        <a:off x="604289" y="435133"/>
        <a:ext cx="9851585" cy="870267"/>
      </dsp:txXfrm>
    </dsp:sp>
    <dsp:sp modelId="{F857A076-CE18-4D80-A561-0F2CAED35366}">
      <dsp:nvSpPr>
        <dsp:cNvPr id="0" name=""/>
        <dsp:cNvSpPr/>
      </dsp:nvSpPr>
      <dsp:spPr>
        <a:xfrm>
          <a:off x="60372" y="326350"/>
          <a:ext cx="1087834" cy="1087834"/>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452975-433E-43AC-9E3A-60D705D595DB}">
      <dsp:nvSpPr>
        <dsp:cNvPr id="0" name=""/>
        <dsp:cNvSpPr/>
      </dsp:nvSpPr>
      <dsp:spPr>
        <a:xfrm>
          <a:off x="920631" y="1740535"/>
          <a:ext cx="9535243" cy="870267"/>
        </a:xfrm>
        <a:prstGeom prst="rect">
          <a:avLst/>
        </a:prstGeom>
        <a:solidFill>
          <a:schemeClr val="accent4">
            <a:hueOff val="-5598875"/>
            <a:satOff val="2630"/>
            <a:lumOff val="98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90775"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Using UTM Parameters across campaign pages</a:t>
          </a:r>
        </a:p>
      </dsp:txBody>
      <dsp:txXfrm>
        <a:off x="920631" y="1740535"/>
        <a:ext cx="9535243" cy="870267"/>
      </dsp:txXfrm>
    </dsp:sp>
    <dsp:sp modelId="{9F1EC7A4-314A-40E0-A578-E131FFB7FDAA}">
      <dsp:nvSpPr>
        <dsp:cNvPr id="0" name=""/>
        <dsp:cNvSpPr/>
      </dsp:nvSpPr>
      <dsp:spPr>
        <a:xfrm>
          <a:off x="376714" y="1631751"/>
          <a:ext cx="1087834" cy="1087834"/>
        </a:xfrm>
        <a:prstGeom prst="ellipse">
          <a:avLst/>
        </a:prstGeom>
        <a:solidFill>
          <a:schemeClr val="lt1">
            <a:hueOff val="0"/>
            <a:satOff val="0"/>
            <a:lumOff val="0"/>
            <a:alphaOff val="0"/>
          </a:schemeClr>
        </a:solidFill>
        <a:ln w="12700" cap="flat" cmpd="sng" algn="ctr">
          <a:solidFill>
            <a:schemeClr val="accent4">
              <a:hueOff val="-5598875"/>
              <a:satOff val="2630"/>
              <a:lumOff val="98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584308-CBE5-4C5D-8130-224449AA842B}">
      <dsp:nvSpPr>
        <dsp:cNvPr id="0" name=""/>
        <dsp:cNvSpPr/>
      </dsp:nvSpPr>
      <dsp:spPr>
        <a:xfrm>
          <a:off x="604289" y="3045936"/>
          <a:ext cx="9851585" cy="870267"/>
        </a:xfrm>
        <a:prstGeom prst="rect">
          <a:avLst/>
        </a:prstGeom>
        <a:solidFill>
          <a:schemeClr val="accent4">
            <a:hueOff val="-11197749"/>
            <a:satOff val="5260"/>
            <a:lumOff val="1959"/>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90775"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Setting Up Conversion Tracking (Goals/Revenue)</a:t>
          </a:r>
        </a:p>
      </dsp:txBody>
      <dsp:txXfrm>
        <a:off x="604289" y="3045936"/>
        <a:ext cx="9851585" cy="870267"/>
      </dsp:txXfrm>
    </dsp:sp>
    <dsp:sp modelId="{925F4C76-91F7-4BB6-95B1-F5E0C9305D1B}">
      <dsp:nvSpPr>
        <dsp:cNvPr id="0" name=""/>
        <dsp:cNvSpPr/>
      </dsp:nvSpPr>
      <dsp:spPr>
        <a:xfrm>
          <a:off x="27367" y="2961890"/>
          <a:ext cx="1087834" cy="1087834"/>
        </a:xfrm>
        <a:prstGeom prst="ellipse">
          <a:avLst/>
        </a:prstGeom>
        <a:solidFill>
          <a:schemeClr val="lt1">
            <a:hueOff val="0"/>
            <a:satOff val="0"/>
            <a:lumOff val="0"/>
            <a:alphaOff val="0"/>
          </a:schemeClr>
        </a:solidFill>
        <a:ln w="12700" cap="flat" cmpd="sng" algn="ctr">
          <a:solidFill>
            <a:schemeClr val="accent4">
              <a:hueOff val="-11197749"/>
              <a:satOff val="5260"/>
              <a:lumOff val="1959"/>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E69FF0-3278-49D5-8907-EA4C598B5BC6}">
      <dsp:nvSpPr>
        <dsp:cNvPr id="0" name=""/>
        <dsp:cNvSpPr/>
      </dsp:nvSpPr>
      <dsp:spPr>
        <a:xfrm>
          <a:off x="0" y="6682"/>
          <a:ext cx="10631904" cy="575639"/>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b="1" i="0" kern="1200" dirty="0"/>
            <a:t>Destination</a:t>
          </a:r>
          <a:endParaRPr lang="en-US" sz="2400" kern="1200" dirty="0"/>
        </a:p>
      </dsp:txBody>
      <dsp:txXfrm>
        <a:off x="28100" y="34782"/>
        <a:ext cx="10575704" cy="519439"/>
      </dsp:txXfrm>
    </dsp:sp>
    <dsp:sp modelId="{8F5BC1E1-41FE-4536-A5AD-251C03C23FB3}">
      <dsp:nvSpPr>
        <dsp:cNvPr id="0" name=""/>
        <dsp:cNvSpPr/>
      </dsp:nvSpPr>
      <dsp:spPr>
        <a:xfrm>
          <a:off x="0" y="582322"/>
          <a:ext cx="10631904"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7563"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b="0" i="0" kern="1200" dirty="0"/>
            <a:t>You can specify a specific URL for this type of goal. For example, when a user reaches your contactus.html page a goal will be recorded.</a:t>
          </a:r>
          <a:endParaRPr lang="en-US" sz="1900" kern="1200" dirty="0"/>
        </a:p>
      </dsp:txBody>
      <dsp:txXfrm>
        <a:off x="0" y="582322"/>
        <a:ext cx="10631904" cy="596160"/>
      </dsp:txXfrm>
    </dsp:sp>
    <dsp:sp modelId="{2B4DBCAC-4207-4045-B4E8-DEF156C34924}">
      <dsp:nvSpPr>
        <dsp:cNvPr id="0" name=""/>
        <dsp:cNvSpPr/>
      </dsp:nvSpPr>
      <dsp:spPr>
        <a:xfrm>
          <a:off x="0" y="1178482"/>
          <a:ext cx="10631904" cy="575639"/>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b="1" i="0" kern="1200" dirty="0"/>
            <a:t>Duration</a:t>
          </a:r>
          <a:endParaRPr lang="en-US" sz="2400" kern="1200" dirty="0"/>
        </a:p>
      </dsp:txBody>
      <dsp:txXfrm>
        <a:off x="28100" y="1206582"/>
        <a:ext cx="10575704" cy="519439"/>
      </dsp:txXfrm>
    </dsp:sp>
    <dsp:sp modelId="{9489F07E-69A4-4B34-A949-E45DA33F1EB8}">
      <dsp:nvSpPr>
        <dsp:cNvPr id="0" name=""/>
        <dsp:cNvSpPr/>
      </dsp:nvSpPr>
      <dsp:spPr>
        <a:xfrm>
          <a:off x="0" y="1754122"/>
          <a:ext cx="10631904"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7563"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b="0" i="0" kern="1200" dirty="0"/>
            <a:t>A goal will be recorded when a user spends a specific amount of time on your site. For example, you can set up a goal when a user spends 2 minutes on your site.</a:t>
          </a:r>
          <a:endParaRPr lang="en-US" sz="1900" kern="1200" dirty="0"/>
        </a:p>
      </dsp:txBody>
      <dsp:txXfrm>
        <a:off x="0" y="1754122"/>
        <a:ext cx="10631904" cy="596160"/>
      </dsp:txXfrm>
    </dsp:sp>
    <dsp:sp modelId="{B2555FFC-7A79-462B-8BC1-EDAA84C48AC3}">
      <dsp:nvSpPr>
        <dsp:cNvPr id="0" name=""/>
        <dsp:cNvSpPr/>
      </dsp:nvSpPr>
      <dsp:spPr>
        <a:xfrm>
          <a:off x="0" y="2350282"/>
          <a:ext cx="10631904" cy="575639"/>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b="1" i="0" kern="1200" dirty="0"/>
            <a:t>Page/Screens per visit</a:t>
          </a:r>
          <a:endParaRPr lang="en-US" sz="2400" kern="1200" dirty="0"/>
        </a:p>
      </dsp:txBody>
      <dsp:txXfrm>
        <a:off x="28100" y="2378382"/>
        <a:ext cx="10575704" cy="519439"/>
      </dsp:txXfrm>
    </dsp:sp>
    <dsp:sp modelId="{619113F1-F96E-4579-A2B5-4E39ED8FA4D5}">
      <dsp:nvSpPr>
        <dsp:cNvPr id="0" name=""/>
        <dsp:cNvSpPr/>
      </dsp:nvSpPr>
      <dsp:spPr>
        <a:xfrm>
          <a:off x="0" y="2925922"/>
          <a:ext cx="10631904"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7563"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b="0" i="0" kern="1200" dirty="0"/>
            <a:t>A single goal will be recorded if a user visits a specific number of pages within a single session. You can record a goal when a user visits 3 pages/session.</a:t>
          </a:r>
          <a:endParaRPr lang="en-US" sz="1900" kern="1200" dirty="0"/>
        </a:p>
      </dsp:txBody>
      <dsp:txXfrm>
        <a:off x="0" y="2925922"/>
        <a:ext cx="10631904" cy="596160"/>
      </dsp:txXfrm>
    </dsp:sp>
    <dsp:sp modelId="{7AB7E211-CABD-4BFF-B4EE-3B3B64D61ED6}">
      <dsp:nvSpPr>
        <dsp:cNvPr id="0" name=""/>
        <dsp:cNvSpPr/>
      </dsp:nvSpPr>
      <dsp:spPr>
        <a:xfrm>
          <a:off x="0" y="3522082"/>
          <a:ext cx="10631904" cy="575639"/>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b="1" i="0" kern="1200" dirty="0"/>
            <a:t>Event</a:t>
          </a:r>
        </a:p>
      </dsp:txBody>
      <dsp:txXfrm>
        <a:off x="28100" y="3550182"/>
        <a:ext cx="10575704" cy="519439"/>
      </dsp:txXfrm>
    </dsp:sp>
    <dsp:sp modelId="{371B2BBE-3975-49E0-895E-8581477B42EA}">
      <dsp:nvSpPr>
        <dsp:cNvPr id="0" name=""/>
        <dsp:cNvSpPr/>
      </dsp:nvSpPr>
      <dsp:spPr>
        <a:xfrm>
          <a:off x="0" y="4097722"/>
          <a:ext cx="10631904" cy="869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7563"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b="0" i="0" kern="1200" dirty="0"/>
            <a:t>Event type goals are recorded on completion of certain events on your site. Such as a goal will be recorded when a user sign ups for a form or a goal will be recorded when a user shares your content on social media.</a:t>
          </a:r>
          <a:endParaRPr lang="en-IN" sz="1900" b="1" i="0" kern="1200" dirty="0"/>
        </a:p>
      </dsp:txBody>
      <dsp:txXfrm>
        <a:off x="0" y="4097722"/>
        <a:ext cx="10631904" cy="8694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475610-A2F8-4B36-953E-EC8E0F92E48A}">
      <dsp:nvSpPr>
        <dsp:cNvPr id="0" name=""/>
        <dsp:cNvSpPr/>
      </dsp:nvSpPr>
      <dsp:spPr>
        <a:xfrm>
          <a:off x="3396020" y="369168"/>
          <a:ext cx="3723559" cy="3723559"/>
        </a:xfrm>
        <a:prstGeom prst="blockArc">
          <a:avLst>
            <a:gd name="adj1" fmla="val 13800000"/>
            <a:gd name="adj2" fmla="val 16200000"/>
            <a:gd name="adj3" fmla="val 3065"/>
          </a:avLst>
        </a:prstGeom>
        <a:solidFill>
          <a:schemeClr val="accent4">
            <a:hueOff val="-11197749"/>
            <a:satOff val="5260"/>
            <a:lumOff val="195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7D3DB7-FAB6-4F62-99A3-F27BC5E7FA6E}">
      <dsp:nvSpPr>
        <dsp:cNvPr id="0" name=""/>
        <dsp:cNvSpPr/>
      </dsp:nvSpPr>
      <dsp:spPr>
        <a:xfrm>
          <a:off x="3396020" y="369168"/>
          <a:ext cx="3723559" cy="3723559"/>
        </a:xfrm>
        <a:prstGeom prst="blockArc">
          <a:avLst>
            <a:gd name="adj1" fmla="val 11400000"/>
            <a:gd name="adj2" fmla="val 13800000"/>
            <a:gd name="adj3" fmla="val 3065"/>
          </a:avLst>
        </a:prstGeom>
        <a:solidFill>
          <a:schemeClr val="accent4">
            <a:hueOff val="-9798030"/>
            <a:satOff val="4603"/>
            <a:lumOff val="17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0A9D182-62AC-4839-BA35-85E35C7B2E97}">
      <dsp:nvSpPr>
        <dsp:cNvPr id="0" name=""/>
        <dsp:cNvSpPr/>
      </dsp:nvSpPr>
      <dsp:spPr>
        <a:xfrm>
          <a:off x="3396020" y="369168"/>
          <a:ext cx="3723559" cy="3723559"/>
        </a:xfrm>
        <a:prstGeom prst="blockArc">
          <a:avLst>
            <a:gd name="adj1" fmla="val 9000000"/>
            <a:gd name="adj2" fmla="val 11400000"/>
            <a:gd name="adj3" fmla="val 3065"/>
          </a:avLst>
        </a:prstGeom>
        <a:solidFill>
          <a:schemeClr val="accent4">
            <a:hueOff val="-8398312"/>
            <a:satOff val="3945"/>
            <a:lumOff val="146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133B48-6AB3-4A7A-B593-18C67F1E176F}">
      <dsp:nvSpPr>
        <dsp:cNvPr id="0" name=""/>
        <dsp:cNvSpPr/>
      </dsp:nvSpPr>
      <dsp:spPr>
        <a:xfrm>
          <a:off x="3396020" y="369168"/>
          <a:ext cx="3723559" cy="3723559"/>
        </a:xfrm>
        <a:prstGeom prst="blockArc">
          <a:avLst>
            <a:gd name="adj1" fmla="val 6600000"/>
            <a:gd name="adj2" fmla="val 9000000"/>
            <a:gd name="adj3" fmla="val 3065"/>
          </a:avLst>
        </a:prstGeom>
        <a:solidFill>
          <a:schemeClr val="accent4">
            <a:hueOff val="-6998593"/>
            <a:satOff val="3288"/>
            <a:lumOff val="122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316D9FB-67B5-4ED1-8893-F788BE31497A}">
      <dsp:nvSpPr>
        <dsp:cNvPr id="0" name=""/>
        <dsp:cNvSpPr/>
      </dsp:nvSpPr>
      <dsp:spPr>
        <a:xfrm>
          <a:off x="3396020" y="369168"/>
          <a:ext cx="3723559" cy="3723559"/>
        </a:xfrm>
        <a:prstGeom prst="blockArc">
          <a:avLst>
            <a:gd name="adj1" fmla="val 4200000"/>
            <a:gd name="adj2" fmla="val 6600000"/>
            <a:gd name="adj3" fmla="val 3065"/>
          </a:avLst>
        </a:prstGeom>
        <a:solidFill>
          <a:schemeClr val="accent4">
            <a:hueOff val="-5598875"/>
            <a:satOff val="2630"/>
            <a:lumOff val="98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299188-A40C-4DEC-8EE6-1C064DCAE216}">
      <dsp:nvSpPr>
        <dsp:cNvPr id="0" name=""/>
        <dsp:cNvSpPr/>
      </dsp:nvSpPr>
      <dsp:spPr>
        <a:xfrm>
          <a:off x="3396020" y="369168"/>
          <a:ext cx="3723559" cy="3723559"/>
        </a:xfrm>
        <a:prstGeom prst="blockArc">
          <a:avLst>
            <a:gd name="adj1" fmla="val 1800000"/>
            <a:gd name="adj2" fmla="val 4200000"/>
            <a:gd name="adj3" fmla="val 3065"/>
          </a:avLst>
        </a:prstGeom>
        <a:solidFill>
          <a:schemeClr val="accent4">
            <a:hueOff val="-4199156"/>
            <a:satOff val="1973"/>
            <a:lumOff val="73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69309D3-643D-4F9C-BB39-2EC2F9879D5D}">
      <dsp:nvSpPr>
        <dsp:cNvPr id="0" name=""/>
        <dsp:cNvSpPr/>
      </dsp:nvSpPr>
      <dsp:spPr>
        <a:xfrm>
          <a:off x="3396020" y="369168"/>
          <a:ext cx="3723559" cy="3723559"/>
        </a:xfrm>
        <a:prstGeom prst="blockArc">
          <a:avLst>
            <a:gd name="adj1" fmla="val 21000000"/>
            <a:gd name="adj2" fmla="val 1800000"/>
            <a:gd name="adj3" fmla="val 3065"/>
          </a:avLst>
        </a:prstGeom>
        <a:solidFill>
          <a:schemeClr val="accent4">
            <a:hueOff val="-2799437"/>
            <a:satOff val="1315"/>
            <a:lumOff val="49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9C02CFD-C087-425D-987E-FECEA4D7373B}">
      <dsp:nvSpPr>
        <dsp:cNvPr id="0" name=""/>
        <dsp:cNvSpPr/>
      </dsp:nvSpPr>
      <dsp:spPr>
        <a:xfrm>
          <a:off x="3396020" y="369168"/>
          <a:ext cx="3723559" cy="3723559"/>
        </a:xfrm>
        <a:prstGeom prst="blockArc">
          <a:avLst>
            <a:gd name="adj1" fmla="val 18600000"/>
            <a:gd name="adj2" fmla="val 21000000"/>
            <a:gd name="adj3" fmla="val 3065"/>
          </a:avLst>
        </a:prstGeom>
        <a:solidFill>
          <a:schemeClr val="accent4">
            <a:hueOff val="-1399719"/>
            <a:satOff val="658"/>
            <a:lumOff val="24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C43F5A-AF4F-4E63-9920-2635F8E9E184}">
      <dsp:nvSpPr>
        <dsp:cNvPr id="0" name=""/>
        <dsp:cNvSpPr/>
      </dsp:nvSpPr>
      <dsp:spPr>
        <a:xfrm>
          <a:off x="3396020" y="369168"/>
          <a:ext cx="3723559" cy="3723559"/>
        </a:xfrm>
        <a:prstGeom prst="blockArc">
          <a:avLst>
            <a:gd name="adj1" fmla="val 16200000"/>
            <a:gd name="adj2" fmla="val 18600000"/>
            <a:gd name="adj3" fmla="val 3065"/>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CC0C56-88AD-447B-9765-C7E5DE8A8591}">
      <dsp:nvSpPr>
        <dsp:cNvPr id="0" name=""/>
        <dsp:cNvSpPr/>
      </dsp:nvSpPr>
      <dsp:spPr>
        <a:xfrm>
          <a:off x="4691713" y="1664861"/>
          <a:ext cx="1132172" cy="1132172"/>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Sessions</a:t>
          </a:r>
        </a:p>
      </dsp:txBody>
      <dsp:txXfrm>
        <a:off x="4857516" y="1830664"/>
        <a:ext cx="800566" cy="800566"/>
      </dsp:txXfrm>
    </dsp:sp>
    <dsp:sp modelId="{650274BF-E1BB-4346-8524-E2D32E2B5DD5}">
      <dsp:nvSpPr>
        <dsp:cNvPr id="0" name=""/>
        <dsp:cNvSpPr/>
      </dsp:nvSpPr>
      <dsp:spPr>
        <a:xfrm>
          <a:off x="4861539" y="1438"/>
          <a:ext cx="792520" cy="792520"/>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dirty="0"/>
            <a:t>Users</a:t>
          </a:r>
        </a:p>
      </dsp:txBody>
      <dsp:txXfrm>
        <a:off x="4977601" y="117500"/>
        <a:ext cx="560396" cy="560396"/>
      </dsp:txXfrm>
    </dsp:sp>
    <dsp:sp modelId="{F5A24773-342C-4350-8766-F6A1F3AB6AFD}">
      <dsp:nvSpPr>
        <dsp:cNvPr id="0" name=""/>
        <dsp:cNvSpPr/>
      </dsp:nvSpPr>
      <dsp:spPr>
        <a:xfrm>
          <a:off x="6039929" y="430337"/>
          <a:ext cx="792520" cy="792520"/>
        </a:xfrm>
        <a:prstGeom prst="ellipse">
          <a:avLst/>
        </a:prstGeom>
        <a:solidFill>
          <a:schemeClr val="accent4">
            <a:hueOff val="-1399719"/>
            <a:satOff val="658"/>
            <a:lumOff val="2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dirty="0"/>
            <a:t>Pages Per Session</a:t>
          </a:r>
        </a:p>
      </dsp:txBody>
      <dsp:txXfrm>
        <a:off x="6155991" y="546399"/>
        <a:ext cx="560396" cy="560396"/>
      </dsp:txXfrm>
    </dsp:sp>
    <dsp:sp modelId="{36AEE041-EC3A-4183-9CC9-738404135EBA}">
      <dsp:nvSpPr>
        <dsp:cNvPr id="0" name=""/>
        <dsp:cNvSpPr/>
      </dsp:nvSpPr>
      <dsp:spPr>
        <a:xfrm>
          <a:off x="6666937" y="1516347"/>
          <a:ext cx="792520" cy="792520"/>
        </a:xfrm>
        <a:prstGeom prst="ellipse">
          <a:avLst/>
        </a:prstGeom>
        <a:solidFill>
          <a:schemeClr val="accent4">
            <a:hueOff val="-2799437"/>
            <a:satOff val="1315"/>
            <a:lumOff val="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dirty="0"/>
            <a:t>Returning Users</a:t>
          </a:r>
        </a:p>
      </dsp:txBody>
      <dsp:txXfrm>
        <a:off x="6782999" y="1632409"/>
        <a:ext cx="560396" cy="560396"/>
      </dsp:txXfrm>
    </dsp:sp>
    <dsp:sp modelId="{BE33E6D9-4D11-4A3B-84A5-67FB95A149DD}">
      <dsp:nvSpPr>
        <dsp:cNvPr id="0" name=""/>
        <dsp:cNvSpPr/>
      </dsp:nvSpPr>
      <dsp:spPr>
        <a:xfrm>
          <a:off x="6449179" y="2751312"/>
          <a:ext cx="792520" cy="792520"/>
        </a:xfrm>
        <a:prstGeom prst="ellipse">
          <a:avLst/>
        </a:prstGeom>
        <a:solidFill>
          <a:schemeClr val="accent4">
            <a:hueOff val="-4199156"/>
            <a:satOff val="1973"/>
            <a:lumOff val="7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dirty="0"/>
            <a:t>Avg. Time on Page</a:t>
          </a:r>
        </a:p>
      </dsp:txBody>
      <dsp:txXfrm>
        <a:off x="6565241" y="2867374"/>
        <a:ext cx="560396" cy="560396"/>
      </dsp:txXfrm>
    </dsp:sp>
    <dsp:sp modelId="{CF6816D3-17F6-4D8D-A8F7-DABE730D1192}">
      <dsp:nvSpPr>
        <dsp:cNvPr id="0" name=""/>
        <dsp:cNvSpPr/>
      </dsp:nvSpPr>
      <dsp:spPr>
        <a:xfrm>
          <a:off x="5488547" y="3557378"/>
          <a:ext cx="792520" cy="792520"/>
        </a:xfrm>
        <a:prstGeom prst="ellipse">
          <a:avLst/>
        </a:prstGeom>
        <a:solidFill>
          <a:schemeClr val="accent4">
            <a:hueOff val="-5598875"/>
            <a:satOff val="2630"/>
            <a:lumOff val="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dirty="0"/>
            <a:t>Average Session Duration</a:t>
          </a:r>
        </a:p>
      </dsp:txBody>
      <dsp:txXfrm>
        <a:off x="5604609" y="3673440"/>
        <a:ext cx="560396" cy="560396"/>
      </dsp:txXfrm>
    </dsp:sp>
    <dsp:sp modelId="{FDE669A3-89E7-4700-A986-AC34D6840386}">
      <dsp:nvSpPr>
        <dsp:cNvPr id="0" name=""/>
        <dsp:cNvSpPr/>
      </dsp:nvSpPr>
      <dsp:spPr>
        <a:xfrm>
          <a:off x="4234531" y="3557378"/>
          <a:ext cx="792520" cy="792520"/>
        </a:xfrm>
        <a:prstGeom prst="ellipse">
          <a:avLst/>
        </a:prstGeom>
        <a:solidFill>
          <a:schemeClr val="accent4">
            <a:hueOff val="-6998593"/>
            <a:satOff val="3288"/>
            <a:lumOff val="12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dirty="0"/>
            <a:t>Conversions</a:t>
          </a:r>
        </a:p>
      </dsp:txBody>
      <dsp:txXfrm>
        <a:off x="4350593" y="3673440"/>
        <a:ext cx="560396" cy="560396"/>
      </dsp:txXfrm>
    </dsp:sp>
    <dsp:sp modelId="{3C94FC9B-4924-451A-A9C7-1CFB45D179E1}">
      <dsp:nvSpPr>
        <dsp:cNvPr id="0" name=""/>
        <dsp:cNvSpPr/>
      </dsp:nvSpPr>
      <dsp:spPr>
        <a:xfrm>
          <a:off x="3273899" y="2751312"/>
          <a:ext cx="792520" cy="792520"/>
        </a:xfrm>
        <a:prstGeom prst="ellipse">
          <a:avLst/>
        </a:prstGeom>
        <a:solidFill>
          <a:schemeClr val="accent4">
            <a:hueOff val="-8398312"/>
            <a:satOff val="3945"/>
            <a:lumOff val="14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dirty="0"/>
            <a:t>Bounce Rate </a:t>
          </a:r>
        </a:p>
      </dsp:txBody>
      <dsp:txXfrm>
        <a:off x="3389961" y="2867374"/>
        <a:ext cx="560396" cy="560396"/>
      </dsp:txXfrm>
    </dsp:sp>
    <dsp:sp modelId="{B94DB50F-C72D-4514-BB31-B48860BBD36D}">
      <dsp:nvSpPr>
        <dsp:cNvPr id="0" name=""/>
        <dsp:cNvSpPr/>
      </dsp:nvSpPr>
      <dsp:spPr>
        <a:xfrm>
          <a:off x="3056141" y="1516347"/>
          <a:ext cx="792520" cy="792520"/>
        </a:xfrm>
        <a:prstGeom prst="ellipse">
          <a:avLst/>
        </a:prstGeom>
        <a:solidFill>
          <a:schemeClr val="accent4">
            <a:hueOff val="-9798030"/>
            <a:satOff val="4603"/>
            <a:lumOff val="17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dirty="0"/>
            <a:t>Exit Rate</a:t>
          </a:r>
        </a:p>
      </dsp:txBody>
      <dsp:txXfrm>
        <a:off x="3172203" y="1632409"/>
        <a:ext cx="560396" cy="560396"/>
      </dsp:txXfrm>
    </dsp:sp>
    <dsp:sp modelId="{04939EC6-B566-4014-B9F7-C22CB85FE430}">
      <dsp:nvSpPr>
        <dsp:cNvPr id="0" name=""/>
        <dsp:cNvSpPr/>
      </dsp:nvSpPr>
      <dsp:spPr>
        <a:xfrm>
          <a:off x="3683149" y="430337"/>
          <a:ext cx="792520" cy="792520"/>
        </a:xfrm>
        <a:prstGeom prst="ellipse">
          <a:avLst/>
        </a:prstGeom>
        <a:solidFill>
          <a:schemeClr val="accent4">
            <a:hueOff val="-11197749"/>
            <a:satOff val="5260"/>
            <a:lumOff val="19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dirty="0"/>
            <a:t>Page Load Time</a:t>
          </a:r>
        </a:p>
      </dsp:txBody>
      <dsp:txXfrm>
        <a:off x="3799211" y="546399"/>
        <a:ext cx="560396" cy="560396"/>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D913E5-7C21-4E9D-AEDB-796FB189DC5D}" type="datetimeFigureOut">
              <a:rPr lang="en-IN" smtClean="0"/>
              <a:t>03/07/22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45E77A-8229-4788-941E-8132AF7992A1}" type="slidenum">
              <a:rPr lang="en-IN" smtClean="0"/>
              <a:t>‹#›</a:t>
            </a:fld>
            <a:endParaRPr lang="en-IN"/>
          </a:p>
        </p:txBody>
      </p:sp>
    </p:spTree>
    <p:extLst>
      <p:ext uri="{BB962C8B-B14F-4D97-AF65-F5344CB8AC3E}">
        <p14:creationId xmlns:p14="http://schemas.microsoft.com/office/powerpoint/2010/main" val="1920063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https://marketlytics.com/blog/measure-success-of-your-marketing-campaigns/</a:t>
            </a:r>
          </a:p>
        </p:txBody>
      </p:sp>
      <p:sp>
        <p:nvSpPr>
          <p:cNvPr id="4" name="Slide Number Placeholder 3"/>
          <p:cNvSpPr>
            <a:spLocks noGrp="1"/>
          </p:cNvSpPr>
          <p:nvPr>
            <p:ph type="sldNum" sz="quarter" idx="10"/>
          </p:nvPr>
        </p:nvSpPr>
        <p:spPr/>
        <p:txBody>
          <a:bodyPr/>
          <a:lstStyle/>
          <a:p>
            <a:fld id="{BA45E77A-8229-4788-941E-8132AF7992A1}" type="slidenum">
              <a:rPr lang="en-IN" smtClean="0"/>
              <a:t>2</a:t>
            </a:fld>
            <a:endParaRPr lang="en-IN"/>
          </a:p>
        </p:txBody>
      </p:sp>
    </p:spTree>
    <p:extLst>
      <p:ext uri="{BB962C8B-B14F-4D97-AF65-F5344CB8AC3E}">
        <p14:creationId xmlns:p14="http://schemas.microsoft.com/office/powerpoint/2010/main" val="360314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https://ga-dev-tools.appspot.com/campaign-url-builder/</a:t>
            </a:r>
          </a:p>
        </p:txBody>
      </p:sp>
      <p:sp>
        <p:nvSpPr>
          <p:cNvPr id="4" name="Slide Number Placeholder 3"/>
          <p:cNvSpPr>
            <a:spLocks noGrp="1"/>
          </p:cNvSpPr>
          <p:nvPr>
            <p:ph type="sldNum" sz="quarter" idx="10"/>
          </p:nvPr>
        </p:nvSpPr>
        <p:spPr/>
        <p:txBody>
          <a:bodyPr/>
          <a:lstStyle/>
          <a:p>
            <a:fld id="{BA45E77A-8229-4788-941E-8132AF7992A1}" type="slidenum">
              <a:rPr lang="en-IN" smtClean="0"/>
              <a:t>3</a:t>
            </a:fld>
            <a:endParaRPr lang="en-IN"/>
          </a:p>
        </p:txBody>
      </p:sp>
    </p:spTree>
    <p:extLst>
      <p:ext uri="{BB962C8B-B14F-4D97-AF65-F5344CB8AC3E}">
        <p14:creationId xmlns:p14="http://schemas.microsoft.com/office/powerpoint/2010/main" val="4088125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BA45E77A-8229-4788-941E-8132AF7992A1}" type="slidenum">
              <a:rPr lang="en-IN" smtClean="0"/>
              <a:t>8</a:t>
            </a:fld>
            <a:endParaRPr lang="en-IN"/>
          </a:p>
        </p:txBody>
      </p:sp>
    </p:spTree>
    <p:extLst>
      <p:ext uri="{BB962C8B-B14F-4D97-AF65-F5344CB8AC3E}">
        <p14:creationId xmlns:p14="http://schemas.microsoft.com/office/powerpoint/2010/main" val="2420475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https://marketlytics.com/blog/measure-success-of-your-marketing-campaigns/</a:t>
            </a:r>
          </a:p>
        </p:txBody>
      </p:sp>
      <p:sp>
        <p:nvSpPr>
          <p:cNvPr id="4" name="Slide Number Placeholder 3"/>
          <p:cNvSpPr>
            <a:spLocks noGrp="1"/>
          </p:cNvSpPr>
          <p:nvPr>
            <p:ph type="sldNum" sz="quarter" idx="10"/>
          </p:nvPr>
        </p:nvSpPr>
        <p:spPr/>
        <p:txBody>
          <a:bodyPr/>
          <a:lstStyle/>
          <a:p>
            <a:fld id="{BA45E77A-8229-4788-941E-8132AF7992A1}" type="slidenum">
              <a:rPr lang="en-IN" smtClean="0"/>
              <a:t>9</a:t>
            </a:fld>
            <a:endParaRPr lang="en-IN"/>
          </a:p>
        </p:txBody>
      </p:sp>
    </p:spTree>
    <p:extLst>
      <p:ext uri="{BB962C8B-B14F-4D97-AF65-F5344CB8AC3E}">
        <p14:creationId xmlns:p14="http://schemas.microsoft.com/office/powerpoint/2010/main" val="2913758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BA45E77A-8229-4788-941E-8132AF7992A1}" type="slidenum">
              <a:rPr lang="en-IN" smtClean="0"/>
              <a:t>10</a:t>
            </a:fld>
            <a:endParaRPr lang="en-IN"/>
          </a:p>
        </p:txBody>
      </p:sp>
    </p:spTree>
    <p:extLst>
      <p:ext uri="{BB962C8B-B14F-4D97-AF65-F5344CB8AC3E}">
        <p14:creationId xmlns:p14="http://schemas.microsoft.com/office/powerpoint/2010/main" val="3934128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BA45E77A-8229-4788-941E-8132AF7992A1}" type="slidenum">
              <a:rPr lang="en-IN" smtClean="0"/>
              <a:t>16</a:t>
            </a:fld>
            <a:endParaRPr lang="en-IN"/>
          </a:p>
        </p:txBody>
      </p:sp>
    </p:spTree>
    <p:extLst>
      <p:ext uri="{BB962C8B-B14F-4D97-AF65-F5344CB8AC3E}">
        <p14:creationId xmlns:p14="http://schemas.microsoft.com/office/powerpoint/2010/main" val="2775063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970C07-F21B-4421-97FC-C7686701F0CF}" type="datetimeFigureOut">
              <a:rPr lang="en-IN" smtClean="0"/>
              <a:t>03/07/22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35CBB6-4FAF-4015-AB9E-080683E3017D}" type="slidenum">
              <a:rPr lang="en-IN" smtClean="0"/>
              <a:t>‹#›</a:t>
            </a:fld>
            <a:endParaRPr lang="en-IN"/>
          </a:p>
        </p:txBody>
      </p:sp>
    </p:spTree>
    <p:extLst>
      <p:ext uri="{BB962C8B-B14F-4D97-AF65-F5344CB8AC3E}">
        <p14:creationId xmlns:p14="http://schemas.microsoft.com/office/powerpoint/2010/main" val="4190578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970C07-F21B-4421-97FC-C7686701F0CF}" type="datetimeFigureOut">
              <a:rPr lang="en-IN" smtClean="0"/>
              <a:t>03/07/22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35CBB6-4FAF-4015-AB9E-080683E3017D}" type="slidenum">
              <a:rPr lang="en-IN" smtClean="0"/>
              <a:t>‹#›</a:t>
            </a:fld>
            <a:endParaRPr lang="en-IN"/>
          </a:p>
        </p:txBody>
      </p:sp>
    </p:spTree>
    <p:extLst>
      <p:ext uri="{BB962C8B-B14F-4D97-AF65-F5344CB8AC3E}">
        <p14:creationId xmlns:p14="http://schemas.microsoft.com/office/powerpoint/2010/main" val="634582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1970C07-F21B-4421-97FC-C7686701F0CF}" type="datetimeFigureOut">
              <a:rPr lang="en-IN" smtClean="0"/>
              <a:t>03/07/22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35CBB6-4FAF-4015-AB9E-080683E3017D}" type="slidenum">
              <a:rPr lang="en-IN" smtClean="0"/>
              <a:t>‹#›</a:t>
            </a:fld>
            <a:endParaRPr lang="en-IN"/>
          </a:p>
        </p:txBody>
      </p:sp>
    </p:spTree>
    <p:extLst>
      <p:ext uri="{BB962C8B-B14F-4D97-AF65-F5344CB8AC3E}">
        <p14:creationId xmlns:p14="http://schemas.microsoft.com/office/powerpoint/2010/main" val="862956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970C07-F21B-4421-97FC-C7686701F0CF}" type="datetimeFigureOut">
              <a:rPr lang="en-IN" smtClean="0"/>
              <a:t>03/07/22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E35CBB6-4FAF-4015-AB9E-080683E3017D}" type="slidenum">
              <a:rPr lang="en-IN" smtClean="0"/>
              <a:t>‹#›</a:t>
            </a:fld>
            <a:endParaRPr lang="en-IN"/>
          </a:p>
        </p:txBody>
      </p:sp>
    </p:spTree>
    <p:extLst>
      <p:ext uri="{BB962C8B-B14F-4D97-AF65-F5344CB8AC3E}">
        <p14:creationId xmlns:p14="http://schemas.microsoft.com/office/powerpoint/2010/main" val="844492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970C07-F21B-4421-97FC-C7686701F0CF}" type="datetimeFigureOut">
              <a:rPr lang="en-IN" smtClean="0"/>
              <a:t>03/07/22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E35CBB6-4FAF-4015-AB9E-080683E3017D}" type="slidenum">
              <a:rPr lang="en-IN" smtClean="0"/>
              <a:t>‹#›</a:t>
            </a:fld>
            <a:endParaRPr lang="en-IN"/>
          </a:p>
        </p:txBody>
      </p:sp>
    </p:spTree>
    <p:extLst>
      <p:ext uri="{BB962C8B-B14F-4D97-AF65-F5344CB8AC3E}">
        <p14:creationId xmlns:p14="http://schemas.microsoft.com/office/powerpoint/2010/main" val="2075736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970C07-F21B-4421-97FC-C7686701F0CF}" type="datetimeFigureOut">
              <a:rPr lang="en-IN" smtClean="0"/>
              <a:t>03/07/22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E35CBB6-4FAF-4015-AB9E-080683E3017D}" type="slidenum">
              <a:rPr lang="en-IN" smtClean="0"/>
              <a:t>‹#›</a:t>
            </a:fld>
            <a:endParaRPr lang="en-IN"/>
          </a:p>
        </p:txBody>
      </p:sp>
    </p:spTree>
    <p:extLst>
      <p:ext uri="{BB962C8B-B14F-4D97-AF65-F5344CB8AC3E}">
        <p14:creationId xmlns:p14="http://schemas.microsoft.com/office/powerpoint/2010/main" val="2665771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970C07-F21B-4421-97FC-C7686701F0CF}" type="datetimeFigureOut">
              <a:rPr lang="en-IN" smtClean="0"/>
              <a:t>03/07/22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E35CBB6-4FAF-4015-AB9E-080683E3017D}" type="slidenum">
              <a:rPr lang="en-IN" smtClean="0"/>
              <a:t>‹#›</a:t>
            </a:fld>
            <a:endParaRPr lang="en-IN"/>
          </a:p>
        </p:txBody>
      </p:sp>
    </p:spTree>
    <p:extLst>
      <p:ext uri="{BB962C8B-B14F-4D97-AF65-F5344CB8AC3E}">
        <p14:creationId xmlns:p14="http://schemas.microsoft.com/office/powerpoint/2010/main" val="2586961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1970C07-F21B-4421-97FC-C7686701F0CF}" type="datetimeFigureOut">
              <a:rPr lang="en-IN" smtClean="0"/>
              <a:t>03/07/22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E35CBB6-4FAF-4015-AB9E-080683E3017D}" type="slidenum">
              <a:rPr lang="en-IN" smtClean="0"/>
              <a:t>‹#›</a:t>
            </a:fld>
            <a:endParaRPr lang="en-IN"/>
          </a:p>
        </p:txBody>
      </p:sp>
    </p:spTree>
    <p:extLst>
      <p:ext uri="{BB962C8B-B14F-4D97-AF65-F5344CB8AC3E}">
        <p14:creationId xmlns:p14="http://schemas.microsoft.com/office/powerpoint/2010/main" val="3392516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1970C07-F21B-4421-97FC-C7686701F0CF}" type="datetimeFigureOut">
              <a:rPr lang="en-IN" smtClean="0"/>
              <a:t>03/07/22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E35CBB6-4FAF-4015-AB9E-080683E3017D}" type="slidenum">
              <a:rPr lang="en-IN" smtClean="0"/>
              <a:t>‹#›</a:t>
            </a:fld>
            <a:endParaRPr lang="en-IN"/>
          </a:p>
        </p:txBody>
      </p:sp>
    </p:spTree>
    <p:extLst>
      <p:ext uri="{BB962C8B-B14F-4D97-AF65-F5344CB8AC3E}">
        <p14:creationId xmlns:p14="http://schemas.microsoft.com/office/powerpoint/2010/main" val="4061797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970C07-F21B-4421-97FC-C7686701F0CF}" type="datetimeFigureOut">
              <a:rPr lang="en-IN" smtClean="0"/>
              <a:t>03/07/22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35CBB6-4FAF-4015-AB9E-080683E3017D}" type="slidenum">
              <a:rPr lang="en-IN" smtClean="0"/>
              <a:t>‹#›</a:t>
            </a:fld>
            <a:endParaRPr lang="en-IN"/>
          </a:p>
        </p:txBody>
      </p:sp>
    </p:spTree>
    <p:extLst>
      <p:ext uri="{BB962C8B-B14F-4D97-AF65-F5344CB8AC3E}">
        <p14:creationId xmlns:p14="http://schemas.microsoft.com/office/powerpoint/2010/main" val="253030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970C07-F21B-4421-97FC-C7686701F0CF}" type="datetimeFigureOut">
              <a:rPr lang="en-IN" smtClean="0"/>
              <a:t>03/07/22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E35CBB6-4FAF-4015-AB9E-080683E3017D}" type="slidenum">
              <a:rPr lang="en-IN" smtClean="0"/>
              <a:t>‹#›</a:t>
            </a:fld>
            <a:endParaRPr lang="en-IN"/>
          </a:p>
        </p:txBody>
      </p:sp>
    </p:spTree>
    <p:extLst>
      <p:ext uri="{BB962C8B-B14F-4D97-AF65-F5344CB8AC3E}">
        <p14:creationId xmlns:p14="http://schemas.microsoft.com/office/powerpoint/2010/main" val="3642292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970C07-F21B-4421-97FC-C7686701F0CF}" type="datetimeFigureOut">
              <a:rPr lang="en-IN" smtClean="0"/>
              <a:t>03/07/22</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35CBB6-4FAF-4015-AB9E-080683E3017D}" type="slidenum">
              <a:rPr lang="en-IN" smtClean="0"/>
              <a:t>‹#›</a:t>
            </a:fld>
            <a:endParaRPr lang="en-IN"/>
          </a:p>
        </p:txBody>
      </p:sp>
    </p:spTree>
    <p:extLst>
      <p:ext uri="{BB962C8B-B14F-4D97-AF65-F5344CB8AC3E}">
        <p14:creationId xmlns:p14="http://schemas.microsoft.com/office/powerpoint/2010/main" val="52035972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mwqCi9UL_G0" TargetMode="Externa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hyperlink" Target="https://termlife.policybazaar.com/prequote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ericsson.com/en/about-us/new-world-of-possibilities/imagine-possible-indi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trialclass.cuemath.com/ind/minimal-form-new/"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a:t>Measuring Campaign Effectiveness</a:t>
            </a:r>
            <a:endParaRPr lang="en-IN" sz="4800" dirty="0"/>
          </a:p>
        </p:txBody>
      </p:sp>
      <p:sp>
        <p:nvSpPr>
          <p:cNvPr id="3" name="Subtitle 2"/>
          <p:cNvSpPr>
            <a:spLocks noGrp="1"/>
          </p:cNvSpPr>
          <p:nvPr>
            <p:ph type="subTitle" idx="1"/>
          </p:nvPr>
        </p:nvSpPr>
        <p:spPr/>
        <p:txBody>
          <a:bodyPr/>
          <a:lstStyle/>
          <a:p>
            <a:r>
              <a:rPr lang="en-US" dirty="0"/>
              <a:t>Google Analytics (GA)</a:t>
            </a:r>
            <a:endParaRPr lang="en-IN" dirty="0"/>
          </a:p>
        </p:txBody>
      </p:sp>
    </p:spTree>
    <p:extLst>
      <p:ext uri="{BB962C8B-B14F-4D97-AF65-F5344CB8AC3E}">
        <p14:creationId xmlns:p14="http://schemas.microsoft.com/office/powerpoint/2010/main" val="3196042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200" b="1" dirty="0"/>
              <a:t>Three Important Steps to Measure Campaign Success on GA</a:t>
            </a:r>
            <a:endParaRPr lang="en-IN" sz="3200" b="1"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45886254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1071155" y="2416628"/>
            <a:ext cx="758885" cy="584775"/>
          </a:xfrm>
          <a:prstGeom prst="rect">
            <a:avLst/>
          </a:prstGeom>
          <a:noFill/>
        </p:spPr>
        <p:txBody>
          <a:bodyPr wrap="square" rtlCol="0">
            <a:spAutoFit/>
          </a:bodyPr>
          <a:lstStyle/>
          <a:p>
            <a:pPr algn="ctr"/>
            <a:r>
              <a:rPr lang="en-US" sz="3200" b="1" dirty="0">
                <a:solidFill>
                  <a:schemeClr val="accent4"/>
                </a:solidFill>
              </a:rPr>
              <a:t>1</a:t>
            </a:r>
            <a:endParaRPr lang="en-IN" sz="3200" b="1" dirty="0">
              <a:solidFill>
                <a:schemeClr val="accent4"/>
              </a:solidFill>
            </a:endParaRPr>
          </a:p>
        </p:txBody>
      </p:sp>
      <p:sp>
        <p:nvSpPr>
          <p:cNvPr id="9" name="TextBox 8"/>
          <p:cNvSpPr txBox="1"/>
          <p:nvPr/>
        </p:nvSpPr>
        <p:spPr>
          <a:xfrm>
            <a:off x="1561977" y="3718551"/>
            <a:ext cx="393056" cy="584775"/>
          </a:xfrm>
          <a:prstGeom prst="rect">
            <a:avLst/>
          </a:prstGeom>
          <a:noFill/>
        </p:spPr>
        <p:txBody>
          <a:bodyPr wrap="none" rtlCol="0">
            <a:spAutoFit/>
          </a:bodyPr>
          <a:lstStyle/>
          <a:p>
            <a:r>
              <a:rPr lang="en-US" sz="3200" b="1" dirty="0">
                <a:solidFill>
                  <a:schemeClr val="accent2"/>
                </a:solidFill>
              </a:rPr>
              <a:t>2</a:t>
            </a:r>
            <a:endParaRPr lang="en-IN" sz="3200" b="1" dirty="0">
              <a:solidFill>
                <a:schemeClr val="accent2"/>
              </a:solidFill>
            </a:endParaRPr>
          </a:p>
        </p:txBody>
      </p:sp>
      <p:sp>
        <p:nvSpPr>
          <p:cNvPr id="10" name="TextBox 9"/>
          <p:cNvSpPr txBox="1"/>
          <p:nvPr/>
        </p:nvSpPr>
        <p:spPr>
          <a:xfrm>
            <a:off x="1208004" y="5020474"/>
            <a:ext cx="485186" cy="584775"/>
          </a:xfrm>
          <a:prstGeom prst="rect">
            <a:avLst/>
          </a:prstGeom>
          <a:noFill/>
        </p:spPr>
        <p:txBody>
          <a:bodyPr wrap="square" rtlCol="0">
            <a:spAutoFit/>
          </a:bodyPr>
          <a:lstStyle/>
          <a:p>
            <a:r>
              <a:rPr lang="en-US" sz="3200" b="1" dirty="0">
                <a:solidFill>
                  <a:schemeClr val="accent5"/>
                </a:solidFill>
              </a:rPr>
              <a:t>3</a:t>
            </a:r>
            <a:endParaRPr lang="en-IN" sz="3200" b="1" dirty="0">
              <a:solidFill>
                <a:schemeClr val="accent5"/>
              </a:solidFill>
            </a:endParaRPr>
          </a:p>
        </p:txBody>
      </p:sp>
    </p:spTree>
    <p:extLst>
      <p:ext uri="{BB962C8B-B14F-4D97-AF65-F5344CB8AC3E}">
        <p14:creationId xmlns:p14="http://schemas.microsoft.com/office/powerpoint/2010/main" val="2998410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1"/>
                </a:solidFill>
              </a:rPr>
              <a:t>What is a UTM Parameter?</a:t>
            </a:r>
            <a:endParaRPr lang="en-IN" sz="3600" b="1" dirty="0">
              <a:solidFill>
                <a:schemeClr val="bg1"/>
              </a:solidFill>
            </a:endParaRPr>
          </a:p>
        </p:txBody>
      </p:sp>
      <p:sp>
        <p:nvSpPr>
          <p:cNvPr id="3" name="Content Placeholder 2"/>
          <p:cNvSpPr>
            <a:spLocks noGrp="1"/>
          </p:cNvSpPr>
          <p:nvPr>
            <p:ph idx="1"/>
          </p:nvPr>
        </p:nvSpPr>
        <p:spPr/>
        <p:txBody>
          <a:bodyPr/>
          <a:lstStyle/>
          <a:p>
            <a:pPr marL="0" indent="0" algn="just">
              <a:buNone/>
            </a:pPr>
            <a:r>
              <a:rPr lang="en-US" dirty="0"/>
              <a:t>UTM(Urchin Tracking Module) is a simple code/parameters you can add to the end of your custom URL in order to track the source of traffic. It is also known as UTM parameters which send data to your analytics account</a:t>
            </a:r>
            <a:endParaRPr lang="en-IN" dirty="0"/>
          </a:p>
        </p:txBody>
      </p:sp>
      <p:pic>
        <p:nvPicPr>
          <p:cNvPr id="4" name="mwqCi9UL_G0"/>
          <p:cNvPicPr>
            <a:picLocks noRot="1" noChangeAspect="1"/>
          </p:cNvPicPr>
          <p:nvPr>
            <a:videoFile r:link="rId1"/>
          </p:nvPr>
        </p:nvPicPr>
        <p:blipFill>
          <a:blip r:embed="rId4"/>
          <a:stretch>
            <a:fillRect/>
          </a:stretch>
        </p:blipFill>
        <p:spPr>
          <a:xfrm>
            <a:off x="2732314" y="3249795"/>
            <a:ext cx="6089468" cy="3425325"/>
          </a:xfrm>
          <a:prstGeom prst="rect">
            <a:avLst/>
          </a:prstGeom>
        </p:spPr>
      </p:pic>
    </p:spTree>
    <p:extLst>
      <p:ext uri="{BB962C8B-B14F-4D97-AF65-F5344CB8AC3E}">
        <p14:creationId xmlns:p14="http://schemas.microsoft.com/office/powerpoint/2010/main" val="1460526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E5EB2-8150-21A1-4BB4-5F164BA818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1CAF7E-3F85-A8B0-D7FE-9DDA06A9D489}"/>
              </a:ext>
            </a:extLst>
          </p:cNvPr>
          <p:cNvSpPr>
            <a:spLocks noGrp="1"/>
          </p:cNvSpPr>
          <p:nvPr>
            <p:ph idx="1"/>
          </p:nvPr>
        </p:nvSpPr>
        <p:spPr/>
        <p:txBody>
          <a:bodyPr/>
          <a:lstStyle/>
          <a:p>
            <a:r>
              <a:rPr lang="en-US" dirty="0">
                <a:hlinkClick r:id="rId2"/>
              </a:rPr>
              <a:t>https://termlife.policybazaar.com/prequotes</a:t>
            </a:r>
            <a:r>
              <a:rPr lang="en-US" dirty="0"/>
              <a:t>?</a:t>
            </a:r>
          </a:p>
          <a:p>
            <a:r>
              <a:rPr lang="en-US" dirty="0" err="1"/>
              <a:t>pb_source</a:t>
            </a:r>
            <a:r>
              <a:rPr lang="en-US" dirty="0"/>
              <a:t>=google&amp;</a:t>
            </a:r>
          </a:p>
          <a:p>
            <a:r>
              <a:rPr lang="en-US" dirty="0" err="1"/>
              <a:t>pb_medium</a:t>
            </a:r>
            <a:r>
              <a:rPr lang="en-US" dirty="0"/>
              <a:t>=</a:t>
            </a:r>
            <a:r>
              <a:rPr lang="en-US" dirty="0" err="1"/>
              <a:t>cpc</a:t>
            </a:r>
            <a:r>
              <a:rPr lang="en-US" dirty="0"/>
              <a:t>&amp;</a:t>
            </a:r>
          </a:p>
          <a:p>
            <a:r>
              <a:rPr lang="en-US" dirty="0" err="1"/>
              <a:t>pb_term</a:t>
            </a:r>
            <a:r>
              <a:rPr lang="en-US" dirty="0"/>
              <a:t>=</a:t>
            </a:r>
            <a:r>
              <a:rPr lang="en-US" dirty="0" err="1"/>
              <a:t>Term_insurance_plan</a:t>
            </a:r>
            <a:r>
              <a:rPr lang="en-US" dirty="0"/>
              <a:t>&amp;</a:t>
            </a:r>
          </a:p>
          <a:p>
            <a:r>
              <a:rPr lang="en-US" dirty="0" err="1"/>
              <a:t>pb_campaign</a:t>
            </a:r>
            <a:r>
              <a:rPr lang="en-US" dirty="0"/>
              <a:t>=Core_Search_Partners_Exp00Term_Insurance_Plans&amp;</a:t>
            </a:r>
          </a:p>
        </p:txBody>
      </p:sp>
    </p:spTree>
    <p:extLst>
      <p:ext uri="{BB962C8B-B14F-4D97-AF65-F5344CB8AC3E}">
        <p14:creationId xmlns:p14="http://schemas.microsoft.com/office/powerpoint/2010/main" val="2614911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DE276-4190-7BDD-995A-767BC84D1B5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034877F-3E40-C48D-267D-44CCF6518250}"/>
              </a:ext>
            </a:extLst>
          </p:cNvPr>
          <p:cNvSpPr>
            <a:spLocks noGrp="1"/>
          </p:cNvSpPr>
          <p:nvPr>
            <p:ph idx="1"/>
          </p:nvPr>
        </p:nvSpPr>
        <p:spPr/>
        <p:txBody>
          <a:bodyPr/>
          <a:lstStyle/>
          <a:p>
            <a:r>
              <a:rPr lang="en-US" dirty="0">
                <a:hlinkClick r:id="rId2"/>
              </a:rPr>
              <a:t>https://www.ericsson.com/en/about-us/new-world-of-possibilities/imagine-possible-india</a:t>
            </a:r>
            <a:r>
              <a:rPr lang="en-US" dirty="0"/>
              <a:t>?</a:t>
            </a:r>
          </a:p>
          <a:p>
            <a:r>
              <a:rPr lang="en-US" dirty="0" err="1"/>
              <a:t>utm_medium</a:t>
            </a:r>
            <a:r>
              <a:rPr lang="en-US" dirty="0"/>
              <a:t>=advertorial</a:t>
            </a:r>
          </a:p>
          <a:p>
            <a:r>
              <a:rPr lang="en-US" dirty="0" err="1"/>
              <a:t>utm_source</a:t>
            </a:r>
            <a:r>
              <a:rPr lang="en-US" dirty="0"/>
              <a:t>=ET</a:t>
            </a:r>
          </a:p>
          <a:p>
            <a:r>
              <a:rPr lang="en-US" dirty="0" err="1"/>
              <a:t>utm_campaign</a:t>
            </a:r>
            <a:r>
              <a:rPr lang="en-US" dirty="0"/>
              <a:t>=moai_imaginepossibleind_5g_20220617&amp;</a:t>
            </a:r>
          </a:p>
          <a:p>
            <a:r>
              <a:rPr lang="en-US" dirty="0" err="1"/>
              <a:t>utm_content</a:t>
            </a:r>
            <a:r>
              <a:rPr lang="en-US" dirty="0"/>
              <a:t>=125x600&amp;dclid=CjgKEAjw2f-VBhCco53S_f3qmQYSJAALuEub40HcnTBWI8lbKSrmRdIsQNt6C-NyyrGhj0hPgm-T8vD_BwE#education</a:t>
            </a:r>
          </a:p>
        </p:txBody>
      </p:sp>
    </p:spTree>
    <p:extLst>
      <p:ext uri="{BB962C8B-B14F-4D97-AF65-F5344CB8AC3E}">
        <p14:creationId xmlns:p14="http://schemas.microsoft.com/office/powerpoint/2010/main" val="1524927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144CF-F963-261D-D004-4D4A7D320C7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3473FA2-3D93-C966-90C2-E329F38E9CD2}"/>
              </a:ext>
            </a:extLst>
          </p:cNvPr>
          <p:cNvSpPr>
            <a:spLocks noGrp="1"/>
          </p:cNvSpPr>
          <p:nvPr>
            <p:ph idx="1"/>
          </p:nvPr>
        </p:nvSpPr>
        <p:spPr/>
        <p:txBody>
          <a:bodyPr>
            <a:normAutofit fontScale="92500" lnSpcReduction="20000"/>
          </a:bodyPr>
          <a:lstStyle/>
          <a:p>
            <a:r>
              <a:rPr lang="en-IN" dirty="0">
                <a:hlinkClick r:id="rId2"/>
              </a:rPr>
              <a:t>https://trialclass.cuemath.com/ind/minimal-form-new/</a:t>
            </a:r>
            <a:r>
              <a:rPr lang="en-IN" dirty="0"/>
              <a:t>?</a:t>
            </a:r>
          </a:p>
          <a:p>
            <a:r>
              <a:rPr lang="en-IN" dirty="0" err="1"/>
              <a:t>utm_source</a:t>
            </a:r>
            <a:r>
              <a:rPr lang="en-IN" dirty="0"/>
              <a:t>=</a:t>
            </a:r>
            <a:r>
              <a:rPr lang="en-IN" dirty="0" err="1"/>
              <a:t>d_fb_m</a:t>
            </a:r>
            <a:r>
              <a:rPr lang="en-IN" dirty="0"/>
              <a:t>&amp;</a:t>
            </a:r>
          </a:p>
          <a:p>
            <a:r>
              <a:rPr lang="en-IN" dirty="0" err="1"/>
              <a:t>utm_medium</a:t>
            </a:r>
            <a:r>
              <a:rPr lang="en-IN" dirty="0"/>
              <a:t>=</a:t>
            </a:r>
            <a:r>
              <a:rPr lang="en-IN" dirty="0" err="1"/>
              <a:t>ind_sok_FB_conv_Pan_UB_LA_math_LowestCost</a:t>
            </a:r>
            <a:endParaRPr lang="en-IN" dirty="0"/>
          </a:p>
          <a:p>
            <a:r>
              <a:rPr lang="en-IN" dirty="0" err="1"/>
              <a:t>utm_campaign</a:t>
            </a:r>
            <a:r>
              <a:rPr lang="en-IN" dirty="0"/>
              <a:t>=ind_sok_fb_conv_PanIndia_ub_LowestCost_math_0to5AllGeosHVLDD%2BEnrolledGradeKG-8_all&amp;</a:t>
            </a:r>
          </a:p>
          <a:p>
            <a:r>
              <a:rPr lang="en-IN" dirty="0" err="1"/>
              <a:t>utm_content</a:t>
            </a:r>
            <a:r>
              <a:rPr lang="en-IN" dirty="0"/>
              <a:t>=ind_sok_fb_conv_PanIndia_ub_LowestCost_math_0to5AllGeosHVLDD%2BEnrolledGradeKG-8_all_static_freeclassnew_1f_Instagram_Feed_ig&amp;fbclid=PAAaaSo2ZlalGlxn2f0HtOckIdJlxLT-SWA2anEYddl4RqrTFABx0OFHRlB_g_aem_AWItE9fzCpCb_juMfUMNM_Mlluefkz6Nmzdvk8Oymte4F8iA2b3oqd121bsN5D9HT57fAwqYEjbzE-R8X2-1S7DzW1_DoTYP1tWvizEm_xXr8GzfAS7tOkunRoFyUg2abcI</a:t>
            </a:r>
            <a:endParaRPr lang="en-US" dirty="0"/>
          </a:p>
        </p:txBody>
      </p:sp>
    </p:spTree>
    <p:extLst>
      <p:ext uri="{BB962C8B-B14F-4D97-AF65-F5344CB8AC3E}">
        <p14:creationId xmlns:p14="http://schemas.microsoft.com/office/powerpoint/2010/main" val="1938775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sz="3600" b="1" dirty="0">
                <a:solidFill>
                  <a:schemeClr val="bg1"/>
                </a:solidFill>
              </a:rPr>
              <a:t>How Does a Campaign Source Report Look Like on GA?</a:t>
            </a:r>
            <a:endParaRPr lang="en-IN" sz="3600" b="1" dirty="0">
              <a:solidFill>
                <a:schemeClr val="bg1"/>
              </a:solidFill>
            </a:endParaRPr>
          </a:p>
        </p:txBody>
      </p:sp>
      <p:pic>
        <p:nvPicPr>
          <p:cNvPr id="3" name="Picture 2" descr="tracking-source-medium-clicks-on-custom-URLs-via-UTM-cod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690688"/>
            <a:ext cx="9753600" cy="4781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552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2"/>
          </a:solidFill>
        </p:spPr>
        <p:txBody>
          <a:bodyPr>
            <a:noAutofit/>
          </a:bodyPr>
          <a:lstStyle/>
          <a:p>
            <a:r>
              <a:rPr lang="en-US" sz="3600" b="1" dirty="0">
                <a:solidFill>
                  <a:schemeClr val="bg1"/>
                </a:solidFill>
              </a:rPr>
              <a:t>Insights You Can Get from Campaign Source Report</a:t>
            </a:r>
            <a:endParaRPr lang="en-IN" sz="3600" b="1" dirty="0">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7120365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77244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200" b="1" dirty="0"/>
              <a:t>Three Important Steps to Measure Campaign Success on GA</a:t>
            </a:r>
            <a:endParaRPr lang="en-IN" sz="3200" b="1" dirty="0"/>
          </a:p>
        </p:txBody>
      </p:sp>
      <p:graphicFrame>
        <p:nvGraphicFramePr>
          <p:cNvPr id="7" name="Content Placeholder 6"/>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1071155" y="2416628"/>
            <a:ext cx="758885" cy="584775"/>
          </a:xfrm>
          <a:prstGeom prst="rect">
            <a:avLst/>
          </a:prstGeom>
          <a:noFill/>
        </p:spPr>
        <p:txBody>
          <a:bodyPr wrap="square" rtlCol="0">
            <a:spAutoFit/>
          </a:bodyPr>
          <a:lstStyle/>
          <a:p>
            <a:pPr algn="ctr"/>
            <a:r>
              <a:rPr lang="en-US" sz="3200" b="1" dirty="0">
                <a:solidFill>
                  <a:schemeClr val="accent4"/>
                </a:solidFill>
              </a:rPr>
              <a:t>1</a:t>
            </a:r>
            <a:endParaRPr lang="en-IN" sz="3200" b="1" dirty="0">
              <a:solidFill>
                <a:schemeClr val="accent4"/>
              </a:solidFill>
            </a:endParaRPr>
          </a:p>
        </p:txBody>
      </p:sp>
      <p:sp>
        <p:nvSpPr>
          <p:cNvPr id="9" name="TextBox 8"/>
          <p:cNvSpPr txBox="1"/>
          <p:nvPr/>
        </p:nvSpPr>
        <p:spPr>
          <a:xfrm>
            <a:off x="1561977" y="3718551"/>
            <a:ext cx="393056" cy="584775"/>
          </a:xfrm>
          <a:prstGeom prst="rect">
            <a:avLst/>
          </a:prstGeom>
          <a:noFill/>
        </p:spPr>
        <p:txBody>
          <a:bodyPr wrap="none" rtlCol="0">
            <a:spAutoFit/>
          </a:bodyPr>
          <a:lstStyle/>
          <a:p>
            <a:r>
              <a:rPr lang="en-US" sz="3200" b="1" dirty="0">
                <a:solidFill>
                  <a:schemeClr val="accent2"/>
                </a:solidFill>
              </a:rPr>
              <a:t>2</a:t>
            </a:r>
            <a:endParaRPr lang="en-IN" sz="3200" b="1" dirty="0">
              <a:solidFill>
                <a:schemeClr val="accent2"/>
              </a:solidFill>
            </a:endParaRPr>
          </a:p>
        </p:txBody>
      </p:sp>
      <p:sp>
        <p:nvSpPr>
          <p:cNvPr id="10" name="TextBox 9"/>
          <p:cNvSpPr txBox="1"/>
          <p:nvPr/>
        </p:nvSpPr>
        <p:spPr>
          <a:xfrm>
            <a:off x="1208004" y="5020474"/>
            <a:ext cx="485186" cy="584775"/>
          </a:xfrm>
          <a:prstGeom prst="rect">
            <a:avLst/>
          </a:prstGeom>
          <a:noFill/>
        </p:spPr>
        <p:txBody>
          <a:bodyPr wrap="square" rtlCol="0">
            <a:spAutoFit/>
          </a:bodyPr>
          <a:lstStyle/>
          <a:p>
            <a:r>
              <a:rPr lang="en-US" sz="3200" b="1" dirty="0">
                <a:solidFill>
                  <a:schemeClr val="accent5"/>
                </a:solidFill>
              </a:rPr>
              <a:t>3</a:t>
            </a:r>
            <a:endParaRPr lang="en-IN" sz="3200" b="1" dirty="0">
              <a:solidFill>
                <a:schemeClr val="accent5"/>
              </a:solidFill>
            </a:endParaRPr>
          </a:p>
        </p:txBody>
      </p:sp>
    </p:spTree>
    <p:extLst>
      <p:ext uri="{BB962C8B-B14F-4D97-AF65-F5344CB8AC3E}">
        <p14:creationId xmlns:p14="http://schemas.microsoft.com/office/powerpoint/2010/main" val="3747775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61570"/>
          </a:xfrm>
          <a:solidFill>
            <a:schemeClr val="accent5"/>
          </a:solidFill>
        </p:spPr>
        <p:txBody>
          <a:bodyPr>
            <a:normAutofit fontScale="90000"/>
          </a:bodyPr>
          <a:lstStyle/>
          <a:p>
            <a:r>
              <a:rPr lang="en-US" b="1" dirty="0">
                <a:solidFill>
                  <a:schemeClr val="bg1"/>
                </a:solidFill>
              </a:rPr>
              <a:t>Types of Goals in GA</a:t>
            </a:r>
            <a:endParaRPr lang="en-IN" b="1" dirty="0">
              <a:solidFill>
                <a:schemeClr val="bg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10378933"/>
              </p:ext>
            </p:extLst>
          </p:nvPr>
        </p:nvGraphicFramePr>
        <p:xfrm>
          <a:off x="721895" y="1203158"/>
          <a:ext cx="10631905" cy="4973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4429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5"/>
          </a:solidFill>
        </p:spPr>
        <p:txBody>
          <a:bodyPr>
            <a:normAutofit/>
          </a:bodyPr>
          <a:lstStyle/>
          <a:p>
            <a:r>
              <a:rPr lang="en-US" sz="3600" b="1" dirty="0">
                <a:solidFill>
                  <a:schemeClr val="bg1"/>
                </a:solidFill>
              </a:rPr>
              <a:t>Setting Up Goals on GA</a:t>
            </a:r>
            <a:endParaRPr lang="en-IN" sz="3600" b="1" dirty="0">
              <a:solidFill>
                <a:schemeClr val="bg1"/>
              </a:solidFill>
            </a:endParaRPr>
          </a:p>
        </p:txBody>
      </p:sp>
      <p:pic>
        <p:nvPicPr>
          <p:cNvPr id="2052" name="Picture 4" descr=" setting up goals in google analytics "/>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7800" y="2424906"/>
            <a:ext cx="9296400" cy="3152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1133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5"/>
          </a:solidFill>
        </p:spPr>
        <p:txBody>
          <a:bodyPr>
            <a:normAutofit/>
          </a:bodyPr>
          <a:lstStyle/>
          <a:p>
            <a:r>
              <a:rPr lang="en-US" sz="3600" b="1" dirty="0">
                <a:solidFill>
                  <a:schemeClr val="bg1"/>
                </a:solidFill>
              </a:rPr>
              <a:t>Setting Up Goals on GA</a:t>
            </a:r>
            <a:endParaRPr lang="en-IN" sz="3600" b="1" dirty="0">
              <a:solidFill>
                <a:schemeClr val="bg1"/>
              </a:solidFill>
            </a:endParaRPr>
          </a:p>
        </p:txBody>
      </p:sp>
      <p:pic>
        <p:nvPicPr>
          <p:cNvPr id="3074" name="Picture 2" descr=" create a new goal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579" y="2043655"/>
            <a:ext cx="9896475" cy="3562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1328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337"/>
            <a:ext cx="10515600" cy="613611"/>
          </a:xfrm>
          <a:solidFill>
            <a:schemeClr val="accent5"/>
          </a:solidFill>
        </p:spPr>
        <p:txBody>
          <a:bodyPr>
            <a:normAutofit/>
          </a:bodyPr>
          <a:lstStyle/>
          <a:p>
            <a:r>
              <a:rPr lang="en-US" sz="3600" b="1" dirty="0">
                <a:solidFill>
                  <a:schemeClr val="bg1"/>
                </a:solidFill>
              </a:rPr>
              <a:t>Setting Up Goals on GA</a:t>
            </a:r>
            <a:endParaRPr lang="en-IN" sz="3600" b="1" dirty="0">
              <a:solidFill>
                <a:schemeClr val="bg1"/>
              </a:solidFill>
            </a:endParaRPr>
          </a:p>
        </p:txBody>
      </p:sp>
      <p:pic>
        <p:nvPicPr>
          <p:cNvPr id="4098" name="Picture 2" descr=" create a custom goal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6737" y="741947"/>
            <a:ext cx="6766426" cy="5876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936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5"/>
          </a:solidFill>
        </p:spPr>
        <p:txBody>
          <a:bodyPr>
            <a:normAutofit/>
          </a:bodyPr>
          <a:lstStyle/>
          <a:p>
            <a:r>
              <a:rPr lang="en-US" sz="3600" b="1" dirty="0">
                <a:solidFill>
                  <a:schemeClr val="bg1"/>
                </a:solidFill>
              </a:rPr>
              <a:t>Setting Up Goals on GA</a:t>
            </a:r>
            <a:endParaRPr lang="en-IN" sz="3600" b="1" dirty="0">
              <a:solidFill>
                <a:schemeClr val="bg1"/>
              </a:solidFill>
            </a:endParaRPr>
          </a:p>
        </p:txBody>
      </p:sp>
      <p:pic>
        <p:nvPicPr>
          <p:cNvPr id="5122" name="Picture 2" descr=" goal description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46620"/>
            <a:ext cx="4638675" cy="377190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 enter goal detail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6875" y="2046620"/>
            <a:ext cx="6257925" cy="3486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256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Top GA Metrics</a:t>
            </a:r>
            <a:endParaRPr lang="en-IN" sz="5400" dirty="0"/>
          </a:p>
        </p:txBody>
      </p:sp>
      <p:sp>
        <p:nvSpPr>
          <p:cNvPr id="3" name="Text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386309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solidFill>
        </p:spPr>
        <p:txBody>
          <a:bodyPr>
            <a:normAutofit/>
          </a:bodyPr>
          <a:lstStyle/>
          <a:p>
            <a:pPr algn="ctr"/>
            <a:r>
              <a:rPr lang="en-US" sz="3600" b="1" dirty="0"/>
              <a:t>Top Metrics to Track on GA </a:t>
            </a:r>
            <a:endParaRPr lang="en-IN" sz="36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6514287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9287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Bounce Rate Vs Exit Rate</a:t>
            </a:r>
            <a:endParaRPr lang="en-IN" dirty="0"/>
          </a:p>
        </p:txBody>
      </p:sp>
      <p:pic>
        <p:nvPicPr>
          <p:cNvPr id="10" name="Content Placeholder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91565" y="1825625"/>
            <a:ext cx="4742869" cy="4351338"/>
          </a:xfrm>
        </p:spPr>
      </p:pic>
      <p:pic>
        <p:nvPicPr>
          <p:cNvPr id="1030" name="Picture 6" descr="Bounce Rate vs. Exit Rate: What's the Difference?"/>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2012523"/>
            <a:ext cx="5181600" cy="3977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4602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Other Audience &amp; Behavior Reports</a:t>
            </a:r>
            <a:endParaRPr lang="en-IN" sz="5400" dirty="0"/>
          </a:p>
        </p:txBody>
      </p:sp>
      <p:sp>
        <p:nvSpPr>
          <p:cNvPr id="3" name="Text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3716902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ge View-google-analyt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0"/>
            <a:ext cx="9086850" cy="6788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879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ender View-google-analyt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01675"/>
            <a:ext cx="11963400" cy="489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92152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ountries View-google-analyt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5657" y="0"/>
            <a:ext cx="9078686" cy="6815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138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tates View-google-analyt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171" y="0"/>
            <a:ext cx="8945789" cy="6799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0718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ontent Drilldown-google-analyt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421" y="0"/>
            <a:ext cx="1203157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514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Landing Pages-google-analyt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57" y="0"/>
            <a:ext cx="9266464" cy="6761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7780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B2F40115-8889-4D66-AD72-924C1B4A3F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6984" y="643467"/>
            <a:ext cx="8538031" cy="5571065"/>
          </a:xfrm>
          <a:prstGeom prst="rect">
            <a:avLst/>
          </a:prstGeom>
          <a:ln>
            <a:noFill/>
          </a:ln>
        </p:spPr>
      </p:pic>
    </p:spTree>
    <p:extLst>
      <p:ext uri="{BB962C8B-B14F-4D97-AF65-F5344CB8AC3E}">
        <p14:creationId xmlns:p14="http://schemas.microsoft.com/office/powerpoint/2010/main" val="103056026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451</TotalTime>
  <Words>697</Words>
  <Application>Microsoft Macintosh PowerPoint</Application>
  <PresentationFormat>Widescreen</PresentationFormat>
  <Paragraphs>77</Paragraphs>
  <Slides>25</Slides>
  <Notes>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Measuring Campaign Effectiveness</vt:lpstr>
      <vt:lpstr>Three Important Steps to Measure Campaign Success on GA</vt:lpstr>
      <vt:lpstr>What is a UTM Parameter?</vt:lpstr>
      <vt:lpstr>PowerPoint Presentation</vt:lpstr>
      <vt:lpstr>PowerPoint Presentation</vt:lpstr>
      <vt:lpstr>PowerPoint Presentation</vt:lpstr>
      <vt:lpstr>How Does a Campaign Source Report Look Like on GA?</vt:lpstr>
      <vt:lpstr>Insights You Can Get from Campaign Source Report</vt:lpstr>
      <vt:lpstr>Three Important Steps to Measure Campaign Success on GA</vt:lpstr>
      <vt:lpstr>Types of Goals in GA</vt:lpstr>
      <vt:lpstr>Setting Up Goals on GA</vt:lpstr>
      <vt:lpstr>Setting Up Goals on GA</vt:lpstr>
      <vt:lpstr>Setting Up Goals on GA</vt:lpstr>
      <vt:lpstr>Setting Up Goals on GA</vt:lpstr>
      <vt:lpstr>Top GA Metrics</vt:lpstr>
      <vt:lpstr>Top Metrics to Track on GA </vt:lpstr>
      <vt:lpstr>Bounce Rate Vs Exit Rate</vt:lpstr>
      <vt:lpstr>Other Audience &amp; Behavior Reports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Measuring Campaign Effectiveness</dc:title>
  <dc:creator>Niti Beri</dc:creator>
  <cp:lastModifiedBy>Kartik Mehrotra</cp:lastModifiedBy>
  <cp:revision>17</cp:revision>
  <dcterms:created xsi:type="dcterms:W3CDTF">2022-07-02T08:59:33Z</dcterms:created>
  <dcterms:modified xsi:type="dcterms:W3CDTF">2022-07-03T07:43:09Z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5d0550f8-1591-4d98-acf9-116b9cccd430</vt:lpwstr>
  </property>
  <property fmtid="{D5CDD505-2E9C-101B-9397-08002B2CF9AE}" pid="3" name="Classification">
    <vt:lpwstr>LPL_INT3RNAL</vt:lpwstr>
  </property>
</Properties>
</file>