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Measurement and Analysis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33E6F-F98D-4110-8C1B-9CE914107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Data Analytics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03186E-E87D-4544-8E63-71E33DA01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1666874"/>
            <a:ext cx="7374976" cy="3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98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Balance Scorecard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70CC6E-CFFA-43FA-B945-7C224B23D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88840"/>
            <a:ext cx="744855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3B05A-C7C1-4228-9DB6-E39F52D05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Strategy Implementation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DDF11A-A98D-48A7-B1D9-8EF12D591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19" y="1556792"/>
            <a:ext cx="6768752" cy="484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0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Measures and BSC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C19FBC-91D3-49AE-91A3-949DC41B5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1988840"/>
            <a:ext cx="73247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72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Strategic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0B84B-7EFC-4D2C-9451-2D15F208D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72816"/>
            <a:ext cx="7515225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25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Management by Objective (MBO)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AEDBC-6018-4F04-98A0-210DC4EC9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62" y="1916832"/>
            <a:ext cx="684847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5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Workforce Scorecard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B0B46A-366B-4428-85B8-4F8665B69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075" y="1772816"/>
            <a:ext cx="64198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13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Strategic Workforce Management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2C066F-94CC-4079-B53B-BAF64E3B7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44824"/>
            <a:ext cx="6553200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70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Scorecard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B9F541-B851-4B70-A431-FC3F1C363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1855787"/>
            <a:ext cx="705802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19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Forced Choice Ratings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257E30-614F-4659-B01D-4F1DFA8FD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1772816"/>
            <a:ext cx="707707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56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Ranking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AFFD47-3A81-4031-8BA8-ED659FD5A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49" y="1916832"/>
            <a:ext cx="737235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20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Forced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9C7392-7D96-4325-93BC-4EDD6BA1C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4824"/>
            <a:ext cx="4752975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96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Graphic Rating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78F342-9561-40E8-AC58-F5812B889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1876987"/>
            <a:ext cx="706755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02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34E-A70A-4798-B469-568EBE55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/>
              <a:t>Behaviorally</a:t>
            </a:r>
            <a:r>
              <a:rPr lang="en-MY" dirty="0"/>
              <a:t> Anchored Rating Scale, BARS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D5CE5D-775D-4A77-9037-1FCC2FD8E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12" y="1772816"/>
            <a:ext cx="711517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26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871B9-E43D-43D5-9188-1ADAC3D62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/>
              <a:t>Behavioral</a:t>
            </a:r>
            <a:r>
              <a:rPr lang="en-MY" dirty="0"/>
              <a:t> Observation Scales, BOS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C2EAE3-0313-49CA-B7DF-648A99152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1772816"/>
            <a:ext cx="705802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90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F6380-FD19-4EAC-AA67-A86B9C3BE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360 Degree 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CED59B-3B59-417F-A96C-C2F16D2B1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44824"/>
            <a:ext cx="74295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64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17CD1-B658-4FD0-AFE8-6466F2840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Measurement Error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AF1AC-8A33-4395-B718-8D0AA9E70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62" y="1700808"/>
            <a:ext cx="669607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89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1F8D1-2EDB-440A-88F7-F2B746CE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/>
              <a:t>Rater</a:t>
            </a:r>
            <a:r>
              <a:rPr lang="en-MY" dirty="0"/>
              <a:t> Error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DC3D8-32B8-426C-876A-77D3979E1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712" y="2204864"/>
            <a:ext cx="460057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78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4BE4-89E1-4E2C-87AD-C39149F2A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0C4A3-7640-4B79-AFFF-5104B06F8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491215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63</TotalTime>
  <Words>57</Words>
  <Application>Microsoft Office PowerPoint</Application>
  <PresentationFormat>On-screen Show (4:3)</PresentationFormat>
  <Paragraphs>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Times New Roman</vt:lpstr>
      <vt:lpstr>Wingdings</vt:lpstr>
      <vt:lpstr>Office Theme</vt:lpstr>
      <vt:lpstr>Measurement and Analysis II</vt:lpstr>
      <vt:lpstr>Data Analytics</vt:lpstr>
      <vt:lpstr>Balance Scorecard</vt:lpstr>
      <vt:lpstr>Strategy Implementation</vt:lpstr>
      <vt:lpstr>HR Measures and BSC</vt:lpstr>
      <vt:lpstr>Strategic Map</vt:lpstr>
      <vt:lpstr>Management by Objective (MBO)</vt:lpstr>
      <vt:lpstr>Workforce Scorecard</vt:lpstr>
      <vt:lpstr>Strategic Workforce Management</vt:lpstr>
      <vt:lpstr>HR Scorecard</vt:lpstr>
      <vt:lpstr>Forced Choice Ratings</vt:lpstr>
      <vt:lpstr>Ranking</vt:lpstr>
      <vt:lpstr>Forced Distribution</vt:lpstr>
      <vt:lpstr>Graphic Rating</vt:lpstr>
      <vt:lpstr>Behaviorally Anchored Rating Scale, BARS</vt:lpstr>
      <vt:lpstr>Behavioral Observation Scales, BOS</vt:lpstr>
      <vt:lpstr>360 Degree Feedback</vt:lpstr>
      <vt:lpstr>Measurement Error</vt:lpstr>
      <vt:lpstr>Rater Error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6</cp:revision>
  <cp:lastPrinted>1601-01-01T00:00:00Z</cp:lastPrinted>
  <dcterms:created xsi:type="dcterms:W3CDTF">2020-07-09T15:12:46Z</dcterms:created>
  <dcterms:modified xsi:type="dcterms:W3CDTF">2020-09-11T16:15:57Z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