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9" r:id="rId2"/>
    <p:sldId id="304" r:id="rId3"/>
    <p:sldId id="307" r:id="rId4"/>
    <p:sldId id="258" r:id="rId5"/>
    <p:sldId id="767" r:id="rId6"/>
    <p:sldId id="761" r:id="rId7"/>
    <p:sldId id="331" r:id="rId8"/>
    <p:sldId id="332" r:id="rId9"/>
    <p:sldId id="334" r:id="rId10"/>
    <p:sldId id="257" r:id="rId11"/>
    <p:sldId id="768" r:id="rId12"/>
    <p:sldId id="270" r:id="rId13"/>
    <p:sldId id="271" r:id="rId14"/>
    <p:sldId id="273" r:id="rId15"/>
    <p:sldId id="274" r:id="rId16"/>
    <p:sldId id="770" r:id="rId17"/>
    <p:sldId id="771" r:id="rId18"/>
    <p:sldId id="275" r:id="rId19"/>
    <p:sldId id="278" r:id="rId20"/>
    <p:sldId id="279" r:id="rId21"/>
    <p:sldId id="281" r:id="rId22"/>
    <p:sldId id="302" r:id="rId23"/>
    <p:sldId id="282" r:id="rId24"/>
    <p:sldId id="283" r:id="rId25"/>
    <p:sldId id="284" r:id="rId26"/>
    <p:sldId id="285" r:id="rId27"/>
    <p:sldId id="286" r:id="rId28"/>
    <p:sldId id="287" r:id="rId29"/>
    <p:sldId id="30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3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veri Krishnan" userId="b7c3e7e8-bc1d-4623-be8e-3cf7f79f0877" providerId="ADAL" clId="{675A7A04-A5E0-40B1-9F23-4A2CA7325F77}"/>
    <pc:docChg chg="delSld">
      <pc:chgData name="Kaveri Krishnan" userId="b7c3e7e8-bc1d-4623-be8e-3cf7f79f0877" providerId="ADAL" clId="{675A7A04-A5E0-40B1-9F23-4A2CA7325F77}" dt="2024-06-21T12:00:25.029" v="17" actId="47"/>
      <pc:docMkLst>
        <pc:docMk/>
      </pc:docMkLst>
      <pc:sldChg chg="del">
        <pc:chgData name="Kaveri Krishnan" userId="b7c3e7e8-bc1d-4623-be8e-3cf7f79f0877" providerId="ADAL" clId="{675A7A04-A5E0-40B1-9F23-4A2CA7325F77}" dt="2024-06-21T12:00:09.312" v="0" actId="47"/>
        <pc:sldMkLst>
          <pc:docMk/>
          <pc:sldMk cId="3513997134" sldId="369"/>
        </pc:sldMkLst>
      </pc:sldChg>
      <pc:sldChg chg="del">
        <pc:chgData name="Kaveri Krishnan" userId="b7c3e7e8-bc1d-4623-be8e-3cf7f79f0877" providerId="ADAL" clId="{675A7A04-A5E0-40B1-9F23-4A2CA7325F77}" dt="2024-06-21T12:00:21.254" v="11" actId="47"/>
        <pc:sldMkLst>
          <pc:docMk/>
          <pc:sldMk cId="3712365173" sldId="370"/>
        </pc:sldMkLst>
      </pc:sldChg>
      <pc:sldChg chg="del">
        <pc:chgData name="Kaveri Krishnan" userId="b7c3e7e8-bc1d-4623-be8e-3cf7f79f0877" providerId="ADAL" clId="{675A7A04-A5E0-40B1-9F23-4A2CA7325F77}" dt="2024-06-21T12:00:10.429" v="1" actId="47"/>
        <pc:sldMkLst>
          <pc:docMk/>
          <pc:sldMk cId="293754798" sldId="372"/>
        </pc:sldMkLst>
      </pc:sldChg>
      <pc:sldChg chg="del">
        <pc:chgData name="Kaveri Krishnan" userId="b7c3e7e8-bc1d-4623-be8e-3cf7f79f0877" providerId="ADAL" clId="{675A7A04-A5E0-40B1-9F23-4A2CA7325F77}" dt="2024-06-21T12:00:10.779" v="2" actId="47"/>
        <pc:sldMkLst>
          <pc:docMk/>
          <pc:sldMk cId="1335452037" sldId="373"/>
        </pc:sldMkLst>
      </pc:sldChg>
      <pc:sldChg chg="del">
        <pc:chgData name="Kaveri Krishnan" userId="b7c3e7e8-bc1d-4623-be8e-3cf7f79f0877" providerId="ADAL" clId="{675A7A04-A5E0-40B1-9F23-4A2CA7325F77}" dt="2024-06-21T12:00:13.962" v="3" actId="47"/>
        <pc:sldMkLst>
          <pc:docMk/>
          <pc:sldMk cId="3429731530" sldId="374"/>
        </pc:sldMkLst>
      </pc:sldChg>
      <pc:sldChg chg="del">
        <pc:chgData name="Kaveri Krishnan" userId="b7c3e7e8-bc1d-4623-be8e-3cf7f79f0877" providerId="ADAL" clId="{675A7A04-A5E0-40B1-9F23-4A2CA7325F77}" dt="2024-06-21T12:00:15.462" v="4" actId="47"/>
        <pc:sldMkLst>
          <pc:docMk/>
          <pc:sldMk cId="4011809818" sldId="375"/>
        </pc:sldMkLst>
      </pc:sldChg>
      <pc:sldChg chg="del">
        <pc:chgData name="Kaveri Krishnan" userId="b7c3e7e8-bc1d-4623-be8e-3cf7f79f0877" providerId="ADAL" clId="{675A7A04-A5E0-40B1-9F23-4A2CA7325F77}" dt="2024-06-21T12:00:16.578" v="5" actId="47"/>
        <pc:sldMkLst>
          <pc:docMk/>
          <pc:sldMk cId="3931580942" sldId="376"/>
        </pc:sldMkLst>
      </pc:sldChg>
      <pc:sldChg chg="del">
        <pc:chgData name="Kaveri Krishnan" userId="b7c3e7e8-bc1d-4623-be8e-3cf7f79f0877" providerId="ADAL" clId="{675A7A04-A5E0-40B1-9F23-4A2CA7325F77}" dt="2024-06-21T12:00:17.745" v="6" actId="47"/>
        <pc:sldMkLst>
          <pc:docMk/>
          <pc:sldMk cId="2387474241" sldId="377"/>
        </pc:sldMkLst>
      </pc:sldChg>
      <pc:sldChg chg="del">
        <pc:chgData name="Kaveri Krishnan" userId="b7c3e7e8-bc1d-4623-be8e-3cf7f79f0877" providerId="ADAL" clId="{675A7A04-A5E0-40B1-9F23-4A2CA7325F77}" dt="2024-06-21T12:00:19.133" v="7" actId="47"/>
        <pc:sldMkLst>
          <pc:docMk/>
          <pc:sldMk cId="3751399699" sldId="378"/>
        </pc:sldMkLst>
      </pc:sldChg>
      <pc:sldChg chg="del">
        <pc:chgData name="Kaveri Krishnan" userId="b7c3e7e8-bc1d-4623-be8e-3cf7f79f0877" providerId="ADAL" clId="{675A7A04-A5E0-40B1-9F23-4A2CA7325F77}" dt="2024-06-21T12:00:19.516" v="8" actId="47"/>
        <pc:sldMkLst>
          <pc:docMk/>
          <pc:sldMk cId="3822703091" sldId="379"/>
        </pc:sldMkLst>
      </pc:sldChg>
      <pc:sldChg chg="del">
        <pc:chgData name="Kaveri Krishnan" userId="b7c3e7e8-bc1d-4623-be8e-3cf7f79f0877" providerId="ADAL" clId="{675A7A04-A5E0-40B1-9F23-4A2CA7325F77}" dt="2024-06-21T12:00:19.979" v="9" actId="47"/>
        <pc:sldMkLst>
          <pc:docMk/>
          <pc:sldMk cId="2081532761" sldId="380"/>
        </pc:sldMkLst>
      </pc:sldChg>
      <pc:sldChg chg="del">
        <pc:chgData name="Kaveri Krishnan" userId="b7c3e7e8-bc1d-4623-be8e-3cf7f79f0877" providerId="ADAL" clId="{675A7A04-A5E0-40B1-9F23-4A2CA7325F77}" dt="2024-06-21T12:00:20.478" v="10" actId="47"/>
        <pc:sldMkLst>
          <pc:docMk/>
          <pc:sldMk cId="691811783" sldId="381"/>
        </pc:sldMkLst>
      </pc:sldChg>
      <pc:sldChg chg="del">
        <pc:chgData name="Kaveri Krishnan" userId="b7c3e7e8-bc1d-4623-be8e-3cf7f79f0877" providerId="ADAL" clId="{675A7A04-A5E0-40B1-9F23-4A2CA7325F77}" dt="2024-06-21T12:00:22.390" v="13" actId="47"/>
        <pc:sldMkLst>
          <pc:docMk/>
          <pc:sldMk cId="2308240593" sldId="392"/>
        </pc:sldMkLst>
      </pc:sldChg>
      <pc:sldChg chg="del">
        <pc:chgData name="Kaveri Krishnan" userId="b7c3e7e8-bc1d-4623-be8e-3cf7f79f0877" providerId="ADAL" clId="{675A7A04-A5E0-40B1-9F23-4A2CA7325F77}" dt="2024-06-21T12:00:22.919" v="14" actId="47"/>
        <pc:sldMkLst>
          <pc:docMk/>
          <pc:sldMk cId="4026680092" sldId="393"/>
        </pc:sldMkLst>
      </pc:sldChg>
      <pc:sldChg chg="del">
        <pc:chgData name="Kaveri Krishnan" userId="b7c3e7e8-bc1d-4623-be8e-3cf7f79f0877" providerId="ADAL" clId="{675A7A04-A5E0-40B1-9F23-4A2CA7325F77}" dt="2024-06-21T12:00:23.397" v="15" actId="47"/>
        <pc:sldMkLst>
          <pc:docMk/>
          <pc:sldMk cId="2211609171" sldId="396"/>
        </pc:sldMkLst>
      </pc:sldChg>
      <pc:sldChg chg="del">
        <pc:chgData name="Kaveri Krishnan" userId="b7c3e7e8-bc1d-4623-be8e-3cf7f79f0877" providerId="ADAL" clId="{675A7A04-A5E0-40B1-9F23-4A2CA7325F77}" dt="2024-06-21T12:00:24.002" v="16" actId="47"/>
        <pc:sldMkLst>
          <pc:docMk/>
          <pc:sldMk cId="390871588" sldId="397"/>
        </pc:sldMkLst>
      </pc:sldChg>
      <pc:sldChg chg="del">
        <pc:chgData name="Kaveri Krishnan" userId="b7c3e7e8-bc1d-4623-be8e-3cf7f79f0877" providerId="ADAL" clId="{675A7A04-A5E0-40B1-9F23-4A2CA7325F77}" dt="2024-06-21T12:00:25.029" v="17" actId="47"/>
        <pc:sldMkLst>
          <pc:docMk/>
          <pc:sldMk cId="2089308650" sldId="399"/>
        </pc:sldMkLst>
      </pc:sldChg>
      <pc:sldChg chg="del">
        <pc:chgData name="Kaveri Krishnan" userId="b7c3e7e8-bc1d-4623-be8e-3cf7f79f0877" providerId="ADAL" clId="{675A7A04-A5E0-40B1-9F23-4A2CA7325F77}" dt="2024-06-21T12:00:21.831" v="12" actId="47"/>
        <pc:sldMkLst>
          <pc:docMk/>
          <pc:sldMk cId="379419397" sldId="406"/>
        </pc:sldMkLst>
      </pc:sldChg>
    </pc:docChg>
  </pc:docChgLst>
  <pc:docChgLst>
    <pc:chgData name="Kaveri Krishnan" userId="b7c3e7e8-bc1d-4623-be8e-3cf7f79f0877" providerId="ADAL" clId="{20B51A70-2F66-4C14-966D-BDA2B8287D25}"/>
    <pc:docChg chg="undo redo custSel addSld delSld modSld sldOrd">
      <pc:chgData name="Kaveri Krishnan" userId="b7c3e7e8-bc1d-4623-be8e-3cf7f79f0877" providerId="ADAL" clId="{20B51A70-2F66-4C14-966D-BDA2B8287D25}" dt="2023-11-06T07:40:22.500" v="392" actId="20577"/>
      <pc:docMkLst>
        <pc:docMk/>
      </pc:docMkLst>
      <pc:sldChg chg="modSp mod">
        <pc:chgData name="Kaveri Krishnan" userId="b7c3e7e8-bc1d-4623-be8e-3cf7f79f0877" providerId="ADAL" clId="{20B51A70-2F66-4C14-966D-BDA2B8287D25}" dt="2023-11-06T04:55:09.571" v="377" actId="6549"/>
        <pc:sldMkLst>
          <pc:docMk/>
          <pc:sldMk cId="2603323842" sldId="257"/>
        </pc:sldMkLst>
      </pc:sldChg>
      <pc:sldChg chg="modSp add mod">
        <pc:chgData name="Kaveri Krishnan" userId="b7c3e7e8-bc1d-4623-be8e-3cf7f79f0877" providerId="ADAL" clId="{20B51A70-2F66-4C14-966D-BDA2B8287D25}" dt="2023-11-03T07:38:44.328" v="113" actId="27636"/>
        <pc:sldMkLst>
          <pc:docMk/>
          <pc:sldMk cId="3150701442" sldId="258"/>
        </pc:sldMkLst>
      </pc:sldChg>
      <pc:sldChg chg="modSp mod ord modAnim">
        <pc:chgData name="Kaveri Krishnan" userId="b7c3e7e8-bc1d-4623-be8e-3cf7f79f0877" providerId="ADAL" clId="{20B51A70-2F66-4C14-966D-BDA2B8287D25}" dt="2023-11-04T02:59:16.801" v="126"/>
        <pc:sldMkLst>
          <pc:docMk/>
          <pc:sldMk cId="599358173" sldId="259"/>
        </pc:sldMkLst>
      </pc:sldChg>
      <pc:sldChg chg="modSp add del mod">
        <pc:chgData name="Kaveri Krishnan" userId="b7c3e7e8-bc1d-4623-be8e-3cf7f79f0877" providerId="ADAL" clId="{20B51A70-2F66-4C14-966D-BDA2B8287D25}" dt="2023-11-03T07:44:04.519" v="120" actId="47"/>
        <pc:sldMkLst>
          <pc:docMk/>
          <pc:sldMk cId="3437222792" sldId="262"/>
        </pc:sldMkLst>
      </pc:sldChg>
      <pc:sldChg chg="modSp">
        <pc:chgData name="Kaveri Krishnan" userId="b7c3e7e8-bc1d-4623-be8e-3cf7f79f0877" providerId="ADAL" clId="{20B51A70-2F66-4C14-966D-BDA2B8287D25}" dt="2023-11-04T09:04:05.151" v="374" actId="20577"/>
        <pc:sldMkLst>
          <pc:docMk/>
          <pc:sldMk cId="3541457760" sldId="270"/>
        </pc:sldMkLst>
      </pc:sldChg>
      <pc:sldChg chg="modSp add mod">
        <pc:chgData name="Kaveri Krishnan" userId="b7c3e7e8-bc1d-4623-be8e-3cf7f79f0877" providerId="ADAL" clId="{20B51A70-2F66-4C14-966D-BDA2B8287D25}" dt="2023-11-03T07:32:32.797" v="97" actId="27636"/>
        <pc:sldMkLst>
          <pc:docMk/>
          <pc:sldMk cId="1518101744" sldId="276"/>
        </pc:sldMkLst>
      </pc:sldChg>
      <pc:sldChg chg="modSp add mod">
        <pc:chgData name="Kaveri Krishnan" userId="b7c3e7e8-bc1d-4623-be8e-3cf7f79f0877" providerId="ADAL" clId="{20B51A70-2F66-4C14-966D-BDA2B8287D25}" dt="2023-11-03T07:42:31.877" v="116" actId="1076"/>
        <pc:sldMkLst>
          <pc:docMk/>
          <pc:sldMk cId="4014597844" sldId="277"/>
        </pc:sldMkLst>
      </pc:sldChg>
      <pc:sldChg chg="modSp add mod">
        <pc:chgData name="Kaveri Krishnan" userId="b7c3e7e8-bc1d-4623-be8e-3cf7f79f0877" providerId="ADAL" clId="{20B51A70-2F66-4C14-966D-BDA2B8287D25}" dt="2023-11-03T07:43:24.677" v="117" actId="1076"/>
        <pc:sldMkLst>
          <pc:docMk/>
          <pc:sldMk cId="251928763" sldId="291"/>
        </pc:sldMkLst>
      </pc:sldChg>
      <pc:sldChg chg="modSp add del mod">
        <pc:chgData name="Kaveri Krishnan" userId="b7c3e7e8-bc1d-4623-be8e-3cf7f79f0877" providerId="ADAL" clId="{20B51A70-2F66-4C14-966D-BDA2B8287D25}" dt="2023-11-03T07:44:02.834" v="119" actId="47"/>
        <pc:sldMkLst>
          <pc:docMk/>
          <pc:sldMk cId="42145081" sldId="292"/>
        </pc:sldMkLst>
      </pc:sldChg>
      <pc:sldChg chg="modSp new mod">
        <pc:chgData name="Kaveri Krishnan" userId="b7c3e7e8-bc1d-4623-be8e-3cf7f79f0877" providerId="ADAL" clId="{20B51A70-2F66-4C14-966D-BDA2B8287D25}" dt="2023-11-03T02:34:17.695" v="88" actId="20577"/>
        <pc:sldMkLst>
          <pc:docMk/>
          <pc:sldMk cId="3424547588" sldId="304"/>
        </pc:sldMkLst>
      </pc:sldChg>
      <pc:sldChg chg="modSp new mod modAnim">
        <pc:chgData name="Kaveri Krishnan" userId="b7c3e7e8-bc1d-4623-be8e-3cf7f79f0877" providerId="ADAL" clId="{20B51A70-2F66-4C14-966D-BDA2B8287D25}" dt="2023-11-06T04:47:08.704" v="375"/>
        <pc:sldMkLst>
          <pc:docMk/>
          <pc:sldMk cId="1200906907" sldId="305"/>
        </pc:sldMkLst>
      </pc:sldChg>
      <pc:sldChg chg="addSp delSp modSp new mod">
        <pc:chgData name="Kaveri Krishnan" userId="b7c3e7e8-bc1d-4623-be8e-3cf7f79f0877" providerId="ADAL" clId="{20B51A70-2F66-4C14-966D-BDA2B8287D25}" dt="2023-10-29T10:43:32.784" v="79"/>
        <pc:sldMkLst>
          <pc:docMk/>
          <pc:sldMk cId="1856456963" sldId="306"/>
        </pc:sldMkLst>
      </pc:sldChg>
      <pc:sldChg chg="modSp new mod">
        <pc:chgData name="Kaveri Krishnan" userId="b7c3e7e8-bc1d-4623-be8e-3cf7f79f0877" providerId="ADAL" clId="{20B51A70-2F66-4C14-966D-BDA2B8287D25}" dt="2023-11-03T02:34:02.007" v="87" actId="20577"/>
        <pc:sldMkLst>
          <pc:docMk/>
          <pc:sldMk cId="1744008641" sldId="307"/>
        </pc:sldMkLst>
      </pc:sldChg>
      <pc:sldChg chg="add">
        <pc:chgData name="Kaveri Krishnan" userId="b7c3e7e8-bc1d-4623-be8e-3cf7f79f0877" providerId="ADAL" clId="{20B51A70-2F66-4C14-966D-BDA2B8287D25}" dt="2023-11-03T07:38:44.153" v="112"/>
        <pc:sldMkLst>
          <pc:docMk/>
          <pc:sldMk cId="0" sldId="318"/>
        </pc:sldMkLst>
      </pc:sldChg>
      <pc:sldChg chg="modSp add mod">
        <pc:chgData name="Kaveri Krishnan" userId="b7c3e7e8-bc1d-4623-be8e-3cf7f79f0877" providerId="ADAL" clId="{20B51A70-2F66-4C14-966D-BDA2B8287D25}" dt="2023-11-03T07:40:27.545" v="115" actId="1076"/>
        <pc:sldMkLst>
          <pc:docMk/>
          <pc:sldMk cId="1107839636" sldId="319"/>
        </pc:sldMkLst>
      </pc:sldChg>
      <pc:sldChg chg="modSp add mod">
        <pc:chgData name="Kaveri Krishnan" userId="b7c3e7e8-bc1d-4623-be8e-3cf7f79f0877" providerId="ADAL" clId="{20B51A70-2F66-4C14-966D-BDA2B8287D25}" dt="2023-11-03T07:32:32.750" v="92" actId="27636"/>
        <pc:sldMkLst>
          <pc:docMk/>
          <pc:sldMk cId="1660313326" sldId="331"/>
        </pc:sldMkLst>
      </pc:sldChg>
      <pc:sldChg chg="modSp add mod">
        <pc:chgData name="Kaveri Krishnan" userId="b7c3e7e8-bc1d-4623-be8e-3cf7f79f0877" providerId="ADAL" clId="{20B51A70-2F66-4C14-966D-BDA2B8287D25}" dt="2023-11-03T07:34:20.151" v="107" actId="20577"/>
        <pc:sldMkLst>
          <pc:docMk/>
          <pc:sldMk cId="2646391218" sldId="332"/>
        </pc:sldMkLst>
      </pc:sldChg>
      <pc:sldChg chg="modSp add mod">
        <pc:chgData name="Kaveri Krishnan" userId="b7c3e7e8-bc1d-4623-be8e-3cf7f79f0877" providerId="ADAL" clId="{20B51A70-2F66-4C14-966D-BDA2B8287D25}" dt="2023-11-03T07:34:37.603" v="109" actId="1076"/>
        <pc:sldMkLst>
          <pc:docMk/>
          <pc:sldMk cId="763555159" sldId="334"/>
        </pc:sldMkLst>
      </pc:sldChg>
      <pc:sldChg chg="addSp delSp modSp add mod">
        <pc:chgData name="Kaveri Krishnan" userId="b7c3e7e8-bc1d-4623-be8e-3cf7f79f0877" providerId="ADAL" clId="{20B51A70-2F66-4C14-966D-BDA2B8287D25}" dt="2023-11-06T04:54:31.230" v="376" actId="478"/>
        <pc:sldMkLst>
          <pc:docMk/>
          <pc:sldMk cId="2411978535" sldId="585"/>
        </pc:sldMkLst>
      </pc:sldChg>
      <pc:sldChg chg="add">
        <pc:chgData name="Kaveri Krishnan" userId="b7c3e7e8-bc1d-4623-be8e-3cf7f79f0877" providerId="ADAL" clId="{20B51A70-2F66-4C14-966D-BDA2B8287D25}" dt="2023-11-03T07:32:32.625" v="91"/>
        <pc:sldMkLst>
          <pc:docMk/>
          <pc:sldMk cId="3339741425" sldId="757"/>
        </pc:sldMkLst>
      </pc:sldChg>
      <pc:sldChg chg="modSp add mod">
        <pc:chgData name="Kaveri Krishnan" userId="b7c3e7e8-bc1d-4623-be8e-3cf7f79f0877" providerId="ADAL" clId="{20B51A70-2F66-4C14-966D-BDA2B8287D25}" dt="2023-11-03T07:36:07.267" v="111" actId="1076"/>
        <pc:sldMkLst>
          <pc:docMk/>
          <pc:sldMk cId="1116507095" sldId="758"/>
        </pc:sldMkLst>
      </pc:sldChg>
      <pc:sldChg chg="add">
        <pc:chgData name="Kaveri Krishnan" userId="b7c3e7e8-bc1d-4623-be8e-3cf7f79f0877" providerId="ADAL" clId="{20B51A70-2F66-4C14-966D-BDA2B8287D25}" dt="2023-11-03T07:32:32.625" v="91"/>
        <pc:sldMkLst>
          <pc:docMk/>
          <pc:sldMk cId="1194315843" sldId="759"/>
        </pc:sldMkLst>
      </pc:sldChg>
      <pc:sldChg chg="add">
        <pc:chgData name="Kaveri Krishnan" userId="b7c3e7e8-bc1d-4623-be8e-3cf7f79f0877" providerId="ADAL" clId="{20B51A70-2F66-4C14-966D-BDA2B8287D25}" dt="2023-11-03T07:32:32.625" v="91"/>
        <pc:sldMkLst>
          <pc:docMk/>
          <pc:sldMk cId="1454635306" sldId="761"/>
        </pc:sldMkLst>
      </pc:sldChg>
      <pc:sldChg chg="add">
        <pc:chgData name="Kaveri Krishnan" userId="b7c3e7e8-bc1d-4623-be8e-3cf7f79f0877" providerId="ADAL" clId="{20B51A70-2F66-4C14-966D-BDA2B8287D25}" dt="2023-11-03T07:32:32.625" v="91"/>
        <pc:sldMkLst>
          <pc:docMk/>
          <pc:sldMk cId="1969444160" sldId="762"/>
        </pc:sldMkLst>
      </pc:sldChg>
      <pc:sldChg chg="modSp add mod">
        <pc:chgData name="Kaveri Krishnan" userId="b7c3e7e8-bc1d-4623-be8e-3cf7f79f0877" providerId="ADAL" clId="{20B51A70-2F66-4C14-966D-BDA2B8287D25}" dt="2023-11-03T07:32:32.781" v="94" actId="27636"/>
        <pc:sldMkLst>
          <pc:docMk/>
          <pc:sldMk cId="3918485429" sldId="763"/>
        </pc:sldMkLst>
      </pc:sldChg>
      <pc:sldChg chg="modSp add mod">
        <pc:chgData name="Kaveri Krishnan" userId="b7c3e7e8-bc1d-4623-be8e-3cf7f79f0877" providerId="ADAL" clId="{20B51A70-2F66-4C14-966D-BDA2B8287D25}" dt="2023-11-03T07:32:32.781" v="95" actId="27636"/>
        <pc:sldMkLst>
          <pc:docMk/>
          <pc:sldMk cId="868983573" sldId="764"/>
        </pc:sldMkLst>
      </pc:sldChg>
      <pc:sldChg chg="modSp add mod">
        <pc:chgData name="Kaveri Krishnan" userId="b7c3e7e8-bc1d-4623-be8e-3cf7f79f0877" providerId="ADAL" clId="{20B51A70-2F66-4C14-966D-BDA2B8287D25}" dt="2023-11-03T07:32:32.797" v="96" actId="27636"/>
        <pc:sldMkLst>
          <pc:docMk/>
          <pc:sldMk cId="3336493507" sldId="765"/>
        </pc:sldMkLst>
      </pc:sldChg>
      <pc:sldChg chg="add">
        <pc:chgData name="Kaveri Krishnan" userId="b7c3e7e8-bc1d-4623-be8e-3cf7f79f0877" providerId="ADAL" clId="{20B51A70-2F66-4C14-966D-BDA2B8287D25}" dt="2023-11-03T07:32:32.625" v="91"/>
        <pc:sldMkLst>
          <pc:docMk/>
          <pc:sldMk cId="42877959" sldId="766"/>
        </pc:sldMkLst>
      </pc:sldChg>
      <pc:sldChg chg="modSp add mod">
        <pc:chgData name="Kaveri Krishnan" userId="b7c3e7e8-bc1d-4623-be8e-3cf7f79f0877" providerId="ADAL" clId="{20B51A70-2F66-4C14-966D-BDA2B8287D25}" dt="2023-11-03T07:32:32.813" v="98" actId="27636"/>
        <pc:sldMkLst>
          <pc:docMk/>
          <pc:sldMk cId="2820404218" sldId="767"/>
        </pc:sldMkLst>
      </pc:sldChg>
      <pc:sldChg chg="modSp new mod">
        <pc:chgData name="Kaveri Krishnan" userId="b7c3e7e8-bc1d-4623-be8e-3cf7f79f0877" providerId="ADAL" clId="{20B51A70-2F66-4C14-966D-BDA2B8287D25}" dt="2023-11-06T04:56:18.248" v="386" actId="108"/>
        <pc:sldMkLst>
          <pc:docMk/>
          <pc:sldMk cId="626562040" sldId="768"/>
        </pc:sldMkLst>
      </pc:sldChg>
      <pc:sldChg chg="modSp new mod">
        <pc:chgData name="Kaveri Krishnan" userId="b7c3e7e8-bc1d-4623-be8e-3cf7f79f0877" providerId="ADAL" clId="{20B51A70-2F66-4C14-966D-BDA2B8287D25}" dt="2023-11-06T07:40:22.500" v="392" actId="20577"/>
        <pc:sldMkLst>
          <pc:docMk/>
          <pc:sldMk cId="536035098" sldId="769"/>
        </pc:sldMkLst>
      </pc:sldChg>
    </pc:docChg>
  </pc:docChgLst>
  <pc:docChgLst>
    <pc:chgData name="Kaveri Krishnan" userId="b7c3e7e8-bc1d-4623-be8e-3cf7f79f0877" providerId="ADAL" clId="{F233E318-F3DB-4698-A5BD-21786E1D8786}"/>
    <pc:docChg chg="custSel addSld delSld modSld sldOrd">
      <pc:chgData name="Kaveri Krishnan" userId="b7c3e7e8-bc1d-4623-be8e-3cf7f79f0877" providerId="ADAL" clId="{F233E318-F3DB-4698-A5BD-21786E1D8786}" dt="2024-03-17T04:25:16.593" v="40" actId="729"/>
      <pc:docMkLst>
        <pc:docMk/>
      </pc:docMkLst>
      <pc:sldChg chg="modSp mod">
        <pc:chgData name="Kaveri Krishnan" userId="b7c3e7e8-bc1d-4623-be8e-3cf7f79f0877" providerId="ADAL" clId="{F233E318-F3DB-4698-A5BD-21786E1D8786}" dt="2024-03-15T03:33:08.760" v="6" actId="255"/>
        <pc:sldMkLst>
          <pc:docMk/>
          <pc:sldMk cId="3150701442" sldId="258"/>
        </pc:sldMkLst>
      </pc:sldChg>
      <pc:sldChg chg="add">
        <pc:chgData name="Kaveri Krishnan" userId="b7c3e7e8-bc1d-4623-be8e-3cf7f79f0877" providerId="ADAL" clId="{F233E318-F3DB-4698-A5BD-21786E1D8786}" dt="2024-03-16T17:22:32.528" v="30"/>
        <pc:sldMkLst>
          <pc:docMk/>
          <pc:sldMk cId="0" sldId="261"/>
        </pc:sldMkLst>
      </pc:sldChg>
      <pc:sldChg chg="add">
        <pc:chgData name="Kaveri Krishnan" userId="b7c3e7e8-bc1d-4623-be8e-3cf7f79f0877" providerId="ADAL" clId="{F233E318-F3DB-4698-A5BD-21786E1D8786}" dt="2024-03-16T17:22:32.528" v="30"/>
        <pc:sldMkLst>
          <pc:docMk/>
          <pc:sldMk cId="0" sldId="262"/>
        </pc:sldMkLst>
      </pc:sldChg>
      <pc:sldChg chg="del">
        <pc:chgData name="Kaveri Krishnan" userId="b7c3e7e8-bc1d-4623-be8e-3cf7f79f0877" providerId="ADAL" clId="{F233E318-F3DB-4698-A5BD-21786E1D8786}" dt="2024-03-16T17:38:28.183" v="31" actId="47"/>
        <pc:sldMkLst>
          <pc:docMk/>
          <pc:sldMk cId="1317551739" sldId="269"/>
        </pc:sldMkLst>
      </pc:sldChg>
      <pc:sldChg chg="del">
        <pc:chgData name="Kaveri Krishnan" userId="b7c3e7e8-bc1d-4623-be8e-3cf7f79f0877" providerId="ADAL" clId="{F233E318-F3DB-4698-A5BD-21786E1D8786}" dt="2024-03-16T17:02:41.878" v="25" actId="47"/>
        <pc:sldMkLst>
          <pc:docMk/>
          <pc:sldMk cId="3139182622" sldId="272"/>
        </pc:sldMkLst>
      </pc:sldChg>
      <pc:sldChg chg="del">
        <pc:chgData name="Kaveri Krishnan" userId="b7c3e7e8-bc1d-4623-be8e-3cf7f79f0877" providerId="ADAL" clId="{F233E318-F3DB-4698-A5BD-21786E1D8786}" dt="2024-03-15T03:34:25.926" v="14" actId="47"/>
        <pc:sldMkLst>
          <pc:docMk/>
          <pc:sldMk cId="1518101744" sldId="276"/>
        </pc:sldMkLst>
      </pc:sldChg>
      <pc:sldChg chg="del">
        <pc:chgData name="Kaveri Krishnan" userId="b7c3e7e8-bc1d-4623-be8e-3cf7f79f0877" providerId="ADAL" clId="{F233E318-F3DB-4698-A5BD-21786E1D8786}" dt="2024-03-15T03:34:25.113" v="13" actId="47"/>
        <pc:sldMkLst>
          <pc:docMk/>
          <pc:sldMk cId="4014597844" sldId="277"/>
        </pc:sldMkLst>
      </pc:sldChg>
      <pc:sldChg chg="del">
        <pc:chgData name="Kaveri Krishnan" userId="b7c3e7e8-bc1d-4623-be8e-3cf7f79f0877" providerId="ADAL" clId="{F233E318-F3DB-4698-A5BD-21786E1D8786}" dt="2024-03-15T03:34:28.135" v="16" actId="47"/>
        <pc:sldMkLst>
          <pc:docMk/>
          <pc:sldMk cId="251928763" sldId="291"/>
        </pc:sldMkLst>
      </pc:sldChg>
      <pc:sldChg chg="add">
        <pc:chgData name="Kaveri Krishnan" userId="b7c3e7e8-bc1d-4623-be8e-3cf7f79f0877" providerId="ADAL" clId="{F233E318-F3DB-4698-A5BD-21786E1D8786}" dt="2024-03-16T17:22:32.528" v="30"/>
        <pc:sldMkLst>
          <pc:docMk/>
          <pc:sldMk cId="2861237376" sldId="293"/>
        </pc:sldMkLst>
      </pc:sldChg>
      <pc:sldChg chg="add">
        <pc:chgData name="Kaveri Krishnan" userId="b7c3e7e8-bc1d-4623-be8e-3cf7f79f0877" providerId="ADAL" clId="{F233E318-F3DB-4698-A5BD-21786E1D8786}" dt="2024-03-16T17:22:32.528" v="30"/>
        <pc:sldMkLst>
          <pc:docMk/>
          <pc:sldMk cId="3500060851" sldId="294"/>
        </pc:sldMkLst>
      </pc:sldChg>
      <pc:sldChg chg="add">
        <pc:chgData name="Kaveri Krishnan" userId="b7c3e7e8-bc1d-4623-be8e-3cf7f79f0877" providerId="ADAL" clId="{F233E318-F3DB-4698-A5BD-21786E1D8786}" dt="2024-03-16T17:22:32.528" v="30"/>
        <pc:sldMkLst>
          <pc:docMk/>
          <pc:sldMk cId="4138880407" sldId="296"/>
        </pc:sldMkLst>
      </pc:sldChg>
      <pc:sldChg chg="add">
        <pc:chgData name="Kaveri Krishnan" userId="b7c3e7e8-bc1d-4623-be8e-3cf7f79f0877" providerId="ADAL" clId="{F233E318-F3DB-4698-A5BD-21786E1D8786}" dt="2024-03-16T17:22:32.528" v="30"/>
        <pc:sldMkLst>
          <pc:docMk/>
          <pc:sldMk cId="162085939" sldId="297"/>
        </pc:sldMkLst>
      </pc:sldChg>
      <pc:sldChg chg="add">
        <pc:chgData name="Kaveri Krishnan" userId="b7c3e7e8-bc1d-4623-be8e-3cf7f79f0877" providerId="ADAL" clId="{F233E318-F3DB-4698-A5BD-21786E1D8786}" dt="2024-03-16T17:22:32.528" v="30"/>
        <pc:sldMkLst>
          <pc:docMk/>
          <pc:sldMk cId="1928392648" sldId="300"/>
        </pc:sldMkLst>
      </pc:sldChg>
      <pc:sldChg chg="addSp delSp modSp mod">
        <pc:chgData name="Kaveri Krishnan" userId="b7c3e7e8-bc1d-4623-be8e-3cf7f79f0877" providerId="ADAL" clId="{F233E318-F3DB-4698-A5BD-21786E1D8786}" dt="2024-03-16T17:22:29.184" v="27" actId="478"/>
        <pc:sldMkLst>
          <pc:docMk/>
          <pc:sldMk cId="2043878335" sldId="303"/>
        </pc:sldMkLst>
      </pc:sldChg>
      <pc:sldChg chg="del">
        <pc:chgData name="Kaveri Krishnan" userId="b7c3e7e8-bc1d-4623-be8e-3cf7f79f0877" providerId="ADAL" clId="{F233E318-F3DB-4698-A5BD-21786E1D8786}" dt="2024-03-15T03:31:54.203" v="0" actId="47"/>
        <pc:sldMkLst>
          <pc:docMk/>
          <pc:sldMk cId="1200906907" sldId="305"/>
        </pc:sldMkLst>
      </pc:sldChg>
      <pc:sldChg chg="del">
        <pc:chgData name="Kaveri Krishnan" userId="b7c3e7e8-bc1d-4623-be8e-3cf7f79f0877" providerId="ADAL" clId="{F233E318-F3DB-4698-A5BD-21786E1D8786}" dt="2024-03-15T03:31:56.561" v="1" actId="47"/>
        <pc:sldMkLst>
          <pc:docMk/>
          <pc:sldMk cId="1856456963" sldId="306"/>
        </pc:sldMkLst>
      </pc:sldChg>
      <pc:sldChg chg="del">
        <pc:chgData name="Kaveri Krishnan" userId="b7c3e7e8-bc1d-4623-be8e-3cf7f79f0877" providerId="ADAL" clId="{F233E318-F3DB-4698-A5BD-21786E1D8786}" dt="2024-03-15T03:32:49.242" v="3" actId="47"/>
        <pc:sldMkLst>
          <pc:docMk/>
          <pc:sldMk cId="0" sldId="318"/>
        </pc:sldMkLst>
      </pc:sldChg>
      <pc:sldChg chg="del">
        <pc:chgData name="Kaveri Krishnan" userId="b7c3e7e8-bc1d-4623-be8e-3cf7f79f0877" providerId="ADAL" clId="{F233E318-F3DB-4698-A5BD-21786E1D8786}" dt="2024-03-15T03:58:20.696" v="20" actId="47"/>
        <pc:sldMkLst>
          <pc:docMk/>
          <pc:sldMk cId="1107839636" sldId="319"/>
        </pc:sldMkLst>
      </pc:sldChg>
      <pc:sldChg chg="add">
        <pc:chgData name="Kaveri Krishnan" userId="b7c3e7e8-bc1d-4623-be8e-3cf7f79f0877" providerId="ADAL" clId="{F233E318-F3DB-4698-A5BD-21786E1D8786}" dt="2024-03-16T17:22:32.528" v="30"/>
        <pc:sldMkLst>
          <pc:docMk/>
          <pc:sldMk cId="3218170306" sldId="343"/>
        </pc:sldMkLst>
      </pc:sldChg>
      <pc:sldChg chg="add">
        <pc:chgData name="Kaveri Krishnan" userId="b7c3e7e8-bc1d-4623-be8e-3cf7f79f0877" providerId="ADAL" clId="{F233E318-F3DB-4698-A5BD-21786E1D8786}" dt="2024-03-16T17:22:32.528" v="30"/>
        <pc:sldMkLst>
          <pc:docMk/>
          <pc:sldMk cId="2988219302" sldId="344"/>
        </pc:sldMkLst>
      </pc:sldChg>
      <pc:sldChg chg="add">
        <pc:chgData name="Kaveri Krishnan" userId="b7c3e7e8-bc1d-4623-be8e-3cf7f79f0877" providerId="ADAL" clId="{F233E318-F3DB-4698-A5BD-21786E1D8786}" dt="2024-03-16T17:22:32.528" v="30"/>
        <pc:sldMkLst>
          <pc:docMk/>
          <pc:sldMk cId="4064600674" sldId="345"/>
        </pc:sldMkLst>
      </pc:sldChg>
      <pc:sldChg chg="add">
        <pc:chgData name="Kaveri Krishnan" userId="b7c3e7e8-bc1d-4623-be8e-3cf7f79f0877" providerId="ADAL" clId="{F233E318-F3DB-4698-A5BD-21786E1D8786}" dt="2024-03-16T17:22:32.528" v="30"/>
        <pc:sldMkLst>
          <pc:docMk/>
          <pc:sldMk cId="3083047749" sldId="347"/>
        </pc:sldMkLst>
      </pc:sldChg>
      <pc:sldChg chg="add">
        <pc:chgData name="Kaveri Krishnan" userId="b7c3e7e8-bc1d-4623-be8e-3cf7f79f0877" providerId="ADAL" clId="{F233E318-F3DB-4698-A5BD-21786E1D8786}" dt="2024-03-16T17:22:32.528" v="30"/>
        <pc:sldMkLst>
          <pc:docMk/>
          <pc:sldMk cId="1309941514" sldId="348"/>
        </pc:sldMkLst>
      </pc:sldChg>
      <pc:sldChg chg="add">
        <pc:chgData name="Kaveri Krishnan" userId="b7c3e7e8-bc1d-4623-be8e-3cf7f79f0877" providerId="ADAL" clId="{F233E318-F3DB-4698-A5BD-21786E1D8786}" dt="2024-03-16T17:22:32.528" v="30"/>
        <pc:sldMkLst>
          <pc:docMk/>
          <pc:sldMk cId="264832987" sldId="349"/>
        </pc:sldMkLst>
      </pc:sldChg>
      <pc:sldChg chg="add">
        <pc:chgData name="Kaveri Krishnan" userId="b7c3e7e8-bc1d-4623-be8e-3cf7f79f0877" providerId="ADAL" clId="{F233E318-F3DB-4698-A5BD-21786E1D8786}" dt="2024-03-16T17:22:32.528" v="30"/>
        <pc:sldMkLst>
          <pc:docMk/>
          <pc:sldMk cId="3645779392" sldId="350"/>
        </pc:sldMkLst>
      </pc:sldChg>
      <pc:sldChg chg="add">
        <pc:chgData name="Kaveri Krishnan" userId="b7c3e7e8-bc1d-4623-be8e-3cf7f79f0877" providerId="ADAL" clId="{F233E318-F3DB-4698-A5BD-21786E1D8786}" dt="2024-03-16T17:22:32.528" v="30"/>
        <pc:sldMkLst>
          <pc:docMk/>
          <pc:sldMk cId="1186646834" sldId="351"/>
        </pc:sldMkLst>
      </pc:sldChg>
      <pc:sldChg chg="add">
        <pc:chgData name="Kaveri Krishnan" userId="b7c3e7e8-bc1d-4623-be8e-3cf7f79f0877" providerId="ADAL" clId="{F233E318-F3DB-4698-A5BD-21786E1D8786}" dt="2024-03-16T17:22:32.528" v="30"/>
        <pc:sldMkLst>
          <pc:docMk/>
          <pc:sldMk cId="948633780" sldId="352"/>
        </pc:sldMkLst>
      </pc:sldChg>
      <pc:sldChg chg="add">
        <pc:chgData name="Kaveri Krishnan" userId="b7c3e7e8-bc1d-4623-be8e-3cf7f79f0877" providerId="ADAL" clId="{F233E318-F3DB-4698-A5BD-21786E1D8786}" dt="2024-03-16T17:22:32.528" v="30"/>
        <pc:sldMkLst>
          <pc:docMk/>
          <pc:sldMk cId="3513997134" sldId="369"/>
        </pc:sldMkLst>
      </pc:sldChg>
      <pc:sldChg chg="add">
        <pc:chgData name="Kaveri Krishnan" userId="b7c3e7e8-bc1d-4623-be8e-3cf7f79f0877" providerId="ADAL" clId="{F233E318-F3DB-4698-A5BD-21786E1D8786}" dt="2024-03-16T17:22:32.528" v="30"/>
        <pc:sldMkLst>
          <pc:docMk/>
          <pc:sldMk cId="3712365173" sldId="370"/>
        </pc:sldMkLst>
      </pc:sldChg>
      <pc:sldChg chg="add">
        <pc:chgData name="Kaveri Krishnan" userId="b7c3e7e8-bc1d-4623-be8e-3cf7f79f0877" providerId="ADAL" clId="{F233E318-F3DB-4698-A5BD-21786E1D8786}" dt="2024-03-16T17:22:32.528" v="30"/>
        <pc:sldMkLst>
          <pc:docMk/>
          <pc:sldMk cId="293754798" sldId="372"/>
        </pc:sldMkLst>
      </pc:sldChg>
      <pc:sldChg chg="add">
        <pc:chgData name="Kaveri Krishnan" userId="b7c3e7e8-bc1d-4623-be8e-3cf7f79f0877" providerId="ADAL" clId="{F233E318-F3DB-4698-A5BD-21786E1D8786}" dt="2024-03-16T17:22:32.528" v="30"/>
        <pc:sldMkLst>
          <pc:docMk/>
          <pc:sldMk cId="1335452037" sldId="373"/>
        </pc:sldMkLst>
      </pc:sldChg>
      <pc:sldChg chg="add">
        <pc:chgData name="Kaveri Krishnan" userId="b7c3e7e8-bc1d-4623-be8e-3cf7f79f0877" providerId="ADAL" clId="{F233E318-F3DB-4698-A5BD-21786E1D8786}" dt="2024-03-16T17:22:32.528" v="30"/>
        <pc:sldMkLst>
          <pc:docMk/>
          <pc:sldMk cId="3429731530" sldId="374"/>
        </pc:sldMkLst>
      </pc:sldChg>
      <pc:sldChg chg="add">
        <pc:chgData name="Kaveri Krishnan" userId="b7c3e7e8-bc1d-4623-be8e-3cf7f79f0877" providerId="ADAL" clId="{F233E318-F3DB-4698-A5BD-21786E1D8786}" dt="2024-03-16T17:22:32.528" v="30"/>
        <pc:sldMkLst>
          <pc:docMk/>
          <pc:sldMk cId="4011809818" sldId="375"/>
        </pc:sldMkLst>
      </pc:sldChg>
      <pc:sldChg chg="add">
        <pc:chgData name="Kaveri Krishnan" userId="b7c3e7e8-bc1d-4623-be8e-3cf7f79f0877" providerId="ADAL" clId="{F233E318-F3DB-4698-A5BD-21786E1D8786}" dt="2024-03-16T17:22:32.528" v="30"/>
        <pc:sldMkLst>
          <pc:docMk/>
          <pc:sldMk cId="3931580942" sldId="376"/>
        </pc:sldMkLst>
      </pc:sldChg>
      <pc:sldChg chg="add">
        <pc:chgData name="Kaveri Krishnan" userId="b7c3e7e8-bc1d-4623-be8e-3cf7f79f0877" providerId="ADAL" clId="{F233E318-F3DB-4698-A5BD-21786E1D8786}" dt="2024-03-16T17:22:32.528" v="30"/>
        <pc:sldMkLst>
          <pc:docMk/>
          <pc:sldMk cId="2387474241" sldId="377"/>
        </pc:sldMkLst>
      </pc:sldChg>
      <pc:sldChg chg="add">
        <pc:chgData name="Kaveri Krishnan" userId="b7c3e7e8-bc1d-4623-be8e-3cf7f79f0877" providerId="ADAL" clId="{F233E318-F3DB-4698-A5BD-21786E1D8786}" dt="2024-03-16T17:22:32.528" v="30"/>
        <pc:sldMkLst>
          <pc:docMk/>
          <pc:sldMk cId="3751399699" sldId="378"/>
        </pc:sldMkLst>
      </pc:sldChg>
      <pc:sldChg chg="delSp add setBg delDesignElem">
        <pc:chgData name="Kaveri Krishnan" userId="b7c3e7e8-bc1d-4623-be8e-3cf7f79f0877" providerId="ADAL" clId="{F233E318-F3DB-4698-A5BD-21786E1D8786}" dt="2024-03-16T17:22:32.528" v="30"/>
        <pc:sldMkLst>
          <pc:docMk/>
          <pc:sldMk cId="3822703091" sldId="379"/>
        </pc:sldMkLst>
      </pc:sldChg>
      <pc:sldChg chg="add">
        <pc:chgData name="Kaveri Krishnan" userId="b7c3e7e8-bc1d-4623-be8e-3cf7f79f0877" providerId="ADAL" clId="{F233E318-F3DB-4698-A5BD-21786E1D8786}" dt="2024-03-16T17:22:32.528" v="30"/>
        <pc:sldMkLst>
          <pc:docMk/>
          <pc:sldMk cId="2081532761" sldId="380"/>
        </pc:sldMkLst>
      </pc:sldChg>
      <pc:sldChg chg="add">
        <pc:chgData name="Kaveri Krishnan" userId="b7c3e7e8-bc1d-4623-be8e-3cf7f79f0877" providerId="ADAL" clId="{F233E318-F3DB-4698-A5BD-21786E1D8786}" dt="2024-03-16T17:22:32.528" v="30"/>
        <pc:sldMkLst>
          <pc:docMk/>
          <pc:sldMk cId="691811783" sldId="381"/>
        </pc:sldMkLst>
      </pc:sldChg>
      <pc:sldChg chg="add">
        <pc:chgData name="Kaveri Krishnan" userId="b7c3e7e8-bc1d-4623-be8e-3cf7f79f0877" providerId="ADAL" clId="{F233E318-F3DB-4698-A5BD-21786E1D8786}" dt="2024-03-16T17:22:32.528" v="30"/>
        <pc:sldMkLst>
          <pc:docMk/>
          <pc:sldMk cId="2308240593" sldId="392"/>
        </pc:sldMkLst>
      </pc:sldChg>
      <pc:sldChg chg="add">
        <pc:chgData name="Kaveri Krishnan" userId="b7c3e7e8-bc1d-4623-be8e-3cf7f79f0877" providerId="ADAL" clId="{F233E318-F3DB-4698-A5BD-21786E1D8786}" dt="2024-03-16T17:22:32.528" v="30"/>
        <pc:sldMkLst>
          <pc:docMk/>
          <pc:sldMk cId="4026680092" sldId="393"/>
        </pc:sldMkLst>
      </pc:sldChg>
      <pc:sldChg chg="add">
        <pc:chgData name="Kaveri Krishnan" userId="b7c3e7e8-bc1d-4623-be8e-3cf7f79f0877" providerId="ADAL" clId="{F233E318-F3DB-4698-A5BD-21786E1D8786}" dt="2024-03-16T17:22:32.528" v="30"/>
        <pc:sldMkLst>
          <pc:docMk/>
          <pc:sldMk cId="2211609171" sldId="396"/>
        </pc:sldMkLst>
      </pc:sldChg>
      <pc:sldChg chg="add">
        <pc:chgData name="Kaveri Krishnan" userId="b7c3e7e8-bc1d-4623-be8e-3cf7f79f0877" providerId="ADAL" clId="{F233E318-F3DB-4698-A5BD-21786E1D8786}" dt="2024-03-16T17:22:32.528" v="30"/>
        <pc:sldMkLst>
          <pc:docMk/>
          <pc:sldMk cId="390871588" sldId="397"/>
        </pc:sldMkLst>
      </pc:sldChg>
      <pc:sldChg chg="add">
        <pc:chgData name="Kaveri Krishnan" userId="b7c3e7e8-bc1d-4623-be8e-3cf7f79f0877" providerId="ADAL" clId="{F233E318-F3DB-4698-A5BD-21786E1D8786}" dt="2024-03-16T17:22:32.528" v="30"/>
        <pc:sldMkLst>
          <pc:docMk/>
          <pc:sldMk cId="2089308650" sldId="399"/>
        </pc:sldMkLst>
      </pc:sldChg>
      <pc:sldChg chg="add">
        <pc:chgData name="Kaveri Krishnan" userId="b7c3e7e8-bc1d-4623-be8e-3cf7f79f0877" providerId="ADAL" clId="{F233E318-F3DB-4698-A5BD-21786E1D8786}" dt="2024-03-16T17:22:32.528" v="30"/>
        <pc:sldMkLst>
          <pc:docMk/>
          <pc:sldMk cId="3494495707" sldId="402"/>
        </pc:sldMkLst>
      </pc:sldChg>
      <pc:sldChg chg="add">
        <pc:chgData name="Kaveri Krishnan" userId="b7c3e7e8-bc1d-4623-be8e-3cf7f79f0877" providerId="ADAL" clId="{F233E318-F3DB-4698-A5BD-21786E1D8786}" dt="2024-03-16T17:22:32.528" v="30"/>
        <pc:sldMkLst>
          <pc:docMk/>
          <pc:sldMk cId="2453335787" sldId="404"/>
        </pc:sldMkLst>
      </pc:sldChg>
      <pc:sldChg chg="add">
        <pc:chgData name="Kaveri Krishnan" userId="b7c3e7e8-bc1d-4623-be8e-3cf7f79f0877" providerId="ADAL" clId="{F233E318-F3DB-4698-A5BD-21786E1D8786}" dt="2024-03-16T17:22:32.528" v="30"/>
        <pc:sldMkLst>
          <pc:docMk/>
          <pc:sldMk cId="3533681747" sldId="405"/>
        </pc:sldMkLst>
      </pc:sldChg>
      <pc:sldChg chg="add">
        <pc:chgData name="Kaveri Krishnan" userId="b7c3e7e8-bc1d-4623-be8e-3cf7f79f0877" providerId="ADAL" clId="{F233E318-F3DB-4698-A5BD-21786E1D8786}" dt="2024-03-16T17:22:32.528" v="30"/>
        <pc:sldMkLst>
          <pc:docMk/>
          <pc:sldMk cId="379419397" sldId="406"/>
        </pc:sldMkLst>
      </pc:sldChg>
      <pc:sldChg chg="delSp add setBg delDesignElem">
        <pc:chgData name="Kaveri Krishnan" userId="b7c3e7e8-bc1d-4623-be8e-3cf7f79f0877" providerId="ADAL" clId="{F233E318-F3DB-4698-A5BD-21786E1D8786}" dt="2024-03-16T17:22:32.528" v="30"/>
        <pc:sldMkLst>
          <pc:docMk/>
          <pc:sldMk cId="3642757642" sldId="551"/>
        </pc:sldMkLst>
      </pc:sldChg>
      <pc:sldChg chg="add del">
        <pc:chgData name="Kaveri Krishnan" userId="b7c3e7e8-bc1d-4623-be8e-3cf7f79f0877" providerId="ADAL" clId="{F233E318-F3DB-4698-A5BD-21786E1D8786}" dt="2024-03-16T17:56:12.995" v="32" actId="47"/>
        <pc:sldMkLst>
          <pc:docMk/>
          <pc:sldMk cId="531280968" sldId="552"/>
        </pc:sldMkLst>
      </pc:sldChg>
      <pc:sldChg chg="add del">
        <pc:chgData name="Kaveri Krishnan" userId="b7c3e7e8-bc1d-4623-be8e-3cf7f79f0877" providerId="ADAL" clId="{F233E318-F3DB-4698-A5BD-21786E1D8786}" dt="2024-03-16T17:56:14.167" v="33" actId="47"/>
        <pc:sldMkLst>
          <pc:docMk/>
          <pc:sldMk cId="2359812448" sldId="553"/>
        </pc:sldMkLst>
      </pc:sldChg>
      <pc:sldChg chg="del">
        <pc:chgData name="Kaveri Krishnan" userId="b7c3e7e8-bc1d-4623-be8e-3cf7f79f0877" providerId="ADAL" clId="{F233E318-F3DB-4698-A5BD-21786E1D8786}" dt="2024-03-15T03:35:29.076" v="18" actId="47"/>
        <pc:sldMkLst>
          <pc:docMk/>
          <pc:sldMk cId="2411978535" sldId="585"/>
        </pc:sldMkLst>
      </pc:sldChg>
      <pc:sldChg chg="del">
        <pc:chgData name="Kaveri Krishnan" userId="b7c3e7e8-bc1d-4623-be8e-3cf7f79f0877" providerId="ADAL" clId="{F233E318-F3DB-4698-A5BD-21786E1D8786}" dt="2024-03-15T03:34:15.899" v="7" actId="47"/>
        <pc:sldMkLst>
          <pc:docMk/>
          <pc:sldMk cId="3339741425" sldId="757"/>
        </pc:sldMkLst>
      </pc:sldChg>
      <pc:sldChg chg="del">
        <pc:chgData name="Kaveri Krishnan" userId="b7c3e7e8-bc1d-4623-be8e-3cf7f79f0877" providerId="ADAL" clId="{F233E318-F3DB-4698-A5BD-21786E1D8786}" dt="2024-03-15T03:34:16.698" v="8" actId="47"/>
        <pc:sldMkLst>
          <pc:docMk/>
          <pc:sldMk cId="1116507095" sldId="758"/>
        </pc:sldMkLst>
      </pc:sldChg>
      <pc:sldChg chg="del">
        <pc:chgData name="Kaveri Krishnan" userId="b7c3e7e8-bc1d-4623-be8e-3cf7f79f0877" providerId="ADAL" clId="{F233E318-F3DB-4698-A5BD-21786E1D8786}" dt="2024-03-15T03:34:27.067" v="15" actId="47"/>
        <pc:sldMkLst>
          <pc:docMk/>
          <pc:sldMk cId="1194315843" sldId="759"/>
        </pc:sldMkLst>
      </pc:sldChg>
      <pc:sldChg chg="modSp">
        <pc:chgData name="Kaveri Krishnan" userId="b7c3e7e8-bc1d-4623-be8e-3cf7f79f0877" providerId="ADAL" clId="{F233E318-F3DB-4698-A5BD-21786E1D8786}" dt="2024-03-15T03:57:35.926" v="19" actId="207"/>
        <pc:sldMkLst>
          <pc:docMk/>
          <pc:sldMk cId="1454635306" sldId="761"/>
        </pc:sldMkLst>
      </pc:sldChg>
      <pc:sldChg chg="del">
        <pc:chgData name="Kaveri Krishnan" userId="b7c3e7e8-bc1d-4623-be8e-3cf7f79f0877" providerId="ADAL" clId="{F233E318-F3DB-4698-A5BD-21786E1D8786}" dt="2024-03-15T03:34:19.852" v="9" actId="47"/>
        <pc:sldMkLst>
          <pc:docMk/>
          <pc:sldMk cId="1969444160" sldId="762"/>
        </pc:sldMkLst>
      </pc:sldChg>
      <pc:sldChg chg="del">
        <pc:chgData name="Kaveri Krishnan" userId="b7c3e7e8-bc1d-4623-be8e-3cf7f79f0877" providerId="ADAL" clId="{F233E318-F3DB-4698-A5BD-21786E1D8786}" dt="2024-03-15T03:34:20.924" v="10" actId="47"/>
        <pc:sldMkLst>
          <pc:docMk/>
          <pc:sldMk cId="3918485429" sldId="763"/>
        </pc:sldMkLst>
      </pc:sldChg>
      <pc:sldChg chg="del">
        <pc:chgData name="Kaveri Krishnan" userId="b7c3e7e8-bc1d-4623-be8e-3cf7f79f0877" providerId="ADAL" clId="{F233E318-F3DB-4698-A5BD-21786E1D8786}" dt="2024-03-15T03:34:22.042" v="11" actId="47"/>
        <pc:sldMkLst>
          <pc:docMk/>
          <pc:sldMk cId="868983573" sldId="764"/>
        </pc:sldMkLst>
      </pc:sldChg>
      <pc:sldChg chg="del">
        <pc:chgData name="Kaveri Krishnan" userId="b7c3e7e8-bc1d-4623-be8e-3cf7f79f0877" providerId="ADAL" clId="{F233E318-F3DB-4698-A5BD-21786E1D8786}" dt="2024-03-15T03:34:23.051" v="12" actId="47"/>
        <pc:sldMkLst>
          <pc:docMk/>
          <pc:sldMk cId="3336493507" sldId="765"/>
        </pc:sldMkLst>
      </pc:sldChg>
      <pc:sldChg chg="del">
        <pc:chgData name="Kaveri Krishnan" userId="b7c3e7e8-bc1d-4623-be8e-3cf7f79f0877" providerId="ADAL" clId="{F233E318-F3DB-4698-A5BD-21786E1D8786}" dt="2024-03-15T03:34:29.656" v="17" actId="47"/>
        <pc:sldMkLst>
          <pc:docMk/>
          <pc:sldMk cId="42877959" sldId="766"/>
        </pc:sldMkLst>
      </pc:sldChg>
      <pc:sldChg chg="ord">
        <pc:chgData name="Kaveri Krishnan" userId="b7c3e7e8-bc1d-4623-be8e-3cf7f79f0877" providerId="ADAL" clId="{F233E318-F3DB-4698-A5BD-21786E1D8786}" dt="2024-03-15T03:59:18.037" v="24"/>
        <pc:sldMkLst>
          <pc:docMk/>
          <pc:sldMk cId="2820404218" sldId="767"/>
        </pc:sldMkLst>
      </pc:sldChg>
      <pc:sldChg chg="modSp mod">
        <pc:chgData name="Kaveri Krishnan" userId="b7c3e7e8-bc1d-4623-be8e-3cf7f79f0877" providerId="ADAL" clId="{F233E318-F3DB-4698-A5BD-21786E1D8786}" dt="2024-03-16T17:57:07.640" v="34" actId="207"/>
        <pc:sldMkLst>
          <pc:docMk/>
          <pc:sldMk cId="626562040" sldId="768"/>
        </pc:sldMkLst>
      </pc:sldChg>
      <pc:sldChg chg="del">
        <pc:chgData name="Kaveri Krishnan" userId="b7c3e7e8-bc1d-4623-be8e-3cf7f79f0877" providerId="ADAL" clId="{F233E318-F3DB-4698-A5BD-21786E1D8786}" dt="2024-03-15T03:32:05.968" v="2" actId="47"/>
        <pc:sldMkLst>
          <pc:docMk/>
          <pc:sldMk cId="536035098" sldId="769"/>
        </pc:sldMkLst>
      </pc:sldChg>
      <pc:sldChg chg="add">
        <pc:chgData name="Kaveri Krishnan" userId="b7c3e7e8-bc1d-4623-be8e-3cf7f79f0877" providerId="ADAL" clId="{F233E318-F3DB-4698-A5BD-21786E1D8786}" dt="2024-03-16T17:22:32.528" v="30"/>
        <pc:sldMkLst>
          <pc:docMk/>
          <pc:sldMk cId="2458634962" sldId="769"/>
        </pc:sldMkLst>
      </pc:sldChg>
      <pc:sldChg chg="modSp add mod modShow">
        <pc:chgData name="Kaveri Krishnan" userId="b7c3e7e8-bc1d-4623-be8e-3cf7f79f0877" providerId="ADAL" clId="{F233E318-F3DB-4698-A5BD-21786E1D8786}" dt="2024-03-17T04:25:11.923" v="39" actId="729"/>
        <pc:sldMkLst>
          <pc:docMk/>
          <pc:sldMk cId="383484761" sldId="770"/>
        </pc:sldMkLst>
      </pc:sldChg>
      <pc:sldChg chg="add mod modShow">
        <pc:chgData name="Kaveri Krishnan" userId="b7c3e7e8-bc1d-4623-be8e-3cf7f79f0877" providerId="ADAL" clId="{F233E318-F3DB-4698-A5BD-21786E1D8786}" dt="2024-03-17T04:25:16.593" v="40" actId="729"/>
        <pc:sldMkLst>
          <pc:docMk/>
          <pc:sldMk cId="1829000" sldId="771"/>
        </pc:sldMkLst>
      </pc:sldChg>
    </pc:docChg>
  </pc:docChgLst>
  <pc:docChgLst>
    <pc:chgData name="Kaveri Krishnan" userId="b7c3e7e8-bc1d-4623-be8e-3cf7f79f0877" providerId="ADAL" clId="{6D9AE979-47BA-44E8-9D0A-8D7E39C23575}"/>
    <pc:docChg chg="undo custSel addSld delSld">
      <pc:chgData name="Kaveri Krishnan" userId="b7c3e7e8-bc1d-4623-be8e-3cf7f79f0877" providerId="ADAL" clId="{6D9AE979-47BA-44E8-9D0A-8D7E39C23575}" dt="2025-04-06T06:29:14.663" v="22" actId="47"/>
      <pc:docMkLst>
        <pc:docMk/>
      </pc:docMkLst>
      <pc:sldChg chg="del">
        <pc:chgData name="Kaveri Krishnan" userId="b7c3e7e8-bc1d-4623-be8e-3cf7f79f0877" providerId="ADAL" clId="{6D9AE979-47BA-44E8-9D0A-8D7E39C23575}" dt="2025-04-06T06:29:07.825" v="2" actId="47"/>
        <pc:sldMkLst>
          <pc:docMk/>
          <pc:sldMk cId="0" sldId="261"/>
        </pc:sldMkLst>
      </pc:sldChg>
      <pc:sldChg chg="del">
        <pc:chgData name="Kaveri Krishnan" userId="b7c3e7e8-bc1d-4623-be8e-3cf7f79f0877" providerId="ADAL" clId="{6D9AE979-47BA-44E8-9D0A-8D7E39C23575}" dt="2025-04-06T06:29:08.304" v="4" actId="47"/>
        <pc:sldMkLst>
          <pc:docMk/>
          <pc:sldMk cId="0" sldId="262"/>
        </pc:sldMkLst>
      </pc:sldChg>
      <pc:sldChg chg="del">
        <pc:chgData name="Kaveri Krishnan" userId="b7c3e7e8-bc1d-4623-be8e-3cf7f79f0877" providerId="ADAL" clId="{6D9AE979-47BA-44E8-9D0A-8D7E39C23575}" dt="2025-04-06T06:29:08.735" v="6" actId="47"/>
        <pc:sldMkLst>
          <pc:docMk/>
          <pc:sldMk cId="2861237376" sldId="293"/>
        </pc:sldMkLst>
      </pc:sldChg>
      <pc:sldChg chg="del">
        <pc:chgData name="Kaveri Krishnan" userId="b7c3e7e8-bc1d-4623-be8e-3cf7f79f0877" providerId="ADAL" clId="{6D9AE979-47BA-44E8-9D0A-8D7E39C23575}" dt="2025-04-06T06:29:09.161" v="8" actId="47"/>
        <pc:sldMkLst>
          <pc:docMk/>
          <pc:sldMk cId="3500060851" sldId="294"/>
        </pc:sldMkLst>
      </pc:sldChg>
      <pc:sldChg chg="del">
        <pc:chgData name="Kaveri Krishnan" userId="b7c3e7e8-bc1d-4623-be8e-3cf7f79f0877" providerId="ADAL" clId="{6D9AE979-47BA-44E8-9D0A-8D7E39C23575}" dt="2025-04-06T06:29:09.390" v="9" actId="47"/>
        <pc:sldMkLst>
          <pc:docMk/>
          <pc:sldMk cId="4138880407" sldId="296"/>
        </pc:sldMkLst>
      </pc:sldChg>
      <pc:sldChg chg="del">
        <pc:chgData name="Kaveri Krishnan" userId="b7c3e7e8-bc1d-4623-be8e-3cf7f79f0877" providerId="ADAL" clId="{6D9AE979-47BA-44E8-9D0A-8D7E39C23575}" dt="2025-04-06T06:29:09.592" v="10" actId="47"/>
        <pc:sldMkLst>
          <pc:docMk/>
          <pc:sldMk cId="162085939" sldId="297"/>
        </pc:sldMkLst>
      </pc:sldChg>
      <pc:sldChg chg="del">
        <pc:chgData name="Kaveri Krishnan" userId="b7c3e7e8-bc1d-4623-be8e-3cf7f79f0877" providerId="ADAL" clId="{6D9AE979-47BA-44E8-9D0A-8D7E39C23575}" dt="2025-04-06T06:29:10.022" v="12" actId="47"/>
        <pc:sldMkLst>
          <pc:docMk/>
          <pc:sldMk cId="1928392648" sldId="300"/>
        </pc:sldMkLst>
      </pc:sldChg>
      <pc:sldChg chg="add del">
        <pc:chgData name="Kaveri Krishnan" userId="b7c3e7e8-bc1d-4623-be8e-3cf7f79f0877" providerId="ADAL" clId="{6D9AE979-47BA-44E8-9D0A-8D7E39C23575}" dt="2025-04-06T06:29:14.663" v="22" actId="47"/>
        <pc:sldMkLst>
          <pc:docMk/>
          <pc:sldMk cId="2043878335" sldId="303"/>
        </pc:sldMkLst>
      </pc:sldChg>
      <pc:sldChg chg="del">
        <pc:chgData name="Kaveri Krishnan" userId="b7c3e7e8-bc1d-4623-be8e-3cf7f79f0877" providerId="ADAL" clId="{6D9AE979-47BA-44E8-9D0A-8D7E39C23575}" dt="2025-04-06T06:29:08.981" v="7" actId="47"/>
        <pc:sldMkLst>
          <pc:docMk/>
          <pc:sldMk cId="3218170306" sldId="343"/>
        </pc:sldMkLst>
      </pc:sldChg>
      <pc:sldChg chg="del">
        <pc:chgData name="Kaveri Krishnan" userId="b7c3e7e8-bc1d-4623-be8e-3cf7f79f0877" providerId="ADAL" clId="{6D9AE979-47BA-44E8-9D0A-8D7E39C23575}" dt="2025-04-06T06:29:09.835" v="11" actId="47"/>
        <pc:sldMkLst>
          <pc:docMk/>
          <pc:sldMk cId="2988219302" sldId="344"/>
        </pc:sldMkLst>
      </pc:sldChg>
      <pc:sldChg chg="del">
        <pc:chgData name="Kaveri Krishnan" userId="b7c3e7e8-bc1d-4623-be8e-3cf7f79f0877" providerId="ADAL" clId="{6D9AE979-47BA-44E8-9D0A-8D7E39C23575}" dt="2025-04-06T06:29:10.233" v="13" actId="47"/>
        <pc:sldMkLst>
          <pc:docMk/>
          <pc:sldMk cId="4064600674" sldId="345"/>
        </pc:sldMkLst>
      </pc:sldChg>
      <pc:sldChg chg="del">
        <pc:chgData name="Kaveri Krishnan" userId="b7c3e7e8-bc1d-4623-be8e-3cf7f79f0877" providerId="ADAL" clId="{6D9AE979-47BA-44E8-9D0A-8D7E39C23575}" dt="2025-04-06T06:29:10.699" v="15" actId="47"/>
        <pc:sldMkLst>
          <pc:docMk/>
          <pc:sldMk cId="3083047749" sldId="347"/>
        </pc:sldMkLst>
      </pc:sldChg>
      <pc:sldChg chg="del">
        <pc:chgData name="Kaveri Krishnan" userId="b7c3e7e8-bc1d-4623-be8e-3cf7f79f0877" providerId="ADAL" clId="{6D9AE979-47BA-44E8-9D0A-8D7E39C23575}" dt="2025-04-06T06:29:11.321" v="16" actId="47"/>
        <pc:sldMkLst>
          <pc:docMk/>
          <pc:sldMk cId="1309941514" sldId="348"/>
        </pc:sldMkLst>
      </pc:sldChg>
      <pc:sldChg chg="del">
        <pc:chgData name="Kaveri Krishnan" userId="b7c3e7e8-bc1d-4623-be8e-3cf7f79f0877" providerId="ADAL" clId="{6D9AE979-47BA-44E8-9D0A-8D7E39C23575}" dt="2025-04-06T06:29:11.640" v="17" actId="47"/>
        <pc:sldMkLst>
          <pc:docMk/>
          <pc:sldMk cId="264832987" sldId="349"/>
        </pc:sldMkLst>
      </pc:sldChg>
      <pc:sldChg chg="del">
        <pc:chgData name="Kaveri Krishnan" userId="b7c3e7e8-bc1d-4623-be8e-3cf7f79f0877" providerId="ADAL" clId="{6D9AE979-47BA-44E8-9D0A-8D7E39C23575}" dt="2025-04-06T06:29:11.895" v="18" actId="47"/>
        <pc:sldMkLst>
          <pc:docMk/>
          <pc:sldMk cId="3645779392" sldId="350"/>
        </pc:sldMkLst>
      </pc:sldChg>
      <pc:sldChg chg="del">
        <pc:chgData name="Kaveri Krishnan" userId="b7c3e7e8-bc1d-4623-be8e-3cf7f79f0877" providerId="ADAL" clId="{6D9AE979-47BA-44E8-9D0A-8D7E39C23575}" dt="2025-04-06T06:29:12.363" v="19" actId="47"/>
        <pc:sldMkLst>
          <pc:docMk/>
          <pc:sldMk cId="1186646834" sldId="351"/>
        </pc:sldMkLst>
      </pc:sldChg>
      <pc:sldChg chg="del">
        <pc:chgData name="Kaveri Krishnan" userId="b7c3e7e8-bc1d-4623-be8e-3cf7f79f0877" providerId="ADAL" clId="{6D9AE979-47BA-44E8-9D0A-8D7E39C23575}" dt="2025-04-06T06:29:12.710" v="20" actId="47"/>
        <pc:sldMkLst>
          <pc:docMk/>
          <pc:sldMk cId="948633780" sldId="352"/>
        </pc:sldMkLst>
      </pc:sldChg>
      <pc:sldChg chg="del">
        <pc:chgData name="Kaveri Krishnan" userId="b7c3e7e8-bc1d-4623-be8e-3cf7f79f0877" providerId="ADAL" clId="{6D9AE979-47BA-44E8-9D0A-8D7E39C23575}" dt="2025-04-06T06:29:08.080" v="3" actId="47"/>
        <pc:sldMkLst>
          <pc:docMk/>
          <pc:sldMk cId="3494495707" sldId="402"/>
        </pc:sldMkLst>
      </pc:sldChg>
      <pc:sldChg chg="del">
        <pc:chgData name="Kaveri Krishnan" userId="b7c3e7e8-bc1d-4623-be8e-3cf7f79f0877" providerId="ADAL" clId="{6D9AE979-47BA-44E8-9D0A-8D7E39C23575}" dt="2025-04-06T06:29:07.403" v="0" actId="47"/>
        <pc:sldMkLst>
          <pc:docMk/>
          <pc:sldMk cId="2453335787" sldId="404"/>
        </pc:sldMkLst>
      </pc:sldChg>
      <pc:sldChg chg="del">
        <pc:chgData name="Kaveri Krishnan" userId="b7c3e7e8-bc1d-4623-be8e-3cf7f79f0877" providerId="ADAL" clId="{6D9AE979-47BA-44E8-9D0A-8D7E39C23575}" dt="2025-04-06T06:29:08.521" v="5" actId="47"/>
        <pc:sldMkLst>
          <pc:docMk/>
          <pc:sldMk cId="3533681747" sldId="405"/>
        </pc:sldMkLst>
      </pc:sldChg>
      <pc:sldChg chg="del">
        <pc:chgData name="Kaveri Krishnan" userId="b7c3e7e8-bc1d-4623-be8e-3cf7f79f0877" providerId="ADAL" clId="{6D9AE979-47BA-44E8-9D0A-8D7E39C23575}" dt="2025-04-06T06:29:10.473" v="14" actId="47"/>
        <pc:sldMkLst>
          <pc:docMk/>
          <pc:sldMk cId="3642757642" sldId="551"/>
        </pc:sldMkLst>
      </pc:sldChg>
      <pc:sldChg chg="del">
        <pc:chgData name="Kaveri Krishnan" userId="b7c3e7e8-bc1d-4623-be8e-3cf7f79f0877" providerId="ADAL" clId="{6D9AE979-47BA-44E8-9D0A-8D7E39C23575}" dt="2025-04-06T06:29:07.602" v="1" actId="47"/>
        <pc:sldMkLst>
          <pc:docMk/>
          <pc:sldMk cId="2458634962" sldId="769"/>
        </pc:sldMkLst>
      </pc:sldChg>
    </pc:docChg>
  </pc:docChgLst>
  <pc:docChgLst>
    <pc:chgData name="Kaveri Krishnan" userId="b7c3e7e8-bc1d-4623-be8e-3cf7f79f0877" providerId="ADAL" clId="{F3CDCDC1-828F-452C-83DC-3BD19BD1D0BE}"/>
    <pc:docChg chg="custSel modSld">
      <pc:chgData name="Kaveri Krishnan" userId="b7c3e7e8-bc1d-4623-be8e-3cf7f79f0877" providerId="ADAL" clId="{F3CDCDC1-828F-452C-83DC-3BD19BD1D0BE}" dt="2024-06-21T11:55:35.100" v="1" actId="27636"/>
      <pc:docMkLst>
        <pc:docMk/>
      </pc:docMkLst>
      <pc:sldChg chg="modSp mod">
        <pc:chgData name="Kaveri Krishnan" userId="b7c3e7e8-bc1d-4623-be8e-3cf7f79f0877" providerId="ADAL" clId="{F3CDCDC1-828F-452C-83DC-3BD19BD1D0BE}" dt="2024-06-21T11:55:35.100" v="1" actId="27636"/>
        <pc:sldMkLst>
          <pc:docMk/>
          <pc:sldMk cId="383484761" sldId="77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C8D2A0-9A0F-4BAD-B700-2EEA79869424}" type="datetimeFigureOut">
              <a:rPr lang="en-IN" smtClean="0"/>
              <a:t>06-04-2025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0A6CF6-56A4-47D3-9C82-00B097DD3392}" type="slidenum">
              <a:rPr lang="en-IN" smtClean="0"/>
              <a:t>‹#›</a:t>
            </a:fld>
            <a:endParaRPr lang="en-IN"/>
          </a:p>
        </p:txBody>
      </p:sp>
    </p:spTree>
    <p:extLst>
      <p:ext uri="{BB962C8B-B14F-4D97-AF65-F5344CB8AC3E}">
        <p14:creationId xmlns:p14="http://schemas.microsoft.com/office/powerpoint/2010/main" val="1811923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049816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18F45AC4-8356-411C-BC35-C5201C05BDC4}"/>
              </a:ext>
            </a:extLst>
          </p:cNvPr>
          <p:cNvSpPr>
            <a:spLocks noGrp="1" noRot="1" noChangeAspect="1" noChangeArrowheads="1" noTextEdit="1"/>
          </p:cNvSpPr>
          <p:nvPr>
            <p:ph type="sldImg"/>
          </p:nvPr>
        </p:nvSpPr>
        <p:spPr>
          <a:xfrm>
            <a:off x="460375" y="722313"/>
            <a:ext cx="6392863" cy="3597275"/>
          </a:xfrm>
          <a:ln w="12700" cap="flat">
            <a:solidFill>
              <a:schemeClr val="tx1"/>
            </a:solidFill>
          </a:ln>
        </p:spPr>
      </p:sp>
      <p:sp>
        <p:nvSpPr>
          <p:cNvPr id="38915" name="Rectangle 3">
            <a:extLst>
              <a:ext uri="{FF2B5EF4-FFF2-40B4-BE49-F238E27FC236}">
                <a16:creationId xmlns:a16="http://schemas.microsoft.com/office/drawing/2014/main" id="{BC27D673-935B-4D27-9502-A52DEA4D35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946" tIns="48473" rIns="96946" bIns="48473"/>
          <a:lstStyle/>
          <a:p>
            <a:pPr>
              <a:spcBef>
                <a:spcPct val="0"/>
              </a:spcBef>
            </a:pPr>
            <a:endParaRPr lang="en-CA" altLang="en-US" sz="2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4/6/2025</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75652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4/6/2025</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21429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4/6/2025</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9593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4/6/2025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0365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4/6/2025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24171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4/6/2025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2053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4/6/2025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33273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4/6/2025</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586677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4/6/2025</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69895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4/6/2025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34206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4/6/2025</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3777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2238"/>
            <a:ext cx="10058400" cy="1295400"/>
          </a:xfrm>
        </p:spPr>
        <p:txBody>
          <a:bodyPr/>
          <a:lstStyle/>
          <a:p>
            <a:r>
              <a:rPr lang="en-US"/>
              <a:t>Click to edit Master title style</a:t>
            </a:r>
          </a:p>
        </p:txBody>
      </p:sp>
      <p:sp>
        <p:nvSpPr>
          <p:cNvPr id="3" name="Text Placeholder 2"/>
          <p:cNvSpPr>
            <a:spLocks noGrp="1"/>
          </p:cNvSpPr>
          <p:nvPr>
            <p:ph type="body" sz="half" idx="1"/>
          </p:nvPr>
        </p:nvSpPr>
        <p:spPr>
          <a:xfrm>
            <a:off x="609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487A5989-ADF2-4DDA-918A-A4C05138484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083836C1-68FD-408F-AE01-D7AEBC73161B}"/>
              </a:ext>
            </a:extLst>
          </p:cNvPr>
          <p:cNvSpPr>
            <a:spLocks noGrp="1" noChangeArrowheads="1"/>
          </p:cNvSpPr>
          <p:nvPr>
            <p:ph type="ftr" sz="quarter" idx="11"/>
          </p:nvPr>
        </p:nvSpPr>
        <p:spPr>
          <a:ln/>
        </p:spPr>
        <p:txBody>
          <a:bodyPr/>
          <a:lstStyle>
            <a:lvl1pPr>
              <a:defRPr/>
            </a:lvl1pPr>
          </a:lstStyle>
          <a:p>
            <a:pPr>
              <a:defRPr/>
            </a:pPr>
            <a:r>
              <a:rPr lang="en-US" altLang="en-US"/>
              <a:t>Risk Management and Financial Institutions, 4e, Chapter 8,  Copyright © John C. Hull 2015</a:t>
            </a:r>
          </a:p>
        </p:txBody>
      </p:sp>
      <p:sp>
        <p:nvSpPr>
          <p:cNvPr id="7" name="Rectangle 7">
            <a:extLst>
              <a:ext uri="{FF2B5EF4-FFF2-40B4-BE49-F238E27FC236}">
                <a16:creationId xmlns:a16="http://schemas.microsoft.com/office/drawing/2014/main" id="{84402EF4-D86C-4DE1-B1BF-E5938E4D8230}"/>
              </a:ext>
            </a:extLst>
          </p:cNvPr>
          <p:cNvSpPr>
            <a:spLocks noGrp="1" noChangeArrowheads="1"/>
          </p:cNvSpPr>
          <p:nvPr>
            <p:ph type="sldNum" sz="quarter" idx="12"/>
          </p:nvPr>
        </p:nvSpPr>
        <p:spPr>
          <a:ln/>
        </p:spPr>
        <p:txBody>
          <a:bodyPr/>
          <a:lstStyle>
            <a:lvl1pPr>
              <a:defRPr/>
            </a:lvl1pPr>
          </a:lstStyle>
          <a:p>
            <a:fld id="{B881D1E1-E4F2-409D-8C27-1FE9B308A299}" type="slidenum">
              <a:rPr lang="en-US" altLang="en-US"/>
              <a:pPr/>
              <a:t>‹#›</a:t>
            </a:fld>
            <a:endParaRPr lang="en-US" altLang="en-US"/>
          </a:p>
        </p:txBody>
      </p:sp>
    </p:spTree>
    <p:extLst>
      <p:ext uri="{BB962C8B-B14F-4D97-AF65-F5344CB8AC3E}">
        <p14:creationId xmlns:p14="http://schemas.microsoft.com/office/powerpoint/2010/main" val="2049207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4/6/2025</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566250869"/>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 id="2147483672" r:id="rId12"/>
  </p:sldLayoutIdLst>
  <p:hf sldNum="0" hdr="0" ftr="0" dt="0"/>
  <p:txStyles>
    <p:titleStyle>
      <a:lvl1pPr algn="l" defTabSz="457200" rtl="0" eaLnBrk="1" latinLnBrk="0" hangingPunct="1">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1BB56EB9-078F-4952-AC1F-149C7A0AE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A6FA35-1EC3-4799-9EAA-1EB43B7AC3C7}"/>
              </a:ext>
            </a:extLst>
          </p:cNvPr>
          <p:cNvSpPr>
            <a:spLocks noGrp="1"/>
          </p:cNvSpPr>
          <p:nvPr>
            <p:ph type="title"/>
          </p:nvPr>
        </p:nvSpPr>
        <p:spPr>
          <a:xfrm>
            <a:off x="4382724" y="702156"/>
            <a:ext cx="7225075" cy="1013800"/>
          </a:xfrm>
        </p:spPr>
        <p:txBody>
          <a:bodyPr>
            <a:normAutofit/>
          </a:bodyPr>
          <a:lstStyle/>
          <a:p>
            <a:r>
              <a:rPr lang="en-IN">
                <a:solidFill>
                  <a:schemeClr val="tx2"/>
                </a:solidFill>
              </a:rPr>
              <a:t>Market Risk</a:t>
            </a:r>
          </a:p>
        </p:txBody>
      </p:sp>
      <p:sp>
        <p:nvSpPr>
          <p:cNvPr id="22" name="Rectangle 21">
            <a:extLst>
              <a:ext uri="{FF2B5EF4-FFF2-40B4-BE49-F238E27FC236}">
                <a16:creationId xmlns:a16="http://schemas.microsoft.com/office/drawing/2014/main" id="{10058680-D07C-4893-B2B7-91543F18AB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4" name="Rectangle 23">
            <a:extLst>
              <a:ext uri="{FF2B5EF4-FFF2-40B4-BE49-F238E27FC236}">
                <a16:creationId xmlns:a16="http://schemas.microsoft.com/office/drawing/2014/main" id="{7B42427A-0A1F-4A55-8705-D9179F1E0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6" name="Rectangle 25">
            <a:extLst>
              <a:ext uri="{FF2B5EF4-FFF2-40B4-BE49-F238E27FC236}">
                <a16:creationId xmlns:a16="http://schemas.microsoft.com/office/drawing/2014/main" id="{EE54A6FE-D8CB-48A3-900B-053D4EBD3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pic>
        <p:nvPicPr>
          <p:cNvPr id="4" name="Picture 3">
            <a:extLst>
              <a:ext uri="{FF2B5EF4-FFF2-40B4-BE49-F238E27FC236}">
                <a16:creationId xmlns:a16="http://schemas.microsoft.com/office/drawing/2014/main" id="{EA706BF9-3EA0-4457-8BAA-099B44D67CEF}"/>
              </a:ext>
            </a:extLst>
          </p:cNvPr>
          <p:cNvPicPr>
            <a:picLocks noChangeAspect="1"/>
          </p:cNvPicPr>
          <p:nvPr/>
        </p:nvPicPr>
        <p:blipFill rotWithShape="1">
          <a:blip r:embed="rId2"/>
          <a:srcRect l="6250" r="12867" b="1"/>
          <a:stretch/>
        </p:blipFill>
        <p:spPr>
          <a:xfrm>
            <a:off x="1323874" y="912133"/>
            <a:ext cx="1513327" cy="2359573"/>
          </a:xfrm>
          <a:prstGeom prst="rect">
            <a:avLst/>
          </a:prstGeom>
        </p:spPr>
      </p:pic>
      <p:sp>
        <p:nvSpPr>
          <p:cNvPr id="3" name="Content Placeholder 2">
            <a:extLst>
              <a:ext uri="{FF2B5EF4-FFF2-40B4-BE49-F238E27FC236}">
                <a16:creationId xmlns:a16="http://schemas.microsoft.com/office/drawing/2014/main" id="{912140CC-1D80-4A47-A1A9-1DC6450BE391}"/>
              </a:ext>
            </a:extLst>
          </p:cNvPr>
          <p:cNvSpPr>
            <a:spLocks noGrp="1"/>
          </p:cNvSpPr>
          <p:nvPr>
            <p:ph idx="1"/>
          </p:nvPr>
        </p:nvSpPr>
        <p:spPr>
          <a:xfrm>
            <a:off x="3187817" y="1896533"/>
            <a:ext cx="8419983" cy="3962266"/>
          </a:xfrm>
        </p:spPr>
        <p:txBody>
          <a:bodyPr>
            <a:normAutofit/>
          </a:bodyPr>
          <a:lstStyle/>
          <a:p>
            <a:r>
              <a:rPr lang="en-US" dirty="0"/>
              <a:t>the potential loss of value in assets and liabilities due to changes in market variables</a:t>
            </a:r>
          </a:p>
          <a:p>
            <a:r>
              <a:rPr lang="en-US" dirty="0"/>
              <a:t>the risk that arises from movements in stock prices, interest rates, exchange rates, and commodity prices</a:t>
            </a:r>
          </a:p>
          <a:p>
            <a:r>
              <a:rPr lang="en-US" dirty="0"/>
              <a:t>the risk arising from changes in the markets to which an organization has exposure.</a:t>
            </a:r>
            <a:endParaRPr lang="en-IN" dirty="0"/>
          </a:p>
        </p:txBody>
      </p:sp>
    </p:spTree>
    <p:extLst>
      <p:ext uri="{BB962C8B-B14F-4D97-AF65-F5344CB8AC3E}">
        <p14:creationId xmlns:p14="http://schemas.microsoft.com/office/powerpoint/2010/main" val="599358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189C0-E980-3530-CAB3-CEF7F7954513}"/>
              </a:ext>
            </a:extLst>
          </p:cNvPr>
          <p:cNvSpPr>
            <a:spLocks noGrp="1"/>
          </p:cNvSpPr>
          <p:nvPr>
            <p:ph type="title"/>
          </p:nvPr>
        </p:nvSpPr>
        <p:spPr/>
        <p:txBody>
          <a:bodyPr/>
          <a:lstStyle/>
          <a:p>
            <a:r>
              <a:rPr lang="en-US" dirty="0"/>
              <a:t>Market Risk</a:t>
            </a:r>
            <a:endParaRPr lang="en-IN" dirty="0"/>
          </a:p>
        </p:txBody>
      </p:sp>
      <p:sp>
        <p:nvSpPr>
          <p:cNvPr id="3" name="Content Placeholder 2">
            <a:extLst>
              <a:ext uri="{FF2B5EF4-FFF2-40B4-BE49-F238E27FC236}">
                <a16:creationId xmlns:a16="http://schemas.microsoft.com/office/drawing/2014/main" id="{3ED7F6AF-6BC0-9D74-0954-EA9151A3A69B}"/>
              </a:ext>
            </a:extLst>
          </p:cNvPr>
          <p:cNvSpPr>
            <a:spLocks noGrp="1"/>
          </p:cNvSpPr>
          <p:nvPr>
            <p:ph idx="1"/>
          </p:nvPr>
        </p:nvSpPr>
        <p:spPr>
          <a:xfrm>
            <a:off x="581192" y="1820174"/>
            <a:ext cx="11029615" cy="4701396"/>
          </a:xfrm>
        </p:spPr>
        <p:txBody>
          <a:bodyPr/>
          <a:lstStyle/>
          <a:p>
            <a:r>
              <a:rPr lang="en-US" b="0" i="0" dirty="0">
                <a:solidFill>
                  <a:srgbClr val="231F20"/>
                </a:solidFill>
                <a:effectLst/>
                <a:latin typeface="Lato" panose="020F0502020204030203" pitchFamily="34" charset="0"/>
              </a:rPr>
              <a:t>Risk management is the process of identifying and measuring risk and ensuring that the risks being taken are consistent with the desired risks. </a:t>
            </a:r>
          </a:p>
          <a:p>
            <a:r>
              <a:rPr lang="en-US" b="0" i="0" dirty="0">
                <a:solidFill>
                  <a:srgbClr val="231F20"/>
                </a:solidFill>
                <a:effectLst/>
                <a:latin typeface="Lato" panose="020F0502020204030203" pitchFamily="34" charset="0"/>
              </a:rPr>
              <a:t>The process of managing market risk relies heavily on the use of models. </a:t>
            </a:r>
          </a:p>
          <a:p>
            <a:r>
              <a:rPr lang="en-US" b="0" i="0" dirty="0">
                <a:solidFill>
                  <a:srgbClr val="231F20"/>
                </a:solidFill>
                <a:effectLst/>
                <a:latin typeface="Lato" panose="020F0502020204030203" pitchFamily="34" charset="0"/>
              </a:rPr>
              <a:t>A model is a simplified representation of a real-world phenomenon. </a:t>
            </a:r>
          </a:p>
          <a:p>
            <a:r>
              <a:rPr lang="en-US" b="0" i="0" dirty="0">
                <a:solidFill>
                  <a:srgbClr val="231F20"/>
                </a:solidFill>
                <a:effectLst/>
                <a:latin typeface="Lato" panose="020F0502020204030203" pitchFamily="34" charset="0"/>
              </a:rPr>
              <a:t>Financial models attempt to capture the important elements that determine prices and sensitivities in financial markets.</a:t>
            </a:r>
          </a:p>
          <a:p>
            <a:r>
              <a:rPr lang="en-US" b="0" i="0" dirty="0">
                <a:solidFill>
                  <a:srgbClr val="231F20"/>
                </a:solidFill>
                <a:effectLst/>
                <a:latin typeface="Lato" panose="020F0502020204030203" pitchFamily="34" charset="0"/>
              </a:rPr>
              <a:t> In doing so, they provide critical information necessary to manage investment risk. </a:t>
            </a:r>
          </a:p>
        </p:txBody>
      </p:sp>
    </p:spTree>
    <p:extLst>
      <p:ext uri="{BB962C8B-B14F-4D97-AF65-F5344CB8AC3E}">
        <p14:creationId xmlns:p14="http://schemas.microsoft.com/office/powerpoint/2010/main" val="3424547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63F8E-A44D-5D4A-A023-86160A6922F3}"/>
              </a:ext>
            </a:extLst>
          </p:cNvPr>
          <p:cNvSpPr>
            <a:spLocks noGrp="1"/>
          </p:cNvSpPr>
          <p:nvPr>
            <p:ph type="title"/>
          </p:nvPr>
        </p:nvSpPr>
        <p:spPr/>
        <p:txBody>
          <a:bodyPr/>
          <a:lstStyle/>
          <a:p>
            <a:r>
              <a:rPr lang="en-US" dirty="0"/>
              <a:t>Market Risk</a:t>
            </a:r>
            <a:endParaRPr lang="en-IN" dirty="0"/>
          </a:p>
        </p:txBody>
      </p:sp>
      <p:sp>
        <p:nvSpPr>
          <p:cNvPr id="3" name="Content Placeholder 2">
            <a:extLst>
              <a:ext uri="{FF2B5EF4-FFF2-40B4-BE49-F238E27FC236}">
                <a16:creationId xmlns:a16="http://schemas.microsoft.com/office/drawing/2014/main" id="{32A6D88F-A02D-8E0D-F57B-BC60B841E44A}"/>
              </a:ext>
            </a:extLst>
          </p:cNvPr>
          <p:cNvSpPr>
            <a:spLocks noGrp="1"/>
          </p:cNvSpPr>
          <p:nvPr>
            <p:ph idx="1"/>
          </p:nvPr>
        </p:nvSpPr>
        <p:spPr/>
        <p:txBody>
          <a:bodyPr/>
          <a:lstStyle/>
          <a:p>
            <a:r>
              <a:rPr lang="en-US" dirty="0">
                <a:solidFill>
                  <a:srgbClr val="231F20"/>
                </a:solidFill>
                <a:latin typeface="Lato" panose="020F0502020204030203" pitchFamily="34" charset="0"/>
              </a:rPr>
              <a:t>I</a:t>
            </a:r>
            <a:r>
              <a:rPr lang="en-US" b="0" i="0" dirty="0">
                <a:solidFill>
                  <a:srgbClr val="231F20"/>
                </a:solidFill>
                <a:effectLst/>
                <a:latin typeface="Lato" panose="020F0502020204030203" pitchFamily="34" charset="0"/>
              </a:rPr>
              <a:t>nvestment risk models help a portfolio manager understand how much the value of the portfolio is likely to change given a change in a certain risk factor. </a:t>
            </a:r>
          </a:p>
          <a:p>
            <a:r>
              <a:rPr lang="en-US" b="0" i="0" dirty="0">
                <a:solidFill>
                  <a:srgbClr val="231F20"/>
                </a:solidFill>
                <a:effectLst/>
                <a:latin typeface="Lato" panose="020F0502020204030203" pitchFamily="34" charset="0"/>
              </a:rPr>
              <a:t>They also provide insight into the gains and losses the portfolio might reasonably be expected to experience and the frequency with which large losses might occur.</a:t>
            </a:r>
            <a:endParaRPr lang="en-IN" dirty="0"/>
          </a:p>
          <a:p>
            <a:endParaRPr lang="en-IN" dirty="0"/>
          </a:p>
        </p:txBody>
      </p:sp>
    </p:spTree>
    <p:extLst>
      <p:ext uri="{BB962C8B-B14F-4D97-AF65-F5344CB8AC3E}">
        <p14:creationId xmlns:p14="http://schemas.microsoft.com/office/powerpoint/2010/main" val="1744008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EF971-BCD7-4244-A46D-3ECA10B75AD3}"/>
              </a:ext>
            </a:extLst>
          </p:cNvPr>
          <p:cNvSpPr>
            <a:spLocks noGrp="1"/>
          </p:cNvSpPr>
          <p:nvPr>
            <p:ph type="title"/>
          </p:nvPr>
        </p:nvSpPr>
        <p:spPr/>
        <p:txBody>
          <a:bodyPr>
            <a:normAutofit/>
          </a:bodyPr>
          <a:lstStyle/>
          <a:p>
            <a:r>
              <a:rPr lang="en-US" sz="3000" dirty="0">
                <a:latin typeface="Times New Roman" panose="02020603050405020304" pitchFamily="18" charset="0"/>
                <a:cs typeface="Times New Roman" panose="02020603050405020304" pitchFamily="18" charset="0"/>
              </a:rPr>
              <a:t>Do stockholders care about volatile cash flows?</a:t>
            </a:r>
            <a:endParaRPr lang="en-IN" sz="3000" dirty="0">
              <a:latin typeface="Times New Roman" panose="02020603050405020304" pitchFamily="18" charset="0"/>
              <a:cs typeface="Times New Roman" panose="02020603050405020304" pitchFamily="18" charset="0"/>
            </a:endParaRPr>
          </a:p>
        </p:txBody>
      </p:sp>
      <p:sp>
        <p:nvSpPr>
          <p:cNvPr id="8" name="Content Placeholder 7">
            <a:extLst>
              <a:ext uri="{FF2B5EF4-FFF2-40B4-BE49-F238E27FC236}">
                <a16:creationId xmlns:a16="http://schemas.microsoft.com/office/drawing/2014/main" id="{EB13EB42-B529-4FF8-8F9C-63D7DAA5DE2E}"/>
              </a:ext>
            </a:extLst>
          </p:cNvPr>
          <p:cNvSpPr>
            <a:spLocks noGrp="1"/>
          </p:cNvSpPr>
          <p:nvPr>
            <p:ph idx="1"/>
          </p:nvPr>
        </p:nvSpPr>
        <p:spPr/>
        <p:txBody>
          <a:bodyPr/>
          <a:lstStyle/>
          <a:p>
            <a:pPr algn="just">
              <a:lnSpc>
                <a:spcPct val="150000"/>
              </a:lnSpc>
            </a:pPr>
            <a:r>
              <a:rPr lang="en-US" sz="2200" dirty="0">
                <a:latin typeface="Times New Roman" panose="02020603050405020304" pitchFamily="18" charset="0"/>
                <a:cs typeface="Times New Roman" panose="02020603050405020304" pitchFamily="18" charset="0"/>
              </a:rPr>
              <a:t>If volatility in cash flows is not caused by systematic risk, then stockholders can eliminate the risk of volatile cash flows by diversifying their portfolios. </a:t>
            </a:r>
          </a:p>
          <a:p>
            <a:pPr algn="just">
              <a:lnSpc>
                <a:spcPct val="150000"/>
              </a:lnSpc>
            </a:pPr>
            <a:r>
              <a:rPr lang="en-US" sz="2200" dirty="0">
                <a:latin typeface="Times New Roman" panose="02020603050405020304" pitchFamily="18" charset="0"/>
                <a:cs typeface="Times New Roman" panose="02020603050405020304" pitchFamily="18" charset="0"/>
              </a:rPr>
              <a:t>Stockholders might be able to reduce impact of volatile cash flows by using risk management techniques in their own portfolios.</a:t>
            </a:r>
          </a:p>
          <a:p>
            <a:pPr marL="0" indent="0">
              <a:buNone/>
            </a:pPr>
            <a:endParaRPr lang="en-IN" dirty="0"/>
          </a:p>
        </p:txBody>
      </p:sp>
    </p:spTree>
    <p:extLst>
      <p:ext uri="{BB962C8B-B14F-4D97-AF65-F5344CB8AC3E}">
        <p14:creationId xmlns:p14="http://schemas.microsoft.com/office/powerpoint/2010/main" val="3150701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CA" altLang="en-US" dirty="0">
                <a:latin typeface="Times New Roman" panose="02020603050405020304" pitchFamily="18" charset="0"/>
                <a:cs typeface="Times New Roman" panose="02020603050405020304" pitchFamily="18" charset="0"/>
              </a:rPr>
              <a:t>Risk vs Return for Companies</a:t>
            </a:r>
            <a:endParaRPr lang="en-US" altLang="en-US" dirty="0">
              <a:latin typeface="Times New Roman" panose="02020603050405020304" pitchFamily="18" charset="0"/>
              <a:cs typeface="Times New Roman" panose="02020603050405020304" pitchFamily="18" charset="0"/>
            </a:endParaRPr>
          </a:p>
        </p:txBody>
      </p:sp>
      <p:sp>
        <p:nvSpPr>
          <p:cNvPr id="39939" name="Rectangle 3"/>
          <p:cNvSpPr>
            <a:spLocks noGrp="1" noChangeArrowheads="1"/>
          </p:cNvSpPr>
          <p:nvPr>
            <p:ph idx="1"/>
          </p:nvPr>
        </p:nvSpPr>
        <p:spPr/>
        <p:txBody>
          <a:bodyPr>
            <a:normAutofit fontScale="85000" lnSpcReduction="10000"/>
          </a:bodyPr>
          <a:lstStyle/>
          <a:p>
            <a:pPr eaLnBrk="1" hangingPunct="1"/>
            <a:r>
              <a:rPr lang="en-US" altLang="en-US" sz="2400" dirty="0">
                <a:latin typeface="Times New Roman" panose="02020603050405020304" pitchFamily="18" charset="0"/>
                <a:cs typeface="Times New Roman" panose="02020603050405020304" pitchFamily="18" charset="0"/>
              </a:rPr>
              <a:t>If shareholders care only about systematic risk, should the same be true of company managers?</a:t>
            </a:r>
          </a:p>
          <a:p>
            <a:pPr eaLnBrk="1" hangingPunct="1"/>
            <a:r>
              <a:rPr lang="en-US" altLang="en-US" sz="2400" dirty="0">
                <a:latin typeface="Times New Roman" panose="02020603050405020304" pitchFamily="18" charset="0"/>
                <a:cs typeface="Times New Roman" panose="02020603050405020304" pitchFamily="18" charset="0"/>
              </a:rPr>
              <a:t>In practice </a:t>
            </a:r>
            <a:r>
              <a:rPr lang="en-CA" altLang="en-US" sz="2400" dirty="0">
                <a:latin typeface="Times New Roman" panose="02020603050405020304" pitchFamily="18" charset="0"/>
                <a:cs typeface="Times New Roman" panose="02020603050405020304" pitchFamily="18" charset="0"/>
              </a:rPr>
              <a:t>companies are concerned </a:t>
            </a:r>
            <a:r>
              <a:rPr lang="en-US" altLang="en-US" sz="2400" dirty="0">
                <a:latin typeface="Times New Roman" panose="02020603050405020304" pitchFamily="18" charset="0"/>
                <a:cs typeface="Times New Roman" panose="02020603050405020304" pitchFamily="18" charset="0"/>
              </a:rPr>
              <a:t>about total </a:t>
            </a:r>
            <a:r>
              <a:rPr lang="en-CA" altLang="en-US" sz="2400" dirty="0">
                <a:latin typeface="Times New Roman" panose="02020603050405020304" pitchFamily="18" charset="0"/>
                <a:cs typeface="Times New Roman" panose="02020603050405020304" pitchFamily="18" charset="0"/>
              </a:rPr>
              <a:t>risk</a:t>
            </a:r>
          </a:p>
          <a:p>
            <a:pPr eaLnBrk="1" hangingPunct="1"/>
            <a:r>
              <a:rPr lang="en-CA" altLang="en-US" sz="2400" dirty="0">
                <a:latin typeface="Times New Roman" panose="02020603050405020304" pitchFamily="18" charset="0"/>
                <a:cs typeface="Times New Roman" panose="02020603050405020304" pitchFamily="18" charset="0"/>
              </a:rPr>
              <a:t>Earnings stability and company survival are important managerial objectives</a:t>
            </a:r>
          </a:p>
          <a:p>
            <a:pPr eaLnBrk="1" hangingPunct="1"/>
            <a:r>
              <a:rPr lang="en-CA" altLang="en-US" sz="2400" dirty="0">
                <a:latin typeface="Times New Roman" panose="02020603050405020304" pitchFamily="18" charset="0"/>
                <a:cs typeface="Times New Roman" panose="02020603050405020304" pitchFamily="18" charset="0"/>
              </a:rPr>
              <a:t>The regulators of financial institutions are most interested in total risk </a:t>
            </a:r>
          </a:p>
          <a:p>
            <a:pPr eaLnBrk="1" hangingPunct="1"/>
            <a:r>
              <a:rPr lang="en-CA" altLang="en-US" sz="2400" dirty="0">
                <a:latin typeface="Times New Roman" panose="02020603050405020304" pitchFamily="18" charset="0"/>
                <a:cs typeface="Times New Roman" panose="02020603050405020304" pitchFamily="18" charset="0"/>
              </a:rPr>
              <a:t>Bankruptcy costs arguments show that that</a:t>
            </a:r>
            <a:r>
              <a:rPr lang="en-US" altLang="en-US" sz="2400" dirty="0">
                <a:latin typeface="Times New Roman" panose="02020603050405020304" pitchFamily="18" charset="0"/>
                <a:cs typeface="Times New Roman" panose="02020603050405020304" pitchFamily="18" charset="0"/>
              </a:rPr>
              <a:t> managers can be acting in the best interests of shareholders when they consider total risk</a:t>
            </a:r>
          </a:p>
          <a:p>
            <a:pPr lvl="1"/>
            <a:r>
              <a:rPr lang="en-US" altLang="en-US" sz="2000" dirty="0">
                <a:latin typeface="Times New Roman" panose="02020603050405020304" pitchFamily="18" charset="0"/>
                <a:cs typeface="Times New Roman" panose="02020603050405020304" pitchFamily="18" charset="0"/>
              </a:rPr>
              <a:t>Lost sales (There is a reluctance to buy from a bankrupt company)</a:t>
            </a:r>
          </a:p>
          <a:p>
            <a:pPr lvl="1"/>
            <a:r>
              <a:rPr lang="en-US" altLang="en-US" sz="2000" dirty="0">
                <a:latin typeface="Times New Roman" panose="02020603050405020304" pitchFamily="18" charset="0"/>
                <a:cs typeface="Times New Roman" panose="02020603050405020304" pitchFamily="18" charset="0"/>
              </a:rPr>
              <a:t>Key employees leave</a:t>
            </a:r>
          </a:p>
          <a:p>
            <a:pPr lvl="1"/>
            <a:r>
              <a:rPr lang="en-US" altLang="en-US" sz="2000" dirty="0">
                <a:latin typeface="Times New Roman" panose="02020603050405020304" pitchFamily="18" charset="0"/>
                <a:cs typeface="Times New Roman" panose="02020603050405020304" pitchFamily="18" charset="0"/>
              </a:rPr>
              <a:t>Legal and accounting costs</a:t>
            </a:r>
          </a:p>
          <a:p>
            <a:pPr marL="457200" lvl="1" indent="0">
              <a:buNone/>
            </a:pPr>
            <a:endParaRPr lang="en-CA"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0404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295FD-AFA8-44C4-A5FB-899CBB62EB81}"/>
              </a:ext>
            </a:extLst>
          </p:cNvPr>
          <p:cNvSpPr>
            <a:spLocks noGrp="1"/>
          </p:cNvSpPr>
          <p:nvPr>
            <p:ph type="title"/>
          </p:nvPr>
        </p:nvSpPr>
        <p:spPr/>
        <p:txBody>
          <a:bodyPr>
            <a:normAutofit/>
          </a:bodyPr>
          <a:lstStyle/>
          <a:p>
            <a:r>
              <a:rPr lang="en-US" sz="2200" b="1" dirty="0">
                <a:latin typeface="Times New Roman" panose="02020603050405020304" pitchFamily="18" charset="0"/>
                <a:cs typeface="Times New Roman" panose="02020603050405020304" pitchFamily="18" charset="0"/>
              </a:rPr>
              <a:t>What are some actions that companies can take to minimize or reduce risk exposures?</a:t>
            </a:r>
            <a:endParaRPr lang="en-IN" sz="22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CE9B9F3-CE69-4FF1-BC09-2D0308AD387E}"/>
              </a:ext>
            </a:extLst>
          </p:cNvPr>
          <p:cNvSpPr>
            <a:spLocks noGrp="1"/>
          </p:cNvSpPr>
          <p:nvPr>
            <p:ph idx="1"/>
          </p:nvPr>
        </p:nvSpPr>
        <p:spPr>
          <a:xfrm>
            <a:off x="838200" y="1834769"/>
            <a:ext cx="10515600" cy="4351338"/>
          </a:xfrm>
        </p:spPr>
        <p:txBody>
          <a:bodyPr/>
          <a:lstStyle/>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Transfer risk to an insurance company by paying periodic premiums.</a:t>
            </a: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Transfer functions which produce risk to third parties.</a:t>
            </a:r>
          </a:p>
          <a:p>
            <a:pPr>
              <a:buFont typeface="Wingdings" panose="05000000000000000000" pitchFamily="2" charset="2"/>
              <a:buChar char="§"/>
            </a:pPr>
            <a:r>
              <a:rPr lang="en-US" sz="2200" dirty="0">
                <a:solidFill>
                  <a:srgbClr val="C00000"/>
                </a:solidFill>
                <a:latin typeface="Times New Roman" panose="02020603050405020304" pitchFamily="18" charset="0"/>
                <a:cs typeface="Times New Roman" panose="02020603050405020304" pitchFamily="18" charset="0"/>
              </a:rPr>
              <a:t>Share risk with third party by using derivatives contracts to reduce input and financial risks.</a:t>
            </a: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Take actions to reduce the probability of occurrence of adverse events.</a:t>
            </a: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Take actions to reduce the magnitude of the loss associated with adverse events.</a:t>
            </a: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Avoid the activities that give rise to risk.</a:t>
            </a:r>
          </a:p>
          <a:p>
            <a:endParaRPr lang="en-IN" dirty="0"/>
          </a:p>
        </p:txBody>
      </p:sp>
    </p:spTree>
    <p:extLst>
      <p:ext uri="{BB962C8B-B14F-4D97-AF65-F5344CB8AC3E}">
        <p14:creationId xmlns:p14="http://schemas.microsoft.com/office/powerpoint/2010/main" val="145463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B7B7D-B34E-48C8-A422-2C03454DC0CF}"/>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Forward Contracts</a:t>
            </a:r>
          </a:p>
        </p:txBody>
      </p:sp>
      <p:sp>
        <p:nvSpPr>
          <p:cNvPr id="3" name="Content Placeholder 2">
            <a:extLst>
              <a:ext uri="{FF2B5EF4-FFF2-40B4-BE49-F238E27FC236}">
                <a16:creationId xmlns:a16="http://schemas.microsoft.com/office/drawing/2014/main" id="{4ADA4197-AB70-4BA2-8C8E-0B036EAF38AA}"/>
              </a:ext>
            </a:extLst>
          </p:cNvPr>
          <p:cNvSpPr>
            <a:spLocks noGrp="1"/>
          </p:cNvSpPr>
          <p:nvPr>
            <p:ph idx="1"/>
          </p:nvPr>
        </p:nvSpPr>
        <p:spPr/>
        <p:txBody>
          <a:bodyPr>
            <a:normAutofit fontScale="92500" lnSpcReduction="10000"/>
          </a:bodyPr>
          <a:lstStyle/>
          <a:p>
            <a:r>
              <a:rPr lang="en-US" sz="2400" dirty="0">
                <a:latin typeface="Times New Roman" panose="02020603050405020304" pitchFamily="18" charset="0"/>
                <a:cs typeface="Times New Roman" panose="02020603050405020304" pitchFamily="18" charset="0"/>
              </a:rPr>
              <a:t>2 parties to contract, each with a basic position:</a:t>
            </a:r>
          </a:p>
          <a:p>
            <a:pPr lvl="1"/>
            <a:r>
              <a:rPr lang="en-US" sz="2000" dirty="0">
                <a:latin typeface="Times New Roman" panose="02020603050405020304" pitchFamily="18" charset="0"/>
                <a:cs typeface="Times New Roman" panose="02020603050405020304" pitchFamily="18" charset="0"/>
              </a:rPr>
              <a:t>One party is “long” (buy).  Obligates party to buy the underlying asset at some fixed price at a specified date in the future.</a:t>
            </a:r>
          </a:p>
          <a:p>
            <a:pPr lvl="1"/>
            <a:r>
              <a:rPr lang="en-US" sz="2000" dirty="0">
                <a:latin typeface="Times New Roman" panose="02020603050405020304" pitchFamily="18" charset="0"/>
                <a:cs typeface="Times New Roman" panose="02020603050405020304" pitchFamily="18" charset="0"/>
              </a:rPr>
              <a:t>One party is “short” (sell). Obligates party to sell the underlying asset at some fixed price at a specified date in the future.</a:t>
            </a:r>
          </a:p>
          <a:p>
            <a:r>
              <a:rPr lang="en-US" sz="2400" dirty="0">
                <a:latin typeface="Times New Roman" panose="02020603050405020304" pitchFamily="18" charset="0"/>
                <a:cs typeface="Times New Roman" panose="02020603050405020304" pitchFamily="18" charset="0"/>
              </a:rPr>
              <a:t>Terms</a:t>
            </a:r>
          </a:p>
          <a:p>
            <a:pPr lvl="1"/>
            <a:r>
              <a:rPr lang="en-US" sz="2000" dirty="0">
                <a:latin typeface="Times New Roman" panose="02020603050405020304" pitchFamily="18" charset="0"/>
                <a:cs typeface="Times New Roman" panose="02020603050405020304" pitchFamily="18" charset="0"/>
              </a:rPr>
              <a:t>Forward price</a:t>
            </a:r>
          </a:p>
          <a:p>
            <a:pPr lvl="1"/>
            <a:r>
              <a:rPr lang="en-US" sz="2000" dirty="0">
                <a:latin typeface="Times New Roman" panose="02020603050405020304" pitchFamily="18" charset="0"/>
                <a:cs typeface="Times New Roman" panose="02020603050405020304" pitchFamily="18" charset="0"/>
              </a:rPr>
              <a:t>Delivery date (expiration date)</a:t>
            </a:r>
          </a:p>
          <a:p>
            <a:r>
              <a:rPr lang="en-US" sz="2400" dirty="0">
                <a:latin typeface="Times New Roman" panose="02020603050405020304" pitchFamily="18" charset="0"/>
                <a:cs typeface="Times New Roman" panose="02020603050405020304" pitchFamily="18" charset="0"/>
              </a:rPr>
              <a:t>Forward contracts are common for currencies.</a:t>
            </a:r>
          </a:p>
          <a:p>
            <a:endParaRPr lang="en-IN" dirty="0"/>
          </a:p>
        </p:txBody>
      </p:sp>
    </p:spTree>
    <p:extLst>
      <p:ext uri="{BB962C8B-B14F-4D97-AF65-F5344CB8AC3E}">
        <p14:creationId xmlns:p14="http://schemas.microsoft.com/office/powerpoint/2010/main" val="1660313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B507-8892-4249-A4BF-1331D389E699}"/>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Using Forward Rates to Reduce Foreign Exchange Risk</a:t>
            </a: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52772B0-EBAA-49BF-909F-DD9E672DB26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Example: A U.S. retailer is going to import electronic games from Japan.</a:t>
            </a:r>
          </a:p>
          <a:p>
            <a:pPr lvl="1"/>
            <a:r>
              <a:rPr lang="en-US" dirty="0">
                <a:latin typeface="Times New Roman" panose="02020603050405020304" pitchFamily="18" charset="0"/>
                <a:cs typeface="Times New Roman" panose="02020603050405020304" pitchFamily="18" charset="0"/>
              </a:rPr>
              <a:t>Purchase price: ¥1 million; current exchange rate is 150 yen per dollar.</a:t>
            </a:r>
          </a:p>
          <a:p>
            <a:r>
              <a:rPr lang="en-US" dirty="0">
                <a:latin typeface="Times New Roman" panose="02020603050405020304" pitchFamily="18" charset="0"/>
                <a:cs typeface="Times New Roman" panose="02020603050405020304" pitchFamily="18" charset="0"/>
              </a:rPr>
              <a:t>Retailer takes long position in a forward contract to buy one million yen at 150 yen per dollar.</a:t>
            </a:r>
          </a:p>
          <a:p>
            <a:r>
              <a:rPr lang="en-US" dirty="0">
                <a:latin typeface="Times New Roman" panose="02020603050405020304" pitchFamily="18" charset="0"/>
                <a:cs typeface="Times New Roman" panose="02020603050405020304" pitchFamily="18" charset="0"/>
              </a:rPr>
              <a:t>This locks in the dollar cost of the purchase.</a:t>
            </a:r>
          </a:p>
          <a:p>
            <a:endParaRPr lang="en-IN" dirty="0"/>
          </a:p>
        </p:txBody>
      </p:sp>
    </p:spTree>
    <p:extLst>
      <p:ext uri="{BB962C8B-B14F-4D97-AF65-F5344CB8AC3E}">
        <p14:creationId xmlns:p14="http://schemas.microsoft.com/office/powerpoint/2010/main" val="2646391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C6C94-7FCF-4444-B86A-581809021C88}"/>
              </a:ext>
            </a:extLst>
          </p:cNvPr>
          <p:cNvSpPr>
            <a:spLocks noGrp="1"/>
          </p:cNvSpPr>
          <p:nvPr>
            <p:ph type="title"/>
          </p:nvPr>
        </p:nvSpPr>
        <p:spPr>
          <a:xfrm>
            <a:off x="494927" y="158762"/>
            <a:ext cx="11029616" cy="1188720"/>
          </a:xfrm>
        </p:spPr>
        <p:txBody>
          <a:bodyPr>
            <a:normAutofit/>
          </a:bodyPr>
          <a:lstStyle/>
          <a:p>
            <a:r>
              <a:rPr lang="en-IN" sz="4000" dirty="0">
                <a:latin typeface="Times New Roman" panose="02020603050405020304" pitchFamily="18" charset="0"/>
                <a:cs typeface="Times New Roman" panose="02020603050405020304" pitchFamily="18" charset="0"/>
              </a:rPr>
              <a:t>Futures Contract</a:t>
            </a:r>
          </a:p>
        </p:txBody>
      </p:sp>
      <p:sp>
        <p:nvSpPr>
          <p:cNvPr id="3" name="Content Placeholder 2">
            <a:extLst>
              <a:ext uri="{FF2B5EF4-FFF2-40B4-BE49-F238E27FC236}">
                <a16:creationId xmlns:a16="http://schemas.microsoft.com/office/drawing/2014/main" id="{3DB8A689-89F6-4E9F-AF7A-141C7220724D}"/>
              </a:ext>
            </a:extLst>
          </p:cNvPr>
          <p:cNvSpPr>
            <a:spLocks noGrp="1"/>
          </p:cNvSpPr>
          <p:nvPr>
            <p:ph idx="1"/>
          </p:nvPr>
        </p:nvSpPr>
        <p:spPr>
          <a:xfrm>
            <a:off x="914400" y="1799725"/>
            <a:ext cx="10058400" cy="4563945"/>
          </a:xfrm>
        </p:spPr>
        <p:txBody>
          <a:bodyPr>
            <a:normAutofit lnSpcReduction="10000"/>
          </a:bodyPr>
          <a:lstStyle/>
          <a:p>
            <a:r>
              <a:rPr lang="en-US" dirty="0">
                <a:latin typeface="Times New Roman" panose="02020603050405020304" pitchFamily="18" charset="0"/>
                <a:cs typeface="Times New Roman" panose="02020603050405020304" pitchFamily="18" charset="0"/>
              </a:rPr>
              <a:t>Similar to forwards, except:</a:t>
            </a:r>
          </a:p>
          <a:p>
            <a:pPr lvl="1"/>
            <a:r>
              <a:rPr lang="en-US" dirty="0">
                <a:latin typeface="Times New Roman" panose="02020603050405020304" pitchFamily="18" charset="0"/>
                <a:cs typeface="Times New Roman" panose="02020603050405020304" pitchFamily="18" charset="0"/>
              </a:rPr>
              <a:t>Daily marking-to-market</a:t>
            </a:r>
          </a:p>
          <a:p>
            <a:pPr lvl="1"/>
            <a:r>
              <a:rPr lang="en-US" dirty="0">
                <a:latin typeface="Times New Roman" panose="02020603050405020304" pitchFamily="18" charset="0"/>
                <a:cs typeface="Times New Roman" panose="02020603050405020304" pitchFamily="18" charset="0"/>
              </a:rPr>
              <a:t>Many more assets- agriculture, livestock, metals, indexes, currencies, interest rates, energy</a:t>
            </a:r>
          </a:p>
          <a:p>
            <a:pPr lvl="1"/>
            <a:r>
              <a:rPr lang="en-US" dirty="0">
                <a:latin typeface="Times New Roman" panose="02020603050405020304" pitchFamily="18" charset="0"/>
                <a:cs typeface="Times New Roman" panose="02020603050405020304" pitchFamily="18" charset="0"/>
              </a:rPr>
              <a:t>Standardized contracts that trade on exchanges</a:t>
            </a:r>
          </a:p>
          <a:p>
            <a:pPr lvl="1"/>
            <a:endParaRPr lang="en-US" dirty="0">
              <a:latin typeface="Times New Roman" panose="02020603050405020304" pitchFamily="18" charset="0"/>
              <a:cs typeface="Times New Roman" panose="02020603050405020304" pitchFamily="18" charset="0"/>
            </a:endParaRPr>
          </a:p>
          <a:p>
            <a:pPr marL="201168" lvl="1" indent="0">
              <a:buNone/>
            </a:pPr>
            <a:r>
              <a:rPr lang="en-US" sz="2000" dirty="0">
                <a:latin typeface="Times New Roman" panose="02020603050405020304" pitchFamily="18" charset="0"/>
                <a:cs typeface="Times New Roman" panose="02020603050405020304" pitchFamily="18" charset="0"/>
              </a:rPr>
              <a:t>How can commodity futures markets be used to reduce input price risk? </a:t>
            </a:r>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The purchase of a commodity futures contract will allow a firm to make a future purchase of the input at today’s price, even if the market price on the item has risen substantially in the interim.</a:t>
            </a:r>
          </a:p>
          <a:p>
            <a:pPr marL="201168" lvl="1" indent="0">
              <a:buNone/>
            </a:pP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Eg</a:t>
            </a:r>
            <a:r>
              <a:rPr lang="en-US" dirty="0">
                <a:latin typeface="Times New Roman" panose="02020603050405020304" pitchFamily="18" charset="0"/>
                <a:cs typeface="Times New Roman" panose="02020603050405020304" pitchFamily="18" charset="0"/>
              </a:rPr>
              <a:t>:  Kellogg produces cereal—major component and cost factor is sugar</a:t>
            </a:r>
          </a:p>
          <a:p>
            <a:pPr lvl="2"/>
            <a:r>
              <a:rPr lang="en-US" dirty="0">
                <a:latin typeface="Times New Roman" panose="02020603050405020304" pitchFamily="18" charset="0"/>
                <a:cs typeface="Times New Roman" panose="02020603050405020304" pitchFamily="18" charset="0"/>
              </a:rPr>
              <a:t>Forecasted income and sales volume are set by fixed selling prices</a:t>
            </a:r>
          </a:p>
          <a:p>
            <a:pPr lvl="2"/>
            <a:r>
              <a:rPr lang="en-US" dirty="0">
                <a:latin typeface="Times New Roman" panose="02020603050405020304" pitchFamily="18" charset="0"/>
                <a:cs typeface="Times New Roman" panose="02020603050405020304" pitchFamily="18" charset="0"/>
              </a:rPr>
              <a:t>Cost change impacts forecasts</a:t>
            </a:r>
          </a:p>
          <a:p>
            <a:pPr lvl="2"/>
            <a:r>
              <a:rPr lang="en-US" dirty="0">
                <a:latin typeface="Times New Roman" panose="02020603050405020304" pitchFamily="18" charset="0"/>
                <a:cs typeface="Times New Roman" panose="02020603050405020304" pitchFamily="18" charset="0"/>
              </a:rPr>
              <a:t>To fix sugar costs, Kellogg would like to purchase all sugar today as forecast is based on this price, but cannot </a:t>
            </a:r>
          </a:p>
          <a:p>
            <a:pPr lvl="2"/>
            <a:r>
              <a:rPr lang="en-US" b="1" dirty="0">
                <a:latin typeface="Times New Roman" panose="02020603050405020304" pitchFamily="18" charset="0"/>
                <a:cs typeface="Times New Roman" panose="02020603050405020304" pitchFamily="18" charset="0"/>
              </a:rPr>
              <a:t>Kellogg can sign futures contract to purchase sugar in future at price negotiated today</a:t>
            </a:r>
          </a:p>
          <a:p>
            <a:endParaRPr lang="en-US" dirty="0"/>
          </a:p>
          <a:p>
            <a:endParaRPr lang="en-IN" dirty="0"/>
          </a:p>
        </p:txBody>
      </p:sp>
    </p:spTree>
    <p:extLst>
      <p:ext uri="{BB962C8B-B14F-4D97-AF65-F5344CB8AC3E}">
        <p14:creationId xmlns:p14="http://schemas.microsoft.com/office/powerpoint/2010/main" val="76355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ADFA8-6751-4BDD-ADD1-C11B36C5E64A}"/>
              </a:ext>
            </a:extLst>
          </p:cNvPr>
          <p:cNvSpPr>
            <a:spLocks noGrp="1"/>
          </p:cNvSpPr>
          <p:nvPr>
            <p:ph type="title"/>
          </p:nvPr>
        </p:nvSpPr>
        <p:spPr>
          <a:xfrm>
            <a:off x="581192" y="702156"/>
            <a:ext cx="11029616" cy="1188720"/>
          </a:xfrm>
        </p:spPr>
        <p:txBody>
          <a:bodyPr/>
          <a:lstStyle/>
          <a:p>
            <a:r>
              <a:rPr lang="en-IN" dirty="0"/>
              <a:t>Market RISK</a:t>
            </a:r>
          </a:p>
        </p:txBody>
      </p:sp>
      <p:sp>
        <p:nvSpPr>
          <p:cNvPr id="6" name="Content Placeholder 5">
            <a:extLst>
              <a:ext uri="{FF2B5EF4-FFF2-40B4-BE49-F238E27FC236}">
                <a16:creationId xmlns:a16="http://schemas.microsoft.com/office/drawing/2014/main" id="{D195E82C-E66D-4F2C-BF89-4F42EDBB4C58}"/>
              </a:ext>
            </a:extLst>
          </p:cNvPr>
          <p:cNvSpPr>
            <a:spLocks noGrp="1"/>
          </p:cNvSpPr>
          <p:nvPr>
            <p:ph idx="1"/>
          </p:nvPr>
        </p:nvSpPr>
        <p:spPr>
          <a:xfrm>
            <a:off x="581191" y="1890876"/>
            <a:ext cx="10909767" cy="4967124"/>
          </a:xfrm>
        </p:spPr>
        <p:txBody>
          <a:bodyPr/>
          <a:lstStyle/>
          <a:p>
            <a:pPr marL="0" indent="0">
              <a:buNone/>
            </a:pPr>
            <a:r>
              <a:rPr lang="en-IN" dirty="0"/>
              <a:t>Market Risk is the risk of losses owing to movements in the level or volatility of market prices. </a:t>
            </a:r>
          </a:p>
          <a:p>
            <a:pPr marL="0" indent="0">
              <a:buNone/>
            </a:pPr>
            <a:r>
              <a:rPr lang="en-IN" dirty="0"/>
              <a:t>Two forms: </a:t>
            </a:r>
          </a:p>
          <a:p>
            <a:pPr marL="0" indent="0">
              <a:buNone/>
            </a:pPr>
            <a:r>
              <a:rPr lang="en-IN" dirty="0"/>
              <a:t>	Absolute risk (measured in dollar terms)</a:t>
            </a:r>
          </a:p>
          <a:p>
            <a:pPr marL="0" indent="0">
              <a:buNone/>
            </a:pPr>
            <a:r>
              <a:rPr lang="en-IN" dirty="0"/>
              <a:t>       Relative risk (measured relative to a benchmark)</a:t>
            </a:r>
          </a:p>
          <a:p>
            <a:pPr marL="0" indent="0">
              <a:buNone/>
            </a:pPr>
            <a:endParaRPr lang="en-IN" dirty="0"/>
          </a:p>
          <a:p>
            <a:pPr marL="0" indent="0">
              <a:buNone/>
            </a:pPr>
            <a:endParaRPr lang="en-IN" dirty="0"/>
          </a:p>
        </p:txBody>
      </p:sp>
    </p:spTree>
    <p:extLst>
      <p:ext uri="{BB962C8B-B14F-4D97-AF65-F5344CB8AC3E}">
        <p14:creationId xmlns:p14="http://schemas.microsoft.com/office/powerpoint/2010/main" val="2603323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0FB2C-D89A-450E-93AB-05F3AB007F08}"/>
              </a:ext>
            </a:extLst>
          </p:cNvPr>
          <p:cNvSpPr>
            <a:spLocks noGrp="1"/>
          </p:cNvSpPr>
          <p:nvPr>
            <p:ph type="title"/>
          </p:nvPr>
        </p:nvSpPr>
        <p:spPr/>
        <p:txBody>
          <a:bodyPr/>
          <a:lstStyle/>
          <a:p>
            <a:r>
              <a:rPr lang="en-US" dirty="0"/>
              <a:t>Directional and Non-Directional RISK</a:t>
            </a:r>
            <a:endParaRPr lang="en-IN" dirty="0"/>
          </a:p>
        </p:txBody>
      </p:sp>
      <p:sp>
        <p:nvSpPr>
          <p:cNvPr id="3" name="Content Placeholder 2">
            <a:extLst>
              <a:ext uri="{FF2B5EF4-FFF2-40B4-BE49-F238E27FC236}">
                <a16:creationId xmlns:a16="http://schemas.microsoft.com/office/drawing/2014/main" id="{9E81EB31-B98D-4EC0-41F3-A2874A64BB87}"/>
              </a:ext>
            </a:extLst>
          </p:cNvPr>
          <p:cNvSpPr>
            <a:spLocks noGrp="1"/>
          </p:cNvSpPr>
          <p:nvPr>
            <p:ph idx="1"/>
          </p:nvPr>
        </p:nvSpPr>
        <p:spPr>
          <a:xfrm>
            <a:off x="581192" y="1890876"/>
            <a:ext cx="11029615" cy="4587562"/>
          </a:xfrm>
        </p:spPr>
        <p:txBody>
          <a:bodyPr>
            <a:normAutofit/>
          </a:bodyPr>
          <a:lstStyle/>
          <a:p>
            <a:pPr marL="0" indent="0" algn="l">
              <a:buNone/>
            </a:pPr>
            <a:r>
              <a:rPr lang="en-US" sz="1800" b="0" i="0" u="none" strike="noStrike" baseline="0" dirty="0">
                <a:solidFill>
                  <a:srgbClr val="3B3839"/>
                </a:solidFill>
                <a:latin typeface="LucidaBright"/>
              </a:rPr>
              <a:t>Directional risks involve exposures to the direction of movements in major financial market variables. </a:t>
            </a:r>
            <a:endParaRPr lang="en-IN" sz="1800" b="0" i="0" u="none" strike="noStrike" baseline="0" dirty="0">
              <a:solidFill>
                <a:srgbClr val="3B3839"/>
              </a:solidFill>
              <a:latin typeface="LucidaBright"/>
            </a:endParaRPr>
          </a:p>
          <a:p>
            <a:pPr algn="l"/>
            <a:r>
              <a:rPr lang="en-US" sz="1800" b="0" i="0" u="none" strike="noStrike" baseline="0" dirty="0">
                <a:solidFill>
                  <a:srgbClr val="3B3839"/>
                </a:solidFill>
                <a:latin typeface="LucidaBright"/>
              </a:rPr>
              <a:t>Beta for exposure to general stock market movements</a:t>
            </a:r>
          </a:p>
          <a:p>
            <a:pPr algn="l"/>
            <a:r>
              <a:rPr lang="en-US" sz="1800" b="0" i="0" u="none" strike="noStrike" baseline="0" dirty="0">
                <a:solidFill>
                  <a:srgbClr val="3B3839"/>
                </a:solidFill>
                <a:latin typeface="LucidaBright"/>
              </a:rPr>
              <a:t>Duration for exposure to the level of interest rates</a:t>
            </a:r>
          </a:p>
          <a:p>
            <a:pPr algn="l"/>
            <a:r>
              <a:rPr lang="en-US" sz="1800" b="0" i="0" u="none" strike="noStrike" baseline="0" dirty="0">
                <a:solidFill>
                  <a:srgbClr val="C00000"/>
                </a:solidFill>
                <a:latin typeface="LucidaBright"/>
              </a:rPr>
              <a:t>Delta </a:t>
            </a:r>
            <a:r>
              <a:rPr lang="en-US" sz="1800" b="0" i="0" u="none" strike="noStrike" baseline="0" dirty="0">
                <a:solidFill>
                  <a:srgbClr val="3B3839"/>
                </a:solidFill>
                <a:latin typeface="LucidaBright"/>
              </a:rPr>
              <a:t>for exposure of options to the price of the underlying asset</a:t>
            </a:r>
          </a:p>
          <a:p>
            <a:pPr marL="0" indent="0" algn="l">
              <a:buNone/>
            </a:pPr>
            <a:r>
              <a:rPr lang="en-US" sz="1800" b="0" i="0" u="none" strike="noStrike" baseline="0" dirty="0">
                <a:solidFill>
                  <a:srgbClr val="3B3839"/>
                </a:solidFill>
                <a:latin typeface="LucidaBright"/>
              </a:rPr>
              <a:t>Non-directional risks involve other remaining exposures, such as nonlinear exposures, exposures to hedged positions or to volatilities. </a:t>
            </a:r>
          </a:p>
          <a:p>
            <a:r>
              <a:rPr lang="en-US" dirty="0">
                <a:solidFill>
                  <a:srgbClr val="3B3839"/>
                </a:solidFill>
                <a:latin typeface="LucidaBright"/>
              </a:rPr>
              <a:t>Basis risk when dealing with differences in prices or in interest rates</a:t>
            </a:r>
          </a:p>
          <a:p>
            <a:pPr algn="l"/>
            <a:r>
              <a:rPr lang="en-US" sz="1800" b="0" i="0" u="none" strike="noStrike" baseline="0" dirty="0">
                <a:solidFill>
                  <a:srgbClr val="3B3839"/>
                </a:solidFill>
                <a:latin typeface="LucidaBright"/>
              </a:rPr>
              <a:t>Convexity when dealing with second-order effects for interest rates</a:t>
            </a:r>
          </a:p>
          <a:p>
            <a:pPr algn="l"/>
            <a:r>
              <a:rPr lang="en-US" sz="1800" b="0" i="0" u="none" strike="noStrike" baseline="0" dirty="0">
                <a:solidFill>
                  <a:srgbClr val="3B3839"/>
                </a:solidFill>
                <a:latin typeface="LucidaBright"/>
              </a:rPr>
              <a:t>Gamma when dealing with second-order effects for options</a:t>
            </a:r>
          </a:p>
          <a:p>
            <a:pPr algn="l"/>
            <a:r>
              <a:rPr lang="en-US" sz="1800" b="0" i="0" u="none" strike="noStrike" baseline="0" dirty="0">
                <a:solidFill>
                  <a:srgbClr val="3B3839"/>
                </a:solidFill>
                <a:latin typeface="LucidaBright"/>
              </a:rPr>
              <a:t>Volatility when dealing with volatility effects</a:t>
            </a:r>
            <a:endParaRPr lang="en-IN" dirty="0"/>
          </a:p>
        </p:txBody>
      </p:sp>
    </p:spTree>
    <p:extLst>
      <p:ext uri="{BB962C8B-B14F-4D97-AF65-F5344CB8AC3E}">
        <p14:creationId xmlns:p14="http://schemas.microsoft.com/office/powerpoint/2010/main" val="626562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6BDE5-CC7A-41A7-BA49-DC2A059C57C7}"/>
              </a:ext>
            </a:extLst>
          </p:cNvPr>
          <p:cNvSpPr>
            <a:spLocks noGrp="1"/>
          </p:cNvSpPr>
          <p:nvPr>
            <p:ph type="title"/>
          </p:nvPr>
        </p:nvSpPr>
        <p:spPr/>
        <p:txBody>
          <a:bodyPr/>
          <a:lstStyle/>
          <a:p>
            <a:r>
              <a:rPr lang="en-IN" dirty="0"/>
              <a:t>DELTA</a:t>
            </a:r>
          </a:p>
        </p:txBody>
      </p:sp>
      <p:sp>
        <p:nvSpPr>
          <p:cNvPr id="3" name="Content Placeholder 2">
            <a:extLst>
              <a:ext uri="{FF2B5EF4-FFF2-40B4-BE49-F238E27FC236}">
                <a16:creationId xmlns:a16="http://schemas.microsoft.com/office/drawing/2014/main" id="{AA6E48BC-8F08-4E36-ACFF-1C313308CA4E}"/>
              </a:ext>
            </a:extLst>
          </p:cNvPr>
          <p:cNvSpPr>
            <a:spLocks noGrp="1"/>
          </p:cNvSpPr>
          <p:nvPr>
            <p:ph idx="1"/>
          </p:nvPr>
        </p:nvSpPr>
        <p:spPr>
          <a:xfrm>
            <a:off x="581192" y="1890877"/>
            <a:ext cx="11029615" cy="4443248"/>
          </a:xfrm>
        </p:spPr>
        <p:txBody>
          <a:bodyPr/>
          <a:lstStyle/>
          <a:p>
            <a:pPr>
              <a:lnSpc>
                <a:spcPct val="90000"/>
              </a:lnSpc>
            </a:pPr>
            <a:r>
              <a:rPr lang="en-US" altLang="en-US" sz="2000" dirty="0">
                <a:cs typeface="Arial" panose="020B0604020202020204" pitchFamily="34" charset="0"/>
              </a:rPr>
              <a:t>Delta of a portfolio is the partial derivative of a portfolio with respect to the price of the underlying asset </a:t>
            </a:r>
          </a:p>
          <a:p>
            <a:pPr>
              <a:lnSpc>
                <a:spcPct val="90000"/>
              </a:lnSpc>
            </a:pPr>
            <a:r>
              <a:rPr lang="en-US" altLang="en-US" sz="2000" dirty="0">
                <a:cs typeface="Arial" panose="020B0604020202020204" pitchFamily="34" charset="0"/>
              </a:rPr>
              <a:t>Suppose that a $0.1 increase in the price of gold leads to the portfolio decreasing in value by $100</a:t>
            </a:r>
          </a:p>
          <a:p>
            <a:pPr>
              <a:lnSpc>
                <a:spcPct val="90000"/>
              </a:lnSpc>
            </a:pPr>
            <a:r>
              <a:rPr lang="en-US" altLang="en-US" sz="2000" dirty="0">
                <a:cs typeface="Arial" panose="020B0604020202020204" pitchFamily="34" charset="0"/>
              </a:rPr>
              <a:t>The delta  (∆P/ </a:t>
            </a:r>
            <a:r>
              <a:rPr lang="en-US" altLang="en-US" sz="2000">
                <a:cs typeface="Arial" panose="020B0604020202020204" pitchFamily="34" charset="0"/>
              </a:rPr>
              <a:t>∆S) of </a:t>
            </a:r>
            <a:r>
              <a:rPr lang="en-US" altLang="en-US" sz="2000" dirty="0">
                <a:cs typeface="Arial" panose="020B0604020202020204" pitchFamily="34" charset="0"/>
              </a:rPr>
              <a:t>the portfolio is -100/0.1 = −1000 </a:t>
            </a:r>
          </a:p>
          <a:p>
            <a:pPr>
              <a:lnSpc>
                <a:spcPct val="90000"/>
              </a:lnSpc>
            </a:pPr>
            <a:r>
              <a:rPr lang="en-US" altLang="en-US" sz="2000" dirty="0">
                <a:cs typeface="Arial" panose="020B0604020202020204" pitchFamily="34" charset="0"/>
              </a:rPr>
              <a:t>The portfolio could be hedged against short-term changes in the price of gold by buying 1000 ounces of gold. </a:t>
            </a:r>
          </a:p>
          <a:p>
            <a:pPr>
              <a:lnSpc>
                <a:spcPct val="90000"/>
              </a:lnSpc>
            </a:pPr>
            <a:r>
              <a:rPr lang="en-US" altLang="en-US" sz="2000" dirty="0">
                <a:cs typeface="Arial" panose="020B0604020202020204" pitchFamily="34" charset="0"/>
              </a:rPr>
              <a:t>This is known as making the portfolio delta neutral</a:t>
            </a:r>
            <a:endParaRPr lang="en-CA" altLang="en-US" sz="2000" dirty="0">
              <a:cs typeface="Arial" panose="020B0604020202020204" pitchFamily="34" charset="0"/>
            </a:endParaRPr>
          </a:p>
          <a:p>
            <a:pPr marL="0" indent="0">
              <a:buNone/>
            </a:pPr>
            <a:endParaRPr lang="en-IN" dirty="0"/>
          </a:p>
        </p:txBody>
      </p:sp>
    </p:spTree>
    <p:extLst>
      <p:ext uri="{BB962C8B-B14F-4D97-AF65-F5344CB8AC3E}">
        <p14:creationId xmlns:p14="http://schemas.microsoft.com/office/powerpoint/2010/main" val="354145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CEAB2-3BE6-474D-A42D-315756AC32BE}"/>
              </a:ext>
            </a:extLst>
          </p:cNvPr>
          <p:cNvSpPr>
            <a:spLocks noGrp="1"/>
          </p:cNvSpPr>
          <p:nvPr>
            <p:ph type="title"/>
          </p:nvPr>
        </p:nvSpPr>
        <p:spPr/>
        <p:txBody>
          <a:bodyPr/>
          <a:lstStyle/>
          <a:p>
            <a:r>
              <a:rPr lang="en-US" altLang="en-US" dirty="0"/>
              <a:t>Linear vs Nonlinear Products</a:t>
            </a:r>
            <a:endParaRPr lang="en-IN" dirty="0"/>
          </a:p>
        </p:txBody>
      </p:sp>
      <p:sp>
        <p:nvSpPr>
          <p:cNvPr id="3" name="Content Placeholder 2">
            <a:extLst>
              <a:ext uri="{FF2B5EF4-FFF2-40B4-BE49-F238E27FC236}">
                <a16:creationId xmlns:a16="http://schemas.microsoft.com/office/drawing/2014/main" id="{0FFA448C-4895-4782-B147-557D9A644B01}"/>
              </a:ext>
            </a:extLst>
          </p:cNvPr>
          <p:cNvSpPr>
            <a:spLocks noGrp="1"/>
          </p:cNvSpPr>
          <p:nvPr>
            <p:ph idx="1"/>
          </p:nvPr>
        </p:nvSpPr>
        <p:spPr/>
        <p:txBody>
          <a:bodyPr/>
          <a:lstStyle/>
          <a:p>
            <a:r>
              <a:rPr lang="en-US" altLang="en-US" dirty="0">
                <a:cs typeface="Arial" panose="020B0604020202020204" pitchFamily="34" charset="0"/>
              </a:rPr>
              <a:t>When the price of a product is linearly dependent on the price of an underlying asset a “hedge and forget’’ strategy can be used </a:t>
            </a:r>
          </a:p>
          <a:p>
            <a:r>
              <a:rPr lang="en-US" altLang="en-US" dirty="0">
                <a:cs typeface="Arial" panose="020B0604020202020204" pitchFamily="34" charset="0"/>
              </a:rPr>
              <a:t>Non-linear products require the hedge to be rebalanced to preserve delta neutrality</a:t>
            </a:r>
            <a:endParaRPr lang="en-CA" altLang="en-US" dirty="0">
              <a:cs typeface="Arial" panose="020B0604020202020204" pitchFamily="34" charset="0"/>
            </a:endParaRPr>
          </a:p>
          <a:p>
            <a:endParaRPr lang="en-IN" dirty="0"/>
          </a:p>
        </p:txBody>
      </p:sp>
    </p:spTree>
    <p:extLst>
      <p:ext uri="{BB962C8B-B14F-4D97-AF65-F5344CB8AC3E}">
        <p14:creationId xmlns:p14="http://schemas.microsoft.com/office/powerpoint/2010/main" val="1454965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71677-C1A9-45FC-99C4-1DEB4DCA1E12}"/>
              </a:ext>
            </a:extLst>
          </p:cNvPr>
          <p:cNvSpPr>
            <a:spLocks noGrp="1"/>
          </p:cNvSpPr>
          <p:nvPr>
            <p:ph type="title"/>
          </p:nvPr>
        </p:nvSpPr>
        <p:spPr/>
        <p:txBody>
          <a:bodyPr/>
          <a:lstStyle/>
          <a:p>
            <a:r>
              <a:rPr lang="en-IN" dirty="0"/>
              <a:t>Delta of the option</a:t>
            </a:r>
          </a:p>
        </p:txBody>
      </p:sp>
      <p:sp>
        <p:nvSpPr>
          <p:cNvPr id="3" name="Content Placeholder 2">
            <a:extLst>
              <a:ext uri="{FF2B5EF4-FFF2-40B4-BE49-F238E27FC236}">
                <a16:creationId xmlns:a16="http://schemas.microsoft.com/office/drawing/2014/main" id="{84A0480D-F98D-47D0-835A-D94F46256F46}"/>
              </a:ext>
            </a:extLst>
          </p:cNvPr>
          <p:cNvSpPr>
            <a:spLocks noGrp="1"/>
          </p:cNvSpPr>
          <p:nvPr>
            <p:ph idx="1"/>
          </p:nvPr>
        </p:nvSpPr>
        <p:spPr>
          <a:xfrm>
            <a:off x="581192" y="1890876"/>
            <a:ext cx="11029615" cy="4776624"/>
          </a:xfrm>
        </p:spPr>
        <p:txBody>
          <a:bodyPr/>
          <a:lstStyle/>
          <a:p>
            <a:pPr marL="0" indent="0">
              <a:buNone/>
            </a:pPr>
            <a:endParaRPr lang="en-IN" dirty="0"/>
          </a:p>
        </p:txBody>
      </p:sp>
      <p:grpSp>
        <p:nvGrpSpPr>
          <p:cNvPr id="6" name="Group 4">
            <a:extLst>
              <a:ext uri="{FF2B5EF4-FFF2-40B4-BE49-F238E27FC236}">
                <a16:creationId xmlns:a16="http://schemas.microsoft.com/office/drawing/2014/main" id="{10260C41-CF73-4C86-8202-82D6BF61FA0E}"/>
              </a:ext>
            </a:extLst>
          </p:cNvPr>
          <p:cNvGrpSpPr>
            <a:grpSpLocks/>
          </p:cNvGrpSpPr>
          <p:nvPr/>
        </p:nvGrpSpPr>
        <p:grpSpPr bwMode="auto">
          <a:xfrm>
            <a:off x="3271042" y="2286000"/>
            <a:ext cx="5649913" cy="3714750"/>
            <a:chOff x="1276" y="1685"/>
            <a:chExt cx="3559" cy="2167"/>
          </a:xfrm>
        </p:grpSpPr>
        <p:sp>
          <p:nvSpPr>
            <p:cNvPr id="7" name="Rectangle 5">
              <a:extLst>
                <a:ext uri="{FF2B5EF4-FFF2-40B4-BE49-F238E27FC236}">
                  <a16:creationId xmlns:a16="http://schemas.microsoft.com/office/drawing/2014/main" id="{60FA100D-E7D5-4399-A44B-8F543CAA9213}"/>
                </a:ext>
              </a:extLst>
            </p:cNvPr>
            <p:cNvSpPr>
              <a:spLocks noChangeArrowheads="1"/>
            </p:cNvSpPr>
            <p:nvPr/>
          </p:nvSpPr>
          <p:spPr bwMode="auto">
            <a:xfrm>
              <a:off x="1337" y="1685"/>
              <a:ext cx="1011" cy="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a:t>  Option</a:t>
              </a:r>
            </a:p>
            <a:p>
              <a:pPr algn="ctr">
                <a:spcBef>
                  <a:spcPct val="0"/>
                </a:spcBef>
                <a:buClrTx/>
                <a:buSzTx/>
                <a:buFontTx/>
                <a:buNone/>
              </a:pPr>
              <a:r>
                <a:rPr lang="en-US" altLang="en-US"/>
                <a:t>price</a:t>
              </a:r>
            </a:p>
          </p:txBody>
        </p:sp>
        <p:grpSp>
          <p:nvGrpSpPr>
            <p:cNvPr id="8" name="Group 6">
              <a:extLst>
                <a:ext uri="{FF2B5EF4-FFF2-40B4-BE49-F238E27FC236}">
                  <a16:creationId xmlns:a16="http://schemas.microsoft.com/office/drawing/2014/main" id="{9A695CE9-5B5E-4C3A-A415-5BFA5FDE4526}"/>
                </a:ext>
              </a:extLst>
            </p:cNvPr>
            <p:cNvGrpSpPr>
              <a:grpSpLocks/>
            </p:cNvGrpSpPr>
            <p:nvPr/>
          </p:nvGrpSpPr>
          <p:grpSpPr bwMode="auto">
            <a:xfrm>
              <a:off x="1276" y="1938"/>
              <a:ext cx="3559" cy="1914"/>
              <a:chOff x="1276" y="1938"/>
              <a:chExt cx="3559" cy="1914"/>
            </a:xfrm>
          </p:grpSpPr>
          <p:sp>
            <p:nvSpPr>
              <p:cNvPr id="9" name="Line 7">
                <a:extLst>
                  <a:ext uri="{FF2B5EF4-FFF2-40B4-BE49-F238E27FC236}">
                    <a16:creationId xmlns:a16="http://schemas.microsoft.com/office/drawing/2014/main" id="{E9D113B4-2BA9-4590-B2F3-630E82F62D35}"/>
                  </a:ext>
                </a:extLst>
              </p:cNvPr>
              <p:cNvSpPr>
                <a:spLocks noChangeShapeType="1"/>
              </p:cNvSpPr>
              <p:nvPr/>
            </p:nvSpPr>
            <p:spPr bwMode="auto">
              <a:xfrm>
                <a:off x="1494" y="1938"/>
                <a:ext cx="0" cy="1554"/>
              </a:xfrm>
              <a:prstGeom prst="line">
                <a:avLst/>
              </a:prstGeom>
              <a:noFill/>
              <a:ln w="127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0" name="Line 8">
                <a:extLst>
                  <a:ext uri="{FF2B5EF4-FFF2-40B4-BE49-F238E27FC236}">
                    <a16:creationId xmlns:a16="http://schemas.microsoft.com/office/drawing/2014/main" id="{89B1747A-D595-4186-9611-72994510A51B}"/>
                  </a:ext>
                </a:extLst>
              </p:cNvPr>
              <p:cNvSpPr>
                <a:spLocks noChangeShapeType="1"/>
              </p:cNvSpPr>
              <p:nvPr/>
            </p:nvSpPr>
            <p:spPr bwMode="auto">
              <a:xfrm>
                <a:off x="1494" y="3492"/>
                <a:ext cx="2640"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IN"/>
              </a:p>
            </p:txBody>
          </p:sp>
          <p:grpSp>
            <p:nvGrpSpPr>
              <p:cNvPr id="11" name="Group 9">
                <a:extLst>
                  <a:ext uri="{FF2B5EF4-FFF2-40B4-BE49-F238E27FC236}">
                    <a16:creationId xmlns:a16="http://schemas.microsoft.com/office/drawing/2014/main" id="{D62633CD-B7F1-4DCC-BFE6-34DB4B06D501}"/>
                  </a:ext>
                </a:extLst>
              </p:cNvPr>
              <p:cNvGrpSpPr>
                <a:grpSpLocks/>
              </p:cNvGrpSpPr>
              <p:nvPr/>
            </p:nvGrpSpPr>
            <p:grpSpPr bwMode="auto">
              <a:xfrm>
                <a:off x="1494" y="2292"/>
                <a:ext cx="2533" cy="1196"/>
                <a:chOff x="1494" y="2292"/>
                <a:chExt cx="2533" cy="1196"/>
              </a:xfrm>
            </p:grpSpPr>
            <p:sp>
              <p:nvSpPr>
                <p:cNvPr id="19" name="Freeform 10">
                  <a:extLst>
                    <a:ext uri="{FF2B5EF4-FFF2-40B4-BE49-F238E27FC236}">
                      <a16:creationId xmlns:a16="http://schemas.microsoft.com/office/drawing/2014/main" id="{44EB6DC0-07A0-441E-9751-9F019D73F4BF}"/>
                    </a:ext>
                  </a:extLst>
                </p:cNvPr>
                <p:cNvSpPr>
                  <a:spLocks/>
                </p:cNvSpPr>
                <p:nvPr/>
              </p:nvSpPr>
              <p:spPr bwMode="auto">
                <a:xfrm>
                  <a:off x="1494" y="3455"/>
                  <a:ext cx="461" cy="33"/>
                </a:xfrm>
                <a:custGeom>
                  <a:avLst/>
                  <a:gdLst>
                    <a:gd name="T0" fmla="*/ 0 w 461"/>
                    <a:gd name="T1" fmla="*/ 32 h 33"/>
                    <a:gd name="T2" fmla="*/ 6 w 461"/>
                    <a:gd name="T3" fmla="*/ 30 h 33"/>
                    <a:gd name="T4" fmla="*/ 17 w 461"/>
                    <a:gd name="T5" fmla="*/ 30 h 33"/>
                    <a:gd name="T6" fmla="*/ 24 w 461"/>
                    <a:gd name="T7" fmla="*/ 28 h 33"/>
                    <a:gd name="T8" fmla="*/ 35 w 461"/>
                    <a:gd name="T9" fmla="*/ 30 h 33"/>
                    <a:gd name="T10" fmla="*/ 42 w 461"/>
                    <a:gd name="T11" fmla="*/ 28 h 33"/>
                    <a:gd name="T12" fmla="*/ 143 w 461"/>
                    <a:gd name="T13" fmla="*/ 30 h 33"/>
                    <a:gd name="T14" fmla="*/ 244 w 461"/>
                    <a:gd name="T15" fmla="*/ 28 h 33"/>
                    <a:gd name="T16" fmla="*/ 368 w 461"/>
                    <a:gd name="T17" fmla="*/ 18 h 33"/>
                    <a:gd name="T18" fmla="*/ 415 w 461"/>
                    <a:gd name="T19" fmla="*/ 7 h 33"/>
                    <a:gd name="T20" fmla="*/ 460 w 461"/>
                    <a:gd name="T21" fmla="*/ 0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1"/>
                    <a:gd name="T34" fmla="*/ 0 h 33"/>
                    <a:gd name="T35" fmla="*/ 461 w 461"/>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1" h="33">
                      <a:moveTo>
                        <a:pt x="0" y="32"/>
                      </a:moveTo>
                      <a:lnTo>
                        <a:pt x="6" y="30"/>
                      </a:lnTo>
                      <a:lnTo>
                        <a:pt x="17" y="30"/>
                      </a:lnTo>
                      <a:lnTo>
                        <a:pt x="24" y="28"/>
                      </a:lnTo>
                      <a:lnTo>
                        <a:pt x="35" y="30"/>
                      </a:lnTo>
                      <a:lnTo>
                        <a:pt x="42" y="28"/>
                      </a:lnTo>
                      <a:lnTo>
                        <a:pt x="143" y="30"/>
                      </a:lnTo>
                      <a:lnTo>
                        <a:pt x="244" y="28"/>
                      </a:lnTo>
                      <a:lnTo>
                        <a:pt x="368" y="18"/>
                      </a:lnTo>
                      <a:lnTo>
                        <a:pt x="415" y="7"/>
                      </a:lnTo>
                      <a:lnTo>
                        <a:pt x="460"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 name="Freeform 11">
                  <a:extLst>
                    <a:ext uri="{FF2B5EF4-FFF2-40B4-BE49-F238E27FC236}">
                      <a16:creationId xmlns:a16="http://schemas.microsoft.com/office/drawing/2014/main" id="{ECEE335E-5CB2-43C6-AD84-190145778C46}"/>
                    </a:ext>
                  </a:extLst>
                </p:cNvPr>
                <p:cNvSpPr>
                  <a:spLocks/>
                </p:cNvSpPr>
                <p:nvPr/>
              </p:nvSpPr>
              <p:spPr bwMode="auto">
                <a:xfrm>
                  <a:off x="1962" y="3274"/>
                  <a:ext cx="685" cy="179"/>
                </a:xfrm>
                <a:custGeom>
                  <a:avLst/>
                  <a:gdLst>
                    <a:gd name="T0" fmla="*/ 0 w 685"/>
                    <a:gd name="T1" fmla="*/ 178 h 179"/>
                    <a:gd name="T2" fmla="*/ 204 w 685"/>
                    <a:gd name="T3" fmla="*/ 143 h 179"/>
                    <a:gd name="T4" fmla="*/ 469 w 685"/>
                    <a:gd name="T5" fmla="*/ 69 h 179"/>
                    <a:gd name="T6" fmla="*/ 684 w 685"/>
                    <a:gd name="T7" fmla="*/ 0 h 179"/>
                    <a:gd name="T8" fmla="*/ 0 60000 65536"/>
                    <a:gd name="T9" fmla="*/ 0 60000 65536"/>
                    <a:gd name="T10" fmla="*/ 0 60000 65536"/>
                    <a:gd name="T11" fmla="*/ 0 60000 65536"/>
                    <a:gd name="T12" fmla="*/ 0 w 685"/>
                    <a:gd name="T13" fmla="*/ 0 h 179"/>
                    <a:gd name="T14" fmla="*/ 685 w 685"/>
                    <a:gd name="T15" fmla="*/ 179 h 179"/>
                  </a:gdLst>
                  <a:ahLst/>
                  <a:cxnLst>
                    <a:cxn ang="T8">
                      <a:pos x="T0" y="T1"/>
                    </a:cxn>
                    <a:cxn ang="T9">
                      <a:pos x="T2" y="T3"/>
                    </a:cxn>
                    <a:cxn ang="T10">
                      <a:pos x="T4" y="T5"/>
                    </a:cxn>
                    <a:cxn ang="T11">
                      <a:pos x="T6" y="T7"/>
                    </a:cxn>
                  </a:cxnLst>
                  <a:rect l="T12" t="T13" r="T14" b="T15"/>
                  <a:pathLst>
                    <a:path w="685" h="179">
                      <a:moveTo>
                        <a:pt x="0" y="178"/>
                      </a:moveTo>
                      <a:lnTo>
                        <a:pt x="204" y="143"/>
                      </a:lnTo>
                      <a:lnTo>
                        <a:pt x="469" y="69"/>
                      </a:lnTo>
                      <a:lnTo>
                        <a:pt x="684"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1" name="Freeform 12">
                  <a:extLst>
                    <a:ext uri="{FF2B5EF4-FFF2-40B4-BE49-F238E27FC236}">
                      <a16:creationId xmlns:a16="http://schemas.microsoft.com/office/drawing/2014/main" id="{9DE6E058-BC3F-4D32-82F7-2DA51160A577}"/>
                    </a:ext>
                  </a:extLst>
                </p:cNvPr>
                <p:cNvSpPr>
                  <a:spLocks/>
                </p:cNvSpPr>
                <p:nvPr/>
              </p:nvSpPr>
              <p:spPr bwMode="auto">
                <a:xfrm>
                  <a:off x="2646" y="2959"/>
                  <a:ext cx="640" cy="316"/>
                </a:xfrm>
                <a:custGeom>
                  <a:avLst/>
                  <a:gdLst>
                    <a:gd name="T0" fmla="*/ 0 w 640"/>
                    <a:gd name="T1" fmla="*/ 315 h 316"/>
                    <a:gd name="T2" fmla="*/ 220 w 640"/>
                    <a:gd name="T3" fmla="*/ 224 h 316"/>
                    <a:gd name="T4" fmla="*/ 381 w 640"/>
                    <a:gd name="T5" fmla="*/ 146 h 316"/>
                    <a:gd name="T6" fmla="*/ 639 w 640"/>
                    <a:gd name="T7" fmla="*/ 0 h 316"/>
                    <a:gd name="T8" fmla="*/ 0 60000 65536"/>
                    <a:gd name="T9" fmla="*/ 0 60000 65536"/>
                    <a:gd name="T10" fmla="*/ 0 60000 65536"/>
                    <a:gd name="T11" fmla="*/ 0 60000 65536"/>
                    <a:gd name="T12" fmla="*/ 0 w 640"/>
                    <a:gd name="T13" fmla="*/ 0 h 316"/>
                    <a:gd name="T14" fmla="*/ 640 w 640"/>
                    <a:gd name="T15" fmla="*/ 316 h 316"/>
                  </a:gdLst>
                  <a:ahLst/>
                  <a:cxnLst>
                    <a:cxn ang="T8">
                      <a:pos x="T0" y="T1"/>
                    </a:cxn>
                    <a:cxn ang="T9">
                      <a:pos x="T2" y="T3"/>
                    </a:cxn>
                    <a:cxn ang="T10">
                      <a:pos x="T4" y="T5"/>
                    </a:cxn>
                    <a:cxn ang="T11">
                      <a:pos x="T6" y="T7"/>
                    </a:cxn>
                  </a:cxnLst>
                  <a:rect l="T12" t="T13" r="T14" b="T15"/>
                  <a:pathLst>
                    <a:path w="640" h="316">
                      <a:moveTo>
                        <a:pt x="0" y="315"/>
                      </a:moveTo>
                      <a:lnTo>
                        <a:pt x="220" y="224"/>
                      </a:lnTo>
                      <a:lnTo>
                        <a:pt x="381" y="146"/>
                      </a:lnTo>
                      <a:lnTo>
                        <a:pt x="639"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2" name="Freeform 13">
                  <a:extLst>
                    <a:ext uri="{FF2B5EF4-FFF2-40B4-BE49-F238E27FC236}">
                      <a16:creationId xmlns:a16="http://schemas.microsoft.com/office/drawing/2014/main" id="{9E01341A-0C50-4ECB-8102-530CE253412B}"/>
                    </a:ext>
                  </a:extLst>
                </p:cNvPr>
                <p:cNvSpPr>
                  <a:spLocks/>
                </p:cNvSpPr>
                <p:nvPr/>
              </p:nvSpPr>
              <p:spPr bwMode="auto">
                <a:xfrm>
                  <a:off x="3285" y="2535"/>
                  <a:ext cx="539" cy="425"/>
                </a:xfrm>
                <a:custGeom>
                  <a:avLst/>
                  <a:gdLst>
                    <a:gd name="T0" fmla="*/ 0 w 539"/>
                    <a:gd name="T1" fmla="*/ 424 h 425"/>
                    <a:gd name="T2" fmla="*/ 210 w 539"/>
                    <a:gd name="T3" fmla="*/ 285 h 425"/>
                    <a:gd name="T4" fmla="*/ 333 w 539"/>
                    <a:gd name="T5" fmla="*/ 190 h 425"/>
                    <a:gd name="T6" fmla="*/ 467 w 539"/>
                    <a:gd name="T7" fmla="*/ 73 h 425"/>
                    <a:gd name="T8" fmla="*/ 538 w 539"/>
                    <a:gd name="T9" fmla="*/ 0 h 425"/>
                    <a:gd name="T10" fmla="*/ 0 60000 65536"/>
                    <a:gd name="T11" fmla="*/ 0 60000 65536"/>
                    <a:gd name="T12" fmla="*/ 0 60000 65536"/>
                    <a:gd name="T13" fmla="*/ 0 60000 65536"/>
                    <a:gd name="T14" fmla="*/ 0 60000 65536"/>
                    <a:gd name="T15" fmla="*/ 0 w 539"/>
                    <a:gd name="T16" fmla="*/ 0 h 425"/>
                    <a:gd name="T17" fmla="*/ 539 w 539"/>
                    <a:gd name="T18" fmla="*/ 425 h 425"/>
                  </a:gdLst>
                  <a:ahLst/>
                  <a:cxnLst>
                    <a:cxn ang="T10">
                      <a:pos x="T0" y="T1"/>
                    </a:cxn>
                    <a:cxn ang="T11">
                      <a:pos x="T2" y="T3"/>
                    </a:cxn>
                    <a:cxn ang="T12">
                      <a:pos x="T4" y="T5"/>
                    </a:cxn>
                    <a:cxn ang="T13">
                      <a:pos x="T6" y="T7"/>
                    </a:cxn>
                    <a:cxn ang="T14">
                      <a:pos x="T8" y="T9"/>
                    </a:cxn>
                  </a:cxnLst>
                  <a:rect l="T15" t="T16" r="T17" b="T18"/>
                  <a:pathLst>
                    <a:path w="539" h="425">
                      <a:moveTo>
                        <a:pt x="0" y="424"/>
                      </a:moveTo>
                      <a:lnTo>
                        <a:pt x="210" y="285"/>
                      </a:lnTo>
                      <a:lnTo>
                        <a:pt x="333" y="190"/>
                      </a:lnTo>
                      <a:lnTo>
                        <a:pt x="467" y="73"/>
                      </a:lnTo>
                      <a:lnTo>
                        <a:pt x="538"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3" name="Freeform 14">
                  <a:extLst>
                    <a:ext uri="{FF2B5EF4-FFF2-40B4-BE49-F238E27FC236}">
                      <a16:creationId xmlns:a16="http://schemas.microsoft.com/office/drawing/2014/main" id="{20E43979-5A92-416F-90F6-F047E927E582}"/>
                    </a:ext>
                  </a:extLst>
                </p:cNvPr>
                <p:cNvSpPr>
                  <a:spLocks/>
                </p:cNvSpPr>
                <p:nvPr/>
              </p:nvSpPr>
              <p:spPr bwMode="auto">
                <a:xfrm>
                  <a:off x="3823" y="2292"/>
                  <a:ext cx="204" cy="244"/>
                </a:xfrm>
                <a:custGeom>
                  <a:avLst/>
                  <a:gdLst>
                    <a:gd name="T0" fmla="*/ 0 w 204"/>
                    <a:gd name="T1" fmla="*/ 243 h 244"/>
                    <a:gd name="T2" fmla="*/ 54 w 204"/>
                    <a:gd name="T3" fmla="*/ 191 h 244"/>
                    <a:gd name="T4" fmla="*/ 107 w 204"/>
                    <a:gd name="T5" fmla="*/ 130 h 244"/>
                    <a:gd name="T6" fmla="*/ 161 w 204"/>
                    <a:gd name="T7" fmla="*/ 60 h 244"/>
                    <a:gd name="T8" fmla="*/ 203 w 204"/>
                    <a:gd name="T9" fmla="*/ 0 h 244"/>
                    <a:gd name="T10" fmla="*/ 0 60000 65536"/>
                    <a:gd name="T11" fmla="*/ 0 60000 65536"/>
                    <a:gd name="T12" fmla="*/ 0 60000 65536"/>
                    <a:gd name="T13" fmla="*/ 0 60000 65536"/>
                    <a:gd name="T14" fmla="*/ 0 60000 65536"/>
                    <a:gd name="T15" fmla="*/ 0 w 204"/>
                    <a:gd name="T16" fmla="*/ 0 h 244"/>
                    <a:gd name="T17" fmla="*/ 204 w 204"/>
                    <a:gd name="T18" fmla="*/ 244 h 244"/>
                  </a:gdLst>
                  <a:ahLst/>
                  <a:cxnLst>
                    <a:cxn ang="T10">
                      <a:pos x="T0" y="T1"/>
                    </a:cxn>
                    <a:cxn ang="T11">
                      <a:pos x="T2" y="T3"/>
                    </a:cxn>
                    <a:cxn ang="T12">
                      <a:pos x="T4" y="T5"/>
                    </a:cxn>
                    <a:cxn ang="T13">
                      <a:pos x="T6" y="T7"/>
                    </a:cxn>
                    <a:cxn ang="T14">
                      <a:pos x="T8" y="T9"/>
                    </a:cxn>
                  </a:cxnLst>
                  <a:rect l="T15" t="T16" r="T17" b="T18"/>
                  <a:pathLst>
                    <a:path w="204" h="244">
                      <a:moveTo>
                        <a:pt x="0" y="243"/>
                      </a:moveTo>
                      <a:lnTo>
                        <a:pt x="54" y="191"/>
                      </a:lnTo>
                      <a:lnTo>
                        <a:pt x="107" y="130"/>
                      </a:lnTo>
                      <a:lnTo>
                        <a:pt x="161" y="60"/>
                      </a:lnTo>
                      <a:lnTo>
                        <a:pt x="203"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grpSp>
          <p:sp>
            <p:nvSpPr>
              <p:cNvPr id="12" name="Freeform 15">
                <a:extLst>
                  <a:ext uri="{FF2B5EF4-FFF2-40B4-BE49-F238E27FC236}">
                    <a16:creationId xmlns:a16="http://schemas.microsoft.com/office/drawing/2014/main" id="{E045DFC7-929B-4DC1-A4AA-01F64466F520}"/>
                  </a:ext>
                </a:extLst>
              </p:cNvPr>
              <p:cNvSpPr>
                <a:spLocks/>
              </p:cNvSpPr>
              <p:nvPr/>
            </p:nvSpPr>
            <p:spPr bwMode="auto">
              <a:xfrm>
                <a:off x="2190" y="2812"/>
                <a:ext cx="1561" cy="675"/>
              </a:xfrm>
              <a:custGeom>
                <a:avLst/>
                <a:gdLst>
                  <a:gd name="T0" fmla="*/ 0 w 1561"/>
                  <a:gd name="T1" fmla="*/ 674 h 675"/>
                  <a:gd name="T2" fmla="*/ 1560 w 1561"/>
                  <a:gd name="T3" fmla="*/ 0 h 675"/>
                  <a:gd name="T4" fmla="*/ 0 60000 65536"/>
                  <a:gd name="T5" fmla="*/ 0 60000 65536"/>
                  <a:gd name="T6" fmla="*/ 0 w 1561"/>
                  <a:gd name="T7" fmla="*/ 0 h 675"/>
                  <a:gd name="T8" fmla="*/ 1561 w 1561"/>
                  <a:gd name="T9" fmla="*/ 675 h 675"/>
                </a:gdLst>
                <a:ahLst/>
                <a:cxnLst>
                  <a:cxn ang="T4">
                    <a:pos x="T0" y="T1"/>
                  </a:cxn>
                  <a:cxn ang="T5">
                    <a:pos x="T2" y="T3"/>
                  </a:cxn>
                </a:cxnLst>
                <a:rect l="T6" t="T7" r="T8" b="T9"/>
                <a:pathLst>
                  <a:path w="1561" h="675">
                    <a:moveTo>
                      <a:pt x="0" y="674"/>
                    </a:moveTo>
                    <a:lnTo>
                      <a:pt x="1560"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dirty="0"/>
              </a:p>
            </p:txBody>
          </p:sp>
          <p:sp>
            <p:nvSpPr>
              <p:cNvPr id="13" name="Line 16">
                <a:extLst>
                  <a:ext uri="{FF2B5EF4-FFF2-40B4-BE49-F238E27FC236}">
                    <a16:creationId xmlns:a16="http://schemas.microsoft.com/office/drawing/2014/main" id="{9CCA08E0-0B25-4C32-A8AF-7DE3D3C51844}"/>
                  </a:ext>
                </a:extLst>
              </p:cNvPr>
              <p:cNvSpPr>
                <a:spLocks noChangeShapeType="1"/>
              </p:cNvSpPr>
              <p:nvPr/>
            </p:nvSpPr>
            <p:spPr bwMode="auto">
              <a:xfrm>
                <a:off x="2838" y="3201"/>
                <a:ext cx="0" cy="291"/>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 name="Line 17">
                <a:extLst>
                  <a:ext uri="{FF2B5EF4-FFF2-40B4-BE49-F238E27FC236}">
                    <a16:creationId xmlns:a16="http://schemas.microsoft.com/office/drawing/2014/main" id="{7E687F17-58DA-4B90-990C-44E6E5675F04}"/>
                  </a:ext>
                </a:extLst>
              </p:cNvPr>
              <p:cNvSpPr>
                <a:spLocks noChangeShapeType="1"/>
              </p:cNvSpPr>
              <p:nvPr/>
            </p:nvSpPr>
            <p:spPr bwMode="auto">
              <a:xfrm flipH="1">
                <a:off x="1494" y="3208"/>
                <a:ext cx="1344" cy="0"/>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5" name="Rectangle 18">
                <a:extLst>
                  <a:ext uri="{FF2B5EF4-FFF2-40B4-BE49-F238E27FC236}">
                    <a16:creationId xmlns:a16="http://schemas.microsoft.com/office/drawing/2014/main" id="{03216525-CB3F-4552-BA57-2A5DFEFE1563}"/>
                  </a:ext>
                </a:extLst>
              </p:cNvPr>
              <p:cNvSpPr>
                <a:spLocks noChangeArrowheads="1"/>
              </p:cNvSpPr>
              <p:nvPr/>
            </p:nvSpPr>
            <p:spPr bwMode="auto">
              <a:xfrm>
                <a:off x="2732" y="3514"/>
                <a:ext cx="287"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a:t>A</a:t>
                </a:r>
              </a:p>
            </p:txBody>
          </p:sp>
          <p:sp>
            <p:nvSpPr>
              <p:cNvPr id="16" name="Rectangle 19">
                <a:extLst>
                  <a:ext uri="{FF2B5EF4-FFF2-40B4-BE49-F238E27FC236}">
                    <a16:creationId xmlns:a16="http://schemas.microsoft.com/office/drawing/2014/main" id="{286A169E-8CB4-4244-8B03-8A570F9DF727}"/>
                  </a:ext>
                </a:extLst>
              </p:cNvPr>
              <p:cNvSpPr>
                <a:spLocks noChangeArrowheads="1"/>
              </p:cNvSpPr>
              <p:nvPr/>
            </p:nvSpPr>
            <p:spPr bwMode="auto">
              <a:xfrm>
                <a:off x="1276" y="3024"/>
                <a:ext cx="287"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a:t>B</a:t>
                </a:r>
              </a:p>
            </p:txBody>
          </p:sp>
          <p:sp>
            <p:nvSpPr>
              <p:cNvPr id="17" name="Rectangle 20">
                <a:extLst>
                  <a:ext uri="{FF2B5EF4-FFF2-40B4-BE49-F238E27FC236}">
                    <a16:creationId xmlns:a16="http://schemas.microsoft.com/office/drawing/2014/main" id="{7CB082E2-A9E5-4E19-8CD4-F3FF47F13F01}"/>
                  </a:ext>
                </a:extLst>
              </p:cNvPr>
              <p:cNvSpPr>
                <a:spLocks noChangeArrowheads="1"/>
              </p:cNvSpPr>
              <p:nvPr/>
            </p:nvSpPr>
            <p:spPr bwMode="auto">
              <a:xfrm>
                <a:off x="3616" y="2847"/>
                <a:ext cx="1219"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a:t>Slope = </a:t>
                </a:r>
                <a:r>
                  <a:rPr lang="en-US" altLang="en-US">
                    <a:latin typeface="Symbol" panose="05050102010706020507" pitchFamily="18" charset="2"/>
                  </a:rPr>
                  <a:t>D</a:t>
                </a:r>
              </a:p>
            </p:txBody>
          </p:sp>
          <p:sp>
            <p:nvSpPr>
              <p:cNvPr id="18" name="Rectangle 21">
                <a:extLst>
                  <a:ext uri="{FF2B5EF4-FFF2-40B4-BE49-F238E27FC236}">
                    <a16:creationId xmlns:a16="http://schemas.microsoft.com/office/drawing/2014/main" id="{2C31AD6C-4C20-4744-99C8-5030D18721F0}"/>
                  </a:ext>
                </a:extLst>
              </p:cNvPr>
              <p:cNvSpPr>
                <a:spLocks noChangeArrowheads="1"/>
              </p:cNvSpPr>
              <p:nvPr/>
            </p:nvSpPr>
            <p:spPr bwMode="auto">
              <a:xfrm>
                <a:off x="3292" y="3496"/>
                <a:ext cx="1381"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a:t>Stock price</a:t>
                </a:r>
              </a:p>
            </p:txBody>
          </p:sp>
        </p:grpSp>
      </p:grpSp>
    </p:spTree>
    <p:extLst>
      <p:ext uri="{BB962C8B-B14F-4D97-AF65-F5344CB8AC3E}">
        <p14:creationId xmlns:p14="http://schemas.microsoft.com/office/powerpoint/2010/main" val="2935876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1C456-EC17-4804-9861-5A7FB5C874D0}"/>
              </a:ext>
            </a:extLst>
          </p:cNvPr>
          <p:cNvSpPr>
            <a:spLocks noGrp="1"/>
          </p:cNvSpPr>
          <p:nvPr>
            <p:ph type="title"/>
          </p:nvPr>
        </p:nvSpPr>
        <p:spPr/>
        <p:txBody>
          <a:bodyPr/>
          <a:lstStyle/>
          <a:p>
            <a:r>
              <a:rPr lang="en-US" altLang="en-US" dirty="0"/>
              <a:t>Example of Hedging a Nonlinear Product</a:t>
            </a:r>
            <a:endParaRPr lang="en-IN" dirty="0"/>
          </a:p>
        </p:txBody>
      </p:sp>
      <p:sp>
        <p:nvSpPr>
          <p:cNvPr id="3" name="Content Placeholder 2">
            <a:extLst>
              <a:ext uri="{FF2B5EF4-FFF2-40B4-BE49-F238E27FC236}">
                <a16:creationId xmlns:a16="http://schemas.microsoft.com/office/drawing/2014/main" id="{2308B608-8283-4326-B435-95BA913B037A}"/>
              </a:ext>
            </a:extLst>
          </p:cNvPr>
          <p:cNvSpPr>
            <a:spLocks noGrp="1"/>
          </p:cNvSpPr>
          <p:nvPr>
            <p:ph idx="1"/>
          </p:nvPr>
        </p:nvSpPr>
        <p:spPr/>
        <p:txBody>
          <a:bodyPr/>
          <a:lstStyle/>
          <a:p>
            <a:pPr>
              <a:lnSpc>
                <a:spcPct val="90000"/>
              </a:lnSpc>
            </a:pPr>
            <a:r>
              <a:rPr lang="en-US" altLang="en-US" dirty="0">
                <a:cs typeface="Arial" panose="020B0604020202020204" pitchFamily="34" charset="0"/>
              </a:rPr>
              <a:t>A bank has sold for $300,000 a European call option on 100,000 shares of a non-dividend paying stock</a:t>
            </a:r>
          </a:p>
          <a:p>
            <a:pPr>
              <a:lnSpc>
                <a:spcPct val="90000"/>
              </a:lnSpc>
            </a:pPr>
            <a:r>
              <a:rPr lang="en-US" altLang="en-US" dirty="0">
                <a:cs typeface="Arial" panose="020B0604020202020204" pitchFamily="34" charset="0"/>
              </a:rPr>
              <a:t> </a:t>
            </a:r>
            <a:r>
              <a:rPr lang="en-US" altLang="en-US" i="1" dirty="0">
                <a:latin typeface="Times New Roman" panose="02020603050405020304" pitchFamily="18" charset="0"/>
                <a:cs typeface="Arial" panose="020B0604020202020204" pitchFamily="34" charset="0"/>
              </a:rPr>
              <a:t>S</a:t>
            </a:r>
            <a:r>
              <a:rPr lang="en-US" altLang="en-US" baseline="-25000" dirty="0">
                <a:latin typeface="Times New Roman" panose="02020603050405020304" pitchFamily="18" charset="0"/>
                <a:cs typeface="Arial" panose="020B0604020202020204" pitchFamily="34" charset="0"/>
              </a:rPr>
              <a:t>0</a:t>
            </a:r>
            <a:r>
              <a:rPr lang="en-US" altLang="en-US" dirty="0">
                <a:cs typeface="Arial" panose="020B0604020202020204" pitchFamily="34" charset="0"/>
              </a:rPr>
              <a:t>  = 49,  </a:t>
            </a:r>
            <a:r>
              <a:rPr lang="en-US" altLang="en-US" dirty="0">
                <a:latin typeface="Times New Roman" panose="02020603050405020304" pitchFamily="18" charset="0"/>
                <a:cs typeface="Arial" panose="020B0604020202020204" pitchFamily="34" charset="0"/>
              </a:rPr>
              <a:t>  </a:t>
            </a:r>
            <a:r>
              <a:rPr lang="en-US" altLang="en-US" i="1" dirty="0">
                <a:latin typeface="Times New Roman" panose="02020603050405020304" pitchFamily="18" charset="0"/>
                <a:cs typeface="Arial" panose="020B0604020202020204" pitchFamily="34" charset="0"/>
              </a:rPr>
              <a:t>K </a:t>
            </a:r>
            <a:r>
              <a:rPr lang="en-US" altLang="en-US" dirty="0">
                <a:cs typeface="Arial" panose="020B0604020202020204" pitchFamily="34" charset="0"/>
              </a:rPr>
              <a:t> = 50,  </a:t>
            </a:r>
            <a:r>
              <a:rPr lang="en-US" altLang="en-US" i="1" dirty="0">
                <a:latin typeface="Times New Roman" panose="02020603050405020304" pitchFamily="18" charset="0"/>
                <a:cs typeface="Arial" panose="020B0604020202020204" pitchFamily="34" charset="0"/>
              </a:rPr>
              <a:t>r</a:t>
            </a:r>
            <a:r>
              <a:rPr lang="en-US" altLang="en-US" dirty="0">
                <a:cs typeface="Arial" panose="020B0604020202020204" pitchFamily="34" charset="0"/>
              </a:rPr>
              <a:t>  = 5%, </a:t>
            </a:r>
            <a:r>
              <a:rPr lang="en-US" altLang="en-US" dirty="0">
                <a:latin typeface="Times New Roman" panose="02020603050405020304" pitchFamily="18" charset="0"/>
                <a:cs typeface="Arial" panose="020B0604020202020204" pitchFamily="34" charset="0"/>
              </a:rPr>
              <a:t> </a:t>
            </a:r>
            <a:r>
              <a:rPr lang="en-US" altLang="en-US" dirty="0">
                <a:latin typeface="Symbol" panose="05050102010706020507" pitchFamily="18" charset="2"/>
                <a:cs typeface="Arial" panose="020B0604020202020204" pitchFamily="34" charset="0"/>
              </a:rPr>
              <a:t>s </a:t>
            </a:r>
            <a:r>
              <a:rPr lang="en-US" altLang="en-US" dirty="0">
                <a:cs typeface="Arial" panose="020B0604020202020204" pitchFamily="34" charset="0"/>
              </a:rPr>
              <a:t>= 20%,  	</a:t>
            </a:r>
            <a:r>
              <a:rPr lang="en-US" altLang="en-US" i="1" dirty="0">
                <a:latin typeface="Times New Roman" panose="02020603050405020304" pitchFamily="18" charset="0"/>
                <a:cs typeface="Arial" panose="020B0604020202020204" pitchFamily="34" charset="0"/>
              </a:rPr>
              <a:t>T =</a:t>
            </a:r>
            <a:r>
              <a:rPr lang="en-US" altLang="en-US" dirty="0">
                <a:cs typeface="Arial" panose="020B0604020202020204" pitchFamily="34" charset="0"/>
              </a:rPr>
              <a:t> 20 weeks</a:t>
            </a:r>
          </a:p>
          <a:p>
            <a:pPr>
              <a:lnSpc>
                <a:spcPct val="90000"/>
              </a:lnSpc>
            </a:pPr>
            <a:r>
              <a:rPr lang="en-US" altLang="en-US" dirty="0">
                <a:cs typeface="Arial" panose="020B0604020202020204" pitchFamily="34" charset="0"/>
              </a:rPr>
              <a:t>The Black-Scholes-Merton value of the option is $240,000</a:t>
            </a:r>
          </a:p>
          <a:p>
            <a:pPr>
              <a:lnSpc>
                <a:spcPct val="90000"/>
              </a:lnSpc>
            </a:pPr>
            <a:r>
              <a:rPr lang="en-US" altLang="en-US" dirty="0">
                <a:cs typeface="Arial" panose="020B0604020202020204" pitchFamily="34" charset="0"/>
              </a:rPr>
              <a:t>How does the bank hedge its risk?</a:t>
            </a:r>
          </a:p>
          <a:p>
            <a:endParaRPr lang="en-IN" dirty="0"/>
          </a:p>
        </p:txBody>
      </p:sp>
    </p:spTree>
    <p:extLst>
      <p:ext uri="{BB962C8B-B14F-4D97-AF65-F5344CB8AC3E}">
        <p14:creationId xmlns:p14="http://schemas.microsoft.com/office/powerpoint/2010/main" val="3337859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06D5-E77A-4678-9ED1-E41C54A7565B}"/>
              </a:ext>
            </a:extLst>
          </p:cNvPr>
          <p:cNvSpPr>
            <a:spLocks noGrp="1"/>
          </p:cNvSpPr>
          <p:nvPr>
            <p:ph type="title"/>
          </p:nvPr>
        </p:nvSpPr>
        <p:spPr/>
        <p:txBody>
          <a:bodyPr>
            <a:normAutofit/>
          </a:bodyPr>
          <a:lstStyle/>
          <a:p>
            <a:r>
              <a:rPr lang="en-US" altLang="en-US" sz="3000" dirty="0"/>
              <a:t>The Black-Scholes-Merton Formulas for Options</a:t>
            </a:r>
            <a:endParaRPr lang="en-IN" sz="3000" dirty="0"/>
          </a:p>
        </p:txBody>
      </p:sp>
      <p:pic>
        <p:nvPicPr>
          <p:cNvPr id="7" name="Content Placeholder 6">
            <a:extLst>
              <a:ext uri="{FF2B5EF4-FFF2-40B4-BE49-F238E27FC236}">
                <a16:creationId xmlns:a16="http://schemas.microsoft.com/office/drawing/2014/main" id="{B90D91C0-0691-48E7-9044-FAA5A094FF80}"/>
              </a:ext>
            </a:extLst>
          </p:cNvPr>
          <p:cNvPicPr>
            <a:picLocks noGrp="1" noChangeAspect="1"/>
          </p:cNvPicPr>
          <p:nvPr>
            <p:ph idx="1"/>
          </p:nvPr>
        </p:nvPicPr>
        <p:blipFill>
          <a:blip r:embed="rId2"/>
          <a:stretch>
            <a:fillRect/>
          </a:stretch>
        </p:blipFill>
        <p:spPr>
          <a:xfrm>
            <a:off x="2486089" y="2033397"/>
            <a:ext cx="7280148" cy="3648456"/>
          </a:xfrm>
        </p:spPr>
      </p:pic>
    </p:spTree>
    <p:extLst>
      <p:ext uri="{BB962C8B-B14F-4D97-AF65-F5344CB8AC3E}">
        <p14:creationId xmlns:p14="http://schemas.microsoft.com/office/powerpoint/2010/main" val="383484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E3247-C6EA-4A92-90F8-C38040B62917}"/>
              </a:ext>
            </a:extLst>
          </p:cNvPr>
          <p:cNvSpPr>
            <a:spLocks noGrp="1"/>
          </p:cNvSpPr>
          <p:nvPr>
            <p:ph type="title"/>
          </p:nvPr>
        </p:nvSpPr>
        <p:spPr/>
        <p:txBody>
          <a:bodyPr/>
          <a:lstStyle/>
          <a:p>
            <a:r>
              <a:rPr lang="en-US" altLang="en-US" dirty="0"/>
              <a:t>The N(x) Function</a:t>
            </a:r>
            <a:endParaRPr lang="en-IN" dirty="0"/>
          </a:p>
        </p:txBody>
      </p:sp>
      <p:sp>
        <p:nvSpPr>
          <p:cNvPr id="3" name="Content Placeholder 2">
            <a:extLst>
              <a:ext uri="{FF2B5EF4-FFF2-40B4-BE49-F238E27FC236}">
                <a16:creationId xmlns:a16="http://schemas.microsoft.com/office/drawing/2014/main" id="{E00C9FE7-F400-4850-BFD9-C76954F8AF29}"/>
              </a:ext>
            </a:extLst>
          </p:cNvPr>
          <p:cNvSpPr>
            <a:spLocks noGrp="1"/>
          </p:cNvSpPr>
          <p:nvPr>
            <p:ph idx="1"/>
          </p:nvPr>
        </p:nvSpPr>
        <p:spPr/>
        <p:txBody>
          <a:bodyPr>
            <a:normAutofit/>
          </a:bodyPr>
          <a:lstStyle/>
          <a:p>
            <a:pPr eaLnBrk="1" hangingPunct="1">
              <a:lnSpc>
                <a:spcPct val="160000"/>
              </a:lnSpc>
            </a:pPr>
            <a:r>
              <a:rPr lang="en-US" altLang="en-US" sz="2400" i="1" dirty="0">
                <a:latin typeface="Times New Roman" pitchFamily="18" charset="0"/>
                <a:cs typeface="Arial" charset="0"/>
              </a:rPr>
              <a:t>N</a:t>
            </a:r>
            <a:r>
              <a:rPr lang="en-US" altLang="en-US" sz="2400" dirty="0">
                <a:latin typeface="Arial" charset="0"/>
                <a:cs typeface="Arial" charset="0"/>
              </a:rPr>
              <a:t>(</a:t>
            </a:r>
            <a:r>
              <a:rPr lang="en-US" altLang="en-US" sz="2400" i="1" dirty="0">
                <a:latin typeface="Times New Roman" pitchFamily="18" charset="0"/>
                <a:cs typeface="Arial" charset="0"/>
              </a:rPr>
              <a:t>x</a:t>
            </a:r>
            <a:r>
              <a:rPr lang="en-US" altLang="en-US" sz="2400" dirty="0">
                <a:latin typeface="Arial" charset="0"/>
                <a:cs typeface="Arial" charset="0"/>
              </a:rPr>
              <a:t>) is the probability that a normally distributed variable with a mean of zero and a standard deviation of 1 is less than </a:t>
            </a:r>
            <a:r>
              <a:rPr lang="en-US" altLang="en-US" sz="2400" i="1" dirty="0">
                <a:latin typeface="Times New Roman" pitchFamily="18" charset="0"/>
                <a:cs typeface="Arial" charset="0"/>
              </a:rPr>
              <a:t>x</a:t>
            </a:r>
            <a:endParaRPr lang="en-US" altLang="en-US" sz="2400" i="1" dirty="0">
              <a:latin typeface="Arial" charset="0"/>
              <a:cs typeface="Arial" charset="0"/>
            </a:endParaRPr>
          </a:p>
          <a:p>
            <a:pPr eaLnBrk="1" hangingPunct="1">
              <a:lnSpc>
                <a:spcPct val="160000"/>
              </a:lnSpc>
            </a:pPr>
            <a:endParaRPr lang="en-US" altLang="en-US" sz="2400" dirty="0">
              <a:latin typeface="Arial" charset="0"/>
              <a:cs typeface="Arial" charset="0"/>
            </a:endParaRPr>
          </a:p>
          <a:p>
            <a:pPr eaLnBrk="1" hangingPunct="1"/>
            <a:endParaRPr lang="en-US" altLang="en-US" dirty="0">
              <a:latin typeface="Arial" charset="0"/>
              <a:cs typeface="Arial" charset="0"/>
            </a:endParaRPr>
          </a:p>
          <a:p>
            <a:pPr eaLnBrk="1" hangingPunct="1">
              <a:buFontTx/>
              <a:buNone/>
            </a:pPr>
            <a:endParaRPr lang="en-US" altLang="en-US" dirty="0">
              <a:latin typeface="Arial" charset="0"/>
              <a:cs typeface="Arial" charset="0"/>
            </a:endParaRPr>
          </a:p>
          <a:p>
            <a:pPr eaLnBrk="1" hangingPunct="1">
              <a:buFontTx/>
              <a:buNone/>
            </a:pPr>
            <a:endParaRPr lang="en-US" altLang="en-US" dirty="0">
              <a:latin typeface="Arial" charset="0"/>
              <a:cs typeface="Arial" charset="0"/>
            </a:endParaRPr>
          </a:p>
          <a:p>
            <a:pPr eaLnBrk="1" hangingPunct="1"/>
            <a:endParaRPr lang="en-US" altLang="en-US" dirty="0">
              <a:latin typeface="Arial" charset="0"/>
              <a:cs typeface="Arial" charset="0"/>
            </a:endParaRPr>
          </a:p>
          <a:p>
            <a:pPr eaLnBrk="1" hangingPunct="1"/>
            <a:endParaRPr lang="en-US" altLang="en-US" sz="2000" dirty="0">
              <a:latin typeface="Arial" charset="0"/>
              <a:cs typeface="Arial" charset="0"/>
            </a:endParaRPr>
          </a:p>
          <a:p>
            <a:pPr eaLnBrk="1" hangingPunct="1"/>
            <a:endParaRPr lang="en-US" altLang="en-US" dirty="0">
              <a:latin typeface="Arial" charset="0"/>
              <a:cs typeface="Arial" charset="0"/>
            </a:endParaRPr>
          </a:p>
          <a:p>
            <a:endParaRPr lang="en-IN" dirty="0"/>
          </a:p>
        </p:txBody>
      </p:sp>
      <p:pic>
        <p:nvPicPr>
          <p:cNvPr id="5" name="Picture 8" descr="OFOD7_13-03.eps">
            <a:extLst>
              <a:ext uri="{FF2B5EF4-FFF2-40B4-BE49-F238E27FC236}">
                <a16:creationId xmlns:a16="http://schemas.microsoft.com/office/drawing/2014/main" id="{A0C8022F-6DAC-4E36-8BF4-89326EFC14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0"/>
            <a:ext cx="4792663" cy="232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9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7FFA4-31F6-4D73-9F1D-DB246840648A}"/>
              </a:ext>
            </a:extLst>
          </p:cNvPr>
          <p:cNvSpPr>
            <a:spLocks noGrp="1"/>
          </p:cNvSpPr>
          <p:nvPr>
            <p:ph type="title"/>
          </p:nvPr>
        </p:nvSpPr>
        <p:spPr/>
        <p:txBody>
          <a:bodyPr/>
          <a:lstStyle/>
          <a:p>
            <a:r>
              <a:rPr lang="en-IN" dirty="0"/>
              <a:t>Delta hedging</a:t>
            </a:r>
          </a:p>
        </p:txBody>
      </p:sp>
      <p:sp>
        <p:nvSpPr>
          <p:cNvPr id="3" name="Content Placeholder 2">
            <a:extLst>
              <a:ext uri="{FF2B5EF4-FFF2-40B4-BE49-F238E27FC236}">
                <a16:creationId xmlns:a16="http://schemas.microsoft.com/office/drawing/2014/main" id="{65679D28-A6C6-4471-87EF-053998DD4966}"/>
              </a:ext>
            </a:extLst>
          </p:cNvPr>
          <p:cNvSpPr>
            <a:spLocks noGrp="1"/>
          </p:cNvSpPr>
          <p:nvPr>
            <p:ph idx="1"/>
          </p:nvPr>
        </p:nvSpPr>
        <p:spPr/>
        <p:txBody>
          <a:bodyPr/>
          <a:lstStyle/>
          <a:p>
            <a:pPr>
              <a:lnSpc>
                <a:spcPct val="90000"/>
              </a:lnSpc>
            </a:pPr>
            <a:r>
              <a:rPr lang="en-US" altLang="en-US" dirty="0">
                <a:cs typeface="Arial" panose="020B0604020202020204" pitchFamily="34" charset="0"/>
              </a:rPr>
              <a:t>Initially the delta of the option is 0.522</a:t>
            </a:r>
          </a:p>
          <a:p>
            <a:pPr>
              <a:lnSpc>
                <a:spcPct val="90000"/>
              </a:lnSpc>
            </a:pPr>
            <a:r>
              <a:rPr lang="en-US" altLang="en-US" dirty="0">
                <a:cs typeface="Arial" panose="020B0604020202020204" pitchFamily="34" charset="0"/>
              </a:rPr>
              <a:t>The delta of the position is -52,200</a:t>
            </a:r>
          </a:p>
          <a:p>
            <a:pPr>
              <a:lnSpc>
                <a:spcPct val="90000"/>
              </a:lnSpc>
            </a:pPr>
            <a:r>
              <a:rPr lang="en-US" altLang="en-US" dirty="0">
                <a:cs typeface="Arial" panose="020B0604020202020204" pitchFamily="34" charset="0"/>
              </a:rPr>
              <a:t>This means that 52,200 shares must purchased to create a delta neutral position</a:t>
            </a:r>
          </a:p>
          <a:p>
            <a:pPr>
              <a:lnSpc>
                <a:spcPct val="90000"/>
              </a:lnSpc>
            </a:pPr>
            <a:r>
              <a:rPr lang="en-US" altLang="en-US" dirty="0">
                <a:cs typeface="Arial" panose="020B0604020202020204" pitchFamily="34" charset="0"/>
              </a:rPr>
              <a:t>But, if a week later delta falls to 0.458, 6,400 shares must be sold to maintain delta neutrality</a:t>
            </a:r>
          </a:p>
          <a:p>
            <a:pPr marL="0" indent="0">
              <a:buNone/>
            </a:pPr>
            <a:endParaRPr lang="en-IN" dirty="0"/>
          </a:p>
        </p:txBody>
      </p:sp>
    </p:spTree>
    <p:extLst>
      <p:ext uri="{BB962C8B-B14F-4D97-AF65-F5344CB8AC3E}">
        <p14:creationId xmlns:p14="http://schemas.microsoft.com/office/powerpoint/2010/main" val="2674309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64C10-9C9A-4DBD-A5F9-14D4851DC46E}"/>
              </a:ext>
            </a:extLst>
          </p:cNvPr>
          <p:cNvSpPr>
            <a:spLocks noGrp="1"/>
          </p:cNvSpPr>
          <p:nvPr>
            <p:ph type="title"/>
          </p:nvPr>
        </p:nvSpPr>
        <p:spPr/>
        <p:txBody>
          <a:bodyPr/>
          <a:lstStyle/>
          <a:p>
            <a:r>
              <a:rPr lang="en-US" altLang="en-US" dirty="0"/>
              <a:t>Where the Costs Come From</a:t>
            </a:r>
            <a:endParaRPr lang="en-IN" dirty="0"/>
          </a:p>
        </p:txBody>
      </p:sp>
      <p:sp>
        <p:nvSpPr>
          <p:cNvPr id="3" name="Content Placeholder 2">
            <a:extLst>
              <a:ext uri="{FF2B5EF4-FFF2-40B4-BE49-F238E27FC236}">
                <a16:creationId xmlns:a16="http://schemas.microsoft.com/office/drawing/2014/main" id="{68D60AC4-4D32-4AEC-AC1C-9072D7253C16}"/>
              </a:ext>
            </a:extLst>
          </p:cNvPr>
          <p:cNvSpPr>
            <a:spLocks noGrp="1"/>
          </p:cNvSpPr>
          <p:nvPr>
            <p:ph idx="1"/>
          </p:nvPr>
        </p:nvSpPr>
        <p:spPr/>
        <p:txBody>
          <a:bodyPr/>
          <a:lstStyle/>
          <a:p>
            <a:r>
              <a:rPr lang="en-US" altLang="en-US" dirty="0">
                <a:cs typeface="Arial" panose="020B0604020202020204" pitchFamily="34" charset="0"/>
              </a:rPr>
              <a:t>Delta hedging a short option position tends to involve selling after a price decline and buying after a price increase</a:t>
            </a:r>
          </a:p>
          <a:p>
            <a:r>
              <a:rPr lang="en-US" altLang="en-US" dirty="0">
                <a:cs typeface="Arial" panose="020B0604020202020204" pitchFamily="34" charset="0"/>
              </a:rPr>
              <a:t>This is a “sell low, buy high” strategy. </a:t>
            </a:r>
          </a:p>
          <a:p>
            <a:r>
              <a:rPr lang="en-US" altLang="en-US" dirty="0">
                <a:cs typeface="Arial" panose="020B0604020202020204" pitchFamily="34" charset="0"/>
              </a:rPr>
              <a:t>The total costs incurred are close to the theoretical price of the option </a:t>
            </a:r>
          </a:p>
          <a:p>
            <a:endParaRPr lang="en-IN" dirty="0"/>
          </a:p>
        </p:txBody>
      </p:sp>
    </p:spTree>
    <p:extLst>
      <p:ext uri="{BB962C8B-B14F-4D97-AF65-F5344CB8AC3E}">
        <p14:creationId xmlns:p14="http://schemas.microsoft.com/office/powerpoint/2010/main" val="3016509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92512-B14B-4259-8B77-1D15589F56F2}"/>
              </a:ext>
            </a:extLst>
          </p:cNvPr>
          <p:cNvSpPr>
            <a:spLocks noGrp="1"/>
          </p:cNvSpPr>
          <p:nvPr>
            <p:ph type="title"/>
          </p:nvPr>
        </p:nvSpPr>
        <p:spPr/>
        <p:txBody>
          <a:bodyPr/>
          <a:lstStyle/>
          <a:p>
            <a:r>
              <a:rPr lang="en-IN" dirty="0"/>
              <a:t>Gamma</a:t>
            </a:r>
          </a:p>
        </p:txBody>
      </p:sp>
      <p:sp>
        <p:nvSpPr>
          <p:cNvPr id="3" name="Content Placeholder 2">
            <a:extLst>
              <a:ext uri="{FF2B5EF4-FFF2-40B4-BE49-F238E27FC236}">
                <a16:creationId xmlns:a16="http://schemas.microsoft.com/office/drawing/2014/main" id="{6E419D84-2AF8-4B10-85BB-E3A0947CBDCA}"/>
              </a:ext>
            </a:extLst>
          </p:cNvPr>
          <p:cNvSpPr>
            <a:spLocks noGrp="1"/>
          </p:cNvSpPr>
          <p:nvPr>
            <p:ph idx="1"/>
          </p:nvPr>
        </p:nvSpPr>
        <p:spPr/>
        <p:txBody>
          <a:bodyPr/>
          <a:lstStyle/>
          <a:p>
            <a:r>
              <a:rPr lang="en-US" altLang="en-US" dirty="0">
                <a:cs typeface="Arial" panose="020B0604020202020204" pitchFamily="34" charset="0"/>
              </a:rPr>
              <a:t>Gamma (</a:t>
            </a:r>
            <a:r>
              <a:rPr lang="en-US" altLang="en-US" dirty="0">
                <a:latin typeface="Symbol" panose="05050102010706020507" pitchFamily="18" charset="2"/>
                <a:cs typeface="Arial" panose="020B0604020202020204" pitchFamily="34" charset="0"/>
              </a:rPr>
              <a:t>G</a:t>
            </a:r>
            <a:r>
              <a:rPr lang="en-US" altLang="en-US" dirty="0">
                <a:cs typeface="Arial" panose="020B0604020202020204" pitchFamily="34" charset="0"/>
              </a:rPr>
              <a:t>) is the rate of change of delta (</a:t>
            </a:r>
            <a:r>
              <a:rPr lang="en-US" altLang="en-US" dirty="0">
                <a:latin typeface="Symbol" panose="05050102010706020507" pitchFamily="18" charset="2"/>
                <a:cs typeface="Arial" panose="020B0604020202020204" pitchFamily="34" charset="0"/>
              </a:rPr>
              <a:t>D</a:t>
            </a:r>
            <a:r>
              <a:rPr lang="en-US" altLang="en-US" dirty="0">
                <a:cs typeface="Arial" panose="020B0604020202020204" pitchFamily="34" charset="0"/>
              </a:rPr>
              <a:t>) with respect to the price of the underlying asset</a:t>
            </a:r>
          </a:p>
          <a:p>
            <a:r>
              <a:rPr lang="en-US" altLang="en-US" dirty="0">
                <a:cs typeface="Arial" panose="020B0604020202020204" pitchFamily="34" charset="0"/>
              </a:rPr>
              <a:t>Gamma is greatest for options that are close to the money</a:t>
            </a:r>
          </a:p>
          <a:p>
            <a:endParaRPr lang="en-IN" dirty="0"/>
          </a:p>
        </p:txBody>
      </p:sp>
    </p:spTree>
    <p:extLst>
      <p:ext uri="{BB962C8B-B14F-4D97-AF65-F5344CB8AC3E}">
        <p14:creationId xmlns:p14="http://schemas.microsoft.com/office/powerpoint/2010/main" val="81783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C18D6201-CC6A-4848-A52A-53A2E412D503}"/>
              </a:ext>
            </a:extLst>
          </p:cNvPr>
          <p:cNvSpPr>
            <a:spLocks noGrp="1" noChangeArrowheads="1"/>
          </p:cNvSpPr>
          <p:nvPr>
            <p:ph type="title"/>
          </p:nvPr>
        </p:nvSpPr>
        <p:spPr>
          <a:xfrm>
            <a:off x="923933" y="857251"/>
            <a:ext cx="10010760" cy="1071563"/>
          </a:xfrm>
        </p:spPr>
        <p:txBody>
          <a:bodyPr vert="horz" lIns="92075" tIns="46038" rIns="92075" bIns="46038" rtlCol="0" anchor="b">
            <a:normAutofit/>
          </a:bodyPr>
          <a:lstStyle/>
          <a:p>
            <a:pPr eaLnBrk="1" hangingPunct="1"/>
            <a:r>
              <a:rPr lang="en-US" altLang="en-US" sz="2000" dirty="0"/>
              <a:t>Gamma Measures the Delta Hedging Errors Caused By Curvature</a:t>
            </a:r>
          </a:p>
        </p:txBody>
      </p:sp>
      <p:sp>
        <p:nvSpPr>
          <p:cNvPr id="14339" name="Rectangle 3">
            <a:extLst>
              <a:ext uri="{FF2B5EF4-FFF2-40B4-BE49-F238E27FC236}">
                <a16:creationId xmlns:a16="http://schemas.microsoft.com/office/drawing/2014/main" id="{2F7BC0FB-00C2-49EA-A819-3C86BFADF7F9}"/>
              </a:ext>
            </a:extLst>
          </p:cNvPr>
          <p:cNvSpPr>
            <a:spLocks noGrp="1" noChangeArrowheads="1"/>
          </p:cNvSpPr>
          <p:nvPr>
            <p:ph type="body" sz="half" idx="1"/>
          </p:nvPr>
        </p:nvSpPr>
        <p:spPr/>
        <p:txBody>
          <a:bodyPr vert="horz" lIns="92075" tIns="46038" rIns="92075" bIns="46038" rtlCol="0" anchor="ctr">
            <a:normAutofit/>
          </a:bodyPr>
          <a:lstStyle/>
          <a:p>
            <a:pPr eaLnBrk="1" hangingPunct="1">
              <a:buFont typeface="Wingdings" panose="05000000000000000000" pitchFamily="2" charset="2"/>
              <a:buNone/>
            </a:pPr>
            <a:r>
              <a:rPr lang="en-US" altLang="en-US" sz="2000">
                <a:cs typeface="Arial" panose="020B0604020202020204" pitchFamily="34" charset="0"/>
              </a:rPr>
              <a:t> </a:t>
            </a:r>
          </a:p>
        </p:txBody>
      </p:sp>
      <p:sp>
        <p:nvSpPr>
          <p:cNvPr id="14342" name="Line 4">
            <a:extLst>
              <a:ext uri="{FF2B5EF4-FFF2-40B4-BE49-F238E27FC236}">
                <a16:creationId xmlns:a16="http://schemas.microsoft.com/office/drawing/2014/main" id="{ACAC49D2-9B85-4AB5-A7AC-CADC2F508E42}"/>
              </a:ext>
            </a:extLst>
          </p:cNvPr>
          <p:cNvSpPr>
            <a:spLocks noChangeShapeType="1"/>
          </p:cNvSpPr>
          <p:nvPr/>
        </p:nvSpPr>
        <p:spPr bwMode="auto">
          <a:xfrm>
            <a:off x="3819525" y="2093914"/>
            <a:ext cx="0" cy="3475037"/>
          </a:xfrm>
          <a:prstGeom prst="line">
            <a:avLst/>
          </a:prstGeom>
          <a:noFill/>
          <a:ln w="127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43" name="Line 5">
            <a:extLst>
              <a:ext uri="{FF2B5EF4-FFF2-40B4-BE49-F238E27FC236}">
                <a16:creationId xmlns:a16="http://schemas.microsoft.com/office/drawing/2014/main" id="{9D82DE8F-6289-4006-BE77-C61CDA224F31}"/>
              </a:ext>
            </a:extLst>
          </p:cNvPr>
          <p:cNvSpPr>
            <a:spLocks noChangeShapeType="1"/>
          </p:cNvSpPr>
          <p:nvPr/>
        </p:nvSpPr>
        <p:spPr bwMode="auto">
          <a:xfrm>
            <a:off x="3819525" y="5568950"/>
            <a:ext cx="5227638"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IN"/>
          </a:p>
        </p:txBody>
      </p:sp>
      <p:grpSp>
        <p:nvGrpSpPr>
          <p:cNvPr id="14344" name="Group 6">
            <a:extLst>
              <a:ext uri="{FF2B5EF4-FFF2-40B4-BE49-F238E27FC236}">
                <a16:creationId xmlns:a16="http://schemas.microsoft.com/office/drawing/2014/main" id="{979F2AC4-C233-4C5A-8820-52D3CBCE921A}"/>
              </a:ext>
            </a:extLst>
          </p:cNvPr>
          <p:cNvGrpSpPr>
            <a:grpSpLocks/>
          </p:cNvGrpSpPr>
          <p:nvPr/>
        </p:nvGrpSpPr>
        <p:grpSpPr bwMode="auto">
          <a:xfrm>
            <a:off x="3819525" y="2889251"/>
            <a:ext cx="4021138" cy="2671763"/>
            <a:chOff x="1446" y="1820"/>
            <a:chExt cx="2533" cy="1683"/>
          </a:xfrm>
        </p:grpSpPr>
        <p:sp>
          <p:nvSpPr>
            <p:cNvPr id="14358" name="Freeform 7">
              <a:extLst>
                <a:ext uri="{FF2B5EF4-FFF2-40B4-BE49-F238E27FC236}">
                  <a16:creationId xmlns:a16="http://schemas.microsoft.com/office/drawing/2014/main" id="{4F07CF0A-2ED8-4BA5-9B28-269867765E0C}"/>
                </a:ext>
              </a:extLst>
            </p:cNvPr>
            <p:cNvSpPr>
              <a:spLocks/>
            </p:cNvSpPr>
            <p:nvPr/>
          </p:nvSpPr>
          <p:spPr bwMode="auto">
            <a:xfrm>
              <a:off x="1446" y="3458"/>
              <a:ext cx="461" cy="45"/>
            </a:xfrm>
            <a:custGeom>
              <a:avLst/>
              <a:gdLst>
                <a:gd name="T0" fmla="*/ 0 w 461"/>
                <a:gd name="T1" fmla="*/ 44 h 45"/>
                <a:gd name="T2" fmla="*/ 6 w 461"/>
                <a:gd name="T3" fmla="*/ 41 h 45"/>
                <a:gd name="T4" fmla="*/ 17 w 461"/>
                <a:gd name="T5" fmla="*/ 41 h 45"/>
                <a:gd name="T6" fmla="*/ 24 w 461"/>
                <a:gd name="T7" fmla="*/ 39 h 45"/>
                <a:gd name="T8" fmla="*/ 35 w 461"/>
                <a:gd name="T9" fmla="*/ 41 h 45"/>
                <a:gd name="T10" fmla="*/ 42 w 461"/>
                <a:gd name="T11" fmla="*/ 39 h 45"/>
                <a:gd name="T12" fmla="*/ 143 w 461"/>
                <a:gd name="T13" fmla="*/ 41 h 45"/>
                <a:gd name="T14" fmla="*/ 244 w 461"/>
                <a:gd name="T15" fmla="*/ 39 h 45"/>
                <a:gd name="T16" fmla="*/ 368 w 461"/>
                <a:gd name="T17" fmla="*/ 25 h 45"/>
                <a:gd name="T18" fmla="*/ 415 w 461"/>
                <a:gd name="T19" fmla="*/ 10 h 45"/>
                <a:gd name="T20" fmla="*/ 460 w 461"/>
                <a:gd name="T21" fmla="*/ 0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1"/>
                <a:gd name="T34" fmla="*/ 0 h 45"/>
                <a:gd name="T35" fmla="*/ 461 w 461"/>
                <a:gd name="T36" fmla="*/ 45 h 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1" h="45">
                  <a:moveTo>
                    <a:pt x="0" y="44"/>
                  </a:moveTo>
                  <a:lnTo>
                    <a:pt x="6" y="41"/>
                  </a:lnTo>
                  <a:lnTo>
                    <a:pt x="17" y="41"/>
                  </a:lnTo>
                  <a:lnTo>
                    <a:pt x="24" y="39"/>
                  </a:lnTo>
                  <a:lnTo>
                    <a:pt x="35" y="41"/>
                  </a:lnTo>
                  <a:lnTo>
                    <a:pt x="42" y="39"/>
                  </a:lnTo>
                  <a:lnTo>
                    <a:pt x="143" y="41"/>
                  </a:lnTo>
                  <a:lnTo>
                    <a:pt x="244" y="39"/>
                  </a:lnTo>
                  <a:lnTo>
                    <a:pt x="368" y="25"/>
                  </a:lnTo>
                  <a:lnTo>
                    <a:pt x="415" y="10"/>
                  </a:lnTo>
                  <a:lnTo>
                    <a:pt x="460"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4359" name="Freeform 8">
              <a:extLst>
                <a:ext uri="{FF2B5EF4-FFF2-40B4-BE49-F238E27FC236}">
                  <a16:creationId xmlns:a16="http://schemas.microsoft.com/office/drawing/2014/main" id="{4B7BB23A-6925-41AC-9412-99AFA77BE1D5}"/>
                </a:ext>
              </a:extLst>
            </p:cNvPr>
            <p:cNvSpPr>
              <a:spLocks/>
            </p:cNvSpPr>
            <p:nvPr/>
          </p:nvSpPr>
          <p:spPr bwMode="auto">
            <a:xfrm>
              <a:off x="1914" y="3203"/>
              <a:ext cx="685" cy="252"/>
            </a:xfrm>
            <a:custGeom>
              <a:avLst/>
              <a:gdLst>
                <a:gd name="T0" fmla="*/ 0 w 685"/>
                <a:gd name="T1" fmla="*/ 251 h 252"/>
                <a:gd name="T2" fmla="*/ 204 w 685"/>
                <a:gd name="T3" fmla="*/ 202 h 252"/>
                <a:gd name="T4" fmla="*/ 469 w 685"/>
                <a:gd name="T5" fmla="*/ 98 h 252"/>
                <a:gd name="T6" fmla="*/ 684 w 685"/>
                <a:gd name="T7" fmla="*/ 0 h 252"/>
                <a:gd name="T8" fmla="*/ 0 60000 65536"/>
                <a:gd name="T9" fmla="*/ 0 60000 65536"/>
                <a:gd name="T10" fmla="*/ 0 60000 65536"/>
                <a:gd name="T11" fmla="*/ 0 60000 65536"/>
                <a:gd name="T12" fmla="*/ 0 w 685"/>
                <a:gd name="T13" fmla="*/ 0 h 252"/>
                <a:gd name="T14" fmla="*/ 685 w 685"/>
                <a:gd name="T15" fmla="*/ 252 h 252"/>
              </a:gdLst>
              <a:ahLst/>
              <a:cxnLst>
                <a:cxn ang="T8">
                  <a:pos x="T0" y="T1"/>
                </a:cxn>
                <a:cxn ang="T9">
                  <a:pos x="T2" y="T3"/>
                </a:cxn>
                <a:cxn ang="T10">
                  <a:pos x="T4" y="T5"/>
                </a:cxn>
                <a:cxn ang="T11">
                  <a:pos x="T6" y="T7"/>
                </a:cxn>
              </a:cxnLst>
              <a:rect l="T12" t="T13" r="T14" b="T15"/>
              <a:pathLst>
                <a:path w="685" h="252">
                  <a:moveTo>
                    <a:pt x="0" y="251"/>
                  </a:moveTo>
                  <a:lnTo>
                    <a:pt x="204" y="202"/>
                  </a:lnTo>
                  <a:lnTo>
                    <a:pt x="469" y="98"/>
                  </a:lnTo>
                  <a:lnTo>
                    <a:pt x="684"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4360" name="Freeform 9">
              <a:extLst>
                <a:ext uri="{FF2B5EF4-FFF2-40B4-BE49-F238E27FC236}">
                  <a16:creationId xmlns:a16="http://schemas.microsoft.com/office/drawing/2014/main" id="{78CC53A5-B296-4EFE-9991-F103D4DFB39D}"/>
                </a:ext>
              </a:extLst>
            </p:cNvPr>
            <p:cNvSpPr>
              <a:spLocks/>
            </p:cNvSpPr>
            <p:nvPr/>
          </p:nvSpPr>
          <p:spPr bwMode="auto">
            <a:xfrm>
              <a:off x="2598" y="2759"/>
              <a:ext cx="640" cy="445"/>
            </a:xfrm>
            <a:custGeom>
              <a:avLst/>
              <a:gdLst>
                <a:gd name="T0" fmla="*/ 0 w 640"/>
                <a:gd name="T1" fmla="*/ 444 h 445"/>
                <a:gd name="T2" fmla="*/ 220 w 640"/>
                <a:gd name="T3" fmla="*/ 316 h 445"/>
                <a:gd name="T4" fmla="*/ 381 w 640"/>
                <a:gd name="T5" fmla="*/ 206 h 445"/>
                <a:gd name="T6" fmla="*/ 639 w 640"/>
                <a:gd name="T7" fmla="*/ 0 h 445"/>
                <a:gd name="T8" fmla="*/ 0 60000 65536"/>
                <a:gd name="T9" fmla="*/ 0 60000 65536"/>
                <a:gd name="T10" fmla="*/ 0 60000 65536"/>
                <a:gd name="T11" fmla="*/ 0 60000 65536"/>
                <a:gd name="T12" fmla="*/ 0 w 640"/>
                <a:gd name="T13" fmla="*/ 0 h 445"/>
                <a:gd name="T14" fmla="*/ 640 w 640"/>
                <a:gd name="T15" fmla="*/ 445 h 445"/>
              </a:gdLst>
              <a:ahLst/>
              <a:cxnLst>
                <a:cxn ang="T8">
                  <a:pos x="T0" y="T1"/>
                </a:cxn>
                <a:cxn ang="T9">
                  <a:pos x="T2" y="T3"/>
                </a:cxn>
                <a:cxn ang="T10">
                  <a:pos x="T4" y="T5"/>
                </a:cxn>
                <a:cxn ang="T11">
                  <a:pos x="T6" y="T7"/>
                </a:cxn>
              </a:cxnLst>
              <a:rect l="T12" t="T13" r="T14" b="T15"/>
              <a:pathLst>
                <a:path w="640" h="445">
                  <a:moveTo>
                    <a:pt x="0" y="444"/>
                  </a:moveTo>
                  <a:lnTo>
                    <a:pt x="220" y="316"/>
                  </a:lnTo>
                  <a:lnTo>
                    <a:pt x="381" y="206"/>
                  </a:lnTo>
                  <a:lnTo>
                    <a:pt x="639"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4361" name="Freeform 10">
              <a:extLst>
                <a:ext uri="{FF2B5EF4-FFF2-40B4-BE49-F238E27FC236}">
                  <a16:creationId xmlns:a16="http://schemas.microsoft.com/office/drawing/2014/main" id="{B106FD94-B4A7-4BEC-9AD2-DBE011B06616}"/>
                </a:ext>
              </a:extLst>
            </p:cNvPr>
            <p:cNvSpPr>
              <a:spLocks/>
            </p:cNvSpPr>
            <p:nvPr/>
          </p:nvSpPr>
          <p:spPr bwMode="auto">
            <a:xfrm>
              <a:off x="3237" y="2162"/>
              <a:ext cx="539" cy="598"/>
            </a:xfrm>
            <a:custGeom>
              <a:avLst/>
              <a:gdLst>
                <a:gd name="T0" fmla="*/ 0 w 539"/>
                <a:gd name="T1" fmla="*/ 597 h 598"/>
                <a:gd name="T2" fmla="*/ 210 w 539"/>
                <a:gd name="T3" fmla="*/ 401 h 598"/>
                <a:gd name="T4" fmla="*/ 333 w 539"/>
                <a:gd name="T5" fmla="*/ 268 h 598"/>
                <a:gd name="T6" fmla="*/ 467 w 539"/>
                <a:gd name="T7" fmla="*/ 103 h 598"/>
                <a:gd name="T8" fmla="*/ 538 w 539"/>
                <a:gd name="T9" fmla="*/ 0 h 598"/>
                <a:gd name="T10" fmla="*/ 0 60000 65536"/>
                <a:gd name="T11" fmla="*/ 0 60000 65536"/>
                <a:gd name="T12" fmla="*/ 0 60000 65536"/>
                <a:gd name="T13" fmla="*/ 0 60000 65536"/>
                <a:gd name="T14" fmla="*/ 0 60000 65536"/>
                <a:gd name="T15" fmla="*/ 0 w 539"/>
                <a:gd name="T16" fmla="*/ 0 h 598"/>
                <a:gd name="T17" fmla="*/ 539 w 539"/>
                <a:gd name="T18" fmla="*/ 598 h 598"/>
              </a:gdLst>
              <a:ahLst/>
              <a:cxnLst>
                <a:cxn ang="T10">
                  <a:pos x="T0" y="T1"/>
                </a:cxn>
                <a:cxn ang="T11">
                  <a:pos x="T2" y="T3"/>
                </a:cxn>
                <a:cxn ang="T12">
                  <a:pos x="T4" y="T5"/>
                </a:cxn>
                <a:cxn ang="T13">
                  <a:pos x="T6" y="T7"/>
                </a:cxn>
                <a:cxn ang="T14">
                  <a:pos x="T8" y="T9"/>
                </a:cxn>
              </a:cxnLst>
              <a:rect l="T15" t="T16" r="T17" b="T18"/>
              <a:pathLst>
                <a:path w="539" h="598">
                  <a:moveTo>
                    <a:pt x="0" y="597"/>
                  </a:moveTo>
                  <a:lnTo>
                    <a:pt x="210" y="401"/>
                  </a:lnTo>
                  <a:lnTo>
                    <a:pt x="333" y="268"/>
                  </a:lnTo>
                  <a:lnTo>
                    <a:pt x="467" y="103"/>
                  </a:lnTo>
                  <a:lnTo>
                    <a:pt x="538"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4362" name="Freeform 11">
              <a:extLst>
                <a:ext uri="{FF2B5EF4-FFF2-40B4-BE49-F238E27FC236}">
                  <a16:creationId xmlns:a16="http://schemas.microsoft.com/office/drawing/2014/main" id="{B5859E0E-49B7-4FD0-AEC5-245DAAEEC9A4}"/>
                </a:ext>
              </a:extLst>
            </p:cNvPr>
            <p:cNvSpPr>
              <a:spLocks/>
            </p:cNvSpPr>
            <p:nvPr/>
          </p:nvSpPr>
          <p:spPr bwMode="auto">
            <a:xfrm>
              <a:off x="3775" y="1820"/>
              <a:ext cx="204" cy="343"/>
            </a:xfrm>
            <a:custGeom>
              <a:avLst/>
              <a:gdLst>
                <a:gd name="T0" fmla="*/ 0 w 204"/>
                <a:gd name="T1" fmla="*/ 342 h 343"/>
                <a:gd name="T2" fmla="*/ 54 w 204"/>
                <a:gd name="T3" fmla="*/ 269 h 343"/>
                <a:gd name="T4" fmla="*/ 107 w 204"/>
                <a:gd name="T5" fmla="*/ 183 h 343"/>
                <a:gd name="T6" fmla="*/ 161 w 204"/>
                <a:gd name="T7" fmla="*/ 85 h 343"/>
                <a:gd name="T8" fmla="*/ 203 w 204"/>
                <a:gd name="T9" fmla="*/ 0 h 343"/>
                <a:gd name="T10" fmla="*/ 0 60000 65536"/>
                <a:gd name="T11" fmla="*/ 0 60000 65536"/>
                <a:gd name="T12" fmla="*/ 0 60000 65536"/>
                <a:gd name="T13" fmla="*/ 0 60000 65536"/>
                <a:gd name="T14" fmla="*/ 0 60000 65536"/>
                <a:gd name="T15" fmla="*/ 0 w 204"/>
                <a:gd name="T16" fmla="*/ 0 h 343"/>
                <a:gd name="T17" fmla="*/ 204 w 204"/>
                <a:gd name="T18" fmla="*/ 343 h 343"/>
              </a:gdLst>
              <a:ahLst/>
              <a:cxnLst>
                <a:cxn ang="T10">
                  <a:pos x="T0" y="T1"/>
                </a:cxn>
                <a:cxn ang="T11">
                  <a:pos x="T2" y="T3"/>
                </a:cxn>
                <a:cxn ang="T12">
                  <a:pos x="T4" y="T5"/>
                </a:cxn>
                <a:cxn ang="T13">
                  <a:pos x="T6" y="T7"/>
                </a:cxn>
                <a:cxn ang="T14">
                  <a:pos x="T8" y="T9"/>
                </a:cxn>
              </a:cxnLst>
              <a:rect l="T15" t="T16" r="T17" b="T18"/>
              <a:pathLst>
                <a:path w="204" h="343">
                  <a:moveTo>
                    <a:pt x="0" y="342"/>
                  </a:moveTo>
                  <a:lnTo>
                    <a:pt x="54" y="269"/>
                  </a:lnTo>
                  <a:lnTo>
                    <a:pt x="107" y="183"/>
                  </a:lnTo>
                  <a:lnTo>
                    <a:pt x="161" y="85"/>
                  </a:lnTo>
                  <a:lnTo>
                    <a:pt x="203"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grpSp>
      <p:sp>
        <p:nvSpPr>
          <p:cNvPr id="14345" name="Freeform 12">
            <a:extLst>
              <a:ext uri="{FF2B5EF4-FFF2-40B4-BE49-F238E27FC236}">
                <a16:creationId xmlns:a16="http://schemas.microsoft.com/office/drawing/2014/main" id="{0180375B-AF5F-4BE2-8635-F599A4C13470}"/>
              </a:ext>
            </a:extLst>
          </p:cNvPr>
          <p:cNvSpPr>
            <a:spLocks/>
          </p:cNvSpPr>
          <p:nvPr/>
        </p:nvSpPr>
        <p:spPr bwMode="auto">
          <a:xfrm>
            <a:off x="4924425" y="4054475"/>
            <a:ext cx="2478088" cy="1504950"/>
          </a:xfrm>
          <a:custGeom>
            <a:avLst/>
            <a:gdLst>
              <a:gd name="T0" fmla="*/ 0 w 1561"/>
              <a:gd name="T1" fmla="*/ 2147483647 h 948"/>
              <a:gd name="T2" fmla="*/ 2147483647 w 1561"/>
              <a:gd name="T3" fmla="*/ 0 h 948"/>
              <a:gd name="T4" fmla="*/ 0 60000 65536"/>
              <a:gd name="T5" fmla="*/ 0 60000 65536"/>
              <a:gd name="T6" fmla="*/ 0 w 1561"/>
              <a:gd name="T7" fmla="*/ 0 h 948"/>
              <a:gd name="T8" fmla="*/ 1561 w 1561"/>
              <a:gd name="T9" fmla="*/ 948 h 948"/>
            </a:gdLst>
            <a:ahLst/>
            <a:cxnLst>
              <a:cxn ang="T4">
                <a:pos x="T0" y="T1"/>
              </a:cxn>
              <a:cxn ang="T5">
                <a:pos x="T2" y="T3"/>
              </a:cxn>
            </a:cxnLst>
            <a:rect l="T6" t="T7" r="T8" b="T9"/>
            <a:pathLst>
              <a:path w="1561" h="948">
                <a:moveTo>
                  <a:pt x="0" y="947"/>
                </a:moveTo>
                <a:lnTo>
                  <a:pt x="1560" y="0"/>
                </a:lnTo>
              </a:path>
            </a:pathLst>
          </a:custGeom>
          <a:noFill/>
          <a:ln w="254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4346" name="Line 13">
            <a:extLst>
              <a:ext uri="{FF2B5EF4-FFF2-40B4-BE49-F238E27FC236}">
                <a16:creationId xmlns:a16="http://schemas.microsoft.com/office/drawing/2014/main" id="{13B989AB-A329-4AE0-8A56-01B8E302E521}"/>
              </a:ext>
            </a:extLst>
          </p:cNvPr>
          <p:cNvSpPr>
            <a:spLocks noChangeShapeType="1"/>
          </p:cNvSpPr>
          <p:nvPr/>
        </p:nvSpPr>
        <p:spPr bwMode="auto">
          <a:xfrm>
            <a:off x="5953125" y="4918076"/>
            <a:ext cx="0" cy="650875"/>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47" name="Line 14">
            <a:extLst>
              <a:ext uri="{FF2B5EF4-FFF2-40B4-BE49-F238E27FC236}">
                <a16:creationId xmlns:a16="http://schemas.microsoft.com/office/drawing/2014/main" id="{D66E4658-DA68-44B0-84CC-38E5BA0C133E}"/>
              </a:ext>
            </a:extLst>
          </p:cNvPr>
          <p:cNvSpPr>
            <a:spLocks noChangeShapeType="1"/>
          </p:cNvSpPr>
          <p:nvPr/>
        </p:nvSpPr>
        <p:spPr bwMode="auto">
          <a:xfrm flipH="1">
            <a:off x="3792538" y="4941888"/>
            <a:ext cx="2133600" cy="0"/>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48" name="Rectangle 15">
            <a:extLst>
              <a:ext uri="{FF2B5EF4-FFF2-40B4-BE49-F238E27FC236}">
                <a16:creationId xmlns:a16="http://schemas.microsoft.com/office/drawing/2014/main" id="{31109425-96A9-4AC8-A8D3-02EC30FEAE69}"/>
              </a:ext>
            </a:extLst>
          </p:cNvPr>
          <p:cNvSpPr>
            <a:spLocks noChangeArrowheads="1"/>
          </p:cNvSpPr>
          <p:nvPr/>
        </p:nvSpPr>
        <p:spPr bwMode="auto">
          <a:xfrm>
            <a:off x="5708650" y="5580063"/>
            <a:ext cx="3825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800" i="1">
                <a:latin typeface="Times New Roman" panose="02020603050405020304" pitchFamily="18" charset="0"/>
              </a:rPr>
              <a:t>S</a:t>
            </a:r>
          </a:p>
        </p:txBody>
      </p:sp>
      <p:sp>
        <p:nvSpPr>
          <p:cNvPr id="14349" name="Rectangle 16">
            <a:extLst>
              <a:ext uri="{FF2B5EF4-FFF2-40B4-BE49-F238E27FC236}">
                <a16:creationId xmlns:a16="http://schemas.microsoft.com/office/drawing/2014/main" id="{B6910696-2593-4F16-82C2-33B6DE78029C}"/>
              </a:ext>
            </a:extLst>
          </p:cNvPr>
          <p:cNvSpPr>
            <a:spLocks noChangeArrowheads="1"/>
          </p:cNvSpPr>
          <p:nvPr/>
        </p:nvSpPr>
        <p:spPr bwMode="auto">
          <a:xfrm>
            <a:off x="3216275" y="4724401"/>
            <a:ext cx="719138"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400" i="1">
                <a:latin typeface="Times New Roman" panose="02020603050405020304" pitchFamily="18" charset="0"/>
              </a:rPr>
              <a:t>C</a:t>
            </a:r>
          </a:p>
        </p:txBody>
      </p:sp>
      <p:sp>
        <p:nvSpPr>
          <p:cNvPr id="14350" name="Rectangle 17">
            <a:extLst>
              <a:ext uri="{FF2B5EF4-FFF2-40B4-BE49-F238E27FC236}">
                <a16:creationId xmlns:a16="http://schemas.microsoft.com/office/drawing/2014/main" id="{287CA75E-AD61-41CC-8A4E-8BE2150CF5C6}"/>
              </a:ext>
            </a:extLst>
          </p:cNvPr>
          <p:cNvSpPr>
            <a:spLocks noChangeArrowheads="1"/>
          </p:cNvSpPr>
          <p:nvPr/>
        </p:nvSpPr>
        <p:spPr bwMode="auto">
          <a:xfrm>
            <a:off x="7667626" y="5105401"/>
            <a:ext cx="20240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800"/>
              <a:t>Stock price</a:t>
            </a:r>
          </a:p>
        </p:txBody>
      </p:sp>
      <p:sp>
        <p:nvSpPr>
          <p:cNvPr id="14351" name="Rectangle 18">
            <a:extLst>
              <a:ext uri="{FF2B5EF4-FFF2-40B4-BE49-F238E27FC236}">
                <a16:creationId xmlns:a16="http://schemas.microsoft.com/office/drawing/2014/main" id="{B6A84886-F4AA-47FF-94A8-C3676B85BD21}"/>
              </a:ext>
            </a:extLst>
          </p:cNvPr>
          <p:cNvSpPr>
            <a:spLocks noChangeArrowheads="1"/>
          </p:cNvSpPr>
          <p:nvPr/>
        </p:nvSpPr>
        <p:spPr bwMode="auto">
          <a:xfrm>
            <a:off x="6900863" y="5580063"/>
            <a:ext cx="5000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800" i="1">
                <a:latin typeface="Times New Roman" panose="02020603050405020304" pitchFamily="18" charset="0"/>
              </a:rPr>
              <a:t>S</a:t>
            </a:r>
            <a:r>
              <a:rPr lang="en-US" altLang="en-US" sz="2800">
                <a:cs typeface="Arial" panose="020B0604020202020204" pitchFamily="34" charset="0"/>
              </a:rPr>
              <a:t>'</a:t>
            </a:r>
          </a:p>
        </p:txBody>
      </p:sp>
      <p:sp>
        <p:nvSpPr>
          <p:cNvPr id="14352" name="Line 19">
            <a:extLst>
              <a:ext uri="{FF2B5EF4-FFF2-40B4-BE49-F238E27FC236}">
                <a16:creationId xmlns:a16="http://schemas.microsoft.com/office/drawing/2014/main" id="{5B68BFA8-2AA3-4534-86E6-A5844E6DE72B}"/>
              </a:ext>
            </a:extLst>
          </p:cNvPr>
          <p:cNvSpPr>
            <a:spLocks noChangeShapeType="1"/>
          </p:cNvSpPr>
          <p:nvPr/>
        </p:nvSpPr>
        <p:spPr bwMode="auto">
          <a:xfrm flipV="1">
            <a:off x="7091363" y="3968751"/>
            <a:ext cx="0" cy="1603375"/>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53" name="Line 20">
            <a:extLst>
              <a:ext uri="{FF2B5EF4-FFF2-40B4-BE49-F238E27FC236}">
                <a16:creationId xmlns:a16="http://schemas.microsoft.com/office/drawing/2014/main" id="{26CC59B3-E301-4B01-B4AB-B28BD2F1DDF7}"/>
              </a:ext>
            </a:extLst>
          </p:cNvPr>
          <p:cNvSpPr>
            <a:spLocks noChangeShapeType="1"/>
          </p:cNvSpPr>
          <p:nvPr/>
        </p:nvSpPr>
        <p:spPr bwMode="auto">
          <a:xfrm flipH="1">
            <a:off x="3819525" y="4251325"/>
            <a:ext cx="3271838" cy="0"/>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54" name="Line 21">
            <a:extLst>
              <a:ext uri="{FF2B5EF4-FFF2-40B4-BE49-F238E27FC236}">
                <a16:creationId xmlns:a16="http://schemas.microsoft.com/office/drawing/2014/main" id="{ED65DCD5-A757-4A1C-8428-08A2FB4D4E85}"/>
              </a:ext>
            </a:extLst>
          </p:cNvPr>
          <p:cNvSpPr>
            <a:spLocks noChangeShapeType="1"/>
          </p:cNvSpPr>
          <p:nvPr/>
        </p:nvSpPr>
        <p:spPr bwMode="auto">
          <a:xfrm flipH="1">
            <a:off x="3819526" y="3960813"/>
            <a:ext cx="3286125" cy="0"/>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IN"/>
          </a:p>
        </p:txBody>
      </p:sp>
      <p:sp>
        <p:nvSpPr>
          <p:cNvPr id="14355" name="Rectangle 22">
            <a:extLst>
              <a:ext uri="{FF2B5EF4-FFF2-40B4-BE49-F238E27FC236}">
                <a16:creationId xmlns:a16="http://schemas.microsoft.com/office/drawing/2014/main" id="{0F4A3E6B-76AF-4910-97FF-E92FE6CCC1A0}"/>
              </a:ext>
            </a:extLst>
          </p:cNvPr>
          <p:cNvSpPr>
            <a:spLocks noChangeArrowheads="1"/>
          </p:cNvSpPr>
          <p:nvPr/>
        </p:nvSpPr>
        <p:spPr bwMode="auto">
          <a:xfrm>
            <a:off x="3949700" y="2306638"/>
            <a:ext cx="9969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2800"/>
              <a:t>Call</a:t>
            </a:r>
          </a:p>
          <a:p>
            <a:pPr algn="ctr">
              <a:spcBef>
                <a:spcPct val="0"/>
              </a:spcBef>
              <a:buClrTx/>
              <a:buSzTx/>
              <a:buFontTx/>
              <a:buNone/>
            </a:pPr>
            <a:r>
              <a:rPr lang="en-US" altLang="en-US" sz="2800"/>
              <a:t>price</a:t>
            </a:r>
          </a:p>
        </p:txBody>
      </p:sp>
      <p:sp>
        <p:nvSpPr>
          <p:cNvPr id="14356" name="Rectangle 23">
            <a:extLst>
              <a:ext uri="{FF2B5EF4-FFF2-40B4-BE49-F238E27FC236}">
                <a16:creationId xmlns:a16="http://schemas.microsoft.com/office/drawing/2014/main" id="{0B56472C-6783-43EE-9B87-5529A2F173A2}"/>
              </a:ext>
            </a:extLst>
          </p:cNvPr>
          <p:cNvSpPr>
            <a:spLocks noChangeArrowheads="1"/>
          </p:cNvSpPr>
          <p:nvPr/>
        </p:nvSpPr>
        <p:spPr bwMode="auto">
          <a:xfrm>
            <a:off x="3216275" y="3644901"/>
            <a:ext cx="609600"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400" i="1">
                <a:latin typeface="Times New Roman" panose="02020603050405020304" pitchFamily="18" charset="0"/>
              </a:rPr>
              <a:t>C</a:t>
            </a:r>
            <a:r>
              <a:rPr lang="en-US" altLang="en-US" sz="2400">
                <a:cs typeface="Arial" panose="020B0604020202020204" pitchFamily="34" charset="0"/>
              </a:rPr>
              <a:t>''</a:t>
            </a:r>
          </a:p>
        </p:txBody>
      </p:sp>
      <p:sp>
        <p:nvSpPr>
          <p:cNvPr id="14357" name="Rectangle 24">
            <a:extLst>
              <a:ext uri="{FF2B5EF4-FFF2-40B4-BE49-F238E27FC236}">
                <a16:creationId xmlns:a16="http://schemas.microsoft.com/office/drawing/2014/main" id="{37C05AB0-60C2-4893-B272-81D079082EFB}"/>
              </a:ext>
            </a:extLst>
          </p:cNvPr>
          <p:cNvSpPr>
            <a:spLocks noChangeArrowheads="1"/>
          </p:cNvSpPr>
          <p:nvPr/>
        </p:nvSpPr>
        <p:spPr bwMode="auto">
          <a:xfrm>
            <a:off x="3216276" y="4005264"/>
            <a:ext cx="885825"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2"/>
              </a:buClr>
              <a:buSzPct val="70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2400" i="1">
                <a:latin typeface="Times New Roman" panose="02020603050405020304" pitchFamily="18" charset="0"/>
              </a:rPr>
              <a:t>C</a:t>
            </a:r>
            <a:r>
              <a:rPr lang="en-US" altLang="en-US" sz="2400">
                <a:cs typeface="Arial" panose="020B0604020202020204" pitchFamily="34" charset="0"/>
              </a:rPr>
              <a:t>'</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1CE6BAD-6701-4AC2-87A4-A4565BDB6030}"/>
              </a:ext>
            </a:extLst>
          </p:cNvPr>
          <p:cNvSpPr>
            <a:spLocks noGrp="1"/>
          </p:cNvSpPr>
          <p:nvPr>
            <p:ph type="title"/>
          </p:nvPr>
        </p:nvSpPr>
        <p:spPr/>
        <p:txBody>
          <a:bodyPr/>
          <a:lstStyle/>
          <a:p>
            <a:r>
              <a:rPr lang="en-IN" dirty="0"/>
              <a:t>Example</a:t>
            </a:r>
          </a:p>
        </p:txBody>
      </p:sp>
      <p:sp>
        <p:nvSpPr>
          <p:cNvPr id="6" name="Content Placeholder 5">
            <a:extLst>
              <a:ext uri="{FF2B5EF4-FFF2-40B4-BE49-F238E27FC236}">
                <a16:creationId xmlns:a16="http://schemas.microsoft.com/office/drawing/2014/main" id="{11BDA212-7865-4B6B-96C7-56462E136246}"/>
              </a:ext>
            </a:extLst>
          </p:cNvPr>
          <p:cNvSpPr>
            <a:spLocks noGrp="1"/>
          </p:cNvSpPr>
          <p:nvPr>
            <p:ph idx="1"/>
          </p:nvPr>
        </p:nvSpPr>
        <p:spPr/>
        <p:txBody>
          <a:bodyPr/>
          <a:lstStyle/>
          <a:p>
            <a:r>
              <a:rPr lang="en-IN" dirty="0"/>
              <a:t>A portfolio is delta neutral and has a gamma of -3000</a:t>
            </a:r>
          </a:p>
          <a:p>
            <a:r>
              <a:rPr lang="en-IN" dirty="0"/>
              <a:t>The delta and gamma of a particular traded call option are 0.62 and 1.50, respectively</a:t>
            </a:r>
          </a:p>
          <a:p>
            <a:r>
              <a:rPr lang="en-IN" dirty="0"/>
              <a:t>The portfolio can be made gamma neutral  by including a long position of 3000/1.5 = 2000 call option</a:t>
            </a:r>
          </a:p>
          <a:p>
            <a:r>
              <a:rPr lang="en-IN" dirty="0"/>
              <a:t>The gamma of the portfolio is -3000 + 1.5 x 2000 = 0</a:t>
            </a:r>
          </a:p>
          <a:p>
            <a:r>
              <a:rPr lang="en-IN" dirty="0"/>
              <a:t>Delta of the portfolio will change from zero to 2000 x 0.62 =1,240</a:t>
            </a:r>
          </a:p>
          <a:p>
            <a:r>
              <a:rPr lang="en-IN" dirty="0"/>
              <a:t>A quantity, 1240 of the underlying asset to be sold to keep it delta neutral</a:t>
            </a:r>
          </a:p>
          <a:p>
            <a:endParaRPr lang="en-IN" dirty="0"/>
          </a:p>
        </p:txBody>
      </p:sp>
    </p:spTree>
    <p:extLst>
      <p:ext uri="{BB962C8B-B14F-4D97-AF65-F5344CB8AC3E}">
        <p14:creationId xmlns:p14="http://schemas.microsoft.com/office/powerpoint/2010/main" val="3329193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5EC5B1D-3F03-4120-9355-A5F2F7BE2DF2}"/>
              </a:ext>
            </a:extLst>
          </p:cNvPr>
          <p:cNvSpPr>
            <a:spLocks noGrp="1"/>
          </p:cNvSpPr>
          <p:nvPr>
            <p:ph type="title"/>
          </p:nvPr>
        </p:nvSpPr>
        <p:spPr/>
        <p:txBody>
          <a:bodyPr/>
          <a:lstStyle/>
          <a:p>
            <a:r>
              <a:rPr lang="en-IN" dirty="0"/>
              <a:t>VEGA</a:t>
            </a:r>
          </a:p>
        </p:txBody>
      </p:sp>
      <p:sp>
        <p:nvSpPr>
          <p:cNvPr id="6" name="Content Placeholder 5">
            <a:extLst>
              <a:ext uri="{FF2B5EF4-FFF2-40B4-BE49-F238E27FC236}">
                <a16:creationId xmlns:a16="http://schemas.microsoft.com/office/drawing/2014/main" id="{5ABE15CC-AA15-4A29-ADB9-7D5CD948BC5B}"/>
              </a:ext>
            </a:extLst>
          </p:cNvPr>
          <p:cNvSpPr>
            <a:spLocks noGrp="1"/>
          </p:cNvSpPr>
          <p:nvPr>
            <p:ph idx="1"/>
          </p:nvPr>
        </p:nvSpPr>
        <p:spPr/>
        <p:txBody>
          <a:bodyPr/>
          <a:lstStyle/>
          <a:p>
            <a:r>
              <a:rPr lang="en-US" altLang="en-US" dirty="0">
                <a:cs typeface="Arial" panose="020B0604020202020204" pitchFamily="34" charset="0"/>
              </a:rPr>
              <a:t>Vega (</a:t>
            </a:r>
            <a:r>
              <a:rPr lang="en-US" altLang="en-US" sz="2400" dirty="0">
                <a:latin typeface="Symbol" panose="05050102010706020507" pitchFamily="18" charset="2"/>
                <a:cs typeface="Arial" panose="020B0604020202020204" pitchFamily="34" charset="0"/>
              </a:rPr>
              <a:t>n</a:t>
            </a:r>
            <a:r>
              <a:rPr lang="en-US" altLang="en-US" dirty="0">
                <a:cs typeface="Arial" panose="020B0604020202020204" pitchFamily="34" charset="0"/>
              </a:rPr>
              <a:t>) is the rate of change of the value of a portfolio with respect to volatility</a:t>
            </a:r>
          </a:p>
          <a:p>
            <a:r>
              <a:rPr lang="en-US" altLang="en-US" dirty="0">
                <a:cs typeface="Arial" panose="020B0604020202020204" pitchFamily="34" charset="0"/>
              </a:rPr>
              <a:t>Like gamma, </a:t>
            </a:r>
            <a:r>
              <a:rPr lang="en-US" altLang="en-US" dirty="0" err="1">
                <a:cs typeface="Arial" panose="020B0604020202020204" pitchFamily="34" charset="0"/>
              </a:rPr>
              <a:t>vega</a:t>
            </a:r>
            <a:r>
              <a:rPr lang="en-US" altLang="en-US" dirty="0">
                <a:cs typeface="Arial" panose="020B0604020202020204" pitchFamily="34" charset="0"/>
              </a:rPr>
              <a:t> tends to be greatest for options that are close to the money</a:t>
            </a:r>
          </a:p>
          <a:p>
            <a:r>
              <a:rPr lang="en-US" altLang="en-US" dirty="0">
                <a:cs typeface="Arial" panose="020B0604020202020204" pitchFamily="34" charset="0"/>
              </a:rPr>
              <a:t>In practice, a traders must keep gamma and </a:t>
            </a:r>
            <a:r>
              <a:rPr lang="en-US" altLang="en-US" dirty="0" err="1">
                <a:cs typeface="Arial" panose="020B0604020202020204" pitchFamily="34" charset="0"/>
              </a:rPr>
              <a:t>vega</a:t>
            </a:r>
            <a:r>
              <a:rPr lang="en-US" altLang="en-US" dirty="0">
                <a:cs typeface="Arial" panose="020B0604020202020204" pitchFamily="34" charset="0"/>
              </a:rPr>
              <a:t> within limits set by risk management </a:t>
            </a:r>
            <a:endParaRPr lang="en-CA" altLang="en-US" dirty="0">
              <a:cs typeface="Arial" panose="020B0604020202020204" pitchFamily="34" charset="0"/>
            </a:endParaRPr>
          </a:p>
          <a:p>
            <a:endParaRPr lang="en-US" altLang="en-US" dirty="0">
              <a:cs typeface="Arial" panose="020B0604020202020204" pitchFamily="34" charset="0"/>
            </a:endParaRPr>
          </a:p>
          <a:p>
            <a:endParaRPr lang="en-IN" dirty="0"/>
          </a:p>
        </p:txBody>
      </p:sp>
    </p:spTree>
    <p:extLst>
      <p:ext uri="{BB962C8B-B14F-4D97-AF65-F5344CB8AC3E}">
        <p14:creationId xmlns:p14="http://schemas.microsoft.com/office/powerpoint/2010/main" val="124700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356C4-D326-4FCA-9B64-A67A1FF2335D}"/>
              </a:ext>
            </a:extLst>
          </p:cNvPr>
          <p:cNvSpPr>
            <a:spLocks noGrp="1"/>
          </p:cNvSpPr>
          <p:nvPr>
            <p:ph type="title"/>
          </p:nvPr>
        </p:nvSpPr>
        <p:spPr/>
        <p:txBody>
          <a:bodyPr/>
          <a:lstStyle/>
          <a:p>
            <a:r>
              <a:rPr lang="en-IN" dirty="0"/>
              <a:t>theta</a:t>
            </a:r>
          </a:p>
        </p:txBody>
      </p:sp>
      <p:sp>
        <p:nvSpPr>
          <p:cNvPr id="3" name="Content Placeholder 2">
            <a:extLst>
              <a:ext uri="{FF2B5EF4-FFF2-40B4-BE49-F238E27FC236}">
                <a16:creationId xmlns:a16="http://schemas.microsoft.com/office/drawing/2014/main" id="{CF6C53B5-C765-460A-AEEE-2BEE5D41D38C}"/>
              </a:ext>
            </a:extLst>
          </p:cNvPr>
          <p:cNvSpPr>
            <a:spLocks noGrp="1"/>
          </p:cNvSpPr>
          <p:nvPr>
            <p:ph idx="1"/>
          </p:nvPr>
        </p:nvSpPr>
        <p:spPr/>
        <p:txBody>
          <a:bodyPr/>
          <a:lstStyle/>
          <a:p>
            <a:r>
              <a:rPr lang="en-US" altLang="en-US" dirty="0">
                <a:cs typeface="Arial" panose="020B0604020202020204" pitchFamily="34" charset="0"/>
              </a:rPr>
              <a:t>Theta (</a:t>
            </a:r>
            <a:r>
              <a:rPr lang="en-US" altLang="en-US" dirty="0">
                <a:latin typeface="Symbol" panose="05050102010706020507" pitchFamily="18" charset="2"/>
                <a:cs typeface="Arial" panose="020B0604020202020204" pitchFamily="34" charset="0"/>
              </a:rPr>
              <a:t>Q</a:t>
            </a:r>
            <a:r>
              <a:rPr lang="en-US" altLang="en-US" dirty="0">
                <a:cs typeface="Arial" panose="020B0604020202020204" pitchFamily="34" charset="0"/>
              </a:rPr>
              <a:t>) of  a portfolio is the rate of change of the value with respect to the passage of time</a:t>
            </a:r>
          </a:p>
          <a:p>
            <a:r>
              <a:rPr lang="en-US" altLang="en-US" dirty="0">
                <a:cs typeface="Arial" panose="020B0604020202020204" pitchFamily="34" charset="0"/>
              </a:rPr>
              <a:t>The theta of a call or put is usually negative. This means that, if time passes with the price of the underlying asset and its volatility remaining the same, the value of the option declines</a:t>
            </a:r>
          </a:p>
          <a:p>
            <a:endParaRPr lang="en-IN" dirty="0"/>
          </a:p>
        </p:txBody>
      </p:sp>
    </p:spTree>
    <p:extLst>
      <p:ext uri="{BB962C8B-B14F-4D97-AF65-F5344CB8AC3E}">
        <p14:creationId xmlns:p14="http://schemas.microsoft.com/office/powerpoint/2010/main" val="323392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6374F-4B3B-49B9-A35D-C5991797A1AC}"/>
              </a:ext>
            </a:extLst>
          </p:cNvPr>
          <p:cNvSpPr>
            <a:spLocks noGrp="1"/>
          </p:cNvSpPr>
          <p:nvPr>
            <p:ph type="title"/>
          </p:nvPr>
        </p:nvSpPr>
        <p:spPr/>
        <p:txBody>
          <a:bodyPr/>
          <a:lstStyle/>
          <a:p>
            <a:r>
              <a:rPr lang="en-IN" dirty="0"/>
              <a:t>rho</a:t>
            </a:r>
          </a:p>
        </p:txBody>
      </p:sp>
      <p:sp>
        <p:nvSpPr>
          <p:cNvPr id="3" name="Content Placeholder 2">
            <a:extLst>
              <a:ext uri="{FF2B5EF4-FFF2-40B4-BE49-F238E27FC236}">
                <a16:creationId xmlns:a16="http://schemas.microsoft.com/office/drawing/2014/main" id="{2D0DD702-5957-4647-BA10-990B55C64F0E}"/>
              </a:ext>
            </a:extLst>
          </p:cNvPr>
          <p:cNvSpPr>
            <a:spLocks noGrp="1"/>
          </p:cNvSpPr>
          <p:nvPr>
            <p:ph idx="1"/>
          </p:nvPr>
        </p:nvSpPr>
        <p:spPr/>
        <p:txBody>
          <a:bodyPr/>
          <a:lstStyle/>
          <a:p>
            <a:r>
              <a:rPr lang="en-US" altLang="en-US" dirty="0">
                <a:cs typeface="Arial" panose="020B0604020202020204" pitchFamily="34" charset="0"/>
              </a:rPr>
              <a:t>Rho is the rate of change of a portfolio with respect to the level of interest rates.</a:t>
            </a:r>
            <a:endParaRPr lang="en-CA" altLang="en-US" dirty="0">
              <a:cs typeface="Arial" panose="020B0604020202020204" pitchFamily="34" charset="0"/>
            </a:endParaRPr>
          </a:p>
          <a:p>
            <a:endParaRPr lang="en-IN" dirty="0"/>
          </a:p>
        </p:txBody>
      </p:sp>
    </p:spTree>
    <p:extLst>
      <p:ext uri="{BB962C8B-B14F-4D97-AF65-F5344CB8AC3E}">
        <p14:creationId xmlns:p14="http://schemas.microsoft.com/office/powerpoint/2010/main" val="426139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CBC87-BFE2-41AE-8A2F-F5B39A97E332}"/>
              </a:ext>
            </a:extLst>
          </p:cNvPr>
          <p:cNvSpPr>
            <a:spLocks noGrp="1"/>
          </p:cNvSpPr>
          <p:nvPr>
            <p:ph type="title"/>
          </p:nvPr>
        </p:nvSpPr>
        <p:spPr/>
        <p:txBody>
          <a:bodyPr/>
          <a:lstStyle/>
          <a:p>
            <a:r>
              <a:rPr lang="en-US" altLang="en-US" dirty="0"/>
              <a:t>Managing  Delta, Gamma, &amp; Vega</a:t>
            </a:r>
            <a:endParaRPr lang="en-IN" dirty="0"/>
          </a:p>
        </p:txBody>
      </p:sp>
      <p:sp>
        <p:nvSpPr>
          <p:cNvPr id="3" name="Content Placeholder 2">
            <a:extLst>
              <a:ext uri="{FF2B5EF4-FFF2-40B4-BE49-F238E27FC236}">
                <a16:creationId xmlns:a16="http://schemas.microsoft.com/office/drawing/2014/main" id="{AA177B3E-659B-4D63-BA46-04802307BFE7}"/>
              </a:ext>
            </a:extLst>
          </p:cNvPr>
          <p:cNvSpPr>
            <a:spLocks noGrp="1"/>
          </p:cNvSpPr>
          <p:nvPr>
            <p:ph idx="1"/>
          </p:nvPr>
        </p:nvSpPr>
        <p:spPr/>
        <p:txBody>
          <a:bodyPr/>
          <a:lstStyle/>
          <a:p>
            <a:pPr>
              <a:lnSpc>
                <a:spcPct val="90000"/>
              </a:lnSpc>
            </a:pPr>
            <a:r>
              <a:rPr lang="en-US" altLang="en-US" dirty="0">
                <a:latin typeface="Symbol" panose="05050102010706020507" pitchFamily="18" charset="2"/>
                <a:cs typeface="Arial" panose="020B0604020202020204" pitchFamily="34" charset="0"/>
              </a:rPr>
              <a:t>D</a:t>
            </a:r>
            <a:r>
              <a:rPr lang="en-US" altLang="en-US" dirty="0">
                <a:cs typeface="Arial" panose="020B0604020202020204" pitchFamily="34" charset="0"/>
              </a:rPr>
              <a:t> can be changed by taking a position in the underlying</a:t>
            </a:r>
          </a:p>
          <a:p>
            <a:pPr>
              <a:lnSpc>
                <a:spcPct val="90000"/>
              </a:lnSpc>
            </a:pPr>
            <a:r>
              <a:rPr lang="en-US" altLang="en-US" dirty="0">
                <a:cs typeface="Arial" panose="020B0604020202020204" pitchFamily="34" charset="0"/>
              </a:rPr>
              <a:t>To adjust </a:t>
            </a:r>
            <a:r>
              <a:rPr lang="en-US" altLang="en-US" dirty="0">
                <a:latin typeface="Symbol" panose="05050102010706020507" pitchFamily="18" charset="2"/>
                <a:cs typeface="Arial" panose="020B0604020202020204" pitchFamily="34" charset="0"/>
              </a:rPr>
              <a:t>G</a:t>
            </a:r>
            <a:r>
              <a:rPr lang="en-US" altLang="en-US" dirty="0">
                <a:cs typeface="Arial" panose="020B0604020202020204" pitchFamily="34" charset="0"/>
              </a:rPr>
              <a:t> &amp; </a:t>
            </a:r>
            <a:r>
              <a:rPr lang="en-US" altLang="en-US" sz="2400" dirty="0">
                <a:latin typeface="Symbol" panose="05050102010706020507" pitchFamily="18" charset="2"/>
                <a:cs typeface="Arial" panose="020B0604020202020204" pitchFamily="34" charset="0"/>
              </a:rPr>
              <a:t>n</a:t>
            </a:r>
            <a:r>
              <a:rPr lang="en-US" altLang="en-US" dirty="0">
                <a:cs typeface="Arial" panose="020B0604020202020204" pitchFamily="34" charset="0"/>
              </a:rPr>
              <a:t> it is necessary to take a position in an option or other derivative</a:t>
            </a:r>
          </a:p>
          <a:p>
            <a:endParaRPr lang="en-IN" dirty="0"/>
          </a:p>
        </p:txBody>
      </p:sp>
    </p:spTree>
    <p:extLst>
      <p:ext uri="{BB962C8B-B14F-4D97-AF65-F5344CB8AC3E}">
        <p14:creationId xmlns:p14="http://schemas.microsoft.com/office/powerpoint/2010/main" val="8812735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234A1-10EC-4D35-A87F-1C3C4861A0AC}"/>
              </a:ext>
            </a:extLst>
          </p:cNvPr>
          <p:cNvSpPr>
            <a:spLocks noGrp="1"/>
          </p:cNvSpPr>
          <p:nvPr>
            <p:ph type="title"/>
          </p:nvPr>
        </p:nvSpPr>
        <p:spPr/>
        <p:txBody>
          <a:bodyPr/>
          <a:lstStyle/>
          <a:p>
            <a:r>
              <a:rPr lang="en-US" altLang="en-US" dirty="0"/>
              <a:t>Hedging in Practice</a:t>
            </a:r>
            <a:endParaRPr lang="en-IN" dirty="0"/>
          </a:p>
        </p:txBody>
      </p:sp>
      <p:sp>
        <p:nvSpPr>
          <p:cNvPr id="3" name="Content Placeholder 2">
            <a:extLst>
              <a:ext uri="{FF2B5EF4-FFF2-40B4-BE49-F238E27FC236}">
                <a16:creationId xmlns:a16="http://schemas.microsoft.com/office/drawing/2014/main" id="{3C7F3A3E-F318-488C-BA8C-8BB2D97A8A24}"/>
              </a:ext>
            </a:extLst>
          </p:cNvPr>
          <p:cNvSpPr>
            <a:spLocks noGrp="1"/>
          </p:cNvSpPr>
          <p:nvPr>
            <p:ph idx="1"/>
          </p:nvPr>
        </p:nvSpPr>
        <p:spPr/>
        <p:txBody>
          <a:bodyPr/>
          <a:lstStyle/>
          <a:p>
            <a:r>
              <a:rPr lang="en-US" altLang="en-US" dirty="0">
                <a:cs typeface="Arial" panose="020B0604020202020204" pitchFamily="34" charset="0"/>
              </a:rPr>
              <a:t>Traders usually ensure that their portfolios are delta-neutral at least once a day</a:t>
            </a:r>
          </a:p>
          <a:p>
            <a:r>
              <a:rPr lang="en-US" altLang="en-US" dirty="0">
                <a:cs typeface="Arial" panose="020B0604020202020204" pitchFamily="34" charset="0"/>
              </a:rPr>
              <a:t>Whenever the opportunity arises, they improve gamma and </a:t>
            </a:r>
            <a:r>
              <a:rPr lang="en-US" altLang="en-US" dirty="0" err="1">
                <a:cs typeface="Arial" panose="020B0604020202020204" pitchFamily="34" charset="0"/>
              </a:rPr>
              <a:t>vega</a:t>
            </a:r>
            <a:endParaRPr lang="en-US" altLang="en-US" dirty="0">
              <a:cs typeface="Arial" panose="020B0604020202020204" pitchFamily="34" charset="0"/>
            </a:endParaRPr>
          </a:p>
          <a:p>
            <a:r>
              <a:rPr lang="en-US" altLang="en-US" dirty="0">
                <a:cs typeface="Arial" panose="020B0604020202020204" pitchFamily="34" charset="0"/>
              </a:rPr>
              <a:t>As portfolio becomes larger hedging becomes less expensive</a:t>
            </a:r>
          </a:p>
          <a:p>
            <a:pPr marL="0" indent="0">
              <a:buNone/>
            </a:pPr>
            <a:endParaRPr lang="en-IN" dirty="0"/>
          </a:p>
        </p:txBody>
      </p:sp>
    </p:spTree>
    <p:extLst>
      <p:ext uri="{BB962C8B-B14F-4D97-AF65-F5344CB8AC3E}">
        <p14:creationId xmlns:p14="http://schemas.microsoft.com/office/powerpoint/2010/main" val="778833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00A5C-0B9B-47F0-A69D-80153BEABEE6}"/>
              </a:ext>
            </a:extLst>
          </p:cNvPr>
          <p:cNvSpPr>
            <a:spLocks noGrp="1"/>
          </p:cNvSpPr>
          <p:nvPr>
            <p:ph type="title"/>
          </p:nvPr>
        </p:nvSpPr>
        <p:spPr/>
        <p:txBody>
          <a:bodyPr/>
          <a:lstStyle/>
          <a:p>
            <a:r>
              <a:rPr lang="en-US" altLang="en-US" dirty="0"/>
              <a:t>Scenario Analysis</a:t>
            </a:r>
            <a:endParaRPr lang="en-IN" dirty="0"/>
          </a:p>
        </p:txBody>
      </p:sp>
      <p:sp>
        <p:nvSpPr>
          <p:cNvPr id="3" name="Content Placeholder 2">
            <a:extLst>
              <a:ext uri="{FF2B5EF4-FFF2-40B4-BE49-F238E27FC236}">
                <a16:creationId xmlns:a16="http://schemas.microsoft.com/office/drawing/2014/main" id="{694DA02B-6AE0-4D00-ACF2-DC7AE24A4761}"/>
              </a:ext>
            </a:extLst>
          </p:cNvPr>
          <p:cNvSpPr>
            <a:spLocks noGrp="1"/>
          </p:cNvSpPr>
          <p:nvPr>
            <p:ph idx="1"/>
          </p:nvPr>
        </p:nvSpPr>
        <p:spPr/>
        <p:txBody>
          <a:bodyPr/>
          <a:lstStyle/>
          <a:p>
            <a:r>
              <a:rPr lang="en-US" altLang="en-US" dirty="0">
                <a:cs typeface="Arial" panose="020B0604020202020204" pitchFamily="34" charset="0"/>
              </a:rPr>
              <a:t>A scenario analysis involves testing the effect on the value of a portfolio of different assumptions concerning asset prices and their volatilities</a:t>
            </a:r>
            <a:endParaRPr lang="en-IN" dirty="0"/>
          </a:p>
        </p:txBody>
      </p:sp>
    </p:spTree>
    <p:extLst>
      <p:ext uri="{BB962C8B-B14F-4D97-AF65-F5344CB8AC3E}">
        <p14:creationId xmlns:p14="http://schemas.microsoft.com/office/powerpoint/2010/main" val="231903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D0018-9F53-489B-A169-166095188433}"/>
              </a:ext>
            </a:extLst>
          </p:cNvPr>
          <p:cNvSpPr>
            <a:spLocks noGrp="1"/>
          </p:cNvSpPr>
          <p:nvPr>
            <p:ph type="title"/>
          </p:nvPr>
        </p:nvSpPr>
        <p:spPr>
          <a:xfrm>
            <a:off x="581192" y="702156"/>
            <a:ext cx="11029616" cy="1188720"/>
          </a:xfrm>
        </p:spPr>
        <p:txBody>
          <a:bodyPr>
            <a:normAutofit/>
          </a:bodyPr>
          <a:lstStyle/>
          <a:p>
            <a:r>
              <a:rPr lang="en-IN">
                <a:solidFill>
                  <a:schemeClr val="tx1">
                    <a:lumMod val="85000"/>
                    <a:lumOff val="15000"/>
                  </a:schemeClr>
                </a:solidFill>
              </a:rPr>
              <a:t>Example</a:t>
            </a:r>
          </a:p>
        </p:txBody>
      </p:sp>
      <p:graphicFrame>
        <p:nvGraphicFramePr>
          <p:cNvPr id="7" name="Content Placeholder 6">
            <a:extLst>
              <a:ext uri="{FF2B5EF4-FFF2-40B4-BE49-F238E27FC236}">
                <a16:creationId xmlns:a16="http://schemas.microsoft.com/office/drawing/2014/main" id="{30938B71-33E2-41E9-8EF5-97D1C08BC904}"/>
              </a:ext>
            </a:extLst>
          </p:cNvPr>
          <p:cNvGraphicFramePr>
            <a:graphicFrameLocks noGrp="1"/>
          </p:cNvGraphicFramePr>
          <p:nvPr>
            <p:ph idx="1"/>
            <p:extLst>
              <p:ext uri="{D42A27DB-BD31-4B8C-83A1-F6EECF244321}">
                <p14:modId xmlns:p14="http://schemas.microsoft.com/office/powerpoint/2010/main" val="3244984049"/>
              </p:ext>
            </p:extLst>
          </p:nvPr>
        </p:nvGraphicFramePr>
        <p:xfrm>
          <a:off x="581025" y="2604730"/>
          <a:ext cx="11029951" cy="3287948"/>
        </p:xfrm>
        <a:graphic>
          <a:graphicData uri="http://schemas.openxmlformats.org/drawingml/2006/table">
            <a:tbl>
              <a:tblPr/>
              <a:tblGrid>
                <a:gridCol w="1424350">
                  <a:extLst>
                    <a:ext uri="{9D8B030D-6E8A-4147-A177-3AD203B41FA5}">
                      <a16:colId xmlns:a16="http://schemas.microsoft.com/office/drawing/2014/main" val="2202811038"/>
                    </a:ext>
                  </a:extLst>
                </a:gridCol>
                <a:gridCol w="1398135">
                  <a:extLst>
                    <a:ext uri="{9D8B030D-6E8A-4147-A177-3AD203B41FA5}">
                      <a16:colId xmlns:a16="http://schemas.microsoft.com/office/drawing/2014/main" val="3372547841"/>
                    </a:ext>
                  </a:extLst>
                </a:gridCol>
                <a:gridCol w="1367911">
                  <a:extLst>
                    <a:ext uri="{9D8B030D-6E8A-4147-A177-3AD203B41FA5}">
                      <a16:colId xmlns:a16="http://schemas.microsoft.com/office/drawing/2014/main" val="1430151651"/>
                    </a:ext>
                  </a:extLst>
                </a:gridCol>
                <a:gridCol w="1367911">
                  <a:extLst>
                    <a:ext uri="{9D8B030D-6E8A-4147-A177-3AD203B41FA5}">
                      <a16:colId xmlns:a16="http://schemas.microsoft.com/office/drawing/2014/main" val="1315964455"/>
                    </a:ext>
                  </a:extLst>
                </a:gridCol>
                <a:gridCol w="1367911">
                  <a:extLst>
                    <a:ext uri="{9D8B030D-6E8A-4147-A177-3AD203B41FA5}">
                      <a16:colId xmlns:a16="http://schemas.microsoft.com/office/drawing/2014/main" val="601852302"/>
                    </a:ext>
                  </a:extLst>
                </a:gridCol>
                <a:gridCol w="1367911">
                  <a:extLst>
                    <a:ext uri="{9D8B030D-6E8A-4147-A177-3AD203B41FA5}">
                      <a16:colId xmlns:a16="http://schemas.microsoft.com/office/drawing/2014/main" val="2731168396"/>
                    </a:ext>
                  </a:extLst>
                </a:gridCol>
                <a:gridCol w="1367911">
                  <a:extLst>
                    <a:ext uri="{9D8B030D-6E8A-4147-A177-3AD203B41FA5}">
                      <a16:colId xmlns:a16="http://schemas.microsoft.com/office/drawing/2014/main" val="3033171265"/>
                    </a:ext>
                  </a:extLst>
                </a:gridCol>
                <a:gridCol w="1367911">
                  <a:extLst>
                    <a:ext uri="{9D8B030D-6E8A-4147-A177-3AD203B41FA5}">
                      <a16:colId xmlns:a16="http://schemas.microsoft.com/office/drawing/2014/main" val="3415721455"/>
                    </a:ext>
                  </a:extLst>
                </a:gridCol>
              </a:tblGrid>
              <a:tr h="678096">
                <a:tc gridSpan="8">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Profit/Loss under different scenarios</a:t>
                      </a:r>
                      <a:endParaRPr lang="en-IN" sz="4100" b="0" i="0" u="none" strike="noStrike">
                        <a:effectLst/>
                        <a:latin typeface="Arial" panose="020B0604020202020204" pitchFamily="34" charset="0"/>
                      </a:endParaRPr>
                    </a:p>
                  </a:txBody>
                  <a:tcPr marL="209720" marR="209720" marT="104860" marB="10486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31023229"/>
                  </a:ext>
                </a:extLst>
              </a:tr>
              <a:tr h="678096">
                <a:tc>
                  <a:txBody>
                    <a:bodyPr/>
                    <a:lstStyle/>
                    <a:p>
                      <a:pPr algn="l" fontAlgn="b">
                        <a:spcBef>
                          <a:spcPts val="0"/>
                        </a:spcBef>
                        <a:spcAft>
                          <a:spcPts val="0"/>
                        </a:spcAft>
                      </a:pP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gridSpan="7">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Exchange Rate</a:t>
                      </a:r>
                      <a:endParaRPr lang="en-IN" sz="4100" b="0" i="0" u="none" strike="noStrike">
                        <a:effectLst/>
                        <a:latin typeface="Arial" panose="020B0604020202020204" pitchFamily="34" charset="0"/>
                      </a:endParaRPr>
                    </a:p>
                  </a:txBody>
                  <a:tcPr marL="209720" marR="209720" marT="104860" marB="10486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071859611"/>
                  </a:ext>
                </a:extLst>
              </a:tr>
              <a:tr h="482939">
                <a:tc>
                  <a:txBody>
                    <a:bodyPr/>
                    <a:lstStyle/>
                    <a:p>
                      <a:pPr algn="l" fontAlgn="b">
                        <a:spcBef>
                          <a:spcPts val="0"/>
                        </a:spcBef>
                        <a:spcAft>
                          <a:spcPts val="0"/>
                        </a:spcAft>
                      </a:pPr>
                      <a:r>
                        <a:rPr lang="en-IN" sz="2500" b="0" i="0" u="none" strike="noStrike">
                          <a:solidFill>
                            <a:srgbClr val="000000"/>
                          </a:solidFill>
                          <a:effectLst/>
                          <a:latin typeface="Calibri" panose="020F0502020204030204" pitchFamily="34" charset="0"/>
                        </a:rPr>
                        <a:t>Volatility</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0.94</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0.96</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0.98</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1.00</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1.02</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1.04</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1.06</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9898221"/>
                  </a:ext>
                </a:extLst>
              </a:tr>
              <a:tr h="482939">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8%</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+102</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+55</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+25</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+6</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-34</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-80</a:t>
                      </a:r>
                      <a:endParaRPr lang="en-IN" sz="4100" b="0" i="0" u="none" strike="noStrike">
                        <a:effectLst/>
                        <a:latin typeface="Arial" panose="020B0604020202020204" pitchFamily="34" charset="0"/>
                      </a:endParaRPr>
                    </a:p>
                  </a:txBody>
                  <a:tcPr marL="14564" marR="14564" marT="14564"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61411460"/>
                  </a:ext>
                </a:extLst>
              </a:tr>
              <a:tr h="482939">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10%</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+80</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+40</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+17</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+2</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-14</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-38</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-85</a:t>
                      </a:r>
                      <a:endParaRPr lang="en-IN" sz="4100" b="0" i="0" u="none" strike="noStrike">
                        <a:effectLst/>
                        <a:latin typeface="Arial" panose="020B0604020202020204" pitchFamily="34" charset="0"/>
                      </a:endParaRPr>
                    </a:p>
                  </a:txBody>
                  <a:tcPr marL="14564" marR="14564" marT="14564" marB="0" anchor="b">
                    <a:lnL>
                      <a:noFill/>
                    </a:lnL>
                    <a:lnR>
                      <a:noFill/>
                    </a:lnR>
                    <a:lnT>
                      <a:noFill/>
                    </a:lnT>
                    <a:lnB>
                      <a:noFill/>
                    </a:lnB>
                  </a:tcPr>
                </a:tc>
                <a:extLst>
                  <a:ext uri="{0D108BD9-81ED-4DB2-BD59-A6C34878D82A}">
                    <a16:rowId xmlns:a16="http://schemas.microsoft.com/office/drawing/2014/main" val="4164916298"/>
                  </a:ext>
                </a:extLst>
              </a:tr>
              <a:tr h="482939">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12%</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+60</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+25</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+9</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-2</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-18</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-42</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IN" sz="2500" b="0" i="0" u="none" strike="noStrike">
                          <a:solidFill>
                            <a:srgbClr val="000000"/>
                          </a:solidFill>
                          <a:effectLst/>
                          <a:latin typeface="Calibri" panose="020F0502020204030204" pitchFamily="34" charset="0"/>
                        </a:rPr>
                        <a:t>-90</a:t>
                      </a:r>
                      <a:endParaRPr lang="en-IN" sz="4100" b="0" i="0" u="none" strike="noStrike">
                        <a:effectLst/>
                        <a:latin typeface="Arial" panose="020B0604020202020204" pitchFamily="34" charset="0"/>
                      </a:endParaRPr>
                    </a:p>
                  </a:txBody>
                  <a:tcPr marL="14564" marR="14564" marT="14564"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1335319"/>
                  </a:ext>
                </a:extLst>
              </a:tr>
            </a:tbl>
          </a:graphicData>
        </a:graphic>
      </p:graphicFrame>
    </p:spTree>
    <p:extLst>
      <p:ext uri="{BB962C8B-B14F-4D97-AF65-F5344CB8AC3E}">
        <p14:creationId xmlns:p14="http://schemas.microsoft.com/office/powerpoint/2010/main" val="2043878335"/>
      </p:ext>
    </p:extLst>
  </p:cSld>
  <p:clrMapOvr>
    <a:masterClrMapping/>
  </p:clrMapOvr>
</p:sld>
</file>

<file path=ppt/theme/theme1.xml><?xml version="1.0" encoding="utf-8"?>
<a:theme xmlns:a="http://schemas.openxmlformats.org/drawingml/2006/main" name="DividendVTI">
  <a:themeElements>
    <a:clrScheme name="">
      <a:dk1>
        <a:srgbClr val="000000"/>
      </a:dk1>
      <a:lt1>
        <a:srgbClr val="FFFFFF"/>
      </a:lt1>
      <a:dk2>
        <a:srgbClr val="242541"/>
      </a:dk2>
      <a:lt2>
        <a:srgbClr val="E2E8E6"/>
      </a:lt2>
      <a:accent1>
        <a:srgbClr val="C34D77"/>
      </a:accent1>
      <a:accent2>
        <a:srgbClr val="B13B97"/>
      </a:accent2>
      <a:accent3>
        <a:srgbClr val="AC4DC3"/>
      </a:accent3>
      <a:accent4>
        <a:srgbClr val="693BB1"/>
      </a:accent4>
      <a:accent5>
        <a:srgbClr val="4D50C3"/>
      </a:accent5>
      <a:accent6>
        <a:srgbClr val="3B6FB1"/>
      </a:accent6>
      <a:hlink>
        <a:srgbClr val="7163CB"/>
      </a:hlink>
      <a:folHlink>
        <a:srgbClr val="7F7F7F"/>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2141</TotalTime>
  <Words>1663</Words>
  <Application>Microsoft Office PowerPoint</Application>
  <PresentationFormat>Widescreen</PresentationFormat>
  <Paragraphs>185</Paragraphs>
  <Slides>29</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Calibri</vt:lpstr>
      <vt:lpstr>Gill Sans MT</vt:lpstr>
      <vt:lpstr>Lato</vt:lpstr>
      <vt:lpstr>LucidaBright</vt:lpstr>
      <vt:lpstr>Symbol</vt:lpstr>
      <vt:lpstr>Times New Roman</vt:lpstr>
      <vt:lpstr>Wingdings</vt:lpstr>
      <vt:lpstr>Wingdings 2</vt:lpstr>
      <vt:lpstr>DividendVTI</vt:lpstr>
      <vt:lpstr>Market Risk</vt:lpstr>
      <vt:lpstr>Market Risk</vt:lpstr>
      <vt:lpstr>Market Risk</vt:lpstr>
      <vt:lpstr>Do stockholders care about volatile cash flows?</vt:lpstr>
      <vt:lpstr>Risk vs Return for Companies</vt:lpstr>
      <vt:lpstr>What are some actions that companies can take to minimize or reduce risk exposures?</vt:lpstr>
      <vt:lpstr>Forward Contracts</vt:lpstr>
      <vt:lpstr>Using Forward Rates to Reduce Foreign Exchange Risk</vt:lpstr>
      <vt:lpstr>Futures Contract</vt:lpstr>
      <vt:lpstr>Market RISK</vt:lpstr>
      <vt:lpstr>Directional and Non-Directional RISK</vt:lpstr>
      <vt:lpstr>DELTA</vt:lpstr>
      <vt:lpstr>Linear vs Nonlinear Products</vt:lpstr>
      <vt:lpstr>Delta of the option</vt:lpstr>
      <vt:lpstr>Example of Hedging a Nonlinear Product</vt:lpstr>
      <vt:lpstr>The Black-Scholes-Merton Formulas for Options</vt:lpstr>
      <vt:lpstr>The N(x) Function</vt:lpstr>
      <vt:lpstr>Delta hedging</vt:lpstr>
      <vt:lpstr>Where the Costs Come From</vt:lpstr>
      <vt:lpstr>Gamma</vt:lpstr>
      <vt:lpstr>Gamma Measures the Delta Hedging Errors Caused By Curvature</vt:lpstr>
      <vt:lpstr>Example</vt:lpstr>
      <vt:lpstr>VEGA</vt:lpstr>
      <vt:lpstr>theta</vt:lpstr>
      <vt:lpstr>rho</vt:lpstr>
      <vt:lpstr>Managing  Delta, Gamma, &amp; Vega</vt:lpstr>
      <vt:lpstr>Hedging in Practice</vt:lpstr>
      <vt:lpstr>Scenario Analysis</vt:lpstr>
      <vt:lpstr>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 Risk</dc:title>
  <dc:creator>PhD Programme Coordinator</dc:creator>
  <cp:lastModifiedBy>Kaveri Krishnan</cp:lastModifiedBy>
  <cp:revision>7</cp:revision>
  <dcterms:created xsi:type="dcterms:W3CDTF">2019-09-18T15:30:49Z</dcterms:created>
  <dcterms:modified xsi:type="dcterms:W3CDTF">2025-04-06T06:29:16Z</dcterms:modified>
</cp:coreProperties>
</file>