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</p:sldMasterIdLst>
  <p:sldIdLst>
    <p:sldId id="257" r:id="rId3"/>
    <p:sldId id="327" r:id="rId4"/>
    <p:sldId id="329" r:id="rId5"/>
    <p:sldId id="326" r:id="rId6"/>
    <p:sldId id="315" r:id="rId7"/>
    <p:sldId id="328" r:id="rId8"/>
    <p:sldId id="331" r:id="rId9"/>
    <p:sldId id="320" r:id="rId10"/>
    <p:sldId id="321" r:id="rId11"/>
    <p:sldId id="319" r:id="rId12"/>
    <p:sldId id="337" r:id="rId13"/>
    <p:sldId id="271" r:id="rId14"/>
    <p:sldId id="338" r:id="rId15"/>
    <p:sldId id="339" r:id="rId16"/>
    <p:sldId id="340" r:id="rId17"/>
    <p:sldId id="312" r:id="rId18"/>
    <p:sldId id="314" r:id="rId19"/>
    <p:sldId id="335" r:id="rId20"/>
    <p:sldId id="336" r:id="rId21"/>
    <p:sldId id="332" r:id="rId22"/>
    <p:sldId id="333" r:id="rId23"/>
    <p:sldId id="33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3:57:59.3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4337 5885 0 0,'0'0'0'16,"0"0"0"-16,0 0 0 0,0 0 0 16,0 0 0-16,0 0 24 0,0 0 156 0,0 0-8 15,0 0-20-15,0 0-18 0,0 0-23 16,0 0-22-16,9-44-11 0,-9 43-9 0,1 1-9 16,-1 0-10-16,1 0-12 0,-1 0-8 0,0 0-8 15,1 0-5-15,-1 0 2 0,0 0 4 0,0 0 8 16,1 0 4-16,-1 0 2 0,1 0-7 15,0 0-8-15,3-1 2 0,0 1-2 0,2-3-1 16,0 2 1-16,4-2-11 0,5 0-5 0,-1-1 1 16,5 1-3-16,0-2 2 0,0 2-1 15,3-3-1-15,0 2 5 0,-2 0-3 0,6-2 4 16,-1 1 0-16,0-2-1 0,3 2 1 0,1-1-7 16,1 2-2-16,-2-1 0 0,4 0 3 15,0 1 11-15,0 0 4 0,6 1 5 0,2-1 0 0,0 1-1 16,4 0-1-16,4 1-2 0,1 0-1 15,4-2-3-15,-1 3 1 0,6-3-2 0,-3 1-3 0,3 1 2 16,0-1-1-16,-1-1 0 0,3 2 1 16,0-3-2-16,1 0 3 0,-1 0 0 15,0-1-1-15,3-1 1 0,-3 3-1 16,0-2 0-16,-1-1-1 0,-4 3 2 0,2-2 3 16,-4 1 0-16,-1 2 5 0,-3-1 0 0,-3 1 0 0,2 0 2 15,-5 1-2-15,3 0 1 0,-4-1 0 0,0 2 0 16,0-1 0-16,-1-1 0 0,0 3-2 15,-3 0-1-15,-1-2-5 0,-2 1-3 0,-3 1-1 16,-1 1-3-16,-1-1 2 0,-1 0 0 0,-1 0 0 16,-3 0 0-16,2 0-1 0,-3 2 0 0,-1-2 0 15,-1 0 0-15,-3 2 0 0,-3-1 2 16,1 0-2-16,-3 0 2 0,1-1 3 16,-4 1 1-16,-1-1 2 0,0 3 2 0,-2-3 0 0,-2 0-1 15,0 0 1-15,0 0-1 0,-2 0 1 0,0 0 1 16,-2 0 0-16,-2 0 2 0,0 0 1 0,0 0-1 15,0 0-1-15,0 0-3 0,0 0-5 16,0 0-1-16,0 0-3 0,0 0-5 0,0 0-7 16,0 0-20-16,0 0-45 0,-2 0-74 15,-2 0-171-15,0 0-581 0,1 0-551 0</inkml:trace>
  <inkml:trace contextRef="#ctx0" brushRef="#br0" timeOffset="1176.2401">9609 5412 0 0,'0'0'0'0,"0"0"0"0,0 0 0 16,0 0 0-16,0 0 0 0,0 0 0 16,0 0 0-16,0 0 0 0,0 0 0 15,0 0 0-15,0 0 54 16,0 0 123-16,-74-25 8 0,72 25 14 0,2 0-11 0,-1 0-20 0,1 0-31 15,0 0-43-15,0 0-26 0,0 0-16 0,0 0-10 16,0 0-5-16,0 0-9 0,1 0-8 0,-1 0-17 16,1 0-24-16,-1 0-15 0,1 0-9 15,0 0-1-15,1 0 15 0,3 0 55 0,3 2 37 16,5 1 26-16,6 4 13 0,4-1-37 16,5 0-23-16,3 1-24 15,-1 0-4-15,5 0-2 0,1 4-3 0,5-2 10 0,2 0-1 0,6 1-2 0,3-1 6 16,6-1-10-16,1 0 0 15,4-2 5-15,2-1-4 0,4 0 14 0,3-1-1 16,4-2 0-16,-1-2 3 0,-1 2-2 0,4-2 1 16,-4-4-4-16,4-1 2 15,-4-2 5-15,6 0 2 0,-2-1 10 0,2-1-1 0,-3 0-1 0,2 1-2 0,-5-3-3 16,1 3-2-16,-5-2 0 0,-4 2-1 16,1-2-1-16,-6 1-1 0,0 0-2 0,-5 1-1 15,0 0-2-15,-2 1-3 0,-5 2-4 16,-3-2-1-16,-2 1-5 0,-5 1 0 0,-5 2-1 15,-4-2-1-15,-4 2 1 0,-1-1-3 0,-5 3 0 16,-7 0-1-16,1 0 1 0,-4 1 2 16,-4 0-1-16,1-2 1 0,-5 2-3 0,-1 0-2 15,-1 0-2-15,1 0-1 0,-1 0 3 0,0 0 0 16,0 0 1-16,0 0 1 0,0 0-6 0,0 0-8 16,0 0-27-16,-1 0-44 0,0 0-78 0,-2 0-67 15,-3 6-75-15,-4 3-153 0,4-1-264 0,0 1 11 16</inkml:trace>
  <inkml:trace contextRef="#ctx0" brushRef="#br0" timeOffset="2098.4534">15264 5555 202 0,'0'0'273'0,"0"0"22"0,0 0 30 0,0 0-29 0,0 0-87 15,0 0-57-15,0 0-18 0,0 0-6 0,0 0-7 16,0 0-25-16,0 0-26 0,0 0-23 16,-46-45-21-16,46 45-4 0,0 0-12 0,0 0-9 0,0 0-4 15,1 0-10-15,-1 0-6 0,1 0 0 16,-1 0-3-16,1 0 0 0,-1 0-3 16,2 0-5-16,-1 0-8 0,2 0 25 0,4 0 26 0,1 3 23 15,7 1 32-15,7-1-8 0,7 1-12 0,8-2-5 16,7 1-14-16,5-1-4 0,6-2-5 15,4 1-5-15,8-1 4 0,0 2-10 0,2 0 0 16,4 1 2-16,3-1-4 0,-2 0 0 16,6 1 0-16,2-2 0 0,6 0-3 15,-2-1 8-15,4 1-1 0,-8-1 1 0,-5 1 7 16,-13-1-3-16,-4 0 19 0,1 0 6 0,10 0-1 16,10-2 4-16,7-7-15 0,5-2-7 0,-1 1-1 15,-6-1-5-15,0 3-3 0,-5 0-3 0,-7 1-4 16,4 0 2-16,-5-2 0 0,0 5 2 0,2-3-3 15,2 2 3-15,-4-2-3 16,3 3 0-16,-2-2 4 0,-4 2-5 16,-5 0 2-16,-5 1-3 0,-4 0-3 0,-11 2 0 0,-5-2 0 0,-9 1 0 15,-5 0 3-15,-10 1-1 0,-1 1-1 0,-10-1 3 0,0 1-1 16,-4 0 7-16,-1 0 3 0,0 0 2 16,0 0-5-16,0 0-3 0,0 0-6 15,-2 0-10-15,-2 0-7 0,2 0-15 0,-7-2-21 16,-2 0-32-16,-8 0-38 0,-5 2-32 0,-15-1-31 15,-9 2-20-15,-8 6-14 0,-11 2-40 16,-5 4-75-16,-3 1-193 0,15-2-198 0,19-5 444 16</inkml:trace>
  <inkml:trace contextRef="#ctx0" brushRef="#br0" timeOffset="2948.1943">6867 7452 1364 0,'0'0'39'0,"0"0"-1"0,0 0 8 0,0 0 2 16,0 0-15-16,0 0-38 0,0 0-40 0,0 0-52 16,0 0-25-16,0 0 9 0,0 0 23 15,0 0 48-15,0 0 34 0,0 0 28 0,-25-56 22 0,25 56 12 16,3 0 7-16,-3 0-4 0,1 0-14 0,4 0 32 16,0 0 17-16,5 0 12 0,6 0 17 15,5 0-29-15,9-2-18 0,6-3-8 0,8-2-5 16,9 1-5-16,9-6-2 0,12-1-4 15,11-3-4-15,7-2-5 0,14 1-7 16,6-3-8-16,6 3-10 0,9 2-7 0,4-1-3 16,6 2-1-16,2 3-2 0,-2-2-1 0,3 4 1 0,-5-1-3 15,-2 3 4-15,1 0 1 0,-7 2-1 16,-4 0-1-16,-2 2-1 0,-6 1 3 0,-4-1 2 16,-2 3 6-16,-7-1 7 0,-3-1 6 15,-7 1 4-15,-6-3 7 0,-5 0 4 0,-3 0 0 0,-4-2 0 16,-5 2-2-16,-7-3-2 0,-3 1-2 15,-8 0-3-15,-9-1-1 16,-5 2-1-16,-11-1-1 0,-5 3-2 0,-5 0-5 0,-7 1-3 0,-5 1 7 16,-4 1 9-16,0 0 13 0,0 0 12 15,-1 0-2-15,-2 0-5 0,-5 0-29 0,-1-3-20 16,-3 0-23-16,-7-1-31 0,-3 2-6 16,-7 1-28-16,0 1-32 0,-1 0-37 0,-1 2-66 0,0 5-78 15,6 4-155-15,4-3-338 16,7-1-221-1</inkml:trace>
  <inkml:trace contextRef="#ctx0" brushRef="#br0" timeOffset="5348.0532">16270 3151 0 0,'0'0'0'0,"0"0"0"0,0 0 0 16,0 0 0-16,0 0 0 0,0 0 0 15,0 0 0-15,0 0 0 0,0 0 0 0,0 0 0 16,0 0 0-16,0 0 0 0,-10-51 0 0,10 50 0 16,0 1 0-16,0 0 0 15,0 0 0-15,0 0 0 0,0 0 0 0,0 0 0 0,0 0 0 0,0 0 0 16,0 0 25-16,0 0 51 0,0 0 11 15,0 0 5-15,0 0-8 0,0 0-20 16,0 0-27-16,0 0-24 0,0 0-22 0,0 0-15 16,0 0-12-16,0 0-15 0,0 0-17 0,0 0-14 0,0 0-24 15,0 0 4-15,0 0 102 0,0 0 0 16,0 1 0-16,0 0 0 0,0 2 0 0,0 2 0 16,1 0 0-16,-1 4 0 0,0 1 0 15,0 1 0-15,1 1 0 0,0 2 0 0,1 1 0 16,1 1 0-1,-1 1 0-15,-1 2 0 0,2-2 0 0,2 1 0 0,-1-1 0 16,2 1 0-16,-3 0 0 0,4-2 0 0,-2 3 0 0,3-2 0 16,-2 1 0-16,-1 3 0 0,2-3 0 0,-4 4 0 15,5 2 0-15,-5-1 0 0,1 2 0 0,0 1 0 16,-2 0 0-16,1 1 25 0,1 0 1 0,-2 0-2 16,2 1-7-16,-2-1-3 0,2-1 13 15,-4 0-6-15,2-1 0 0,1 0 0 0,-1-2-14 16,-1 0 3-16,-1 1 4 0,1-1 1 0,-1 0-3 15,0-2-4-15,0-1-4 0,0-1 2 0,0-2 5 16,-1-1 1-16,-2 0 2 0,0-2-1 16,2-2-3-16,0-1 2 0,1 0 3 0,-1-2-3 15,0 0 2-15,1-2-6 0,0-2-5 0,0 1 5 16,0-1-1-16,0 0 3 0,0-2 6 16,0 0 3-16,0 0 7 0,1 0 3 15,0 0 1-15,-1 0-1 0,1-1-1 0,0 0-1 16,1 0 2-16,-1-1 4 0,1 0-3 0,-1 2-7 0,0-2-12 15,0 2-28-15,1 0-32 0,3 0-56 0,-1 1-92 0,4 1-118 16,-3-2 247-16,-1 0 68 0</inkml:trace>
  <inkml:trace contextRef="#ctx0" brushRef="#br0" timeOffset="10717.8089">6490 7770 0 0,'0'0'0'0,"0"0"0"0,0 0 0 15,0 0 212-15,0 0-39 0,0 0-51 0,0 0-35 0,0 0-12 16,0 0-8-16,0 0-12 0,0 0-13 16,0 0-4-16,0 0-10 0,0 0-5 15,-39-88 6-15,44 77-4 0,4-1 10 0,1-2 1 16,4-2-5-16,0 0-5 0,4-1-12 0,3-1-6 16,1 2-9-16,5 1-3 0,3 0-4 15,2 3-2-15,1 1-2 0,4 2-6 0,-2 3 0 16,-2 3-4-16,2 4 2 0,-4-1-1 0,1 3-3 15,-3 6-5-15,0 3-6 0,-3 3 3 16,-2 6-4-16,-2 1 7 0,-2 5-7 0,-5 1-2 16,0 4 6-16,-6 4 8 0,-3 3 14 15,-1 5 12-15,-4 4 9 0,-1 4 4 0,0 3 4 0,-5 3 0 0,1 0 1 16,-3-1-2-16,0-1 0 0,0-3 1 16,1-2-3-16,1-4-7 0,-2-5-2 0,6-4-4 15,0-7-2-15,1-4 1 0,0-4 1 16,0-3-1-16,0-4-2 15,2-4 0-15,5-1 2 0,-4-4 10 0,3-3 17 0,-1 0 18 16,2-3 21-16,-2-1 24 0,4 0 26 0,3-2 21 16,6-8 5-16,3-3-15 0,7-3-28 0,6-7-31 15,7-6-23-15,6-4-14 0,4-3-13 0,3-2-4 16,6-2-5-16,-3 3-4 0,3-1 0 0,0 1-1 16,-2 1 76-1,2 2-14-15,-4 4-1 0,-1 0-2 0,-3 3-75 0,-2 4 9 0,-8 3 1 16,-3 6-6-16,-6 1-14 0,-3 2-17 0,-3 6-35 15,-5 1-55-15,-6 4-73 0,0 0-111 0,-7 4-250 16,-3-1-325-16</inkml:trace>
  <inkml:trace contextRef="#ctx0" brushRef="#br0" timeOffset="14393.4427">9808 3608 0 0,'0'0'0'0,"0"0"0"16,0 0 0-16,0 0 0 0,0 0 0 15,0 0 0-15,0 0 0 0,0 0 0 16,0 0 202-16,0 0 11 0,0 0-27 0,0 0-26 16,-39-70-31-16,38 66-15 0,0-2-10 0,1 2-3 15,0 1-1-15,0 0-4 0,0 1-7 0,0 0-9 16,0 1-6-16,0 0-15 0,0 0-14 15,2-2-18-15,6-3-31 0,4-3-12 0,8-6-3 16,8-2-2-16,4-3 9 0,5 0-1 16,3 0 11-16,-4 3 6 0,2 1 9 0,1 1 4 0,-4 3-14 15,3 1 0-15,-3 1-7 0,-2 4-4 16,-3 1 1-16,-4 3-11 0,-1 2-9 16,-6 0-15-16,-4 5-22 0,-3 1-4 0,1 4 5 0,-7 3 3 15,0 2 21-15,-5 4 16 0,-1 4 5 0,-7 3 13 16,-4 4 8-16,-7 4-2 0,-2 0 5 0,0 1 2 15,-1 0-3 1,2-2-2-16,2-2-2 0,0-3 2 0,4-2-2 16,5-2 1-16,-2-3-5 0,8-3-5 0,-1-2 0 0,3-1-1 0,0-1-2 15,2-2 1-15,3 0 2 0,6-2 4 0,2 2 6 16,3-2 2-16,2 1-1 0,4-1 1 16,5-1 7-16,-1 1 4 0,7 2-1 15,0-1-5-15,-1 1-8 0,0 1-5 0,-4-1 2 16,-3 1-3-16,-3 2-12 0,-5-3-6 0,-1 3-13 15,-9-1-11-15,-2 0-1 0,-5 0 9 0,-1 1 21 0,-9 1 21 16,-9-1 25-16,-8 5 4 16,-5 2-3-16,-11 0-1 0,-9 4-2 15,-4 1-2-15,0-5 2 0,-3 2 13 0,2-2-10 0,2-1-15 16,-4 0-36-16,2 2-21 0,0-1-12 0,-1 0-172 0,7 2-145 16,11-9-146-16,18-5 395 0</inkml:trace>
  <inkml:trace contextRef="#ctx0" brushRef="#br0" timeOffset="15564.2203">6278 3389 0 0,'0'0'0'16,"0"0"0"-16,0 0 0 0,0 0 0 0,0 0 30 15,26-127 232-15,-21 110 3 0,-3 2-29 16,3 2-25-16,-4 5-45 0,-1 2-67 0,1 3-71 16,-1 3-108-16,1 0-154 0,0 1 42 0,0 5 48 15,2 1 85-15,2 4 122 0,-3 2-50 16,0 2-18-16,2 2 1 0,-3 2-2 0,-1 5 2 0,0 2 10 16,-3 3 5-16,-2 2 8 0,-5 4 8 15,1 2-4 1,-1 0 4-16,-1 3-10 0,-1 0-7 0,1-1 2 15,-3 0-5-15,3-2 3 0,-2-1-4 0,5 0-1 16,-1-2 1-16,0-1-4 0,0 0 3 0,1-2-3 16,1 1 0-16,3-6 0 0,1-2 1 0,-1-5 1 0,6-2 0 15,-2-3-1-15,2-4-3 0,3-2-3 0,0-1-1 16,1-3 6-16,2-2 17 0,2 1 21 0,2-3 22 0,1 1 20 16,6-5 7-16,3-5 0 0,6-8-11 0,3-3-15 15,7-4-16-15,-1-6-13 0,6-1-9 16,-3-4-5-16,-1 1-5 0,0 1-1 0,-2 2-3 15,-3 2-3-15,-3 2 0 0,-3 2-3 0,-2 4-2 16,-5 2 2-16,-5 4-3 16,-5 4 5-16,-3 4 6 0,-4 4-5 0,-3 3-18 0,-1 0-38 15,0 0-43-15,0 0-48 0,0 2 38 0,0 5 42 16,0 3 37-16,0 5 50 0,0 6-21 0,1 6 9 16,-5 10 1-16,-3 8 5 15,-3 9 5-15,-3 10-12 0,-1 8 3 0,3 7 5 0,1 8-5 0,4 5-18 16,7 8-59-1,4 6-134-15,6-23-342 0,-4-27 1 0</inkml:trace>
  <inkml:trace contextRef="#ctx0" brushRef="#br0" timeOffset="19530.817">10516 2878 0 0,'0'0'0'0,"0"0"0"0,0 0 0 0,0 0 0 16,0 0 0-16,0 0 0 0,0 0 0 0,0 0 0 15,0 0 0-15,0 0 0 0,-28-122 0 0,25 115 0 16,-4 1 0-16,4-2 0 0,-5 1 0 0,0 2 0 16,-2-1 0-16,-1 2 0 0,0-1 0 15,-5-1 0-15,1 2 0 0,-5-2 0 0,-1 1 0 0,1-2 0 16,-1-3 0-16,-1 0 0 0,1 1 0 16,-1-2 0-16,1-1 0 0,-3 0 0 15,3-3 0-15,-1 1 0 0,-4-2 0 16,2 0 0-16,0 0 0 0,-2 0 0 0,0-1 0 15,-1-2 0-15,-2 1 0 0,-2-2 117 0,-3 2 9 0,-2 0-45 16,-1 3-28-16,0-2-15 0,-3 1-11 16,-1 1 0-16,-7 2-1 0,2-1 3 0,-5 1-7 0,-3 2-6 15,2 1-8-15,-6 1-2 0,4-1 3 0,-5 2 3 16,4-2 5-16,-4 0 1 0,3 0 1 16,1 1-2-16,-4 0-4 0,1 1-4 15,-2 1-4-15,-2 2-5 0,-4 1-3 0,3 2-3 0,-6 1 2 16,-3-1 1-16,2 2 3 0,-3 3 0 0,-5 2 3 15,-2 0-2-15,0 0 0 0,-6 2-2 16,-1 3 0-16,-3 1 1 0,-1 1 3 16,-1 2 0-16,-4 0 2 0,1 0 1 15,1-1-2-15,-1-1 1 0,4-1 0 0,7-1-2 0,2-2 1 0,8-1-1 16,3 0 1-16,4 0-2 0,1 2-1 16,1 0-4-16,-1 4-5 0,0 2 1 0,1 4-6 15,-2 2 1-15,0 3 0 0,-1 1-4 16,-1 3 8-16,-1 0 0 0,-3 4 4 15,0 5 4-15,-4-1-3 0,-1 6-1 0,-3 2 3 0,0 1-2 16,-1 3 0-16,1 0-1 0,1 2-3 0,2 2 3 0,2 1-9 16,0 0 4-16,3 2-3 0,0-1-4 15,2 0 9-15,1-1-5 0,0 1 1 16,4 2 2-16,-1 3 1 0,-1 3 4 0,1 4 1 0,-1 3 7 16,-1 4-5-16,2 4 4 15,-4 3 0-15,-1 2-3 0,-2 4 2 0,1 3 0 0,4 4 2 16,3 3 2-16,-1 3 1 0,6 0 2 0,1-2 2 15,6-4-4-15,4 0 2 0,1-3-4 16,6-1 3-16,0-1-2 16,4 0-2-16,1 0-1 0,5-2-5 0,0-2-5 0,2 1 4 15,-3 0-5-15,9 4 1 0,-3-2-2 0,3 5-2 0,0-1 2 16,3 3 1-16,1-1 1 16,0 0 3-16,2 1 0 0,5-1 6 0,-3 2 0 0,6 0 2 15,3 1 3-15,-2-1-3 0,7 2 3 0,1-5-2 16,-1-2 3-16,3 1-3 0,3-3-1 15,0-1 0-15,6 0-3 0,1-4-1 0,1-4 2 16,3-1-1-16,4-5 2 0,2-2 5 0,1-3-1 16,6 2 3-16,-4-2 2 0,5 0 0 0,1 0-1 15,-1 0 0-15,7 1-4 0,-1-3-2 0,5 0 1 16,1-2-2-16,1-3 4 0,3 0-3 16,4-4 0-16,2 0-1 0,2-3-1 0,-1-1 2 0,1-3-5 15,5 0 2-15,0-2 1 16,0-2 4-16,3-2 1 0,2-1 3 0,-1-6 0 15,0 1-2-15,7-4 7 0,-4-3 4 0,0 0 3 0,3-5 2 16,-2 2 1-16,2-6-1 0,1-1 1 16,2-2 9-16,-1-3-3 0,6-4 6 15,1-2 0-15,2-3-5 0,3-2 7 0,1-2 5 16,-1-3 6-16,3 0 7 0,-1 0 0 16,5-6 2-16,1-2-3 0,3-1 0 0,1-3 2 0,4 0-6 15,-2-3 0-15,2-3-4 0,2 1-4 0,2-3-4 16,4-5-3-16,2-1-3 0,4-3-7 15,-1-3-1-15,0 0-5 16,2-5-6-16,-2-3 2 0,5-3-5 0,-1-3 2 0,-1-3 3 0,1-1-1 16,-2-3 0-16,-4-1-6 0,0 0-3 0,0-2-2 0,-3-1 1 15,0 2 2-15,-4-2 0 0,-3 0 0 16,1 0-4-16,-5-2 3 0,1-2 2 0,-4 1-2 16,-1-2 5-16,-1 1-2 0,-3-2 0 15,-1 1 3-15,-3 1 0 0,-3-3 3 16,-2 0 2-16,0-1 5 0,-3-3 2 0,2-1 1 0,-2-2-2 15,-4-2-4-15,-2-2 1 0,-2 2-5 16,1-3-3-16,-4 0 1 0,-2 1-8 0,-2-3 4 16,-3-2 1-16,2-2-2 0,-4-3 4 0,-3-2 0 0,0-1 2 15,-3-1 1-15,-6 0 3 0,-5-1-2 16,-4 3 1-16,-1-3-2 16,-4 0 2-16,-3 3 2 0,-1-2 1 0,-5 5-4 0,-2 0 1 15,-2 6-2-15,-1-1-3 0,-5 2 5 0,2 2-3 16,-4-1-3-16,-2 0-2 0,2 3-3 0,-4-1 1 15,4 2 0-15,-5-1-1 0,-1 1 1 16,3 1-5-16,-3-1 0 0,1-1-2 0,-1-2-7 16,0-2 7-16,5 1-2 0,-3-2 2 15,3 0 2-15,0 0-4 0,1 1-2 0,-3 0 1 0,2 2 4 16,-4 0 0-16,3 3 1 0,-4 3-1 16,-2 1-4-16,1 3 3 0,-3 2 2 15,0 3 0-15,-6 2 2 0,-1 2-1 0,-3 1-3 16,-4-1-4-16,-2 1-5 0,-4 1-3 0,-7 0-8 0,-3 1-8 15,-9 1-9-15,-12 4-16 0,-8-2-10 16,-10 6-9-16,-12 1-5 0,-15 2 3 0,-13 6 2 16,-12 4-4-16,-16 8 0 0,-14 8-4 0,-16 8-1 15,-14 5 2-15,-11 15-11 0,-17 14-8 0,-10 12-21 16,-13 14-58-16,-9 14-257 0,-9 14-167 0,61-14 74 16,63-20 525-16</inkml:trace>
  <inkml:trace contextRef="#ctx0" brushRef="#br0" timeOffset="20893.8482">16347 2663 0 0,'0'0'0'0,"0"0"0"0,0 0 0 16,0 0 0-16,0 0 0 0,0 0 0 0,0 0 0 15,0 0 0-15,-97-122 0 0,87 114 0 16,1 2 0-16,0 3 0 0,0 2 0 0,-2-1 0 16,0 2 0-16,-2 0 0 0,-4 5 0 15,-1 2 0-15,-4 3 0 16,-1 0 0-16,-3 1 0 0,-3 3 0 0,1-1 0 0,-1 1 0 0,1 1 0 15,5-1 0-15,-6 3 0 0,2 0 3 0,-1 2 16 16,0 1-7-16,-2 3-1 16,0 2 2-16,0 5-2 0,-1 1 6 0,0 5-4 0,-3 2 12 15,0 4 3-15,0 2 1 0,-1 5-3 16,-1 0-11-16,3 7-7 0,2 1-2 0,-2 2 5 0,1 7 2 16,1-1 2-16,-1 1 2 0,3 4-6 15,3-2-1-15,5 3-1 0,1-2 8 0,3 2 1 0,7-1-1 16,2 0 9-16,6-3-8 0,2-2-1 0,1 0 10 15,4-6-14-15,4-1 1 0,4 1 1 16,1-3-9-16,3-3 13 0,3-1 1 0,3-4 7 16,7-3 1-16,1-4-5 0,4-2 8 15,6-3 4-15,0-4 11 0,4 0 9 0,2-7-7 0,4-1-4 16,-1-2 1-16,5-6 4 0,2-3 21 16,3-3 11-16,2 0 5 0,5-7-2 15,2-2-16-15,2-1-9 0,2-4-8 0,2-6-6 16,4-2-1-16,-1-4-9 0,-1 0 0 0,-2-7-3 0,-4-2-2 15,-1-2 3-15,-5-5 2 0,2 0 1 0,-4-2-1 16,-2-2-2-16,0-3 3 16,-2-1 1-16,-5-6 2 0,-1 2 3 0,-4-3-4 0,-1-4 1 15,-4-1 0-15,-2-4-2 0,0-2-1 16,-5-3-3-16,-1-6-3 0,-4-4-3 0,-2-2 0 16,-5-4-2-16,-2-2 3 0,-7 0-1 15,-2-1-4-15,-8-2-5 0,-6 2-6 0,-1-2 1 16,-14 1 4-16,-5 2-1 0,-6 3-2 0,-9 4-2 15,-9 4-11-15,-3 5 0 0,-10 6-6 0,-6 9-13 0,-13 6-5 16,-7 10-13-16,-13 10-10 16,-8 10 0-16,-7 8-5 0,-6 4-6 0,-2 12-9 0,5 6-15 15,7 3-8-15,10 1-7 0,13 4-60 0,16 2-83 16,14 1 6-16,14 7-52 0,13 5-60 16,6 7-23-16,11-10 69 0,3-9 299 0</inkml:trace>
  <inkml:trace contextRef="#ctx0" brushRef="#br0" timeOffset="21811.8058">17893 2551 0 0,'0'0'0'0,"0"0"0"0,0 0 0 15,0 0 0-15,0 0 0 0,0 0 0 0,0 0 0 0,0 0 0 16,0 0 0-16,0 0 0 0,1-124 0 16,8 116 0-16,1-2 0 0,-2 0 0 0,0-1 0 15,1 1 0-15,-5 2 0 0,-1 0 0 0,-2-1 150 16,-1 2 1-16,0 1-26 0,0 3-27 0,-1-2-12 16,-4 0-13-16,3 3-11 15,-2 0-14-15,-1 0-24 0,2 1-36 0,-2 0-39 0,0 1-22 16,-3 0-13-16,-3 5 21 0,0 2 12 15,-7 3 26-15,-2 4 14 0,-3 2-3 0,-3 4 17 16,0 1-14-16,-2 0-3 0,7 3-7 16,1-3-8-16,7 2-5 0,-1-3-3 15,7 0 4-15,0-2 9 0,4-3 7 0,-3-1 7 16,5 1 4-16,1-1 1 0,0 0 0 0,1-2 7 0,8-1 14 0,0-1 6 16,1 0 10-16,3-1 7 0,5-3 3 0,3 3 2 15,2-2 1-15,5-2-8 0,2 2-14 16,-1 1-7-16,2-3-9 0,-4 1 1 0,-1 0 8 15,1 0-3-15,-4 2-6 16,-3 0-17-16,-4 2-20 0,-3-1-13 16,-3 1 4-16,-6 0 13 0,2 0 14 0,-5 1 16 0,-1 1 12 0,-5 1 14 0,-5 0 12 15,-5 3 9-15,-5 1 7 0,-9 2-5 16,-3 0-4-16,-9 1 3 0,-2 1-21 0,-4-4-2 16,2-1 5-16,0-4-30 0,8-4 14 15,3-3 1-15,8-4-17 0,0-2 17 0,9 1-41 16,2-2-51-16,4-4-66 0,3-4-105 15,6-1-60-15,2 1 306 0,0 2 0 0</inkml:trace>
  <inkml:trace contextRef="#ctx0" brushRef="#br0" timeOffset="22187.1664">18303 2235 0 0,'0'0'0'15,"0"0"0"-15,0 0 0 0,0 0 172 0,0 0 17 16,0 0-99-16,0 0-99 0,0 0-62 15,120-94-15-15,-117 103 2 0,3 4 18 16,-4 5 38-16,-2 7 21 0,-2 6 29 0,-10 9 13 16,-3 3 2-16,-5 7 4 0,-1 4-4 0,-1 2 9 15,-4 3-2-15,5-4-9 0,6-1-10 0,0-8-4 16,10-1 4-16,3-4-7 0,3-2-4 0,0-1-4 16,7-4-11-1,-1-3 0-15,2-2-7 0,5-4-9 0,-2-3-10 16,0-3-7-16,-1-5-8 0,5-4-12 0,-4-6-12 15,0-3-19-15,-2-1-31 0,0-4 57 16,-1-6 59-16,-1-4 0 0,-3-5 0 0,-4-3 0 0,-1 0 0 0,0-3 0 16,-2 1 0-16,-7-1 0 0,-2 1 0 0,1 2 0 0,-1 0 0 15,-1 2 61-15,3 0 226 16,1 0-29-16,4 0-33 0,-2 3-40 0,5-3-30 16,1 0-28-16,8-1-40 0,4-1-37 0,8-2-24 0,10-7-37 15,9 1-14-15,7-6 5 0,14-3 3 16,10 3 8-16,7-2-14 0,7 2-55 0,8 3-165 15,-22 7-476-15,-20 10 403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3:58:30.0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19583 2343 0 0,'0'0'0'0,"0"0"0"0,27-124 0 16,-18 80 0-16,3 5 0 0,-1 1 0 16,1 4 0-16,4 1 0 0,-1 4 0 0,1 3 0 15,-1 1 0-15,5 4 0 0,-2 1 0 0,-4 2 0 16,5 3 0-16,-3 0 0 0,0 2 0 15,0 2 0-15,2 3 0 0,0-1 0 0,1 2 0 0,6 1 0 16,-2 1 0-16,0 2 0 16,5 1 0-16,-2 0 0 0,-2 2 0 0,-4 2 0 0,1 0 0 15,-1 3 0-15,-1 0 0 0,-1 2 0 16,-3 2 0-16,1-1 0 0,-2 2 0 0,-2 1 0 16,0 2 0-16,-1 1 0 0,-4 2 0 0,1 1 0 15,-6 3 0-15,1 0 0 0,-3 1 0 16,2 2 0-16,-4 1 0 0,-2 3 0 0,0-2 0 0,-4 4 0 15,-3-1 0-15,0 2 0 0,-6 1 0 0,4 0 0 16,-6 0 0-16,1 0 0 0,-2-2 0 16,0 1 0-16,0 0 0 0,-1-1 0 0,-2 0 0 0,1 1 0 15,-4-1 0 1,3-1 0-16,-2 0 0 16,2 0 0-16,3-3 0 0,-1 0 0 15,3-3 0-15,6-4 0 0,3-6 0 0</inkml:trace>
  <inkml:trace contextRef="#ctx0" brushRef="#br0" timeOffset="290.4475">19582 3227 117 0,'0'0'291'0,"0"0"-220"0,0 0 17 0,0 0-21 16,0 0-87-16,0 0-131 16,0 0-86-16,0 0 57 0,0 0 134 0,0 0 46 0,0 0 0 0,0 0 12 15,0 0 3-15,0 0-4 0,39 4 6 0,-30-3 3 16,-4 1 5-16,1 1 7 0,-3-2-1 16,-2-1 7-16,2 0 2 15,1 0-8-15,-1 0-30 0,6-1-88 0,1-2-103 16,-1 0 189-16,-2-1 0 0</inkml:trace>
  <inkml:trace contextRef="#ctx0" brushRef="#br0" timeOffset="640.0022">20579 2288 0 0,'0'0'0'0,"0"0"0"0,0 0 0 16,0 0 0-16,0 0 0 0,-5-116 0 16,11 103 0-16,4 4 0 0,0 0 0 0,6 0 0 15,-2 2 0-15,6-1 0 0,-1 4 0 0,3 0 0 16,1-1 0-16,0 3 0 0,-1-1 0 0,-3 5 0 15,-2-2 0-15,1 0 0 0,-3 1 0 0,-2 3 0 16,-1 2 0-16,-1 1 0 0,-1 1 0 16,-2 2 0-16,-1 1 0 0,1 3 0 0,-1 0 0 15,0 4 0-15,1 2 0 0,-2 4 0 16,-1 4 0-16,-2 2 0 0,-3 4 0 16,0 0 0-16,-3 5 0 0,-8 2 0 15,-4 1 0-15,0 2 0 0,-4 1 0 0,-5-3 0 16,-2 1 0-16,-4 0 0 0,-3 2 0 0,-3 0 0 0,2 0 0 0,7-13 0 0,8-9 0 0</inkml:trace>
  <inkml:trace contextRef="#ctx0" brushRef="#br0" timeOffset="851.9806">20418 3318 0 0,'0'0'0'0,"0"0"324"0,0 0 66 0,0 0-79 0,0 0-80 15,0 0-39-15,0 0-29 0,0 0-35 16,0 0-30-16,0 0-50 0,0 0-70 16,0 0-86-16,0 0-49 0,0 0 18 0,-6-22 42 15,12 28 62-15,7 1 13 0,2 2-126 0,-4-1-256 0,-1-3-349 0</inkml:trace>
  <inkml:trace contextRef="#ctx0" brushRef="#br0" timeOffset="12788.7022">4886 5324 0 0,'0'0'0'0,"0"0"0"15,0 0 0-15,0 0 0 0,0 0 0 16,0 0 0-16,0 0 0 0,0 0 0 0,0 0 0 15,0 0 0-15,0 0 0 0,0 0 0 0,-27-28 0 16,26 28 0-16,1 0 0 0,0 0 72 16,0 0 59-16,0 0-25 0,0 0-17 0,0 0-16 15,0 0-13-15,0 0-21 0,0 0-20 0,0 0-12 16,0 0-10-16,0 0-5 0,0 0-2 0,0 0 2 16,0 0 3-16,0 0 3 0,0 0 4 15,0 0 0-15,0 0 3 0,1 0-3 0,-1-1-3 16,1-1-4-16,4 0 33 0,-1-2 13 0,6-1 7 15,3-3 2-15,1 0-31 0,0-1-13 16,3 0-2-16,1-2 1 0,-1 1-2 16,4-2-1-16,0 0 1 0,2-2 0 0,0-1 1 0,6-2-2 15,0 2 0-15,2-2-1 0,2 0 0 0,-2 0 0 16,4-1-1-16,-1-1-1 0,-1 2 0 16,1 0 0-16,1-1 0 0,3-3 1 15,-3 1 0-15,5 1-1 16,0-2 0-16,0 2 0 0,2-2 1 0,-1 2 0 0,3-3 5 15,1 2 1-15,-2 0 0 0,4-1 4 0,-2 0 0 16,2-1-1-16,-3 2 0 0,1-3-2 0,-2 1-1 16,-2 0 2-16,0-1 3 0,0 1 2 0,-2 0 4 0,2 3 2 15,-4-2 4-15,1-2 2 0,2 3 1 16,0 0 0-16,-2-1-2 0,0 1-4 0,-2 0-1 16,1 4-1-16,-1-2 1 0,-2 1 1 0,2-1-1 15,-1 3 0-15,0-3-3 0,-1 1-3 0,-2 0-2 16,1 2-5-16,-2 0-5 0,0 0 0 0,0 3-3 15,-1 1 4-15,1-3 6 0,-2 1 2 0,-1 0 1 16,0-1-1-16,2 3-4 16,-3-1-1-16,-1 1 4 0,0-1 0 0,0 1 3 0,-2 2 2 15,0-3-1-15,1 1 2 0,1-1-2 0,-4-1-1 16,3 2 0-16,-1 1-3 0,1 1-3 0,-1-1-1 16,-3 2-3-16,0 1 1 0,-3-2-1 15,-1 4-2-15,0-3-1 0,-2 3 0 0,0-1 0 16,-3 1 0-16,1 0 1 0,2 0 1 15,-3 0 0-15,4-1 3 0,-1 0 0 0,3 0 0 16,-3-1 0-16,1 0-2 0,-2 1 2 16,2 1 0-16,-1-2 3 0,1 0 2 0,-1 3 1 0,0-4 1 15,-3 2-2-15,3-1-2 0,-2 0-3 0,0 0 1 16,1 1-1-16,0 0 1 0,-3 0 0 0,1 0 0 16,-1 2-1-16,-2 0-1 15,-1-1-2-15,-1 1 0 0,1 1 1 0,-2 1-2 0,-1-2 0 0,0 2 0 16,3 0-2-16,-1-2 3 0,0 1 1 15,2-2 2-15,1 1 1 16,0-2-1-16,1 1-1 0,0 0 1 0,-2-1 0 16,1 1 0-16,-1-1 1 0,2 2-1 0,-3-1 0 15,-2 0-1-15,-1 2-2 0,2 0 1 0,-3 2-1 16,1-1-2-16,-1 0 0 0,-3 1-5 0,-1 1-5 0,0 0-15 0,0 0-27 16,0 0-36-16,0-1-40 15,0 1-42-15,-1 0-35 0,-1 0-42 0,0 0-23 16,-3 0-10-16,0 4 200 0,-1-2 81 0,3 1 0 15</inkml:trace>
  <inkml:trace contextRef="#ctx0" brushRef="#br0" timeOffset="13234.5939">7801 3524 0 0,'0'0'0'16,"0"0"107"-16,0 0 122 0,0 0 11 0,0 0-49 16,0 0-55-16,0 0-43 15,0 0-39-15,0 0-43 0,0 0-44 0,0 0-36 0,0 0-20 16,0 0-11-16,-35-67 1 0,35 67 18 0,0 0 21 16,0 0 20-16,0 0 18 0,0 0 12 0,1 0 10 15,5 0 88-15,-2 0 12 0,4-1 2 16,1 1 1-16,3-1-80 0,2 1-13 15,3-1-4-15,3-2-2 0,5 2 4 0,0-1 2 16,3 0 0-16,2 2-1 0,0 0-5 0,0 0-4 16,1 0-2-16,0 2 0 0,0 0-2 0,1 2 3 15,-4 2-1-15,-3-2 0 0,1 3 2 0,-3 0-2 0,-2 0 1 16,-2 0-2-16,-3 0-26 16,-2 1 5-16,-2 1-1 0,-3 0-1 15,-2 1 21-15,-2 0-5 0,0 0 1 16,-2 1 6-16,-2 0 14 0,-1 2 6 0,0 0 6 15,-3 1 2-15,-3 3-8 0,0-1-3 0,1 2-2 0,-3 1-4 0,1 0-1 16,-2 0 0-16,1 2-5 0,-2 1 6 16,-4 3 7-16,0 2 9 0,-3 3 6 0,1 0-3 15,-4 1-11-15,-1-1-17 0,0-2-17 0,0 2-20 16,0-5-33-16,1-1-53 0,2-1-81 0,1-3-97 16,4 0 13-16,4-7 289 0,4-3 0 15</inkml:trace>
  <inkml:trace contextRef="#ctx0" brushRef="#br0" timeOffset="14586.4233">9310 3531 0 0,'0'0'0'0,"0"0"0"0,0 0 0 16,0 0 0-16,0 0 0 0,0 0 0 0,0 0 212 15,0 0-5-15,0 0-43 0,0 0-55 0,0 0-50 0,0 0-31 16,0 0-30-16,0 0-21 0,-1-22-10 15,1 22-22-15,0 0-23 0,0 0-27 0,0 0-42 16,0 2-34-16,0-1 26 0,0 3 155 0,1 1 0 16,-1 4 0-16,0 3 0 0,0 2 0 0,0 4 0 15,-1 3 0-15,0 1 0 0,-3 4 0 16,2 2 8-16,-1 2 18 0,1 1 2 0,-1 3-2 16,0-4-4-16,1 4-8 0,2-1-1 15,-2-1 9-15,2 0-3 0,-2-2 19 0,-1-2 5 16,0-3-14-1,2-3-4-15,-3-1-17 0,1-2 3 0,0 0 10 16,-1-3-1-16,0 0 5 0,1-4-2 0,-4-1 2 16,5 0 11-16,-3-2 3 0,1-2 5 0,3-2-6 0,-3 1-9 15,0-1-21-15,2 1-34 0,-3 1-78 0,0-2-134 0,2 2-34 16,-2-3 272-16,3-1 0 0</inkml:trace>
  <inkml:trace contextRef="#ctx0" brushRef="#br0" timeOffset="15451.532">9210 3759 0 0,'0'0'0'15,"0"0"0"-15,0 0 0 0,0 0 0 16,0 0 0-16,0 0 0 0,0 0 0 0,0 0 0 16,0 0 0-16,0 0 0 0,0 0 199 0,-10-120-37 0,10 109-21 15,0 1-29-15,0-1-41 0,2 0-20 16,3-1-29-16,0-1-2 0,1 1 7 0,4-2-3 15,0-1 2-15,0-1-8 0,1 1-8 0,1 0-6 16,5-2-1-16,-4 0-1 0,6 5 1 16,-1-2 3-16,2 4-5 0,0-1-1 15,0 3-1-15,3 1-3 0,-2 3-1 16,4-2-1-16,-2 3-3 0,-1 3 0 0,2 0-2 0,-2 0 0 16,-1 3-10-16,-3 3-3 15,-1 1-7-15,-1 0-5 0,-3 2 8 0,-3 0 1 16,-5 2 2-16,2-1 1 0,-5 1 3 0,1 2 5 0,-3 0 11 0,0 2 8 15,0 1 10-15,-5 1 10 0,-5 3 4 0,-2 0 7 16,-5 0 5-16,0 2-9 0,0-1 1 16,-3 3-9-16,-1-4-2 15,2 0 5-15,-1-2 1 0,0-2 2 16,0 0-3-16,-2 0-1 0,0-2-1 0,-3-1 3 0,2 1 0 0,-1-1-2 0,0-2-5 16,3-1-3-16,4-4 1 0,1 1 1 0,6-2 0 15,0-3-7-15,2 0-11 0,5-1-6 16,0-1-5-16,3 2-8 0,0-2-11 15,0 1-34-15,0-1-59 0,3 1 20 0,-2 1 15 16,4 2 33-16,0 0 60 0,0 2-16 0,1 0 3 0,3 0 6 16,2-2 6-16,1 2 5 0,5-1 3 15,-3 2-2-15,4 0-6 0,-3-1-7 0,3 1-7 16,-1 0 0-16,-1-1 1 0,0 0 6 0,3 0 2 16,0-1 1-16,-3 1-1 0,1 0-2 0,-2 0 1 15,1 0 0-15,1 0 2 0,-3 1 1 0,3 1 0 16,-2-3-3-16,2 2 2 15,1 2 0-15,-4-2 2 0,5 2 1 0,-5-2-1 0,3 2 0 16,-3-2 0-16,1 0 0 0,-3 1 0 16,2-3 1-16,-1 2-1 0,-2 0-1 0,-2-1 1 15,-1 0 2-15,-1 0 2 0,2-1 1 0,-2 0-1 16,0 0 0-16,-2 0-3 16,2-2-2-16,-2 2 2 0,1-1 4 0,-2-1 0 0,3 0 3 15,-3-1-6-15,2 0-8 0,-1-1-5 0,2-1-7 16,-4 0-1-16,4 0-6 0,-2 0-5 0,2-2-7 15,2-1-9-15,-2-4-18 0,0-1-16 0,1 0-37 16,2-3-29-16,-1 0-4 0,2-2 148 16,-1 0 0-16,0-2 0 0,0-1 0 0,-1 4 0 15,-4 3 0-15</inkml:trace>
  <inkml:trace contextRef="#ctx0" brushRef="#br0" timeOffset="15878.9905">10108 3784 0 0,'0'0'0'0,"0"0"0"0,0 0 0 0,0 0 0 16,0 0 0-16,0 0 0 0,0 0 0 0,0 0 0 0,0 0 0 16,0 0 0-16,0 0 0 15,0 0 0-15,0 0 0 0,0 0 0 0,7 27 0 16,-3-17 0-16,-2 3 0 0,-1-1 0 0,1 3 0 15,-1-1 0-15,1 1 0 0,1 1 0 0,-1 2 0 16,-2-1 0-16,0-1 0 0,1 0 0 16,-1-2 8-16,0 1 11 0,1-3 10 15,-1 1 3-15,0-1 1 0,0-2-1 16,0-2-2-16,0-1 3 0,0 1-6 0,0-2-25 16,-1 0-53-16,0-2-116 15,1 0 140-15,-1-1 27 0,0-2 0 0</inkml:trace>
  <inkml:trace contextRef="#ctx0" brushRef="#br0" timeOffset="16047.3539">10079 3673 781 0,'0'0'17'0,"0"0"13"0,0 0 4 0,0 0 4 15,0 0-61-15,0 0-166 0,0 0-111 0,0 0-1 16,0 0 214-16,0 0 87 0,0 0 0 15,0 0 0-15,0 0 0 0,25-20 0 0</inkml:trace>
  <inkml:trace contextRef="#ctx0" brushRef="#br0" timeOffset="17209.0308">10577 3631 0 0,'0'0'0'0,"0"0"0"16,0 0 0-16,0 0 0 0,0 0 0 0,0 0 0 15,0 0 0-15,-119 21 0 0,104-11 0 0,-1 3 0 0,-3 1 0 16,4 2 0-16,-4 0 0 0,0 1 0 16,1 3 0-16,3-2 0 0,0 1 0 0,2-2 0 15,4 0 0-15,0-3 0 0,5 0 0 0,3 0 0 16,-1-4 0-16,2 0 0 0,0-2 0 15,5-1 0-15,2-1 0 0,-2-4 0 0,5 0 0 16,4-2 0-16,0-3 0 0,4-5 0 0,1-4 0 16,2 0 0-1,0-3 0-15,-2 0 0 0,-1 1 0 0,0 1 0 0,-4 0 0 16,-1 3 0-16,-3 2 0 0,-4 4 0 0,1 2 0 0,0 0 0 16,-3 2 0-16,0 3 0 15,1 4 0 1,-3 3 0-16,4 4 0 0,-3 3 0 0,3 5 0 0,-4 6 0 0,0 3 0 0,-2 4 0 0,0 5 0 15,0 0 0-15,-2 2 0 0,-7 1 0 0,0 2 0 0,-1 0 0 16,-2-4 0-16,2-5 0 0,1-7 0 16,5-8 0-16,-1-6 0 0,2-3 0 0,-1-3 0 15,0 0 0-15,-4-3 0 16,3 0 0-16,-5-1 0 0,1-2 0 0,-2 0 0 0,0-2 0 16,1-1 0-16,-3 0 20 0,0 0 48 0,3-1 12 15,-1-5 20-15,4 1 4 0,1-1-9 0,-2 0-23 16,6-2-25-16,0 0-18 0,2-1-19 15,0-1-23-15,3-2-21 0,5-2-16 0,4-4-3 16,6-3 9-16,2-4 10 0,2-4 6 16,2 2 4-16,3-4 7 0,-3-2-6 0,4 1 1 0,-5-1 2 15,5-1 1-15,-2-1 8 0,-1-2 5 0,3 0 1 16,-3-1-1-16,4 0 7 0,-3 2 0 16,-2 1 7-16,2-1 1 0,-4 3 5 0,-2 2 11 15,-4 0-1-15,-1 1 4 0,-3 5 16 16,-3 2 17-16,-5 3 23 0,0 4 25 0,-3 0-4 15,0 4-11-15,-1 2-25 0,0 3-26 0,-1 2-20 0,1 2-9 16,0 0 4-16,-1 2-7 16,0 0-14-16,-2 1-28 0,2 0-40 0,1 0-46 0,-1 0-61 15,0 2 34-15,-2 4 27 0,-3 3 49 0,-1 4 71 16,1 3-27-16,-2 4-3 16,0 1 6-16,3 5 5 0,-1 1 15 0,-1 2 14 15,3 3-1-15,2 2 1 0,0-1 1 0,-1 2-5 16,6 0-1-16,-3 0 7 0,0 0 0 0,3-3 2 15,0-2 0-15,5-3-6 0,0-4 1 0,-3-6 7 16,2-3 4-16,3-3 6 0,-2-6 3 16,-1-2 4-16,0-1 3 0,3-2 4 0,2-6 8 15,2-4 1-15,1-6-8 0,5-4-7 0,-1-7-11 0,2-2-16 16,2-5-13-16,0 1-15 0,0-2-23 0,-1 2-5 16,-2 1 3-16,1 3 6 0,-1 3 12 15,-2 4 6-15,-5 6 2 0,-2 3-3 0,-2 5-6 16,0 5-21-16,-5 0-26 0,3 3-5 0,-1 0 6 15,-1 2 18-15,3 4 24 0,-4 4 11 0,3 3 10 16,-4 4 3-16,3 4 5 0,-4 2 3 0,0 3 3 16,3-1 2-16,-2 4 3 0,4-3 4 15,-2-3 0-15,4-2 5 0,6-3 1 16,-3-1-3-16,1-4-2 0,-1 0-4 0,4-5 0 0,-4 0 8 16,-1-3 8-16,1-3 8 0,2-2 7 15,0 0 10-15,-2-7 9 0,5-3 4 0,-3-6 0 16,4-1-16-16,-1-7-24 0,-1-1-27 0,1-4-44 15,0-2-64-15,-2-4-79 0,-3-4-76 0,3-3 193 16,-2-5 72-16,-4-1 0 0,0-1 0 16,-1 0 0-16,-4 1 0 0,-2 6 0 0,-3 5 0 15,1 4 0-15,0 8 184 0,-2 6 283 0,-5 6-85 16,4 6-101-16,2 4-139 0,0 3-201 16,1 0-220-16,-1 7-14 0,2 7 41 0,-5 6 129 15,2 6 172-15,-1 8-16 0,1 4-7 0,-3 6-10 16,1 3 2-16,-2 5-1 0,3-1 9 0,1 2 5 15,-3 0-3-15,4-3 10 16,1-5-8-16,0-4-2 0,2-7-10 0,6-3-16 0,2-7-19 16,1-5-24-16,-1-5-23 0,0-4-29 15,0-3-45-15,0-6-121 0,0-1 61 16,-7 0 198-16</inkml:trace>
  <inkml:trace contextRef="#ctx0" brushRef="#br0" timeOffset="17383.7389">11603 3599 324 0,'0'0'271'16,"0"0"5"-16,0 0-26 0,0 0-133 0,0 0-143 15,0 0-51-15,0 0-23 0,0 0 31 16,0 0 72-16,0 0 4 0,0 0-7 0,145-56-10 0,-107 50-35 16,-2 4-73-16,3-2-129 0,1 1-163 15,-13 3 264-15,-8-3 146 0</inkml:trace>
  <inkml:trace contextRef="#ctx0" brushRef="#br0" timeOffset="17832.092">12851 3448 0 0,'0'0'0'16,"0"0"0"-16,0 0 49 0,0 0 266 0,0 0-43 16,0 0-101-16,0 0-134 0,0 0-138 15,0 0-131-15,0 0 23 0,0 0 50 0,0 0 99 16,0 0 119-16,0 0 13 0,-24 26 21 0,26-1 2 16,-4 4-5-16,-1 4-19 0,-1 5-8 15,-2 1-4-15,-2 5-12 0,5 1-6 0,-5 2-13 16,4-1-14-16,-3 1 2 0,4-3 8 15,0-3 2-15,0-2 3 0,2-6-2 0,2-3-8 16,-1-2 1-16,0-3-4 0,0-2-2 0,5-4-6 16,-3-1-15-16,0-5-19 0,1 0-51 0,0-3-89 15,0-2-151-15,-2-3-104 0,0-2 421 0</inkml:trace>
  <inkml:trace contextRef="#ctx0" brushRef="#br0" timeOffset="18150.9908">12888 3419 980 0,'0'0'31'0,"0"0"3"16,0 0-5-16,0 0-25 0,0 0-25 0,0 0-34 0,0 0-17 15,0 0 17-15,0 0 17 0,0 0-3 0,0 0-2 16,130-44-5-16,-116 57-6 0,-2 5 9 0,-4 0 10 15,-1 3 11-15,-1 1 5 0,-3 0 6 0,-3 1 4 16,1 1 0-16,-1-1 8 0,-2-1 7 16,-6 0 5-16,1-2 4 0,-1 0 5 0,-2-2 4 15,0-2 2-15,0-1 3 0,-5 0-2 0,3 0-2 16,-5-1 1-16,0 0 0 16,-3 0 0-16,0-3-2 15,1 1-11-15,0-3-17 16,1 1-43-16,3 0-114 0,0-3-170 0,4-1 80 0,6-4 251 15</inkml:trace>
  <inkml:trace contextRef="#ctx0" brushRef="#br0" timeOffset="19732.7154">13171 3670 128 0,'0'0'63'0,"0"0"-40"0,0 0-63 0,0 0-45 16,0 0 11-16,0 0 59 0,0 0 15 0,0 0 0 16,0 0 0-16,0 0 0 0,0 0 0 0,0 0 0 15,0 0 0-15,0 0 0 0,117 26 3 0,-107-23 4 16,1-2 8-16,3-1 11 0,-1 0 15 16,4 0 8-16,0 0 2 0,0-4-5 15,0 1-9-15,0 0-3 0,-3-2-3 0,2 1 3 0,-5-2 8 16,0 0 9-16,-2 1 15 0,-5 0 18 15,2-1 17-15,-3 2 16 0,-3-1 0 0,0 0-15 16,0 1-27-16,0-1-36 0,-4 2-31 0,-2-1-23 16,-3 2-18-16,-2 0-11 0,0 1-3 15,-2 1-1-15,-3 0-2 0,2 6-2 0,-3 1-6 16,4 1-5-16,-4 5 7 0,2 1 8 0,-2 4 12 16,4-1 9-16,-1 0-16 15,4 3-7 1,3-1-6-16,1-1-2 0,3-2 16 0,2 0 18 0,2 1 14 0,-1-2 14 15,0 1 3-15,3-2-9 0,3 2-1 0,-1-5-2 16,5 3 8-16,2-3 17 0,3 0 7 0,1-2 8 16,2-2 4-16,2-3-1 0,3-1 2 0,1-3-5 0,-1 0-2 15,2 0-4-15,1-5-4 0,1 0-2 0,-2-3-4 0,5 0-3 16,0-4-4-16,0-2-3 0,0-1-3 16,-1-1-5-16,0-4-3 0,-2 0-5 15,-1-1-2-15,-3-2 1 0,-3-1 8 0,-2-1 5 0,-6 3 1 16,-1-4-4-16,-6 2-2 0,-3 0-11 0,-2 2 11 15,0 1 16-15,-10 3-3 0,1 2 9 16,-2 1-13-16,-2 3-16 0,-2 1-11 16,1 4-6-1,0 2-10-15,1 1-5 0,0 3 5 0,4 1 3 0,1 0 4 0,4 0 1 16,1 0-45-16,3 0-65 0,0 0-81 0,0 0 118 0,0 3 99 16,3 1 0-16,3 1 0 0,2 0 0 15,5 2 0-15,4-3 0 0,4 1 34 0,4-3 8 16,0 0-11-16,5 1-7 0,-1-1-5 0,0 0-9 15,-3-1 2-15,-1 2-8 0,-4 0-3 0,0 2-1 16,-2-1-8-16,-3 2-4 0,1 1-6 16,-6-1-4-16,-2 2-3 0,-1 1-5 0,-6 2-2 15,-2 2 2-15,0 2 30 0,-2 3 0 0,-7 2 0 16,-1 1 6-16,-1 2 14 0,0-1-3 0,2 0-5 16,2-2-9-16,5-2-1 0,1-1-1 0,1-2 3 15,2-1 0-15,4-2 2 0,2 0 4 0,3-3 8 16,2-2 13-16,0-2 10 0,5 0 10 0,1-5 12 15,-1 0 6-15,6-6 3 0,-1-4-4 16,4-2-8-16,-1-3-12 16,2-3-7-16,1-2-9 0,0-1-5 0,0-3-6 0,-2-3-4 0,1 1-10 15,-4-3-7-15,-1 0 1 0,-5 4 15 0,-1 2 15 16,-6 3 23-16,-6 4 11 0,-2 4-5 16,-4 2 3-16,1 3-12 0,0 4-14 15,-1 0-21-15,-2 2-33 0,1 1-52 0,1 0-76 16,-1 0-12-16,1 6-12 0,0 2 35 0,1 3 65 0,1 0 18 15,-1 4 29-15,3 1 8 0,3 0 16 16,2 2 0-16,3 0 1 0,-1 1 1 0,2-2-3 16,-1 1 1-16,2-1-3 0,-2 1 5 0,-1-2 0 15,-2-1-2-15,-2-2 2 0,0 0-3 0,-3-1-1 16,0-2 4-16,-2-1-1 0,-1-2 1 16,0 2 2-16,0-4 3 0,0 1 8 0,-4-1 19 15,1-2 24-15,-3 1 19 0,-1-2 7 0,-2 0-8 16,-1 0-17-16,-3 1-16 0,-1-1-8 0,0-1-1 15,2-1-4-15,1 0 5 0,2 0 8 16,3 0-5-16,2-3-7 0,2 0-15 16,0 1-28-16,2-1-39 0,0-2-39 0,5 0-24 0,5-3-2 15,5-1 26-15,5-1 30 0,8-2 21 0,1 0 6 16,3-2-3-16,4-3-9 0,0 1-13 0,2 1-26 16,1-4-9-16,1 0-1 15,0 0 12-15,-4-2 53 0,-1 3 27 0,-3-2 0 16,-3 2 0-16,-3 6 0 0,-4-3 0 0,-4 5 0 0,-5 3 0 15,-5 1 43-15,-6 4 36 0,-2 2-12 16,0 0-41-16,-2 0-17 0,-8 6-23 0,-4 3-6 16,-3 4 10-16,-6 2-12 0,0 4 2 15,-2 4-3-15,5 0 9 0,-1 0 7 0,3 1 3 16,5 1 4-16,0-4-5 0,6-2-1 0,2-2 3 16,4-3 4-16,1-2 0 0,0-2 0 0,0-2-1 15,2-2 5-15,2-3 19 0,-2-1 32 16,3-2 34-16,0 0 34 0,3-4 0 0,0-2-16 0,5-4-28 15,-1-4-27-15,2-2-7 16,2-2 3-16,0-1-8 0,1-1-7 0,0-5-11 0,2 1-15 0,3-3-2 16,2 3-9-16,-1 0-13 0,1 1-3 15,1 5-5-15,-1 2-11 0,-3 3 5 16,-1 2 13-16,1 5 8 0,-1 2 9 0,1 4-3 16,-1 0-14-16,-4 5-6 0,-1 5 1 0,-3 2 8 15,1 3 7-15,-4 1-5 0,-3 2 5 16,0 3 2-16,-3 0-2 0,-3 2 19 0,0-1-1 0,1-1 3 15,-5-2 3-15,-1-2-10 0,4-3-1 0,-2-2 0 16,2-4-1-16,1-1-1 0,0-3-4 16,0-3 4-16,0-1 11 0,0 0 20 0,0 0 28 15,0 0 26-15,0 0 20 0,1 0 13 16,2-1 18-16,-1-4-20 0,6-3-31 0,3-6-32 0,7-2-44 16,3-7-9-16,3-3-2 0,4 2-4 15,1-4-1-15,-2 3 0 16,-1 2 3-16,2 3-3 0,-5 3-2 0,1 3-9 0,-2 5-12 15,1 1-11-15,-1 5-7 0,3 3-2 16,0 0-1-16,-4 7-7 0,1 6-3 0,-2 1 4 0,-2 4 6 0,-2 3 23 16,-3 3 11-16,-1 4 4 0,-3 0 6 0,-5 5-2 15,-1 0-19-15,-3 3-34 16,-4-1-68-16,-5 0-101 0,-4-1-126 0,-2-1 12 0,1-9 341 16,4-10 0-16</inkml:trace>
  <inkml:trace contextRef="#ctx0" brushRef="#br0" timeOffset="20388.4186">10462 4785 1030 0,'0'0'75'0,"0"0"-22"0,0 0-55 0,0 0-142 0,0 0-7 16,0 0 9-16,0 0 38 0,0 0 126 15,0 0-8-15,0 0 1 0,137-19 7 0,-95 16 15 16,4-4 23-16,2 0 20 0,6-1 13 0,2-1-1 16,6 0-7-16,7 0-15 0,3-2-11 15,7 0-11-15,6 0-7 16,5-2-4-16,8 0-9 0,5-3 1 0,5 1 0 15,6 0-2-15,7 1 1 0,5 0-2 0,4 1-3 0,2 1 2 0,3 1 1 16,2 0 4-16,1 1 3 0,2 2 2 0,3-2 1 16,-1 1 0-16,5 1-5 0,-2 0-3 15,1 1-3-15,1 0-11 0,-1 1-1 0,4 0-4 16,-5 0-5-16,-1-1 4 0,-1 0-3 16,-4 1-1-16,-4-1 5 0,-4-1-2 0,-2 2 4 15,-7-2-1-15,-5 1-9 0,-7 0 1 0,-9 3-2 16,-4 1-2-16,-8 0 6 0,-5 2 1 0,-8-1 3 15,-5 0 2-15,-8 0 4 0,-4 2 5 16,-8-1 2-16,-4 1 3 0,-5 0-6 0,-10-1 2 0,-7 1 3 16,-8-1 8-16,-7 1 26 0,-5 0 35 0,-2 0 38 15,-3 0 29-15,0 0 5 0,0-2-10 16,-4 0-40-16,-2-1-48 0,-4-4-37 16,-3-1-37-16,-5 0-13 15,-2-1-2-15,-7 0-6 0,0 4-16 0,-6 0-19 0,0 3-51 16,-2 2-97-16,-2 0-198 0,7 2-528 0,10 1-339 0</inkml:trace>
  <inkml:trace contextRef="#ctx0" brushRef="#br0" timeOffset="108084.1056">13836 3391 0 0,'0'0'0'16,"0"0"0"-16,0 0 0 0,0 0 53 16,0 0 134-16,0 0-68 0,0 0-42 0,0 0-20 15,0 0 5-15,0 0 5 0,0 0 7 0,0 0 10 16,-6-51-3-16,6 42 11 0,-1 1 6 0,1-1-5 15,-2 0 1-15,-1-1-17 0,0 2-17 0,-1-1-16 16,-3 2-24-16,-3-1-13 0,0 0-13 16,-3-1 2-16,-4 2 5 0,3-1 3 15,-3 1 2-15,-3 0-1 0,0 0 1 16,-1 1-1-16,-3 1 2 0,1 0 1 0,0 3-3 16,2-1 2-16,-2 2-3 15,2 1 0-15,0 0 5 0,1-1-5 16,0 1 4-16,2 0 2 0,-1 0-1 0,5 0 3 0,-3 0-1 15,1 0-2-15,-1 0-2 0,0-1-1 0,1 1-2 0,-1 0-4 0,-2 0-3 0,0 1-1 16,1 3-1-16,0 0-1 16,-2 1 0-16,-3 0 3 15,0 2-1-15,-1 0 1 0,0 0 4 0,-1 1-4 0,0-1 1 0,0 2 1 16,1 2-3-16,-3-2 5 0,3 3-2 0,-4 2 0 0,-1 3 0 16,-1-3-6-16,0 5-2 15,5-2 2-15,0 0 1 0,4 2 3 0,0-1 3 0,1-1 0 16,3 2-1-16,-1-2 3 0,0 2-1 0,-1 0 0 15,-1 1 1-15,1-2-5 0,-2 4 0 16,0 0 0-16,2 1-2 0,-1 0 7 0,0-1-3 0,6 1 2 16,-4-1-1-16,3 0-2 0,-2 1 1 15,2 0-1-15,1-1 2 0,0 2 0 16,-1 1-2-16,3-1 0 0,3 1-1 16,-2 2 0-16,2-2 1 0,3 0-2 0,1-1-3 0,3-3-2 15,1 0-1-15,1-2 1 0,0 0 0 0,2 0 3 16,1-1 1-16,5 0 2 0,1 1-3 0,2 1 2 15,-1-2 3-15,7 1 0 0,-3 0 7 16,5-1 1-16,1-1 0 0,1 3 1 16,2-3 0-16,5 0-1 0,1 2-2 0,1-1 0 0,4 2-7 15,-1-1 6-15,4 2 1 16,1-1 1-16,2 0 6 0,2 0-6 0,1-1-2 0,5 3 1 0,-2-4-3 16,5 2 2-16,0-3 1 0,4 4 0 0,1-3 1 15,2 0 0-15,3-1-1 0,1-2 1 16,5 0 4-16,-3-1-1 0,7-3 1 15,-1 1 0-15,1-3-7 0,2 1 1 0,2-2 0 16,1 0 2-16,3 0 7 0,0-1-6 0,2-1 1 16,0 0-3-16,4 1-3 0,-4-2 0 15,2 1 0-15,1 0 2 0,-1-3 5 0,2 3 2 16,3-3-1-16,2 1 0 0,-2-1-1 0,2-2 0 16,-4 0-3-16,4-1-2 0,-2 1-3 15,0-2 2-15,2-2 6 0,-2-1 2 0,-2-2 9 0,-2-1-6 16,-1-4 1-16,-3 1-1 0,-5-3 2 0,-2-2 5 15,-4-1 4-15,-4-5 1 0,-1-1 3 0,-3-3-6 16,-5 0-2-16,-1 0-3 0,-8 0-4 16,2 1 1-16,-8 2 0 0,-2 1 0 0,-5-1-3 15,0 0 4-15,-3-1-1 16,-1 0 2-16,-2 1 12 0,-1 1-1 0,-5-2 2 0,-1 1-4 16,-3 0-8-16,-2-1 3 0,-1 0 0 0,-4 0 2 15,-2 0-2-15,-3 0-4 0,-1-3-6 0,-5-1-6 16,0 1-1-16,-3-1-6 15,-5-1-4-15,-4 0-3 0,-4-2-4 0,1-1 2 16,-5-2 5-16,0-1 7 0,-4 1 8 0,4-2 4 0,-3 3 4 0,3 0 3 16,2 1 0-16,-4 0-3 0,3 1-6 15,-1 0-1-15,-4 0 4 0,2 3-1 16,-7 1 2-16,-1-3-3 0,-2 5-3 16,-4-3-4-16,-4 1 0 0,-6 0-2 0,-8-1-3 15,-7-1-2-15,-7 1-2 0,-4 0 2 0,-7 1 0 16,-3-1 1-16,-4 1 0 0,-5 1-2 0,-6 0-1 15,-5 5 0-15,-7 1 0 0,-1 6-1 0,-7 6 0 0,-5 5-4 16,-9 1 1-16,-7 6 2 0,-9 10-3 0,-8 9 2 16,-5 7-9-16,-7 7-43 0,-4 7-64 15,-2 7-125-15,-1 6-228 16,44-13-391-16,44-12 235 0</inkml:trace>
  <inkml:trace contextRef="#ctx0" brushRef="#br0" timeOffset="110394.2834">11601 4631 0 0,'0'0'0'0,"0"0"0"0,0 0 0 0,0 0 0 0,0 0 0 16,0 0 0-16,0 0 0 0,0 0 0 0,0 0 0 15,0 0 0-15,0 0 0 0,0 0 0 16,0 0 0-16,0 0 0 0,0 0 0 0,0 0 0 16,0 0 0-16,0 0 0 0,0 0 0 0,-3 0 0 15,3 1 0-15,0-1 0 0,0 0 0 0,-1 0 0 16,1 0 0-16,0 0 0 0,-1 2 0 0,1-1 0 15,-2 1 0-15,-2 4 0 0,-1 3 15 16,-4-1 98-16,1 3-26 0,-3 0-30 0,4-1-13 16,-2 2-20-16,0-2-10 0,-1 1-2 0,0 0-8 31,0 2 1-31,-3-1-1 0,-1 1-2 0,1 2 8 0,0 1 3 0,-4-1 8 0,0 1 5 16,0 3 3-16,-1-1-1 0,-1 1 0 0,-1 0 4 15,1 0 0-15,-2-2 3 0,0 2 0 0,1 0-4 16,-3 0-1-16,-5 2-3 0,0-1-2 0,-2 2 5 15,-2 0 3-15,1 0 7 0,-1 1 3 16,1-1-4-16,0 1 0 0,1 1-3 16,-1-2-5-16,1 3-3 0,0-1-8 0,1 0-3 0,2 0 0 15,2 2-2-15,-2-1-2 0,3-1 2 16,0-1-7-16,-2-2 0 0,6-2 0 0,0 0-2 16,0-3 1-16,5 0 3 0,-2-2-2 0,2-1 1 15,1-3-1-15,3-1-2 0,1-1 3 0,-2 1 2 16,2-1 2-16,1 1 1 0,-1-3-1 15,0-1 3-15,6-2 0 0,-2 1 6 0,4-3 1 16,0 0 0-16,-2-1 0 0,4 1-6 0,0-1 0 0,0 0-1 16,0 0 1-16,0 0 6 15,0 0 3-15,0 0 3 0,0 0-5 0,0 0-8 16,0 0-9-16,0 0-19 0,0 0-24 0,4 0-29 0,-3 0-54 16,0-1-65-16,0 0-48 0,0-2-69 15,2 1-139-15,1 1 177 0,-2-1 263 0</inkml:trace>
  <inkml:trace contextRef="#ctx0" brushRef="#br0" timeOffset="110926.3854">10671 5157 0 0,'0'0'47'0,"0"0"-9"0,0 0 19 0,0 0 38 16,0 0 15-16,0 0-11 0,0 0-42 0,0 0-60 15,0 0-44-15,0 0-15 0,0 0-11 16,0 0-12-16,0 0-23 0,0 0-11 16,3-47 113-16,-4 54 6 0,-1 1 0 0,-1 3 97 0,-5 2 24 15,-1 5-19-15,-1 2-18 0,-2 3-27 16,0 2-13-16,-4 1-11 0,2 3-11 0,-3 1 0 15,3 0 4-15,-4 1 0 0,3-2 2 16,-1-1-4-16,0-1-2 0,2-3-3 0,1-2 3 16,-4-1 0-16,4-3 1 0,-5 3-1 0,1-4 2 15,1 2 2-15,-2 2-3 16,-1-1-1-16,3 0-7 0,0 0-6 0,-1-1-2 16,5-3 4-16,1 1 6 0,0-1-3 0,1 0-2 0,1-2-8 0,-1-1-12 15,6-3 3-15,0-1-3 0,2 0 7 16,2-4-1-16,0-1 0 0,0 0 6 15,4-1 5-15,1 1 19 0,5-1 24 16,-1 1 11-16,3-2 6 0,5 1-5 0,-2-1-13 0,5 0-7 0,2-2-7 16,4 0-5-16,1 0-4 15,-1 0 1-15,4-1-6 0,2 0-1 0,-1-1-5 0,0-2-6 16,4 2 1-16,-3-2 0 0,0 3-1 0,-1-1 4 16,0-1-1-16,-1 1-2 15,-1 1-3-15,-6 0-3 0,2 2-2 0,-2-1-4 16,-4 0 0-16,1 0-2 0,-1 2-2 0,-4 2-6 15,4-1-13-15,-7 1-27 0,3 0-72 0,-4 2-107 0,-5 1-178 16,0-1-220-16,-3 0 449 0</inkml:trace>
  <inkml:trace contextRef="#ctx0" brushRef="#br0" timeOffset="112272.9923">10218 6118 0 0,'0'0'0'16,"0"0"0"-16,0 0 0 0,0 0 0 0,0 0 0 16,0 0 0-16,0 0 139 0,0 0 11 0,0 0-25 15,0 0-1-15,0 0-9 0,0 0-16 0,0 0-8 16,0 0-12-16,-27-43-7 0,26 41-8 16,1 2-3-16,-2 0-5 0,2 0-5 0,0 0-6 0,0 0-11 15,0 0-14-15,0 0-11 0,0 0-9 16,0 0-9-16,0 0-9 0,0 0-10 0,0 0-12 15,0 0-13-15,0 0-14 0,0 0-20 0,0 0-23 16,0 3 27-16,2 2 25 0,-4 3 29 16,2 1 39-16,0 4-10 0,-2-1 1 0,1 4 4 15,0 3 2-15,0 0 2 0,0 1 1 0,0 1-5 16,-2 2-1-16,-1 1 0 0,2 0 0 0,2 3 1 16,-1 0-2-16,0 1 0 0,0 1 0 15,-1 2 1-15,2-1 1 0,0-1-1 16,0 2-1-16,0-3 2 0,2 0 4 0,-2-1-2 15,0 2 3-15,0-3-1 16,0-1-1-16,1 0 6 0,0 0-5 0,0-2-1 0,0 1-3 16,2 1-6-16,1-3 4 0,-3 2 3 15,0 0-3-15,0-1 2 0,0-1-1 0,-1-2 1 0,0 2 4 16,1-3 0-16,-1 0 2 0,0-2 1 0,1 0-4 16,-1-1-1-16,0-2 2 0,0-1-2 0,2-2 1 15,-2-2 1-15,2-1 0 0,-1-3 0 16,-1 1 4-16,1-2 0 0,-1 0 2 0,0-1-1 15,1 0 0-15,-1 0 0 0,0-1 0 0,1 0 0 0,-1 0 1 16,0-1 1-16,0 0-3 0,0-1 0 16,0 1-4-16,0-1-5 0,0 0 10 15,0 2 9-15,0-1 6 0,0 1 9 0,1-1-7 16,-1 1-3-16,1 0-3 0,-1-1-11 0,2 1-8 16,-2-1-14-16,2 0-25 0,-1 0-47 0,1-1-80 15,-2 0-89-15,5 0-160 0,-3 0-98 16,0 0 507-16</inkml:trace>
  <inkml:trace contextRef="#ctx0" brushRef="#br0" timeOffset="113545.3405">10952 6359 0 0,'0'0'0'0,"0"0"0"0,0 0 92 16,0 0 70-16,0 0-36 0,0 0-40 0,0 0-4 16,0 0 13-16,0 0 22 0,0 0 12 15,0 0-4-15,0 0-14 0,0 0-20 0,0 0-14 16,-18-13-10-16,18 13-6 0,-1 0-9 15,1 0-9-15,0 0-2 0,-1 0-8 0,1 0 3 16,-1 0 2-16,-1 0-10 0,-2 0-5 0,0 0-10 16,-2-1-11-16,-4 2-2 0,1 0 0 0,0 0 2 0,-2 1 1 15,-1-2 4-15,2 3-4 16,-2 1-1-16,1-1 1 16,-3 2-5-16,1 0 4 15,2-1 1-15,-3 2-1 0,-2 0 2 0,1-1-4 0,-1 4 0 0,-4 0-1 0,3 0-2 16,1 1 3-16,-3 1-3 0,0 0 1 0,0 1 2 15,-1 0 0-15,2 0 1 0,-1 2-2 16,0-1 1-16,-1-1 0 0,-1 1 0 0,1 1 2 0,0-1-3 16,1-2 2-16,1 1-1 0,4-5 1 15,-1 1 1-15,2 0-1 0,3-1-1 16,0 2 0-16,-1-2-3 0,2-2 2 0,3 1 1 0,0-2-2 0,2 0 2 16,0-1-3-16,3-2-1 0,1-1-4 15,0 2-2-15,0-2-1 0,0 0-2 16,0 0 1-16,0 0-1 0,0 0 3 15,0 0 1-15,0 0 4 0,0 0 3 0,0 0-1 0,0 0-2 0,0 0-2 16,0 0-6-16,0 0 0 0,0 0 1 16,1 0 2-16,-1 0 5 0,0 0 2 15,0 0 3-15,0 0 2 0,0 0 1 16,0 0 3-16,0 0 3 0,0 0 1 16,1 0 1-16,-1 0 2 0,0 0 0 0,0 0-1 15,0 0 1-15,0 0-2 0,0 0-2 0,0 0 0 0,0 0-4 16,0 0 0-16,0 0-1 0,0 0-1 0,0 0 0 15,0 0-3-15,0 0-1 0,0 0-1 0,0 0-2 16,0 0 0-16,0 0 1 0,0 0 0 0,0 0 1 16,0 0 1-16,0 0 1 0,0 0 0 15,0 0 0-15,0 0 2 0,0 0 0 16,0 0-1-16,0 0 0 0,0 0-1 0,0 0 1 16,0 0-1-16,0 0 0 0,0 0 0 0,0 0-2 15,0 0 0-15,0 0-1 0,0 0 1 0,0 0-1 0,0 0 0 16,0 0-1-16,0 0 0 0,0 0 0 0,0 0 1 15,0 0 1-15,0 0 1 0,0 0 1 16,0 0 2-16,0 0 0 16,0 0 0-16,0 0-1 0,0 0-1 0,0 0 0 15,0 0 2-15,0 0-2 0,0 0-1 0,0 0-1 16,0 0-1-16,0 0-3 0,0 0-4 0,0 0-3 16,0 0-6-16,0 0-7 0,0 0-9 15,3 0-13-15,-1 0-10 0,1 1 54 16,0 3 16-16,4 0 21 15,0 3 18-15,-1-1-42 0,3-1-4 0,2 2-2 0,-1 0 0 0,3 0 1 16,0 1 3-16,0-2-1 0,3 1 1 0,-2 0-2 0,-2-2-1 0,4 0-1 16,-3 1-1-16,4-1 0 0,-3 2 0 0,2-2 1 15,-2 2 2-15,0-1 0 0,3-1 0 16,-2 1-1-16,-1 0-2 16,-2 0-1-16,4 0-2 0,-5 0-1 0,2 0 0 0,-3 1 1 0,0 0 0 15,1-2 0-15,-3 3-1 0,1-3 0 0,-1 1 1 0,-1 1-1 16,0-2 1-16,0 1 0 0,-3-1 0 15,2 0 0-15,-2-2 3 0,-1-1 0 16,2 1 0-16,-3-2 4 0,-1 0-4 0,1 0 1 16,1 1 0-16,-3-2-1 0,1 1 3 0,-1-1 1 15,0 0 3-15,0 0 3 0,0 1 1 16,0-1 4-16,0 0-1 0,0 0 2 0,0 0 1 0,0 0 3 16,0 0 1-16,0 0 0 0,0 0 1 15,0 0 0-15,0 0 0 0,0 0-2 0,0 0-4 16,0 0-10-16,0 0-14 0,0 0-23 15,0-1-37-15,1 1-37 0,1-1-53 0,0-1-97 0,4 1-170 16,-1 0-216-16,-1 0 367 0</inkml:trace>
  <inkml:trace contextRef="#ctx0" brushRef="#br0" timeOffset="114786.241">11271 6536 0 0,'0'0'0'0,"0"0"0"0,0 0 0 0,0 0 0 15,0 0 0-15,0 0 0 0,0 0 0 16,0 0 0-16,0 0 0 0,0 0 0 0,0 0 0 0,0 0 51 16,0 0-40-16,0 0-37 0,2-46-10 0,-2 46 36 15,0 0 0-15,0 3 0 0,4 0 0 0,-4 3 0 16,0 2 0-16,1 3 0 0,-1 0 0 15,0 4 0-15,0 3 0 0,-2 1 0 0,-3 1 0 16,4 4 0-16,-3 0 0 16,-2 0 0-16,3-3 0 0,-3 2 0 15,4-4 0-15,1-1 0 0,-1-2 0 0,1-1 0 16,-2-2 0-16,2-4 4 0,0 2 2 0,1-3-4 0,0-1 5 0,-1-2 3 0,0 0 7 16,0-1 12-16,0-1 6 15,1 0 8-15,-1-1 7 0,1-2 10 0,0 1 16 16,0-1 14-16,0 0 11 0,0 0 7 15,0 0 7-15,0 0 9 0,0 0 9 0,0 0 7 0,0-1 0 16,0-1-4-16,1-4-51 0,1-3-45 16,1-4-37-16,4-5-33 15,2-2 14-15,-3-5 11 0,4-1 5 0,-2-2 2 16,2 1 0-16,0-1-4 0,-1 2 2 16,1 0 0-16,-1 5-4 0,1 0 0 0,1 1-10 0,1 1-10 0,-1 3-7 0,6-1-4 15,-2 2-2-15,8 1 0 0,-5 1 2 0,2 3-5 16,3 0 2-16,-6 2-1 15,1 4-4-15,-1 1-4 0,-3 3-10 16,-2 0-1-16,2 3 1 0,-1 2 1 16,-3 3 8-16,-1 3 2 0,-1 2 5 0,-2 0 11 0,2 2 7 15,-6 3 3-15,0-1 4 0,-2 1 6 0,0 4 0 16,0-2 11-16,-1 1 1 0,-2 4 1 0,-3-2 5 0,2 0 2 16,-3 2 4-16,5-1 6 0,-1 0 3 15,1-2 0-15,-1 0-9 0,2-1-24 0,1-3-56 0,1-1-156 16,-1-5-195-16,0-4 409 15</inkml:trace>
  <inkml:trace contextRef="#ctx0" brushRef="#br0" timeOffset="115227.428">11960 6429 24 0,'0'0'198'0,"0"0"-133"0,0 0-60 16,0 0-100-16,0 0-102 15,0 0 197-15,0 0 0 0,0 0 0 0,0 0 0 16,0 0 0-16,0 0 0 0,0 0 0 0,0 0 0 0,-43 128 0 0,35-100 0 16,-1 1 0-16,0-1 0 0,5-2 0 15,-1 0 0-15,4-3 0 0,0-2 0 16,1-3 0-16,0-1 0 0,2 0 0 0,4-1 10 15,-2-2 24-15,5-1 8 0,-2-1 9 0,2 0 8 0,1-5 6 16,1 0 9-16,0-3 8 0,0-3 7 16,1-1 9-16,-1 0 4 15,5-8 1-15,-3-1-8 0,4-5-8 0,-4-3-17 16,6-3-14-16,-5-3-10 0,5-1-9 16,-1-3-5-16,0-3-2 0,-4-2-2 15,3-1-6-15,-4-2-4 0,2 1-2 0,-3 0 4 0,-2 1 5 16,-6 2 7-16,-3 4 7 0,-1 2 5 15,0 5 0-15,-10 4 1 0,1 2-9 0,-3 3-21 0,-1 2-23 0,-5 5-25 0,-5 1-22 16,-3 2-2-16,0 2 5 0,-3 6 8 16,-1 3 16-16,1 1 4 0,1 1 6 0,4 1-10 15,-2 3-45-15,4 1-89 0,3 2-151 16,6-5-232-16,4-5 339 16</inkml:trace>
  <inkml:trace contextRef="#ctx0" brushRef="#br0" timeOffset="115791.6583">12437 6312 136 0,'0'0'55'0,"0"0"-57"16,0 0-72-16,0 0-41 0,0 0 115 0,0 0 0 0,0 0 0 15,0 0 0-15,0 0 0 0,0 0 0 16,0 0 0-16,0 0 0 0,0 0 0 16,2 88 0-16,-2-70 0 0,-3 5 0 0,-2-1 0 15,3 1 0-15,1 0 0 0,1-1 0 0,0 0 0 0,0 0 0 16,0-2 0-16,2 1 0 0,5-1 0 16,-3 0 0-16,4-4 0 0,1 1 0 0,0-6 0 15,0 2 11-15,-2-5 44 0,1-1 8 16,1-2 16-16,-1-2 11 15,0-1 13-15,-2-2 7 16,3-2 2-16,0-6-8 0,2-3-12 0,-1-3-16 0,0-3-19 0,1-4-16 0,0-3-12 16,-1-3-8-16,1-3-10 0,0 0-5 0,-3-1 1 0,2 5 1 15,-3 2 10-15,-4 5 8 0,0 5 5 0,0 3 0 16,-3 4-3-16,1 3-17 0,-1 4-29 16,0 0-47-16,0 0-63 0,0 0-74 15,0 2 3-15,0 4 40 0,0 2 58 0,1 3 81 16,0 1 16-16,-1 4-1 0,0 0 3 0,2 3 0 0,2-2 8 15,1 0 3-15,0 0 5 0,0-4 7 16,3-2 2-16,2-3 8 0,-1-2 3 0,2-3 10 16,2-1 10-16,-2-1 13 0,4-4 10 0,-1-4 1 15,3-5-6-15,-2-1-12 0,4-2-13 0,-2-3-11 16,0-2-2-16,-2-1-3 0,-2-1 7 16,0-1-1-16,-3-3-4 0,-2 2-5 0,-1-4-11 15,-5 0-12-15,1 1-17 0,-1-1-14 0,-2 4-2 16,0 3 4-16,-2 4 7 15,-1 4-15-15,-1 4-62 0,-2 3-130 0,-4 3-251 16,5 1 196-16,0 1 279 0</inkml:trace>
  <inkml:trace contextRef="#ctx0" brushRef="#br0" timeOffset="116085.2569">13238 5895 772 0,'0'0'86'0,"0"0"-61"0,0 0-101 0,0 0-146 15,0 0 26-15,0 0 40 0,0 0 83 16,0 0 129-16,0 0-2 0,0 0-5 0,11 128-11 16,-11-92-6-16,0 3-1 0,1 2-1 15,-1-1 2-15,-1 3-4 0,-3 0 0 16,1-2-2-16,2 0-2 0,-1-2 5 0,2-2-5 15,0 0-1-15,0-3 6 0,2-3 1 0,2-3 6 16,1-2 3-16,3-1 1 0,-1 0 4 0,0-4 0 16,2 0 3-16,1-3-5 0,-1-3-18 0,0-2-33 15,-3-2-92-15,2-4-138 16,-2-4-242-16,-3-2 272 0</inkml:trace>
  <inkml:trace contextRef="#ctx0" brushRef="#br0" timeOffset="117700.4909">13360 6421 242 0,'0'0'296'0,"0"0"-206"15,0 0-23-15,0 0-31 16,0 0-58-16,0 0-52 0,0 0-9 0,0 0 16 0,0 0 34 16,0 0 47-16,0 0 3 0,0 0-3 0,0 0-5 15,0 0-2-15,136-40-2 0,-111 36-1 16,-3 0 0-16,1-1 1 0,-3 0-3 0,0 0 3 15,-3 0 0-15,-2 0 2 0,3 0 11 0,-6 1 2 16,-2-2 9-16,1 2 12 0,-2 1 9 16,-3-2 25-16,-2 2 23 0,-1-2 16 15,0 2 8-15,-3-3-11 0,-2 1-15 0,2 1-16 0,-1-2-14 16,-3 3-18-16,-4 0-29 0,0-1-29 16,-5 3-27-16,0 1-13 0,-5-1 2 0,-3 2 3 0,-4 6 8 15,0 1 7-15,-4 5 2 0,4-1 7 0,-2 1 3 16,5-1 6-16,0 2 3 15,1-3 1-15,3 2-1 0,0-1-1 0,5-1 0 16,1 2-7-16,2-2-6 0,3 3-6 0,4 0-5 16,-2 1 8-16,5 2 8 0,0-3 8 15,5 2 10-15,0-1 2 0,7 0 7 0,3-1-1 0,1 0 1 16,5-2 2-16,4-1-1 0,-1-1 3 0,4-2 0 16,2-2-2-16,2-2 0 0,5-2-8 0,-3-2-5 15,4 1-12-15,1-1-20 0,-2-6-22 16,2 0-27-16,0-2-18 0,1-2-9 15,0 0 7-15,0-2 16 0,-1 1 21 0,-2-3 22 0,1 0 16 16,-1-2 13-16,-4 4 7 0,-2-3 3 16,-3 0 5-16,-6 1 3 0,-3 1 4 0,-6-1 6 0,-1 1 1 15,-4 1 4-15,-4 0 9 0,-1 0 9 16,-3 2 6-16,0 0 3 0,-5 0-1 0,-4 2 2 16,0 1 4-16,-5 1-4 0,2 2-15 15,-5 3-14-15,-2 0-22 0,-4 1-11 0,-2 5 1 16,-2 4-6-16,1 1 12 0,2 3 0 15,1-1 3-15,2 1 7 16,1 1-5-16,3-1 0 0,5 2-3 0,2-4-4 0,2 1-2 16,4-1 2-16,0 0 0 0,2-1 3 0,2-1 1 0,0-1 1 0,3-1 2 15,4 1 6-15,2-4 7 0,3 1 6 16,1-1 4-16,6-3 1 0,-1-1 1 16,4 0-1-16,2-1-2 0,0-6-2 0,3-2-8 15,1 2-7-15,1-6-7 0,1-1-10 0,-1-2 3 16,0-2 1-16,0-2 2 0,0-2 7 15,0-2-1-15,1-3 1 0,0 0-4 0,-1-3-7 0,-2-3-11 16,-4-3-18-16,-1-1-5 0,-1-4-1 0,-2-3 12 16,-2-2 21-1,-3 2 13-15,-2-2 13 0,-1 0 1 0,-3 1 6 0,-1 0 13 16,-4 1 17-16,-2 3 15 16,-1 2 34-16,-2 6 31 0,-5 3 21 0,-1 5 12 0,-2 6-11 0,-4 3-26 15,3 2-28-15,0 4-24 0,-2 3-24 0,2 1-22 0,1 3-23 16,-1 3-17-16,1 0-21 15,-2 3-18-15,-3 6-2 0,0 4 1 0,-3 3 10 0,0 6 10 16,-1 4 5-16,-1 5 6 0,3 6 5 16,-1 2 3-16,-1 8 4 0,3 2 3 0,1 2 1 0,2 5 5 15,3 2 3-15,1 2 4 16,3-2 5-16,4-1 0 0,2-4 0 0,3-4-1 0,9-6 1 16,4-6 1-16,4-3 1 0,2-4 1 15,3-3 0-15,1-6 1 0,0-1-2 0,-1-5 2 16,1-5 5-16,-2-2 3 0,3-6 9 15,-1-2 1-15,1-2-1 0,3-8 0 0,1-4-4 16,1-6-5-16,1-4 0 0,1-5-2 16,-2-1-2-16,1-4-2 0,-3-2-3 0,1 0-3 0,-1 2 1 0,-3-3-2 15,-3 1 1-15,-3 1 2 16,-5 0-1-16,-1 3 5 0,-4 2 4 0,-3 4 8 16,-2 2 8-16,-1 5-4 0,-8 0-3 0,3 6-9 0,0-1-4 15,-3 3-4-15,-2 3-4 0,-2 1-12 0,1 2-18 16,-1 1-15-16,-5 2-12 15,0 2-4-15,-5 0 6 0,2 4 6 16,-2 1 6-16,-1 4 6 0,0 0 3 0,2 1 4 0,0 0 4 0,5 1-2 16,-2 0 1-16,3 3-4 0,3 0-4 15,-3 1-4-15,5 2-1 0,-1 0 5 0,2 4 6 16,3 2-5 0,-2 3 7-16,3 4-2 0,1 6 4 0,-1 2 14 0,3 5 3 15,1 3 2-15,1 3 1 0,0 4-1 0,1 4 3 16,0 2 4-16,-1 4 2 0,0 2 1 0,-1 2 3 15,0 4-3-15,-3-3 1 0,0 3 0 0,-1 0-3 0,1-4 1 16,-3-3 1-16,-2-1 6 0,-2-5 4 0,-2 0-2 16,-1-4 2-16,-3-6 3 0,1-5-4 0,-3-8 6 15,1-5 0-15,-2-6 0 0,2-3 15 16,-3-6 8-16,2-4 13 0,-4-4 17 16,1-4 12-16,-1-3 11 0,-1-6-8 0,-1-10-21 0,0-5-27 15,0-5-22-15,2-7-12 0,-1-6-9 0,4-3 2 16,0-6-6-16,4-2-3 15,3-2 1-15,4 0-7 0,4-1 0 0,-1 2 0 0,10 1-1 16,1 3-2-16,5 3-6 0,2 2-5 0,5 2-13 16,6-1-21-16,3 1-17 0,6 4-20 15,4-1-13-15,5 3-7 0,0 2-12 0,5-2-6 16,2 1 5-16,2 3 16 16,0-2 23-16,0 1 29 0,1-1 20 0,-2 2 12 0,-2-4 14 0,-1 0 6 15,-5 1 4 1,-3 0 4-16,-4 0 2 0,-5 4 3 0,-6 0 6 15,-4 0 12-15,-7 3 31 0,-4 5 42 0,-8 1 43 16,-1 2 32-16,-4 2-3 0,0 2-24 0,-7 1-31 0,-2 1-33 16,-4 1-23-16,-2 1-20 0,-4 2-16 0,-1 2-13 0,-5 3-6 15,-1 0-6-15,-1 3-4 0,-1 1-4 0,2 8-14 16,1 2 4-16,0 5 2 0,-2 7 4 16,0 6 11-16,-1 3-3 0,1 1-1 0,5 4-2 15,3-3 3-15,4 1 3 0,5-2 2 16,6-2 3-16,4 0 0 0,4 0 3 0,12-2 4 0,4 0 8 15,9-1 7-15,7-1 6 0,7 2-7 0,6-4-27 16,4-2-69-16,6-5-145 16,2-1-193-16,-15-9-339 0,-15-3 239 15</inkml:trace>
  <inkml:trace contextRef="#ctx0" brushRef="#br0" timeOffset="118234.5879">11223 7306 7 0,'0'0'45'0,"0"0"-26"15,0 0 2-15,0 0-6 0,0 0-12 0,0 0-60 16,0 0 4-16,0 0 53 0,0 0 0 0,0 0 0 16,0 0 0-16,0 0 8 0,0 0 81 15,22 2-5-15,10-6-3 0,2-1-4 0,5-1-5 0,4-1-2 16,6 4-1-16,3-5 0 0,9 1 0 15,8 1-2-15,5-3-4 0,12-3 6 0,6 0 12 32,9-3 17-32,7 1 12 0,9-2 1 0,8-2-7 15,7 0-15-15,6 1-16 0,5 0-16 16,1-1-16-16,4 3-11 0,0 1-7 0,1 0-5 0,-2 1-3 0,-3 2-2 0,1 0-2 0,-7 0 2 0,-1 1 11 16,-4 1 13-16,-6 0 18 0,-4 0 18 15,-5-1 7-15,-4 1 6 0,-4 1-4 0,-5 0-14 16,-4-2-12-16,-6 3-16 0,-8 1-9 0,-6 1-13 15,-10 1-1-15,-5 0-4 0,-8 2-3 16,-6 0 4-16,-4-1-5 0,-10 3-1 0,-6-1-1 16,-10 0-4-16,-3 1 3 0,-9 0 0 0,-7 0 9 15,-1 0 17-15,-2 0 9 0,-4-1-4 16,-6-3-29-16,-4-2-39 0,-8-1-58 0,-4-1-52 16,-4 0-55-16,-1-3-106 0,1 2-170 0,7 2-284 15,10 2 93-15</inkml:trace>
  <inkml:trace contextRef="#ctx0" brushRef="#br0" timeOffset="118622.2552">16016 5978 861 0,'0'0'212'0,"0"0"36"0,0 0 12 0,0 0-36 0,0 0-59 15,0 0-51-15,0 0-41 0,0 0-34 0,0 0-28 16,0 0-30-16,0 0-29 0,0 0-17 16,0 0-16-16,0 0-14 0,-14-56-15 0,14 56 17 0,4 3 25 15,-2 4 25-15,3 3 23 0,-1 1-38 16,0 3-144-16,-2 3-226 0,2-4-237 16,-4-4 453-16</inkml:trace>
  <inkml:trace contextRef="#ctx0" brushRef="#br0" timeOffset="118849.4622">16087 6513 1066 0,'0'0'330'0,"0"0"-156"15,0 0-16-15,0 0-37 0,0 0-36 0,0 0-12 16,0 0-20-16,0 0-10 15,0 0-5-15,0 0 2 0,0 0 3 0,0 0-6 0,0 0-5 16,0 0-11-16,4-9-11 0,-4 9-3 16,0 0-6-16,0 0-15 0,0 0-43 0,0-1-168 0,0 0-522 15,0 1-542-15</inkml:trace>
  <inkml:trace contextRef="#ctx0" brushRef="#br0" timeOffset="120886.6328">16845 6006 0 0,'0'0'0'0,"0"0"0"0,0 0 0 16,0 0 0-16,0 0 0 0,0 0 0 15,0 0 0-15,0 0 0 16,0 0 0-16,0 0 0 0,0 0 0 0,0 0 0 0,-67 55 0 16,58-25 0-16,-2 3 0 0,2 8 0 0,1 3 0 15,0 0 0-15,2 0 0 0,-1 1 0 16,5-3 0-16,2-5 37 0,0-1 2 0,0-5-5 0,4-3-5 15,2-4 4-15,-1-3-6 0,0-3 4 16,-3-3 1-16,1-2-2 0,-2-3 5 16,2-3-3-16,-3-2 20 0,0-3 50 0,0-2 67 15,0 0 78-15,0 0-44 0,-4-6-51 0,-3-3-72 16,-1-3-84-16,-2-4 10 0,1-4-8 0,-3-6-10 16,3-3-10-16,0-6-1 0,1-2-9 15,2-4 0-15,-2-1 1 0,4-4-4 0,-2-1 5 16,5-2 6-16,-6-1 8 0,6 2 8 0,-1 1 7 15,1 5 3-15,0 3-1 0,1 4 2 0,-2 7 2 16,2 1-3-16,4 6-3 0,1 2-10 0,3 2-13 0,1 3-8 16,2 1-9-16,5 2-2 0,-3 3-3 15,6 2-10-15,0 3-8 0,1 3-2 16,3 0 0-16,5 6 7 0,0 4 11 0,0 6 9 16,4 2 9-16,0 5 8 0,0 4 7 15,-1 1 4-15,0 3 2 0,-3 3 5 0,-1 1 6 0,-2 2 4 16,-3-1 2-16,-5-1 5 0,-2-4-5 0,-5-1-2 15,0-5-2-15,-3-3-4 0,-4-5 2 16,-3-2 5-16,0-1 13 0,-10 0 19 0,-5 0 10 16,-5 2 11-16,-7 1 0 0,-7 1-9 15,-5 2-2-15,-6-3-6 0,1 2-3 0,-4-1 0 16,4-3-6-16,-3-1-5 0,5-2-5 0,2-3-9 0,5-2-18 16,-1-1-23-16,5-1-39 0,3-4-57 15,4 2-81-15,5-3-147 0,7 1 86 0,3 1 264 16</inkml:trace>
  <inkml:trace contextRef="#ctx0" brushRef="#br0" timeOffset="122711.8795">17498 6134 0 0,'0'0'0'0,"0"0"0"0,0 0 0 16,0 0 0-16,0 0 0 0,-122 66 0 0,104-46 0 16,2 2 0-16,2 1 0 0,3 0 0 0,1 0 0 15,1-1 0-15,3-1 0 0,1 2 0 0,4-4 0 16,1 1 0-16,0-2 0 0,0 0 0 15,4-3 0-15,3 1 0 0,-2-2 0 0,1-1 0 16,3-2 0-16,0-3 0 0,0 1 0 16,1-5 0-16,1 0 0 0,1-3 52 0,-2-1 90 0,2-1-2 15,1-5-7-15,-2-3-9 0,2-2-14 0,-1-2-13 16,-1-5-17 0,0-3-16-16,0-2-12 0,-1-4-12 0,0-3-12 0,3-1-7 0,-1-3-7 15,0 0-5-15,1-2 0 0,0 1-4 16,3 2-4-16,-3 1 0 15,3 4-6-15,-2 5-3 0,3 4-5 0,-4 3-7 0,4 4-6 0,-3 4-9 0,4 3-8 16,-3 2-9-16,1 3-7 0,1 2-1 16,-1 6 0-16,0 2 9 0,-2 2 10 0,1 6 11 15,-1 2 11-15,-4 1 8 0,0 3 8 0,-1 0 2 16,-2 3 5-16,-4-1 7 0,-2-3 1 0,0 1 4 16,-1-5 1-16,0-3-2 15,0-3-2-15,0-4-4 0,0-3-3 0,0-2 9 0,0-2 26 16,0-2 43-16,0 0 52 0,0 0 39 0,0 0 14 15,0 0-2-15,0-1-58 0,0-4-54 16,0-2-44-16,0-2-44 0,0-1 7 0,0-3 4 16,0-1-3-16,-1-4-2 0,5-2-2 0,1-1 3 15,-2-1 4-15,5 1 3 0,-3 1 0 16,1 1-5-16,0 3-5 0,-2 3-6 0,3 4-9 0,-2 2-13 16,2 2-23-16,-2 3-19 0,1 2-12 0,4 0-8 15,-2 0 6-15,2 8 7 0,-1 1 9 16,1 2 18-16,0 4 17 0,-2 4 18 0,3 1 15 15,0 1 6-15,-5 1 7 0,4-1 2 0,-1-1-1 16,0-1 1-16,-1-3 0 0,-2-3 3 16,1-4 3-16,2-1 1 0,-5-3 3 0,1-3-2 15,-2-1 13-15,-3 0 38 0,1-1 51 0,-1 0 52 16,1 0-2-16,1-4-40 0,1-5-55 0,0-3-56 16,3-3-16-16,0-3-2 0,4-3 2 0,0-3-2 15,1-2-1-15,4-2-1 16,-2 0-5-16,-1-2-3 0,3 0-2 0,-3 1 0 0,0 4-1 15,-1 4 1-15,1 4-5 0,2 3-10 0,-2 5-11 16,0 2-18-16,-2 4-20 0,0 3-17 0,0 0-7 16,-2 5 4-16,0 4 10 0,-3 4 18 15,4 2 21-15,-6 3 15 16,4 3 15-16,-5 3 10 0,-1 2 0 0,4 0 6 0,-4 2 1 0,1-3 5 16,4-3 4-16,-1-2 0 0,4-5 2 15,-1-4 0-15,2-2 1 0,0-2 4 0,0-2 6 16,3-2 9-16,1 0 7 0,3-3 4 0,3 0 2 15,6-3-5-15,-1-3-2 0,5-2-3 16,1-1-2-16,0-3-1 0,-1-3-3 0,1-4 0 16,-1-1-3-16,-3-3-2 0,-3 1 2 15,-3 1 1-15,-3 2 5 0,-7 2 6 0,-5 4 5 0,-3 0 2 0,-3 6-9 16,0 0-17-16,-3 2-28 0,-5 2-37 16,-3 2-29-16,-7 1-9 0,-1 0 6 0,-2 6 23 15,-4 2 24-15,-1 4 13 0,1 2 10 16,0 2 5-16,1 1-1 0,-1 3 2 0,3 1 0 15,4-1 0-15,5 0 1 0,3-5-2 0,6-1-3 16,-1-3 2-16,5-1 4 0,0-3 4 16,1 0 9-16,6-2 5 0,2-1 8 0,2-1 8 15,1-2 8-15,5-1 10 0,-2 0 3 16,5-6-3-16,-1-2-9 0,3-2-10 0,2-4-6 0,-1-2-5 16,-1-2-2-16,3-2-3 0,-3 0-2 0,0-1-3 15,-2 6-5-15,-2-2 1 0,-5 6-3 16,-3 2 0-16,-6 4-5 0,1 3-15 0,-5 2-33 15,0 0-62-15,0 0-14 0,1 4 8 0,-1 3 26 16,-2 4 64-16,-4 3 17 0,1 1 3 16,-1 2 7-16,2-1 1 0,0 1 0 0,3-2 3 15,1-1 2-15,0-3 2 0,1-2 0 0,6-3 5 16,-3 0 3-16,5-2 8 0,0-2 10 16,1 0 8-16,2-2 13 0,2 0 11 15,-2 0 3-15,0-4 2 0,-1-3-9 0,5-2-9 0,-3-3-7 16,2-3-10-16,1-1-7 0,1-2-3 0,-3-1-4 0,4-1-3 15,-3-3-1-15,4 0-8 16,-3-1-6-16,-1 0-1 0,1 1-2 0,-2 2 0 0,-6 5 7 16,0 4-3-16,-5 5 2 0,0 2-8 0,-3 5-25 15,0 0-46-15,0 0-71 0,0 0-7 16,0 4 17-16,0 1 38 0,0 4 68 0,0 3 11 16,0 1 5-16,-1 2 8 0,-1 0 3 0,1 2 1 15,1-1 0 1,1-1 2-16,-1-2 1 0,0 1 0 0,7-2 3 0,-3 0-3 0,2-2 1 0,-1-1 2 15,4 0-2-15,0-2 4 16,-2 0 0-16,-1-2 3 0,2-2 10 0,2 0 11 16,-2-3 15-16,1 0 17 0,3 0 2 0,0-6-3 15,0-1-8-15,6-1-12 0,-4-1-6 0,2-2 0 16,-4-1-2-16,5-2-3 16,-4-3 0-16,3-1-10 0,-3 0-4 15,1-2-6-15,1 2-8 0,-1 1 2 0,-4 1-5 0,-1 5-4 0,2 3 0 16,-4 4-19-16,-2 1-17 0,2 3-16 0,1 0-16 15,-4 1-1-15,3 6 0 0,-1 4 11 0,-1 1 14 16,-2 3 12-16,2 1 11 0,-3 1 8 16,-1 4 4-16,-1 0 4 0,0 2 4 0,0 0 2 15,1-1 2-15,-2-4 4 0,1-1 3 0,0-9 0 0,1 0 3 16,4-3-6-16,-2-1-2 0,-2-3 0 16,0 0 0-16,-1-1 14 0,0 0 20 0,1 0 24 15,-1 0 22-15,0 0 16 0,1 0 12 16,3-1-15-16,0-6-21 0,5-4-27 15,1-2-30-15,1-3-4 0,2-3-7 0,0 1 7 0,1-2 0 16,-3-2-4-16,4-4 3 0,0-2-7 16,-2 0 1-16,5-6-2 0,1-2-4 0,-1 0 2 15,3-1 0-15,0-1 2 0,-3 3 4 0,-2 2-1 16,-1 5-1-16,-4 6 0 0,0 7-3 16,-6 6-14-16,3 5-26 0,-2 3-41 0,-1 1-27 0,4 2-5 15,-1 6 10-15,0 3 22 0,-2 6 18 16,2 2 9-16,0 4 18 0,-5 4 18 0,3 3 10 15,-2 1 9-15,-2 1 4 16,3 0 4-16,-2-1 7 0,-1-2 3 0,5-2 2 0,-1-1 1 16,0-3-6-16,0-4-4 0,-1-1-7 0,1-5-9 0,-3 0-25 15,-2-4-62-15,1-2-168 0,-2-3-227 16,0-2 356-16</inkml:trace>
  <inkml:trace contextRef="#ctx0" brushRef="#br0" timeOffset="122908.8589">19695 5471 1408 0,'0'0'138'15,"0"0"23"-15,0 0 6 0,0 0-24 0,0 0-44 0,0 0-40 16,0 0-50-16,0 0-55 0,0 0-62 16,0 0-64-16,0 0 13 0,0 0 36 0,0 0 59 15,0 0 58-15,-21-66-15 0,21 89-46 0,-1 6-181 16,-5-6-373-16,3-7 72 0</inkml:trace>
  <inkml:trace contextRef="#ctx0" brushRef="#br0" timeOffset="123304.3104">16567 7067 1446 0,'0'0'71'15,"0"0"-33"-15,0 0-14 0,0 0-47 16,0 0-94-16,0 0 8 0,0 0 7 0,0 0 44 16,0 0 94-16,0 0-3 0,126-43 11 15,-68 31 13-15,9-4 8 0,5-1 13 0,5 2 5 0,8-4 2 16,5 2-5-1,4-2-8-15,5-4-12 0,5 1-8 0,8-1-5 0,5-1-3 0,6 0 3 16,2-1 5-16,2-2 4 0,2 0-3 16,2-2-6-16,1-2-8 0,0-3-4 0,-1 2 3 0,-7 0 6 15,-2-1 6-15,-5 6 1 0,-12 4-5 16,-4 3-11-16,-8 3-14 0,-6 6-9 0,-11 1-6 0,-5 2-4 16,-4 5 3-16,-12 1-1 0,-4 2-1 0,-6 0 0 15,-9 0-2-15,-6 0-3 16,-8 2-1-16,-5 1-4 0,-7 1-6 0,-5 0-11 15,-2-2-22-15,-3-1-33 0,-1 3 5 0,-11 3 6 0,-7 2-26 16,-11 2-86 0,-9 5-189-16,3-7-355 0,11 1-249 0</inkml:trace>
  <inkml:trace contextRef="#ctx0" brushRef="#br0" timeOffset="123573.3048">17552 7051 1937 0,'0'0'1'0,"0"0"-70"0,0 0-2 16,0 0 23-16,0 0 43 0,125-49 25 0,-77 33 17 15,11 0 18-15,3-4 14 0,8-3 11 16,2 0 0-16,7-3-7 0,1 1-10 15,3 0-19-15,-1 0-15 0,0 1-12 0,1 2-9 16,0 3 1-16,-4 1-2 0,-1 1-5 0,-7 3 0 16,-7 1-7-16,-3 1-23 0,-4 4-79 15,-18 0-270-15,-14 3-650 0</inkml:trace>
  <inkml:trace contextRef="#ctx0" brushRef="#br0" timeOffset="145369.0772">844 2736 0 0,'0'0'0'0,"0"0"0"0,0 0 0 0,0 0 0 16,0 0 0-16,0 0 0 0,0 0 0 15,0 0 0-15,0 0 0 0,0 0 0 0,0 0 0 0,0 0 0 16,21-85 0-16,-17 83 0 0,2 1 0 15,-4-2 0-15,1 3 0 0,-2 0 0 0,-1 0 0 0,0 0 0 16,0 0 0-16,0 0 0 0,0 0 0 16,0 1 0-16,0 1 0 0,0 1 0 15,0 5 0-15,-3 3 119 0,1 4 86 0,-1 5-94 16,-1 2-16-16,1 1-3 0,1 3-19 0,1 1-18 16,-1-2-1-16,2 4-24 0,0-2 0 15,0 1-4-15,0-1-11 0,0 1 0 0,2 1 2 16,-1 0 2-16,0 2 4 0,0 1 2 0,2 1-1 15,-1-1 2-15,2 1-6 0,-4-2-1 16,1-2-3-16,0-1-4 0,0-1 1 16,2-2 3-16,-3-2 4 0,0 1 1 15,2-3 11-15,-2 1 5 0,0 0 2 0,1-1 2 0,-1 0-9 0,0-2-3 16,1-1-3-16,-1 1 0 0,0-1 0 16,0-2-1-16,0 1-1 0,0-4-1 0,0 1-1 15,0-5-3-15,0-1-3 0,0-3-6 0,0-2-1 16,0-1 1-16,0-2 2 0,0 0 3 0,0 0 4 15,0 0 2-15,0 0 1 0,0 0-3 0,0 0-5 16,0 0-5-16,0 0-11 0,0 0-16 16,0 0-24-16,0-2-40 0,-1 0-44 15,-2 0-171-15,-1-5-66 0,-2 2-130 0,-1-2 148 16,-3-3 345 0,3 2 0-16,4 2 0 0</inkml:trace>
  <inkml:trace contextRef="#ctx0" brushRef="#br0" timeOffset="145896.673">648 2959 747 0,'0'0'-74'0,"0"0"5"0,0 0-11 0,0 0 23 0,0 0 31 15,0 0 22-15,18-138 8 0,-11 116-1 16,2-3 4-16,1-3 1 0,0-1-2 0,1-1 2 16,1-2-1-16,1 0 0 0,-2-2 4 15,2 1 10-15,-2 1 18 0,4-1 16 0,-3-1 9 0,2 3-3 16,-2 1-12-16,1 3-6 15,-1 3-7-15,0 4 3 16,-4 2-7-16,5 7-8 0,-4 1-7 16,-1 1-10-16,2 2-3 0,-1 1-1 0,-1 1-2 15,3 2 5-15,2-1-7 16,-3 2-5-16,3 2-8 0,-3 0-7 0,1 0 5 0,2 3 7 0,1 6 10 16,2 2 9-16,2 4 10 0,2 6 4 0,1 5 2 0,-1 6 7 0,2 8-3 15,0 5 0-15,2 1-6 0,-1 4-8 16,-2 1-2-16,0-1-3 0,0 2 0 15,0-2 2-15,0 0-5 0,-1 0 1 0,-1-3-2 0,1-6-1 16,-3 0 1-16,-2-4-1 0,1-2 0 0,-3 0 0 16,-2-2-1-16,0-1 0 0,2 0 0 0,-5-4-1 15,0 0 2-15,0-2-1 0,-5-3 0 0,0-1-3 0,-2-5-7 16,-1-1-11-16,0-3-18 0,0-4-28 16,-3-2-39-16,0-5-51 15,-5 1-64-15,1-1-82 0,-3-2-105 16,1 0 403-16,2 0 0 0</inkml:trace>
  <inkml:trace contextRef="#ctx0" brushRef="#br0" timeOffset="146211.151">727 3317 1291 0,'0'0'84'0,"0"0"-82"0,0 0-15 0,0 0-28 16,0 0-16-16,0 0-9 0,0 0-2 15,0 0 5-15,0 0 70 0,0 0 38 0,0 0 23 0,0 0 25 16,0 0-49-16,0 0-19 0,98-92-4 16,-70 72-4-16,2-1-1 0,-1-4-1 0,4 1-6 15,-2-1 1-15,0 1-4 0,1 2 0 16,3-1-4-16,-1 0 0 0,1 0 1 0,-1 2-6 15,-2 0-5-15,0 0-10 16,0 1-15 0,1 1-14-16,-2 1-24 0,-4 0-42 0,2 0-58 0,-3 2-78 15,-2 0-131-15,-2 3 15 0,-5 1 365 16,-8 4 0-16</inkml:trace>
  <inkml:trace contextRef="#ctx0" brushRef="#br0" timeOffset="146811.6558">2551 1707 0 0,'0'0'0'16,"0"0"0"-16,0 0 0 0,0 0 0 0,0 0 0 16,0 0 0-16,0 0 0 15,0 0 0-15,0 0 0 0,0 0 0 0,0 0 1 16,0 0 10-16,0 0-23 0,0 0 12 0,-23-7 0 15,23 7 0-15,0 2 0 0,0 3 0 0,0 3 0 16,0 5 0 0,0 7 0-16,1 1 0 0,0 5 0 0,-1 4 22 0,0 0 28 0,0 4 3 15,0 3 1 1,1 0 1-16,-1 2-7 0,0 1-1 0,0 3 9 0,0 0-9 16,1 0-1-16,-1 0-1 0,1 1-10 0,1 0 2 15,3 0-7-15,-4-2-9 16,4 0-6-16,0-5-7 0,-2-1 0 0,4-4 1 0,-5 0 0 0,6-5-2 15,-6 0-5-15,1-4-11 0,1-3-12 0,-3-1-21 0,0-3-41 16,-1-3-64-16,1-4-96 0,-1-2 84 0,0-3 159 16,0-1 0-16</inkml:trace>
  <inkml:trace contextRef="#ctx0" brushRef="#br0" timeOffset="147467.7469">2416 2010 755 0,'0'0'-82'0,"0"0"29"0,0 0 23 0,0 0 25 0,0 0 23 0,0 0 11 16,0 0-5-16,0 0-7 0,0 0-15 15,0 0 35-15,0 0-1 0,-18-118-6 0,26 104 39 0,-3-1-39 16,5 0 11-16,0-3 9 0,1-2-34 16,4-1 2-16,-3 1-10 0,4-1-5 0,-1-4 6 15,4 1 1-15,-3 0 1 0,5-2 26 0,2 1 15 16,2 0 0-16,4 1-2 0,1 1-24 15,1 2-22-15,1 2-9 0,3 2-3 16,-3 3-3-16,0 3-7 0,-1 3 1 0,-1 4-1 16,-2 3-9-16,-7 1-3 0,-1 3-6 0,-6 4-3 15,-3 4 5-15,-3 1 8 0,0 6 5 0,-6 2 11 16,-2 7 11-16,0 5-1 0,-6 5 7 0,-6 2 3 0,-1 1-5 16,-4-1 8-16,1-1-2 0,-2-4-1 0,-1-6 2 15,5-3 0-15,-1-4 4 16,4-6 0-16,6-2-4 0,-1-2-1 15,3-2-8-15,2 0-6 0,2 0 3 0,-1 0-3 0,3 1 0 16,4-2 2-16,2 1-3 0,2-1 0 0,4-1 2 16,2 0 2-16,3 1-1 0,1-1 1 0,0-2-1 15,1 2-2-15,4 0 7 0,-2 4-4 0,-2-3 0 16,-1 3 1-16,-1 1-10 16,-2 2 5-16,-2-1 3 0,-5 4 0 0,0 1 3 0,-7 2 6 15,2 3 3-15,-3 1 11 0,-3 2 2 0,0 2-1 16,0-1 0-16,-7 5 0 0,0-2 0 0,-4 3 10 0,-4-1 7 15,0-2 0-15,-4-2 1 16,-6-1-3-16,2 0-9 0,-2-4-11 0,-4 0-19 16,-2 2-21-16,1-1 2 0,-5-2-45 0,4 0-11 15,0-2-13-15,0 0-106 0,2-8 15 16,3 3-37-16,0-7-79 0,2 0-9 0,-1-5 305 16,11-1 0-16,3-2 0 0</inkml:trace>
  <inkml:trace contextRef="#ctx0" brushRef="#br0" timeOffset="147960.2057">1780 2904 692 0,'0'0'71'16,"0"0"1"-16,0 0 0 0,0 0 4 0,0 0-3 0,0 0-11 0,0 0-46 0,0 0-36 0,0 0-32 0,0 0-25 15,0 0-11-15,0 0 78 0,0 0 42 0,0 0 39 16,0-31 39-16,16 21-52 0,0 2-14 0,3-2-9 16,1 1-5-16,1 0 1 15,1-2 6-15,3-2 1 0,-3-1-3 0,3-1-2 0,1-2-4 16,0 3-7-16,-2-2-3 0,4-2-3 0,-3 1-5 16,3 0-1-16,-2 1-3 15,-1 1-1-15,-4 1-2 0,0 1 1 0,-6 3-1 16,-2 3 3-16,-4 0-3 0,-4 3 0 0,1 2-1 0,-3 0-3 15,-3 2-3-15,0-2-6 0,0 2-11 16,0 0-17-16,0-1-29 0,0 1-53 0,0-2-85 16,0 0-113-16,2 0-60 0,5-5-63 15,-4 1 440-15,2 2 0 0</inkml:trace>
  <inkml:trace contextRef="#ctx0" brushRef="#br0" timeOffset="148489.3293">3354 1995 467 0,'0'0'97'0,"0"0"-68"0,0 0-1 0,0 0-7 0,0 0-10 16,0 0-26-16,0 0-28 0,0 0-23 0,0 0-22 15,0 0-26-15,0 0-17 0,0 0-1 0,0 0 68 16,-23-7 64-16,24 7 0 0,-1 0 0 15,0 0 21-15,0 0 97 0,1 0 18 0,-1 0 8 16,1 0 0-16,-1 0-4 0,1 0-5 0,0-1-14 16,3-1-15-16,-2 1-21 15,0-1 36-15,6-3-2 0,2-3 0 0,3-4-3 0,5-3-57 16,3 0-17-16,3-5-17 0,3 0-5 16,1-3-7-16,2 3-6 0,1-1-3 15,1 0-1-15,1 2-3 0,3 0 0 0,-2 0 1 16,-1-1-3-16,1 3 2 0,-2-2 0 0,-2 2 0 0,-1 2 1 15,-2 0-4-15,-1 1 1 0,-5 3 0 0,-1 2-5 0,-2 2 6 16,-5 2-1-16,-2 3-1 0,-1 0 5 16,-2-1-5-16,-4 2-2 0,2 0-6 15,-3 0-13-15,0 1-31 0,2-1-38 16,-4 0-37-16,0 0-38 0,0-1-27 0,0 1-33 0,3 1-51 16,-2-2-95-16,1 0 159 0,2-1 215 15,-3 2 0-15</inkml:trace>
  <inkml:trace contextRef="#ctx0" brushRef="#br0" timeOffset="148932.8762">4988 721 1230 0,'0'0'-45'0,"0"0"44"0,0 0 4 0,0 0 18 15,0 0 9-15,0 0-13 0,0 0-18 16,0 0-12-16,0 0-14 0,0 0-7 0,0 0-10 0,0 0-10 16,0 0 3-16,0 0 7 0,-113 12 14 0,95 6 18 15,-3 7 11-15,-3 2 14 0,-2 5-2 16,-4 3 3-1,-3 3 9-15,0 2-6 0,-3 1 11 0,1 0 8 0,-11 5 48 0,-3 5 26 0,-2-1-2 0,3 0-12 16,11-13-54-16,6-3-29 16,3-4-7-16,7-1-3 0,1-2-5 15,7 1 4-15,-2-3 2 0,5-2-5 0,5-2-1 0,0-1-6 0,5-2-8 16,0 1 4-16,7-1 5 0,2 1 2 16,5-2 7-16,5-2 4 0,7-1 1 15,5-1 12-15,3 1-1 0,9-8 5 16,5-1-3-16,2-5-6 0,4 0-2 15,5-4-1-15,2-6-2 0,2-3-7 16,5-5-4-16,0-1-12 0,-1-3-27 0,4-4-41 0,-3 3-94 0,-2-2-125 0,-2 3-240 16,-20 3 54-16,-14 8 487 0</inkml:trace>
  <inkml:trace contextRef="#ctx0" brushRef="#br0" timeOffset="150553.4868">204 1981 0 0,'0'0'0'16,"0"0"0"-16,0 0 0 0,0 0 0 0,0 0 40 0,0 0 72 15,0 0-104-15,0 0-141 0,0 0 106 16,0 0 27-16,0 0 0 0,0 0 0 16,0 0 0-16,0 0 0 0,43-58 0 0,-23 51 0 0,3-1 0 15,-1 1 0-15,4-2 0 0,2-2 0 0,3-3 0 16,1-1 0-16,4-2 0 16,0-1 0-16,5-1 0 0,2-2 0 0,3-2 0 15,1-3 0-15,3 0 0 16,4-3 38-16,0 1-8 0,4-5-8 0,3 4 0 15,1-4-1-15,4 2-3 0,1-1 1 0,6 1-8 0,1-2-5 0,2 0 4 16,3 1-7-16,-11 2 2 0,-4 4-2 0,-10 0 3 16,-3 6 4-16,8-6-5 0,2-1 4 0,9-2 94 15,5-3-13-15,5-1 0 0,5-2-1 16,2 0-99-16,1 1 5 0,-4-1 3 0,4-1-2 16,-4 3-7-16,-1 1 4 0,0 1-6 15,-1 0 0-15,3 1 7 0,-5 2-2 0,-11 3 1 0,-9 4-2 16,-9 5 21-16,-6 1 2 0,-2 0 3 15,5 0-1-15,-3-1-25 0,5 2 0 0,0-4-6 0,0 2 0 16,2 0-3-16,-1 0 3 0,1-1 6 0,1 3 6 16,2-4-4-1,-1 3 3-15,2-2-6 0,-2 2-2 0,-2-1 10 0,-1 3-7 0,-1-2 4 16,-3 4-1-16,-1-3-5 0,0 1 1 0,-4 3 5 16,-1-2 1-16,-2 3 1 0,-3-1 4 15,1-1-4-15,-4 3-8 0,-2 0 9 16,-1 0-4-16,-3 2 1 0,-7 2 3 0,2-2-8 15,-9 2-3-15,6-1-7 0,-1 0-2 0,-13 3 1 0,11 0 8 16,-9 0 11-16,-1 0-1 0,3 1-7 0,-9 1-10 16,0 0-26-16,0 0 46 0,6-1 14 15,-1 0 22-15,3-1 30 0,-2 2-45 16,-6 0-2-16,6-1-10 0,1 1-9 0,-3 0 7 16,11 0-4-16,-10 0 3 0,6 1-7 15,4-1 1-15,-3 0 0 0,1 0-6 16,3 0 13-16,-1 0-6 15,2 0-1-15,1 0 1 0,-2 2-2 0,3-1 1 16,1 1 0-16,0 0-6 0,0 2 4 0,7-1-8 0,-5 3 6 0,6-1 6 0,-5 0-1 16,0 0 10-16,1 2-9 0,0-1 9 0,0 0-7 15,3 1 2-15,-3 2 13 0,5 0-9 0,-2-1 7 16,-2 1-2-16,4 1-8 0,-1 1 10 16,-1 1-10-16,0 2 5 0,2 0 5 15,-1 0-10-15,6 7 9 0,5 6-2 0,4 6-29 16,5 3 1-16,-5 3-2 0,-3 1 1 0,-6-3 26 0,-3 1 7 0,-3-1-2 15,-1 0 0-15,-3 1 7 0,0 1-12 16,1 2 6-16,-3 0-3 16,3 2-7-16,-2-1 13 0,-1 2-4 0,2-1-1 15,3 10 8-15,3 6-17 0,4 4 1 16,0-3 5-16,-8-9-10 0,-2-6 15 0,-4-6 3 0,-2 2 4 16,1-2 4-16,-1 3 9 0,1 1-1 0,-4-1-3 15,2 2-2-15,-1-2-11 0,-1-2 1 0,-3-4-4 16,2-1-3-16,-3-2 3 0,-1 0-8 15,3-2 3-15,-3 0 1 0,-1-3-5 16,3 1 4-16,-3-2-4 16,0 1 3-16,3 3 9 0,-1 0-5 0,0 0 5 0,1-3-1 0,-3-1-12 15,-1-4 3-15,3-1-3 0,-2 0 8 0,1-1 6 0,1 3 1 16,-1-1 2-16,0 1-6 0,3-1-6 0,0 0-4 16,-1 0-1-16,-2-2 0 0,2-1 1 0,0-1 2 15,-1-1-1-15,-3 0 3 0,6-1-2 16,-4 0-1-16,0-1 1 15,1 0-2-15,-1 0 0 0,-1 1 1 0,1 0-2 0,-3-2-5 0,2 0 3 16,-4-1-6-16,4 0 3 0,-4 0 1 16,0 1 0-16,1 0 1 0,0 1 2 0,1 0-2 15,-1 2 1-15,-2-1 0 0,3-1 0 0,-2-1 3 16,0-1-1-16,0 1 4 0,0 0 2 0,0 1 2 16,2 1 7-16,0 2 1 0,0-2-7 0,0 2-2 15,0-4-2-15,2 3-6 0,-2-3 3 16,1 1-1-16,0-1-6 0,-2-1 4 15,3 0 0-15,-3-3 0 0,-2 0 0 0,1 1-9 16,-3-2-24-16,0 0-46 0,-2-2-117 0,0-3-207 16,0 0-306-16,0-2 429 0</inkml:trace>
  <inkml:trace contextRef="#ctx0" brushRef="#br0" timeOffset="152101.4004">146 2071 0 0,'0'0'0'0,"0"0"0"0,0 0 0 16,0 0 62-16,0 0 89 0,0 0-84 0,0 0-37 16,0 0-27-16,0 0-7 0,0 0 0 0,0 0 9 15,0 0 11-15,0 0 4 16,0 0-10-16,-1-12-19 0,1 12-20 0,0 1-19 16,0-1-11-16,0 4 21 0,0 0 41 0,0 3 30 15,0 2 24-15,0 3-3 0,3-1-27 0,-1 4-10 16,1-1-5-16,-2 2 2 0,3 3 0 0,0 3 3 0,-2 2 2 15,4 3 6 1,-2 5 9-16,3 4 8 0,-2 5 11 0,2 6 3 16,1 2-5-16,0 4-9 0,-1 1-13 15,6 2-7-15,-3 0-6 0,2 3 2 0,2 1 4 0,-1 2-1 16,4-1 4-16,-1 0-4 0,2 0-2 16,1 2 3-16,2-1-3 0,2 0-2 0,-2-1 1 0,0 0-6 0,0-2 4 15,2 1 1-15,-4 1 0 0,0-2-2 0,-1-1 0 16,2 0-4-16,-2 2 1 15,-1-2 0-15,1 1-2 0,-2 2 0 0,2-2 1 0,-4-2-3 16,-1 0-1-16,0-3 1 0,-2-1-2 0,-1 1-1 16,0-1 3-16,2 0-1 0,-1-2-1 0,3 3 1 15,-3-5-4-15,1-3 1 0,-1-1 0 0,-1-3 2 16,1 1 5-16,0-4 0 16,2 2 0-16,-2-1-2 0,1-1-5 0,1 1-1 0,-2-3-1 15,0-2 1-15,-1-3 2 0,2-3-1 0,1 3 0 16,0-3-1-16,1 2-1 0,0 0 4 15,1 0 3-15,2 1 0 0,-3 0 1 0,0-4-3 16,-3 0-4-16,-4-6-1 0,2-1 0 0,-1-2 2 16,-1-1 0-16,-2 2 1 0,3-3 1 0,-1-1-3 15,-1 0 0-15,2 0-1 0,-2 0 1 16,3-3-3-16,-1 1 1 0,1-1-2 0,0-2-3 16,1 0 1-16,0-1 1 0,0-3-2 0,0 0 4 15,2 0 1-15,1-3 4 0,-1 1 2 16,0-1-1-16,0-2-1 0,0-1 0 0,-1-1 2 15,2 0 2-15,-2 2 0 0,3-2-1 0,-2 0 1 0,2-2 0 16,1 1-1-16,3-3 1 0,-1 1-2 16,1-1-3-16,5-3 1 0,0 0 0 0,0 1 0 15,1-3 2-15,2 0-1 0,3-2-1 0,1-2 0 16,2-1-1-16,1-1 0 0,5-1 1 16,-1-2-2-16,1-2-2 0,5-2 0 15,2-1-1-15,-1 2 1 0,6-4 2 16,4 1-2-16,1 0-1 0,4 1-1 0,3-4-2 0,0 1 1 15,2 0 2-15,5-5-3 0,-1 2 4 0,1-3-2 16,5 1-1-16,-1-5 5 0,6 3-1 0,3-2-1 16,1 0 0-16,5 0-1 0,0 4-2 0,2 0 1 15,0 1 1-15,1-1 0 0,0 1 3 16,-1-1 1-16,2-1-1 0,-1 1 0 16,0 0-1-16,2 2-1 0,-1 0 0 0,1 4 0 15,4 0 1-15,-2 2 4 0,-3-2 5 0,5-1 4 0,-3 0-1 16,-2 0 0-16,1-1-7 0,-1-1-1 0,6 1 1 15,-4-3-1-15,1-2 1 0,1 0 2 16,-3 0-2-16,2 1-3 0,-3-2-1 16,-3 3-1-16,2 1-1 0,-1-2 3 0,-1 2 1 0,-5-2-1 15,0 2 0-15,-4 0-2 0,0 1 0 0,-5 2-1 16,-2 1 5-16,-1 2-3 0,-5 0-1 16,-4 2 2-16,2 2-7 0,-4 1 4 0,-4 2-3 15,-3 1 1-15,-4 1 7 0,-4-1-1 0,-6 3 5 16,-3-2 2-16,-3 0-5 15,-6 1 3-15,0 3 0 0,-5-1 0 0,-1 0-1 0,-4 1 3 16,1 1-1-16,-5 0-3 0,0 1 3 0,-3 4-6 16,-5 1-1-16,-2 0 5 0,-2 2 2 0,-2 1 11 15,0 0-10-15,-2 0-54 0,-5-1-67 0,-5-4-194 16,2 3-308-16,2 0-227 16</inkml:trace>
  <inkml:trace contextRef="#ctx0" brushRef="#br0" timeOffset="153988.1504">5164 1832 0 0,'0'0'0'0,"0"0"0"15,0 0 0-15,0 0 0 0,0 0 0 0,0 0 0 0,0 0 0 16,0 0 0-16,0 0 0 0,0 0 3 16,0 0 18-16,0 0 4 0,0 0-2 0,0 0 12 15,2-5 8-15,-2 5 8 0,0 0 11 0,0 0 8 16,0 0 12-16,0 0 17 0,0 0 13 16,0 0 11-16,0 0-1 0,0 0-8 0,0 0-17 15,0 0-19-15,0 0-14 0,0 0-19 0,0 0-7 16,0 0-13-16,0 0-12 0,0 0-7 0,0 0-12 15,0 0-5-15,0 1-11 0,0-1-17 16,0 0-11-16,0 2-19 0,0-2-17 0,0 0-9 16,-2 0-10-16,2 3-1 0,-1 3 78 0,0 4 36 15,-2 6 31-15,-4 4 35 0,1 3-39 0,-1 4 11 16,-2 0-4-16,-1 3-7 0,1 0-8 0,0 0-19 16,-1 0 1-16,3 0 4 0,0 0 6 0,-1-1 1 15,-2-1-2-15,4-2-1 16,0-1-9-16,-1 0 1 15,3-2 5-15,-3 3-1 0,-1-1 3 0,4 1 1 0,-4-1-4 0,4-1-2 16,-3-2 0-16,3-2-1 0,-2-4 2 0,0 1 10 16,0-2 1-16,-2-1 0 0,0 2 0 15,3-4-4-15,-2 1 3 0,-1-4 2 0,3 1 2 0,-2 0 0 16,3-3-4-16,-1 0-6 0,3-3-3 16,1 0-2-16,0-2 1 15,1-2-2-15,0 0 1 0,0 0-4 16,0 0-3-16,0 0-1 0,0 0-2 0,0 0-2 15,0 0 0-15,0 0-1 0,0 0 1 0,0 0 3 0,0 0 3 0,0 0 0 0,0 0 2 16,0 0-1-16,0 0 0 0,0 0-2 16,0 0-1-16,0 0-1 0,0 0-5 15,0 0-9-15,0 0-21 16,0 0-36-16,0 0-55 0,0-2-74 0,0 1-80 0,0-1-130 16,0 2-96-16,0 0 502 0,0 0 2 15</inkml:trace>
  <inkml:trace contextRef="#ctx0" brushRef="#br0" timeOffset="154392.2371">4667 2603 0 0,'0'0'0'0,"0"0"0"0,0 0 0 16,0 0 0-16,0 0 0 0,0 0 115 0,0 0 7 15,0 0 8-15,0 0-1 0,0 0-27 0,0 0-55 16,0 0-56-16,0 0-42 0,-56-7-28 16,56 7-16-16,0 0-11 0,0 0-18 15,0 3 56-15,0 4 32 0,2 3 47 0,-1 2 49 0,-1 5-20 16,0 2 0-16,0 4-9 0,0 0 4 16,0 3 5-16,-2 1 2 0,1 3 8 15,-4-1 0-15,3 0 2 0,0 0-12 16,-1-3-13-16,1-1-3 0,0-1-13 0,4-5 3 15,-2-2 5-15,2-4-4 0,3-3 4 16,-3-3 0-16,4-2-1 0,-4-1 10 0,3-3 11 0,-1-1 24 0,-1 0 27 16,5 0 22-16,-1 1 16 0,2-5-4 0,1-1-19 15,3-4-22-15,0-1-22 16,6-4-17-16,1-1-11 0,0-3-10 16,0 2-12-16,-1-3-5 0,1 1-6 15,1 2-7-15,-1-1-8 0,0 4-27 0,-1 1-47 0,-4 5-58 16,2 0-85-16,-5 3-95 0,3 3-118 0,-2-1 65 0,-4 1 380 0,-5 1 0 15</inkml:trace>
  <inkml:trace contextRef="#ctx0" brushRef="#br0" timeOffset="155894.1735">4022 3508 0 0,'0'0'0'0,"0"0"0"16,0 0 0-16,0 0 0 0,0 0 0 0,0 0 0 15,0 0 0-15,0 0 0 0,0 0 0 0,0 0 0 16,0 0 24-16,0 0 155 0,0 0-2 0,0 0-24 16,-28-54-37-16,26 54-29 0,0-1-22 0,-3-1-18 15,2 1-11-15,0 0-8 0,-2 1-6 16,3 0-3-16,-4 0-2 0,4 0-4 0,-2-1 0 16,-3 1-2-16,4 0-5 0,-4 3 3 0,3 2 1 15,-2 0 2-15,-2 1 9 0,2 1-9 0,-2 3-2 16,-1-2-1-16,0 3-6 0,-1 2 2 15,1-1-4-15,0 3-3 0,2-3-1 0,0 2 1 16,-1-1 2-16,3 1 6 0,-4-1-1 0,1 1 3 16,1 1-3-16,1 0-1 0,-1 2 0 15,-2 2-3-15,5-2-1 16,-3 1-4-16,4 0 2 0,-3-2-1 16,5 1 0-16,-3-1 2 0,3 2-2 0,-2-1 0 0,2 1 2 0,1 0-3 15,0 0 3-15,0-2-1 0,1 1 0 16,2 0 4-16,1-4-3 0,-3 1 1 0,4-3 1 0,-2 1 1 15,0 1 0-15,2-4-1 0,-1-1-1 0,2-1-7 16,-2-1 0-16,3-2-1 0,-3 0-2 16,4-1 7-16,-1-2-2 0,3-1-1 0,0 0 4 15,-3 0 1-15,7 0 9 0,-2-1 2 0,1-6-1 0,-1 0-1 16,4-1-7-16,-3 1-2 0,2-3-1 16,-1-1 0-16,-3-2 4 0,2 0 0 15,0 1 1-15,-2 0-2 0,-1-1 4 16,-1 1-2-16,-3-1 1 0,2 3 6 0,2-2-3 0,-2 2 2 15,0-2 0-15,-2 1-6 0,5 1 1 16,-2-3-1-16,1 0-1 0,0 1 1 0,0 3-3 16,-1-1-1-16,0 3-3 0,-6 3 1 0,3 0 0 15,-4 3-1-15,-1 0 0 0,-1 1-1 16,0 0 2-16,0 0 1 0,0 0-6 0,0 0-9 0,-1 2-25 16,0 2-11-16,0 1 15 0,-3 6 4 0,2 2 29 15,0 6 12-15,-1 2-5 0,-3 3 6 16,6 1-3-16,0-2-3 0,0-2-4 0,0-3-2 15,7-4-1-15,-3-3-1 0,4-1 1 0,-1-3 2 16,-1-1 1-16,4-2 4 0,-1-1 3 16,1-3 6-16,0 0 11 0,0 0 6 0,-1-7 7 15,1-3 5-15,0-2-1 16,-1-1-3-16,1-4 0 0,-5-3-4 16,3-1-5-16,-2 0-3 0,-2-1-3 0,-1 1-2 0,2 1 7 15,-4 2 8-15,-1 2 7 0,0 2 3 0,0 0 3 0,-2 4-4 0,-5-1-6 16,4 2-1-16,-4 3-8 0,-1-1-3 15,3-1-6-15,-3 3-11 0,-1 2-12 16,0 2-17-16,-1 0-16 0,-1 0-9 0,1 1-12 16,-1 2 0-16,1 4 3 0,0 0 3 0,-1 2-4 0,1-1-44 15,0 3-6-15,0 0 4 0,2 2 13 16,3 1 31-16,-2-1-11 0,3 2-35 16,-1-3-47-16,4 0-59 0,1-3-104 15,0-1 307-15,10-3 7 0,-1-3 0 0,1 1 0 0,2-2 0 16,-1 0 0-16,-3-2 0 0</inkml:trace>
  <inkml:trace contextRef="#ctx0" brushRef="#br0" timeOffset="156429.9671">4538 3688 0 0,'0'0'0'15,"0"0"0"-15,0 0 0 0,0 0 0 0,0 0 0 16,0 0 0-16,0 0 9 0,0 0 191 0,0 0-51 15,0 0-40-15,0 0-27 0,0 0-6 0,0 0 0 16,0 0-7-16,-16-43-12 0,7 43-21 16,-3-1-18-16,1 1-5 0,-4 0 1 0,1 2 3 15,1 4 0-15,-5 0 0 16,1 2-7-16,3 2-5 0,-3 3-7 0,5 1-7 0,0 2-3 0,0 4-2 16,2 2-1-16,3 1 4 15,-2-1 3-15,7 3 2 0,0-1 0 0,2 0-4 16,0-4-7-16,0-1-11 0,5-3-6 0,4-7 0 0,1 0 6 0,0-3 4 15,4-1 3-15,-1-4 3 0,2-1 5 16,1 0 10-16,-1-7 5 0,1-4-5 0,-1-1-14 16,1-5-12-16,-3-4-5 0,1 2 4 15,-2-1 14-15,-3-1 9 0,-2 4 7 0,0 3 5 16,1 2 0-16,-5 3 2 0,1 5-4 0,-1 0-9 16,-2 3-16-16,0 1-8 0,0 0-1 0,0 0 4 15,4 5 16-15,-1 2 11 0,1 2 2 16,0 6 3-16,4 1 1 0,-4 5 1 15,1 2 2-15,3 2 1 0,-1 5 2 0,-4 0 2 16,4 0 1-16,-4 0 2 0,4-1 2 0,-6-3-3 16,3-1-1-16,-3-4 0 0,0-4-4 0,-2-5 2 15,0-2 8-15,0-3 12 0,0-1 18 16,-1 0 16-16,-3-2 12 0,-2 1-3 0,-2-2-29 0,3 2-28 0,-4-3-13 16,0 0-6-16,-1-2 14 0,0 0 9 15,1 0-16-15,0-4-18 0,4-2-23 0,-3-1-22 16,1-2-13-16,5-2-9 0,-1-2-9 15,1-3-13-15,0-2-8 16,2-5-16-16,2-2-26 0,3-1-36 0,4-6 140 0,1 0 46 16,2-3 0-16,1-1 0 0,-1 10 0 0,-6 7 0 0</inkml:trace>
  <inkml:trace contextRef="#ctx0" brushRef="#br0" timeOffset="156924.0585">4817 3543 0 0,'0'0'0'16,"0"0"8"-16,0 0 175 0,0 0 7 15,0 0-21-15,0 0-63 0,0 0-54 0,0 0-48 16,0 0-37-16,0 0-37 0,0 0-44 0,0 0-44 16,0 0 20-16,0 6 37 0,0 1 54 15,0 5 74-15,0 4 17 0,0-1-2 0,-3 3 0 16,2 2-8-16,-2-1-4 0,0 0 0 0,2-1-4 0,-1 0-11 15,1-2-12-15,1-4-1 0,0-1-1 16,1-3 0-16,-1-3 0 0,0-2 0 0,0-3 4 16,0 0 16-16,0 0 26 0,0 0 33 0,0 0 26 15,0 0 17-15,0 0 7 0,0-2-2 16,0 0-12-16,1-2-61 0,0-4-34 0,0-4-36 16,2-5-20-16,2-5 24 0,1-2-4 0,0-2 5 15,1-2-5-15,0 0 3 16,2 3 0-16,0 1-1 0,1 3 1 15,0 4-8-15,-1 4-6 0,1 4-11 0,-1 2-9 0,0 4 0 0,1 3 3 16,-1 1 11-16,-1-1 13 16,0 2 9-16,0 5 2 0,1 0 4 0,0 3-3 0,0 2 1 0,-5 3 6 15,4 2 1-15,-2 1 8 0,-1 1 8 16,0 0-4-16,0 1 5 0,-4-2-3 0,1-1-9 16,2-2 0-16,-3-1-4 0,0-1-5 0,1-2-2 15,0-3-14-15,2-3-21 0,-3-2-52 16,1 0-77-16,0-3-62 0,-2 0-22 0,5-4 250 0,-3-3 3 15,1-5 0-15,3-3 0 0,-3 2 0 0,0 3 0 0</inkml:trace>
  <inkml:trace contextRef="#ctx0" brushRef="#br0" timeOffset="157101.5926">5110 3375 0 0,'0'0'0'0,"0"0"0"0,0 0 0 15,0 0 0-15,0 0 0 0,0 0 0 0,0 0 0 16,0 0 0-16,0 0 0 0,0 0 0 0,0 0 0 15,0 0 0-15,41 138 0 0,-34-105 0 0,-2 3 0 16,1-2 0-16,-2-2 0 0,5-5 0 16,-2-4 0-16,-2-3 0 0,3-6 0 0,0-3 0 15,-1-3 0-15,-3-4 0 0</inkml:trace>
  <inkml:trace contextRef="#ctx0" brushRef="#br0" timeOffset="157316.2594">5314 3152 1324 0,'0'0'200'0,"0"0"-173"0,0 0 18 16,0 0 5-16,0 0-8 0,0 0-12 0,0 0-29 15,0 0-28-15,0 0-50 0,0 0-69 16,0 0-80-16,0 0-28 0,0 0 52 0,0 0 73 15,-33-19 88-15,37 30 35 0,3 0-101 0,-4 1-209 16,3-2 128-16,-4-3 188 0</inkml:trace>
  <inkml:trace contextRef="#ctx0" brushRef="#br0" timeOffset="157590.8622">5363 2728 1280 0,'0'0'50'0,"0"0"-12"15,0 0-14-15,0 0-27 0,0 0-61 16,0 0-62-16,0 0-1 0,0 0 24 16,0 0 56-16,0 0 52 0,0 0 8 0,1 147 8 0,9-99-1 0,0 5 10 15,0 3-1-15,2 3-6 0,-3 1-3 16,1 1-3-16,0-2-8 0,-2-4 3 15,-3-3 2-15,4-5 1 0,-1-3-2 0,-2-4 1 0,0-5-5 16,2-2 0-16,-3-5 0 0,3-3-1 16,-2-3 0-16,-2-4-11 0,3-1-14 0,-4-6-43 15,2-3-84-15,-2-4-125 0,-2-3-144 0,-1-1 99 16,0 0 314-16,0-4 0 0</inkml:trace>
  <inkml:trace contextRef="#ctx0" brushRef="#br0" timeOffset="158440.1268">5382 3437 0 0,'0'0'0'0,"0"0"0"16,0 0 0-16,0 0 0 0,0 0 0 0,0 0 11 16,0 0 86-16,0 0-48 0,0 0-63 0,0 0-62 15,0 0 9-15,0 0 67 0,0 0 0 16,-9-59 0-16,20 49 0 0,1-2 0 16,4 0 0-16,-2-1 0 0,3-2 0 15,-2-1 0-15,5-2 0 0,0-2 0 0,-2-2 0 0,1-1 0 16,-2-2 0-16,0 0 0 0,1 3 0 0,-3 0 0 15,2 2 0-15,-5 3 0 0,3 2 0 16,-3 3 0-16,-2 3 0 0,-2 3 0 0,-2 1 0 16,-1 4 0-16,-3 1 0 0,-1 0 0 0,0 0 0 15,-1 0 0-15,0 5 0 0,1 3 0 0,1 3 0 16,-2 4 13-16,2 3 40 0,-2 4-6 0,0 2-9 16,0 1-8-16,1 2-4 0,0-2-12 15,2-2 2-15,0-3-1 0,3-3-2 16,-1-3 2-16,1-4-10 0,-2-4-3 15,2-2-14-15,-3-3-11 0,1 0 2 0,0-1 17 0,-1-5 23 0,2-4 8 16,0-5-1-16,2-5-19 0,3-3-22 0,-1-5 0 16,0-2 3-16,1-2-5 15,0 0 7-15,-1 0-1 0,-2-1 7 16,3 3 4-16,-2-1 0 0,2 3-2 0,1 5 1 0,-1 4 13 16,1 7-19-16,-2 3 1 0,0 3-12 0,1 3-15 0,0 2 12 15,0 0-11-15,-1 4 7 0,0 5 12 16,1 3 8-16,0 3 12 0,-1 3 1 15,0 0 1-15,-1 3 12 0,2 1 0 0,-3-1 1 0,2 1 2 16,-4-2-12-16,2-4-3 0,-1-2 0 0,-3-4-6 16,2-3 1-16,-1-3-4 0,-2-3-2 15,-1 1 11-15,-1-2 26 0,0 0 32 0,0 0 32 16,0 0 14-16,2 0 6 0,-2-2-3 0,1-1-49 16,1-7-27-16,-1-3-33 0,1-4-33 15,0-4 17-15,1-5-1 0,1-3 1 0,-2-3 2 16,5-1 0-16,-3-1 1 15,2 2 4-15,-2 0 0 0,2 6-1 0,-2 4 0 0,3 4-1 0,-4 7-7 16,0 5-44-16,0 3-78 0,-1 3-22 16,1 0 2-16,5 4 47 0,0 3 77 0,0 3 28 15,2 4 6-15,3 3 5 0,-1 4 6 16,-1 3 3-16,3 4 7 16,-1-1 5-16,-1 1 5 0,-1-1-6 0,0-1-5 0,-2-5-10 0,-1-4-11 0,-2-5-2 15,1-6-8-15,-3-2-5 0,1-3-3 16,-3-1 17-16,-1 0 28 0,-1 0 47 15,0 0 51-15,0-3 15 0,2-4-27 0,-1-4-37 16,1-4-50-16,-2-4-21 16,1-4 4-16,-1-2 0 0,0-6-1 0,0-1-4 0,-1-5-5 0,1-1-7 15,0-4-2-15,0-1 1 0,0 2-1 0,2 2 6 16,0 4 4-16,1 7 1 0,1 7 7 0,-3 9 1 16,1 5-15-16,-1 4-40 15,2 3-76-15,3 0 5 0,-2 3 14 0,3 3 31 0,3 3 65 16,3 4-11-16,1 4 2 0,2 5 16 0,-1 5 11 15,2 5 11-15,-1 6 11 0,2 1 1 0,-3 0-1 16,1 0-12-16,-4-1-39 0,-1-3-76 0,-1-6-87 16,-2-3-158-16,-3-10 210 0,-2-6 125 0</inkml:trace>
  <inkml:trace contextRef="#ctx0" brushRef="#br0" timeOffset="158680.5064">6005 2394 1144 0,'0'0'68'0,"0"0"-20"0,0 0 0 15,0 0-7-15,0 0 0 0,0 0 0 0,0 0-18 16,0 0-33-16,0 0-62 0,0 0-99 16,0 0-15-16,0 0 21 0,0 0 55 15,0 0 86-15,-55-67 11 0,64 75-30 0,0 3-81 16,-1 5-164-16,0 0 40 0,-3-2 248 0,-2-4 0 15</inkml:trace>
  <inkml:trace contextRef="#ctx0" brushRef="#br0" timeOffset="159194.5207">5006 4216 0 0,'0'0'0'0,"0"0"0"0,0 0 0 0,0 0 0 0,0 0 0 16,0 0 0-16,0 0 0 0,0 0 140 15,0 0 81-15,0 0 7 0,0 0 14 0,0 0 12 16,0 0-112-16,65-30-52 0,-47 19-33 0,4-2-14 15,3-3-4-15,2 0 4 0,1-5-2 16,4-1-7-16,0-5-6 0,5-3-6 0,2-4-5 16,3 0-3-16,2-4 1 0,4-2-5 15,-1-1-3-15,4-2 2 16,2 0-4-16,4-1 5 0,1-2-2 0,3 1-2 0,0-1 8 16,3 1-8-16,-2 1 5 0,2 2 2 0,-4 0-6 15,1 5 1-15,-4 1-3 0,0 4-3 0,-4 1 2 0,-3 4 3 16,0 3-1-16,-6 1-1 0,-3 1-3 0,-3 4-3 15,-5 3 0-15,-3 1 0 0,-3 2-3 16,-2 3-1-16,-5-1-13 0,-2 0-23 16,-1 1-48-16,-4 1-95 0,-3-1-126 0,1 0-175 15,-5 2-152-15,-3 1 598 0</inkml:trace>
  <inkml:trace contextRef="#ctx0" brushRef="#br0" timeOffset="159758.2471">6649 2681 578 0,'0'0'245'0,"0"0"-170"16,0 0-31-16,0 0-14 16,0 0-4-16,0 0-7 0,0 0-19 0,0 0-17 15,0 0-11-15,0 0-2 0,0 0 2 0,0 0 8 0,0 0 13 16,0 0 17-16,-13-12 27 0,13 12 29 16,0-1 32-16,0 1 27 0,0-1 13 0,2 0 3 15,-1-2-8-15,2-3-32 0,0-3-32 0,4-8-33 16,2-4-24-16,0-2-6 0,0-1-2 0,1-1 5 15,0-1-5-15,0-1 0 16,0-2-2-16,4-2-4 0,-2 0 3 0,1 1-2 0,1-1 1 16,0 0 1-16,0 1 2 0,1 1-1 0,-1 0 1 15,1-1-2-15,0 1 0 0,-1-3 0 16,4 0 5-16,-1 0 0 0,3-2-1 0,0-1-2 16,-1 2-4-16,1 1 1 0,-1-1-2 0,0 4 1 15,0 0-2-15,0 4 4 0,-2 3-4 0,-1 2 4 16,-1 1-1-16,-2 1-2 0,-1 3 5 0,-3 2-4 15,-2 3-1-15,-2 6 1 0,-2 2 1 16,-2 1 3-16,-1 0 4 0,0 1-1 0,0 0 4 16,0 0-3-16,0 0 0 0,0 0 1 15,0 0-6-15,0 0-2 0,0 0-6 16,0 0-5-16,0 0-7 0,0 0-9 0,0 0-14 16,0 0-20-16,0 0-24 0,-1 0-62 0,1 0-102 15,0 1-86-15,0 1-116 0,0 0-69 0,0 1 520 16</inkml:trace>
  <inkml:trace contextRef="#ctx0" brushRef="#br0" timeOffset="160524.8637">7305 1255 0 0,'0'0'147'0,"0"0"-49"0,0 0-18 0,0 0-35 0,0 0-77 16,0 0-82-16,0 0-100 0,0 0 204 15,0 0 10-15,0 0 0 0,0 0 0 16,0 0 0-16,0 0 0 0,0 0 0 0,39 48 0 0,-30-24 0 15,-2 1 0-15,1 3 0 0,3 2 0 0,-6-2 0 16,0 3 48-16,1-3 1 0,-3-1 3 16,-1-4-6-16,2 0-8 0,-3-6-12 0,3-3-9 15,-3-5-6-15,0-4-6 0,0-2 0 0,-1-2 14 16,2-1 25-16,-2 0 44 0,0 0 41 16,0 0 43-16,0 0 27 0,0 0 5 0,0-2 4 15,0-5-89-15,0-3-67 0,-2-6-62 0,2-5-58 16,0-3 31-16,0-3 15 0,0-1 8 15,2-4 7-15,0-1-5 16,1 1 0-16,-1 1 2 0,2 5 2 16,-2 3 17-16,0 3-5 0,-1-2 3 15,4 1-7-15,-2 1-13 0,0 1 1 0,1 2-6 0,-1 3-21 0,-1 2-59 0,2 4-60 0,-2 3 3 16,2 4 22-16,-2 1 53 0,4 0 60 0,-2 5 3 16,2 2 7-16,1 2 3 0,-1 3 9 15,5 5 3-15,-1 4 3 0,0 4-3 0,2-1-5 16,-2-4 1-16,-2-5-6 15,-1-6 6-15,-3-4-1 0,2 0-5 16,-2-4 2-16,0-1 5 0,0 0 9 0,-1 0 20 0,0-1 9 0,2-1 10 16,-2-3 11-16,2 0-5 0,0-1 7 0,0-1-43 15,-1-2-3-15,2-3-13 0,-1-2-16 0,3-4 26 16,-2-4-13-16,3-1-5 0,1-2 1 0,-2 0-5 16,1 0-1-16,1 3-2 15,-1 4-10-15,-2 3-26 0,0 4-8 0,0 2 3 0,-1 4-3 16,-1 2 17-16,2 3-8 0,-3 1-8 0,3 1 12 15,-2 5 17-15,1 1 13 0,-1 2 11 0,2 4 6 16,1 2 4-16,-1 1 9 0,-1 3 3 16,2 1 3-16,3 0-2 0,-1 6 0 15,4 1-8-15,1-2-5 0,-1-3-4 16,-2-8-8-16,-2-7-2 0,-1-3-16 0,-1-3-11 0,0 0-7 0,1-2-8 16,-1 0 9-16,2 0-8 0,-1-5-31 0,0-1-32 15,-1-1-98-15,0-1 207 0,1-2 0 16,-2 0 0-16,3-3 0 0,-4 0 0 15,-1 6 0-15</inkml:trace>
  <inkml:trace contextRef="#ctx0" brushRef="#br0" timeOffset="160927.8082">8072 937 1183 0,'0'0'178'0,"0"0"-152"16,0 0 10-16,0 0 3 0,0 0-5 0,0 0-23 16,0 0-55-16,0 0-85 0,0 0-119 0,0 0-100 15,0 0 60-15,0 0 82 0,0 0 128 0,0 0 114 16,-27-25-30-16,36 34-44 0,2 3-131 0,-1 3 168 15,0-4 1-15,-5-3 0 0</inkml:trace>
  <inkml:trace contextRef="#ctx0" brushRef="#br0" timeOffset="161605.7674">8446 1214 0 0,'0'0'0'0,"0"0"0"0,0 0 0 0,0 0 60 16,0 0 214-16,0 0-103 0,0 0-79 16,0 0-79-16,0 0-38 0,0 0 16 0,0 0 7 15,0 0 7-15,0 0-11 0,47-120-3 0,-41 102-3 16,1 0-10-16,1 0-4 15,-2 2-5-15,2 1-8 0,1 5-23 0,1 0-10 0,0 1-27 16,-1 3-17-16,1 2 31 0,0 3 85 16,-2 1 0-16,3 0 0 0,-1 1 0 0,2 5 0 0,0 2 0 15,-1 0 0-15,2 1 0 16,2 0 0-16,-3 0 0 0,6 0 0 0,-5-3 0 16,5 1 0-16,-1-2 0 0,3-4 0 15,4 0 0-15,-2-1 0 0,2-6 0 0,2-2 0 0,3-2 0 16,1-4 0-16,-2-2 0 0,2 0 0 0,-2-2 0 15,1-3 0-15,0 2 0 0,-3-1 0 0,-2-1 0 16,-3 1 0-16,-1 0 0 0,-7-1 0 16,1-1 0-16,-7 2 0 0,0-1 0 0,-6 3 0 15,-1-1 0-15,-5 3 0 0,-5 2 0 16,-3 4 0-16,0 2 0 0,-6 2 0 0,2 4 0 0,-5 2 0 16,1 0 0-16,1 3 0 15,-1 5 0-15,0 4 0 0,1 4 0 0,0 2 0 0,0 2 0 16,4 3 0-16,-1 2 0 0,3 0 0 0,3-3 0 15,4 2 0-15,0-4 0 0,6-2 0 0,1-2 0 16,0-4 0-16,6-3 0 0,2-2 0 16,3-3 0-16,2-4 0 0,1 0 0 0,5-4 0 0,1-5 0 15,1-4 0-15,3-4 0 0,1-1 0 0,-1-7 0 16,4-1 0-16,-3-3 0 0,-7 6 0 0,0-1 0 16,-6 7 0-16,1-3 0 15,1-5 0-15,-5 2 0 0,4-6 0 0,-4 5 0 16,-2 1 0-16,-1-1 0 0,1 8 0 0,-4-6 166 15,1 5 43-15,-1-2-84 0,-1-1-108 16,-1 3-134-16,2 2-69 0,-2 7 4 0,1 1 150 16,-2 7 32-16,0 0 0 0,-2 0 0 0,-8 14 0 0,-4 13 0 15,-2 17 0-15,-1 11 0 0,0 9 0 16,-1 6 41-16,2 6-13 16,-3-1-97-16,9-18 69 0,1-21 0 0</inkml:trace>
  <inkml:trace contextRef="#ctx0" brushRef="#br0" timeOffset="162020.6046">8156 1262 0 0,'0'0'0'0,"0"0"0"0,0 0 0 16,0 0 0-16,0 0 0 0,0 0 0 16,0 0 0-16,0 0 0 0,0 0 0 0,0 0 0 15,0 0 27-15,0 0 106 0,0 0 11 0,-5-13-2 16,5 13-16-16,0 0-10 15,0 0-18-15,0 0-13 0,0 0-21 0,0 0-34 0,0 0-39 0,0 1-57 16,0 2-29-16,-3 3 2 0,1 4 19 16,-3 4 47-16,3 5 28 0,-2 3 12 0,1 5 6 15,2 0 3 1,0 4 12-16,1-5 6 0,0 1 0 16,1-3-4-16,4-5-14 0,0 0-12 0,4-4-6 15,-3-2-7-15,0 0-27 0,3-3-65 16,-2-4-135-16,-2-1-254 15,0-2 484-15</inkml:trace>
  <inkml:trace contextRef="#ctx0" brushRef="#br0" timeOffset="167054.6638">1311 3538 0 0,'0'0'0'0,"0"0"0"0,0 0 0 16,0 0 0-16,0 0 0 0,0 0 0 0,0 0 0 15,0 0 0-15,0 0 0 0,0 0 0 0,0 0 0 16,0 0 0-16,-41-29 10 0,41 29 90 15,0 0-33-15,0 0-39 0,0 0-26 0,0 0-23 16,0 0-20-16,0 0-16 0,0 0-15 0,0 0 56 16,0 0 16-16,0 0 0 0,0 0 0 15,0 0 0-15,0 0 0 0,0 0 0 0,0 3 0 0,0 1 0 16,0 2 0-16,0 0 0 0,1 3 0 16,0 0 0-16,0 0 0 0,3 0 0 0,-1 2 0 0,-2-1 0 15,2 1 0-15,2 2 0 0,-1 0 0 16,2 2 0-16,-2 0 0 0,4 1 0 15,-2 1 0-15,0 2 0 0,2-1 0 0,-1 1 0 16,-2 1 0-16,3-1 0 0,-2 1 0 16,-1 0 0-16,2 1 0 0,-3-1 0 15,4 1 0-15,-5-2 0 0,4 0 0 0,-3-1 0 0,4-3 0 16,-3 0 0-16,0-1 0 0,0-1 0 0,0-2 0 16,-3 1 0-16,3-4 0 0,-2 0 0 0,-2-2 0 15,1 0 0-15,0-3 0 0,-1 1 0 16,2-2 0-16,-3-1 0 0,1 0 0 15,-1 1 0-15,0-1 0 0,2 0 53 0,-1 1-8 0,2-1-25 16,-1-1-52-16,-1 2-54 0,0 0 86 0,0-1 0 16,-1-1 0-16</inkml:trace>
  <inkml:trace contextRef="#ctx0" brushRef="#br0" timeOffset="167517.9799">1251 4196 107 0,'0'0'87'0,"0"0"-1"0,0 0-30 0,0 0-85 0,0 0-137 0,0 0 25 16,0 0 141-16,0 0 0 0,0 0 0 15,0 0 0-15,0 0 0 0,0 0 0 0,0 0 0 16,0 0 0-16,67 66 0 0,-54-52 0 16,0 1 0-16,0-1 0 0,2-2 0 0,-4 3 0 0,0-3 0 15,0-3 0-15,0-1 0 0,-3-3 0 16,0-2 0-16,-6-1 0 0,2-2 0 0,-3 0 0 16,1 0 0-16,-2 0 84 0,1-1 191 0,0-2-11 15,0-4-65-15,4-5-63 16,-1-7-58-16,5-4-53 0,-2-6-8 0,-1-2 4 15,2-2 1-15,-3-2-2 0,1-1 0 16,-4 1-3-16,2-4 0 0,-1 3-2 0,-2-1-6 0,1-1-3 0,2 1-5 16,0-1 0-16,1 4 2 0,1 4-3 0,-3 5-1 15,2 8-4-15,-2 4-7 0,1 5-13 16,-1 1-13-16,0 2-15 0,3 3-12 0,-1 0-11 16,3 2-20-16,1 0-34 0,2 6-91 0,-2 5-144 15,-2-3 222 1,-2-1 143-16</inkml:trace>
  <inkml:trace contextRef="#ctx0" brushRef="#br0" timeOffset="168868.3242">1196 4644 0 0,'0'0'0'0,"0"0"0"0,0 0 0 16,0 0 0-16,0 0 0 0,0 0 0 0,0 0 0 15,0 0 0-15,0 0 0 0,0 0 0 0,0 0 116 16,0 0-2-16,0 0-20 0,0-1-20 16,0 1-16-16,0 0-18 0,0 0-13 0,0 0-7 0,0 0-3 15,0 0 2-15,0 0 7 0,0 0 7 16,0 0 8-16,0 0 7 0,0 0 6 0,0 0 3 16,0 0 3-16,0 0-5 0,0 0-9 0,0 0-7 15,0 0-8-15,0 0-7 0,0 0-4 16,0 0-7-16,0 0-7 0,0 0-4 0,0 0-5 15,0 0-3-15,0 0 1 0,0 0-4 0,0 0 0 16,0 0 2-16,0 0-2 0,0 0 6 0,0 0 1 16,0 0 0-16,0 0-3 0,0 0-4 15,0 0-6-15,0 0-6 0,0 0-3 0,0 1 0 16,-1-1-1-16,1 0-2 0,0 1-7 0,0-1-9 16,0 0-12-16,0 0-12 0,0 2-9 0,0-2-12 15,0 1-7-15,0 1 42 0,0 4 38 16,0 2 32-16,-1 1 39 0,1 2-21 0,0-2-13 15,0 2-8-15,0-1-12 0,0 0-2 0,0 0-2 16,0-1 0-16,1 1 0 0,2 0 1 16,-2-1-2-16,1 3 1 0,1-3 2 0,1 1 2 15,-3 0 0-15,1 1 0 0,3 0-2 0,-2 0 0 0,-2 0-2 16,2 0 0 0,0 1 4-16,1 0 0 0,-4 1 4 15,2-2-5-15,1 2-2 0,0-2 1 0,-1 1-2 16,0 0 2-16,5 0 2 0,-5-1-2 15,-1 0 1-15,3-2-1 0,-1 1 0 0,-2 0 0 16,1-2 2-16,-1 0 0 0,2 1 3 0,-2-1-1 0,1-1 3 16,-1 0 1-16,-1-2 1 0,0 0 0 0,1 0 1 0,-1-1 4 15,0 1 6-15,0-1 6 0,0 1 0 0,0-2 0 16,0 0-7-16,0-2-7 0,0-1-4 16,0 2-7-16,0-2-1 0,0 0-1 15,0 0-3-15,0 0 0 0,0 0-1 0,0 0 1 0,0 0 1 16,0 0 4-16,0 0 3 0,0 0 7 15,0 0 11-15,0 0 6 0,0 0 13 0,0 0 14 16,0 0 7-16,0 0 10 0,0 0 8 0,0 0 4 16,0 0 1-16,0 0-2 0,0 0-14 15,0 0-15-15,0 0-18 0,0 0-17 0,0 0-16 16,0-2-20-16,0 2-34 0,0 0-54 0,0-1-73 16,1-1-97-16,3-1-69 0,0-1-127 15,-2 2 366-15,0-2 105 0</inkml:trace>
  <inkml:trace contextRef="#ctx0" brushRef="#br0" timeOffset="169235.1355">1269 4739 0 0,'0'0'0'0,"0"0"0"0,0 0 0 16,0 0 0-16,0 0 0 0,0 0 0 0,0 0 0 0,0 0 0 0,0 0 0 16,0 0 0-16,-22-125 0 0,21 108 0 15,-3 0 0-15,3 1 0 0,0 0 0 0,1 0 11 16,0 3 72-16,0 0 12 0,0 4 19 0,0 1 7 16,0 3-28-16,0 1-21 0,0 3-33 15,0-1-40-15,0 2-48 0,0 0-60 0,1 0-64 16,3 0 30-16,1 0 38 0,0 0 57 0,2 3 48 15,3 1 0-15,1 3 0 0,0 2 0 0,2 3 0 0,1 3 0 16,-2 1 0-16,3 2 0 16,-1 2 0-16,1 2 0 0,0 2 19 15,1 1 14-15,-2 0 7 0,0-3 11 0,-1 0 0 0,-2 0-5 16,-1-1-14-16,-3 0-32 16,0-3-37-16,-2 0-82 0,0 0 3 0,-3-2 116 0,-1-5 0 0,1-4 0 15</inkml:trace>
  <inkml:trace contextRef="#ctx0" brushRef="#br0" timeOffset="169481.7991">1342 4875 0 0,'0'0'0'0,"0"0"0"16,0 0 0-16,0 0 0 0,0 0 0 0,0 0 0 16,0 0 26-16,0 0 93 0,0 0-33 0,0 0-39 15,0 0-36-15,0 0-43 0,0 0-9 16,0 0 3-16,-10-84 11 0,19 71 7 15,0-1 5-15,1 2 4 0,1-1 0 0,-1 0 3 0,1-3 2 16,2-1-10-16,3-1-18 0,-3-2 4 16,4-3 30-16,-3 2 0 0,0-1 0 0,0 0 0 15,-2-1 0-15,-3 6 0 32,0 6 0-32</inkml:trace>
  <inkml:trace contextRef="#ctx0" brushRef="#br0" timeOffset="170492.0729">1581 4308 0 0,'0'0'0'0,"0"0"0"0,0 0 0 0,0 0 0 0,0 0 159 0,0 0 34 15,0 0-94-15,0 0-75 0,0 0-61 16,0 0-66-16,0 0-108 0,0 0 87 0,0 0 124 16,0 0 0-16,0 8 0 0,5 7 0 0,0 3 0 15,0 4 0-15,1 3 0 0,0 2 0 16,4 3 0-16,-2 1 0 0,2 2 0 0,1-2 0 16,-2 0 0-16,1-3 0 0,2-1 0 15,-1-2 0-15,3-2 0 16,0-3 0-16,-3-2 0 0,2-1 0 0,-1-1 0 0,-1-2 0 0,2 0 0 15,-3-2 0-15,-1-2 0 0,0-1 0 0,-2-1 0 16,0-2 0-16,2-1 0 0,-4-2 32 16,1-1 4-16,-4 1-9 0,1-3-10 0,-2 0 8 15,-1 0 34-15,2 0 60 0,-2 0 69 0,0-3-20 16,0-2-46-16,-5-5-65 16,2-1-71-16,-5-2 9 0,-1-4 7 0,1-3 0 15,-1 2 4-15,-5-1 0 0,3 0 0 0,0 1-3 0,-2 0 0 16,1 3 4-16,1 1 3 0,1 2 2 0,-2 1 2 15,4 2-4-15,0 2-4 0,0 0 1 0,0 1-4 0,0 1 1 16,2 0-2-16,0 1 1 0,4 0 2 16,-2-1-1-16,1 1-2 0,2 0-5 15,0-2-9-15,1-2-7 0,0 0-7 0,0-3 0 16,4-1 2-16,1-3 3 0,4-2 4 16,-1-2 2-16,1 0 1 0,1-1 5 0,-1 1 2 15,2-1 1-15,-1 0 2 0,0 1 3 0,1 0-1 0,-1 1 2 16,-1 1 3-16,-2 2 1 0,0 2 0 15,-4 0 0-15,3 2-3 0,-3 3 0 0,-1 0 0 16,1 3 1-16,-1 2-2 0,-2 1-7 0,1 2-17 16,-1 0-47-1,0 0-78-15,2 2-8 0,-2 1 20 0,3 4 56 16,2 2 89-16,-2 4 29 0,2 3 9 0,1 4 4 0,3 4 4 0,-2 2-3 16,0 4-5-16,3 4-9 0,1 0-6 0,0 1-4 15,-1 1-5-15,3 0 8 0,-1 0 4 0,-1-3-2 16,-1-3 9-16,2-1-5 0,-1-4-2 15,0-2 0-15,-1-3-9 0,-1 0-3 0,-2-6-6 16,1-1-4-16,-4-4-2 0,2-3-4 0,-4-1-3 16,0-4 2-16,-1 1 7 0,0-2 20 15,-1 0 23-15,2 0 15 0,-2-2 10 0,0-3-47 0,0-2-27 16,0-4-31-16,0-5-31 0,0-2 18 16,-2-1-3-16,0-2 11 0,-2 0 5 0,-4-2 12 15,1 2 10-15,-1 1 1 0,-2 1 6 0,3 2-2 16,-2 3 2-16,-2 3 7 0,2-1 4 15,-1 3 1-15,1 2 0 0,0 0-4 0,-1 1-6 16,3 0-1-16,-3 1 3 0,4 0 9 0,-2 1 4 16,4 0 3-16,-2 2 1 0,4-1-5 15,-1 1-1-15,1 1-2 0,1-2-2 0,1 1-3 16,-2 0-6-16,2 0-5 0,0 0-7 0,0-2-16 16,0-1-12-16,0-1-15 0,3-2-4 0,3-3 8 0,2 1 11 15,-2-3 13-15,2 0 7 0,2-1 2 16,2-1 2-16,-1-2 1 0,3-1 0 15,-1 0 3-15,5-3 2 0,-3 0 3 0,4-2 0 16,0-1 0-16,0 0-3 0,1 1-2 0,-3 1 1 16,1 5-19-16,-4 2 3 0,-2 2 1 0,-4 3 6 15,-3 4 25-15,1-1 10 0,-5 4 18 16,0 0 13-16,0 3 5 0,-1 0-1 16,0 0-13-16,0 0-10 0,0 0-5 0,-1 0-3 0,0 0-3 15,1 2 4-15,-2 0-6 0,-3 0-17 16,1 5-30-16,-5-1-15 0,-2 4-9 15,0 3 7-15,0 2 20 0,-4 1 3 0,7 0 3 0,1 0-2 16,-1 1 1-16,3-1-2 0,1-2 3 16,3 0 3-16,0 0 2 0,1-1 3 0,0-2-1 0,1 1-1 15,0-3 3-15,5 0 5 0,-1 0 7 0,3 0-1 16,2-2-4-16,1-2-22 16,3-2-48-16,1 0-82 0,5-2-151 0,-5-1 9 0,-3 0 296 0</inkml:trace>
  <inkml:trace contextRef="#ctx0" brushRef="#br0" timeOffset="170921.8986">2422 4003 0 0,'0'0'206'16,"0"0"36"-16,0 0-34 0,0 0-49 16,0 0-50-16,0 0-57 0,0 0-40 0,0 0-37 15,0 0-29-15,0 0-16 0,0 0 2 0,0 0 9 16,0 0 13-16,0 0 17 0,-85 82 2 15,80-59 12-15,1-1 8 0,2 0 4 0,-1-3 3 16,0-2-6-16,2-3-2 0,1-5-4 0,0-3 0 16,0-1-1-16,0-2 0 0,0-1-2 15,1-2 3-15,2 0 3 0,-3 0 6 0,2 0 8 16,-1-2 8-16,1-1 34 0,2-3 14 0,1-3 11 0,3-5-3 16,3-5-28-16,-2-3-15 15,-1-4-11-15,-2 0-4 16,3-2-9-16,-8 1-13 0,3-4-23 0,-1-2-21 0,-2-3-26 0,-1-5-7 15,0-1 4-15,-1-2 13 0,-2 1 31 16,-1 0 23-16,-1 7 30 0,0 3 45 0,2 9 49 0,-2 6 33 16,2 6 19-16,3 7-11 0,-1 1-55 15,1 3-81-15,0 1-130 0,0 0-152 0,0 6 12 0,1 5 52 16,4 5 107-16,1 7 140 0,4 4 9 0,-1 5-1 16,1 6-11-16,3 2-12 0,2 2-4 0,-1 2 3 15,-2-1 4-15,6 0 14 16,-6-2 5-16,1-4 2 0,2-2 0 0,-3-5 1 15,2-5-15-15,-4-3-9 0,1-3-13 16,-2-5-24-16,-1-2-24 0,-1-3-66 0,-5-3-116 0,3-4-165 0,-3-1 381 16,-2-1 0-16</inkml:trace>
  <inkml:trace contextRef="#ctx0" brushRef="#br0" timeOffset="171085.3932">2457 3952 0 0,'0'0'0'0,"0"0"0"0,0 0 0 15,0 0 175-15,0 0-13 0,0 0-69 0,0 0-69 16,0 0-97-16,0 0-35 0,0 0-5 16,0 0 15-16,0 0 61 0,0 0 12 0,0 0 25 15,76-122 0-15,-63 111 0 0,-7 5 0 0</inkml:trace>
  <inkml:trace contextRef="#ctx0" brushRef="#br0" timeOffset="172492.9526">2798 3378 0 0,'0'0'0'0,"0"0"0"0,0 0 0 0,0 0 0 0,0 0 0 15,0 0 0-15,0 0 0 0,0 0 0 0,0 0 0 16,0 0 0-16,0 0 0 16,0 0 0-16,0 0 0 0,0 0 0 0,-1 7 0 0,0 2 0 15,0 4 0-15,0 3 0 0,-1 4 0 16,1 5 0-16,1 1 0 0,0 3 0 0,1 1 0 15,0 1 0-15,1 1 0 0,4 0 0 0,-2-1 0 0,3 0 0 16,-2-2 0-16,2 1 0 0,-1-3 0 16,-1-2 0-16,0 0 0 0,-1-2 0 15,-1-2 0-15,2-1 0 0,-3-4 0 16,-1-2 0-16,-1-2 0 0,0-3 0 16,0-2 0-16,0-1 0 0,-2-1 0 0,-2-3 0 0</inkml:trace>
  <inkml:trace contextRef="#ctx0" brushRef="#br0" timeOffset="173122.1894">2791 3636 0 0,'0'0'0'0,"0"0"0"0,0 0 0 0,0 0 0 0,0 0 0 0,0 0 0 0,0 0 0 0,0 0 0 16,0 0 0-16,0 0 0 0,0 0 0 0,0 0 0 16,84-120 0-16,-74 106 0 0,-1 1 0 0,0-1 0 15,-3 0 0-15,2-1 0 0,-2 3 0 16,-2 0 0-16,2 1 0 0,-1 0 0 0,-1 0 0 16,0 0 0-16,-2 3 0 0,4-1 0 15,-3-1 0-15,3 2 0 0,-2-1 0 0,3 0 0 0,-3 2 0 16,-1 2 0-16,2-1 0 0,-3 1 0 15,-2 2 0-15,1-1 0 0,-1 2 0 0,1 1 0 16,-1 0 0-16,0 1 0 0,0 0 0 0,0 0 0 16,0 0 0-16,0 0 0 0,0 0 0 15,0 0 0-15,0 0 0 0,0 0 0 0,0 0 0 0,0 0 0 16,0 0 0-16,0 0 0 16,0 1 0-16,0-1 0 0,0 2 0 0,0 0 0 0,2 2 0 15,-2-1 0-15,2 1 0 0,0 0 0 0,-1-2 0 16,0 1 0-16,1-3 0 0,1 0 0 15,-1 0 0-15,-1 0 0 0,0 0 0 0,-1 0 0 16,1 0 0-16,-1 0 0 0,0 0 0 0,1-5 0 16,0-1 0-16,0-3 0 0,3 1 0 15,-3-2 0-15,-1 2 0 0,0-2 0 16,0 1 0-16,0 3 0 0,0-1 0 0,-5 1 0 0,2 1 0 16,1 2 0-16,-3-1 19 0,1 2 8 15,-3 1-15-15,2 1-20 0,-3 0-21 0,-2 0 20 16,0 4 5-16,0 2 23 0,-2 1 20 0,2 0-11 15,-1 2 3-15,-1 2-12 0,-1 0-13 0,3 2-8 16,-1 0-5-16,6 1-3 0,-2 0-3 0,5 1-4 16,1 0 0-16,1 0-2 0,0 0 0 0,0 0 2 15,2 0 5-15,2-3 12 0,3 5 8 16,1-5 2-16,4 1 6 0,-2-1 1 0,1-2 4 16,0-1 2-16,4-2-13 15,-3-1-27-15,0-3-50 0,1-2 29 0,3-1 38 0,-5 1 0 0,-3-2 0 0</inkml:trace>
  <inkml:trace contextRef="#ctx0" brushRef="#br0" timeOffset="173766.7089">3079 3266 0 0,'0'0'0'0,"0"0"0"0,0 0 0 0,0 0 0 16,0 0 0-16,0 0 0 0,0 0 0 0,0 0 0 15,0 0 0-15,0 0 0 0,0 0 0 16,0 0 0-16,0 0 0 0,0 0 0 0,11 45 0 16,-5-45 0-16,-3-3 0 0,0-2 0 0,3 1 0 0,-3-3 0 15,3-3 0-15,-3 0 0 0,3-1 0 16,-4-2 6-16,0 0 13 0,-1 1-1 15,0-1-7-15,0 1-7 0,2 0 6 0,-3 0 11 16,0 4 23-16,0 1 27 0,0 4 27 0,0-1 35 0,-3 4 3 16,2 0-22-16,0 0-41 0,0 0-69 15,1 1-79-15,-2 5 3 0,0 4 3 0,-4 3 19 16,2 4 51-16,-2 2-11 0,3 1 6 16,-1 1-1-16,2-2 1 0,2 3-1 0,0-2-3 15,1 0 2-15,5-3-1 16,-3-1 3-16,5-3 3 0,0-3 4 0,-2 0 5 15,4-2 5-15,-1-3 4 0,3-1 5 16,1-2 1-16,0-2 6 0,1 0 8 0,3-4-4 16,-2-5-18-16,1-4-57 0,0-5-56 0,-1-1-48 0,-3-4 1 15,2-2 45-15,-3-2 43 0,-1 0 48 0,-4-3 10 16,2-1 1-16,-4-2-14 0,-2-1-25 0,-1-2 37 0,-1-2 0 16,0 1 0-16,-5-1 0 0,2 1 0 15,-7 3 0-15,2 2 0 0,-2 2 0 0,0 4 0 16,0 2 0-16,-1 6 120 0,0 3 21 15,0 2-17-15,1 4-19 0,-1 2-6 0,3 2-6 16,4 3-22-16,-2 1-23 0,4 1-52 0,-1 1-48 16,-3 7-16-16,3 6-7 0,-4 6 33 0,3 5 31 15,-3 5 5-15,5 2 6 0,-4 4 5 0,10 0-4 16,-4 3-1-16,0-1 0 0,4-2-4 16,3 1 1-16,2-1 2 0,-1-1 1 0,7-1 6 15,-3-3 7-15,5-1 5 0,-3-3 6 0,4 1-9 16,1-3-25-16,-4-2-72 0,4 1-130 0,-4-8-101 15,-8-6 313-15</inkml:trace>
  <inkml:trace contextRef="#ctx0" brushRef="#br0" timeOffset="174358.9248">3343 2732 0 0,'0'0'0'0,"0"0"0"0,0 0 1 16,0 0 88-16,0 0-33 0,0 0-92 15,0 0-74-15,0 0 110 0,0 0 0 0,0 0 0 16,0 0 0-16,0 0 0 0,0 0 0 0,0 0 0 16,54 78 0-16,-39-43 0 0,-4 3 0 0,1 4 0 15,-2 4 0-15,0 0 0 0,1 1 0 16,-2 0 0-16,1 1 0 0,-1 0 16 0,-4-2 15 15,3-4-7-15,-1-2 9 16,-4 0 3-16,4-3 2 0,-7-1 15 16,0 1 6-16,-1-1 15 0,-7-2-3 0,0 0-6 0,-3-4-14 0,-1 1-15 15,-4-4-14-15,0 1-28 0,-2-2-45 0,-4 0-60 16,-4-2-97-16,1-2-25 0,6-6 233 16,3-5 0-16</inkml:trace>
  <inkml:trace contextRef="#ctx0" brushRef="#br0" timeOffset="174633.9943">2655 3204 596 0,'0'0'-21'0,"0"0"-30"0,0 0-10 0,0 0 7 0,0 0 42 16,0 0 24-16,-54 131-2 0,49-89-2 0,5 3-3 16,0 4 6-16,0 4-2 0,8 1 4 0,0 0 4 15,4 1-9-15,3-3 2 0,-2 0 1 16,5-2 6-16,-1-3 4 0,1-3 3 0,3-4 7 16,-1-3-1-16,3-3 4 0,-1-4 3 15,2-1-5-15,-1-7-4 0,4-3-10 0,3-1-28 0,1-5-68 16,2-6-115-16,-7-2-239 0,-8-4 362 0</inkml:trace>
  <inkml:trace contextRef="#ctx0" brushRef="#br0" timeOffset="183234.4074">2600 1830 0 0,'0'0'0'0,"0"0"0"0,0 0 0 0,0 0 0 16,0 0 0-16,0 0 0 0,0 0 0 0,0 0 0 16,0 0 0-16,0 0 0 0,0 0 0 0,0 0 0 15,4 0 0-15,-4 0 0 0,1 0 0 16,-1 0 0-16,0 0 0 0,0 0 0 0,0 0 0 15,0 0 0-15,0 0 0 0,0 0 0 0,0 0 0 16,0 0 0-16,2 0 0 0,-2 0 0 16,0 0 37-16,0 0 35 0,0 0-17 0,0-2-11 0,2 2-8 15,0-3-10-15,0-2 10 0,5-5-3 16,1-2-3-16,4-3-5 0,-1-3-21 0,1 2-6 16,1-1-2-16,1 0 2 0,-1-2 2 15,0 0 2-15,5-1-2 0,-4-3-3 16,3 1-2-16,3 1-1 15,-2-1 1-15,2-1-1 0,0 2-3 0,2-1 1 0,1 2 1 0,2-1-1 16,0 0-1-16,0 0-2 0,0 0-1 0,3 3 1 0,-2-3 3 16,7 2 1-16,-8 0-2 15,1 4 3-15,-3 0 15 0,-2 1-3 0,2-1 3 16,5 1 2-16,2-4-18 0,2 0 7 0,5-3 0 16,-1 0-2-16,4-1 3 0,1 3-3 0,0-3-5 15,0 1 3-15,4 3 2 0,-4-2-2 16,1 1 3-16,-1 2 0 0,0-2-1 0,0 3 3 15,-1 0-5-15,-1-2-2 0,0 2 5 0,-3 1-3 16,3-1 3-16,-5 3 5 0,2-1-4 16,-2 1 0-16,1 1 6 0,-2-1 0 0,-1 1-1 0,-1 2 12 15,5-1 1-15,-4-1-7 0,1 3 3 16,-2-2-14-16,1 2-7 0,2 0 6 0,-5 2-12 0,3-1 11 16,-6 1-2-16,2 1 0 15,-1 1 12-15,-3-2-5 0,-1 1 3 16,3 0 2-16,-3 1-6 0,-2 0-2 15,1-1-2-15,3-1 2 0,-4 0-5 0,0 2 10 0,-5 0-1 16,0-2-8-16,-1 3 37 0,-2-1-11 0,0 0-2 0,4-1 5 0,-2 0-40 16,4 0 10-16,1 0-1 0,1-3-7 15,5 1 13-15,-3 0-7 0,8-3 3 0,-4 2 4 16,-2 2-9-16,5-1 2 0,-2 0-6 0,1-1 3 16,2 2 3-16,-1 0-1 0,0 1 10 0,1 0-7 15,-4-1 4-15,2 0 1 0,3 1-4 16,-4 1 3-16,2-2-9 0,0 1 5 15,-1 0 1-15,0 1-11 0,-1 0 13 0,-1-3-3 0,3 5 11 16,-2-4 14-16,-1 1-12 0,0 1 4 0,2 0-19 16,-3 0 0-16,-1-1 5 0,3 2-8 15,-2 1 10-15,-1 0-1 0,-1 1-1 0,2 0-1 16,-3 1-2-16,-4-2 5 0,3 1-5 0,-4 1 12 16,3 0-2-16,0 0-7 0,0 1 9 0,0-2-13 15,-1 1 9-15,0 1 4 0,-1-1-10 16,0 1 18-16,-2-2-15 0,-1 0-5 15,2 1 12-15,-3 0-9 0,2 0 9 16,-1-1-5-16,-2 2-2 0,0-1 0 0,1 0-4 0,-2 0 8 0,1-1-7 16,-1 1 3-16,-9 0 2 0,13 0 1 0,-10 1 4 15,0 0-14-15,9 0 8 16,-10 0-1-16,1 0-4 0,7 0 12 0,-8 0-7 16,-1 0-8-16,1 0 8 0,1 0-1 0,-3 0 1 15,3 0 7-15,-2 0-4 0,-5 0-3 0,0 0-6 16,0 0-1-16,6 0-3 0,-1 1 8 0,2 0 9 15,0 2 4-15,-7-3 14 0,0 0-6 0,0 0 1 16,0 0 12-16,0 0-10 0,0 0 12 0,0 0 0 16,0 0-9-16,0 0 7 0,0 0-14 15,0 0 4-15,0 0-9 0,0 0-1 16,0 0-6-16,0 0-8 0,0 0-2 0,0 0-9 0,0 0 14 16,0 0-6-16,0 0-3 0,0 0 10 0,0 0-14 15,0 0 1-15,0 0 17 0,0 0-10 16,0 0 9-16,0 0 1 0,0 0-8 0,0 0 8 15,0 0-3-15,0 0 6 0,0 0-1 16,0 0-5-16,0 0-3 0,0 0-10 0,0 0-1 0,0 0-3 16,0 0 1-16,0 0 3 0,0 0-3 15,0 0 3-15,0 0-11 0,0 0-16 0,0 0 36 16,0 0-33-16,0 0-45 0,0 0-71 0,0 0-109 16,0 0 237-16,0 0 21 0,0 0 0 0,0 0 0 15</inkml:trace>
  <inkml:trace contextRef="#ctx0" brushRef="#br0" timeOffset="183676.0677">6442 145 0 0,'0'0'0'16,"0"0"0"-16,0 0 0 0,0 0 0 0,0 0 0 15,0 0 0-15,0 0 0 0,0 0 0 0,0 0 0 16,0 0 0-16,0 0 0 0,0 0 67 0,0 0 29 15,0 0 20-15,0 0 12 0,0 0-4 16,0 0 12-16,0 0-20 0,0 0-8 0,0 0-16 16,0 0-15-16,0 0-7 0,0 0-16 15,0 0-4-15,0 0-19 0,0 0-14 0,0 0-12 16,0 0-25-16,0 0-9 0,0 0-30 0,0 0-23 16,0 0-18-16,0 0-31 0,0 0-20 0,0 0-45 15,0 0-33-15,0 0 129 0,0 0 65 16,0 0 74-16,0 0 68 0,0 0-82 0,0 0-15 15,0 0 3-15,2 0-1 0,6 2-3 0,-3 3 2 16,9 5-2-16,-5-5-2 0,4 5 7 16,-1 0 3-16,1 0-4 0,0-1 9 0,0 4-3 0,-1-1 16 15,-1 1 20-15,1-1-45 16,-2 3 9-16,-1-2-6 0,-1 2-13 0,0 1 47 0,-5 2 4 16,2-2-4-16,-5 4 0 0,0 6 0 15,-7 1-8-15,-7 13-34 0,-5-1 3 16,-5 5-9-16,-2-1-3 0,-3-3 26 0,4-1-13 0,0-5-14 15,3-7-21-15,3 0-38 0,3-3-58 0,1-1-82 16,3-2-123-16,1-2 144 0,2-3 183 0,4-7 0 16</inkml:trace>
  <inkml:trace contextRef="#ctx0" brushRef="#br0" timeOffset="184534.2392">6950 594 0 0,'0'0'0'0,"0"0"0"0,0 0 0 0,0 0 0 16,0 0 70-16,0 0 135 0,0 0 5 0,0 0-20 16,0 0-38-16,0 0-64 0,0 0-100 0,0 0-60 15,0 0-34-15,-22-52-45 0,22 52-42 16,-2-6-46-16,-1 0 97 0,0 0 142 0,2 1 0 16,1 5 0-16,0 2 90 0,0 10 22 0,0 5-68 15,1 6-14-15,1-1-5 0,-1 3-4 0,0 0 25 16,-1 1-7-16,0-2-14 15,3-3-12-15,-3-4-2 0,0-1-4 0,1-3 7 16,0-5-6-16,0 0 22 0,-1-3 33 16,0-2 26-16,0 0 48 0,0-3 15 15,2 0 10-15,-2 0 7 0,0 0-7 0,0 0-11 0,0-3-153 16,1-4-53-16,-1-1-54 0,0-6-37 0,1 2 108 16,1-4 9-16,-2 5 37 0,1-5-1 0,0-5-14 0,0-1 0 15,0-4-28-15,3 1 2 0,0-2 7 16,0 1 39-16,-1 0-28 0,1 0 72 0,0 0-25 15,1 2-73-15,0 6-10 0,-1-5-148 0,0 7-3 16,0-6 57-16,1 4 31 0,0 4 90 0,0-1 31 16,-2 8-28-16,0 1 21 15,-3 6-5-15,0 0 4 0,7-1 19 0,-2 1-1 0,0-1 13 0,3 2 9 16,-5 6-4-16,-2-1-3 16,2 9-5-16,-3-8-7 0,0 8 1 15,0-1-6-15,1-2-2 0,-1 0-9 0,0-7-17 0,0 9-30 0,-1-7-89 16,-1 0 9-16,0 6 14 0,2-7 24 15,0 0 98-15,0 1-4 0,0-2 2 16,0 1 12-16,1 0-8 0,3 1 2 0,2 1 0 16,5 7 0-16,5 5-23 0,3 5 6 0,-1-1 8 0,-3 2 16 15,-2-1 34-15,0-1-5 16,-6-1-10-16,-2-2-11 16,-4-2-6-16,-1 0 11 0,0 0 6 0,-6 0-4 15,-4-1-11-15,0 0-17 0,-3 1-13 0,-1-2-16 0,-2-1-3 0,-3-2-22 16,2-1-54-16,0 0-118 0,0-3-82 0,3-1 287 15,-2-3 10-15,3-3 0 0,5-1 0 0,-2 0 0 0,6-1 0 16</inkml:trace>
  <inkml:trace contextRef="#ctx0" brushRef="#br0" timeOffset="185951.2274">7237 630 0 0,'0'0'0'0,"0"0"0"0,0 0 0 16,0 0 0-16,0 0 0 0,0 0 0 16,0 0 0-16,0 0 0 0,0 0 0 0,0 0 0 15,0 0 0-15,0 0 0 0,0 0 0 0,0 0 0 16,74 0 0-16,-70 0 0 0,3 0 0 0,0-1 0 16,2-1 0-16,7-2 0 0,-9 0 0 15,0 1 0-15,10-5 0 0,-9 3 0 0,-1-1 0 16,10-6 0-16,-9 8 0 0,-1-3 40 15,8-3 303-15,-8 4-31 0,-1 0-55 0,2 0-36 16,-3 0-51-16,2 0-41 0,-2-1-42 0,1 1-37 0,-6 6-36 16,0 0-223-16,0 0-17 0,0 0-24 15,0 0-4-15,0 0 208 0,0 0 24 16,-1-2 23-16,-7-1 5 0,2 2-4 0,-8 1-18 16,3 5-5-16,-4 6-4 0,-7 7-26 0,2 0 1 15,2 3-2-15,1 3 4 0,4 0 24 0,2-1-1 16,4 1 12-16,4-3 9 0,1-1-8 15,2-2 5-15,0 0-15 0,5-1-11 16,1-2 7-16,3-3-3 0,1-1 17 0,2-3 6 16,2-2 16-16,0-1 12 0,2-2-4 0,-3-1 1 15,3-2-11-15,-2-2-13 0,2-6-17 0,-1-2-146 16,1-2 137-16,-2-4 31 0,2-4 0 0,-4 2 0 16,-2-1 0-16,-2 5 0 0,-1-3 0 0,0 0 0 15,-2-4 0-15,3-7 0 0,-1 3 0 16,0-6 0-16,-2 6 0 0,0-2 0 0,-1 3 0 0,-1-2 139 15,2 3 63-15,-3 6-35 0,1-7-67 0,-2 8-65 16,0-4-92-16,2 1-64 0,-3 4-52 16,0 1-43-16,0 9 140 0,1-1 76 0,-1 6 0 15,0 0 0-15,0 0 0 0,0 0 0 16,0 0 0-16,0 0 0 0,0 1 0 0,0 6 0 0,2 6 0 16,0 0 0-16,-1 4 0 0,0 0 0 15,0 1 0-15,1 15 0 0,0-1 0 0,2 9 0 16,-1-1 0-16,1-4 0 0,0-7 0 0,0-6 0 15,-1-6 0-15,2-7 0 0,0-3 0 16,0-2 0-16,-2-3 0 0,1 0 0 0,-1-2 0 0,0 1 0 16,1-1 118-16,-2-3 40 0,1 2-41 15,0-7-132-15,3 1 69 0,2-6-103 0,-1 0 59 16,1 0 68-16,2 0-93 0,-3-1 36 16,2 0-50-16,0 2 7 0,2-2-30 0,-1 0 39 15,0 0-16-15,2 0-37 0,0 2-21 0,0 3-2 16,-1-2 16-16,1 4 56 0,1 2 17 15,-2 3 0-15,2 2 0 0,-2 0 0 0,2 2 4 16,0 4 15-16,0 2-10 0,0 0 1 0,1 1-7 0,1 0 2 16,0 0 8-16,-1 0 2 0,2 1 5 15,-1-2 5-15,1-1 3 16,0-1 0 0,-1 1 4-16,1-6-22 0,1 0-132 0,0-1 23 0,-2 0 99 0,2-7 0 15,-1-1 0-15,1-1 0 0,-4-1 0 0,2-3 0 0,-2 1 0 0,-3-2 0 0,1 0 8 16,-2 1 63-16,-1 0 12 15,-4-1-5-15,4 1-37 0,-7 6-48 0,0-7-30 0,-1 6-29 0,0 1 26 16,0 0 20-16,-9 2 31 0,2 0 20 16,1 1-14-16,-12-1-8 0,11 5-20 15,-7 0-10-15,-1 5-6 0,2 0 0 0,0 3-12 16,8-5 1-16,-9 9 22 0,7-4 16 0,-7 6 0 16,3 2 0-16,4-5 0 0,0 1 0 15,3 1 0-15,1 0 0 0,2-1 0 0,-1 0 0 0,2-6 0 16,0 8 0-16,2-7 0 0,-1-1 0 15,2 1 0-15,4-4 59 0,1 1 19 16,0 0-12-16,7-2-33 0,-7-2-16 0,5-4-12 0,2-2-3 16,-4-3 4-16,0 2-6 0,1-5 1 15,-1 0-8-15,-1 0-22 0,1-1-32 0,-1 1-29 16,-1 1 10-16,-6 5 80 16,7-7 0-16,-3 6 0 0,-4 0 0 0,4 0 0 0,-7 7 0 0,4-2 0 15,4 0 0-15,-3 1 0 0,1 1 0 0,-3 6 0 16,1 0 0-16,-1 8 0 0,2-7 0 15,-1 8 0-15,2-2 0 0,-1-1 0 0,1 1 0 16,3-2 0-16,-3 0 0 0,-2-5 0 16,5 4 0-16,-3-4 49 0,0 0 45 0,5 2 5 0,-5-5-34 15,1-2-19-15,7-1 14 16,-7 0-69-16,1 0 50 0,5-9-19 0,-5 3-36 16,3-6-4-16,0-2-13 0,-1 1-5 0,0 0 65 15,0-1 55-15,-1-2 4 0,-2 4 8 0,2-3-58 16,-2 3-10-16,2 0-38 15,-7 6-21-15,6-8-51 0,-3 8-68 0,0-1-53 0,-2 0-48 0,-3 7 247 16,0 0 4-16,0 0 0 0,0 0 0 0,0 0 0 16,7-1 0-16,-1 0 0 0,-1-1 0 15,4 2 0-15,-6 2 0 0,4 5 0 0,-4-1 0 16,9 5 0-16,-6-6 35 16,0 0 16-16,9 6 2 0,-5-7-2 0,4 5 3 0,2-3 11 0,-4-4 5 15,6 2 5-15,-5-4 14 0,4 0-11 0,-4 0 4 16,4-2-9-16,-4-2-38 0,2-1-52 15,0-2-30-15,0 0 4 0,0-3-20 16,0 0-65-16,0 1-25 0,-3-1-52 0,2-1 50 0,-1 0 155 16,-9 5 0-16,12-7 0 0,-9 7 0 15,0-3 0-15,2 1 0 0,-9 8 0 0</inkml:trace>
  <inkml:trace contextRef="#ctx0" brushRef="#br0" timeOffset="186156.2938">9157 194 0 0,'0'0'0'0,"0"0"0"15,0 0 0-15,0 0 0 0,0 0 0 0,0 0 0 0,0 0 0 16,0 0 0-16,0 0 0 16,0 0 0-16,0 0 0 0,0 0 0 0,0 0 0 0,0 0 34 15,15 100-21-15,-14-81 4 0,1 1-24 0,0 0 14 16,-2 1 36-16,1 2-19 0,0 0-17 16,0-2-60-16,2 0-32 0,0-4 85 0,-2 3 0 15,2-6 0-15,0 1 0 0,-1-9 0 16,-1 1 0-16</inkml:trace>
  <inkml:trace contextRef="#ctx0" brushRef="#br0" timeOffset="186333.1064">9172 205 0 0,'0'0'0'0,"0"0"0"0,0 0 0 16,0 0 181-16,0 0-44 0,0 0-36 0,0 0-16 0,0 0-10 15,0 0-45-15,0 0-53 16,0 0-85-16,0 0-132 0,0 0 2 0,-16-43 238 15,14 36 0-15,2 7 0 0,0 0 0 0,0 0 0 16,0 0 0-16,0 0 0 16,0 0 0-16</inkml:trace>
  <inkml:trace contextRef="#ctx0" brushRef="#br0" timeOffset="186766.6216">9423 244 0 0,'0'0'0'0,"0"0"0"0,0 0 0 0,0 0 0 0,0 0 0 16,0 0 0-16,0 0 0 0,0 0 0 16,0 0 0-16,0 0 0 0,0 0 0 0,0 0 0 15,0 0 0-15,0 0 0 0,-23 114 0 0,23-100 0 16,0 1 0-16,0-3 0 0,0 1 0 0,0-8 0 16,7 7 0-16,-3-5 0 0,-2-1 0 15,3 1 0-15,-1-5 0 0,5 0 0 16,-3 1 59-16,7-3-43 0,-9 0 68 0,3-4 48 15,4-4-118-15,-3 3 7 0,-2 0-2 0,9-8-61 16,-9 6-31-16,8-6 63 16,-2 2-30-16,0 0 0 0,1 1-5 0,2 3-12 0,-3-2 19 15,5 2 38-15,-5 1 0 0,4 2 0 16,-2 1 0-16,-1 4 0 0,4-1 0 0,-4 0 0 0,2 0 0 0,-2 2 0 16,-2 2 0-16,-4-2 0 15,7 3 0-15,-7-1 0 0,0-1 0 0,0 2 0 0,1-2 0 16,-2 3 82-16,-1-1 32 0,3-1 10 0,-8-4 3 15,0 0 17-15,0 0-10 0,0 0 2 16,0 0-17-16,0 0-10 0,0 0-10 0,0 0-35 16,4 0-28-16,4 0-85 0,-3 0-24 15,3-8-78-15,-2 1 22 0,0-7 54 16,2 0-8-16,0-3 41 0,2 3-49 0,1-4 93 16,-2 0-7-16,2-2 1 0,2 1 7 0,1 0-114 15,-1 0 16-15,-1 1 15 0,3-1-21 0,-2 4-61 0,-2 1 120 16,-4 8 42-16,-1 1 0 0</inkml:trace>
  <inkml:trace contextRef="#ctx0" brushRef="#br0" timeOffset="187042.7851">8313 924 1420 0,'0'0'156'0,"0"0"-265"15,0 0 10-15,0 0 51 0,0 0 32 0,0 0 16 16,123-93-9-16,-77 75-6 0,7-1 4 0,9-1-6 16,4-1 7-16,0 2 8 0,-4 2 0 15,-10 1 24-15,-1 2-3 0,4-1-7 16,2-1-2-16,4 1-31 15,4-2-10-15,1 1-38 0,4-2-117 0,0-1-212 16,-18 8-198-16,-16 2 596 0</inkml:trace>
  <inkml:trace contextRef="#ctx0" brushRef="#br0" timeOffset="195905.833">10519 6082 0 0,'0'0'0'0,"0"0"0"0,0 0 0 16,0 0 0-16,0 0 0 0,0 0 0 0,0 0 0 15,0 0 0-15,0 0 0 0,-82-119 0 0,74 115 0 16,-2-1 0-16,0 1 0 0,-2 1 0 0,0 0 0 16,-1 0 0-16,-4 0 32 0,2 1 5 15,-2 0-2-15,-3 2-8 0,-1 0-10 0,-1 0-6 16,-5 0-2-16,2 2-3 0,-2 1-1 15,-2 2-1-15,-2 1-6 0,-1 3-4 0,-1 0-2 16,-1 4-6-16,0-2 2 0,-2 3-2 16,3-2 0-16,2 3 4 0,1-2-1 15,4-1 8 1,3 0 0-16,1 0 0 0,2-1-1 0,2 1-2 0,4-1 2 0,-2-2-2 0,2 2 2 16,3-2-4-16,0 1-2 0,-2-2-2 0,3 0-10 15,3-1 15-15,-2-2 7 0,4 1 0 0,1-2 0 16,3 2 0-16,1-1 0 0,0 0 0 0,0 1 0 15,0-1 0-15,1 3 0 0,5 2 0 0,-1-1 0 0,5 3 0 16,-1 2 0-16,1 1 0 0,2 1 0 0,-2 3 0 16,1 4 0-16,0 1 0 15,-2 3 0-15,0 3 0 0,1 4 0 0,-4 1 0 0,-1 4 20 16,1 4 8-16,-4 3 7 0,0 3 17 16,-1 3 7-16,-1 4 5 0,2 1-2 0,-2 0-8 0,0 1-4 15,-2 0-5-15,0-2-3 0,1-1 1 16,1-2-11-16,0-3 0 0,0-3-10 15,0-2-8-15,2-3 3 0,3-2-4 0,0-3 5 16,2-3 1-16,-1-2 0 0,2-1-3 0,2-2-6 0,0-2 0 16,1-3 8-16,2-2 6 15,0-3 8-15,1-3 7 0,3-3 4 0,-2-3 12 16,2-4 2-16,3-1 16 0,1-5 8 0,1 0-1 16,5-1 0-16,4-7-8 0,0-3-16 0,6-1-11 15,4-2-12-15,2-4-9 0,4-1-6 0,3 0-7 16,7 0-7-16,1-1-17 0,4 2-33 0,1 1-62 15,4 0-111-15,-2 2-200 0,-12 5-248 0,-17 3 518 0</inkml:trace>
  <inkml:trace contextRef="#ctx0" brushRef="#br0" timeOffset="196957.9798">19746 5261 0 0,'0'0'0'0,"0"0"0"0,0 0 0 0,0 0 0 0,0 0 63 16,0 0 107-16,0 0 3 0,0 0 9 0,17-126-10 15,-15 112-24-15,0 0-34 0,4 1-18 0,-3 1-11 16,2 0-11-16,1-1-13 0,1 4-26 16,1 0-21-16,2 2-15 0,2 0-11 0,1-1-7 15,6 1-3-15,-1 1 3 0,4 0 2 0,-1 2 1 16,1-1 2-16,3 2-4 0,0-1 5 16,1 1 1-16,0 1 5 15,3-1 11-15,0-1-1 0,0 1 3 0,-3-1-8 0,2 2-5 0,1 0-2 16,-1 0 0-16,-2 2 5 0,3 0-13 15,-1 0 0-15,-4 3-11 16,0 1-1-16,-1 2 11 0,-1 1-5 0,0 1 5 0,-1 1-1 0,4 0 1 16,-2 1 5-16,0 1 7 0,-1 0 12 0,2 2 4 15,-1 2 5-15,-2 1-4 16,-1-1-5-16,1 2-3 0,-1 2 2 0,-1 0 2 0,1 2 0 0,-2 0 4 16,2 3-5-16,-1 2 3 0,-3 1 0 15,3 1 3-15,-2 1 5 0,-3 4-1 16,-2 2 4-16,4 3-1 0,-5 1 9 0,2 2-2 0,-4 1 2 15,1 2-2-15,-2-2-11 0,1 1 1 0,-4 0-4 16,3 0 0-16,-3-3-4 0,0-1-1 16,-2-2-2-16,2 0 4 0,-3-4 0 0,0 1 2 15,-2-4 0-15,0 1-4 0,0-3 1 16,0-1 5-16,-3-1 3 0,-3-1 5 16,-2 1 5-16,1-4 2 0,-2-2 0 0,-3 0 3 0,-1-2 5 0,0 0 2 15,-5 0 7-15,-4-2 3 16,-1 2 1-16,-5-1 0 0,-8 1-3 0,-3 1-4 0,-5 2-5 15,-4-2-5-15,-6 2-5 16,-2-1-2-16,-6 3-3 0,-7-1-2 0,-4 1-3 0,-7 2-5 0,-10 2-4 16,-3 2-8-16,-7 2-38 15,-1 2-119-15,24-5-299 16,23-11-641-16</inkml:trace>
  <inkml:trace contextRef="#ctx0" brushRef="#br0" timeOffset="209049.7589">8956 6668 0 0,'0'0'0'0,"0"0"0"0,0 0 21 0,0 0 36 0,0 0-2 0,0 0-16 16,-53-122-17-16,53 116-15 0,0 1 2 0,0 2 6 15,0 2 12-15,0 1 8 16,0 0-4-16,0 0-1 0,0 0 0 0,0 0 7 0,0 0 7 15,0 0-1-15,0 0 22 0,0 4 30 0,1 3 27 16,5 3 23-16,-3 3-7 0,0 5-20 16,2 3-17-16,-3 6-19 0,1 1-14 0,2 4-17 15,-3 1-11-15,1 4-3 0,2 5-8 0,-2 0-7 16,2 5-5-16,-2-1-5 0,0 1-4 0,0 0 2 16,-1-1-2-16,2-2-1 15,1 1 0-15,1-1-5 0,1-2-5 0,-2-2-8 16,2-4-10-16,1 0-19 0,1-4-29 0,-3 0-37 0,2-5-58 0,1-1-83 15,2-5-99-15,-2-2-124 0,-5-6 261 16,2-7 209-16</inkml:trace>
  <inkml:trace contextRef="#ctx0" brushRef="#br0" timeOffset="209285.4231">9167 7262 0 0,'0'0'0'0,"0"0"0"0,0 0 0 0,0 0 0 16,0 0 0-16,0 0 45 0,0 0 247 0,0 0-4 16,0 0-27-16,0 0-26 0,0 0-31 0,0 0-30 15,0 0-26-15,0 0-32 0,-31-44-32 0,31 44-35 16,0 0-39-16,0 0-38 16,0 0-35-16,0 0-27 0,0 0-9 0,1 0 28 0,3 0 19 15,1 0 21-15,1 3-7 0,2 2-71 16,2 3-106-16,2-1-198 0,-4 0-252 0,0-2 633 0</inkml:trace>
  <inkml:trace contextRef="#ctx0" brushRef="#br0" timeOffset="210687.4414">9107 8644 83 0,'0'0'32'0,"0"0"-8"15,0 0 27-15,0 0-1 0,0 0-5 16,0 0-24-16,0 0-38 0,0 0-2 0,0 0 6 15,0 0 6-15,119-111 3 0,-91 111-2 16,-2 0-1-16,2 3-2 0,-1 6-1 0,-1 2 3 16,-1 2 1-16,0 2 6 0,-6 2 0 0,0 4 8 15,-7 2 3-15,-1 2 3 0,-4 2 5 16,-6 3 5-16,-1 1 8 16,-8 1 12-16,-4 4 12 0,-6 1 7 15,-2 3 1-15,-3 1 4 0,-5 0-7 0,-1 3-4 16,2-3 0-16,-4 0-5 0,-3-3 7 15,3-6 17-15,2-6 21 16,2-7 16-16,2-3 14 0,3-7-8 0,0-2-21 0,2-4-22 0,0 0-21 0,0-3-4 0,0-1-1 0,0-5-2 16,3-2-3-16,0-4-14 0,1-3-15 15,1-1-11-15,4-2-14 0,1-2-7 0,5 1 1 0,4 0 8 16,1 3 9-16,1 2-2 0,6 4-8 16,2 2-12-16,4 1-8 0,4 2 3 15,3 3 9-15,7 2 8 0,3 1 1 0,7 8 4 0,2 5 1 16,5 2-2-16,5 3 5 0,-1 4-7 0,6-1-3 15,-1 5-12-15,-1-2-49 0,2 2-67 16,0 0-122-16,-3-5-173 16,-13-5-202-16,-12-8 470 0</inkml:trace>
  <inkml:trace contextRef="#ctx0" brushRef="#br0" timeOffset="210910.8652">9979 8917 1976 0,'0'0'51'0,"0"0"-5"0,0 0-5 0,0 0-6 16,0 0-21-16,0 0-63 0,0 0-86 0,0 0-42 0,0 0 12 15,0 0 40-15,0 0 33 0,0 0-47 16,0 0-132-16,0 0-206 0,5-30-56 0,6 33 533 15</inkml:trace>
  <inkml:trace contextRef="#ctx0" brushRef="#br0" timeOffset="211825.1683">11551 8220 0 0,'0'0'0'0,"0"0"0"0,0 0 0 0,0 0 0 16,0 0 0-16,0 0 32 0,0 0 188 0,0 0-37 16,0 0-17-16,0 0-31 0,0 0-44 0,0 0-29 15,0 0-35-15,0 0-21 0,1-95-17 0,-17 96-18 16,0 7-6-16,-8 1 5 0,1 7 15 0,-6 3 14 15,-1 4 14-15,-2 2 4 0,0 3 0 0,-5 6 1 16,3-1-5-16,-4 2 0 0,3 1 4 16,-3-2 8-16,1-1 25 15,3-5 20-15,4-3 8 0,2-5-2 0,5 0-21 0,4-2-23 0,6-4-17 16,1-1-21-16,4-2-16 0,2 1-11 16,4 0-5-16,2-1 1 0,0 0 11 0,9 2 10 15,0 0 8-15,3 1 14 0,5-2 6 0,4 2 1 16,2 0 3-16,4-3-1 0,4 1-4 15,2-2 1-15,5 0-2 0,-2 0-4 16,3 2 2-16,1-1-2 0,1 1-2 0,-1 1 0 0,1 0-4 0,-2 1 2 16,-1 0-2-16,-4 2 3 0,-3 2-4 15,-1-1-1-15,-3 1-2 0,-5 1-5 0,-4-1 3 16,-3 0 0-16,-4-1 1 0,-1-1 5 16,-4-1 3-16,-4-1 11 0,-1-1 19 0,-3 1 24 15,-7-1 24-15,-8 1 8 0,0-1-6 0,-8 0-19 16,-1-1-19-16,-7-1-13 0,0-1-6 15,-2-2-8-15,-4-1-6 0,1-3-14 0,3 0-15 0,-2-2-21 16,5-1-33-16,1-1-53 0,2 0-78 0,5 0-114 16,0-3-175-16,10-1-24 0,4 2 515 0</inkml:trace>
  <inkml:trace contextRef="#ctx0" brushRef="#br0" timeOffset="212246.3959">12231 8074 638 0,'0'0'37'0,"0"0"-2"15,0 0-11-15,0 0-5 0,0 0-33 0,0 0-50 16,0 0-53-16,0 0-17 0,0 0 26 16,0 0 37-16,0 0 37 0,0 0 10 0,0 0 10 0,0 0 19 15,-16-32 41-15,16 37 54 0,1 1 48 16,-1 0 33-16,0 5 12 0,0 2-19 0,0 4-29 16,0 4-30-16,0 3-30 0,0 3-20 15,0 5-12-15,1 3-9 0,-1 4-5 16,4 3-2-16,0 3-1 0,-2 3-1 0,5 2-3 15,-1-1-4-15,1-1-6 0,1-1-6 0,1-1 0 16,1-2-7-16,-1-1 4 0,-2-3-2 16,1-2-3-16,1-2-1 0,1-2-4 0,-2-1-1 0,1-4 0 15,0-1-6-15,-3-4-7 16,2-2-15-16,2-2-9 0,-1-4-13 0,-1-4-23 16,-2-2-27-16,3-5-51 0,-2-4-44 0,-1-1-36 0,0-11-99 15,5-5-134-15,-4 0 273 0,-3 4 189 0</inkml:trace>
  <inkml:trace contextRef="#ctx0" brushRef="#br0" timeOffset="212788.2198">12834 8189 0 0,'0'0'0'0,"0"0"0"0,0 0 0 0,0 0 56 0,0 0 108 16,0 0-71-16,0 0-41 0,0 0-15 15,0 0 2-15,0 0-4 0,0 0 1 0,0 0 17 16,0 0 1-16,0 0 6 0,-16 5 6 0,6 5-4 16,-3 3 10-16,-1 0 5 0,-3 0-5 15,2 0-9-15,-1 1-2 0,-2 0-6 0,2-2 0 16,-1 1 2-16,-3 0-6 0,1 1-1 0,1 0-4 16,0-1 0-16,1 1 3 0,1-1-4 0,3-2-5 15,0-1-10-15,1 1-12 31,0 2-10-31,4-3-8 0,-2 2-6 0,3-2-5 0,0-1-3 0,4 0-3 0,0 1-6 0,0-1-2 0,6-1 3 16,-3 1 4-16,2-1 7 0,1 1 6 0,4 0 6 16,1 0 2-16,3 0 4 0,0-2 5 15,2 1-2-15,5-1 7 0,1-2-2 16,1-1 3-16,4-2 3 0,3-1-5 0,0-1 3 0,4 0-6 16,1-3-5-16,1-1 4 0,0-1-4 15,1-2-1-15,1-1-1 0,1 0-8 0,1 1-1 0,-3 0-1 16,0 2 2-16,-2 0 2 0,0 2-3 15,-1-1 0-15,0 3-4 0,-1 1 1 0,0 0-1 16,-4 0-3-16,-4 5 8 0,-1 0-8 16,-1 0 0-16,-1 2 1 0,-4 2-5 15,2 0 7-15,-2 3 4 0,0 0 0 0,-2 2 2 0,0 1-1 16,0 0 1-16,-1 3 0 0,-3 0 4 16,1 1 2-16,-2 0-3 0,3 0 0 0,-3-1-3 0,5 0 1 15,-2 1 2-15,3 0 1 0,-1-2 3 16,1 1-5-16,-1-2-1 0,0 0-3 0,1-2-23 15,-2 0-51-15,0-2-74 0,-2-2-102 0,0-1-139 16,0-3-164-16,-6-3 358 0</inkml:trace>
  <inkml:trace contextRef="#ctx0" brushRef="#br0" timeOffset="213184.7005">13729 8313 92 0,'0'0'45'0,"0"0"3"0,0 0 9 0,0 0-9 0,0 0-27 15,0 0-33-15,0 0-14 0,0 0 14 0,0 0 39 16,0 0 24-16,0 0 0 0,0 0 3 0,0 0-1 16,0 0 12-16,17-6 13 0,-13 13 20 0,-1 3 15 15,0 1 2-15,-1 5-6 0,0 3-14 16,0 4-25-16,3 3-12 0,-3 1-11 0,1 2-9 16,1 0-7-16,1 0-9 0,-2 2 0 0,3-3-7 15,1-1 2-15,-1-1-3 0,2-2-5 0,0-1-4 16,-1-3-1-16,-2-1-5 15,1-3-11-15,-1-3-22 0,0-2-36 0,-3-2-47 0,-1-3-72 16,-1-2-111-16,0-1-167 0,0-3 135 0,0 0 332 16</inkml:trace>
  <inkml:trace contextRef="#ctx0" brushRef="#br0" timeOffset="213447.7229">13779 7894 2118 0,'0'0'41'0,"0"0"-7"0,0 0-8 0,0 0-1 0,0 0-33 0,0 0-71 15,0 0-103-15,0 0-61 0,0 0 27 0,0 0 67 16,0 0 98-16,0 0 58 0,0 0 5 0,-21-29-2 15,30 35-9-15,-1 0-39 0,0 2-56 16,-2 1-76-16,-2 1-117 0,1 1-172 0,-3-1 161 16,0-3 298-16</inkml:trace>
  <inkml:trace contextRef="#ctx0" brushRef="#br0" timeOffset="213724.9002">14208 7691 1213 0,'0'0'813'0,"0"0"-795"0,0 0-75 16,0 0-79-16,0 0-11 0,0 0 19 16,0 0 56-16,0 0 73 0,0 0 6 0,9 135 3 15,4-86-1-15,4 4 1 0,0 5-1 0,1 3-1 16,-2 1 1-16,2 3-1 0,-3 0-1 15,0-3 0-15,-4-2-3 0,1-6-1 16,-4-5-2-16,0-6 0 0,-2-3 2 0,1-3 1 0,-5-2 1 16,2-4 1-16,1-2-2 0,-4-5 1 0,3-2 0 15,0-2-2-15,1-5 1 0,0-3-4 0,-1-4-17 16,0-1-44-16,-1-5-66 0,0-1-79 0,-1-1-97 16,1-2-225-16,-1-1 133 0</inkml:trace>
  <inkml:trace contextRef="#ctx0" brushRef="#br0" timeOffset="213988.8228">14576 7636 1352 0,'0'0'110'0,"0"0"-7"0,0 0-33 0,0 0-81 15,0 0-119-15,0 0-38 0,0 0-2 0,0 0 77 16,0 0 100-16,0 0 14 0,0 0 10 0,57 124-2 15,-39-80-3-15,0 4-7 16,1 4-1-16,-1 4 0 0,-1 3-4 0,-1-1 0 0,-3 1 1 16,0-3 2-16,-3-2 1 0,-1-3-1 0,0-1-5 15,-2-4-12-15,1-6-12 0,1-4-15 16,-2-5-25-16,2-4-40 0,-2-2-62 0,5-3-96 16,0-4-156-16,-3-6 60 0,-3-6 346 0</inkml:trace>
  <inkml:trace contextRef="#ctx0" brushRef="#br0" timeOffset="214305.939">15531 7903 484 0,'0'0'648'0,"0"0"-527"16,0 0 1-16,0 0-11 0,0 0-59 0,0 0-76 15,0 0-45-15,0 0-11 0,0 0 24 0,0 0 27 16,-124 79 18-16,101-46 9 15,0 3 0-15,2-4 3 0,4 1 3 0,4-4 4 0,1-2 7 16,5-3 1-16,1-1 4 0,6-4-3 16,0-3-4-16,3 1 3 0,6 1 2 0,5 0 1 15,6 0 10-15,3 0 0 0,4 0-3 0,6-2 1 16,1 0-7-16,5-2-7 0,0 0-4 16,2 0-6-16,-3 0-3 0,-2-2 0 15,-7 1-5-15,-7 1-2 0,-3 1-7 0,-8 0-4 16,-4-1 3-16,-5 4 11 0,-2-1 11 0,-8 3 16 0,-8-1 8 15,-6 3-10-15,-5 1-27 0,-9 1-44 16,-4 1-65-16,-3 0-105 0,-7-1-173 16,13-8-206-16,12-6 395 0</inkml:trace>
  <inkml:trace contextRef="#ctx0" brushRef="#br0" timeOffset="214717.2777">12644 9687 2439 0,'0'0'-16'0,"0"0"-107"15,0 0-54-15,0 0 1 0,0 0 43 0,0 0 102 16,0 0 46-16,139-26 3 0,-79 13 5 0,10-4 7 15,8-4 7-15,10-2 5 0,5-4 6 0,10 0 3 16,5-2-1-16,4 0-1 0,3-1-7 16,2-1-8-16,3 2-10 0,0-1-3 15,5 1-3-15,0 1-8 0,-3 2 0 16,0 1-6-16,-2 3 1 0,-4 0 5 16,-3 1 4-16,-3 0 7 0,-7 3-1 0,-3-1-4 15,-7 3-7-15,-4 0-1 0,-8 1-1 0,-7 2 0 16,-5 3-1-16,-7 1-3 0,-6 2-2 15,-9 1 2-15,-8 1-2 0,-7 3 0 0,-7-1 3 0,-8 3-7 16,-5 2-3-16,-7-2-4 0,-4 0-14 16,-1 0 2-16,-6 2 2 0,-10 5-9 0,-12 4-29 0,-10 6-51 0,-14 5-63 0,-13 2-72 15,-10 2-97-15,-8 2-135 0,-6-1-127 16,21-7 275-16,18-6 328 0</inkml:trace>
  <inkml:trace contextRef="#ctx0" brushRef="#br0" timeOffset="214952.7124">13317 9906 294 0,'0'0'247'16,"0"0"0"-16,0 0-99 0,0 0-65 0,0 0-27 15,0 0 17-15,0 0 66 0,0 0 33 0,124-17-2 63,-66 3-23-63,13-4-13 0,7-2-6 0,9-4-9 0,7 0-19 0,5-3-15 15,7-1-19-15,2 2-13 0,3-2-9 0,1 3-11 0,-2-2-9 0,1 1-9 0,0-1-2 16,0 2-6-16,-5 0 4 0,-4 3-2 0,-5 1-1 0,-9 2-3 0,-7 2-6 0,-6 3-5 16,-5-1-12-16,-9 4-16 0,-8-1-39 0,-5 3-50 0,-6 3-82 0,-9 1-161 15,-11 2-470-15,-9 3-132 0</inkml:trace>
  <inkml:trace contextRef="#ctx0" brushRef="#br0" timeOffset="217273.0825">16666 6711 0 0,'0'0'0'16,"0"0"0"-16,0 0 0 0,0 0 0 0,0 0 0 15,0 0 0-15,0 0 0 0,0 0 0 0,0 0 0 16,0 0 0-16,0 0 0 0,0 0 34 0,-23-47 106 16,23 46 12-16,2-1 2 0,-1 1-2 15,-1-2-6-15,0 2-16 0,1 1-21 16,-1 0-28-16,0 0-35 0,0 0-31 0,1 0-21 0,2 0-18 15,-1 0 9-15,2-3 10 0,5 0 8 0,3 0 11 16,0-2-8-16,5 1-9 0,-2 2 3 16,2 0-6-16,2-1 3 15,2 2 4-15,0 1 3 0,0-1 5 16,5 2 0-16,-2-1 0 0,4 0-3 0,-1 3-2 0,0 0-2 16,0 1-1-16,2 2-1 0,-3 1-4 15,2 1 1-15,1 1-3 0,-2 3-5 0,-1-1 4 0,-1 0-2 16,-2 3 1-16,0 1 4 0,-3 1-2 0,1-1 0 0,-1 2 0 15,0 0-2-15,-2 0 3 0,2 3 1 0,-6-2 2 16,3 1 4-16,-5 2 1 0,5-1 1 0,-6 2-2 16,0-1 5-16,-2 0 1 0,-5-3-1 15,3 0 6-15,-5 1-3 0,-1-1 2 0,3-1 1 16,-4 2 1-16,0 1 4 0,0-2 1 16,-5 3 3-16,0-1 2 0,0 1-3 0,-4 1 3 15,0-1 0-15,3 2-2 0,-3-3 0 0,-1 1-3 16,-3-3 0-16,3 0-4 0,3 0 3 15,-4-2 3-15,-1 0 1 0,1-1 2 0,-4 1 2 16,3 1-2-16,-5-2-2 0,5 2 0 0,-7 0-3 16,1 1 0-16,-1 2-1 15,-4-1-4-15,0 2 0 0,-1 0-3 0,-2 0 1 0,-2 0-3 0,2 3 1 16,-2 0-4-16,0-1-2 0,3-2 0 0,0 2-4 16,2-2 3-16,-2 0-1 15,1 0 0-15,3-4 2 0,0 2 1 0,1-3-4 16,2 1 2-16,4-1-2 15,-1-1 2-15,0-1 0 0,3 1 0 0,-4-1-1 0,4 0-1 0,2-2-1 0,-2-1-3 16,3 2 1-16,0-1 0 0,-2 0 0 16,2 0 0-16,2-1 0 0,-1-1 4 15,1-2 0-15,2-2 0 0,1 0 0 0,2 0-9 16,-1-2-5-16,0 1-4 0,1 0-7 0,2-2 3 0,0 1-4 16,0-1-8-16,0 1-10 0,0-2-26 15,0 1-29-15,0 0-31 0,0-1-33 0,0 0-24 16,0 2-42-16,-1-3-74 0,0 2-82 15,0-3 342-15,-1 1 41 0</inkml:trace>
  <inkml:trace contextRef="#ctx0" brushRef="#br0" timeOffset="217620.313">16566 7751 0 0,'0'0'0'0,"0"0"147"0,0 0 112 0,0 0-18 15,0 0-115-15,0 0-105 16,0 0-93-16,0 0-65 0,0 0-41 0,0 0-30 16,0 0 80-16,0 0 80 0,0 0 83 0,-9 1 83 0,9 13-30 15,-1 4-13-15,-2 4-12 0,-5 4-17 16,0 1-3-16,2 0-19 0,0 2-9 0,-3-2 0 16,6-2-8-16,-3 0 3 0,3-5-2 15,2 1 5-15,-2-3 4 0,3-2 6 0,0-1 12 16,0-1 2-16,0 0 4 15,0 0 0-15,3-3-5 0,0-1 1 0,5-2 8 0,-1-2 12 0,2-1 9 16,2-1 11-16,5-2 4 0,2-1 1 16,7-1-1-16,3 0-12 0,5-6-17 0,4 2-13 15,5-3-18-15,6-2-4 0,2-2-6 0,3 3 0 16,1-2 0-16,3 2-8 0,-1 2-10 0,-1 4-37 16,-5 1-79-16,-2 1-118 15,-5 1-238-15,-12 3-200 0,-11-1 679 0</inkml:trace>
  <inkml:trace contextRef="#ctx0" brushRef="#br0" timeOffset="220481.1548">16801 8872 0 0,'0'0'0'0,"0"0"0"0,0 0 0 0,0 0 0 0,0 0 197 0,0 0-5 0,0 0-68 0,0 0-48 0,0 0-40 15,0 0-31-15,0 0-18 0,0 0-15 0,0 0-9 16,-2-3 0-16,2 3-4 0,0 0 3 15,0 0 7-15,0 0 13 0,1 0 14 0,0 0 65 16,6 0 42-16,-1 0 28 0,4 0 26 0,5 0-41 16,3-2-24-16,3-3-17 0,3-1-18 0,5-2-9 15,2 0-8-15,4-3-9 0,1 1-8 16,5 1-7-16,-1-2-4 0,1-1-2 0,2 0 2 16,-2 1 2-16,-2 1-2 0,-1 1 0 15,-3 1-5-15,-2 0-1 0,-6 3-3 0,0-1-1 0,-5 3 4 16,-4 0-2-16,-6 1 1 0,-4 0 1 15,-4 1-4-15,1 0 1 0,-4 1 6 0,-1-2 5 16,0 2 10-16,0 0 0 0,0 0-2 0,0 0-8 16,0 0-9-16,0 0-3 0,0 0-10 15,0 0-10-15,0 0-24 0,0 0-39 0,0 0-20 16,1 0-24-16,1 2-21 0,0-1-26 0,5 0-101 16,2 1-113-16,-2-2 175 0,-2 0 211 0</inkml:trace>
  <inkml:trace contextRef="#ctx0" brushRef="#br0" timeOffset="226178.0772">18351 8585 0 0,'0'0'0'0,"0"0"0"16,0 0 0-16,0 0 0 0,0 0 0 0,0 0 0 16,0 0 0-16,0 0 0 0,0 0 0 0,0 0 0 15,0 0 0-15,0 0 0 0,0 0 0 0,0 0 0 16,-11 75 0-16,11-75 0 0,1 0 0 16,1 0 0-16,-1-2 0 0,6-4 133 0,-2-3 11 15,9-3-57-15,-1-5-44 0,3-4-21 0,0-1 1 16,4-3 1-16,-1-2-3 0,2-3 3 0,-2-1-2 15,-1-3 2-15,-1 2 4 0,-1-3 1 0,-3 3 1 16,1 0-4-16,-2 2-2 16,-2 2-7-16,-4 1-1 0,0 0 3 15,-4 4 4-15,-1 4 8 0,-1 2 2 0,-1 2-2 16,-2 2-7-16,-4 2-6 0,3 3-10 0,-3 3-10 0,-2 0-26 16,3 2-34-16,-6 3-32 0,1 0-17 15,-1 0 3-15,-2 4 20 0,-4 5 20 0,-1 1 13 0,1 4 10 16,2 0 6-16,-1 1 7 0,3 0 4 0,3 1 2 15,-3-1-1-15,6-3-2 0,3 2-6 16,-1-4 2-16,5 2 19 0,0-2 14 0,1 0 0 16,1-2 0-16,5-1 0 0,-2 0 0 0,4-1 0 15,3-1 0-15,-2-1 27 0,1 0 13 16,1-2-3-16,0 1-6 0,4-2-4 0,-2-1-4 16,1 0-4-16,4 1-3 0,0-1-3 0,-3 0 0 0,4 0 1 15,0 0 3-15,0 0 2 16,-1-2-4-16,-4-1-2 0,3 2-5 0,-5 0-5 15,-2 1-10-15,1 0-17 0,-3 0-15 0,-3 1-11 16,2 3-2-16,-1 1 10 0,-2 2 14 16,-1 2 12-16,2 3 16 0,-2 0 9 0,-2 4 12 15,4 0 10-15,-4 2 1 0,1 2-3 16,0-1 0-16,5 1-7 0,-4-2 2 0,4-1 0 0,-3-1-7 16,4 1 4-16,2-3 0 0,-1-2 2 15,0-1 8-15,1 0 8 16,1-2 13-16,-1-2 12 0,2-1 4 0,-1-2-4 0,0-1-4 0,2-2 3 15,1-1 0-15,1 0-2 0,2 1-18 16,2-6-38-16,1-2-45 0,1-1-65 16,0-3-77-16,2-2-108 0,3-2-86 0,-6 5 376 0,-7 2 0 0</inkml:trace>
  <inkml:trace contextRef="#ctx0" brushRef="#br0" timeOffset="227213.2955">19237 8277 0 0,'0'0'0'0,"0"0"0"0,0 0 0 15,0 0 0-15,0 0 0 0,0 0 0 16,0 0 0-16,0 0 0 0,0 0 0 16,0 0 0-16,0 0 0 0,0 0 0 0,0 0 0 0,0 0 0 15,94 42 0-15,-75-42 0 0,2-3 0 0,-1-2 0 16,-1-2 0-16,0 0 0 0,-1 0 0 15,-4 0 23-15,2-1 22 0,-5 2 2 0,-1-2 7 16,-5 1 13-16,3 0 12 0,-5 0 15 16,2 0 8-16,-4 1-5 0,-1 1-12 0,0 2-15 0,0-2-23 15,-2 2-25-15,-3 2-36 0,-4 1-34 0,2 0-22 16,-7 1-3-16,0 5 15 0,-4 3 18 0,-3 3 18 16,-2 3 14-16,-3 2 9 15,4 2 6-15,-5 1 7 0,4 1 1 0,2 1 1 16,3 1-3-16,4 0-3 0,1 0-9 0,4-1-3 0,1-2-9 15,2-2-2-15,5 0 7 0,1-2 3 16,0 0 7-16,6-1 7 0,3-1 4 16,0 0 5-16,3-3 7 0,2 1 3 0,4-3 6 0,4-1 7 15,4-2 3-15,-1 0-3 0,6-5-6 16,4-1-20-16,0-1-28 0,6-6-34 16,2-2-48-16,4-3-46 15,2-3-50-15,-4-1-27 0,5-1 39 0,-2-3 177 0,-5 1 0 0,-2 0 0 0,-1 1 0 16,-5-2 0-16,-3 1 0 0,-5-2 0 0,-2 4 0 15,-5-1 0-15,-5 3 0 0,-4 4 0 16,-3 2 0-16,-3 2 13 0,-4 3 203 0,-1 2-17 16,0 1-62-16,-6 1-77 0,1 0-59 15,-4 0-33-15,-6 5-8 0,2 3-1 0,-6 3 20 0,1 4 14 16,-1 1-2-16,1 5 9 0,-1 0-2 0,0 3 2 16,2-1 5-16,4-1-7 0,3-3-5 15,1-1-7-15,5 0-3 0,4-2 1 16,0-2 6-16,0 0 7 0,5-2 6 0,4 0 12 0,1-2 13 15,1-1 13-15,6-5 18 0,-3-1 10 16,4-3 2-16,1 0-1 0,2-5-11 0,2-2-13 16,4-6-15-16,2-3-18 0,1-1-8 0,0-1-16 15,-1 0-13-15,-2-2-13 0,1 1-19 0,-5 0-4 16,3 0 7-16,-6 3 11 0,-4 0 17 16,1 3 8-16,-6 4-2 15,-1 2-14-15,-5 3-41 0,-1 3-34 0,-2 1-22 0,-1 0-3 0,-1 2 35 0,1 4 98 16,-1 2 0-16,0 0 0 15,0 3 0-15,0 2 0 0,2-1 0 0,-2 1 18 16,0 1 20-16,0-2-2 0,4-1 1 0,2-2 4 16,0 0 6-16,3-2 2 0,0-1 7 0,2-2 3 15,0-1 8-15,0-1 2 0,6-2 2 16,-3 0-2-16,6 0-11 0,1-5-2 0,6-2-2 16,-4-2-5-16,7-2 3 0,0-1-2 0,-1-3-4 15,0-3 1-15,-3-3-5 0,2-2-4 0,-1-6-6 16,-3-2-13-16,-3-1-8 0,1-2-3 15,-3-1-4-15,-6-2-11 0,-5-1-11 0,2-1-13 0,-7-1-4 16,-1-3 7-16,-4 2 9 0,2 0 10 16,-3 0 2-16,-7 2 4 15,0 2 8-15,-1 4 7 0,-4 7 14 0,-1 3 21 0,0 6 10 0,2 6-3 16,0 2-28-16,1 6-67 0,2 3-83 0,-1 5-28 16,1 9 9-16,-3 6 42 0,-2 9 70 15,3 5 27-15,-2 9 13 0,2 6 4 16,3 6-1-16,3 5 2 0,2 7-1 0,3 2 0 0,3 3 13 15,0-1 0-15,8-6 2 0,4-4 4 16,6-8-11-16,2-6-8 0,0-6-13 16,6-4-18-16,-3-4-17 0,4-4-16 0,-2-1-16 15,0-4-27-15,-2-3-59 0,0-2-131 16,-9-5 69-16,-5-6 215 0</inkml:trace>
  <inkml:trace contextRef="#ctx0" brushRef="#br0" timeOffset="228212.3091">21731 8589 0 0,'0'0'0'0,"0"0"0"0,0 0 0 0,0 0 0 0,0 0 0 0,0 0 0 16,0 0 79-16,0 0 27 0,0 0-2 0,0 0-1 16,0 0-16-16,0 0-27 0,0 0-29 15,0 0-32-15,-75-56-21 0,71 58-6 0,-3 3 16 0,-2 4 18 16,-2 2 22-16,3 4 12 0,-2 2-4 15,-4 3-4-15,2 1-7 0,-1 0-8 0,5-1-3 16,-1 1-5-16,3-2 2 0,3-1-3 0,2-2 3 16,1-4 2-16,0 0-1 15,2-3 2-15,3-1 4 0,1-2 4 0,0-1 12 16,0-2 7-16,2-2 14 0,-2 1 14 0,-1-2 17 16,3 0 25-16,0-4 8 0,0-3-7 0,1-3-16 15,2-5-28-15,2-2-16 0,-3-4-10 0,2-3-3 16,-1-2-10-16,-3-2-9 0,1 0-6 0,-1-2-11 15,-1 1 5-15,0-1 1 0,-1 1 4 16,3 3-4-16,-2 1-7 0,2-1-9 0,3 3-17 0,1 2-12 16,1 2-12-16,3 5-11 0,1 3-8 15,3 3-6-15,1 3 6 0,2 2 3 16,-1 3 4-16,-2 0 9 0,1 4 3 0,0 5 2 16,-3 4 7-16,1 2-2 0,-6 2-2 0,1 2 6 15,-6 2 2-15,-1 1 9 0,-3 1 12 0,-1 0 6 16,-4 3 7-16,0-2 3 0,1 2-1 0,-5 0 1 15,3-2 2-15,1-3-3 0,0-1 5 16,0-6 4-16,4-1-1 0,2-5 8 0,0 1 5 16,3-2 5-16,1-3 8 0,0 1 8 0,1-4 3 15,2-1 7-15,0 0 2 0,3-3 1 16,2-7-2-16,3-3-13 0,4-2-14 0,0-5-21 16,1-3-13-16,1-3-12 0,-2-2-9 0,1-1-20 0,-4-1-8 15,-3-2-3-15,0 3 9 0,-5-1 27 16,-2 5 18-16,-3 4 11 0,-4 5 5 0,-1 6 0 15,-3 3-6-15,-1 6-44 0,1 1-88 16,-1 0-129-16,0 1 10 0,0 8 54 0,0 4 93 16,1 3 133-16,-3 2-2 0,1 4-4 0,-3 0-8 0,3 1-5 15,-1-2-3-15,2 1-1 0,2-2 8 16,3-2 6-16,3-4 12 0,5-2 4 0,-1-1 4 16,7-5 5-16,-1 0 2 0,4-3 4 15,1-3 5-15,5 1 4 0,3-6 0 0,1-4-5 16,4-5-2-16,1-2-7 0,2-2 1 0,0-6-1 0,-2-2-4 15,-3-3-6-15,-3-3-24 16,-1-3-21-16,-5-4-24 16,-3-1-16-16,-2-1 1 0,-5 0 9 0,-1-2 15 15,-4 1 11-15,-5 2 12 0,-3 2 9 0,-3 5 16 0,1 2 32 0,-1 9 32 16,-7 4 24-16,3 7 13 0,0 5-23 0,3 4-98 16,-1 2-151-16,0 3-26 0,-1 9-7 0,-2 7 65 15,-3 9 127-15,-1 8 1 0,0 5-1 0,0 9-2 16,3 6-4-16,-1 5-3 0,4 2 1 15,4 2 0-15,2-6 6 0,6-4-3 16,6-8 2-16,6-6-3 0,0-6-6 0,0-6-2 0,-3-4-8 16,-2-6-7-16,-2-2-22 0,-1-6-52 0,-3-4-68 15,-3-2-124-15,-2-3-158 0,-3-2 188 0,0 0 248 16</inkml:trace>
  <inkml:trace contextRef="#ctx0" brushRef="#br0" timeOffset="229353.2842">22780 8397 805 0,'0'0'189'0,"0"0"-1"0,0 0-16 15,0 0-93-15,0 0-67 0,0 0-36 0,0 0-6 0,0 0 14 0,0 0 10 16,148-122-1-16,-104 110 1 16,2 3 0-16,0 1 0 0,1 0 4 0,-3 1 2 15,-2 1-1-15,2 1-2 0,-6 0-4 0,-4 1 0 16,-3 2-2-1,-4 2-5-15,-4 0 1 0,-4 0 1 0,-5 0 3 0,0 4 2 0,-2 0-1 16,-3 4-6-16,-1 3-1 16,-2 2 2-16,-1 5 7 0,-4 5 9 0,0 7 7 0,-1 7 9 0,-6 10-1 15,0 3-1-15,-3 7-2 0,-1 4-7 16,-1 5-3-16,2 0-1 0,3 4 1 0,0-2-2 16,2-2 3-16,6-4-3 15,0-5 0-15,-1-2-1 0,3-7 2 0,-1-3 0 16,0-7-1-16,-2-6 4 0,-1-7-1 0,0-5 5 0,2-5 6 15,-2-6 8-15,0-3 39 0,-2-4 81 0,1-2 75 16,-2-2 5-16,0-7-33 0,-2-7-75 0,-2-4-86 16,0-8-19-1,4-9-18-15,0-10-15 0,2-8-2 0,-1-9-5 0,4-5-3 16,4-6-11-16,-1-3-5 0,5-1 5 16,0 1 2-16,1 2 17 0,4 1 8 0,-1 5 2 0,3 4 6 0,2 9-8 15,3 5-12-15,2 9-12 16,2 10-22-16,1 7-21 0,5 5-15 0,1 9-6 15,-2 4 7-15,6 6 11 0,-4 2 19 0,-2 3 9 0,-2 6 8 16,-5 4 4-16,-3 2-3 0,-4 2 4 0,-6 2 3 16,-2 2 6-16,-8 1 9 0,0 2 19 0,-8-1 14 15,-7 1 13-15,-3 2 6 0,-7 2 0 16,-3-1-3-16,-5-2-2 0,3-1-1 0,0-3-7 16,5-7-5-16,11-1-8 0,3-6-7 15,4-2-2-15,2 1-4 0,4-4 3 0,0 0-1 16,0-1 6-16,0 1 9 0,0-1 13 0,1-1 23 0,4 0 21 15,3 0 19-15,4-1 4 0,3-6-7 16,7-3-17-16,5-2-15 0,1-6 5 0,2-1-32 16,-3-3 6-16,2-1-10 0,-5 0-25 0,2-2 21 15,-5 6-13-15,-1 1 4 16,-5 3 3-16,-5 4-3 0,-3 5 0 0,-2 2-24 0,-3 3-43 16,-2 1-71-16,0 1-7 0,0 6 30 0,0 1 50 15,-3 6 80-15,-1 4 13 0,-2 6-4 0,-2 3-2 16,-4 5 0-16,1 2-7 0,-2-2-3 0,6-3-7 15,1-3-6-15,5-4-4 0,1-4 2 0,1-2 3 16,4-5 2-16,1-1 9 0,2-3 4 16,1-1 6-16,0-1 5 0,0-1 2 0,2-1 4 15,3-1 2-15,-3-2 5 0,5 0 6 0,-2 0 2 16,5-3 12-16,-2-5-4 16,3-3-6-16,3-1-9 0,-2-4-14 0,2-3-2 15,2-2-3-15,0-3-4 0,1-3-4 0,-2-3-10 16,2-2-8-16,0-4-9 0,1-2-4 0,-2 0-4 0,0 2 3 15,-3 1 8-15,-2 11 4 0,-6 2 4 16,-4 8 3-16,-2 6-32 0,-6 4-83 0,-1 4-81 0,1 3-2 16,-2 6 30-16,0 4 84 0,1 4 84 15,-1 4 3-15,0 3 6 16,-1 3 4-16,-3 4 0 0,-1 4 1 0,-1 1-6 16,-2-2 0-16,6 0-4 0,1-5-4 0,1-6 2 0,2-5 3 15,8-4 7-15,0-4 14 0,1-6 22 16,1-3 36-16,4-1 25 0,3-7 9 0,3-7-12 0,5-5-31 15,3-5-25-15,4-5-17 0,-1-5 0 16,-2-3-2-16,-1-5-3 0,0-1-10 0,-5-4-24 16,0-3-33-16,0-4-38 0,0 0-24 0,-4-1-1 15,-2 3 24-15,-5 0 35 0,-5 4 32 0,-3 9 21 16,-5 6 27-16,-1 8 28 0,-3 10 21 16,-1 7-50-16,2 8-167 0,-4 1-24 0,1 15-17 15,-6 8 48-15,-4 9 146 0,-1 8-1 16,-3 12 1-16,-2 4-1 0,0 10-5 0,-1 4-4 0,4 3-6 15,-1 0 2-15,8 0 1 0,1-3-1 16,2-7 0-16,8-1-1 0,0-5 1 0,0-4 3 16,9-4 1-16,-1-5 7 0,2-2-8 0,1-4-5 15,0-5-8-15,-2-3-20 0,2-7-62 0,-4-2-121 16,-1-8-302-16,-4-6-94 16</inkml:trace>
  <inkml:trace contextRef="#ctx0" brushRef="#br0" timeOffset="229529.4885">24786 8416 1613 0,'0'0'117'0,"0"0"-25"0,0 0-22 0,0 0-54 16,0 0-49-16,62-115-9 0,-23 106 6 0,4-1 14 16,9 0 6-16,5 3-5 0,-3 3-18 0,4 1-38 15,-7 1-61-15,-2 2-73 16,-9 1-96-16,-6 0-122 0,-4 4-108 15,-10-1 537-15,-10-2 0 0</inkml:trace>
  <inkml:trace contextRef="#ctx0" brushRef="#br0" timeOffset="230073.8644">19686 9715 0 0,'0'0'21'0,"0"0"172"0,0 0 30 0,0 0 4 16,0 0-39-16,0 0-44 0,0 0-53 16,0 0-52-16,0 0-65 0,0 0-62 0,0 0-30 15,0 0 40-15,0 0 50 0,0 0 56 0,-35 9 41 16,35 21-3-16,0 6-10 0,-1 7-6 16,-5 6-7-16,3 5-11 0,-3 2-5 0,3 5-3 15,-5 3-7-15,5 0-2 0,-2 1 2 0,3-1-2 16,2-5 2-16,0-3-1 0,1-8-6 15,5-8-5-15,-1-7-5 0,4-5-1 0,-2-6 1 16,-3-5 1-16,3-2-1 0,-5-6-8 16,2-4-34-16,-2-1-43 0,-2-4 3 0,0 0 5 0,0-7-114 15,0 0-245-15,-2 0 62 0</inkml:trace>
  <inkml:trace contextRef="#ctx0" brushRef="#br0" timeOffset="230310.3268">19659 9748 0 0,'0'0'0'0,"0"0"97"0,0 0 252 0,25-136-101 16,-14 109-95-16,5 3-60 0,-1 3-54 16,5 0-6-16,7 2-12 0,3 2-6 0,3 2-11 0,0 5-10 15,4 4-12-15,-4 6-9 0,-2 4-14 16,-4 8-10-16,-4 6 7 0,-4 2 9 0,-4 5 13 16,-4 2 19-16,-6 4 8 0,-4 1 12 0,-2 2 7 15,-10 1 5-15,-6 3 9 0,-4-1-3 0,-3 4 4 16,-6-2-1-1,1 0-4-15,-6 0 4 0,1-5 3 0,2-1 2 0,2-7-7 0,5-4-15 16,3-2-26-16,3-4-39 0,3-3-58 0,2-2-84 16,2-2-145-16,5-3-244 0,0-4 575 0</inkml:trace>
  <inkml:trace contextRef="#ctx0" brushRef="#br0" timeOffset="231689.0764">20126 10024 487 0,'0'0'-45'0,"0"0"-131"0,0 0-30 0,0 0 146 0,0 0 60 0,0 0 0 0,0 0 0 15,0 0 0-15,0 0 0 0,0 0 0 0,0 0 0 0,0 0 7 0,0 0 42 16,68 104 18-16,-58-102 12 15,3-1 28-15,-1-1 22 0,-2-1 23 0,3-4 17 0,-1-5-10 16,5-2-20-16,-2-5-35 0,4 0-33 16,-3-1-19-16,-1-1-13 0,2 0-5 0,-3 1-1 15,0 1-4-15,-3 1 0 0,-5 3 6 0,1 2 13 16,-5 3 10-16,-1 3 7 0,-1 2 4 16,0 2-12-16,0 1-21 0,-1 0-40 0,-1 0-58 0,-5 4-58 15,1 3-11-15,-7 5 25 0,0 4 47 0,-2 3 52 16,-2 5 14-16,-1 2 1 15,4 3-6-15,0 2-6 0,2 0-3 0,8-1-3 0,-3-2-3 16,6-3 0-16,1-3 6 0,4-3-1 0,2-3 3 16,2-2-1-16,2-2 0 0,1-2 8 15,1-2 9-15,-1-2 12 0,4-2 9 0,-1-1 10 16,2-3 6-16,-1 0 4 0,4-9 6 16,0-1-2-16,1-5-3 0,2-2-10 0,3-6-16 0,3-2-20 15,1-7-28-15,3-1-22 0,4-5-22 16,-2 1-11-16,0-1 2 15,0 3 12-15,-3 4 11 0,-5 7 10 0,-2 4-4 0,-4 6-14 0,-5 6-13 16,1 3-9-16,-3 4-7 0,-2 1-8 0,-1 5 4 16,-2 3 16-16,-2 5 38 0,0 2 51 15,1 3 27-15,-3 3 13 0,1 3-8 0,-3 1-21 16,1 2-6-16,0 0-5 0,1 0-1 16,-1-4 1-16,4-3 4 0,0-4 5 0,0-5 8 0,2-4 16 15,1-4 20-15,-1-2 20 0,0-1 19 0,1-7 2 16,4-4-11-16,4-6-24 0,2-3-30 15,2-4-22-15,2-5-13 0,1 0-10 16,-3-6-7-16,4-2-13 0,-5-3-9 16,-1-1-1-16,-2 3 8 0,-2 3 12 0,-5 6 15 0,-1 7 10 15,-4 8 7-15,-3 7-11 0,-2 5-57 0,-1 2-106 16,0 0-21-16,3 6 22 0,-2 6 72 0,-1 6 116 16,2 7 32-16,-2 8 6 0,-6 7-9 15,1 8-7-15,-3 3-13 0,-1 6-13 0,-4 5-6 16,1 5-9-16,1 4-2 0,0 2-2 0,1 2-2 15,2-2 0-15,0-3-6 0,2-3 0 16,4-8-1-16,2-9-2 0,1-7 4 0,2-8-2 16,5-8-1-16,0-7 2 0,-2-4 1 0,0-5 4 0,0-6 5 15,1-1 8-15,0-4 13 0,0 0 26 16,-1-4 32-16,2-6 11 0,1-4-8 0,1-8-31 16,-2-3-42-16,1-6-25 0,-5-5-16 15,0-2-2-15,-2-2 6 0,-2-1 8 0,-2 3 13 0,-1 2 10 16,-5 5 3-16,-6 4-5 0,1 2-5 15,-3 2-5-15,1 1-1 0,-2 1 7 16,1 2 6-16,1 1 13 0,-1 0 12 0,2 3 6 16,4 0 4-16,2 3-8 0,3 0-14 15,2 2-14-15,2-3-22 0,1 2-17 0,7-2-16 0,5-4-5 0,5-2 5 16,4-3 5-16,3-1 7 0,3 0 6 0,1-1 2 16,3 1 9-16,0 2 5 15,0 2-1-15,-2 2-2 0,-3 3-7 16,1 3-8-16,-3 2-6 0,-2 2-5 0,-2 3-1 0,-1 1 1 15,-1 3-7-15,-4 0-10 0,0 0-14 0,-3 5-6 16,-3 2 5-16,-4 4 14 0,3 0 14 0,-4 5 10 16,0 3 6-16,-3 3 8 0,0 5 9 15,-1 2 5-15,-3 3 6 0,-2-2-1 0,4 2-2 16,0-5-3-16,2-1-3 0,1-2 1 16,-1-5 1-16,0 1 2 0,3-4 5 0,2-1 2 0,-2-2 2 15,0-4 3-15,0-1 2 0,-1-5 4 0,0-1 16 16,0-2 34-16,-2 0 57 0,0 0 60 15,1-1 12-15,0-5-33 0,1-5-59 0,1-3-66 16,-2-4-31-16,7-4-8 0,-2-3 0 0,1-3-4 16,2-2 3-16,1-1 2 0,-1 1-3 0,0 3-5 15,2 1-4-15,-2 6-8 0,2 4-13 0,1 2-9 16,1 3-15-16,1 2-10 0,1 4-1 16,1 0-3-16,0 3 4 0,-1 2 2 15,0 0 6-15,0 2 5 0,1 6-1 0,-5 1 5 16,0 4 7-16,-1-1 6 0,-2 4 12 0,-2-1 9 0,0 0 8 15,-3 2 3-15,-2-3 2 0,0-1 3 16,-1-3-1-16,1-3 3 0,-1-2 2 0,1-4 10 16,-1-1 23-16,2 0 40 0,-2 0 45 0,0 0 35 15,0 0 10-15,1-3-42 0,2-3-46 16,-1-2-44-16,0-2-35 0,4-3 3 0,0-4 0 16,-1-3-1-16,1-3 2 0,3-1-1 0,2-2-4 15,1-1 0-15,2 1-6 0,0 0-1 0,0 2-5 16,0 6-3-16,-2 0-2 0,-1 6-16 0,-1 3-19 15,-3 4-34-15,2 3-49 0,1 2-42 16,-1 2-44-16,0 5-42 0,0 4-59 16,-1 3-111-16,-2-3 15 0,-2-3 418 0</inkml:trace>
  <inkml:trace contextRef="#ctx0" brushRef="#br0" timeOffset="232870.9538">22302 10033 588 0,'0'0'239'0,"0"0"-33"0,0 0-86 16,0 0-177-16,0 0-112 0,0 0-1 0,0 0 33 16,0 0 68-16,0 0 78 0,0 0 0 0,0 0 11 15,0 0 9-15,0 0 9 0,0 0 3 16,17 127-8-16,-21-101-4 0,-1 0-10 0,0-2-2 16,3-3-2-16,1-5-7 0,1-3 2 0,0-5 1 15,0-3 2-15,0-1 12 0,2-2 11 16,-1-2 17-16,1 0 18 0,-2 0 17 15,3 0 16-15,0 0 7 0,-1 0 2 0,1-4-7 0,3-1-20 16,0-3-20-16,2-2-21 0,4-5-17 16,0-2-7-16,1-1-3 0,1-4-5 0,3-1-5 15,-3-2-5-15,2 0-6 0,-1 4-4 16,-1-1 2-16,-2 8-3 0,-1 0-3 16,0 5-5-16,-3 2-16 0,0 4-24 15,-2 0-19-15,4 3-18 16,-4 0-6-16,0 3 9 0,2 3 13 15,0 2 18-15,-1 0 15 0,-1 2 13 0,3 1 12 0,-3 1 8 16,0 0 7-16,1-1 4 0,0-1-1 0,-1 1-2 0,1-2 2 16,0 0 3-16,-1-1 2 0,1-1 5 0,2 0-2 0,0-2 3 0,0 0 3 15,1 0 1-15,1-2 5 0,1 1 3 16,2-4 4-16,2 0-2 0,0 0-7 0,3-1-11 16,-2-4-12-16,1-3-10 0,0 1-5 0,1-2-1 15,0-2 2-15,-2 0-3 0,2-3-9 0,1 0-16 16,1-4-24-16,-1-1-42 0,2 1-46 15,-1 0-54-15,-2-2-54 0,-1 2 9 0,-2 2 259 16,-5 1 0-16,-5 0 0 0,-2 2 0 16,-4 3 0-16,0 2 0 0,0 2 0 0,-4 4 0 0,-1 2 0 15,0 0 0-15,-2 3 0 0,-3 6 0 16,0 5 0-16,0 2 0 0,-2 1 0 0,1 1 0 0,4 0 0 16,0-2 0-16,2 1 0 0,0-3 0 0,2 0 0 15,3 0 0-15,0-2 0 0,0-1 0 16,0-3 0-16,1-1 0 0,4-1 0 0,0-2 0 15,4-3 0-15,-2-1 0 0,5 0 0 16,1-1 0-16,4-7 0 0,1 0 0 16,0-3 19-16,0-3 50 0,2-1-16 0,-2 0-12 0,0-2-11 0,-1 3-12 15,0 1-10-15,-5 0-11 0,2 5-14 16,-4 1-21 0,-1 3-30-16,-1 3-19 15,0 1 62-15,0 0 25 0,-1 5 0 0,0 2 0 0,0 0 0 0,-2 4 0 0,0 1 0 16,-2 1 0-16,3 1 0 0,-1 0 0 0,1-1 0 0,-2 1 0 15,3-2 0-15,0-2 0 0,4-1 0 0,-1-1 0 16,3-2 0-16,-1-2 0 16,3-3 1-16,0-1 98 0,3 0-4 0,-1-3-11 15,5-6-6-15,1 0-18 0,3-3-2 0,0-1-9 0,3-1-11 16,0-1-7-16,-5-1-6 0,0 1-5 16,-3 1 2-16,-1-1 0 0,-1 2-1 0,-1-3-3 0,2 1-1 15,-1 0-4-15,1 0-2 0,-3-1 3 16,-2 2-4-16,-1 2 2 0,-1-1-10 0,-6 2-12 15,-1 2-3-15,1 2-2 0,-5 1-1 0,-2 2-12 16,0 3-44-16,-1 0-63 0,-6 1-45 16,0 0-4-16,-3 6 49 0,-6 3 123 15,2 4 12-15,-6 1 4 0,3 5 59 0,-3 1 6 0,2-1 1 16,5 1-10-16,2-2-3 0,2 0-8 16,4-3-12-16,4 1-4 0,1-2-7 15,0-1-8-15,2 1 5 0,3-1 3 0,5-2 2 0,0 1 11 16,0-3 3-16,6-1 11 0,0-2 12 0,5-2 5 15,5-4 5-15,-3 0-3 0,2 0 0 0,0-4 2 16,0-5-2-16,-1 0-12 16,-1-5-16-16,1-3-19 0,2 0-17 0,-4-1-8 0,5-2-11 15,-3-3-21-15,-1-3-36 0,3-5-49 0,-5-2-67 0,1-2-31 16,-4 2 29-16,-5 5 58 0,-5 5 85 16,-3 4 69-16,-5 7 17 15,0 4-14-15,-6 4-30 0,-3 4-31 16,-6 0 0-16,-2 6 37 0,-1 6 63 0,-3 3 61 0,0 7 16 0,-3 5-10 15,2 6-35-15,-1 2-39 0,5 4-24 0,2-1-16 16,5 2-10-16,4-4 3 0,6-2 3 16,2 1 0-16,9-4 7 0,7 0-9 0,5-2 2 15,3-4 0-15,4-1 3 0,3-3 6 16,3-4-7-16,-2-2-8 0,1-6-36 0,1-2-65 16,-1-4-76-16,-1-3-131 0,-8 0-206 15,-7-4 292-15</inkml:trace>
  <inkml:trace contextRef="#ctx0" brushRef="#br0" timeOffset="233202.7243">21696 10832 1938 0,'0'0'165'15,"0"0"-201"-15,-130 0-63 0,101 12-26 16,14 6-19-16,10 1 13 0,7 3 36 0,9-2 37 16,12-6 37-16,8-2 39 0,8-6 23 0,7-3 4 15,4-3 1-15,7 0-4 0,2-5 2 16,5-2 6-16,3-4 6 0,5 1 13 0,4-5 11 16,6-2 5-16,5-1 0 15,6-3-7-15,2-1-15 0,3 1-14 16,1-1-16-16,-1 1-10 0,3-1-6 0,-1 1-2 0,-2-1 2 15,-2 0-2-15,-4 2-2 0,-2 0-5 16,-6 2-6-16,-6 0 1 0,-5 5-2 0,-6 2 4 0,-6 4 0 0,-6 0-10 16,-5 1-22-16,-8 2-59 15,-11 4-112-15,-7 0-208 0,-9 0-472 0,-9 1 76 0</inkml:trace>
  <inkml:trace contextRef="#ctx0" brushRef="#br0" timeOffset="235191.7304">14160 10150 0 0,'0'0'0'0,"0"0"0"0,0 0 0 0,0 0 0 16,0 0 123-16,0 0 87 0,0 0-57 0,0 0-19 15,0 0-20-15,0 0-30 16,0 0-30-16,0 0-31 0,-67-98-36 0,62 98-25 15,-2 3-14-15,-1 2-4 0,-2 5 25 0,-2 3 23 16,-1 2 22-16,1 5 17 0,-2 2 6 0,-1 5-2 16,-1 4-4-16,1 4-6 0,1 5-3 0,1 2-2 0,-2 5-5 15,3 5-4 1,0 3-1-16,1 1-6 0,3 2-1 0,1 2 2 0,2-1-6 16,4 0 4-16,1-2-1 0,1 0-1 0,5-1 4 15,4-2-3-15,7 2 5 0,1-6 4 0,5-4 0 16,6-2 8-16,1-5 0 0,5-3 4 15,3-3 10-15,2-4-9 0,5-1 10 0,-1-6-1 0,2-6-10 16,-1-4 7-16,-1-6-22 0,2-6-52 16,-1 1-73-16,2-10-107 0,-2-7-183 0,-12 3-48 15,-10 3 455-15</inkml:trace>
  <inkml:trace contextRef="#ctx0" brushRef="#br0" timeOffset="235994.8647">14648 10648 521 0,'0'0'-58'0,"0"0"-113"0,0 0-13 0,0 0 76 15,0 0 108-15,0 0 0 0,0 0 0 0,0 0 0 16,0 0 0-16,0 0 0 0,0 0 0 0,0 0 0 15,0 0 0-15,0 0 0 0,53 95 0 16,-47-91 0-16,0-1 47 0,-2-1 8 0,1-2 19 16,-1 0 31-16,1 0 32 0,1 0 25 15,-2-5-2-15,2-1-17 0,0-3-34 0,0-2-26 0,2-2-12 16,-1-2-12-16,-3 0-4 0,0-2 6 0,-3-2 1 16,0 2-2-16,-1 0-4 15,0 1-7-15,-2 2-7 0,-3 0-3 0,-3 3-3 0,1 1-12 16,-1 2-13-16,-1 3-15 0,1 3-22 15,-3 0-16-15,-1 2-20 0,1 2-8 16,-1 5 3-16,-1 2-4 0,0 5 12 0,0 3 0 0,-2 2 14 16,3 5 20-16,0 1 5 0,1 3 15 0,3 1 1 15,-1-1 0-15,2 0 2 0,1 2-5 0,5-1 0 16,0-1-4-16,0-1 2 0,1 1 4 16,1-1-2-16,-1-3 6 0,2 3 1 0,6-2 3 15,-4 0 4-15,2 0 1 0,-1-2-3 0,4-1 0 16,-1-4-1-16,0-1-2 0,2-1 4 0,2-5-2 0,-1 0 6 15,1-2 4-15,1-4 11 0,2-2 11 16,1-3 8-16,1 0 9 0,4-4 4 0,1-5 1 16,0-4-3-16,2-3-8 0,3-5-9 15,0-2-11-15,1-2-5 0,0-3-7 0,0 1-4 16,2-3-3-16,0-2-3 0,0 0 3 16,1 0-1-16,0-2 1 0,3 0 1 0,1-1-2 15,0-3 3-15,0-4-3 0,2-1 3 0,-2-2 0 0,0-3-2 16,0 1 0-16,-3 1-4 0,0 3-2 15,-3 1-4-15,0 5-3 0,-6 3 4 0,2 4-3 16,-2 1 2-16,-3 4 2 0,-3 3-2 16,2 1 4-16,-3 5 0 0,-3 1 2 0,-3 5 1 15,-3 2-2-15,-2 2-6 0,-3 4-20 16,-2 2-38-16,0 0-73 0,-3 0-107 0,-2 4-9 0,-4 3-1 16,-4 7 10-16,-4 3-1 0,3-1-67 0,3-4 309 15</inkml:trace>
  <inkml:trace contextRef="#ctx0" brushRef="#br0" timeOffset="236743.6553">15113 10516 751 0,'0'0'59'0,"0"0"0"15,0 0-38-15,0 0-54 0,0 0-36 0,0 0-10 0,0 0 42 16,0 0 52-16,0 0 10 0,0 0 7 0,0 0 1 15,0 0 2-15,133 1 3 0,-108 11-5 0,1 5-7 16,2 2-4-16,0 2-1 0,0 3 2 16,-1 1-2-16,2 1-2 0,1-3-3 0,-2-2-6 15,0-1-2-15,-1-1 4 0,3-5 1 0,-1-1 5 16,-1 0 1-16,2-3 1 16,0 1-4-16,-3-2 2 15,2 1 1-15,-3-4 0 0,-1 0 12 0,1-1 1 0,-1-3 5 0,-1-2 3 16,-2 0-4-16,-1 0 5 15,-3-6 10-15,-2-1 8 0,-1-5 7 0,-3 0-7 0,1-3-14 0,-4-3-17 16,1-1-15-16,-3-4-9 0,0-3-4 0,0-1 0 16,-6-3-3-16,1-1 2 0,1-1 3 15,-5 0 1-15,2 1 6 0,0 1-2 0,-1 3 2 16,0 2 1-16,-1 6 2 0,-1 3 6 16,-2 5 7-16,2 4 4 0,-1 3-12 0,1 3-59 0,2 1-96 0,1 1-39 15,-1 6 8-15,1 8 57 16,-3 4 91-16,1 6 36 0,0 6 0 0,2 5-3 0,0 6-2 15,2 4 1-15,-2 4 1 0,2 3 2 16,1 1-5-16,0 1 2 0,3-3-3 16,-1 1-3-16,2-5 2 0,1-3-1 15,-1-6 2-15,0-1 2 0,2-6-2 0,0-1-1 16,-2-5-3-16,2-4 1 0,-4-5-1 0,0-3-1 0,-1-4 4 0,-2-4-4 16,-1-2 15-16,1-3 38 0,-1-1 51 15,-1 0 43-15,0-5-25 0,1-5-59 16,-1-6-75-16,2-5-59 0,1-9-6 0,1-7-1 0,2-9 4 15,0-7 3-15,2-8-4 0,4-4 4 16,0-7 7-16,0-4 11 0,4-1 20 0,-2 0 15 16,-1 2 13-16,-1 7 3 0,0 8 6 15,-6 10 8-15,2 8 7 0,-3 10 8 16,-1 9 5-16,-2 7-9 0,3 7-28 16,0 4-52-16,1 5-34 0,2 0-18 0,1 0 11 15,4 5 34-15,1 4 23 0,-1 5 18 0,0 3 5 0,1 6 10 0,-3 1 8 16,-3 6 5-16,-3 2 12 0,1 3 6 15,-6 2-1-15,1 1-2 0,-9 0 3 0,-1 1-2 16,-1-3-1-16,-3-2 3 16,2-4-4-16,-3-6-3 0,-1-4 1 0,1-2-11 0,-3-3-15 15,-4 0-25-15,2 0-44 0,-1-1-60 0,1-1-80 16,2-4-146-16,4 0-18 0,6-4 379 16</inkml:trace>
  <inkml:trace contextRef="#ctx0" brushRef="#br0" timeOffset="238511.8047">16480 10593 801 0,'0'0'15'0,"0"0"-108"0,0 0-75 0,0 0-15 16,0 0 44-16,0 0 77 0,0 0 68 15,0 0 25-15,0 0 11 0,0 0 11 16,0 0 20-16,0 0-1 0,0 0-1 0,0 0-2 0,97-18-12 15,-84 8 1-15,-2-1-1 0,0-1 0 16,-1 0 0-16,-3 1-5 0,0-1 2 0,2 1-5 0,-6-3-4 16,4 1 1-16,-5-1-3 0,0-1 3 15,3 3-1-15,-4-2-2 0,1 3-6 0,-2 1-3 16,0 3 6-16,0 0 5 0,0 2 4 0,0 3-1 16,-2-1-17-16,-1 1-21 0,-1 2-37 0,3 0-45 15,-4 0-38-15,0 6-13 16,-5 3 23-16,1 3 42 0,-1 4 45 0,-2 3 26 0,2 6 6 15,-1 2 0-15,0 4-9 0,0 4-1 0,2 1-6 16,0 0-8 0,4 1 5-16,2-4 0 0,5-5 2 15,-2-2 5-15,2-6-7 0,6-3 2 0,1-1 1 0,1-4 1 16,3-2 11-16,1 0 6 0,-1-2 7 0,5-1 5 0,1-4 2 16,-2 0 5-16,1-3 6 0,0 0 8 0,2-7 1 15,-1-4 1-15,-3-2 0 0,2-1-7 0,0-6-2 16,1-2-6-16,-3-2-7 0,2-6 2 15,2-2-13-15,-1-2-8 0,1-5-8 0,0-2-9 16,-1-2 1-16,0 0-3 0,1 1 0 0,-2 2-1 16,2 3-3-16,-2 5 1 0,2 5-7 0,-1 5-11 15,1 4-15-15,0 6-11 0,0 3-7 0,0 3-7 16,0 3-5-16,-2 3-3 0,-2 0-1 0,-1 7 5 16,-2 4 12-16,-3 3 14 0,-1 5 15 15,0 2 13-15,-6 4 13 0,-2 1 6 16,0 4 2-16,1 1 1 15,-2 1-1-15,-4 0-1 0,1 0 0 0,-4-4-2 0,5-1 2 16,2-5-4-16,-1-4 0 0,1-3-2 0,0-4 4 0,0-3-1 16,0-4 1-16,0-1 7 0,0-3 10 0,0 0 21 15,0 0 19-15,1 0 16 0,0-1 7 16,5-4-7-16,0-4-11 0,5-4-17 0,5-4-17 16,-2-4-13-16,5-1-7 0,-1-3-4 0,-1 1-6 15,0-1-6-15,2-1-4 0,-1-2-10 16,-5-1-1-16,4-1 4 0,-5 1 1 0,-1 3 13 0,0 4 3 15,-2 2-2-15,0 5-1 0,-1 4-11 0,-4 2-13 16,0 5-26-16,0 2-32 0,-2 2-23 16,2 0-15-16,1 0 12 0,1 8 26 0,-1 0 32 15,-2 3 28-15,4 4 19 0,-3 2 8 0,0 3-1 16,-2 1 7-16,-1 3 0 0,2 3 3 0,1-1 1 16,-2 2-6-16,1 0-3 0,4-3-2 15,0-2-3-15,1-2 7 16,3-3 4-16,0-2 5 0,1-4 7 0,-1-2 2 0,0-3 4 15,2-2 4-15,2-3 10 0,-1-2 9 16,2 1 9-16,0-6 5 0,3-6-2 0,2-2-3 0,2-4-7 0,-1-2-8 16,1-3-2-16,-1-1-8 0,-1 0-3 15,-2-1-6-15,0 0-6 0,-5-2-2 0,1 0-4 16,-4 1 0-16,-3 0 2 0,-3 3 6 16,1 3 7-16,-5 0 0 15,-1 4-1-15,-1 0-7 0,-4 2-6 0,0 1-3 0,-2 3-13 0,-2 2-14 0,0 1-20 16,-3 3-19-16,1 3-20 0,-3 0-19 15,-2 2-9-15,-2 7 6 0,4 4 14 0,-3 3 26 16,4 3 21-16,-2 3 7 0,3 4 5 16,2 3 0-16,0 3 4 0,6 2 3 15,-2 1 4-15,4-3 3 0,3-3-3 0,4-5-1 16,1-4 0-16,6-3 5 0,1-2 8 0,-1-2 4 0,-1-1 10 16,0-1 1-16,5-3 2 0,-3 0 4 0,3-2 4 15,-1-1 3-15,0-2 7 0,-1-3 13 16,-1 0 11-16,3-6 7 0,-2-5 1 0,5 0-7 15,1-6-12-15,0-3-7 0,2-3-8 16,1-2-3-16,3-3-8 0,-3-2-10 0,-2 0-12 0,4 0-10 16,-2 1-2-16,-4 3 0 0,1 5-1 15,-7 4-1-15,3 6-19 0,-5 4-16 0,0 3-16 16,-1 3-18-16,1 1 3 16,0 1 0-16,-1 7 8 0,0 3 16 15,1 2 12-15,-2 4 13 0,-1 2 13 0,-4 1 10 0,5 3 7 0,-6-1 5 16,2 1 0-16,-2-1-1 0,4-4 0 0,-3-4 2 15,4-3 1-15,-4-4 4 0,2-2-1 0,-3-1 5 16,2-1 8-16,-3-1 6 0,-1-2 11 16,0 0 17-16,-1 0 20 0,2 0 24 0,3-2-3 15,-2-5-14-15,4-1-25 0,2-4-28 16,2-4-10-16,0-1-8 0,0-4-2 0,1-1-6 0,0-2-4 16,4-2-15-16,-3 0-14 0,3-2-9 0,-2 0-5 15,5 0 9-15,-2 1 11 0,-1 2 8 16,2 4 4-1,-1 0-7-15,-3 6-8 0,-2 2-13 0,-1 4-11 16,2 3-9-16,-2 3-13 0,-4 2-9 0,2 1-6 0,0 1 1 0,0 6 15 0,-2 2 20 16,-3 2 21-16,2 2 16 0,-1 2 9 15,-3 1 9-15,3 1 0 0,-3 1 0 0,0-1 0 16,2-1 1-16,-2-1 0 0,1-2 3 0,2-3 4 16,0-1 3-16,1-2 8 0,-2-1 7 0,5-3 7 15,-1-2 8-15,3-1 0 0,0 0-2 0,2-2-5 16,4-5-18-16,3-2-13 0,0-2-20 15,3-6-20-15,-2-1-9 0,0-4-13 16,-1 0-4-16,0-2 1 0,0-1 1 0,-4 2 13 0,-1 0 15 16,-4 1 15-16,-1 2 17 15,-2 3 11-15,-5 3 13 0,2 4 14 16,-4 0 18-16,-1 3 11 0,0 3 6 0,0 2-12 0,0 1-38 0,-6 1-48 16,1 0-42-16,-3 3-15 0,-1 5 21 0,-1 2 38 15,-3 4 24-15,-2 4 8 0,3 3-2 16,0 5-5-16,-1 2 3 0,1 5-1 0,-3 1 1 15,4 1-5-15,2-2-3 0,6-4-3 0,3-6-1 16,1-3 5-16,3-5 5 0,4-2 4 16,2-1 6-16,0-3 8 0,0-1 5 15,3-2 8-15,2-2 7 0,-1-3 4 0,4-1 12 0,2 0 5 0,-1-7 3 16,2-5-1-16,1-1-11 16,-2-5-10-16,3 0-12 0,2-1-12 15,-3-3-6-15,-1-1-4 0,0-1-4 0,-2 0-5 0,-1-1-6 16,-3 1-7-16,-5 1-1 0,-1 0 4 0,-1 7 9 0,-7-2 11 15,-2 4 5-15,-1 5-6 0,-6 2-13 16,-1 4-14-16,1 3-20 0,-3 0-26 16,1 7-6-16,0 4 7 0,-2 8 14 0,1 3 27 15,0 6 10-15,0 3-2 0,4 2-1 0,5 1 2 16,3-3-1-16,1-1-4 0,14-5 7 0,4-4 7 16,5-1 9-16,8-8-16 0,6-2-75 0,3-5-153 15,-6-5-392-15,-14 0 207 0</inkml:trace>
  <inkml:trace contextRef="#ctx0" brushRef="#br0" timeOffset="238850.9162">18158 9692 1838 0,'0'0'37'0,"0"0"-6"0,0 0-8 15,0 0-48-15,0 0-120 0,0 0-67 0,0 0-8 16,0 0 32-16,0 0 96 0,0 0 30 0,0 0-54 16,0 0-147-16,0 0-254 0,0 0 428 0</inkml:trace>
  <inkml:trace contextRef="#ctx0" brushRef="#br0" timeOffset="239161.5825">18884 9251 1801 0,'0'0'-67'0,"0"0"-78"0,0 0-15 16,0 0 41-16,0 0 56 0,148-21 32 16,-104 35 28-16,5 6 0 0,3 4 4 0,-1 6 0 15,1 5-8-15,0 5 0 0,-3 6 0 0,-2 2 1 16,-7 4 7-16,-6 3 2 0,-6 4 5 0,-5 0 5 15,-7 4 8-15,-10 1 12 0,-5 2 13 0,-2-1 8 16,-9 2 5-16,-2 1 1 0,-2 2-3 16,-6 4 3-16,-2 2-1 0,-5 2-3 0,-4 5-8 15,-5 2-8-15,0 0-6 16,-4 3-1-16,-3 0-1 0,-3-2-2 0,2-3-3 0,-2-2 0 16,3-8-1-16,2-3-1 0,0-7-2 0,0-7-6 15,0-7-9-15,0-6-6 0,-1-7-12 0,1-4-14 16,-3-3-19-16,2-3-37 0,0-3-66 15,-1-2-155-15,6-7-327 0,16-5-227 0</inkml:trace>
  <inkml:trace contextRef="#ctx0" brushRef="#br0" timeOffset="246851.1172">9540 13176 0 0,'0'0'0'0,"0"0"0"0,0 0 0 0,0 0 0 16,0 0 0-16,0 0 0 0,0 0 0 0,0 0 111 0,0 0 119 16,0 0-9-16,0 0-21 0,0 0-20 15,-88-68-16-15,85 60-6 0,-2 3-20 0,3-3-20 16,0 3-20-16,1-2-27 0,-1 1-14 16,2-1-18-16,-1 0-20 0,4-1-29 0,1-2-17 15,5-3-8-15,2-2 0 0,7-1 17 0,-1-1 10 16,2-1 7-16,2 1 1 0,2 3 0 15,-2-2-5-15,1 3-2 0,4 0 0 0,-1 3-4 0,0 0-3 16,1 3-4-16,3 2-5 0,-3 2-1 16,0 3 0-16,-1 0 6 0,-3 8 2 0,0 3 5 15,-5 2 1-15,-2 3-3 16,-1 3 1-16,-2 1 1 0,-3 2-1 0,-2 3 2 0,-3 1 1 0,-4 5 5 16,0 1 4-16,-8 4 4 15,-1 0 2-15,-4-2 1 0,-2-1 4 0,2-4 1 0,-4-2 1 0,4-3 0 16,-3-4 0-16,3-2-2 0,2-1 0 15,-1 1-1-15,2-3-8 0,-1-2-2 16,3 1-4-16,0-1-4 0,5 0-1 0,0-1 2 0,3 1 0 16,0 0-1-16,2 0 2 0,2 1-1 0,5 0 3 15,2 2 2-15,-1 1 1 16,0-1 6-16,2-1-3 0,-2 2 0 0,-1-2-3 0,2-1-4 16,-3 3 5-16,-3 0-1 15,0 1 0-15,-4 1 3 0,0 2-4 16,-1 0 3-16,-1 1 4 0,-7 0 5 0,-2 0 4 0,-3 0 8 0,0 0 4 15,-6-2 0-15,-3 1 11 0,-2-5 2 0,-1 0 4 16,-4-1 5-16,3-2-5 0,-1-2-5 16,-1-4-5-16,2 1-9 0,2-2-11 0,-2-2-26 15,2 0-46 1,3-3-64-16,2-1-87 0,2 0-89 0,4 0-145 16,6 0-161-16,1-1 474 0</inkml:trace>
  <inkml:trace contextRef="#ctx0" brushRef="#br0" timeOffset="247126.3507">10239 13519 1200 0,'0'0'156'0,"0"0"-94"0,0 0 16 15,0 0-4-15,0 0-21 0,0 0-34 0,0 0-33 16,0 0 0-16,0 0 16 0,0 0 21 15,0 0 11-15,0 0-2 0,0 0-9 0,0 0-14 0,0-16-11 16,0 16-13-16,0 0-7 0,0 0-6 16,0 2-9-16,-2-2-7 0,0 1-25 15,1 0-41-15,1 0-7 0,-1 3-19 0,1 3-40 16,-1 0-61-16,1 3-164 0,0-3 58 0,0 0 343 16</inkml:trace>
  <inkml:trace contextRef="#ctx0" brushRef="#br0" timeOffset="248275.4384">11290 12962 0 0,'0'0'0'0,"0"0"0"0,0 0 0 0,0 0 0 0,0 0 0 16,0 0 14-16,0 0 136 0,0 0 2 0,0 0-7 0,0 0-4 15,0 0-6-15,0 0-10 0,0 0-8 16,-82-62-16-16,75 60-25 0,4 2-28 0,-3 0-26 16,2 0-22-16,1 0-9 0,-2 2-9 0,3 0 0 15,-1 0 7-15,-2 1 4 0,4-1 7 16,-2 1 7-16,-4 2 1 0,4 0 6 0,-3 0 3 16,2 0 2-16,-4 2 0 0,1-1-4 0,1 0-4 15,-2 2-1-15,-1 0-3 0,-1 1 4 0,2-1 0 16,3-2 1-16,-3 1 0 0,5-1-4 15,-4-1 2-15,5-2-3 0,0 0 3 0,1-2-2 16,1-1 0-16,0 0 2 0,0 0 1 0,0 0 8 16,0 0 3-16,0 0 5 0,0 0 10 15,0 0 3-15,0 0 8 0,0 0 8 0,0 0 0 16,0 0 10-16,0 0 4 0,0 0-2 0,0 0 1 16,0 0-4-16,0 0-8 0,0 0-6 0,0 0-5 15,0 0-9-15,0 0-7 0,0 0-6 16,0 0-9-16,0 0 0 0,0 0-6 15,0 0-2-15,0 0 1 0,0 0-10 0,0 0-5 0,0 0-4 16,0 0-9-16,0 0-1 0,0 0-5 0,0 0-2 16,0 0-4-16,0 0-1 15,0 0-3-15,0 0-3 0,0 0 1 0,0 0-6 0,0 0 1 0,0 0 3 16,0 0 1-16,0 1 5 0,0 0-3 16,-3 4 23-1,1 2 10-15,0 4 7 0,-4 3 15 0,3 4-16 0,-4 5-1 16,1 3 3-16,-1 4 0 0,-1 4 2 0,-1 4 1 15,1 5 0-15,0 3-1 0,-3 2-2 0,-3 4 2 16,4 4-1-16,-2-1 0 0,0 2-1 0,1-2-1 0,0-2 0 16,2-5-2-16,1-5 5 0,5-7 2 0,-3-7-3 15,5-5 0-15,-2-6-3 0,2-3-1 16,0-2-2-16,0-4 2 0,1-2 2 0,0-3-1 16,0 0 6-16,0-3 4 0,0 0 13 0,0-1 20 15,0 0 20-15,0 0 25 0,0 0 18 0,0 0 9 16,0-4-12-16,0-5-35 0,-3-5-37 15,3-6-30-15,0-7-15 0,0-5 5 0,-1-4 4 16,1-3 2-16,0-4 2 0,1-3-1 16,5-4 0-16,-3-4-4 0,4-5 1 15,1-1-4-15,-1-2-1 0,7 0 0 0,-1-3-5 0,4 0 2 16,0 2-4-16,2 1 1 0,2 5 2 0,-2 8-1 16,1 9 3-16,-1 8-4 0,-1 9-12 15,-4 6-9-15,4 6-18 0,1 5-13 0,0 3 2 0,4 3 3 16,-1 4 15-16,5 8 13 0,-3 4 3 15,-1 6 7-15,3 6 0 0,-6 5 6 0,-1 5 2 16,-4 6 6-16,1 5 3 0,-3 5 1 16,-5 3 5-16,0 4-2 0,-4 2 0 15,-2-2 4-15,4-4-2 0,-4-2 4 0,-1-2-3 0,-1-7-1 0,1-4 2 16,0-6-3-16,-1-6 2 0,0-3-3 16,-2-5-5-16,-1-4-3 0,-5 0-16 0,0-5-25 15,-2 0-41-15,-2-4-84 0,0-2-121 0,0-4-217 16,1-2-206-1,5-1 672-15</inkml:trace>
  <inkml:trace contextRef="#ctx0" brushRef="#br0" timeOffset="248461.7072">11138 13430 297 0,'0'0'214'16,"0"0"33"-16,0 0-11 0,0 0-49 0,0 0-84 15,0 0-87-15,0 0-66 0,0 0-16 16,0 0 25-16,0 0 29 0,0 0 29 0,0 0 5 15,0 0-8-15,0 0-3 0,81-71-4 0,-52 62 0 16,0-1-2-16,1 0-3 0,2 0-1 0,-1-1-12 16,2 2-28-16,5-4-61 0,-3 1-90 0,2-2-124 15,-9 4-163-15,-8 3 391 0</inkml:trace>
  <inkml:trace contextRef="#ctx0" brushRef="#br0" timeOffset="249116.5681">11928 12723 0 0,'0'0'0'16,"0"0"0"-16,0 0 0 0,0 0 183 15,0 0 88-15,0 0-29 0,0 0-20 0,0 0-36 16,0 0-40-16,0 0-53 0,0 0-43 0,0 0-32 16,0 0-22-16,0-41-16 0,0 41-12 15,0 0-11-15,0 1-7 0,-1-1 0 0,1 1 5 16,0 0 4-16,0-1 9 0,-1 3 1 0,1 0 39 16,-3 3 38-16,2 2 23 0,0 4 14 15,0 1-23-15,0 4-26 0,0 0-14 0,-1 2-6 16,2 2-6-1,-3 2 0-15,2 1-3 0,0 2 1 0,2 2 6 0,-1 3 2 0,0 4 2 0,0 3-1 16,1 1-2-16,-1 2-2 0,3 0-2 0,-3 1 1 16,0 2-8-16,1 0 3 0,-2 1 1 15,-2-4 1-15,2-1 3 0,0-4-1 16,1-5-1-16,0-4 2 0,0-4-1 0,0-4 1 16,0-1-3-16,0-8 2 0,0-2-3 0,0-3 2 0,0-3 6 15,0-2 16-15,0 0 36 0,0 0 31 0,2 0 26 16,-2 0 9-16,0-4-17 15,4-4-47-15,-1-4-38 16,5-9-31-16,2-5-22 0,3-6 8 16,4-1 2-16,-1-1 2 0,4-1 0 0,0 4-2 0,0 3-3 0,1 4-4 15,3 5-9-15,-3 2-2 0,3 5-5 0,-1 2-1 0,5 5 5 16,0 3-7-16,-4 2-1 0,3 0-3 0,-4 9-9 0,1 3 9 31,-7 3-2-31,-1 5 3 0,-6-1 10 0,-6 6 3 0,0-2 9 0,-2 2 7 16,-2 0 2-16,-8 1 12 0,-3-1 7 15,-7 1 11-15,-2 0 6 0,-4-2 4 0,-3-1 2 0,-3-3 1 16,0-3 4-16,2-4-5 0,-4-2-1 16,2-2-2-16,-1 0-12 0,0-3-12 0,0-1-26 0,1-2-33 15,4 1-39-15,0-3-69 0,5-1-73 16,2 0-95-16,7 0-151 0,3-1-33 16,6-1 515-16</inkml:trace>
  <inkml:trace contextRef="#ctx0" brushRef="#br0" timeOffset="249461.5958">12651 13082 868 0,'0'0'22'0,"0"0"-22"16,0 0-20-16,0 0-29 0,0 0-25 0,0 0 4 15,0 0 29-15,0 0 51 0,0 0 63 0,0 0 37 16,0 0 12-16,0 0-3 0,0 0-15 0,0 0-12 16,0-6-5-16,0 6-1 15,0 0-7-15,0 0-25 0,0 0-8 0,-1 0-16 0,1 0-11 16,0 0-4-16,0 0-34 0,0 0-29 0,0 1-33 16,0 1-7-16,-1 2 30 0,1 3 32 0,-1 3 35 15,-1 1 16-15,0 7-7 0,1 1-3 16,1 4 0-16,-1 4-1 0,0 3-2 0,0 2-4 15,1 1-1-15,0 1-2 0,0-1 1 16,1-1 0-16,-1-2-1 0,0-1-1 0,1-3-1 0,-1-2 1 16,1-5-2-16,0-3-4 0,3-2-11 15,-2-5-37-15,-1 0-52 0,0-4-90 0,-1-2-181 16,0-2-219-16,0-1 396 0</inkml:trace>
  <inkml:trace contextRef="#ctx0" brushRef="#br0" timeOffset="249652.1995">12730 12895 940 0,'0'0'43'0,"0"0"-132"0,0 0-61 0,0 0-162 0,0 0-120 16,0 0 432-16</inkml:trace>
  <inkml:trace contextRef="#ctx0" brushRef="#br0" timeOffset="249889.184">13174 12412 1149 0,'0'0'99'0,"0"0"-30"0,0 0-57 0,0 0-120 0,0 0-36 15,0 0-11-15,0 0 49 0,0 0 126 16,0 0 32-16,0 0 17 0,-10 123 2 0,6-76-14 0,0 3-9 15,-3 6-13-15,-1 4-8 0,0 6 1 16,0-3-11-16,-1 0 0 0,3-2-2 0,1-4-4 16,-1-3 7-16,4-2-7 0,0-4-1 15,-1-2 0-15,0-4-4 0,1-4 2 0,-2-2 2 16,0-4 1-16,1-1 3 0,-1-2-3 0,-1-2-2 0,0-2-10 16,2-3-29-16,2-4-56 0,0-3-90 15,1-5-183-15,0-4-262 0,0-2 493 16</inkml:trace>
  <inkml:trace contextRef="#ctx0" brushRef="#br0" timeOffset="250111.7719">13621 12797 1738 0,'0'0'29'15,"0"0"-76"-15,0 0-68 16,0 0-8-16,0 0 19 0,0 0 49 0,0 0 53 0,0 0 1 15,-15 136-2-15,13-94 1 0,-1 4 2 16,0 2 1-16,-1 4 0 0,-3 0 3 0,0 0-1 16,2-4 1-16,-2-3 1 0,3-8-1 0,0-5-1 15,0-4 0-15,2-3 0 0,-2-6 5 16,1-2 5-16,0-2 8 0,-1-4-1 16,1-1-32-16,0-2-78 0,1-6-125 0,2-2-184 0,-3 0-293 15,3-2 692-15</inkml:trace>
  <inkml:trace contextRef="#ctx0" brushRef="#br0" timeOffset="250329.9249">13783 12573 1482 0,'0'0'-28'0,"0"0"-96"15,0 0-160-15,0 0-390 0,0 0 302 0</inkml:trace>
  <inkml:trace contextRef="#ctx0" brushRef="#br0" timeOffset="250492.0457">14144 12109 1854 0,'0'0'-158'0,"0"0"-64"16,0 0-17-16,0 0 34 0,0 0 148 0,0 0 46 15,-12 137 4-15,9-87-6 0,0 1-3 16,1 5-1-16,-1 1 2 0,-3 2 4 0,2-1 2 0,-2-1 1 16,3-3 4-16,-2-3 3 0,2-3 4 15,-2-5 5-15,0-2 3 0,2-3 6 0,-3-1 3 16,2 0 11-16,-2-1 10 0,2 2 6 16,-3-2-5-16,5 1-56 0,-2-5-110 0,0-7-243 0,4-8-209 0</inkml:trace>
  <inkml:trace contextRef="#ctx0" brushRef="#br0" timeOffset="250926.4405">14470 12644 1591 0,'0'0'-8'15,"0"0"-133"-15,0 0-32 0,0 0 4 16,0 0 19-16,0 0 103 0,0 0 21 0,0 0-13 16,0 0-10-16,0 0 0 0,0 0-1 15,0 0 3-15,0 0 0 0,0 0 10 0,106 76 21 0,-104-70 24 16,-2-2 41-16,2 2 31 16,-2-1 10-16,0 1 1 0,0 0-19 0,0 1-18 0,1 4-14 15,-1 0-12-15,0 3-9 0,0 1-9 0,0 1-7 16,-1 2 3-16,-1-1-3 0,-1 3 1 15,0 0 2-15,-3 2-3 0,2-1 0 16,-2 1 1-16,1 1 1 0,-3 2-1 0,0-1 4 16,1 1 5-16,-1 0 2 0,-1 0 3 0,6-2-1 15,-2-2-2-15,0 0 1 0,0-2-5 16,3-1 0-16,0-1-2 0,2 0-2 0,0-5 7 0,0-2 0 16,0-2 1-16,0-2 5 0,0-1-2 0,0-1 2 15,0-2 0-15,0-1-3 0,0 1-1 16,0-2-4-16,0 0-4 0,0 0-6 0,0 0-4 0,0 0-6 15,1 1-9-15,0 1-16 0,1-2-29 16,0 3-53-16,3-1-108 0,-1-1-185 0,0-1-165 16,-2 2 573-16</inkml:trace>
  <inkml:trace contextRef="#ctx0" brushRef="#br0" timeOffset="251715.7573">14789 12905 0 0,'0'0'0'16,"0"0"0"-16,0 0 0 0,0 0 0 0,0 0 0 16,0 0 0-16,0 0 0 0,0 0 0 15,0 0 0-15,0 0 0 0,0 0 0 0,0 0 0 16,0 0 17-16,21 4 66 0,-18-3-21 0,1 0-3 15,-1-1 3-15,3 0 6 0,-1 0 11 0,2 0 11 16,3 0 6-16,1-2-3 0,1-4-10 16,6-2-16-16,-1-3-12 0,3 0-5 0,1-3-10 15,2-2-3-15,-2-1-6 0,1-1-7 16,-3-1-2-16,0 2-4 0,-6 1-1 16,2 1 0-16,-5 2-1 0,-1 2 4 0,0 1 6 0,-3 3 9 15,-2-2 12-15,-1 3 7 0,-1 3 6 0,-2-2 0 16,0 1 2-16,0 0-7 15,0 1-13-15,-5-2-13 0,-2 2-25 0,0 0-11 0,-3 1-12 0,0 1-7 16,-4 1 1-16,1 0 1 16,-3 0 2-16,-1 2 3 15,0 4-2-15,1 0 1 0,-3 2 1 0,3 1 3 0,-2 2 7 0,1 0 2 16,1 0 2-16,1 2-2 0,0 1 2 0,1 2 2 0,2 2 4 16,0 1 3-16,4 0-2 0,-2 2-3 0,5 0-3 15,0 1-1-15,5 0 1 0,0 0 2 16,0-2 2-16,4 1 2 0,4-1 3 0,3-2 2 15,3-1 4-15,4-1 6 0,3-1 2 0,4-3 2 16,2-2-1-16,4 0-4 0,2-2-1 16,2-2-2-16,3-2 1 0,1-4 4 0,2 0-3 15,2 0 1-15,1-9-1 0,0 0-2 16,0-5 5-16,1-4 0 0,2-2-2 0,-2-5-1 0,-1 0-7 16,-1-4-4-16,1 1 0 0,-3-6-2 15,-1-1 0-15,-4-4 2 0,-2-1-2 16,-4-2 1-16,-4 0 5 0,-5 2 0 0,-1 1 8 0,-8 2 6 15,0 5 0-15,-5 1 7 0,-2 8 4 16,-2 3-1-16,-1 5 2 0,-2 5-8 0,2 2-13 0,1 4-17 16,2 1-29-16,0 2-16 0,2 1-8 0,2 0 5 15,4 0 15-15,3 4 17 0,0 3 11 16,4 4 5-16,4 1 6 0,-2 4-2 16,-2 4-2-16,3 2 0 15,0 2-2-15,-3 3-1 0,1 2 2 0,-5 0-5 0,-1 3 2 0,-6 1-3 0,-4-1 1 16,-5 2 6-16,-2 2 1 0,-11 2 3 15,-8 1 6-15,-6 3 4 16,-6-1 1-16,-3-1 4 0,-5-1-2 16,-4-5 1-16,1-6 4 0,2-7 5 0,-1-4-1 0,-3-4-4 15,1-4-23-15,-3-4-38 0,0-2-61 0,-3-2-104 0,2-1-208 16,12-1-369-16,9-2 480 0</inkml:trace>
  <inkml:trace contextRef="#ctx0" brushRef="#br0" timeOffset="251976.964">15040 12276 2462 0,'0'0'33'0,"0"0"-16"15,0 0-23-15,0 0-50 0,0 0-66 0,0 0-5 16,0 0 6-16,0 0 33 0,0 0 47 15,0 0-19-15,0 0-19 0,0 0-22 0,0 0-9 16,0 0-6-16,7 4-17 0,-22 8-40 0,-3 3-71 16,-5 1-109-16,-4 0-105 0,5-3 334 15,7-4 124-15</inkml:trace>
  <inkml:trace contextRef="#ctx0" brushRef="#br0" timeOffset="252209.9063">14013 12590 328 0,'0'0'348'0,"0"0"-191"0,0 0 43 16,0 0 21-16,0 0-35 0,0 0-125 16,0 0-77-16,0 0-35 0,0 0 5 15,0 0 46-15,0 0 19 0,0 0 2 0,0 0-4 0,0 0-3 16,118-103 0-16,-76 87-4 0,2 0-3 0,5 2-1 15,0 0-3-15,-2-1 1 0,4 3 1 16,0-1 1-16,-4 3-5 0,2-1-7 16,-4 5-12-16,-3-1-31 0,-5 2-60 15,-5 4-64-15,-7 0-91 0,-8 1-123 0,-5 0-103 16,-7 1 471-16,-3 2 19 0</inkml:trace>
  <inkml:trace contextRef="#ctx0" brushRef="#br0" timeOffset="252489.4861">13719 12253 1891 0,'0'0'23'0,"0"0"-16"0,0 0-29 0,0 0-95 0,0 0-49 16,0 0-5-16,0 0 15 0,0 0 92 16,0 0 41-16,0 0-14 0,0 0-40 0,0 0-72 15,0 0-139-15,0 0-234 0,30 69 393 16</inkml:trace>
  <inkml:trace contextRef="#ctx0" brushRef="#br0" timeOffset="252954.5633">11368 14477 1213 0,'0'0'87'0,"0"0"-77"0,0 0-1 0,-128 6 10 0,107-2 1 15,7-2 4-15,6 0-1 0,6 0-20 16,2-2-22-16,1 0-2 0,4 0 9 0,9 0 30 16,1 0 44-16,6-3 15 0,8-3 3 15,3-1 1-15,8 0-12 0,7-4-9 0,4-1-7 16,5-2-15-16,9-3 4 0,6-2-1 0,10-3 7 15,6-3 4-15,13-4-1 0,7-3-3 16,8-2-8-16,7-2-4 0,7-1-7 0,9-1-3 0,4 0 5 16,10 0 3-16,4-3 5 15,7 1 2-15,6 3-2 0,4-2 2 0,1 3-5 16,7 0-6-16,-2 0-1 0,0 3-10 0,3-2 2 0,-8 0-4 16,-1 1-5-16,-7 1 3 0,-6 1-3 0,-11 0 0 15,-10 3 0-15,-9 1 0 0,-12 4-4 0,-15 2-1 16,-8 3 1-16,-16 6-7 0,-11 1 2 15,-15 4-1-15,-12 3-2 0,-12 2 4 0,-9 2-7 16,-11 1-9-16,-8 0-21 0,-1 0-34 0,-10 1-4 16,-11 5-18-16,-10 3-27 0,-16 5-39 0,-12 4-106 15,5 0-241-15,18-6-490 0</inkml:trace>
  <inkml:trace contextRef="#ctx0" brushRef="#br0" timeOffset="253330.9878">12195 14663 346 0,'0'0'639'0,"0"0"-642"0,0 0-46 16,0 0-28-16,0 0-11 0,0 0 8 0,0 0 22 15,0 0 47-15,0 0 54 0,0 0 65 16,0 0 59-16,0 0 31 0,0 0 13 0,0 0-15 15,40 53-25-15,1-60-20 0,2-2-10 0,11-4-10 16,3-2-8-16,13-3-13 0,9-5-19 16,5-4-15-16,17-5-15 15,6-1-5-15,9-4-4 0,8 0-3 0,10-2-2 0,8-1-6 16,8-3-4-16,2 0-4 0,7-3-4 0,0-1-1 16,2 1-5-16,1 0-2 0,-4 2-4 15,-5 0-2-15,-7 3 0 0,-8 2-1 0,-10 3 2 0,-8 3-6 16,-17 3-1-16,-10 5-3 0,-13 3-4 0,-11 4 5 15,-12 4-3-15,-12 4-1 0,-10 4-1 16,-9 3-9-16,-11 1-21 0,-8 1-41 0,-7 1-68 16,-4 0-64-16,-14 0-128 0,1 4-464 0,4 0-738 15</inkml:trace>
  <inkml:trace contextRef="#ctx0" brushRef="#br0" timeOffset="256505.1539">17990 12089 0 0,'0'0'0'0,"0"0"0"0,0 0 0 0,0 0 0 16,0 0 0-16,0 0 0 0,0 0 0 16,-43-123 0-16,40 107 0 0,-3 1 162 15,1 1 115-15,-1 2-22 0,-3 0-40 0,5 3-38 0,-3 1-40 16,-1 3-26-16,4 1-21 0,-4 1-22 0,4 1-15 15,-2 1-15-15,-3 1-13 0,3 0-10 16,-3 0-15-16,0 0-13 0,-2 3-12 0,1 3-10 16,0 3 2-16,-2 4 8 0,-2 3 8 0,2 2 8 15,2 5 2-15,-1 3-1 0,-2 5 3 16,-2 5 0-16,3 3 3 0,1 4 1 0,0 1-3 16,0 1 2-16,3 0 0 0,-1 3-1 15,5 2 3-15,-4 2 1 0,3 3-2 0,1 4 5 16,2 2 0-16,1 5 0 0,1 2 6 0,0 2-4 15,2 0 0-15,6-2-2 0,3-2-7 0,1-3 0 16,5 0-1-16,-1-4 2 0,8 0 2 0,0-3 2 16,1-5 2-16,3-1 1 0,3-3 6 15,4-3-1-15,-1-4 1 0,3-3 4 0,-3-6-2 16,-1-6-3-16,2-4-5 0,-4-9-11 0,1-3-22 16,-2-7-24-16,-1-2-20 0,-3-2-24 0,2-9-23 0,0-4-46 15,-5-5-90-15,4-5-149 0,-8 5 62 16,-8 6 342-16</inkml:trace>
  <inkml:trace contextRef="#ctx0" brushRef="#br0" timeOffset="257607.7158">18689 12550 1070 0,'0'0'79'0,"0"0"-69"0,0 0-89 16,0 0-78-16,0 0-14 0,0 0 46 16,0 0 86-16,0 0 77 0,0 0 3 0,0 0-6 15,26 148-8-15,-20-109 1 0,3 4 3 0,1 2 4 16,-4 1-1-16,-2-1-5 0,-2-2-3 16,2-1-4-16,-2-5 0 0,0-3 4 15,-2-5-9-15,2-5-5 16,4-4-1-16,-3-7-3 0,-2-1 5 0,3-5 8 0,-3-2 5 0,0-3 19 0,0-2 33 15,-1 0 38-15,0 0 57 0,0 0 47 16,0-2-8-16,0-5-41 0,0-6-62 0,-1-3-63 16,1-8-21-16,-2-5-6 0,-3-6-1 15,4-4 0-15,-3-5-10 0,0-6 2 16,2-5-3-16,0-4-4 0,2-2-1 16,-1-5-1-16,4 1-2 0,6 1-2 0,1 5-3 0,1 3-2 0,2 6-3 15,3 4-3-15,3 4-4 0,-3 6-5 0,7 6-7 16,-1 3-10-16,-1 6 0 15,0 3-5-15,1 3 4 0,-1 3 9 16,-2 4 0-16,-1 2 6 0,-4 4-3 0,-1 0-9 0,-1 2-7 0,-5 0-9 16,0 3-4-16,-4 3-1 0,1 2 7 0,-4 3 12 0,-3 1 13 15,-4 5 15-15,-7 3 2 0,-1 5 0 16,-3 2-5-16,-6 3-3 0,-3 2 5 0,2-2 4 16,-1 1 8-16,2-2 6 15,3-3 1-15,2 0 0 0,3-2 2 0,5 0-7 0,0 0 2 16,4 0 0-16,5 1-5 0,0 1 3 15,2-1-1-15,2 3 0 0,5-2 0 0,3 1 4 16,4-2-3-16,1 0 5 0,2-1 5 16,4 0 3-16,2-1 3 0,1 0-2 0,-1-3-1 0,3-1-2 15,-1-2-6-15,1 0 6 0,-1-3-3 0,3 1-2 16,0-1 8-16,-3-1-2 0,3-2 0 0,-5 1 1 16,2-2-7-16,-1 0-7 15,-3-4-9-15,-1 0-8 0,0-2-17 0,1 0-18 0,-3-3-29 16,1-1-24-16,0 0-21 0,-4 0-30 0,4-5-37 15,-3 0-47-15,-1-3-51 0,-3-3-9 16,4 0 172-16,-4-3 128 0,-1-1 0 0,0-3 0 16,-1-1 0-16,0 0 0 0,0-3 0 15,-2 1 0-15,-1 2 0 0,-4 0 0 0,-1 4 0 16,4 3 0-16,-5 4 0 0,1 1 38 0,-1 3 306 16,0 2-79-16,-1 2-98 0,1 0-87 0,-1 0-83 0,4 0-47 15,-2 0 19-15,1 0 17 0,6 0 28 16,0 0 31-16,2 0-18 0,0 0 0 15,0 0 4-15,4 0 7 16,0 0 2-16,-3 0 0 0,5 0-2 0,-4-4 1 0,3 1 2 16,-4-2 0-16,-1 1 7 0,-1-1 4 0,-1-1 11 15,-2 1 12-15,-3-1 7 0,2 0 8 0,-1-1 0 0,-4-1 1 16,3 1 5-16,-3 0-3 0,-1-2-9 0,0 2-17 16,0-2-21-16,0 1-14 15,0 0-5-15,0 0 2 0,-4 2 2 0,2 0-1 0,0 1-11 16,-5 2-17-16,5 2-18 0,0 0-27 0,-2 1-18 15,0 1-8-15,2 5-3 0,-4 3 17 0,2 3 15 16,-4 4 10-16,3 2 11 0,0 6 1 0,1 2 6 16,-1 5 4-1,4-1-1-15,1 3 5 0,0-4-2 0,2 0 4 0,6-4 2 0,1-3 2 16,3-4 6-16,-1-2 0 0,3-2-1 0,-1-1 0 16,-1-3-1-16,2-3 6 0,1-1 9 15,-2-4 13-15,-2-2 10 16,2 0 12-16,-4-4 14 0,-2-2 5 0,1-4 3 0,-5-5-6 15,3-2-15-15,-2-2-12 0,1-3-7 0,-6-3-3 0,1-2-6 16,0-3-7-16,-8-2-8 0,0 0-13 16,-3-1-6-16,-3 4-6 0,-1 2-4 0,-4 4-1 15,5 5-11-15,-4 1-8 0,6 6-13 0,-2 3-20 16,-1 2-25-16,4 4-53 0,-1 2-86 0,4 0-139 16,0 0-176-16,6 2-219 0,0 1 505 0</inkml:trace>
  <inkml:trace contextRef="#ctx0" brushRef="#br0" timeOffset="257898.7368">20199 12005 1560 0,'0'0'64'0,"0"0"-72"16,0 0-76-16,0 0-48 0,0 0-16 0,0 0 20 15,0 0 63-15,0 0 46 0,0 0 12 0,0 0 5 16,53 139 12-16,-43-98 8 0,-2 4 3 0,2 1 1 15,-4 3 4-15,2 2-4 0,0 2 0 16,2 0 3-16,-2-2-2 0,0 1 0 16,3-1 1-16,-1-3-2 15,2-2-7-15,0-1 7 0,1-5-2 0,-2-1-1 0,6-9-2 16,-5 0-7-16,4-8-1 0,-4-1-7 0,1-2 0 0,-2-5-14 16,2-1-28-16,-1-4-40 0,-4-3-44 15,-1-2-52-15,4-4-81 0,-1-3-154 0,-1-2 106 16,0-1 305-16</inkml:trace>
  <inkml:trace contextRef="#ctx0" brushRef="#br0" timeOffset="258250.2336">20859 12590 500 0,'0'0'212'0,"0"0"-91"0,0 0-88 16,0 0-135-16,0 0-11 0,0 0 22 0,0 0 60 15,0 0 87-15,0 0 5 0,0 0 5 0,0 0-9 16,0 0-4-16,133-21-8 0,-108 12-4 0,2-1 1 15,-2-3-2-15,1-1-1 0,-4 0 5 16,-3-1 5-16,-6 1 13 0,-2 2 18 0,-4-1 18 16,-6 2 10-16,-1 0-2 0,0 0-11 15,-7 1-24-15,-3 1-24 0,-2 0-25 0,-4 2-23 16,-3 4-22-16,-4 3-15 0,-2 0-2 16,-4 6 16-16,0 5 18 0,-1 5 18 15,-1 3 8-15,-1 5-5 0,4 5-2 0,0 4-4 0,0 4-2 16,6 1-3-16,5 0-8 0,7-2-6 0,3-4-1 0,9-2-1 15,-2-2 6-15,9-1 7 0,7-1 3 16,4-1 5-16,5-3 11 0,8-3 1 16,2-3 6-16,8-2 2 0,4-3-9 0,3-7 1 0,2-4-9 15,6-2-14-15,-4-9-22 0,3-5-32 0,-3-6-38 32,1-4-55-32,-4-5-76 0,-2-2-96 15,-12 8-214-15,-16 7 61 0</inkml:trace>
  <inkml:trace contextRef="#ctx0" brushRef="#br0" timeOffset="258499.8775">21791 11514 1908 0,'0'0'27'16,"0"0"-132"-16,0 0-69 0,0 0-10 0,0 0 5 15,0 0 113-15,0 0 61 0,0 0 8 0,0 0 11 16,100 154 16-16,-72-108 4 0,0 0 8 0,-1 8 5 15,-3 1-6-15,-1 5 16 0,-3 4 6 16,-5 3 3-16,-3 1 5 0,-8 0-13 0,-4 0-6 16,-3-2-10-16,-7-2-12 0,-3-3 0 15,1-4 1-15,-8-1-3 0,1-5 13 0,-3-1-3 16,-8 1-4-16,-4 1-7 0,-7-1-21 0,-5 0-19 0,-5-1-38 16,-2-2-42-16,-9 2-72 0,-2 0-132 15,-4 1-219-15,16-13-266 0,15-14 592 16</inkml:trace>
  <inkml:trace contextRef="#ctx0" brushRef="#br0" timeOffset="258809.4337">19468 13980 2313 0,'0'0'139'16,"0"0"-95"-16,0 0-57 0,0 0-57 0,0 0-21 0,0 0 0 15,0 0 41-15,0 0 41 0,0 0 14 0,132-112 17 16,-80 91 7-16,8-3 11 0,5-4 5 16,11-2 0-16,9-2 4 0,9-3-6 15,11 0-4-15,2 0-7 0,8 0-11 16,0 0-3-16,0 2-5 0,0 3-3 0,0-1 0 0,-2 2-2 16,-4-1 1-16,-3 2-3 0,-5 2-1 0,-6 1 1 15,-6 2-3-15,-7 4 3 0,-11 4-5 0,-5 3-8 16,-12 2-9-16,-12 4-18 15,-8 4-31-15,-11 2-61 0,-12 1-74 16,-9 7-16-16,-9 5-38 0,-13 4-112 0,-2-2-258 0,7-5-105 16</inkml:trace>
  <inkml:trace contextRef="#ctx0" brushRef="#br0" timeOffset="259014.4901">20501 13995 540 0,'0'0'261'15,"0"0"-140"-15,0 0 9 0,0 0-25 0,0 0-60 16,0 0-6-16,0 0 23 0,0 0 60 0,0 0 53 15,0 0 27-15,0 0 4 0,0 0-43 0,159 1-44 16,-79-36-45-16,9-3-36 0,8-5-11 16,11-3-9-16,6 0-4 0,4 1-29 0,4 0-67 15,0 0-162-15,-28 12-551 0,-32 11-530 16</inkml:trace>
  <inkml:trace contextRef="#ctx0" brushRef="#br0" timeOffset="267860.2705">11174 7616 432 0,'0'0'26'0,"0"0"26"0,0 0 42 0,-128-92 60 0,105 76 39 16,5 3 8-16,5 4-13 0,3 4-36 0,4 1-52 15,4 2-70-15,2 2-104 0,0 0-142 16,2 0-20-16,7 0 29 0,3 1 78 0,7 1 129 16,5-1 24-16,9 1 8 0,4-1 3 0,7-1-1 15,7 0 0-15,2-6 0 0,6 0-4 16,4-3 5-16,6-4 3 0,6 0 2 16,8-5-1-16,9-2-1 0,10-2-5 15,10-4-2-15,8-1-4 0,3-1-8 0,8-1 4 16,7-1-4-16,3 1 2 0,4-3 5 15,1 1-5-15,3 2 5 0,1 1 2 0,2 1 2 0,-2 1-1 16,-1 0-4-16,1 3-4 0,-7 2 0 0,-2-2 2 0,-3 3 1 16,-7-2 8-16,-3-1 4 0,-7 1 4 0,-4 2 6 15,-6-4 1-15,-4 5-1 16,-8-1-3-16,-8 2-2 0,-9 1-7 0,-9-1-1 0,-9 3-2 16,-9 1-1-16,-7 1 5 0,-9 2-1 0,-6 1-2 15,-7 2-1-15,-7 0-2 0,-3 4 1 16,-7-1 5-16,-6 4 7 0,0 0 9 0,-3-1 6 0,0 2-2 15,0 0-1-15,0 0-9 0,-2 0-10 16,1 0-15-16,-1 0-27 0,-2 0-31 0,-5 4-47 16,-8 2-12-16,-7 4-36 0,-8 5-30 15,-5 2-29-15,-6 3-96 0,0 3-104 0,0 0-154 16,12-6-134-16,10-6 637 0</inkml:trace>
  <inkml:trace contextRef="#ctx0" brushRef="#br0" timeOffset="268760.8067">11287 9771 0 0,'0'0'0'0,"0"0"0"15,0 0 0-15,0 0 0 0,0 0 0 0,0 0 0 16,0 0 0-16,0 0 0 0,0 0 0 15,0 0 0-15,0 0 0 0,0 0 0 0,0 0 0 16,0 0 1-16,44 2 163 0,-23-2-19 0,5-3-21 16,5-2-16-16,3-2-16 0,9-2-14 0,6-3-10 15,2-1-5 1,9-3-3-16,6-3 2 0,6-2 1 0,2 0 4 0,7-5 5 16,3-1 6-16,3-1 4 0,5-1 6 0,2-3 6 0,5-1 6 15,2 0 2-15,4 1-7 0,3-3-5 0,-2 3-13 16,2 2-10-16,-3-2-8 0,4 4-10 0,-2-3-5 15,3 2-4-15,0-1 0 0,2-1 1 16,1-5-2-16,1 1 4 0,5-1-14 0,1 1-6 16,1 1-3-16,-6 2-10 0,-6 0 6 15,-7 6-3-15,-9 1-1 0,-8 5 0 0,-5 2-8 16,-7 1 3-16,-3 5-5 0,-8-1 2 0,-6 3-1 0,-6 2 0 16,-4 1 2-16,-7 0-5 0,-4 2 0 15,-7 2 1-15,-2-1 0 0,-6 3 3 16,-3 0-3-16,-5 1-1 0,0 0-1 0,-4 0-3 0,-4 0 3 15,-2 0-1-15,-1 0 3 0,-1 0 3 16,0 0 1-16,0 0 4 0,0 0 0 0,0 0 1 16,-2 0 1-16,1 0-4 0,1 0-6 0,-3 0-16 15,-2 1-7-15,-6 3-5 0,-5 3-5 0,-13 1-11 16,-7 5-30-16,-10 3-42 16,-6 3-45-16,-9 2-35 0,-5 2-39 0,-9 2-54 0,-4 0-74 15,-4 4-82-15,-5 1-87 0,19-9 458 16,22-4 73-16</inkml:trace>
  <inkml:trace contextRef="#ctx0" brushRef="#br0" timeOffset="269011.4903">12334 9680 1176 0,'0'0'-29'0,"0"0"12"0,0 0-2 0,0 0 8 15,0 0 16-15,143-133-1 0,-82 108 10 0,13-1 11 16,10-3 3-16,11-1 2 0,7-2-1 0,8-2 1 16,7 1-1-16,5-1-1 0,6 1-3 15,4 1-6-15,-2 3-4 0,-2-2-5 16,2 5 2-16,-4 2 1 0,-4-2-2 0,-1 6 1 0,-8 1-7 16,-3 3-12-16,-5 4-18 0,-5 1-38 15,0 3-50-15,-4 1-93 0,2 2-131 0,-27 0-178 16,-25 2 337-16</inkml:trace>
  <inkml:trace contextRef="#ctx0" brushRef="#br0" timeOffset="271591.3985">14304 11849 0 0,'0'0'0'0,"0"0"0"16,0 0 0-16,0 0 0 0,0 0 0 0,0 0 102 0,0 0 94 16,0 0-12-16,0 0-21 0,1-117-41 15,-8 110-32-15,0-1-28 0,-2 3-22 0,1-1-20 16,-3 0-5-16,-2 0-8 0,-2 2-4 0,-3-2-3 15,-3 1-2-15,-2-1 4 0,-2 2 3 0,-5 0 1 16,-1-1 0-16,-2 2-1 0,-2-1-3 16,-4-1 3-16,-1 3 1 0,-3 0 3 15,-4 0-3-15,-3 2-2 0,-1 0 0 0,-3 0-1 0,-4-1 1 16,-2 2 1-16,-1 1 2 0,-1 1-3 16,-2 1 1-16,0-1-2 0,0 0-3 15,3 0 0-15,1 1 3 0,4-1 2 0,-2-1 1 16,2 1 0-16,2 0-2 0,3 0 0 0,-1 1 2 15,2 1-1-15,-3 1 0 0,0 1-5 0,-2 3-5 16,2 0 1-16,-2 3-2 0,-3 2 3 0,0 3 2 0,1 1 1 16,-4 2 3-16,0 1-1 0,-5 2 0 15,2-1 0-15,-5 3-2 0,-3 3-1 0,-2 2-2 16,-2 4-1-16,-4 2-1 0,6 0-3 0,-4 0 0 16,6-2-2-16,0-1 0 0,8-2-1 15,-2 0-3-15,8-1 3 0,1 0 0 0,7 0 2 16,1 1 2-16,6 3 0 0,3 0 1 0,-1 2-2 15,1 3-1-15,2 3 0 0,1 2 3 0,-1 5-1 16,-1-2 1-16,5 4 4 0,-3 0-5 16,5 0 1-16,-3-1 4 0,0 2-6 15,2 1 3-15,-4 3 0 0,3-1-4 0,2 2 3 0,-1-1-2 16,6 1-2-16,1-1 2 0,5-1-2 16,8-1-4-16,2-2 0 0,2-1-1 15,6-2 3-15,3-1 1 0,0-1 2 0,3 0-3 0,6 2 1 16,1 0 0-16,0 2 6 0,3 0 3 0,-1-1-4 15,5 1 1-15,-3 0-7 0,5-2-4 16,0 0-7-16,7-4-3 0,-1 3-3 16,4-4 5-16,1-1 12 0,2-3 8 0,4 3 7 15,0-4 3-15,6 1 3 0,5-1 2 16,4-4 5-16,3-1 5 0,6-3 6 0,6 0 7 0,0-6 2 16,6-2 1-16,5-4 3 0,2 1-6 15,4-4 1-15,2-5-4 0,5-3 6 0,3-2 13 0,7-6 17 16,4 0 18-16,13 0 2 0,1-4 10 0,10-5-3 15,6-4 0-15,9-2-2 0,9-4-14 16,8 0-12-16,5-3-12 0,6 1-17 16,4-4-1-16,7-3-1 0,1-2-2 0,8-2 4 0,0-2-4 15,4-4-4-15,0-2-3 0,-1 0 0 0,-1-2 0 16,-5 0 3-16,-4 0 1 0,-6-1 2 16,-5 0-1-16,-7 1 1 0,-9-1 0 0,-8-2 1 15,-8 0-3-15,-7 1-1 0,-7-5 0 0,-5-1 1 16,-3-4 2-16,-8-2-4 0,-9-2-2 15,-6-1-4-15,-6-1-1 0,-7-2 2 0,-6-1-3 0,-7-3 6 16,-8-1-6-16,-5-1 1 0,-6-2 2 16,-6 0-1-16,-7-2-2 0,-9 0-2 0,-9-1-5 15,-5 0-8-15,-12-1-3 0,-4-3-8 0,-4-2-6 16,-17-2 2-16,-11-2-6 0,-11 0-1 16,-14 0 4-16,-13 4-5 0,-13 2 6 0,-15 2 1 15,-10 1 1-15,-15 3 3 0,-9 2 1 16,-11 1 0-16,-9 7 0 0,-11 4-1 0,-5 4-2 15,-5 7 1-15,2 6-1 0,-2 2 3 0,6 7-1 0,2 4 1 16,8 5 1-16,7 3-3 0,8 5 0 16,9 6-4-16,8 3-9 0,8 4-23 0,3 7-38 15,7 10-55-15,2 6-68 0,-1 5-106 16,5 5-280-16,24-6-120 0,28-7 212 0</inkml:trace>
  <inkml:trace contextRef="#ctx0" brushRef="#br0" timeOffset="272170.4791">10775 11767 0 0,'0'0'0'0,"0"0"0"15,0 0 0-15,0 0 0 0,0 0 0 16,0 0 0-16,0 0 0 0,0 0 0 0,0 0 0 0,0 0 0 16,0 0 0-16,0 0 0 0,0 0 0 15,0 0 0-15,-34 63 0 0,32-40 0 0,1 4 0 16,1 3 0-16,1 2 0 0,-1 2 0 0,0 2 0 16,4 0 0-16,3-1 0 0,1-1 0 0,4-4 0 15,-1-2 0-15,3-6 0 0,2-3 0 16,2-3 0-16,-2-4 0 0,3-2 0 15,2-3 0-15,-2-6 0 0,6 1 0 0,-1-1 0 16,-1-5 0-16,2-4 0 0,0-4 0 0,-2-2 0 16,2-4 73-16,-5-3 13 0,-1-2-12 0,-4-1 9 15,-2-3 3-15,-4-2 9 0,-4 0 5 0,-5-1-16 0,0 2-9 16,-9 1-12-16,-7 0-23 0,0 3-18 16,-9 1-18-16,2 2-30 0,-7 2-3 15,1 5-11-15,-2 4-10 0,1 3 0 16,-1 4-13-16,1 3-2 0,2 0 5 0,4 5 3 0,2 4 6 0,1 2-2 15,4 5-7-15,7 0-51 0,-1 2-59 16,8 0 170-16,-2-4 0 0,4-4 0 0</inkml:trace>
  <inkml:trace contextRef="#ctx0" brushRef="#br0" timeOffset="273297.6081">11047 11422 0 0,'0'0'0'0,"0"0"0"0,0 0 112 0,0 0 111 16,0 0 5-16,-1-119-150 0,1 115-200 0,2 4-48 16,6 3-33-16,1 6 80 0,3 5 100 0,0 4 23 15,6 6 0-15,-2 2 0 0,0 5 0 0,1 6 0 16,1 3 0-16,-4 5 0 0,3 2 0 0,-4 4 0 16,-1 2 0-16,-1-2 0 15,-2 1 10-15,-1-3 12 0,-5 0 2 0,3-4 6 16,-5-3 1-16,-1-4 2 0,1-2 5 0,-7-6 1 15,3-2 6-15,-5-6 16 0,3-4 15 16,-3-3 12-16,-1-2 12 0,-1-4 10 0,1-1 13 16,0-3 17-16,3-2 3 0,-3-2-5 0,1 0-14 15,-2-1-24-15,2-1-16 0,-2-3-15 16,3-5-17-16,-3 0-14 0,1-3-15 0,2-3-12 0,3-3-11 16,-2-3-9-16,5-4-12 0,1-2-10 15,1-4-8-15,7-1-3 0,1-2 6 16,4-1 6-16,3-3 8 0,0 1 6 0,3-1 7 15,2-1 4-15,0 0 5 0,-2 2 6 0,0-1 3 16,-4 2 1-16,0 2 0 0,-4 0-3 0,0 3 2 0,-3 1 0 16,-4 2 4-16,2 3 2 0,-4 2 9 15,1 2 13-15,1 6 11 0,-4 0 13 0,0 7 4 16,0 3-9-16,-4 2-38 0,4 3-68 16,0 0-109-16,0 0-83 0,5 6 23 0,-2 2 50 15,-1 4 91-15,4 5 76 0,-2 4-3 0,4 4-2 0,1 5 4 16,-1 4 7-16,2 5 0 0,2 1 3 15,0 0 0-15,0 1-2 0,5-2-4 16,-4-2 1-16,6-1-1 0,-3-5 2 0,-2-3 4 16,-1-2 2-16,2-5 0 0,-3-3 0 15,-1-4 1-15,-3-5-2 0,-3 0 3 0,2-5 2 0,-2-1 7 0,-1-2 10 16,-2-1 11-16,-2 0 17 0,2 0 12 16,1-1 19-16,0-6-3 0,1-4-10 0,4-7-15 15,5-5-35-15,4-7-13 0,3-5-16 0,1-2-5 16,-1-1 4-16,0 4 1 0,-1 1 3 15,-6 6 2-15,-2 3-5 0,3 5-2 16,-4 5-10-16,-3 2-7 0,1 4-14 16,0 1-12-16,-4 3-13 0,3 2 0 0,0 0 0 0,-2 2 1 15,3 0-1-15,-1 0-10 0,-1 1-3 0,4 3 7 16,-1 2 10-16,1 1 8 0,-2 3 9 0,3 0 7 16,-2 1 11-16,1 1 11 0,0 1 6 0,0-3 6 15,1 2 1-15,-1-5 4 0,-1 0 5 0,0-1 2 16,-3-1 6-16,2-3 12 0,-5-1 17 15,3-1 31-15,-3 0 28 0,3-5 8 0,-2-2-5 16,1-2-17-16,0-2-19 0,1-3-7 0,-2-2-2 16,1 0-6-16,-2-2-7 0,-2-2-6 15,-1 5-9-15,0-2-3 0,0 3 3 0,0 1-1 16,-2 4 0-16,-3 2-5 0,4 3-6 0,-1 1-21 16,2 3-43-16,0 0-87 0,0 0-128 0,0 2-7 15,0 1 35-15,0 5 81 0,2 1 125 0,3 1 14 16,0 5 4-16,2-3 0 0,-3 2-1 15,4-2 0-15,1 0-4 0,0 0 5 0,2-1-1 16,-1-4 4-16,1 0 7 0,-1-2 5 0,0 0 8 16,1-1 7-16,-1-3 8 0,-1 0 8 0,1-1 9 15,-2 0 10-15,1-5 6 0,-1-2 2 16,2-3-8-16,4-1-13 0,-1-4-9 0,-1-1-8 16,4 0-1-16,-3-2 6 0,-3 0-2 0,2-2 3 15,-3 1-3-15,1-2-6 0,-3-1 3 0,-2-1-8 0,3-2-8 16,2-2-8-16,1-2-13 15,0 2-5-15,5-1-6 0,-4 5-5 0,-1 5-3 16,0 3-6-16,-1 5-8 0,0 3-18 16,1 4-11-16,-2 2-17 0,2 1-12 15,1 0 6-15,3 5 5 0,-1 3 16 0,1 3 21 0,1 2 8 0,2 4 16 16,1 1 7-16,1 2 5 0,0 2 9 16,2-2 2-16,-1 1 6 0,0-5 9 0,5-1 8 15,-2-6 9-15,-2-2 7 0,3-1 6 0,-4-2 6 16,0-4-4-16,-2 0-11 0,1 0-27 0,1-1-52 15,-3-3-105-15,0-1-145 0,-3 2-201 16,-4 2 199-16</inkml:trace>
  <inkml:trace contextRef="#ctx0" brushRef="#br0" timeOffset="274406.2079">12845 15633 0 0,'0'0'0'15,"0"0"0"-15,0 0 0 0,-16-121 0 0,12 93 0 16,-1 1 0-16,0 6 0 0,1 0 164 0,-4 3 24 16,0 4-40-16,-2 1-42 0,1 1-10 15,-1 4-19-15,-1 1-15 0,0 1-18 0,0 3-18 16,-3 3-15-16,-2 0-23 0,-4 3-15 0,-1 8-11 16,0 4-10-16,-2 5 0 0,-4 2 2 0,2 6 5 15,-3 1 11-15,1 3 4 0,4 1 5 16,1 2 0-16,2-3-6 0,3-3 0 0,6-2 1 15,1-3-9-15,8-5-5 0,0-1-8 0,2-3-8 16,0-2 2-16,2-1 7 0,2-2 12 0,5-1 14 16,1 2 14-16,1-3 20 0,6 1 19 15,1-1 12-15,5-2 7 0,0-2-7 16,7 0-15-16,1 1-13 0,0 0-11 0,5 1-14 0,-2 3 3 16,5 1-5-16,-4 3 4 0,3 2 4 15,-4 3-3-15,0 0-1 0,-5 2-1 0,-1 2-6 16,-3 1-2-16,-3 3 4 0,-1 0 1 0,-4 1 12 15,-4-1 8-15,-3 2 8 0,-3-2 13 0,-4 3 13 16,-3-4 23-16,0 2 18 0,-2-4 12 16,-6 0 9-16,-1-3 8 0,-3-3 4 0,-1 0 2 15,-3-3-3-15,-1-2-11 0,0-3-11 0,0-3-9 16,-3-2-9-16,3-3-3 0,0-1-3 16,0 0-4-16,-2-6-9 0,4-3-15 0,-2-3-15 0,2-5-12 15,0-4-17-15,3-1-13 0,1-6-16 16,3-4-13-16,4-1-6 0,3 0 4 15,-1 1 4-15,9 1 1 0,3 4-7 0,6 1-21 16,-2 5-16-16,5 5-45 0,2 2 28 0,0 4 19 16,3 2 19-16,3 3 53 0,1 1-20 15,-1 4 0-15,-2 0-3 0,-2 6-15 0,-1 5 0 0,-3 3 5 16,-1 2 14-16,-1 3 17 0,-3 1 11 0,-2 3 10 16,-2-2 7-16,0 3 10 0,-2 1 15 15,0 1 3-15,-2 1 8 0,-1-2-17 0,-2 0-54 16,3-3-92-16,-3-5-150 0,3 0-159 0,-4-6 275 15,-1-5 146-15</inkml:trace>
  <inkml:trace contextRef="#ctx0" brushRef="#br0" timeOffset="274568.3253">12994 15760 417 0,'0'0'50'0,"0"0"-13"0,0 0-22 0,0 0-63 15,0 0-54-15,0 0-15 0,0 0-2 0,0 0 49 16,0 0 37-16,0 0 3 0,0 0 30 0,0 0 0 16,0 0 0-16,126-67 0 0,-116 76 0 0,0-2 0 0</inkml:trace>
  <inkml:trace contextRef="#ctx0" brushRef="#br0" timeOffset="274928.3055">13349 15814 0 0,'0'0'0'0,"0"0"0"0,0 0 0 0,0 0 0 0,0 0 0 0,0 0 0 0,0 0 0 15,52 134 0-15,-49-116 0 0,4 0 0 16,-3-1 0-16,-1-3 0 0,0-3 0 0,0-1 0 16,-2-2 0-16,1-1 71 0,1-2 17 0,-2 0-23 15,0-2-19-15,-1 0-5 0,2-1-2 16,-2-1 2-16,0-1 31 0,0 0 44 0,0 0 46 15,0 0 35-15,1 0 12 0,1-2-47 0,-1-3-49 16,3-3-45-16,-1-4-53 0,3-3-6 16,-2-3-5-16,5-3-1 0,1-1 3 0,-1 0-2 15,0 4-6-15,-2 2-8 0,1 2-22 0,1 5-28 16,-1 2-27-16,3 3-18 0,0 2 9 0,2 2 24 16,3 0 19-16,1 1 17 0,1 6 5 0,0 3-3 15,1 2 8-15,1 3 9 0,0 4 6 16,-2 3 13-16,2 0 9 0,-4 2 6 0,2 3 7 15,-4-2-20-15,1 2-30 0,-3-2-58 0,-1-2-102 16,-2 0-105-16,0-3-39 0,-4-7 330 0,-1-3 0 16</inkml:trace>
  <inkml:trace contextRef="#ctx0" brushRef="#br0" timeOffset="275442.3481">14014 15712 0 0,'0'0'0'0,"0"0"0"16,0 0 0-16,0 0 0 0,0 0 0 16,0 0 0-16,0 0 0 0,0 0 0 0,0 0 0 15,0 0 0-15,0 0 0 0,0 0 0 16,0 0 0-16,0 0 0 0,9-18 0 0,-6 22 0 0,-3 0 0 15,1 3 0-15,0 2 0 0,1 0 0 16,-1 2 0-16,1 1 0 0,-1 0 0 16,-1 1 0-16,3-1 0 0,-2-1 0 0,2-2 0 0,-1-1 0 15,-1-1 0-15,2-3 0 0,0-1 0 16,0 1 0-16,-2-3 0 0,2 3 0 16,0-1 0-16,-2-1 0 0,0 0 0 0,0 0 0 0,-1 0 0 15,0-2 0-15,0 1 0 0,0-1 0 0,0 0 0 16,0 0 0-16,0 1 0 0,0-1 0 15,0 0 133-15,0 1-7 0,-1 1-21 0,-1 0-38 16,-4 2-31-16,2 2-25 0,-2 1-15 16,2 1-1-16,-2 5 1 0,3-1 6 15,-2 4-1-15,0-1-1 0,1 5 2 0,1-1 0 16,3 4 6-16,0 0 4 0,0-1 4 16,0 1-3-16,8-3-3 0,2-2 5 0,-1-1-1 15,4-3 8-15,0-1 12 0,2-1 1 0,0-1 4 0,3-4 5 0,1 0 3 16,1-2 7-16,1-1 0 0,3-3 1 0,1-1-3 15,1 0-4-15,1-6-3 0,0-3-13 16,-1-2-19-16,0-3-56 0,0-1-87 0,1-2-126 16,-2-2-160-16,-6 4 127 0,-7 5 289 15</inkml:trace>
  <inkml:trace contextRef="#ctx0" brushRef="#br0" timeOffset="275847.4897">14499 15738 0 0,'0'0'0'0,"0"0"0"0,0 0 0 0,0 0 0 16,0 0 0-16,0 0 0 0,0 0 0 16,0 0 0-16,0 0 0 0,0 0 0 0,0 0 0 15,0 0 0-15,133-7 0 0,-113-2 0 0,0-5 0 16,1 0 0-16,2-1 0 0,-2 1 0 15,-2-2 0-15,-2 0 38 0,-3 2 27 0,-3 2 13 16,-4 0 23-16,-4 1 13 16,-2 2-2-16,-1-1-23 0,-1 2-37 0,-8 1-41 0,-3 0-39 0,-2 2-29 15,-5 3-15-15,-3 2 6 0,-3-2 36 16,-1 9 36-16,-4 6 29 0,0 1 21 0,1 2 11 16,-1 7 14-16,1 1 11 0,1 2 3 15,5 1-12-15,2 4-23 0,4 3-22 16,5-1-16-16,3 0-18 0,5 1-6 0,6-6-7 0,-1-1-2 0,10-6 11 15,4-3 4-15,5-3 8 16,2-4 14-16,3-3 10 0,7-2 13 0,3-5 10 0,4-1-5 16,5 0-5-16,4-8-2 0,4-2-16 15,1-2-12-15,4-5-26 0,2-1-41 0,-1-2-64 16,2-4-102-16,1 0-137 0,-19 4-193 16,-13 7 410-16</inkml:trace>
  <inkml:trace contextRef="#ctx0" brushRef="#br0" timeOffset="276757.5265">15239 15569 0 0,'0'0'0'0,"0"0"0"0,0 0 140 16,0 0 6-16,0 0-92 0,0 0-48 16,0 0-13-16,0 0 7 0,43-121 12 15,-24 113 6-15,-3 1-6 0,3 4 0 0,1 0 7 0,0 3 10 16,1 3 12-16,2 5 4 0,1 2-5 15,-1 4-6-15,0 3-10 0,1 3-2 0,-2 0-9 0,-3 4-7 16,-2-2 2-16,1 1-9 0,-6 1 5 16,1-2-1-16,-4 0-3 0,-2-2 10 0,-2-2-2 15,0-3 12-15,-3-2 2 0,1-4 7 16,-2-4 15-16,0-3 47 0,-1-2 68 16,0 0 55-16,0 0 44 0,0-1-43 0,0-4-74 15,0-2-68-15,2-6-68 0,-1-4-16 16,3-3-6-16,2-4-3 0,0-5-4 0,1-5-10 0,2 0-5 15,4-4-1-15,-1 4-5 0,2-1 0 0,1 3-2 16,1 1-23-16,2 3-14 0,0 4-10 0,1 1-3 16,2 4 20-16,1 2 19 0,2 2 8 0,-4 2-1 15,3 2-7-15,-1 3-8 0,-4 2-10 16,0 2-7-16,-2 3-5 0,-1 1 3 0,0 0 19 0,0 0 15 16,-4 3 26-16,4 1 16 0,-2 2 9 0,-3 2 8 15,2-2-1-15,-2 0 5 0,1 1 6 16,0 0 6-16,-1-1 6 0,0-1 6 0,0-1 0 15,-1 0-1-15,1-1-1 0,1 0-7 0,-2-1 1 16,2 0 4-16,3 0 3 16,-4-2 9-16,1 0 8 0,-3 0 13 0,-1 0 25 0,-2 0 20 15,-2-3 10-15,-2 0-23 0,-1-2-50 16,0-2-57-16,-7 0-49 0,-2-3-17 0,1 1 0 0,-6-1 9 16,1 2 8-16,-6 2 4 0,-1 1 6 15,0 4 14-15,-2 1 23 0,-1 1 23 16,2 6 17-16,-2 3 12 0,0 4 8 0,3 3 1 15,0-1-5-15,4 4-17 0,2 2-14 0,4 2-13 0,3 2-3 16,3 2 4-16,4-1-13 0,0-1 9 16,10-1 7-16,2-3 10 0,8-3 18 0,5-3 15 15,7-3 14-15,3-4 4 0,8-4 4 0,3-1-10 16,7-4-18-16,4 0-3 0,0-5-9 0,2-3-9 16,1-5 2-16,0-4-16 15,-1-3-14-15,-2-3-24 0,-1-2-48 0,-3-1-62 0,-3-2-120 16,-13 7-227-16,-15 7-196 0</inkml:trace>
  <inkml:trace contextRef="#ctx0" brushRef="#br0" timeOffset="277420.6743">14483 14493 1104 0,'0'0'63'0,"-126"-54"-52"0,47 30-17 0,-4 4-8 0,-1 8-10 0,-4 9-2 16,-2 3-1-16,-3 3 8 0,-8 7 7 15,0 2 2-15,-1 4 8 0,-6 3 11 0,3 2 20 0,-1 1 16 16,0 8 10-16,0 2 3 0,0 9-8 16,-6 7-5-16,-1 5-6 0,-1 10-4 15,-2 3-11-15,-3 12-5 0,0 4-7 0,-1 4-9 0,3 3 4 0,-3 1-3 16,5 3-6-16,5-1 5 0,3 2-3 16,13-2-1-16,5-5 2 0,14-5-4 15,8-9 5-15,16-5 1 16,15-8-1-16,9-1-4 0,15-1-14 0,9 0-10 0,6 3-8 15,15 1-1-15,8 3 1 0,12 3 8 0,11-1 9 16,6 1 5-16,15-1 8 0,9-2 0 0,12-3 13 16,12-2 21-16,11-4 22 0,17-2 31 0,10-2 16 0,14-5-4 15,12-4-2-15,7-5-8 0,11-8-18 16,14-7 20-16,8-9-5 0,16-10-5 0,8-5 4 16,7-12-23-16,6-5-11 15,2-7-12-15,-3-2-6 0,-9-6-6 0,-5-7-1 16,-11-4-6-16,-9-6-2 0,-12-3-4 0,-9 0-2 15,-14-1 5-15,-14 1-4 0,-13-2-3 0,-13-3 3 0,-10-6-2 16,-9-11 3-16,-10-4 6 0,-12-8-8 0,-8-4 1 16,-8-9-3-16,-11-4-7 0,-11-8 2 15,-8-8-16-15,-12-4-6 0,-12-4-8 0,-15-2-3 16,-9 1 3-16,-24 1-2 0,-16 0 9 0,-17 1-8 16,-20 4 7-16,-15 2 8 0,-22 10-7 0,-21 8 8 15,-17 10 0-15,-19 16-5 0,-20 15 2 16,-15 22-1-16,-21 24-5 0,-15 20-7 15,-12 28-11-15,-7 20-12 0,2 17-7 0,13 11-12 16,24 2-17-16,29-2-28 0,38-4-51 0,33-3-149 0,46-20-286 16,36-18-35-16</inkml:trace>
  <inkml:trace contextRef="#ctx0" brushRef="#br0" timeOffset="277954.3191">18106 15013 0 0,'0'0'0'0,"0"0"0"0,0 0 354 16,-91-135 39-16,74 108-125 0,1 2-87 16,4 4-24-16,6 2-14 0,1-1-18 0,3 5-22 15,2-2-28-15,8 1-32 0,5-1-18 0,7-1-17 16,2-3-1-16,9-2 3 0,8-1-5 0,7-1 4 0,1 0-4 16,8 2-4-16,0 0 4 0,6 2-7 15,-1 4 2-15,0 1-1 16,0 2 1-16,-4 3-1 0,1 2-1 15,-6 3-2-15,-3 2-8 0,-7 2-12 0,-8 3-20 0,-4-1-26 16,-6 0-22-16,-6 2-27 0,-3 3-31 16,-6 2-51-16,-6 1-59 15,-2 3-64-15,-8 5-104 0,-2-4 245 0,2-2 183 0</inkml:trace>
  <inkml:trace contextRef="#ctx0" brushRef="#br0" timeOffset="278132.1178">18528 14793 0 0,'0'0'0'0,"0"0"0"0,0 0 0 0,0 0 0 15,-22 128 0-15,22-94 89 0,0 4 64 0,1 3-9 16,-1 1-17-16,5 2-23 0,-1 1-34 0,6 1-25 16,-2 2-1-16,2 3 4 0,1 4 4 0,-1 3 0 15,2 1-3-15,0 0 2 0,2 2 3 0,-2-2-6 16,1-1-24-16,-1-5-48 0,2-3-89 16,0-6-129-16,-1-8-155 0,-3-11 19 0,-2-10 378 0</inkml:trace>
  <inkml:trace contextRef="#ctx0" brushRef="#br0" timeOffset="279321.2537">18930 15009 927 0,'0'0'477'16,"0"0"-489"-16,0 0-42 0,0 0-9 15,0 0-7-15,0 0 23 0,0 0 41 0,130-89 16 16,-95 92 19-16,4 6 1 0,1 4-4 0,0 3-9 15,-4 5-7-15,2 4-2 0,-4 4-2 16,1 0 4-16,-4 1-1 0,-3 1 3 16,-5 1 1-16,-2 0 0 0,-3 0 3 0,-5 1-2 0,-2-1 4 15,-2-3 4-15,-5-1-1 0,1-2 4 16,-4-6 4-16,-1-2 2 0,1-6 4 16,-1-1-6-16,-1-5-1 0,-1-3 13 0,1-2 18 15,1-1 23-15,-3 0 4 0,2 0-35 0,0-5-51 0,1-4-52 16,-2-2-41-16,2-6-8 0,0-6 5 0,2-5 23 15,5-2 24-15,1-4 17 0,3 0 13 16,-1 0 3-16,2-2 1 0,1 1 2 0,-2 2 7 0,2 4 7 16,-2 3 19-16,-1 5 19 0,-4 5 15 15,3 4-1-15,-2 5-18 0,-4 4-24 16,4 2-21-16,-2 1-4 0,4 0 3 0,1 0 5 0,-1 5 4 16,2 5 0-16,-1 3 4 0,2 3 2 15,2 3 3-15,-4 2 4 0,3 2-3 16,-2 2 1-16,-1 2 0 0,1-1-7 15,-2 1 5-15,0-2-3 0,3 0-2 0,-2-3 3 0,1-1-2 0,2-3 3 16,1-2 3-16,0-2-4 0,-4-3 5 16,2-4 2-16,-1-3 3 0,-2 0 8 0,1-4 8 15,1 0 9-15,-2-1 8 0,0-6 3 0,2-4-6 16,2-3-5-16,2-5-6 16,-1-5-11-16,3-3-5 0,-4-2-6 0,3 1-3 15,-3 0 7-15,-3 3-1 0,-1 5 1 0,-1 3-6 0,-4 3-4 16,1 4-2-16,-2 3-6 0,-1 2-8 15,-2 3-13-15,1 2-23 0,1 0-17 0,1 0 0 16,0 0 4-16,4 3 14 0,-2 2 15 16,4 1 8-16,-1 3 5 15,2 2 9-15,0 3 3 0,1 2 1 0,0 1 2 0,-1 2-1 0,0 1 3 16,2-1 5-16,-1 1-1 0,2-2 0 0,0-2-1 16,0-3-1-16,1-2 5 0,-1-3 2 0,-2-2 5 15,-1-2 6-15,0-2 8 0,0-2 10 16,-1 0 6-16,1-5 6 0,1-2-2 15,1-2-2-15,0-5-6 0,4-2-9 0,-2-3-3 0,2-5-3 16,0-3-5-16,4-6-2 0,-2-2-6 0,0-2-9 16,-3-3-8-16,1 0-1 0,-3 3 2 0,-2 5 6 15,-1 8 6-15,0 5-4 0,-4 5-14 16,-1 5-20-16,3 1-18 0,1 2-12 0,1 2 5 16,0-1 15-16,3 2 17 15,-2-1 14-15,6-2 10 0,-4 1 1 16,6 0 2-16,-2-1 1 0,-1 1-3 0,3 1 2 0,1-1-3 0,0 2-4 15,1 2 1-15,2-1 0 0,2 1-1 0,-1 1 3 16,1 0-7-16,-2 0-2 0,-1 3-1 0,1 2 0 16,0 3 3-16,-1 3 1 15,-1 2-4-15,-2 1-2 0,-2 2-3 16,0 0 2-16,-3 1 4 0,-2 2 5 0,-1 2 4 0,-3 1 6 0,-3 2 2 0,-4 2 3 16,1 0 9-16,-4 1 2 0,-5-1 8 15,0 1 5-15,-7-2-3 0,1-2-4 0,0-2-4 16,0-4-4-16,2-2 3 15,0-4 4-15,2-3 5 0,-1-1 3 0,1-1 1 16,0-2-1-16,0-3 3 0,-1 0 4 16,3-1 0-16,2 0 0 0,-1-5-11 0,3-3-24 0,0-3-28 0,3-3-34 15,3-6-23-15,7-3-8 0,8-6-5 0,4-5 8 16,8-6 1-16,4-5-14 0,4-4-16 16,2 0-48-16,2-2-62 0,0-1-35 15,0 0-36-15,-1 2-26 16,0-2 29-16,0 3 85 0,-4-1 205 0,-4 3 0 0,-5 4 0 15,-5 4 0-15,-6 5 17 0,-6 3 304 0,-5 5 49 16,-2 1 21-16,-3 5-70 0,-1 4-67 0,0 5-55 16,0 4-51-16,0 4-62 0,0 3-64 0,-1 0-81 0,1 2-62 15,-1 6-7-15,1 3 23 0,-1 7 56 0,-1 4 41 16,2 5 10-16,-3 8 6 0,1 4 1 16,-1 6 0-16,0 5 6 0,1 4 2 0,2 1 1 15,0 2 3-15,6-3-2 0,3-2-3 0,5-3-1 16,1-5-8-16,2-2 2 0,-1-4-5 0,-3-1-4 15,-3-5-5-15,-3-2-27 0,-5-5-40 0,-1-1-83 16,-1-4-110-16,-3-3-152 0,-5-2-150 16,2-6 252-16,2-2 315 0</inkml:trace>
  <inkml:trace contextRef="#ctx0" brushRef="#br0" timeOffset="280033.8967">21386 14938 130 0,'0'0'352'15,"0"0"15"-15,0 0-7 0,0 0-142 16,0 0-82-16,0 0-65 0,0 0-57 0,0 0-36 0,0 0-8 16,0 0 14-16,39-122 15 15,-11 112 14-15,1-1-5 0,1 2-3 0,0-1-3 0,2 0-4 0,1 3 4 16,1-1 2-16,-1-2 2 0,0 1-3 16,-3-2 2-16,-1 3-2 0,-3-1 4 15,-1-2 4-15,-5 2 3 0,1-2 3 0,-4 2-4 0,-1 2-8 16,-5 1-3-16,-1 3-6 0,-4 0-10 15,-2 3-2-15,0 0-19 0,-2 0-6 0,-1 6 5 16,0 2 11-16,1 3 19 0,-2 3 11 0,0 2 5 16,1 5-3-16,-1 4 1 15,-1 4-3-15,-1 2 3 0,2 1-1 0,0-1-3 0,0-3-2 16,0-2-2-16,6-3-1 16,0-3 4-16,0 0 1 0,0-6 1 0,3 0 1 0,-1-2-4 15,-1-2 5-15,-2-3 2 0,2-2 4 0,-2 1 13 0,3-5 7 16,-3 1 13-16,0-2 6 0,2-2 8 15,0-5 3-15,4-3-7 0,0-6-8 16,4-4-11-16,0-5-5 16,1-4-6-16,-1-3-7 0,1-3-10 0,-1-3-15 0,0-1-8 15,-3 0 4-15,1 4 5 0,-1 5 11 0,-4 6 2 0,-2 5-9 16,1 6-7-16,-2 3-17 0,0 3-23 0,-1 4-33 16,0 2-30-16,0 1-10 0,1 0 14 15,2 4 33-15,-1 5 31 0,1 0 23 0,0 3 9 16,0 3 0-16,2 2 2 15,-3-2-2-15,1 2 3 0,0 1 7 0,1-2 1 0,-1-2 1 16,0-2 1-16,-1-4 0 0,0 1 2 0,1-3 1 0,-3-2 5 16,2 0 3-16,-3-2 2 0,2-1 5 15,-2-1 10-15,2 1 16 0,1-1 19 16,1-3 14-16,3-5-4 0,2-3-13 0,1-2-16 0,3-5-20 16,-1-1-3-16,0-5-1 15,0 2-9-15,-4-4-13 0,3-1-17 0,-3-2-20 0,-1 1-3 0,-2 1 6 16,0 2 11-16,-3 2 14 0,-1 4 5 15,1 4 6-15,-3 6 2 0,-1 4-17 0,-1 3-47 16,0 2-79-16,2 0-88 0,-1 0 0 16,-1 0 46-16,2 0 74 0,1 0 86 0,-1 2 16 0,1-1 4 15,2 1 10-15,0-1 19 0,0-1 29 16,0 0 31-16,3-1 11 16,2-5-3-1,2-3-20-15,-1-1-28 0,1-1-17 16,2-2-15-16,-3 1-20 0,2-1-23 0,-5-1-31 0,-3 2-26 15,2 0-18-15,-5 0-7 0,-1 2-13 0,-1-1-34 0,0 2-86 0,-2 1-101 0,-4 3 202 16,2 0 141-16</inkml:trace>
  <inkml:trace contextRef="#ctx0" brushRef="#br0" timeOffset="280438.8672">23043 14403 0 0,'0'0'0'0,"0"0"0"0,0 0 0 0,0 0 0 0,0 0 0 16,-14 126 0-16,14-115 0 0,0-3 0 15,0 0 0-15,0-1 21 0,0-2 44 0,1-2-2 16,2 1-3-16,-1-3-5 0,1 1 16 0,-1-2 17 16,1 0 42-16,-1 0 58 0,3 0 24 15,-3-6-2-15,5-2-32 0,-1-3-52 0,0-2-42 16,1-4-19-16,-1-2-17 0,-3-2-25 16,-1 0-24-16,-4-1-20 0,1 0-18 0,-5 1-12 15,-4 1 3-15,-1 3-9 16,-4 2-14-16,0 4-6 0,-5 3-10 15,2 2 6-15,-3 4 9 0,0 0 5 0,0 2 4 0,0 0-6 16,1 6-15-16,1 0-35 0,3 2-79 0,5-1-119 16,3-2 152-16,2-1 165 0</inkml:trace>
  <inkml:trace contextRef="#ctx0" brushRef="#br0" timeOffset="280832.3291">23421 13961 0 0,'0'0'0'0,"0"0"0"0,0 0 0 0,0 0 0 15,0 0 0-15,0 0 0 0,0 0 0 0,0 0 0 16,0 0 0-16,0 0 0 0,81 130 0 16,-76-102 0-16,0 0 0 0,-4 4 0 0,1 0 0 0,-2 1 0 15,-7 0 0-15,2-2 0 0,0 0 0 16,0-5 0-16,0-2 0 0,5-5 5 0,-1-4 15 15,1-1 2-15,0-3-2 0,0-4 3 16,0-3 2-16,0 0 0 0,0-3 24 16,0 0 60-16,0-1 88 0,0 0 87 0,0 0 40 0,0 0-50 15,0-3-90 1,0-3-91-16,0-3-69 0,0-4-17 0,0-3-7 16,0-2-3-16,0-5 1 0,1-2-5 0,4-1 4 0,-2-3 1 15,4 0-5 1,1 1-4-16,2 0-10 0,4 3-6 0,-1-1-6 0,5 3-1 15,0 1 5-15,2 1 5 0,2-1 4 0,0 3 7 16,-2-1 2-16,-1 4 4 0,-1-1 3 0,-2 2 3 0,1-1 0 0,-5 3-2 16,1 0-8-16,-1 1-22 0,-4 2-39 15,1-1-78-15,0 1-122 0,1 0-143 0,-4 2-54 16,-1 3 469-16</inkml:trace>
  <inkml:trace contextRef="#ctx0" brushRef="#br0" timeOffset="281807.9696">24136 13333 0 0,'0'0'0'0,"0"0"132"0,0 0 40 16,0 0-189-16,0 0-118 0,0 0-17 15,0 0 152-15,0 0 0 0,0 0 9 0,0 0 53 16,11 135 13-16,-11-92 8 0,1 3 14 0,0 4 5 15,-6 0 18-15,-3 4-4 0,-3 3-7 0,-2 2-5 16,-1 3-30-16,1 1-20 0,2-2-12 16,-2-1-12-16,6-4-1 15,0-3 2-15,4-2 2 0,-4-7-3 0,5-3-4 16,-6-4 0-16,6-5-2 0,-3-4-1 16,1-6-1-16,2-3 1 0,-2-3 4 0,1-5 4 0,1-3 9 0,1-2 10 0,-1-3 19 15,-1-3 27-15,0 0-9 0,0 0-26 0,-5-6-38 16,-1-4-47-16,-3-2-21 15,0-5-3-15,-5-4 1 0,4-2 4 0,-1-2 20 16,5-2 7-16,2-1 7 0,3-3 4 16,1-1-6-16,3-3-2 0,2-1-9 15,6 0-10-15,4 1-3 0,4 0-13 0,5 1 1 0,1 0 1 16,6 2-2-16,3 2 9 0,3 1 3 0,3 1 5 16,-1 4 6-16,-1 0 7 0,0 1 5 0,-1 0 4 15,-1 1 6-15,2 0 2 0,-2-1 6 0,0 1 3 16,-3-4 2-16,0 2 4 0,-4-2 1 0,-1 0 3 15,-4 0 3-15,-6 1 5 0,-1 2 11 16,-7 1 25-16,-3 5 25 0,-3 4 15 16,-1 2-2-16,0 5-23 0,0 2-33 15,-1 3-47-15,-1 1-82 0,0 1-67 0,-1 7-13 0,0 6 14 0,-2 6 71 16,-2 6 61-16,0 6 15 0,4 1 13 0,-2 4 1 16,7 1 0-16,-1 3 8 0,4-1-1 15,4-1 2-15,2 1 5 0,1-1-5 0,4-3-1 16,-3-3-7-16,4-3-1 15,-5-2-1-15,0-5 3 0,0-4 2 0,0-1-1 0,-1-5 4 16,-1-2 2-16,0-3 8 0,-3-5 8 16,3-2 10-16,-1-1 16 0,0-2 4 0,2-8 1 0,1-4-4 15,4-4-17-15,-3-3-10 0,-3-2-10 16,2-2-13-16,-3-1-4 0,0 2-4 0,-1-1-3 16,-5 2-1-16,3 3 2 0,-4 4-3 0,0 5-2 15,-1 1-8-15,2 5-18 0,-1 1-38 16,0 4-41-16,-1 0-16 0,0 0-1 0,2 2 18 15,-2 4 36-15,4 1 17 0,-5 3 15 0,0 4 14 0,0 2 9 16,0 2 1-16,1 3 8 0,-1 0 3 16,0 1 3-16,0-1 8 0,5-2-1 0,1 0 6 15,3-2 0-15,2-1-1 0,-2-2 2 0,1 0-1 16,1-3 2-16,-1-1 2 0,-1-1 5 16,0-3 5-16,-4-3 6 0,2-2 19 0,-4-1 21 15,3 0 18-15,-1-4 1 0,2-7-24 0,4-3-24 16,4-3-30-16,0-6-10 15,5-4 1-15,0-1-9 0,2-1-1 0,-2 0 0 16,-1 3 0-16,-1 3 3 0,-8 5 3 16,-3 7-1-16,-1 5-50 0,-5 6-95 0,0 0-3 0,3 8-4 0,-4 8 56 0,1 6 94 15,-1 6 12-15,-7 10 12 16,-6 6 2-16,-4 5 11 0,-4 6 4 0,-3 6 3 16,-7 6 5-16,-7 5-2 15,-5 5 3-15,-6 2-2 0,-8 5-7 0,-1 1-1 0,-3 1-11 16,2-2 0-16,2-7 0 0,6-2-4 0,7-9-4 0,4-5-9 15,2-6-19-15,-2-3-38 0,0-4-76 0,0 0-225 16,11-14-349-16,6-10 394 16</inkml:trace>
  <inkml:trace contextRef="#ctx0" brushRef="#br0" timeOffset="282150.7863">21347 15842 2276 0,'0'0'-28'0,"0"0"49"16,0 0-25-16,0 0-25 0,0 0-4 0,0 0 24 0,72-116 46 16,-20 92 43-16,8 0 17 0,6-2-2 15,6-2-10-15,4 1-15 0,3-4-10 0,4 1-8 0,9-4-10 16,6 0-9-16,7-2-2 0,7 0-3 15,3 1-2-15,5-2 0 0,4-1-4 0,2-1-6 16,5-3-4-16,0 0-3 0,2 0-2 16,-1-3-1-16,-5 3-4 0,-3-3 0 0,-10 7 0 0,-4 3-1 15,-10 5 0-15,-12 5 0 0,-10 3-7 16,-10 3-5-16,-18 7-13 0,-11 4-26 0,-12 6-35 16,-10 2-50-16,-11 0-34 0,-6 9-14 0,-5 2-28 15,-14 9-83-15,-1-4-308 16,5-2-665-16</inkml:trace>
  <inkml:trace contextRef="#ctx0" brushRef="#br0" timeOffset="284083.9495">17569 16875 1102 0,'0'0'53'0,"0"0"36"15,0 0 25-15,0 0-28 0,0 0-110 0,0 0-62 0,0 0-44 16,0 0 24-16,0 0 84 0,0 0 26 16,0 0 11-16,0 0-6 0,1 149 3 0,19-106 0 15,1-1 0-15,2 1 2 0,4 0-3 0,-5 2-2 16,3-6-1-16,-2-1-3 0,-1-3 12 0,-4-4-4 15,-2-3 4-15,-1-4 5 16,-1-3-9-16,-5-2 7 0,-1-3-8 0,-4-4-7 0,1-6-6 16,-3-2 20-16,-2-4 61 15,0 0 0-15,0-5-13 0,-8-5-53 0,4-7-77 0,-3-3-10 16,-2-3 10-16,-2-3 33 0,2-5 19 16,-2-3 13-16,0 0 10 0,2-1 0 0,-1 2 9 0,1 0 6 15,6 2 0-15,1 2 1 0,1 1-14 0,1-2-5 16,4 0-7-16,6 2-4 0,1-4 6 15,7 2-2-15,0-2 2 16,4 0 0-16,2-1-1 0,6 1 0 0,-3 2-1 16,2 1 0-16,-4 2-3 0,-1 3-1 0,-1 4 3 15,-3 3 3-15,0 2 7 0,-4 4 4 0,0 0 0 0,-3 4 2 16,-3 2-6-16,-2 4-7 0,-4 1-3 0,1 0-3 16,-1 1 1-16,-3 6 2 0,3 4 1 15,-1 3 4-15,-2 6 4 0,-1 4 6 0,0 8 3 16,0 4 0-16,-2 2-4 0,0 3-5 15,-3-1-2-15,6-1-7 0,-1 0 1 0,1-5 1 16,5 0-5-16,1-4 3 0,0-1 2 0,3-3-4 0,2-1 6 16,1-3-6-16,-1-3-1 0,0-3-6 15,5 0-17-15,-4-5-5 0,3-2-21 0,-2-3-8 16,3-4-8-16,-1-2-11 0,5-6-7 0,4-5-26 16,-2-8-36-16,5-1-65 0,0-6-60 0,-3-2-39 15,3-5 78-15,-3-1 233 0,0-2 0 0,-4 2 0 16,-1 2 0-16,-7 5 0 15,-2 4 0-15,-2 3 0 0,-6 8 0 0,1 1 0 0,-3 5 103 16,-1 2 171-16,0 3-36 0,0 1-121 0,0 0-137 16,0 1-64-16,0 6-8 0,0 3 43 0,0 5 70 15,-1 6 7-15,1 1-7 0,-4 3-2 16,3 1-6-16,0 1-10 0,2-3 4 16,-1-1-8-16,1-4-2 0,5-2 1 0,2-4-9 0,-4-4 11 15,3-3 0-15,-3-3 7 0,2-1 20 0,-4 0 11 16,-1-2 43-16,0 0 52 0,0 0 22 15,4-6-5-15,-1-3-37 0,1-3-52 0,1-4-31 16,3-5-7-16,1-3-2 0,0-3 0 0,2 1 3 16,2-1-9-16,-3 4-4 15,1-1-7-15,0 6-17 0,-1-1-4 16,4 6-15-16,-1 2-12 0,0 3-12 0,2 4-14 0,-2 2 2 0,2 2 5 0,-2 1 15 16,1 5 16-16,-2 5 8 15,-2 1 12-15,1 5 3 0,2-1 4 16,-5 0-4-16,-2 0-4 0,3-1 4 15,-2-3-2-15,-2 0 7 0,-2-2 4 0,-2-2-4 0,3-2 8 0,-3-2-2 16,0-2 2-16,-1-1 9 0,0 1-3 0,0-2 13 16,-1 0 14-16,3 0 17 0,-3 0 20 0,0 0 20 15,0 0 19-15,1-4-19 0,0-1-16 16,1-4-31-16,3-3-37 0,-2-3-2 16,-1-3-8-16,4-2-4 15,-4 0-7-15,2-2-24 0,1-1-4 0,-1 0-5 16,-2 1 5-16,4 0 15 0,-3 4-5 0,3 1-4 0,-2 1-4 0,2 5 0 0,-3 1 7 15,2 3 2-15,-2 2-6 0,-1 3-38 0,-1 1-44 16,3 1-29-16,-2 0 1 0,2 0 41 16,2 2 51-16,0 4 44 0,4 1 23 15,3 1 6-15,0 1 10 0,1 0-3 0,4 2 3 16,4-2 7-16,0-1-2 0,3-3 11 0,-2-2 7 16,4-3 0-16,-2 0 0 0,3-4-3 0,1-4 0 15,0-3 3-15,1-3 2 0,-3-1-5 0,7-1-4 16,-7-2-4-16,1 2-10 0,-1 2-3 0,-6 0-2 15,-8 3-1-15,-2 4 24 0,-6 2 23 16,-4 2 11-16,-1 1 0 0,0 2-30 16,-4 0-36-16,-1 0-27 0,-4 0-23 0,-3 4-5 15,-5 5 1-15,-1 1 6 0,-1 5 6 0,-3-1 4 0,2 4 1 16,-1 2-1-16,1 1 5 0,6 3-4 0,-3-2-1 16,6-3-1-16,3-2-8 15,5-1 2-15,2-5 1 0,2-1 5 0,-1-1 12 16,6-2 2-16,-2-1 5 0,6-1 6 0,1-1 0 15,-1-1 12-15,7-2 2 0,-1-1 3 16,7 0 6-16,1-7 0 0,5-2 4 0,2-4-1 16,2-2-3-16,5-6-2 0,-3-1-6 0,2-2 1 0,-3-1-10 15,2-1 3-15,-3-1-2 0,0 0-7 0,2 0 6 16,-3 1-12-16,-1 3-3 0,-2 3-2 0,-5 3-11 16,2 2-1-16,-5 4-3 0,1 4-5 15,-2 4 1-15,-2 3-1 16,-5 2-2-16,3 6 1 0,-8 4 2 0,-1 1 4 0,1 2 9 15,-4 3 9-15,-2 3 7 0,-2 0 8 0,0 5 2 16,-4 1 1-16,-7 3 1 0,0 0-3 0,-3 1-1 16,0-1 1-16,1-7-5 0,2-7 4 0,4-5 27 15,3-7 42-15,0-4 13 0,2 0-1 16,2 0-34-16,0-5-54 0,-1-4-30 0,1-2-16 16,6-5-4-16,1-8 6 15,8 1 19-15,-2-7 10 0,4-1 1 0,-3-2-2 16,3-3-3-16,-3-2-9 0,4-4 1 0,-1-3 2 15,-1 0 4-15,1-1 10 0,-3 2 5 0,1 0 1 16,-3 3 8-16,-1 5 2 0,-4 2 13 0,-3 6 16 0,-2 4 16 16,1 5 14-16,-1 3 4 0,-4 4 3 0,2 4-9 15,0 3-4-15,0 3-19 0,0 2-42 0,0 0-54 16,0 2-24-16,0 5-2 0,0 5 18 16,4 5 35-16,-2 4 13 0,4 9 3 0,-2 5 3 15,2 7 11-15,-1 4-4 0,4 7 6 0,-2 5 1 16,2 0-2-16,0 1 3 15,4-5-3-15,-2-4 2 0,5-8-3 0,-2-5-2 0,2-2 0 16,-3-7-5-16,0-2-3 0,-3-6-14 0,-2 0-27 0,-2-4-40 16,2-1-72-16,0-1-108 15,-3-4-186-15,-1-2-184 16,-1-5 371-16</inkml:trace>
  <inkml:trace contextRef="#ctx0" brushRef="#br0" timeOffset="284423.7201">20413 16637 1225 0,'0'0'96'0,"0"0"25"0,0 0 7 0,0 0-22 0,-20-124-50 16,32 105-45-16,5 0-24 0,8 1 0 0,6 1-2 0,8-4 7 15,6 4 2-15,3-1-7 0,6 6-10 16,2 0-24-16,2 4-62 0,-2 8-157 15,-10 0-258-15,-19 0-182 0</inkml:trace>
  <inkml:trace contextRef="#ctx0" brushRef="#br0" timeOffset="284677.5193">19610 17661 1685 0,'0'0'60'0,"0"0"6"0,0 0-28 0,0 0-50 0,0 0-18 16,0 0-1-16,0 0 39 0,0 0 51 0,65-119 15 16,-19 89 1-16,5-3-9 0,4-3-12 0,8 1-14 15,8 0-8-15,7-1-13 0,4 0-4 16,5 2-2-16,0-1 0 0,4 3 2 15,1 2-6-15,2 1-3 0,1 4-25 0,-1 1-50 0,-2 2-92 16,0 3-209-16,-24 8-454 0,-24 3-7 16</inkml:trace>
  <inkml:trace contextRef="#ctx0" brushRef="#br0" timeOffset="300711.6703">3242 6098 0 0,'0'0'0'16,"0"0"0"-16,0 0 0 0,0 0 0 15,0 0 0-15,0 0 0 0,0 0 0 16,0 0 0-16,0 0 0 0,0 0 0 0,0 0 0 16,0 0 0-16,-31-31 0 0,31 31 0 0,0 0 0 0,0 0 0 15,0 0 0-15,0 0 0 0,0 0 0 16,0 0 0-16,0 0 0 0,0 0 0 0,0 0 0 16,0 0 0-16,0 0 0 0,0 0 0 0,0 0 0 15,0 0 0-15,0 3 0 0,0 0 0 16,0 3 0-16,2 4 0 0,4 1 0 0,-2 4 0 15,4 0 0-15,-1 4 0 0,-2 0 0 32,4 2 0-32,1 3 0 0,-2 1 0 0,2 2 0 0,-1 3 0 0,-3 0 0 0,2 3 0 0,2 2 0 15,0 0 0-15,-1 2 0 0,2 1 0 16,-1 2 0-16,1 0 0 0,1-2 0 0,-1 1 0 16,4-2 0-16,-4 4 0 0,0-2 0 0,0 0 0 15,-1 2 0-15,0-2 0 0,0 1 0 0,-1-2 0 16,-2-1 0-16,-2-1 6 0,4 2 44 0,-6-2 11 15,4 1 8-15,-4 0 5 0,3-1 1 16,-4-1 3-16,1 0-6 0,4-2-2 16,-5 1-6-16,2-1-8 0,-2 1-7 0,1-5-9 0,-1 1-6 15,1-2-1-15,-1 1-3 0,0-3-3 0,-1 1-6 16,1-2-5-16,3-2-4 0,-3-1-1 16,-1 0 1-16,2-1 0 0,1-2 2 0,-3 2-2 0,1 0-1 15,-2-1 0-15,1 1 2 0,4-1 8 16,-4 1 5-16,0 1-3 0,0-1 0 15,0 1-5-15,-1-2-2 0,0 0 2 0,2 0-1 0,2-2 1 16,-2 0 1-16,0 1 0 16,-1-3 1-16,0 0-3 0,3 0-1 0,-1 0-2 15,-1-1-5-15,0-2-4 0,2 0-5 0,-1-2 2 0,-1 1 3 16,2-1 5-16,0 0 3 0,-3 1-4 16,1-1-1-16,2 0-6 0,-2 0 1 0,-1-1 7 15,0-1 3-15,0 1 8 0,0 0 4 0,0-1 1 16,2 1 1-16,-2 0 0 0,0 1-5 0,1 0-3 15,-2 0-4-15,1 0-2 0,1 0-2 0,2 0 2 16,-1 1 2-16,-1-1-2 16,3 1 0-16,-1 1-8 0,1 0-14 15,-2 1-32-15,0 0-78 16,4-1-164-16,-5 0-313 0,0-5-28 0</inkml:trace>
  <inkml:trace contextRef="#ctx0" brushRef="#br0" timeOffset="301692.0282">8602 3736 0 0,'0'0'0'0,"0"0"0"0,0 0 0 16,0 0 0-16,0 0 0 0,0 0 0 15,0 0 0-15,0 0 0 0,0 0 0 0,0 0 0 0,0 0 0 16,0 0 0-16,-5-31 0 15,4 31 0-15,1 0 0 0,-2 0 0 0,2 1 0 16,0 3 0-16,0 3 0 0,0 0 0 16,0 6 0-16,0 1 0 0,2 4 0 0,-2 2 0 0,1 4 0 15,0 2 0-15,-1 6 0 0,0 2 0 16,0 3 14 0,1 1 30-16,-1 1-4 0,0 3-2 0,1 0-8 0,-1 1-2 15,-1 3 2-15,0-2-6 0,1 1-6 0,0-4 0 0,0-2-4 16,0-2-6-16,0-5 6 0,2 0 0 15,3-4 0-15,-1-1 5 0,1-5-2 0,0-1 1 0,1-1-2 16,-2-2-8-16,4-3-14 0,-5-1-25 0,2-2-51 16,0-1-72-16,-1-4 1 0,0-3 153 0,-3-1 0 15,0-3 0-15</inkml:trace>
  <inkml:trace contextRef="#ctx0" brushRef="#br0" timeOffset="301986.4449">8801 4179 0 0,'0'0'0'0,"0"0"0"0,0 0 0 0,0 0 214 0,0 0 238 15,0 0-101-15,0 0-86 0,0 0-71 0,0 0-54 16,0 0-39-16,0 0-31 0,0 0-20 16,0 0-16-16,0 0-14 0,0 1-11 0,0-1-15 15,0 0-16-15,0 0-31 0,0 0-70 0,0 1-92 16,1 3-30-16,3 4-151 0,1-1-271 0,-4-1 494 0</inkml:trace>
  <inkml:trace contextRef="#ctx0" brushRef="#br0" timeOffset="305502.1355">7698 2998 0 0,'0'0'0'0,"0"0"0"15,0 0 0-15,0 0 0 16,0 0 0-16,0 0 0 0,0 0 78 0,0 0 64 15,0 0-16-15,23-120-13 0,-11 112-24 0,2 0-23 16,6 1-23-16,7 0-16 0,4-2-6 0,6 2-7 16,1 3 2-16,1 3-2 0,0 1-5 0,0 0-3 15,3 1-9-15,0 1 4 0,7 3 1 0,1 1 0 16,1-1 7-16,2 2-4 16,2 0-2-16,1 0 1 0,1 1-2 15,2-1 1-15,2 1 2 0,1 0 0 0,3 0 3 0,1-1 2 0,4 0 0 16,4-3 2-16,2 2 3 0,0-4 0 0,5 3 1 15,0-4 0-15,4 3-3 0,3-2 7 16,3-2-2-16,4 2-1 0,0 0 6 16,4-1-7-16,0-1-3 0,1 1 0 0,3 0-7 15,0-1 5-15,2-2 2 0,5 1 2 0,0-2 1 0,0 0-1 16,2 0 1-16,-3-1-3 16,5 0-2-16,0-3-1 0,0 3-2 0,-2-2 0 0,1 1-3 15,-2 0 6-15,0-1-4 0,2 2-1 0,-1 0 4 16,-1 1-9-16,1 0 1 0,-2 2 3 15,0 0-5-15,-4 1 5 0,4 0 0 0,0 0-3 0,-6 1 2 16,1 0 0-16,-1 0-3 0,-8 1 1 16,4-2 0-16,-4 1 1 0,2-2 5 0,0-2 3 15,-2-1-6-15,2-1 5 0,-3 0-6 16,3 2-3-16,-2-2 4 0,0 3-6 16,-1 0 1-16,1 0-1 0,-2-1-2 15,-2 2 0-15,-5 1-1 0,1 0 3 0,0 1-1 0,-1 1 2 16,-4-2 0-16,2 3-1 0,-5-1-1 0,-2 0 1 0,-2 2-2 15,-4-3 1-15,-1 1-1 0,-2-1 4 0,-1 2 2 16,0-3-3-16,-2 2 5 0,1-2-4 16,-5 1 0-16,3-1 1 0,-4 1-3 0,-2-1 2 15,0 1-2-15,-3-1 0 0,0 2 1 0,3-1 0 16,-3 0-1-16,0 1 0 0,-2 1-4 16,-1 0 1-16,1-2 4 0,0 2-2 0,-4-1 1 15,2 0 2-15,-2-1-2 0,-1-1-3 0,-5 1 4 16,0 2-4-16,-3-2 1 0,0 0 4 15,-2 3-3-15,-3-3 2 0,-1-1-2 0,-1 2 3 16,0 0 3-16,-3 0-3 0,1-1 0 0,0-1-1 0,-4 2-5 16,-1 0 4-16,-3 0-1 0,1-1 0 15,-3 0 0-15,-3 2-1 0,1-1 0 0,-2 0 3 16,-2 1 2-16,2-1 1 0,-5-1-1 16,2 2-2-16,-3-2-2 0,-2 0 2 0,0 0 3 15,-5 0 1-15,2-1 7 0,-4 1-6 0,2 1-3 16,-3-2-2-16,-2 0-6 0,1 0 6 15,-1 0 6-15,0 0 3 0,0 0 1 16,0 0 2-16,0 0 1 0,0 0 3 0,0 0 6 0,0 0 2 16,0 0 4-16,0 0 5 0,0 0 0 15,0 0 5-15,0 0-5 0,0 0-7 0,0 0-9 16,0 0-15 0,0 0-17-16,0 0-27 0,0 0-45 0,-1 0-69 0,0 0-125 0,-3 0-41 0,-2 2-164 15,-2 0 286-15,5 1 200 0</inkml:trace>
  <inkml:trace contextRef="#ctx0" brushRef="#br0" timeOffset="306530.2844">7922 2949 0 0,'0'0'0'0,"0"0"0"0,0 0 0 0,0 0 0 0,0 0 0 0,0 0 0 15,0 0 0-15,0 0 0 0,0 0 0 0,0 0 0 16,0 0 0-16,0 0 0 0,132 50 0 0,-100-46 0 16,4-1 0-16,5-2 0 0,7-1 0 15,3 2 0-15,1-2 0 0,8-3 0 0,1-2 0 16,6 2 0 0,8-5 0-16,3 1 0 0,7-2 0 0,7 1 63 0,5-2 56 15,6 0-18-15,3 0-6 0,4-3-16 0,4 3-13 0,5-2-15 16,1 1-17-16,2-1-4 0,2 2-8 0,3 0-1 15,2 0-3-15,3-2-6 0,8 1 4 16,1 0-1-16,1-2 3 0,3 1 5 0,6-2-1 16,3-1 0-16,5 1-2 0,2-1-1 0,3 1 2 15,0 2 3-15,1-1 1 0,4 2 4 0,-3 1 0 0,-2 1 1 16,4 1 1-16,-5 2-5 16,0-2-1-16,0 2-2 0,-3 0-2 0,-2 3 2 0,0-3-4 15,-3 0-2-15,-3 1-3 0,-3 2-5 16,-2 0 4-16,-5 2-3 0,0 0-1 15,-2 1 1-15,-4 1-2 0,1 0 5 0,0 0-1 0,-2 1-3 16,0-1 1-16,-1 0-1 0,-2 0 2 0,2 0 2 16,-6 0 0-16,-2 1-3 0,-3-1 0 15,-2 0-1-15,-5 1-1 0,2-1 1 0,-3 1-2 16,-1-1-2-16,-3 0 0 16,-3 1-1-16,0 0 2 0,-3 1 0 0,-4 0-4 0,-7 1 2 15,-4 1-6-15,-4 0 2 0,-2-2 2 0,-4 0 1 0,0-3 7 16,-3 2-1-16,2-1 2 0,-7 0-1 15,-4-1 0-15,-5 1 1 0,-4-1 0 0,-7-1 3 16,-9 1 1-16,-2-2 80 0,-10 0 26 0,-3 4 14 16,-6-2-1-16,-2 0-75 15,-1 0-27-15,-6 0-18 0,-3 0-5 0,-1 0-10 0,-8 0-8 0,-1-2-6 16,0 2-3-16,0 0-5 0,0 0-12 16,-1 0-23-16,-1 0-40 0,-6 0 25 0,-4 5 19 15,-9 3 8-15,-8 4-70 0,-8 1-237 16,9 0-393-16,5-3 231 15</inkml:trace>
  <inkml:trace contextRef="#ctx0" brushRef="#br0" timeOffset="307690.0398">13664 4669 262 0,'0'0'22'0,"0"0"40"16,0 0 41-16,0 0 27 0,-26-121 18 16,24 105 2-16,-3 5-11 0,2 1-12 15,2 3-14-15,0 1-17 0,0 1-15 0,-1 3-11 16,2 0-3-16,0 0-13 0,0 2-9 16,0 0-14-16,0 0-14 0,0 0-2 0,0 0-1 0,0 0 3 15,0 0 2-15,0 0-4 0,0 0-2 16,0 0-4-16,0 0-4 0,2 0-6 0,3-1-9 15,5-1 8-15,9-5 1 0,8-2 4 0,6-1 5 16,4-1-10 0,4 1-1-16,2 0-1 0,1-1 2 0,2 3 0 0,5-1 0 0,2 1-2 15,7-1 1-15,2 1 1 0,6 0 0 16,-1-1 1-16,3 1 0 0,1 1-1 16,-3-1 0-16,2 2 0 0,2-3 4 0,-1 3 0 0,0-4 1 0,0 1 0 15,3-1-3-15,-6 1 2 0,-3-2-1 0,0 2 1 0,-6 0-2 16,-3 2-2-16,-2-1 0 15,-5 1-2-15,-5 4-3 0,-4-2 5 0,-2 3-3 16,-7 2 2-16,-4 0 3 16,-4 0-6-16,-5 0-1 0,-5 2-2 0,-5 1-15 0,-3 0-13 0,-1-2-42 15,-4 1-46-15,-4 1-12 0,-4-1 54 0,-9 3 59 16,-10 3 55-16,-9 3 31 0,-14 2-33 16,-7 2-16-16,-5-1-6 0,-6 1-12 0,0 1-2 15,-4-4-3-15,-1 1 1 0,1-3 3 0,-3 2-2 16,1-2 1-16,-1-2 2 0,4-1 1 15,1 1 0-15,7-2 0 0,2-2 1 0,8-2-2 0,9 1 4 16,6-3 4-16,15 0 12 0,6-1 38 16,9 1 16-16,6 0 6 15,2 0-20-15,3 0-88 0,8 0 0 0,10 1-5 0,13-1 13 0,12-4 55 16,13 0-17-16,9-2-2 0,7 1-4 16,6-2-2-16,2 1 0 0,2 0 1 0,-1 2 1 15,-4-1 0-15,-3 0 2 0,1 2-5 0,-6-2 0 16,-4 3-2-16,-4-2-6 0,-3 3 0 15,-4 0-11-15,-5 0-16 0,-6 2-41 0,-1-1-91 16,-7 2-200-16,-12 2-284 16,-9-2 385-16</inkml:trace>
  <inkml:trace contextRef="#ctx0" brushRef="#br0" timeOffset="311412.9396">1007 9962 0 0,'0'0'0'0,"0"0"0"0,0 0 0 16,0 0 0-16,0 0 0 0,0 0 0 0,0 0 191 16,0 0 6-16,0 0 2 0,0 0 11 15,0 0-22-15,-22-123-28 0,22 116-47 0,-2 3-44 16,2 0-25-16,0 3-26 0,0 0-24 15,0 1-22-15,0 0-26 0,0 0-21 0,0 0-20 0,0 1-12 16,0 2-1-16,0 1 37 0,0 2 51 16,0 1 41-16,0 5 34 0,3 2-4 0,-1 3-11 15,4 4-10-15,-4 3-4 16,2 3-5-16,2 4-5 0,-4 1 1 16,5 3-8-16,-3 1-1 0,3 1-1 15,4 0-7-15,-5 1 4 0,0-2 1 0,2-1-3 0,-2 1 7 16,-1 0-4-16,4-2-2 0,-3 0 2 0,2 0-6 0,2-2 2 15,-2-3 0-15,1-5 0 0,2-2 1 0,-5-2 0 16,0-4-2-16,1-3 5 0,0-2-1 16,-2-3-2-16,-1-2-5 0,-1-4 1 15,-2-1 21-15,0-1 53 0,-1 0 55 0,0 0 45 0,0-5-11 16,0-6-62-16,0-5-57 0,0-9-49 16,-1-8-17-16,-3-3 13 0,-1-4 6 0,-2-6 2 0,2 0 2 15,-2 0 1-15,0-2 1 0,3 2 1 0,-1 3 1 16,-1 3 1-16,6 8 0 0,0 5 1 0,0 9-6 15,0 6-28-15,0 7-96 0,5 3-7 16,1 2-2-16,4 0 22 0,6 2 91 16,-2 8 7-16,6 1 4 0,-3 7 1 0,5 3 4 15,-3 1 2-15,1 4 5 0,2 1 4 0,-1 3 1 0,-2-2-3 16,2-1 1-16,-2-4-2 16,0 1 1-16,-1-7 4 0,-1-4-9 0,1-3 0 0,-6-4 0 15,-1-2 2-15,-3-3 12 0,-5-1 11 0,-1 0 25 16,1 0 37-16,-1-1 35 0,-1-6-19 15,0-3-19-15,-1-8-37 0,1-4-42 0,-1-4 15 16,0-6-4-16,-1 0 2 0,-4-2 4 0,-2-2-3 16,-3 2-2-16,-3-4 0 0,-1 3-5 15,1-1 6-15,-3 2-1 0,2 0-1 0,0 0 1 16,-2 3-4-16,5-4-1 0,-2 3 0 0,2-1 0 16,1 2 1-16,1 2 1 0,2 2 0 0,3 0-4 15,1 3-4-15,1 0-6 0,2 0-6 16,0 2-6-16,0 1-5 0,7 1-4 0,0 0-1 0,0 2-3 15,3 1 1-15,4 2 1 0,-1-1-2 16,-1 3-3-16,3 0-1 0,-1 2-2 16,0 0 0-16,0 2 6 0,0 3-2 0,-2 3-9 0,1 1-10 0,-2 1-16 15,-3 1-9-15,0 1 13 0,1 4 16 16,0 4 19-16,-2 4 21 16,0 3 9-16,2 6 4 0,1 5 6 0,-1 3 1 0,1 8 0 0,0 2-2 15,0 5 0-15,2-1-4 0,-1-1-4 16,2 1-1-16,1-5-3 0,-2-1 4 0,1-2-1 15,-1-4 3-15,0-2-2 16,-4-2-4-16,-1 0-2 0,1-1 0 0,-2 2 5 16,-1-3 1-16,0-1 4 0,-1 0 2 0,-3-3-5 15,1-4 1-15,-1-2 0 0,1-5-1 0,0-2 6 16,-1-3-2-16,-1-2 0 0,1-3 7 0,-1 0 11 0,0-1 29 16,1 0 32-16,-1 0 22 0,0-3 7 15,0-2-44-15,0-3-39 0,0-4-39 0,0-8-28 16,0 0 14-16,0-5 3 0,0-1 9 0,0 4-1 15,1 1 2-15,2 2-6 0,2 5-10 16,-2 2-13-16,3 3-32 0,-1 1-37 0,3 1 12 16,2 1 8-16,2 1 23 0,0 3 26 15,3 1-21-15,-4 1-3 0,1 1 2 0,1 7 19 16,-3 4 20-16,2 1 11 0,-2 4 8 0,2 4 1 0,-2 1 2 16,0 1 2-16,1 2 0 15,0-2 0-15,-2 2-2 0,2-2 1 0,0-4-8 0,0-1-2 16,-1-3 1-16,2-1-9 0,-2-1-9 0,1 1-36 15,-1-1-75-15,-1 0-119 16,0-2-158-16,0-3-150 0,-5-3 508 0</inkml:trace>
  <inkml:trace contextRef="#ctx0" brushRef="#br0" timeOffset="312428.1532">2217 10005 127 0,'0'0'94'0,"0"0"-16"16,0 0-29-16,0 0-88 0,0 0-82 0,0 0-9 16,0 0 72-16,0 0 58 0,0 0 0 0,0 0 0 15,0 0 48-15,0 0-8 0,0 0-7 16,60-29-8-16,-51 24 0 0,2-1 2 16,-3 2 0-16,-1-2 5 0,0 1-1 0,2-2 4 0,0-1 9 15,-1-1 2-15,-3-1 7 0,3-3 5 16,0 3 7-16,-5-1 15 0,-1-2 15 0,-2 1 9 15,0-1-1-15,0 0-15 0,-2 0-21 0,-2 2-15 16,-3 1-9-16,-2 2-4 16,-2 1-2-16,1 4-14 0,-1 2-22 15,-1-1-23-15,-4 2-28 0,4 3-14 0,1 6-11 16,-4 4-5-16,1 5 5 0,-2 5 8 0,1 3 16 16,-1 3 12-16,1 2 5 0,2 2 1 0,0 1 0 0,2 3 2 15,4 1 9-15,0-1 9 0,2-2 7 0,3-3-3 16,2-6-2-16,0-2-9 0,5-6-3 0,-1-4 6 0,4-4 7 15,0-1 11-15,-3-1 7 0,5-2 5 0,1-1 5 16,3-3 7-16,-1-1 10 0,3-1 13 16,-2-1 10-16,4-8 6 0,-3-3 2 15,4-3-4-15,1-3-8 0,-2-4-13 0,2-4-10 16,0-1-10-16,-4-3-6 0,4-2-1 0,-1-3-2 16,3 0 1-16,-2-3-3 0,0-1-3 15,1 2-1-15,1-2-6 0,2 0 0 16,-4 4-2-16,1 3-2 0,-1 1-4 0,0 10-11 0,-3 3-9 0,-1 5-9 15,2 2-8-15,-5 5-2 0,1 2-10 16,-2 4-3-16,-4 0 2 0,0 6 14 0,0 2 17 16,-1 2 25-16,-3 4 24 0,2 4 4 15,-3 2 11-15,-2 6-2 0,-1 2-2 0,0 3 2 16,-1-1-5-16,-5-1-3 0,2-4-7 0,3-3-9 0,-2-5-3 16,-1-4-3-16,3-1 1 0,0-4 6 15,0-3 4-15,0 1 8 0,1-3 0 16,-1 0 14-16,1-3 19 0,0 0 26 0,0 0 36 15,0 0 17-15,0 0 8 0,1-3-5 0,0-2-23 16,0-3-81-16,0-4-37 0,4-8-33 0,-1-2-16 16,2-7 43-16,-1 0 6 15,3-6 5-15,-4 2-2 0,3 1-1 0,1 4-4 0,1 4-7 0,-2 5-17 16,4 1-19-16,2 5-18 16,-1 4-16-16,3 0-7 0,2 5 5 0,1 3 1 0,1 1 8 15,-2 3 8-15,1 6 18 0,1 5 13 0,-1 3 15 16,-4 4 10-16,2 2 5 15,-4 5 18-15,-1 1 9 0,0 5-4 0,-2 0-21 16,-2 0-49-16,-1-1-73 0,1-2-77 0,1-4-70 0,-4-4-55 16,4-3 138-16,-4-7 189 0,1-4 0 0</inkml:trace>
  <inkml:trace contextRef="#ctx0" brushRef="#br0" timeOffset="312907.1572">3630 8982 0 0,'0'0'0'0,"0"0"0"0,0 0 30 16,0 0 309-16,0 0-48 0,0 0-47 0,0 0-50 16,0 0-47-16,0 0-67 0,0 0-87 0,0 0-70 15,0 0-47-15,0 0 3 0,0 0 65 0,-3-21 73 16,4 35 61-16,2 1 22 0,4 5-20 0,-1 5-17 15,-1 3-9-15,3 3-6 0,1 4-2 16,-1 1-6-16,3 2-9 0,-4-1-2 0,1 4-4 16,3 2-3-16,-2-2 0 15,0 1-5-15,1 0-8 0,-2-1 4 0,1-2-1 0,-3 0-1 16,3-1 5-16,0-4-4 0,-2-2-2 16,-2-3 1-16,4-4-4 0,-2-3-1 0,-3-3-6 15,2-3-8-15,-3 2-10 0,-2-4-18 0,-1-1-22 0,0-4-31 16,0-4-36-16,-4 0-41 0,-3-5-49 0,-2 0-86 15,-2-2-96-15,-1-6 91 0,1 0 306 16,3 2 0-16</inkml:trace>
  <inkml:trace contextRef="#ctx0" brushRef="#br0" timeOffset="313130.6985">3363 9455 0 0,'0'0'0'16,"0"0"23"-16,0 0 337 0,0 0-58 15,0 0-56-15,-82-130-67 0,75 111-54 0,5 0-49 16,2-3-41-16,0 0-25 0,9-4-19 0,1 1-1 15,2-3 5-15,7 1 2 0,-1 0 5 0,2-1-4 16,3-1 0-16,1 1-2 0,6 2-2 0,1-1 3 16,5 3-4-16,-2 2-1 0,4 2-4 15,-1 1-2-15,-1 4-4 0,3 4 2 0,-6 3-2 16,2 3-6-16,-4 5-15 0,-4 0-18 16,0 2-27-16,-4 6-25 0,-3 5-24 0,0 4-43 0,-3 8-66 15,-5 2-73-15,-2 9 273 16,-3-9 42-16,-4-5 0 0</inkml:trace>
  <inkml:trace contextRef="#ctx0" brushRef="#br0" timeOffset="313361.741">3656 9922 0 0,'0'0'0'0,"0"0"0"0,0 0 162 15,0 0 179-15,0 0-60 0,0 0-66 0,0 0-71 0,0 0-92 16,0 0-84-16,0 0-55 0,0 0 34 15,0 0 78-15,0 0 89 0,-18 29 63 0,37-34-23 16,3-2-47-16,1-2-49 0,5-2-25 0,1-2-7 16,1-3-2-16,1 1-4 0,-1-4-3 0,1 1-15 15,0-2-26-15,-1 1-32 0,0-1-52 16,-1-1-67-16,-4 0-113 16,1-1-185-16,-11 6-174 0,0 4 638 0</inkml:trace>
  <inkml:trace contextRef="#ctx0" brushRef="#br0" timeOffset="313752.0725">4418 9022 913 0,'0'0'22'0,"0"0"-54"16,0 0-50-16,0 0 10 0,0 0-4 0,0 0 18 15,0 0 44-15,0 0-18 0,0 0 6 0,0 0 4 16,0 0 12-16,0 0 20 0,0 0 12 0,124 127 2 15,-113-98 0-15,-1 3 2 0,-2-2-1 16,0 0-2-16,-4-1-2 0,-2-3-8 0,3-6-9 16,-2-2 1-16,-1-5-1 0,2-4 3 0,-1-4-3 15,-2 0-5-15,-1-2 10 0,1-2 31 16,-1-1 55-16,0 0 61 0,0 0 40 0,1 0 9 16,0-5-22-16,1-1-91 0,1-7-54 15,0-5-42-15,-1-6-36 0,4-4 24 0,-2-5-10 16,2-2-13-16,-1-4-16 15,2-4-4-15,2 1 0 0,2-3 13 16,0 3 10-16,-1 5 10 16,4 5 4-16,-1 4-7 0,1 9 0 0,1 1-8 0,0 6-15 15,1 4-7-15,1 5-12 0,1 3 5 0,0 0 14 0,0 3 12 0,-1 6 14 16,1 5 7-16,1 1 7 0,-2 3 10 0,-2 2 6 0,1 2 6 16,-3 2-3-16,-2 3-17 0,0 0-42 15,-2 1-89-15,-1-1-108 0,-1 0-115 0,-2-8 345 16,-3-8 19-16</inkml:trace>
  <inkml:trace contextRef="#ctx0" brushRef="#br0" timeOffset="314160.9225">5210 8976 1283 0,'0'0'109'16,"0"0"21"-16,0 0 3 0,0 0-69 15,0 0-99-15,0 0-46 0,0 0-10 0,0 0 22 16,0 0 57-16,0 0 19 0,0 0 1 0,0 0-5 16,0 0 1-16,0 0-3 0,135-113 2 0,-118 101 5 15,0-1 3-15,0-1 3 0,1 0 1 16,-5 1 4-16,3-1 1 0,-5 3 4 0,0-1 20 16,-3 2 31-16,-4 2 8 0,2 0 43 0,-3-1-42 15,-2-2-34-15,0 1-8 0,-1 0-38 16,0 1 32-16,0 0 7 0,-1 4 6 0,-3 1-8 15,-2 2-17-15,-2 1-25 0,-1 1-31 0,-1 0-20 16,-2 5-8-16,-1 2 4 0,-2 5 10 0,0 1 7 16,-1 3 2-16,2 0 5 0,4 0-4 31,1 1 0-31,6 0-2 0,-2 2-1 0,5-1 2 0,3 2 3 16,-2-2 5-16,4 0 3 0,3-1 8 15,3-2 0-15,5-2-2 0,-3-2-2 0,5-1-6 0,2-2-15 16,0-2-39-16,3-1-73 0,-1-2-97 0,1-2-141 0,-5-1-150 15,-5 0 478-15</inkml:trace>
  <inkml:trace contextRef="#ctx0" brushRef="#br0" timeOffset="314876.2952">5812 8663 449 0,'0'0'284'0,"0"0"-28"0,0 0-26 0,0 0-80 15,0 0-100-15,0 0-92 0,0 0-94 0,0 0-46 16,0 0 64-16,0 0 55 0,0 0 75 0,0 0 57 15,0 0-33-15,41-14-2 0,-29 11-5 16,3 0-2-16,-2-2 0 0,1 1 1 0,1-2-2 16,0-1 4-16,-1 0 3 0,-1-1 4 0,-3 0 10 15,-1 0 0-15,0-1 11 0,-5 0 13 16,2 2 4-16,-4-1 8 0,-1-2-2 0,-1 2-7 0,0 1 0 16,-3 0-6-16,-4 2-8 0,-3 0-14 15,-2 2-15-15,0 1-16 0,-4 2-11 0,0 0-5 16,0 2-8-16,-4 5 3 0,4 1-5 15,-1 7-2-15,0 1 2 0,0 3-4 0,2 3 4 16,-3 1 3-16,7 2-4 0,1 0-1 16,1 1-4-16,8-3-5 0,-1 1-2 0,2-4-4 15,1 0 3-15,6-1 0 0,1-3 6 0,4 1 0 16,0-4-3-16,1 0 1 0,7-4-6 0,-1 0-1 16,3-3 0-16,6-4-2 0,2-2-9 15,3 0-12-15,1-9-10 0,2-4-15 0,-2-4-7 16,2-5 0-16,-3-2 3 0,2-3 14 0,-1-1 20 15,-3-2 15-15,-2-2 18 0,-4-1 13 0,0 1 4 16,-3 2 7-16,-3 3 7 0,-5 2 14 0,-3 7 21 16,-2 6 41-16,-5 3 47 0,-1 5 31 15,-3 4 8-15,0 0-28 0,0 0-45 0,-3 0-42 16,-1 3-43-16,-4 4-22 0,-2 4-19 16,-4 2-6-16,-2 7 17 0,1 1 6 0,-3 5 8 15,4 0-2-15,-1 0-6 0,3-2-1 0,2-1-4 0,6-2-6 16,0-5-9-16,2-3-7 0,2-4-4 0,0-4-2 15,3 0 0-15,3-2-4 0,2-2 9 16,1-1 12-16,2-1 11 0,5-7 7 0,2-2-12 16,6-4-14-16,1-8-8 0,3-5-15 0,-1-4 0 15,1-5 3-15,1-3 3 16,-4-1 18-16,1-4 13 0,-3-3 8 0,-2-4 9 16,-3-3 2-16,1-3 2 0,-6-3 1 0,0-2 2 0,-3 1 1 15,-5-2 0-15,-2 3 12 0,-3 4 10 0,-3 6 24 16,-6 4 36-16,-3 10 34 0,-1 7 18 0,-2 9-14 15,4 6-22-15,1 7-31 0,6 6-54 16,-2 1-81-16,5 3-39 16,-3 10-21-16,1 10 18 0,0 6 65 0,1 8 20 0,0 8 3 0,2 7 3 15,1 3 2-15,1 6 3 0,3 3 1 0,2 2-3 32,-1 2-4-32,-2 1-13 0,3-2-23 0,-2-5-38 0,4-4-50 15,-1-8-81-15,2-4-100 0,0-3-120 0,2-7-98 16,-4-12 357-16,-3-8 173 0</inkml:trace>
  <inkml:trace contextRef="#ctx0" brushRef="#br0" timeOffset="315308.4543">7164 7945 1094 0,'0'0'41'15,"0"0"-4"-15,0 0 19 16,-9-142 4-16,16 113-8 0,3 4-19 0,3 3-25 16,4 3-9-16,2 3-8 0,1 2-1 0,2 3-2 0,3 2 3 15,2 2 4-15,-2 5-1 0,5 0-4 16,-1 2-1-16,-1 5-3 0,1 6 7 16,-4 1 6-16,-1 4 4 0,-7 5 12 0,2-1-2 15,-8 5 7-15,0 0 1 0,-2 1-2 0,-5 2 3 16,-2 1 0-16,-2 1 6 0,0 1 2 15,0 0-4-15,-6 2-15 16,-4 1-29-16,-3 3-38 0,-3 1-80 0,-2 1-124 16,-1 2-170-16,3-9-186 0,4-10 616 0</inkml:trace>
  <inkml:trace contextRef="#ctx0" brushRef="#br0" timeOffset="315533.2812">7405 8813 2181 0,'0'0'102'0,"0"0"-78"0,0 0-7 15,0 0-32-15,0 0-29 0,0 0 12 0,0 0 2 16,0 0 15-16,0 0 19 0,0 0-6 16,0 0-3-16,0 0-14 0,0 0-31 0,0 0-60 15,76-100-152-15,-75 99-371 0,-1 1-478 0</inkml:trace>
  <inkml:trace contextRef="#ctx0" brushRef="#br0" timeOffset="316341.2342">900 12167 0 0,'0'0'0'0,"0"0"0"0,0 0 183 0,0 0 109 16,0 0 1-16,0 0-51 0,0 0-44 15,0 0-46-15,0 0-56 0,0 0-41 0,0 0-35 16,0 0-21-16,0 0-7 0,0 0 57 0,-20-5 9 16,29-3 6-16,3 0 1 0,5-3-56 15,3 0-6-15,4-2-1 0,2-1 2 0,4-1 2 16,4-2 1-16,2-4 0 0,5 0-1 15,1 0 1-15,2 1-6 16,1-2-4-16,2 3-10 0,-2-1-16 0,1 3-25 0,-1 1-36 16,-4 0-60-16,-1 1-97 0,-3-1-128 0,-3 1-126 15,-11 3 153-15,-6 4 348 0</inkml:trace>
  <inkml:trace contextRef="#ctx0" brushRef="#br0" timeOffset="316586.1721">1514 11568 40 0,'0'0'388'0,"0"0"-224"16,0 0 25-16,0 0 26 0,0 0-29 0,0 0-65 0,0 0-94 15,0 0-136-15,0 0-43 16,0 0-20-16,0 0 32 0,0 0 101 0,0 0 18 0,2-53 6 0,25 53-7 16,1 0 2-16,2 3 9 0,1 5 3 15,2 4 7-15,-1 2-2 0,-3 2-2 16,-1 3-3-16,-2 3 5 0,-5 2 6 0,-2 1 4 15,-4 1 15-15,-2 4 13 0,-7-1 9 0,0 3 22 16,-6 2 0-16,1 1-3 0,-5 3-4 0,-4-3-16 16,-3 4-5-16,-2-1-3 0,-2-2-6 0,2-1-18 15,0-3-42-15,3-1-77 0,2-6-121 0,2-3-149 16,4-9 2-16,2-4 376 0</inkml:trace>
  <inkml:trace contextRef="#ctx0" brushRef="#br0" timeOffset="317854.4581">2448 11336 0 0,'0'0'0'0,"0"0"0"15,0 0 0-15,0 0 0 0,0 0 183 0,0 0 88 16,0 0-33-16,0 0-52 0,0 0-44 15,0 0-28-15,0 0-33 0,0 0-25 0,0 0-23 16,0 0-21-16,-29-8-27 0,29 9-28 0,0 4 11 16,-2 4 3-16,-2 4 24 0,0 6 33 0,2 2-6 15,0 5 7-15,-2 2-4 0,3 5-4 16,1 1-3-16,0 3 2 16,0 2-2-16,5 1 10 0,-2 3 3 15,0-2 3-15,5 0-3 0,-5-1-10 16,4-3-3-16,0-3-6 0,-3-2 0 0,4-1 2 0,-2-4-4 15,0-1 3-15,1 0-1 0,-3-2-1 16,4 1 0-16,-2-3-1 0,-1-1-3 0,0 0 0 0,0-1 1 16,0 0 0-16,1-4-1 0,-2 0 2 0,0-1-5 0,-2-2-10 0,2-1-16 15,1-1-36-15,-3-3-42 0,4-2-78 0,-4-3-109 16,-1-1-92-16,1-2-56 16,1 0 209-16,-1-2 226 0,-1 0 0 0</inkml:trace>
  <inkml:trace contextRef="#ctx0" brushRef="#br0" timeOffset="318550.5041">2403 11717 0 0,'0'0'0'0,"0"0"0"15,0 0 0-15,0 0 0 16,0 0 0-16,0 0 0 0,-27-127 0 0,27 108 0 0,0-1 0 16,2-1 0-16,-1-4 0 0,6 3 0 15,-4-2 0-15,4-2 0 0,-3 1 0 0,3-2 0 16,-3 0 0-16,4 1 0 0,0 1 0 0,-3 0 0 15,3 1 0-15,2-1 0 0,1 4 39 0,-1-4 43 16,4 3 0-16,-1 2-2 0,1 0-5 16,2 2-16-16,0 2-14 0,1 1-12 0,1 3-10 15,-5 4-12 1,6 3-13-16,-6 4-12 0,4 1-5 0,-3 3 8 0,2 6 17 16,-3 5 19-16,3 3 23 0,-4 4 4 15,0 0 7-15,-2 6 0 16,-2 1 2-16,-5 3 3 0,3 2-7 0,-6 0 2 0,0 0-5 0,-6-1 3 0,-2-2 6 0,-3-3-1 15,-2-1 2-15,-5-2-8 0,-2-3-3 16,2 1-2-16,0-3-12 0,-4 0-2 16,6-2-13-16,-3 0-6 0,6-3-6 0,-4-1-9 0,6 0-1 15,0-4-3-15,2 2-3 0,1-2 4 16,5-2-7-16,-2-2-15 0,3-1-40 0,2 0-32 16,0-1 7-16,5 2 19 0,0 0 48 0,3 3 35 15,3 2 9-15,3-1 2 0,1 1 0 0,4 1 4 16,1-1-1-16,1 1 1 0,2-1 2 0,5 0-5 15,1 0-6-15,1 1-4 0,1-4-5 16,0 1-2-16,-1-2-3 0,1 1 0 0,-4-1-1 16,2 0-2-16,-1 0 3 0,-1 1-3 0,-2-1 1 15,0-1 1-15,-3 1-3 0,-3 0 1 0,-3 1-3 16,1-1 0-16,-3-2-1 0,0 3-1 16,-1-4-1-16,-3 0-1 0,0 0-1 15,1-1 1-15,-2-1 0 0,-1-1 1 0,-4 0-5 0,3 0-6 16,-5 0 3-16,-1 0 17 0,-1-3-1 0,0-3 5 15,0-4-11-15,0-4-30 0,0-3-12 16,-2-1-18-16,-5-1-14 0,3-3-12 0,-4-1-8 16,1-2-1-16,3 2 17 0,-4-2 26 0,6 4 32 15,-1 2 27-15,-1 6 21 0,3 3 26 16,1 3 14-16,0 5-13 0,0 2-63 0,0 0-120 0,0 0 3 16,4 5 34-16,2 2 72 0,4 3 106 15,0 4-10-15,5 4-16 0,-1 3-15 0,-2 4-10 16,7 2-4-16,-3 1-6 15,-1-1-7-15,3-1-7 0,-5-3-17 0,3-2-27 0,-5-2-42 16,-1-4-65-16,-5-3-75 0,3-2-114 0,-7-3-19 16,2-4 347-16</inkml:trace>
  <inkml:trace contextRef="#ctx0" brushRef="#br0" timeOffset="318735.9889">3232 11307 1687 0,'0'0'81'0,"0"0"-8"0,0 0-1 16,0 0-34-16,0 0-64 0,0 0-85 0,0 0-93 15,0 0-52-15,0 0 46 0,0 0 66 16,0 0 79-16,0 0 46 0,0 0-65 0,0 0-104 16,0 26-127-16,10-13-14 0,-1-4 329 15,-6-3 0-15</inkml:trace>
  <inkml:trace contextRef="#ctx0" brushRef="#br0" timeOffset="319749.516">3697 11220 0 0,'0'0'13'0,"0"0"365"16,0 0-68-16,0 0-64 0,0 0-39 0,0 0-44 15,0 0-34-15,0 0-58 0,0 0-50 0,0 0-31 16,0 0-16-16,0 0 18 0,0 0 5 0,-93 68 0 15,77-51 1-15,3 1-1 0,2 0-10 16,2-2-7-16,0 0-12 0,5-2-7 0,-1 0 5 16,5 0 5-16,0-3 6 0,0 0 1 0,0-1-3 15,2-2-1-15,4-2 0 0,-3-2 3 16,4-1 3-16,-2-2 6 0,1-1 12 0,-2 0 15 16,3-2 17-16,3-4 4 0,-2-1-5 15,2-3-8-15,1 2-16 0,0 0-10 0,0-1-10 16,0 5-17-16,0 0-12 0,3 4-14 15,0 0-2-15,-1 5 13 0,5 5 24 16,-1 5 28-16,-1 3 16 16,3 6 12-16,-3 3-3 0,0 6 1 0,-1 0 3 15,-2 8-1-15,-2 2 1 0,-2 1-6 0,-1-1-5 0,-2 1-5 0,1-6-7 0,-1-7-3 16,-3-6-1-16,-1-6 0 0,-1-6 8 0,-1-1 18 16,0-4 18-16,0-3 23 0,-2-1 35 15,0-3 0-15,-3-1-14 0,2 0-26 16,-1-5-65-16,-4-5-44 0,0-5-39 0,-1-6-30 15,4-6-9-15,-2-5 5 0,-3-5 11 0,6-4 16 16,-2-4 4-16,3-1-13 0,-2-5-30 16,4-1-51-16,0-1-37 0,1-2-23 0,0-3-17 0,-2-1 215 0,4-5 38 15,1 0 0-15,2-2 0 16,-2 1 0-16,4 3 0 0,-4 1 0 0,6 8 0 0,-2 3 191 16,-2 6 129-16,3 6-45 0,-1 7-38 0,-1 4-33 15,0 6-41-15,-3 6-40 0,3 5-30 16,-4 3-30-16,-1 3-39 0,-1 4-44 0,1 0-57 15,-1 0-39-15,1 3 41 0,4 4 38 0,0 1 53 16,3 8 43-16,1 3-19 0,0 6-3 16,3 6-7-16,-1 7-9 0,2 3-1 0,4 0-7 15,1 5-3-15,-2-4 2 0,7-2-8 0,-5-3-2 16,5-6 3-16,-6-3-5 16,2-4-1-16,0-4 0 0,-2 0-3 0,-4-3 4 0,-1-4-3 0,3-3 0 15,-9-2-2-15,2-2-4 0,-1-4-4 16,-4-2 5-16,0 0 16 0,3-1 20 0,-3-6 17 15,4-2-3-15,1-7-20 0,-3-4-32 0,3-4-35 16,-1-7-20-16,-3-1 1 0,3-2 14 16,-5 2 29-16,-1 0 20 0,1 5 11 0,2 4 5 0,-2 3 5 15,-1 4 5-15,1 6-3 0,4 4-29 0,-3 2-27 16,6 4-17-16,-4 0 7 0,7 3 32 16,0 6 23-16,1 2 14 0,4 3-5 15,-2 0-5-15,5 2-3 0,0 2 0 0,5 0-1 16,-1 0-4-16,0-1-3 0,2-3-7 15,-3-5-1-15,3-2 5 0,-2-4 3 16,-1-3 8-16,3-1 7 0,-5-9 2 0,1-2 9 0,2-6 2 0,-4-6 1 16,-1-3-6-16,0-3-2 0,-2-3-3 0,-4-3 1 15,-3-2 5-15,-2-4-2 0,-6 1 0 16,-1-4-6-16,-2-2-9 16,0-6-3-16,-8-1-7 0,1 0 3 0,-4-2 10 0,1 7 16 15,-2 4 30-15,2 7 32 0,-3 8 21 0,2 10 12 16,7 7-9-16,-1 6-38 0,4 6-60 0,1 1-96 15,1 5-50-15,0 7 5 16,2 8 35-16,3 6 68 0,7 10 32 0,1 6 3 0,1 7-5 0,6 5-1 16,1 2-3-16,3 2-3 0,-1-3-1 0,0-3-6 15,2-4-6-15,-2-6-14 0,0-5-19 0,-2-5-23 16,0-3-27-16,-4-5-24 16,0-5-22-16,-6-3-48 0,-2-4-103 15,-2-1-139-15,-1-5-138 0,-4-2 364 0,-2-3 203 16</inkml:trace>
  <inkml:trace contextRef="#ctx0" brushRef="#br0" timeOffset="319918.0849">4838 10670 553 0,'0'0'540'0,"0"0"-188"0,0 0-19 16,0 0-73-16,0 0-102 0,0 0-80 0,0 0-85 16,0 0-75-16,0 0-31 0,0 0 9 15,0 0 37-15,0 0 46 0,0 0-3 0,0 0-51 16,68-129-95-16,-38 114-177 0,-7 6-309 0,-6 0 48 0</inkml:trace>
  <inkml:trace contextRef="#ctx0" brushRef="#br0" timeOffset="320219.964">5445 9962 2070 0,'0'0'31'15,"0"0"-79"-15,0 0-103 0,0 0-27 0,0 0 10 0,0 0 59 0,0 0 106 16,0 0 26-16,0 0 10 16,43 121-2-16,-24-84-3 0,-1 1-4 0,-1 3 5 15,0 2 2-15,0 1-4 0,-2-2-5 0,1 1-7 16,0-3-4-16,0 2 4 0,2-3-3 0,-4-2 4 15,3 3-1-15,-4-2-7 16,0-4 1-16,-2 0-5 0,1-5-1 0,0 2-1 0,-3-4-9 16,2-2-17-16,-2-2-29 0,-2-3-49 15,0-3-122-15,-3-2-209 16,2-3-255-16,-5-7 417 0</inkml:trace>
  <inkml:trace contextRef="#ctx0" brushRef="#br0" timeOffset="320478.175">5528 10412 1420 0,'0'0'70'0,"0"0"-7"0,0 0 2 16,0 0-33-16,0 0-40 0,0 0-31 0,0 0-22 15,32-122 14-15,-14 110 9 0,0 0 14 0,-1 2 7 0,5 0-4 16,-4 3 10-16,0-1 0 0,2 3 5 15,-1 0 5-15,-4 1-9 0,1 1-4 16,-4 2-16-16,3 0-25 0,-2 1-26 0,-3 0-36 16,1 0-28-16,-1 0-31 0,1 2-49 0,-1 1-72 15,0-1 81-15,0 2 216 0,1-2 0 0,-3 1 0 16,-1-3 0-16</inkml:trace>
  <inkml:trace contextRef="#ctx0" brushRef="#br0" timeOffset="320696.056">5931 10269 0 0,'0'0'0'0,"0"0"0"0,0 0 0 0,0 0 0 0,0 0 13 0,12 124 84 16,-8-92-20-16,1 0-20 0,2 1-14 0,-1 1-3 0,1-2-6 16,0-5 0-16,1-2 5 0,1-5-4 15,-1-6-11-15,0 0-34 0,-1-3-85 0,-1-3-183 16,-5-4 168-16</inkml:trace>
  <inkml:trace contextRef="#ctx0" brushRef="#br0" timeOffset="320866.5141">5829 10008 2016 0,'0'0'126'0,"0"0"-141"0,0 0-52 15,0 0-70-15,0 0-122 0,0 0 37 16,0 0 40-16,0 0 74 0,0 0 100 0,0 0-34 15,0 0-38-15,0 0-48 0,0 0-72 0,0 0-102 16,72 9-90-16,-69 2 392 0,1-3 0 0</inkml:trace>
  <inkml:trace contextRef="#ctx0" brushRef="#br0" timeOffset="321577.4994">6157 10210 694 0,'0'0'-190'16,"0"0"-75"-16,0 0 64 0,0 0 171 0,0 0 74 15,0 0-5-15,0 0-14 0,0 0-6 0,0 0-3 16,65 118-1-16,-55-110-1 0,0 0 4 0,-2-1 9 16,-2-3 6-16,0-1 8 0,-1 1 1 0,-4-3-2 15,0-1 24-15,0 0 34 0,-1 0 52 16,0 0 47-16,0 0 21 0,2 0 8 0,-1-3-16 15,0-2-69-15,2-4-54 0,-1-6-48 0,1-2-39 16,-2-3 13-16,2-3 8 0,-2-1-5 16,-1 0-1-16,0-2-4 0,0 2-5 0,0 1 2 15,-1 2-1-15,1 4-3 0,0 3-6 16,2 3-17-16,0 5-29 16,5 1-29-16,-3 2-19 0,4 1-8 0,0 2 0 0,3 0 9 0,-2 3 6 0,-1 4 14 15,4 4 21-15,-1 2 23 0,1 3 21 16,0 1 10-16,0 1 5 0,3-1 1 15,-4-1-6-15,0-2 0 0,1-3-1 0,-3 0-2 0,-1-3-1 16,-2-2 1-16,2-1 3 0,-2-2 7 16,0 1 7-16,-1-3 10 0,-1 0 13 0,2-1 16 15,-3 0 12-15,3-1 12 0,-2-5 0 0,4 0-12 16,-1-3-15-16,1-3-20 16,-1-2-14-16,0-2-11 0,-1-4-13 0,1 0-10 0,0-3-7 15,-1 0-8-15,0-1 8 0,-1 3 4 0,2 2 2 16,0 2 7-16,-1 3-11 0,1 4-7 0,0 2-17 15,1 2-21-15,1 3-9 0,1 1-11 16,3 2 4-16,0 0 15 0,1 0 15 16,0 5 19-16,0 1 15 0,-1-2 10 0,4 1 9 15,-3 0 5-15,5-3 10 0,-1-2 11 0,3 0 10 0,1-3 5 16,-4-6 0-16,6-1-2 0,-1-3-5 0,-3-1 0 16,1-1-4-16,-3-4-3 0,1-2-3 15,-3 1-3-15,-3-2 3 0,-5 0 4 0,-3-1-1 16,-3 1-1-16,-2 2-1 0,-2 1 1 15,-5 2 11-15,-1 4 24 0,0 1 22 0,-2 6 14 0,0-1 4 16,1 4-37-16,2 3-43 0,-3 1-46 16,1 8-33-16,-2 2-4 0,0 6 15 0,1 3 25 15,0 5 19-15,1 4 14 0,3 1 1 0,1 0 3 16,3-1-2-16,2-3 1 0,5-3-2 0,3-2-2 16,3-3-3-16,1 0-2 0,5-4 0 0,-2-1 4 15,3-3 4-15,2 0 1 16,1-4-3-16,0-1-2 0,0-1-2 0,1-4 1 15,-1 0 6-15,3-3 4 0,-3-4 5 0,3-6-7 0,1-3-20 16,1 0-26-16,1-7-41 0,-1 0-50 16,3-1-84-16,-2 0-173 0,-6 5-288 15,-9 7 319-15</inkml:trace>
  <inkml:trace contextRef="#ctx0" brushRef="#br0" timeOffset="321977.6473">5616 11461 0 0,'0'0'0'0,"0"0"114"16,0 0 62-16,0 0-110 0,0 0-34 15,0 0 19-15,0 0 68 0,0 0 87 0,0 0 15 0,0 0 9 16,0 0-29-16,123-53-32 0,-86 31-31 0,5-4-31 16,4-4-23-16,4-2-19 15,7-2-15-15,2-4-8 0,6 3-9 0,0-2-9 16,4 0-4-16,3 0-10 0,2 0-1 15,0 1-2-15,-2 1-2 0,-1 0 4 0,-2 1-1 0,-3 0-1 16,-5 3-1-16,-4 4-1 0,-8 1-1 16,-3 4-2-16,-5 3 0 0,-4 3-4 0,-6 0-2 15,-2 4-3-15,-5 1-8 0,-4 0-9 0,-1 2-31 16,-2 2-56-16,-4 2-101 0,-3 2-179 0,-5 2-253 0,1 1-113 16,-5 0 757-16</inkml:trace>
  <inkml:trace contextRef="#ctx0" brushRef="#br0" timeOffset="322712.0642">6097 11766 1035 0,'0'0'301'0,"0"0"-284"0,0 0-23 0,0 0 19 0,0 0 8 0,0 0 19 0,78-118 13 0,-56 91 11 15,4-2 10-15,4-2 1 0,0-1 5 0,4-1 3 16,2-1 4-16,2 0-3 0,3-1-16 16,2 1-12-16,5-1-16 0,2 0-13 15,1 2-8-15,0 2-10 16,3 2-2-16,-4 0-2 0,0 3 0 0,-1 0 3 15,-3 4-3-15,-1 0 1 0,-3 0-1 0,-3 3-1 16,-4 3-1-16,-3-1 0 0,0 4-2 0,-5 2-1 0,0 2 0 0,-2 2-1 16,-1-1-4-16,-4 5-4 0,1 0-9 15,-6 2-25-15,0 0-37 0,-3 1-68 0,-1 0-121 16,-4 0-283-16,-2 0-570 0</inkml:trace>
  <inkml:trace contextRef="#ctx0" brushRef="#br0" timeOffset="323599.6685">846 12750 658 0,'0'0'146'0,"0"0"-99"16,0 0 23-16,0 0 6 0,-33-129-11 0,33 108-16 15,3 3-28-15,6-2-8 0,1 2-3 16,5 3 2-16,0 0 8 0,5 4 10 0,2 1 2 0,3 3 5 16,1 5-4-16,4 2-10 0,1 5 3 0,0 6-2 15,2 4-4-15,0 5-1 0,-1 7-2 16,-2 3-3-16,-3 4 5 0,-2 4-1 0,-3-1 3 15,-4 6 3-15,-4 1-1 0,-6 3 0 0,-1 0 2 16,-7 0 0-16,0 4-2 0,-10-1-3 16,-6 3-1-16,-1-3-4 0,-6 0 3 15,-1-4 2-15,-1-4 2 0,-1-4 5 0,-2-3-4 0,4-5 6 16,-3-3 1-16,4-1 1 0,1-6 7 16,1-1 0-16,4-5 1 0,6-5 0 0,2-3-1 0,2-3-3 15,5-1-20-15,2-2-32 0,0 0-50 16,1 0-51-16,7-4 29 0,2-1 31 15,4-3 50-15,5-3 47 0,8-6-15 0,3-3-7 16,3-7-10-16,7-1 6 0,6-5-2 16,1 0-3-16,5-4 2 0,4 0-7 0,-2 1-7 0,5 0-24 15,-5 1-44-15,3 2-65 0,-4-2-114 0,-1 5-169 16,-13 7-241-16,-14 9 300 0</inkml:trace>
  <inkml:trace contextRef="#ctx0" brushRef="#br0" timeOffset="323810.8762">1778 12754 2330 0,'0'0'72'15,"0"0"11"-15,0 0 3 0,0 0-15 0,0 0-52 0,0 0-83 16,0 0-84-16,0 0 6 0,0 0 27 0,0 0 47 15,0 0 59-15,0 0-53 16,0 0-119-16,40-58-390 0,-28 58-730 0</inkml:trace>
  <inkml:trace contextRef="#ctx0" brushRef="#br0" timeOffset="372924.5786">6837 11254 0 0,'0'0'0'0,"0"0"0"0,0 0 0 0,0 0 0 15,0 0 0-15,0 0 0 0,0 0 0 16,0 0 0-16,0 0 0 0,0 0 0 0,0 0 0 15,0 0 0-15</inkml:trace>
  <inkml:trace contextRef="#ctx0" brushRef="#br0" timeOffset="374543.3329">3294 12915 0 0,'0'0'0'0,"0"0"0"0,0 0 0 0,0 0 0 15,0 0 0-15,0 0 0 0,0 0 0 0,0 0 0 16,0 0 107-16,0 0 86 0,0 0 6 16,0 0-24-16,0 0-24 0,-50-65-19 0,47 63-17 15,-2 0-6-15,1 1-22 0,0-1-21 0,-2 2-22 16,4 0-20-16,-5 0-12 0,4 0-4 0,-3 0 0 16,3 0-3-16,1 0 1 0,-4 0 0 15,4 0 0-15,-2 2 3 0,-3 0-1 0,2 1 1 16,0-2-3-16,-2 3-4 0,2 0 1 0,-4 2-3 15,1 2-2-15,0 1-1 0,3 2-5 0,-4 1 1 16,1 4 4-16,0 0 4 0,2 5 6 16,-4 3 1-16,1 2 3 0,0 3 7 0,-1 2 2 15,0 4 0-15,0 1-1 0,0 0-1 0,5 1-2 16,-3 1-2-16,1-3 1 16,3 0-5-16,-3-2 2 0,3-2 4 0,-2-3 2 15,4 1 4-15,0-1 1 0,-2 0 1 0,2 0-1 16,1-1-1-16,0 1-5 0,0-3-6 0,1-1 1 15,0-1-5-15,2 1 5 0,0 1 1 0,5-1-4 16,-3-1 2-16,4 2-6 0,2 0-5 0,-2 1 3 0,2-2-6 16,0 0 3-16,0 2 1 15,1-5-1-15,0-1 2 0,0-1-6 0,0-4-3 0,1 1-2 16,2-2-2-16,0-2 0 0,-3-2-2 0,5-1 2 16,-2 0 8-16,4-2 5 0,-4 0-4 15,5 0-8-15,-1-3-7 0,0-1-10 0,-3 1 1 16,4-4-9-16,-1 0-17 0,-5 0-16 15,4-2-32-15,-3-3-58 0,4 0-74 0,-4-3-112 0,4 0-128 16,-7 0 178-16,-2 5 294 0</inkml:trace>
  <inkml:trace contextRef="#ctx0" brushRef="#br0" timeOffset="375023.691">3589 13022 0 0,'0'0'0'0,"0"0"0"15,0 0 46-15,0 0 180 0,0 0-26 16,0 0-32-16,0 0-36 0,0 0-27 16,0 0-14-16,0 0-17 0,0 0-29 0,0 0-15 0,0 0-18 15,0 0-7-15,-83-28 2 0,76 41 0 0,3 2 8 16,-3 2 5-16,4 2 1 15,2 5 3-15,2 1 1 0,-1 1 3 0,0 2 1 16,6 2-5-16,-1 3-2 0,5 1-3 16,-2 0-3-16,3 3-2 0,-2 2-1 0,0-4 0 15,3 5-2-15,-2-1-1 16,1 0-3-16,0 3 0 0,0-3 4 16,-2 1-3-16,2 1 4 0,-1-1 0 0,-2-1 0 15,0 0 5-15,-2-3-1 0,0-3 1 0,-2-1-5 0,2-4-9 16,-4-3-12-16,0-3-22 0,2-1-36 0,-1-4-43 0,-1-2-77 0,-2-2-117 15,0-4-206-15,0-2 142 0,0-3 368 0</inkml:trace>
  <inkml:trace contextRef="#ctx0" brushRef="#br0" timeOffset="375721.5595">3533 13546 846 0,'0'0'-43'16,"0"0"-18"-16,0 0-99 0,0 0-78 15,0 0 13-15,0 0 106 0,0 0 119 0,0 0 0 16,0 0 0-16,0 0 0 0,0 0 25 0,0 0 46 16,0 0 10-16,0 0 1 0,54-45-8 0,-48 42-9 15,-1-1-13-15,1 0-15 0,-1-1-10 16,3 0-4-16,-1 1-2 0,-1 0 2 0,2-2-2 15,2 1-4-15,-1-1-5 0,0 1-7 0,2-2-2 16,-1 1 6-16,1-1 0 0,1 0-3 0,-2 0-2 16,-1-1-5-16,3 1 2 0,-2-1 6 15,5 0-3-15,-3-2 2 16,0 3-2-16,1-3-3 0,1 0-1 0,0 2 3 16,-3-2 0-16,0 3 3 15,4-1 0-15,-3 0-3 0,1 1-1 0,-2-2 2 0,0 1 3 0,0 0 3 0,-1 1 3 16,-1-2 1-16,2 1-4 0,-3 2 0 0,0-1 4 15,-4 2 14-15,2 1-5 0,-3 0 36 0,-1 2-5 16,1 0 4-16,-3 2 44 0,0-2-1 16,0 2 29-16,0 0 9 0,0 0-14 15,0 0-21-15,0 2-21 0,-3-1-23 0,2 0-23 0,1-1-22 16,-1 1-23-16,1-1-25 0,-2 1-30 0,2 1-39 16,0 1-12-16,0 1 12 15,0 5 28-15,0 2 39 0,0 3 17 0,0 1 4 16,4 0 1-16,2-1 4 0,-3 3 7 0,3-2 6 0,-3 1 0 15,4-1 1-15,-2-1-3 0,2-1 1 16,-4-3-1-16,4 1 0 0,-1-2-2 0,-2-1-1 0,5-2-2 16,-5 0-6-16,3-3-3 0,-4 0-4 0,3-2 3 15,-3-1 2-15,5 0 9 0,-4 0 15 16,3-4 15-16,1-3 14 0,-4-1-17 16,5-4-20-16,-2-4-10 0,1-1-7 0,-2-3 11 15,3-2 12-15,-2-1-1 0,-3-1 1 0,2 0 3 0,-3 0 0 16,-2 0 1-16,-1 2-5 0,0 1-8 15,0 1-3-15,0 2 0 0,-2 2 5 16,-1 6 16-16,-2 1 11 0,2 6-21 0,-4 3-39 0,2 0-54 16,-4 3-65-16,0 7-45 0,-1 2-39 15,-1 3-39-15,0 2-21 16,2-4 15-16,-1-1 277 0,2-4 0 0,1-4 0 0,4 1 0 0,1-1 0 0,0-3 0 16</inkml:trace>
  <inkml:trace contextRef="#ctx0" brushRef="#br0" timeOffset="376133.9501">4149 13062 0 0,'0'0'0'16,"0"0"0"-16,0 0 0 0,0 0 0 16,0 0 0-16,0 0 0 0,0 0 0 0,0 0 0 15,128-84 0-15,-108 78 0 0,1 3 49 0,0 0 12 16,0 3-14-16,-1 0-1 0,2 0-7 15,3 6-10-15,-4 0-7 0,-1 1-2 0,-2 2-1 16,-1 1 0-16,0 2 0 0,-5 0 1 0,0 0 3 16,-2 2 6-16,-2-2 1 0,-1 0-2 0,-2-1-5 15,1 0-3-15,-3-3 4 0,-1 2 6 16,3-3 1-16,-3 0-1 0,-1-1-11 16,0-3-8-16,-1 0-3 0,1-1 2 0,-1-1 9 0,0-1 22 15,0 0 29-15,0 0 34 0,0 0 34 16,0 0 16-16,0 0 9 0,0 0 1 0,0 0-12 0,0-3-73 15,0-3-52-15,-2-2-45 0,0-1-33 16,0-4 31-16,-3 0 11 0,3-4 3 16,0 1-3-16,-2 0-4 0,4-2-2 0,0 1-2 15,0 1-2-15,0 0-5 0,0-1 0 0,5 3-5 0,-2 0-8 32,4 1-12-32,-1-1-17 0,3 1-15 0,0-1-38 0,1 4-62 0,2 1-121 15,1 2-133-15,-5 3 142 0,-1 1 293 0</inkml:trace>
  <inkml:trace contextRef="#ctx0" brushRef="#br0" timeOffset="376569.0765">4887 12788 0 0,'0'0'0'0,"0"0"0"0,0 0 0 16,0 0 0-16,0 0 0 0,0 0 0 0,0 0 0 15,0 0 0-15,0 0 0 0,0 0 0 0,0 0 0 16,0 0 0-16,0 0 0 0,68 49 0 0,-63-46 0 16,3 0 0-16,-1 0 0 0,-2-2 0 15,2 0 41-15,1 1 18 0,-4-2 11 0,4 0 11 16,-3 0 12-16,3 0 2 0,-2-4 3 0,0-2 1 16,2-1-6-16,-1-3-12 0,-2 1-16 15,2-4-20-15,2 0-13 0,-5-1 1 0,-1 0 17 16,1 1 2-16,-2-1 4 15,-2 2 2-15,0 0-13 0,0 3 15 0,0 3 14 16,-1 1 6-16,-4 1-1 0,1 2-12 0,0 1-22 0,-3 1-13 16,1 0-11-16,-1 0-12 0,-1 0-11 15,-1 5-6-15,-1 2-3 0,1 4 0 16,0 1 1-16,0 6-1 0,1 1 3 0,-1 2 3 0,1 1 6 16,0 0 5-16,4 0-7 0,-1-2-3 0,3-3-5 15,1-1-6-15,1-1 5 0,0-2-2 0,1 0-2 16,1-2-1-16,6-1-6 0,-2-2 1 15,1-1 4-15,4 0 3 0,1-2 0 0,2-3-6 16,1 1-11-16,2-2-28 0,2-1-48 0,1 0-89 16,0-4-118-16,1-3-118 0,2-4 92 15,-4 3 339-15,-6 3 0 0</inkml:trace>
  <inkml:trace contextRef="#ctx0" brushRef="#br0" timeOffset="376935.9482">5505 12571 0 0,'0'0'0'0,"0"0"0"0,0 0 0 0,0 0 0 0,0 0 0 16,0 0 0-16,0 0 0 0,0 0 0 0,0 0 0 16,0 0 0-16,0 0 104 0,0 0 100 0,0 0 14 15,-29-57-8-15,28 57-48 0,-1 0-73 16,-3 0-48-16,2 3-41 0,-5 3-8 15,1 1 20-15,-2 3 12 0,1 3 15 0,-2 1 7 16,2 3-1-16,0 2-6 0,0-1-7 0,2 4-9 0,-1-3-8 16,3 1-4-16,-1-2-2 15,4 1-4-15,1-1-2 0,-1 0-7 0,1-1 4 16,0 1-2-16,0-3-1 0,1 1 1 16,3-2-5-16,2-1 1 0,0-2-4 0,-1 1-2 15,5-1-1-15,-2-3-4 0,3 0 0 0,0 1-2 0,0-2-16 16,6-3-26-16,-1-1-45 0,1-3-58 15,3 0-58-15,1-4-42 0,0-4-29 0,1-3 227 16,3-3 66-16,-3 0 0 0,0-3 0 0,-5 3 0 16,-5 4 0-16</inkml:trace>
  <inkml:trace contextRef="#ctx0" brushRef="#br0" timeOffset="377533.5331">5816 12626 0 0,'0'0'0'0,"0"0"0"0,0 0 229 15,0 0-19-15,0 0-53 0,0 0-30 0,0 0-25 16,0 0-20-16,0 0-23 0,0 0-18 0,0 0-12 15,0 0-11-15,0 0-4 0,0 0-6 0,-109-5-7 16,102 13-2-16,-1 2-6 0,3-1-3 0,-1 2 1 16,-1-1-4-16,3 0-4 0,4 0-5 15,0-1-4-15,0-1-2 0,0 0 2 0,0-1 5 0,0 0-1 16,1-2 0-16,2-1-13 0,2-1-1 16,-3-2 10-16,2-1 21 0,1 0 32 15,1 0 17-15,-1-6 5 0,4-3-6 0,0-2-18 0,0-1-16 16,0-3-8-16,0 0-5 0,-2-1 1 15,2 0 3-15,-2 2-2 16,0 2-6-16,-1 2-4 16,0 3-17-16,-2 1-22 0,0 3-1 0,2 1-13 0,-2 2-2 0,1 0 10 0,0 2-8 15,2 1 16-15,0 5 18 0,0-2 16 16,0 2 17-16,2 1 5 0,2-2 1 16,-1 0 1-16,0-2 0 0,-1-3 3 0,2 1 4 0,-1-3 3 0,2 0 5 15,-1 0 5-15,-3-3 4 16,3 0 8-16,-2-3 3 0,1-2-5 0,0-2 0 15,1-1-9-15,-1-1-7 0,3 0 0 0,-3-3-5 16,0 1 1-16,1-2 1 0,-2 0-3 16,1 0-1-16,-2 0 1 0,2-1-3 0,0 3-3 0,0-1-8 0,0 2-7 15,-1 0-7-15,2 3-5 0,0 0-2 16,-1 0 0-16,0 1 2 0,3 1-1 0,0 0 1 16,-1 1 0-16,0 2-1 0,-1-1 6 15,0 2-3 1,-1 1-6-16,-1 2-4 0,1 1-16 0,-2 0-6 0,-2 1 5 0,-2 3 4 0,-1 1 20 0,-1 2 21 15,-1 1 13-15,-1 1 16 16,0 1 2-16,0 2 0 0,-3-1-1 0,1-2-4 16,-2 2-4-16,0-2 0 0,0-1-4 0,0 0-3 15,0 2-1-15,0-3-6 0,-1-1-4 16,4-2-2-16,0-1-9 0,0-1-7 0,1 1-20 0,0-2-35 16,0-1-47-16,0 0-43 0,0 0-31 15,1 0-2-15,1-2 30 0,5-4 158 0,-3-2 0 16,4-1 0-16,-3 1 0 0,0 1 0 15</inkml:trace>
  <inkml:trace contextRef="#ctx0" brushRef="#br0" timeOffset="377809.4959">6423 11983 0 0,'0'0'0'0,"0"0"0"16,0 0 173-16,0 0 47 0,0 0-12 0,0 0-16 15,0 0-22-15,0 0-34 0,0 0-48 16,0 0-33-16,0 0-21 0,0 0-13 0,0 0 1 0,0-39-15 15,0 41-17-15,0-1-20 0,0 1-41 16,0 2-3-16,0 2 24 0,0 4 39 0,0 6 51 16,0 2 25-16,0 4-5 0,3 4-18 0,1 2-12 15,-1 2-13-15,3 1-6 0,-3 2 2 16,4 3-3-16,-3-1 0 0,3 3-2 0,-2-2-2 16,3 0 1-16,2 0 1 0,-1-4-1 15,0-2 0-15,1-3-1 0,0-1-2 0,-3-3-3 16,-1-4-4-16,3-1-5 0,-2-4-8 0,-3-4-17 15,-1-2-35-15,0-4-50 0,-2 0-83 0,0-3-93 16,-1-1-58-16,0 0 13 0,0 0 339 16,0 0 0-16</inkml:trace>
  <inkml:trace contextRef="#ctx0" brushRef="#br0" timeOffset="378609.6709">6463 12371 0 0,'0'0'0'0,"0"0"0"16,0 0 0-16,0 0 176 0,0 0-52 0,0 0-76 15,0 0-68-15,0 0-32 0,0 0 62 0,0 0 25 0,0 0 33 16,0 0 23-16,0 0-52 0,32-44-5 16,-24 38-7-16,3 0-3 0,-1 0-1 0,0 0-3 15,3 3 0-15,-3-4 3 0,-1 1 5 0,0-1-2 16,1 2 0-16,-1-1-4 0,0-1-8 16,-3 5 2-16,0-2 2 0,0 3 6 0,-3 0 9 15,-2 1-3-15,-1 0-6 0,2 0-12 16,-2 0 8-16,1 3 13 15,0 2 14-15,1 2 15 0,-1 2-8 0,2 3-10 0,-2 3-12 16,-1 2-8-16,3-1-6 0,1 1-7 0,-2-1-5 16,-1-2-4-16,3-1-3 15,1-1 1-15,-2-4-1 0,1 1 2 0,-1-3 1 0,1 0-3 16,0-1 3-16,-1-1-3 0,-1 0 0 0,0-2-1 16,1-2-4-16,-2 0-3 0,0 0-1 0,-1 0 3 15,1-1 11-15,-1-1 16 0,3-2 48 0,2-3 18 16,1-1 6-16,1-3-3 0,2-4-41 0,-1-1-13 15,-1-3-8-15,1 1-6 0,-1-2-6 16,0-1-6-16,0 2-7 0,0 2-4 0,1 0-3 0,0 2-1 16,-1 3-1-16,1 1-4 15,0 1-1-15,0 2-4 0,0 1 0 0,-1 0-1 0,4 3-1 16,-4-1 0-16,1 2-3 0,-2-1-3 0,1 2-1 0,-2 1 1 16,2 0 5-16,-1 1 6 0,0-2 7 15,0 2 1-15,-1 0 3 0,4 0-2 16,-4 2 2-16,0-2 1 0,1 0 2 0,-1 0 0 15,1 0 0-15,2 0-1 0,-3 0-2 0,2 1 0 16,-2 0 1 0,4 0 1-16,-1-1-2 0,-1 1 2 0,0 2 0 0,2-1-2 15,0 2 0-15,1 0-1 0,1-1 1 0,-1 2-2 0,1 0-2 16,3 1 3-16,-1 0-3 0,1 0 2 0,1-1 1 16,2-2-1-16,1 0 0 0,3-2 3 15,0-1 1-15,2-2 5 0,0-7 4 0,1-1-1 16,2-4 0-16,-2-3-7 0,2-3-6 0,-1-2-2 15,2-3-3-15,-3 0 3 16,-2-1 2-16,0-3 2 0,-5 2 5 0,-3-2 2 0,-3 2 1 0,-4-1 6 16,-3 3 2-16,-1 0 10 0,-5 2 15 0,1 6 16 15,-5 3 19-15,-4 5-4 0,0 1-1 16,-1 3-9-16,-3 4-12 0,2 1-4 0,-3 0-16 16,3 7-13-16,1 6-11 0,-2 4-3 0,0 7 2 15,1 8 0-15,-1 4 1 0,2 8-2 0,0 5-2 16,1 6 1-16,2 1 0 0,0 3 0 15,1-3-1-15,4-2-2 0,3-4-4 0,0-2-1 16,0-4-1-16,2-4-3 0,3-2 2 0,-2-4 0 16,-1-3-4-16,0-5-2 15,-2-4-20-15,0-3-23 0,0-3-29 0,2-3-49 16,-4-3-64-16,-2-4-89 0,0-3-172 16,-1-1-201-16,4-2 659 0</inkml:trace>
  <inkml:trace contextRef="#ctx0" brushRef="#br0" timeOffset="378809.9785">6795 11790 2049 0,'0'0'124'0,"0"0"-92"0,0 0-15 0,0 0-24 16,0 0-52-16,0 0-77 0,0 0-97 0,0 0 23 15,0 0 47-15,0 0 70 0,0 0 65 0,0 0-117 16,0 0-224-16,0 0-267 0,5 30 493 0</inkml:trace>
  <inkml:trace contextRef="#ctx0" brushRef="#br0" timeOffset="379074.3195">7511 11189 2523 0,'0'0'-71'0,"0"0"-16"0,0 0 4 15,0 0 21-15,0 0 66 0,0 0-10 0,122 19 4 16,-87-1 5-16,5 7 8 0,1 4 4 16,1 6 1-16,-1 3 0 0,0 5-5 0,-2 5-2 15,-1 6 1-15,-1 5-2 0,-6 8 3 0,-3 3 0 16,-5 8 0-16,-5 2-1 0,-5 8-3 15,-6 1 6-15,-7 6 1 0,2 6-1 0,-12 3 1 16,-6 3-12-16,-3-2-26 0,-5-2-44 0,1-8-67 16,-3-12-69-16,-1-12-73 15,-2-11-82-15,-3-8-194 0,6-16-197 0,7-13 699 0</inkml:trace>
  <inkml:trace contextRef="#ctx0" brushRef="#br0" timeOffset="379929.0349">4417 14232 727 0,'0'0'107'0,"0"0"-89"0,0 0-57 0,0 0-73 0,0 0-40 16,0 0 7-16,0 0 90 0,0 0 93 15,0 0 73-15,0 0 69 0,0 0-20 0,0 0-16 16,0 0-17-16,52 1-23 0,-39-5-22 0,-2-3-18 16,3 0-7-16,0-2-5 0,-2-2-13 0,6-4-4 15,-5 1-3-15,3-4-3 0,-3 0 12 0,0-1-2 16,0-2 0-16,0 0-2 0,-3 0-9 16,-1 0 1-16,-2 5 1 0,0 1 0 0,-3 1 7 15,-1 3 6-15,-2 2 11 0,0 2 11 16,-1 2 10-16,0 1 1 0,-2 1-2 0,-4 0-10 0,3 2-17 15,-6 0-15-15,3 1-21 0,-5 0-17 16,-1 5-10-16,0 4-9 0,-2 3 0 0,-2 4 4 16,-2 5 0-16,3 4 2 0,-3 3 2 0,4 4 0 15,-2 0 4-15,6 1 0 0,0 0 2 0,1 1-5 16,6-2 0-16,0-2 0 0,0-2 1 0,3 1 2 16,0-5-1-16,3-2 2 0,2-2 0 15,4-2-1-15,-1 1 4 0,1-4 0 0,3-1-2 16,0-3 1-16,0-1-1 0,6-3 4 15,-2-2 4-15,0-4 6 0,4-1 7 0,0-1 6 0,0-8 2 16,3-5 4-16,1-3-1 16,0-6-3-16,4-5-1 15,-1-8 1-15,0-2-4 0,3-5 3 0,-1-6-3 0,1-4-1 0,0-1 2 16,1-4-1-16,-2-1 1 0,1 0 1 0,0-1-7 0,-3 2-2 16,2 0-4-16,2 5-3 15,2 3 3-15,-2 6-2 0,1 5-2 0,-3 4-2 16,-4 6-4-16,-2 5-4 0,0 3-4 0,-7 7-8 0,0 6-16 15,-5 3-19-15,-1 5-33 0,-5 0-32 16,2 5-40-16,-6 8-52 0,-1 6-66 0,-2 5-129 16,-5-3-215-16,4-7 343 0</inkml:trace>
  <inkml:trace contextRef="#ctx0" brushRef="#br0" timeOffset="380405.7954">4819 13996 2092 0,'0'0'-27'0,"0"0"-84"0,0 0 3 15,0 0 62-15,0 0 42 0,0 0 12 0,0 0 1 0,147-25 6 16,-114 22 6-16,-2-2 0 0,6 0 6 16,-3 2-7-16,-1 1-3 0,3 0-2 0,-4 1-8 15,-1-1-1-15,0 1 1 0,-1 0-3 0,-2 0 2 16,-4-1 1-16,2-1 0 0,-4 1-1 15,-1-3 3-15,-1-1 1 0,-5-2 1 16,1-1 4-16,-4-3 3 0,0 0 1 16,0-3 5-16,-2 0-4 0,1-3-1 0,-2 1-3 0,-3-2-7 15,1 0 4-15,-3-2 0 0,-1-1-1 0,1 1 3 16,-3-1-2-16,-1 4 1 0,0 2 3 16,0 3 6-16,0 2 2 0,0 2 4 0,-1 5 9 15,-3 1 3-15,3 2-2 0,-1 1-11 0,2 0-19 16,-1 0-20-16,1 1-24 0,0 2-19 15,0 4 7-15,0 3 7 0,0 5 22 0,0 7 23 0,0 5-1 16,1 5 1-16,7 2-4 0,-5 3-1 0,4 1-2 16,1 3-2-16,-1-4 4 15,4-1-2-15,-1-1 0 0,2-3-2 0,1-3-1 16,-2-3-1-16,3 1 4 0,-3-2 4 0,1-2-1 0,0 0 1 16,-2 0-4-16,0-3-8 0,1-3-10 15,-2-2-23-15,-2-4-33 0,0-2-47 0,1-3-47 0,-3-3-47 16,-1-3-55-16,-1 0-50 15,2-9-100-15,-3-3-102 0,1 1 439 0,-3 3 85 16</inkml:trace>
  <inkml:trace contextRef="#ctx0" brushRef="#br0" timeOffset="381145.5232">5706 13688 0 0,'0'0'40'0,"0"0"458"16,0 0-155-16,0 0-152 0,0 0-89 0,0-124-61 15,8 110-30-15,2 0-8 0,3 0 4 16,1 4 6-16,0-1 5 0,3 5 4 0,-1 1-7 0,-1 3-7 15,3 2-3-15,-2 2-1 0,-1 9 0 16,-2 0 11-16,1 4 3 0,-2 3 5 0,-2 0 3 16,-4 1-4-16,0 1 4 0,-5-1 3 0,-1 0 5 15,0-2 3-15,2-1 2 0,-7-1 1 0,-2-1 1 16,-3 0 3-16,-1-1-2 0,1-1-1 16,0-2-2-16,-2 0-5 0,2-3-6 0,0 1-4 15,0-2-6-15,2-2-5 0,-2-1-6 0,6-1-6 16,-2 0-11-16,2-1-12 15,0-1-10-15,2 0-9 0,2 0-12 0,0 0-10 0,0 0-27 16,0-1-31-16,0-2-42 0,0 1-6 16,3-3 33-16,3 0 31 15,1-2 43-15,-2 1 21 0,4-1 1 0,4 1 11 0,-2 0 19 0,1-1 8 16,2-3 2-16,2 2 1 0,-1-2-2 0,5 1-2 16,-1-2-1-16,1 0 2 0,-1 1 2 15,1-2 6-15,0 0-2 0,-2-1-3 16,4 0 1-16,-4 0-1 0,0-1 7 15,2-2 2-15,-1-1 2 0,1-1 4 0,-1-1-2 0,-4 2 3 0,2 0-1 16,-4 1-2-16,0 1 5 0,0 1 9 0,-3 2 9 16,-1 1 14-16,-5 2 18 0,2 3 14 15,-4 2 36-15,0 2 31 0,-2 0 31 0,0 0-21 16,-1 1-40-16,-4-2-40 0,-1 1-56 16,-3 1-6-16,0 1-7 0,-1 0-11 0,-1 0-9 0,-1 8-9 15,1 2-5-15,-1 4 0 0,0 4 0 0,3 3 5 16,0 4 2-16,1 4-1 0,3 2 6 15,1-1-1-15,1-1 2 0,3-3-4 0,0-3-7 16,0-4-4-16,4-2-5 0,2-2 2 0,0-1 9 16,1-3 8-16,2-3 10 0,0 1 4 15,0-3-1-15,0 0 2 0,1-2-2 16,0-2 3-16,4-1 1 0,-4-1 7 0,0 0 5 16,1-6 9-16,-1-2 8 0,1-2 2 0,1-4 2 0,0-2-4 15,-1-4-10-15,2-1-4 0,-1-2-6 16,1-4-5-16,-1 0-2 0,-1-3-7 0,3-1-5 15,-3 0-5-15,1 4-2 16,-2 4-3-16,0 5-2 0,3 3-3 0,-2 3-5 0,1 4-7 16,0 2-11-16,-2 3-13 0,1 3 5 0,-1 0 8 0,-1 1 13 15,-2 6 17-15,3 2 4 0,-1 0 6 0,-1 4 4 16,1 0 2-16,-3-2 2 0,0-1-2 16,4-1-4-16,-2-3-5 0,-3-1-5 15,2 0-6-15,0-3-19 0,0-1-22 0,2-1-34 0,2 0-50 16,-1 0-83-16,4-5-139 0,-4 0-182 15,-4 2 368-15</inkml:trace>
  <inkml:trace contextRef="#ctx0" brushRef="#br0" timeOffset="381434.203">6795 12808 1708 0,'0'0'98'16,"0"0"6"-16,0 0-26 0,0 0-55 0,0 0-74 16,0 0-107-16,0 0 9 0,0 0 36 15,0 0 69-15,0 0 101 0,0 0-6 0,0 0-2 0,-4 120-8 16,10-79-8-16,2 4-7 0,-3 3-6 0,1 2 0 16,-1 0 1-16,2 0-3 0,-3-4 0 15,2-4-1-15,1-3-2 0,1-1 0 16,0-8-3-16,0-2-3 0,1-4-4 0,2-3 2 0,-1 1-5 15,-1-1 0-15,1-2-5 0,0-3-21 16,-2-2-51-16,0-4-97 0,0-2-242 0,-3-2-342 16,-2-4 266-16</inkml:trace>
  <inkml:trace contextRef="#ctx0" brushRef="#br0" timeOffset="381748.533">6779 13321 1843 0,'0'0'115'0,"0"0"-8"16,0 0-13-16,0 0-50 0,0 0-60 0,0 0-36 16,0 0-12-16,0 0 10 0,0 0 30 15,0 0 19-15,0 0 3 0,0 0 0 0,69-116-1 16,-51 101 0-16,-1 2-2 0,1-2 3 0,1 4 2 16,-1-3 2-16,-2 1-5 0,3 1-1 15,-5 3-6-15,-1 3-2 0,0 0 0 0,-1 2-3 16,-1 3 1-16,1 0 2 0,-2 1 4 0,1 1 6 15,-2 6 6-15,-1 1 6 0,2 6 7 0,1 1 4 16,-2 2 6-16,0 5 1 16,3 2 3-16,-4 2-10 0,2 2-6 15,-2 2-4-15,0-2-13 0,-3-3 9 0,2-2-2 0,-1-1-2 16,-1-4 6-16,-3 0-6 16,2-3-1-16,-3-1-11 0,1-2-31 0,-1 1-54 0,1-3-97 0,-2 0-148 15,0-2-252-15,0-4-187 0,0-1 727 0</inkml:trace>
  <inkml:trace contextRef="#ctx0" brushRef="#br0" timeOffset="381939.6114">7188 12933 1204 0,'0'0'452'0,"0"0"-306"16,0 0-47-16,0 0-52 0,0 0-80 0,0 0-74 15,0 0-62-15,0 0-46 0,0 0 36 0,0 0 51 16,0 0 37-16,0 0-18 0,0 0-184 15,0 0-215-15,5-6 392 0,-2 8 116 0</inkml:trace>
  <inkml:trace contextRef="#ctx0" brushRef="#br0" timeOffset="382436.7132">7398 12862 0 0,'0'0'0'0,"0"0"0"0,0 0 68 0,0 0 289 16,0 0-85-16,0 0-72 0,0 0-59 0,0 0-48 15,0 0-33-15,0 0-18 0,-24 126-6 0,29-113-4 16,1 1-1-16,3-1-10 0,2-2-6 16,1 1-3-16,1 2-6 0,3 0 1 0,-2 2 0 15,2-1-1-15,-2 3 3 0,1 0-1 0,-3 0 1 16,0 0-1-16,-3 0 1 0,-3 0 4 0,1-3 0 16,-4 3 2-16,1-1 2 0,-3-1 5 15,-1 0 4-15,0-4 3 0,0-2 9 0,-5-2-6 16,2-1-2-16,-2-4-3 0,0 0-17 0,-3-3-8 15,0 0-18-15,-1-6-21 0,0-3-6 16,0-4-20-16,-1-4-6 0,2-2-5 0,0 0-3 0,3-3 15 16,0 0 6-16,5 2 1 15,0-1-3-15,5 0-13 0,5-3-3 0,4 4 4 0,5-1 11 16,0-2 4-16,3 3 5 0,1-1 9 0,2 0-3 16,1 2 16-16,0-1 15 0,-2 3 20 15,0 2 32 1,-1 1 17-16,-5 3 7 0,-1 0-5 0,-3 4-13 0,-4 1 1 0,-4 4 11 0,-2-1 55 15,-4 3 65-15,0 0 43 0,0 0 19 0,-4 1-42 16,-1 2-82-16,-6 3-68 0,-3 2-47 16,-4 5-19-16,-4 5 10 0,-2 4 19 15,0 1 7-15,2 4 3 0,3 2 5 0,0 0-5 16,4 3 1-16,2-3-1 0,4-2-8 0,1-3-3 16,6-3-7-16,2-1-3 0,0-3-1 15,10-1-2-15,1-1 2 0,8-1 0 0,3-2 0 0,7-4 1 0,6-1-7 16,3-4-7-16,2-3-22 0,5 0-32 15,-1-2-35-15,-1-3-55 0,1-5-52 16,-2 0-69-16,0-2-83 0,-4-4-117 0,-11 5 6 16,-9 3 474-16</inkml:trace>
  <inkml:trace contextRef="#ctx0" brushRef="#br0" timeOffset="382914.4629">6473 14219 1533 0,'0'0'61'0,"0"0"-51"0,-142 82-18 0,101-52-4 16,17-4 0-16,5-8-4 0,6-5-5 16,8-6-1-16,4-5-36 0,1-2 41 15,10 0 73-15,2-4 61 0,10-6 70 0,5-4-10 0,5-4-52 16,8-7-43-16,4-4-12 0,8-4-11 15,8-5 4-15,7-4-1 0,5-2-12 16,5-3-7-16,6 2-12 0,3-1-10 0,0 2-7 16,1 2-6-16,1 1 0 0,-2-1-4 0,-1 4 2 15,-5 4-2-15,-5 3-3 0,-6 6-3 0,-8 3-8 16,-7 5-5-16,-11 3-8 16,-4 4-8-16,-9 4-8 0,-9 4-14 0,-7 2-17 0,-7 3-10 15,-6 8-1-15,-1 5 0 0,-13 7-5 0,-7 8-19 16,-12 3-35-16,-10 9-43 0,-6 5-47 0,-12 4-25 15,-1 3 24-15,-9-2 65 16,2-1 123-16,2-4 180 0,1-3 130 0,6-6 71 16,8-5-3-16,5-2-93 0,8 1-88 0,0-3-66 15,8 2-35-15,7-6-15 0,3-5-3 0,7-5 15 0,6-8 2 16,5-4-7-16,2-2-21 0,2-2-8 0,9 0 1 16,3-3 13-16,9-3 13 0,10-8 2 15,6-6-8-15,8-9-10 0,7-8-7 0,10-8-16 16,6-5-17-16,6-5-31 0,8-4-64 15,5-2-111-15,-24 13-285 16,-18 18-860-16</inkml:trace>
  <inkml:trace contextRef="#ctx0" brushRef="#br0">6151 9540 1601 0,'0'0'-43'0,"0"0"38"0,0 0 7 0,-30-118 2 0</inkml:trace>
  <inkml:trace contextRef="#ctx0" brushRef="#br0" timeOffset="504549.9356">1362 16273 0 0,'0'0'0'0,"0"0"0"0,0 0 0 0,0 0 0 0,0 0 138 0,0 0 20 16,0 0-31-16,0 0-13 0,0 0 0 15,0 0 7-15,0 0 12 0,0 0 13 0,-97-29 14 16,94 26 11-16,2 2-5 0,0-2-8 16,1 0-33-16,0 2-41 0,0 0-28 0,0 0-37 0,0 0-24 15,0 0-16-15,0-1-18 0,2-1 4 16,3-4 16-16,4-3 11 0,1-3 19 0,3-5 1 16,2-3-7-16,4 0-3 0,2-2-3 0,2 3-3 15,1 4-1 1,-2 0 0-16,1 2-1 0,1 3 0 0,0 0-2 0,-4 4-5 15,2 1 2-15,-2 2-2 0,1 2 0 16,-1 2-1-16,-1 0-4 0,0 6 0 0,-4 3 1 0,1 5 4 0,-4 3 5 16,-3 5 4-16,1 3 4 0,-7 7 0 0,-1 2 1 15,-2 5 1-15,0 0-1 0,-5 0 3 0,-3-1 0 16,2-6 3-16,0-5-1 0,0-7-2 0,2-5 3 16,2-5-8-1,0-3 1-15,1-2-1 0,1 1-9 0,0-2 7 0,0-1-5 0,3-1-2 16,0 1 1-16,5 0-2 15,1-2 0-15,1 3 3 0,3-3 0 16,0 0 1-16,4 2 4 0,-1-1 1 0,1 1 4 16,0 2 1-16,-1 0-2 0,-1 3-3 0,-2 4 5 0,0 2-9 0,-1 5 1 15,-4 2 3-15,-2 5-6 0,-1 1 7 0,-1 3 1 16,-4 0-2-16,0 0 8 0,-4 0-5 16,-2-2 6-16,-2-3 4 0,-2-1-5 0,2-5 9 15,-3 0-1-15,-2-3 3 0,2-1 0 0,-1 0-2 16,-4-2-1-16,3-2-10 15,-5 0-7-15,5-2-29 0,-3-1-42 0,3-3-67 0,3 0-101 16,2-3-157-16,5 0-236 0,-1-1 391 16</inkml:trace>
  <inkml:trace contextRef="#ctx0" brushRef="#br0" timeOffset="505248.4284">2295 16452 0 0,'0'0'0'0,"0"0"0"15,0 0 0-15,0 0 188 0,0 0 153 16,0 0-37-16,0 0-29 0,0 0-24 0,0 0-18 0,0 0-7 15,0 0-19-15,0 0-23 0,0 0-20 0,-11-3-22 16,11 1-20-16,0 2-22 0,0 0-25 16,0-1-19-16,0 1-22 0,1 0-20 0,0 0-5 0,-1-1-17 15,0 0-4-15,0 0 2 0,0-1-6 16,1 2 0-16,-1 0-10 0,0 0-30 0,0 0-43 0,0-3-81 16,0-1-167-16,1 0-209 0,0-1-388 0,4 0 289 15</inkml:trace>
  <inkml:trace contextRef="#ctx0" brushRef="#br0" timeOffset="506732.5267">14450 4779 0 0,'0'0'0'0,"0"0"0"0,0 0 0 16,0 0 0-16,0 0 0 0,0 0 0 0,0 0 90 16,0 0-6-16,0 0-10 15,0 0 1-15,0 0 2 0,0 0 21 0,-57-75-1 0,56 75-15 16,0 0-24-16,1 0-42 0,0 0-26 0,0 0-13 15,0 0-8-15,0 0-6 0,0 0-3 0,0 0-3 16,0 0-7-16,0 0 9 0,0 0 13 16,0 0 25-16,0 0 38 0,0 0 37 0,0 0 40 0,0 0 33 15,0 0 18-15,0 0 22 0,0 0 8 16,1 0-3-16,0 0-11 0,2 0-33 16,-1 0-35-16,0-1-36 0,5-2-28 0,4-4 13 15,8-2-1-15,8-6-8 0,8 1 5 16,5-6-29-16,5 1-13 0,2-1 1 0,3-2-3 0,0 1-8 15,1-1 2-15,-2 1-1 0,-1-2-6 16,-1 2 4-16,-5 2 0 0,-3-1 0 0,-4 0 4 0,-3 5-3 16,-5 0 0-16,-6 4-1 0,-5 1-6 0,-9 6-6 15,-2 1-19-15,-5 2-45 16,0 1-79-16,-2 0-121 0,-7 4-2 0,-10 5-9 16,-9 10-74-16,-13 5-153 0,3-1 44 0,10-5 467 0</inkml:trace>
  <inkml:trace contextRef="#ctx0" brushRef="#br0" timeOffset="507505.7426">5224 11379 417 0,'0'0'117'0,"0"0"33"0,0 0 37 0,0 0 7 0,0 0-5 0,0 0-55 15,0 0-58-15,0 0-52 0,0 0-49 16,0 0-22-16,0 0-14 0,0 0-8 0,0 0-1 16,0 0 10-16,-35-31 14 0,39 29 99 0,6-2 49 15,4-3 37-15,2-2 28 0,5-3-58 16,6-6-13-16,-3-2-16 0,7-1-11 0,8-6-9 16,0-2-9-16,4-3-2 0,7-2-7 15,2-3-7-15,2-4-5 0,3 1-5 0,4 0-5 16,3-2-1-16,1 2-3 0,-1 1-2 0,1 0-8 15,-3 3 3-15,-2 3-2 0,-4 0-1 0,-4 5 7 16,-1 1-9-16,-7 5-2 0,-1 1-1 16,-8 2-5-16,-4 4 3 0,-3 3 2 0,-7 3-1 0,-3 3 5 15,-6 2-6-15,-3 2-1 0,-6 2-8 16,0 0-9-16,-3 0-10 0,0 0-21 16,0 0-33-16,-1 2-31 0,-3 5 12 0,-5 6-4 0,-4 5-36 15,-6 7-121-15,1-3-318 0,5-7-252 16</inkml:trace>
  <inkml:trace contextRef="#ctx0" brushRef="#br0" timeOffset="509630.3455">2967 15972 0 0,'0'0'0'15,"0"0"0"-15,0 0 0 0,0 0 0 16,0 0 0-16,0 0 0 0,0 0 0 0,0 0 0 0,0 0 0 16,0 0 0-16,0 0 3 0,0 0 123 0,23-76-43 15,-21 76-33-15,-2 0-25 16,0 0-25-16,0 0-18 0,2 4 64 0,0 0 31 15,2 3 33-15,2 2 23 0,-2 5-56 0,4 3-24 0,-1 4-8 16,4 2-9-16,-1 4-7 0,1 6-6 0,1 1-3 16,-2 4 6-16,3 4-7 0,1-2 7 15,-2 2-8-15,0-3-8 0,-1-2-1 16,-1-2-7-16,1-4 5 0,-2-1 3 0,-2-2 1 16,-2-4 0-16,2-2-2 0,-5-1 5 0,0-6 4 15,1-2 7-15,-3-4 8 16,0-3 5-16,0-2 17 0,0-3 20 0,0-1 30 15,0 0 29-15,0 0 6 0,0 0-8 0,-3-4-91 0,0-2-61 0,-5-4-43 16,2-3-31-16,-4-5 40 0,0-7 10 16,-1-3 3-16,-2-4 6 0,1-6 1 15,1-3 16-15,0-4 7 0,-3 0 6 0,1-4 13 0,0 1-4 16,3 1 4-16,-2 2-1 0,1-2-5 16,1 4 2-16,2 0-6 0,0 5 2 0,5 0-6 15,2 2-7-15,1 3 0 0,0 5-4 0,5 0-3 16,4 4-7-16,1 1-7 0,2 4-9 0,4-1-2 15,2 4 8-15,1 2 0 0,2 3 5 0,2 1 3 16,-2 4-9-16,0 3 2 16,0 2-5-16,-2 1 0 0,1 0 9 0,-3 3 4 0,-5 3 12 15,0 0 3 1,-1 0 0-16,-2 0 5 0,-2 0-1 0,-2 1 4 0,3 1 10 0,-6-1 4 16,0 1 15-16,1 1 12 0,-3 2 6 0,0-1 7 15,-6 4-3-15,2 1-3 0,-5 3-7 16,1 1-7-16,-1-3-9 0,0 4-6 0,0-5-2 0,-1 3-8 15,3-1 0-15,-5 1-3 0,4 0-4 16,-2 0-1-16,0 1-2 0,1 1 1 0,1 3 3 16,-3-1 0-16,3 1 1 0,3 2-2 0,-2-2-3 0,-1 1-2 15,6-2-3-15,0 2 3 0,2-1 4 16,0 0 1-16,0-1 1 0,0-3-2 0,3 3 1 16,6-3-4-16,-2-3 2 0,3 0 3 15,3 1-5-15,-2-2 5 0,8 1-7 16,-5-2-4-16,4-1 5 0,1-2-1 0,0-2 7 15,3 0 6-15,-2-2 6 0,3-2 9 0,3-2 2 0,-2-3 2 16,2 0-6-16,-3-2-6 0,-1-6-8 0,4-3-14 16,-5-2-4-16,-1-3-7 15,2-3 0-15,-2-2 7 16,-2-6-3-16,0 0 4 0,-1-1 2 0,0-1 0 0,-5 0 13 16,-1 2 2-16,-2 2 7 0,-4 0 2 0,1 3-4 0,-3 2 0 15,2 3-5-15,-1 4-1 0,-2 2-4 0,4 1-7 16,-4 4-12-16,3 2-18 0,-1 2-17 0,-2 2-2 15,4 0 17-15,-1 4 32 16,2 3 35-16,-3 5 21 0,3 2 4 0,3 4-10 16,-1 4-8-16,-1 2-13 0,-2 4-4 0,5 1 1 0,-3-1-10 15,1 0 0-15,2-1-8 0,-3-4-7 0,0-5-4 16,1-2-7-16,-3-2-12 0,1-4-25 0,-3-2-37 16,1-2-65-16,-2-2-82 0,-3-2-73 15,3-1 100-15,0-1 213 0,-2-1 0 16,-1-1 0-16</inkml:trace>
  <inkml:trace contextRef="#ctx0" brushRef="#br0" timeOffset="509873.9428">3912 15863 226 0,'0'0'276'0,"0"0"-48"0,0 0-14 16,0 0-50-16,0 0-77 0,0 0-68 0,0 0-75 15,0 0-61-15,0 0-24 0,0 0 4 0,0 0 26 16,0 0 18-16,0 0-19 0,0 0-48 0,-40 55-80 15,40-36 193-15,0-5 47 0,0-4 0 0</inkml:trace>
  <inkml:trace contextRef="#ctx0" brushRef="#br0" timeOffset="510782.3252">4214 15887 0 0,'0'0'0'16,"0"0"38"-16,0 0 122 0,0 0-17 0,0 0-22 16,0 0-41-16,0 0-29 0,0 0-15 0,0 0-1 15,0 0 2-15,0 0 15 0,0 0 13 16,0 0 4-16,-132 17-6 0,115-2-27 0,0 2-23 0,2 2-21 16,2-1-9-16,-2 4 2 0,4-1-3 15,2-3 4-15,0 2 5 0,4-4 3 16,-1-5 3-16,4-1 2 0,0-5 0 0,2-2 5 0,0-3-4 15,0 0-9-15,0 0-22 0,0 0-33 0,0 0-27 16,3-2 42-16,3 0 29 0,0-2 31 16,8 0 27-16,0-1-38 0,4 0-11 15,1 3-8-15,2 2-7 16,0 1-5-16,0 4 13 0,1 4-2 0,1 5 9 0,2 4 14 0,-2 2 2 16,-2 6 20-16,1 0-1 0,-2 3 4 15,-2 3-2-15,-5 5 0 0,-2 0 6 0,-3 2-3 16,0-1 3-16,-7-3-4 0,-1-1 4 0,0-7 3 15,1-2 6-15,-4-7 16 0,-4-2 14 16,3-4 35-16,-5-3 31 0,0-3-16 0,-1-2-15 0,0-1-34 16,-3-1-39-16,-2-2 1 0,2 0-10 15,-1-7-14-15,-2-3-7 0,3-4-13 16,-1-6-9-16,0-2-12 0,4-3-9 0,0-4-5 16,2-3-2-16,5-2 8 15,1-5 2-15,1-1 4 0,1-2-1 0,1-5-2 0,3-2 2 16,4-2-2-16,3 1-1 0,-1-3 5 0,4 1-2 15,2-1 10-15,1 0 6 0,-2-2 4 0,4 1 10 0,-3 3 0 16,-1 4 5-16,-3 3 4 0,-1 6 0 0,0 6 14 16,-3 4 7-16,0 9 12 0,-5 6 13 15,3 6-1-15,-5 4-2 0,-1 3-23 16,0 0-42-16,0 0-60 0,0 2-39 0,0 5 51 0,1 5 44 16,0 7 72-16,4 7 40 0,-2 6-34 0,-1 4-16 15,5 7-22-15,-2 0-11 0,4 0-4 16,0-1-7-16,1-2 3 0,2-6 0 0,-1-4-1 0,6-6 2 15,-5-3-1-15,5-2 1 0,-6-3-1 16,-1-1 4-16,1-3-3 0,-4-2-2 0,-3-3 2 16,1-2-6-16,-3-5 4 0,0 0 5 15,-1 0 15-15,-1 0 31 0,0 0 17 0,2-6 5 16,3-3 3-16,-2-5-27 0,0-7-14 16,4-6-9-16,0-4-20 0,-3-2-2 15,4-2-5-15,-5 0 1 0,3 5-3 0,-3 3 1 0,2 4-8 16,0 6-10-16,4 3-21 0,-1 5-26 0,1 2-9 0,1 4-12 15,1 3 9-15,0 0 19 16,2 3 12-16,-1 6 25 0,5 4 22 0,-4 3 8 16,3 1 11-16,1 4 3 0,0 1-6 0,0 0 4 15,-3-3-9-15,3 0-7 0,-2-6-4 16,1-2-7-16,-3-4 7 0,4-4 4 0,-4-2 7 0,-1-1 9 16,3 0 10-16,-2-3 11 0,-3-5 8 0,1-3 7 15,0-3-12-15,-2-4-16 0,0-5-14 0,0-3-21 16,-5-3-3-16,1-2-7 0,-4-4-13 15,-1 0-6-15,-1-4-5 0,-5-4 2 0,2-3 8 16,-7 0 16-16,2 1 10 0,-2-1 8 0,0 6 14 16,-1 8 17-16,4 6 41 0,0 7 32 15,3 7 24-15,1 6-24 0,3 5-69 0,1 1-114 16,0 2-50-16,1 8 9 0,7 4 50 0,3 7 89 16,0 5 26-16,6 7-5 0,-2 6-20 15,5 4-10-15,0 3-7 0,1 6-5 0,0 1-7 16,0-1-18-16,-2 0-40 0,1-4-51 0,-2-5-66 15,1-6-85-15,-6-8-93 0,4-7-84 0,-9-7 376 0,-2-7 69 16</inkml:trace>
  <inkml:trace contextRef="#ctx0" brushRef="#br0" timeOffset="510999.7707">5000 15646 835 0,'0'0'167'0,"0"0"-34"0,0 0-27 0,0 0-57 15,0 0-65-15,0 0-31 0,0 0 4 0,0 0 13 16,0 0 18-16,0 0-1 0,0 0-7 0,121-94-26 16,-94 88-67-16,-3 3-110 0,4 1-195 15,-8 2 109-15,-9 0 309 0</inkml:trace>
  <inkml:trace contextRef="#ctx0" brushRef="#br0" timeOffset="511416.5719">5643 15489 1184 0,'0'0'186'0,"0"0"-45"0,0 0-23 0,0 0-39 0,0 0-78 16,0 0-126-16,0 0-34 0,0 0 27 0,0 0 62 15,0 0 99-15,0 0 30 0,0 0-3 0,0 0-9 16,-6 76-6-16,6-52-2 0,0 5-19 0,1-1 3 15,-1-1-8-15,-1-3-1 0,-1-3 10 0,0-5-11 16,0-1-2-16,2-4-6 0,0-5-1 16,0 1-1-16,0-4-4 0,0 0 3 0,0-2 6 0,0-1 5 15,0 0 17-15,2 0 12 0,-2-3 14 16,2 1 9-16,-2-3-4 0,2-2-22 0,0-6-20 16,0-5-19-16,5-5-13 0,-2-5 1 0,2-3-2 15,0-4-2-15,0 2 2 0,1 2 1 16,1-1 0-16,1 7-2 0,0 4-9 15,0 4-5-15,0 2-6 0,2 3-9 16,2 1-3-16,1 2-2 0,1 0 1 16,-1 4 4-16,1 1 10 15,-1 4 12-15,3 0 3 0,-3 5 8 0,0 3 6 0,1 0 5 0,-2 4 14 0,-2 1 7 0,5 1 2 16,-6 3-6-16,1-1-7 0,-1 4-3 0,-2-4-4 16,0 1 0-16,-1-2 2 15,-1-1-1-15,0 1-2 0,0-3-5 0,-2 1-5 16,3-1-9-16,-3-3-17 0,1 1-21 0,1-2-34 0,-3-2-50 15,2-2-62-15,0-2-72 0,-1 0-84 16,-2-2-15-16,3 0 372 0,-4 0 0 0</inkml:trace>
  <inkml:trace contextRef="#ctx0" brushRef="#br0" timeOffset="511877.2079">6287 15255 706 0,'0'0'156'0,"0"0"-12"0,0 0-29 16,0 0-88-16,0 0-136 0,0 0-108 0,0 0-38 15,0 0 76-15,0 0 129 0,0 0 136 0,0 0 92 0,0 0 8 16,0 0-4-16,0 0-19 0,20 78-30 16,-16-55-27-16,1 0-32 0,-1 2-24 15,5-4-9-15,-4 2-9 0,2-1-5 0,0-1-1 16,3-2-3-16,-4-2-5 0,2-1-2 0,0-4-6 0,1-1-5 15,-2-1-3-15,-1-3-2 0,0-4 1 16,-2-1-6-16,2-1-3 0,-4-1-4 0,0 0 8 16,-1 0 17-16,-1-1 21 0,3-3 39 15,1-4 17-15,1-5-4 0,2-5-13 0,1-4-34 16,1-4-19-16,-2-5-9 0,2 1-4 16,-1-2-3-16,-1-2-8 0,-2 0-3 15,1 2 1-15,-2 2 3 0,2 5 8 0,-3 3 0 16,0 4 3-16,1 3-4 15,-2 3-4-15,1 1-3 0,-1 5-5 0,2-1-2 16,-2 4-9-16,-2-1-13 0,3 2-8 0,0 1-12 16,-1 1-3-16,-1 0-1 0,0 0-2 0,0 0-5 0,1 3-13 0,1 2-15 15,-2-1-24-15,0 4-38 0,-1 1-80 0,0 3-146 16,0 3-136-16,0-3 353 0,0-3 162 16</inkml:trace>
  <inkml:trace contextRef="#ctx0" brushRef="#br0" timeOffset="513260.9731">6754 15184 0 0,'0'0'0'0,"0"0"0"0,0 0 171 0,0 0-35 15,0 0-58-15,0 0-43 0,0 0-17 0,0 0 2 16,0 0 11-16,0 0 5 0,0 0-4 0,0 0-7 15,0 0 70-15,0 0 33 0,8 9 27 16,-4 2 17-16,-2 3-65 0,4 4-36 0,-1 0-29 16,-1 0-15-16,3 3-12 0,-2-4-7 0,0-1-1 15,1-1-4-15,-1-4-1 0,0-1-4 16,0-3-2-16,-3-4-6 0,1 0-2 0,-2-3 15 16,-1 0 30-16,1 0 33 0,-1 0 27 0,1-2 6 15,-1 1-10-15,0-5-23 0,2-2-25 0,0-5-19 16,2-2-16-16,0-5-2 0,1-2 3 15,0-1-3-15,-3 0 3 0,2 1-1 16,-2 3-4-16,2-1 4 0,-1 4-4 16,0 3-4-16,-1 0-4 0,2 6-10 0,-1 0-9 15,1 1-14-15,1 2-18 0,-1 2-14 16,2 1-6-16,-1 1 5 0,5 0 15 0,-4 4 15 0,3 3 20 0,0 2 16 16,0 2 15-16,4 1 3 0,-2-1 0 0,0 3-8 15,0-1-5-15,2-2 1 0,-3 1 0 16,1-2 2-16,2 0 1 0,-3-3-4 15,-2-1-2-15,1 1-1 0,0-4 2 0,-3 0 7 0,0-1 5 16,0-1 6-16,1-1-1 0,-3 0 4 0,-1 0 6 16,0 0 12-1,0-2 21-15,-1-2 11 0,0 0 4 0,2-4-9 16,0-3-20-16,3-3-12 0,-2-1-11 0,1-4-4 16,1-1-4-16,-1 0-6 0,0-3-5 0,0-1-8 15,0-1-4-15,1 3-3 0,-1 2 0 0,1 2-1 0,0 6-6 16,-3 1-6-16,2 5-9 0,-2 1-13 0,1 3-12 15,0 1-12-15,0 1 1 0,2 0 11 0,1 2 16 16,2 4 25-16,1-1 12 0,-1 3 9 16,2 1 6-16,0 3-2 0,3 0-1 0,-1 1-2 0,3 0-4 15,1-1 3-15,0 0 1 0,2-5-5 16,1-2 2-16,-1-4-2 0,-1-1 8 0,0-3 10 16,-1-6 8-16,-3-1 2 0,1-4 1 0,-1-2-1 15,1-2-4-15,-3-4 2 0,3-1-4 16,-3-1 1-16,0-2 8 0,1-1-6 15,-3-2 6-15,0-1 0 0,-3-2-6 0,-2-3 4 0,-1-2-8 16,-2 0 0-16,-1-1-3 16,-2 1-4-16,-1-2 2 0,1 7 2 0,-3 5 11 0,0 4 6 15,-2 8 5-15,1 5 2 0,1 3-8 0,1 6-25 16,1 0-54-16,1 1-101 0,0 1-48 0,0 7 23 16,0 5 55-16,2 5 97 0,3 4 49 15,-2 4-3-15,-1 2-11 0,1 6-2 0,0-3-7 16,-1 0-5-16,1-6-2 0,0-2-2 15,2-3 1-15,0-3 1 0,-1-4 0 0,-1-3-2 16,1-2-5-16,-1-2-1 0,3-1-3 0,-1-3 1 16,-2-1 9-16,2-1 5 0,-1 0 15 0,3 0 12 0,0 0 3 15,2-4 15-15,1-2-2 0,0-2-6 16,3-3-2-16,0 1-19 0,0-3-8 16,1 1-7-16,0-1-8 0,1 0-1 0,1 3-6 0,1 2-3 15,-1 1-2-15,1 3-2 0,1 1-1 0,-1 2-1 16,-1 1 1-16,-4 2-4 0,1 7 7 15,-3 1 2-15,-2 2-4 0,-1 3 2 0,-5 3-4 16,-2 2 0-16,0 2 7 0,-5-2-1 16,-2-1 7-16,-2-1 9 0,1-7 10 0,-1-2 20 0,1-3 7 15,-1-2-4-15,0 0-10 0,-3 1-15 0,2-1-6 16,-2 1 0-16,2 1 3 0,-2-3-2 16,4 2-1-16,0-3-2 0,2 1-2 15,4-2 2-15,-1-1-3 0,2 0-17 0,1 0-33 16,0 0-84-16,4 0 10 0,2-4 20 15,5-3 38-15,4-1 83 0,5-5-3 0,2-2-5 0,6-3-1 0,-1-4-4 16,6 1-2-16,-2-2-2 0,1-1-8 16,3 0-11-16,0-3-13 15,3 1-10-15,-4-2-10 0,-2 1 5 0,-1 2 3 0,-1 0 10 16,-3 1 15-16,-6 3 5 16,-1 2 13-16,-4 2 3 0,-5 4 4 0,-4 2 36 0,-3 4 17 0,-2 3 27 15,-2 2-1-15,-2 1-39 0,-4 0-22 0,0 1-26 16,-2 0-1-16,-1 1 5 0,0 4-7 15,0 4-15-15,-2 5-13 0,1 4 0 0,-1 5 12 16,-2 2 11-16,2 2 8 0,1 2-3 16,0-1-6-16,4-1-8 0,3-5-12 0,2-5-4 0,1-4-3 15,1-3 2-15,5-3 13 0,1-3 14 16,1-1 29-16,1-3 33 0,1 0 26 0,4-1 18 16,2-8 2-16,1-1-16 0,2-3-19 0,2-1-11 15,1-3-14-15,4-1-5 0,-5-1-2 16,2-1-11-16,2-1-2 0,-1-1-1 15,-2-1 2-15,1 0 5 0,1 1-5 0,-2 0-3 0,-2 1-6 16,0 3-9-16,-3 3-5 0,3 3-10 0,-4 1-13 16,1 6-4-16,-4 1-5 0,-1 4-5 15,4 0-1-15,-5 3 4 0,0 4 15 0,1 3 16 16,-2 1 15-16,3 3 4 0,-1 0-1 0,1 0-1 16,0 3-4-16,0 0-25 0,1-2-55 0,-2 0-97 15,-1 0-135-15,0-2-175 0,-3-5 227 16,-5-3 255-16</inkml:trace>
  <inkml:trace contextRef="#ctx0" brushRef="#br0" timeOffset="513653.0952">6646 16210 1850 0,'0'0'192'0,"0"0"-218"15,0 0-129-15,0 0 0 0,0 0 15 0,0 0 50 16,0 0 115-16,0 0-5 0,142-83 5 0,-94 57 14 15,4 0 9-15,3-4 7 0,5 2 12 0,0-5 4 16,7 0 4-16,3 0-7 0,3-3-6 16,5-2-14-16,2-4-13 0,5 0-6 15,1 0-11-15,0-2-4 0,1 2 0 0,-4 1-9 16,3 0 4-16,-1-2-4 16,-4 5 0-16,0 0 0 0,-3 2-3 15,-4 3 1-15,-3 2-2 0,-5 1-1 0,1 3 0 16,-4 1-2-16,-1 1-4 0,-2 2-7 0,-1-1-17 0,-3 3-32 15,-4-1-45-15,-1 0-64 0,-5 4-93 0,-2-1-134 0,-14 5-255 0,-12 5 135 16</inkml:trace>
  <inkml:trace contextRef="#ctx0" brushRef="#br0" timeOffset="514455.4123">8560 13965 445 0,'0'0'204'0,"0"0"-28"0,0 0-52 0,0 0-140 15,0 0-73-15,0 0-21 0,0 0 26 16,0 0 85-16,0 0 27 0,0 0-8 0,0 0-6 0,0 0-4 16,0 0-1-16,115 59 1 0,-99-43 5 15,2-2 5-15,-1 0-1 0,-1 0-2 0,2-4 0 16,-5-1-3-16,1-2 1 0,-1-1 1 15,-4-1-4-15,-4-3 4 0,3-1 5 0,-4-1 16 16,-2 0 22-16,1-2 8 0,-2-4-8 0,0-2-29 16,-1-5-38-16,0-1-33 0,0-1-17 15,0-5-2-15,-1 1 14 0,-1 1 23 0,-5 1 23 16,4 0 26 0,-5 3 16-16,5 3 6 0,-4 1-3 0,4 1-3 0,-2 1 2 15,3 2 8-15,1 2 15 0,0 1 19 0,1 0-1 0,0 2-18 16,0 1-24-16,0 0-36 0,0 0-22 0,0 0-9 15,0 0-3-15,0 0 6 0,0 0 2 0,0 0-6 0,0 0-12 16,0 0-10-16,0 1 2 0,-3 1 10 16,3-2 10-16,-1 1 6 0,1 1 36 0,-1 3 10 15,-2 3 12-15,2 2 13 0,-4 3-28 16,0 2-9-16,0 1-8 0,0 2-9 0,-4 0-4 16,5-1-1-16,-4 3-1 0,1-2 3 15,0 3-5-15,1-3-11 0,0-2-6 0,1-3-9 0,1-3-1 16,1-3 1-16,2-1-10 0,0-2-19 0,1-2-19 15,0 1-1-15,0-3 11 0,0 0 27 16,0 0 16-16,-1 0-11 0,0 0-99 0,-5-2-81 0,3 0-37 16,1-2 114-16,-4 1 145 0,1-2 0 0,0 0 0 15,2 1 0-15,-4 0 0 0,4 1 0 16,-2 0 0-16,2 0 0 16,2 3 0-16,-1 0 64 0,2 0 36 0,0-1-44 15,0 1-37-15,0-1-11 0,1 0 16 0,1-3 34 0,2 1 17 16,1-2-8-16,4-1-7 0,-2-1-8 15,3 0 10-15,3-4 21 0,-1 0 3 0,7-1-15 16,0-1-20-16,0 1-26 0,1 0-13 16,3 0-3-16,0 0-4 0,2-1-1 0,0 2-10 15,0-2-37-15,2 3-79 0,1 0-164 0,-8 1-248 0,-9 5 534 16</inkml:trace>
  <inkml:trace contextRef="#ctx0" brushRef="#br0" timeOffset="515851.2311">3295 17509 0 0,'0'0'0'0,"0"0"0"15,0 0 0-15,0 0 0 0,0 0 0 16,0 0 0-16,0 0 0 0,0 0 0 0,0 0 0 15,0 0 0-15,0 0 0 16,0 0 0-16,4-7 0 0,1 13 0 0,4 3 0 0,1 4 2 16,0 4 103-16,1 4-22 0,1 3-18 0,3 4-24 15,-2 3-15-15,-1 1-14 0,5 0-16 0,-6-4 0 16,1-5-2-16,-2-3 14 0,-1-5 1 16,1 0-5-16,0 1-1 0,-1-1-3 15,1-1-2-15,-2 1 11 16,2-3-2-16,-5 1-13 0,4-2 14 0,-6-3-9 0,3-1 12 0,-4-2 22 15,0-1 11-15,1-2 39 0,-2-2 38 0,0 0 25 0,-1 0 21 16,0 0 6-16,0 0-65 0,0-5-57 0,0-2-47 16,0-2-51-16,-5-5 27 0,3-8 1 0,-6-5 3 15,-2-9 11-15,-1-1-6 16,-1 1 16-16,-1 1 10 0,-2 2-6 0,-1-2 2 0,-2 2-5 16,-1 0 2-16,-1 0 5 0,2 4 5 15,0 5 6-15,0 0 5 0,-1 7 7 0,2 5 0 0,4 5-8 16,2 4-17-16,-2 3-28 0,-1 0-26 15,1 4-27-15,0 8-14 0,-4 4-4 0,4 7 7 16,-5 4 15-16,0 4 15 0,2 3 9 0,-1 2 8 16,-2 1 10-16,6 1 2 0,-2-5 6 0,5-2-2 15,4-4 10 1,-1-6-3-16,-1 4-1 0,4-2 14 0,-3-1-7 0,3 1 8 0,-3-1 3 16,5-3-16-16,0-3-11 0,2-3 7 0,0-3 21 15,0-1 31-15,0-3 21 0,3-3 15 0,4 1-9 16,-2-3-1-16,4-1-6 0,1 0-2 15,3 0 2-15,3 0-18 0,2-3-6 16,3-4-17-16,-1-3-12 0,4 0 21 0,3-2 5 16,-1-4-1-16,11-7-5 0,6-5-27 15,7-6-15-15,3 0-16 0,-7 4-20 0,-5 5-44 0,-8 2-62 0,-2 4-88 16,0 1-110-16,-1 2-70 0,-9 4 427 0,-4 5 0 16</inkml:trace>
  <inkml:trace contextRef="#ctx0" brushRef="#br0" timeOffset="516069.498">3872 17604 0 0,'0'0'0'0,"0"0"0"0,0 0 32 0,0 0 179 16,0 0-65-16,0 0-87 0,0 0-33 0,0 0 11 15,0 0 21-15,0 0 30 0,0 0 24 16,0 0 0-16,0 0-6 0,-14-9-19 0,14 9-29 15,0 0-29-15,0 0-30 0,0 0-31 0,0 0-32 16,0 0-44-16,0 0-71 0,0 0-129 16,0 0-161-16,0 0 469 0,0 0 0 0</inkml:trace>
  <inkml:trace contextRef="#ctx0" brushRef="#br0" timeOffset="517290.3872">4810 17335 0 0,'0'0'0'0,"0"0"0"0,0 0 0 0,0 0 196 0,0 0 47 0,0 0-103 0,0 0-131 0,0 0-102 16,0 0-78-16,0 0 38 0,0 0 81 15,0 0 88-15,0 0 88 0,5 50-10 16,4-23-39-16,1 5-25 0,0 3-21 0,2 2-16 15,-2 2-10-15,2-1-1 0,0-2-1 0,0-2-5 16,2-5 10-16,-4-4-8 0,0-5 2 0,-1-3 7 16,-4-5-7-16,2-1 7 0,-5-5-3 0,0-4 16 15,-2-1 46-15,2-1 71 0,-2 0 74 0,0 0 42 16,0 0 8-16,0-5-83 0,-2-3-87 16,-1-4-71-16,-4-6-55 0,2-2 12 0,-5-8 15 15,1-3 14-15,-1-3 13 0,-1-1-3 16,0-2 8-16,0-5-2 15,1 0-6-15,0-3 4 0,2-3-8 0,0 0-1 16,1-2-2-16,2 4-3 0,3 1-1 16,2 5-7-16,0 3-3 0,1 3-12 0,3 4-5 0,5 5-6 15,1 3-12-15,-1 5-3 0,2 5-16 0,-1 4-12 0,0 2 0 0,1 3-5 16,0 3 12-16,4 0 10 16,-2 0 5-16,-2 6 17 0,-1 0 8 0,1 3 9 0,-3 2 11 15,-3 1 1-15,-1 2 5 0,-2 2 6 0,-2 1 6 16,0 2 7-16,-1 0 1 0,-6 0 5 15,1 4-8-15,-3-3-2 0,-1 0-1 0,-3-2-10 16,3 0 10-16,-1-4-5 0,3-1 3 0,-1-2 8 16,1-2-9-16,0 0 4 0,4-2-6 0,-3 0-10 15,3-3-2-15,-1 1-12 0,2-3-11 16,5 0-32-16,-2 1-38 0,0-1 8 0,0 3 15 16,0 1 38-16,4 3 42 0,1-2-4 0,-2 3-5 15,5-2-3-15,-1 0-1 0,2-2 1 0,-2 2 5 16,1-2 3-16,1-2 0 0,3 1 5 15,-3 0 1-15,0-2 3 0,0 1 7 16,0-1-3-16,1 2-1 0,0 1-5 0,0 1-8 0,1-1-1 16,2-1-4-16,-3 0 4 0,1 0 1 0,1 0 1 15,3-1 0-15,-4 0-3 0,0-2 1 16,-1 1 0-16,1-3-1 0,-2 0 9 0,-3 0-1 0,0 0 8 16,2 0 4-16,-4-3-5 0,2 1 2 15,-3 1-6-15,3 0-3 0,-2 1-2 0,2 0-4 16,-2 0-2-16,0 0-4 0,2 0 3 15,0 1 1-15,2 2-1 0,-1 2 3 0,4 4-4 16,-1-1 0-16,1 1 0 0,3 2-4 16,-2-1 3-16,-1 0-8 0,0-1 2 0,6-1 0 15,-5-2-4-15,1 0 2 0,-2-1-3 0,1-2-2 16,-2 1 0-16,-2-3-4 0,1 0 1 16,2-1-11-16,-4 0-9 0,1-2-18 0,-4-1-31 0,5 1-20 15,-6-2-28-15,3 1-21 0,-3-3-19 16,1-1-41-16,0-1-48 0,-2-2 206 0,-1-2 57 15,1 5 0-15,0 1 0 0</inkml:trace>
  <inkml:trace contextRef="#ctx0" brushRef="#br0" timeOffset="517436.067">5497 17247 0 0,'0'0'0'0,"0"0"0"16,0 0 0-16,0 0 0 0,0 0 0 0,0 0 0 15,0 0 75-15,0 0 109 0,0 0-57 0,0 0-37 16,21 143-31-16,-16-114-24 0,0-1-15 15,1-1-11-15,-2-2-2 0,0-1-5 0,0-4-13 16,1-4-13-16,-2-3-32 0,0-3-50 0,-1-4-91 16,-2-2-17-16,0-1 214 0,0-2 0 15,0 0 0-15</inkml:trace>
  <inkml:trace contextRef="#ctx0" brushRef="#br0" timeOffset="517634.1155">5476 17098 1060 0,'0'0'49'0,"0"0"-12"0,0 0-21 0,0 0-96 0,0 0-217 15,0 0-13-15,0 0-3 0,0 0 151 0,0 0 162 16,0 0 0-16,0 0 0 0,0 0 0 16</inkml:trace>
  <inkml:trace contextRef="#ctx0" brushRef="#br0" timeOffset="518417.1181">6024 17067 989 0,'0'0'43'0,"0"0"-1"16,0 0-4-16,0 0-22 0,0 0-20 0,0 0-1 15,-120 30 12-15,107-22 14 0,1 2 6 0,1-1-4 16,0-2-7-16,3 0-6 0,1 0-3 0,1-1 2 15,1-2-7-15,0 1 2 0,2-2-12 16,0 1-8-16,1-2 1 0,2-1-12 0,-2 1-8 16,2-2-10-16,0 0-10 0,0 0 6 15,0 0 15-15,0 0 19 0,0 0 17 0,0 0 7 0,2 0-6 16,-1-2-23-16,0 1-31 0,0 0-37 16,1 0 64-16,3 1 17 0,0 0 18 0,2 0 25 15,2 2-69-15,-1 3-2 0,3 4 2 0,1 2 10 16,1 6 14-16,2 3-2 0,1 3-1 15,1 4 2-15,0 4 0 0,-2 3 5 0,1 2 9 16,-2 2 1-16,-3 0-3 0,-1 0 0 0,-2-1-8 16,-4-7 3-16,0-2 2 0,-1-4-2 15,-2-6 8-15,0-6 16 0,-1 1 27 0,-2-5 25 0,-5 2 23 16,1-3 12-16,-2 0-11 16,-2-1 0-16,1-1-34 0,-2-2-27 0,-2-3-6 15,2 0-18-15,-1-3 0 0,3-6-13 0,0-3-24 16,0-5-16-16,3-4-6 0,0-4-3 0,3-6 3 15,2-1 3-15,1-6 6 0,1-1 8 0,7-2 0 16,3-4 7-16,3-1 8 0,4-1 3 16,2 1 7-16,1-2-3 0,2 0-7 0,1 0 1 15,-2-2 0-15,0-2 9 0,1 4 1 0,-1-4 4 16,-2 4 3-16,0 2-1 0,-4 1 7 0,1 7 3 16,-7 4 6-16,-3 7 11 0,0 6 13 15,-6 7 31-15,1 3 32 0,-2 4 24 0,0 4 14 16,0 3-31-16,0 0-61 0,-2 0-90 0,-1 6-61 15,-2 4-19-15,1 7 16 0,-3 6 59 0,1 11 29 16,-2 4 18-16,0 4-1 0,4 5-7 16,0 1-5-16,4 2-4 0,1-4-1 0,2-2-1 15,3-5-2-15,3-4-3 0,2-4 2 0,0-5 0 16,0-4 4-16,-1-1 1 0,3-3 6 0,-5-1 0 0,1-3-2 16,-2-5-3-16,3-3-9 15,-4-2 10-15,-1-3 16 0,0-1 24 0,-1 0 28 16,4-4 12-16,-3-3 20 0,3-4 10 15,0-5-22-15,2-5-8 0,-1-3-28 0,1-4-25 0,2-3 0 16,-2-1-10-16,0 2-3 16,2 4-4-16,-2 1-2 0,0 8-18 0,3 4-20 0,-2 5-14 15,3 3-7-15,-2 2 1 0,2 3-1 0,3 0-3 16,-1 5 3-16,1 4 12 0,0 4 16 0,-2 2 22 16,3 2 9-16,-1 0 8 0,0-2 1 0,1 2 2 15,0-3 2-15,3-1-4 0,-2-2 1 16,1-1 1-16,-2-2 2 0,-1-2-3 15,0-2-14-15,-4 0-38 0,0-3-67 0,-2-1-77 16,0 0-126-16,-3 0-26 0,-4-2 342 0</inkml:trace>
  <inkml:trace contextRef="#ctx0" brushRef="#br0" timeOffset="518701.1546">6865 16254 1747 0,'0'0'33'0,"0"0"-109"16,0 0-36-16,0 0-18 0,0 0 21 0,0 0 85 15,0 0 18-15,15 143 1 0,-1-100-1 0,0 1 5 16,2 2 0-16,-1 1-5 0,1-2 7 16,2-2-2-16,-7-1 7 0,4 0 4 0,-1-1-2 15,-2-6 2-15,2 1-4 0,-1-6-3 0,1 1 1 16,1-5 1-16,-2-2-1 0,-1-3 3 15,2-1-7-15,-2-2-5 0,-1-3-10 0,-1-3-22 16,-1-3-50-16,-3-3-85 0,-2-1-153 0,-1-2-185 16,-3-1 294-16,0-2 216 0</inkml:trace>
  <inkml:trace contextRef="#ctx0" brushRef="#br0" timeOffset="518945.9927">6990 16894 266 0,'0'0'355'0,"0"0"-8"16,0 0-37-16,0 0-113 0,0 0-109 0,0 0-66 15,0 0-35-15,0 0-8 0,0 0 12 0,0 0 5 16,54-133-3-16,-31 114 6 0,4-1-2 16,0 2 0-16,2 2-9 0,2 1-43 0,1-1-69 15,1 6-111-15,0 0-205 0,-8 3-218 0,-9 5 658 0</inkml:trace>
  <inkml:trace contextRef="#ctx0" brushRef="#br0" timeOffset="519466.8318">7750 16330 639 0,'0'0'405'0,"0"0"-200"16,0 0-64-16,0 0-135 0,0 0-128 15,0 0 22-15,0 0 51 0,0 0 89 0,0 0 86 16,0 0-31-16,0 0-25 0,47 119-11 0,-34-87-15 15,-3 6-3-15,1 2-10 0,-1 0-10 0,-2-1 1 16,3 2-9-16,-3-3-2 0,2-4-2 0,-1-2-6 16,1-4 2-16,-1-5-5 0,-2-5 4 15,-2-2-2-15,1-5 1 0,-1-4 1 0,-2-3-1 16,-2-1 3-16,0-3 12 0,-1 0 29 0,0 0 40 16,0 0 33-16,0-6-42 0,-4-5-54 15,-3-1-58-15,0-7-50 0,-2-3 20 0,-4-5 20 16,3-4 16-16,-1-7 11 15,0-3 8-15,-2-8 2 0,1 2 8 0,-2-6 5 16,1 0 3-16,-2 2 1 0,2 1-3 16,2 1 3-16,2 3 2 0,3 5 4 0,5 4 1 0,0 6-14 15,2 2-10-15,6 6-17 0,4 3-11 0,3 4-4 0,5 5-5 16,-3 3 2-16,4 4 7 0,-2 4 6 16,4 0 13-16,-1 4 13 0,-1 4 4 0,1 6 12 15,-2 3 3-15,-4 4-1 0,-3 3-4 0,-4 4-5 16,-3 1 0-16,-5 4 4 0,0 2 12 15,-9 6 2-15,-3-1-2 0,-5 5-7 0,-4-1-12 16,-1-2-4-16,-2-2-5 0,3-6 1 0,0-8-1 16,1-5-7-16,2-5-11 0,5-5-28 0,-2-4-43 15,3 0-72-15,4-5-113 16,2-2-190-16,4 0-216 0,1 0 686 0</inkml:trace>
  <inkml:trace contextRef="#ctx0" brushRef="#br0" timeOffset="520626.8394">8343 15877 2001 0,'0'0'28'0,"0"0"-30"0,0 0-58 0,0 0-71 16,0 0-20-16,0 0 13 0,0 0 61 0,0 0 63 15,0 0 13-15,-14 130 6 0,14-90 3 16,-3 0-2-16,2 2 0 0,1 1 6 0,-1-4 0 15,0 0 6-15,2-2 3 0,-1-5-9 16,0-1 4-16,0-4-2 0,0-2-3 0,7-2 3 0,-3-2-8 16,2-2 0-16,1-3-2 0,1 1-2 15,2-2 1-15,-1-3-1 0,1-3-2 0,3 0-4 16,0-5-9-16,1-2 2 0,1-2-3 0,3-2 0 16,0-8 0-16,1-5-15 0,-1-5-9 15,0-5-4-15,1-1 0 0,-1-5 7 0,1-1 3 16,-4-4 5-16,-2 0 2 0,0-3 1 15,-2-4 5-15,-2 3 8 0,0 0 13 0,-5 2 9 16,0 2 7-16,0 5 3 0,-4 4 1 0,0 6 5 16,0 1 8-16,-6 5 9 0,1 5 7 0,-3 2-1 15,1 3-12-15,-2 1-19 0,3 4-21 0,-4 0-23 16,3 2-18-16,-2 7-15 0,-1 3 1 16,-2 7 4-16,-1 4 13 0,0 2 12 0,0 4 6 15,0 2 7-15,2-1 4 0,0 0-1 0,4-4 0 0,4-6-5 16,0-4-11-16,2-4-7 0,1-4-2 15,0-1 7-15,0-4 18 0,3 1 11 16,-1-2 8-16,0-1 12 0,2-1 11 0,-1 0 20 16,0 0 31-16,4-4 29 0,-3-4 1 15,3-4-20-15,3-3-28 0,1-4-39 0,0-2-12 16,4-3-3-16,-2 3-4 0,-2-1-3 0,1 4-10 16,1 6-4-16,-3-1-8 0,1 6-11 0,-2 3-11 15,-2 3-10-15,2 1-11 0,-2 0-3 16,1 5 6-16,0 4 8 0,1 0 9 15,0 3 11-15,-3 1 7 0,2 3 4 0,-1 0 15 0,1 1 3 0,-4 0 5 16,3-3-2-16,3-5-8 0,-4 0 1 16,-1-3-1-16,1-3 4 0,-2-3 2 15,0 0 11-15,-2 0 31 0,1 0 37 0,-2 0 36 16,0-1 21-16,3-6-27 0,1-6-37 0,3-3-34 0,0-5-30 16,3-3-1-16,1-2-3 0,0 1 0 15,-2-2-1-15,2 0-2 0,3-1-2 16,-1-3-9-16,-1 1-7 0,3-1-5 0,-2 1 2 0,2 1 11 15,-3 1 3-15,1 3 3 0,-1 4-1 0,-1 5-8 16,-2 2-7-16,-1 5-14 0,-1 2-12 16,-2 3-9-16,1 3-7 0,-4 1 0 0,3 0 0 0,-4 0 7 15,1 5 20-15,-1 2 18 16,-2 1 22-16,0 4 14 0,-2-1 5 0,-3 4-2 0,-2-1-5 16,1 1-5-16,0-1-3 0,-4 0-2 15,2-2 3-15,-1 1 1 0,-1 1 0 0,-1-2 0 16,0 1-5-16,1 1-1 0,0-4-4 0,1 2-1 15,3-2-2-15,0 2-6 0,-3 1 2 0,6-1-7 16,-3 1 3-16,3 1 2 0,1-2 3 16,-1 2 6-16,1-2-2 0,2 1-3 0,0-1-9 15,0 0-6-15,2-4 4 0,3 2 4 16,3-1 13-16,-1-2 6 0,1 0 1 0,1 0 3 0,1-3-8 16,4 1 2-16,-1-3 1 15,0 2 4-15,1-2 10 0,1-1 5 0,4-1 5 16,-1 0 0-16,4-7 0 0,2 0 4 0,4-4-3 15,0-4 3-15,6-4-1 0,-1-4 2 0,3-2 0 0,-2 1-6 16,1-5-4-16,-2 2-13 16,-2-2-6-16,-1 0-6 0,-5 1-3 0,1 2 1 0,-5-2 4 15,-5 2 8-15,-2-2 9 0,-8 2 10 0,-2 3 9 16,-5 1 2-16,-4 5 1 0,-4 1 1 0,-3 4-8 16,-1 1 2-16,-4 3-2 15,3 1-3-15,-5 5-2 0,1 2-14 0,1 0-12 16,1 4-15-16,-2 6-13 0,5 6 1 0,-4 4-2 0,4 7 5 15,-5 6 11-15,5 4 1 0,-1 4 8 0,5-3 3 16,4-4 0-16,5-4 2 0,5-2 3 16,6-5 4-16,3-3 3 0,5-2 3 0,2-2-5 15,4-2-4-15,2-3 1 0,5-2-4 16,4 0-1-16,-1-5-6 0,3-3-5 0,0-1-8 16,-3 0-18-16,1-3-25 15,-3-4-40-15,-1-3-55 0,-1-1-92 0,0-1-193 16,-10 1-246-16,-6 5 457 0</inkml:trace>
  <inkml:trace contextRef="#ctx0" brushRef="#br0" timeOffset="520973.9604">8411 16970 1206 0,'0'0'60'0,"0"0"-98"0,0 0-48 16,0 0-36-16,0 0-1 0,0 0 34 0,0 0 56 15,0 0 74-15,0 0 61 0,0 0 40 16,0 0 20-16,120-2-2 0,-77-16-23 0,1-2-25 16,6-4-12-16,1-3-14 0,5-3-12 0,2-1-3 15,3-2-14-15,4-2-6 0,0-1-3 0,-1 1-15 16,0-1-1-16,1-2-6 0,-4-1-12 15,0-2 2-15,-4 2-5 0,-2 2 0 0,-3 5 1 16,-7 3-4-16,0 6-4 0,-9 7-7 0,-5 0-2 16,-4 7-19-16,-8 3-31 0,-4 5-42 0,-8 1-57 15,-4 2-37-15,-4 8-27 0,-12 5-112 16,0-2-217-16,3-1-114 0</inkml:trace>
  <inkml:trace contextRef="#ctx0" brushRef="#br0" timeOffset="521213.0311">9048 16911 0 0,'0'0'0'0,"0"0"456"15,0 0 43-15,0 0-182 0,0 0-153 16,0 0-108-16,0 0-37 0,0 0 0 0,0 0 36 16,0 0 57-16,0 0 17 0,0 0 0 0,0 0-22 15,0 0-31-15,108 2-19 0,-47-35-21 0,7-6-9 16,5-4-9-16,5-4-13 0,4-2-33 16,6-4-72-16,2 1-138 0,-20 9-348 15,-22 17-743-15</inkml:trace>
  <inkml:trace contextRef="#ctx0" brushRef="#br0" timeOffset="539346.5878">4644 5179 0 0,'0'0'0'0,"0"0"0"0,0 0 0 0,0 0 0 15,0 0 0-15,0 0 0 0,0 0 0 0,0 0 0 16,-53-122 0-16,45 111 144 0,0-1-9 0,2 1-14 15,-2-1-15-15,-2 1-10 0,-1-1 5 16,-1 0 6-16,-3 2 5 0,1-1-10 0,-2-1-9 16,1 1-17-16,-4-1-18 0,-1 1-10 0,-1 0-11 15,-5-3-7-15,4 2-1 0,-6 0-5 0,3-1 1 16,-4 0-7-16,1-1 0 0,-2 0 4 16,3 1-4-16,-4-1 0 0,1-1-5 0,-1 1-5 15,-3 0-2-15,2 1-3 0,-1 1-1 16,-3 0-1-16,0 2 2 0,-3 1-3 0,0 0-1 15,-1 1 0-15,0 1-3 0,-3 3 1 0,2 2 2 0,-6 0-2 16,2 2 3-16,-3 0 1 0,4-1 1 0,-5 1 0 16,4 2-1-16,-3 1-2 15,2 2 0-15,1 2-2 0,-3 2 1 0,3 2-1 16,-1 1 0-16,3 3 1 0,0-1 1 0,2 2 0 16,-1 1 0-16,-1 2 0 0,4 2-1 0,0-1-1 15,1 4-3-15,1 2-2 0,4 3 2 0,1 0-4 0,1 1-2 16,2 3-3-16,2 3-3 0,4 1-3 15,3 1 1-15,-1 3 0 0,3 0-4 0,4 5 3 16,-2 2-1-16,4 3 8 0,2 1 5 16,0 4 5-16,5-2 4 0,-3 3 1 15,2-3 5 1,4 1 0-16,2-2 3 0,0-2-4 0,0-6-4 0,8-3 1 16,1-3-2-16,2-4-5 0,1-6 5 15,1-1-8-15,4-2 0 0,4-2 2 0,-2-1-7 0,4-2 4 0,6 0 5 16,2-2 5-16,8-1 9 0,4-2 7 15,6-2 0-15,3-1 0 0,6-2 0 0,3-1-5 0,2 1 0 16,1-3 1-16,4-2-2 0,0 1 8 0,3-6 2 0,-2 0 3 16,4-5 6-16,2-4-5 0,-1-7 2 15,5-3-2-15,-1-4-4 0,-1-4 3 16,2-5-2-16,-1-4-2 0,-5-2 0 16,0 1-1-16,-1-4-2 0,-3 1 0 0,-1 1-1 0,-4-2 1 0,-3-1-1 15,-3-1 2-15,-4 0-3 0,-4-3 4 16,-8 0 5-16,-2 0 2 0,0-1 6 0,-9 2-1 15,-1-5 5-15,-9 0 2 16,0-3-3-16,-3 0 6 0,-5 0 0 0,1-1 5 0,-7 1 6 16,0-1 0-16,-6 0-3 0,-1 0 3 0,-1 3-1 0,-8 2-2 15,-3 5-2-15,-4-1-12 0,-3 5-7 16,-2-1-6-16,-3 5-3 0,-6-1-3 16,0 1-7-16,-9 4-5 0,0 1-2 0,-5 4-5 0,-5 0-1 15,-3 7-6-15,-3 3-3 0,-12 6-3 16,1 4-1-16,-9 5 0 0,-2 1 2 15,-5 10-4-15,-5 6 2 0,-6 7 3 0,-5 4 1 0,-4 6 6 16,0 5 0-16,-2 5 1 0,-1 4-2 0,-2 4-4 16,2 1-9-16,2 7-16 0,-1 2-27 15,7 5-36-15,7 1-43 0,7 3-59 16,10 2-101-16,10 0-239 0,20-16-229 0,18-18 466 0</inkml:trace>
  <inkml:trace contextRef="#ctx0" brushRef="#br0" timeOffset="542268.9332">5609 6280 0 0,'0'0'38'0,"0"0"-24"0,0 0-17 16,0 0 12-16,0 0 15 0,0 0 13 0,0 0 1 16,0 0 3-16,0 0 9 0,0 0 17 15,0 0-3-15,0 0-11 0,68-102-20 0,-68 102-26 16,0 0-7-16,0 0-3 0,0 0 10 16,0 0 15-16,0 0 18 0,-1 0 20 0,-1 0 16 15,1 0 18-15,-1 0 14 0,1 0 20 0,1 0 16 16,-1 0 2-16,-1 0-31 0,-5 0-38 0,0-1-40 15,-6-2-33-15,1 1 0 0,-3-2-2 0,2 1 0 16,2-1 0-16,-3 1-1 0,-2 0-3 0,1 1-3 16,-3-1-3-16,-2 3-1 15,-3-1 2-15,-3 1 1 0,2 0 3 0,-4-2 1 16,-1 2 1-16,-2 0 2 0,1 0 2 0,-3 0 2 0,1 0 0 16,-5-2-1-16,3 1 0 0,-3 0-1 15,-2 0 0-15,3 0 1 0,-5-2 0 16,-2 3 0-16,0-2-2 0,-2 0-1 15,-2 1 1-15,3-1 0 0,-4 1 3 0,-2-1-2 0,0 1 1 0,4 1-1 16,-5-2-2-16,-1 0 2 0,-2 0-1 0,1 1 1 16,-5-2 2-16,3 1 0 0,-3-1 0 15,4-2 3-15,-5 2 3 0,0-2 1 0,-1-1 0 16,-2 2-2-16,-1-1-5 16,-5 3-1-16,0 1 1 0,-2-1-3 0,-1 2 2 0,-5-1 0 15,4 1 3-15,0 0-2 0,-1 4-1 0,3-1 1 16,0 1-2-16,6-1 2 0,1 2 2 0,3-2 5 15,2 2 0-15,3 1-4 0,-1 1-2 0,5 4-5 16,-2 3-3-16,0 2 2 0,-2 4-1 16,3 4-4-16,0 1 2 0,0 3-1 15,1-1 2-15,1 3 2 0,-1 2-1 0,1 1 1 0,-1 1 2 16,0 0-2-16,5 1-1 0,0 0 0 0,6-2 0 16,2 1-1-16,5-2-1 0,3 0-1 15,2-1-3-15,5 1 0 0,0 1 0 0,4-1-1 16,-1-1 2-16,1 1 1 0,1-5-1 0,4 4 2 15,-4-4-1-15,6 2 3 0,-2 1 0 0,4 0 2 16,-1-1 1-16,4 1-3 0,-1 0-1 16,4-2-1-16,3-1-3 0,1-3-3 15,3-1-4-15,2-1-3 0,6 0 0 0,1-1 4 0,2 1 4 16,3 1 4-16,4-3 5 0,1 1-1 0,2-1 1 16,4 0 2-16,3 0-3 0,2-2 7 15,6 1-1-15,4 0 0 0,4-1 1 0,5-3 1 16,4 4 1-16,2-5-1 0,2 2-2 15,6-1 0-15,-2-1-3 0,0-2 1 0,4 1 0 16,2-2 1-16,1 2-1 0,1-2-1 0,2 2 1 0,5-2-1 16,1 0 0-16,2-2 0 0,0 2 0 0,0-1-1 15,0 1 1-15,4-1-1 0,-1-1 5 16,4-1-1-16,0-3 3 0,0-1 0 16,6-3 0-16,-3 1 3 0,0-2 0 0,0-3 0 15,-2 0-2-15,1-4 1 0,0 0 1 16,1-2 1-16,-4 0 2 0,6-5 1 0,-6-1 0 0,2-2 5 15,0-3-1-15,0-3 3 0,-2-4 0 0,-1-4-3 16,-2 0 1-16,-4-3-5 0,-5-1-2 16,-4 0 0-1,-4-1-2-15,-4-2 6 0,-2-2 0 0,-4 1 1 0,-4-2-1 0,-3 0-6 16,0-2 6-16,-4-1 0 0,-3 0 6 0,-5-2 5 0,-4 1 2 16,-4-1 3-16,-4-3 5 0,-6 1 3 0,-2-2 3 15,-7 2 3-15,-3 0-1 0,-7-1-7 16,-2 3-4-16,-2 0-8 0,-9 4-11 0,-5 0-1 15,-4 2-6-15,-4 3-4 0,-4-1 1 16,-5 3-3-16,-3 1 0 0,-7 3-2 0,-1-1 2 0,-6 6-2 16,-1 2 0-16,-3 1-2 0,-5 2-4 15,-3 4 2-15,-5 1-3 16,-6 3-1-16,-6 5 1 0,-7 4-5 0,-9 3 1 0,-9 6 1 16,-2 7-1-16,-12 4 6 0,-3 4 0 0,-2 5-5 0,0 3-16 15,-1 4-30-15,4 1-43 0,7 5-64 16,5 4-89-16,11 3-162 15,26-9-314-15,23-11-25 0</inkml:trace>
  <inkml:trace contextRef="#ctx0" brushRef="#br0" timeOffset="543427.7016">3557 7942 0 0,'0'0'0'0,"0"0"0"0,0 0 55 0,0 0 49 16,0 0 11-16,0 0-13 0,0 0-46 0,0 0-28 15,0 0-12-15,0 0-6 0,0 0 3 16,-76-122 5-16,62 116 10 0,-1 0 15 0,-2 0 9 16,2-1 14-16,-4 0 6 0,0 1 7 0,0-1 2 15,0 2-7-15,-1-2-11 0,-2 1-18 16,-1 1-15-16,-4-1-6 0,-3 2-3 0,-1 0-3 15,1 1 2-15,-4 0-4 0,-4 1-1 0,2-1 2 16,-2 1 2-16,-3 1 7 0,-2 1 9 16,1-2 7-16,1 2 5 0,0 0-1 0,0 0-10 15,1 0-8-15,-2 2-12 0,0 2-9 0,2 1-4 16,-1 4-4-16,0 0 1 0,1 1 0 0,-1 3 0 16,1 1 0-16,0 2-2 0,1 2 0 15,0 3 0-15,-1 1-1 0,0 2-1 0,-1 1-3 16,3 1 5-16,0 0 1 0,3 1 1 0,4-1 2 15,0 3-6-15,3-2 1 0,0 4 0 0,0-1-5 16,5 3 6-16,0 1-1 0,-1 2-3 0,5 2 3 16,2 1-5-16,0-2-3 15,3 0 3-15,2-2-3 0,5 3 0 0,-1-2 6 16,2 2-1-16,2 1 2 0,3 2 7 0,0 2-3 0,2 1 0 0,-1 2 1 16,0 1-3-16,7 1 2 0,-1 1-1 0,3 0-3 15,4 2-1-15,2-3 2 0,0 0-1 16,3-2 1-16,2-3 1 15,4-1-4-15,4 1 6 0,4-4 0 0,4 0 4 0,5 0 3 0,1-3-4 16,8-2 7-16,4 0 0 16,4-2 4-16,5-1 2 0,5-3 1 0,2 1-1 0,1-6-2 15,4-2 2-15,3-2-1 0,4-6 3 32,1 1-4-32,3-4-2 0,1-3-1 15,3-2-2-15,-2-3 3 0,0 0 0 0,1-2-4 0,2-3 0 0,0-3 2 0,3-4 1 0,2-3 6 0,0-1-2 16,4-4-1-16,-1-2-3 0,1 0 1 15,-3-4 0-15,1-2 2 0,-3-1 1 16,1 2 2-16,-2-1-1 0,-5 0 0 0,-3-2 2 16,2 3-2-16,-6-3 1 0,0 2 0 0,-1 0-1 15,-6 1-5-15,4 1 0 0,-8-2 0 0,-3-2-1 0,-5 1 7 16,-2-2 2-16,-2 0 0 0,-5-3 3 16,-2-3-2-16,-3-3 4 0,-4-3 4 0,-7-1 3 0,-1 2 6 15,-6-5-2-15,-5 2 1 16,-3-3-1-16,-6-2 4 0,-2-3 0 0,-7 1 3 0,-6-1 7 15,-2 0-8-15,-8 0 7 0,-11 2-7 0,-5-2-4 16,-7 0 1-16,-6 3 3 0,-8-1 2 0,-11 1 0 16,-5 4-3-16,-5-1-18 0,-11 3-7 15,-5 0-5-15,-10 4-5 0,-9 5 0 16,-4 1-1-16,-11 6-4 0,-4 3 0 0,-8 4-5 16,-9 9-1-16,-8 6 0 0,-8 2-1 0,-9 13 1 15,-5 8 1-15,-10 9-3 0,-1 7 9 0,-9 11-7 16,1 10-6-16,-4 6-8 0,3 8-23 15,5 8-21-15,3 2-29 0,13 5-44 0,6 2-78 16,15 6-132-16,39-23-363 0,39-22-521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4:07:54.7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3671 2473 1607 0,'0'0'21'0,"0"0"2"0,0 0 18 0,0 0 18 16,0 0 1-16,0 0-6 0,0 0-19 0,0 0-31 0,0 0-17 16,0 0-14-16,0 0-18 0,0 0-7 0,-36-46-4 15,36 47-3-15,0 3-3 0,0 1 32 16,0 3 27-16,0 3 20 0,2 5 20 0,0 4-15 16,6 2-11-16,-4 4-3 0,3 2-5 15,-1 4 3-15,-2 3 2 0,3 5-1 0,-3 4 6 16,2 4 0-16,-2 2 2 15,-3 6 1-15,4 1-4 0,-4 3 4 0,0 3-5 0,1 3-1 16,-2 2 3-16,3-1 0 0,1-1 3 0,0 0 4 0,-2-2-4 16,4-1-5-16,-2-7-5 0,3-4-5 15,4-4 0 1,-2-3 2-16,2 0-1 0,0-1-6 0,-2-2-10 0,0 0-26 16,-2 0-41-16,0-5-74 0,0 0-116 0,-4-3-184 0,2-10-217 15,-3-8 480-15</inkml:trace>
  <inkml:trace contextRef="#ctx0" brushRef="#br0" timeOffset="499.4689">3613 2602 801 0,'0'0'-26'0,"0"0"6"0,0 0 24 0,0 0 20 15,-6-132 13-15,12 105-20 0,0-3 7 16,4-2 3-16,1 0 3 0,6 0 31 0,-3 1-11 0,7 3-7 15,2 1-1-15,1 0-13 0,-1 3 5 16,6 2-1-16,1 5-4 0,1 2 0 0,5 2-5 16,-2 5-4-16,6 2-9 0,-2 3 4 0,2 3-10 15,1 2-4-15,-5 4 6 0,3 5-12 0,-7 6 2 16,-1 3 5-16,-3 2-3 16,-7 3 12-16,-3 3 9 0,-4 3-2 0,-4 1 3 15,-3 4-8-15,-4 1-4 0,-3 0 4 0,-1 1 0 16,-7-1 9-16,-3 0 1 0,-3-1 0 0,-4 1 3 0,-3 1-2 15,-6-1 2-15,-1 2 0 0,-7 1 3 16,0-1-1-16,-3-1-4 0,-2-1-2 16,0-1-5-16,0-5-2 0,2-1-2 0,2-3-1 0,0-1-3 15,4-3-6-15,2 0-5 0,1-1-11 0,3 0-21 16,1-2-34-16,3-2-51 0,2-3-80 16,4-2-119-16,0-1-187 0,7-5-41 15,6 0 546-15</inkml:trace>
  <inkml:trace contextRef="#ctx0" brushRef="#br0" timeOffset="931.0936">4332 3269 2003 0,'0'0'94'16,"0"0"-86"-16,0 0 15 0,0 0 1 15,0 0-9-15,0 0-1 0,0 0-10 0,0 0-5 16,0 0-3-16,0 0-8 16,0 0-7-16,0 0-10 0,0 0-5 0,-4-13 2 0,5 13 7 0,-1 0 6 15,0 0 8-15,0 0 3 0,0 0 3 0,1 0 5 16,0 0 4-16,0-1 3 0,3 0 2 15,1-2 51-15,6 0 10 0,7-2 7 0,2-3 2 16,2-1-52-16,6 0-11 0,-1-3-7 0,-1 2-1 16,5-1-2-16,3-2-3 0,1-1 0 15,6 0-1-15,0-1 1 0,1 0 2 0,5 1-2 0,-4 2-4 16,3 0 0-16,-5 3-4 0,-1 0 0 16,-5 3-6-16,0 1-8 0,-7 2-12 0,0 2-14 15,-3-2-17-15,-1 3-26 0,-2 0-43 0,-3 0-43 16,-1 0-53-16,-4 5-47 0,3 0-37 15,-3-1-36-15,0 1-22 0,1 1 93 16,4-3 276-16,-6 0 0 0,-3-2 0 0</inkml:trace>
  <inkml:trace contextRef="#ctx0" brushRef="#br0" timeOffset="1363.7204">6148 2526 1706 0,'0'0'-8'0,"0"0"-2"0,0 0 19 0,0 0 9 15,0 0-11-15,0 0-20 0,0 0-20 0,0 0-13 16,0 0-8-16,0 0 3 0,0 0 13 16,-123 29 11-16,107-6 18 0,3 7 7 15,-2 2 6-15,0 5 2 0,3 2 2 0,0 2 3 0,-1 0 1 16,2 2 4-16,1-2-2 0,4-1 4 0,1 0-1 15,1-4-1-15,4-1 0 0,0 2-3 16,0-3-2-16,8 0-3 0,1-2 3 16,2-1-4-16,3-4 0 0,1-2 1 0,3-4-5 0,-1-2-1 15,6-3 0-15,-1-4-1 0,2-2 7 16,-1-6 7-16,3-2 9 0,-2-2 9 0,1-6 5 16,-1-8 7-16,-2-4 1 0,3-6 2 0,-1-5-2 0,-1-7-1 15,-3-7-5-15,1-5 2 0,-2-4-1 16,-8-4-2-16,-1-4 7 0,-4-1-8 0,-6-2-4 15,-4-2 2-15,-5 3-5 0,-6 6 4 16,-3 4 9-16,-6 8 2 0,-4 3-13 0,0 7-10 16,-5 6-20-16,-3 3-23 15,-1 7-10-15,-4 3-19 0,0 6-12 0,-3 9-7 0,1 0-4 0,2 10 1 16,5 5-23-16,0 2-74 0,9 7-99 16,3 2-174-16,10-4-229 0,3-6 142 0</inkml:trace>
  <inkml:trace contextRef="#ctx0" brushRef="#br0" timeOffset="2349.7045">7592 2184 2760 0,'0'0'61'0,"0"0"-203"16,0 0-105-16,0 0 20 0,0 0 58 15,0 0 105-15,0 0 104 0,-3 144-6 0,-3-84-7 16,2 9-7-16,-3 8-5 0,2 5-1 16,-3 5 0-16,0 5 0 15,1-3 2-15,1 0-3 0,1-3 0 0,1-4-3 16,2-4-3-16,-2-4 2 0,2-6-4 0,1-6 3 15,-1-1-2-15,0-6-1 0,-1-3-1 0,2-4-4 16,0-6 2-16,-2-5 0 0,2-3 3 0,-1-4-1 0,-1-5 2 16,2-3-1-16,1-7-3 0,0-3-4 15,0-6-7-15,0-4-7 0,0-2 8 0,0 0 19 16,0-2 18-16,1-7-47 0,2-5 7 0,0-9-30 0,1-13-25 16,1-10 43-16,-1-9-14 15,3-7 11-15,-4-2 12 0,-3-1 11 0,0 1 7 16,0 2 12-16,-2 3 10 15,-5 5 9-15,2 4 12 0,-5 2 13 0,0 6 5 0,-5 4 1 16,1 4 2-16,-4 4-6 0,-1 5-8 0,2 1-9 0,-3 4-9 16,3 3-4-16,1 3-2 0,4 5-4 0,3 0-5 15,5 3-6-15,2 1-8 0,2 3-10 0,0 1-16 16,0 0-21-16,1-2-13 16,3 0-3-16,6-3 19 0,4-3 17 0,7-2 13 15,7-7 10-15,5-1-7 0,3-1-2 16,3 2-1-16,1-1 3 0,2-1 3 0,0 0 2 15,5 0 3-15,-2-1-4 0,4-1-3 16,-4 0 1-16,2 2-4 0,-2-1 4 0,0 3 1 0,-4 2 1 0,-1-2 5 0,-5 5-4 16,-5 3-2-16,-6 3-5 0,-8 2-9 15,-6 3-4-15,-5 2 1 0,-3 0 0 0,-2 0-1 16,0 0 2-16,0 1-12 0,-2 4 15 0,0 3 20 16,-1 3 12-16,1 5 16 15,-1 5-5-15,-2 1-17 0,0 2-4 16,-2 2 1-16,2-2-2 0,0 3 4 15,-1 0-3-15,-1 1-4 16,1 2-2-16,-2 1 0 0,1-1 2 0,2 2 7 0,-1-3-2 0,1 2-3 0,2-3-1 0,-1-1-7 16,2-2 2-16,4-2-1 0,-2-4-4 0,1-1-7 15,3-3-9-15,3-5-6 0,0-2-6 0,1-4 0 16,3-3 6-16,0 0 10 0,2-8 13 16,3-6 11-16,3-6 8 0,3-6-4 0,6-8-2 15,-1-6 1-15,4-8-5 0,0-5-6 0,0-8-1 16,2-5-8-16,-3-2-1 0,1-5 5 0,-2 1-1 0,-4-1 7 15,-3-1 7-15,0 3 0 0,-3 4 5 16,-4 6 11-16,1 8 18 0,-3 7 22 0,-1 6 1 16,-3 8-1-16,-5 9-5 0,3 7-8 0,-5 5 0 15,-1 5-12-15,1 5-30 16,-2 0-39-16,0 0-48 0,1 6 3 0,4 5 16 0,0 8 24 16,1 6 42-16,1 9-4 0,-1 10 0 15,-1 10 0-15,-4 9 1 0,-1 7 8 16,-6 5 0-16,0 0-1 0,-2 0-1 0,0-6-5 0,5-3-2 15,-5-5-2-15,6-3 3 16,-1-4 1-16,-1-2 0 0,2-4-6 0,0-1-13 0,-2-7-17 16,0-2-28-16,2-6-30 0,-3-4-22 0,1-7-28 0,0-5-30 15,0-9-29-15,2-3-50 0,-3-4-121 16,1 0-288-16,2-2 117 0</inkml:trace>
  <inkml:trace contextRef="#ctx0" brushRef="#br0" timeOffset="2512.4614">8506 2599 739 0,'0'0'220'0,"0"0"-23"0,0 0 7 16,0 0-35-16,0 0-46 0,0 0-60 0,0 0-45 16,0 0-21-16,0 0-3 0,61-121 1 0,-34 112 1 15,6 0 7-15,4 0-2 0,5 1-1 16,2-2 0-16,2 2-16 0,0 0-33 16,0 0-59-16,-1 0-95 0,-1 0-138 0,-4 0-175 0,-9 3 30 15,-12 1 486-15</inkml:trace>
  <inkml:trace contextRef="#ctx0" brushRef="#br0" timeOffset="2730.1289">8115 2110 2872 0,'0'0'8'0,"0"0"11"15,0 0 7-15,0 0-3 0,-77-120-10 0,75 115-33 0,2 4-69 16,3 1-54-16,4 0 4 16,7 5 27-16,5 4 32 0,3 2-39 15,7 7-118-15,-1 7-167 0,-5-4-326 0,-8-6-158 0</inkml:trace>
  <inkml:trace contextRef="#ctx0" brushRef="#br0" timeOffset="3313.9088">3882 4982 1884 0,'0'0'71'16,"0"0"-14"-16,0 0 8 0,-121-82 4 15,107 70-2-15,3 5-4 0,4 1-4 16,5 2-6-16,2 0-9 0,0 1-20 0,2 1-28 15,6-1-17-15,5-6-4 0,5 0 12 0,5-1 14 16,7-4 5-16,6 0 2 0,5-1 3 0,2 1 2 16,6 1 5-16,4-2 10 0,7-1 3 0,7-2 1 15,8-2 2-15,8 1-6 0,7-2-2 16,5-2-4-16,8-3-1 16,8-1-3-16,6 1-5 0,7 0 0 0,9-1-5 15,6 0 2-15,4 0 1 16,4-2 0-16,8 0 1 0,3-2 0 0,3 0-2 0,3-1-2 15,6-2-1-15,-1 1-1 0,2 2-1 0,-1-1-1 0,-2 1-1 16,-3 1-2-16,-3-1 0 0,-6 3 3 0,-5 0-2 0,-6 0 1 16,-3-1 0-16,-7 2 2 0,-6-2 6 15,-6 3 9-15,-7 2-2 0,-8 3 4 0,-7 2-4 16,-5 1-8-16,-8 2 1 0,-7 2-5 0,-6 0-1 16,-9 2 2-16,-6 1-4 0,-8 4 2 0,-9-1-2 0,-6 1-1 15,-8 2 0-15,-8 2-4 0,-10 0-5 16,-5 2-19-16,-6 1-24 0,0 0-25 0,-12 0-18 15,-6 2-16-15,-17 5-58 0,-12 6-67 16,-18 5-101-16,-16 4-140 0,-12 5-203 16,17-6-56-16,22-5 734 0</inkml:trace>
  <inkml:trace contextRef="#ctx0" brushRef="#br0" timeOffset="3685.2864">4583 5162 1291 0,'0'0'201'0,"0"0"3"15,-129 6 30-15,102-6-21 0,10 0-44 0,10 0-47 16,7 0-59-16,3 0-65 0,10-1-19 16,6-4-8-16,11-4 21 0,14-2 47 0,15-8 7 15,13-6 9-15,13-3-10 0,14-3-5 0,12-3-11 16,8 2-10-16,6-2-4 0,8 0-7 15,2-4-1-15,5 3-3 16,4 2 1-16,1-2 0 0,0 2 0 0,-1-2 2 16,-1 0-3-16,-1 1-1 0,-3-1 5 0,-1 1 5 0,-3-1 11 0,-6 3 9 15,-3 0 0-15,-5 2 1 0,-4 3-5 16,-7 0-8-16,-6 2-4 0,-7 4-6 0,-7 3-5 16,-8 2-3-16,-7 5-2 0,-8 2 1 0,-6 3-1 15,-8 0-1-15,-9 5-2 0,-8 0-12 16,-11 1-25-16,-8 1-39 0,-10 5-42 0,-7 2-15 15,-11 5-10-15,-11 3-27 0,-10 4-70 16,-14 5-150-16,-8 6-200 0,11-6-184 16,10-9 474-16</inkml:trace>
  <inkml:trace contextRef="#ctx0" brushRef="#br0" timeOffset="4728.1959">3352 10907 0 0,'0'0'0'0,"0"0"0"0,0 0 8 0,0 0 372 16,0 0-22-16,0 0-47 0,0 0-45 0,0 0-42 15,0 0-35-15,0 0-32 0,0 0-29 16,0 0-29-16,0 0-31 0,0 7-28 0,0-6-30 16,0 1-24-16,0-1-18 0,0 1-24 0,1 3 6 15,0 3 13-15,4 8 24 0,-2 7 32 0,0 9 8 16,4 10 7-16,-2 11 0 0,2 9-6 16,1 10 3-16,3 7-7 15,-2 7-2-15,3 5 0 0,1 4-10 0,3 3-1 16,2 2-3-16,-4-2 4 0,5-2 5 0,0-2 0 0,-4-5-1 15,3-8-2-15,-5-3-2 0,3-4 3 0,-4-2-1 0,0-4-1 16,0 0 0-16,1-4-3 0,-6-5 0 0,3-4-3 16,-3-6-3-16,0-5-2 0,-4-5-19 0,3-7-18 15,-1-4-28-15,-3-3-27 0,2-3-49 16,-3-1-82-16,-1-5-117 0,0-4-213 0,0-5-191 16,0-3 454-16</inkml:trace>
  <inkml:trace contextRef="#ctx0" brushRef="#br0" timeOffset="5047.5362">3404 11359 1199 0,'0'0'46'0,"0"0"-18"15,-21-145 32-15,20 91 6 0,2 5 10 0,7 3-16 0,5 4-18 16,0 3 6-16,6 4-8 0,1 6-7 0,7 3-12 15,-1 3-14-15,7 6-7 0,0 4-4 16,2 4-2-16,4 7-3 0,1 2 1 0,0 5 3 16,-3 9-2-16,-4 5 5 0,-1 5-1 0,-5 7-1 0,-3 4 4 15,-5 5-6-15,-7 4 4 0,-3 2 8 16,-5 5 11-16,-1 2 7 0,-10 1 3 16,-3 3 3-16,-8-3 2 15,-3 0 1-15,-4-1 8 0,-4-5 0 16,-7 0-2-16,2-3 0 0,-5-2-6 15,-2 0-4-15,1-4-8 0,5-1-6 0,-2-2-3 0,7-4-5 16,0-2-10-16,6-2-36 0,3-3-73 0,4-2-108 0,4-4-151 0,4-2-229 0,2-6-108 16,6-4 645-16</inkml:trace>
  <inkml:trace contextRef="#ctx0" brushRef="#br0" timeOffset="5396.733">4176 11839 1951 0,'0'0'215'15,"0"0"-179"-15,0 0-32 0,0 0-5 16,0 0 14-16,0 0 33 0,0 0 31 0,0 0 23 16,0 0 5-16,0 0-17 0,0 0-24 0,0 0-23 15,0 0-15-15,0 0-9 0,10 2-12 16,-10-2-6-16,1 0-8 0,-1 0-6 0,1 0 1 15,0-1-3-15,4 0 0 0,-1-3 33 0,7-2 3 16,5-2 11-16,3-2 2 0,2-2-27 16,0-1 2-16,2 0-3 0,4-2 0 15,-1-1 2-15,5-1-5 0,3-1-1 0,0 0-1 0,-1-2-3 16,4 0-5-16,-3 3-10 0,4-1-12 16,-6-2-15-16,5 2-20 0,-4 1-29 0,0 0-46 0,2 0-69 15,-2 2-108-15,-2 1-241 0,-5 3-326 0,-11 4 431 16</inkml:trace>
  <inkml:trace contextRef="#ctx0" brushRef="#br0" timeOffset="6030.6625">5781 10978 1434 0,'0'0'228'16,"0"0"-170"-16,0 0-18 0,0 0-2 0,0 0-15 0,0 0-5 15,0 0 6-15,0 0 15 0,0 0 18 0,0 0 18 16,0 0 2-16,0 0-7 0,0 0-7 0,0 0-19 15,132-127-17-15,-100 105-11 16,4 0-11-16,5-1 1 0,0-3-2 0,6 1-3 16,1-1 4-16,3-2-5 0,2 0-3 0,-1 0-1 15,1-1-4-15,-5 2-4 0,0 1-10 0,-5 3-18 16,-4 2-21-16,-3 3-14 0,-4 1-6 16,-5 2 7-16,-2-1 16 0,-6 5 17 0,-6 1 18 0,-4 5 24 15,-6 0 27-15,-3 2 27 0,0 2-20 16,-6 1-13-16,-7 0-27 0,-3 0-30 15,-5 0 16-15,-5 3 5 0,-4 6 10 0,-1 2 9 16,-4 4 4-16,0 4 4 0,0 2 5 0,-3 4 5 0,7 1 7 16,0 3 2-16,4 4 3 0,3 3-2 15,2 3-6-15,3 6-2 0,0 4-7 0,7 5-4 16,2 4-4-16,1 2-4 0,7 1 4 0,1 2 1 16,0 0 2-16,1 2 2 0,1 1-2 15,-1-2-1-15,3-1 4 0,-1 1-1 0,2-4-1 0,-3-3-2 16,0 0-3-16,-1-6 1 0,0-2 0 0,-1-5 5 15,-4-2-2-15,-1-6 4 16,-2-4 1 0,-4-4 3-16,-1-4 10 0,-4 2 1 0,-3-3 4 0,-5 0 1 0,-2 0-8 0,-4 0-3 0,-5-3-2 15,-1-2-5-15,-5-4 1 0,0-7 1 0,1-2-5 16,-1-5-5-16,3-2-9 0,4-7-11 16,-1-5-17-16,6-1-20 0,1-5-29 0,5-2-26 15,4 3-26-15,2-1-26 16,7-2-38-16,7-1-55 0,3-4-70 0,0-3-118 0,11-2-119 0,1 5 70 15,-4 9 483-15</inkml:trace>
  <inkml:trace contextRef="#ctx0" brushRef="#br0" timeOffset="7739.1815">6901 10937 1243 0,'0'0'345'0,"0"0"-257"0,0 0-72 0,0 0-9 0,0 0 11 0,0 0 17 16,0 0 19-16,0 0-3 0,0 0 4 16,-34 148 4-16,30-115-13 15,3-1-12-15,1-1-12 0,0 0-10 0,0 0 0 0,3-2-2 16,1-3 0-16,-1 0 5 0,0-4-4 0,-1-4 1 16,1-3 2-16,-1-3-3 0,-1-5 3 0,-1-1 3 15,1-3 9-15,-1-2 11 0,2-1 11 0,-1 0 3 16,1 0-9-16,0 0-12 0,-2 0-27 15,1-1-12-15,1 1-2 0,2-2 1 16,-1 1 19-16,3-1 9 0,0-1 0 0,0 1 4 16,-2 1-12-16,1-2-3 0,-3 2-3 0,-2 0 0 0,2 1 9 15,-2 0 4-15,0 0 5 0,0 0 4 16,0 0-2-16,0 0 0 0,0 0 2 0,0 0-1 16,0 0-5-16,0 0-4 0,0 0-5 0,0 0-10 15,0 0 4-15,0 0-5 0,0 0 1 0,0 0 5 16,0 0-9-16,-2 0 2 0,2 0-5 15,0 0-4-15,0 1 6 0,0-1 1 0,0 0 2 0,-1 1 0 16,1-1-3-16,0 0 0 0,0 1-1 0,0-1 2 16,0 0 2-16,0 0 1 0,0 0 2 15,0 0-1-15,0 0 3 0,0 0 0 16,0 0 4-16,0 0 5 0,0 0-7 0,0 0 3 16,0 0-4-16,0 0-7 0,0 0 6 15,0 0-2-15,0 0 2 0,0 0 1 0,0 0-4 16,0 0 0-16,0 0-1 0,0 0-2 0,0 0 3 0,0 0 0 15,0 0 2-15,0 0-2 0,0 0 5 16,0 0-1-16,0 0 4 0,0 0 8 16,0 0-5-16,0 0 3 0,0 0 0 0,0 0-5 0,0 0 7 15,0 0-3-15,0-1-1 0,0-1 1 0,1 0-8 16,-1 0-2-16,0-1-11 0,0-3-6 16,0-4 0-16,0-4-2 0,0-1 11 0,0-1 1 15,0 1 5-15,0 3 3 0,0 2 3 16,0 2 0-16,-1 1-3 0,-1 1-3 15,1 2-3-15,1-1-3 0,0 2 1 0,0-1-2 16,0-1-1-16,0 1 0 0,0-3-7 16,0 0 0-16,2-2 0 0,0 0 2 15,1-2 7-15,1 1 1 0,-1-3 5 0,1 3-1 0,0-3-1 0,-2 2 4 16,0-1-4-16,0-1 5 0,1 2-2 0,-2 0-1 0,0-1-1 16,-1 3-4-16,1 1 6 0,1 2-3 0,-2 1 4 15,0 1 1-15,1 1-5 16,-1-1 1-16,1-1-3 0,1-1-1 0,-1 1 2 15,1-2-1-15,2-1 2 0,-3 0 0 0,2-1-3 16,0 1 2-16,0 3 0 0,-1 0 1 0,0 3 0 16,-2 1 0-16,1 1 0 0,-1 0-2 0,0 0 2 15,0 0 1-15,1 0 0 16,-1 0 3-16,0 0-2 0,0 0 1 0,0 0-3 16,0 0-2-16,0 0 1 0,0 0-3 0,0 2-5 15,0 3 2-15,0 4 11 0,0 8 12 0,1 7 13 0,-1 10 4 16,0 8-7-16,1 10-10 0,-3 9-1 0,-2 7-5 15,0 6 2-15,0 4 0 16,0 1-1-16,-2 2 0 0,2-5-5 0,3-5 0 0,1-3-2 16,0-9 1-16,0-4 4 0,0-1 2 0,1-3 7 0,0-2 9 15,-1-1 4-15,0 1 1 0,2-1-8 16,-2 0-6-16,3 5-8 0,1 2-1 16,1 2-2-16,-2 3-4 0,4-8 4 0,-4-3-4 15,5-6 0 1,1 0-1-16,-2-5-6 0,3-4 6 0,-1-2-2 15,-1-3 0-15,2-4 3 0,-3-6-3 0,0-1 2 16,-1-3 0-16,0-2 4 0,-3-2-4 0,0-3-2 0,1 0 1 0,-2-2-9 0,0-2 6 16,2-1 0-16,-1-2-6 15,0-1 6-15,1 0-7 0,2 0 1 0,2-5 2 0,2-6-8 16,1-3 6-16,0-6 1 0,3-8 2 16,1-6 6-16,0-8-5 0,0-7-4 0,0-9-9 0,0-5-6 15,-1-7-10-15,-2-8-9 0,-2-3-4 16,-2-7-2-16,0 0 11 0,-4-2 15 15,-2 6 15-15,-2 5 10 0,0 10 7 0,-2 10 3 0,-6 5 2 16,-2 10 1-16,0 7 4 16,-1 7 2-16,-1 6 1 0,-2 4 4 0,-2 2-3 0,0 2-4 0,-2 3-3 15,0 1-3-15,0 3 3 0,2 1 3 16,0 3 2-16,3 1-5 0,2 1-6 16,5 1-5-16,0 1-5 0,3-1-2 0,2 2-3 15,1 0-5-15,0 0-5 0,0-1-7 16,0 0-9-16,0-1-8 0,2-1-8 0,3 0 12 0,2-3 13 15,6-5 12-15,2-3 14 0,6-4-3 0,4-2-3 16,2-5-2-16,0-2 3 0,1-3 0 0,2-2 2 16,1-4 1-16,2-3-2 0,0-2-1 15,3 3-1-15,-2 1-2 0,-2 5 1 0,-3 5 0 16,-4 5 0-16,-4 6-1 16,-3 4-5-16,-3 3 1 0,-4 3-2 0,-4 5-3 15,-3 1 0-15,0 0 0 0,-2 3 2 0,1 4 5 0,-2 4 7 16,0 3 5-16,0 6 5 0,1 2 2 0,-2 6-2 15,0 3-3-15,0 1-4 0,-2 3-5 0,1-1 2 16,1-4-2-16,0-2 1 16,0-4 0-16,1-5-4 0,4-2 3 0,0-5-2 0,2-1 0 0,-1-1 3 15,1-2-3-15,6-1 0 0,-1-1-1 16,3-3 0-16,3-1-1 0,4-2 1 16,4-2 1-16,1-9 0 0,6-6 0 0,2-8 0 15,1-5-1-15,4-10-1 0,1-5-4 16,0-6-3-16,-2-3 0 0,-3-3-1 0,1-4 1 0,-5-3 0 15,-2-4 0-15,-6-2 5 0,-3-5-2 16,-3-2 3-16,-7-1 5 0,-5 3 3 0,-3 4 8 0,-3 9 10 16,-2 11 14-16,-2 11 17 0,-2 14 9 15,1 11 3-15,2 7-10 0,-1 4-24 0,2 4-20 16,-1 0-28-16,3 5-15 0,-3 8 0 0,0 8 7 16,-2 13 17-16,-2 13 10 0,-2 12 9 0,0 10-1 15,1 10-3-15,1 6-1 0,0 7-4 16,4 3 2-16,0-1 1 0,3-3-1 0,2-7 1 15,0-9-3-15,8-12-3 0,0-8-1 16,0-8 2-16,1-8-3 0,-2-5 4 16,1-6 1-16,-1-6-4 0,-3-3-3 0,0-6-12 0,-1-5-24 15,-1-3-25-15,0-4-32 0,0-1-22 0,-1-5-26 0,0-9-67 16,3-7-148-16,-1-10-348 0,0 5-247 16,-4 7 596-16</inkml:trace>
  <inkml:trace contextRef="#ctx0" brushRef="#br0" timeOffset="7884.1514">8312 10980 0 0,'0'0'169'15,"0"0"138"-15,0 0-18 0,0 0-35 16,0 0-21-16,0 0-56 0,0 0-47 0,0 0-22 16,0 0-22-16,0 0-16 0,0 0-20 0,0 0 7 15,0 0-3-15,0 0-6 0,36-44 1 16,-20 33-24-16,4-4-15 0,3-3-25 0,2-3-52 16,1-1-115-16,2-3-237 0,-8 8-373 15,-7 4 151-15</inkml:trace>
  <inkml:trace contextRef="#ctx0" brushRef="#br0" timeOffset="8094.1213">7650 10540 3056 0,'0'0'21'0,"0"0"-9"0,0 0-8 15,0 0-23-15,0 0-81 0,0 0-106 0,0 0-32 16,0 0-44-16,0 0-18 0,0 0-48 16,0 0-330-16,0 0-244 0</inkml:trace>
  <inkml:trace contextRef="#ctx0" brushRef="#br0" timeOffset="9027.3629">1727 9949 1874 0,'0'0'12'0,"0"0"-5"16,0 0 1-16,0 0-36 0,0 0-45 0,0 0-7 15,0 0 6-15,0 0 46 0,0 0 48 0,0 0 9 16,121-76 10-16,-77 64 4 0,7 1 7 0,8-2 11 16,9-1 3-16,8-1 4 0,9-1-7 0,7 0-11 15,7-3-7-15,9 2-13 0,6-1-5 16,8 3-4-16,8-3-7 0,3 1-4 15,7 0-4-15,1-1-1 0,3 0-1 16,2-1 3-16,7-2 0 0,5 0-2 0,2 0 1 0,5-2-1 16,1-1-4-16,7 1 1 0,4-1 0 15,3 0 2-15,3 0 3 0,3 0 6 0,1 2 9 0,6-1 10 16,3 4 3-16,3 0 3 0,5 2-2 16,3 3-8-16,6 1-2 0,1 1-7 0,7 1 0 15,2 1 0-15,6 2-3 0,4-2 1 0,3 1-4 16,3 1-2-16,3 1-5 0,1 0 0 0,2 1 3 15,3 2-1-15,1 1 2 0,2-1-2 0,2 2-3 16,-2-1 0-16,5 1 1 16,1 1 1-16,0 0 3 0,-3 0-3 0,2 2 1 15,2 0-4-15,-2 0-2 0,-1 5 3 0,1 1 0 0,4 3 4 16,-3-1 0-16,5 2-3 0,-3 0-2 16,3 1 0-16,1-1 3 0,2 1-2 0,1 0 4 15,-1 0-2-15,4 0-4 16,-1-3 3-16,1 1-5 0,2-2 2 0,1 1 3 0,-1-2-3 15,3-1 3-15,0 1-5 0,1-4 0 16,-4 0 3-16,2 1-1 0,-1-2-1 0,-6 2 0 0,-2-1-2 0,-2 1-1 16,-6-1-2-16,-2 1-1 15,-2 2 2-15,-6-1-1 0,-4 0 0 0,-7 2-3 16,-6-1-6-16,-9 1-2 0,-7 2 0 16,-12 1 2-16,-9 0 6 0,-9-2 0 0,-10 3 3 15,-8-2 1-15,-11-1-1 0,-6 2 2 0,-11-4 3 0,-6 0-2 16,-10-3 1-16,-12 1 0 0,-4-3-5 0,-4 0 6 15,-9-1 2-15,-6 1 1 0,-8-5 2 16,-1-2-1-16,-5 2 1 0,-5-3 4 16,-1-1 5-16,-3-1 4 0,-2 2 0 15,-2-2-1-15,-5-1-2 0,-3 2-6 0,-3-2 1 0,-2 0-6 0,-2 1 7 16,-6 0-2-16,-2 1-5 0,-2-3 1 0,-3 2-5 16,-5 0 3-16,-4 0 3 0,-2 3-1 15,-2-2-3-15,-6 2-4 0,-2-1-7 0,-2 1-19 16,-5 1-33-16,-3-2-66 0,-3 0-165 15,-2 0-527-15,0 4-763 0</inkml:trace>
  <inkml:trace contextRef="#ctx0" brushRef="#br0" timeOffset="11800.6087">3675 13576 0 0,'0'0'0'16,"0"0"0"-16,0 0 0 0,0 0 0 0,0 0 0 15,0 0 0-15,0 0 0 0,0 0 0 0,0 0 45 16,0 0 57-16,0 0 48 16,0 0 41-16,-21-2 22 0,22 1-3 0,0 1-26 0,0-1-28 15,0 1-23-15,0-1-28 0,0-1-28 0,3 1-28 16,-1-2 21-16,4-3 6 0,5-3 11 0,1-5 12 16,8-3-43-16,2-5-12 15,2-1-11-15,4-3-6 16,1-1-2-16,5-3-3 0,1-2-1 0,2-2-6 0,2 1-4 0,5 1-3 0,-4 2-5 15,-5 6-2-15,2 3 4 0,-7 2-6 16,-1 5 1-16,-3 2-3 0,-5 4-9 0,-1 1 4 16,-7 4-5-16,1 2-9 0,-4 1-12 0,-3 0-24 15,-4 4-19-15,-3 5-8 16,-1 4-5-16,0 2 10 0,-6 7 6 0,-8 3-6 16,-1 5-7-16,-4 4-30 0,-6 2-29 0,1 3-43 0,-4 3-46 0,2 2-35 15,-5-1-39-15,0 0 81 16,-4 1 228-16,1-4 0 0,-4-2 0 0,-1-4 0 0,3-2 0 15,-2-3 0-15,0-3 0 16,6-2 0-16,-1-3 0 0,3-2 0 0,1-1 0 0,7-6 169 16,4 0 115-16,7-5-39 0,3-3-32 0,7 0-48 15,1-2-52-15,0-2-69 0,0 0-61 0,7-3 53 16,4-4 37-16,2-3 45 0,9-4 43 16,6-2-60-16,3-6-36 0,7-5-28 15,2-2-14-15,2-2-5 0,3-3-4 0,4 2-4 0,-1-2-3 16,0 3-6-16,-3 1-13 0,-3 4-22 0,3 1-39 15,-5 6-54-15,-4 3-79 0,2 4-128 0,-16 4-211 16,-3 2-4-16</inkml:trace>
  <inkml:trace contextRef="#ctx0" brushRef="#br0" timeOffset="12480.1413">5738 12928 0 0,'0'0'333'0,"0"0"-17"0,0 0-25 0,0 0-81 0,0 0-70 15,0 0-42-15,0 0-5 0,0 0 5 0,0 0 7 16,0 0-4-16,0 0 18 0,0 0-7 0,0 0-19 0,0 0-19 31,74-75-44-31,-50 49-13 0,4 1-5 0,0-4-6 0,4 0 1 0,3-1-5 16,2 0 2-16,1 1-2 0,-2 1-3 0,1 1 0 0,1 2-3 15,-4 2-5-15,-3 1-1 0,-1 4-6 32,-1 0-5-32,-3 3-10 0,-5 3-11 15,-4 2-15-15,-3 3-21 0,-1 1-25 0,-5 5-34 16,-4 1-42-16,2 0-40 0,-3 1-34 16,-1 7-6-16,-1 0 2 0,-1 3 9 0,0 3 27 0,-3 2 104 15,0 2 117-15,-3 0 0 0,1 0 0 0,0 1 0 0,1 0 0 0,-3-3 0 0,1 0 0 0,2-6 0 16,1-1 0-16,0-5 0 0,2 0 0 15,1-2 0-15,0-2 0 0,0 0 0 0,0 0 191 16,1 0 53-16,1 0-37 0,1-1 8 0,1-2-40 16,3-3-41-16,4-2-24 0,2-2-65 0,4-2-22 15,5 1-7-15,0-1-13 0,2 3-23 16,0 0-62-16,3 1-123 0,-4 3-232 0,-3 2-182 16,-10 0 619-16</inkml:trace>
  <inkml:trace contextRef="#ctx0" brushRef="#br0" timeOffset="13025.3941">1554 15759 2014 0,'0'0'-11'0,"0"0"-9"0,0 0-52 0,0 0-18 0,0 0-12 0,0 0 12 0,0 0 44 16,-38 123 19-16,47-82 15 0,2 5 8 16,3 1 3-16,2 4 1 0,2-2 2 0,-1 2-5 15,3-1 0-15,-4-3 5 0,3 0-2 16,-6-6 5-16,4 0 0 0,-6-5-5 16,1-3 3-16,-3-4-4 15,1-1 0-15,-3-2 0 0,-3-4-8 0,0-3-9 0,-1-6-28 0,-1-3-38 0,-2-2-50 16,0-5-57-16,1-1-33 0,-1-2-14 15,0 0-21-15,0-3-85 0,0-1 344 0,0 1 0 0</inkml:trace>
  <inkml:trace contextRef="#ctx0" brushRef="#br0" timeOffset="13271.7958">1649 16138 0 0,'0'0'0'0,"0"0"0"16,-34-154 0-16,23 93 35 0,1 1 155 0,2-1-28 0,2-2-26 15,1 2-6-15,5 2 7 0,-1 4 12 16,2 7-9-16,5 4-15 0,5 3-36 15,3 5-48-15,4 5-34 0,3 4-27 16,1 5-15-16,6 6-7 0,-2 3-8 16,4 6 3-16,-1 7 0 0,0 1 6 0,-1 13 12 0,-4 3 12 0,-2 6 14 15,0 7 13-15,-7 5 14 0,-2 0 0 0,-4 4 3 16,-2 0-1-16,-5 1-12 0,-2 0-4 0,-2-3-13 16,-7 0-17-16,-5-1-11 15,-3 1-28-15,-4 0-40 0,-4 0-57 0,2-1-113 0,-6-4-116 16,9-8 262-16,8-9 123 0</inkml:trace>
  <inkml:trace contextRef="#ctx0" brushRef="#br0" timeOffset="14638.0811">1906 16036 1630 0,'0'0'-282'0,"0"0"3"0,0 0 37 0,0 0 112 0,0 0 122 0,0 0-6 0,0 0 2 15,0 0 9-15,0 0 14 0,0 0 14 0,0 0 7 16,0 0 0-16,0 0 2 0,125-53 5 0,-119 40 3 16,-1 1-1-16,2-1 3 0,-3 1 0 15,1-1-5-15,-2-1 1 0,-1 2-2 0,-2-1 4 16,0 1 13-16,0 2 19 0,0 2 20 0,0 1 5 15,0 4-3-15,-1-1-15 0,-3 3-21 16,-1-1-24-16,0 2-18 0,-1 0-25 0,-2 0-21 16,1 7-14-16,-2-1-15 0,-2 6-2 0,1 2 4 15,0 4 4-15,0 3 10 0,2 5 7 0,0 2 8 16,0 3 6-16,3 2 6 0,0 1 1 16,3-1 0-16,2 1-2 0,0-6 1 15,0-1-5-15,1-4-6 16,6-3-8-16,-1-4-9 0,2-3 0 0,1-1 5 15,1-1 11-15,3-2 15 0,1-4 13 0,0 0 7 0,1-3 12 0,1-2 7 16,0 0 10-16,0-4 7 0,0-6 7 0,-2-1 4 16,3-7-4-16,0-1 3 0,-2-3-8 0,2-2-6 15,-4-6-5-15,3-1-9 0,-3-3-5 16,-1-4-8-16,-3-1-8 0,1-1-5 0,0 1 0 16,-1 1-1-16,1 1-2 0,1 3-2 0,1 1-6 0,-1 6-6 15,3 4-9-15,-1 4-17 0,0 6-4 16,-2 3 0-16,0 2 2 0,2 4 10 15,-5 2-5-15,1 2 0 0,0 0 5 0,-2 5 1 0,-4 6 18 16,2 0 10-16,-1 4 12 0,-2 3 10 16,0 4 2-16,-2 3 3 0,2 2-1 0,-2 0-1 15,0 3-1-15,3-3-6 0,-3-3-6 16,0-3-7-16,1-5-5 0,1-2-2 0,0-2-3 16,3-5 4-16,-3 1-4 0,5-3-5 0,-3-2-7 15,4-1-9-15,-3-2 7 0,3 0 9 0,2-7 11 16,4-4 10-16,-1-3-16 0,1-9-13 0,2 0-18 15,-1-5-21-15,3-2-8 0,0-4-14 0,-3-1 0 16,3-4 15-16,-6-3 21 0,4 1 28 16,-5-2 19-16,0 4 17 0,-3 4 16 0,-3 4 21 15,2 5 29-15,-6 6 27 0,1 3 26 16,-2 7 26-16,0 3 18 0,0 3 8 0,-2 3-20 0,-5 1-45 16,3 0-53-16,-5 4-45 15,-2 5-23-15,0 4-5 0,-1 5 8 0,-2 4-1 16,3 1 1-16,0-1-3 0,5 1-8 0,1-3-5 0,3 1-6 15,1-2-1-15,1 0-1 0,1 0-6 0,4-1-2 16,3-1-3-16,6 2-1 0,-2-2 8 0,2 4 2 16,-1-3 6-16,3 1 5 0,-4 0 4 15,0-1 6-15,3 3 2 0,-9-1 6 0,1-2-2 16,-1 1 0-16,-2-2 1 0,-3 1-3 16,-1-1 9-16,0-3-7 0,0-1-6 0,0-4-9 15,-1-2-4-15,0-5 21 0,-1-1 24 0,-1-1 25 16,0 0-75-16,2-5-62 0,-2-2-65 15,-3-3-58-15,5-5 36 0,1-3 28 0,0-4 23 0,1 1 26 16,7-3 18-16,3-3 1 0,0-3-14 16,3-1-43-16,4-1-58 0,1-2-31 0,-1 2 104 0,1 0 114 15,-2-1 0-15,2 6 0 16,-1 1 0-16,-1 1 0 0,-3 3 0 0,-4 7 0 16,-1 3 0-16,-2 4 53 0,-5 4 171 0,-1 4 4 0,-1 0-14 15,0 0 6-15,0 0-44 0,0 3-60 0,-1 0-52 16,-2 3-38-16,-3 4-23 15,-1 5-11-15,-3 8-5 0,-1 4 2 16,2 2 2 0,3 0 2-16,0-4-2 0,3-4-3 15,3-6-1-15,0-2-10 0,0-5-4 0,0-3-4 0,0-3-8 0,0-1 9 16,0 2 12-16,2-3 10 0,0 0 24 0,3 0 21 0,-2-2 24 0,3-4 26 16,-2-1 14-16,4-4-7 0,-3-2-19 0,3-6-20 15,1-4-22-15,-1-2-4 0,2-3-5 16,-1-2-8-16,1-1-3 0,2-1-9 0,0 1-9 0,1 5-7 15,2 1-15-15,-2 6-9 0,4 5-8 0,-4 4-7 16,1 6 0-16,1 3-5 16,-3 1 3-16,-1 4 6 15,0 6 15-15,0 4 12 0,-1 4 12 0,-1 3 12 16,0 4 3-16,0 1 9 0,-6 3-1 0,3-5-5 0,-3-2-5 0,5-5-7 16,-6-4 2-16,0-4 3 0,2 0-1 0,-3-4 5 0,0-4 0 15,0 0 16-15,0-1 20 0,-1 0 25 0,0 0 24 16,1 0 9-16,0-2-2 15,1-2-18-15,1-3-24 0,-1-7-21 0,-1-3-19 16,6-4-1-16,-4-6-1 16,-1-1 0-16,2-4 5 0,-2 1-8 0,-2 2-3 0,2 1-3 15,-2 7-9-15,2 5-7 0,3 7-36 0,-3 4-39 0,0 4-20 16,5 1-6-16,-3 4 23 0,5 5 44 0,-2 4 28 16,2 8 19-16,-2 6 14 15,1 5-4-15,2 5-2 0,2 7-9 16,-2 2-25-16,5 7-62 0,-4 2-146 0,-2-11-272 0,-6-14-246 0</inkml:trace>
  <inkml:trace contextRef="#ctx0" brushRef="#br0" timeOffset="16375.3932">5649 14540 339 0,'0'0'577'0,"0"0"-323"0,0 0-10 0,0 0-16 16,0 0-60-16,0 0-22 0,0 0-5 0,0 0 6 15,0 0-5-15,-120-16-11 0,120 15-27 0,0-1-32 0,0 1-42 16,0 0-39-16,0 0-26 0,1-1-17 16,3 0 5-16,-1-2 11 0,4-2 13 15,1-3 14-15,8-3 10 0,0-3 0 0,3-3-2 16,4-1-2-16,2-1 2 0,4-2-3 15,-1-1 1-15,5-2 0 16,-2-3-9-16,4-1 4 0,-2 2-9 0,-2-1-4 16,0 4-1-16,-5 3-1 0,-2 3 5 0,-3 3 3 15,-5 2 6-15,-6 4 3 0,-4 5 7 16,-3 0 17-16,-3 4 13 0,0 0 26 0,0 0 14 0,-2 0-4 16,-1 0-31-16,-4 0-35 0,-2 1-32 0,-3 3-16 0,0 0 10 15,-3 4 9-15,2 4 8 0,-1 4 0 0,0 4 4 16,0 3 0-16,4 7 6 0,-1 2 1 15,1 6 3-15,1 0 0 0,5-1-4 0,-1 1 5 16,4 4-2-16,2-2 2 0,-1 3 2 16,2-1-3-16,4 1 3 0,-1-2-9 0,2 0 2 0,3-1 4 15,-2-2-3-15,1 1 10 0,0-4-1 0,-1-1-1 16,-1-1 2-16,1-3-3 0,2 0 2 0,-1-2-2 16,-1-3-1-16,0-3 1 15,-2-6-1-15,-2-3 2 0,0-3 2 0,-3-4 2 16,-1-1 10-16,0-3 14 0,0-2 30 15,-2 0-7-15,-6 0-6 0,-5 0-16 0,-4-1-34 0,-3-4 1 0,-2-2-6 16,-4 1 1-16,2-4 6 0,-5 0 4 16,0-1 4-16,3 1 0 0,-2-3-4 0,3 4 2 15,2-1-5-15,5 2-10 0,4 0-26 16,1 1-50-16,5 0-80 0,4 2-135 0,4-2-166 16,2-4-190-16,2 2-86 15,1 3 746-15</inkml:trace>
  <inkml:trace contextRef="#ctx0" brushRef="#br0" timeOffset="16703.1796">6339 14494 1572 0,'0'0'441'0,"0"0"-453"0,0 0-20 0,0 0 0 0,0 0 1 15,0 0 14-15,0 0 3 0,-84 131 5 16,79-105-1-16,5 0-9 0,0-5 5 0,0-1-1 15,7-2 9-15,-2 0 12 0,3-2 1 0,-1 0-1 16,-1-4-5-16,1-3-6 0,3-1-8 16,-3-3-6-16,-1-1-1 0,1-2-1 0,2-2 11 15,-1 0 15-15,-2-1 19 0,2-6 23 0,2-2 14 16,-1-3 6-16,0-4-5 0,0-3-13 0,-2-3-4 16,-1-3-4-16,-3-4-2 31,-2-2-8-31,-2-1-13 0,-1-2-8 0,-2 2-4 0,-5 5 13 0,-2 4 11 15,1 5 4-15,-5 5 1 0,3 5-22 16,-1 1-21-16,-4 2-24 0,-2 4-19 16,0 1-6-16,-2 0-6 0,-2 6 2 0,6 2-3 15,0-1-23-15,3 1-45 0,1 1-117 0,3 0-192 0,6-2-203 16,-1-2 163-16</inkml:trace>
  <inkml:trace contextRef="#ctx0" brushRef="#br0" timeOffset="17130.1318">6495 14068 1528 0,'0'0'178'0,"0"0"-76"0,0 0-41 0,0 0-93 15,0 0-93-15,0 0 12 0,0 0 38 16,0 0 74-16,0 0 72 0,0 0-2 0,0 0-9 16,35 132-11-16,-28-87-11 0,3 5-11 0,-3 2-6 0,1 2-6 15,-2 3 0-15,1-2-6 0,-1-2-2 0,-2-4 0 16,4-8-8-1,-1-4 2-15,2-9 2 0,-1-3-4 0,-2-5 3 0,-1-3 0 16,1-2-2-16,-4-2 4 0,1-5 0 0,0-2-3 16,-1-4 0-16,-1-2 5 0,0 0 19 15,-1 0 28-15,2-4 18 0,0-4-12 0,2-5-16 0,0-7-32 0,4-5-26 16,1-5 3-16,1-3 0 0,2-2 3 16,0 5 2-16,2-1-6 15,0 6-8-15,0 4-10 0,2 3-6 16,-2 5-8-16,3 2-8 15,-1 4-9-15,-2 5-8 0,-2 2 1 0,1 2 7 16,-3 5 20-16,0 4 29 0,-1 2 25 0,-3 4 22 0,-3 4 7 0,-1 2 3 16,-2 1 1-16,-1 4-6 0,-7-2 3 0,-5 1 0 0,0-1-5 15,-5-2 2-15,0-3 3 0,-3-3-3 0,0-1 2 16,-1-5-3-16,-2 0-13 0,-1-3-11 16,1-2-24-16,1-2-34 0,3-4-49 0,2-1-80 15,2-2-145-15,6-4-310 0,5 1-302 16</inkml:trace>
  <inkml:trace contextRef="#ctx0" brushRef="#br0" timeOffset="18231.2169">8039 13568 1708 0,'0'0'77'15,"0"0"-190"-15,0 0-35 0,0 0 38 0,0 0 86 16,0 0 138-16,0 0 30 0,30 121-13 15,-20-77-21-15,2 9-17 0,-1 4-17 0,2 5-10 16,-2 8-2-16,-2 5-10 0,2 5-10 16,-3 4-10-16,1 4-10 0,2 1-6 15,2-5-4-15,0-4-4 0,2-12-4 0,2-9-5 16,2-10 2-16,-1-8-3 0,0-1 2 16,-1-7 3-16,2-5-4 0,-3-3-1 0,-1-7-1 15,1-2-6-15,-2-4 3 0,-1-5-3 0,1-4-4 0,0-3 1 16,-4-3-6-16,0-8 6 0,1-4 7 0,-1-12 1 0,-2-2-1 15,-2-9-5-15,-1-6-4 0,-4-4-7 16,-1-2 4-16,-4-2 6 0,-3 1 1 16,-4 1 11-16,-5 3 6 15,2 3 6-15,-6 7 5 0,-2 3-6 0,-4 2 1 16,0 2 0-16,-4 1 4 0,-2 3 19 0,-1 2-2 0,0 0 12 0,-1 2 5 16,4 3 4-16,3 1 5 0,3 1-10 0,5 4-8 0,5-1-9 15,4 3-18-15,1-4-19 16,7 3-25-16,2-2-26 0,5-3-10 0,7-2 4 15,6-3 16-15,4-3 12 0,8 2 12 16,2-1 0-16,3 2 0 0,3 0 4 0,0 4-4 16,2 0 0-16,-3 0 0 0,3 2 0 0,-3 1 3 0,2 2 4 15,-3 1 3-15,-1 3 2 0,-5 1-6 0,-3 3-2 16,-3 5-4-16,-3 0-4 0,-5 0 2 16,-2 8 6-16,-2 2 9 0,-1 1 3 15,-1 0 9-15,-2 3 4 0,-3 3 5 0,0 2 9 16,-1 2-4-16,-2 4-3 0,1-1-7 0,-2 1-11 0,0-4 4 15,-1-4-2-15,1-2 3 16,0-3 4-16,1-4-6 0,-1-2 1 0,-1-3-2 16,1-2-4-16,-1-1 7 0,2 0 3 0,-1 0 3 0,0 0 3 15,0 0-2-15,2-2-2 0,2-5 2 0,0-3 0 16,5-7-3-16,2-5-1 0,2-4-4 16,4-6-6-16,0-6 3 0,-1-3-6 0,4-5-9 15,3-5-8-15,0-7-16 0,-1-4-15 0,5-6-10 16,0-7-8-16,-4-3 4 15,4-4 16-15,-5-3 19 0,-3 1 21 0,0 0 25 0,-3 3 9 16,-4 10 14-16,-3 10 45 0,-3 11 23 0,-4 19 19 16,2 11 2-16,-5 11-49 15,0 5-57-15,0 3-53 0,0 1-52 0,0 3-10 0,0 8 31 16,0 6 39-16,0 9 42 0,0 8 22 0,-2 10-4 16,-2 8-6-16,0 8-7 0,-1 12-8 0,-3 5-2 0,1 5-5 15,-1 5-2-15,0 0 0 16,0-4-3-16,6-5 0 0,2-10-2 0,1-10-5 15,4-6 4-15,5-7-1 0,1-3 2 0,2-3 7 16,-3-3-8-16,4-2-3 0,-1-4-10 0,1-2-18 16,-1-6-16-16,1-6-31 0,-4-4-31 15,2-8-30-15,-4-2-43 0,-1-4-55 0,0-8-97 0,-4-7-187 16,2 1-162-16,-3 4 627 16</inkml:trace>
  <inkml:trace contextRef="#ctx0" brushRef="#br0" timeOffset="18383.8914">9180 13540 0 0,'0'0'487'0,"0"0"-41"15,0 0-74-15,0 0-67 0,0 0-84 0,0 0-70 16,0 0-71-16,0 0-77 0,0 0-39 0,0 0-9 16,0 0 8-16,0 0 31 0,37-131 10 15,-7 114-11-15,0 0-11 0,2 1-78 0,1-2-169 16,-7 7-424-16,-9 3-181 0</inkml:trace>
  <inkml:trace contextRef="#ctx0" brushRef="#br0" timeOffset="18558.1941">8700 13021 2864 0,'0'0'23'15,"0"0"-5"-15,0 0-25 0,0 0-62 0,0 0-155 16,0 0-1-16,0 0 13 0,0 0 49 15,0 0 109-15,0 0-64 0,0 0-84 0,0 0-128 16,0 0-235-16,99-28-171 0</inkml:trace>
  <inkml:trace contextRef="#ctx0" brushRef="#br0" timeOffset="19315.7865">4219 15434 999 0,'0'0'71'0,"0"0"-40"16,0 0 0-16,0 0 4 15,0 0 21-15,0 0 40 0,0 0 42 0,0 0 37 16,0 0 8-16,0 0-16 0,0 0-37 15,0 0-40-15,0 0-28 0,0 0-28 0,-92 13-17 16,92-13-7-16,0 0-11 0,0 0-8 0,4 0-12 16,-2 0-14-16,1-2 15 0,4 0 9 0,3-3 22 0,2-2 17 15,3-2-7-15,4-3-2 0,7-2-8 16,2-3 3-16,4-3-5 16,2-5-2-16,7 2 1 15,1-2-9-15,5 0 5 0,-2 0-5 0,2 1 1 0,-5 1 5 16,-3 4-7-16,-3 5 4 0,-2 0-4 0,-1 3-3 0,-7 1 2 0,-2 3-6 15,-3 1-5-15,-5 3-20 0,-2 2-27 0,-5 1-41 16,-5 0-37-16,1 0-40 0,-3 3-54 0,0 2-130 16,-2-2-288-16,0 0 83 0</inkml:trace>
  <inkml:trace contextRef="#ctx0" brushRef="#br0" timeOffset="20749.0374">11633 9632 0 0,'0'0'0'16,"0"0"0"-16,0 0 0 0,0 0 0 0,0 0 0 0,0 0 134 0,0 0 8 0,0 0-13 0,0 0-28 16,0 0-39-16,0 0-61 0,0 0-50 0,0 0-30 15,0 0-22-15,-57-64-18 0,57 64-27 0,0 1 71 16,0 4 75-16,0 4 88 0,0 5 78 0,0 4-19 16,0 7-32-16,1 7-22 0,-1 8-12 15,-2 6-5-15,-2 6-17 0,-2 7-12 0,2 4-9 16,-5 5-1-16,2 5 5 0,3 4 10 0,-4 4 11 15,0 6 6-15,4 3-10 0,-2 3-1 0,2 2 0 0,-1 0 0 16,3 1 13-16,-1 1-3 16,-2 3-10-16,3 1-8 0,1 1-5 15,0 4 0 1,0 2 3-16,1 5 2 0,0 3-7 0,-1 2-8 16,1 5-7-16,-1 0-1 0,-3 1 5 0,3 1 2 0,-1-1 1 15,1 2-5-15,0 0-4 0,1 2-4 0,0-1 0 0,1 2 3 16,0 0-5-16,0 1 9 0,-1-2 1 0,1 0 1 0,-1-5 8 15,0-3-12-15,0-4-1 0,0 0-3 16,6 0-9-16,-1 3 2 0,4-2-2 0,-2-3 1 16,-4-7 7-16,-2-3-2 0,1-6 0 0,2-1-5 0,-2-1-5 15,-1 1-1-15,1 2 1 0,4 1-1 16,-4 5 1-16,-1-1-5 16,0 2-1-16,0-6 1 0,-3-7-4 15,-1-4 7-15,-5-5 3 0,5 0 6 0,-3 0 4 16,3 3 3-16,-2-3-2 0,2 1-5 0,0-3 1 0,-2-1-1 0,5-1 0 15,0 0-3-15,0-3-8 0,5 2-3 16,-2-3 3-16,0 0 2 0,1-7 3 0,-2-2-4 0,-2-8-4 16,1 2-7-16,-1-1-4 0,1 4 6 15,1-2-3-15,-2 0 5 0,3 0 0 0,-1-4-4 16,0-8-4-16,-1-8-2 0,5-9 12 0,-3-2-5 16,-2-1 9-16,4 3 4 0,-2-2-20 0,-1 3 5 15,0 2-17-15,4-3 6 0,-4 1 19 16,0-3-12-16,3-1 19 0,-3-4-17 0,-1-1-8 15,-1-3 9-15,1 1 0 0,-1-1 7 0,0-4 2 0,0 0-8 16,0-2 2-16,-1-2-7 0,-1-2 15 16,0 0 11-16,-4-2-4 0,5 0 3 0,-2-1-31 15,-1-3-4-15,2-1 3 0,1-2 2 0,0 0 9 16,0-3-16-16,1 0-24 0,0 0-35 16,0 0-51-1,0-8-93-15,0-2-153 0,-1-1-330 0,1 1-405 0</inkml:trace>
  <inkml:trace contextRef="#ctx0" brushRef="#br0" timeOffset="21716.6179">10455 10823 450 0,'0'0'48'0,"0"0"16"0,0 0 46 16,0 0 25-16,0 0-30 0,0 0-63 0,0 0-100 15,0 0-54-15,0 0 9 0,0 0 34 16,0 0 39-16,-26-36 17 0,31 36 61 16,-1 2 36-16,4-2 28 0,3 0 24 0,1 0-40 0,4 1-22 15,-3 0-17-15,7 0-11 0,-1 0-6 16,4 0 2-16,4-1 8 0,3 0 8 0,4 0 5 16,6 0 4-16,7-2-7 0,-1-3-8 15,10-2-2-15,0 0-11 0,5-3-7 0,7 1-5 16,0 1-12-16,5-5 4 0,1 3-4 0,3-3-2 0,-2 3-1 15,4-1-4-15,-4-2-1 0,3 2 3 16,-3 1-2-16,3-1 0 0,-5 3-2 16,0-3-1-1,2 4-3-15,-9-3 4 0,1 3 0 0,-6-1 2 0,-5 0 4 0,-1 2-5 16,-7 0 0-16,-2-2-1 0,-6 3 0 0,-2 0 2 0,-6 0 0 16,-7 1 4-16,0-1 2 0,-10 0 2 15,1 2 8-15,-9 0 9 0,-1 2 15 0,-4 0 27 0,-2 1 22 16,0 0 14-1,-2 0-37-15,-1-4-39 0,-4 2-50 0,-2-3-52 0,-2 1-7 16,0-1-13-16,-2 1-6 0,-3 0 2 0,3 0-13 0,-3 0-20 0,4 0-53 16,0 1-81-16,1-1-83 0,1-1-89 15,1 1-52-15,0-1 282 0,6 0 200 16,1 1 0-16</inkml:trace>
  <inkml:trace contextRef="#ctx0" brushRef="#br0" timeOffset="21939.8256">12468 10246 0 0,'0'0'0'16,"0"0"0"-16,0 0 0 0,0 0 129 0,0 0 110 15,0 0-8-15,0 0-1 0,0 0-11 0,0 0-37 16,0 0-40-16,0 0-42 0,0 0-32 0,0 0-19 16,0 0-12-16,113-65-6 0,-93 67-7 15,6 4-3-15,0-1-10 0,7 4-4 0,2 2 1 16,1 1 0-16,3 2 0 0,0 1 3 16,2 2-7-16,-3 3 2 0,1 2-4 0,-5 1 0 15,-3 2-2-15,-3 2 2 16,-6 2 3-16,-5 1 1 0,-7 3 7 0,-6 3-3 0,-4 4 2 15,-7 4-5-15,-13 3-20 0,-10 4-38 0,-9 3-70 16,-9 5-183-16,10-14-338 16,9-15-51-16</inkml:trace>
  <inkml:trace contextRef="#ctx0" brushRef="#br0" timeOffset="29505.2393">14306 9924 0 0,'0'0'0'0,"0"0"0"0,0 0 0 0,0 0 0 15,0 0 0-15,0 0 0 0,0 0 0 16,0 0 0-16,0 0 0 0,0 0 0 0,0 0 0 16,0 0 0-16,6-46 79 0,-7 44-12 0,0 1-6 15,-3 0 2-15,2-3 3 0,-4 1 6 16,4 0 1-16,-2 1-5 0,0-2 0 0,1 2-5 16,-2 0-6-16,1-2-1 0,-3 2-9 0,1-2-4 15,-3 2-2-15,0 0-4 0,-1-1 3 0,0-1-6 16,-1 1-3-16,-3 1-8 0,1-1-6 0,-2 3-2 15,-1 0-6-15,-2 0 0 0,3 0-2 16,-3 1-1-16,2 3-1 0,-1-1-1 16,-1 2-1-16,1-3 0 0,-1 3 0 0,1 0 2 0,-3 0-1 15,0 1 2-15,1 1-2 0,0 0 0 16,0 1 2-16,-1-1 0 0,2 2 2 0,0-1 1 16,0 2-2-16,2 1 0 0,-1-1-2 0,0 1-3 15,1 0 1-15,-1 0-1 0,-1 1 1 0,3 0-2 16,-1 3 0-16,4-2-2 0,-4 2 0 0,3 2 2 15,-2-2-1-15,0 2 4 0,3 3-3 16,-1-1 1-16,0 2-1 0,2 1-1 0,0 1 3 16,0 2-1-16,3-2 0 0,1 3 0 0,-1 0-3 15,2-1 0-15,2-2 2 16,1 0-2-16,0 2 5 0,1-2-2 0,2-1-2 0,0 1 3 0,0-1-4 16,0 0 3-16,0-1 2 15,0-1-1-15,5 1 3 0,-1-2-3 0,0 0 1 16,4-1 0-16,-2-1-2 0,0-2 3 0,1-1 1 0,3 0 1 15,1-1-1-15,-2-3 1 0,3 0 2 0,0-2-1 16,4 1-1-16,-1-5-9 16,3 1-7-16,0-3-9 0,3 0-10 0,1-2-12 0,3-3-16 15,0-4-15-15,4-1-22 16,0-3-24-16,1 1-28 0,0-1-33 0,1-1-21 0,-1 1-15 16,0-2 26-16,1 1 188 0,-3-1 0 0,1-1 0 15,-1-1 0-15,3-1 0 0,-2-1 0 0,-8 3 0 16,-5 4 0-16</inkml:trace>
  <inkml:trace contextRef="#ctx0" brushRef="#br0" timeOffset="29963.6805">14494 10282 0 0,'0'0'0'0,"0"0"0"16,0 0 0-16,0 0 0 0,0 0 0 0,0 0 0 16,0 0 3-16,0 0 177 0,0 0 2 0,0 0 3 15,0 0-1-15,0 0-17 0,0 0-22 16,0 0-34-16,6-53-32 0,-11 53-35 0,0 0-24 15,-3 0-12-15,0 4-2 0,-1 2 3 0,-3 1-2 16,1 2 6-16,1 2 0 0,-4 3 1 16,0 2 2-16,-1 2-3 0,1 2 2 15,-1 1 2-15,2 3 3 0,-1 0 6 16,1 1 3-16,3 2-3 0,-3-1-2 0,3 1-6 0,3 0-4 16,1 1-3-16,-2-3-2 0,3 0-2 15,3-1-2-15,-1-1 0 0,2-3-4 16,1 0 1-16,0-3 0 0,0 1 0 15,5-3 2-15,1 0-3 16,2-2 4-16,0 0 2 0,2-4 7 0,6-1 6 0,-2-4 4 16,3 0 8-16,4-4 3 0,0 0 5 0,1-5 4 0,3-6 0 0,-1-4-3 0,3-3-9 15,-1-3-7-15,2-3-10 0,-3-1-4 0,1 1 1 16,-4-3 1-16,1-2 7 0,-4 0 3 0,-2-3 0 16,-4 0 2-16,-1-2 0 0,-5 1-1 15,0 1 6-15,-7 3-5 0,0-1 2 0,-4 4-4 0,-8 5-10 16,0 0-5-16,-5 4-14 0,-6 2-13 15,3 5-11-15,-2 1-10 0,-2 4 3 16,3 3 0-16,-3 2 4 0,3 0 1 0,1 6-11 16,4 1-18-16,0 6-38 0,3 2-77 15,1 3-121-15,1 2-175 0,4-2-181 0,2-2 371 16,3-8 282-16</inkml:trace>
  <inkml:trace contextRef="#ctx0" brushRef="#br0" timeOffset="30450.9351">14796 10240 0 0,'0'0'0'0,"0"0"0"0,0 0 191 0,0 0-38 15,0 0-55-15,0 0-45 0,0 0-22 0,0 0 0 16,124-25 9-16,-112 33 12 0,1 0 8 16,-2 1-1-16,-1 4 7 0,-5 2 1 0,-1 3 2 15,-3 1 11-15,-1 4-8 0,1-1-9 0,-6 1-11 0,-1 1-17 16,0-1-6-16,-4 0-7 0,1-2-6 15,2 0-2-15,-2-2-6 0,-1 0 2 0,1-2 0 16,2-1 1-16,0-1 1 0,0-3 3 16,1-2 2-16,3-2 3 0,-2-2 4 15,3-1 1-15,1-2 8 0,-1-1 20 16,1-2 25-16,1 0 29 0,0 0 21 0,0 0-24 0,0-5-28 16,0-2-37-16,-1-4-36 0,1-3-2 0,0-4-5 15,0-4 0-15,5-2 1 0,1-4-1 0,3-2 2 16,4-2-1-16,0 0 1 0,2 0-5 0,-1 4-2 15,2 4-3-15,-1 3-6 0,1 5-5 0,-2 3-7 16,4 4-2-16,-1 4 1 0,1 1 2 0,2 2 4 16,0 2-1-16,0 4 0 0,1 5 6 0,-2 4 3 15,-3 2 4-15,-2 2 5 0,0 4 0 16,-3 0 5-16,-4 2 4 16,-2 1 3-16,-2-1 3 0,-3 1 0 0,0-2-1 0,0 0-2 15,-5-3 1-15,1 1 1 0,-4-2 3 16,2 1 6-16,-3 0-2 0,1-3 2 0,0 2-1 0,-1-4-4 15,0-2 0-15,1-1-15 0,2-2-22 0,-1-2-38 16,1 0-55-16,1-3-84 0,2 0-119 16,1-3-173-16,0 1-148 0,2-1 634 15</inkml:trace>
  <inkml:trace contextRef="#ctx0" brushRef="#br0" timeOffset="30989.4214">15262 10596 0 0,'0'0'0'0,"0"0"0"0,0 0 0 16,0 0 56-16,0 0 2 0,0 0-41 0,0 0-13 15,0 0 5-15,0 0 6 0,0 0 14 16,50-120 19-16,-40 104 18 0,-2-1 25 0,0 0 17 15,0-1 21-15,2-2 13 0,-2 0-1 0,1 2-3 16,1-1-18-16,0 2-17 0,-1 2-22 0,2 2-28 16,0 1-23-16,2 1-21 0,2 3-5 15,0 0-4-15,1 3 2 0,-1 0-1 16,3 3-7-16,-3 2 0 0,3 0-3 16,0 1 0-1,-3 5 3-15,3 3-4 0,-2 0-1 0,-1 4 2 0,0 1 1 16,0 2 5-16,-2 1-1 0,1-1 0 0,-5 2 2 0,-3 0 3 15,2 0 6-15,-6 4 2 0,-2 1 8 16,0 3 1-16,1 1 5 0,-7 3 3 0,-3 0-2 16,-1 1 1-16,-6 2-5 0,3-2 1 0,-6 0-1 0,3-2-6 0,1-1-4 0,-3-1-20 15,5-1-31-15,-3-2-31 0,4-2-49 0,1-3-55 16,5-3-85-16,-3-3-132 0,3-1-135 16,1-4 528-16,2-3 0 0</inkml:trace>
  <inkml:trace contextRef="#ctx0" brushRef="#br0" timeOffset="31491.7269">15996 10237 1272 0,'0'0'-102'15,"0"0"2"-15,0 0 12 0,0 0 56 16,0 0 90-16,0 0-14 0,0 0-22 0,2 150-9 15,-1-111-6-15,-2 2 1 0,0 0 3 0,-6 4 6 0,-2-2 2 16,0 2 2-16,-5-5-2 16,2 1 5-16,-4-5 0 0,1-1 0 0,0-4 5 15,1-2-3 1,3-4-2-16,-1-3 3 0,2-2-6 16,1-5-2-16,1-4 3 0,5-3 2 0,0-4 9 15,1-1 27-15,2-3 25 0,0 0 36 0,0 0 26 0,0-3-38 0,0-6-38 16,0-4-49-16,0-5-44 0,0-7 5 0,1-3 6 15,4-7 3-15,0-3 3 0,1-3 3 0,3-5-3 0,0-3 4 16,3-4-2-16,0-3-1 0,5-2 0 16,-1 0-5-16,2 3 4 0,1 5 0 0,2 4-5 15,-1 6 1-15,-1 8-13 0,1 7-12 0,1 7-9 16,-2 5-11-16,2 5-3 0,2 4-1 0,0 4 6 16,2 2 2-16,-4 7 10 0,1 3 6 15,-3 4 5-15,1 3 7 0,-8 3 2 0,-1 4 6 0,-4 0 6 16,-5 1 1-16,-2 2 10 0,-1-3 0 15,-4-1 2-15,-4-3 8 0,-3-2-2 16,-1-2 3-16,-2-2 6 0,-4 0-3 0,0-1 2 16,-4 0 0-16,-3-1-4 0,1-1 2 0,-1 0-4 0,2-1-5 0,-2-2-9 15,3-2-15-15,3-1-20 16,-1-6-29-16,3 1-55 0,4 0-85 16,0-2-100-16,4 0-103 0,2-2-50 15,3-1 458-15,3 3 0 0</inkml:trace>
  <inkml:trace contextRef="#ctx0" brushRef="#br0" timeOffset="32164.3115">16392 10481 0 0,'0'0'145'0,"0"0"-37"16,0 0-51-16,0 0-6 0,0 0 3 15,0 0 8-15,0 0-20 0,0 0-9 0,0 0-4 16,0 0 0-16,118-35-3 0,-101 28 0 0,0-2 2 16,-1 0 1-16,-2 0 7 0,-1 0 10 0,0 0 23 15,-3 0 35-15,2-1 21 0,-3 1 19 0,-2 0-1 16,1 2-11-16,-5 0-16 0,0 1-18 16,0 0-18-16,-2 3-16 0,-1 0-10 15,0-1-1-15,0 2-3 0,0 0-3 0,-1-1-13 0,-3 1-15 16,-1 1-16-16,-4 0-20 0,0 1-8 0,-1 0-9 15,-2 1 3-15,0 3 7 0,-4 2 3 16,3 2 3-16,-1 2 2 0,-1 2 3 0,0 3 6 16,-2 2 4-1,2 5 5-15,-1-1-1 0,-1 2 3 0,5 0-2 0,1 2-2 0,-1 1 2 16,3 0-2-16,1 0 0 0,3-2-2 0,0-1-2 0,4-4 4 16,1 0 0-16,2-3 1 0,6 0 4 15,2-4-3-15,1-1-1 0,4-2 7 16,1-2-1-16,3-1 12 15,2-4 4-15,4-2 0 0,0 0-3 0,5-4-8 0,2-6-7 0,2-7-8 0,3-1-7 16,-2-5-3-16,1-6-6 0,1-2 3 16,-2-5-2-16,1-2-5 0,-2-3-3 15,2-4-5-15,-3-3 2 0,-1-4 2 0,-1-3 8 16,-1-2 9-16,0 0 6 0,-2-2 10 0,-5 0 2 16,3 3 1-16,-4 2-1 0,-3 1 3 0,-4 5 6 15,-2 6 7-15,-4 6 13 16,0 7 3-16,-2 8 3 0,-2 6-9 15,-2 4-12-15,0 6-14 0,-2 3-35 0,-1 2-52 0,0 0-3 16,0 7 4-16,0 5 29 0,0 5 54 0,-1 6 10 0,-5 8 10 16,-2 2 3-16,-2 6 0 0,-3 4-2 15,-1 3-5-15,-5 4-7 0,-1-1-1 0,-1 6 1 0,-5 2 1 16,3 0-2-16,1 2-3 16,2-2-4-16,1-6 1 0,3 0 3 15,3-4-3-15,2-4 5 0,4-4-3 16,1-4-4-16,-2-5-2 0,2-3-13 0,1-4-22 0,0-3-44 0,0-4-79 0,-3-2-141 15,0-3-248-15,2-4-253 0,2-3 659 16</inkml:trace>
  <inkml:trace contextRef="#ctx0" brushRef="#br0" timeOffset="32946.3887">16865 10339 1946 0,'0'0'7'0,"0"0"-67"0,0 0-9 0,0 0-6 16,0 0 19-16,0 0 55 0,0 0 2 0,0 0 4 16,138 8 3-16,-104-7-1 0,1 0 4 0,-1-1 0 15,4 0-3-15,-5-5 1 0,1 0-2 16,-1-3 1-16,-3 1 2 0,1-3 1 16,-1 0 1-16,0-2 1 0,-2-1 0 0,1-3-1 0,-1 2 0 15,0-1 0-15,-6 1-4 0,0 0 0 16,-3 2-1-16,-1 1 1 0,-4 0 9 0,-1 0 9 15,-3 1 17-15,-3 1 11 0,-3 0 5 0,-4 1-5 16,0 0-10-16,-4-2-13 0,-5 3-17 16,-3 0-16-16,-1 3-18 0,-5 0-10 0,-3 2 1 15,1 2 2-15,-5 0 10 0,0 1 4 0,-1 7-1 0,-1 4 1 16,-2 3-7-16,2 4 1 0,-1 4 0 16,1 3 0-16,-1 5 3 0,3-2 4 0,0 5-2 15,5 0 3-15,4 1 1 0,-1 0-1 16,7-5 4-16,1-1 1 0,5-1 1 0,-1-4-1 15,5-1-1-15,2-1-1 0,-1-2 1 0,4-2 6 0,4-1-1 16,1-3 3-16,1-2 0 0,0-3 0 16,3-2 12-16,1-3 6 15,1-3 14-15,1-1 13 16,4-1-3-16,6-6 3 0,0-5-6 0,5-3-9 0,1-4-1 16,0 1-10-16,4-5-1 0,-4-1-1 0,4-3-4 0,-4-1-2 0,2-2-5 15,2-1-5-15,1 1-3 0,-4 1-3 0,1 4-3 0,-4 2-7 16,-6 8 4-16,2 2-4 0,-4 7-3 15,-4 2-4-15,0 4-18 16,-6 0-6-16,1 6-5 0,-4 5 1 0,-3 2 16 16,2 2 7-16,-6 5 9 0,1 2 7 0,-4 1 2 0,0 3 6 0,-6-1 3 15,-1-2-1-15,1-2 1 0,-1-6-3 16,3-2 4-16,-2-2-3 0,4-6 6 16,0 0 7-16,0-3 8 0,-1-2 18 0,2 2 6 15,1-2 12-15,0 0 5 0,0 0 3 0,0 0 12 16,0 0 2-16,0 0-3 0,1-5-24 15,2-3-26-15,2-4-22 0,1-3-14 0,4-2 3 0,3-7 3 16,0-4 1-16,7-2 2 0,1-3-2 16,4-1 3-16,-1 4-3 15,-2 1-1-15,2 7 1 0,-2 2-4 0,-1 5-5 0,-2 3-6 16,1 5-3-16,0 2-2 0,-3 3-3 16,3 2-1-16,-3 1 0 0,-3 7-5 0,-1 2 1 0,-2 4 2 15,-6 1-1-15,2 4 12 0,-5 2 13 0,-2 3 5 0,-3 2 8 16,-4 3 4-16,-4 0-2 0,0 1 1 15,1-3 2-15,-2-3-8 0,3-2 0 16,1-4-4-16,5-3-8 0,2-3-1 0,1-1-11 16,0-3-23-16,0-1-39 0,4-1-77 0,3-2-107 15,2-4-143-15,3 1-248 0,-2-2 114 0,-5-3 543 0</inkml:trace>
  <inkml:trace contextRef="#ctx0" brushRef="#br0" timeOffset="33800.104">18689 10152 748 0,'0'0'347'0,"0"0"-9"0,0 0-65 16,0 0-107-16,0 0-71 0,0 0-64 0,0 0-47 0,0 0-38 15,0 0-35-15,0 0 3 0,0 0 22 16,0 0 45-16,0 0 47 0,0 0 13 0,-46 42 0 16,23-17-11-16,0 0-8 15,-2 4-4-15,-1-1-6 0,5 1 6 0,2-2 5 0,1-2 1 16,6 0-1-16,2-4-7 0,0-1-7 0,5 1-4 15,-1-2-2-15,3 0 0 0,-2-1 0 0,6-1 0 16,-1-1-3 0,0 0 3-16,4-3 2 0,0-1 0 0,5-3 8 15,2 0 1-15,-1-3 7 0,2 0 9 0,5-3 1 16,1-2 4-16,1-1-2 0,3 0 1 0,2-7 0 0,3-4-6 16,-2-4-4-16,4-4-7 0,0-1-5 15,-1-4-2-15,1-1-5 0,-3-1 1 0,4-3-6 0,-3-2 0 16,-2 1 2-16,-1 1 0 0,-3 2 3 0,-6 5 0 15,0 3-4-15,-3 3 0 0,-1 5-3 16,-3 1 1-16,-3 5-1 0,0 1-5 16,-3 2-8-16,-2 2-24 0,1 0-19 0,-1 0-5 15,0 5 4-15,0 1 16 0,0 3 18 16,0 2 9-16,-1 3 7 0,-5 1 6 16,4 2 5-16,-2-1-2 0,-1-2-2 0,4 2 0 15,0-2-1-15,1 0 2 16,1-3-3-16,0 1 3 0,5-3 3 0,-1-1-1 0,4 0 5 0,0-2-3 0,2-1 3 15,1-2 5-15,4 0 3 0,3-2 6 0,2-1 0 0,3-4 2 16,4-3-4-16,0-3-1 0,2-3-3 16,-3-2-3-16,3-2 1 0,0-2-3 0,-1-2-1 15,-2-1-1-15,-1 1 1 0,2-2 2 16,-4-1 4-16,1 2 2 0,-10 3 4 0,1-1 0 16,-6 2 2-16,-2 4 0 0,-5 0 2 0,-3 2 0 15,-1 2-4-15,1-1-1 0,-8 3-10 0,1 1-10 0,1 1-7 16,-3 2-11-16,-1 4-14 0,0 0-14 15,-2 6-10-15,-5 7 0 0,-2 7 9 0,-1 1 20 16,0 8 13-16,-1 3 9 0,2 0 4 0,5 1-3 16,3-2-4-16,3-4-3 0,6-2-2 15,2-2 2-15,0-4 5 0,5-2 3 0,3-1 1 16,1 0 3-16,3-3 0 0,3 0 1 0,0-2 5 16,4-2 4-16,0-3 6 0,1-2 10 15,-2-4 10-15,-1 0 13 0,1-4 4 0,2-4-3 0,2-2-5 16,4-4-14-16,-2-2-9 0,6-2-4 15,1-2-4-15,5-3 0 0,-2-2 1 0,-1-3-1 16,5-1-4-16,-3 2-6 0,1 2-6 0,-4 4 0 16,1 3-1-16,-5 5 1 15,1 3-4-15,-6 6-5 0,2 1-8 0,-4 3-6 0,-1 4-1 16,-3 4-7-16,-2 4 1 0,-4 3 2 16,0 2-2-16,-4 3 4 0,-5 3 2 0,-1 2 12 0,-6 2 14 15,-11 2 10-15,0-1 7 0,-7 1-2 16,2-4-5-16,-2-1 0 0,1-6 3 0,-1-1 1 15,0-5 0-15,-2 1 2 0,-2-3-4 16,-3-2-6-16,1-1-26 0,-1-2-67 0,-1-5-125 0,-2 0-276 16,5 0-461-16,11-4 368 0</inkml:trace>
  <inkml:trace contextRef="#ctx0" brushRef="#br0" timeOffset="33974.5927">19400 9657 2824 0,'0'0'3'0,"0"0"-42"15,0 0-50-15,0 0-4 16,0 0 6-16,0 0 13 0,0 0-54 0,0 0-214 16,0 0-331-16,0 0-257 0,0 0 558 0</inkml:trace>
  <inkml:trace contextRef="#ctx0" brushRef="#br0" timeOffset="34557.9465">14452 11744 2407 0,'0'0'2'0,"0"0"-45"15,0 0-6-15,0 0 3 0,0 0 17 16,126-65 12-16,-82 61 8 0,7-1 5 0,7-3 0 16,9-2 9-16,6-3 0 0,11-2 9 0,4-2 13 15,9-3 8 1,7 0 15-16,10-3 4 0,9 3-2 15,9-3-5-15,12 2-8 0,4 0-7 0,11 0-5 16,6 0 1-16,7 2-2 0,3 1-4 0,7 2 1 0,0-1-7 0,1 0 6 16,1 1 3-16,1-2 4 0,0 2 10 0,1-2-1 0,-8 0 1 15,1 0-5-15,-9 0-9 0,-5 2-5 16,-10-2-3-16,-7 2-4 0,-11 0-2 16,-6 0-2-16,-10 4-1 0,-9-3-1 0,-11 7 3 0,-11-2-7 15,-14 4-2-15,-9 2 2 0,-18 1-7 16,-14 2 5-16,-9 0 1 0,-13 1-3 0,-12 0-2 0,-2 0-13 15,-18 0-15-15,-15 0-32 0,-20 6-54 16,-21 2-73-16,-26 4-117 0,-15 1-174 0,17-1-353 16,29-3-185-16</inkml:trace>
  <inkml:trace contextRef="#ctx0" brushRef="#br0" timeOffset="36333.4698">21819 10349 0 0,'0'0'0'0,"0"0"0"15,0 0 0-15,0 0 0 0,0 0 0 0,0 0 0 16,0 0 138-16,0 0 26 0,0 0-9 0,0 0-4 16,0 0-6-16,60-120-10 15,-59 114-10-15,1 0 5 0,-2 0 4 0,-2 2-8 0,2 1-31 16,-5-1-42-16,-3 2-44 0,-2 1-34 0,-5 1-11 16,-1 0-3-16,-4 6 6 0,0 2 11 15,-2 4 4-15,-1 0 5 0,4 3 0 0,1 2 3 0,2 1 5 16,2 1 1-1,3 0 2-15,0-2-3 0,4 1 0 0,1-1 0 0,3 0-3 16,3-2 3-16,0-2 1 0,0-2 1 16,6 1 4-16,3-1 3 15,1-1 2-15,4-1 3 0,1 1 2 0,4 0 2 0,2-1-2 16,4 0 3-16,-1-1 0 0,2 1-3 0,-1 2-2 0,0 0-4 16,-2 2-4-16,-4 2-7 0,-2-1-7 0,-2 1-3 0,-4-1-5 15,-3 1 1-15,-4-3 5 0,-4 2 2 16,0 0 4-16,-5-1 1 0,-6 0 4 15,-3 0 6-15,-6-2 3 0,0 1 5 0,-3-3 3 0,-2-1 2 16,-1-3 2-16,2-3 4 16,0-1 8-16,3-1-1 0,1 0-4 0,4-3-7 15,-1-3-29-15,7-1-39 0,2-2-80 0,-1-3-131 0,6-1-243 16,2 3-4-16,1 4 509 0</inkml:trace>
  <inkml:trace contextRef="#ctx0" brushRef="#br0" timeOffset="36627.3035">22389 10037 1093 0,'0'0'449'0,"0"0"-379"0,0 0-57 16,0 0-75-16,0 0-35 0,0 0 10 16,0 0 37-16,0 0 58 0,0 0 2 15,0 0 5-15,-49 129-1 0,35-96 2 0,0 2-2 16,-3 2-1-16,-1 0 4 0,2 2-7 0,-5-1 6 15,3-2 1-15,-3 0 0 0,1-1 4 0,0-3-7 16,1-3-3-16,2-1-5 0,2-1-4 16,1-3 2-1,2-2-1-15,2-1 1 0,2-3 0 0,2 0 1 0,4 0 2 0,0-1 2 16,4-3-2-16,0-1-12 16,4-3-48-16,2-2-61 0,2-5-83 15,1-3-116-15,3 0-140 0,2-5-5 0,-2-1 458 16,-6-1 0-16</inkml:trace>
  <inkml:trace contextRef="#ctx0" brushRef="#br0" timeOffset="37466.3216">22572 10311 0 0,'0'0'0'0,"0"0"0"15,0 0 439-15,0 0-116 0,0 0-101 0,0 0-95 16,0 0-80-16,0 0-51 0,0 0-45 16,0 0 6-16,0 0 12 0,0 0 22 0,0 0 30 15,0 0-8-15,-41 10-1 0,13 13-5 0,0 0-5 16,-2 3-2-16,2-1-2 0,0 0 0 0,3 0 2 15,4-4 1-15,0-2 3 0,3 1-2 16,7-4-5-16,1 1-1 0,1-3-2 0,4-1 4 16,3-1 4-16,2-1 0 0,0-1 2 15,0-2 2-15,0-1 3 0,5-2 8 16,2-2 11-16,3 0 13 0,3-3 15 0,3 0 7 16,4-1-3-16,5-4-7 0,1-6-9 15,4-2-10-15,1-2-9 0,1-2-13 0,3 0-13 0,-1-2-8 0,-2-1-11 16,3 2-5-16,-8 1-3 0,1 2 1 0,-3 3 7 15,-6 2-2-15,-2 3 0 0,-2 3-2 16,-5 2-9-16,-4 2-9 0,-1 0-9 16,-2 4-3-16,-3 4 7 15,0 3 20-15,-3 3 15 0,-3 4 10 0,-3 4 8 0,-1 4 2 0,-4 2 0 0,3 0 1 16,2 1-6-16,2-5 0 0,3-4-2 0,3-4-1 16,1-6 3-16,0-4 1 0,5-2 8 15,1-1 21-15,1-3 19 0,5 0 17 16,4-7 3-16,5-2-14 0,7-5-17 0,0-1-14 0,2-2-7 15,2-4-4-15,1-3 1 0,0-3-2 16,5-1-2-16,-3-3-1 0,2-4-3 0,2-1 2 16,-2-3-1-16,1-2-4 0,0-4-5 0,-3-1-8 15,1-1-4-15,-3-3-1 16,1 2 3-16,-5-1 9 0,-3 5 3 0,-5 5 11 0,-7 5 23 16,-4 8 33-16,-4 7 32 0,-2 6 10 15,-3 7-25-15,-1 4-81 0,0 2-83 0,-3 7-24 0,-2 7-3 16,-4 6 46-16,-4 7 55 0,-3 8 6 15,-4 5 8-15,-4 4-2 0,-3 8-3 16,-4 2-2-16,1 2-2 0,2-1 0 0,2-1-1 0,4-4 0 16,5-4-1-16,3-7-2 0,0-2 1 15,5-3 0-15,3-5-1 0,0-2 2 0,2-6 0 16,2-1 0-16,2-3-2 0,0-1 4 0,1-3 0 0,4-2 3 16,0-3 7-16,1-2 6 15,3-3 15-15,2-3 16 0,0-1 10 0,6-7 3 16,1-4-11-16,7-6-19 0,4-5-17 0,1-3-13 15,2-5-9-15,-1-3-8 0,3-5-11 0,-2-5-14 16,3-3-13-16,2-6-7 0,2-2 4 16,1-2 15-16,0-2 19 0,-3 3 15 0,0 0 11 0,-6 5 7 15,-4 7 15-15,-5 6 28 0,-5 8 27 0,-5 10 24 16,-5 6 4-16,-2 7-31 0,-1 3-65 16,-4 4-72-16,0 5-18 0,0 7 1 15,-4 5 37-15,-2 8 46 0,-5 8 6 0,-4 4 3 16,-4 6-2-16,-5 6 3 0,0 4-2 0,-5 4-2 0,-1 2 4 15,-2 2-2-15,2-3-3 0,0-3-1 0,6-4-5 16,3-8-1-16,4-7 0 0,5-4 0 0,0-7 1 16,1-4-1-16,2-4-2 15,-1 0-4-15,0-3-18 0,0-2-44 0,1-4-79 16,-3-3-130-16,-2-3-250 0,3-2-312 0,5 0 583 16</inkml:trace>
  <inkml:trace contextRef="#ctx0" brushRef="#br0" timeOffset="37711.5559">22995 10056 1899 0,'0'0'110'0,"0"0"10"15,0 0 18-15,0 0-13 0,0 0-50 0,0 0-59 16,0 0-80-16,0 0-12 0,0 0-4 15,0 0 25-15,0 0 47 0,0 0-9 0,0 0-48 0,0 0-55 16,12-46-68-16,-6 69-93 0,-4 4-127 16,1 3-222-16,-2-7 139 0,-1-7 491 0</inkml:trace>
  <inkml:trace contextRef="#ctx0" brushRef="#br0" timeOffset="38894.4167">22486 11470 0 0,'0'0'0'0,"0"0"0"0,0 0 0 0,0 0 328 16,0 0-15-16,0 0-51 0,0 0-34 0,0 0-34 0,0 0-8 15,0 0-18-15,0 0-18 0,19-115-32 16,-25 108-42-16,-3 0-38 0,-4 1-31 0,-4 1-17 16,-2 3-13-16,-5 2 5 0,-4-2 4 0,-2 7 1 15,-1 5 7-15,-2 2-5 0,1 2 0 16,5 0 2-16,-1 2-7 0,6-1 4 16,2-1 0-16,5 1 0 0,4-2 0 0,2 0 1 0,3 0-4 15,2 0-1-15,4 1 1 0,1 1 4 16,4 0 5-16,4 0 6 0,4 1 0 0,3 0 2 15,2 0 3-15,2 2-1 0,1 1 7 16,-1-2-5-16,3 1 1 0,-3 1 0 0,-3-1-6 16,1-1 2-16,-3 1-2 0,-2-1-1 0,-4 1 3 15,-2-1 0-15,-2 1 1 0,-3-2 0 0,-2 0-1 16,-5 0 3-16,-5 0 2 0,0-3 5 0,-3-4 5 16,-2 1 1-16,0-3 7 0,-1-2 0 15,0-1 2-15,0-4 6 0,-1 0 2 0,1 0 3 0,0-5-1 16,4-2-4-16,2-3-9 0,-1 0-9 15,2-2-14-15,4-1-16 0,2 1-11 0,2-1-13 16,1 2-7-16,5-3-3 0,3-1-6 16,8-3 8-16,0 1 4 0,6 1 6 0,2 0 8 15,3 0 3-15,5 2 2 0,-1 1 7 0,4 2 2 0,-2-1 6 16,2 1 0-16,1 0 2 16,0 0 2-16,3 1-2 0,1-2 3 0,0 2-3 0,-2-2 0 15,2 1 2-15,-4-2-4 0,0 0 2 16,-2-1 1-16,1 0-1 0,-3-1 6 0,-1 0 0 15,-6 3 2-15,-1 0 0 16,-7 1 3-16,-3 1 8 16,-5 2 16-16,-4 3 23 0,-4-1 19 0,-1 2 7 0,0 1-9 0,0 0-23 0,-6 1-27 15,-2 1-28-15,-2 1-14 0,-2 0-3 0,-2 6 2 16,-3 2 11-16,-1 2 6 0,0 5 5 16,-4 0 6-16,2 7 1 0,-2 4 3 15,0 3-1-15,1 1-2 0,3 1 0 0,3-2-3 0,4-5-1 16,6-2 1-16,5-5-2 0,0-1 1 0,1-3 0 15,4-2 2-15,4 1 5 0,2-2 1 0,3 0 6 16,2-3 6-16,1-1 0 0,6-3 1 0,2-1 2 16,3-2 1-16,3 0 1 0,3-7 2 0,3-3-3 15,2-4-7-15,3-4-7 0,-1-3-5 16,2-1-6-16,0-6-8 0,-3-4-8 0,2-3-10 0,-3-5-6 16,0-1 0-16,-2-4 1 15,-1-2 7-15,-2-1 11 16,-4 3 5-16,-4 4 18 0,-6 7 25 0,-6 7 24 0,-4 11 25 0,-7 5 9 0,-2 5-19 15,-1 5-35-15,0 1-55 0,0 1-31 16,2 6-4-16,-6 6 15 16,-6 6 34-16,1 6 17 0,-2 8 3 0,-6 4-1 15,2 6-3-15,-5 1-2 0,0 2 2 0,0 4 2 0,-2 1-3 0,-1 1 1 16,2-4-6-16,2-3-4 0,5-5-1 16,3-4-1-16,5-4-2 15,2-6-1-15,2 1-5 0,1-6-15 0,-1-2-34 0,0-4-25 16,1-4-84-16,1-5-86 0,0-5-62 0,0-1-84 15,0 0-158-15,0-2-111 0</inkml:trace>
  <inkml:trace contextRef="#ctx0" brushRef="#br0" timeOffset="39060.7839">23527 11599 812 0,'0'0'344'0,"0"0"-88"0,0 0-87 0,0 0-92 15,0 0-46-15,0 0-14 0,147-66-9 16,-109 57-1-16,4 1-1 0,3 0-3 0,-2 2-23 15,2 2-89-15,-5 2-213 0,-11-1-385 0,-10 2 135 0</inkml:trace>
  <inkml:trace contextRef="#ctx0" brushRef="#br0" timeOffset="39842.736">21517 11115 0 0,'0'0'0'0,"0"0"110"0,0 0 141 0,0 0-33 0,0 0-29 0,0 0-59 15,0 0-27-15,0 0-31 0,0 0-25 16,0 0-7-16,0 0 2 0,0 0 20 15,0 0 21-15,0 0 8 0,81-51-3 0,-50 47-11 16,6 2-15-16,4 1-5 0,5-1-3 0,8 1 0 16,8 1 2-16,11-1-4 0,6 0-8 0,11-2-4 15,10 3 0-15,7-3-9 0,9 3 1 16,3-4-3-16,5 1-10 0,4-1 6 0,0-1-4 16,1 1-1-16,0-1 6 0,-7-1-8 15,-4 1-3-15,-5-4 1 0,-9 4-2 16,-4-4 13-16,-8 3 12 0,-9 0 5 0,-10 0 3 15,-8 2-13-15,-9 0-11 0,-10 1-7 0,-11 3-3 0,-6-3-4 16,-10 3 2-16,-7-1-4 0,-9 1 5 0,-3 0 8 16,0 0-5-16,-8 0-5 0,-9 1-27 0,-12 4-55 15,-11 2-71-15,-16 2-146 0,11 0-273 16,9-3-674-16</inkml:trace>
  <inkml:trace contextRef="#ctx0" brushRef="#br0" timeOffset="41147.9032">14808 12436 0 0,'0'0'0'0,"0"0"0"0,0 0 0 16,0 0 0-16,0 0 0 0,0 0 0 0,47-122 216 0,-42 112 36 15,0 3-44-15,-2 1-32 0,-2 1-18 16,0 3-1-16,0 1-20 0,-1 1-34 0,0 0-66 16,0 0-85-16,0 0-37 0,0 6 2 15,-2 3 22-15,-3 4 48 0,-2 6 25 0,-2 5 0 16,-1 5-1-16,-2 3-5 0,-1 5-1 0,-1 2-4 15,2 3-1-15,-2 5 0 16,-2 0-1-16,4 1 1 0,-1 2-1 0,2-2 1 0,1-1 0 16,2-2 2-16,1-1 3 0,2-2 1 0,2 0 1 15,3-2-2-15,0 0-1 0,5-3 2 0,6-2-2 16,3-4 2-16,5-3 4 0,5-3 12 16,3-4 8-16,5-3 8 0,7-4 1 15,1-4-1-15,3-4-3 0,5-4-12 0,0-2-19 0,1-7-51 0,-1-4-85 16,0-3-130-16,-1-3-200 0,-15 4-118 15,-10 4 580-15</inkml:trace>
  <inkml:trace contextRef="#ctx0" brushRef="#br0" timeOffset="41405.7324">14645 12994 931 0,'0'0'160'0,"0"0"-41"0,0 0-19 0,0 0-65 0,0 0-66 15,0 0-32-15,0 0 4 0,0 0 42 16,0 0 31-16,0 0 1 16,0 0 1-16,0 0-3 0,138-32-4 0,-102 27-13 0,5-2-45 0,-1 2-90 15,2-3-125-15,3 3-199 0,-11 0 140 0,-11 1 323 0</inkml:trace>
  <inkml:trace contextRef="#ctx0" brushRef="#br0" timeOffset="41758.0412">15671 12708 1210 0,'0'0'-12'0,"0"0"-120"0,0 0-19 0,0 0 6 0,0 0 59 15,0 0 72-15,0 0 21 0,0 0 9 16,0 0 7-16,0 0-3 0,122 22 1 0,-99-27-1 16,0-3-5-16,-1 0 0 0,0-1-2 15,-1-2 4-15,-1-1 3 0,0-1 10 0,-3 0 10 16,0 1 4-16,1-1 7 0,-6 1 5 0,-1 2 5 16,-1-1 12-16,-2 3 13 0,-5 2 17 0,2 0 18 15,-5 1 24-15,0 1 0 0,-3 0-30 16,-5 1-43-16,-3 0-58 0,-4 3-38 0,-3 0-11 0,-6 3-1 15,-1 5 10-15,-2 4 9 16,-2 3 9-16,-1 4 8 0,1 3 0 0,1 3 1 16,1 2 0-16,-1 4-2 0,4 3 0 0,-1-4-1 15,4-1 0-15,6-2 0 0,2-4-3 0,8-3-1 16,0-3-1-16,3-2 0 0,2-1 2 16,2-2 1-16,5 1 2 0,7-2 3 15,3-2 3-15,7-2 6 0,4-2 2 0,9-4-7 0,1-1-51 0,6 0-107 16,2-7-195-16,-9 0-306 0,-10 2-2 0</inkml:trace>
  <inkml:trace contextRef="#ctx0" brushRef="#br0" timeOffset="42379.4742">16659 12554 712 0,'0'0'776'0,"0"0"-752"0,0 0-2 0,0 0 0 0,-139-7-8 0,112 22-12 15,-2 3-12-15,4 2-1 0,0 2 2 16,3 2 3-16,3 2 4 0,0 2 0 0,3 4 3 16,-1 1-2-16,-2 0 2 15,6-1 1-15,1-1-1 0,1-5 0 0,5-2-3 0,5-3 0 0,2-2-2 16,1-3 0-16,7 0 6 0,6-4 3 16,1 0 7-16,8-4 14 0,2-2 11 0,4-4 9 15,5-1-1-15,1-3-17 0,5-9-21 0,-1-3-21 16,0-4-21-16,2-5-7 0,-1-3 5 15,1-3 12-15,0-3 12 0,-2-4 7 16,0-4-7-16,2-5-12 0,-2-3-10 0,-2-4-5 0,1-2 6 16,-5-1 14-16,0-2 13 0,-7-2 10 0,-1 1 5 15,-6 2 10-15,-5 4 26 0,-6 5 45 16,-1 6 45-16,-6 6 40 0,-2 8 10 0,0 6-25 16,0 7-37-16,-1 6-51 0,-1 4-70 0,-1 4-84 0,-1 2-20 15,-2 9-6-15,-2 7 30 0,-6 9 59 16,0 5 11-16,-4 6 8 0,-3 7 3 15,0 5 1-15,-4 2-1 0,-1 2 0 16,1 1-1-16,0-2-1 0,4-2 3 0,0-3-3 16,3-5 1-16,5-5 1 0,-1-4-3 0,6-4 1 0,0-5-1 15,1-2 0-15,4-5 0 0,2-4 3 0,-3-2-3 16,4-5-1-16,0-1 2 0,0-2-1 16,0-4 4-16,4 0 16 0,-1 0 12 15,5 0 17-15,1-8 8 0,4-2-10 0,5-7-5 0,4-2-12 16,1-5-10-16,5-1 0 15,2-2-11-15,1 1-7 0,0 4-3 0,-1 2-4 0,-1 4-4 16,2 5-3-16,-1 3-8 0,0 3-10 0,-1 5 1 16,-2 0-1-16,0 8 6 0,-5 4 9 15,-2 0-2-15,0 8 6 0,-1 0 2 0,-2 4 1 16,-2 4 9-16,0-2 2 0,-3 3-6 0,-2-1-12 16,-3-1-48-16,-2-2-84 0,1-2-114 0,-2-2-165 15,-2-4-219-15,1-6 125 16,0-4 521-16</inkml:trace>
  <inkml:trace contextRef="#ctx0" brushRef="#br0" timeOffset="42964.0394">17643 12559 1561 0,'0'0'57'0,"0"0"-59"0,0 0-33 0,0 0-11 15,0 0-27-15,0 0 20 0,0 0 13 0,0 0 3 0,0 0 15 0,0 0 12 16,0 0 14-16,0 0 9 0,114 123-3 0,-109-98 0 16,-4 1-1-16,0 0 0 0,-1-1 3 15,-2 1 5-15,-4-3-2 0,4-2-6 0,-2-4-1 16,0-3-8-16,3-3 0 0,1-2 5 16,0-3-5-16,0-2 6 0,0-2 1 15,0-1 5-15,1 0 31 0,1-1 36 0,0 0 46 0,0 0 32 16,-1-2-12-16,2-4-39 0,5-3-46 0,1-4-41 15,3-3-12-15,2-6-1 0,3-2-2 0,0-3-6 16,2-2-3 0,-1-2-5-16,3 2 0 15,-3 2 7-15,2 3-4 0,-1 5-1 0,0 3-7 0,-2 3-12 16,-2 2-2-16,3 4-7 0,0 3-4 0,-3 3-8 0,3 1-6 0,-5 3-2 16,3 5 0-16,-3 4 10 0,-2 3 12 0,0 1 14 0,-2 2 7 15,2 3 4-15,-2 2 5 0,0 1 1 16,-1 0 4-16,3-2 3 0,-3-1-5 15,-1-3 0-15,3-3-1 0,0-3 0 16,-1-2 3-16,0-2 2 0,1-1 2 0,-3-1 3 0,-1-3 2 0,1 1 6 16,2-3 8-16,-5-1 11 0,4 0 15 15,-1 0 7-15,-1-6 0 0,4-2-9 0,3-2-13 16,2-3-11-16,2-2-3 0,-1-2-2 16,1-3-2-16,3-2 1 0,-3-1-2 0,-1-1-3 15,3 0 0-15,-1 3-6 0,-3-1-3 0,0 6 0 16,-2 0-9-16,-1 5-5 0,2 4-13 0,-3 2-15 15,-1 5-12-15,1 0-10 0,-1 3-3 16,2 6 9-16,-1 2 15 0,-1 7 14 0,1 0 15 16,1 5 8-16,2 2 3 15,-3 4 3-15,-1 1-5 0,-2 1-23 0,-2-1-68 0,4-2-116 16,-1-5-158-16,0-4-202 0,0-6 35 0,-5-5 533 0</inkml:trace>
  <inkml:trace contextRef="#ctx0" brushRef="#br0" timeOffset="43224.8832">18614 12339 2296 0,'0'0'69'0,"0"0"-48"0,0 0-14 0,0 0-76 15,0 0-24-15,0 0-5 0,0 0 9 0,0 0 69 16,0 0 13-16,0 0-8 0,0 0-10 0,0 0-12 0,0 0 2 15,0 0-8-15,20 111-15 0,-20-88-23 16,0 1-40-16,0-4-42 0,1-2-41 16,9-5-15-16,3-2-9 0,7-4-25 0,1-2-115 15,0-4 201-15,-9 0 167 0</inkml:trace>
  <inkml:trace contextRef="#ctx0" brushRef="#br0" timeOffset="43900.1441">19227 12451 0 0,'0'0'67'0,"0"0"388"0,0 0-203 0,0 0-164 0,0 0-78 16,0 0-10-16,0 0 15 0,0 0 22 16,0 0 11-16,-131 63 0 0,106-42 7 0,0 3-5 15,2 1 0-15,-1 3-3 0,-1 1-15 16,5 2-3-16,1 0-9 0,6 0-7 0,1-1 1 16,5-3-4-16,5-1-4 0,1-2 2 0,2-3 0 15,1-3-2-15,7 0 4 0,2 0 2 0,5-4 2 16,5-1 13-16,1-1 15 0,7-5 10 15,3-3 9-15,6-4-1 0,4 1-9 16,1-9-7-16,5-1-13 0,-3-7-10 0,4 0-10 16,-6-4-7-16,4 0-3 15,-5-2 0-15,-2-4 1 0,-7 1 2 0,-2-2 3 0,-5-1 0 0,-5 3 4 16,-6 1 6-16,-2 5 7 0,-8 3 6 0,-3 2 5 16,-2 4-7-16,0 2-12 0,-4 2-21 15,-4 3-21-15,-1 1-22 16,-2 2-16-16,0 3 1 0,0 6 8 0,-3 3 16 0,-1 3 20 15,0 2 8-15,1-2 5 0,8 2-1 0,-1-5-3 0,4 0-1 16,3-3-2-16,0-2 1 0,2 0 3 16,2-1 5-16,6-2 7 0,0 0 5 0,5-2 7 15,0-2 3-15,5 0 6 0,0-3 4 16,7-6-3-16,-2 1-3 0,3-3-8 0,0 2-4 16,-3-2-5-16,0 3-5 0,-3 1-2 0,-3 3-2 15,-5 1-7-15,2 3-5 0,-3 0-6 0,-1 3-4 16,-2 1-3-16,0 3 3 0,0 1-1 15,-3 2 3-15,-2 1 9 0,3 4 4 16,-2 0 5-16,1 2 6 0,1 1-1 0,2-5 4 0,4-1 3 0,2-4 3 16,4-4 9-16,3-3 7 0,4-1 7 15,4-6 5-15,2-6-2 0,4-3-2 0,2-3-5 16,0-5-2-16,-3-3-2 0,4-4-2 0,-6 0-1 16,1-4 0-16,-2-3-3 0,-3-4-6 0,0-2-7 15,-5-5-17-15,-1-1-20 0,-3-3-4 0,-5 4 4 16,-2-1 10-16,-5 5 30 15,-5 5 34-15,-4 7 32 0,0 7 19 0,-7 7-4 16,-1 4-28-16,0 7-54 0,-2 7-49 0,-1 2-24 16,0 13-5-16,-8 8 21 0,-1 7 29 15,-5 9 20-15,-2 7 8 0,-2 8 3 0,-3 7-2 0,2 6-1 16,0 4 5-16,2 3-1 0,7-2 0 0,7-1 1 16,2-3-5-16,8-6 2 0,4-2 4 0,1-4-4 15,2-2-3-15,3-1-18 0,0-3-38 16,-2-2-68-16,-2-3-108 0,0-2-182 0,0-14-310 15,-2-9 223-15</inkml:trace>
  <inkml:trace contextRef="#ctx0" brushRef="#br0" timeOffset="44727.3789">15622 14648 81 0,'0'0'297'0,"0"0"8"16,0 0-5-16,0 0-79 0,0 0-57 0,0 0-66 15,0 0-59-15,0 0-40 0,0 0-33 16,0 0-16-16,0 0 9 0,0 0 23 0,0 0 38 15,0 0 26-15,-51-25 21 0,70 26 18 0,6 0 9 16,7-1 7-16,6 0-2 0,10-1-13 0,9-7 0 16,8 0-3-16,13-4 2 0,8-2 3 15,19-5-7-15,11-3-7 0,17-1-17 16,9-1-10-16,11 0-10 0,8 2-15 16,3 1-4-16,6 2-6 0,2 1-3 0,0 1-1 15,-2 1-2-15,-1 1 3 0,-1 0-6 0,-10 1 5 16,-6 2-2-16,-5-1 1 0,-12 1 14 0,-10 0 7 0,-7 0 5 15,-13 3 0-15,-13 2-9 0,-10-1-7 0,-10 2-4 16,-8 3-3-16,-12 2 1 0,-8-1-2 16,-6 2-3-16,-9 0-4 0,-7 0 0 15,-9 0-1-15,-4 0 1 0,-3 2 7 0,-5-1-9 16,-1 1-9-16,-8 0-9 0,-9 3-26 0,-8 3-41 0,-13 1-88 16,-14 6-186-16,9-2-415 0,9-6-690 0</inkml:trace>
  <inkml:trace contextRef="#ctx0" brushRef="#br0" timeOffset="53254.6745">7008 10085 0 0,'0'0'0'0,"0"0"0"15,0 0 182-15,0 0 101 0,0 0-4 0,-55-120-68 16,47 107-81-16,-1-2-45 0,0 2-30 0,0 0-21 16,-4 2-7-16,1 0-12 0,-1 0 1 0,-1-2 3 15,-1 2-4-15,-4-3 0 0,-2 0-9 16,0 1-5-16,-5 0 1 0,-2-1-1 0,-4 1 5 0,0-3-3 16,-5 2-3-16,-3 2 0 0,1-1-1 15,-4 2 0-15,-4-1 3 0,-1 2 1 16,-5 0-1-16,-1 3 3 0,-2-1-2 0,-3 1-1 15,-2 1 5-15,-2 1 0 0,-1-2 4 0,-1 3 5 16,-1-1-2-16,2 0 3 16,0 1 1-16,2 1-1 0,1 0 1 0,1 2-3 0,0-2-1 15,1 3-5-15,-1 0 0 16,1 0-2-16,-1-1 0 0,-1 1 1 0,2 0-2 0,-4 2-1 16,2 0-2-16,-4 3-4 0,1 2 1 0,-4 3 0 15,-4 0 0-15,-3 5 2 16,-4 2-2-16,-8 5-2 0,1 1 2 0,-5 5-1 0,-1 3 3 0,-1 1-5 0,-3-2 1 15,4 3-1-15,-2-1-2 0,2 1 3 16,-1 2 0-16,3-2-25 0,2 1 40 16,5 2 4-16,5-1 0 0,2 4 25 0,3 1-40 0,2 5-3 15,-2 2-1-15,1 4 2 0,1 2-2 16,1 1 4-16,2 5-4 0,-1-2-1 16,1 2 2-16,3 0-7 0,-3 0 4 15,3 2 1 1,-3 2 3-16,3 0 5 0,-2 0-2 0,2 2-1 0,0 2-2 15,4-2-4-15,6-2 0 0,3-3-1 0,7-4-1 0,5-5-2 0,5 1-2 0,5 1 2 16,1 1-2-16,7 2 0 0,0 5 1 0,1 1 1 16,3 6 2-16,1 2 5 0,4 3-3 15,2 1 0-15,2 0-1 0,4-1 0 16,2-2 1-16,3 0-1 0,0-3 2 0,7 0-2 0,1-3-1 0,5-3-3 16,-2 0-1-16,7-2 0 0,-1 0 1 15,1-2 1-15,4-1 0 0,3-2-4 16,-1 1 3-16,3-1-1 0,3 0 1 0,1 0 6 15,0-1-2-15,8 0 1 0,0-2 1 0,3-1 2 0,1 0 3 16,5 0-2-16,0-3 5 0,5-3-3 16,0-2 0-16,1-4 0 0,3-3-2 15,3 0 3-15,0-2-2 0,2-1 7 0,2-3 1 16,6-2 1-16,0-3 5 0,2-2-3 0,1-4 1 0,4 0 1 16,-1-4 1-16,2-1-3 0,1-1-1 0,2-2-2 15,2-3 0-15,1-2 6 16,6-2 2-16,1-2 1 0,2-2 2 0,-1 0-6 0,1-4 2 15,3-3-4-15,-1-2-2 0,4-4 5 16,2-2 0-16,4-2 8 0,2-5 7 0,2-4 5 16,5-5 6-16,3-4-1 0,8-4 3 0,4-5-1 15,7-2-5-15,2-2-4 0,4-3-7 16,1-2-6-16,4-1-4 0,-1-1 0 0,-2 1-2 0,-3 1 0 16,-1-1 0-16,-5 3-1 0,-1 0-1 15,-8 3 2-15,-4 1-2 0,-4 1 1 0,-7 0 2 16,-4 0 1-16,-1-1 3 0,-3-2 5 0,-1-2-2 15,-2-4 4-15,-3-3 1 0,-1-4-4 0,1-2 4 16,-1-3-2-16,2-5-1 0,-2-1 0 16,0-4-7-16,-4-1 0 15,-5-4-2-15,0-1-4 0,-4-1 2 0,-2 0-2 0,-7 0 0 16,1 0-1-16,-7 2 0 0,-3 0 1 0,-8 4-1 16,-2 1 3-16,-8-2-2 0,-1 2 2 15,-10 3-2-15,-3 2-1 0,-9 3 3 16,-9 4 4-16,-3 2 3 0,-8 2 1 0,-4 1-2 0,-2-1-4 15,-6-1-2-15,-3 1 4 0,-2-2 1 16,-4 0 1-16,-3 1 1 0,-2 0-5 0,-6 1-1 0,-3 1-4 0,-7-1-3 16,-4 2-4-16,-5 1 0 0,-10 1-3 0,-7 0-2 15,-9 0 4-15,-7 3-4 16,-7 0-1-16,-12 3 3 0,-6 3-4 16,-11 5 2-16,-11 3-1 0,-9 5-2 0,-10 5 6 0,-9 5-1 15,-8 2 1-15,-10 6 1 0,-7 2-1 0,-5 4 0 16,-7 5 0-16,-3 3-2 0,-3 3 1 15,-5 5 2-15,-7 6-1 0,-2 7 0 0,-2 3 0 16,-2 8-2-16,-6 3 1 0,-1 9 4 0,-6 5-5 16,2 8 2-16,-1 5 1 15,-2 8-4-15,5 4 3 0,-1 6-1 0,2 4-2 0,2 6 3 0,1 7-3 16,5 6-2-16,4 2-5 0,9 6-9 0,10 3-11 16,12 3-47-16,18 3-84 0,16 5-133 15,16 6-245-15,41-30-423 16,31-32 131-16</inkml:trace>
  <inkml:trace contextRef="#ctx0" brushRef="#br0" timeOffset="55859.8349">5539 16999 0 0,'0'0'0'0,"0"0"0"0,0 0 0 0,0 0 0 0,0 0 0 16,0 0 149-16,0 0 72 0,0 0-9 0,0 0-19 16,0 0-7-16,0 0-26 0,0 0-12 0,-42-76-9 15,35 66-12-15,2 1-18 0,-2 1-19 16,2 0-19-16,-3 1-13 0,0 0-13 0,1 3-5 0,0 3-11 16,-1 0-15-16,-1 1-12 15,-1 0-20-15,0 2-11 0,-3 4-5 0,-3 8-3 0,1 0 4 16,-5 8 5-16,-3 2 6 0,-1 4 2 15,-1 2 9-15,-2 5 1 16,1-1-2-16,-1 1 5 0,-1 0-5 0,4-3 1 0,1 0 0 16,5-3 0-16,1-2 4 0,5-3-2 0,2-1-3 0,2-2-2 15,6-5-9-15,0-1-1 0,2-2-2 16,1-2 0-16,2-2 5 0,3 0 3 16,3-2 9-1,4-3 5-15,1-3 8 0,5-1 4 0,3 0-2 0,6 0 3 0,1-4-2 0,0-4-2 0,2-1 6 16,-4 0-7-16,1 0 0 0,-2 2 3 15,-4 2-7-15,-3 3 0 0,-5 2-5 0,-4 0-3 16,-1 0-2-16,-4 3-1 0,-1 3-2 16,-4 3 3-16,0 0 8 0,0 3 7 0,-6 4 4 15,-3 4-1-15,-1 4-6 0,-3 5-4 0,-1 5-7 16,-2 3-5-16,-4 5 0 0,5-1-7 0,-4 3 2 0,1-5 3 16,6-6-6-16,2-5 18 15,0-3-4-15,1 0 1 16,1 1 1-16,2 3-12 0,-2-1 5 0,0-1-2 0,5 0 0 0,-3-1-2 15,6-3-5-15,0-3 9 0,0 0 1 0,3-4 15 0,4-2 4 16,2-3-2-16,5-1 24 0,1-4-11 16,4-4 10-16,2-2 4 0,1 0-3 15,8-8-1-15,1-4-2 0,6-6-10 0,-1-4 3 16,3-4-27-16,5-2-22 0,11-10-59 0,6-7-96 0,3-5-116 16,0 1-193-16,-19 13 104 0,-22 17 390 0</inkml:trace>
  <inkml:trace contextRef="#ctx0" brushRef="#br0" timeOffset="58022.7699">5935 17333 0 0,'0'0'0'0,"0"0"0"0,0 0 0 16,0 0 0-16,0 0 140 0,0 0-26 0,0 0-37 0,0 0-27 15,0 0-20-15,0 0 0 0,0 0-12 16,0 0-23-16,0 0-34 0,0 0 44 0,-43-16 33 0,48 28 36 16,-1 1 52-16,0 4-42 0,4 3-27 15,1-1-24-15,1 2-20 0,0 0-1 16,2-2-6-16,-1 2-1 0,-1 1 2 0,2-2-10 16,-1-1 4-16,-3-2-1 0,1-2-3 15,1-1 10 1,-2 0 3-16,1 1 2 0,0-3 3 0,2-2-2 0,-3-1 5 15,3-2 3-15,1-2 15 0,-2-1 1 0,1-2 4 0,-4-2 4 16,0 0 0-16,1-1 28 0,0-5 16 0,-3-1 25 0,3-4 10 16,0-5-19-16,0-6-12 0,1-5-24 15,0-5-14-15,-1-5-4 0,2-2-9 0,0-3-2 16,-1-3-6-16,1-2-9 16,-2-1 1-16,-1 5-5 0,-1 3-1 0,-3 8-1 0,3 7-6 0,-4 6-4 15,1 5-13-15,0 7-14 0,-2 4-50 0,0 3-25 16,1 0-21-16,1 7-15 0,1 3 28 15,1 2 6-15,1 4 15 16,-1 2 10-16,2 4-23 0,1 3-45 0,1-1-61 0,-1-2-49 0,4-4-5 0,1-4 15 16,-1-6 49-16,6-4 127 0,-2-4 62 15,4 0 0-15,0-5 0 0,1-5 0 16,-1-1 0-16,0-2 0 0,-1-1 0 0,0 1 0 16,-3 0 0-16,-2-2 0 0,2 2 0 0,-3 1 0 15,-3-1 0-15,-2 5 0 0,-2 0 39 0,0 2 71 16,-4 3 69-16,-2 1 70 0,0 1 51 0,0 1 10 15,0 0-111-15,-7 0-97 0,1 3-91 16,-3 1-59-16,-4 3 20 0,0 4 0 0,-1 2 10 16,-2 5 10-16,1 3 11 0,-1 2 10 0,3 3-5 15,0 1 1 1,3 3-14-16,2 0-5 0,0 1-1 0,5-4-9 16,2-2 6-16,1-3-3 0,0-2 5 0,2-3 5 0,3-3-1 0,0-1 5 15,-1-3 1-15,4-3 10 0,-2-3 5 0,4-1 5 16,-1-2 12-16,1-1 2 0,0-1 12 15,2-7 6-15,0-4 3 0,3-5 6 16,-1-3-9-16,-1-2-5 0,3 0-3 0,-2-5-12 0,-2-1 2 0,-1 1-5 16,0-2-3-16,-5 2 5 0,1 5-7 15,-4 5 4-15,-1 6-2 0,-1 3 1 16,-1 4-11-16,0 3-27 0,0 1-35 0,0 0-55 16,1 2 3-16,1 2 18 0,2 5 27 15,-1 3 45-15,1 3 0 0,0 5 0 16,3 3 4-16,-1 0-5 0,3-1 7 0,3-5-1 15,0-5-3-15,1-4 10 0,2-5-2 0,0 0 6 16,0-3 2-16,2 0 1 0,1-4 9 0,2-3 0 16,1-7 13-16,0-3 6 0,1-4 1 15,0-2 2-15,0-5-5 0,-2-1 2 0,0-1-5 0,-3-2 2 0,-3-1 1 16,-1 0-5-16,-2-2 7 0,-6-4-3 0,0 1-2 16,-2-7-3-16,-3 1-12 0,-1-4-5 15,1-1-5-15,-5 0-3 0,0-1 5 0,-5 4 2 16,1 2 6-16,-1 6 5 0,-3 6 3 15,2 6 2-15,-2 4-4 0,3 8 2 0,4 5-5 16,2 6-17-16,0 3-49 0,4 0-72 0,0 7-1 0,0 9 8 16,0 5 46-16,0 9 65 0,0 4-2 15,0 6 6-15,3 4 1 0,4 5-7 0,0 5 1 16,4-1-5-16,0 2-3 0,4-3 9 16,2-4-4-16,1-6 0 0,2-5 1 15,0-4-2-15,1-5 2 0,-2-3 3 0,1-2 2 0,-2-5 0 16,0-3 2-16,-1-4 2 0,-1-4 2 0,-1-3 7 15,-2-2 5-15,-3-2 16 0,0 0 13 16,-2-4 7-16,1-5 8 0,0-3-6 0,-2-4-4 16,1-4-2-16,0-3-14 0,-1-2-3 15,-2 0-7-15,-4-5-6 0,1 1 0 0,1 0-1 0,-3-1 0 16,1 2-12-16,-2 4 6 0,1 3-6 0,0 4-3 16,0 4 7-16,0 5-11 0,0 4-4 15,0 3-16-15,0 1-30 0,0 0-31 0,0 1-7 16,1 3 14-16,2 5 31 0,0 2 27 15,4 2 10-15,1 3-1 0,0 3-8 16,1-1 7-16,3 2-2 0,-1-3 3 0,0-1 3 0,4-1 0 0,-1-3 2 16,1-2-4-16,2-2 3 15,-2-1-3-15,2-1 4 0,-1-3 5 0,-3 0-3 16,1-3 11-16,-1 0 0 0,0-1 4 16,0-6 12-16,0-4 1 0,1-2 2 0,-1-2-2 15,-1 0-8-15,-1-3-3 0,2-1-5 0,-2 0 1 0,-1 0-1 0,-1 0-1 16,-1 0-1-16,0 1-5 0,-2 1 2 15,-1 1-8-15,1 6-4 0,-1 3-8 16,0 4-19-16,0 2-1 0,0 1-6 16,1 0 5-16,2 5 13 0,2 2-1 0,-1 4 4 0,3 1 1 15,-2 3-3-15,2 1 7 0,6 0 1 0,-3 0 9 16,2-3 4-16,5-3-1 0,1-4 2 0,3-5-3 16,2-1 2-16,1-5 2 15,0-6 0-15,0-1 4 0,2-5-3 0,-3-1 4 16,2-4 1-16,0 0-4 0,-1-2 8 0,-3 0-6 0,-3 3 3 15,-2 1 5-15,-8-1 0 0,-2 1 10 0,-4 1 5 0,-5 2 7 16,-2 2 7-16,-1 2 0 16,-7 1-3-16,-3 2-12 15,-1 3-18-15,-7 3-16 0,0 3-14 16,-3 1-4-16,0 1-6 0,-1 7 3 0,1 2 2 0,-1 2-3 0,6 2 9 16,1 1-6-16,5 2 0 0,0 2-1 15,2 2-4-15,2 1 3 0,5-5 4 0,2 0 1 0,0-3 3 0,4-1-6 16,3-1 0-16,3 0 0 0,0-2 6 15,4-2 5-15,2-3 2 0,-1-1 6 16,3 0-2-16,4-2 5 0,-4-2-2 0,5 0 2 0,-1-6 3 16,0-1 3-16,-3-2 5 0,3-1 3 0,-6-1-3 15,0 0 4-15,-5-1-2 0,-1 1 0 16,0 0 8-16,-4 4-1 0,-3 1 5 0,-1 1 2 16,-2 4 1-16,1-1 2 0,-1 1-9 15,0 1-10-15,0 0-19 0,0 0-28 0,0 0-26 16,0 0-36-16,0 3 6 0,0 1 21 0,3 2 29 15,1 2 40-15,-2 1 1 0,6 0 1 16,-2 1-5-16,4-3-2 0,2-2 3 0,2-1 0 0,2-3 11 16,-1-1 5-16,5 0-2 0,-1-5 6 15,3-4-6-15,0-1 4 0,5-5 3 16,-5-1-3-16,4-3 4 0,0-4-3 0,3-2 1 0,-1-3-1 16,-4 0-1-16,0-4 5 0,0 0-2 0,-3-3 3 15,-2-4 1-15,-6 2-1 0,1-5 4 16,-3 0-3-16,-4 1 1 15,0-4-4-15,-6-2-11 0,1-1-6 0,-3-4-6 16,1 0 0-16,0 0 2 0,-4 4 6 16,-4 5 5-16,-2 2 6 0,-1 10 12 15,-2 6 3-15,2 7-5 0,1 7-2 0,4 4-16 0,-1 3-25 0,4 4-51 16,2 3-25-16,-3 7 5 0,0 6 9 0,-1 7 52 0,-1 7 20 16,0 7 1-16,1 4 9 0,-2 4 1 0,3 4 1 15,1 0 0-15,3-1-5 0,0 1 2 0,4-7 0 16,7-2 0-16,1-5 6 0,5-3-2 15,-1-5 3-15,2 0 2 0,0-1-2 16,3 0-1-16,0-5-3 0,3 0 1 0,1-6-2 0,4-3 6 16,-2-6 5-16,3-4 2 0,-2-2 9 15,1-4 2-15,0-10 0 0,-3-5 6 16,-1-2-3-16,1-3 1 0,-2-5-4 0,-2-2-5 0,-2-2 3 16,-2-2-5-16,-5 1-5 0,-1-6-5 15,-4 2-8-15,-5-2-2 0,1 1-3 0,-4 2 4 0,-7 5 4 16,-2 5 4-16,-3 7 3 0,-5 6-12 0,0 7-4 15,0 5-15-15,-4 2-5 0,0 5 5 16,2 9 1-16,-1 8 10 0,0 3 3 16,5 5-1-16,2 4 0 0,3 1-1 0,6 2 6 15,3 2 4-15,2-1 0 0,1 1 1 0,8-3-5 16,5-3-1-16,3-4 1 0,2-2 4 0,6-2 2 16,-3-6-2-16,6 1 2 0,-3-6-4 15,0-3 0-15,3-6-10 0,-3-3-17 0,-2-2-19 0,-2-6-31 16,-3-7-49-16,0-4-66 0,-6-2-135 0,-2 3-286 15,-3 5-234-15</inkml:trace>
  <inkml:trace contextRef="#ctx0" brushRef="#br0" timeOffset="58206.2429">8974 16190 1626 0,'0'0'173'0,"0"0"-10"0,0 0-54 0,0 0-52 16,0 0-68-16,0 0-38 0,0 0 26 0,127-118 14 15,-77 93 5-15,6 3-1 0,1 2 3 0,0 3 0 16,0 2-5-16,-4 3-27 0,-2 3-60 0,-1 1-75 16,-7 3-92-1,-4 3-104-15,-1 2-143 0,-16 0-77 0,-6 0 585 0</inkml:trace>
  <inkml:trace contextRef="#ctx0" brushRef="#br0" timeOffset="58546.9129">7185 17858 2058 0,'0'0'-29'0,"0"0"-32"0,0 0-56 0,0 0-42 0,0 0-15 15,0 0 28-15,0 0 69 16,0 0 75-16,0 0 59 0,0 0 53 0,0 0 43 0,0 0-6 15,131-32-31-15,-66-1-30 0,-1 1-30 0,-1-3-8 16,1-1 10-16,3-1 5 0,6-4-5 16,3 1-7-1,7-4-9-15,4-1-11 0,3-2-4 0,2 1-3 0,0-3-1 16,1 3 0-16,-2 3-5 0,-1 2-2 0,-4 2-3 0,-4 3-2 0,-5 1 2 16,-2 3-3-16,-8 3 0 0,-1 4-2 15,-6 3-1-15,-5 1-4 0,-10 4-8 16,2 2-13-16,-7 1-30 0,-2 3-54 0,-4-2-77 15,-1 4-104-15,-3-1-155 0,0 1-225 0,-6 3-151 16,-8 2 789-16</inkml:trace>
  <inkml:trace contextRef="#ctx0" brushRef="#br0" timeOffset="59179.8121">10396 16414 0 0,'0'0'0'0,"0"0"0"16,0 0 227-16,0 0 76 0,0 0-19 0,0 0-20 16,0 0-4-16,0 0 5 0,0 0-12 15,0 0-41-15,0 0-46 0,0 0-45 0,0 0-38 0,0 0-33 16,-14-3-28-16,16 3-21 0,-1 0-21 0,0 0-11 16,-1 0-11-16,1 0-7 0,3-2-5 0,2 2 50 15,4-2 30-15,8 0 24 0,4-4 21 16,8-1-38-16,8-1-16 0,2-1-4 15,4-1-8-15,6-1 5 0,4-2-1 0,7-2 0 16,6 0 1-16,3 1-4 16,5-3 1-16,6 2-2 0,1 1-4 0,5 3 5 0,-2-2-3 15,2 2-3-15,-2 1 3 0,-3 3-1 0,-2-2 3 0,-2 3 3 16,-5 0-2-16,-3 0 0 0,-5 2-5 16,-2-1 0-16,-5-1 2 0,-7 1 0 15,-1 1 2-15,-8 0 5 0,-1 0-1 0,-2-2 0 0,-3 3 0 16,-2-2-2-16,-4 1 4 0,-1 0-2 15,-5 1-1-15,-4 0-5 0,-1 1 0 0,-7 1 2 16,-1-1 6-16,-4 1 10 0,-4 1 8 0,-3 0 22 0,0 0 13 16,0 0 7-16,0 0 5 0,0-1-15 15,0-2-27-15,-2 1-18 0,-1-4-19 16,-2-1-15-16,-2-3 6 0,2 2-5 0,-2-2-5 16,1 1-2-16,-2 0-7 0,-1-1-7 0,0 1-6 15,1 2-11-15,2-1-13 0,-3 2-19 0,0-1-32 16,1 0-24-16,-1 1-25 0,3 0-35 0,-3 1-50 15,-1 2-102-15,-1 1-156 0,-4 0-163 0,5 1 367 16,5 1 307-16</inkml:trace>
  <inkml:trace contextRef="#ctx0" brushRef="#br0" timeOffset="59409.9608">12275 15855 0 0,'0'0'0'0,"0"0"0"0,0 0 25 16,0 0 284-16,0 0-44 0,0 0-45 15,120-40-35-15,-88 36-39 0,4 0-36 0,6 3-28 16,0 0-17-16,2 1-21 0,-2 2-8 0,5 5-5 16,-5 4-9-16,0 0-5 15,-4 4 1-15,-6 2 3 16,-3-1 13-16,-6 4 3 0,-5-2 8 0,-4 2 20 0,-5 0 14 0,-2 2 20 0,-6 4 9 16,-2 3-7-16,-10 4-15 0,-9 5-18 0,-7 3-13 15,-7 4-20-15,-7 4-10 0,-7 0-12 16,-2 2-27-16,-4-1-46 15,-2 2-67-15,5-2-89 0,6-2-135 0,11-12-272 0,10-13-420 16</inkml:trace>
  <inkml:trace contextRef="#ctx0" brushRef="#br0" timeOffset="60691.5305">14562 15698 0 0,'0'0'0'16,"0"0"0"-16,0 0 0 0,0 0 0 0,0 0 0 15,0 0 0-15,0 0 0 0,0 0 0 16,0 0 6-16,0 0 169 0,0 0-27 0,0 0-13 16,0 0-19-16,-3-60-3 0,3 56-1 0,0 2-6 15,0 0 0-15,0 1-10 0,0-1-10 0,0 2-20 16,0 0-26-16,0 0-26 0,0 0-36 15,0 0-20-15,0 4 10 0,2 1 13 0,1 3 19 16,-1 3 21-16,1 4-5 0,-1 7 3 16,-1 6 4-16,1 6 6 15,-2 4 5-15,1 6-6 0,-2 1-1 0,-2 3-4 0,1 4 1 0,-3 1 2 0,3 1-2 16,0 0 0-16,0-1-6 0,2-1 3 16,-2-2-2-16,2-3-7 0,0-3 1 15,0 0-3-15,2-1 4 0,-2-3 5 0,1-3 1 16,-1-2 3-16,0-5 1 0,1-4 4 0,-1-2-8 15,0-4-4-15,0-5-17 0,0-2-32 0,0-5-42 16,1-2-63-16,-1-4-71 0,3-2-21 16,-3 0 5-16,0 0-72 0,0-7-158 0,0 2 339 0,0-1 116 15</inkml:trace>
  <inkml:trace contextRef="#ctx0" brushRef="#br0" timeOffset="61088.0576">14608 16244 0 0,'0'0'0'0,"0"0"0"0,0 0 0 15,0 0 0-15,0 0 0 0,0 0 0 16,0 0 0-16,0 0 121 0,0 0 37 0,0 0-15 16,0 0-25-16,0 0-18 0,0 0-20 0,0 0-4 15,134-42-10-15,-107 37-1 0,3-2-3 16,0-3-9-16,2 2-6 0,-1-3-12 0,1 0-3 0,-1-1-4 16,-3-1 1-16,0-1 7 0,-3-1 3 15,-3 0 3-15,-1-2 1 0,-2 1-6 0,-2-3 6 16,-2 2 1-16,-2-1 6 0,-3-1 10 15,-1 0 0-15,-3-1 3 0,-1 2-3 0,-4 0-1 0,-2 1 6 16,1 4 9-16,0 4-5 0,-4 2-8 16,-2 3-14-16,3 0-22 15,1 3-15-15,-1 1-19 0,2 0-45 0,0 2-8 0,0 6-4 16,-3 6 10-16,1 5 40 0,1 4 4 0,-1 5 10 16,-1 7 4-16,3 3-2 0,1 4 3 15,0 3-3-15,1 0 0 0,-1 4 1 0,2-2-1 16,1-4 3-16,1-1-1 0,1-3 0 15,2-1 2-15,1-4 4 0,1-2 5 0,0-1 3 0,-1-2 2 0,2-2-3 16,-2-2-11-16,-1-5-13 0,1-2-40 16,0-6-57-16,-1-2-77 0,-2-5-104 0,2-2-82 15,0-3-67-15,2-1-88 0,-1-4 473 16,-4-1 51-16</inkml:trace>
  <inkml:trace contextRef="#ctx0" brushRef="#br0" timeOffset="61295.1415">15443 16175 0 0,'0'0'222'0,"0"0"77"0,0 0-164 0,0 0-116 16,0 0-25-16,0 0 64 0,0 0 68 0,0 0 30 16,0 0-15-16,0 0-46 0,0 0-34 0,0 0-20 15,-21 142-16-15,18-113-8 0,2-2-5 16,1 2 3-16,0-2 1 0,0-2 2 0,1-2 1 16,-1 0-13-16,4-1-19 0,0-4-45 15,3-6-87-15,1-2-91 0,-2-5-66 0,1-4-42 16,1-1-14-16,-2-8 339 0,1 0 19 15,-4 2 0-15</inkml:trace>
  <inkml:trace contextRef="#ctx0" brushRef="#br0" timeOffset="61435.62">15510 16133 0 0,'0'0'0'0,"0"0"66"0,0 0 264 0,0 0-96 0,0 0-76 0,0 0-48 0,0 0-45 0,0 0-39 15,0 0-88-15,0 0-147 0,0 0-43 0,0 0 10 16,0 0 61-16,0 0 138 0,0-95 43 0,13 104 0 0,3-1 0 15,-5-2 0-15,-2-2 0 0</inkml:trace>
  <inkml:trace contextRef="#ctx0" brushRef="#br0" timeOffset="62202.0175">15988 15994 0 0,'0'0'0'0,"0"0"0"0,0 0 0 0,0 0 0 16,-119 1 0-16,86 8 0 15,0-1 0-15,1 2 0 0,0-1 147 0,4 2 8 0,5-2-35 16,5 2-36-16,4-3-43 0,6-1-38 0,5 2-27 16,1-4-13-16,2 1 5 0,0-1 12 15,4-1 28-15,2 2 23 0,4-2 18 0,3-2 12 16,3-1 1-16,3-1-3 0,2 0-10 0,1 0-10 16,-1 0-9-16,3 0-17 0,-1 0-5 31,-2 1-6-31,-1 6-9 0,-2 2-1 0,0 4-2 0,-1 6-1 0,0 3-4 0,-4 7-1 0,-1 4-8 15,-2 6 6-15,-1 2 1 0,-3 2 9 0,-2 4 12 16,-4 3 1-16,1 1 3 0,-2 3 16 16,-8 2 0-16,-1-1 8 0,-3-1 3 15,-1-1-12-15,2-8-2 0,0-8-7 0,3-9 1 0,6-9 7 16,-3-8 24-16,2-4 55 0,3-5 63 16,-3-2 35-16,0 0 6 0,2-3-49 0,-5-5-52 0,4-6-50 15,-1-3-40-15,2-8-21 0,-1-3-19 16,3-6 0-16,0-7 5 0,5-3 8 15,2-3 2-15,1-5-4 0,3-5-7 16,3-6-15-16,1-4-27 0,5-5-18 0,1-3-28 0,1-3-14 16,6 1 3-16,-1-1 19 0,3 2 32 15,-1 6 28-15,0 3 25 0,0 7 3 0,0 6 4 0,-3 9 0 16,-2 9-1-16,-4 7 10 0,-3 10 13 16,-4 4 14-16,-6 6 14 0,-2 6-3 15,-5 1-6-15,0 2-21 0,0 0-36 0,0 0-32 0,0 4 0 16,-1 4 9-16,-3 2 22 0,0 5 29 0,-2 5-1 15,-1 4-2-15,-4 3 0 0,0 4 1 0,3 2-3 16,-2 0 1-16,2-2-1 0,5-2-5 16,-1-4 0-16,4-1 2 0,0-3 0 15,0-2 2-15,5-2-1 0,-2-2-1 0,4-1 0 0,-1-2 1 16,0 1 1-16,2-1 3 0,-2-2 1 0,0-2 0 16,3 1 0-16,-4-2-5 0,1-1 2 15,0-1 3-15,1 1 2 0,0-1 5 0,-2-1 0 16,0 1-3-16,1 1 2 0,0-2 0 0,2 4 0 15,-2-2 1-15,1 2 0 0,2 3-1 0,1-1-5 16,-1 1 0-16,1 2-1 0,1 1 3 16,0-2 3-16,3 3 0 0,-1-3-1 15,-1 0-5-15,3 1 4 0,-1-2 0 0,-2 1 3 0,-2 1 5 16,0-2-4-16,1 0-1 0,-3 1-2 16,-1 1-1-16,-1 0 6 0,2 1 4 0,-4 0 0 0,1 1 3 15,-3 0-4-15,-2 1 0 0,1-2 10 0,0 3 4 16,-1-2-1-16,0 1 0 15,-1-3-9-15,0 3-5 0,0-1-2 0,0 0-3 16,1-1 3-16,-2 1 3 0,2 1 3 16,0-2-1-16,0-1 2 0,0-1-9 0,0-1-22 15,2-2-48-15,-1 1-78 0,0-3-180 0,1-1-277 0,-1-3 399 0</inkml:trace>
  <inkml:trace contextRef="#ctx0" brushRef="#br0" timeOffset="62953.6784">16797 16467 0 0,'0'0'0'0,"0"0"0"0,0 0 0 0,0 0 0 0,0 0 0 16,0 0 328-16,0 0-29 0,43-121-68 0,-33 101-55 16,1 1-40-16,1 3-26 0,2 0-22 0,0 4-20 15,-2 0-25-15,6 4-12 0,-3-1-14 16,3 5-4-16,1-1-4 0,-2 4-10 0,0 1 1 16,-1 0-6-16,4 2-2 0,-3 5 3 0,1 3-1 15,-1 2 3-15,2 3 0 16,0 2-1-16,-2 3 2 0,0 4 0 0,-1 2 5 15,-3 1 0-15,-1 6 3 0,1 2 4 0,-1 0-3 0,-2 1 12 16,1 0-4-16,-1-4 0 0,0-3 1 0,0-5-16 16,-4-3-7-16,3-5-36 15,0-2-72-15,1-4-128 0,-5-1-246 16,-1-5-217-16</inkml:trace>
  <inkml:trace contextRef="#ctx0" brushRef="#br0" timeOffset="63971.6897">18912 15733 0 0,'0'0'0'0,"0"0"0"0,0 0 0 16,0 0 0-16,0 0 0 0,0 0 126 0,0 0 35 0,0 0-70 15,0 0-2-15,0 0 6 16,0 0 14-16,0 0 43 0,0 0-6 0,0 0-16 15,21 128-19-15,-22-85-35 0,-5 3-22 0,5 4-14 16,-1 1-5-16,2 3-1 0,-1 4-11 0,-1 1-3 16,2 2 0-1,2-3 3-15,-1 0 2 0,-1-5 2 0,2-5-5 0,4-8 0 16,-2-5 3-16,2-9 2 0,-4-7 4 0,0-6-2 16,2-5 10-16,-4-5 47 0,0-3 62 0,0 0 24 15,-4-4-4-15,-2-8-57 0,-2-7-65 16,-3-4-34-16,-1-8-9 0,-2-5 3 0,0-5 0 15,-1-3 1-15,1-4-5 0,2-4-4 0,3-3-5 0,1-4-1 16,7-4-1-16,1 0-7 0,2-2-2 0,7-1-1 16,2 3-3-16,6-1 6 0,-4 2-1 0,6 4 1 15,0 3-1-15,1 8-7 0,2 6-4 0,-1 9-11 16,1 7-16-16,3 8-11 0,-5 5-11 16,1 8-4-16,-1 4 6 0,-1 1 11 0,-4 12 19 0,0 1 15 15,-3 7 21-15,-7 4 12 0,-4 6 5 0,-1 3 6 16,-7 5-2-16,-12 5 5 15,-7 3 3 1,-5 2-3-16,-5 1 4 0,-9 0-6 0,0-4-3 0,-1-5-2 0,3-3-4 16,3-6 3-16,6-4-2 0,4-4-1 15,4-4-4-15,6-5-11 0,5 1-27 0,0-4-72 0,9-1-131 16,2-1-174-16,4-2-201 0,5 0 65 0,-2-3 549 16</inkml:trace>
  <inkml:trace contextRef="#ctx0" brushRef="#br0" timeOffset="64220.8018">19216 16147 712 0,'0'0'193'16,"0"0"23"-16,0 0 42 0,0 0-30 0,0 0-46 16,0 0-45-16,0 0-38 0,0 0 1 15,0 0-10-15,0 0-18 0,0 0-31 0,0 0-24 16,0 0-10-16,0 0-5 0,29-17 4 0,-13 16-3 15,3-1-3-15,5 1 3 0,1 1 0 16,2 0 2-16,-1-1 0 0,4 0-4 0,0 0 3 16,-1 1-5-16,-1-1-4 0,-3 1-18 0,2-3-45 15,-4 1-69 1,3 0-110-16,-4-1-166 0,-4 1-312 0,-7 1-40 0</inkml:trace>
  <inkml:trace contextRef="#ctx0" brushRef="#br0" timeOffset="64697.5135">19877 15938 1224 0,'0'0'95'0,"0"0"-41"0,0 0-15 16,0 0-25-16,0 0-22 0,0 0 2 0,0 0 6 15,125-84 4-15,-90 72-1 0,0 0 1 16,4 1-2-16,0-2 2 0,2-1 0 0,1-1-1 16,-1-1 1-16,1 1-1 0,-1 0 3 0,-1 0-4 0,-1 1 4 15,-7 1-1-15,-2 1-3 0,-9 1 4 16,-2 1-6-16,-5 1 9 16,-7 3 18-16,-4 1 2 0,-3 0-15 0,-5 1-28 0,-10 1-35 0,-2 2-13 15,-9 1 7-15,-4 0 13 0,-4 7 11 16,-6 2 8-16,0 3 7 0,0 3 7 0,3 3 6 15,2 3-1-15,1 2 10 0,3 1 1 0,2 4 4 16,1-2 12-16,7 2-3 0,0 0 1 16,2 1 0-16,8 2-11 0,0-1-1 0,2 2-1 15,6 1-1-15,-1 0 6 0,4 3 2 0,0 2 6 16,0 0 3-16,3 1 3 16,-2 0-2-16,2 0-7 0,-1 0-3 0,3-2 1 15,-5 1 6-15,1-4 1 0,-1 1-4 0,0-3-2 0,-6-1-6 0,-3-2 7 16,3-1 3-16,-8-2-3 0,0 0 8 15,-4-5-1-15,-1-1 6 0,2-4 12 16,-3-3-2-16,1-2 3 0,1-2-7 0,-1 0-18 16,5-4-13-16,1 0-21 0,5-3-30 0,1-2-66 15,1 0-126-15,4-1-227 0,1-2-315 0,1 0 451 0</inkml:trace>
  <inkml:trace contextRef="#ctx0" brushRef="#br0" timeOffset="65607.609">21063 15697 413 0,'0'0'-2'15,"0"0"-152"-15,0 0-10 0,0 0 74 0,0 0 155 0,0 0 112 16,0 0 9-16,-16 128-5 0,6-92-2 16,-2 7-16-16,-7 4-13 0,-1 6-26 0,-4 7-21 0,-5 3-26 15,-4 6-10-15,-3 3-5 16,1 1-6-16,1 1-1 0,4-3-12 0,6-5-7 0,3-7-15 15,9-7-3-15,4-6-2 0,6-3 15 0,3-1 5 16,9-5 2-16,3-1 3 0,7-4-16 16,2-1-2-16,4-5-4 0,2-4-4 0,5-6 8 15,2-8 2-15,4-4 4 0,2-4 3 0,1-7 0 16,0-6 2-16,-5-5-3 0,-1-6-3 16,-7-3-3-16,-5-5-13 0,-6-5-7 0,-6-2-17 15,-7-4-20-15,-7-1-14 0,0-1-8 16,-16-1 9-16,-6 2 16 0,-5-3 15 0,-5 4 12 0,-3 1-1 0,-2 5 6 15,1 2 3-15,0 4 6 0,2 3 9 16,5 3 10-16,6 1 11 0,3 5 7 16,8 3 4-16,4 2-4 0,4 3-9 0,3 1-8 15,3 4-21-15,0 0-22 0,7 0-14 0,4 0-11 16,2-2 12-16,6-1 2 0,4 0 7 16,4 1 5-16,2-1-6 0,3 3 7 0,2 0 0 0,2-1 2 15,3 0 4-15,2-1 4 0,-1-1 5 16,-2 1-5-16,-1-2 5 0,-3 1-7 0,-4-1-1 15,-3 1 6-15,-1-1-5 0,-2 2 5 0,-2 2 1 16,-4 0-7-16,0 2 1 0,-5 1-6 16,-2 1-3-16,-3 2-1 15,-2 0-7-15,-1 0-1 0,-1 5 0 0,1 0 1 0,-1 4 3 16,1 0 4-16,-1 3 4 0,0 1 1 0,4 0 6 0,0 0 0 16,0 0-2-16,3-2 4 0,2-1-6 15,2-4 3-15,3-3 3 0,1-3-1 0,6 0 9 0,-1-8 1 16,6-5 3-16,1-4 5 0,2-5-4 15,3-2-2-15,-1-4-1 0,3-2-3 16,0-2 1-16,-3-4 0 0,0-2 3 0,-2-2-4 0,0-5-5 16,-2-3-6-16,1-4-7 15,0-2 0-15,-3 0 3 0,0 0 4 0,-5 3 10 0,-6 4 2 16,-4 5 11-16,-8 6 9 0,-1 6 6 16,-4 6 9-16,-2 7-6 0,1 7 0 0,-1 4-20 0,-1 5-38 15,-2 1-48-15,-1 7-12 0,-5 9 6 16,-5 8 33-16,-4 10 43 0,-3 8 6 0,-4 7-3 15,1 6-1-15,1 2-3 0,4 4 0 0,0 2 8 16,6 1-1-16,2-4 1 0,7-6-2 16,3-5-2-16,3-3 1 0,-1-5-1 15,6-2 0-15,0-1-3 0,3-1-8 16,0-4 5-16,1-2 1 0,1-3-1 0,1-5-4 0,-2-3-34 16,1-7-53-16,-1-2-99 0,-2-7-142 0,-1-1-218 0,-2-3-371 0</inkml:trace>
  <inkml:trace contextRef="#ctx0" brushRef="#br0" timeOffset="65819.8733">22019 15765 1681 0,'0'0'30'0,"0"0"-32"16,0 0 0-16,0 0-7 0,0 0 12 0,133-81 10 15,-91 70 1-15,2-3-1 0,3 1-4 16,-3 0 0-16,3 3-5 0,-4 3 1 0,-2 0-8 15,-2 0-28-15,-4 2-69 0,-1-1-147 0,-10-1-283 32,-10 5-327-32</inkml:trace>
  <inkml:trace contextRef="#ctx0" brushRef="#br0" timeOffset="65968.9161">22035 15152 2116 0,'0'0'58'0,"0"0"-5"0,0 0 10 0,0 0-19 16,0 0-41-16,0 0-57 0,0 0-57 0,0 0-3 16,0 0 27-16,0 0 42 0,0 0 38 15,0 0-6-15,0 0-54 0,-28 6-102 16,32 20-165-16,-2-5-307 0,-2-5-54 0</inkml:trace>
  <inkml:trace contextRef="#ctx0" brushRef="#br0" timeOffset="66446.6777">16942 17848 216 0,'0'0'86'0,"0"0"23"16,0 0 63-16,0 0 62 0,0 0 26 0,0 0-12 16,0 0-84-16,0 0-77 0,0 0-41 15,0 0-18-15,-12-126 27 0,65 102 23 0,16-2 8 16,12-2 5-16,15-1-3 0,13-1-7 0,13 1-7 15,12 0-13 1,14 1-8-16,8 1-3 0,14 3-2 0,6 4-1 0,7 1-3 0,10 2-5 16,6 0-7-16,2 1-6 0,-1-1 1 0,6 3-6 15,-6-1-3-15,2 0 2 0,-3 2-7 0,-4 1 2 0,-10 0-5 16,-3-1-1-16,-13 3 1 0,-10-1 1 0,-11 3 7 16,-14 0-8-16,-11 1 3 0,-17 2-2 15,-15 1-6-15,-15 2 10 0,-12 1-7 0,-16 0 4 16,-9 1-3-16,-17 0-6 0,-9 0 3 0,-7 0 4 15,-6 0 18-15,-6 0 3 0,-7 0-13 0,-8 0-46 16,-12 1-99-16,-13 2-144 16,5 1-375-16,11-1-931 15</inkml:trace>
  <inkml:trace contextRef="#ctx0" brushRef="#br0" timeOffset="73560.704">23455 15472 0 0,'0'0'0'0,"0"0"0"16,0 0 0-16,0 0 0 0,0 0 0 0,-41-122 0 15,40 104 0-15,1-1 0 0,2 3 30 0,5 0 97 16,-2 0 0-16,4 2-18 0,1-1-13 0,4 0-14 16,0 1-17-16,0-4-1 0,4 2-4 15,2-1-10-15,1 0-2 0,-1 4-8 0,2-1-5 16,0 2-2-16,1 1-8 0,-4 3-5 15,-1 1-8-15,0 2-7 0,2 2-4 0,-2 2-4 0,-1 1-2 16,1 0-3-16,1 1 0 16,0 6-3-16,-2 2 0 0,2 3 2 0,-2 0-2 0,-2 3 1 15,0 0-1-15,-3 3-2 0,-3-1 2 0,0 3-4 16,-7 1 2-16,1 3 4 0,-3-1 5 16,-3 5 9-16,-7 1 9 0,-3 2 3 0,-7 3 3 15,-1-2 4-15,-4 4-3 0,-2-1-3 16,-1 0 2-16,-2 0-6 0,1-2 0 0,1 2 3 0,1-1-9 15,-2 2-1-15,1 1-9 0,4 0-28 16,0 1-49-16,1-1-87 0,9-2-129 0,-3 0-177 16,8-10 440-16,6-7 32 0</inkml:trace>
  <inkml:trace contextRef="#ctx0" brushRef="#br0" timeOffset="73779.149">23609 16250 1427 0,'0'0'59'0,"0"0"-2"0,0 0 16 16,0 0 0-16,0 0-7 0,0 0-24 0,0 0-33 15,0 0-18-15,0 0-11 0,0 0 8 16,0 0-6-16,0 0-9 0,0 0-31 0,0 0-141 15,20-48-286-15,-14 50-493 0</inkml:trace>
  <inkml:trace contextRef="#ctx0" brushRef="#br0" timeOffset="204698.2526">3285 1551 0 0,'0'0'0'15,"0"0"0"-15,0 0 0 0,0 0 0 0,0 0 0 0,0 0 0 16,0 0 0-16,0 0 0 0,0 0 0 16,0 0 0-16,0 0 0 0,0 0 0 0,-30-71 0 0,29 64 21 15,-1-1 176-15,0 1 41 0,0 0 15 0,-4 1-14 16,4 2-33-16,-2-2-48 0,0-1-32 16,-3 3-27-16,1-2-16 0,-3 1-17 15,0 1-19-15,-1-2-10 0,-4 1-18 0,-3 1-14 16,-3 0-7-16,-2 2-8 0,-4-2 2 0,0 3 3 15,-5 1 6-15,-1 0 1 0,-4-1 0 16,2 4 3-16,-5 2 1 0,1-1 3 0,-2 3-1 16,-1-1 0-16,1 0-4 0,-1 2 5 0,0 2 1 15,0 0-2-15,-1 2 1 16,1 1-3-16,0 1-3 0,2 1 0 16,-2 2-2-16,6-2 0 0,-1 2-1 0,3 2-2 0,-3 1-2 15,4 1-1-15,1 2-1 0,1 2-1 0,1-2 2 0,2 0-5 0,2-1 2 16,4 3-1-1,1-2-2-15,2 1 3 16,5 1 0-16,0 3 1 0,2 2 5 0,4 1 8 0,-2 2 8 0,4 2 5 0,2 0-6 0,3 4-2 16,0 1-6-16,0 2-2 0,3 3 9 0,4 4 0 15,0 2-1-15,-3 4 0 16,5 3-2-16,-1 3-5 0,3 6 4 0,-2-1 0 16,1 6 3-16,2 4 2 0,-2 4 1 0,0 6-1 15,0 3-2-15,0 4-1 0,-1 4 1 16,0 2 1-16,-4 2 2 0,2 0 1 0,0 1-1 0,-4 2 2 15,3-2 0-15,-3-1 0 0,-2-2 2 16,-1-3 3-16,1-1 2 16,-1-3 11-16,0-5 1 0,0 0-2 0,1-5 8 15,-1-1-4-15,1-4 2 0,-1-5-3 16,3-5-6-16,3-7-1 0,3-6-11 0,6-6 0 0,-1-3-3 0,6-8-3 0,1-1 5 16,2-5 1-16,7-3 1 0,1-5 0 0,8-2 2 15,1-8-1-15,3-2-2 0,6-7-2 16,2-4-6-16,-1-3-4 15,6-11-6-15,2-7-5 0,2-2-3 0,3-6-3 0,3-4-6 0,-1 0-9 0,4-3-8 16,1-1-17-16,-4 5-20 0,3-4-42 16,1 4-61-16,1 2-108 0,0 1-202 15,-18 10-330-15,-17 5 197 0</inkml:trace>
  <inkml:trace contextRef="#ctx0" brushRef="#br0" timeOffset="205548.0506">8854 1535 1166 0,'0'0'44'15,"0"0"6"-15,0 0 12 0,0 0 7 16,0 0-18-16,0 0-13 0,0 0-32 16,0 0-33-16,0 0-14 0,0 0-9 0,0 0-4 0,0 0 2 15,0 0 20-15,0 0 13 0,-14-58 13 0,26 47 12 16,3 2-9-16,1-3-5 0,2 1-2 16,-1 1-3-16,-1-1 1 0,3 2 1 0,0 1 4 15,1-3 8-15,2 2-3 0,-2 0 4 16,6 1 2-16,-1 0-4 0,-1 1 5 15,3 1 0-15,-1 3 0 0,0 1 6 0,1 0 0 16,-3 2 7-16,1 0 4 0,-1 3-9 0,-2 2-5 0,0 3-9 16,1 4-1-16,0 2 4 0,-2 3 12 0,0 3 0 15,1 3 9-15,-1 6 11 0,2 3-5 16,-1 6 10-16,3 6-3 0,-4 5-10 0,6 6 3 16,-3 0-6-16,1 2 0 0,-1 6 4 0,-3 1-3 15,0 1 2-15,-1 2-12 16,0 1-2-16,-1-2-2 0,-3 1-2 0,0 0 6 15,1 1-1-15,-4-1 2 0,-1 0-1 0,4 3-3 16,-4-2 2-16,-3 0-1 0,1-4 4 0,-7-3 1 0,1-3 1 16,-4-4 4-16,2-2-2 0,-8-5 0 0,-2-4-2 15,-4-3 7-15,-1 0 11 0,-7-3 17 0,-2-1 20 16,-5-3 2-16,-3 2 1 16,-7 0-4-16,-4 1-13 0,-4 0-4 0,-7 1-6 0,-7 0-8 15,-3-1-8-15,-3 1-9 0,-7-2-8 0,-4 2-7 16,-5-1-4-16,0-2-21 0,-6-1-24 15,-1-1-34-15,-2-3-64 0,1-1-71 0,4 0-104 16,1-1-171-16,20-6-290 0,23-8 238 16</inkml:trace>
  <inkml:trace contextRef="#ctx0" brushRef="#br0" timeOffset="207069.8863">1393 6914 262 0,'0'0'64'0,"0"0"25"16,0 0 23-16,0 0 9 0,0 0-7 0,0 0-36 16,0 0-43-16,0 0-26 0,0 0-27 0,0 0-18 15,0 0-24-15,0 0-40 0,-27-21-44 0,27 21 17 0,3 5 40 16,1 3 65-16,2 0 74 15,0 5 12-15,1 3 2 0,2 4-6 0,-1 1-4 16,-2 6 0-16,2 3 1 0,-1 7 4 0,-1 2 1 16,1 5 1-16,-2 3 0 0,0 2-3 15,-3 3-1-15,3 2-2 0,-2 0-7 16,-2 0-7-16,-1-1-6 0,2 1-7 0,-2-3-2 16,1-2-4-16,2-3-1 0,-1 1-3 0,-2-5-2 15,0-1 4-15,0-1 2 0,1-3 3 0,-1-1 0 0,0-3-2 16,-1-4-1-16,1-1-4 0,0-3 3 0,1-1-1 15,-1-4-2-15,0-1-1 0,0-5-13 0,1-2-16 16,-1-4-36-16,2-2-73 0,1-2-115 16,-2-3-160-16,2-1-202 0,-3 0 337 15</inkml:trace>
  <inkml:trace contextRef="#ctx0" brushRef="#br0" timeOffset="207629.2558">1294 7361 0 0,'0'0'0'0,"0"0"0"0,0 0 0 16,0 0 0-16,0 0 0 0,0 0 0 0,0 0 0 0,0 0 0 16,0 0 0-16,-44-127 8 0,41 111 109 15,-2 1 24-15,3-3 18 0,0-2 3 0,-1-3-1 16,0-1-14-16,1 1-29 0,1-4-24 16,0 0-23-16,1 0-13 0,0-2-13 0,0 2-7 15,1-2-4-15,1 2-1 0,3-2 4 0,-1 3-1 16,3 0 3-16,-1 2-5 0,2 0-8 0,1 5-5 15,2 1-9-15,-1 0-4 0,2 2-4 16,5 2-4-16,1-2-1 16,1 4-2-16,3 0-1 0,2 2 0 15,-2 3-3-15,4 1 0 0,-3 4 1 0,0 3 1 0,-1-1-2 0,-1 6-3 0,2 2-2 16,-6 2-3-16,1 3 0 0,0-1 3 0,-6 5 3 16,2-3 7-16,-1 4 1 0,-5-2-1 0,1 2 0 15,-2 2-2-15,-1 0 6 0,-3 1 3 16,-1 3 5-16,0 0 5 0,-2 3 3 0,-3 1 3 15,-4 2 3-15,-4 2 4 0,-3 1-4 16,-5 3 2-16,2 2-2 0,-5 1-5 16,1-1 5-16,0 0-2 0,-2-1-3 0,-1 0 3 0,0-1-6 15,2-1-4-15,-7 2-5 0,5-1-6 0,-5-1-6 16,1 0-14-16,5 0-21 0,-2-4-33 0,3 1-43 16,5-5-54-16,2-3-61 0,3-4-70 15,4-4-121-15,5-3-15 0,2-6 437 16,-1-3 0-16</inkml:trace>
  <inkml:trace contextRef="#ctx0" brushRef="#br0" timeOffset="208272.7008">1725 7574 0 0,'0'0'29'0,"0"0"118"0,0 0 16 0,0 0 8 16,0 0-33-16,0 0-45 0,0 0-46 0,0 0-23 0,0 0-16 15,0 0 8-15,0 0 16 0,0 0 20 16,0 0 17-16,0 0 10 16,-36-11 4-16,36 11 0 0,1 0-5 0,-1 0-4 0,0 0-7 15,0 0-4-15,0 0-3 0,0 0-4 0,2 0-6 16,-2 0-7-16,0 0-6 0,0 0-6 0,0 0-3 16,0 0-3-16,0 0 0 0,1-1-3 15,-1 1-1-15,0 0-4 0,0 0-5 0,0 0-2 16,0 0-6-16,2 0-2 0,-2 0-4 0,0-1-6 15,0 1-4-15,2-2-8 0,0 1 42 0,7-1 12 16,1-1 13-16,0-1 11 16,5-2-35-16,0-1-9 0,2 1-4 0,-2 0-1 15,4-1-3-15,-1-1 2 0,4-1-3 0,0 0 1 16,5-1-1-16,-2 0 2 0,3-3 1 0,2 0-1 16,1-1-1-16,2-2-2 0,4 0 1 0,-4-1-1 15,6 0 0-15,-1 1 1 0,-4-1-1 16,6 2-2-16,-7 0 0 0,4 1-1 0,-5 0-2 0,-1 3 1 15,1 1 0-15,-4 0 1 0,0 2 0 16,-4 2 2-16,-3-1-1 16,0 2 1-16,-2-1 0 0,-5 2-1 0,1 0 0 0,-4 2-1 0,-2 0-1 0,0-1 0 15,-6 2 3-15,1 0 2 0,-1 1 1 16,-3 0 6-16,0 0 3 0,0 0 5 16,0 0-1-16,0 0-6 0,-5 0-20 15,2 0-71-15,-5 0-79 0,1 0-87 0,-3 0-92 0,-1 0-41 16,3 0-90-16,0 0-87 0,2 0 441 0,4 0 113 15</inkml:trace>
  <inkml:trace contextRef="#ctx0" brushRef="#br0" timeOffset="210932.0837">1977 7507 0 0,'0'0'0'0,"0"0"0"0,0 0 0 0,0 0 7 0,0 0 117 16,0 0-145-16,0 0-89 0,0 0 110 15,0 0 0-15,0 0 0 0,0 0 0 0,0 0 0 16,0 0 0-16,33-13 0 0,-20 13 0 0,1 0 0 15,2 0 0-15,2 1 0 16,0-1 0-16,3 1 0 0,1-1 0 0,1-1 0 0,-1-3 0 16,5-2 0-16,-6-2 35 0,3-1 22 0,3-3 6 15,-4-3-2-15,3-1-6 0,-2-2-1 16,2-3-8-16,-1-2-4 16,1 1-3-16,-4-2-2 0,-1 1 0 0,-1 0 4 15,-6 1 6-15,1 2 7 0,-6 0 16 16,-4 4 15-16,2 1 22 0,-5 3 40 0,-2 3 11 0,0 3 3 15,0 0-23-15,-2 0-43 0,-6 1-26 0,-1-1-22 0,-2 2-16 0,-2 0-11 16,-3 2-16-16,-2 1-9 0,-2 1-8 16,0 0-2-16,-3 5-4 0,0 1 3 15,2 2 3-15,-3 4 0 0,1 0 7 0,0 3 3 0,3 3-1 16,-1 2 2-16,0 3-8 0,1 4-4 16,0 0-1-16,1 4-2 0,5-1 6 0,0-2-2 15,5 0-6-15,4-2 0 0,4-1-5 0,1 1 4 16,1-2 4-16,7 0 4 0,4 0 3 0,0-3 1 15,7 0 4-15,-1-2 2 0,4-3 3 0,-1-2 1 16,5-3 3-16,-2-2 3 0,5-4 3 16,0 0 1-16,0-3 0 0,1-2 0 15,3 0 2-15,-3-5 1 0,1-4 0 0,-3-2 2 0,0-4-3 16,0-2-1-16,-2-3 0 0,0-5-3 0,-4-1 1 16,4-3 0-16,-4-2 2 0,0-3 2 15,-3-1 0-15,1-4 1 0,0 1 2 0,-6 0-2 16,4-1-3-16,-2 2-2 0,-1 2-5 15,1 4-3-15,-2 4-2 0,0 2-2 16,0 7-2-16,-2 4 1 0,-2 3-3 0,-1 5-3 0,-3 1-5 0,-1 4-11 16,-4 1-10-16,3 0-10 0,-1 5-2 15,-1 0 3-15,0 6 9 0,2 3 15 0,-1 4 12 16,-2 6 9-16,-1 5 7 0,0 1 0 0,2 2-3 16,-1-2 0-16,5-3-3 15,-3-2-1-15,4-6 0 0,-1-3 0 16,3-2 0-16,-1-3 1 0,1-3 2 0,1-3 3 0,1-3 5 0,1-2 8 15,3 0 4-15,-2-3 5 0,6-6-1 0,1-1-2 16,2-3-6-16,1-3-8 0,5-2-6 16,0-5-3-16,-3 2-5 0,4-4-2 0,0-2-1 15,-2-2 0-15,-1-1-1 0,2-1 5 0,-1 0-3 16,-2 1 2-16,-4-1 3 0,0 2-3 0,-2 1 7 16,-6 1 2-16,-3 2 5 15,0 0 6-15,-3 1 1 16,-4 3 3-16,2 2 1 0,-4 3 3 0,-1 3 7 0,0 5 6 15,-1-2 3-15,-5 5-2 0,2 1-15 0,-3 1-20 16,-3 2-19-16,1 1-13 0,0 0-6 0,-2 0 5 0,1 0 3 0,0 1 5 16,-1 3 0-16,5 1 0 0,-2-2-1 15,0 2-2-15,0 0 0 0,4 0-2 0,-3 2-5 16,4 1-5-16,-3 2-2 0,3 2 3 16,1 4 1-16,-3 2 7 0,5 3 6 0,0 3 6 0,0 1 4 15,8 3 3-15,-1 3 1 0,1 1 2 16,3 4 1-16,-1 0 1 0,0 5 2 0,3 2 1 15,-2 3 0-15,-1-1 2 16,2 1 0-16,-1-1 0 0,-1-3 1 0,1-2-1 0,-3-5 1 16,0-4-1-16,-5-6 1 0,5-2 3 0,-7-2 2 15,-1-3 3-15,0 1 8 0,-3-4 4 0,-5 0 8 16,-1-3 6-16,-2-1 0 0,-2-2 7 0,-3 0 2 16,2-4 3-16,-3-2-2 0,-1-1-7 0,3-2-5 15,-3 0-13-15,4 0-7 16,-3-5-11-16,4 0-11 0,-3-5-7 15,6-2-11-15,0 0-9 0,6-3-11 0,-1-1-14 0,5-3-8 0,0-2-4 16,8-4 1-16,4-1 11 0,5 0 7 16,2-3 12-16,3 1 6 0,5-1 1 0,-3 0 1 15,6 1-8-15,1-2 0 0,0 0-1 16,1 0 0-16,5 1 4 0,-4-1 3 0,-1 2 8 0,-1-1 5 0,-1 1 7 16,-1 1 2-16,-2 3 2 0,-4 3 3 15,-2 2-2-15,-3 4 1 0,-5 3 2 0,-3 3 0 16,-3 4 3-16,-3 1 3 0,-3 4 4 15,-1 0-1-15,0 0-10 0,0 0-25 16,0 4-7-16,0 4 2 0,-2 3 17 0,-3 7 27 0,-2 6 7 16,-2 2 2-16,0 1-3 0,0-2-5 15,4-3-3-15,-1-7-6 0,5-4-4 0,0-4 0 16,0-3 2-16,1-3 14 0,0-1 26 16,0 0 36-16,0 0 33 15,0 0 23-15,0 0 5 0,0 0-4 0,0 0-9 0,0 0-10 0,0-3-33 0,0-3-49 16,0-4-40-16,-1-2-27 0,1-5-3 15,0-3 13-15,0-3 8 0,0 2 1 0,2-2-2 16,1 3 1-16,3 2-1 0,-2 6-7 0,4 1-10 16,0 4-9-16,-3 4-6 0,4 2 0 0,2 1 6 15,3 0 6-15,-1 4 4 0,1 2 1 16,2 3 8-16,1 5 4 0,-4 1 2 16,0 2 8-16,2 1 4 0,-3-1 5 0,-3-2 5 15,-4-3-1-15,3-2 2 0,0-2-1 0,-5-4-2 0,4-1 2 16,-4-1 0-16,-1-1 3 0,3 0 1 0,-4-1 7 15,0 0 10-15,0 1 19 0,-1-1 20 0,0 0 14 16,0-2 7-16,3-4-11 0,1-2-21 16,-1-6-20-16,5-6-20 15,1-5-7-15,2-6-4 0,-1-1-4 0,1-1-2 0,1 1-5 0,-1 0-1 16,-1 6 0-16,2 4-1 0,-2 5-5 16,-1 7-12-16,0 2-17 15,1 6-17-15,0 2-6 0,1 0 2 0,0 8 10 0,4 4 9 16,-1 5 7-16,-2 4 9 0,6 4 12 0,-1 5 14 15,-3 3 11-15,4 6-14 0,-4 1-89 16,4 5-180-16,-7-12-293 0,-3-10 140 0</inkml:trace>
  <inkml:trace contextRef="#ctx0" brushRef="#br0" timeOffset="211204.9921">4866 6953 1841 0,'0'0'21'0,"0"0"19"15,0 0 7-15,0 0-6 0,0 0-45 0,0 0-76 16,0 0-7-16,0 0 0 0,0 0 34 0,0 0 60 16,0 0-8-16,0 0 1 0,0 0-3 15,0 0-2-15,101-54 1 0,-79 51-1 0,-1-2 5 16,2-1 0-16,2 0 2 0,2-1-2 15,0-1 2-15,3 1-1 0,0-3 0 0,1 1 0 16,1-4-30-16,0 2-66 0,1 0-14 16,-1-3-8-16,2-3 16 0,5-1-4 15,-1-2-170-15,-7 2-284 0,-11 6 274 0</inkml:trace>
  <inkml:trace contextRef="#ctx0" brushRef="#br0" timeOffset="211622.2569">6306 6275 1436 0,'0'0'27'0,"0"0"-15"0,0 0 1 15,0 0-8-15,0 0-12 0,0 0-13 0,0 0-8 16,0 0 3-16,0 0 10 0,-128 113 11 0,117-83 7 15,1 5 10-15,1 0 2 0,-2-1 1 0,4 1 0 16,3-2-5-16,-1 0-4 0,2-3-5 16,3-4 4-16,0-2 0 0,0 1-1 0,3-4 4 15,3-3-3-15,1-1 2 0,3-3 4 0,1-2 1 16,1-2 5-16,2-3 9 0,2-5 10 16,4-2 11-16,0-1 2 0,1-10-8 15,1-3-13-15,-1-6-12 0,5-6-8 16,-4-2-4-16,1-6-1 0,1-4-3 0,-1-1 1 0,-4-3 1 15,-4-2 2-15,-3 0 5 0,-5-2-3 0,-6 3 1 16,-1 1-1-16,0 3-2 0,-10 6 14 0,0 4 5 16,-4 6 3-16,-3 5-3 0,-3 1-23 0,2 7-18 15,-4 1-18-15,1 4-14 0,3 1-4 0,-1 2-19 16,3 2-27-16,0 0-48 0,1 3-75 0,0 4-94 16,0 1-135-16,1 6-59 0,4-3 510 15,3-4 0-15</inkml:trace>
  <inkml:trace contextRef="#ctx0" brushRef="#br0" timeOffset="213644.7051">6292 6196 0 0,'0'0'0'0,"0"0"0"0,0 0 0 16,0 0 0-16,0 0 12 0,0 0 188 0,0 0-38 16,131-76-45-16,-110 71-23 0,4 0-21 0,3 1-11 15,-1 4 2-15,5 0-3 16,1 6-9-16,1 4-9 0,1 3-17 0,1 1-14 0,-1 2-5 0,-2 3 2 15,-1 3 8-15,-1 1-2 16,-3 0 2-16,-1 2-2 0,-5 0-3 0,-1 1-2 16,-5-2-2-16,-1 1 0 0,-5-2-2 15,0-5-2-15,-1-1-1 0,-3-5-5 0,-1-3 3 0,-1-3 1 16,-2-3 3-16,1-3 23 0,-3 1 37 16,0-1 49-16,0 0 45 0,0 0 27 0,0-1-6 15,0-5-73-15,0-7-56 0,0-6-57 0,0-5-37 0,0-5 21 16,1-3 5-16,3-1 8 15,1-2-2-15,1 3 0 16,-1 2-3-16,2 3-6 0,2 2 2 0,-1 3-3 0,2 1-5 0,4 0 2 16,0 2-9-16,3 3 0 0,5 2 1 15,0 2 0-15,3 0 6 0,1 0-5 16,4 3-13-16,0-2-26 0,1 1-37 0,3 0-31 0,-2-1-33 16,2 0-25-16,-2-2-15 0,-1 1-10 0,-1 2 8 15,-1-2 33-15,-4 2 155 16,-3-1 25-16,-2 0 0 0,-4 1 0 0,-1 0 0 15,-2 3 0-15,-6 0 0 0,-3 5 0 0,-3-2 24 0,-1 2 183 0,-1 1-10 16,-5-2-48-16,-4 2-88 0,-2 0 11 0,0 1 15 16,-4 0-2-16,-1 1-17 0,-4 7-20 15,0 3-11-15,1 6-2 0,-2 0 3 16,0 4-5-16,0 5-11 0,2 1-5 16,2 1-12-16,3-1-6 0,4-1-4 0,4-2-6 0,5-2 3 15,2-3 0-15,1-2 1 0,7-2 1 0,3-4-3 16,0-3-3-16,4-2 0 0,0-2-7 0,3-4-16 15,-1 0-13-15,1-4-11 0,0-5-6 16,2-2 9-16,-2-4 9 0,-1 2 8 16,-1 3 10-16,-4 1-5 0,0 5-6 0,-3 4-4 0,-1 0 0 0,-1 8 24 15,-2 7 45-15,3 7 44 0,-3 6 41 16,-1 9 16-16,-2 6-7 0,-1 8-16 0,-1 8-18 16,2 8-5-1,-4 9-13 1,-3 6-7-16,-2 7-8 0,-3 4-7 0,0 4-4 15,-3-1-7-15,0-2-5 0,-2-4-12 0,0-10-6 0,0-10-6 0,1-13-2 0,3-13 0 16,1-11 14-16,-1-10 20 0,0-7 15 0,-3-5 18 0,3-4 4 16,-2-2 1-16,-2-4-1 0,0-1-13 0,-2-5-21 15,1-9-36-15,-2-5-32 0,1-6-19 0,4-7-8 16,2-3 6-16,1-7 4 16,4-3 0-16,4-3-4 0,2-5-4 0,1-3-11 0,8-2-1 0,6-1 4 15,6 1 3-15,2-4 8 0,7 1-13 16,4-2-45-16,6 3-64 0,1-3-98 0,2 1-72 15,5 1 11-15,3-1 171 0,-1 1 160 16,2 4 0-16,-1 1 0 0,-1 1 0 16,-2 1 0-16,0 2 0 15,-1 3 0-15,-6 3 0 0,0 2 0 0,-5 5 0 0,-3 5 0 0,-7 4 0 0,-5 5 0 16,-6 7 0-16,-6 4 0 0,-6 7 0 16,-3 4 179-16,0 2 285 0,-2 1-137 0,-8 0-150 0,-2 5-136 15,-5 2-40-15,-4 6 5 0,-4 3 6 16,-2 5 4-16,0 6 2 0,1 1-3 0,1 5-2 15,3-1 2-15,3-2 7 0,3-1 0 0,4 0 0 16,2-3-3-16,2 0-7 0,1-5-5 0,4-2-3 16,0-1-1-16,1-3-1 0,2-2 0 15,0-3 1-15,0-1 0 0,0-4-2 16,0-3 5-16,0-1 11 0,0-1 22 0,2 0 23 0,-1 0 13 16,1-3-19-16,1-5-21 0,3-4-23 15,0-4-18-15,5-3 4 0,-1-5 0 16,1 1 0-16,1-3 1 0,-2 5 0 15,-1 3-9-15,-1 4-5 0,0 5-13 0,1 3-17 16,-2 4-10-16,2 2-11 0,-1 0-4 0,2 6 6 0,0 2 10 0,0 3 18 16,0 5 13-16,1-1 9 0,2 5 8 0,0-1 0 15,-1 2 4-15,2-6 4 0,0 0-3 0,-2-5 1 16,2 0 0-16,2-5 2 16,-4 0 3-16,4-3 4 0,-1 0 4 0,1-2 8 0,-1 0 5 15,2-6 3-15,-3-1 0 0,3-4-6 16,-1-2-5-16,-1-2-5 0,-2-4-3 0,4-1-3 15,-1-2-3-15,-1-1-2 0,-2-1-5 16,3 0-2-16,-4 1 0 0,0 1 3 0,-1 1 4 16,-2 0 0-16,0 4 0 0,-1 3 0 15,-4 5-1-15,0 2 0 0,-2 2-1 0,-1 3-5 0,0 1-11 16,-1 1-13-16,0 0-20 0,0 0-17 0,0 0-16 16,0 0-21-16,0 2-21 0,0 1 30 0,0 1 30 15,0 3 46-15,0 1 42 16,-1 2-9-16,1 0-6 0,0-1-11 15,0 0-2-15,1-2 2 0,3 0 4 16,1 0 0-16,-2-1 4 0,4-1-3 0,-1 0 5 0,-1-1 2 0,4 0 1 0,-5-2 9 16,2-1 9-16,-2-1 14 15,2 0 18-15,-2 0 20 0,3-1 11 0,-1-5 1 0,0-3-12 0,3-2-22 16,2-4-19-16,-1-1-14 0,2-7-8 16,1 2-1-16,-2-3-2 0,-2-1 0 0,2 0-2 15,-4 1-7-15,1 1-4 0,-2 2-1 16,-1 4 4-16,-1 6 8 0,-2 2 13 0,0 6-3 15,-1 1-7-15,-1 2-28 0,0 0-49 0,0 0-66 16,0 2-38-16,0 4 20 0,1 1 38 16,1 4 64-16,1 3 47 15,0 2 1-15,-1 4 3 0,2 1 0 16,0 0 0-16,-2 2 0 0,2-1 2 0,1-1 1 16,-2-2-4-16,3-2-2 0,-2-5-6 0,4 0 1 0,1-4 4 0,-3-3-1 0,0-1 3 15,3 1 8-15,-4-4 10 0,1-1 17 0,0 0 17 16,0-2 6-16,3-6 1 0,0 0-7 15,1-3-11-15,2-3-8 16,1-2-7-16,0-2-9 0,0-4-6 0,-3 0-8 16,3-2-7-16,-1 1-4 0,-1 1-2 0,0 2-1 0,-2 2 5 15,-2 1 1-15,2 4 0 0,-3 1-1 0,-2 1-2 16,1 2 0-16,0 2 0 0,-3 0 1 0,1 3-2 16,1-1-3-16,-1 0-2 0,3 1-4 15,-4 0-2-15,3 1 1 0,-1 0 0 0,-3 0-2 0,1 2 2 16,1-1 0-16,0 1 4 0,-1 0 1 0,0 1 0 15,-1 0-6-15,2 0-10 0,-2 0-7 16,2 0-5-16,-2 0-3 0,3 0 0 16,0 1 1-16,-1 3 4 0,4 2 6 0,-2-1 6 15,4 5 7-15,-1 0 2 0,1 4 4 0,-1 1 3 16,1 2 4-16,1 0 3 0,0 3 0 16,0 1-1-16,0 0-2 0,-2 2-2 0,1 1-6 15,0 3 1-15,-1 2 1 0,0 1-1 16,-2 1 7-16,2 1 1 0,0 1 12 0,0 2 15 15,1-1 12-15,-2 3 15 0,1 1 9 0,-2 1 13 16,-1 0 9-16,-3 2 9 0,1 0-2 0,-2-1-15 0,2 1-13 16,-2-3-22-16,0-3-12 0,1 0-4 0,-2-3-9 15,0 1 9-15,0-4 4 0,-3 1 1 16,-2-3 8-16,-1 0-2 0,-6-1 2 0,-4-1-1 0,-5 3-2 16,-3 0-2-16,-8 1-8 0,-4 3-7 15,-5 2-10-15,-9 0-8 0,-1 3-9 16,-9-1-9-16,-3 1-1 0,-6 1 5 0,4-1 7 0,-2-1 7 15,4-1-2-15,3-6 1 0,5 1 3 0,7-8 1 16,4-6 12-16,12-7 7 16,7-5 13-16,11-4 19 0,4 0-15 0,4-4-36 15,5-8-54-15,1-4-51 0,12-7-17 0,7-8 6 16,11-7 16-16,8-6-3 0,7-4-28 0,8-6-32 16,5-1-25-16,4 0-20 0,4-3-37 0,1-2-101 15,2 2-59-15,4-5 402 16,-2-1 0-16,-1-1 0 0,-15 14 0 0,-19 19 0 0</inkml:trace>
  <inkml:trace contextRef="#ctx0" brushRef="#br0" timeOffset="214029.7504">9862 5477 0 0,'0'0'0'0,"0"0"0"0,0 0 0 0,0 0 368 16,0 0-8-16,0 0-108 0,0 0-124 0,0 0-113 16,0 0-61-16,0 0-1 0,0 0 22 15,0 0 29-15,0 0 11 0,-134 41 7 0,101 0 1 16,-5 4 0-16,3 4 5 0,-3-3-5 0,7 1-3 15,0-4-7-15,7-2-2 0,1-6 1 0,4-5-5 16,3-2 4-16,-1-2-5 0,6-4-3 16,0-1 1-16,2-3-4 0,3-3 7 15,1-2 3-15,0-6 3 0,1-2 6 16,3-5 1-16,1 0 3 0,0 0-2 0,0 0-15 0,5-7-32 16,1-5-11-16,2-5-10 0,3-2 3 0,2-5 26 15,2 2 2-15,-2 2 2 0,-2 2 1 0,4 6-12 16,-3 2-11-16,0 5-6 0,3 0-6 15,0 3 5-15,3 2 8 0,-1 0 5 0,2 1 8 16,1 5 5-16,0 3 3 16,0 0 2-16,1 4 3 0,-2-3 5 0,1 0 4 0,2-4 4 15,0-5 3-15,2-1 3 0,0-7 2 0,3-5 2 16,-1-3 1-16,2-5-4 0,2-5-1 16,1-3-2-16,-1-5-4 0,1-1 1 15,-2-5-3-15,0-1-3 16,-4-2-4-16,1 0-16 0,-4-3-85 15,-3-2-117-15,1-5-173 0,-9 11 249 0,0 13 147 0</inkml:trace>
  <inkml:trace contextRef="#ctx0" brushRef="#br0" timeOffset="214582.1653">10243 4811 12 0,'0'0'773'0,"0"0"-242"15,0 0-296-15,0 0-205 0,0 0-97 0,0 0-35 0,0 0 6 16,0 0 57-16,0 0 34 0,-63 121 8 0,52-69 2 16,2 4 1-16,2 2 0 0,3-1 1 0,0-2-5 15,4-2 0-15,2-4-1 0,1-3-1 16,1-4 2-16,5-1-2 0,-1-4 2 0,2-3 2 15,-1-1-2-15,-1-4 1 0,4-3 4 0,-1-1-5 16,0-4 1-16,1-4 0 0,-2-3 0 16,1-3 7-16,0-2 9 0,-1-6 6 0,0-3 11 15,1 0 6-15,0-6 1 0,3-7-5 0,-2-4-14 16,0-6-15-16,7-6-13 0,-1-3-3 0,-3-1 1 16,3-2 7-16,-7 2 7 0,0 4 7 15,-1 4 7-15,-4 4-5 0,-2 4-4 0,2 7-9 16,-4 3-17-16,-1 3-18 0,0 4-34 15,0 0-23-15,0 4 12 0,4 4 17 0,-2 6 39 16,0 4 32-16,1 3 11 0,-2 3 9 16,-1 5 6-16,-1 2-2 0,0 2-10 0,0 0-6 0,1-1-6 15,-1 0-5-15,2-5-2 0,3-2-4 16,-1-6-3-16,4-3 0 0,-3-5 1 0,1-1 3 16,2-4 4-16,0-2 2 0,-4-1 8 0,2-3 10 15,-2 0 15-15,3 0 23 0,-3-4 13 16,5-4 12-16,-1-4-6 15,1-4-18-15,3-6-16 0,-1-4-15 0,0-6-10 0,1-3-4 16,-1-1-3-16,-1-1-6 0,1-2-1 0,-1 3 0 16,-1 2-5-16,1 2 7 0,-3 5 0 0,-3 5 1 15,2 6 12-15,-4 7-2 0,0 6-6 0,1 3-15 16,-2 0-45-16,3 0 2 0,2 5 0 0,-1 5 7 16,4 5 32-16,1 6-3 0,-2 3 6 0,1 6 3 15,-3 2 0-15,2 2 1 0,2-1-3 16,-2-3 1-16,0 2-1 0,3-3 1 0,-5-3 0 0,2-1-1 15,3-2 3-15,-2-2-8 0,-1-3-6 16,0-1-8-16,-3-3-27 0,2-3-31 0,-4-6-46 16,-3-2-37-16,0-3-9 0,0 0-47 0,0-2-107 15,-8-7-244-15,2 1 5 0,0 2 558 16</inkml:trace>
  <inkml:trace contextRef="#ctx0" brushRef="#br0" timeOffset="214752.459">10355 5354 301 0,'0'0'338'0,"0"0"25"0,0 0-40 16,0 0-66-16,0 0-83 0,0 0-74 0,0 0-63 16,0 0-38-16,0 0-18 0,0 0-1 15,22-132 8-15,17 110 7 0,3-2 2 0,5 1-4 16,-1 0 2-16,2 2-8 0,0 2-21 0,-3 0-33 16,1 4-61-16,-4 0-87 0,-3 3-86 0,-2 0-103 15,-3 3-135-15,-11 3 419 16,-9 3 120-16</inkml:trace>
  <inkml:trace contextRef="#ctx0" brushRef="#br0" timeOffset="215330.3711">5962 7825 2389 0,'0'0'381'0,"0"0"-368"0,0 0-13 0,0 0 2 0,0 0-16 16,0 0-28-16,0 0-48 0,0 0-24 15,0 0 15-15,0 0 30 0,0 0 52 16,0 0 31-16,0 0 9 0,0 0 9 0,131-74 5 15,-66 55-1-15,11 0-2 0,9-2-9 0,8-3-7 0,11-4-5 16,5 1-4-16,11-5 0 0,6 0-4 16,8-3 3-16,6-2-1 0,7 0 2 15,7-2 1-15,2-3-1 0,6 1-1 16,2-2-1-16,-1-1 0 0,3-1 10 16,1 0 9-16,-2-1 9 0,-1 1 7 0,-1 1-2 0,-3 3-3 0,-6 0-6 0,-1 2-7 15,-5 1-7-15,-9 2-6 0,-2 4-1 0,-8 3-6 16,-11-1 2-16,-8 4 0 0,-5 0 0 15,-10 3 6-15,-11 1-7 0,-9 1-1 0,-10 3-1 16,-12 2-3-16,-12 4 0 0,-5-1-6 16,-12 4-11-16,-5 3-20 0,-10 1-24 0,-7 3-35 15,-2-2-103-15,-9-2-152 0,-11 1-214 0,4-1-324 16,1 1 114-16</inkml:trace>
  <inkml:trace contextRef="#ctx0" brushRef="#br0" timeOffset="216451.3924">12170 4693 931 0,'0'0'180'0,"0"0"27"0,0 0 26 0,0 0-6 16,0 0-41-16,0 0-41 0,0 0-65 15,-118-116-62-15,109 116-50 0,4 8-32 16,-2 10 3-16,-6 9 20 0,-3 7 25 0,-2 12 16 15,2 3 5-15,-4 9 0 0,-1 5-1 0,3 3 3 16,-3 6-2-16,3 4 3 0,-2 4-1 16,4 3-2-1,1 2 4-15,0 0-4 0,1 0-1 0,3 1 1 16,-1-3-5-16,3-3 4 0,-1-2 3 0,0-2-1 16,0-5 5-16,-1-4-1 0,0-4-1 0,-1-5 2 0,0-5-4 15,-2-6-1-15,3-5-4 0,-2-8-2 0,2-4-6 0,-4-7-3 0,3-4-12 16,-1-3-22-16,-4-6-42 0,3-2-61 15,-5-7-74-15,-3-1-76 0,-3-3-82 16,2-10-47-16,-5-7 20 0,3-4 304 0,-3-6 101 0,7-3 0 16,0-4 0-16,2-2 0 0,6-2 0 0,1-1 0 15,4 1 17-15,2 2 152 0,5 2-16 0,1 3-25 16,0 5-32-16,9 1-44 0,2 0-42 16,5 3-17-16,1-1-7 0,8 0-3 15,4 0-2-15,3 1 3 0,1 2 3 0,7-3 6 0,-1 0 9 16,2 3 1-16,2-2 3 0,0 0 1 0,5 0-3 15,-4 0 4-15,4 0-1 0,-2-4 3 16,-1 4 3-16,-3-4 1 0,-2 2 5 16,1-2 4-16,-4 0 4 0,-3-2 9 15,-3 5 30-15,-1 0 40 0,-2 7 29 0,-7 3 13 0,-3 4-21 16,-5 4-44-16,-3 3-30 0,-5 3-35 0,-2 1-22 16,-2 1-18-16,0 0-12 0,0 3 37 15,-1 2 32-15,0 6 26 0,0 3 22 0,0 6-20 0,0 5-13 16,-3 5-8-16,-2 8-13 15,2 0-3-15,-2 0-10 0,1-2-5 0,3-5-5 0,1-6-2 16,0-3-3-16,8-5-2 0,-4-2 6 0,3-3-3 16,-3-3 1-16,4-1 6 0,1-2-1 0,0-3 11 15,2-1 8-15,2-2 15 0,4 0 17 16,2-7 4-16,5-5 0 0,3-5-7 16,5-8-14-16,1-4-14 0,6-9-11 0,2-4-12 15,1-9-14-15,1-4-13 0,2-6-17 0,-2-3-19 16,-3-6-12-16,-3 0-14 0,-1-4-7 0,-5-1 9 0,0 1 17 15,-5 2 27-15,-3 4 27 0,-4 6 16 16,-5 5 8-16,-5 9 5 0,-2 8 10 0,-5 8 23 16,-3 10 28-16,1 5 22 15,0 9 2-15,-1 3-22 0,-2 4-61 0,-1 1-78 0,0 6-23 16,-3 9-1-16,-1 8 30 0,-4 10 52 0,-1 9 8 16,-2 9 1-16,0 6-5 0,0 4 5 0,1 6 4 15,3 1 0-15,1 0 3 0,0 0-4 0,2-3-7 16,6-2-1-16,2-7-9 0,0-4 6 0,7-4 2 15,3-4 1-15,0-2 1 0,2-7-6 16,0 0-10 0,-2-7-20-16,4-5-38 0,-1-5-83 0,-1-4-136 0,-2-7-220 15,0-3-222-15,-7-3 498 0</inkml:trace>
  <inkml:trace contextRef="#ctx0" brushRef="#br0" timeOffset="216601.1202">12947 5138 1627 0,'0'0'62'0,"0"0"-27"0,0 0-40 0,0 0-26 0,0 0-6 16,0 0 4-16,0 0-6 0,0 0-77 15,151-117-208-15,-120 99-338 0,-10 7 185 0</inkml:trace>
  <inkml:trace contextRef="#ctx0" brushRef="#br0" timeOffset="216769.628">12619 4692 2239 0,'0'0'-1'0,"0"0"-10"0,0 0-68 0,0 0-214 15,0 0-226-15,0 0-256 0,0 0 214 0</inkml:trace>
  <inkml:trace contextRef="#ctx0" brushRef="#br0" timeOffset="218017.1665">2095 8588 1115 0,'0'0'257'0,"0"0"-209"0,0 0 34 16,0 0 38-16,0 0 16 0,0 0-18 0,0 0-62 0,0 0-69 0,0 0-36 0,0 0-3 0,0 0 21 0,0 0 41 15,0 0 25-15,34-110 15 16,2 93 2-16,6-1-6 0,0-3-8 0,7 0-7 0,1-1-8 16,5-3-3-16,2 2-3 0,4-2-6 15,2 0-2-15,4-3-1 16,3-1-1-16,2-1 3 0,1-2 1 0,3-2 1 0,-2 0 2 0,-1-2-6 15,-1 0-2-15,-3 2 2 0,-4-1-3 0,0 3 4 16,-5 1 1-16,-4 1-1 0,0 3-2 16,-10 1-1-16,3 3-1 0,-8 5-1 0,-3 2 2 15,-4 2-2-15,-7 2-1 0,-4 3 3 0,-2 1-3 16,-4 3 3-16,-5 1-4 0,-2 1-20 16,-6 1-42-16,0 2-79 0,-4 0-97 0,0 0-49 15,-5 0-137-15,1 0-250 16,-1 3 206-16</inkml:trace>
  <inkml:trace contextRef="#ctx0" brushRef="#br0" timeOffset="220334.2306">10098 4784 354 0,'0'0'74'0,"0"0"2"0,0 0 45 0,0 0 17 0,-67-140 2 16,55 120-24-16,0 2-46 0,-2 2-25 16,1 2-16-16,2 1-12 0,-6 2-4 15,4 1-2-15,-6 0-7 0,0 1 0 0,-4 2-7 0,-2-2-5 16,-3 1 2-16,-9 0-1 0,-3 1 3 0,-6 0 4 15,-4 1 1-15,-8-1 8 0,-4 1 2 16,-2 0-1-16,-5 2 2 16,-2 1-3-16,-7 3-4 0,0 0 1 0,-8 8-2 0,-3 1 0 15,-4 3 1-15,-4 3 0 0,-2 2-1 16,-4 4-4-16,-3 5-2 0,2 2 1 0,-3 2 3 16,1 1 2-16,-4 2-1 0,5-2 2 0,-2 2-1 0,4-1-1 0,4 2 1 15,0-2 2-15,0 4 0 0,2 2-1 16,1 3-1-16,2 2 1 15,1 3-2-15,1 4 0 0,-2 6 1 0,1 2-2 16,-3 7 2-16,-3 2 1 0,-1 5 0 0,-2 5 1 16,-1 1 2-16,-1 4-1 0,0 0 0 0,0 5-1 0,-1-2-3 15,9 0-2-15,2-4-4 0,8-2-3 0,10-6-7 16,9-2-3-16,8-2-2 0,8 1 3 16,11 2 4-16,7 1 3 0,5 6 2 0,9 2-2 15,8 0 2-15,8 1 2 0,4-1 4 0,10-6 0 16,10-2-3-16,10-5-3 0,8-5 0 0,9-5 0 15,5-4 1-15,9-4 3 0,9-3-3 16,2-2 1-16,11-3 0 0,7-4 4 0,5-7 6 16,8-2 6-16,8-7 6 0,9-2 0 0,7-1 10 15,6-2-2-15,9 0 2 0,4 2-2 0,6 1-5 16,2 0 3-16,1 0 1 0,4-2 7 16,1-4 4-16,-1-4 0 0,2-6-2 0,0-3-2 15,-4-6-1-15,-2-7 0 0,-2-6 1 0,-3-3 1 16,-4-6-3-16,-2-7 1 0,-8-3 0 0,-2-11-5 15,-2-2 2-15,-7-11-4 0,-3-2 0 16,-2-3 4-16,-9-7-2 0,-2-2 2 16,-8-5 0-16,-7-3 1 0,-4-7 3 15,-4-3-2-15,-11-8-2 0,-1-4 0 0,-12-4-1 0,-9-2 2 16,-5-1-2-16,-8 1-1 0,-8 2-4 0,-6-2 1 0,-10 4 0 16,-7 3-1-16,-8 6 1 0,-7 4-9 15,-10 5 4-15,-13 4-4 16,-12 2-4-16,-11 5 3 0,-12 7-12 15,-10 5-8-15,-15 9-10 0,-7 5-10 0,-12 10-1 0,-3 7 0 0,-5 7 3 0,-5 7 2 16,1 6 2-16,0 8 2 0,2 4-1 16,10 2-1-16,4 10-8 0,9 7-22 15,10 6-53-15,8 6-105 0,8 8-184 0,19-6-317 0,18-8-56 16</inkml:trace>
  <inkml:trace contextRef="#ctx0" brushRef="#br0" timeOffset="221187.1626">9033 5031 1436 0,'0'0'70'0,"0"0"-62"0,0 0-2 16,0 0 1-16,0 0 0 0,-126-34 1 0,118 32 3 0,4 2 2 16,2-1-3-16,2 1-3 0,0-1-7 15,0 1-9-15,0-1 0 0,1 0-1 0,0 1 1 16,-1 0 6-16,2-2 4 0,-2 2 7 15,1 0 8-15,-1-1 8 0,1 1 11 0,2-3 8 0,0-3-10 16,5-3-4-16,2-7-15 0,2-3-13 16,5-2 2-16,0-2-4 0,1-4 2 0,5 3-2 15,0-5 1-15,2-2 1 16,4-1 0-16,3-2-1 0,4-2-1 16,2-4-1-16,5 0 0 0,3-3 2 0,4-2 0 0,7-1 0 15,4-2 1-15,6 1-1 0,4-3 1 0,5 1-1 16,4 1-2-16,1-3 2 0,3 1-1 0,5 0-1 15,2-2 0-15,4-3 0 0,6 2 2 0,0-1 0 16,7 1 2-16,-3 2 0 0,2 3-1 0,-1 2 0 0,0 1-3 16,2 1-3-16,2 2-3 0,-5 1 2 15,5 0-2-15,-5 4 6 0,4 1 2 16,0 1 2-16,1 0 4 0,-4 3-4 16,3 0 3-16,-5-1-2 0,-2 4-2 15,-1 1 3-15,-1 3 0 0,-1-1-2 0,-2 5 1 0,3 1 0 16,-6 0-2-16,2 4-3 0,-4 1 2 15,-1 3-2-15,1 0 3 0,-4 2 3 0,0 0 0 0,0 0 0 0,-5 2-1 16,-1 0-1-16,-4 3 1 16,-4 2-4-16,-1 3-1 0,-4 0 1 0,-3 0-3 15,0 3 1-15,-5 2-3 0,-5 3 3 0,-1 0-3 0,-8 3 2 16,-3 0 4-16,-2 0-4 0,-3 2-1 0,-5-2-1 16,-2 1-5-16,-3 2 5 0,-1-1-3 15,-4 0 4-15,1-1 1 0,-1-2 1 0,-2 1 4 16,-1-1-1-16,-1 0 0 0,-2 1 0 0,0-2-2 15,-2 3 2-15,-1-3 0 0,-1-1 2 0,-2 1 6 16,1-1-4-16,-1 0 5 0,-1 0 2 0,-3-2-1 16,-1-2-2-16,-3 0-2 15,-2-2-2-15,0-2 7 0,-2 1 15 0,0-1 13 16,0 0 14-16,0 0 2 0,0 0-5 0,0 0-10 16,0 0-8-16,0 0-12 0,0 0-2 0,0 0-3 15,0 0-4-15,0 0 3 0,0 0-7 0,0 0-3 16,0 0-9-16,0 0-11 0,0 0-13 0,0 0-17 15,0 0-19-15,0-2-20 0,0-2-126 0,-3 0-134 16,-1-4-191-16,2 2-172 0,-1 2 614 16</inkml:trace>
  <inkml:trace contextRef="#ctx0" brushRef="#br0" timeOffset="221519.536">14691 2835 0 0,'0'0'0'0,"0"0"0"0,0 0 0 0,0 0 0 16,0 0 0-16,0 0 0 0,0 0 88 0,0 0 35 15,0 0 2-15,0 0 2 0,0 0 9 16,0 0-4-16,0 0 8 0,0 0-4 0,-102-79-30 0,100 79-39 16,2 0-70-16,0 0-74 0,0 0-68 15,0 0-68-15,2 0 0 0,1 4 86 16,5 2 94-16,3 2 101 0,3 2 36 0,6 2-30 16,2 0-20-16,8 4-15 0,4 1-6 15,3 1-4-15,3 1-15 0,1 2-6 0,0 1-4 0,-1 3-5 16,-3 1 5-16,-2 0 7 0,0 2-3 15,-4 1-6-15,-2-1 1 0,-4 2-6 16,-2 3 2-16,-5-1 8 0,-5 3 4 16,-5 1 9-16,-6 1 11 0,0-3 20 0,-11 5 8 0,-7 0 6 15,-4 0 1-15,-8 2 0 16,-3 0-1-16,-2 2-3 0,-6-2 5 0,-3-2-12 0,-2-2-10 0,-4 1-24 16,-2-3-67-16,-1 1-95 0,1-4-119 15,3-1-158-15,13-10-162 0,13-6 515 0</inkml:trace>
  <inkml:trace contextRef="#ctx0" brushRef="#br0" timeOffset="222613.0567">15296 3924 0 0,'0'0'0'0,"0"0"0"0,0 0 0 0,0 0 0 0,0 0 0 16,0 0 0-16,0 0 0 0,0 0 0 16,0 0 0-16,0 0 27 0,0 0 104 0,0 0-2 15,0 0-1-15,0 0 11 0,-32-45 2 0,26 40-11 16,0 0-18-16,-1 2-27 15,2 0-25-15,0 1-16 0,0 0-14 0,-1 1-14 0,0 1-10 0,-2-1-13 16,1 1-7-16,-5 0-6 0,1 0-5 16,-1 5 3-16,-2 1 1 0,0 4 4 0,-4 1 6 15,3 1 4-15,-4 6 3 0,3 2 3 16,-3 0 0-16,1 5 1 16,1-3-1-16,1 4-3 0,2-1 0 0,2 3 0 0,0-1-1 15,3 1 4-15,0 1-1 16,3 1-1-16,3-2 1 0,2-2-4 0,2 0 4 0,-1-3 0 15,4-1 1-15,5-2 2 0,-2-3 2 0,4-1 4 0,2-1 6 16,-1-1 3-16,3-3 5 0,4-1 5 0,3-5 5 16,2-1 5-16,2-3 6 0,3-1 7 15,2-6 5-15,1-4-1 0,1-4-3 16,-2-3-9-16,2-3-6 0,-2-1-2 0,-2-4 3 0,-1-1 6 0,-2-3 2 16,-4-4 6-16,-3-1 4 0,-5 0-11 15,-6-4-4-15,-3 1-10 0,-6-1-5 0,1 1-3 16,-7 4-3-16,-7 0-5 0,-4 5-5 0,-4 3-5 15,1 5-9-15,-5 4-8 0,1 2-9 0,-5 4-8 16,5 6-4-16,-1 1-6 16,2 3 4-16,-1 3 1 0,2 5-2 0,2 2-16 0,2 1-53 15,0 4-66-15,7-2-104 0,3 1-132 0,2 1-129 16,4-2 431-16,2-7 107 0</inkml:trace>
  <inkml:trace contextRef="#ctx0" brushRef="#br0" timeOffset="222963.6656">15427 3868 0 0,'0'0'0'0,"0"0"0"15,0 0 0-15,0 0 0 0,119-37 0 0,-91 31 0 16,-1 2 0-16,3 3 0 0,-3 1 0 0,1 0 0 16,-1 3 0-16,-1 4 0 0,-1 4 0 15,-1 0 0-15,-2 4 0 0,2 3 0 0,-4 2 0 16,-3 4 0-16,1 0 0 0,-3 2 0 0,-4-1 0 15,1 1 0-15,-3-1 0 0,-1-2 47 16,-4 1 9-16,2-5-10 0,-4 0-14 0,-1-4-10 16,0-2-7-16,2-5-2 0,-2-2-1 15,3-2 10-15,-4-3 52 0,0-1 80 16,0 0 88 0,0 0 68-16,0 0 14 0,0-2-91 0,0-5-90 0,0-4-79 15,0-3-67-15,0-4 9 0,0-1 0 0,0-4-4 0,2-4-3 16,1-1 4-16,1-4-7 0,0-1 1 0,3 2-3 0,-1 0-5 15,3 2-2-15,-1 4-6 0,4 3-10 16,1 4-17-16,1-1-22 0,6 5-35 16,1 1-44-16,4 3-51 0,2 2-61 15,2 3-67-15,0 0-96 0,2 3 254 0,-6 2 168 16,-10 0 0-16</inkml:trace>
  <inkml:trace contextRef="#ctx0" brushRef="#br0" timeOffset="225713.3049">16600 3669 0 0,'0'0'238'0,"0"0"238"0,0 0-273 0,0 0-217 15,0 0-40-15,0 0-6 0,0 0 16 0,0 0 30 16,-148-14 18-16,113 20 9 0,-1 1 5 0,-1 4 0 16,5 0-5-16,0 3-3 0,3 0-8 0,3 3-6 15,3 0 0-15,7 0-1 0,1 1 0 16,3-2 1-16,3-3-2 0,3 0 0 0,1-4-1 16,4 1-3-16,1-1-2 0,0-2 1 0,0 2 1 15,5-1 3-15,0-1 3 16,5-2 1-16,-3 0 1 0,3 0 2 0,3-2 0 0,-2 1-1 15,3 0-6-15,1 1-4 0,-3 2-5 16,3 1-3-16,0 4-2 0,0 0-8 0,-1 4-9 16,-1 4 0-16,2 2 6 0,-1 3 14 15,-3 5 18-15,-1 5 8 0,-1 2 5 0,-3 6 4 16,-1 5-2-16,-3 0 9 0,-1 6-1 16,1 2 2-16,-2 4 2 0,-5 1-4 0,-4 1 5 15,-2 0-7-15,1-1-3 0,-1-7-2 0,-4-4 0 0,3-7 6 16,0-9-3-16,3-8-3 0,2-5 1 0,2-7 7 15,-3-5 39-15,1-4 43 0,-2-2 23 0,-2-1 8 16,-5-2-27-16,-2-2-33 0,-4-1-17 0,1-6-9 16,-4-4-3-16,2-3-3 0,0-5-10 15,3-2-12-15,4-3-9 0,1-3-8 0,4-2-5 16,2-3-2-16,1-4-8 0,7 1-4 16,0-3-3-16,6 0-10 0,7 0-3 0,2 2-20 15,6-2-23-15,5 0-18 16,2 1-31-16,5 1-36 0,5 0-43 0,0 0-52 0,6 2-28 0,0 0-13 15,1 3 145-15,1 2 148 0,-3 2 0 0,-2 1 0 16,1 2 0-16,-5 0 0 16,0 2 0-16,-1 1 0 15,-2 0 0-15,-5 0 0 0,-2 1 0 0,-3 1 0 16,-4 3 0-16,0 2 0 0,-9 2 0 0,0 2 0 0,-7 3 0 0,-1 2 142 16,-2 1 159-16,0 0-63 0,-4 1-70 0,-3 0-58 0,1 1-43 15,-2 0-33-15,-1 1-32 0,-2 2-14 0,1-1-14 16,-1 2-6-16,-5 0 3 0,2 6-5 15,-5 1 1-15,1 3 6 0,-2 1-2 0,0 3 8 16,1 2 4-16,-2 5 2 0,0 1 6 0,2 5-1 16,-1 1 7-16,3 1 1 0,0-1-1 15,4-1 3-15,4-2-3 0,3 0 3 0,2-2 1 16,4-4 1-16,0-1-4 0,1-1 0 16,2-3-1-16,2-2-1 0,-1-2 6 0,1-1-2 15,1-4 0-15,-1-2 3 0,0-1 0 0,0-1 14 16,3-1 17-1,1-1 10-15,3-7 7 0,1-3-6 0,4-2-10 0,-2-2-2 0,3 0-7 0,1-4 1 16,-6-1 0-16,5 0-6 16,-5-3-3-16,3 1-5 0,-4-2-9 0,-2 0-4 15,1 4 0-15,-2 1-1 0,-1 4 2 0,-3 3-4 0,3 5-10 16,-6 2-21-16,2 2-24 0,0 3-21 0,1 0-7 16,0 0 6-16,4 6 15 15,-5 1 19-15,3 2 10 0,-1 2 11 0,-1 2 8 0,4 0 0 0,-3 0 9 16,-1-1 2-16,1-1 6 0,-1 0 3 0,3-1 0 15,-4 0 1-15,4-3 0 0,-3-2 3 16,0 0 1-16,2 0 2 16,1-2 4-16,-3 0-1 0,3-2 3 0,-2 0 5 15,2-1 4-15,1 0 7 0,-1 0-1 0,3 0 4 0,-1-2 1 16,1-3-4-16,1 2 5 0,2-5-3 16,2 1-1-16,-4-4 1 0,6-1-1 0,0-2-3 0,2-2-4 15,1-3-4-15,1-3-8 0,-2 1-5 16,-1 0-2-16,-2 1-4 0,-2 4 2 0,-3 3-4 15,-3 4 1-15,-2 3 1 0,-5 2-19 0,0 3-27 16,-1 1-49-16,1 0-49 0,-1 0 31 0,4 4 29 16,-1 1 51-16,2 0 49 0,1 3-14 15,-2 3 3-15,2 0 2 0,-4 0-1 0,5 2-1 16,-3 1-1-16,0 0-3 0,4-3-4 0,-5 3 2 16,4-2-1-16,0-2 1 0,2-2 3 0,-3-1 0 15,0-1 1-15,1-2 5 0,2 0 5 0,-2 1 10 16,1-4 12-16,0-1 7 0,-1 0 16 15,1 0 3-15,0-1 3 0,2-4 0 0,-1-1-7 16,1-2-5-16,2-2-9 0,0-2-9 16,-1-3-9-16,1-2-5 0,4 0-4 0,-4-2-4 15,5 2 3-15,-6-1-3 0,4-1 0 0,-4 3 3 16,-2 0-6-16,0 3 4 0,-2 1-5 16,-4 2-2-16,2 3 1 0,-4 4-8 0,-2 1-10 0,0 2-23 15,0 0-48-15,0 0-66 0,0 0-6 16,1 4 25-16,-1 3 47 0,0 4 72 0,0 3 15 15,-2 0 1-15,-3 2-2 0,3 4 0 0,1-1-3 16,-1 2-2-16,2-2-1 16,0-2 0-16,0-2 1 0,5-2 0 0,2-3 1 15,2-1-1-15,0-2 3 0,0-1-2 0,2-2 0 0,-1 0 10 16,1-3 8-16,2-1 11 0,1 0 10 0,2-4 0 16,-1-1-2-16,2-2-1 0,2-3-4 15,0-2-3-15,1-4-5 0,-1 2-3 16,-3-2-1-16,2-1 3 0,0-4 2 0,-2 3-2 0,1-4-4 15,-1-2-11-15,2 1-3 0,-1-1-7 0,1 5-2 16,-4-1 1-16,3 3-6 0,-1 4-6 16,-1 1-2-16,-2 3-5 0,3 2-3 0,-3 1 0 0,-1 3-2 15,3 0-1-15,-2 2 1 16,-3 1-2-16,-1 1-7 0,-1-1-10 16,-5 0-12-16,-1 4-4 0,-1 0 8 0,-1 1 14 0,0 1 23 15,-3-1 18-15,-8 6 9 0,-2 2 8 0,-7 5-5 16,-5 3-4-16,-3 1-3 0,-4 5-7 0,0-1-3 15,2 0-4-15,6 0-1 0,3-6 3 0,6-3 3 16,8-3 1-16,2-3 0 0,4 1-6 0,1-2-1 16,0 1 2-16,4-2 2 0,3-1 8 0,2 0 6 15,1 0 7-15,2-1 0 16,4 2 0-16,-1-3 0 0,3 2-6 0,2-1 1 0,-1 1 0 16,1 0-2-16,-1 1 2 0,-3 0-3 0,2 2-4 15,-5 1-5-15,1 0-3 0,-6 1-3 0,-1 4-1 16,-1 2-1-16,-2 1 0 0,-3 3 2 0,-1 1 1 15,1 3 2-15,-2 1 3 16,-7 2 1-16,0 4 4 0,-7 0 3 0,-1 3 3 16,-4 1 0-16,-2-2 5 0,0-2-3 0,1-5-2 0,6-6 5 15,-2-6-1-15,6-4 8 0,-2-2 7 0,-2-6 4 16,2 0 6-16,-4-4-3 0,4-1-5 0,-5 0-10 16,6-4-9-16,-2-2-9 0,-1-3-12 15,5-3-5-15,5-3-15 0,0-2-10 16,5-4-8-16,2-2-7 0,8-5-5 0,7-3-9 0,5-3-15 15,7-2-16-15,5-3-23 0,2-3-23 16,7 1-11-16,3-3 8 0,-1 3 30 0,4-1 40 16,-4 3 36-16,1 1 19 0,-5 1 11 0,-1 1 5 31,-1 1 6-31,-5 3 9 0,-2 3 25 0,-5 4 34 0,-6 5 26 16,-2 3 27-16,-7 3 14 0,-2 3 11 0,-4 3 14 0,-5 2 4 0,-1 2-15 15,0 2-21-15,0 1-42 0,-1 1-46 0,-4 0-46 16,0 0-56-16,-5 2-19 0,-6 4-2 15,-1 3 11-15,-5 2 29 0,0-1 10 0,0 2 9 16,2-1 4-16,3 0 0 0,5 0 0 0,3-4-2 16,5-1 2-16,2 0 0 0,-1 0 2 15,3-1 2-15,0-2 0 0,0 1 3 0,0-2 4 0,3 0 4 16,0 0 6-16,0-2 9 0,3 0 7 16,-2 0 6-16,5 0 2 0,-2 0-4 0,-2-2-6 15,2 2-10-15,-4 0-14 0,4 0-16 0,-5 0-8 16,3 7-6-16,-3 1-2 0,0 2 1 0,-1 5 7 15,2 4 7-15,-1 2 11 0,-2 4 8 0,0 0 7 16,1 4 3-16,-1-2 0 0,2 0 3 16,7-1-4-16,1-5-1 0,3-5-1 0,7-5-1 15,6-3 4-15,0-6 4 0,5-1 6 0,4-5 3 16,0-8 1-16,4-3-1 0,2-5-3 16,0-6-3-16,-1-2 0 0,1-3 0 0,-8-1 4 0,-1-4 1 15,-4 1 3-15,-6-3-3 16,1 0-7-16,-7-4-17 0,2 1-29 0,-4-4-40 15,2 0-30-15,-6-4-34 0,0-2-3 0,-6 2 30 16,0-2 44-16,-4 3 57 0,-3 2 43 0,1 2 47 16,-7 5 49-16,-1 3 33 0,0 6 39 0,0 5-10 15,0 7-51-15,3 7-50 0,0 5-100 0,0 6-140 16,3 4-3-16,-4 9 10 0,0 8 41 16,-3 7 111-16,-1 7-13 0,-2 5-1 0,-2 4 1 15,3 5 2-15,1 1 4 0,3 3 4 16,3-2-2-16,4 0 2 0,1-6 0 0,2-1-5 15,2-6 0-15,5-3-2 0,3-4 0 0,-1-6 1 0,1 0 0 16,0-4 2-16,0-5-2 0,-1-2 3 16,4-4 5-16,-2-3 10 0,0-4 10 15,0-2 17-15,4-1 14 0,2-2 6 0,-2-6 3 0,4-6-6 16,2 0-8-16,3-2-9 0,-2-6-12 16,-2-1-10-16,2-2-12 0,0-2-11 0,-7 0-9 15,4 1-1-15,-4-1 0 0,-3 1 3 16,-2 5 9-16,-2 1 2 0,-1 5 1 0,-4 3 3 0,-3 6-9 15,0 2-53-15,-1 4-128 0,3 0-4 16,-1 8 14-16,-1 4 54 0,0 3 134 16,-1 3 4-16,0 5-7 0,2 0 1 0,-2 4-3 0,0 1-5 15,1 1 3-15,-1-1-1 0,4-2-3 0,-1 1 1 16,3-4-2-16,-1-4-2 0,3-3 1 0,1-3 3 16,1-3 1-16,-1-5 5 0,-4-2 5 15,3-2 9-15,-1-1 25 0,-2 0 23 0,2-2 16 16,-2-4 7-16,3-4-18 0,1-1-22 0,1-3-19 15,1-1-14-15,1-2-5 0,3-4-1 16,0 0-4-16,2-3 1 0,1-3-4 0,-3 0-3 16,4-4-1-16,-2 0 0 0,-2-1-4 0,1 2 3 15,-5 3 0-15,-2 2 5 0,-3 5 4 0,1 3 8 16,-6 6 4-16,0 3-1 0,-1 4-12 0,0 2-53 16,1 2-108-16,0 0-35 0,2 3 10 0,-1 4 45 15,1 4 98-15,2 1 31 0,-3 3 1 16,-1 0 1-16,-1 3 4 0,0 0-4 15,1-1-1-15,-1 3-3 0,-2 1 1 0,-4 1 5 16,2 2 5-16,-3-1 4 0,-2 2 0 0,5-2-1 16,-3-3-8-16,4-1-5 0,2-7-3 0,0 0-3 15,1-5 6-15,1-2 5 0,-1-3 4 0,2-1 20 16,-1-1 34-16,-1 0 57 0,0 0 57 16,1 0 35-16,2 0 11 0,0-2-53 0,0-5-58 15,8-5-56-15,-1-4-46 0,7-4-4 16,-3-3 2-16,3 1 4 0,1-6-3 0,-1 3-4 0,1 0-5 15,2 2-7-15,-3 3 3 0,-3 2 1 0,-2 7-1 16,-1 0-3-16,-2 6-10 0,-1 2-16 0,-1 1-12 16,1 2-17-16,-2 0-22 0,1 5-38 15,-3 0-60-15,2 2-81 16,-4 2-93-16,-2 1-163 0,0-3 192 0,1 0 328 0</inkml:trace>
  <inkml:trace contextRef="#ctx0" brushRef="#br0" timeOffset="225915.9474">18730 3525 1286 0,'0'0'-24'0,"0"0"-18"15,0 0-1-15,144-103 6 0,-92 84 16 16,2 3 9-16,6 4 3 0,1-1-20 0,1 4-116 0,0-1-154 15,-6 2-212-15,-12 1 397 16,-19 3 114-16</inkml:trace>
  <inkml:trace contextRef="#ctx0" brushRef="#br0" timeOffset="226136.4207">17685 3205 1552 0,'0'0'54'15,"0"0"-5"-15,0 0 5 0,0 0 9 0,0 0-61 0,0 0-90 16,0 0-17-16,0 0-29 0,0 0-57 16,0 0-157-16,0 0-305 0,0 0 398 0</inkml:trace>
  <inkml:trace contextRef="#ctx0" brushRef="#br0" timeOffset="226611.5955">19950 3480 0 0,'0'0'0'0,"0"0"0"16,0 0 0-16,0 0 0 0,0 0 0 15,0 0 0-15,0 0 0 0,0 0 0 0,0 0 0 16,0 0 0-16,0 0 0 0,127-64 0 0,-107 51 71 16,0 1 65-16,1-1-25 0,0 1-20 0,-1 0-22 15,2 3-16-15,-1-2-13 0,1 2-10 16,4 1-8-16,-2 2-7 0,0 1-6 0,0 1-7 16,-4 2-5-16,-3 1-3 15,-1 1-4-15,-1 0-1 0,-1 4 1 0,-1 2 2 0,-2 1 5 16,-1 1 4-16,0 0-1 15,-1 3-3-15,-2 1 6 0,-3 0-2 0,2 2 6 0,-5 3 13 16,-1 1 0-16,0-2 6 0,-8 2 8 16,-1 2-3-16,-1 2 1 0,-5 2 1 0,0 1-4 0,0-2-6 0,-1 4-6 15,2 0-15-15,-3 0-21 16,0 2-43-16,1 1-77 0,-4 1-125 0,0 2-126 0,3-9 390 16,5-7 0-16</inkml:trace>
  <inkml:trace contextRef="#ctx0" brushRef="#br0" timeOffset="226865.506">20357 4237 1937 0,'0'0'47'0,"0"0"11"16,0 0-4-16,0 0-32 0,0 0-61 0,0 0-49 15,0 0-28-15,0 0 1 16,0 0 31-16,0 0 47 0,0 0 34 0,0 0 21 0,0 0 13 16,0 0 8-16,-1-10 6 0,1 10 0 15,0 0-11-15,0-2-27 0,0 2-64 0,0 0-130 16,5 0-172-16,-2 0-362 0,-2 0 190 0</inkml:trace>
  <inkml:trace contextRef="#ctx0" brushRef="#br0" timeOffset="229340.9221">14843 5735 0 0,'0'0'0'0,"0"0"0"0,0 0 0 0,0 0 277 0,0 0-35 15,0 0-49-15,0 0-23 0,0 0-9 16,0 0-28-16,0 0-20 0,0 0-29 0,0 0-28 16,0 0-19-16,0 0-24 0,-52-112-17 0,48 112-21 15,0 0-21-15,-2 3-11 0,-2 3-4 16,-3 7 8-16,0 3 19 0,-2 4 12 0,-3 4 12 0,-1 3 8 16,2 4 1-16,-6 3-2 0,2 3 2 15,0 0-1 1,2 3 2-16,-2 3 2 0,0 2-2 0,5 0 1 15,-1 0 0-15,5 0 2 0,1-1 3 0,3-4-2 16,2-1 5-16,3-5 0 0,1-4-4 0,1-1 8 16,7-4-7-16,1-3 2 0,3-1-1 0,1-4-12 0,3-3-10 15,3-2-20-15,2-5-18 0,-1 0-18 0,3-5-21 0,2-2-16 16,1-3-16-16,-2-6-16 0,2-3-3 16,1-2 5-16,-1-4 13 0,3-1 21 15,-1-3 25-15,0-1 79 0,-2-1 0 0,-2-2 0 16,-1-1 0-16,0-3 0 0,-2-2 0 0,-4-1 0 15,-1-2 0-15,1 3 0 0,-4-1 0 0,0 5 0 16,-4 2 100-16,-1 3 67 0,-2 4 13 0,-1 2-22 16,-1 4-23-16,-1 3-34 0,-2 3-25 0,-1 3-30 15,0 2-33-15,0 2-24 0,0 0-34 16,0 0-22-16,0 0-22 16,0 0-26-16,0 2 3 0,-1 3 44 0,-3 2 37 0,-1 4 46 0,0 1 17 0,-4 4-11 15,1-1-1-15,-1 1 1 0,-1-1-1 16,2-1-7-16,1-4-5 0,2 1-8 15,1-4-6-15,2-1-3 0,0-1-1 0,2-1 0 16,0 0 0-16,0-1 1 0,0 0 3 0,0-1 2 16,0 0 4-16,3-1 2 0,-2-1 2 0,0 2 3 15,1-2 8-15,-2 0 15 0,1 0 22 16,-1 0 26-16,0 0 26 0,0 0 23 0,0-2 12 0,2 0-30 16,1-3-34-16,1-3-38 0,1-2-36 15,1-2 4-15,0 3-1 0,-2-2 4 16,0 2 4-16,-3 1 4 0,0 0 4 0,0 3 1 0,-1 0-1 15,0 0 4-15,0 3 2 0,0 0 4 16,0 0 5-16,0 1 4 0,0 1-5 0,0 0-6 16,-1 0-17-16,1 0-21 0,0 0-17 0,0 0-18 15,-1 0-15-15,1 0-9 0,0 0-9 16,-1 0-5-16,1 0-4 0,0 0-13 16,-2 1-10-16,1 1 46 0,-2 3 28 0,0 2 29 0,-1 3 32 15,-1 0-24-15,3 2 0 0,-2-1-1 0,1 4-1 0,1 0 0 16,1 1 0-16,1 2 0 0,0 1 2 15,1 0 0-15,-1 0 0 0,0-1 0 16,2 0 1-16,1 2 0 0,2-5 2 0,0 2 0 16,0-2-1-16,0-3-1 0,-1 0 0 15,2-3-1-15,1-1 1 0,1-1 2 0,-1-2 4 0,1-2 6 16,-1-1 9-16,2 0 11 0,0-2 10 16,-1 0 4-16,3-2 4 0,1-2-2 0,1-3-4 15,2-2-4-15,0 2-5 0,-1-3-4 0,-2 0 1 16,1-1 1-16,-4-2 9 0,-1 0 1 0,0-2-1 15,-1-1-5-15,-2-2-11 0,-1-3-8 0,-3-1-3 16,-1-1-5-16,-1-3-5 0,-4 3-1 16,-1-2-4-16,-3 1 3 15,-1 1 5-15,1 2 1 0,-1 0 0 0,0 0 0 0,2 3-1 0,-2 0 7 0,4 3 7 16,2 3 4-16,-1 5 1 16,2 1-4-16,2 3-11 0,1 0-17 15,0 3-24-15,0-1-35 0,0 1-45 0,0 0-27 0,4 0 21 16,2 1 29-16,5 2 45 0,0 2 32 15,1 1 1-15,1 2 2 0,0 2-3 0,2 3 2 0,-2 2-3 16,1 0 3-16,2 2 3 0,-2 2 2 16,5 0 1-16,-3 1 0 0,-1 2 1 0,1-1 1 15,0 3-1-15,-1 1 2 16,-1 1 1-16,1 0 0 0,-4-1-1 0,2-4-1 0,-1-1 0 0,-1-8 1 0,0 1 1 16,2-5 1-16,-3-4 3 0,-1 0 4 15,-1-3 2-15,-2-1 8 0,-2 0 6 16,0 0 18-16,-2 0 33 0,0 0 16 0,-1-6-7 15,1-2-18-15,5-5-38 0,-3-4-23 0,3-3-3 0,2-5-4 16,-3-2 0-16,2-4-1 0,0-3-1 16,1 0-1-16,1 0 0 0,1 3-1 15,-1 2-1-15,1 2-4 0,3 1-3 0,1 2-2 16,-3 3-1-16,3 4-3 16,0 3-1-16,1 2-3 0,1 3-3 0,2 1 0 0,-1 2 1 0,-1 1-1 15,-2 3 0-15,3 2 1 0,-4 2 3 16,1-2 3-16,-1 3 2 0,1 1 0 0,-1 2-1 15,-2 0-1-15,-1 1 1 0,1 0-2 0,0-1 1 16,-2 1 3-16,3-1-2 16,-1 1-3-16,-1 2-3 0,1-3-5 0,0 3 1 15,-1 0 3-15,1 0 2 0,1-1 7 0,2 2 5 0,0-1 3 16,1-1 4-16,0 0 2 0,4-1 2 0,-2-3 3 16,2 0 3-16,2-3 4 0,-2-1 4 15,1 0 3-15,2-1 2 0,1-5 4 16,-1-3 2-16,-2-1 0 0,0-2 2 0,-3-1 0 15,-4-1 3-15,-4 2 3 0,-2-1 2 0,-2 1 4 0,-6-1-6 16,0 1-12-16,-5-1-17 0,-5 1-16 0,-1 1-13 16,-5 1-4-16,-2 2-4 0,-1 3-1 15,-4 2 4-15,1 3 4 0,1 2 4 16,2 7-5-16,4 1-8 0,-2 6-3 0,5 3 5 16,1 4 8-16,2 4 10 0,3 3 5 0,5 0 2 15,2 1 1-15,4-3 2 0,6-1 2 0,8-2 5 16,4-3-1-16,6 1 5 0,3-5 3 15,5-1-2-15,1-2 4 0,2-1-5 0,3-2-6 0,-2-5-9 16,1-2-21-16,-1-4-29 0,0-1-37 16,0-3-54-16,-1-6-72 0,-1-2-83 0,-1 0-123 15,-2-1 179-15,-6 1 245 0,-12 4 0 16</inkml:trace>
  <inkml:trace contextRef="#ctx0" brushRef="#br0" timeOffset="229629.5223">17305 5594 0 0,'0'0'50'0,"0"0"91"0,0 0 5 16,0 0-29-16,0 0-67 0,0 0-50 15,75-117-13-15,-48 105 3 0,0 0 4 0,1 2 3 16,4 1 7-16,-1 2 2 0,2 5 4 0,-1 1 4 15,-2 1 4-15,-3 3 12 0,-1 5 7 16,-4 5 2-16,-3 0-3 0,-1 3-8 0,-5 0-6 16,1 2-2-16,-4 0 2 0,-4 2 2 15,1 2 7-15,-4 1 8 0,-3 3 4 0,-2 3-7 16,-7 3-15-16,-4 3-35 0,-4 4-74 16,-2 1-109-16,-2 0-161 0,4-9 63 0,7-11 295 15</inkml:trace>
  <inkml:trace contextRef="#ctx0" brushRef="#br0" timeOffset="229813.8338">17523 6488 1110 0,'0'0'534'0,"0"0"-350"0,0 0-11 15,0 0-60-15,0 0-80 0,0 0-58 0,0 0-52 16,0 0-27-16,0 0 29 0,0 0 33 0,0 0 37 15,0 0 30-15,0 0-18 0,0 0-30 16,27 0-73-16,-26 0-114 0,-1 1-172 0,1 0-278 16,-1 0 180-16</inkml:trace>
  <inkml:trace contextRef="#ctx0" brushRef="#br0" timeOffset="230723.916">13882 7690 0 0,'0'0'0'0,"0"0"0"15,0 0 0-15,0 0 0 0,0 0 0 0,0 0 0 0,0 0 0 16,0 0 0-16,0 0 0 0,0 0 0 0,0 0 0 16,0 0 0-16,0 0 0 0,122 69 0 15,-113-47 0-15,-2 1 0 0,1 0 16 0,0 2 28 16,0 0-8-16,2-3-3 0,1 0 1 0,-1-1 5 15,2-4 9-15,2 1 11 0,-2-3 4 16,1-3 2-16,0-1-9 0,2-1 3 0,0-1 2 16,1-3-1-16,-3-3 8 0,3-1 0 0,-3-2-2 15,3 0 6-15,-2-3 2 0,1-4 0 16,0-2 1-16,0-2-9 0,0 0-5 0,-1-4-5 16,2 0-6-1,-2-6-1-15,4-3 1 0,0-3-4 0,-1-6-4 0,3-3-6 16,-1-5-8-16,1-1-6 15,0-5 0-15,-4 0-6 0,0-3-3 0,-2 2-4 16,1 5-5-16,-5 5 1 0,-2 6 0 0,2 5 0 0,-6 8-2 16,1 5-4-16,-2 5-14 0,1 3-47 0,0 4-87 0,4-1-99 0,2 3-105 15,1 0-123-15,3 3 22 0,-3 1 454 16,-2-1 0-16</inkml:trace>
  <inkml:trace contextRef="#ctx0" brushRef="#br0" timeOffset="232102.6005">15124 7475 0 0,'0'0'0'0,"0"0"0"0,0 0 198 0,0 0-43 15,0 0-58-15,0 0-34 0,0 0-29 0,0 0-18 16,0 0-4-16,0 0-1 0,0 0 3 0,0 0 3 16,-117 45 0-16,95-19-1 0,-3 4-2 0,0 5-3 15,-1 4-4-15,3-1 0 0,3-2-3 0,3-3-3 16,6-5 1-16,6-1-1 0,1-3-1 15,3-3 1-15,1-1 0 0,0-2-1 0,0-2 0 16,3-1 2-16,2-3 3 0,2-3 1 16,-1-3 9-16,4-2 8 0,-3-3 17 0,3-1 21 0,3-2 10 15,2-6 3-15,2-6-9 16,3-2-16-16,3-6-14 0,1-3-15 0,0-2-7 16,1-2-6-16,-1-1-8 0,-3 3-3 15,0-2-6-15,-1 1-3 0,0 2 1 16,-5 4 3-16,1 4 1 0,-7 4-2 0,-2 6-21 0,-1 5-29 0,-1 3-22 15,0 0-6-15,-1 5 24 0,0 4 31 16,0 3 30-16,-2 3 12 0,1 2 4 0,-2 1-4 0,-1 4 0 16,2 1 1-16,-2-1-1 15,3-1 0-15,0-2-3 16,1-4-3-16,2-2 1 0,1-2-1 0,1-4 2 0,0-2 2 0,1-4 6 16,1-1 13-16,2 0 14 0,0-7 11 0,6-3 1 0,-2-3-5 15,4-3-14-15,1-2-9 0,0-4-7 0,2-4-6 16,0-1-2-16,1-4 1 0,-4-5-5 15,1-1-4-15,-2-4-13 0,-4 0-19 16,2-3-22-16,-3-2-15 0,-2-2 1 0,1 1 11 16,-5 1 23-16,-1 0 22 0,-6 5 25 0,-1 3 40 15,0 6 43-15,-2 6 38 0,-5 6 21 16,2 8-10-16,1 3-22 0,1 4-70 0,3 5-124 16,-1 0-76-16,1 7-22 0,-2 7 23 0,1 6 89 15,-1 6 48-15,2 5 4 0,-2 7 1 16,2 5 5-16,-1 3 5 0,1 5 2 0,-1 3 4 15,0 3-1-15,-1-1-2 0,4-2-2 16,-2-4 0-16,5-7-1 0,4-7 2 0,3-4-1 0,1-8-3 0,-1-5 0 16,-1-2-2-16,0-5 0 0,-1-4 2 15,-1-2 1-15,2-2 8 0,-2-4 14 0,1 0 14 16,1-2 12-16,1-6 5 16,2-4-3-16,1-2-10 0,4-6-10 0,-3-2-9 0,1-4-7 0,0-1-3 15,-2-3-5-15,2-3-7 0,-2 1-4 0,-1 1-5 16,-2 4 0-16,-1 4 4 0,-2 5 0 15,-3 5 3-15,-1 5-2 0,-4 4-14 0,-1 3-34 16,0 1-66-16,0 0-2 0,3 6 14 0,-2 2 33 16,2 5 68-16,-2 2 4 0,0 2-2 0,-1 5 3 15,2 2 0-15,0 4 1 0,0 1 0 16,2-2 1-16,-2-1-1 0,6-2-1 16,-1-3-1-16,2-5-1 0,0 1 0 0,1-4-3 0,-2-2 0 15,1-4 2-15,2 0 4 0,2-2 10 0,-2-1 6 16,2-3 11-16,-2-1 12 0,-1 1 6 15,2-4 7-15,1-4-3 0,2-1-7 0,-2-3-10 16,6-2-8-16,-3-4-6 0,1-1-4 0,1-1 0 16,0-1-6-16,-3-3-6 0,-2-1-8 15,0 2-7-15,-3 0-1 0,-2 2 2 0,-2 5 4 16,0 5 6-16,-4 4-1 0,-2 3-17 0,0 3-36 16,0 0-78-16,1 0 0 0,3 5 16 0,0 3 40 15,-2 2 77-15,3 4 3 0,-1 3-2 0,1 1-2 16,0 3-3-16,4 0-1 0,-1-2 3 15,4 0 0-15,2-3 3 0,3-3 4 16,1-3 2-16,5-3 5 0,-2 1 4 16,4-5 4-16,1-3 4 0,4 0 1 0,0-2 0 0,0-7-2 0,1 0-3 15,-1-3-2-15,-3-4-1 0,-1-2-1 16,-2-3-2-16,-3-1 2 0,-4 0-5 16,-3-2 0-16,0-1-3 15,-5 1-6-15,-5 0-5 0,-1 0-5 0,-2 1-3 0,-1 2 0 16,-5 2 4-16,-3 3-1 0,-4 4 5 0,2 3 7 0,0 4-4 15,-1 1-5-15,2 4-16 0,-1 0-21 0,-1 8-4 16,0 5 0 0,0 2 9-16,-1 4 14 0,2 3-1 15,0 3 5-15,1 1 6 0,0 3 1 0,7 0 5 16,-4 3 0-16,5-3-2 0,2-1 2 0,1-1 4 0,4-6-2 0,4-2 2 0,1-3-1 16,1-3-2-16,1-3 4 0,1-3 1 15,-3-2 2-15,1-2 9 0,2-3 4 0,1 0 8 0,4 0 9 16,2-4-3-16,2-4 1 15,5-2-3-15,1-3-5 0,0-2-2 16,2-2-2-16,2-3-3 0,-2-3-2 0,2-4-3 0,2-3-8 0,-3-1-8 16,0 1-5-16,-1 0-8 15,-1 0 3-15,-1 4 1 0,-7 5 2 16,2 3 4-16,-3 4-9 0,2 2-3 0,-2 4-2 16,1 2-10-16,1 3 5 0,2 3 1 15,-3 0-3-15,0 0 7 16,-3 9-5-16,-4 2 2 0,0 1 6 0,-5 3 4 0,-2 4 10 0,-5 0 11 0,0 3 6 0,-3 0 4 15,-3 2 5-15,-7 1-1 0,-2 1-1 0,-7 4 7 0,-4 1-7 16,-4-1 1-16,-1-2 1 0,1-5-10 16,1-3 11-16,3-5 5 15,2-4 6-15,1-5 7 0,1-2-13 16,-1-3-19-16,2-1-25 0,3 0-33 0,0-5-38 16,5-1-70-16,3-3-129 0,3 0-296 0,3 2-5 0</inkml:trace>
  <inkml:trace contextRef="#ctx0" brushRef="#br0" timeOffset="232440.5829">18237 6971 90 0,'0'0'549'0,"0"0"-435"0,0 0 9 15,0 0-14-15,0 0-50 0,0 0-42 0,0 0-31 16,0 0-3-16,0 0 9 0,0 0 9 0,86-121 12 0,-69 112 16 16,-3 2 16-16,3-2 16 15,-3 1 10-15,4 2-2 0,-4 1-9 0,4 0-16 16,-2 1-18-16,0 0-13 0,3 3-9 0,1 1-5 0,0 0-2 16,0 4 0-16,1 3-1 15,0 4 0-15,-1 2-3 0,-1 1-4 0,-3 4-2 16,-2 1 2-16,-5 5 0 0,-1-2 11 15,-3 4 5-15,-5 3 5 0,0 4-1 16,-11 4-19-16,-6 7-45 0,0 2-69 0,-9 5-101 16,2 4-118-16,-4 1-157 0,7-14 343 0,8-13 157 0</inkml:trace>
  <inkml:trace contextRef="#ctx0" brushRef="#br0" timeOffset="232616.6754">18364 7908 0 0,'0'0'81'0,"0"0"517"0,0 0-154 0,0 0-119 16,0 0-67-16,0 0-49 0,0 0-35 16,0 0-37-16,0 0-39 0,0 0-44 0,0 0-32 15,0 0-23-15,0 0-16 0,0 0 4 0,16-43 3 16,-13 32-1-16,-2 2-17 0,-1 0-40 16,1 4-72-16,-1 0-136 0,0 1-250 0,0 2-406 0,0 2 554 0</inkml:trace>
  <inkml:trace contextRef="#ctx0" brushRef="#br0" timeOffset="233318.7906">14666 8642 0 0,'0'0'118'0,"0"0"192"0,0 0 21 0,0 0-78 0,0 0-92 0,0 0-102 15,0 0-96-15,0 0-26 0,0 0-8 0,0 0 14 16,0 0 52-16,0 0 18 0,0 0 16 0,45-43 9 16,-32 57 2-16,1 5-3 0,2 1-8 15,-2 4-2-15,2 1-9 0,0 3-5 0,1 3 0 16,1-3-4-16,-1 1 6 0,1-2 2 15,2 0 0-15,-1-5 3 0,-1-4-5 0,2-4-1 16,-2-4 2-16,0-3 3 0,-1-4 6 16,-1-1 2-16,-1-1-1 0,0-1-4 15,-2 0 0-15,0-1-2 0,-3-3 1 0,1 0 4 0,0 0 4 16,0-3 8-16,1-2 2 0,1-2 2 0,1-4 1 16,3-6-2-16,1-1-3 0,3-4-3 0,1-4-7 0,0-1-4 15,-1 0-4-15,0-2-3 16,-3 4 0-16,0 1-3 0,-3 3-2 15,1 1-2-15,-3 6-7 0,-2 3-2 16,-1 2-5-16,0 5-6 0,0 2-24 0,1 2-38 0,3 2-55 16,2 2-58-16,-1 0-45 0,1 4-55 0,4 3-70 0,0 4-121 15,3 0 244-15,-3-1 233 0,-7-4 0 0</inkml:trace>
  <inkml:trace contextRef="#ctx0" brushRef="#br0" timeOffset="233670.7462">15991 8625 0 0,'0'0'0'0,"0"0"164"0,0 0 160 16,0 0-113-16,0 0-44 0,0 0-16 0,0 0-12 16,0 0-18-16,0 0-29 0,0 0-24 0,0 0-16 15,0 0-14-15,0 0-16 0,0 0-12 16,-55-71-10-16,48 71-15 0,0 0-10 0,0 0-8 0,-3 0-4 16,0 6 8-16,-1 1 2 0,-2 2 3 15,1 2 6-15,0-3-5 0,3 1 8 16,0 1 0-16,4-3 1 0,0-1 4 0,2-1-1 15,1 0 2-15,2-4 1 0,-1 1-2 16,1-2 1-16,0 2 1 0,0-2 4 0,0 0 4 16,0 0 1-16,0 0 2 0,0 0-1 0,0 0-2 15,0 0-2-15,0 0-7 0,1 0-8 0,-1 0 8 16,2 0 5-16,2-2 6 0,0 1 0 0,0 0-34 16,1 1-68-16,-2-1-89 15,4 1-116-15,-5 0-158 0,2 0 368 0,-2 0 95 16</inkml:trace>
  <inkml:trace contextRef="#ctx0" brushRef="#br0" timeOffset="235646.1866">15541 8724 0 0,'0'0'0'0,"0"0"0"0,0 0 0 0,0 0 131 16,0 0 43-16,0 0-18 0,0 0 8 15,0 0 17-15,0 0 4 0,0 0-10 0,0 0-20 16,0 0-16-16,0 0-15 0,0 0-22 0,-66-95-23 16,59 93-24-16,1 1-23 0,1 0-17 0,-4 1-17 15,0 0-11-15,0 0-11 0,1 6-4 16,-5 1 0-16,2 5 5 0,0 2 6 0,-4 3 6 0,0 2 5 15,-1 3 4-15,1 3 4 0,0-1 0 16,2 1-2-16,1 1 2 0,2 0-2 16,1-2 2-16,3 3 1 0,0-2-3 0,2-1-2 15,0-1-1-15,3 0 1 0,0-1 4 0,2 0 2 16,-1-2 1-16,1 3-1 0,3-4-2 16,3 0-1-16,0 0-2 15,-1-2 3-15,0-2-1 0,3-2 3 0,3-2 1 0,1 0 1 0,2-5 7 16,2 0 8-16,4-2 7 0,3-4 8 0,5 1 2 15,-1-4 1-15,5-5-2 0,-1-2-2 0,4-4-2 16,2-4-3-16,-1-4-1 16,3-1-4-16,-2-5-3 0,-3 0-1 0,0-3-5 0,-4-3 1 15,-1 1-5-15,0-4-5 0,-3 0-2 0,-2 3-7 16,-4 3 4-16,-6 7 3 0,-5 4 3 16,-2 5 7-16,-3 6-2 15,-3 3 4-15,-2 3-8 0,0 2-9 0,0 1-12 16,0 0-25-16,0 0-31 0,0 0-40 0,0 4-14 0,-2 3 23 0,-2 3 32 0,-1 5 49 15,-1 3 21-15,1 1-2 0,0 2 1 16,1-1-4-16,0 0 2 0,2-1-1 16,2-3-2-16,0-1 2 0,1-4-2 0,2-1 0 15,2-1 1-15,1-2-2 0,0-2 4 0,3-1 2 16,0-1 3-16,-1-1 5 0,3-2 1 0,0 0 5 16,0 0 6-16,0-2 4 0,1-5 4 0,2-2 0 15,2-3-2-15,1-2-7 0,-1-1-3 16,1-1-8-16,-3-2-3 0,0 2-2 15,-2 1-3-15,-2 2 0 0,0 4 0 0,-4 1-9 0,0 3-3 16,1 2-10-16,-4 1-9 0,4 2-4 16,0 0-5-16,-1 0 1 15,1 3 5-15,-1 3 9 0,0 0 5 0,1 2 7 0,-2-1 1 0,2 3 3 16,-4-2 1-16,3 3 1 0,0-1-1 0,0 0 3 16,-1 1-6-16,1-3 4 0,2 2 0 0,0 0-4 15,2-2 7-15,3 2-1 0,0-1 0 16,2-1 4-16,4 0 0 0,-1 0 1 15,4-1 2-15,-1 0-1 0,-3-3 3 0,1 0 3 16,1-3 6-16,-5 0 4 0,1-2 7 0,-1-5 7 0,0-3 6 16,-1-4 2-16,2-1-2 0,-2-6-2 15,2-1-3-15,-5-2-8 0,1-7 0 16,2 1-8-16,-3-5-9 0,1-2-15 0,-2-3-23 0,-3-5-24 16,2-2-21-16,-2-2-18 0,2-2-2 0,-1-1 10 15,-2-2 20-15,0 0 29 16,-3 2 23-16,-1 4 15 0,-2 7 15 0,-2 10 16 15,0 7 24-15,0 6 16 0,-3 9 4 0,2 3-45 0,3 5-99 16,0 0-61-16,0 9-15 0,0 7 29 16,0 5 77-16,0 6 43 0,1 9 8 0,-1 4-4 0,2 5-1 15,-2 4-3-15,1 1-3 0,5 1 1 0,-2-1 0 16,1 0 2-16,3-4 0 0,3 0 2 0,-1-5 4 16,2-5-2-16,4-4 1 15,0-4-3-15,2-5-2 0,-3 0-2 0,1-3-2 16,-2-4 2-16,1-2-1 0,-3-3 6 0,3-2 6 15,-1-4 4-15,-1-4 18 0,1-1 11 16,2-3 8-16,2-8 9 0,1-4-13 0,2-5-8 0,1-5-12 16,3-5-12-16,-1-4-13 0,-2-5-11 0,-1-5-15 15,-3-3-13-15,-4-4-10 0,-1 0-4 16,-3-1 1-16,-4-2 9 0,1-2 12 0,-5 1 10 16,-2 2 15-16,0 4 7 0,-2 3 21 0,-5 6 17 0,-2 8 19 15,2 6 18-15,-1 7-7 0,1 4-10 16,2 6-18-16,2 4-35 0,1 3-48 15,2 2-78-15,0 0-40 0,0 7 11 0,0 5 36 16,0 5 70-16,0 2 34 0,-1 6 4 16,2 3 2-16,-2 5 3 0,1 1 2 0,1 2-2 15,-1 3 2-15,0 1-2 0,0 2-4 0,3-1 1 16,1 2-2-16,-1-3 1 0,1 0 3 0,0 1 0 0,0-3 3 16,0-1 0-16,1 1-1 0,-1-4-1 15,2-3-5-15,1-3 0 0,-1-5-3 16,3-3 2-16,1-4 3 0,-1-3 3 15,1-5 4-15,0-1-1 0,-1-3 8 0,1-4 12 16,-1 0 14-16,1 0 17 0,3-6 2 0,-2-6-3 0,5 0-7 16,-3-8-9-16,-1-1-4 0,3-4-10 0,-3-4-11 15,0-3-10-15,-2-1-12 0,1-2-4 16,1 2 4-16,-4 3-1 0,1 3 6 16,-1 5 3-16,-5 7 0 0,-1 5-1 0,-1 3-1 15,1 4-13-15,-2 2-27 0,2 1-44 0,-1 0-27 0,0 1 7 16,0 5 25-16,3 2 44 0,0 3 29 15,-2 4 0-15,3 2 3 16,-1 2 0-16,-2 2-3 0,-1 3 4 16,4-1-2-16,-1 0 2 0,3-1 1 0,-2-3-1 0,4-2 1 0,1 0-1 15,0-3-2-15,1-3 1 0,0-1 1 0,-1-2 1 0,3-1 3 16,-4-4 4-16,-1 1 1 0,3-3 4 0,-3-1 10 16,1 0 10-16,0-1 10 0,0-4 6 15,0-1-6-15,3-3-9 16,-1-2-7-16,0 0-4 0,0-3 1 15,-1 1-5-15,0-3-3 0,1 1-10 0,-2-1-7 0,-1 2-1 0,-3 3-2 0,3 3-3 16,-4 3-5-16,1 3-8 0,-3-1-10 16,3 3-7-16,-1 0 1 0,4 0-3 15,-3 0 3-15,3 5 3 16,0 0-2-16,2 3 10 0,-1 2 3 16,0 0 7-16,-1 2 9 0,3-1-1 0,-1 2 3 0,-2-2 0 15,6 1-4-15,-4 0 3 0,-2-1-2 0,3-1 2 0,1-1 5 16,-2 1-1-16,3-2 2 0,-2-1 2 0,1-1 5 15,2-3 1-15,-1-2 4 0,1-1 4 0,5 0 0 16,-1-4 4-16,2-3 0 0,0-2-3 0,1-1 0 16,0 0-2-16,-1-3 1 0,1-1 0 0,-2-1-5 15,0-2-3-15,1-1-6 0,0-1-4 0,-1 1-1 16,-1 2 0-16,-1 4-3 0,0 2-5 16,-3 3-1-16,2 2-6 0,-3-1 0 0,1 3 2 15,3 1-3-15,-3 0 3 0,3 2 0 0,-1 0-2 16,-1 0 5-16,3 0 2 0,1 2 3 15,0-1 6-15,4-1-4 0,0 0 5 0,4 0 3 16,-2-1-2-16,3-4 7 0,-1 0-3 0,-2 0 1 16,-3-2 2-16,1-1-1 0,-6-1 3 15,1-1 4-15,-7 0 5 0,-1 1 7 0,0-1 8 16,-3-1 4-16,-4 1-3 0,-2-1 3 0,-1 2-11 16,0-1-9-16,-3 2-4 0,-4-1-13 0,-2 1-1 15,3 1-4-15,-3 0-13 0,1 2-3 16,-2 3-14-16,2 2-17 0,4 0-10 0,-3 4-5 15,-2 6 7-15,4 3 17 0,-2 4 13 0,3 2 9 16,-2 4 3-16,4 1 2 0,3 0 7 0,-1 1 4 16,4-1 2-16,5-2 2 15,7-2 2-15,-3 0-4 0,3-1 2 0,3-4 2 0,2 1-2 0,-1-4 9 16,2-1 0-16,1-3 2 0,-1-1 7 16,2-4-3-16,-1-1 3 0,-1-2-2 0,0-1-15 15,-1-4-20-15,3-4-41 0,-2 1-46 0,-3-4-79 16,-3-2-128-16,-5 4-257 0,-3 0-155 15</inkml:trace>
  <inkml:trace contextRef="#ctx0" brushRef="#br0" timeOffset="235826.4685">17286 8419 2081 0,'0'0'45'0,"0"0"-32"0,0 0-72 16,0 0-16-16,0 0-12 0,0 0 5 16,0 0 16-16,165-47-86 0,-87 38-103 0,5-2-90 15,7-1-180-15,-23 3 32 0,-20 3 493 0</inkml:trace>
  <inkml:trace contextRef="#ctx0" brushRef="#br0" timeOffset="236370.7124">19976 8382 0 0,'0'0'0'0,"0"0"0"15,0 0 0-15,0 0 148 0,0 0 71 0,24-117-45 16,-14 95-11-16,0 1-12 0,1 1-12 0,-1 3-26 0,1 2-42 16,4 3-37-16,-3 2-24 0,-1 4-13 0,1 2-8 15,-1 1 0-15,2 2-5 0,-1 1-5 16,-3 0-2-16,-2 5 3 0,2 4 11 0,-3 2 13 15,-2 6 19-15,-4 2 12 0,0 5 7 0,0 2 0 16,-9 5 1-16,-3 4-2 16,-2 3-1-16,-6 3-2 15,-3-1-5-15,-1-1-7 0,-3 2-3 0,2-1-1 0,2 2-5 16,2-3-4-16,1 0-13 0,3-1-36 0,3-1-64 16,1-6-132-16,6 3-262 0,1-10-194 15,5-8 688-15</inkml:trace>
  <inkml:trace contextRef="#ctx0" brushRef="#br0" timeOffset="236543.6186">20187 9007 2478 0,'0'0'86'15,"0"0"-18"-15,0 0-8 0,0 0-19 0,0 0-64 0,0 0-45 16,0 0-36-16,0 0-102 0,0 0-154 0,0 0-267 15,0 0-322-15,0 0 553 0</inkml:trace>
  <inkml:trace contextRef="#ctx0" brushRef="#br0" timeOffset="241933.5326">14922 6591 0 0,'0'0'0'0,"0"0"0"0,0 0 0 0,0 0 0 0,0 0 0 16,0 0 0-16,0 0 0 0,0 0 108 15,0 0 53-15,0 0-73 0,0 0-74 0,0 0-80 16,-53-23-96-16,53 23 19 0,2 0 143 0,5 2 0 16,-1 1 0-16,2 2 0 0,3 2 0 0,1-2 0 0,3 4 0 15,2-2 0-15,2 1 0 0,5-1 0 16,0 0 0-16,9 0 0 0,2-2 0 0,2 0 0 15,7-3 0-15,7 0 14 0,1 1 23 16,8-2 2-16,6-1-7 0,6 3-2 0,4-3-7 16,4 0-8-16,4 0 1 0,2 1-1 0,3-2-1 0,0-2 1 15,3-3-1-15,7 0 1 0,1-1-1 16,3-2-3-16,1-1-4 0,4-2-4 16,-4 0-1-16,-3 0 2 0,0 1 0 0,-1-1 2 15,-4-2 3-15,-2 1 6 0,-7 1 6 16,-4 1 10-16,-4-2 4 0,-8 3 6 0,-6-1 1 15,-7 4-3-15,-6-2 0 0,-4 0-2 0,-6 2-2 16,-6 0 3-16,-5 1 3 0,-6 0 3 16,-5 2 1-16,-2 3-5 0,-8-2-12 0,-3 1-18 0,-3 2-10 15,-4 0-4-15,0 0-1 16,0 0 4-16,0 0-8 0,-2 0-18 0,-4 0 13 16,-3 2 10-16,-4 2 16 0,-10 2 24 0,-6 3-7 0,-4 0 1 15,-4 2-1-15,-2-3 0 0,4 0 0 0,-3 2-3 0,0-2-5 16,2-3-2-16,-4 4-3 15,0 1-7-15,-1 1-2 0,-6 0-8 16,0 2-24-16,-7 2-45 0,-2 0-82 0,-5 3-141 0,-7 2-160 16,14-4 299-16,17-5 154 0</inkml:trace>
  <inkml:trace contextRef="#ctx0" brushRef="#br0" timeOffset="242213.7067">15046 6989 0 0,'0'0'0'0,"0"0"6"0,0 0 425 16,0 0-169-16,0 0-160 0,0 0-109 15,0 0-32-15,0 0 25 0,134-48 18 0,-69 32 4 16,9-5 9-16,11-1 6 0,9-4 5 0,11 0 4 16,5 0 1-16,9-2-5 15,0 4-5-15,2 1-1 0,1 2-3 0,1 2-3 0,-4 2 1 16,-4 5-4-16,-7 0 2 0,-9 5 2 0,-9 2 2 15,-9 4 2-15,-10 1 0 0,-7 1-3 0,-6-1-5 16,-10 0-8-16,-7 4-12 16,-7-1-28-16,-5 2-45 0,-6 3-77 0,-8-1-178 0,-2 1-167 15,-9-2 465-15</inkml:trace>
  <inkml:trace contextRef="#ctx0" brushRef="#br0" timeOffset="242849.5524">14792 8257 0 0,'0'0'0'0,"0"0"0"0,0 0 0 0,0 0 0 0,0 0 0 15,0 0 0-15,0 0 0 0,0 0 0 0,0 0 0 16,142-76 0-16,-111 69 0 0,-1 0 0 0,0 1 0 16,-1 1 0-16,5-1 0 0,0-1 0 15,3 0 0-15,4 0 61 0,3 2 52 0,4-4-4 0,6 0-9 16,6-2-12-16,7 1-9 0,5-1-8 15,5-1-11-15,9-2-5 0,1 0-8 0,4 0-5 16,4 0-5-16,1-2-4 16,0 0-3-16,1 1-3 0,1 3 3 0,-2-3-5 15,-5 3-1-15,-7-1-5 0,2 1 3 0,-10 3 6 0,-4-2 8 16,-3 3 13-16,-4-1 2 0,-2 0 3 16,-5 2-1-16,-3-1-8 0,-3 1-2 0,-9 1-9 0,-2 3-6 15,-2-1-7-15,-6 1-8 0,-3 0-2 16,-3 2-3-16,-7 0-2 0,-6 2 1 15,-4-1-3-15,-2 0-3 0,-6 0 1 0,1 0 8 0,-3 0 17 16,0 0 21-16,0 0 14 0,-3 0-9 16,0 0-24-16,-5 0-20 0,-4 0-13 0,-9 4-1 15,-7 2 8-15,-3 2 0 0,-7 0-6 0,2 2-50 16,-5 1-139-16,11-1-311 0,10-3-547 0</inkml:trace>
  <inkml:trace contextRef="#ctx0" brushRef="#br0" timeOffset="315576.1152">19297 7232 0 0,'0'0'0'15,"0"0"0"-15,0 0 0 0,0 0 0 0,0 0 0 16,0 0 0-16,0 0 0 0,0 0 0 0,0 0 153 16,0 0 87-16,0 0-30 0,0 0-30 15,-19-100-43-15,16 95-24 0,-3 2-16 0,-2-1-15 16,4 2-14-16,0-1-16 0,-1 2-22 0,2 1-7 15,1-1-7-15,-1 1-7 0,3 0-2 16,0 0-10-16,0 0-10 0,0 0-16 0,0 0-21 16,0 0-15-16,0 2 9 0,3 3 17 0,-1 3 24 15,0 3 18-15,-1 1 2 0,1 3-2 0,2 3 5 16,-2 2-4-16,1 2-4 16,2 3 1-16,-2 1-5 0,0 1 4 15,2 1 0-15,-2 2 3 0,4-1 2 0,-4 1 0 16,4-2 1-16,-3 0-2 0,2-4 1 0,-2-1-1 0,2-6 1 0,-2-2-1 15,-1-2-1-15,1-4 3 0,-2-2 0 0,-1-3 11 16,-1-3 28-16,1-1 36 0,-1 0 49 16,0 0 48-16,0 0 8 0,0-5-40 15,0-5-57-15,-1-6-62 0,-2-4-42 0,-4-3 2 0,4-4 3 16,-2-4 1-16,1-2 4 0,-3-1-3 16,3-3 0-16,-3-2-1 0,3-4-4 0,-1-1 2 15,3-1-2-15,2-5 3 0,-1 0 4 0,0 1-2 16,5 3-2-16,4 4-5 0,2 5-9 0,1 5-1 15,2 6-5-15,4 6-9 0,0 5-5 16,-1 5-14-16,4 3-5 0,4 5 0 0,-3 2-4 16,2 5 0-16,-1 6 6 0,0 3 6 0,2 4 16 15,-3 4 14-15,-6 3 9 0,1 3 8 0,-5-2 4 16,-4 3 5-16,-4-1 4 16,-2-3 2-16,-1 0-1 0,-8-1 5 0,-1-2 3 15,-1 0 1-15,-4 2 6 0,-3-3-4 16,-3 1 0-16,0-1-2 0,-2-2-3 0,-1 4 2 0,-4-4 0 0,2 0 1 15,-2-1 1-15,-2-3-2 0,5 2 1 0,-2-3-2 16,5-2-1-16,6-1-12 0,-1-2-26 16,5-3-57-16,6 0-118 15,-1-1-249-15,5-3-212 0,1 0 559 0</inkml:trace>
  <inkml:trace contextRef="#ctx0" brushRef="#br0" timeOffset="316394.9641">19733 7121 0 0,'0'0'0'0,"0"0"0"16,0 0 0-16,0 0 0 0,0 0 0 0,0 0 20 16,0 0 9-16,0 0-25 0,0 0-26 0,0 0-9 15,0 0 31-15,0 0 0 0,0 0 0 0,0 0 0 16,-9-28 0-16,6 28 0 0,-1 4 0 15,2 3 0-15,-1 3 0 0,-4 4 40 0,-1 4 56 16,-2 2-19-16,3 2-20 0,-7 2-14 0,2 2-6 16,2 0-6-16,1-1-5 0,-1 0-9 15,6-3-6-15,-1-2 0 16,3 0-1-16,1-3 1 0,0-2 1 0,1-2-5 16,0-4-2-16,1-1 0 0,1-1 4 15,4-4 16-15,-2 1 21 0,5-2 23 0,0-2 17 0,1 0 9 16,2 0-5-16,3-2-12 0,-1-5-3 0,-1 0-9 15,4-4 3-15,-3-3-5 0,4-3-9 0,-2-1-9 0,-1-4-14 16,-3 0-12-16,4-3-9 0,-5-1-9 16,-2-1-2-16,0-1 1 0,0 3 2 15,-4 3 3-15,0 1-2 0,-1 6 1 0,0 1-2 0,-1 3-1 16,1 4 0-16,-4 1-2 16,2 3-7-16,2 1-11 0,-2-1-9 0,0 2-12 15,3 0-6-15,-1 1-8 0,-1 0-8 0,3 0-2 16,-1 6 7-16,1 2 7 0,-4 2 15 0,3 3 14 0,-2 2 9 15,-2 1 12-15,1 2 1 0,-2 0 3 0,2-1-1 16,-2 1-1-16,0-1 1 0,2-3 0 16,-2 0-2-16,1-5-4 0,0 0 2 0,1-4-2 0,-1-1 0 15,0-1 2-15,0-1-2 0,1-2 2 16,0 0 7-16,-1 0 10 0,-1 0 19 16,2 0 23-16,-1 0 23 0,5-5 16 15,-1-1-7-15,6-5-22 0,4-3-26 16,-1-4-25-16,1-1-7 0,-2-3 1 0,0 3-2 0,-2-3-1 0,2-1-4 15,-1 4-2-15,-6 2 1 0,3 5 5 0,-6 2 3 16,0 3-3-16,-1 4-8 0,0 2-31 0,-1 1-12 16,3 0-12-16,0 1-5 0,0 3 17 15,1 3 0-15,3 2 7 0,-4 0 10 0,3 5 8 16,-4 0 10-16,4 1 6 0,-4 1 2 16,6-4 0-16,-4-1 1 0,1 0 0 0,1-4-1 15,-3 0 1-15,4-2 1 0,-5-1 2 0,3-2 1 16,-4-2 4-16,-1 1 20 0,0-1 30 0,-1 0 40 15,2 0 48-15,0 0 31 0,-1-5-41 0,2-3-39 16,2-4-53-16,0 0-49 0,-2-4 8 16,4 0 0-16,-4-2-1 0,4 0-10 15,-3 0-11-15,1 0-11 0,-2 2-11 0,3 0-4 0,-3 5-14 16,-1-3-23-16,0 6-20 0,0 0-10 0,0 3-6 16,-1 2-13-16,1 1-45 0,2 2-22 15,1 0-19-15,2 0 3 0,-1 0 13 0,3 0-22 16,2 0 74-16,1 0 147 0,1 1 0 0,-7-1 0 15,1 1 0-15</inkml:trace>
  <inkml:trace contextRef="#ctx0" brushRef="#br0" timeOffset="316987.8153">20579 7040 166 0,'0'0'557'0,"0"0"-609"0,0 0-95 16,0 0 23-16,0 0 15 0,0 0 64 16,0 0 77-16,0 0-21 0,0 0 10 0,0 0 11 15,0 0 15-15,0 0 10 0,0 0 1 0,0 0 1 16,90 45-6-16,-72-49-7 0,-3 0-5 16,4-3-2-16,2-2-2 0,-2 0 2 0,0-2 5 15,-1 2 1-15,-3-5 5 0,1 2 4 0,-4-1 4 16,-4 1 2-16,-4-1-2 0,3 1-5 15,-3-1-2-15,-4 3 10 0,0 1 7 16,0 3-5-16,0 1-19 0,-5 3-41 0,-1 1-41 16,0 1-29-16,-1 1-12 0,-2 5 2 0,-1 2 9 15,0 6 17-15,-2 3 16 0,3 2 13 0,-1 3 12 16,0-1 5-16,1 4 3 0,5-1 0 0,-1-1 0 16,5-3-1-16,1-2 0 15,-1-1 1-15,6-4 2 0,-1 1 0 0,3-2-1 16,-1-1 1-16,2 0 2 0,0-3 0 0,2 0 1 0,0 1 4 15,1-5 3-15,-1-1 14 0,0-3 16 0,6 0 19 16,-3-4 14-16,5-5 1 16,-1-4-9-16,1-3-12 0,2 0-10 0,0-5-11 15,0 0-2-15,1-3-6 0,0 0-8 0,-2 0-1 0,1-1-8 16,-2 4-2-16,1 3-2 0,-6 1-6 0,-1 6-3 16,-4 3-13-16,-4 3-17 0,3 4-17 0,-2 1-12 15,1 1 2-15,0 5 10 16,0 2 13-16,-1 1 11 0,2 3 9 0,1-1 6 15,1 2 4-15,0-1 7 0,0-1-1 0,1 0 1 0,0 0 4 0,0-1-3 16,3 1 2-16,1-4 3 0,-2 3 0 16,4-2 3-16,-1-1 3 0,0 1 2 15,2-2 9-15,-2 1 4 0,2-1-3 0,0-2-14 16,-5-1-40-16,3 1-67 0,-6-3-109 0,-2-1-161 16,-2 0-189-16,-3 0 498 15</inkml:trace>
  <inkml:trace contextRef="#ctx0" brushRef="#br0" timeOffset="317792.7315">19882 7089 1023 0,'0'0'7'0,"0"0"2"0,0 0-3 0,0 0-8 16,0 0-2-16,0 0-2 0,0 0 6 0,0 0 14 16,0 0 15-16,0 0 23 15,0 0 26-15,0 0 30 0,118-58 38 0,-111 53 40 16,-3 0 22-16,0 1-11 0,-2-1-24 15,0-1-45-15,-2-2-38 0,1-1-16 0,-1-1-20 0,0-3-11 0,-1-3-9 16,-6-1-8-16,3-3 2 16,-4-1-6-16,-1-3-5 0,-1 2-2 0,0-3-8 15,-2 0 1-15,0-3-3 16,-1-1 1-16,-2 0-2 0,0-2 0 16,-1-1 1-16,-1-1-3 0,2-1 3 15,-3 0-1-15,3 1 0 0,-1-2-1 0,1 0 0 0,-1 2-2 16,5-2 1-16,-3 2-3 0,4-2 2 15,-3 1 0-15,5-3-1 0,-1-1 3 0,2 1-2 0,-2 1-2 0,1 3 2 0,4 2-2 0,-4 3-1 16,3 1 3-16,-2 0-4 0,-2 3 2 0,0 0 1 16,2 0-1-16,-1-1 1 15,-3 4 3-15,2 0-2 0,-1 2 0 0,0 0 0 0,-1 2-4 16,1 2 2-16,-4-2-3 0,4 2 1 16,-3 0-2-16,1 3-3 0,0 1-1 0,-4 0 1 15,4 2 0-15,-5-1 2 0,5 1 1 16,-3 0-2-16,-1-2 2 0,-4 1 2 0,1-1 3 0,3 0 3 15,-3 0 0-15,-1-2-1 0,-1 0 0 16,-3 0-2-16,1 2 0 0,3-1-2 16,-1 3-7-16,1 0-11 0,1 4-4 0,0 2-7 15,3 2 3-15,-2 1 1 0,-2 0-5 0,1 2 3 16,-2 3 2-16,-1-1 8 0,0 2 12 0,-3 0 3 16,3 1-3-16,1 1-4 0,-2 2-7 15,-3 0-1-15,1 3 4 0,-4 1 2 0,-1 1 4 16,0-1 5-16,-1 3 1 0,0 0 4 0,0-2 2 0,-1 1 1 15,0 0 2-15,-3 0-1 0,2-4 0 16,-3 4 0-16,3-2-2 0,1-1 0 16,1-2 0-16,1 0 1 15,1-3-2-15,6 0 0 0,-2-3-3 0,8 1-2 16,-2 0 1-16,1 0-4 0,5 0 1 0,3-1-2 0,1-3-3 0,3 1 3 0,4-3-2 16,2 0-11-16,0 0-17 0,0 0-27 0,2 0-40 15,4-3-56-15,3-1-28 16,3-5 12-16,6-2 3 0,4-1-22 0,3-6-76 0,8 1-161 15,-2-2-116-15,2-4 521 0,-7 7 27 16,-8 4 0-16</inkml:trace>
  <inkml:trace contextRef="#ctx0" brushRef="#br0" timeOffset="318075.427">18808 5413 0 0,'0'0'0'0,"0"0"0"0,0 0 0 0,0 0 131 16,0 0 129-16,0 0-48 0,0 0-18 15,0 0-9-15,0 0-36 0,0 0-44 0,0 0-57 16,0 0-84-16,0 0-51 0,0 0 0 0,55-98 18 0,-65 106 37 15,-3 8 35-15,-8 6 4 16,-8 7 1-16,-1 4 5 0,-8 4 1 0,-2 3 6 0,-4 5 1 16,-1-2-2-16,-5 0 1 0,1-1-3 15,0 0 0-15,5-4-1 0,-1-3 2 0,8-5 4 16,0-1 7-16,6-4 18 0,0 0 9 0,2 1 0 16,5 0-9-16,0-4-19 0,7 2-15 15,0-3-7-15,6 1-6 0,1-5-4 0,7-1 1 16,3-1 2-16,0-1 3 0,6-2 15 0,9-3 24 15,7-2 26-15,8-2 27 0,10-4 7 0,12-1-11 16,11-5-13-16,9-4-21 0,15-1-12 16,6-4-14-16,6 1-32 0,7 1-61 0,2 1-123 15,4 4-239-15,-29 1-431 0,-25 4 307 0</inkml:trace>
  <inkml:trace contextRef="#ctx0" brushRef="#br0" timeOffset="321440.1886">13492 7361 529 0,'0'0'-96'0,"0"0"2"0,0 0 0 16,0 0 3-16,0 0 18 0,0 0 17 0,0 0 31 16,0 0 25-16,0 0 0 0,0 0 0 0,0 0 0 15,0 0 0-15,55-84 0 0,-45 66 0 16,3 1 0-16,-3 1 0 0,0 1 42 0,0 3 96 16,-4 3 43-16,-4 4 15 0,0 4-13 0,-2 0-31 15,0 1-39-15,0 0-25 0,0 0-21 16,0 0-21-16,0 0-32 0,0 2-28 0,1 1-7 15,-1 5 20-15,0 5 38 0,0 7 34 0,0 7 18 16,2 5-6 0,-2 7-14-16,1 6-12 0,2 7-11 0,0 6-6 0,4 4-9 0,1 3-5 0,0 2-4 15,2 2-6-15,3-1 2 16,-1-2-1-16,5-3-1 0,-3-1-1 0,5-4 0 0,-4-1 1 16,1-2 0-16,-3-4 1 0,-2 1-2 0,-3-3 0 15,1-1-1-15,-5-3-3 0,2-3-1 16,-2-4-1-16,0-2-4 0,-2-2 1 0,-1-5-6 15,-1-1-7-15,0-4-15 0,2-2-22 0,-2-5-45 16,0-5-82-16,0-3-138 0,0-7-203 0,1-2-196 16,-1 0 584-16</inkml:trace>
  <inkml:trace contextRef="#ctx0" brushRef="#br0" timeOffset="321934.0519">13979 7804 1067 0,'0'0'44'0,"0"0"23"0,0 0 4 0,0 0-1 15,0 0-12-15,0 0-23 0,0 0-7 16,0 0-2-16,0 0-2 0,0 0 2 0,0 0 2 15,0 0 11-15,0 0 9 0,0 0 5 0,-89-19-1 16,84 20-4-16,0 1-4 0,-3 0-7 16,-3 1-7-16,-1 3-6 0,-3 1-3 0,-1 1-3 15,-3 4 1-15,-3 0-1 0,-3 3 1 16,-5 2 0-16,-1-1 2 0,-3 2 0 0,-5 2 0 16,1-1-2-16,-3 1-2 15,-5-1-3-15,-1 2 0 0,1-2 0 0,-2 2 3 0,1-1 2 16,2-2 2-16,2 2 0 0,2-4-3 0,3-1-2 15,3 0-4-15,4-1-5 16,3 0 0-16,1-3-1 0,3 2 0 0,1-4-1 16,6-2 1-16,0-1 0 0,4-1 3 0,2-1 0 0,2-1-1 0,2-1 0 15,4-1-3-15,-2-1 4 0,4 0 1 16,0 0-1-16,1 0-1 0,0 0-7 0,0 0-5 16,0 0-6-16,0 0-4 0,1 0-5 0,0 0-4 15,3 0-8-15,-2-1-1 0,1-3 9 16,5-1 5-16,2 0 12 0,2-3 2 0,6-2-18 15,1 1-28-15,2-4-37 0,-1 2-51 0,1-1-47 16,-1 1-61-16,0-1-87 16,1 1-129-16,-1 0-144 0,-7 1 502 0,-4 3 104 0</inkml:trace>
  <inkml:trace contextRef="#ctx0" brushRef="#br0" timeOffset="322226.3665">12917 7911 443 0,'0'0'46'16,"0"0"8"-16,0 0 0 15,0 0-2-15,0 0-15 0,-116 31-22 0,95-19-1 0,-2 6 11 16,0 0 16-16,0 1 15 0,-2 5 10 0,0 1 10 16,3 2 10-16,-3 2 9 0,4 2-1 0,6 2-4 15,-2 2-9-15,7-1-14 16,-1 4-13-16,8 1-10 0,2-4-7 0,1 2-7 0,2-6-6 15,9-1 2-15,1-4-1 0,6-2 8 16,2-4 4-16,3-1 0 0,5-1 2 16,3-5-1-16,1-1 2 0,7-5-3 0,2-3-1 0,1-3 1 15,5-1-3-15,4-9-5 0,3-6-11 0,6-2-27 16,0-10-33-16,3 0-57 0,0-3-106 16,3-2-199-16,-21 7-380 0,-15 9 180 0</inkml:trace>
  <inkml:trace contextRef="#ctx0" brushRef="#br0" timeOffset="333862.8292">10782 8344 0 0,'0'0'0'0,"0"0"0"0,0 0 0 15,0 0 0-15,0 0 0 0,0 0 0 0,0 0 0 16,0 0 0-16,0 0 0 0,0 0 0 16,0 0 0-16,0 0 0 0,10-91 83 0,-10 89 41 15,1 2 2-15,-1 0-17 0,0 0-36 0,0 0-40 16,0 0-34-16,0 0-23 0,0 0-6 0,0 5 76 16,1 2 69-16,0 4 37 0,4 5 23 15,-2 4-52-15,-2 7-45 0,1 4-19 0,4 5-16 31,-5 2-13-31,5 3-6 0,-2 3-9 0,-2 3 1 0,3 1-2 0,-3 0-2 16,0-1 3-16,-1-4-5 0,0-1-3 0,2-2-2 16,-3-7-4-16,0-1-1 0,1-5 3 0,-1 0 1 0,0-3-5 15,0-1-8-15,1-2-17 0,-1-5-31 0,0-1-52 16,0-7-77-16,1-4-67 0,0-4-84 16,1 0-125-16,2-1 462 15</inkml:trace>
  <inkml:trace contextRef="#ctx0" brushRef="#br0" timeOffset="334201.5598">10814 8153 129 0,'0'0'41'0,"0"0"-10"15,0 0-4-15,0 0-13 0,0 0 3 0,32-131-12 0,-17 115-15 16,-2 0-4-16,6 3 3 0,-2 1-6 15,2 1 1-15,3 4-1 0,-2 2-3 0,2 2-1 16,-2 3 1-16,-1 0 5 0,-2 3 9 16,1 4 19-16,0 4 14 0,-6 4 14 0,1 3 22 15,1 3 21-15,-3 4 11 0,-5 3 10 0,1 4-9 16,0 0-20-16,-4 1-15 0,1 0-20 0,0 0-9 16,-1-4-10-16,-3 1 1 0,5-4-3 15,-5-1 2-15,0-3 6 0,0-1 5 0,-4-1 14 16,1-3 5-16,-6 0 4 0,0 2-1 15,-2-3-14-15,-1 1-13 0,-4-2-21 0,2 1-20 0,-3-3-24 16,2-1-26-16,-3-3-28 0,0 1-37 16,4-3-50-16,-4-4-65 0,4-2-94 0,-2-1 162 15,6 0 175-15,5-3 0 0</inkml:trace>
  <inkml:trace contextRef="#ctx0" brushRef="#br0" timeOffset="334530.6599">11370 7704 615 0,'0'0'136'0,"0"0"-20"16,0 0-32-16,0 0-50 0,0 0-62 0,0 0-102 15,0 0 15-15,0 0 30 0,0 0 69 0,0 0 96 16,0 0-16-16,0 0-4 0,0 0-14 15,20 136-4-15,-17-102 0 0,2-4-1 16,-2 6-1-16,-2-1-14 0,1 1-4 0,3 1-3 0,-5 1-1 16,0 0 1-16,1 0 1 0,-1 0 2 15,-6 0-2-15,3 0-1 0,-4 0-5 16,2-1-3-16,-2-1-4 0,-1-4-3 16,3-2-5-16,-2-5-7 0,5-3-11 0,0-5-11 15,2-1-20-15,0-3-30 0,1-2-40 16,2-1-49-16,2-3-47 0,0-5-51 0,4-2-20 0,-1 0 287 15,-3-3 0-15,1-2 0 0</inkml:trace>
  <inkml:trace contextRef="#ctx0" brushRef="#br0" timeOffset="335740.8762">11656 8028 0 0,'0'0'0'16,"0"0"0"-16,0 0 0 0,0 0 0 0,0 0 0 15,0 0 0-15,0 0 53 0,0 0-18 0,0 0-9 16,0 0 20-16,0 0 50 0,0 0 50 15,0 0 0-15,0 0-34 0,0 71-38 0,-9-43-31 16,0-1-23-16,3 0-5 0,-1-1-12 0,-1-3-2 16,5-2 2-16,-3 0 0 0,4-1 4 0,0-4-1 15,0 0 1-15,-2-1-1 0,2-2-1 0,2-3 1 16,-1-2 1-16,0-2 2 16,1-3 12-16,-1 0 17 0,1-3 20 0,0 0 26 0,0 0 18 15,0 0 3-15,0-6-12 0,1-2-72 16,1-6-36-16,-1-2-26 0,5-5-13 0,-2-3 42 15,3-1 5-15,2-3 6 0,0 1 0 0,-3-1 0 16,2 2 0-16,2 3-5 0,-2 3-3 16,-4 4-8-16,5 2-14 0,0 3-13 0,-1 5-17 15,-2 0-11-15,3 5-2 0,0 0 3 16,0 1 8-16,-2 0 20 0,-1 4 14 0,3 5 16 0,-1-1 20 16,-1 4-1-16,-1 0 3 0,3 1 1 15,-1-3-11-15,0 3 6 0,-3-2-2 0,4-1-1 16,-2 1 3-16,-2-3-3 0,2-1-1 15,-4 0-3-15,3-2-2 0,-3 0 3 0,2-3 1 16,-3 0 3-16,-1-1 6 0,0-1 15 0,-1 0 40 0,0 0 48 16,1 0 42-16,-1 0 19 0,0 0-4 15,0-3-69-15,0-4-50 0,0-5-40 0,0-2-38 16,0-5 18-16,0 1 6 0,0-1 1 16,1-3 3-16,3 4-2 0,-2 1-5 15,0 3-4-15,-1 2-8 0,4 4-7 0,-1 2-10 0,-2 2-13 16,0 1-16-16,3 3-13 0,-3 0-9 15,-1 0 6-15,4 0 18 0,-1 3 22 0,1 3 21 0,1 1 17 16,1 1 3-16,1 2 1 0,-3 0 2 16,5 2-7-16,-1-1 6 0,-1 1-1 0,1-2 1 15,1 1 3-15,-3-2 1 0,3-4-4 0,0 1 2 16,-1-1-1-16,0-2-4 0,-2 0 2 0,-1-3-1 16,0 0 3-16,-2 0 12 0,2 0 10 15,-2-4 8-15,5-6 5 0,0-1-15 0,1-3-12 16,0-4-10-16,3 0-12 0,2-2 7 15,-1 1 1-15,2-4 2 0,-2 2 5 0,1-2-6 0,0 1-1 16,0 1-5-16,-1 3-8 0,-2 4-3 16,2 3-4-16,-4 2 0 0,1 2 1 0,-4 1-3 15,2 2-1-15,0 2-4 0,-2 1-8 16,-2 2-2-16,4-1-4 0,-2 0 2 0,-4 5 7 16,4-2 10-16,-4 2 12 0,4-2 6 0,-3 1 7 0,3-1 1 15,-3-2 2-15,4-1 7 0,0 0 9 16,-3 0 10-16,3 0 11 0,2-4 6 15,1-3 2-15,-2-1-5 0,2-3-6 16,1-1-5-16,1-3-5 0,-2 0 1 0,-3 0 1 0,-2-1 3 16,-2 1 2-16,0 0 3 0,-3 2 6 0,-1 1 6 0,0-1 17 15,0 5 10-15,-3 1 4 0,-3 1-7 16,-2 1-19-16,-1 3-23 0,1 2-20 0,-1 0-20 16,-4 3-12-16,1 7-8 0,1 2-1 15,-3 4 9-15,2 3 6 0,-4 4 5 0,6 1 0 16,2-1-10-16,4-2-16 0,2-3-7 15,2-2 2-15,1-2 2 0,3-3 21 0,5 0 8 0,-1-1 8 16,2-2 10-16,0-1-2 0,0 0 1 0,2-2 4 16,-1-1-2-16,0-2 1 0,4 0-1 15,-4-2-3-15,2 0 3 16,-2-6 6-16,-1-2 7 0,3-2 9 0,0-4 0 0,0-2-5 0,-1-2 0 16,2-5-6-16,0 2-1 0,-1-3 3 0,-2-1-5 15,0-3-2-15,3-3-5 0,-1-3-7 0,-1-3-5 16,-1-3-4-16,0 0-2 0,1-3-4 15,0-2-4-15,-2 1-2 0,0-2 3 16,-3 5 7-16,2 2 8 0,0 4 6 0,-3 7 2 0,-1 2-1 16,0 5-2-16,-1 3-1 0,-3 4 4 0,2 4 9 15,-3 4 9-15,2 2 11 0,-2 2 3 16,0 2-10-16,0 0-10 0,0 0-19 16,-2 0-11-16,0 0-2 0,1 0 0 0,0 0-4 0,-1 1-10 15,0 1-15-15,-3 1-13 0,0-1-2 0,-1 4 1 16,0 2 3-16,1 3 6 0,0 2 15 0,1 5 17 15,-1 4 23-15,0 4 14 16,3 5 4-16,-1 5-3 0,-1 3-8 0,4 4-2 16,-1 0-3-16,2 2-3 0,-1-1 6 0,2-3-10 15,5-1-4-15,1-6-4 0,2-4-10 16,-1-4-1-16,3-4-6 0,-2-3-16 0,2 0-23 0,-2-5-55 0,-1 0-92 16,-1-3-176-16,-4-4-202 15,2-2 495-15</inkml:trace>
  <inkml:trace contextRef="#ctx0" brushRef="#br0" timeOffset="335945.8768">12701 7375 1973 0,'0'0'15'0,"0"0"-26"15,0 0-19-15,0 0 14 0,0 0 13 0,0 0 5 16,115-101-2-16,-76 88-9 0,0-1-6 15,2 3-21-15,-1 6-54 0,-1 0-94 0,-6 4-177 0,-12 1-272 16,-4 0 31-16</inkml:trace>
  <inkml:trace contextRef="#ctx0" brushRef="#br0" timeOffset="336286.4808">11413 9158 1534 0,'0'0'203'0,"0"0"-341"16,0 0 22-16,0 0 60 0,0 0 80 0,0 0 79 15,0 0-22-15,121-110-10 0,-83 73-8 16,4-2-6-16,6-2-5 0,3-2-2 0,4-3-5 0,5-2-4 16,1-1-5-16,1-2 0 0,4-1-2 15,-3-1-4-15,0 2-3 16,-1 2-8-16,0-1-10 0,0 3-3 16,-1 4-3-16,-1 2 0 0,-2 4 2 0,-2 8-1 15,-6 1-4-15,-2 4 0 0,-6 5-4 0,-3 2-3 0,-8 8-7 16,-3 0-12-16,-8 5-23 0,-3 3-27 0,-5 1-46 15,-4 4-60-15,-5 7-65 0,-3 5-148 0,-3-2-247 16,0-4 180-16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4:16:43.8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8123 742 0 0,'0'0'0'0,"0"0"0"16,0 0 0-16,0 0 0 0,0 0 0 15,0 0 0-15,0 0 0 0,0 0 0 0,-124-7 0 16,103 6 34-16,2 1 32 0,-1-1-19 15,-2 1-31-15,2 0-25 0,-3 0 12 0,1 0-12 0,-2 1 14 16,1 3 0-16,-2 0-17 0,-1 0 17 0,-2 2-4 16,-2 0-11-16,0 1 26 0,-1 1-4 15,-1-1 12-15,-3 2 1 0,0-1-17 0,-1 0-2 16,-2 3-6-16,0 0 4 16,1-1-6-16,-3 0 12 0,1 0-8 0,1 0 7 15,-1 1 16-15,4-2-17 0,-1 1 16 0,0 1-8 0,1-1-3 0,1 0 13 16,0 2-9-16,-1-1-2 0,2 1-10 0,-3-1-10 15,2 1 9-15,-2 2 0 0,-1 0-3 16,0 0 3-16,0 2-7 0,-3 2 0 16,2-2-4-16,0 2 7 0,-11 6 2 0,-1 4 2 15,-2 2-10-15,-2 2-7 0,14-3 2 0,6-4 6 16,3 2 13-16,3-1 3 0,-1 2-5 0,0 1-2 16,0 2 3-16,-1 0 1 0,-1 2 1 15,1-1-1-15,1 2-1 0,-3 2 1 0,3 0 3 0,-3 1-1 16,-2 0 2-16,2-1 1 0,-1 2 2 15,-1-1-3-15,4-2 3 0,2 0-5 0,2-2-3 16,3-1 2-16,1-2-7 0,2 0-2 0,3-1 0 16,-2 0 0-16,6 0-1 0,-2 0 1 0,2 0 0 15,1 1-3-15,1-3 1 0,1 1 1 16,-1-1-1-16,1 0 5 0,0 3-2 0,-1 2 3 16,0 0-1-16,-2 2-1 0,0-2 2 0,1 1-1 15,-3-2 1-15,2 1 3 0,-2 1 0 16,2 2 0-16,-1-2-2 0,5 1-1 0,2-2 1 15,3-1-3-15,2-1-3 0,2-2-4 0,0-2 1 16,0 1 0-16,3-1 2 0,4 1 3 16,-3 0-4-16,4-1 7 0,1 1 2 0,0 0 4 15,0 2 5-15,2 1-1 0,1 0 1 0,-1 1-3 0,1-1 0 16,0-2-5-16,2-1-4 0,-1-1-1 16,-2-2-2-16,3-1 8 0,2-1 8 15,1-1-1-15,-1 0 2 0,3-3-4 0,1 0-3 16,2-3 6-16,1 1 2 0,1-2 5 0,2-1 1 0,0 1-4 15,1-1-1-15,-1-2-4 0,2 1-6 16,1-1 1-16,1 1-1 0,-1-3-2 16,-1 0 1-16,2 0-3 0,-2 1-2 0,2-2 1 15,0 1 2-15,4-2 1 0,0-2 4 0,2 2 1 16,2-1-1-16,3-3 1 0,-1 0 2 16,3-1-1-16,3-1 1 15,-1-1 0-15,4 2-3 0,-2-2 3 0,4-2-2 0,0 1-2 0,-3-1-3 0,5 1-3 16,-2-1 0-16,-3-1 1 0,3 3-2 15,-1-3-1-15,0 0 1 0,-1 3-2 16,0 0 3-16,1-1-1 0,-2 2 1 0,2-1-1 0,3 2-2 16,-1-2 2-16,0 0 0 0,2 1 1 15,-1-2 4-15,3 1-1 0,-2 1 0 0,3-2 3 16,2-1-3-16,2 0 0 0,-3 0 0 0,4-1-3 16,1 0-1-16,-1 2-1 0,3-2 2 15,-2 3-2-15,1-1 0 0,-1 0 1 0,1 0-3 16,-3 1 4-16,0 0-3 0,1 1 0 0,-1-1 1 15,-1 0-3-15,0 1 4 0,-2 2-2 16,-1 2 0-16,2 1 2 0,-2 2 2 0,2 0 3 16,-1 0 1-16,1 2 1 0,2-3 1 15,0 3-2-15,1-1 0 0,4 0 0 0,0 2 3 0,2-1-3 16,-2 0-1 0,4 0-1-16,1-1-4 0,-1 1 2 0,0 0 2 0,2-4 0 0,-1 2 3 0,1-3-2 15,5 2 1-15,-2-3 2 0,4 2 0 16,0-1 0-16,-3 2 0 0,2 0-2 0,-3-1-1 15,-4 1 0-15,1 2 0 0,0-2 2 16,-2 3 6-16,1-3-1 0,1 1 2 0,2-1 1 0,-1 0-4 16,0-1 2-16,-1 2-2 0,1-2-3 0,3-1 2 15,-3-1-1-15,3 0 0 0,2-2 2 16,2 1 0-16,2-2-3 0,-1-1 3 16,2 1-3-16,0-1-1 0,1-1-1 15,0-3 1-15,0-1 0 0,3 0 3 0,-3-2-1 0,0 0-2 16,0 0-1-16,-3-2-4 0,-3 2 0 0,-6 0 1 15,2 0-1-15,-6 1 1 16,1 0-2-16,-2 1-2 0,-1 0-1 0,2-1 1 16,-3 3 0-16,-2-2-1 0,2 2 0 15,-3-2 1-15,0 2 5 0,0 0-3 0,3-1 1 0,0 1-3 0,0-1-3 16,3-2 5-16,1 2-1 0,1-2 2 0,1 1 1 16,1-2 0-16,-3 1-1 0,2 0 1 0,-1-1-4 15,-2 1 1-15,-3-1-2 0,1 4-2 16,-2-2 5-16,1-2 1 0,-2 1-1 0,-2 1 1 0,-1-2-1 15,0 1-3-15,-2 2 1 16,1-2 1-16,-3 1-6 0,0-1 3 0,1 2 0 0,-1-2-4 16,1 2 7-16,-1 2-2 0,-1-1 0 0,-1 1 0 15,0-2-2-15,0 3 2 0,0-1-2 16,-4 1 1-16,2 1 2 0,-1-2 1 0,0 2 1 16,1-1 2-16,1-1 0 0,1 2-4 15,-1-2 0-15,-1 2-1 0,-1 0-2 0,1-3 5 0,2 2 2 16,-2-1 0-16,1-1 3 0,0 0-3 15,-1 0 0-15,0 0-1 0,1-1-2 0,-2-1-2 16,-2 3-4-16,1-3 0 0,0 3 2 0,-2-3 0 16,0 1 1-16,1 2 1 0,0-2 0 15,2 2-1-15,-2-3 2 0,1 1-2 0,-2 1 0 16,-2 0 1-16,1-1-2 0,-3 3 2 0,2-3 2 16,-2 1-3-16,-2 1 2 0,5-1 2 0,-4 0-2 15,5-3 2-15,-3 2-1 16,4 0 0-16,-1-1-1 0,-2 0 1 0,1 2-1 0,-2-2-1 15,2 2 2-15,-3-2-2 0,3 1 0 0,-3 3 0 0,3-1-1 16,-2 0 1-16,1 0-1 0,-2 2-1 16,2 0-1-16,-4 2-1 0,1-2 2 0,-2 0 1 15,-1 2-3-15,2 0 4 16,-2-1-2-16,-2 2 2 0,0-1 1 0,-2-1-1 0,2-1 2 16,-4 0 1-16,2 1-1 15,-3-1 1-15,-1-2 0 0,3 0-3 0,-2-1 1 0,0 1 4 16,3-1-3-16,-2 0 1 0,-2 0-1 15,4 0-3-15,-2 1 1 0,5 0 1 0,2 1-2 0,0-1 4 16,0-1-1-16,1 0-2 0,-2 0 1 0,1 3-1 16,0-3 1-16,-3 2 0 0,1-1 3 0,0 2-1 15,-2-1-1-15,3-1-1 0,-1 1-1 0,1-1 1 16,-2-1 1-16,-1 1 3 16,2-1 1-16,1-2-1 0,-1 3-2 0,-3-2 0 15,0 0-2-15,-3 0 1 0,3 1 0 0,-3-2 1 16,2 0 0-16,-1 1 1 0,-2 0-1 0,-1-1 2 15,-3-1-3-15,-5 2 3 0,4-2 0 0,-3-1 0 16,0-1 4-16,1 1 3 0,-2-4 1 0,2 2 2 16,-3-3 1-16,-1 1-1 0,-2-2 0 15,-1 0-1-15,-2-1 0 0,2 0 0 0,-4-2 1 0,4 0 1 16,-4 1 1-16,-1 0 2 0,-1-1 3 16,0 0-3-16,-2 0-1 0,-2 1-3 0,1-4-5 15,1 0-3-15,-2-2-3 0,-2 2-1 16,1-3 3-16,-2 0-1 0,0 1 0 0,-3-1-1 15,0 2-1-15,-1 1 3 0,1 1 5 0,-4 0 2 16,2 1-3-16,0 1-5 0,0-1-2 0,-1 1-4 16,1 0 1-16,-2-1 2 15,-2 1-3-15,0 0 2 0,-1 0-2 16,-1 2 1-16,0 0-3 0,1 2-1 0,-3-2-1 0,0 2-1 0,1 0 2 16,-2-1-2-16,0 1-2 0,-1 0-4 0,0-1 0 15,-1 0 1-15,-3 1 1 0,1-1-1 0,-1 0 2 16,-3-2-2-16,-1 3 0 0,1-3-1 15,-4 2-2-15,-4 1 0 0,2 0-1 16,-3 1 1-16,1 1 1 0,-3 0 3 0,-2 1-1 0,0 1 3 16,-1 1 3-16,-2 0-1 0,-6 0 1 0,0-1-1 15,-1 2 1-15,1 2 2 0,-5-2 1 16,2-1 2-16,-3 1 1 0,-2 0-4 0,-2-1 0 16,5 1 4-16,-4-1-5 0,3-2 4 0,-3 0-1 15,-1 1-2-15,-1 0 3 0,-1 0 1 0,1-1-1 16,-2-1-1-16,0 1 2 0,1-3-2 0,-3 0 0 15,-2 0-2-15,1-1 1 0,-3-1 1 16,-1-1 1-16,0 1 3 0,1-1-2 0,-6-1 2 16,3 3-1-16,-2-3-4 0,-1 4 4 0,-5-1-4 15,0 2 2 1,2-3 5-16,-4 3-7 0,0 0 2 0,-4-1 2 16,3 1-3-16,-1-1 2 0,0 1-2 0,-6 0-2 0,4 0-1 0,-4-2 3 15,-1 2 1-15,0 1 1 0,1-1-1 0,1 0 4 16,-1-1-3-16,-1 4-2 0,-2-2 0 0,0 1-2 15,-1 1 1-15,-4 0 4 0,3 0-1 16,0-1 0-16,-3 1 1 0,4 2-5 0,-3-2 2 16,0 0 0-16,3 1 0 0,-6-2 0 0,3 1-2 15,-1 0 1-15,1 1-1 0,0-4 7 16,3 3-1-16,-2-2 1 0,-2-1-1 0,5 1-5 0,-4 0 1 16,0 0-2-16,3-1 3 0,-2 2 1 15,-1-1-2-15,0 1 2 0,-2 0-5 0,-3 2 1 16,0 0 0-16,-1-1-2 0,-3 1 6 15,0-1-3-15,-2 0 5 0,-1 2-6 0,-4 1 0 16,-4 1 1-16,-3 0-6 0,1-2 11 0,0 1-5 16,-1-2 0-16,5 0 1 0,-3 1-1 0,2 1 3 15,2-4 0-15,1 2-1 0,4 0 0 0,2-2-4 16,0 1 2-16,3 0 3 0,-2-3-1 0,2 2 1 16,-4-2-3-16,2-1 9 0,-2 0-10 15,2 2 3-15,-2-2 1 0,4 0-9 16,-6-1 9-16,2 2-4 0,-2-2-2 15,3-1 2-15,-3 0 2 0,1 0-2 0,5 1 3 0,-2-1-1 0,-2-2 0 16,16 3-1-16,9 1 2 0,10 3 12 0,8-1-5 16,-7 0 6-16,-4 1-3 0,-7-2-11 15,-2-1-2-15,-7 1-2 0,-3 0 3 16,-5 0 0-16,-1 2 4 0,1 0 1 0,0 2-7 16,-1 1-6-16,-5 2 8 0,1 2-5 15,-1-1 8-15,-3 2 7 0,-2 0-9 0,1 3 3 0,-2 3-3 16,0-1 2-16,1 1-4 0,1 1 4 0,3-1 5 15,1 0-1-15,2 1-3 0,3-1-5 16,3 0-1-16,2 0 2 0,2-1 6 0,-13 2 4 0,-12 1-7 16,-4-2-5-16,2 2-6 0,19-2-3 15,15-1 8-15,10 0 5 0,7-3 0 0,-1 2-4 16,4-1-7-16,-2 3-10 0,2-2-6 0,2 3-25 16,-2 0-47-16,3 3-66 0,-3 3-97 0,3 6-165 15,13-4-335-15,15-3 131 0</inkml:trace>
  <inkml:trace contextRef="#ctx0" brushRef="#br0" timeOffset="890.5694">745 1508 1386 0,'0'0'11'15,"0"0"12"-15,0 0 16 0,0 0 16 0,0 0-16 0,0 0-46 0,0 0-78 16,0 0-114-16,0 0-86 0,0 0 42 0,0 0 85 15,0 0 116-15,-34-21 109 0,41 42 3 0,2 4-12 16,-2 5-16-16,1 3 0 0,2 5-6 0,-4 3 2 16,1-1 1-16,0 3-9 0,-2-1 1 15,1 0-13-15,-3 4-1 0,1-1 3 0,-1 4 0 16,-2 0-2-16,-1 2 4 0,0 2 7 16,0 0 6-16,1 2 4 0,-2 0 1 0,0-1-9 15,-2 1-14-15,2 0-15 0,0-1-38 16,-1-3-52-16,0-1-85 0,2 0-183 15,-1-14-233-15,1-11 536 0</inkml:trace>
  <inkml:trace contextRef="#ctx0" brushRef="#br0" timeOffset="1309.7867">1060 1324 1617 0,'0'0'-134'0,"0"0"145"0,0 0 19 0,0 0 7 16,0 0-8-16,0 0-37 0,0 0-57 0,0 0-68 15,0 0-68-15,0 0-19 0,0 0 58 16,0 0 64-16,0 0 92 0,0 0 61 0,-3-12-6 16,3 41 3-16,0 4-13 0,-5 6-8 0,1 3-8 15,-1-1 4-15,0 3-2 0,0-3-1 0,1-2-3 16,1-1-11-16,0-8 1 0,1-1-3 15,0-4-2-15,4-2 3 0,-2-2-5 16,0-1 0-16,0-1 2 0,0-3-5 16,5 1 6-16,1-4-5 0,1 0 4 0,3-2-1 0,3-1 0 15,-1-1 2-15,4-2 0 0,0-1 0 0,-3-1-1 16,3 1-3-16,-2 0-3 0,-1-1-7 0,-1 3 7 16,-1-1-1-16,-2 2 0 0,-4 1 5 0,0 2-1 15,-1 0-2-15,-4 6 6 0,0 1 1 0,-2 5 3 16,-5 6 11-16,-4 2 2 0,-5 1 4 0,0 2 0 15,-2-3 2-15,-1-2-2 0,1-2-10 16,-1-6-15-16,4-1-39 0,0-6-54 0,2-3-77 16,3-4-117-16,3-3-214 0,1-3 210 0</inkml:trace>
  <inkml:trace contextRef="#ctx0" brushRef="#br0" timeOffset="1527.9797">1167 1139 1449 0,'0'0'23'0,"0"0"7"0,0 0-16 0,0 0-38 0,0 0-122 0,0 0-111 15,0 0 19-15,0 0 55 0,0 0 121 0,0 0 108 16,0 0-8-16,0 0-8 0,39 158-3 0,-26-85-1 16,-1 2 8-16,3 6 7 0,2 1 4 15,4-4-2-15,6-4 6 16,3-6-12-16,2-8-7 0,1-7-22 15,4-5-33-15,-3-5-34 0,3-2-81 0,-2-2-141 16,-9-13-219-16,-9-8 445 0</inkml:trace>
  <inkml:trace contextRef="#ctx0" brushRef="#br0" timeOffset="1748.6084">1342 1767 1650 0,'0'0'401'0,"0"0"-381"16,0 0 11-16,0 0 8 0,0 0-14 0,0 0-34 16,0 0-35-16,-70-119-16 0,85 102-13 15,5-2 12-15,5-1 18 0,9-1-11 0,4-1-40 0,4 1-64 16,5 3-113-16,-4 0-147 0,-6 9-199 16,-14 2 353-16</inkml:trace>
  <inkml:trace contextRef="#ctx0" brushRef="#br0" timeOffset="2485.7672">519 3546 0 0,'0'0'119'15,"0"0"-76"-15,0 0 43 0,0 0 42 16,0 0 35-16,0 0-10 0,0 0-59 0,0 0-65 16,0 0-82-16,0 0-75 0,0 0 72 0,0 0 47 0,0 0 70 15,-25-22 93-15,54 4-48 0,6-4-15 16,7-6-19-16,4 0-17 0,5-5-2 0,5-5 7 16,5-3 1-16,3-8 8 0,5-5-3 0,6-2-6 15,4-5-6-15,5-3-10 16,1-1-3-16,6-2-2 15,2-3-3-15,0 0-4 0,1-2 0 0,-2 1-3 16,-1 3-3-16,-3 0 0 0,-2 0-8 0,-3 5-4 0,-7 2-3 16,0 3-2-16,-9 4-1 0,-1 4 0 0,-8 4 2 0,-2 3-4 15,-6 6-1-15,-7 4-3 0,-3 7-4 16,-6 5-1-16,-2 7-2 0,-7 2 3 16,-2 5-7-16,-2 4-26 0,-2 3-53 0,-1 2-90 0,2 0-167 15,-7 4-322-15,-4-2 74 0</inkml:trace>
  <inkml:trace contextRef="#ctx0" brushRef="#br0" timeOffset="7824.1312">4523 2430 0 0,'0'0'0'0,"0"0"0"16,0 0 27-16,0 0 101 0,0 0-5 0,-59-129-40 0,58 109-39 15,1-2-33-15,5-2-9 0,5-1 10 0,2-3 1 0,5-1-4 16,4 1-6-16,4-2 0 0,4-1 34 16,2 2 26-16,2 0 12 0,5 1-5 15,-1 1-39-15,-2 2-23 0,3 0-12 0,-4 2 0 16,2 3 4-16,-2 1-6 0,-3 3 0 15,-1 2-2-15,-2 3-1 0,-5 4-1 16,-1-1-3-16,-4 5-5 0,2 1-11 0,-7 2-12 16,2 0-8-16,-5 5-4 0,-1 4 2 0,-3 1 11 0,1 3 17 15,-5 3 19-15,-2 2 16 0,0 4 22 0,-2 3 6 16,-7 4 4-16,-3 3 6 16,-6 5-12-16,-1 2-4 0,-3 3-9 0,-1 0-6 0,-5 4 1 0,0 0 0 15,-2 0 4 1,-2 2-4-16,1 0-3 0,1 1 0 0,-1-1-4 0,1-3 1 0,-1 1 2 15,1-3-4-15,0 3 0 0,-1 0-5 0,0 0-4 16,1 0-8-16,-1 0-15 0,2-1-21 0,5-3-24 16,1-4-32-16,1-2-49 15,5-3-68-15,0-2-63 0,4-1 277 16,4-8 0-16,0-8 0 0</inkml:trace>
  <inkml:trace contextRef="#ctx0" brushRef="#br0" timeOffset="8201.3624">4544 3355 0 0,'0'0'0'0,"0"0"0"15,0 0 0-15,0 0 0 0,0 0 0 0,0 0 0 16,0 0 0-16,0 0 0 0,0 0 0 0,9 129 0 15,-1-108 0-15,3-1 0 0,0 0 0 0,1-2 0 16,7-1 0-16,-3-4 0 0,-1-2 0 16,5-2 0-16,-3-5 0 0,-3-3 0 0,1-1 0 15,-4-2 0-15,0-5 84 0,-6-3 26 0,0-4 3 16,-4-2-3-16,-1-3-23 0,0-3-10 0,-8-3-23 16,-2-1-12-1,-5 2 23-15,-2-1 0 0,-5 5 9 0,-2 1-7 0,-2 5-34 16,-3 3-21-16,-1 3-23 0,1 3-13 0,-1 3-10 15,1 2-3-15,1 1-2 0,-2 5-1 0,3 2-8 16,4 1-68-16,1 0-58 0,6 3-5 0,3 2-28 16,3 0 123-16,2 1 84 0,1-6 0 15,4 0 0-15</inkml:trace>
  <inkml:trace contextRef="#ctx0" brushRef="#br0" timeOffset="8597.7807">5229 2102 816 0,'0'0'5'0,"0"0"10"0,0 0 17 0,0 0-6 16,0 0-10-16,-6-125-15 0,12 112-29 0,0 3-15 15,3-2-4-15,3 2-2 16,2 3-5-16,1-2 5 0,1 2-3 0,-1 3 3 0,2 0 9 16,1 4 0-16,-4 0 4 0,3 1 3 15,-4 4-8-15,-1 2 4 0,-1 2-1 0,1 3-11 16,-1 1 8-16,-4 3 9 0,0 4 12 0,-4 2 18 16,3 2 20-16,-6 4 5 0,0 3 8 15,-6 3 13-15,-1 5-5 0,-4 1 4 0,-3 1-2 16,1 2-2-16,-5 1-3 0,-1-2 3 15,0 0-9-15,0-2-5 0,2-2-4 0,-2-4-14 0,2 0 6 16,0-3 2-16,1 0 2 16,-3 1 4-16,3 1-6 0,-2 1-6 0,-3 0-5 15,2 2-11-15,-1-2-13 0,-1 1-27 0,3 1-37 0,-1-4-47 0,5 2-63 16,-3-3 16-16,7-1 178 0,0-9 0 16,6-7 0-16</inkml:trace>
  <inkml:trace contextRef="#ctx0" brushRef="#br0" timeOffset="8938.5092">5151 3621 588 0,'0'0'507'16,"0"0"-648"-16,0 0-72 0,0 0 12 0,0 0 46 15,0 0 112-15,0 0 59 0,0 0-2 0,0 0 0 16,19 117-6-16,-8-97 7 0,1-3 4 16,2-1 1-16,1-2 1 0,-3-3-9 0,4-4-2 0,-4-3-1 15,-1-1 4-15,0-3-2 0,-3 0 15 0,-2-6 17 16,0-1 14-16,-2-1 61 0,1-1 45 16,-4 1 32-16,0-4 39 0,-1-5-206 0,0-9-124 15,0-10-61-15,-1-4-54 16,-7-5 148-16,-3 0 61 0,0 5 13 15,-6 3-2-15,0 6 19 0,-1 7 4 0,-2 6-12 16,2 4-14-16,0 7-58 0,0 6-49 0,-1 1-42 0,0 10-40 16,1 6-42-16,3 5-36 15,3-1 261-15,6-8 0 0</inkml:trace>
  <inkml:trace contextRef="#ctx0" brushRef="#br0" timeOffset="9794.4461">4095 4825 615 0,'0'0'21'0,"0"0"38"16,0 0 36-16,0 0 13 0,0 0 2 15,0 0-4-15,0 0-36 0,0 0-33 16,0 0-46-16,0 0-63 0,0 0-62 0,0 0 10 0,-98-48 32 16,106 48 55-16,3 0 68 0,3 0 10 0,1-2 6 15,7-1 2-15,5-2 5 0,3-1 2 16,4-3 1-16,5-2-4 0,4-1-8 0,5-3-7 0,5-3-4 15,6-3-1 1,5-2-3-16,5-4-2 0,6-3-6 16,2-4-3-16,4 1-7 0,2-2-2 0,5 2-1 15,1-3-1-15,2 2-2 0,1-1-3 0,-1 1-1 0,1 2-2 0,-3-1-2 0,0 2 4 16,1 1-1-16,2 1 2 0,-2 2 6 16,0-1-6-16,-2 1 3 0,-2 0 2 0,-1 0-2 15,0-1 10-15,-3-5 3 0,-1 3 1 16,-4-2 4-16,0 2-5 0,-2 2-2 15,-7 2-1-15,-6 2 1 0,-1 1-1 0,-6 3 7 0,-3 0 3 16,-5 2-4-16,-6 1 6 0,-3 4-8 0,-3 0-1 16,-4 2 2-16,-4 4-10 0,-2-1-4 15,-4 1-2-15,-2 2-8 16,-2 0 7-16,0 1 0 0,-2 1 1 0,0 1 2 0,-1 0-3 0,-3-1-2 16,0 2 0-16,-3 0-2 0,-1 1 1 0,-2 0-1 15,0 0-1-15,-3 0-2 0,0 0 2 16,-2 0-4-16,0 0-8 0,0 0-21 15,0 0-66-15,0 0-114 0,0 0-178 0,-4 0-135 16,0 0-31-16,2 1 558 0</inkml:trace>
  <inkml:trace contextRef="#ctx0" brushRef="#br0" timeOffset="10607.6994">8030 3485 0 0,'0'0'0'0,"0"0"0"0,0 0 82 15,0 0 105-15,0 0-31 0,0 0-32 16,0 0-16-16,0 0-21 0,0 0-22 0,0 0-25 16,0 0-27-16,0 0-7 0,0 0 3 0,-40-57 4 15,40 57 3-15,0 0 2 0,0 0-11 0,1 0-18 16,3 0 6-16,1 0 5 0,5-1 16 15,6-2 18-15,2 2-9 0,7-1-8 0,1 0-9 16,2 0-6-16,7-1 1 0,1 1 3 16,5 1-2-16,4-4 1 0,4 1-2 15,3 1-4-15,2-2 4 0,7 2-1 16,0-2 0-16,1 1 2 0,6 0-2 0,0 1 0 16,1 1-1-16,4 0-5 0,1 1 2 0,0 1 1 15,0-1-1-15,4 1 4 0,1-1-1 0,0 0 1 0,3 0 1 0,2-3 0 16,0 1 3-16,5-1-1 0,-5-2-1 0,0 2-1 15,1-2 0-15,-1 1 2 16,-1-2 5-16,-1 0 4 0,5 3 0 0,-3-3 1 0,-2 1-1 16,4 2-2-16,-4-1 3 0,-2 0 1 0,-3 1 3 15,2-1 0-15,-3 0-1 0,0 2 3 0,-4-3 0 16,0 2 3-16,-3-2 1 0,-3 0-5 16,-6 1 3-16,-2-1-4 0,-4 1 4 0,-4-2 5 15,-3 4 1-15,-4-3 1 0,-3 0-3 0,-4 1-4 16,-3 1-1-16,-2 0 1 0,-3-1 4 0,-3 2 4 15,-3-2 4-15,2 0 6 0,-3 1 2 16,-1 0-1-16,-6 1-1 0,3-1-8 16,-5 1-3-16,-4-1-2 0,-2 1-1 0,-1 2 0 0,-3-1 2 15,-1 2 0-15,-1 0 4 0,0 0 2 0,0 0 0 16,0 0-8-16,0 0-13 0,-1 0-45 0,-2-1-58 16,-3-1-160-16,-5-2-200 0,3 2-285 0,4 1 74 15</inkml:trace>
  <inkml:trace contextRef="#ctx0" brushRef="#br0" timeOffset="16941.8596">12463 4597 0 0,'0'0'0'0,"0"0"0"0,0 0 0 0,0 0 0 0,0 0 0 0,0 0 0 16,-127-99 20-16,108 93-9 0,-1-1-4 0,5 4-7 16,-4 1-2-16,1 1-1 0,-2 1-1 15,-2 0 5-15,0 0-2 0,-4-2 1 0,1 2 4 16,-2 2 8-16,-2-1 8 0,0 1 6 0,-2-2 11 15,0 0 5-15,-1 0 3 0,-2 0 9 0,-3 0 15 16,3-2 10-16,-2-2 5 0,1 1 4 16,0-1-7-16,2-1-13 15,1 3-5-15,-4 0-11 0,3 1-12 0,2 0 2 16,1 0-7-16,-1 1-7 0,0 0-5 0,1 4-7 0,0 2-3 16,-1 1-2-16,1 3-1 0,1-1-6 0,3 4-2 15,-2 0-1-15,-1 3 0 0,0 2-2 16,3 1 0-16,-3 0 0 0,-1 4-4 0,1 0 3 0,-1 4 0 15,2 0-2-15,4 0 3 0,-3 2-2 16,5-2 0-16,0 2-3 16,1 0-1-16,1 3 3 0,2 4 1 15,-2 0 4-15,5 4 1 0,-2 1-2 0,0 4 0 0,2 1-1 0,0 1 0 16,3 2 1-16,1 0 0 0,1 2 2 0,1-1-1 16,3 2 2-16,0-4 0 0,4-2-1 0,2-3-6 15,1-6-3-15,1-4-1 0,6 0 0 0,2-4 2 16,-1 3 1-16,0-4 1 0,2 2-1 0,1-4 0 15,-1 0 2-15,7-2 0 0,-4 0 2 0,5-1 2 16,1-2-2-16,-1-1 3 0,2 0 1 16,1-2 3-16,-2-2 1 0,6-1 1 0,-3-2 0 15,0 0-1-15,3-2 0 0,0-2 4 16,2 0 2-16,2-2 4 0,1 0 3 16,-1-1 0-16,-1-2 3 0,1-3 2 0,0-1 1 0,-1 0 2 15,-2-1 1-15,4-3 1 0,-2-2 0 0,0-1-1 16,-1-3-1-16,-4 2 0 0,4-1 3 0,-4-3-1 15,3-1 2-15,0 0-2 0,-2-3-5 0,4 0 3 16,-2 0-3-16,0-1-3 0,2 0 2 0,-1-1-6 16,1 0-1-16,1 2-2 0,-3-3-5 15,3 2 2-15,1 0-2 0,-2 1-2 16,1-1 1-16,-3 1-1 0,-3-1-1 0,1 2 3 16,-2 1 1-16,0-1 0 0,-3 1 2 15,0-3 3-15,1 3 1 0,-3-1 2 0,1-2 0 16,-3 2-1-16,1-3 3 0,1 0-3 0,-4-2 1 0,2-1 0 0,-3-1 1 15,-2 0 1-15,3-2 4 16,-2-1 0-16,-1 0 2 0,-2-4 1 0,-1 2-5 16,-2-1-2-16,3-3-5 0,-6 0-1 0,3-2-1 15,-3 0 1-15,-1 1 0 0,2-1 5 0,-3 1 1 16,-1 0 0-16,0 1 1 0,0 1-4 16,0 0-2-16,-1 1 4 0,1 3 2 0,0 0-1 15,0 0 0-15,-4 2-8 0,2 0-3 0,-1-1-5 16,-3-3-1-16,1-1 0 0,-3-1-2 0,-1-2 0 15,-1 1-1-15,-1-1 0 0,-1 0-1 16,-5 0 2-16,5 1-3 0,-5 0 2 0,3 0 0 0,-5 3-2 16,0 2 2-1,0 1 0-15,1 1 3 0,0 2-1 0,-1 0 0 0,0 2-5 16,-2 1-1-16,0 1 0 0,-1 2-2 16,-4-1 3-16,3 2-7 0,-6 1-1 15,0 0 0-15,-1 2-3 0,-3 0 3 0,0 2 3 0,-4-2-3 0,2 4 1 0,-2 2-2 16,-2 0-2-16,0 3 2 0,3-1 1 15,-5 4-1-15,-5 0 0 0,3-1-4 16,-7 6-1-16,-1-2 3 16,1 7 2-16,-1 0 3 0,-2-3 3 0,2 5-1 0,0-1-1 15,1 0 2-15,2 1-3 0,3 3 0 0,3 1 1 0,-3 2 0 16,3 3-1-16,2 3 0 0,2 0-4 0,1 1-1 16,-1 2-2-16,1 3 0 0,2-1 6 0,-2 5 0 15,3 0 0-15,1 0 1 0,0 3-2 16,5 0 1-16,-2 3 2 0,2 0-5 15,-1 1 1-15,4 3 0 0,-1-1 1 0,2 3 2 16,4 2-2-16,0 1-1 0,1 5 2 0,1-3 2 0,5 3 0 16,-3 1 3-16,3 1 1 0,3 1-5 15,0-4 9-15,0 1-1 0,6-3 0 0,-2-4 7 16,4-2-6-16,2-6-1 0,0-1 1 0,0-4-6 16,1-1 4-16,2 0 1 0,4-2-2 0,1 1 5 15,-2-3-4-15,2 2-2 0,2-2 3 16,1 1-4-16,0 0 4 0,4 2 0 0,-4-2 0 15,1 1-1-15,3-2-1 0,0 1 0 0,1-1 1 16,0-1 1-16,4 1 0 0,0-2-1 16,2-1-1-16,1-4-3 0,2-1 3 0,-1-1 3 0,4-3 1 15,0-1 6-15,1-1 0 0,-1 0 0 0,4-2 1 16,1-3-1-16,0 0 1 16,-1-3 0-16,3 0-1 0,-1-1 3 0,-2-2-3 0,3-1-1 15,0-1 0-15,-2-1 1 0,4 1 0 16,-4-2-1-16,2 0-1 0,-3 0-3 0,1 0 3 15,0 2 1-15,3-4 4 0,-2-3 4 16,3 2 0-16,-4-2 0 0,6 0 2 0,-6-2 3 0,4-1 1 16,-3-2 5-16,4-2-4 0,-3 2-4 15,3-3 1-15,0-1-2 0,-3 1-4 0,4-1-1 16,1-1-4-16,-1-1-1 0,-1-2 1 16,-3 1-1-16,3-1 0 15,-3-3 1-15,1 1 0 0,-3 1 3 0,-2-2 2 0,-2 2 0 0,-4-2 1 0,1 0-1 16,-4 2 0-16,2-3 1 0,1-1-2 0,-3-3 1 15,5-1-3-15,-3 1-3 0,3-1 0 0,-3-1-2 16,0 0 3-16,-3 0-1 16,-2 2 4-16,-3-2-3 0,2-1 4 15,-5 1 1-15,-1 0-2 0,-2-4 10 0,-1 3-5 0,0-4 1 16,-7-2 2-16,-1-1-8 0,2-5 0 0,-3-3-2 16,-3-4-4-16,1 0 0 0,-1-1-2 15,-4-1 1-15,4-1 1 0,-4-1 1 0,3 1 0 0,-2-1-1 16,-3 0 0-16,4 4-5 0,-3 1 5 15,-1 3 1-15,-1 0-1 0,1 4 6 16,-1-1-10-16,-1 2 0 0,-1-1-1 0,-1 4-5 16,-4-1 5-16,0 1-2 0,-2 0 0 0,0 2 3 15,-4-2-3-15,0 1 0 0,-2 1 1 0,-3-2-4 16,-1 1 0-16,-1 0-2 0,-1 2 1 0,0 1-2 16,-3 0 5-16,-2 3 0 0,1 0-1 0,-1 2-1 15,-4 1-8-15,4 3 2 0,-3 1 1 0,0 4-2 16,-4 4 4-16,2 1-1 15,-5 5-3-15,3 3 1 0,-5 4 0 0,-1 1-1 0,2 4 1 16,-2 4 1-16,-3 5-2 0,1 2-1 0,1 2 1 16,1 2-2-16,0 2 3 0,5-2 2 15,2 3 2-15,0-1 4 0,3 2-2 0,1 1-1 16,0-3-5-16,5 3 0 0,-2 1 0 0,0 0 2 16,3 3 5-16,1-1 0 0,-1-1 0 0,0 3 1 15,0 1-1-15,0 0-3 0,3-1 2 0,-3 2 1 16,1 1-1-16,1-1 3 0,3 1-1 0,-1 1 0 15,0 0-3-15,6 0 0 0,-1 1-3 16,-2 2-2-16,2 3 2 0,3-1-1 16,-2 3 4-16,0 2 3 0,2 1-2 0,0 3 6 15,1-1-5-15,3 3 2 0,1 2 2 16,-1 0-3-16,1 3 5 0,-1-3-1 0,0 4 0 0,0 0 1 16,0 1-1-16,1-3 1 0,-1 2-2 0,2-3 0 15,3 0 2-15,-2 1-2 0,1-3 0 0,2 0 2 16,2 0-1-16,0-3-2 0,0 2 1 0,3-3-3 15,-1-2 2-15,5-1 1 16,1-2 0-16,0-1 0 0,0-3 0 0,7-1-3 0,-1-2 1 16,6-1 1-16,-1-2-2 0,5 1 2 0,3-3 1 15,0-3-2-15,4-1 2 0,2 0 0 16,2-4-1-16,1-1 2 0,2-3-2 0,-1-1-1 16,3-3 2-16,0-3 0 0,5 0 2 0,-3-2 2 15,4-3 1-15,1 0 4 16,0-3-4-16,3-1-1 0,0 1 0 0,1-1-2 0,0-1 4 15,3-3 1-15,-2-1 0 0,4-1-2 0,-3 0 0 16,4-3 0-16,0-2 0 0,1 0 3 16,-1-3-2-16,0 0-1 0,0 0 0 0,0-3-5 0,1-1 4 15,-1 0 1-15,0-1 0 0,-4-2 7 0,5-1-7 16,-3 2-1-16,-3-3-1 16,-2 1-3-16,4 1 3 0,-3-1 2 15,-1-2 2-15,-2-3 1 0,-1 3 0 16,0-7 1-16,-3 1-2 0,2 0 2 0,-4-2-3 0,1 1 1 0,-4 1 0 15,-1-1-2-15,-3 0 4 0,0-1 1 0,-5-1 2 0,-2-1 5 16,0 0-4-16,-5-3-2 0,0-4 0 16,2-2-5-16,-3-3 3 0,-4-1 0 0,2 0-1 15,-2-3 1-15,-2-3-2 0,0 1-2 0,-4-2 0 16,2 1 1 0,-4 4 0-16,-1-2 0 0,-1 3 1 0,-1-1-3 15,1 1 0-15,-4-1 0 0,-2 3 3 0,-2 3 2 16,3 3 2-16,-3 1 1 0,-2 1-2 15,3 2-2-15,1 0-2 0,-1 0-2 0,-2-1-2 0,0 2-4 0,1-1 3 16,0 3 0-16,-3 1-1 0,2 1 1 0,-5 2-3 16,1 0 1-16,0 0-2 15,-6 1-2-15,0 0 0 0,-4 1-3 0,-4 0 1 0,-2 1-1 0,-3 2-3 16,-2 1-5-16,-6 3-3 0,-6-1 3 0,0 6-3 16,-5-2 6-16,-4 3 5 15,1 2 1-15,3-2 9 0,-2 3 1 0,2 0 1 16,1 0 6-16,0 4-5 15,0 3 0-15,2 0-1 0,1 3-6 0,-1 4 0 0,-2 4-3 0,1 4-1 16,-3 4-1-16,0 2-4 0,-2 5 1 0,-2 2 1 16,-4 6 4-16,2 0-1 0,-1 2 0 0,-2 2 0 15,-2 1-4-15,5-1 4 0,2 1-2 16,6-3 1-16,6 1-2 0,3-1-4 16,4 1-2-16,5 4-2 0,3 2 1 0,5 2 0 15,-1 2 6-15,0 2 3 0,2 1 0 0,2 3 4 0,1 2-1 16,3-1 1-16,-1 2 0 0,5-1 2 15,1-2 1-15,1 1 1 0,0 1 2 0,3 1-4 16,-1 1-1-16,6 0 1 0,-1 1-3 0,3-3 3 0,2 3 0 16,-1-1-2-16,8-2 1 0,2 2-2 15,5-3 1-15,0 0 0 0,5-3-1 16,3-1 1-16,1-2 1 0,2-2 0 0,3 0-1 16,0 0 0-16,1 0 1 0,1 0 1 15,-1-2 4-15,2-1-3 0,0-2-1 0,5 1 1 0,-3-1-5 16,5 0 6-16,-3-5 1 0,2-1-2 0,5-1 3 15,-1-3-1-15,1-1-2 0,1-4 0 16,3-1 0-16,3-4-1 0,2-2 4 0,0-6 1 16,6-4 2-16,-2-2 1 0,4-4-1 0,1-2-2 15,0-5 1-15,1-4-1 0,3-4 0 16,-2-3 4-16,0-4-4 0,0-2 2 0,-1-4 1 16,3-2-5-16,-2-1 5 0,-2-1-4 0,1-1 0 15,-1-3 3-15,0 0-7 0,0 1 6 16,-1-4 0-16,-4 2 2 0,0-5 2 0,-5-2-1 0,-1-1 2 15,-1-4-2-15,-5-2 4 16,-2 1-3-16,-1-4 0 0,-2 0-1 0,-5-2 1 16,-2 1 4-1,-5 2 0-15,-2 0 1 0,-3 0 4 0,-3 1-7 0,-5-1 0 16,1 0 0-16,-3-2-6 0,-7 1 6 0,2 0 2 16,-6 1-2-16,-1 0-1 0,-1 0 2 0,-7 1-3 15,-5 0 0-15,-5 0 0 0,-2 2-9 16,-4 3 21-16,-5 1-18 0,-4 5-4 15,-4-2-7-15,1 1-29 0,-3 3 2 0,-4 4-8 16,1 7-19-16,-2 6-26 0,1 7-31 0,-5 7-39 16,2 6-35-16,-1 3-34 0,-3 12-37 0,0 5-68 0,0 11-127 15,11-6-155-15,16-5 444 0</inkml:trace>
  <inkml:trace contextRef="#ctx0" brushRef="#br0" timeOffset="17922.1485">9871 5652 733 0,'0'0'11'0,"0"0"38"16,0 0 11-16,0 0-4 0,0 0-1 0,0 0-8 0,0 0 12 15,0 0 19-15,0 0 23 16,0 0 22-16,0 0 10 0,0 0 14 0,0 0 5 0,-32-6-45 15,30 3-32-15,-6 0-37 0,-1-3-32 16,-1 1 8-16,-2-1 4 0,0-1 10 0,-5 1 4 0,2-2 5 16,-3 1 5-16,-1 0-4 0,-2 0-4 0,0 0-5 15,-1 0-9-15,-5-1-2 0,3-1 5 16,-3 1 3 0,0 0-1-16,1-1 1 0,-3 0-1 15,-2-2 1-15,1 2-1 0,-1-1-2 0,0 1-2 16,0 0-2-16,0 1 0 0,0 0-1 0,-5-1-6 0,3 1-6 0,-2 1 0 15,-1-1-3-15,1 1 3 0,-2-2-1 0,2 2-2 0,-2-1 2 16,-2 1-3-16,-2-1 2 16,0 1 1-16,-1 1 4 0,-1 0-2 0,-1 1 0 15,3 0 4-15,-2 2-1 0,2-1 5 0,1 1 5 0,-1 0 0 16,2 1 4-16,3 1 0 0,-1-1-2 0,3 2-2 16,2-2-4-16,-3 2 2 0,4-1 0 15,1-1 1-15,2 0 1 0,1 2-1 16,-2-2 2-16,3 1-3 0,2 0-2 0,-3-2-5 15,7 2-3-15,0 1 0 0,4-1-1 0,1 0 1 0,2 1-2 16,0-1-2-16,2-1 1 0,0 2-2 0,2-1 0 16,-1 1 1-16,-1-1-3 0,1 0 0 15,1 1 1-15,2-1-1 0,-3 0 1 0,5 1 0 16,0 0-1-16,2 0-1 0,1 0 1 0,0 0-2 16,2-2 0-16,0 2-2 0,0 0-2 0,0 0 3 15,0 0-1-15,0 0 0 0,0 0 1 16,0 0 0-16,0 0 1 0,0 0 1 0,0 0 0 15,0 0 1-15,0 0 1 0,0 0-2 16,0 0 1-16,0 0 0 0,0 0-3 0,0 0 2 16,0 0-1-16,0 0-3 15,0-1 0-15,0 1-1 0,0 0 0 0,0 0 2 0,0 0-1 16,0 0 2-16,0 0 0 0,0 0 2 0,0 0 0 0,0-1 0 16,0 1-1-16,0 0 2 0,0 0-2 0,0 0 1 15,0 0 0-15,0 0-1 0,0 0 1 16,0 0-1-16,0 0 1 0,0 0 1 0,0 0 0 15,0 0 2-15,0 0-2 0,0 0 2 0,0 0 1 16,0 0 0-16,0 0 0 0,0 0-1 0,0 0-1 16,0 0-1-16,0 0-2 0,0 0 2 15,0 0-2-15,0 0 0 0,0 0 0 0,0 0-1 16,0 0-1-16,0 0-1 16,0 0-2-16,0 0-2 0,0 0-4 0,0 0-2 0,0 0-4 15,0 0 0-15,0 0-5 0,0 0-2 0,0 0-5 16,0 0-14-16,0 0-11 0,0 0-13 0,0 0-20 0,0 0-23 15,-1 0-41-15,-1 0-79 0,-3 4-66 16,-1 3-30-16,-2 4-67 0,-2 0-84 0,2 0-160 16,4-4 608-16</inkml:trace>
  <inkml:trace contextRef="#ctx0" brushRef="#br0" timeOffset="18603.3689">8018 5060 0 0,'0'0'0'0,"0"0"0"16,0 0 0-16,0 0 0 0,0 0 0 0,0 0 0 16,0 0 0-16,0 0 0 0,0 0 51 0,0 0 75 15,0 0 21-15,0 0 38 0,0 0 34 16,0-32 17-16,0 31-15 0,0-2-39 0,0 2-38 15,0-1-27-15,0-1-13 0,0 2-7 0,-1-2-9 16,-2 2-17-16,0-1-15 0,1 0-20 0,-1 0-10 16,0-1-5-16,-1 2-2 0,-1 0 1 0,0-1-2 15,-1 1-2-15,-2 0-3 0,0 1-4 0,-3-1-5 16,0 1-3-16,-1-2-2 16,-3 2-1-16,1 3 2 0,-3 1 0 0,1-2 0 15,-2 4 3-15,2-2-2 0,-1 4 1 0,2-1-1 16,-5-2-1-1,0 4 2-15,2 1 0 0,-2-1-2 0,-1 0 2 0,3 2-1 16,0-2 1-16,1-1 2 0,3-2 3 0,5-2 9 16,3 0 7-16,4-3-1 0,0-1-1 0,2 0-14 0,0 0-11 0,0 0-6 15,0 0-9-15,0 0-2 0,0 0-6 0,2 0-10 16,0 0-14-16,3 0 30 0,1 3 14 16,6 1 19-16,4 0 21 0,2 2-25 0,2 1-2 15,4 3-5-15,2 1-6 0,-1 5 3 0,4 4-1 16,-3 3 0-16,3 4 4 0,0 5-2 15,0 6 1-15,0 1 0 0,1 7 0 0,-4 1 0 16,0 1 0-16,-3 2 0 0,-3-1 3 0,0 0 0 16,-2-1 0-16,2-4 1 0,1-1-1 0,-5-5 1 15,3-1 0-15,-4-4 1 16,-1-1-4-16,2-3 3 0,0-1-5 0,1-4-34 0,4-3-99 16,7-3-244-16,-7-4-501 0,-6-6 82 0</inkml:trace>
  <inkml:trace contextRef="#ctx0" brushRef="#br0" timeOffset="25792.8514">13784 4277 0 0,'0'0'0'0,"0"0"0"16,0 0 0-16,0 0 0 0,0 0 0 15,0 0 0-15,0 0 35 0,0 0 49 0,0 0-16 16,0 0-2-16,0 0 3 0,0 0 12 0,57-58 7 15,-45 50-1-15,0 0 0 0,3-1-1 16,0 2-4-16,2-2 1 0,1 0-6 0,2-1-9 16,1-1-9-16,2 0-15 0,2 4-9 15,2-4-9-15,4 1-4 0,3 0 0 0,0-1-2 0,5 0-3 16,-2-2-1-16,5 4-4 16,1-4-3-16,0 1 1 0,6-1 3 15,1-2 6-15,6-1 3 0,2-3-1 0,5 0-5 0,0 0-6 0,5-1 0 16,-1 0-1-16,2-1-2 0,0 3 0 15,1-3-2-15,0 1 1 0,-1-2-3 16,1-1-1-16,0 0 2 0,2 0-1 0,0 0 1 0,0 1 3 16,1-1-2-16,-5 1 2 0,-2 0 0 0,-1 0-2 15,-4 0 0-15,-2 1-4 0,-1-1 1 0,-4 2 0 16,2 2 2-16,-3-1 4 0,-1 0-1 0,2 4 2 16,-3-2 8-16,1-1 2 15,-2 3 2-15,-4-1-2 0,1 2-7 0,-4 0 4 16,-2 1 2-16,-1 3-1 0,-6-2-5 0,0 2-3 15,-5 1-4-15,-2 1-3 0,-3 2 4 0,-3 0-6 16,-1 0 3-16,-4 1 1 0,1 1-1 0,-5 0 2 0,0 2-4 16,-3 1-2-16,-3 0 1 15,-2 2-1-15,-3-1 2 0,0 0 6 0,1 0 9 16,-2 0 14-16,0 0 13 0,0 0 6 0,0 0 2 0,0 0-6 16,0 0-8-16,0 0-6 0,0 0-2 15,0 0 0-15,0 0 5 0,0 0 3 0,0 0-2 16,0 0-2-16,0 0-9 0,0 0-10 0,0 0-4 15,0 0-7-15,0 0-4 0,0 0 0 0,0 0-5 16,0 0 1-16,0 0-5 16,0 0-1-16,0 0 0 0,0 0-1 0,0 0 2 15,0 0-1-15,0-1 1 0,0 1 1 16,0 0 2-16,0 0 5 0,0 0 2 0,1-2 2 0,-1 2 2 16,0 0-2-16,0 0 1 0,0 0 0 15,0 0 0-15,0 0 0 0,0 0-1 0,0 0 2 16,0 0-5-16,0 0-2 0,0 0-1 0,0 0-2 15,0 0 0-15,0 0 0 0,0 0-2 0,0 0 2 0,0 0 3 16,0 0 3-16,0 0 4 16,0 0 4-16,0 0 0 0,0 0 0 0,0 0 1 0,0 0-2 15,0 0 1-15,0 0 2 0,0 0 1 0,0 0 0 16,0 0-2-16,0 0-5 0,0 0-2 16,0 0-3-16,0 0-2 0,0 0-3 15,0 0-3-15,0 0-3 0,0 0 2 0,0 0 3 16,0 0 4-16,0 0 4 0,0 0 1 0,0 0 1 15,0 0 1-15,0 0 2 0,0 0 3 0,0-1 2 0,0 1 2 16,0 0 3-16,0 0-2 0,0 0 0 0,2 0 3 16,-2 0-2-16,0 0 2 0,2 0 0 15,-2-2-3-15,0 2-3 0,0 0-3 0,0 0-1 16,0 0 1-16,0 0 1 0,0 0 2 16,1-1-4-16,-1 1-1 0,0 0-4 0,0 0-2 15,0 0 0-15,0 0-1 0,0 0 0 0,0 0 1 16,0 0-2-16,1 0 0 0,-1 0-1 0,0-1 0 15,0 1 0-15,1-3-6 0,5-1 9 16,4-5 9-16,8-4 2 0,8-4 7 16,5-1-11-16,7-4-7 0,2 3-1 0,0 0-2 15,2 3 1-15,-2 3-1 0,0 0 1 0,1 2-4 16,-1 2 2-16,-2 3 0 0,-1 3-2 0,2 0 4 16,-6 3-3-16,1 0-4 0,-1 0 2 15,-3 3-2-15,-4 1-1 0,2 2 1 0,-4 2-1 0,0 3 2 16,-1-2 1-16,-1 3 2 0,1-1-1 0,1 0 1 15,0 3-1-15,4 2 3 0,0-2 4 0,2 2 0 16,1 2 4-16,0 0-4 16,1 3-2-16,1 0-1 15,2 0 0-15,-2 2-2 0,-1 1 2 0,1 0-1 0,-3 0 1 0,-1 0 0 0,1 3 0 0,-3-1 1 16,-3 3 0-16,5-1 2 0,-7 2-2 16,4 0-1-16,-2 2-1 0,-3-1-1 0,0 2 2 15,0 0-1-15,-2-1 3 0,1 0-1 0,-1 0 0 16,-1 0-1-16,-3 0-2 0,3-1 0 0,0 0 1 15,-4 2 2-15,2-3-1 0,-1 3 5 16,-4-1-4-16,0-2 2 0,3 2 2 0,-4-1-5 16,2-1 4-16,-3 2 0 0,0 1-2 15,-2-1 4-15,3 4-2 0,0 1 1 0,-2-2 2 16,2 2-1-16,-1-2-1 0,0 0 0 16,2 1-2-16,-2 1 0 0,2-2 0 0,1 2 0 0,0 1 0 15,3-2 2-15,-1 3 0 0,1-2 1 16,0 1-2-16,2-3-3 0,-2 0 3 0,5-2-1 15,-4-2 1-15,-2 3 3 16,3-2-5-16,-3 0 1 0,2 0-1 0,-2-1-4 0,-2 1 4 16,3-1-2-16,-2-1 2 15,-3 1 1-15,1 1-1 0,-3 1 1 0,0 1-1 0,-3 0 0 0,2-1 0 16,1 3 1-16,-4-2 0 0,3 1 2 0,-4 1-2 16,5 0-1-16,-3-1 0 0,3 0-1 0,0 1 3 15,0 2 0-15,2-1 0 16,-3 2 0-16,3-2-1 0,0 2 0 15,3-2-1-15,-6 4 0 0,7-3 1 16,-7 1 0-16,6 0 1 0,-3 2-2 0,0-2 2 0,-3 0 0 0,2-1 1 0,1-4 4 16,-1 1-5-16,-1-2 0 0,0-1 0 15,-3-2-6-15,1 1 6 0,-2-2-1 0,1 1 1 0,-2 0 4 16,-1 1-4-16,1 0 2 16,0 0-1-16,-3 1-1 0,2-2 2 0,-1 1-3 15,1-1 2-15,-2 2-3 0,1-3 2 16,3 3-2-16,-3-2 0 0,1-1 3 0,0 0-3 15,3 0 0-15,-1-3 1 0,3 1-5 0,-3-5 4 0,3 0 1 0,1-1 0 16,-3 0 2-16,4-1-1 0,-5-2-2 16,4 1 0-16,-1-2 1 0,-3 0-1 15,3 0 1-15,-4-1 1 0,4-3 0 0,-5 1-1 16,0-1 1-16,3-1-2 0,-2 1 0 0,-1-1 2 0,3-1-2 16,-2 0 2-16,-1 0-4 0,2-2 0 15,-2 1 2-15,0-1-1 0,0-3 2 0,2 2 1 16,-1-2-2-16,-2 1 1 15,1 0-1-15,4-4 0 0,-4 2 1 0,-1 1-2 0,0-1 1 16,3-1 2-16,-3 2-1 0,0-1 0 0,0 1 1 16,0 1-3-16,0 0 2 0,0-1 1 0,0 2-3 15,3 0 3-15,-2 1-2 0,0 2 0 0,-2-1 1 16,2 0-1-16,3 1 0 0,-2 0-1 16,-2 1 0-16,1-1 1 0,4 1 0 15,-5-1 2-15,3 1-2 0,-1 0 2 0,-1 1-2 16,0 0 3-16,4-1-2 0,-5 0-2 0,1 1 2 0,-1-1-2 15,1 1 1-15,2 0 3 0,-1-1-2 16,-1-1 0-16,2-1 2 16,-2 1-5-16,0 0 2 0,-1 0 2 0,1 2-2 15,4 0 2-15,-3 1 0 0,-1-1 1 0,3 0 0 0,-3 2-1 16,2 1-2-16,2 2-1 0,1 3 2 0,-3 1-2 0,2-2 4 16,-2 0 0-16,2-1-2 0,-2-2 2 15,2 0 0-15,-1 0-3 0,1-2 4 0,-3 0-5 16,3-1 3-16,-2-1 3 15,1 0-3-15,-1-2 3 0,-1 1-1 0,2-2 0 0,-2-1 1 16,-1 1 0-16,3-3-4 0,-2 1 2 0,-2 1-1 16,1-3-4-16,4 2 4 0,-4-2-2 15,0 1-2-15,3 0 6 0,-3 0-4 0,-1 0 2 16,0 0 1-16,2 1-8 0,-1 0 6 0,0 0-1 16,-1-1-2-16,0 2 9 0,1-1-6 15,2 2 0-15,-1 1-1 0,-1-1-2 0,3 3 2 16,-2-4 0-16,0 3 2 0,3-1-5 0,-3-2 4 0,-1 2 0 15,4-2-1-15,-4 0 7 0,0-1-6 16,0-1-1-16,1-1 2 0,-2-1-10 16,-1-1 9-16,1-3 2 0,-1 1-1 0,0-1 8 0,0-1-5 15,0 1-1-15,0-1-1 0,0 1-7 0,0 0 2 16,0 1 1-16,1 1 2 0,-1 3 1 16,0 0 2-16,0 0-2 15,0 1-2-15,0-1 4 0,0-1-4 16,0 1-1-16,0 0 3 0,0-1-7 15,0 1 6-15,0-3 0 0,0 0-3 0,0-1 8 0,0 1-6 0,0-2 0 0,0 0 3 16,0-1-6-16,0 0 6 0,0 0 4 0,0 0 2 16,0 0 9-16,0 0 0 0,0 0 1 0,0 0 0 15,0 0-9-15,0 0-5 0,0-2-13 16,0-4-29-16,-3-3-28 0,-3-5-26 16,3-2-36-16,-5-5-35 0,3-2-32 0,-2-1-55 15,-1-1-41-15,-3 0-27 0,1 3-36 0,-1 0-42 16,-6 1-39-16,3 2 434 0,-5 3 0 0,-1 4 0 15,-1-1 0-15,-1 5 0 0,-5 2 0 0,5 1 0 0,-1 1 0 16,-2-1 0-16,2 1 0 16,2 1 0-1,0-2 0-15,1-1 0 0,1-2 0 0,4 0 0 0,-1-5 0 16,3 1 0-16,2-1 0 0,0 1 0 0,3 0 0 0,1 1 0 0,2 2 0 16,-2 0 0-16,0 2 0 0,5 1 0 15,-1 3 0-15,-1 0 244 0,3 1 2 16,1 2-74-16,0-1-64 0,0 1-71 0,0 0-46 0,0 0-15 0,0 0 1 15,0 2 28-15,1 2 33 0,4 0 33 0,-2 2 21 16,5 2-4-16,0 0-9 0,1 3-8 16,1 1 3-16,3 3 4 0,-1 1 7 15,4 4 5-15,-3 1-10 0,0 0-4 0,3 1-8 16,-1 3-13-16,3 0-4 0,-1 0-7 16,-1 1-6-16,3-1-6 0,0 1-5 0,1-2-5 0,0 0-3 0,0-2 0 15,2-4 1-15,-2-2-1 0,0-3-1 16,0-2 1-16,-1-2 7 0,-5-2 0 15,3-2 2-15,-5 0 2 0,0-3-6 0,-1-1-1 16,-1-1 0-16,-2 0-1 0,2 0 4 0,-3 0 2 0,-2 0 3 16,3 0 7-16,-2-3 4 0,-1-1 6 15,4-1 3-15,-2-2 0 0,0 1-2 0,1-2-8 16,1-4-7-16,0-1-5 0,3-5-4 16,-2-4-5-16,0-2-4 0,4-2-2 0,-1-5-3 15,0-1-3-15,-2-5 2 0,0-3-4 0,4-3 3 16,-3-1-2-16,1-5-4 0,2 0 0 0,0-3-5 15,2 1 2-15,-2-2 2 0,2 1-2 0,2 6 2 16,-6 2 1-16,3 4 0 0,-6 7-1 16,-2 3 7-16,0 5-7 0,-1 3 0 0,-3 5 1 15,2 1-8-15,-3 5 5 0,2 1 0 0,-3 2-1 16,-1 2 6-16,0 1-6 0,1 2 0 0,-2 2-1 16,2 0-3-16,-2 1-1 0,0 0-6 15,0 0-10-15,0 0-19 0,0 0-31 0,0 0-43 16,0 0-67-16,0 2-28 0,0 4-38 15,0 1-50-15,-2 6-88 0,0-3-238 0,2-3-107 16</inkml:trace>
  <inkml:trace contextRef="#ctx0" brushRef="#br0" timeOffset="27801.7019">18130 3200 0 0,'0'0'0'0,"0"0"0"16,0 0 0-16,0 0 0 0,0 0 0 16,0 0 0-16,0 0 0 0,0 0 0 0,0 0 0 15,0 0 0-15,0 0 0 0,0 0 0 0,0 0 0 16,41-79 0-16,-35 74 0 0,4-1 0 16,-3 0 0-16,3 0 0 0,4 3 0 0,-2-2 0 15,0 2 0-15,1 1 0 0,2 0 0 16,-1 1 0-16,2 1 10 0,0 0 29 15,1 5 6-15,3 1 5 0,0 1-6 0,-1 2-9 16,2 2 2-16,1 2-1 16,-1 2-3-16,5 3-1 0,-2 2 0 0,2 3 2 15,-1 3 2-15,3 2 4 0,-4 1-7 0,5 2-7 0,0 0-2 16,-1 2-8-16,4 1 3 0,-1 0 6 0,2 2 2 0,3 1 8 16,-1 3-5-16,1 0-4 0,-1 3-1 15,-3 2-7-15,5 0 5 0,-5 1-4 16,1 2-2-16,-2 2-3 0,2 0-4 0,-5 2 1 0,1 0 3 15,0-4 3-15,0 2 1 0,0-2 2 0,-3 1-6 0,2-1 1 16,-1-1 1-16,-5-1 6 0,2 1 3 16,1-1 4-16,-1 0 8 0,-3 1-8 15,5-1 2-15,-4-1 0 0,1 1-7 0,-2 2 8 0,0-1-1 16,-1-1 1-16,-2 0 5 16,0 0-4-16,-5-1 0 0,4 1-1 0,-5-1-1 0,0-1 0 15,2 1-2-15,1 2 1 0,-3-1 8 0,3 0 4 16,0 0-3-1,-3 0-7-15,5 2-4 0,-4-1-12 0,3-1-1 0,-3 0 1 0,4 0-8 0,-3 0 7 16,0-1 2-16,1 1-1 16,-3 0 2-16,3 1-5 0,-1 2-3 0,-3-2 5 0,4 2-5 15,-1 0 1-15,1-1-2 0,2 2-3 16,0-1 1-16,2 1 0 16,-3-3 0-16,3-1 0 0,-1-3 0 0,-2-2 0 15,2 2-1-15,0-2 0 0,0-1 0 0,-4 1-1 0,5-1 0 0,-2-1 1 16,-3-1 1-16,4 1 0 0,-5-1-1 0,4-1 0 15,-3 0-1-15,0 0 0 0,0-3-1 16,-2 1 0-16,2-2 3 0,-1-1-3 16,1-1 2-16,-4 1-2 0,4-3-3 0,-4 3 2 0,0-3 1 15,3 0-1-15,-3 0 6 0,0 0-5 0,2-2-1 16,-2 0-1-16,1-2-3 0,1 1 6 16,-2-3-1-16,0 3 2 0,4-2 1 0,-4 0-4 0,-1 0 1 15,0-4 2-15,0-1 0 0,0-5 1 16,-1 2 0-16,-3-1-1 0,3-1-3 15,0 2 3-15,-3-3 2 0,3 2 3 0,-2 0 3 16,-1 0-1-16,3-1-3 16,-2 0-2-16,0-3-7 0,-1-1 3 0,-1 0 1 0,0-2 1 0,0-2 2 15,-2 1-3-15,1-2-1 16,2 0 1-16,-3-1 0 0,-1 0 1 16,-1-1 2-16,0 0 0 0,1 0 0 0,1 0 1 15,-2-1-1-15,0 0 0 0,2 2 2 0,-2-1-4 0,1 1-2 0,0 1-1 16,0 1-6-16,1 1 4 0,-1 1 1 0,3 0 0 15,-2 1 2-15,1 1-4 0,0 1 2 16,2 0-1-16,-3 3-1 0,1-2 2 0,2 1 0 0,-2 1 0 16,3 0 2-16,-3 1-3 0,3 0 0 0,-1 2-1 15,1-1 4-15,-2 2-2 16,1-1 0-16,-1 0 2 0,0 0-4 0,3 1 4 16,-3 2 0-16,2 0-2 15,0-1 2-15,1 4-3 0,0 0 0 0,1 4-2 0,1 0 2 0,0 5 3 16,-1 0-2-16,0-1 3 0,0-1-3 15,-1-2 0-15,-1-3-1 0,2-1 1 0,-1 1 3 0,0-3-2 16,0 1 1-16,0-2-1 0,0 0-3 16,-1-1 2-16,0-2 2 0,-1-2-2 0,0-2 2 15,-1-4-2-15,-3 0-1 0,2-5-1 16,0-2 1-16,-3 0 2 0,1-3 4 0,-1 0 8 0,0 0 3 16,0 0 3-16,0 0-3 0,0 0-8 15,0 0-8-15,0-2-19 0,-1-1-22 0,-3-2-22 16,0-1-28-16,-1-1-21 15,-2-2-23-15,0-1-31 0,-3 0-35 16,1 1-53-16,-4 1-49 0,0 0-62 16,-6 2-91-16,0 3 52 0,-3-2 402 0,4 4 0 0,7 1 0 0</inkml:trace>
  <inkml:trace contextRef="#ctx0" brushRef="#br0" timeOffset="28186.2636">20405 8431 0 0,'0'0'0'0,"0"0"0"0,0 0 190 0,0 0-46 0,0 0-100 0,0 0-52 0,0 0 1 0,0 0 27 15,0 0 42-15,0 0 23 0,0 0 10 16,0 0 5-16,0 0 1 0,0 0 1 0,92 62-3 16,-73-47-9-16,1 2-11 0,2 1-8 15,-2-1-9-15,1 2-8 0,0-1-3 0,0-1-8 0,4 2-7 16,-2-2-3-16,0 2-7 15,-1-3-1-15,2-1 0 0,-1 2-4 16,-2-2 1-16,-2 0 2 0,0-2 0 0,-3 1 10 16,2-2 6-16,-5-2 5 0,2 0-1 15,-3-3 1-15,-1-1 1 0,1-1 7 0,-1-3 8 16,0-1 2-16,-2-1 15 0,1 0 14 0,0-5 9 0,0-4 9 0,0-3-14 16,2-7-20-16,0-3-16 0,3-9-15 0,-2-4-11 15,5-9-9-15,-1-7-10 0,2-9-2 16,-2-9-6-16,3-5-2 0,1-7 0 15,-1-2-6-15,3 0-4 0,-1 4-4 0,-2 3-4 16,-1 10-2-16,-2 9-2 16,-3 12-20-16,-4 9-49 0,-3 10-116 0,-1 7-255 15,-3 7-588-15,-2 7 26 0</inkml:trace>
  <inkml:trace contextRef="#ctx0" brushRef="#br0" timeOffset="46576.0987">7384 8363 0 0,'0'0'0'0,"0"0"0"0,0 0 0 0,0 0 0 15,0 0 0-15,0 0 0 0,0 0 0 0,0 0 0 16,0 0 0-16,0 0 0 0,0 0 0 16,0 0 0-16,38-49 179 0,-38 49 42 0,0 0-7 15,0 0-12-15,0 0-13 0,0 0-22 16,0 0-23-16,0 0-24 0,0 0-23 0,-2-1-45 0,1-3-24 15,-4-1-21-15,0 0-9 0,-3-1 17 0,2 2 2 16,0-2 3-16,-4-1-3 0,1 1-3 16,0-1 0-16,1 0 0 15,-2 0 3-15,-1 0 11 0,2 1 15 0,0-1 5 0,-1 0 6 0,0-1-11 16,1 1-13-16,-4 1-9 16,2-1-14-16,-3 1 0 0,1-1-5 0,-2 2-2 0,0 0 6 15,-3 1-5-15,2-1 1 0,-5 0 1 0,0 1-6 16,-1-1 4-16,0 2 0 0,-3 0 3 0,-3 1 1 15,2 0 2-15,-1 0-1 0,-3 1 1 0,2 0 3 16,1-2 1-16,3 0 4 0,3 1 2 16,-1 0-7-16,0-1 1 0,-3-1 0 0,-1 0-4 15,-1-1 6-15,-2-1-2 0,0 0-1 0,1 0 4 16,0 1-7-16,-1-1-1 0,0 1-2 0,-1-2-4 16,-2 3 6-16,1 0-3 0,-4 1-2 15,1 0 0-15,0 1-3 0,-4-1 0 0,0 3 3 16,-2 0-2-16,1 0-1 0,-4 0 3 0,1 1-2 15,0 1 1-15,0 1 6 0,0 0-6 16,-3 1 2-16,2-1 1 0,3 3-6 0,-2-1 2 16,2 1 2-16,-1-1-2 0,0 1 4 15,1-3-2-15,0 3-1 0,4 0-2 0,-2 1-2 16,0-1 1-16,-1 0 4 0,0 0 0 0,2 1-2 16,-1 1 0-16,1-1-1 0,0 1 0 0,-1 0 5 0,-1 0-3 15,5 0 1-15,-2 3-1 0,4 0-4 0,-1 0 2 16,2 0-1-16,-1 1-1 0,1 0 5 15,1 3-4-15,0-1-1 0,2 2 2 16,-2 0-4-16,0 0 1 0,-1 2 2 0,-1 0 1 16,0 0-2-16,-3 1 2 0,4-1-1 0,1 2-1 15,4-3 2-15,-1 1 0 0,4 1-1 0,-3-2 0 0,7 0-6 16,2 0 0-16,-1 2-2 16,-1 0 0-16,-1 2 7 0,4 2-2 15,-1 0 5-15,0 0 1 0,2 1-4 0,-1-1 2 0,-2 2-2 0,5-2-1 16,-1 0 6-16,-2 1-2 0,2 1 1 0,-2-2 0 15,1 1-4-15,-1 0 4 0,-3-2-1 16,6 0 2-16,-1 0-1 0,1-1-2 16,2 0-2-16,5 0-6 15,-2-2 2-15,0 2 0 0,4 0 1 0,-2 2 6 0,3 2-4 0,1-1 0 16,-1-1 0-16,3 0-3 0,0 0 4 16,0 0-1-16,6 0-1 0,-3 0 1 0,6 1-3 15,-1 2 4-15,-3-2 3 0,4 0 0 0,2-1 3 16,-2 0-4-16,1 1-2 0,2-1-2 0,-2-1-4 15,5-1 7-15,-1-1 0 0,3 0 4 0,-2-1 1 16,4-3-4-16,0 2 3 0,1-3-1 0,2-1 0 16,5-1 2-16,-4 1-2 0,6 0 3 15,0-2 1-15,0-2-2 0,2 0 6 0,-1-1 1 16,3 2 5-16,1-3 2 0,5 3-1 16,1-5-1-16,1 0-2 0,6-2 4 15,-1 1 1-15,3 0 0 0,3-2-2 0,4-2-5 0,-1 0-4 0,5 2-2 16,1-2 0-16,1-1 1 0,0 0 0 15,1 1 2-15,-2-1-3 0,0 0-3 0,0 0 1 16,2 1 0-16,-1-1 3 0,0 0-1 0,1-1 0 16,-1-1-2-16,2 0-2 0,1 1 5 0,-3-1 3 15,0-2 3-15,3 1 4 0,-1-3-2 16,-1-1 0-16,0 0-2 0,4 2-2 0,-1-3 3 16,-1 0-1-16,0 1 1 0,2-1 0 0,-1 3-7 15,-1-1 2-15,0 2-3 0,-1 0 4 16,-2 1-1-16,-1 0-1 0,-1 2-1 0,1-1-5 0,0 2 2 15,-2 0 3-15,2 0-1 16,-2 0 5-16,1 2-6 16,-5-2 0-16,2-2 1 0,-2 0-1 0,1 1 8 0,-4 0 5 15,2-3 4-15,-2 3 4 0,3-3-4 0,-3 0-3 16,3 2-4-16,1-1-2 0,0 1-1 0,0 0-4 0,-1-1-1 0,1 3-3 16,-3-1 3-16,2 0 1 15,-3 0 1-15,2 1 1 0,-4-2-4 0,-2-1-4 16,1 2 0-16,-3-1-4 0,1-2 7 15,-3 3 1-15,2-2 2 0,-3-1 1 0,5 0-2 0,-4-1 1 0,4 1 0 16,-3-1 1-16,2-2 3 16,1 2-2-16,-4-3 0 0,4 1-2 0,-4 3-2 15,3-2 1-15,-3 2-1 0,3-1 5 16,-3-1-5-16,1 2-2 0,-1 0 1 0,-1-3-5 0,-2 1 5 16,1-1 3-16,-4-1 2 0,-3 0 4 15,-2 2-4-15,-7-2 2 16,0 1 1-16,-6-1 4 0,-5-1 7 0,1 0 5 0,-4 1 9 15,-4-1 4-15,-3 0 10 0,1-2 3 0,-4-1-6 0,1-2-3 0,-1-3-20 16,1-2-10-16,-1-3-7 0,-2 0-5 16,2-2 4-16,0 2 2 0,-1-2 1 0,2 2 2 15,-3 2-5-15,0-2-1 0,0 0 0 0,-1 2-5 16,1-3 7-16,-6 2-1 0,3-1 0 16,-5-2 1-16,0 2-1 0,3-3 0 15,-4 1-1-15,-2 0 0 0,1 0-3 16,-3 0-1-16,-2-1-2 0,3 0-6 0,-6-2 7 0,4 1 2 15,-5-1 2-15,-1 0 6 0,-2 0-9 0,-5-1-2 16,1-1-3-16,-2 1 1 0,-3 0 2 16,1 2-2-16,-4-1 3 0,0 2-6 0,-2 0 3 15,-2 0-1-15,-3 3-2 0,0 3 5 0,-5 0-2 16,4 1-1-16,-4 3 2 0,-2 0-6 0,-1 2 5 16,-1-2 1-16,-2 4 1 0,0-1 3 0,-1 0-5 15,-3 3-1-15,3-2 0 0,-1 2-1 16,-1 1 5-16,1-2 0 0,-3 2 0 0,3 0 0 15,-2 2-2-15,1-4 1 0,-1 2-1 0,0 0 5 16,0-1-3-16,-1 3 0 0,-2 0 1 0,1 0-6 16,3 0 3-16,-4 0 3 15,2-1-1-15,0-1 5 0,-2 2-4 0,4 0-2 0,-1 1 1 16,0-2-4-16,-1 3 3 0,1 0 2 0,0-1 0 16,1 3 3-16,-2 1-5 0,2 1-1 0,-1-1 0 15,4 1 2-15,-1 0 0 0,-1 0 2 16,0 0-1-16,3 3-3 0,-3 0 3 15,1 0-1-15,1-2-1 0,-1 2 7 0,-1 1-7 16,2 0-1-16,-1 0 1 0,1 0-6 0,-1 2 6 16,1-1 2-16,3 1 0 0,0-1 1 0,0 1-2 0,1 0-2 15,-3 1-1-15,4-3 0 0,0 3 3 0,-1 0 0 16,0-1 2-16,4 1-2 0,-4-2-1 16,3 2 0-16,-2 0-1 0,2 0 6 15,-3 0-5-15,5 0-2 0,-3 1 1 0,2-1-5 16,2 1 3-16,-2-1 2 0,0 0 0 0,1-2 6 15,2 1-4-15,0 0 0 0,-1 1-2 0,1-1-3 16,0 1 5-16,-1-1 1 0,-2 2 0 16,2 1 1-16,1 0-3 0,2 1-1 0,-1 1-1 15,2-1 4-15,1 3-2 0,-1-1-2 0,5 2 0 16,0 1-6-16,0 0 5 16,1 1 2-16,0 0 1 0,1 2 4 0,0 0-4 0,1-1-3 0,-1 2 1 15,1 0-3-15,-1-1 6 0,0 0 3 0,0 1-1 16,-2-1 2-16,-2 0-5 0,3 1 1 15,0-1-3-15,2-1 5 0,2 0-1 0,6-2-2 16,0 1 3-16,0-3-6 0,5 1 1 0,-2 0 0 16,7 1 0-16,-2-1-1 0,1 0-2 0,3-1-3 15,-1 1-1-15,4 1-1 0,0 2 4 0,-2-1 5 16,1 4 4-16,2 0-3 0,-2 0-1 16,-1 1 0-16,2 0-4 15,4 0 1-15,0-2 3 0,-1 1-5 0,4-2 4 0,-1 2-4 0,1-2-3 16,0 0 4-16,0 1-2 0,0 0 7 0,0 0-4 15,1-1 2-15,5 2-2 0,-2 1-1 16,3-2 5-16,4 3 1 0,-1-2 2 16,1 1-4-16,4-1 0 15,-2 2-2-15,0 0-2 0,3 2 4 0,0-1 0 0,1 0 0 0,4 1 4 16,-1 0-8-16,0-2 5 0,2 3 0 0,4-3-2 0,-1 2 3 16,3-1-5-16,2-1-2 0,2-1 2 15,-1 0-1-15,0-1 1 0,3-3 2 0,-1 0 0 16,-1-3 1-16,0 0 0 0,0-1 0 15,4-4-3-15,-2 3 3 0,0-3 0 0,3 1 1 16,-4-3 1-16,5-2-2 0,2 0 2 0,1 0 0 16,1-4-1-16,6-1 4 0,1 0-3 0,3 0 0 15,1-2 3-15,4-3-4 0,-2 0 2 0,4-2 2 16,0 0-2-16,-1 1 1 0,1 1-2 16,0-2-2-16,-1 2-2 0,0 2 2 0,0 1 0 15,2-1 2-15,-1 0 1 0,-2 2-2 0,0 0 2 16,-2 1-3-16,0 0 0 0,0 0 3 0,1 0-4 15,-2 0 3-15,2 0 2 0,-1-1-4 16,-1-1 4-16,4 1-1 16,-1-1 0-16,0 0 1 0,2-2-1 0,-2 1-1 0,0-1 0 15,0 2-2-15,-1-3 2 0,1 2 2 0,3-1 2 0,-1 0-1 16,-1 2-2-16,0-1-1 0,1 2 0 0,-1-1 1 16,-1 2-2-16,0 0 0 0,-1-1-1 15,-3 1 1-15,1 0 1 0,-1 1 1 0,1-1-1 0,-2 0 2 16,1 2-3-16,1-1 0 0,-1 3 0 15,0-1-1-15,0 0 2 0,2 0 2 0,-2 0 3 16,0-2-1-16,2-1 3 0,-2 0-6 16,-1 0 1-16,2 1 2 0,2-1-1 0,-3 0 1 15,4-1-1-15,-3 0-3 16,5 2 3-16,0-2-2 0,-3 0 1 0,3 0 2 0,1 0-4 0,0-1 2 16,-5 0-1-16,2-2-2 0,-5 2 4 15,-1-1-1-15,-2 1 2 0,-5-3 1 0,-1 1 1 16,-5 0-1-16,1 1-1 15,-4-1 4-15,-1 2-5 0,-3-3 5 0,-4 1 2 16,1-1-5-16,-1 0 6 0,-4 0-4 0,4-1-2 0,-3-1 5 16,2 1-4-16,-3-2 3 0,-2-1 1 0,0 1-3 0,0-1 5 15,-3-2 3-15,-3 0-1 0,-1-1 3 16,-2 0-2-16,-2 0-3 0,0-1-1 16,1 1-1-16,-2-2-1 0,-1 0 2 0,-1-1 2 0,1-1-3 15,0 1 2-15,-1-1-4 0,0 0-2 0,0-1 3 16,1-2-6-16,-2-1 1 0,-1-2 1 15,2 2-4-15,-1-1 4 0,1-2-3 0,-2 3 3 16,1-2 0-16,-2 0-2 16,1 0 1-1,-3-1-2-15,0 2-2 0,2-2 3 0,-2-1 1 0,-2 0 3 0,0-1 0 0,-1 0-3 16,1 1-2-16,0-1-1 0,0 1 4 0,-3-2-1 16,-1 1 1-16,1 0 1 0,-1-1-5 0,-1 2 2 15,0 0-1-15,1 0-1 0,-4 0 4 0,-2-1-5 16,2-2-1-16,-2 1-1 0,-4-2-5 0,2-1 5 15,-5 2 0-15,1-2 2 0,-3 0-1 0,-3 1-2 16,-2-3-1-16,-1 1 0 0,-4 0 2 16,-1 0 2-16,-2 1 1 15,-2 0 3-15,-1 1-4 0,-4 1 1 16,1-2-1-16,-3 1-1 0,-5 2 4 0,-1 0-3 0,-2 0-1 0,-5 2-3 16,0 3-2-16,-6 0 3 0,-4 0 1 0,-4 4 2 0,-3-1 1 15,-1 2-2-15,-7 1-1 0,2-1-1 16,-1 2 1-1,-2 3 3-15,0 0 1 0,3 1 1 0,0-1-3 0,2 3 1 0,-1 0 2 0,4 1-2 16,0 2 3-16,1 2-2 0,1-1-1 0,-1 2-1 16,-1-2-4-16,-1 3 4 0,-2 1 0 15,-3-2 0-15,-3 2 4 0,-1 0-4 16,-5-2-1-16,1 2-2 0,-4-1 5 0,-1 1 0 0,-3-2 2 16,-1 0 1-16,0-4-5 0,2 3 2 15,3-1 0-15,2-1 0 0,2 5 1 0,5-2-3 0,1 2 1 16,0 2-2-16,3 4-2 15,-4 4 2-15,1 2 0 0,-2 4 0 0,-3 1 3 16,1 2-3-16,-4 3-7 0,-1 4-5 16,-3 3-4-16,-5 5-8 0,-5 7-18 0,-1 3-25 0,-1 9-40 15,-4 2-62-15,7 2-109 0,29-12-246 0,22-15-788 0</inkml:trace>
  <inkml:trace contextRef="#ctx0" brushRef="#br0" timeOffset="53767.0923">5039 10925 0 0,'0'0'0'0,"0"0"0"0,0 0 0 0,0 0 0 0,0 0 0 0,0 0 25 15,0 0 165-15,0 0-9 0,0 0-21 16,0 0-30-16,0 0-49 0,0 0-35 0,-23-21-30 16,23 21-22-16,0 0-21 0,0 0-35 15,0 0-38-15,1 0-11 0,1 1 27 0,1 1 41 16,5 1 58-16,3 1 33 0,0-1 3 0,8 0-5 16,1 2-6-16,4-2-14 15,4 0-5-15,3 1-1 0,8-2 6 16,2-1 7-16,3-1 0 0,4 0 3 0,2 0-5 0,7 0-6 0,2-1 1 15,5-4-3-15,3 1 1 0,7-1 2 16,1-3-1-16,6 3 1 0,0-2 3 0,5-2-2 0,0 2 3 16,-3 0 1-16,5 1-3 0,-6-1-2 15,2 1 1-15,1 3 1 0,-1-2 3 0,0 2 5 16,-2 0-3-16,0 2 1 0,-4-1 3 0,-2 0 0 16,-5 1 1-16,-1 2-2 0,-4-2-2 0,-3 1 1 15,-3 0-4-15,-2 1-2 0,-2-1-2 16,-5 0-5-16,-3 0 3 0,-3 0-3 0,-8 0-3 0,-2-1-3 15,-5 1-1-15,-2 0 0 0,-5-2 1 16,-4 1 6-16,-5 0-3 0,-1 0 2 16,-7 0 1-16,-1 1-2 0,-1 0 14 15,-4 0 8-15,0 0 5 0,0 0-2 0,0 0-18 16,0 0-16-16,0 0-20 0,-3 0-13 0,2 0-13 0,0 0-18 16,-2 0-35-16,1 0-26 0,-2 1 1 15,-2 5-61-15,-4 2-112 0,-1 2-171 0,3-2-218 16,2-1 580-16</inkml:trace>
  <inkml:trace contextRef="#ctx0" brushRef="#br0" timeOffset="54573.852">6392 11594 0 0,'0'0'0'0,"0"0"0"0,0 0 0 16,0 0 0-16,0 0 0 0,0 0 0 0</inkml:trace>
  <inkml:trace contextRef="#ctx0" brushRef="#br0" timeOffset="54609.8025">6392 11594 0 0,'-13'-2'0'0,"13"2"0"0,0 0 0 0</inkml:trace>
  <inkml:trace contextRef="#ctx0" brushRef="#br0" timeOffset="54975.4328">6384 11599 0 0,'0'0'0'0,"0"0"0"0,0 0 0 0,0 0 0 0,0 0 0 16,0 0 0-16,0 0 0 0,0 0 0 0,127 44 0 16,-104-40 0-16,4 1 0 0,1 0 0 15,2-1 30-15,5 1 6 0,1-1-3 0,3-1-3 16,2 0-4-16,1 3 0 0,2-4-3 16,1 1 0-16,4-1 1 0,0 0-1 15,3-1 2-15,2 0 3 16,3 0 4-16,2-1 7 0,-2 0-2 0,5 0 4 15,4 0 7-15,0 2 4 0,3-2 16 0,2-2 4 16,1-1-4-16,1-1-3 0,2 1-4 0,1-2-3 16,1 1-3-16,2-1-3 0,-3 1-8 0,3 2-10 0,-5 0-10 15,-3 1-10-15,-4 1-3 0,-7 0-4 0,-3 1-2 0,-3-1 5 16,-2 2-1-16,-5-1 5 0,-3 0 6 0,-3 1 2 16,-5-1 8-16,-4 1 8 15,-3 0 9-15,-4-2 11 0,-1 2 6 0,-6-2 4 0,-4 0-5 16,-1 0-5-16,-4 0-9 0,-1 1-8 0,-6-1-7 15,1 0-4-15,-3 0-2 0,0 0 0 16,0 0-2-16,0 0 1 0,0 0-10 16,0 0-6-16,0 0-1 0,-2 0-10 0,1 0 1 0,0 0-5 15,0 0-11-15,-1 2-20 0,-4 0 7 0,-3 2 3 16,-4 3-4-16,-2 3-41 0,-3 3-134 16,-3 2-206-16,4-2-305 0,6-4 233 0</inkml:trace>
  <inkml:trace contextRef="#ctx0" brushRef="#br0" timeOffset="58488.972">6044 12665 0 0,'0'0'0'0,"0"0"0"0,0 0 0 16,0 0 0-16,0 0 0 0,0 0 0 15,0 0 0-15,0 0 0 0,0 0 0 0,0 0 0 16,0 0 49-16,0 0 151 0,-9-99-11 15,9 92-23-15,-1 1-41 0,0 3-29 0,1 0-33 16,0 0-36-16,0 3-44 0,0 0-57 0,0 0-44 16,0 0-26-16,0 0 1 0,0 0 23 0,0 0 30 15,0 0 28-15,0 0 25 0,1 2 34 0,1-1 16 16,2 0 14-16,1 3 5 0,4-1-15 16,0 1-1-16,3-1 1 0,0 2-1 0,5 0 4 0,3 0 3 15,1 0 0-15,1 0-3 0,5 1-1 16,0 1-1-16,2-2 1 0,3 2 4 15,3-2 11-15,1 0 8 16,3 0 10 0,4-2 6-16,5 1-1 0,2-3-4 0,4-1-8 0,4 1-3 0,1-1-6 0,2 0-3 0,1 0-1 15,2 0-2-15,0-3 0 0,4-1 0 0,3 2 0 16,-1-3 1-16,4 2-2 0,3-2-2 0,-1 0 0 16,3 1-1-16,-1 0 0 0,1 0-2 15,-3-1-2-15,-1 2-8 0,0-2 1 0,-4 1 0 0,0-1-1 16,-1 1 7-16,-2-2-1 0,1-1 2 15,1 0 6-15,-5 0-1 0,-1 0 4 0,-4 2-2 16,-5-1-2-16,-5 3-1 0,-3-1-4 0,-5 0 0 16,-2 1-2-16,-3 1 3 0,-2-1-4 0,-3 1 0 15,-3 1-2-15,-5 0-4 0,-2-1 0 16,-2 1-2-16,-3 1-3 0,-4 0 3 0,-2 0-7 16,-2 0 0-16,-1 0 1 0,-4 0-7 0,2 0 3 15,-4 0 0-15,-2 0-1 0,0 0 4 0,0 0 3 16,0 0 6-16,0 0 8 0,0 0 10 0,0 0 10 15,0 0 8-15,0 0 6 0,0 0-4 0,0 0 0 16,0 0-5-16,0 0-7 0,0 0 1 16,0 0-8-16,0 0-3 0,0 0-1 15,0 0-7-15,0 0 1 0,0 0-3 0,0 0-3 16,0 0-2-16,0 0-4 0,0 0-3 0,0 0-1 16,0 0-1-16,0 0-5 0,0 0-2 0,0 0-1 0,0 0-5 15,0 0 3-15,0 0 0 16,0 0-1-16,0 0 5 0,0 0-4 0,0 0 1 0,0 0 2 15,0 0-7-15,0 0 6 0,0 0 1 16,0 0 0-16,0 0 8 0,0 0-5 0,0 0 1 16,0 0 0-16,0 0-4 15,0 0 2-15,0 0-2 0,0 0 3 0,0 0-2 16,0 0 2-16,0 0 0 0,0 0-1 0,0 0 5 16,0 0-5-16,0 0-2 0,0 0 1 15,0 0-8-15,0 0 5 0,0 0 0 0,0 0-2 16,0 0 7-16,0 0-7 0,0 0-1 0,0 0 2 15,0 0-5-15,0 0 2 0,0 0-1 0,0 0 0 0,0 0 2 16,0 0 2-16,0 0 4 0,0 0 1 0,0 0 3 16,0 0 1-16,0 0-1 0,0 0 2 15,0 0-4-15,0 0 2 0,0 0 0 0,0 0 0 16,0 0 2-16,0 0-4 16,0 0 0-16,0 0-2 0,0 0-4 0,0 0-3 15,0 0-2-15,0 0-3 0,0 0 0 0,0 0-1 0,0 0 1 16,0 0 4-16,0 0 0 0,0 0 4 0,0 0 2 15,0 0 3-15,0 0 0 0,0 0 2 16,0 0 1-16,0 0-2 0,0 0 5 0,0 0-3 0,0 0-1 16,0 0 2-16,0 0-5 15,0 0 3-15,0 0 0 0,0 0 0 0,0 0 3 0,0 0-2 16,0 0 0-16,0 0-1 0,0 0-1 0,0 0 0 0,0 0 0 16,0 0 1-16,0 0-3 0,0 0 3 0,0 0 0 15,0 0-3-15,0 0 6 0,0 0-4 16,0 0 0-16,0 0 1 15,0 0-5-15,0 0 5 0,0 0 2 16,0 0-2-16,0 0 5 0,0 0-4 0,0 0-1 16,0 0 1-16,0 0-4 0,0 0 0 15,0 0 1-15,0 0-2 0,0 0 1 0,0 0 0 0,0 0 1 16,0 0 0-16,0 0 0 0,0 0 0 0,0 0 0 0,0 0 2 16,0 0-4-16,0 0 1 0,0 0 1 15,0 0-2-15,0 0 4 0,0 0-1 0,0 0 1 0,0 0-1 16,0 0-2-16,0 0 1 0,0 0-1 15,0 0 0-15,0 0 3 0,0 0-1 0,0 0 2 16,0 0-3-16,0 0 1 0,0 0 1 0,0 0-1 0,0 0 2 16,0 0-3-16,0 0 0 0,0 0 0 0,0 0-1 15,0 0 4-15,0 0-1 16,0 0 0-16,0 0 2 0,0 0-3 0,0 0 3 0,0 0 1 16,0 0 0-16,0 0 3 0,0 0-1 15,0 0 2-15,0 0-2 0,0 0-2 0,0 0 0 16,0 0-3-16,0 0 0 0,0 0-3 0,0 0 0 15,0 0-1-15,0 0-1 0,0 0 1 16,0 0 1-16,0 0-2 0,0 0 2 16,0 0-1-16,0 0-2 0,0 0 2 15,0 0 0-15,0 0 0 0,0 0 1 0,0 0 2 16,0 0-1-16,0 0 0 0,0 0-1 0,0 0-2 0,0 0 1 16,0 0 1-16,0 0-2 0,0 0 1 0,0 0-2 15,0 0-2-15,0 0 1 0,1 0-1 0,3 0 8 16,2 0 1-16,2 0 1 0,-2 0 2 15,1 0-6-15,2-2 0 16,-4 1-2-16,0 1 2 0,-1 0 0 0,1 0-3 0,-2 0 2 16,2 0-2-16,-1 0 1 0,0 0 3 0,0 0-2 0,-3 0 2 0,2 0-1 15,-1 0-1-15,1 0 0 0,-3 0 0 16,1 0 1-16,-1 0 1 0,0 0 0 0,0 0 2 16,0 0-1-16,0 0 0 0,0 0-1 15,0 0-1-15,0 0-1 0,0 0-1 0,0 0-1 16,0 0 1-1,0 0 2-15,0 0 0 0,0 0 1 0,0 0 0 16,0 0-1-16,0 0-3 0,0 0 1 0,0 0-1 0,0 0 0 16,0 0 1-16,0 0-2 0,0 0 2 0,0 0-1 15,0 0 2-15,0 0 1 0,0 0 0 0,0 0 2 16,0 0-1-16,0 0 0 0,0 0 0 0,0 0 0 16,0 0 2-16,0 0 1 0,0 0 0 15,0 0 1-15,0 0-4 0,0 0 2 0,0 0-1 0,0 0 0 16,0 0 3-16,0 0-4 0,0 0 2 0,0 0-1 15,0 0-2-15,0 0 2 0,0 0 0 0,0 0 2 16,0 0 0-16,0 0-1 0,0 0-1 16,0 0 0-16,0 0 0 0,0 0-2 15,0 0-3-15,0 0-4 0,0 0-12 16,0 0-15-16,0 0-27 0,0 1-1 16,0 4-16-16,0 2-65 0,0 2-125 0,0 2-252 0,0-2-284 15,0-2 488-15</inkml:trace>
  <inkml:trace contextRef="#ctx0" brushRef="#br0" timeOffset="60403.3877">8066 14463 0 0,'0'0'0'0,"0"0"0"0,0 0 0 16,0 0 0-16,0 0 0 0,0 0 36 0,0 0 168 0,0 0 9 15,0 0 15-15,0 0 17 0,0 0 2 0,0 0-56 16,0 0-65-16,24-61-55 0,-28 56-41 0,-3-1-4 15,2-1-5-15,-3 0-5 0,-1 0-5 16,-3 1 0-16,-2-2-4 0,1 0-3 0,-5 0 2 16,-2-1-5-16,1 0 1 0,-3 2 0 15,1 0-2-15,0 1 2 0,-2 1 0 0,0-1 1 16,-3 1 2 0,-1-1-2-16,0-1 3 0,-3 0 1 0,-1 1-1 0,0-2 1 0,-3 1-1 15,1-2 4-15,-5 0-3 0,-3-2 2 0,-2 2 0 0,-3 0-5 16,-4 1 3-16,-1 0-4 0,-3 0 1 15,1 2 4-15,-1-3-5 0,2 1 9 0,0-2 4 0,2 1 2 16,3-1 8-16,-1 1-5 0,2-1 0 16,-1 2-6-16,1-1-4 0,-4 0-4 15,-1 3-4-15,2-1 1 0,-3 1-1 0,0 0 1 0,1 1 1 16,-5-2-2-16,3 4 3 0,-6-2-3 0,2 3-1 16,-6-1 2-16,-2 3-7 0,-5-1 6 15,0 1-2-15,-4 0 1 0,2-1 3 0,0 1-1 16,2 0 0-16,5-1 2 15,2 0-3-15,9-1 1 0,2 0-1 0,4 2-2 0,5 0-1 0,2 2-2 16,0 6-2-16,1-1-3 0,-2 5 2 0,1 1-3 16,-1 1 2-16,3 1 4 0,0 0-2 15,1-1 4-15,5-1 1 0,-1 0-3 0,2 1 1 16,1 0 1-16,1 0 1 0,-2 1 1 16,1 1 1-16,0 0-4 0,0-2-2 15,1 2-1-15,5-1-1 0,-1-1-1 0,6-1-1 0,0 0-6 16,7 0-4-16,-4 0-6 0,7 1 1 0,-1 1 3 15,2 1 1-15,2 2 9 0,1 1 1 0,-3 1-1 16,5 1 4-16,-2-2-6 16,4 2 3-16,1 0 2 0,0 0-1 0,1 1 1 15,1-3-3-15,2 1-4 0,4 0 1 0,0 0-4 0,6 0 3 16,-1 1-1-16,3 0 2 0,2-1 5 0,5 1 0 16,3-2 9-16,1 1 3 15,4-1 2-15,6-1 1 0,0 2-2 0,4-4 0 16,6 1 3-16,-1-2 1 0,5 0 4 15,5-1-4-15,1-4 0 0,5 0 0 0,7-2-2 0,-3 0 4 0,5-3-3 16,2 1 0-16,0-1-2 0,1-3-3 16,4-1-3-16,-3-1-2 0,7 0 1 0,-1 0 1 15,5 0 3-15,2 0-1 0,2 0-2 0,-2-2 3 16,5-1-2-16,4 0-1 16,-1-1 2-16,6 0-1 0,0 1 3 0,4-1 3 15,0 0-3-15,-2 1 1 0,1-1-4 0,-5 2 1 0,-1-1 1 16,-3 0-3-16,-3 3 5 0,-5-3-4 15,-2-1 4-15,-8 0 1 0,-2 0-1 0,-5-1 3 16,-4-2-1-16,-4 0 1 16,-2-2 4-16,-2-1 5 0,-4 1 7 0,-3-1 3 0,-3 0 2 0,-5-1-1 15,-5 2-2-15,-4-2 3 0,-5 2 0 0,-7 0 9 16,-2-2 3-16,-1 2 3 0,-5-2 7 16,1-2-5-16,-3-1-1 0,-1-3-1 0,-1-1-10 15,-3 0 6-15,-4-1-7 0,-1-1-8 16,-3-1-3-16,-3-2-13 0,-4-3-1 0,-9 0-5 0,-1-1-2 15,-5 1-4-15,-1-1-7 0,-8 1 6 0,-4 1-7 16,-4 2 0-16,-3 1-1 0,-8 1-6 16,-3 0 3-16,-3 3 2 0,-4-1 1 0,-3 4 8 15,-1-2-3-15,-2 2 0 0,1 4 1 0,2 2-5 16,-4 4 1-16,2 2-5 16,-1 3 1-16,2 3 0 0,2 5 0 0,4 2 3 0,3 4-7 0,10 0-14 15,5 0-34-15,8 2-52 0,4 0-58 16,7 1-83-16,6 2-149 0,4-1-252 15,5-4-77-15,4-3 736 0</inkml:trace>
  <inkml:trace contextRef="#ctx0" brushRef="#br0" timeOffset="62107.78">4905 14534 0 0,'0'0'0'0,"0"0"0"16,0 0 0-16,0 0 0 0,0 0 0 16,0 0 0-16,0 0 0 0,0 0 0 0,0 0 0 15,0 0 0-15,0 0 0 0,0 0 0 0,0 0 0 16,0 0 0-16,-131 23 0 0,117-19 0 0,-1 0 0 16,-2 0 0-16,2-2 108 0,-2 0 50 0,3 0-5 15,-3-2-10-15,3 0-10 0,-2 0-8 16,1-2-12-16,-1-1-12 0,2-2-15 0,-3-1-2 15,-1-1-6-15,1-1-7 0,-2 0-7 0,-2-3-15 16,-5-1-10-16,5-1 6 16,-5-1 1-16,1-2 1 0,0-2 0 0,-3-1-7 0,0 0 2 15,-2-2-4-15,0-3-3 16,0-1 0-16,-2-1-1 0,1-2-5 16,1-3 2-16,-1-2-6 0,1-2-3 0,-1-2 7 0,1 1 1 0,-1-2 2 15,1-1 2-15,-1 1-7 0,4 0-2 0,0-1-5 0,-1 3-1 16,-1-2-3-16,5 1 1 0,-4 1 1 15,0-1-4-15,5 2 2 0,0 0 3 16,-2-1 1-16,5 3 5 16,1 1-4-16,4-3-3 0,2 2-4 0,-1 2 1 0,3 0 2 15,3-1-2-15,0 3-1 0,2 2-4 0,3 1-1 16,-2-1-1-16,4 0 2 0,0 2 3 0,1 0-1 0,0 2-1 16,2-1-2-16,4 1-1 0,-3 0-2 15,6 1 1-15,-2-1-2 0,-1 0-2 16,3 1 0-16,1 3 2 0,0 0-1 0,-1 1 2 15,2-1-5-15,0 2 1 0,4 2 6 0,-3 0-4 0,-1 0 3 16,3 0-1-16,4 0-9 0,3-2 4 0,1-2-2 16,3-1-1-16,-1 1 1 0,2-1-6 15,-2 0 5-15,3-1-2 0,-2 0 1 16,2-1 3-16,-1 3-1 16,2 1 2-16,3 0-1 0,-2 0 2 0,1 2-3 0,-3 0-2 0,0 1-1 0,1 0-2 15,3 0 1-15,0 0 3 0,2 0-1 16,2 1 6-16,-2 0-7 0,-2 1 2 0,4 2-1 15,-3 0-4-15,1 0 4 0,-2 1 1 16,0-1-1-16,-1 3 5 0,-1-2-2 16,-5 2 1-16,3 0 1 0,-5 0 0 0,-1 1-2 0,0-1 0 0,-2 3 0 15,-2-2-2-15,-3 1 2 0,-4 2 2 0,-1 2-3 16,-3 0 6-16,-2-1-3 0,-3 3-2 16,-1-1 3-16,0 1-5 15,0 0 4-15,0 0 1 0,0 0-2 0,0 0 3 0,0 0-4 0,0 0 0 16,0 0 0-16,0 0-2 0,0 0 2 0,0 0-2 15,0 0 4-15,0 0-2 0,0 0 2 16,0 0 1-16,0 0-2 0,0 0 4 16,0 0-3-16,0 0-1 0,0 0 2 0,0 0-5 0,0 0 5 15,0 0 3-15,0 0-2 0,0 0 7 16,0 0-5-16,0 0-1 0,0 0-1 0,0 0-4 16,0 0 2-16,0 0-1 0,0 0 0 15,0 0-1-15,0 0 0 0,0 0-2 16,0 0-4-16,0 0-1 0,0 0-4 15,0 0-9-15,0 0-6 0,0 0-18 0,0 0-11 0,0 0-19 0,0 0-29 16,0 0-25-16,0-2-27 0,0 1-10 0,0-1 10 16,1-2-68-16,5-1-41 15,-2-2-60-15,5-2-59 0,1-2 64 0,-1-2 115 16,-1-1 204-16,-1 0 0 0,0 2 0 0,-1 1 0 0,-5-1 0 16,0 0 0-16,-1 3 0 0,0 0 0 15,0 2 11-15,-1 0 86 0,-5 1-2 0,3 2 4 16,-2-1 3-16,1 0 0 0,-3 1-4 15,4 0 4-15,-4 1 1 0,2-1 3 0,-1 2 1 0,3 0-8 0,-2-1-8 16,1 2-11-16,1 0-16 0,-3-1-13 16,4 1-14-16,-2 0-12 0,-1 0-9 15,3 1-5-15,0 0-2 0,-2 0-7 0,2 0 0 16,0 0-7-16,-2 0-4 16,0 0 2-16,1 1 0 0,-1 0 5 0,1-1 6 15,2 1 2-15,1-1 3 0,0 0-2 0,0 0-3 0,0 0-2 0,0 0-4 16,0 2-1-16,0-2 1 0,0 0-1 15,0 0-1-15,0 0-3 0,0 0-3 0,0 0-7 16,0 0-9-16,0 0-23 0,0 0-22 16,0 0-1-16,2 1 22 0,3 0 31 0,-1 3 32 15,3 0 14-15,2 1-2 0,0 0-2 16,3-1 3-16,1 0 3 0,5 1 0 0,-2-1 1 0,3-1-6 0,1 2-8 16,-1 0-7-16,0 0-5 0,1 0-1 15,-1 1 0-15,0 2 1 0,-4-2-1 0,2-1-1 16,-5 0 0-1,-1 1-3-15,-1-1 0 0,-3-1-3 0,-4 1-2 0,1-2 3 16,-2 0-3-16,-2 1 2 0,0-1 2 0,0 2 2 0,-6 1 8 0,-3 3 9 16,-3 3 5-16,-7 4 11 15,-4 4-1-15,-6 6-2 0,-1 1-2 0,-1 3-6 16,1 1-5-16,1-3-11 0,8-1-13 0,0 0-26 16,11-3-51-16,1-1-94 0,8 0-206 0,2-7-246 15,-1-7 310-15</inkml:trace>
  <inkml:trace contextRef="#ctx0" brushRef="#br0" timeOffset="64511.581">4469 15000 294 0,'0'0'75'0,"0"0"-7"0,0 0 21 0,0 0 7 0,0 0 13 15,0 0-14-15,0 0 14 0,-128-46 12 16,118 40-10-16,-1 2-13 0,1-2-37 0,-2 0-25 16,-2 0 1-16,-2-1 34 0,-2 0 27 15,2 0 5-15,-4 0-2 0,-6 2-39 0,4-2-25 16,-7 0-8-16,1 1 1 0,1-1 11 0,-7 1-4 15,0 0 2-15,3-1-2 0,-3 0-8 0,-1 1 2 16,3 1-3-16,0 0-2 0,-1-1 3 16,-2 2-6-16,2-1-3 0,-4 1-6 15,3-1-4-15,-4 2-1 0,4-1-3 16,-2 2 2-16,1-3-4 0,-1 2 2 0,1 1 0 0,-4-1-6 0,4 1 8 16,-1 1-6-16,1 1 1 0,-2 0 3 0,-1 0-7 15,5 0 9-15,-1 0-2 0,-1 0 1 16,4 0 4-16,0 1-5 0,0 1 1 0,2 1 1 0,3-2-3 15,-2 1 1-15,2 0 0 16,2-1 0-16,2 1-2 0,1-2 2 16,1 0 0-16,2 0-4 0,-1 2 7 0,4-2-6 15,-1 0 0-15,0 0 4 0,3 1-11 0,1-1 8 0,2-1-1 16,1 1-3-16,0 1 4 0,5-1-8 0,-3 1-7 16,3 1-17-16,-3 3-34 0,2 0-44 0,-2 2-50 15,-1-1-60-15,0 5-98 0,1 0-166 16,0-1-226-16,4-3 315 0</inkml:trace>
  <inkml:trace contextRef="#ctx0" brushRef="#br0" timeOffset="65172.1488">1036 15125 329 0,'0'0'-16'0,"0"0"-189"16,0 0 97-16,0 0 108 0,0 0 0 16,0 0 0-16,0 0 0 0,0 0 0 0,0 0 0 15,0 0 0-15,0 0 0 0,44 130 0 0,-36-104 0 16,1 1 0-16,-3 1 0 0,1 5 0 0,1-2 0 15,-1 0 0-15,1 1 0 0,-3-1 0 16,1-2 0-16,-2-1 0 0,3-4 0 0,-3-4 0 16,-3-2 0-16,1-2 0 0,-2-5 41 0,2-1 14 15,-2-6 29-15,0-2 78 0,0-1 137 16,0-1 80-16,0 0 24 0,0 0-33 0,-4 0-162 16,2-2-91-16,-6-4-64 0,1-5-49 0,-2-4 14 15,0-6-10-15,1-3-2 0,-1-5-10 16,1-7-2-16,3-1 2 0,-3-6 2 0,3-2 1 15,1-5 0-15,3 1-1 0,0-3-4 0,1-1-3 16,4 0 2-16,9-2-3 0,1 2-3 16,6 0-4-16,2 3-7 0,9 0 4 0,5 4-2 15,1 5 1-15,4 2 2 0,-1 6-3 0,0 8 0 16,-1 2 1-16,-4 8 0 0,-6 6-5 16,-2 4-14-16,-6 5-17 0,-8 0-20 0,-4 10-1 0,-1 3 13 15,-8 5 21-15,-1 5 30 0,-10 9 11 0,-7 7 7 16,-8 6 1-16,-7 7-5 0,0 0 3 15,-6 0 3-15,5-3-2 0,0-5 5 0,5-5-5 16,2-5-2-16,6-4 0 0,1-3-2 0,1-2-1 16,8-2-2-16,1 0 1 0,0-3-3 15,6 0 1-15,3 0 1 0,1 0-7 0,0-1 1 0,6-1 0 16,5-3 1-16,2 0 6 16,3-2 2-16,3 0 4 0,3-3 2 0,3-3 1 15,3 0 4-15,5-4 3 0,1 2 2 16,3-2-1-16,3-2-6 0,4 1 0 0,-2-1-3 0,0 1-1 15,0 1-8-15,1-1-12 0,0 2-19 0,0 1-38 16,-3 0-95-16,1-1-164 0,-13-1-267 0,-11 0 204 0</inkml:trace>
  <inkml:trace contextRef="#ctx0" brushRef="#br0" timeOffset="65856.2521">1972 15370 845 0,'0'0'97'0,"0"0"-48"0,0 0 17 15,0 0 14-15,0 0 0 0,0 0 5 16,-131-62 6-16,120 51 17 0,-1-3 9 0,-1-1-3 0,-1-3-18 0,2-1-23 16,1-4-12-16,-3-3-9 0,3-1-9 15,-2-2-7-15,2-3-9 0,2-3-4 0,-1-1-3 16,6-1-6-16,-2 1-1 0,4-1-5 16,1 3-5-16,1 3-2 0,2-1-8 15,6 2-9-15,3 3-4 0,1-1-6 0,7 2 0 0,-1 5-3 16,0 2 0-16,1 4-2 15,-2 4-5-15,-1 2 5 0,-3 4-4 0,-2 3-5 16,0 2-12-16,-2 2-14 0,-1 6-3 16,-2 2 8-16,-2 3 15 0,-2 3 21 0,-2 6 14 0,0 5 7 0,-5 6 3 15,-2 0 2-15,-2 6 3 0,-3 0 1 16,1 0 3-16,-3-3 1 0,1 1-5 0,2-2 0 0,-1-3-1 16,2-6-4-16,1-2 1 0,2-4 0 15,4-3-2-15,-1-4 1 0,3 1 0 0,2-3-2 0,-1 0 0 16,0-2 1-16,2-1-1 15,2-1 5-15,1 0 2 0,1-2 1 0,2 0 5 16,2-1 4-16,-1-2 6 0,1-1 7 16,0-1 1-16,3 0 1 0,1-2-3 0,3-4-5 0,4-3-3 15,2-2-4-15,4-3-10 0,2-3-18 16,1 0-40-16,1-1-84 0,-1-2-139 16,-7 6-259-16,-6 2-230 0</inkml:trace>
  <inkml:trace contextRef="#ctx0" brushRef="#br0" timeOffset="66428.3845">2309 14369 1618 0,'0'0'50'0,"0"0"-14"0,0 0-20 0,0 0-70 15,0 0-27-15,0 0-29 0,0 0 3 0,0 0 60 16,0 0 17-16,0 0 16 0,-14 145 5 15,26-101 5-15,4 2-2 0,-2 6 2 16,4-1 1-16,-5 1 0 0,3-5 6 0,-2-2 0 0,1-8 2 16,1-2 0-16,-5-4-2 15,3-5 3-15,-4-5-2 0,-3-1-1 0,2-4 5 16,-4-3-5-16,0-5 5 0,-4-3 1 16,1-2 22-16,-2-1 50 0,2-2 49 0,-2 0 60 15,0-2 24-15,0-5-56 0,0-6-58 0,-3-6-64 0,1-10-49 16,-1-1 7-16,-2-6 4 0,2-4 1 0,-5-5-1 15,4-4 1-15,-3-4-2 0,-1-3 0 16,4-2 0-16,-4-3-3 0,6 1 1 0,-2 1-1 0,2 1-1 16,2 2 4-16,2 3-1 15,2 6 0-15,5 5-1 0,-2 7-8 0,3 5-7 0,0 11-14 16,3 1-15-16,-2 7-9 0,1 4-7 0,-2 3 1 16,1 4-1-16,1 0 3 0,-4 5-1 15,0 5 1-15,-6 5 4 0,-1 4 13 0,0 4 17 16,-5 5 19-16,-12 9 13 0,-2 2 7 15,-6 5-4-15,1 1 0 0,-5-1 1 0,0-5-5 0,4-1 2 16,2-6-4-16,3-2-2 0,0-1 3 16,7 0 1-16,-2-2 2 0,6 0 0 0,1 0-4 15,2 1-3-15,2-1 0 0,3-1 0 0,6 0 1 32,4-2 5-32,4 0 3 0,6-4 8 0,8 1 9 0,3-6 6 0,5-1 5 0,7-3 0 15,1-1-7-15,7-2-9 0,-1 0-6 0,3-1-9 0,-1-2-1 16,0 1-11-16,-1 0-14 0,-4 0-26 15,-4 1-41-15,-4-1-68 0,-2 4-88 16,-6 0-95-16,-8 2-131 0,-4 4 101 16,-8-4 370-16,-4-2 0 0</inkml:trace>
  <inkml:trace contextRef="#ctx0" brushRef="#br0" timeOffset="66913.8386">1445 16164 1335 0,'0'0'311'0,"0"0"-208"0,0 0 2 16,0 0-43-16,0 0-119 0,0 0-39 0,0 0-15 0,0 0 27 15,0 0 97-15,0 0 0 0,0 0 8 16,152-126 16-16,-100 95 6 0,6-3 7 0,4-3-2 15,1-3-10-15,6-4-5 0,2-2-6 0,5-3-3 16,-1 1-1 0,3 1-5-16,-2 1-5 0,-4 5-6 15,-2 3-2-15,-7 3-2 0,-4 8-1 0,-8 2 2 16,-3 5-2-16,-8 2 1 0,-7 3-1 16,-3 2-4-16,-8 7-2 0,-3 1-10 0,-8 4-15 0,-5 1-30 15,-5 0-13-15,-1 6 16 0,-10 6 19 0,-8 6 32 0,-3 5 15 0,-8 4-7 16,-6 6-2-16,-4 3-1 0,-6 2-2 0,-1 5 0 15,-5 1 1-15,-3 1 2 0,-2-1 0 16,2-1 2-16,-1-2 0 0,5-9 0 0,4-1 8 0,5-5 4 16,4-4 8-16,10-3 10 0,4-5-1 15,10-3-1-15,3-4-8 0,6-4-9 0,4-2-12 16,0-1-12-16,4 0 25 0,5 0 16 16,3-3 24-16,8-3 19 0,6-4-11 0,9-5-8 15,6-5-15-15,10-6-8 0,2-5-11 0,7-5-7 16,4-4-2-16,3-5-5 0,4 0 1 0,-1 0-4 15,-1 2-6-15,2 4-16 0,-7 3-41 0,-2 4-78 16,-2 7-185-16,-19 9-366 0,-13 7-430 0</inkml:trace>
  <inkml:trace contextRef="#ctx0" brushRef="#br0" timeOffset="69620.0849">9038 14118 0 0,'0'0'0'0,"0"0"0"0,0 0 0 0,0 0 0 15,0 0 0-15,0 0 0 0,0 0 0 0,0 0 0 0,0 0 0 16,0 0 0-16,0 0 0 0,-43 7 0 0,41-3 0 15,-1 0 0-15,0 1 0 0,1 1 0 0,1 0 0 16,1-1 0-16,0 3 0 0,0-3 0 16,0 3 0-16,2-1 0 0,5 1 0 0,0-1 0 15,4 1 0-15,1 0 3 0,-1 1 92 16,6 0 7-16,-3-1-7 0,6-1-6 0,0 0-2 31,1-1-10-31,2 0-3 0,5-2-3 0,1 1-5 0,3-1-4 16,0-1-8-16,5-2-4 0,1 0 3 0,2-1-2 15,3 0 1-15,1-1-4 0,5-2-3 0,2-2-6 0,2 1-5 0,1 1-3 16,2-2-8-16,1 0 2 0,1 0-1 16,2-2 0-16,0 1 3 0,1-4-1 15,0 3 1-15,0-2 0 0,0 0-2 0,1-1 2 0,-1 2 1 16,-1-2 0-16,-2 2 0 0,-4 0-2 0,-2 1-1 0,-1-1 1 16,-4 2 3-16,-5-1 1 0,-2 2 3 0,-6 0 4 15,1 1-6-15,-4 0 4 16,-7 1-6-16,-2 0-7 0,-4 1 0 0,1 1-12 15,-7 1-2-15,0 0-2 0,-3 0-6 0,-1 0 3 16,-1 0-1-16,-3 0 2 0,2 0-1 0,-4 0 0 0,0 0 0 16,-2 0-1-16,1 0 1 0,-1 0 1 15,0 0 2-15,0 0 6 0,0 0 0 16,0 1 10-16,0-1 3 16,0 0-1-16,0 0 2 0,0 0-8 0,0 0-4 15,0 0-5-15,0 0-3 0,0 0-1 0,0 0-1 0,0 0 0 16,0 0 2-16,0 0-1 0,0 0 0 15,0 0 1-15,0 0-3 0,0 0 0 0,0 0 0 0,0 0 3 16,0 0-4-16,0 0 5 0,0 0 0 0,0 0-3 16,0 0 5-16,0 0-6 15,0 0 3-15,0 0 2 0,0 0-6 16,0 0 7-16,0 0-3 0,0 0-1 0,0 0 7 0,0 0-5 0,0 0 2 0,0 0 0 16,0 0 0-16,0 0-1 0,0 0 0 15,0 0 0-15,0 0-3 0,0 0 0 16,0 0-1-16,0 0-2 0,0 0 5 0,0 0-7 15,0 0 0-15,0 0 0 0,0 0-6 0,0 0 6 16,0 0 0-16,0 0-1 16,0 0 5-16,-1 0-5 0,1 0 2 0,0 0 0 0,0 0-6 15,0 0 5-15,0 0-3 0,0 0 0 0,0 0 1 0,0 0-3 16,0 0-4-16,0 0-7 16,-1 0-10-16,0 0-29 0,-1 0-45 0,-3 0-67 0,-1 0-82 15,-8 0-100-15,3 1-287 0,1 0-135 0</inkml:trace>
  <inkml:trace contextRef="#ctx0" brushRef="#br0" timeOffset="71260.4495">4841 13393 0 0,'0'0'0'0,"0"0"0"0,0 0 0 0,0 0 0 15,0 0 0-15,0 0 0 0,0 0 99 0,0 0 22 16,0 0-19-16,139 13-14 16,-117-13-7-16,4 0-10 0,-2 0-11 0,5 0-3 15,1-1-4-15,3-1-2 0,5-1 0 0,4 1-4 16,2-1-4-16,3-2-5 0,1 0-8 0,2 0-4 16,-1 2 0-16,3-1-3 0,1-1-4 15,0-2 1-15,3 1-4 0,-2 1-3 0,1-1 0 16,1 1-3-16,-4-1 3 15,3 3 2-15,0-2 1 0,-3 0-1 0,-1 0-2 16,1 2 0-16,-1-1-2 0,-1 2 2 0,2-1 1 0,-2 0-5 16,1 0 4-16,2 1-2 0,2-1-1 0,-1 2 1 0,1-1-4 0,1 0-3 15,0 2-2-15,-1 0 1 16,-4 0-2-16,1 0 0 0,-1 0 1 16,-2 0-1-16,1 0 1 0,-3 2-1 0,-1-2-2 0,0 0 4 15,0 0-1-15,-3 0 2 0,2 0 1 0,-3 0-1 16,0 0-2-16,0 0-1 0,0 0 2 0,-1 0-2 15,-1 1 2-15,-2-1-1 0,0 0 0 16,1 0 0-16,-1 0 0 0,2 0 0 0,-3 0 1 16,1 0 0-16,0 0 2 0,-2 1 0 15,1-1-2-15,2 0 5 0,-3 1-1 0,1-1 1 16,-2 0 2-16,1 0-1 0,1-2 0 0,0-1 1 16,-1 1 1-16,0 0 1 0,-2-1 0 0,-1 0 0 15,-2 1-1-15,1-1 1 0,-3 0 1 0,0 0 0 16,1 1 4-16,-1-2-3 0,-2 2 1 15,-2-2-3-15,-1 4-3 0,-1-2 0 16,-3 2-2-16,-2-1 1 0,-1 0 3 16,2-1-2-16,-6 1 4 0,1 0 1 0,0 0 1 15,-4 0 3-15,1 0-1 0,-3 1 1 0,-4-2 1 0,2 2 2 0,-4-1 6 16,2 1 7-16,1-1 7 0,-4 0 0 0,2 0-3 16,-1 1-5-1,1-2-8-15,-2 2-1 0,-1 0-2 0,1 0 2 16,-1 0 2-16,0-1 0 0,0 1-2 0,0 0-3 15,0 0-6-15,0 0-3 0,0 0-4 0,0 0-1 0,0 0 0 0,0 0 0 16,0 0-1-16,0 0 0 16,0 0 0-16,0 0-1 0,0 0-1 0,0 0-2 0,0 0-3 15,0 0 2-15,0 0-3 16,0 0 2-16,0 0 0 0,0 0-3 16,0-1 0-16,0 1-6 15,0 0-6-15,2-3-2 0,4 2-46 0,1-4 4 0,4-1 5 16,2-1-1-16,1-1 40 0,-1 1-7 0,0 0-6 0,-1 1-3 15,-3 0-1-15,1 1 0 0,-2 1-4 0,1-2-7 16,-2 3-5-16,2 1-1 16,0 0 6-16,-3 1 6 0,-1 0 7 0,0 0 7 0,0 1 0 15,-4 0 2-15,0 0-2 0,0 0 3 0,-1 0 7 0,0 0 3 0,0 0 8 16,0 0 1-16,0 0 0 0,0 0 6 16,0 0 2-16,0 0 1 0,0 0 1 0,0 0-4 15,0 0-4-15,0 0 0 0,0 0-2 16,0 0-3-16,0 0-4 0,0 0-9 0,0 0-12 15,0 0-12-15,0 0-13 0,0 0-9 0,0 0-2 16,0 0-2-16,0 0 7 0,0 0 5 16,0 0 5-16,0 1 38 0,0 1 15 0,2 0 14 15,-1 0 12-15,2 1-18 0,-2-3-3 16,-1 3 2-16,1 0 0 0,0-2-1 0,-1 0-1 16,0-1-2-16,0 1-3 0,0-1 0 0,0 1 0 15,0 0-3-15,0 2-13 0,0-1-43 0,-1 2-116 0,0 0-250 16,1 0 9-16,0-2 413 0</inkml:trace>
  <inkml:trace contextRef="#ctx0" brushRef="#br0" timeOffset="74576.741">4736 16013 0 0,'0'0'0'0,"0"0"0"0,0 0 0 15,0 0 0-15,0 0 0 0,0 0 0 0,0 0 0 16,0 0 0-16,0 0 0 0,0 0 0 0,0 0 0 16,0 0 0-16,-49-95 175 0,47 91-14 15,2 1-2-15,-2-1-7 0,0 2 6 0,-2 1 5 16,2-1-5-16,2 1-12 0,0 0-28 0,-1 1-32 15,1 0-33-15,0 0-29 0,0 0-14 16,0 0-7-16,0 0 1 0,0 0 6 0,0 0 5 16,0 0 6-16,0 0 4 0,0 0-5 0,0 0-2 15,0 0-10-15,0 0-6 0,0 0-5 0,0 0-5 16,0 0-1-16,1 0-3 0,-1 0-1 0,0 0-5 16,2 0 8-16,4-1 9 0,1 1 4 15,2 0 8-15,1 0-6 0,6 0-2 0,-3 0-2 16,5 0-2-16,3 0 2 15,0 0-1-15,6 0 1 0,-3 0 2 0,5 0-3 16,2 0 5-16,5 0-2 0,0 0 0 16,5-3 5-16,2 1-2 0,3-2 1 0,3 0 2 0,1 0-4 0,2-2 2 15,0 2 0-15,-1-2 0 0,2 0 3 0,2 0-2 16,0-1 0-16,-3 1-2 0,5-1 1 0,-3 0-3 16,3 2-1-16,-2-1 1 0,2 2-5 0,-2-1 3 15,3 2-1-15,-2-1-4 0,1 1 3 16,-1 0-2-16,0 0 4 0,4 0 1 15,0 1-3-15,2-2 5 0,3 2-4 0,4-2 4 16,2 3 5-16,2-1-1 0,3-1 5 16,1 3-3-16,3-2 1 0,-2 0-3 0,3 2-2 0,-3 0 1 0,0 0-4 15,0 0 5-15,-4 0-2 16,-1 0-1-16,-2 0 4 0,-2-1-5 16,-6 1 4-16,-1-2 0 0,-3 1-5 15,-4 0 6-15,-3-1-3 16,-2 0-1-16,-3 0 4 0,-5 1-3 0,-4-2-7 0,-8 2-9 0,-6 1-6 0,-2 0-2 15,-2 0 39-15,6 0 38 0,4 0 19 0,10 0 14 0,2-4-27 16,1 1-26-16,5-1-12 16,-3 2-12-16,1-1-5 0,-2 5 0 0,4-2-6 15,-6 0 1-15,2 0-2 0,-1 0-2 0,-3 0 2 16,0 0 0-16,1 0 2 0,-4 0-1 0,1 1-1 16,-2 0-1-16,2 0-3 0,-1 0 2 0,-3 2-4 15,2-1 4-15,-5 2 0 0,0-1-2 16,-2-1 4-16,0 0-3 0,1-1 2 0,1 1 0 0,1-1-5 15,0 0 9-15,-1-1-4 0,0 1-2 16,1-1 6-16,1 1-8 0,1-1 5 0,-2 2 0 16,0-1-4-16,-1-1 3 0,0 3-4 0,-1-2 2 15,0 1 0-15,-1-1 2 0,0-1 1 0,2 0-3 16,-2 0 5-16,0 0-4 0,-1 0 2 0,1 0 4 16,0 0-7-16,0-1 6 0,1-2-2 15,-4 2-3-15,2-1 4 0,1-1-4 0,1 1 2 16,-1 0 2-16,0-1-6 0,-2 1 2 0,3-2-2 15,0 0 1-15,0 1 3 0,1 0-2 0,-2 1 0 16,1 0-3-16,-3 0 3 16,-3 1-3-1,1 0 1-15,-1 1 2 0,-2-1-6 0,5 1 6 16,-3 0-2-16,-3 0-1 0,6 0 7 0,-4-2-6 0,0 1 3 0,2 0 0 0,-3 0-4 16,0-2 4-16,-2 2-2 0,2-2 1 0,-1 0 4 15,0 1-2-15,0-1 1 0,2 0-3 16,-3 0 1-16,-2 0-1 0,0 1-2 0,1 0 3 15,-3-1-7-15,-1 1 7 0,0 0-1 0,-3 0-3 16,1 0 8-16,-1 1-9 0,2-1 4 0,-4 2-2 0,-3 0-4 16,3 0 6-16,-2 0-3 0,0 0 0 15,-1-1 6-15,-1 1-6 0,0 0 3 0,-2 0-1 16,2 0-2-16,-3 0 1 0,-2-2 0 16,0 2 1-16,-1 0-4 0,1 0 7 15,-1 0 0-15,0 0 0 0,0 0 4 0,0 0-5 16,0 0 2-16,0 0 0 0,0 0-5 0,0 0 8 0,0 0-3 15,0 0 2-15,0 0 5 16,0 0-3-16,0 0 1 0,0 0-4 0,0 0 0 16,3 0 0-1,-3 0-2-15,0 0 0 0,0 0-2 16,0 0 1-16,0 0-1 0,0 0-4 0,0 0 5 16,0 0-7-16,0 0 1 0,0 0 2 0,0 0-9 15,0 0 7-15,0 0-2 0,0 0 0 0,0 0 8 16,0 0-4-16,0 0 1 0,0 0 1 0,0 0-6 0,0 0 5 15,0 0-1-15,0 0 1 0,1 0 4 16,-1 0-3-16,0 0 1 0,0 0 0 16,0 0-2-16,0 0 0 0,0 0 1 15,0 0 1-15,0 0-3 0,0 0 4 0,0 0-3 16,0 0 0-16,0 0 4 0,0 0-6 0,0 0 3 0,0 0 0 0,0 0-4 0,0 0 4 16,0 0-1-16,0 0 0 0,0 0 4 0,0 0-2 0,0 0-1 15,0 0 1-15,0 0-2 0,0 0 0 0,0 0 1 0,0 0 2 16,0 0-1-16,0 0 2 15,0 0 0-15,0 0-4 16,0 0 4-16,-1 0-4 0,1 0 2 0,0 0 2 0,0 0-5 16,-3 0 5-16,3 0-3 0,0 0-1 15,0 0 4-15,0 0-3 0,0 0 3 0,0 0-2 16,0 0-2-16,0 0 2 0,0 0-2 0,0 0 1 16,0 0 0-16,0 0 3 0,0 0 0 0,0 0-2 15,0 0 2-15,0 0-3 0,0 0 1 16,0 0 3-16,0 0-4 0,0 0 5 0,0 0-2 15,0 0-1-15,-1 0 3 0,1 0-3 0,0 0 2 0,0 0 1 16,0 0-2-16,0 0-1 0,0 0 0 0,0 0 1 16,0 0 1-16,0 0-2 0,0 0 2 0,0 0-2 15,0 0-1-15,0 0-2 0,0 0 1 16,0 0 4-16,0 0-5 0,0 0 4 16,0 0-3-16,0 0-3 0,0 0 4 0,0 0-3 15,0 0 2-15,0 0 1 0,0 0-5 0,0 0 5 0,0 0-4 0,0 0 4 16,0 0 1-16,0 0-2 0,0 0 1 15,0 0-4-15,0 0 0 0,0 0-1 0,0 0 2 16,0 0 2-16,0 0-1 16,0 0 2-16,0 0-1 0,0 0-3 0,0 0 3 15,0 0-1-15,0 0 1 0,0 0-1 16,0 0-3-16,0 0 2 0,0 0-3 16,0 0 2-16,0 0 3 0,0 0-1 15,0 0 0-15,0 0-2 0,0 0-1 0,0 0 1 0,0 0 3 0,0 0 0 16,0 0-1-16,0 0 1 15,0 0-1-15,0 0-1 0,0 0 1 0,0 0-3 0,0 0 2 16,0 0 2-16,0 0-2 0,0 0 1 0,0 0-2 16,0 0-1-16,-1 0 3 0,1 0-3 0,0 0 3 0,0 0-1 15,0 0-3-15,0 0 2 0,0 0-3 0,0 0 2 0,0 0 3 16,-1 0-1-16,1 0 0 0,0 0-2 0,0 0-2 16,0 0-1-16,0 0 0 15,0 0 0-15,0 0-5 0,0 0-1 16,0 0-9-16,0 0-7 0,0 0-3 0,0 0-10 0,0 0-3 0,0 0-11 15,0 0-7-15,-2 3 12 16,0 1 9-16,-4 2 4 0,3 1-17 16,-3 3-49-16,1-1-49 0,-2 2-52 15,-2-1-55-15,1 3-84 0,-2-1-94 0,0-1-132 0,4-2 393 0,0-4 176 16</inkml:trace>
  <inkml:trace contextRef="#ctx0" brushRef="#br0" timeOffset="75640.3363">11218 15592 0 0,'0'0'0'0,"0"0"0"16,0 0 0-16,0 0 0 0,0 0 0 16,0 0 0-16,0 0 0 0,0 0 0 0,0 0 0 0,0 0 196 15,0 0 12-15,0 0-30 0,0 0-26 16,0 0-31-16,-31-32-25 0,31 31-14 0,0 1-20 0,0 0-17 15,0 0-15-15,0 0-19 0,0 0-5 0,0 0-4 16,0 0-3-16,0 0 6 0,0 0 0 16,0 0 3-16,0 0 2 0,0 0-1 15,0 0-1-15,0 0 0 0,0 0 6 0,0 0 5 16,0 0 8-16,0 0 3 0,0 0-3 0,0 0-3 16,0 0-5-16,0 0-2 0,0 0 1 0,0 0-3 15,0 0 2-15,0 0 0 0,0 0-3 0,0 0 9 16,0 0 3-16,0 0 4 0,0 0 4 0,0 0-7 15,0 0-6-15,0 0-7 0,1 0-3 16,0 0-6-16,0 0 1 0,6 0 2 0,-2-2 2 16,4 2 1-16,1-3-3 0,1 0-1 15,-1 1-2-15,0-1-4 0,4 2 2 0,-3-1-2 0,0 0-5 16,-2 0 8-16,1 1-3 16,-4-3 3-16,4 3 4 0,-2-1-8 15,0 1 2-15,-3-2-1 0,3 2-4 0,-2 0 5 0,-2 1 0 16,-2-1-2-16,1 1 3 0,-2 0-4 0,0-1 3 15,-1 1 4-15,0 0 4 0,0 0 7 0,0 0 4 16,0 0 3-16,0 0 4 0,0-1 5 0,1-2-21 16,0 0-8-16,1-2-7 0,5-2-18 0,-3 0 19 15,2-2-1-15,-3 2-3 0,2-1 10 0,-2 1 0 16,-3 0-1-16,1 2 1 0,-1-4-8 16,0 3-6-16,0-2-1 0,0 1-5 15,0-1-2-15,0 1 4 0,0-1 2 0,-1 1 1 0,-1 0 8 16,-2 1-2-16,1 0-2 0,1 1 1 0,-5 0-11 15,5 1 0-15,-5 0-4 0,4-1 6 16,-1 2 11-16,-1-1 5 0,2 1 5 16,1 0 2-16,-2 1-2 0,3-1 1 15,1 3 3-15,0-1 1 0,0 1 1 0,0 0-1 0,0 0-3 0,0 0-3 16,0 0 3-16,0 0 2 0,0 0 3 16,0 0 5-16,0 0 0 0,0 0-6 15,0 0-6-15,1 0-10 0,0 0-4 0,4 0-5 16,-2-1-2-16,7 0 5 0,3 0-1 0,4 0 4 15,4 1 1-15,1 0-3 0,3 0 0 0,-4 1 0 0,2 5-3 16,-1 1-5-16,-2 0-6 16,2 2-3-16,-3 1 0 0,-1 0 5 0,-4 0 1 0,0 1 9 15,-3 0-3-15,-3 1-4 16,-3 2 3-16,0-1-5 0,-3 3 7 0,-2 6 9 0,-6 3 5 0,-6 7 8 16,-12 7 8-16,-13 10 1 0,-13 9-13 15,-14 6-88 1,8-13-348-16,19-15-649 0</inkml:trace>
  <inkml:trace contextRef="#ctx0" brushRef="#br0" timeOffset="78557.4913">5037 16954 0 0,'0'0'0'0,"0"0"0"0,0 0 0 0,0 0 0 16,0 0 0-16,0 0 0 0,0 0 0 0,0 0 0 16,0 0 0-16,0 0 0 15,0 0 0-15,0 0 0 0,12-52 0 0,-11 52 0 0,0 0 0 16,0 0 0-16,4 0 0 0,-2 0 0 15,4 0 0-15,-2 0 0 0,4 0 0 0,-1 3 0 16,1 0 0-16,1-1 0 0,0 0 0 0,3 1 0 16,-2-1 0-16,7 0 0 0,-4 1 0 0,5 0 0 15,0-1 0 1,1 1 0-16,2-1 0 0,-1-1 13 16,4 0 6-16,-2 0 4 0,0-1 1 0,4 0 7 15,-4 0-4-15,4 0 2 0,-2 0 1 0,4 0-4 0,0 0 5 16,1 0-5-16,1-1 1 0,0 1 0 0,1 0-5 0,5-1-1 15,-2 1-6-15,6 0 0 0,2 0-2 16,1 0 5-16,1 0 2 0,2 0 1 16,2 0 1-16,0 0-7 0,0 0-2 0,0-1 1 0,1-1-1 15,0 1 5-15,0-2 0 0,-2 1-2 0,0-2 5 16,-1 0-2-16,2-2 7 0,-2-2 1 0,3 0-6 0,-1 0-2 16,-3-1-8-16,-1 2-5 0,2 1 0 15,-1 0 1-15,-5 0 0 0,1 2 0 16,-1-2 2-16,0 1-1 0,-2 1-2 15,3-2 3-15,-3 1-3 0,0 2 3 0,-2-1-1 16,0-1 0-16,1 0 2 0,-2 1-3 0,-1-2 4 0,1 1 0 16,-3-2 1-16,0 1 3 0,-2-2-2 0,1 2-1 15,-2-1 0-15,0 0 0 0,-1 0 5 0,-3-1 2 16,-1-1 1-16,-4 2 1 0,-2-4-1 16,2 3 3-16,-6 0 2 15,1 0 5-15,0 0 3 0,0 0 0 0,-2 0 5 0,1-3-1 0,-4 3 3 16,3-2 4-16,-3 0-1 0,0 1 6 0,2-2-2 15,-5 1-2-15,2-4-2 0,0 1-10 0,-1-3-3 16,1-2-4-16,1-3-3 16,-2-3 0-16,1 1-1 0,0-2-3 0,0 0 2 0,0-3-1 15,2 2-2-15,-1 1-3 0,0-1-3 0,1 0-1 16,-3 1 3-16,-3 2 8 0,0 1 3 16,-4 2 4-16,0 2 0 0,-2-3 0 15,0 2 2-15,-3-1-4 0,-3 1-3 0,-3-1-8 0,-1-1-1 16,-2-1-3-16,-2 3 0 15,3-2 3-15,-5 3-7 0,2 0-1 0,-2 0-3 16,-4 1-9-16,3 2 1 0,-6 1-4 16,2 0 2-16,-2 0 6 0,0 1-2 0,2 1 3 0,-5 0-1 0,3-1-2 15,-2 1 0-15,-1 0-2 0,-3 0 3 16,-2 1-3-16,-2-2 3 0,-5 0-2 0,-3 1-3 16,-1-1 1-16,-1-1-2 0,-5 2 2 15,1 2 3-15,-4-2 0 0,0 2 5 0,1-2-2 0,-1 0 0 16,1-1 4-16,2 3-3 0,0 1 2 15,1 1-2-15,-2 0-6 0,0 3 3 0,-3 2-3 16,0 0 1-16,-1 2-2 0,0 1 1 16,-1 0 2-16,-3 0-1 0,-1 5 2 15,-2 1-2-15,-3 2 1 0,-4 0 2 0,-4 2-2 0,-3 1 5 0,-4 2-1 16,-3 1-1-16,0-1 5 0,0 1-4 16,5-2 2-16,2-1 1 0,7-1-5 0,4-2 1 15,4-1-1-15,2 0-1 0,4 0 2 0,3 0-2 16,-2 1-1-16,1 1-2 0,1 0-2 15,-1 2 1-15,0-2-1 0,3 2 2 0,1 1-3 0,0 2-2 16,0-1 0-16,2 2-4 0,1 1 3 0,-1 3-3 16,3-1 0-16,1 3 3 15,6 2-6-15,-1-2 1 0,4 1-5 0,3-1-3 16,5 0 3-16,0 4-1 0,4-2 5 0,4 3 0 16,-1-2-2-16,-1 5 7 0,5-2 2 0,-1 1 6 15,1 0 2-15,6-1-3 0,-1 0-2 0,5-1-3 16,-1 0-1-16,4 1 2 0,0 1 5 0,4-1 3 15,1 4 0-15,5-3 0 0,-1-1-6 16,2-1 1-16,1 1 1 0,3-2 3 0,0-1 2 16,4 1 0-16,1-2-1 0,7 1 0 0,-1-3 1 15,7 0 4-15,3 0 3 0,3-3 0 0,3 0 1 16,3-2-2-16,3-3-5 0,7 1 3 0,1-2 2 16,5-2-2-16,5 0 2 0,0-4-3 0,7 0-4 15,3-1 2-15,4-3 1 0,-3 1 0 0,7-2 2 16,-1 1-2-16,-2-1-4 15,0 0 1-15,-2-1-3 0,2 0 6 0,-1 0 5 0,6-4-2 16,-4-1 2-16,2-4-4 0,-2 2-3 16,-1-4 5-16,0 1 0 0,-1-2 2 0,-5 2 2 15,0-1-2-15,-1-1-5 0,-2 2-2 16,-4-3-1-16,-5 4 1 0,-2-1 3 0,-6 3 1 16,-1-1-3-16,-8-1 2 0,-1 0-2 15,-6 2 2-15,-5-3-1 0,-2 3 1 0,-5 1 1 0,-5 3-3 16,0 0-4-16,-7 1 0 0,1 1-3 0,-6-1-12 15,0 2-38-15,-2 0-85 0,-3 0-160 0,0 0-236 16,-3 2-203-16,1-2 581 0</inkml:trace>
  <inkml:trace contextRef="#ctx0" brushRef="#br0" timeOffset="79209.1746">7569 16508 0 0,'0'0'0'15,"0"0"102"-15,0 0 74 0,0 0 43 0,0 0 15 16,0 0-50-16,0 0-73 0,0 0-54 16,0 0-53-16,0 0-40 0,0 0-16 0,0 0-10 15,0 0-2-15,-53-61-8 0,53 61-12 0,0 0-19 16,1 0-35-16,0 2 56 0,3 3 30 0,2 1 37 15,-1 2 53-15,3 1-31 0,3 2-1 0,3 1-1 16,1 2-1-16,-1-1 6 16,5 1-1-16,0-1 2 0,3-1 2 0,1-1-4 15,2 0 10-15,3-2 3 16,1 0 5-16,2 0 3 0,1-1-5 16,0 0-2-16,1 1-6 0,1-1 0 0,2 0 0 15,1 1 3-15,2-1 1 0,-1-1 2 0,3 0-1 0,0-1 3 0,1-2-1 0,-1 1 4 16,-2 0-1-16,0 0-4 0,-1 1-1 15,-4-2 1-15,0-2 1 0,-2 1 2 0,-3-3 0 0,-2 1 0 16,0 1 3-16,-3-1 5 0,-2 1 3 0,-4-2 4 16,2 0 1-16,-3 1-6 0,-5-1-5 0,0 0-11 15,2 0-8-15,-5 0 0 16,-2 0-3-16,1 0 0 0,-6 0-1 0,2 0-8 0,-1 0-2 16,-3 1 0-16,1-1 0 0,-1 0 0 15,0 0 2-15,0 0-2 0,0 0-1 0,0 0-3 0,0 0-3 16,0 0-1-16,0 1 0 0,0-1-2 15,0 0 4-15,0 0-1 0,0 0-4 0,-1 0-5 16,1 0 7-16,-2 1 0 0,0 3-13 16,0-3-19-16,0 1-61 0,1-2-79 15,-3 0-58-15,3 0-51 0,1 0-7 0,0-1 299 16,0-4 0-16,0 2 0 0</inkml:trace>
  <inkml:trace contextRef="#ctx0" brushRef="#br0" timeOffset="79481.7893">8690 16548 0 0,'0'0'0'0,"0"0"0"0,0 0 0 0,0 0 0 0,0 0 192 16,0 0 118-16,0 0-37 0,0 0-31 0,0 0-26 15,0 0-21-15,0 0-24 0,0 0-44 16,0 0-49-16,0 0-50 0,-41-99-56 0,41 99-55 16,0 0-52-16,2 0 37 0,6 0 31 15,2 5 38-15,6 0 55 0,1 2-23 0,3 1-6 0,4 1-1 16,1 3 0-16,0 0 0 0,0 1 2 15,-4 0 1-15,0-2-5 0,-2 0-3 16,-4-1-1-16,-4 0-2 0,-1-1 1 16,-5 0 1-16,-2 0-1 0,2 2 4 0,-5-2 7 0,-5 3 12 15,-5 1 21-15,-7 5 7 0,-9 4 8 16,-7 5-5-16,-11 7-9 0,-11 4-8 0,-8 4-32 16,-10 7-117-16,14-9-395 0,15-14-398 0</inkml:trace>
  <inkml:trace contextRef="#ctx0" brushRef="#br0" timeOffset="99923.5193">11235 6083 0 0,'0'0'0'0,"0"0"0"0,0 0 0 0,0 0 61 16,0 0 129-16,0 0-34 0,0 0-16 0,0 0-10 15,0 0 22-15,0 0 11 0,0 0 13 16,0 0-1-16,-6-72-4 0,6 71-14 0,-1 1-25 16,1 0-12-16,-1 0-36 15,0 0-23-15,-2 0-21 0,3 0-17 0,-2 0-10 0,1 0-7 16,0 0-3-16,1 0-1 0,0 0-2 15,0 0 0-15,-1 1-1 0,1 1 0 0,-1-2 1 0,1 0-1 16,-1 0 0-16,1 0 0 0,-1 1 0 0,1-1 0 16,0 0 1-16,0 1-2 0,-3-1 0 15,3 0-3-15,0 0-1 0,-1 0 2 0,0 1 2 16,-2 3 8-16,-5 3 4 0,-7 2 4 0,-7 5 2 16,-2 2-2-16,0 2-1 0,-1 2-4 15,3-2-3-15,3-1-1 0,3-1-3 16,-2 1 1-16,0 0-2 0,-1 1 1 0,-1 2-1 0,-2-1 1 15,2 2 0-15,-3 0 0 0,-3 1 2 16,2 1 1-16,-3 1-1 16,5 0 0-16,-3 2-2 0,-1-4 3 0,2 3 1 0,-3-1 2 15,4 1 3-15,-4 1-4 0,2 2-1 0,-2 0 0 0,-2 2-4 16,2 0 4-16,-1 0 0 0,-2-1-1 0,0 1 3 16,-1-2-3-16,1 2 1 0,0-1-2 0,1 0 3 15,4-2 2-15,0 0 0 16,-3-1 4-16,4 1-3 0,-3-1 1 0,2 1 1 0,-3 1-3 15,5 1 2-15,-3 0-4 0,3 1 0 0,2 0-1 16,1-1-5-16,0 0 7 0,1 0-2 0,2-1 0 16,3 1 4-16,-2-1-6 0,4 1-2 15,-1 0 0-15,3-1-1 0,-1-1 0 16,-1 0 1-16,2 1 1 0,0 0-2 0,1-1 2 0,0-1 0 16,0 0-2-16,-1-1 2 0,3-1-1 15,0-2-2-15,-1 0 2 0,-2 0-2 0,1-1 0 0,0 0 2 16,1 1 0-16,1-2 0 0,0 0 0 15,1 0-2-15,0-1 0 0,-2 1 0 16,4 1 1-16,-3-2 1 16,-1 2 4-16,2-2-1 0,-2 1-1 0,-1 1 0 0,2-3-2 0,-1 2 2 15,3-2-1-15,-3 0-1 0,3 0 0 0,-2-2-1 16,-2 0 2-16,4 0 0 0,-2-4 1 0,-1 3 0 16,1-3-2-16,1 1-1 0,-3 1-1 0,1 2 2 15,0-1 0-15,1 0 1 0,-2 3 0 16,1-1-2-16,-3 0 1 0,2 1 1 15,1-3-1-15,-1 0 2 0,0 0-2 0,2-1-1 0,-1-2-1 16,-1-1 0-16,5 0 2 0,-4-1 0 16,3 1 1-16,0-2 1 0,1 1-4 0,-1-3 0 15,3-1-2-15,0-1 2 0,-1-1 0 0,3-1 0 16,-2-1 2-16,2-2-5 0,0 1 2 16,0-1-3-16,0 0-1 0,0 0 1 0,0 0-6 0,0 0-4 15,0 0-7-15,0 0-12 0,-1-2-12 0,1 0-27 16,0-2-22-16,1-2-57 0,1-4-83 15,1-6-94-15,-1-5-137 16,-1-4-157-16,1 4 114 0,2 6 508 0</inkml:trace>
  <inkml:trace contextRef="#ctx0" brushRef="#br0" timeOffset="100369.2967">9512 7766 0 0,'0'0'0'0,"0"0"0"0,0 0 0 0,0 0 157 15,0 0 119 1,0 0-48-16,0 0-22 0,0 0-1 0,0 0 1 0,0 0-10 0,0 0-18 16,0 0-22-16,0 0-29 0,0 0-24 0,26-81-23 15,-26 81-26-15,0 0-19 0,0 1-16 0,0 2-15 16,0-2-8-16,0 0-12 0,-3 1-13 16,2 3 10-16,-2 4 5 0,-5 6 12 0,2 6 15 15,-4 5-1-15,-3 3 2 0,3 6-1 16,-2 2-1-1,1 0-4-15,0 4 5 0,1-1-3 0,-1 0-1 16,3-1 0-16,-2 0-5 0,2-3 3 0,3-2-1 0,-1-4-2 16,3 0 1-16,-1-3 0 0,0 0-1 0,4-1-2 15,0-3-2-15,0-3-7 0,0-2 2 0,7-2 4 0,-2-2 4 0,3 0 5 16,3-3 1-16,-1 0-2 0,5-2 5 16,-1-1-3-16,5-1 6 0,-3-3 2 0,3-1-2 15,3-2 9-15,3 0-6 0,-2-1-1 0,5-2 0 16,-1-4-2-16,3-2 0 15,0-1 1-15,-1-3-3 16,0 0-1-16,0 0-1 0,-4 1 0 0,1-3 2 16,-1-1 2-16,0-1-3 0,1 1 2 0,-3-4 0 0,-1 2-6 0,-1 1 1 0,0-2-2 15,-2 1-4-15,-3 2 10 0,-1 2-8 16,0-1-4-16,-2 0-3 0,-1 2-23 0,-1 2-8 16,-1 1-33-16,-2 2-49 0,-3 1-58 15,1 3-105-15,-5 0-140 0,1 3-237 0,-1-1-155 16,1 1 724-16</inkml:trace>
  <inkml:trace contextRef="#ctx0" brushRef="#br0" timeOffset="135669.048">6351 7451 523 0,'0'0'32'0,"0"0"-5"0,0 0 18 0,0 0 23 15,0 0 14-15,0 0-4 0,0 0-31 16,0 0-27-16,0 0-16 0,0 0-5 0,0 0-1 16,0 0-1-16,-71-94 2 0,60 93-2 0,-8-2-2 15,-2 2-1-15,-2 0 1 0,-5 1 6 0,-4 0 46 16,-2 0 31-16,-5-2 26 0,-4 2-9 15,-4 0-29-15,-4 0-17 0,-7-1-21 0,-3 1 17 16,-1 0 1-16,-5-1 12 16,-2 0-3-16,-2-5-9 0,-2-1-16 0,-2-1-19 0,1-1-1 15,-5 0-3-15,2-2 3 0,-2-2-2 0,2 2 0 0,-3-2 3 16,4 5-7-16,-4-3 1 0,1 2 0 0,-2 0-4 16,-1 0 8-16,1 2 1 15,-1 0 3-15,1 1 4 0,0 1-3 0,0 3-5 0,0 2-5 16,0 0 9-16,-1 2-2 0,1 3 4 15,-5 4-1-15,-2 1-15 0,-1 4 3 16,4 0 0-16,2 2-3 0,-1 0 7 0,7-2-4 0,4 3 0 0,4 0 0 16,0-4-5-16,9 0 5 0,6-2 0 15,5-1 1-15,7-2 2 0,3-3 0 16,6 0-2-16,2-1 1 16,4 0 0-16,4-1-1 15,2 0 0-15,2-1 1 0,1 0-5 0,5 1 0 16,-2-2-1-16,2 0 1 0,3 1 4 0,2-1-2 0,4 1 0 0,-2-1-1 0,5-1-5 15,0 0-4-15,1 0-10 0,0 0-15 0,0 1-15 16,0 0-14-16,0 4 23 0,-2 2 15 16,-2 1 16-16,0 5 19 0,2 0-18 0,-2 2-1 15,2 2 1-15,0 2-2 0,1-1 0 16,1 3 3-16,-1-1 1 0,-1 1 1 0,2 0 1 0,-4 1 0 0,1 2 0 16,2 0 1-16,-6 3 1 0,4 1 1 0,-5 5 1 15,1-1-1-15,-3 7-1 0,-2 3 4 16,0 1-5-16,-3 6 2 0,-2 3 2 15,-4 7-2-15,-2 3 2 0,-4 4 0 0,-4 5-2 16,1-1-1-16,-3 6-1 0,-3-1 0 0,1 4 1 16,-1 0-2-16,4 3 4 0,1 1-3 15,1-1 0-15,-1 1 2 0,6-2-3 0,-1-1 3 0,4 1 2 16,1-1-1-16,1-1-3 0,2 3 0 16,2-1 0-16,4 1 2 0,-1-2 4 15,3 4-1-15,0-4-1 0,0 3 2 0,0 1-1 0,1 3 3 16,-1 4-1-16,1 4-1 0,2 3 3 0,0 2-3 15,-2 1 1-15,2 3 0 0,3 0 2 0,0 5 2 16,1 0 2-16,4 0 1 16,-1-1 0-16,6-5 1 0,4-1-1 0,1-3 0 15,2-2-2-15,6 0-1 0,0-4 1 0,1 1 2 16,2-3 0-16,-1-2 1 0,3 0-2 0,1-2-6 0,-3 2 2 16,4 2-1-16,-3 2-3 0,2-1 7 0,-1 1-3 15,-3-1 1-15,0 3 6 0,0-1 0 0,-2 2 0 16,2 0 1-16,0 1-2 0,-2 0 2 15,2-2 2-15,-2-1-1 0,0 1-5 16,-3-2-1-16,1 1-2 0,-2 2-3 0,-2-1 5 0,-1-1-2 16,-2-2 3-16,-1-1 5 0,2-1-8 15,-2-3 0-15,-4-1-3 0,3-3-2 16,1 2 3-16,-6-3 0 0,3-3 0 16,-4-1-2-16,0-2 1 15,-2-1-2-15,0-3 2 0,1 1 1 0,-1-1 0 0,-2 1 0 0,-2 2-2 0,-3-1-1 0,-3 0 4 16,2 1-1-16,-2-2 2 15,-2-1-2-15,2 1-2 0,-1-4-1 16,-1 2-2-16,1-2 2 0,-4 0-4 16,5-2 11-16,-1-1 7 0,-1-3-5 0,2-4 6 15,1-2-15-15,3-4-7 0,-1-3 3 0,-1-2-7 0,5-3 5 0,-3-1-1 16,4-2 1-16,1-2 4 0,-1-1-4 0,-2 0 1 16,4-3-3-16,-2 0-4 0,4-3 2 15,-2-2 0-15,0-2 3 0,4-1 0 16,-2-3-2-16,2 0 2 0,3-2-6 0,0-2 4 0,0-3 0 15,2 1 2-15,1-3 5 16,3-1-4-16,0-1 4 0,-1-1-2 0,1 0 0 0,3-3 5 16,-2 3 0-16,4-2 5 0,0 0 1 0,3 1-5 0,-1-3 0 15,3-1 0-15,4 0 4 16,3-2 5-16,3-2 2 0,1 1-2 16,5 0 0-16,4-2-1 0,3-3 2 0,4 0 2 0,3 0 4 15,4 0-1-15,5 0 4 0,3-5 1 0,5-1-3 16,2-4 7-16,7 2-7 0,-2 1 0 0,9 0 3 15,3-2-12-15,5-1 2 0,5-3-3 16,5 1-2-16,2-1 3 16,10 2-1-16,-2-1-1 0,7 0-2 0,3-1-1 0,8-1 0 15,-1-2-1-15,3-2 4 0,4 2-4 0,-1 1 0 0,7 0-4 16,-1 0-3-16,2 1 7 0,0 1-3 0,2 4 3 16,-2 0 1-16,1 2-7 0,3 3 3 0,-1-1-1 15,-1 2-2-15,0 1 5 16,1 2-3-16,-4 0 0 0,3 0-4 0,-3 3-1 0,3-1-1 0,-3 1-1 15,4 1 7-15,-3-2-1 16,-1 1 2-16,0-2-1 0,0-1-4 0,-1 0 2 16,-4 0 0-16,3 0 2 0,-2 0 2 0,-6 0-5 15,1 0 4-15,-2 0-5 0,-2 0 1 16,-4 0 4-16,0 0-4 0,-3 0 4 0,-1 0-4 0,-1 0-1 16,-5 0 3-16,2 0 1 15,-4 0 0-15,-2 0 5 0,-1 0-4 0,-3 0 0 0,0 0-5 16,-6 0 4-16,1 0 1 0,-4 0 1 0,0 0 5 15,-6-1-5-15,2-2 0 0,-4 0-2 0,-5-2 1 16,2 0 3-16,-6 0-2 16,-3 1 3-16,-1-3-3 0,-5 2-2 15,2-2 3-15,-5-2-3 0,-4 0 7 0,1-2 3 0,-7 1-3 0,-2-1 2 0,-5-2-6 16,-3-1 1-16,-7 0 3 0,-1 1 3 16,-9-3 4-16,-4 1-1 0,-7 0 3 0,-1-1 1 15,-4 0 0-15,-3-4 10 0,-2 0-3 16,-4-3-3-16,0-2-1 0,-4-4-9 0,4-5-3 15,-5-3 0-15,2-5-1 0,-2-1 3 0,0-6-3 0,-2-1 0 16,-2-6-2-16,2-4-4 0,-2-4 0 16,0-2 0-16,0-4 3 0,0-4-6 15,2 0 3-15,-2-5-3 0,0 1-4 16,-2-4 9-16,2-3-7 0,-1-1 2 0,0-6 1 0,-1 1-4 16,-6-4 7-16,0-2-2 0,1-3-2 0,-3-1 4 15,1-8-4-15,-2-2 3 0,-3-5-3 16,4-1 3-16,-1-2-3 0,3-1 0 0,0-1 3 15,-1-2-2-15,1 0 2 0,0-1 1 0,3 1-2 16,-2-2-1-16,-1 0 1 0,3 0-1 16,-1 0 1-16,-2 1 1 0,4 1 0 15,-5-1-2-15,5 1-6 0,-3-1 6 0,-2 1 1 0,-1 0 2 16,2 1 5-16,1 1-7 0,-5 1-1 0,0 0-3 16,1 1 2-16,-1-1 2 0,0 6 2 15,-5 0 2-15,5 2-5 0,-6 2 0 0,1 1-1 16,-4-2 0-16,-3 5 3 0,4 0 3 0,-4 2-1 15,-1 1 0-15,2-1 0 0,1 1-2 0,0-1-1 0,1 0 2 16,1 4-1-16,0 3 1 0,0 0 2 16,1 2-5-16,-1 0 5 0,1 3-1 15,0 2 1-15,0 3 3 0,4 4-5 0,-4 4-1 16,1 1-1-16,-2 2 0 0,0 4 1 0,1 0-1 16,-2 3 0-16,-1 3-2 0,-2 1 0 0,-2 5-5 15,0 3 0-15,-3 1 0 0,-1 6-1 16,-2 0 2-16,1 6-6 15,-5 1-1-15,-2 2 0 0,2 2 0 0,-4 2 3 0,-2-2 4 16,-4 3-2-16,3 0 1 0,-5-2 2 0,3 2 1 0,-4-1 0 16,-1 1 1-16,0-2 3 0,-1 1-2 0,0 1-2 0,-4 2-2 15,-2-2-3-15,-4 2-2 0,0 2 6 16,-1-1 0-16,-5 1 1 16,0 2 0-16,-4-1-1 0,-1 2 0 0,-5 0 0 15,2-1 3-15,-4 2-2 0,-2-3-3 0,-2 3-1 0,-6 0-5 16,-1 1 5-16,-3 1 6 0,-1-1-1 15,-4 4 5-15,-2-4-5 0,-2 4 2 0,0-1 2 16,-5 0-4-16,-5 0 4 16,-5 3-1-16,0 0 1 0,-6-1 0 0,-3 2-2 15,1 1 2-15,-8-1 0 0,-1 3 5 16,-4 2 0-16,-3 4 5 0,-2 1 2 0,-5 4-5 0,-7 3 3 0,-3 1-8 0,-5 4-1 16,-7 9 0-16,-2 3-4 15,-3 3-1-15,-4 6 0 0,-3 5-5 0,-1 2 6 16,-3 7-2-16,3 5-3 0,0 3-5 15,8 5-21-15,1 3-38 16,7 5-91-16,10 5-166 0,40-16-470 16,42-12-761-16</inkml:trace>
  <inkml:trace contextRef="#ctx0" brushRef="#br0" timeOffset="137863.2723">2580 6425 1664 0,'0'0'-1'0,"0"0"3"0,0 0 3 0,-87-119-1 0,74 91 1 0,0 0-2 16,0 3-4-16,1-2 1 0,1 2 5 0,0-1-2 16,-1 3 4-16,2 1 6 15,1 1-1-15,-1 4 5 0,4 2-5 0,1 2-4 0,0 4 1 16,1 3 2-16,3 3-2 0,-1 2-9 0,2 1-24 16,0 0-39-16,0 0-51 0,0 0-56 0,0 3 21 15,3 4 37-15,5 4 58 0,-2 4 67 0,2 4 3 16,5 5 7-16,-1 2 9 15,1 6 12-15,2 5 7 0,1 7 4 0,2 5-5 16,-3 3-12-16,2 6-8 0,0 4-7 0,-4 0-5 16,5 3 1-16,-5 1-1 0,2-2-2 15,0-2 1-15,-3-2 0 0,2-5-5 0,-1-5 1 0,-1-2-3 16,-1-2-1-16,2-5-5 0,-3-3-8 16,4-2-18-16,-4-6-56 0,-5-3-126 0,2-5-276 0,-5-7-267 15,-1-5 653-15</inkml:trace>
  <inkml:trace contextRef="#ctx0" brushRef="#br0" timeOffset="138279.9657">2386 6870 1168 0,'0'0'86'0,"0"0"8"0,0 0 35 16,0 0 18-16,0 0-13 0,0 0-34 0,0 0-69 16,0 0-45-16,0 0-51 0,0 0-8 15,0 0 8-15,0 0 17 0,0 0 40 0,0 0 3 16,-5-116 0-16,33 106 2 0,3-1 1 15,3-2-1-15,2 0 4 0,0-2 2 0,-1-4-3 0,4 0 0 16,-5-2 0-16,5-5-2 0,-6-2 4 16,2-2 3-16,-4-1 0 15,-1 1-2-15,-3-5 2 0,-1 0 0 0,-4 3 3 0,-2-1 7 16,-2 3 5-16,-6-1 5 16,-2 2 4-16,-2-1 4 0,-3-1 3 0,1 1 6 0,-4 1 7 15,0 4 12-15,-1 4 21 0,-1 5 22 0,0 5 17 16,0 5 3-16,0 2-16 0,0 4-26 0,0 0-34 15,-1 0-27-15,1 0-27 0,-1 0-21 0,1 0-23 0,-1 3-21 16,1 4 7-16,0 4 14 0,0 7 22 16,0 6 24-16,2 8 4 15,4 8 0-15,-4 3 0 0,4 7-1 0,-2 3 0 0,4 2 1 0,-3 3 2 16,2 2 2-16,0-4 0 0,-1 1 2 16,2-2-5-16,1 1-1 0,-1-3-4 0,4-4-12 0,-2-1-20 15,2-6-44-15,4-2-58 0,-2-8-68 16,4-5-89-16,1-3-88 0,-4-6-109 0,4-4-127 15,-6-8 540-15,-4-4 79 0</inkml:trace>
  <inkml:trace contextRef="#ctx0" brushRef="#br0" timeOffset="138769.8843">3385 6209 0 0,'0'0'121'0,"0"0"91"15,0 0 14-15,0 0-40 0,0 0-44 16,0 0-86-16,0 0-56 0,0 0-5 0,0 0 28 15,0 0 43-15,0 0 16 0,0 0-6 16,0 0-12-16,0 0-16 0,118 69-19 0,-102-20-8 16,3 4-6-16,2 3-6 0,-2-1-1 0,1 1-5 15,0-4-8-15,-2-4-8 0,-4-7-3 0,1-8-6 16,-5-9 4-16,0-8 5 0,-6-6 4 16,2-5 16-16,-4-3 38 0,-2-2 63 0,0 0 61 15,0-3 26-15,0-7-38 0,-1-6-67 0,-6-10-63 16,3-9-36-16,-4-10 4 0,-1-7 5 15,-1-7-2-15,0-8 3 0,-3-5 0 16,-1-8-3-16,1-5 3 0,3-4-2 16,0 0-1-16,1-1 2 0,6 7 2 0,2 6 5 15,0 11 8-15,4 6 3 0,8 9 3 0,-1 7-1 16,5 7-5-16,-2 7 2 0,-1 9-4 16,0 5-7-16,-2 7-7 0,-1 3-11 0,1 6-8 0,0 0-5 15,-2 6-1-15,1 5 2 0,-3 4 7 0,2 8 9 0,-1 4 8 16,-5 8 4-16,-2 6 5 0,0 6-1 0,1 5-3 15,-4 1 0-15,-3 1-4 0,4-1-1 0,1-3 2 16,1-4-2 0,0-2 2-16,3-2-2 0,5-1 0 15,4 0 0-15,5-1-2 0,2-1 6 0,5-1 4 0,2 1 4 0,5-2 11 16,2 0-4-16,6-1 1 0,1-1-3 0,3-2-1 16,1 0 1-16,4-3-5 0,4-1-2 0,1-3-15 0,5-1-9 15,-5-3-17-15,5 0-22 16,-5-5-30-16,-2-1-63 0,-4-2-127 0,-5-3-170 0,-15-4-303 15,-10-4 281-15</inkml:trace>
  <inkml:trace contextRef="#ctx0" brushRef="#br0" timeOffset="139366.8776">3685 5197 1063 0,'0'0'95'16,"0"0"26"-16,-143-103 20 0,95 71 9 15,0 4-14-15,7 4-55 0,-3 5-36 0,-1 3-9 16,2 3-12-16,-2 6-9 0,-4 4-7 0,-3 1-12 16,-5 5-1-1,1 7 1-15,-6 3 3 0,-1 4 5 0,-1 3 10 0,1 1 8 16,-3 7 8-16,3 4 5 0,1 5-4 0,-1 7-6 15,-4 6-7-15,2 6-6 0,-3 7-1 0,-1 8-2 16,0 3 4-16,-5 5-3 0,5 8-3 0,-3 4 4 0,5 5-5 16,0 6 5-16,6 4 2 0,3 8 2 15,5 2 12-15,5 6-3 0,7 4 1 0,7 2-5 16,12-2-12-16,9-4 1 0,8-8-2 16,13-7 1-16,11-8-2 0,12-8 0 0,11-7-4 0,10-6-5 15,9-6 3-15,14-8 1 0,6-6 1 16,13-5 1-16,9-6-4 0,9-7-3 15,9-6-3-15,5-7-10 0,9-7-9 0,4-10-18 0,9-6-18 16,3-3-16-16,3-12-16 0,2-10-17 16,4-9-20-16,0-11-17 0,-2-9-17 0,0-9-13 15,-4-14 16-15,-2-8 34 0,-6-9 46 16,1-10 52-16,-9-8 48 0,-2-8 51 16,-11-5 61-16,-5-12 62 0,-9-2 40 0,-12-8 7 0,-12 0-15 0,-14-6-22 15,-10-2-18-15,-15-1-23 0,-14 0-19 16,-12 1-22-16,-14 0-26 0,-10 4-25 0,-17 6-14 15,-17 8-11-15,-16 11-1 0,-20 13 0 0,-22 12-5 0,-21 14-11 16,-20 13-16-16,-23 17-9 0,-16 17-11 16,-20 20-7-16,-20 19-1 0,-18 27-4 15,-14 28 5-15,-15 23 2 0,-8 26-1 0,-11 25 4 16,-3 20-4-16,3 20-11 0,0 12-43 16,14 10-65-16,12 4-108 0,20 4-178 0,61-48-359 15,64-53-631-15</inkml:trace>
  <inkml:trace contextRef="#ctx0" brushRef="#br0" timeOffset="155982.0801">17652 8732 0 0,'0'0'0'16,"0"0"0"-16,0 0 0 0,0 0 0 0,0 0 2 0,0 0 39 0,0 0-16 16,0 0-7-16,0 0-2 0,0 0-1 15,0 0-4-15,0 0 1 0,-22-104-5 16,15 101 7-16,3-2 11 0,-3 0-2 0,-2 0 5 0,-2-1-4 16,-1 0-10-16,0 0 18 0,-5-2-4 15,2 1-1-15,-1 1 2 0,-4-1-9 0,1 0 4 16,-2 0 6-16,-1 0 5 0,1-1 5 0,-1-1 6 15,-1 2 3-15,-1-1-5 0,3 0-4 16,-7-3-9-16,3 2-8 0,-4 0-4 0,-2-1-5 16,-5-1 4-16,3 0 2 0,1-1 2 15,0 2 10-15,0-3 9 0,5 3 19 0,0 0-3 16,3-1-17-16,-2 3-15 0,1 1-32 0,-3 2-10 0,1 3-3 16,-3 2-8-16,-3 0 10 0,0 4 2 15,-3 2 4-15,0 2 3 0,-4 2-6 0,0 0 4 0,-2-2 5 16,2 2 2-16,-1 1 2 15,-2 0-1-15,-3 0 3 0,1 2-5 16,-2-1-3-16,3 2 1 0,0-3-4 0,3 2 6 16,1-1 2-16,4-1 2 0,5 2 3 0,2-3-2 0,4 3 0 0,1 1-1 15,1-1-5-15,-1 2 0 16,-1 2 1-16,3 1-2 0,-2 0 3 0,0-1 0 0,1 4-2 16,-1-1 4-16,3 2 1 0,-4-2 0 0,-1 3 3 15,-1 1 0-15,-3 0 1 0,-1 1 0 16,0 0-2-16,-2 1 0 0,2-1 2 0,0-3-1 15,4 5 1-15,-2-2 0 0,5-1-4 0,2 0 1 16,2-1 0-16,4-3-2 0,-1 0 2 16,4 0-2-16,2-2-1 0,2 1 1 15,-1-1 0-15,3 0 3 0,2-2 1 16,-1 2 0-16,4-2-3 0,-1-2-1 0,3-1 3 0,-1-2 0 16,1-1 1-16,0 0 0 0,0-3 3 0,0 1 0 15,0-1 0-15,0 0 0 0,1 1 2 16,1 0 6-16,3 0 12 0,0 2 8 15,5 1 1-15,-2 2 0 0,5 1 0 0,0 0-3 0,5 0-1 0,2 2-1 16,2 0-3-16,6 1-3 0,-2 0-2 16,1 1-2-16,7 0-2 0,-1-1 3 0,2-1 2 15,4 1 1-15,0-2 0 16,3-1-2-16,-2-2-1 0,1 3-2 0,2-5 5 16,2 0 0-16,1 0-4 0,3-1 1 0,2-1-6 0,-1 1 2 0,3-2 3 0,3 1 0 15,4-2 1 1,0 2-5-16,4-3-2 0,0 1 0 0,2 0-4 0,1 0 4 15,3-2-1-15,0-1 0 0,1 0 1 0,1-2-3 16,-1-1 0-16,1 0 0 0,1 0 0 16,1 1 1-16,-2-6 0 0,1 2-2 0,-7-1-2 15,2-1 0-15,-3 1-2 0,0-1-1 0,-2 1 3 16,0-1-2-16,2 0 0 0,1 2 0 0,-1-1-4 16,2-2 5-16,1 1 1 0,-2 0 0 0,4 0 3 15,0-2-2-15,1 1 1 0,2-1-2 16,6-1 2-16,0 0 0 0,0 0-1 0,0-1 4 0,1-1-5 15,1 0 1-15,0-2 2 0,0 2-3 16,1-1 2-16,3-2-2 0,-2 3-2 16,1-3 1-16,0 1-2 15,1-1 2-15,-4 1 2 0,0 1 3 0,-5-2 3 0,4 1-5 16,-3 0-2-16,0-1-3 0,-1 1 3 0,-1 0 1 0,-3 0 5 0,-1-1 0 16,1 1-3-16,-4-1 2 0,-1 0 1 15,0 1 2-15,-1 0 3 0,-1 0-1 0,-2 1-2 16,-1 0-2-16,-1 0-5 0,-1 0 3 15,-4 1 2-15,-3-1 0 0,-2 1 2 16,-5 1-4-16,-2-1 0 0,-3-2 0 0,-2 1 3 16,-4 1 5-16,0-1 0 0,-2-2 2 0,-5 2 1 0,-2-2-3 15,2 0 2-15,-5 0 0 0,1-3 1 16,-1 0-1-16,-2 0-3 0,2-2-1 0,0 2-7 16,-3-3 4-16,4-1-1 0,-2 3-1 15,-2-3 2-15,-3 2-1 0,0-1 0 0,0 0 0 0,-4 1 2 16,-3 0 4-16,-1 0 2 0,0 1 4 0,-6 1-1 15,0-1-3-15,-1-2 1 0,-2 0-3 16,0-2-2-16,-7 0-5 0,-2 0-5 16,-2-3-6-16,-3-1-1 0,-3 0-2 0,-3-1 3 15,0-1-1-15,-6 1-1 0,1 0-1 0,-2 2-2 0,-3 1-1 16,0 0-2-16,-1 1 2 0,-2 0-1 16,-4 0 0-16,0 0-1 0,-4-2 0 15,-3 0 2-15,-4 0-1 16,-1 1 1-16,-4 1 0 0,-5 0-1 0,-6 1-2 0,-5 2 1 0,-8-1 0 15,-5 1 3-15,-3-1 1 0,-7 3 2 0,-5-2 0 16,1 1-2-16,-3-1 1 0,-1-1 0 0,7 0 5 16,2-2 0-16,5 2-1 0,1 0-2 15,7 0-2-15,0 5 0 0,-2 1-2 0,-2 1 4 16,0 3-3-16,-7 2-1 0,-2 0 2 0,-2 3-2 0,-7 1 1 16,-3 4-1-16,-6 0 3 15,-5 0 0-15,-6 4 2 0,-4 3 0 0,-3 2 1 0,-4 0 1 16,-2 3-1-16,-2 3 0 0,3 0 2 0,1 1-5 15,4 2 4-15,4 0-3 16,4 1-2-16,7 2 5 0,4 1-4 0,5 1 0 0,7 5 2 16,4-1-1-16,3 4 0 0,5 0 2 15,3 3-2-15,0 2 0 0,2 5-2 16,6-1-6-16,3 3-14 0,5-2-40 0,9 1-55 0,4 1-65 16,8 4-76-16,8-2-108 0,7 5-200 0,9-13-252 15,9-11 514-15</inkml:trace>
  <inkml:trace contextRef="#ctx0" brushRef="#br0" timeOffset="157206.8048">16953 9600 0 0,'0'0'0'16,"0"0"0"-16,0 0 0 16,0 0 0-16,0 0 214 0,0 0 24 0,0 0-44 0,0 0-54 15,0 0-65-15,0 0-77 0,0 0-61 16,0 0-35-16,-55-34-21 0,58 34 49 16,4 0 41-16,3 0 46 0,4 0 49 0,7 0-5 0,8 0 5 15,2 1 2-15,8-2-5 0,4-2-1 0,7 0 1 16,6-2 1-16,5-1 2 0,5-1 1 15,5 0 1-15,7 0-7 16,1-2-4-16,8 1-4 0,5 0-2 16,7 0 5-16,4 0 1 0,3 0 7 0,6 1 0 0,5-2-1 15,5 3-1-15,8-1-9 16,1 2 0-16,3 0-4 0,1 5-7 0,2-1-4 0,-1 2-8 16,6-1-4-16,-3 2-4 15,-3 0-7-15,1 0 0 0,-2 1 1 0,-1-1 0 0,-4 0 1 0,-2-2 3 0,-6 2-2 16,-5-2 5-16,-5 0 3 0,-2-4 1 15,-6 2 6-15,-5-3 3 0,-5 1 3 0,-6 2 2 0,-7-3-4 16,-8 4-9-16,-4 0-2 0,-6-1-7 0,-4 1-5 16,-5 1-1-16,-4-3 0 0,-5 0-2 15,-4 0 2-15,-3 1 1 16,-5-1-3-16,-5 1 2 0,-5-2 0 16,-2 2 0-16,-4-1 3 0,-6 0-1 0,-3 1 6 15,-2 1 1-15,-4-1 3 0,0 2 6 0,-1 0-4 0,-1 0-3 16,0 0-3-16,0 0-9 0,0 0 2 0,0 0-4 0,0-1-5 15,-1 0-5-15,-2 1-6 0,-1-1-16 16,0-1-6-16,-3 1-11 0,-5-1-11 16,-2 0-7-16,-4 2-33 0,-5 0-49 0,-4 4-60 0,-3 1-62 15,-4 2-67-15,-3 4-97 0,-4 1-160 0,11-3-111 16,11-3 686-16</inkml:trace>
  <inkml:trace contextRef="#ctx0" brushRef="#br0" timeOffset="158951.6986">23121 8102 657 0,'0'0'73'0,"0"0"-20"0,0 0 24 0,0 0 29 0,0 0 8 0,0 0-22 16,0 0-84-16,0 0-134 0,0 0-83 15,0 0 2-15,0 0 42 0,0 0 94 0,0 0 55 16,2-37 6-16,4 66 2 0,-5 3 8 16,1 4 7-16,-2 1 0 0,1 3 2 0,-1 3-2 15,2-1 1-15,-2 1-2 0,0-2 0 0,1-2 2 16,-1-2-1-16,1-3 7 0,-1-6 2 16,4 1-1-16,-2-4 0 0,1-1-4 0,-1-5 2 15,1-2 0-15,1-6 2 16,-1-2 6-16,0-2 5 0,-1-4 14 0,0 0 24 0,0-3 42 15,1 0 67-15,0 0 30 0,5-7-15 0,2-4-37 16,5-4-70-16,3-7-38 0,9-4-14 0,0-4-8 16,4-6-3-16,1-2-8 0,1-4 3 0,-1-3-7 0,-2 1 3 15,0 0 3-15,-3 6-1 0,-2 2 4 16,-4 8 0-16,-1 4 1 0,-3 6 1 0,-5 6-7 16,-4 5-16-16,0 5-32 0,-1 2-24 0,0 3-15 15,1 8 0-15,0 6 18 0,-2 3 16 16,1 4 17-16,-3 7 15 0,2 1 3 0,-3 6 5 15,2 0-1-15,-1 1-1 0,-2-4 6 0,3-1 1 16,-1-2 5-16,3-3-3 0,0-3 2 0,0-3 0 16,2-4 0-16,-1-3 7 0,0-6 0 15,-1-2 1-15,0-1 7 0,-2-4 8 16,0-3 25-16,0 1 22 0,2-1 8 16,2-6 0-16,1-3-20 0,3-3-19 0,4-5-11 15,2-4-12-15,-2-3 0 0,4-4-2 16,0-4-5-16,3-4-2 0,-3-3-3 0,3-3-3 0,1-3-2 0,-3 0 0 15,-2 0-3-15,0 6-2 0,-4 0 1 0,-1 7-7 16,-5 5 2-16,0 4-1 0,-5 6-16 0,0 6-23 16,-4 5-58-16,0 2-167 0,-1 4-190 15,0 0-155-15,0 7 29 0,0-2 585 0,0 1 0 16</inkml:trace>
  <inkml:trace contextRef="#ctx0" brushRef="#br0" timeOffset="159704.9345">24330 7994 235 0,'0'0'145'0,"0"0"22"0,0 0 52 0,0 0 2 16,0 0-76-16,0 0-160 0,0 0-116 0,0 0-45 15,0 0 0-15,0 0 99 0,0 0 52 16,0 0 12-16,0 0 9 0,0 0 6 15,51 103 4-15,-51-52 5 0,0 3 2 16,-3 2 5-16,-4 1-1 0,5-3-3 0,1-3 2 0,2-6-11 16,-1-7 3-16,9-5-1 0,-4-4 0 15,3-4 7-15,1-3-2 0,2-5 3 16,-3-2-2-16,-1-2 7 0,-1-5 16 0,3-1 14 0,-1-4 17 16,-3-1 21-1,2 0 15-15,3-2 18 0,0 0 3 0,1-4-14 0,7-4-19 0,2-2-28 16,-2-3-16-16,5-3-14 0,0-2-10 0,-2-3-9 0,6-3-8 15,-4-1-2-15,2 2-3 16,-1-2 1-16,-4 3 2 0,0 4 2 0,-6 1 0 0,2 3-3 16,-5 3-3-16,-4 5-5 0,-1 2-18 0,-2 3-27 15,-2 1-47-15,-1 0-10 0,0 2 8 0,1 4 25 0,-1 3 40 16,2 1 10-16,0 4 2 16,-1 3 6-16,-2 0 4 0,0 1 5 0,0 1 3 15,1-1 4-15,2 0 2 0,2 0 2 16,-2-2 4-16,4-2-2 0,2-3 1 0,-4-2 1 0,4-2-1 15,0-2 7-15,-2-1 10 0,-2-3 14 0,5-1 15 16,1 0 7-16,5-3 0 0,-2-2-7 0,6-5-11 16,1 0-6-16,4-2-9 0,-1-3-6 15,-1-1-5-15,4 0-1 0,-5 1 2 0,4-1-2 16,-4 1-2-16,-2 1-3 0,0 1-7 16,-1 5-2-16,-5 0-5 0,-1 2-1 0,-4 1-2 0,-1 4-12 15,-7 0-23-15,0 1-34 0,-1 0-19 16,0 0 10-16,0 4 18 0,0 2 30 0,0 4 18 15,2-1 0-15,-2 6 6 0,-2 1 5 16,0 1 5-16,2 2 4 0,0 2 6 16,1 1 4-16,8-3 2 0,2 1 3 0,0-2 0 0,5-1 5 0,-3-2 3 15,-2-4 5-15,5-3 4 0,-4-3 7 16,-1-3 13-16,-1-2 14 0,-1 0 10 0,0-4 4 16,-4-6-6-16,1-1-11 0,-3-4-8 15,-3-3-9-15,0-2-11 0,-1-1-12 0,-9-2-12 16,-2-2-9-16,-4 0-6 0,0 1-1 0,-4 1-2 15,-3 3-3-15,-1 2-2 0,-1 3-7 0,-2 3-6 16,-1 3-7-16,1 6-5 0,-1 3-1 16,-1 0-1-16,0 8-21 0,-2 7-63 0,-2 6-114 0,2 4-205 15,4-3-270-15,11-8 489 0</inkml:trace>
  <inkml:trace contextRef="#ctx0" brushRef="#br0" timeOffset="161214.1041">24630 9027 0 0,'0'0'0'16,"0"0"0"-16,0 0 0 0,0 0 0 16,0 0 0-16,0 0 0 0,0 0 0 0,0 0 0 15,0 0 0-15,0 0 0 0,0 0 0 16,0 0 13-16,0 0 177 0,0 0-5 16,32-60-14-16,-32 57-11 0,0 2-23 0,1 1-31 0,-1 0-37 15,0 0-41-15,0 0-21 0,0 0-15 0,0 0-7 16,0 0-13-16,0 0-12 0,0 0-8 15,0 0-9-15,0 0-2 0,0 0-3 0,0 1-3 0,1 0 0 16,-1 1 31-16,0 1 31 0,0 2 27 16,0 1 23-16,-2 2-14 0,-1 0-12 0,0 3-7 15,1 2-4-15,-2-1 0 0,-2 2 5 0,3 1-1 16,-4 1 6 0,2 1-5-16,-2 2-5 0,-1-3-2 0,-2 1-5 0,2 0 1 0,-3 0 2 15,0 0 6-15,0 1 9 0,-5-2 0 16,2 3 3-16,-5 0-2 0,5-1-5 0,-4 0 0 15,2 0 1-15,1-3 5 0,-4 2-1 0,3-1 0 16,0 2-2-16,1-1-6 0,-1 0 1 0,-1-2 1 16,2 1 2-16,-2-2 3 0,1 2 0 0,1-2-2 15,-5 0-4-15,4 1-4 0,-4-3 1 0,3 4 3 16,-1-1 2-16,-3-1 3 0,3 1-3 0,-2-1 0 16,-2 0 1-16,1 1 0 0,0-1 1 15,-4 1-3-15,1 0-4 0,2-1-6 0,-2 1 2 16,-1 1-1-16,2 0 0 0,2 0 4 0,-3-1-2 15,0 0-1-15,1 1 0 0,-1-1-1 0,0 0 3 16,-1 0 1-16,0-1 1 0,2-1 0 0,0-1-1 16,-1 0 0-16,1-2 1 0,1 2 2 15,-2-2 1-15,-1 1 1 0,-3 0-3 0,4-1 0 16,-4 1-1-16,4-2 1 0,-4 2 4 16,3-1 1-16,-2 0-1 0,-2 0-4 0,-2 1-4 0,-1-1-2 15,0-1 1-15,1 0 1 0,0-1 4 16,0 1 0-16,0-2-1 0,1 2-2 0,1-4-2 15,2 1-1-15,0 0 1 0,1-1-3 0,-2 2 0 16,3 1-2-16,-1 1-3 0,1-2 5 16,-1-1-2-16,1 0 7 0,-1-1 1 0,0 1 0 15,2-2 1-15,0 0-5 0,0 1 0 0,-1 0 0 16,-3-2 0-16,2 2 3 0,-4-2 0 16,0 1-2-16,0-1 1 0,2 0-2 0,4-1 2 15,1-1 3-15,4 2 1 0,0-2 0 0,0 2-8 16,1-2 0-16,-1 1-7 0,-2 1 3 0,1-1 5 15,-4 2-5-15,2 0 2 0,-2 1-4 16,0-1-4-16,1 0 7 0,-2 0 2 0,0 0 1 0,0-1 2 16,0 1-5-16,-1-1-2 0,0 1 0 15,-1-1-2-15,-1 1 4 0,1-1 0 0,2 1 1 16,0-1-1-16,0 0-2 0,1-1 2 0,1 2 0 16,0-2 4-16,4 2-5 0,-1-2-1 0,3 0-1 15,-1 2-3-15,3 0 3 0,-2-1 1 16,3 0 1-16,-3 1 5 0,-2-1-5 0,1 1 0 15,-3 0-3-15,1 1-1 0,-1 1 4 0,-5-1-3 16,-1 1 4-16,4-1-1 0,-4-1-1 0,3 2 2 16,-1-2-2-16,2-1 2 0,2 1 0 15,-1 0 0-15,2-1-2 0,2-1 0 0,0 0 2 16,5 0 1-16,-1-2 3 0,4 2 4 0,0-2-7 16,0 1-1-16,2-1-1 0,0 2-4 0,-2-1 5 15,5 0 0-15,-2 0-1 0,-1-1 1 16,4 1-3-16,0 0 2 0,-1 1-2 0,2-1 1 15,0-1 1-15,1 1-1 0,0-1 0 0,2 0-2 16,-1 0 2-16,1 1-1 0,0-1 2 16,0 0 2-16,0 0-5 0,0 0-6 0,1 0-15 15,0 0-26-15,0 0-16 0,1 0 1 0,1 0-6 16,1 0-26-16,5 0-62 0,1 0-126 0,0 0-285 16,-3 0-139-16</inkml:trace>
  <inkml:trace contextRef="#ctx0" brushRef="#br0" timeOffset="161611.4263">21575 10133 1276 0,'0'0'82'0,"0"0"-41"15,0 0-5-15,0 0 1 0,0 0-19 16,0 0-29-16,0 0-58 0,0 0-63 0,0 0-33 15,0 0 26-15,0 0 44 0,0 0 55 0,0 0 41 16,0 0 6-16,-53-23 20 0,42 34 15 16,-5 3 12-16,-7 1 2 0,0 2-10 0,-4 1-7 15,-1 1-10-15,-2-2 1 0,0 2-3 0,0-3-3 16,3 1 5-16,-1-1-10 0,3 0 1 16,0-1-2-16,3-1-3 0,1 0 1 0,-1-4-5 15,4 3-4-15,-1-1-3 0,5 1-5 0,-2-2-2 0,5 0-1 16,2 0 1-16,-1 2 1 0,5 0-1 15,0 0 3-15,4-1 1 0,1 1 8 16,1-1 14-16,8 1 17 0,7-1 16 0,2 1 15 16,8 0 1-16,5 0-6 0,8-2-7 0,4 1-9 15,5-3-8-15,5 0-6 0,2-1-7 0,3 2-11 16,2-2-7-16,-3 0-10 0,-4 2-8 0,-3 1-15 16,-9 0-32-16,-7 2-43 0,-6-1-71 0,-8 0-90 15,-7 1-118-15,-8-2-238 0,-1-4 282 0</inkml:trace>
  <inkml:trace contextRef="#ctx0" brushRef="#br0" timeOffset="163121.3259">19987 10229 0 0,'0'0'0'0,"0"0"0"0,0 0 0 0,0 0 0 16,0 0 75-16,0 0 7 0,0 0 24 16,0 0 48-16,0 0 35 0,0 0-27 15,0 0-34-15,0 0-45 0,0 0-32 0,0 0 16 0,-15-29-3 16,7 22-3-16,-2-1-13 0,-4 1-5 16,-1-3 0-16,-2 2 1 0,-3-3-3 0,-1 1-7 15,-3 0-4-15,-2 0-2 0,-3-1-2 16,1 2-3-16,-1-1-2 0,-6 0-2 15,2 1-3-15,-6-1 1 0,0 1-2 0,2 0 0 16,-2-3 1-16,-3 3-3 0,-3-1-2 16,1 3-2-16,-5-3-2 0,-2 2-3 0,-1 0-1 0,-2 0 1 0,-6 1 2 15,-4 0 0-15,0 1 1 0,-8-2-1 16,-2 1 0-16,-7 1 0 0,-6-2 0 0,0 2 1 16,-9 1-1-16,3 0 0 0,0 0-3 0,0 0-1 15,2 0 4-15,3 2 0 16,1 1 6-16,5-2 1 0,5 2-1 0,-1 1 0 15,6 1-3-15,0 0 0 0,3 3-1 0,1 2-3 0,-1 2-2 16,-3 2-3-16,-1 1 0 0,-3 1 1 0,0 2 1 16,-2 0 2-16,-1-1-3 0,-1 2 1 15,0 1-1-15,-3 1-1 0,-2 2 3 0,-3 1-2 16,1-2-2-16,0 2 1 0,2 0-4 0,6-2 2 16,8-1 2-16,7 0 0 0,7-2 1 0,6 0-1 15,4 0-5-15,6 2-1 0,2 2-4 0,3-1 0 16,-3 5 3-16,1 1 0 0,2 2 0 15,-2 1 1-15,2 1 0 0,2 3-1 0,2-3 2 16,1 1-1-16,2-3 1 0,5-1-1 0,3 1-1 16,2-1 1-16,1 0-1 0,4-1-1 0,4-1 3 15,-1-1-3-15,3-2 0 0,1 0 0 0,4-1-1 16,2 0 3 0,2 0 0-16,-1 0 2 0,3-2 1 0,4 0 0 15,2 0 0-15,2 1 1 0,2-3 1 0,2 3 1 0,2-4 4 0,6 1 4 16,3 0 3-16,1 0 2 0,7-3-1 15,1 0 0-15,4-2 1 0,8-2-1 0,1 0 2 16,7-2 0-16,1 1-1 0,5-4 3 0,4 1-2 16,1-3 0-16,6 0-1 0,3 0-4 15,-1 0 0-15,7-3-1 0,-1 1 0 0,3-2 1 16,-1-1-2-16,-1 0 1 0,2 1-2 0,-3-3 1 16,0 0-5-16,5 0-3 0,-1-1 3 0,-2 1-1 15,2 0 1-15,-1 2 0 0,0-1-3 0,-5 1 4 16,1 3-3-16,-5-1 1 0,2 0-1 15,-2 1-4-15,-3 1 3 0,1 1 0 0,0 0-1 0,-2 0 2 16,-1 0 0-16,1 1 2 0,-3-1-2 16,1 2 2-16,1 0-3 0,-4 3-2 0,5-2 3 15,0 0-3-15,-1 0 5 0,0-1 1 16,-1 2 1-16,1-3 7 0,-2 0-4 0,-2 0-1 16,3 0 0-16,-1 1-3 0,0-1 2 15,-2-1 0-15,2 1 0 0,-3 2 1 0,2-1 0 16,-3-1 1-16,-1 0 0 0,-2-1 4 15,-1 1 1-15,-4-1 1 0,3 0 9 0,-5 0-3 0,1 0 8 0,1-2 2 16,-1-1-4-16,-3-1 6 0,-1 0-6 16,1-2-1-16,-3 3 1 0,-1-5-9 0,-1 2 1 15,-1 0-1-15,-2-3-3 0,0 1 4 0,-4 2-3 16,-4-4 0-16,0 2-1 0,-4 0 2 16,-3 0-5-16,-1-1 0 0,1 1 3 0,-4-1-3 15,0 1 2-15,-2 0 1 0,-1-1 0 0,-5 2 4 16,2-3 0-16,0 2-2 0,-5 0 4 15,2 0-10-15,-1-2 4 0,-1 2 1 0,1 0-4 0,-2-2 8 16,-1 1-1-16,-2 1 2 0,-1 0 1 16,-3-2-4-16,2 2-1 0,-1 0-3 15,-1-3 4-15,-3 2-2 0,1-2 1 0,-2 0-1 16,-2 0-6 0,1-2 6-16,0-1-5 0,0 0 1 0,-4 1 3 0,-4-4-7 15,-3 0 1-15,0-2-1 0,-6-3-4 0,-5-1 0 16,-3-3-4-16,-5-2-2 0,-8-1-2 0,-6-1-1 0,-8-2 1 15,-6-2 1-15,-10 0 5 0,-5 0-1 0,-9-2 0 16,-8 2 1-16,-5 1-4 0,-8-1 1 0,-8 2 3 16,-6 3-4-16,-7 0 3 0,-10 3-2 15,-8 2 0-15,-7 3 4 0,-7 0-1 0,-6 7 4 16,-6 6 0-16,0 4 1 0,-9 3-4 0,2 11-14 16,0 7-32-16,-1 9-73 15,6 2-102-15,4 8-147 0,45-7-384 0,42-10-619 16</inkml:trace>
  <inkml:trace contextRef="#ctx0" brushRef="#br0" timeOffset="164471.8337">20755 9915 0 0,'0'0'0'16,"0"0"0"-16,0 0 0 0,0 0 0 0,0 0 0 16,0 0 0-16,0 0 0 0,0 0 18 0,0 0 112 15,0 0-28-15,0 0-43 0,0 0-39 16,-6-57-27-16,5 57-19 0,1 0-30 0,0 0-41 16,0 0-46-16,0 3 143 0,0 0 0 0,0 3 0 15,0 2 0-15,1 3 0 0,-1 0 0 0,-1 4 0 16,1 1 0-16,0 4 0 0,1 2 0 0,-1-1 0 15,0 3 0-15,1 2 0 16,1 0 0-16,5 1 0 16,1-1 0-16,0-3 0 0,0-1 0 0,2-1 0 0,3-3 0 15,-3-1 0-15,0-5 0 16,1-2 0-16,-1-1 0 0,1-4 6 0,0-2 89 16,0-1 59-16,0-2 44 0,3 0 26 0,5-8 0 0,2-3-30 0,6-6-35 0,4-2-32 15,2-4-27-15,9-4-28 0,4-4-18 16,1-1-6-16,3-4-7 0,-1-1-5 0,5 0-1 15,-3 0-4-15,2-3-3 0,-2 3-3 0,-3-3-5 16,-1 3-3-16,-4 6-4 0,-4 1-4 0,-3 6-7 16,-2 3-3-16,-4 5-4 0,-3 3-3 15,-2 3-6-15,2 4-13 0,-5 4-24 0,-3 2-39 16,0 4-88-16,-5 6-138 0,-5 0-293 0,-4-5-4 0</inkml:trace>
  <inkml:trace contextRef="#ctx0" brushRef="#br0" timeOffset="166476.9674">15392 11800 0 0,'0'0'0'0,"0"0"0"0,0 0 0 16,0 0 0-16,0 0 0 0,0 0 0 0,0 0 0 15,0 0 0-15,0 0 0 0,119 51 0 0,-100-47 0 16,3 1 0-16,2 0 0 0,5-2 0 0,1 1 0 15,3-1 0-15,3 0 0 0,3-3 0 0,2 0 0 16,3 0 0-16,3 0 43 0,-2 0 24 16,2-3-9-16,2 2-12 0,1-2 0 15,-2-1-7-15,5 1-1 0,0-2 2 0,7 0-4 16,-2 0-1-16,2 0 1 0,4 0-2 0,-1-1-2 16,-2 1-5-16,2 0-8 0,0 3-4 0,-4 0-6 15,1-2 3-15,1 1 3 0,0 0 2 0,1-1 4 16,2 0 2-16,0 0 5 0,0-3 2 15,1 2 6-15,1-2 1 0,-4 1-2 0,0-1 2 0,-1 0-4 16,-1 0 3-16,0 0 0 0,-1 1-4 16,-4 3 2-16,2-2-5 0,-3 1-2 0,5 0-3 15,-1 1-4-15,-4-1-3 0,4 3-3 0,-5-1-1 16,1 0 0-16,2 1-3 0,-3 1-1 0,-2 0-2 16,2 1 1-16,1-1 1 0,-2 0-1 0,-1 0 5 15,0 0 0-15,1 0 1 0,-3 0 2 16,1 0-2-16,-3-3 4 0,2 1 0 15,-3 0 2-15,-1-1 3 0,-3 1-3 0,0 1 0 16,-1 0-1-16,2-2-5 0,-2 1-1 0,0 1 0 16,-1 0-3-16,2 1 1 0,-1-2 0 0,1 2-4 15,1 0-1-15,-3 2-2 0,1-2-5 16,-2 0 3-16,-5 0-1 0,2 0-2 0,-3 1 6 16,-2 0-2-16,-1-1 1 0,-1 1 2 0,-3-1-3 15,-1 1 4-15,-3-1 1 0,4 0 2 0,-3 0 0 16,-1-1 2-16,-2 0-1 0,1-1-2 0,-1 0 1 15,0 0 0-15,1 0-3 0,-1 1 3 0,-2-2-4 16,0 0 1-16,-3 2 4 0,3-2-3 16,-4 1 6-16,2 1-2 0,-3-1-3 0,1 0 2 15,-1-1-7-15,-2 1 3 0,-2 1 0 16,-4 0-1-16,0 1 6 0,-2-1 4 0,-2 1 3 16,-1 0 2-16,0 0 2 0,0 0-2 0,0 0-1 0,0 0-3 15,0 0-6-15,0 0-2 0,0 0-2 16,0 0-4-16,0 0 3 0,0 0-6 0,0 0-1 15,0 0 2-15,0 0-6 0,0 0 7 16,0 0 0-16,0 0 1 0,0 0 4 0,0 0 0 16,0 0 4-16,0 0 4 0,0 0 2 0,0 0 5 15,0 0 1-15,0 0-1 0,0 0 0 0,0 0-6 16,0 0-2-16,0 0-4 0,0 0 3 0,0 0-3 16,0 0-1-16,0 0 2 0,0 0-7 15,0 0 1-15,0 0-1 0,0 0-4 0,0 0 4 16,0 0 0-16,0 0 1 0,0 0 1 15,0 0-3-15,0 0 4 0,0 0 1 0,0 0 5 16,0 0 3-16,0 0 2 0,0 0 2 0,0 0-4 16,0 0-2-16,0 0-3 0,0 0-5 0,0 0-2 15,0 0-6-15,0 0-4 0,0 0-9 0,0 0-15 16,0 0-23-16,0 0-51 0,0 1-14 16,0 5-66-16,-3 2-103 0,1 0-199 0,-2-1-628 0</inkml:trace>
  <inkml:trace contextRef="#ctx0" brushRef="#br0" timeOffset="168465.855">15784 12777 0 0,'0'0'0'0,"0"0"0"0,0 0 0 0,0 0 0 16,0 0 45-16,0 0 168 0,0 0-11 16,0 0-27-16,0 0-39 0,0 0-28 0,0 0-35 15,0 0-34-15,-31-24-26 0,31 24-12 0,0 0-9 16,0 0-6-16,0 0-4 0,0 0-11 15,0 0-7-15,0 0-5 0,0 0-5 0,0 0 1 0,0 0 1 16,0 0 6-16,1 0 21 0,3 0 17 0,0 0 21 16,1 0 14-16,1 1 0 0,5 0 1 15,0 0-3-15,4-1 2 0,4 0-1 0,1 0 1 16,2-1 1 0,4-3-3-16,3 1-5 0,3-1-4 0,6 1-5 0,-5-1-4 0,5 1 0 0,-2 1-3 15,4-1 3-15,5 0 0 0,-3-1 1 0,7-1 3 16,-1 0-1-16,5-1 1 0,0 0 0 15,-1 0-4-15,3 0-2 16,1 1-2-16,0-3 0 0,0 1 0 0,3-1-2 0,2 1-2 0,0-2 2 16,2 4 0-16,5-1 5 0,1-1 5 15,2 0 0-15,4 0 1 0,-2 0-1 0,2 0-4 16,-1 1-2-16,-1 0-1 0,-1 2-2 16,-1-1-1-16,1 1-2 0,0 2 1 0,-2-2-3 15,-1 1 1-15,-4 0-2 0,-1 0 0 16,-8 0 1-16,1 2-3 0,-5 0 0 0,-3 0-1 0,-3-1 0 15,0-1 6-15,-2 0 0 0,-3 2 2 0,-1-2 3 16,1 1-3-16,0-1 5 16,-2 1 0-16,2-1 2 0,-2 1 1 0,-1-1-2 0,-3 0-2 15,1 1-2-15,-1 1-1 0,-3-3 0 0,0 1 0 16,2 2 1-16,-6 0-4 0,0 0-5 0,-2-1-2 16,-2 1-1-16,2 0 2 0,-3 0 4 15,-2 1 1-15,-1-1 2 0,-1 1-4 0,-4 0 0 0,2-2 4 16,-4 1 1-16,4 1 9 0,-5-2 5 15,1 0 2-15,2 0-1 0,-3 0 0 0,1 0-1 16,2 1-1-16,-2-2 2 0,-2 1-3 0,4 0 1 16,-4-1-5-16,1 1-6 0,-1 0 2 0,-1 2-5 15,0-2 0-15,-1 1 3 0,-5 0-7 16,4 1 0-16,-7 0 1 0,5 0-4 0,-5 0 6 16,-1 0 2-16,1 0 3 0,-1 0 1 0,0 0 0 15,0-2-1-15,0 2-1 0,0 0 2 0,0 0-2 16,0 0-1-16,0 0-3 15,0 0-7-15,0 0 3 0,0 0-3 0,0 0 1 0,0 0 5 16,0 0-8-16,0 0 1 0,0 0-4 0,0 0-5 16,0 0 1-16,0 0-8 0,0 0-11 15,-1-1-24-15,1 1-40 0,3-1-43 0,-1 0-65 16,7 0-132-16,-1-2-211 0,-1 1-172 0,-3 1 656 0</inkml:trace>
  <inkml:trace contextRef="#ctx0" brushRef="#br0" timeOffset="169027.5754">19827 11982 0 0,'0'0'0'0,"0"0"0"15,0 0 0-15,0 0 0 0,0 0 0 0,0 0 268 16,0 0-18-16,0 0-38 0,0 0-37 0,0 0-38 16,0 0-48-16,0 0-68 0,0 0-89 15,-2-111-89-15,2 111-56 0,-1 1 19 0,-2 2 55 16,0 4 76-16,0 2 63 0,-4 3 6 0,2 1 3 16,-4 5-3-16,-1 2-3 0,-4 1 1 0,1 5-2 15,-1-1 4-15,-3 3-3 0,-2-2-4 16,5-1 3-16,-5 2-1 0,-1-2 3 0,2-2 3 15,-2 2-5-15,2 0 0 0,-1-2-4 16,0 0 1-16,2 1 6 16,-3-2 2-16,1 0 3 0,3-1 0 0,-1 1-1 0,-1 0 0 0,3-3-2 15,-2-1 0-15,4 0-3 0,3-3 4 0,0-1 3 16,1 2 0-16,1-4 2 0,4-1 3 0,-3 0 7 16,4-1 11-16,-4 1 6 0,5-2 0 0,0 0-5 15,-2-2-15-15,3 0-9 0,1-3-19 0,0 1-30 16,0-1-29-16,1-1-34 0,6-1-41 15,3-2-93-15,-3 0 125 0,-2 0 110 0</inkml:trace>
  <inkml:trace contextRef="#ctx0" brushRef="#br0" timeOffset="169996.465">20283 12060 643 0,'0'0'73'0,"0"0"-37"0,0 0 19 0,0 0 30 16,0 0-4-16,0 0-13 0,0 0-55 0,0 0-69 15,0 0-57-15,0 0-45 0,0 0-32 0,0 0 33 16,0 0 54-16,0 0 47 0,-19-37 53 16,9 50 9-16,-4 1 0 0,-2 2 4 0,0 0-4 15,-2 1-7-15,-1 1 1 0,0-1-3 0,4 0 3 16,-1 1 4-16,6-2-4 15,0 1 0-15,1-1 0 0,-1 1-5 0,5-1 6 16,-1-1 3-16,2 3 1 16,-3-2 5-16,5 0-1 0,-2 0 1 15,4 0 4-15,0-2 5 0,0 0 2 0,2-1 5 0,2-2-2 16,3-1 4-16,-2-2 5 0,4-1 1 0,-2 0 2 16,3-2-5-16,-1-2-1 0,1 0 1 0,2-2 3 0,1-1 3 0,4 0-2 15,0 0-8-15,2-6-9 0,5 0-10 16,-2-3-10-16,2-2-5 0,3 0-6 0,-1-1-6 15,0-2-16-15,0-1 0 0,-2-1 5 0,-1 1 11 16,-3-2 24-16,-1 3 12 0,-6 1 22 0,1 0 29 16,-3 1 30-16,-6 1 17 15,2 1-8-15,-4 3-19 0,2-2-16 0,-3 3-11 0,0 0 8 0,-2 3-2 16,0 2-19-16,0-1-22 0,0 2-40 0,0 0-44 16,0 0-50-16,0 0-41 15,0 0-20-15,0 3 27 0,-2 0 42 0,0 2 48 0,-1 1 37 16,0 1 5-16,1 1 0 0,0-3 3 15,-1 2 1-15,1-1 1 16,2 0 5-16,0-2 3 0,0 1 2 16,0 1 3-16,0-2 0 0,4 1 2 15,-1 1-1-15,0 1 2 0,3-2 5 0,-2 1 7 16,5 0 4-16,-2 0 6 0,3-3 4 0,3 1 2 0,-1-2 2 0,6 0 0 16,-1-2 0-16,-1 0-1 0,3 0-3 0,0-4 0 0,0-2 0 0,-3 0 0 15,2-2 2-15,-2 0 3 16,-2-1-2-16,1-2 0 0,-2 0 1 0,-3-1-2 15,-2-2 2-15,-1 1 1 0,0 0-3 0,-5-1 4 16,0 2-1-16,-2 1-11 0,0 1-6 0,-3 2-16 16,-1 1-16-16,-2 1-15 0,3 1-19 15,-5 2-19-15,2 2-8 0,0 0-11 0,-4 1-3 0,1 0 8 16,-2 1 4-16,-2 5 11 0,0 1 7 0,-1 0 2 16,1 0 5-16,1 3 6 0,1-2 6 0,4 0 5 15,0 0 0-15,-2 1 0 16,6-1 6-16,0 2 5 0,-2 0 7 0,5-1 7 0,-1 0 3 15,1 0 2-15,1 2 5 16,-1-2-2-16,5 0 2 0,0 0 2 0,2-2 2 0,0 0 3 16,0-2 4-16,3-2 4 15,0 0 6-15,1-2 5 0,1-1 8 0,2 0 1 0,-1-2-1 0,1-4 1 16,0 0-7-16,0-1 1 0,3-1-4 16,-1-1 1-16,0-2 0 0,1 1-4 0,-3-1-1 15,5-4-8-15,-4 3-3 0,2-3-3 0,1 1-3 16,-2 1-1-16,-1 2-6 0,-2 2-7 15,1 1-7-15,0 2-9 0,0 1-5 0,1 2-4 16,-2 1-5-16,3 0-4 0,-4 2-10 0,-1 0-7 0,0 4-5 16,-2 2-4-16,-1 0 5 0,-1 1 10 0,-1 2 11 15,-2 1 5-15,1 0 15 0,-2 2 6 16,0-1 4-16,3 2 7 0,-1-2-2 0,1 1-11 16,1-3-33-16,1 0-98 0,0 0-223 0,-2-5 125 15,-2 0 242-15</inkml:trace>
  <inkml:trace contextRef="#ctx0" brushRef="#br0" timeOffset="170364.8188">21399 11979 0 0,'0'0'0'0,"0"0"0"0,0 0 0 0,0 0 0 16,0 0 0-16,0 0 71 0,0 0 62 0,0 0 6 15,0 0 20-15,0 0 19 0,0 0 4 0,0 0-25 16,0 0-42-16,37-46-52 0,-37 46-58 0,0 0-67 16,0 0-51-16,0 0-21 0,0 1 11 0,0 2 44 15,0 4 41-15,0 2 20 0,0 2 2 16,2 3 0-16,-4 4 4 0,1 3 6 0,-2 4 1 15,2 2 6-15,-1 0 3 0,-2 2 3 16,2 1 2-16,1 0-1 16,1 0 6-16,-1-2 3 0,1-1 5 0,1 0 4 15,-2-5-1-15,1 0 1 0,1-2-1 0,-2-2-5 0,-1-1-10 0,-2-3-16 16,0-2-25-16,1-2-39 0,-3-2-66 16,3-2-119-16,-2-2-41 0,2-2 296 0,2-1 0 15</inkml:trace>
  <inkml:trace contextRef="#ctx0" brushRef="#br0" timeOffset="170713.7223">21270 12261 0 0,'0'0'0'0,"0"0"0"0,0 0 0 0,0 0 0 16,0 0 0-16,0 0 0 0,0 0 0 0,0 0 0 16,0 0 0-16,0 0 0 0,0 0 0 0,0 0 0 15,0 0 0-15,0 0 0 0,114-63 0 16,-98 61 0-16,2 0 0 0,-1 1 0 0,1-2 8 15,2 1 13-15,2-1 0 0,0 0 3 0,2 0 1 16,-3-1 3-16,2-1 2 0,0 0 2 16,-2-1 4-16,-1-2 1 0,-1 1 6 15,-2 0 5-15,-2-1 9 0,-2 2 26 0,-3-1 21 16,0 1 28-16,-4 1 17 16,-2 2-10-16,-1-1-23 0,-2 3-33 0,-1 0-39 15,0 1-33-15,0 0-39 0,0 0-41 0,0 0-40 0,0 0-17 0,0 1 18 16,0 4 26-16,0 1 35 0,-1 2 20 0,0 3 3 15,-4 2 5-15,1 2 10 0,-1 2 2 0,1 1 8 16,3 2 5-16,-3 0 4 0,2 0 4 0,1 1 3 16,1-1 0-16,0-1 0 15,0 1-2-15,0-3-10 0,1 0-17 0,-1-2-47 16,0-2-119-16,0-1-211 0,0-5 309 16,0-4 80-16</inkml:trace>
  <inkml:trace contextRef="#ctx0" brushRef="#br0" timeOffset="170883.712">21867 12079 239 0,'0'0'157'15,"0"0"-13"-15,0 0 11 0,0 0-14 0,0 0-65 0,0 0-48 16,18-118-65-16,-14 114-44 0,2 2-12 0,0 1-9 16,0 1-2-16,1 0-15 0,1 2-50 0,-3 2-66 15,0 2 235-15,-1-1 0 0,-2-3 0 0</inkml:trace>
  <inkml:trace contextRef="#ctx0" brushRef="#br0" timeOffset="171438.1438">22115 11923 0 0,'0'0'0'0,"0"0"0"0,0 0 0 16,0 0 0-16,0 0 0 0,0 0 0 16,0 0 0-16,0 0 0 0,0 0 0 0,0 0 0 15,0 0 0-15,0 0 0 0,20 131 0 0,-26-96 0 16,-2 4 0-16,-1 4 0 0,-1 1 0 0,0 1 0 15,3-1 0-15,4-2 0 0,3-3 0 0,0-6 0 16,4 0 0-16,2-5 0 0,3-2 0 16,-1-3 0-16,1-3 0 0,0 0 0 15,1-4 0-15,-1-2 24 0,1-3 29 0,0-1 19 16,-3-4 23-16,1-3 26 0,-1-1 27 0,-1-2 32 16,0 0 15-16,-2-3-6 0,2-5-26 0,1-4-41 15,-1-5-44-15,-2-4-33 0,2-2-14 0,-2-6-12 16,-1-1-11-16,-2-4-1 0,-1-2-2 15,0-2-1-15,-1-1 3 0,-2 0 0 16,-2 0 3-16,0 1 3 0,0 2 6 0,0 2 1 0,1 4-1 16,-1 0-2-16,4 2-2 0,0 4-1 0,1 4-1 15,0 3-3-15,0 6-3 0,1 2-8 16,4 3-14-16,1 3-19 0,3 1-9 0,0 2 0 16,4 0 3-16,1 0 13 0,2 2 4 0,2 4 2 15,0 0 9-15,1 0 1 0,3 2 2 16,1 1 6-16,-2-1-1 0,2-1 4 0,-2 1 2 15,-3-2 1-15,4-2 3 0,-3 0 1 0,0-2 1 16,1-2-1-16,-1 1 1 0,-4-1-3 0,-1 0-3 16,-2 0 0-16,-2 0-5 0,-2 0 2 0,-1 0-1 15,-2 2-1-15,-3-2 2 0,2 1-10 16,-2 1-5-16,1 1-12 0,-3 0-11 0,5 2-3 16,-3 1 1-16,1 3 5 0,-2 2 12 0,1 3 7 15,0 2 5-15,1 3 4 0,-1 3 2 16,-1 0 4-16,0 1 4 0,2 3 4 0,-1-2 1 0,1 0 5 15,-1-2 0-15,4 1-3 0,-3-5 0 16,3-3-6-16,-1-1-9 0,0-4-25 0,-1-2-106 16,0-1-183-16,-1-4-273 0,0-2 418 0</inkml:trace>
  <inkml:trace contextRef="#ctx0" brushRef="#br0" timeOffset="171653.5725">22794 11907 1265 0,'0'0'117'0,"0"0"-4"16,0 0-12-16,0 0-35 0,0 0-29 0,0 0-45 15,0 0-61-15,0 0-49 0,0 0-2 16,0 0 20-16,0 0 42 0,0 0 40 0,0 0-6 16,0 0-10-16,26-67-7 0,-25 74-5 0,1 3-6 15,0-1-11-15,0-1-30 0,7 1-72 0,0-1-132 16,4-2-96-16,0-2 393 0,-5 0 0 0</inkml:trace>
  <inkml:trace contextRef="#ctx0" brushRef="#br0" timeOffset="172785.6576">23207 11871 0 0,'0'0'0'0,"0"0"0"0,0 0 205 0,0 0-1 16,0 0-108-16,0 0-97 0,0 0-64 0,0 0-35 15,0 0-2-15,0 0 33 0,0 0 37 0,0 0 28 0,0 0 10 16,-117 54 5-16,97-37-1 0,5 3-4 15,-1 3 4-15,3 0 0 0,2-1 7 16,4 2 4-16,0-3 1 0,5 0 5 0,2-2-4 16,0-1 0-16,0-1-2 0,5-2-1 0,0 0 10 15,5-4 5-15,0 1 12 0,1-3 15 0,4 1 12 16,0-4 17 0,5-2 19-16,1-3 1 0,1-1-4 0,2 0-13 0,0-3-15 15,-2-4-14-15,1-1-9 0,-2-3-1 0,-1 1-2 16,-4-2-3-16,0-3 1 0,-5 2-7 0,-1-2-10 15,-1 3-1-15,-4-3-5 0,-3 4 1 0,0 0-2 16,-2 3-8-16,0 0-17 0,-3 4-25 16,-1 0-31-16,-1 2-28 0,-1 2-18 0,-1 0-4 15,-1 3 15-15,-1 3 23 0,-2 1 17 0,3 1 13 0,0 0 7 16,1 1 5-16,2 0 7 0,2 0 3 16,2-2 5-16,1 2 3 0,0-1 0 0,1-1-3 15,6 0-2-15,2-2 3 0,1 1 3 16,3-1 10-16,6 0 8 0,0-2 4 0,3 0 5 0,0-2 0 15,4 0-3-15,-2-1 1 0,-4 0-4 0,0 0 0 16,-7-2 0-16,2 0-6 0,-3 1 0 16,-1 0-9-16,-4 1-8 0,-1 0-16 0,0 0-13 15,-3 1-8-15,2 3-6 0,-1 1 3 16,-3 2 5-16,1 2 6 0,0 0 9 0,-1 4 4 16,-1 1 8-16,0-1 8 0,0 0 5 0,0-2 7 15,3-3 7-15,3-3 11 16,5-3 25-16,-2-2 21 0,5 0 12 0,3-6-3 0,0-3-16 15,6-4-14-15,-1-1-9 0,-1-3 2 16,2-3 0-16,-2-1-3 0,0 1-3 0,-3-4-8 0,2-2-8 16,-4-1-6-16,2-4-9 0,1-4-5 0,-3-4-9 15,1 0-3-15,1-4-1 0,0-3 5 0,-5 1 7 16,3 4 3-16,-4 1 9 0,-3 4 1 16,-3 6 7-16,-1 6 1 0,-4 8-1 0,0 4-2 15,-1 6-25-15,0 4-74 0,0 2-94 0,0 0-18 16,0 6 12-16,-2 4 61 0,-1 2 81 0,-2 3 8 15,-4 2-2 1,4 4 8-16,-1-1 7 0,1 2 7 0,0 0 6 0,3 0 1 0,-2 1-1 16,3-1-1-16,2 1 1 0,-1-1 3 0,0-1 5 0,1 2 4 15,3 0 4-15,-1-2-4 0,3 1 4 16,0-1-1-16,0-2 1 0,-1-2 3 16,1-2 3-16,2-5 6 0,-2-1 11 0,-1-3 9 15,1-3 12-15,0 0 19 0,1-3 28 0,-3 0 26 16,4 0 11-16,1-3-9 0,1-2-31 0,0-4-29 15,2-1-18-15,2-5-9 0,0-1-8 0,-1-1-6 16,4-1-4-16,-2-1-9 0,2 1-2 16,-2 2-2-16,0-2-7 0,-2 3-2 15,1 2 1-15,-1 1-7 0,-2 3-1 0,-1 2-5 0,0 2-12 16,-3 3-16-16,-1 2-13 0,1 0-7 0,0 0-4 16,-2 3 1-16,1 2 0 0,-2 2 1 0,1 1 7 15,-1-1 4-15,-2 3 7 16,2 1 6-16,0 1 3 0,-3 2 11 15,0 1 7-15,-1 0 7 0,0 1 3 0,2-2 1 0,0 1 1 0,1 0 2 16,-1-2 0-16,-1-2 3 16,3-1 1-16,-1-3 2 0,-1-2 2 0,1 0 4 0,-2-3 10 15,2-1 19-15,-1-1 34 0,-2 0 34 0,2 0 29 16,-1 2-4-16,3-5-22 0,2-2-29 0,3 0-31 16,1-4-10-16,1-2-5 0,5-2-11 15,-2-2 0-15,4-1 0 0,-4-1-2 16,5-2 0-16,0 0-5 0,0 1-5 0,1 0-3 0,-2-2 0 15,-2 5 2-15,0 1-2 0,-3 2 1 16,-2 3-10-16,-1 4-8 0,-1 0-9 0,-2 4-15 16,0 0-3-16,1 1-13 0,2 0-7 0,-3 5 4 15,0 1-2-15,-1 3 12 0,0 0 11 0,-1 3 6 16,-3 1 11-16,1-1 4 16,1 2 5-16,-2-1 4 0,1 1 1 0,0-2-1 0,-1-1-3 0,-1 1-6 15,2-3-17-15,-2-1-36 0,2-2-65 16,-3-1-87-16,0-2-89 0,0-1-50 0,-7-2-85 15,4 0 335-15,-2 0 103 16</inkml:trace>
  <inkml:trace contextRef="#ctx0" brushRef="#br0" timeOffset="172912.6316">24395 11844 0 0,'0'0'0'0,"0"0"397"0,0 0 8 16,0 0-100-16,0 0-88 0,0 0-79 0,0 0-57 15,0 0-46-15,-4-118-39 0,15 112-19 16,5 1-16-16,3 2-1 0,5 2 8 0,5 1 5 0,3 0 6 15,-1 3-11-15,3 3-53 0,-2 2-89 16,-1 2-195-16,-9-2-257 0,-8-1 520 0</inkml:trace>
  <inkml:trace contextRef="#ctx0" brushRef="#br0" timeOffset="173383.207">21381 12658 1043 0,'0'0'59'0,"0"0"-18"0,0 0 9 0,0 0-9 16,0 0-17-16,0 0-19 0,0 0-17 0,0 0 6 16,0 0 16-16,122-87 19 0,-83 80 7 0,4 0 3 15,8 0 1-15,1 1-1 0,6 1 4 16,3 1 3-16,4 1 4 0,9-1 3 15,3 2-1-15,9-1 1 0,5 1-6 16,6 2-3-16,2 0-5 16,4-1-4-16,1 0-1 0,4-3-2 0,-1 0 1 15,5-3 0-15,1 0-4 0,-3-4 0 0,-2 1-1 16,-4-1-6-16,-3-3 2 0,-8 0-1 0,-2-1 1 16,-5 3 2-16,-9-1-6 0,-3 1-5 0,-9 3-8 0,-10 3-4 0,-6 1-1 0,-9 2-3 15,-8 3-10-15,-9 0-19 0,-8 4-48 16,-10 3-135-16,-5 3-150 0,-5-3-344 0,-5-1-174 15</inkml:trace>
  <inkml:trace contextRef="#ctx0" brushRef="#br0" timeOffset="174294.6281">16628 13182 0 0,'0'0'0'0,"0"0"0"15,0 0 0-15,0 0 0 0,0 0 0 0,0 0 0 0,0 0 0 16,0 0 0-16,0 0 0 0,0 0 0 16,-118 7 0-16,108-3 0 0,3 1 0 0,-1-2 0 15,3 2 0-15,0 0 0 0,3-1 0 16,-1 2 0-16,1 0 0 0,-1-1 0 0,2 2 0 15,0 0 0-15,1 1 0 0,0-1 0 16,0 1 0-16,1 1 0 0,3 0 0 0,2 1 0 0,-2-1 0 16,2 0 0-16,4 1 0 0,-2-2 0 15,2 0 0-15,2-1 0 0,1 0 0 16,3-1 0 0,-2 1 0-16,5-4 0 0,0 0 0 15,2 0 0-15,4 0 0 0,2 0 0 0,2-3 0 16,2 0 0-16,1 0 0 0,7-3 38 0,0-2 34 0,4-2 8 0,3-1 4 0,2-1-6 0,4-2-14 15,2 1-13-15,-1 2-13 0,-2 0-10 0,1 0-4 16,-1 2-5-16,-2-3-4 0,-1 2 0 16,-4 0-4-16,0 2 0 0,-4 1-1 0,-1-2 0 15,0 2 0-15,-6-1 1 0,1 0 2 0,-2 2-2 16,-6-2 1-16,1 2-3 0,-6-1-2 0,-2 1 0 16,-7 3-3-16,0 0 0 0,-3 0-1 15,-3 0-2-15,-4 0 5 0,-1 0 12 0,-1 0 17 0,0 0 13 16,0 0 0-16,0 0-10 0,0 0-25 15,0 0-33-15,0-1-64 0,0 1-103 0,0-1-171 16,0 0 61-16,0 1 297 0</inkml:trace>
  <inkml:trace contextRef="#ctx0" brushRef="#br0" timeOffset="174683.8932">18303 13068 0 0,'0'0'0'0,"0"0"0"0,0 0 0 16,0 0 0-16,0 0 0 0,0 0 66 0,0 0 196 15,0 0-19-15,0 0-50 0,0 0-60 0,0 0-49 0,0 0-34 16,0 0-27-16,0 0-16 0,-19-15-11 16,20 15-5-16,1 0-1 0,1 0 9 0,-1-2 12 15,4 1 6-15,-1-2 6 0,6 1-6 16,5-2-2-16,0 0 0 0,3 0-3 0,6-1 0 16,-1 0-1-16,0-1-3 0,3 0 1 0,-4 0-1 15,3 1-2 1,-3-1 1-16,-2 1-3 0,-2 1 0 0,0 1-1 0,-6-1 0 15,3 3 0-15,-4-1-2 0,-1 0-1 0,-3 2-7 0,-4 0-10 16,3 0-26-16,-5 0-53 0,0 0-105 0,4 0-191 16,-5 0-78-16,0 0 470 0</inkml:trace>
  <inkml:trace contextRef="#ctx0" brushRef="#br0" timeOffset="175521.1667">18877 12814 302 0,'0'0'284'0,"0"0"-125"0,0 0-23 0,0 0-72 16,0 0-143-16,0 0-66 0,0 0-28 0,0 0 18 15,0 0 89-15,0 0 44 0,0 0 16 0,0 0 9 16,0 0 3-16,0 0-3 16,-13 115 1-16,11-89 1 0,1-3-2 0,0 0 2 0,-1-1-5 15,4-2 4-15,-2-5 5 0,0 0 0 16,1-3 6-16,0-2-1 0,0-3 1 0,1-1 6 15,2-3 6-15,-3 0 10 0,0-3 31 0,0 0 46 16,-1 0 54-16,0-2-3 0,2-2-29 16,3-4-51-16,-2-5-62 0,6-3-9 0,-2-4-7 0,-1-1-3 15,2-5 0-15,2 0-5 16,-1-4-1-16,-2-1-4 0,-1-3-1 16,3 1 5-16,-6-3 2 0,4 0 4 0,-4-1 1 15,4 2 4-15,1 2 1 0,-3 3 1 0,3 4 1 0,1 3-4 0,-1 6-2 16,1 4-6-16,-2 1-16 0,3 4-19 0,5 2-20 15,-1 3-11-15,6 3-6 0,-1 0 5 16,3 3 7-16,3 5 7 0,-5 4 9 0,-5 2 7 16,2 3 3-16,-4 1 5 0,-4 3 3 0,-1 1 3 15,-5 0 4-15,-1 0 2 0,-2 0 3 16,0-1 5-16,-1-1 3 0,-2-3 2 0,-4-2 3 16,2-3 2-16,-2-3 5 0,-1-3 9 0,-1-1 5 15,-1 0 5-15,4-3 8 0,-1-1 11 0,0 0 31 16,4-1 26-16,0 0 15 0,2-1-1 0,-2-1-22 15,2-3-24-15,1-1-17 0,0-1-16 16,0-2-15-16,0-3-10 0,0-1-7 0,6-1-4 16,-1 1 0-16,3-1 4 0,0 2 0 15,1 1-2-15,1 1-6 0,0 3-11 0,1 1-10 0,0 1-11 16,1 2-3-16,5 2 0 0,-5 1-6 16,0 0-1-16,3 1-9 0,-3 4-7 0,0 4 6 15,-2 2 3-15,-1 0 13 16,0 5 10-16,-3 2 8 0,2-1 8 0,-2 1 5 0,-2 1 6 0,3-2 2 15,-4-2 1-15,0-1 1 0,4-3 1 16,-4-2 2-16,4-2-1 0,-1-4 6 0,-2 0 4 16,-3-2 11-16,0-1 32 0,0 0 35 15,-1 0 37-15,4 0 23 0,-2 0-23 0,0-2-37 0,4-3-42 16,0-3-36-16,5-4-6 0,2 1-2 16,1-5 1-16,-2 1 0 0,5 0-3 0,-4-3 0 15,3 1-2-15,-4 2 2 0,0 0-4 16,-1 2 3-16,-2 3-2 0,1 1-6 15,1 0-3-15,0 4-11 0,0 0-7 0,4 3-6 16,-3 0-12-16,0 2-9 0,-2 0-12 0,0 5-4 0,0 4 8 0,-2 0 6 16,-2 3 12-16,0 2 6 0,4 1 7 15,-4 2 10-15,-2 1 7 0,-1 0 9 16,4-1 3-16,-5 1 7 0,3-2 0 0,-2 0 1 0,-2-1 1 16,1-1-6-16,0 0-7 0,-2-2-17 15,0-1-29-15,0 0-40 16,-4-2-61-16,0-3-77 0,-1 0-101 0,2-3 119 15,1-1 212-15,-2 0 0 0</inkml:trace>
  <inkml:trace contextRef="#ctx0" brushRef="#br0" timeOffset="175744.2086">19816 12567 0 0,'0'0'0'15,"0"0"0"-15,0 0 138 0,0 0-68 16,0 0-114-16,0 0-64 0,0 0 52 0,0 0 56 15,0 0 0-15,0 0 0 0,0 0 0 0,0 0 0 16,0 0 0-16,0 0 0 0,44 29 0 16,-40-14 0-16,-1-3 0 0,3 1 0 0,1-3 0 15,6-2 0-15,-2-1 0 0,2-2 0 16,-1 1 0-16,2-1 0 0,-2 0 0 0,-2-3 0 16,2 3 0-16,-3-1 0 0,-2-1 0 0,0-1 0 15,-3 0 0-15,-1-2 0 0</inkml:trace>
  <inkml:trace contextRef="#ctx0" brushRef="#br0" timeOffset="176165.2024">19989 12861 0 0,'0'0'0'0,"0"0"0"0,0 0 0 16,0 0 0-16,0 0 0 0,0 0 0 0,0 0 0 15,0 0 0-15,128-5 0 0,-116-1 0 0,-1 1 0 16,-1-3 0-16,0 1 4 0,0-2 132 15,-2 0-19-15,-3-2-23 0,5-1-22 0,-2-2-22 16,1 0-23-16,0 3-13 0,-4-3-9 16,3 4-6-16,-5 1 0 0,3 4-3 0,-4 2-18 15,3 1-28-15,-1 2-30 0,-2 0-33 0,3 0-9 16,-2 4 6-16,2 1 106 0,-1 5 10 0,-1 1 0 16,-2 2 0-16,4 1 0 0,-4 2 0 0,1 0 0 15,-1-1 0-15,-1 1 0 16,1-1 0-16,0-1 0 0,4-1 0 0,-1-3 0 0,2-1 0 15,-3-3 0-15,4-2 0 0,-3-1 0 0,2-1 0 16,-2-2 127-16,2 0 58 0,-2 0 3 0,6 0-12 16,-2-5-27-16,3-2-25 0,1-2-22 15,4-2-21-15,2-3-20 0,3-4-16 0,2-2-13 16,1-2-14-16,1-2-5 0,-3-1-3 0,0-1-3 16,-1 4-1-16,0 0-5 0,-5 4-3 15,-1 4-7-15,0 4-8 0,-3 3-8 0,-3 3-18 16,-2 0-23-16,0 5-29 0,0-1-44 0,-4 0-39 15,-3 6-47-15,0 3-36 0,-7 2-4 16,-3 6 265-16,-2-3 0 0,4-3 0 0</inkml:trace>
  <inkml:trace contextRef="#ctx0" brushRef="#br0" timeOffset="176380.75">19609 13054 1444 0,'0'0'57'0,"0"0"-39"0,0 0-25 0,0 0-26 15,0 0-2-15,0 0 11 0,158-100 16 16,-101 82 10-16,1 1 2 16,5 3-2-16,0 3-2 0,0 0-2 0,3 3-2 15,-2 3-9-15,-3 4-24 0,-1 1-97 0,-6 1-202 0,-14 0-370 16,-14 1 518-16</inkml:trace>
  <inkml:trace contextRef="#ctx0" brushRef="#br0" timeOffset="177825.5408">16367 14369 0 0,'0'0'0'0,"0"0"0"0,0 0 0 16,0 0 0-16,0 0 0 0,0 0 0 0,0 0 0 16,0 0 0-16,0 0 0 0,0 0 0 0,0 0 0 15,0 0 98-15,-116-53 93 0,114 51-14 16,-1 0-27-16,2 1-41 0,-1 1-41 16,2 0-42-16,0 0-42 0,0 0-43 0,0 0-41 15,0 0-35-15,0 0 6 0,2 0 36 0,2 2 49 16,-1 0 54-16,4 2 27 0,-1 0 14 0,3 0 2 15,6 0 12-15,-3-2 10 0,7 1-6 0,3-3 8 16,3 0-10-16,3 0-15 0,11 0-6 16,1 0-14-16,1-2-3 0,7 0-5 0,3-1-4 15,0 1-1-15,2 1-1 0,7-2-4 0,-3 2-4 16,3-1 1-16,4 2-3 0,0 0 3 0,4-1 5 16,1 1-3-16,7 0 2 15,-4 0 0-15,6 0 0 0,0 0 0 0,1 0-2 0,4 1-3 16,2 0-1-16,1 0-1 0,3 0 1 0,1-1 0 15,-1 0-1-15,1 0 4 0,-1 2-1 0,1-2 2 16,7 0 2-16,-2-2-2 0,3-1 0 16,-3 1-2-16,-2-1-4 0,-1 2-1 0,-2 0-2 0,-6 0-2 15,1 0-1-15,-4-1 5 0,-3 0 4 16,1 1 4-16,-1 0 5 0,-5 1-2 16,-2 0 6-16,0 0 0 0,-3 0-2 0,-3 0 2 15,3 0-2-15,-2 0-3 0,5 0 1 0,-2 0-5 0,0 0-2 16,-4 1-1-16,1-1 4 0,-2 2-6 15,-4-1 2-15,-4-1 1 0,-2 2-3 0,-4-2 7 16,-5 0 3-16,-2 0 4 0,-1 0 8 16,-5-3 4-16,0 0 9 0,-4-1 5 0,-2 1 0 15,2 0-1-15,-2-1-5 0,-3 1-6 0,1-2-8 16,-2 2-6-16,-2-1-9 0,-2-1-2 0,0 2 0 16,0 0-5-16,-1-2 1 0,-2 2-1 15,0-1-5-15,-1 2 4 0,-3-1-1 0,0 1 0 0,-3 1 0 16,1 0-3-16,-4 1 0 0,-3-1-2 15,-1 1-1-15,-4 0 3 0,4-1 1 0,-5 1-1 16,-1 0 1-16,1-1-2 0,-1 1-5 0,0 0-14 16,0 0-33-16,0 0-46 0,-2 0-38 0,0-1-48 15,-2 0-64-15,2-1-151 0,0 1-269 16,1 1 313-16</inkml:trace>
  <inkml:trace contextRef="#ctx0" brushRef="#br0" timeOffset="178300.1202">21322 13909 0 0,'0'0'0'15,"0"0"0"-15,0 0 0 0,0 0 0 16,0 0 0-16,0 0 186 0,0 0 45 0,0 0-14 0,0 0-17 16,0 0-20-16,0 0-24 15,0 0-41-15,0 0-36 0,0 0-33 0,-2-2-30 0,4 2-18 16,0 0-5-16,2 0 4 0,2 0 9 15,4-3 7-15,5 0 5 0,1-1-3 0,4-1-2 16,3 2 2-16,-1-3-1 0,1 1 0 16,5-1-3-16,-2 2-1 0,1-2-3 0,0 1-2 15,-3-1 4-15,4 1 1 0,-3 0 5 0,1 0 5 16,-3-1-3-16,-2 2-1 0,-4 1-4 0,-3-1-5 16,-3 3 1-16,-3-2-4 0,-1 2-1 15,-3 0-3-15,-3 1-4 0,0 0-3 0,1 0-3 0,-2 0-4 16,0 0-5-16,0 0-16 0,0 0-40 0,0 0-34 15,0 0-45-15,-3 1-58 0,2 3-89 16,-1-1-199 0,1-1 264-16</inkml:trace>
  <inkml:trace contextRef="#ctx0" brushRef="#br0" timeOffset="181285.3864">22283 13553 57 0,'0'0'265'0,"0"0"10"0,0 0 6 16,0 0-87-16,0 0-57 0,0 0-68 0,0 0-93 16,0 0-117-16,0 0-95 0,0 0 2 0,0 0 41 15,0 0 85-15,0 0 82 0,0 0 13 16,-15 2 13-16,14 15 6 0,-2 4 12 0,-2 2-3 16,3 6 2-16,-4-2 5 0,-2 5-5 0,1 0 5 0,-2 3-1 15,-1-2-4-15,-1 0 5 0,2-2-8 16,0-3 0-16,1-3-4 15,3-2-4-15,0-5 3 0,1-1 5 0,1-3 10 16,1-4 3 0,1 0 9-16,-1-5 1 0,1 0-2 0,1-3 17 0,-1-1 41 0,1-1 49 0,0 0 49 0,0 0-1 15,0-1-43-15,0-5-59 0,0 0-58 0,0-5-25 16,0-2-6-16,0-4-1 16,5-2-2-16,0-2 1 0,4-2-4 0,2 0 0 0,0-1 4 15,0 1-1-15,3 0 2 0,-2 2-4 16,0 2-7-16,1 2-6 0,2 4-12 0,3 0-7 0,0 2-2 15,5 2-3-15,0-2 8 0,4 2 7 0,0-1 4 16,0 2 6-16,-2 1 0 0,0-2-1 16,-1 1 3-16,-1 0 0 0,1-1 5 15,-3 0 1-15,2-1 6 0,-3-2 3 0,-3-1 4 0,0-2 3 16,-1 0 1-16,-4 0 3 0,-2-2 1 16,-4 1 6-16,-1 0 7 0,-4 2 3 15,1 3 3-15,-2 1-4 0,0 2-10 0,0 3-11 0,-3 3-27 16,1 1-43-16,-2 1-36 0,-1 2-24 15,-3 5 1-15,-1 7 28 0,0 0 31 16,-3 6 26-16,-1 3 15 0,0 2 9 0,1 4 2 0,-3 0 3 16,4 2 3-16,1-1 6 0,1 1 7 0,8-2-2 0,1-2 2 15,0-1 0-15,2-3-3 16,5-1 3-16,0-2 1 0,0-2 2 0,1-3 0 16,1 0-1-16,2-6-2 0,-1 0-1 0,5-4 4 15,1-2-3-15,5-2 3 0,4-1-2 0,1-4-9 16,7-6-27-16,4-1-48 0,3-6-20 0,3-4-68 15,3-2-138-15,1-3 174 16,-1-4 129-16,-4-2 0 0,-1 2 0 0,-5 0 0 0,-5 3 0 16,-8 2 0-16,-2 4 0 0,-8 2 0 0,-3 3 180 15,-3 4 21-15,-5 1 14 0,1 4-2 0,-3 0-40 16,0 4-61-16,-3 0-88 0,-4 3-74 0,-5 0-39 16,-4 4-7-16,-6 3 26 0,-3 3 23 15,-4 1 11-15,1 4 5 0,-1 2 8 16,3 0 7-16,2 1 5 0,7 1 3 0,1-3-5 0,7-2-2 15,5-2-3-15,3-2 1 0,2-2 8 16,-1-2 6-16,5-2 8 0,-1 0 6 0,4-3 9 16,-1 1 13-16,5-2 11 0,1 0 7 0,8-3 0 15,0-4-7-15,4-2-7 0,2-1-6 0,1-2-5 16,-1 1-6-16,-2 1 0 0,-1-2-1 16,-6 1-3-16,1-1 4 0,-1 2-6 0,-4-1-1 0,-1 1 0 15,-3 3-5-15,-3 1 2 0,-3 3-12 0,-1 2-35 16,-2 1-52-16,-1 0-25 0,0 0-2 15,1 3 23-15,-1 3 41 0,1 1 17 16,1 0 5-16,-1 2 12 0,0 0 7 0,2 0 4 16,-1 0 5-16,4 0-3 0,0-2 5 15,1 0 0-15,-1-1 2 0,0-1 6 0,3 0-4 0,-1 1 1 16,-1 0-1-16,3-1-3 0,-3 0 4 0,1-1 1 16,1 1 1-16,0-2 2 0,0 0 3 15,-1-1 5-15,0 0 9 0,1-2 15 0,1 0 9 16,0 0 10-16,6 0 1 0,-1-4-11 0,5-2-3 15,2-1-10-15,1-1-8 0,-2 0 1 0,2-2-10 16,-4 2-1-16,0 1-3 0,-2-2-8 16,0 2 1-16,-3 1-2 0,2-1-3 0,-2 1 1 15,0 0-4-15,1 0-1 0,0 3-4 0,1-1-1 16,2-1 0-16,-1 1-1 0,-1 1 4 0,2 1-2 16,-6-2 4-16,2 2 2 0,-5-1-1 15,-3 1 4-15,-1 1-1 0,0 1 7 0,-4-1 15 0,-1 1 12 16,0 0 7-16,0-2-17 0,0 1-44 15,-5-1-50-15,0 0-33 0,0 2-4 0,-3-1 17 16,-2 1 24-16,-3 0 16 0,-2 0 0 0,-1 0 0 16,0 3-3-16,-3 3 1 0,0 2 2 15,3 0-3-15,-1 2 4 0,3-1-5 0,-2 4 4 16,5 1 9-16,-1-2 2 16,3 1 12-16,2 0 1 0,5-1 0 0,-1-2 3 0,2-2-2 0,1 0 1 15,0-1 1-15,3-3 3 0,0 0 20 16,4-2 22-16,2 0 29 0,3-2 21 0,1 0 2 15,6-6-3-15,2-3-17 0,3 0-12 16,2-5-12-16,-1-2-11 0,2 1-4 0,1-3-6 16,-4-1 0-16,3-4-3 0,-5 0-9 0,0-4-8 15,2-4-26-15,-4-3-45 0,2 1-40 0,-4-5-24 16,-2 0 6-16,-1-1 61 0,-1-2 75 0,-4 0 0 16,0-1 0-16,-1 0 0 15,-3 5 0-15,1-2 14 0,-2 7 66 0,-1 3 9 0,-3 8-1 16,0 3-5-16,-1 8-4 0,0 4-36 0,0 4-128 15,0 2-47-15,-3 2-35 0,-5 6 75 0,-1 4 92 16,2 3 0-16,-5 2 0 0,1 4 0 0,0 3 0 16,1 0 0-16,-2 4 0 0,3 0 0 15,0 4 0-15,2-1 0 0,1 3 26 0,1 0 11 16,1 0-5-16,2 0 10 0,-1-4-7 0,3 1-4 16,1-2-3-16,-1 0-9 0,4-1 6 15,1-4 6-15,1-1 12 0,3-3 3 0,2-1 6 16,-1-2-4-16,4-1 0 0,1-3 11 0,-1-1-1 15,3-3 6-15,1-4-4 0,-5-1-3 16,3-4 6-16,-2 0 5 0,2-3 6 0,-2-3-3 16,0-2-4-16,1-4-11 0,-3-2-12 0,1-1-13 15,-3-3-21-15,0-3-16 0,-1-2-12 0,-1-2-18 16,-2-3 6-16,-2 1-5 0,0-2-3 0,-1 3 9 16,-4 1-1-16,1 2 12 0,0 3 12 0,-2 1 4 15,-1 3 6-15,2 1-2 16,0 4-1-16,0 0 1 0,1 2 0 0,-3 1-1 0,3-1 2 15,0 2 0-15,0-1-3 0,1 1-3 0,3 0-6 16,0 0-7-16,3-1-3 0,1 0 2 16,-1-1 4-16,4 0 6 0,-1-2 4 0,2 1 2 0,0-3 5 15,-1 1-3-15,-1-3 3 0,5-3 0 0,-1-1-2 16,-1-2 5-16,4 1-1 0,-3-3 0 0,0-2 5 16,2 0 2-16,-4-1 3 0,3 2 4 15,-4-1 7-15,-2 2 12 0,-1 3 18 0,-2 4 7 16,-2 6 0-16,-1 2-9 0,-2 3-24 15,-2 2-53-15,1 3-101 0,0 0-59 16,1 4-9-16,-5 4 29 0,-2 3 85 0,-4 5 50 0,-2 5 11 16,-4 3 7-16,2 4 8 0,-4 2 3 15,2 5 2-15,1 1 1 0,0 2-1 0,5 1 0 16,-1 1 0-16,2 0 2 0,4 0-3 0,-1-1 0 16,1-2 4-16,3 1 1 0,2-2 6 0,0 1-1 15,1-1-1-15,-1-1 5 0,1-1 5 16,5-3 12-16,0-6 5 0,3-2 2 0,-1-3-2 15,2-4-6-15,0-2 4 0,-2-5-3 16,4-1 1-16,-4-2 6 0,-1-3 1 0,1-1 11 0,2-2 8 16,-2 0 6-16,1-1-2 0,4-6-15 15,-1-5-17-15,7-3-22 0,-1-5-20 0,3-4-17 16,-5-4-18-16,2-2-10 0,-2-3-5 0,-3 0 10 16,-4 0 16-16,1 1 17 0,-4 4 15 15,-1 1 5-15,-3 4 3 0,1 2 4 0,-1 5 3 0,-2 3 1 16,0 5-3-16,0 2-8 0,-2 2-16 0,0 2-55 15,1 2-73-15,-1 0-7 0,0 5 1 16,-5 2 45-16,-2 1 67 0,2 4 5 0,-1 2 8 16,0 1 2-16,0 1 5 0,3 0 3 15,-1 0 5-15,5 0 6 0,2 1 4 0,-1 0 5 16,0-1 4-16,7 1 4 0,3-1 2 0,-3 0-1 16,3-2 4-16,0-1 7 0,5-3 10 0,-3-2 14 0,7-4 7 15,-3-3-1-15,4-1-6 0,1-2-11 16,0-5-8-16,0-2-8 0,-2 0-4 15,-4-2-4-15,2-2-3 0,-4-1-4 0,-2-1-4 16,-1 1 3-16,-1-3 1 0,-2 5 4 0,-2-1 2 16,-4 4-5-16,0 2-2 0,-2 2-11 15,1 0-7-15,0 1-17 0,-1 4-40 0,-1 0-22 16,-3 0-13-16,0 1 7 0,-2 4 35 0,0 3 21 16,-2 1 15-16,-1 2 5 0,-2 1 2 15,1 2 7-15,4-1 2 0,0-1 2 0,2 0 2 0,2 0-2 16,3 0 3-16,2 0-1 0,-1-1 1 15,4-2 2-15,0-2 2 0,2 0 5 0,3-3 6 16,0-2 4-16,2-2 0 0,2 0-3 0,-1-1-2 16,4-5-4-16,-2-1 1 0,4-2-1 0,-2-2-6 15,-2 0-2-15,1-1-6 0,-4-1-2 0,-2 0 0 16,-2-1 3-16,-2 0 6 0,1 0 1 16,-6 1 3-16,-1 2-4 0,0 1-3 0,0 3-6 15,-4 0-13-15,-3 4-11 0,-3 0-16 0,1 2-13 16,-2 1-4-16,0 1-1 0,-2 5 9 15,-3 3 15-15,4 1 5 0,-6 3 11 0,6 2 1 16,-2 3 1-16,4 1 7 0,-1 2 3 0,4 0 5 16,-1-1 6-16,5 0 0 0,0-3 2 0,3 0 4 15,2-5 1-15,-2 1 5 16,3-3 4-16,1-2 11 0,3-3 12 0,2-1 23 16,1-4 16-16,3 0 2 0,5-2-2 0,3-5-17 0,2-2-12 15,2-3-9-15,0-4-6 0,3-2-2 16,-1-4-8-16,-1-3-8 0,0-2-17 0,-1-3-47 0,0-3-59 15,-1-3-44-15,0-3-14 0,-1-4 34 16,-2 1 52-16,-2-3 48 0,-5-1 37 16,1 3 49-16,-7 2 89 0,0 5 92 0,-2 3 54 15,-4 6 18-15,-2 5-51 0,0 7-70 0,0 6-60 16,0 4-114-16,-5 5-89 0,0 4-41 0,-5 9-20 16,-2 6 47-16,-5 6 49 0,-4 7 13 0,-1 7 12 15,-5 7 9-15,2 5 5 0,-4 7 3 0,-2 2 5 16,2 7 12-16,0 2 10 0,-1 1 12 0,5 1-3 15,-1 0-33-15,4-2-67 0,1-2-175 16,7-17-297-16,4-18 130 0</inkml:trace>
  <inkml:trace contextRef="#ctx0" brushRef="#br0" timeOffset="182270.0476">20834 14724 0 0,'0'0'0'0,"0"0"0"0,0 0 0 0,0 0 14 16,0 0 93-16,0 0 18 0,0 0-1 15,0 0 10-15,0 0-6 0,0 0 1 0,0 0-2 16,-28-122-4-16,30 117 3 0,-1 1 4 16,-1 0-1-16,0 2-3 0,0 1-24 0,0 1-30 0,0-2-35 15,0 2-27-15,0 0-17 0,0 0-11 16,0 0-3-16,0 0-2 0,0 0 3 15,0 0 7-15,0 0 5 0,0 0 8 0,0 0 6 0,0 0 3 16,0 0 9-16,1 0-4 0,-1 0 4 16,1-1 0-16,0 1-5 0,0-1 0 0,2 0-4 0,1-1-4 15,-1 2-1-15,3-1-5 0,-2 2-2 16,0-1-5-16,1 0-4 0,-3 0-5 16,4 5-2-16,-3 0 2 0,4 3-3 0,-2 3 6 0,4 2-2 15,0 5-1-15,2 4 10 0,0 4-6 16,3 6 7-16,1 3 4 15,1 4-7-15,0 2 7 0,3 2 2 0,0 1-1 0,0 0 4 16,-1-3-3-16,0 0 0 0,-1-2 0 0,1-3-1 16,-5 1 0-16,3-2 1 0,-2-1 4 15,-2 1 0-15,2-2 5 0,-2 0 0 0,0-4-3 0,-3-1 3 16,2-4-2-16,-2-1 1 0,0-4 1 0,-2-1 0 16,0-5 1-16,0-3 0 0,-3-2-1 15,-1-2-1-15,0-2-7 0,-1 0-4 0,-1-3-12 16,0 2-30-16,-1-3-47 0,3 0-89 0,-2 0-139 0,1 0-209 15,0 0 25-15,-1 0 504 0</inkml:trace>
  <inkml:trace contextRef="#ctx0" brushRef="#br0" timeOffset="182795.9991">21678 14879 1193 0,'0'0'-21'0,"0"0"-140"0,0 0-23 16,0 0-6-16,0 0 54 0,0 0 126 0,0 0 24 15,0 0 12-15,5 116 7 0,-2-83-2 16,1 0-7-16,0 2-2 0,-1-2-5 0,-3 0 3 15,3 0 3-15,-1-2 1 0,-2-1 3 0,1-4 2 16,0-1 0-16,-1-5 0 0,0-4-1 0,1-3 2 16,0-4 8-16,-1-2 5 0,1-6 23 15,-1 1 51-15,0-2 55 0,0 0 27 0,0-3-25 0,2-6-50 16,1-4-72-16,-1-5-37 16,2-7-8-16,4-6-9 0,-3-3 0 15,3-4-6-15,-2-4-1 0,2-1 1 0,0-2-5 0,-1-3 6 0,2-3 2 16,0-1 2-16,-1 2 6 0,2 0 0 15,0 4 0-15,2 3-2 0,-1 7-1 0,3 3 0 16,-4 8-5-16,0 4-1 0,1 6-17 16,0 5-24-16,2 4-18 0,3 4-14 0,-1 2 7 15,2 3 6-15,2 8 10 0,-4 3 10 0,0 4-4 16,-5 2 6-16,-5 6 4 0,0 1 6 0,-5 4 12 16,-4-1 12-16,-2 2 7 0,-8-1 4 0,-1-2-1 15,-2-1 7-15,-3-3 2 0,-4-3 6 16,2-1 4-16,-1-2 0 0,-2-3-1 0,2-1-2 15,-2-1 1-15,3-3-7 0,2-1-7 0,1-1-22 0,4 0-49 16,2-4-112-16,4-1-171 0,4-1-231 16,2-2 459-16</inkml:trace>
  <inkml:trace contextRef="#ctx0" brushRef="#br0" timeOffset="184090.4999">22107 14925 0 0,'0'0'0'16,"0"0"0"-16,0 0 0 0,0 0 0 0,0 0 0 16,0 0 0-16,0 0 0 0,0 0 0 0,0 0 0 15,0 0 0-15,0 0 0 0,0 0 0 16,0 0 0-16,33 94 0 0,-28-90 0 0,2 1 0 16,3-1 0-16,-1-2 0 0,2-2 0 0,3 0 73 15,0 0 40-15,3-1-13 0,-1-5-13 0,3-1-6 16,-1-1-11-16,0-3-5 0,2-2-1 15,-4 0-5-15,0-3-1 0,-2 1-1 0,-1-1 1 16,-4 2 4-16,-5 0 8 16,0 2 2-16,-4 3-5 0,0 1-19 0,-1 3-27 0,-5 2-34 15,2 0-36-15,-3 3-45 0,-1 0-38 0,-1 1 14 16,-1 7 24-16,-4 2 41 0,-1 5 42 16,-1 4-9-16,1 4 2 0,0 1 1 0,3 2 5 0,3-4 9 15,2 2 6-15,5-5 7 0,2-2 1 0,2 1 4 16,1-3-3-16,3-2-4 0,1 1 8 15,0 0 0-15,4-1 7 0,-1-3 9 0,2-1 4 0,2-2 8 16,0-2 8-16,4-4 6 0,2-1 1 16,1 0-1-16,2-6-7 0,2-1-9 0,-2-2 1 15,1-1 0-15,-1-2-1 0,1-4 2 16,1-3-11-16,1-1-7 16,1-5-9-16,1-2-7 0,-1-2-2 0,2-2-5 0,-5 0-2 0,0 1 0 15,-5 2-4-15,-1 5 4 0,-2 3 1 0,-4 3 2 16,-2 6 0-16,-4 4-2 0,-1 2-8 0,1 2-21 15,-3 2-21-15,0 1-20 0,1 0-13 16,0 1 6-16,0 3 8 0,0 3 12 0,-2-1 14 16,3 3 8-16,0 0 17 0,0 0 9 0,0 0 6 15,1-3 7-15,0 0-2 0,3-2 1 0,0 1 2 16,2-2 1-16,4 0 6 16,0-2 4-16,5-1 5 0,1 0 1 15,3 0 0-15,2-4-3 0,3-1 2 0,-1-2 3 0,-1-2 1 0,1-1 2 16,-3 1 3-16,-5-2 3 0,-4 0 10 0,-6-1 8 15,-1-1 4-15,-6-1-2 0,-2 1-18 16,-2 3-15-16,-1-4-18 0,-3 4-13 16,-1-2-2-16,-3 4 1 0,1 0 6 0,1 3 1 15,2 2-12-15,4 1-69 0,0 2-83 0,-1 1-9 0,0 7 9 16,0 5 65-16,0 4 82 0,3 6 14 16,-1 2 10-16,0 7 7 0,4 1 9 15,3 2 2-15,6 4-1 0,2-2 5 0,1-1-8 16,0-1-7-16,2-4 4 0,-6-4-10 0,0-3 0 15,-2-3 2-15,-3-3-7 0,-2-4-3 0,-3-4-3 0,0 0-4 16,-2-4 0-16,0-3 11 0,0-2 44 16,-3-1 44-16,0 0 28 0,0-2 8 0,0-4-23 15,-1-1-23-15,2-3-18 0,1 0-20 16,1-5-24-16,0-3-22 0,2-1-6 0,6-4-1 16,2-4 3-16,2 0 1 0,3-3-8 0,1-4 2 15,3-1-4-15,2-1-1 0,3 2 4 0,-2-1 6 0,0 3 5 16,-4 0 3-16,-2 5 5 0,1 0 3 15,-5 6 11-15,-1 1 19 0,-2 4 11 0,-2 5 12 16,-2 3 8-16,-1 2-9 0,-1 3-20 16,-5 2-43-16,2 1-63 0,0 0-35 15,0 0-4-15,-1 5 17 0,-5 3 37 0,1 4 13 0,-1 1 7 16,-3 5 10-16,0 1 9 0,2 2 12 16,1-2 4-16,2 1-1 0,2-4 5 0,2 0 0 15,0-4-5-15,0 1 2 0,2-3-2 16,2 1 1-16,0-2 8 0,3-2 6 0,0 0 15 15,-1-2 22-15,2-1 11 0,2-3 11 0,1-1-1 16,1 0-14-16,5-1-7 0,-4-4-10 0,5 0-8 16,-3-3-1-16,1-1-4 0,0-2-5 0,1-1-4 15,1-2-4-15,2-2-4 0,-3 1 0 0,-1 0-1 16,2 0-5-16,-4 1 2 0,-3 3-6 16,-1 4 0-16,-3 1 2 0,0 2-10 0,-4 1-6 15,1 3-9-15,2 0-8 0,-2 0 1 0,1 0-4 16,-1 0-2-16,2 4 2 0,-2 0-2 15,2 1 6-15,-1 2 8 0,1-2 6 0,-2 2 5 0,2 1 5 16,2-1 1-16,-4 0-3 0,4 0 6 16,-2 0-2-16,0 1 4 0,3-2 3 0,0 1-2 0,0-3 1 15,0 1 0-15,3 0 0 16,-2-4 4-16,2 2 0 0,-2-2 1 0,0-1 2 16,0 0-1-16,0 0 3 0,1-1 3 0,1-2 0 15,0-3 1-15,-1 0-2 0,3-1-3 0,-3-1-6 16,1 1-3-16,1 1-5 0,0-1-3 15,0 1 2-15,-3 2-7 0,-1 1-2 0,0 2-7 16,-4 1-9-16,3 0-3 0,-1 0-10 0,-2 3-16 16,3 3-16-16,-4 2-17 0,1 1-17 15,-3 1-10-15,4 3-18 0,-3-2-21 0,5-1-39 0,-1 1-54 16,3-2-74-16,2 1 47 0,-4-4 274 0,-2-3 0 16</inkml:trace>
  <inkml:trace contextRef="#ctx0" brushRef="#br0" timeOffset="185624.6104">24461 14710 0 0,'0'0'0'16,"0"0"0"-16,0 0 0 0,0 0 0 15,0 0 0-15,0 0 0 0,0 0 137 0,0 0 31 0,0 0-31 16,0 0-45-16,0 0-53 0,0 0-57 15,0 0-46-15,0 0-37 0,13-91 3 0,-15 91 11 16,1 0 29-16,-4 2 28 0,0 2 5 0,3 0 8 16,-4-2 3-16,4 1 9 0,-2 1 0 15,1-2-6-15,1 1 1 0,1-1-2 0,0 0 2 16,-2-1 7-16,-1 2 0 0,3 0 5 16,0-1 0-16,-1 0 3 0,-1-1 2 0,0 2 0 15,1-2 1-15,1 0-2 0,-1 0-2 16,-1 2-2-16,0-2-2 0,2 1 1 0,1-1 1 0,0-1 7 15,0 0 18-15,0 0 30 0,0 0 50 0,0 0 51 16,0 0 46-16,0 0 15 0,0 0-24 16,0 0-49-16,1 0-62 0,0-2-42 0,1 0-21 15,-1 0-7-15,1 0 1 0,-1 1-6 0,-1 1-4 16,0-1-8-16,0 1-11 0,0 0-11 16,0 0-20-16,0 0-21 0,0 0-30 0,0 0-11 15,-3 0 16-15,0 2 20 0,0 2 35 0,-5 1 20 0,-1 3 2 16,-1 1 4-16,-3 2 3 0,0 1 3 15,-2 0 4-15,3-1 2 0,4-1-1 16,5-2-1-16,1-1-1 0,-1-2-2 16,1 1 0-16,0 0 3 0,2 0 2 0,0-1 1 0,0-1 2 0,0 0 1 15,0-3 3-15,0 2 3 0,4-2 8 16,-1-1 14-16,0 2 9 0,-1-2 9 0,5 0 0 16,1 0-10-16,0 0-7 0,4 0-9 15,-1-2-4-15,2-2-3 0,4 1 0 0,-2-1-1 16,2-1 1-16,0-2 5 0,-1-1 0 0,1-2 6 15,-3-1 6-15,4-5-3 16,-3 0 1-16,-2-4-8 0,0 0-8 0,-2-4-4 0,0-3-2 0,1-2-2 16,-1-1-1-16,0-4-3 0,0 0-1 15,2-2-2-15,-3-2 1 0,2-2 3 0,-2-1-3 16,0-1 4-16,-1 4 1 0,-3-1 4 0,0 2 4 16,-2 6 1-16,0 3-2 0,-3 10-4 15,0 4-1-15,-1 5-7 0,0 6-34 0,0 1-101 16,0 2-47-16,0 3-18 0,0 7 15 0,-3 4 87 15,-4 4 41-15,-3 5 17 0,0 5 16 0,-1 4 13 16,1 1 4-16,-1-1 3 0,3 2 0 0,2-2 0 16,2-1 3-16,2 0 2 0,0 0 2 0,-1 1 2 15,-1-3-3-15,4 1-2 0,-1 0 2 16,1 0 3-16,0-2 4 0,0 0 10 0,2-3 1 16,5 0 4-16,-4-2 8 0,6-1 4 15,-1-3 11-15,1-5 7 0,-2-1 5 0,3-3 3 16,-3-3-2-16,3-3 4 0,-2-2 7 0,0-2 5 0,0 1-4 15,3-7-13-15,3-2-15 0,0-3-16 16,3-3-3-16,-1-1-1 0,-1-5-6 0,4 0-1 16,-4-2-1-16,0-2-6 0,-2 1 2 0,1-1-5 15,-4 3 0-15,-1 0 1 0,0 4-7 0,-2 0 3 16,-4 6-5-16,2 2 2 0,-3 3 2 16,-1 3-8-16,-1 2-34 0,0 1-57 15,0 0-42-15,0 0-6 0,0 4 24 0,0 3 48 0,-3 1 35 16,0 2 10-16,-1 2 5 0,2 1 5 15,-4 1 6-15,3-1 1 0,-3 2 1 0,3-1 6 16,1 0-2-16,1-2 8 0,1 1 4 16,0-1 3-16,2-2 11 0,5-1 12 0,1 0 21 15,2-2 11-15,4 0 3 0,0-1-3 0,5 0-12 16,3-4-5-16,6-1-6 0,2-1 0 16,1 0-4-16,1-7-3 0,-1-3 3 0,-1-2-6 0,-2-2 1 15,-5-4-1-15,-3 1-5 0,-3-5-2 0,-5-2-10 16,-1-3-11-16,-1-4-4 0,-2-1-11 15,1-4-1-15,-4 0-1 0,2-3-2 0,1-1 1 16,-4-2 3-16,6-1 3 0,-2-3 3 16,-2 0 4-16,1 1 0 0,1 4 1 0,-5 5 0 15,3 7 0-15,-4 7 1 0,-2 6-1 0,1 6-5 0,-1 5-47 16,0 5-78-16,0 0-20 0,0 5-11 16,-2 5 33-16,-1 6 70 0,-3 4 15 15,-4 6 13-15,1 2 11 0,-2 5 5 0,1 2 4 16,1 0 3-16,5 3 2 0,-2-3 3 0,6-3 1 15,0-3 1-15,2 0 0 16,3-4 0-16,2 0 3 0,4-2 3 16,-3-3 6-16,2 1 3 0,3-3 7 0,-1 1 4 15,-1-2 2-15,2-2 8 0,2-1 6 0,-1-3 7 0,3-1 10 0,-4-4 0 16,-1-2 0-16,-2-4 4 0,2 0 1 0,-5 0 1 0,2-5-6 16,-1-3-11-16,-1-1-13 0,-1-2-7 15,1 0-6-15,-2-2-10 0,3-2-3 0,-1-2-5 16,-2 0-4-16,3-1-1 0,0 0-2 0,2-3-2 15,1 2 2-15,1-2-5 0,0 3 2 0,4 0-2 16,-5 3 1-16,1 2 2 0,-2 2-2 16,-1 4-3-16,-1 2-5 0,-4 2-8 0,4-1-3 15,-5 4-10-15,2 0-7 0,-2 0-8 16,-2 0-8-16,1 4-1 0,1 0-2 0,-3 2 1 16,0 4 0-16,0 2 3 0,0 2 4 15,-3 3 7-15,0 2 8 0,-4 3 10 0,2 4 6 16,-7 3 9-16,0 3 1 0,-3 2 5 0,-2 4 2 15,2 1-5-15,3 0 5 0,2 2-2 0,0-2 2 16,3 1 3-16,-1-3 1 0,4 2 1 0,-6-1-1 16,2 0 7-16,-2 0-3 0,0-1 3 15,0-4 4-15,0-3-2 0,1-5 11 0,3-3 2 16,-1-4 4-16,0-2 6 0,5-5-4 16,0-3 0-16,0-3-5 0,-3-3-10 0,3-2-8 0,-5 0-41 15,-1-6-76-15,-6-3-145 0,1-5-244 0,1 4-209 16,2 2 594-16</inkml:trace>
  <inkml:trace contextRef="#ctx0" brushRef="#br0" timeOffset="185798.2225">25141 14290 1031 0,'0'0'116'0,"0"0"-3"0,0 0-11 0,0 0-43 15,0 0-46-15,0 0-23 0,123-95-3 0,-75 95 10 16,1 0 2-16,-2 0 2 0,2 3 1 15,-8 5-8-15,0-1-7 0,-2 2-24 0,-6 2-45 16,-2-1-92-16,-2 1-150 0,-9-2-258 0,-8-4 390 16</inkml:trace>
  <inkml:trace contextRef="#ctx0" brushRef="#br0" timeOffset="189387.3831">16228 16765 0 0,'0'0'0'0,"0"0"0"0,0 0 153 0,0 0 64 16,0 0-30-16,0 0-70 0,0 0-97 0,0 0-82 16,0 0-72-16,0 0-5 0,0 0 37 0,0 0 55 15,12-41 67-15,-1 41 30 0,0 0 13 16,6 0 4-16,0 1-7 0,3 1-6 0,5 0-9 15,1-1-1-15,6 2 6 0,4-1 1 0,4-1 6 16,5 0-7-16,1 0-10 0,4 1 0 0,1-1-8 16,7 0 2-16,0 0-1 0,7 1 0 15,0 0 2-15,7 0 4 0,4 0 1 16,-1 2-1-16,4 0-6 0,1 0-7 0,0 2-3 0,-1 0-2 16,3 1 1-16,0 1 9 0,0 0 2 15,3 0-3-15,-2 1-2 0,4-2-5 0,1 0-3 16,0 0 5-16,5-1 4 0,3-1-6 0,-1-1-3 15,5 1-8-15,0 0-5 0,2-2 1 0,-1 0 3 16,-1 0 0-16,-2 0-2 0,-1 0-2 0,-1 1-1 16,0-2 4-16,-2 3 2 0,-1-2 7 15,-2-2 6-15,0 1 1 0,-3 0 4 0,-2-1-4 16,0-1-11-16,-1 1 1 0,-2-1-5 16,-2 0 5-16,0 0 1 0,-2 0 4 0,-6 0-1 0,-2-1-2 15,-2-4 7-15,1 0-2 16,-5-4 8-16,3 1 2 0,-4-3-1 0,0 0 2 0,-4-2-4 0,-3-1 1 15,-5 1 5-15,-4 1-2 0,-4-2 5 16,-1 0-2-16,-2-1-7 0,-1-1-2 0,-3-1-9 16,0 0 1-16,0 1 2 0,-5-1 2 15,2 0 3-15,-8 1 6 0,0 2 11 0,-6-3 5 0,-1 2 12 16,-3-2 0-16,-5-1-10 0,2 1-7 16,-6-2-11-16,0-2-9 0,0-2-1 15,-5 0-6-15,-2 0-3 0,0-1-4 0,0 0-5 16,-5 2 2-16,1 1-5 0,-3-1 1 0,1 3 1 15,-2-1-7-15,-1 1 1 0,1 1-2 0,-1 0 3 16,-1 0 2-16,3 0 4 0,-2 1-2 16,0-1-5-16,-2 0 5 0,0 1-4 0,-3-2 2 15,1 1 2-15,-1 1-3 16,-3-3-1-16,-3 1-5 0,0 0-5 0,-5-1-3 0,-7 1 0 0,-2-2 7 16,-7 0 4-16,0 2-6 0,-7-3 1 0,-3 2-4 15,-4 1-1-15,-5 1 5 0,-2-1 1 0,-7 1 1 16,-2-2-1-16,-1 2-1 0,-3-1 2 0,-3-1-4 15,-2 2 2-15,0 1 1 0,-3 2 1 16,2 3 2-16,-2-3-3 0,-1 5 5 0,-1 2-2 16,-1 0 4-16,-2 0 4 0,2 1-6 0,-3 0 3 15,-2-1-2-15,-3 2-1 0,-3-1 5 0,1 2-4 16,-1-1 4-16,0 4-1 0,-3 0-3 16,-2 2 1-16,-4 0-5 0,-1 0 4 0,-3 4 1 15,-4 2 1-15,-3 2 3 0,0 0-3 16,-4 2 0-16,-3 2 1 0,-3-1-1 0,1 4 2 15,-2 0 2-15,4 0 0 0,-2 1-2 0,4-2-4 16,4 2 3-16,2 0-3 0,10-1 2 0,5-1 2 16,8-2-4-16,4 0 0 0,9-1-3 15,9-2 2-15,7 2 0 0,10-2 0 0,10 0-1 16,10-1-6-16,12-1-4 0,5-1-8 0,8 4-11 0,5-2-11 16,2 3-21-16,4 1-16 0,-1 1-17 15,9 1-8-15,4 1-11 0,11 1-34 16,6 2-76-16,12-1-129 0,-9-4-270 0,-8-3-235 0</inkml:trace>
  <inkml:trace contextRef="#ctx0" brushRef="#br0" timeOffset="190461.9887">17647 16782 0 0,'0'0'0'0,"0"0"0"15,0 0 0-15,0 0 0 0,0 0 0 0,0 0 0 16,0 0 0-16,0 0 0 0,0 0 0 0,0 0 0 15,0 0 0-15,0 0 144 0,0 0-27 16,2-94-23-16,-1 88 0 0,-1 1 9 0,0 2 17 16,1 1 17-16,-1 0 4 0,0 2-14 0,0 0-33 15,0 0-41-15,0 0-40 0,0 0-37 16,0 0-17-16,0 0-25 0,0 2 3 0,0 0 20 16,0 3 17-16,0 3 31 0,0 2 5 0,-1 1-4 15,0 3-1-15,1 1-1 0,0 2-1 16,-2 1 4-16,0 3 2 0,0 2 2 15,1-1-4-15,0 4 0 0,-3 0 4 0,0-1 6 16,3 1 9-16,-2 3-2 0,-3-3-3 0,5 0-5 16,0 0-5-16,0-1 6 0,1 2-4 0,0 0 4 0,0 0-6 15,-1 0-2-15,1 1-5 0,1 0 0 0,-1-3 0 16,-1 0 5-16,2 0 0 0,-1-3-2 16,0-4-5-16,0-1-3 0,0-3 2 0,1-2-1 15,-1-1 10-15,1-2-3 0,-1-1 7 0,1-1 2 16,-1-3-1-16,1-3 2 0,1 0-1 0,-2-1 5 15,0 1 3-15,3-1-2 0,-3 0 3 0,0 0-6 16,0 0 4-16,1 0 1 0,-1 0 0 16,1 0 0-16,0 0-2 0,0-1-6 15,3-4-19-15,0-1-31 0,-1 0-62 0,3-1-74 16,-4 0-99-16,3 2-170 0,-1 2-169 16,-3 0 608-16</inkml:trace>
  <inkml:trace contextRef="#ctx0" brushRef="#br0" timeOffset="190830.5317">17580 17395 53 0,'0'0'44'0,"0"0"-141"15,0 0 97-15,0 0 0 0,0 0 0 16,0 0 0-16,0 0 0 0,0 0 0 0,0 0 0 15,0 0 0-15,0 0 0 0,34 138 0 0,-28-116 0 0,0 0 0 16,1 2 0-16,1-3 0 16,0 1 0-16,-2-2 0 0,4-1 0 0,-1-1 0 0,0-4 0 15,1-3 0-15,-5-2 0 0,1-3 0 0,1 1 8 16,-3-2 86-16,5 0 18 0,-2-1 55 16,2-2 38-16,-1-1 14 0,6-1-14 0,0-3-65 15,6-8-34-15,1-5-30 0,-1-2-20 16,1-2 6-16,-2-1-9 0,1-2-5 0,1-2-3 0,-1 1-7 15,0 0-2-15,0 0-4 0,-2-1-6 16,-3 3-5-16,1 3-15 16,-4 1-27-16,-1 4-39 0,0 3-67 0,-3 0-71 0,1 4-93 0,-5 2-101 15,2 4-128-15,-2 1 374 0,0 0 146 16</inkml:trace>
  <inkml:trace contextRef="#ctx0" brushRef="#br0" timeOffset="192723.8787">18370 17568 55 0,'0'0'-6'0,"0"0"-43"0,0 0 49 16,0 0 0-16,0 0 0 16,0 0 0-16,0 0 0 0,0 0 0 0,0 0 0 15,0 0 0-15,0 0 0 0,0 0 0 0,7 129 0 16,-7-113 0-16,0 1 0 0,0-2 0 15,3 4 2-15,-3 2-3 0,0-2 0 0,0 3 1 16,1-2 0-16,-1-1 0 0,0-1 0 0,0-1 0 0,0-4 0 16,1 0 0-1,-1-1 0-15,0-3 0 0,0-2 37 0,0-1 12 0,0-3 59 0,0 0 56 16,-1-2 53-16,1-1 4 0,-1 0-44 0,-2 0-48 16,2-1-68-16,0-3-11 0,0-3-14 15,1-1-10-15,-1-1 0 0,-1-3 0 0,1-1-1 16,1 0 1-16,0-3-11 0,0-3 3 0,0 0-15 15,-4-7-3-15,12-4 7 0,-1-4-9 16,0 1 12-16,4 6-8 16,1 7-6-16,0 2-9 0,1 2-9 0,2 3-4 15,0 3-10-15,0 2-4 0,2 2-4 0,1 3-4 0,1 0 2 0,0 3 4 16,-1 0 6-16,-2 3 3 0,-1 4 5 0,-1 1 0 16,-2 1 0-16,-2 2 2 0,0 1 4 0,-3 3 3 15,-4 0 5-15,-2-2 3 0,0 3 5 16,-1-4 19-16,-2 0 0 0,-6 1 9 0,0 1-3 15,-2 1-13-15,-4 1 6 0,1-1-9 16,-4 0 12-16,1 0 1 0,-3-3 11 0,-2-1 3 16,-2-3-6-16,-1 0 3 0,4-1-12 0,-3-2 7 15,3 0 15-15,2-3-2 0,1-1 17 0,3 0 3 16,3-1-12-16,2 0 2 0,4-2-16 0,0-1-11 16,3-2-23-16,1-2-30 0,1-1-24 15,0-1-25-15,3-2-5 0,5-1 16 0,4-3 14 0,8-5 20 16,8-4-4-16,5-2-22 0,0-1-22 15,2 3-33-15,-4 2-15 0,-2 0-5 0,-2 0-7 16,6-1-7-16,-1-2 51 16,0-1 103-16,1-2 0 0,-3-3 0 15,0 0 0-15,-3 0 0 0,-3-1 0 0,-3 5 0 0,-1-1 0 16,-4 3 0-16,-3 1 0 0,-1 2 0 0,-3 2 81 0,-2 5 134 16,-4 3 32-16,-2 3-13 0,-1 5-38 15,0 3-81-15,0 1-117 0,0 0-103 0,0 3-25 16,-3 7 15-16,-3 4 55 0,2 4 68 0,-4 5 7 15,-2 4-1-15,2 4 0 0,-1 4-9 16,3 1-6-16,-2-1-9 0,1 1-8 0,5-4 1 0,0 0 2 16,1-5 0-16,2-3 4 0,-1-1-5 15,0-4 4-15,1-2 5 0,0-1 5 0,1-1 8 16,2-4 1-16,-2 0 4 0,0-4 13 16,0-1 6-16,3-2 13 0,-1 0 13 0,2 0 4 15,-2-1 9-15,4 0 3 0,-1-1 6 0,0-2-6 16,2 0-4-16,5 0-2 0,2-5-28 0,4-4-2 15,0-1-9-15,0-4-7 0,-2 0 14 0,-3 1-4 16,1-2-2-16,-3 3-4 0,-1 1-5 16,1 0-6-16,-7 3-3 0,1 2-6 0,-4 3-11 0,2 2-14 15,-4 1-25-15,1 0-24 0,-1 0-3 16,2 1 2-16,1 2 21 0,0 2 21 16,1 2 7-16,-1 0 6 0,3 2-2 0,-1-1 3 0,2 0 4 15,0 0 4-15,0-1 6 0,-1 0 1 0,2 0 2 16,1-3-3-16,-1 2 5 0,2-2 2 15,-1 0 0-15,0 0 10 0,5-2-2 0,-2 1 3 16,0-3 8-16,4 0-1 0,-2 0 7 0,2-4 4 16,3-1 4-16,-1-2 0 0,-4-2-2 15,3 0-6-15,0-2 3 0,0-1 1 0,-4 0 1 16,4-4 4-16,-5 1-6 0,-2-2-5 0,-1-1-6 16,-1-1 1-16,-1 2 0 0,-4 1 2 15,1 3-2-15,-3 2-3 0,-1 3-3 0,-1 3-11 0,0 3-20 16,0 1-40-16,0 1-61 0,0 0-30 0,-1 1 2 15,-2 5 31-15,-2 1 50 0,2 4 37 16,-5 4 10-16,2 3 3 0,2-1 1 0,1 3-4 16,2-2-5-16,1-3 1 0,0-1 1 0,4-1 7 15,3-1 7-15,-2-4 4 0,4 2 6 16,0-2-4-16,0 0 5 0,2-2 7 0,0 0 3 16,0-2 16-16,1-1 5 0,2-3 1 15,-1 0 7-15,0 0-5 0,4-6 0 0,0-1 2 16,0-2-8-16,1-1 1 0,2 0 0 15,-4-2-1-15,-1-2 4 0,0 0 1 0,-1-2 2 16,-2 0 1-16,-2-3-6 0,0 3-2 0,-2 1 0 16,-4 2-3-16,3 4-2 0,-6 2-10 0,0 2-13 15,0 2-24-15,0 2-33 0,-1 1-41 0,0 0-25 16,0 0 5-16,0 0 15 0,0 3 38 0,3 1 20 16,-1 1 5-16,-2 4 7 0,1 2 2 0,1 2 9 15,-1 3-1-15,3 2 8 0,0 3-5 16,-3 0-1-16,2 0 3 0,0-3-2 0,1-1 1 15,-3-3 18-15,0-1-11 0,1 0-3 0,0-1 1 0,-2 2-12 16,2 0 13-16,-2 0 13 0,0-1-2 16,0 1-1-16,-6-2-2 15,0 1 1-15,-2-2 3 0,-2 1 6 0,-4 1-1 0,-2-1-10 16,-3-1-17-16,-1 0-19 0,0-2 2 0,-1-1-14 16,2-2 7-16,3-2-2 0,0 0-23 0,4-3 3 15,1-1 0-15,3 0-3 0,0 0-5 0,5-3-34 16,-2-2-41-16,5 1-56 0,0-3 14 0,2 1 186 15,4-1 0-15,8-2 0 0,0 0 0 16,6-1 0-16,2-1 0 0,6 0 0 16,2-2 0-16,3 1 0 0,0-2 0 0,14-4 0 15,6-1 0-15,6-5 0 0,-1 0 0 0,-12 1 0 16,-5 2 0-16,-6 3 0 0,-5-1 0 0,-7 2 0 16,-1-1 0-16,-4 3 0 0,-6 1 0 0,-2 1 211 15,-2 2 13-15,-5 3 4 0,-2 1-25 0,-1 1-36 16,0 0-50-16,-3 1-45 0,-4 3-43 0,2 0-29 15,-2 2-20-15,-2 0-7 16,2 0-10-16,-1 3-6 0,0 3 1 0,0 2-3 0,4 2 12 16,0-1 10-16,1 3 1 0,3 1 9 0,0 0-1 15,0 1 4-15,1 1 9 0,7 2-2 0,-6 0 2 16,4 0-2-16,-3-2-7 0,-1-1 5 16,4-2 9-16,-4-1 2 0,-1 1 1 15,0 4-11-15,2-1-10 0,0 1-3 0,-3 3 2 0,0 0 8 16,0 0 5-16,-6 1 8 0,1-2-8 0,-3 1 11 15,0-2-5-15,-3-3 4 16,3-2 26-16,2-1 44 0,1-5 56 0,1 0 19 0,1-4-12 16,0-2-52-16,3 0-63 15,-1-7-38-15,1-1-10 0,8-4-11 0,-2-3 12 0,2-2 6 16,5-4 12-16,1-3 3 0,7-8-1 0,2-7-15 16,6-2 0-16,0-1 12 0,-6 7 4 0,-3 8 23 15,-1 2 9-15,-1 6 2 0,-4 2 10 0,3 5 1 16,-5 1-8-16,0 3-3 0,-2 5-19 0,-1 2-12 15,1 1-11-15,-3 0-11 0,-1 4-4 16,0 3-2-16,-1 1 2 0,2 3 2 0,-2 5 5 0,0 0 4 16,-4 4-1-16,3 2 0 0,-4-4-5 15,2-2-10-15,-2-2 16 0,0-2-21 16,0 0-34 0,0 1-61-16,0 1-130 0,0-1-137 0,1-2-154 0,-1-5 549 0</inkml:trace>
  <inkml:trace contextRef="#ctx0" brushRef="#br0" timeOffset="193526.5728">20732 17519 889 0,'0'0'52'0,"0"0"1"0,0 0 1 0,0 0-6 0,0 0-11 15,0 0-9-15,0 0-10 0,0 0 2 0,0 0 0 16,0 0-11-16,0 0-22 0,0 0-44 15,0 0-47-15,-7-58-6 0,4 63 4 0,0 2 36 0,-2 1 33 16,0 3 5-16,0 1 9 0,2 3-10 16,1 1-8-16,2 0-26 0,0 1-34 0,7 1-10 15,1-2-3-15,2-2 12 0,2-1 14 0,1 1 69 16,0-1 19-16,3 1 0 0,-2-1 0 16,2 0 0-16,-1-3 0 0,-1-1 0 15,1-2 0-15,-2-3 0 0,5 2 0 0,1-3 0 16,1 2 0-16,3-2 0 0,0-1 0 0,3 1 0 15,-3-1 0-15,-1-2 0 0,-1 0 0 0,-1 0 0 16,-3 0 69-16,0 0 69 0,-1-2 6 0,2-2 8 16,-2 1-5-16,-2-1 16 0,-7 2 11 15,-4 1 0-15,-3 1-12 0,0 0-32 0,0 0-49 16,-1 0-54-16,-2 0-29 0,-2 0-33 0,2 0-10 16,-2 0-1-16,-2 0 12 0,0 2 17 0,-2 2 2 15,0 0 1-15,0 2-5 0,-1 2-4 0,0-2 7 16,0 3-2-16,3-1-9 0,1 2 9 0,3-3-5 15,0 1 21-15,3-1 10 0,0-1-1 16,0-1 16-16,4-2 0 0,1 1 15 16,2-2 7-16,6 1 0 0,2-1 1 0,4-2-15 0,3 0 1 15,3 0-10-15,3-5-10 0,2-1 7 0,1-1-11 16,0-2 12-16,2 0-2 16,3-5 6-16,3-2-1 0,-2-1-25 0,-1-4 8 0,-8 5-11 0,-8 2 7 15,-6 3 13-15,-4 4-6 0,-1 1-6 16,-4 3-17-16,-1 0-21 0,-3 3-13 0,0 0-3 15,0 0 4-15,1 3 10 0,2 3 6 16,-2-1-1-16,0 4 4 0,1-1 10 0,2 0 9 0,-1-1 16 16,1-1 14-16,2 0-1 0,2-2 9 15,6 1 1-15,-2-3-6 0,15 0 9 0,6-2-8 16,8 0-21-16,4-8 6 0,-3-3-1 16,-3-4 6-16,-3 0 9 0,-3-4 3 0,-1 1-10 15,-2-3-13-15,-2-1-11 0,-6-2-20 0,2-1-6 16,-6-1-3-16,-2 0 2 0,-5-2 13 0,-3-3 6 15,-4 2 10-15,-2-3 14 0,-3 3 4 16,-1 1 11-16,-4 2 2 0,-5 1-4 0,-4 4-9 16,0 3-17-16,-2 5-20 0,-2 4-17 0,0 6-12 15,-3 3-8-15,-1 2 3 0,-1 9 6 16,-1 4 0-16,-2 4 12 0,1 6 6 0,2 4-2 16,0 2 6-16,1 4-3 0,5 3 1 15,0 2 8-15,4 3-1 0,3 2 3 0,3-5-3 0,2-3-9 16,4-4 12-16,0-2-24 0,2 3-22 0,-1 2-84 15,3-6-235-15,-1-9 185 0</inkml:trace>
  <inkml:trace contextRef="#ctx0" brushRef="#br0" timeOffset="193793.6687">20700 18206 1195 0,'0'0'80'0,"0"0"26"0,0 0-8 0,0 0-16 0,0 0-35 0,0 0-31 0,0 0 1 16,0 0 17-16,0 0 33 0,0 0 14 0,126-123 2 16,-80 113-12-16,6-3-19 0,4 2-6 0,5 0-20 15,4 4-4-15,3-1-3 0,0 2-17 16,1 2 3-16,0 0-13 0,0 3 3 0,-2 1 11 15,-2 0-13-15,-5 0-18 0,-4 0-45 16,-6 3-81-16,-3 2-103 0,-6-1-161 0,-14 0-281 16,-10-2 172-16</inkml:trace>
  <inkml:trace contextRef="#ctx0" brushRef="#br0" timeOffset="209209.7486">8435 3019 905 0,'0'0'-3'0,"0"0"23"0,0 0 21 16,0 0 27-16,0 0 4 0,-120-112-2 15,109 100-20-15,-1 0-8 0,2 2 5 0,0 0 23 0,0 3 16 16,2 1 9-16,3 0-9 16,-1 4-19-16,4-1-14 0,-2 1-11 0,0 1-8 0,3 1-10 15,1 0-8-15,0 0-7 0,0 0-6 16,0 0-5-16,0 0-3 0,-1 0-3 0,-1 0-3 15,-1 2 3-15,-1 2-1 0,-1 3 2 0,-1 1 4 16,-4 2-3-16,0 3 2 0,1 1-2 16,-5 2 1-16,-1 5 1 15,-1 3 3-15,0 3 4 0,-5 3 2 0,0 3-1 16,2 5 0-16,-5 4-1 0,-1 3 1 16,3 1 0-16,-4 2-1 15,1 2-1-15,-1-1-1 0,2 4 2 0,3 2-3 0,-1 2 2 0,2 0-1 0,1 2-2 0,3 2 2 16,-1 2-1-16,-1 1-1 0,-1 4 2 0,3 4-2 15,-5 1 3-15,0 3 2 0,-2 3-3 0,-3 5 2 16,-3 3-2-16,0 2 1 0,-5 3 2 0,-4 1 1 16,-2 1 2-16,-4-1 1 0,-2 2 3 0,-3 0-1 15,-2-1 0-15,1-1 0 0,-2-2-1 16,1-4 0-16,2-3 1 0,2-6 2 0,1-4 1 16,0 0 5-16,4-3-1 0,0 0-1 15,0-2-1-15,4 1-4 0,-2-1 3 0,2 0-2 16,1-4-1-16,3-1 4 0,1 1-7 0,2-4 0 15,2 1-2-15,0 0-2 0,1-1 1 0,2-1 0 16,-1 0-1-16,5-1-1 0,-1-2 2 16,0 1-1-16,2-2 1 0,1-3-1 15,0-2 0-15,3-3-1 0,-2-2 0 0,1-1-3 0,6-3 2 0,0-1 0 16,-1-3-1-16,3-1 3 0,1-2-2 16,1 1-1-16,-1 1 1 15,0-1-1-15,-1 1 0 0,1 0 2 0,-1 2-2 0,3 1 1 16,-3-3 0-16,3 1 0 0,-1 1 1 0,-2-3-1 15,1 3-2-15,1-1 2 0,-1-2 0 0,-1 0 0 16,2-1 4-16,-1 1-2 0,-1-2 0 0,0 5-1 16,1-3-2-16,-1 1 3 0,0-7 3 0,0-1-1 15,0-5-1-15,1-1-1 0,1-1-2 16,0 0 2-16,0 0 1 0,1-1-3 0,0-2 1 16,1 2 0-16,-2-2-5 0,1 1 4 15,1-3 0-15,0-1-2 0,-1 2 5 0,1-2-2 16,-2 1 2-16,2 3 1 0,-1-2-5 15,0 0 2-15,-3 1 0 0,3-1-3 0,0-2 5 0,0 2 1 0,-3-1 0 16,3 1 0-16,0-2 1 0,-1 0-4 16,0-3-3-16,3-1 0 0,-1-1-2 15,0 1 4-15,0 1 0 0,-2-1-1 0,2 2 2 16,0 0-2-16,-1-2-1 0,2 0 4 0,-1-3-5 16,3-1 1-16,1-1-1 0,-3-1 0 15,4 0 4-15,-2 1-2 0,0-1-1 0,0 1 3 0,2-1-6 16,-2 1 2-16,0-2 5 0,0 1-2 0,2-1-1 15,-1 1 0-15,0-3-2 0,0 1-1 16,1-1 4-16,-1-2-3 0,2 1 1 16,0-2 2-16,0 0-4 0,0 0 3 0,0 0 2 0,0 0-4 15,0 0 3-15,0 0-1 16,0 0-2-16,0 0 1 0,0 0-7 0,0 0 3 0,0 0 0 16,0 0-2-16,0 0 7 0,0 0-3 15,0 0-2-15,0 0 3 0,0 0-2 0,0 0 3 0,0 0 1 16,0 0 2-16,0 0 3 0,0 0-2 15,0 0-1-15,0 0-1 0,0 0 0 0,0 0 0 16,0 0 0-16,0 0-3 0,2 0-5 0,-2 0-1 16,0-2-6-16,0 1-5 0,0 0-2 15,0 0-10-15,0 0-13 0,0-2-29 0,0 0-104 16,0-7-131-16,3-3-229 0,-2 0-222 0,1 4 380 0</inkml:trace>
  <inkml:trace contextRef="#ctx0" brushRef="#br0" timeOffset="209763.7334">5680 8531 0 0,'0'0'0'0,"0"0"86"0,0 0 191 0,0 0 11 15,0 0-72-15,0 0-55 0,0 0-57 0,0 0-37 16,0 0-18-16,0 0-12 0,0 0-4 0,0 0 0 16,0 0-3-16,0 0-5 0,-45-31-1 15,45 31-3-15,0 0 5 0,0 0 10 0,0 0 10 16,0 0 10-16,0 0 7 0,-2 0 2 0,-1 0-24 16,2 0-16-16,-4-1-18 0,0 1-15 0,-2 2 10 15,3 0-1-15,-1-1 1 0,1 1-3 16,2 2-5-16,-2-1-5 0,-1 2-3 0,-1 1-1 15,3 1 4-15,-1 4 1 0,-1-1 3 0,3 3 4 16,-1-2-6-16,3 2 3 0,-3-4-2 16,3 0 0-16,0 1 5 15,0-1 1-15,0 3 2 0,0 0 3 0,1 1 2 0,2 0-4 16,-1 1 4-16,0 0-4 0,4 0 1 0,-3 0-2 16,3-1 0-16,-1 0 0 0,1 0 1 15,-2-2 3-15,5 1 1 0,0-2 2 0,0 0-1 0,1 0-1 0,1-3 1 16,1 1 0-16,-2-2 0 0,4 2-1 0,-1-3-1 15,1 1-2-15,-1-3 1 0,0 1 6 16,1-3 6-16,0-1 11 0,1 0 10 16,-2-3 3-16,4-4 1 0,-4-1 0 0,4-3-3 15,-3-1 2-15,5-4-4 0,-1-2-3 0,2-3-5 16,1-2-6-16,0-4-5 0,-1-1-4 0,1-3-5 16,-2 1-14-16,1-3-35 0,0 3-52 15,-4 2-60-15,2 3-56 0,-4 4-30 0,-1 6-27 0,-2 7-51 16,-5 6-120-16,-2 2 1 0,-3 6 437 15,-1-2 0-15</inkml:trace>
  <inkml:trace contextRef="#ctx0" brushRef="#br0" timeOffset="210482.9147">5527 8553 0 0,'0'0'0'0,"0"0"0"16,0 0 0-16,0 0 0 0,0 0 218 0,-59-122-25 15,48 106-15-15,-3 2-14 0,-2 3-23 0,4-2-13 16,-7 3-13-16,5-1-6 0,-5 2-6 0,0 1-21 16,-2 1-22-16,-1 1-11 0,-5 4-8 15,3 2-7-15,-7 0-7 0,-4 2-6 16,1 8-4-16,-4 1-3 0,-2 3-2 0,0 6-3 0,-3 2 0 16,1 4-1-16,-6 4 0 15,4 3 2-15,-4 1 1 0,1 5 5 0,1 2 0 16,-1 2 2-16,4 0 5 0,4 0-1 0,5 1 6 15,3-1 0-15,2 2-3 0,5-2 1 0,-1 3-9 16,8 0-5-16,2 2-7 0,5 2-2 0,2 0 2 0,6-1 0 16,2-1 3-16,1 0 1 0,7 3-5 15,3-3-2-15,6 1-1 0,3-3 1 0,1-1 0 16,3-3-1-16,6-1 2 0,0-2-4 16,1-2 2-16,6-2 4 0,1-1-2 0,3-3 4 15,3-3 0-15,0-5-2 0,2 0-1 16,0-6 2-16,4-4 1 0,2-2 4 0,5-4 2 0,0-4 0 15,1-2 2-15,6-1 2 0,0-4 0 0,0-8 0 16,-2-4 1-16,-1-4-3 0,-1-7 1 16,-1-3-2-16,-3-5-1 0,-1-3 3 0,-1-4 2 15,-3-3 2-15,-1-2-1 0,-3 0-1 0,-4-2 0 16,-5 2 3-16,-5 0 7 0,-5 3 6 16,-6 3 8-16,-6 1 11 0,-5 2 5 0,-5-2 5 15,-6 0 0-15,0-3-7 0,-10-2-7 0,-5-5-8 16,-8-1-6-16,-6-1-15 0,-7-2 0 0,-6-1-6 15,-8 0-1-15,-6-3 4 0,-7 3-5 0,-4 2 3 16,-9 4-4-16,-3 3-5 0,-6 10 2 16,-7 5-2-16,-8 9-5 0,-2 7 0 0,-7 12-10 15,-3 3-5-15,-1 14-5 0,1 12-2 16,-1 11-3-16,3 9-10 0,8 9-18 0,10 7-48 0,10 5-80 16,14 4-137-16,25-15-302 0,18-20-879 0</inkml:trace>
  <inkml:trace contextRef="#ctx0" brushRef="#br0" timeOffset="213156.8533">16480 2858 0 0,'0'0'0'0,"0"0"0"16,0 0 0-16,0 0 0 0,0 0 0 0,0 0 0 15,0 0 0-15,0 0 0 0,0 0 0 0,0 0 0 16,0 0 0-16,0 0 0 0,-12-3 0 15,12 3 0-15,0 0 0 0,0 0 0 0,0 0 0 16,0 0 0-16,0 0 0 0,0 0 0 16,1 0 0-16,-1 0 0 0,1 0 0 0,1 0 0 15,0 1 0-15,3 2 0 0,2 0 0 0,3 2 0 16,3 1 0-16,3-1 0 0,-1 1 0 0,3 0 0 16,2 2 0-1,3-3 0-15,1 1 0 0,-1-1 29 0,4 0 23 0,-3 0 0 16,5-1-7-16,4 3-1 0,4-4-2 15,0 1-6-15,1-1-3 0,4 1-1 0,3-3-4 0,1 1-3 16,2 1-6-16,1-1-6 0,3 0 0 0,-1 2-3 16,-1-1-2-16,2 2-3 0,0-1-2 0,2 1-2 0,-1 3 0 15,0-1 2-15,-1-1-2 0,2 4 2 0,1-1-2 16,-2 1 0-16,2 1 1 0,0-1-4 16,-3 2 7-16,1-1 1 0,1 0 2 15,-2-1 4-15,0 2-4 0,-2 1 1 16,-5 0-2-16,5 2-4 0,-4 1 2 0,-1 1-2 15,-3 2 2-15,4 0 4 0,-1 2 1 0,1 2 5 0,-2-1 3 16,4 0 7-16,-4-2-6 0,-2 3-5 0,5 0-4 16,-4 2-5-16,0-1 7 0,1 0 7 15,-2 0 1-15,3 1 4 0,-4 1-3 0,5-1-1 16,-2 3 6-16,-3-1-2 0,1 0-1 16,-1 0 5-16,4-1-2 0,-4 2-2 0,-4-2 4 15,3 2-8-15,0-1 0 0,-1 1 7 0,1-1 1 16,-1 1 4-16,-3 2-6 0,2 1-4 0,-1-1-2 15,-3 4-2-15,4-1 2 0,-3-1 1 0,2 1-8 16,1 1-2-16,-3 2 0 0,3 0-7 0,-1 1 3 16,0 3-1-16,2 0-2 0,-1 2 3 15,2 0-1-15,-5 2-1 0,5-1 0 0,-3 1 1 16,0 1 0-16,1 0 0 0,-2-1 1 0,-3 1-4 16,-1-2-2-16,-2 0-1 0,0-2 0 0,-2-2 2 15,2 0 1-15,-4 0 1 0,3 1 2 16,-5-2-4-16,2 2 3 0,-4-1 2 0,1 0-2 15,-3 0 0-15,-2 1-1 16,1-1-4-16,-2 1 2 0,-2-2-2 0,1-1-1 0,-1 2 2 16,1-3 1-16,-2 0-1 0,-1-1 4 0,3-2-2 0,-5 2 0 15,2-1 1-15,1 0 0 0,-2 2 0 0,1 1 1 16,-4-1 1-16,2 1-1 0,0 1 1 16,1 0 0-16,-2 0 2 0,1-1 0 0,-1 1-1 15,1-2-1-15,1 2-2 0,-3 0-3 0,1-3 4 16,-2 3 0-16,-1-3 0 0,1 0 3 15,-1-1-3-15,-1-3 1 0,-1 0 1 0,0 3-3 16,0-5 2-16,-1 1-1 0,-3-2-1 16,4 0 2-16,-2 0-2 0,0-2-1 0,-1 1-1 0,1-2 0 15,-2 0 2-15,-1-3 1 0,0 1 2 16,1 1 1-16,-1-2-2 0,0 2 1 0,1-5-4 16,-1 3 1-16,0-2-1 0,0-1 0 0,1-1 1 15,-2 0 0-15,1 2-1 0,-1-1-1 16,1-1 0-16,-1 0 4 0,-2 0 0 0,0-1 3 0,3 0 4 15,-5 0 1-15,-1 0 10 0,2 0 4 16,-3 0 4-16,0 2 6 16,-3-1-2-16,-2 2 0 0,-1 2 0 0,-2 0-4 0,-3 3 0 15,-1-2-3-15,-1 3-5 0,-3-2 0 0,-1 2-9 16,2-3-4-16,-2 2-1 0,-3 0-1 0,0 0 3 16,-1 1 0-16,0 1-1 0,-2 0 0 0,-1-1 2 15,1 0-3-15,-1 0-3 0,-1-2 6 16,-2 3-5-16,1 0 3 0,-1-1 3 0,-2 3-9 15,0 0 4-15,-3-3-2 0,-2 3 0 0,-1-2 6 16,-5 1-5-16,4 1-1 0,-5 0 1 0,-1-2-6 16,4 1 5-16,-3-2 0 0,4-3 0 0,0 2 0 15,0-4 1-15,3 0 0 0,0-2 0 16,2 0 4-16,2-2-5 0,0 1-1 16,-1-2 1-16,3-1-4 0,-2-2 3 0,-2 4 0 15,4-4 0-15,-3 2 1 0,-2 0-3 0,0-3 0 0,-1 2 0 16,1-2-2-16,-2 1 1 0,2 0 3 15,0-1 0-15,0 1 0 0,-1-1 0 0,4-1-1 16,-2 1 1-16,0-1 2 0,1 2-2 0,3-4-1 0,-1 2-2 16,4-2-1-16,1-1 1 15,0 1 2-15,2-2-1 0,-1 0 2 16,4 2-3-16,-2-1-3 0,0 0 1 0,-1 0-2 0,5-1 3 16,-3 0 1-16,4 0 0 0,1-1 1 0,1-1-1 15,2 0-1-15,1-1-1 0,1-1 3 16,4 0 0-16,3 0 2 0,0-1 0 0,1-2-3 0,5 1 3 15,0-1-3-15,0 1 3 16,4-1 1-16,0 0-3 0,0 0 0 0,0 0-3 0,0 0-4 16,0 0 4-16,0 0 0 0,0 0-1 0,0 0-2 15,0 0-1-15,0 0-3 0,0 0 0 16,0 0 2-16,0 0-1 0,0 0 1 0,0 0 0 16,0 0-1-16,0 0-1 0,0 0 0 15,0 0-6-15,0 0-9 0,0 0-22 0,0 0-42 0,0 1-22 16,-2 3-42-16,-4 1-76 0,1 1-117 15,-3 0-257-15,4-2-327 0</inkml:trace>
  <inkml:trace contextRef="#ctx0" brushRef="#br0" timeOffset="214061.4263">17265 8089 0 0,'0'0'0'0,"0"0"0"0,0 0 0 0,0 0 107 0,0 0 60 0,0 0-75 15,0 0-28-15,0 0-1 0,0 0-3 0,0 0-4 16,0 0-17-16,0 0-14 0,0 0-11 15,-73-80-12-15,67 79-6 0,3 1-6 0,-4-1 1 16,3 0 2-16,-5-1 6 0,-1 2 6 0,-1-1 5 16,-3 1 3-16,0-1 4 0,-1 1 1 15,0 0 5-15,-1-1 7 0,1 1 7 0,-3 0 6 0,3-1 1 16,-4 0 0-16,1-1-2 16,-3 1-5-16,-1 0-2 0,-2 1-9 0,-1 0-8 15,-1 0-3-15,-2 0-2 0,-2 0 1 0,-1 0-1 0,-1 2-2 16,-3 1 3-16,2-1-3 0,-7 2-2 0,1-1 1 15,0 5-3-15,-3 0 0 0,0 1 1 0,-2 3 0 16,-3-2-3-16,1 3 2 0,0 0-1 0,-2 1-2 16,3 3 1-16,-3-2-3 0,1 3 2 15,2-1-1-15,0 1 0 0,3-3 2 0,-2 3-1 16,3-3 1-16,1 3-1 0,1 0 0 16,1 1-2-16,0 1-1 0,-1 1 2 0,-3 3 0 15,2-2 3-15,-1 2 1 16,-2-3-3-16,5 2 1 0,-2 1 0 0,0-2-2 0,4 1 3 0,0 1-2 15,2 2 0-15,1-1 0 0,-1 2-3 0,3-2 0 16,1 3 1-16,1-2-2 0,6-1 1 0,0 1-2 16,6-2-3-16,-1 1-1 15,6-1 0-15,0 2-2 0,3 0 2 0,1 1-1 0,3 0-4 16,0 1 3-16,3 1-1 0,2 0 0 0,-3 2 7 16,6 0-3-16,-3-1 3 0,0 0 0 15,6-1-4-15,-1-1 4 0,4-2-1 16,2 1 0-16,1 0 3 0,2-2 0 0,5 0 1 0,1 0 5 15,2-1 2-15,4 0 1 0,3-3 2 0,2 2-1 16,3-3-1-16,2 0 0 0,4-3-1 16,-1-1-1-16,5-1 1 0,5-1 3 0,2-2 3 15,1 0-1-15,5-3 4 0,6-3 3 0,-1-3-1 16,5 1 0-16,1-3-2 0,1-1-2 16,2 1-4-16,1-1 2 0,2 0 0 0,3 0 0 15,-1 0 1-15,1-1-2 0,2 1-4 16,-4 1-2-16,4-1-1 0,-5 0-4 0,4 1 3 0,-4-1 1 15,3 0-2-15,-4 4 1 0,0-2-5 0,-3-1-3 16,-1 2-2-16,-4-1-6 0,0-2-14 16,-4 0-25-16,-4 0-57 15,2 1-104-15,-6-2-164 0,-13 0-280 0,-13 0 438 0</inkml:trace>
  <inkml:trace contextRef="#ctx0" brushRef="#br0" timeOffset="215593.1876">14317 11039 1317 0,'0'0'25'15,"0"0"38"-15,0 0 20 0,0 0-1 16,0 0-39-16,0 0-70 16,0 0-120-16,0 0-47 0,0 0 21 0,0 0 52 0,0 0 93 15,0 0 42-15,0 0 1 0,0 0-2 0,59-13 1 0,-35 22 2 16,2 2-2-16,-2-2-1 0,1 2-3 0,3-2-5 15,-5 1 3-15,1-4 4 0,-2-1 6 16,1-3 14-16,1-2 13 0,-1 0 16 0,0-2 17 16,2-6 13-16,-1-4 6 0,3-2 0 15,-1-4-10-15,2-1-11 0,0-2-5 0,1-3-6 16,3-3-4-16,0-1-4 0,3-4-4 0,2-1 6 0,2-2-5 16,2-3-5-16,5-3-12 0,3-2-17 15,4-4-7-15,5-2-5 0,0-2-1 0,2-1 0 16,0 3-1-16,1 1-1 0,0 1-1 15,-4 4-1-15,1 5-1 0,-5 3-2 0,-3 4-2 0,-7 4-1 16,-2 4-6-16,-5 6-8 0,-4 2-17 16,-8 4-30-16,-1 4-43 0,-5 2-58 0,-2 3-87 15,-4 2-106-15,-2 2-163 0,-4 4-162 16,-1-2 578-16</inkml:trace>
  <inkml:trace contextRef="#ctx0" brushRef="#br0" timeOffset="216722.3442">14460 11767 0 0,'0'0'0'0,"0"0"0"0,0 0 0 16,0 0 0-16,0 0 0 0,0 0 0 15,0 0 0-15,0 0 0 0,0 0 0 16,0 0 0-16,0 0 0 0,0 0 0 0,-31-12 0 16,31 19 0-16,0 3 0 0,0 1 0 0,0 2 0 15,1 2 0-15,-1 2 0 0,2-1 0 0,2 5 0 16,0-1 0-16,4-1 0 0,-2 2 0 0,3-2 0 15,0-2 0-15,2 1 0 0,1-3 0 16,0-1 0-16,0-1 0 0,2-4 0 16,-4 1 0-16,1-4 0 15,-1-1 0-15,-2 0 0 0,4-1 0 0,-2-2 10 0,4 0 153 16,3-2 18-16,1-2 12 0,4-5-8 0,3-2-20 16,3-3-12-16,6-3-18 0,3-5-18 0,10-3-20 0,6-4-22 15,4-2-12-15,5-5-14 0,4-5-5 0,3-1-9 16,3-3-5-16,4-2 0 0,2-2-3 15,6 0-5-15,2-2-3 0,0 3-4 16,1 1-2-16,-3 1-4 0,-4 2-3 0,-8 5-4 16,-4 3 0-16,-10 5 1 0,-5 5-3 0,-9 6 2 0,-2 4-6 15,-4 5-4-15,-3 4-6 0,-4 5-16 16,-2 0-29-16,-3 11-69 0,-7 5-118 0,-5 4-185 16,-5 0-205-16,-2-7 347 0</inkml:trace>
  <inkml:trace contextRef="#ctx0" brushRef="#br0" timeOffset="217545.9982">14428 12848 0 0,'0'0'0'0,"0"0"0"16,0 0 0-16,0 0 0 0,0 0 0 0,0 0 0 16,0 0 0-16,0 0 0 0,12 128 0 0,-4-116 0 15,-2 1 0-15,3-2 0 0,0 0 0 0,1-4 0 16,2 0 0-16,-1-3 0 0,2 0 0 15,-2-2 0-15,0-1 68 0,1-1 102 0,0 0 14 16,4-5 9-16,0-3-3 0,7-4-8 0,4-6-15 16,9-2-19-16,5-8-19 0,10-6-26 15,8-9-27-15,7-7-17 16,6-6-12-16,5-6 0 0,0-2-3 0,6-2-8 16,1-2-4-16,2 0-10 15,5 0-4-15,3 0-3 0,-1 4-4 0,-1 2-1 0,-5 5-5 0,-5 4-4 16,-9 9-7-16,-8 8-4 0,-7 8-8 0,-6 8-13 15,-4 7-15-15,-1 6-33 0,-5 4-77 0,0 6-136 0,-13 3-287 16,-10-2-161-16</inkml:trace>
  <inkml:trace contextRef="#ctx0" brushRef="#br0" timeOffset="218219.9195">14460 13871 0 0,'0'0'0'0,"0"0"0"16,0 0 0-16,0 0 0 0,0 0 60 15,0 0 127-15,0 0-34 0,0 0-21 0,0 0-20 16,0 0-29-16,0 0-29 0,0 0-17 0,0 0-14 15,0 0-12-15,-85-16-11 0,85 16-12 0,0 0-8 16,0 0 8-16,1 0 9 0,1 0 17 0,1 0 16 16,-1 0 6-16,2 0 9 0,0 0 9 15,1 0 14-15,-1 0 26 0,6-3 25 0,1-3 17 16,6-4 1-16,6-7-23 0,7-4-23 16,7-6-24-16,7-7-17 15,9-6-8-15,8-7-8 0,6-7-1 0,8-7-3 0,6-5 0 16,3-3-3-16,5-3-4 0,5-3-3 0,5-1-4 0,4 0-2 15,7 2-3-15,-1 1-6 0,2 2-1 0,-4 4-4 16,-6 7-1-16,-6 7-5 0,-11 9-9 16,-9 12-6-16,-5 9-11 0,-11 9-11 0,-7 8-15 15,-9 6-28-15,-1 3-44 0,-8 11-61 0,-8 5-89 16,-2 5-121-16,-11 7-177 0,-5-5 271 0,-4-6 307 0</inkml:trace>
  <inkml:trace contextRef="#ctx0" brushRef="#br0" timeOffset="219073.2679">14287 14954 0 0,'0'0'0'0,"0"0"0"0,0 0 0 16,0 0 0-16,0 0 218 0,0 0-25 0,0 0-31 15,0 0-21-15,0 0-17 0,0 0-12 16,0 0-16-16,0 0-13 0,0 0-14 0,0 0-10 15,-58-84-4-15,63 77-7 0,4-4-3 0,2-4-2 16,4-6-8-16,8-6-2 0,9-4 4 0,5-8 4 16,10-3 10-16,6-5 2 0,11-7-3 15,7-4-3 1,10-5-5-16,9-8 1 0,4-1 0 0,7-4 1 16,4-5 0-16,2-1-5 0,-1-1 1 0,3 0-10 0,0 2-6 0,-5 3-2 0,-4 7-11 15,-12 7 2-15,-13 6-5 0,-10 10-3 16,-14 10 1-16,-13 12-4 0,-9 10-5 0,-9 7-9 15,-5 6-7-15,-1 3-12 0,-4 4-10 0,-3 6-16 16,-2 6-31-16,-1 5-29 0,-4 6-30 0,-2 3-13 16,-7 7-16-16,-5 5-55 0,-5 3-93 15,-2 3-174-15,1-10 191 0,9-12 307 16</inkml:trace>
  <inkml:trace contextRef="#ctx0" brushRef="#br0" timeOffset="219919.9223">14429 15963 0 0,'0'0'0'0,"0"0"0"0,0 0 0 16,0 0 0-16,0 0 0 0,0 0 0 0,0 0 0 15,0 0 0-15,0 0 0 16,0 0 0-16,0 0 32 0,0 0 70 0,0 0-5 0,-27-57-12 16,25 55-12-16,2-2-8 0,0 1-12 0,-1 0-7 15,1-1-6-15,0 1-3 0,0-3-2 0,0-1-1 16,0 0 1-16,1-3 2 0,3 0 6 0,1-3 4 15,2-5-3-15,3-3 1 0,2-2-5 16,0-5-2-16,10-4 4 0,3-4-1 16,4-7 5-16,9-6 3 0,10-8 3 0,6-5 5 0,12-8-1 15,10-6-3-15,12-7-4 0,9-9-7 0,11-6-8 16,6-8-7-16,7-2-9 0,6-3 1 0,0 6-2 16,2 5 1-16,-8 7-5 15,-5 7-4-15,-12 8-4 0,-9 10-3 0,-12 11 2 0,-10 12-3 16,-12 11-2-16,-12 9-6 0,-10 11-26 0,-9 9-74 15,-10 5-169-15,-7 3-326 0,-9 2-54 16</inkml:trace>
  <inkml:trace contextRef="#ctx0" brushRef="#br0" timeOffset="220659.6151">14904 16917 0 0,'0'0'0'0,"0"0"0"15,0 0 0-15,0 0 0 0,0 0 0 16,0 0 0-16,0 0 0 0,0 0 46 0,0 0 124 16,0 0 1-16,0 0-21 0,0 0-32 0,-108 24-39 15,108-24-33-15,0 0-18 0,0 0-5 16,0 0 12-16,0 0 16 0,0 0 15 0,0 0 9 15,0 0-9-15,0-1-4 0,2 1-11 0,-2-2-2 16,0 2 10-16,1-1 8 0,0 1 18 16,-1-1 22-16,3-2 23 0,2-4-16 0,4-7-28 15,5-7-33-15,9-6-43 0,8-12-1 16,9-3 3-16,6-6-3 0,9-6 7 0,5-8-2 0,7-5 0 16,4-7 3-16,8-4-6 0,5-4 0 15,7 0 1-15,3-3-2 0,5 2 3 16,2-1-3-16,1 4-3 0,-4 1-5 0,-2 3-17 0,-5 8-17 15,-5 6-46-15,-9 13-106 0,-7 10-223 0,-19 13-491 16,-19 13 348-16</inkml:trace>
  <inkml:trace contextRef="#ctx0" brushRef="#br0" timeOffset="251581.2159">742 4162 459 0,'0'0'214'16,"0"0"-185"-16,0 0 6 0,0 0 16 0,0 0 16 15,0 0 18-15,0 0 10 0,0 0 24 0,0 0 18 0,0 0-5 16,0 0-33-16,0 0-51 0,-72-14-61 16,72 14-38-16,0 0-31 0,0 2-8 0,2 4 29 15,4 4 27-15,0 4 38 0,5 8 26 0,2 1 3 16,1 6-1-16,-1 3-6 0,6 5-2 0,-1 3-5 16,2 3-1-16,-3 1-1 0,2 2-1 15,-2 0-1-15,1 2-2 0,-1-1 2 16,-1 1 0-16,3-2 0 0,-4-3 2 0,1-6-6 0,-7-5-2 15,1-5 1-15,-2-5-3 0,-4-5 4 0,1-2-2 16,-1-4-1-16,-3-1 7 16,0-6-4-16,2 0 16 0,-3-3 11 0,0-1 13 0,0 0 11 15,0 0-1-15,-2-4-43 0,1-3-42 16,-5-4-57-16,-1-7-49 0,-6-3 14 0,-2-8 15 0,-1-3 36 16,-1-5 33-16,-3-6 6 0,1-5 6 15,-2-3 0-15,0-4-7 0,-3-5-1 16,0-2-3-16,-1-5 9 0,-2-4 15 0,0-1 8 0,1-2 10 15,2 5-2-15,6 7 12 0,5 7 23 0,5 7 10 16,3 7 4-16,5 5-14 0,0 5-25 16,3 7-15-16,2 3-11 15,3 6-7-15,0 4-8 0,-1 4-7 0,2 3-14 0,2 3-6 0,-1 1 9 16,0 2 12-16,2 8 23 0,3 0 17 16,-3 2 5-16,0 6 1 0,-1 1 1 0,3 5-4 15,-2 2 7-15,-4 3-3 0,2 4-2 0,-5-1 2 16,0 2-9-16,-1 0 3 0,-4 2 1 15,0 1 0-15,0 1 6 0,-4 3 0 0,-2 0-2 0,-1 1-3 16,-1 1 1-16,-1-1-7 0,0-4-2 16,2-3 0-16,-3-4-11 0,4-3-16 0,1-5-32 15,4-1-60-15,-2-6-75 0,3-3-102 16,0-4-153-16,0-3 33 0,3-4 409 0</inkml:trace>
  <inkml:trace contextRef="#ctx0" brushRef="#br0" timeOffset="252277.0017">1034 3991 0 0,'0'0'0'0,"0"0"0"0,0 0 77 0,0 0 237 16,0 0-54-16,0 0-37 0,0 0-42 0,0 0-39 15,0 0-55-15,0 0-70 0,0 0-63 0,0 0-48 16,0 0-21-16,-36-59 36 0,43 68 61 0,0 6 61 16,3 4 44-16,4 8-4 0,-1 3-10 15,5 4-16-15,-3 6-11 0,1 0-11 0,0 3-10 0,0 2 4 16,-1-3-5-16,0-4-2 0,-3-2-5 15,1-2-9-15,0-8-1 16,-3 0-2-16,1-5-2 0,-1-5 0 0,-3-5 2 16,-1-3 1-16,2-4 4 0,-6-2 15 0,1-2 15 15,-2 0 34-15,-1 0 32 0,0-1 18 0,0-6-11 0,0-4-30 16,-3-8-39-16,-1-7-31 0,-5-9-9 0,-2-7-8 16,0-4 2-16,-6-4-4 0,2-4 1 0,-4-1 2 15,0-3 0-15,2 4 3 0,2 3 4 16,3 7 5-16,3 6 8 0,2 11 8 0,6 9 3 15,0 8-7-15,1 8-20 0,0 2-39 0,0 0-52 16,0 0-9-16,5 5 4 0,3 4 34 0,4 4 47 16,5 2 17-16,-1 7 13 0,4 4 1 0,1 2 3 15,0 3-5-15,-1-1-5 0,1-4 0 16,-3-4-5 0,0-4-2-16,-2-5 1 0,-3-3-1 0,1-3-1 0,-6-3 2 0,0-3 0 15,-3 0-1-15,-1-1 18 0,-3 0 20 0,-1 0 23 0,0-5 18 16,0-3-13-16,0-3-17 0,-4-8-25 15,-1-5-20-15,2-3-1 0,-6-8-2 0,1-3 0 16,1 0 4-16,-2-2-3 0,1 2-2 16,1 3 2-16,2 6 0 0,2 8 0 0,2 6 1 15,0 6-6-15,1 6-20 0,0 2-26 0,0 1-15 0,7 0 0 16,3 6 23-16,3 2 23 0,5 5 15 16,3 4 6-16,1 4-8 0,3 10 4 0,-1 2 3 15,0 7 1-15,4 4 3 0,-5 2-13 16,0 1-23-16,1 0-54 0,-4-1-80 0,-3-1-145 15,-1-3-203-15,-3-13-251 0,-5-10 442 0</inkml:trace>
  <inkml:trace contextRef="#ctx0" brushRef="#br0" timeOffset="252601.0213">859 4584 1470 0,'0'0'25'0,"0"0"57"0,0 0 25 16,0 0-1-16,0 0-25 0,0 0-31 0,0 0-31 15,0 0-14-15,0 0-12 0,0 0-20 0,0 0-28 16,0 0-30-16,0 0 11 0,0 0 16 0,-9-28 28 16,15 24 25-16,3 0-25 0,1 1-40 15,0 3-76-15,0 0-105 0,2 2-194 0,-3 3-212 16,-3-4 652-16</inkml:trace>
  <inkml:trace contextRef="#ctx0" brushRef="#br0" timeOffset="252972.7083">1758 3931 1561 0,'0'0'54'0,"0"0"-48"0,0 0-20 0,0 0-14 16,0 0-30-16,0 0-40 0,0 0-29 0,0 0-27 16,0 0 26-16,0 0 48 0,0 0 47 15,0 0 50-15,0 0 12 0,0 0 1 16,31-28-6-16,-12 21-4 0,-2 1-3 0,-1-2-3 15,0 0 1-15,-2 0 0 0,3-1 7 0,-4-2 8 16,1 1-2-16,0 0-3 0,-3-2-8 0,0 1-9 16,0-1-7-16,-1 2-21 0,-1 0-41 0,0 0-79 15,-4-1-105-15,2-1-168 0,-2 3 79 16,-1 3 334-16</inkml:trace>
  <inkml:trace contextRef="#ctx0" brushRef="#br0" timeOffset="253495.4518">2309 3203 0 0,'0'0'268'0,"0"0"-151"0,0 0-72 0,0 0-3 15,0 0 5-15,0 0-3 0,0 0-10 16,0 0-17-16,0 0-23 0,0 0 43 0,0 0 22 15,0 0 28-15,0 0 29 0,0 0-34 0,87-92-19 16,-64 64-15-16,0-2-12 0,4-2-5 16,4-2-4-16,-1-1-6 0,1-1-6 0,4 0-8 15,0 0-6-15,-3 4 2 0,0 1-1 0,-1 0 0 16,-1 6 0-16,0 2-10 0,-3 3-16 16,-5 1-33-16,1 4-60 0,-4 0-84 15,-3 4-122-15,-6 3-167 0,-5 3 463 16</inkml:trace>
  <inkml:trace contextRef="#ctx0" brushRef="#br0" timeOffset="253720.7646">2664 2788 423 0,'0'0'98'0,"0"0"-51"0,0 0 13 15,0 0-1-15,0 0 16 0,0 0 11 0,0 0-12 16,0 0 4-16,-41 125-12 0,49-96-7 15,0 5-7-15,4 2-5 0,2 3-6 0,4 5-2 16,2 4-5-16,0 0-3 0,1 1-1 16,0-2-4-16,0-3-4 0,2-6 3 15,-4-5-2-15,2-4-6 0,-3-3-8 16,1-3-16-16,-2-4-23 0,-3-1-55 0,-2-3-86 0,1-1-124 16,-6-4-218-16,0-4 93 0</inkml:trace>
  <inkml:trace contextRef="#ctx0" brushRef="#br0" timeOffset="254225.2164">2727 3831 0 0,'0'0'0'0,"0"0"0"0,0 0 0 0,0 0 0 16,0 0 0-16,0 0 0 0,0 0 145 16,0 0-4-16,0 0-6 0,0 0-3 0,0 0-12 15,0 0-7-15,0 0-6 0,6-4-14 0,-5 2-23 16,2-3 49-16,4-3 9 0,3-3 5 0,1-1 12 15,5-4-69-15,0-4-26 0,5-1-17 16,3-1-15-16,2-4-5 0,2 0-2 0,3-4-2 16,1 1 1-16,1-1 0 0,2-1-3 0,0 1-1 15,1 2-3-15,-3 1-11 0,-1 2-18 16,-2 2-38-16,0 0-58 0,-3 3-65 0,-5 1-75 0,4 1-114 16,-11 5-171-16,-5 3 312 0</inkml:trace>
  <inkml:trace contextRef="#ctx0" brushRef="#br0" timeOffset="254725.3432">3272 2582 2337 0,'0'0'273'0,"0"0"-327"15,0 0-30-15,0 0-23 0,0 0 16 16,0 0 35-16,0 0 30 0,0 0 28 0,0 0-4 16,79-138-3-16,-46 107-3 0,0 1-3 0,6 0-6 15,1 1-14-15,-2-1-20 0,1 1-28 0,-3-1-37 16,2 2-53-16,-6 2-37 0,-5 2-63 15,-4 2-49-15,-4 3-6 0,-7 6-3 0,-1 4 66 16,-9 3 261-16,-2 3 0 0,0 3 0 0,-10 2 0 16,-1 3 0-16,-5 5 0 0,-2 0 0 15,-3 3 0-15,-1-1 0 0,-2 0 0 16,1 1 0-16,2-2 0 0,2 1 26 16,0 2 207-16,6 0 16 0,-1 0-93 0,0 2-80 0,3 3-45 15,3 1-22-15,4 3 12 0,-2 4 8 0,4 3 7 16,2 3-1-16,1 4 2 0,3 2-3 0,1 3-8 15,4 1-6-15,2 2-3 0,4 2 0 0,-2 1 3 16,-1 2 3-16,1 0 0 0,4-2 4 16,-5-2 0-16,6-5-1 0,-4-2-1 0,4-5-10 0,1-3-24 15,-5-2-32-15,4-4-48 0,-2-3-67 0,0-2-112 16,-6-7-224-16,-2-6 309 0</inkml:trace>
  <inkml:trace contextRef="#ctx0" brushRef="#br0" timeOffset="256216.9728">1177 5570 1810 0,'0'0'511'16,"0"0"-566"-16,0 0 8 0,0 0-45 15,0 0-18-15,0 0 27 0,0 0 31 16,0 0 50-16,0 0 23 0,0 0 5 0,0 0 0 16,135-112-4-16,-92 82 3 0,8-2 0 0,3-6 2 15,5-3 1 1,6-3-1-16,1-4 1 0,7-4-1 0,4-3-2 31,3-2-5-31,6-4 0 0,3-2-3 0,6-2-2 0,0-2 2 0,2-4-4 0,2-3-2 0,3-1-2 16,0 0-3-16,4 1 7 0,-1 0 1 0,-2 1 7 0,0 0 5 15,-2 0-2-15,-2 1 2 0,2 3 0 0,-1-4 1 0,-4 3 2 16,2 1 0-16,-4 3-4 0,-2 3-4 16,-2 1-2-16,-2 2-6 0,-5 5 1 0,-3-1-2 15,-5 6-2-15,1 3-1 0,-9 2-1 0,-1 3 3 16,-4 1-2-16,-7 2 1 0,-3 5-3 15,-4 3-4-15,-7 4 1 0,-4 4-2 0,-3 4 1 0,-5-1 1 16,-2 3 2-16,-5 0 2 16,-2 3 4-16,-4 2 1 0,-2 0 0 0,-4 2-1 0,-4 3 2 15,0 2 0-15,-4 1 3 0,-2 2 6 16,0 2 3-16,0 0 7 0,0 0 3 0,0 0-1 16,0 0-2-16,0 0-6 0,0 0-9 0,0 0-7 15,0 0-5-15,0 0-5 0,0 0-2 16,0 0-3-16,0 0-3 0,-1 0-3 0,0 0-2 0,0-1-48 15,-4-4 2-15,1-3-1 0,-1-3 0 16,0 1 49-16,-1-1 2 0,2 2 5 16,-2-1 1-16,4 1 3 0,-2 0 0 0,1-2-2 15,-1 0-5-15,3-1-4 0,-1-3-2 0,-3 0 3 16,4 0 5-16,0-3 1 0,0 0 1 0,0-2-2 16,0-1 0-16,0-2 2 0,-3 0 2 0,2-4-1 15,-1-1 0-15,-1-3-1 0,-1-2-1 0,-1-3 1 16,1-3 3-16,-6-3-3 0,0-2 3 0,-5-3-2 15,-2-1-8-15,-1-1 5 0,-3-2-4 16,-2-1 9-16,-4-2-3 0,-2 2 1 0,-2 1 4 16,-2-1-10-16,-4 5 6 0,-2 3-1 0,0 0 3 15,1 2-1-15,-4 2 4 0,3 2 2 0,-2 3 1 16,-1 2 12-16,4 6-3 0,-1 1 0 16,0 5-1-16,2 4-8 0,4 1-3 15,-5 1-4-15,5 5-11 0,-4 2 0 16,-1 2-3-16,3 3-7 0,-7 1 1 0,2 1-4 0,-1 2 3 0,0 5 9 15,-3 1 4-15,-2 1 1 0,-3 2-1 16,-2 1-3-16,2 2-1 0,-1 2 0 0,0 3 4 16,1 0 4-16,-1 3 4 0,1 0-2 0,0 2-3 15,-2 1-1-15,0-1 0 0,1 3 5 16,-6 0 5-16,2 2 0 0,-4-1 0 0,-2 3-1 16,-1 0-1-16,0 3 3 0,-3 1-2 0,-1 1 3 0,-4 1-1 15,-2 1 0-15,0 3-5 16,-8 0-2-16,1 1 2 15,-3 0-4-15,0 3-46 0,0 2-2 0,0 0-6 0,2 2-21 0,-1 4 51 16,0-2 3-16,3 0 15 0,0-2 12 0,-1 1-7 0,-1-3 0 16,3 0-13-16,0 1 25 0,5 1 13 15,0 2-1-15,2 2 1 0,0 1-12 16,1 5-7-16,0 2-4 0,0 3-4 0,1 1 4 16,-1 4 1-16,3 0 2 0,0 1 3 0,3 3-4 15,3 1 1-15,3 1-1 0,1 1 1 0,2 1 0 16,6 1-1-16,2 0 2 0,7-2-1 0,0-2 1 15,8 0 1-15,4-2-3 0,3-1 2 16,4-1-3-16,8 1 0 0,4 2 1 0,5 0 0 16,3 4-2-16,1 1 6 0,8-1-5 0,4 4 4 15,5-2-1-15,3 2 2 0,4 1 3 0,5-3 0 16,1 2 1-16,4-2-4 0,4-4-2 0,4-3 2 16,3-6-1-16,5-4-2 0,5-7 1 15,2-5 0-15,6-6 0 0,3-3 5 0,4-9-3 16,8-3 5-16,5-6 5 0,5-8 2 0,6-8 8 15,6-6-3-15,8-6 2 0,11-15-3 16,5-12-4-16,15-12-2 0,4-15-4 0,10-16-1 16,6-11-21-16,5-15-54 0,6-14-93 0,3-9-159 15,5-9-233-15,-45 32-346 0,-45 30 358 16</inkml:trace>
  <inkml:trace contextRef="#ctx0" brushRef="#br0" timeOffset="263056.388">7956 10450 0 0,'0'0'0'15,"0"0"0"-15,0 0 0 0,0 0 0 0,0 0 0 16,0 0 0-16,0 0 0 0,0 0 0 0,0 0 0 15,0 0 0-15,0 0 0 0,0 0 0 0,0-2 0 16,0 2 0-16,0 0 67 0,0 0 133 16,0 0-22-16,0 0-35 0,0 0-27 0,0 0-21 15,0 0-15-15,0 0-12 0,0 0-11 0,0 0-7 16,0 0-6-16,0 0-7 0,0 0-5 0,0 0-6 16,0 0-4-16,0 0 2 0,0 0 4 0,0 0 2 15,0 0 5-15,0 0 3 0,0 0 6 0,0 0 4 16,0 0 3-16,0-1 0 0,0-2-49 0,-2-1-32 15,2-3-24-15,-2-1-10 0,-1 1 44 16,1 1 26-16,2 2 18 0,-3-1 7 0,1 2 1 16,0 2-3-16,1-1-11 0,0 2-16 0,1 0-27 15,0 0-28-15,0 0-27 0,0 0-28 16,0 0-18-16,0 0-17 0,0 0 2 16,-1 3 12-16,1-1 48 0,-2 1 42 0,2 2 31 0,-1 0 26 15,0 3-11-15,1-3-1 0,-1 0-3 0,1-1 0 16,0-1-2-16,0-3-1 0,0 2-4 15,0-2 1-15,0 0 0 0,0 0 2 0,0 0 3 16,0 1-1-16,0-1-1 0,0 0 1 0,0 0 3 16,0 0 6-16,0 0 6 0,0 0 8 0,0 0 11 15,0 0 11-15,0 0 13 0,0 0 9 0,1-1 5 16,-1 1 4-16,0-2 5 0,0 2 4 16,0-1 4-16,1 1 1 0,-1-3-7 15,1 1-29-15,1-2-19 0,-1-1-22 0,-1-1-17 0,2 0 7 16,0 1-3-16,-2 2 2 0,0 0-1 0,0 2-5 15,0 1-9-15,0 0-16 0,0 0-25 16,0 0-28-16,0 0-36 0,0 0-43 0,0 0-59 16,0 0-17-16,0 0-26 0,0 2-54 0,2 0 208 15,-1 1 108-15</inkml:trace>
  <inkml:trace contextRef="#ctx0" brushRef="#br0" timeOffset="263740.8727">8112 10821 0 0,'0'0'0'0,"0"0"0"16,0 0 0-16,0 0 0 0,0 0 0 0,0 0 0 15,0 0 0-15,0 0 0 0,0 0 0 16,0 0 0-16,0 0 0 0,0 0 0 0,0 0 0 15,0 0 0-15,0 3 0 0,0 1 0 16,0 0 0-16,-2 5 0 0,1 0 39 0,-2 1 34 0,2 1-16 16,0 1-21-16,-1-2-8 0,2 0-4 15,0-2-2-15,0-1-3 0,0-2-2 0,0-3-1 16,0-1 20-16,0-1 32 0,2 0 41 0,-1 0 47 16,-1 0 27-16,1 0 4 0,0 0-11 15,-1-2-23-15,2-4-67 0,-1-2-41 0,-1-4-36 16,5-2-26-16,-3-2 19 0,2 0 3 0,-3 2 3 15,0 0-1-15,-1 4-1 0,2 1-3 0,-2 3-1 16,0 1-2 0,0 2 0-16,0 2-9 0,0 1-15 0,0 0-17 0,0 0-23 15,0 0-26-15,0 0-13 0,0 0-17 0,0 1 8 0,-2 2 36 0,1 3 28 16,0 2 36-16,0 2 17 0,-2 2 0 16,2 0 7-16,0 0 0 0,-1 0-2 0,2-2-22 15,0 1-67-15,0-1-179 0,0-3-293 16,0-4 551-16</inkml:trace>
  <inkml:trace contextRef="#ctx0" brushRef="#br0" timeOffset="269912.1904">8724 10592 0 0,'0'0'0'15,"0"0"0"-15,0 0 0 0,0 0 0 0,0 0 0 0,0 0 0 16,0 0 0-16,0 0 0 0,0 0 0 0,0 0 0 15,0 0 43-15,0 0 54 0,0 0-15 0,0 0-14 16,-4-92-13-16,4 82-13 0,0 1-10 0,1-3-16 16,4 3-6-16,0-3-8 0,0 0-1 0,1 1-1 15,2 0 2-15,-2 0 2 0,3 1-2 16,-2 0 0-16,2 1 0 0,1 1-2 0,-1-1-2 16,0 1-2-16,-1 1-4 0,6-1 1 15,-3 2-3-15,0 1 3 0,3 0-4 0,1 1-5 16,-3 2-1-16,4 1-7 0,-1 1 3 0,1 0 1 15,-2 0 0-15,2 0 3 0,-3 1-6 0,-1 4-1 16,-1-1-6-16,-2 3-5 0,-1 1-3 16,-3 0-5-16,0 3 4 0,-1-1 9 15,-2 4 16-15,-2 1 15 0,0 2 12 0,-4 1 11 0,-5 3 4 16,-1 2 0-16,-2 1 8 0,-6 1-7 0,2-1-7 16,-1-1 0-16,-2-3-9 15,5-1 6-15,-4-4 3 0,3 0 0 0,-1-3 1 16,5-1-5-16,-4-2 1 0,6-1-4 0,2-1-11 15,0-1-27-15,1-1-48 0,1-2-61 0,4-1 0 16,-1 0 132-16,0 0 0 0,2-2 0 0,0 2 0 0</inkml:trace>
  <inkml:trace contextRef="#ctx0" brushRef="#br0" timeOffset="270819.6072">8971 10511 0 0,'0'0'0'0,"0"0"0"15,0 0 0-15,0 0 0 0,0 0 0 0,0 0 0 16,0 0 0-16,0 0 0 0,124-77 0 0,-111 73 0 16,0 3 0-16,1 0 0 0,-3 1 0 15,2 0 0-15,-3 2 0 0,0 3 0 0,-1 2 0 16,1 1 0-16,-2 2 0 0,-1-1 0 0,-3 4 0 16,2 1 0-16,-3 2 0 0,-1 1 0 15,-2 3 0-15,0 0 23 0,0-1 5 0,0 0-5 16,0-3-3-16,-1-3-5 15,1-3-9-15,0-3-1 0,0-4 1 0,0-1 1 16,0 0 17-16,0-2 27 0,0 0 43 16,0 0 43-16,0 0 32 0,0 0 13 0,1 0-5 0,-1-3-61 0,1-3-50 15,1-4-52-15,3-3-46 0,-1-7 9 0,4 0 2 16,1-3 8-16,0 0 4 0,-2 2 5 16,0 1 2-16,2 1 0 0,-4 4 1 0,1 1-5 15,1 3-11-15,0 2-15 0,-1 4-14 0,2 0-13 16,-4 1-2-16,3 2-2 0,-4 2 2 0,4 0 6 15,-5 0 4-15,3 0 6 0,-1 4 5 0,3 3 2 16,-3 0 8-16,4 2 4 0,-5 3 2 16,3 0 7-16,-4 0 3 0,3 0 8 0,0-1 7 15,1-2 1-15,-1 1 1 16,0-2-3-16,0 2-1 0,0-2 1 0,0-1 4 0,3 0 7 16,-4-2 5-16,4-2 5 0,0 0 5 0,0-3 8 15,0 0 9-15,3 0 5 0,-1-5 0 16,4-2-5-16,-2-4-8 0,1 0-4 0,-1 0-7 15,-2-2-1-15,-1 0 3 0,-2-1 9 0,-1 1 11 0,-2 1 1 16,-4-2 0-16,0 0-7 0,0 0-8 0,-5-2-3 16,-1 3-9-16,-5 0-8 0,-2 1-8 15,-1 3-7-15,0 1-5 0,-3 2-7 0,0 2-2 16,2 1-5-16,-2 1 2 0,4 2 2 0,1 0 0 16,2 0 1-16,2 0-13 0,0 0-19 0,5 4-11 15,1 0-14-15,-1 1-30 16,1 1-59-16,2-2-107 0,0 0 43 0,6-1 227 0,1-3 0 15,3 0 0-15,0 0 0 0,6-5 0 0,-4 0 0 16,4-1 0-16,-3-1 0 0,5 0 0 16,-5 0 0-16,4-2 0 0,-5 1 0 15,0 0 0-15,1 1 0 0,-5 0 0 0,1 1 0 0,0 1 0 16,-2 1 0-16,-2 2 0 0,1 1 0 16,-3 1 0-16,4 0 0 0,-4 0 0 15,2 1 0-15,-1 6 0 0,3 2 0 0,-4 2 0 0,0 4 0 16,4 6 0-16,-5-1 0 0,5 5 0 0,-4 2 0 15,3-3 49-15,-3 3-14 0,6-2-7 0,-5 0-9 16,3-3 2-16,0 1-5 0,-2-3 1 16,4-5-3-16,-6 1-6 0,3-4 1 0,-5-2-1 15,1-1-1-15,0-2 2 16,-2 0 3-16,0-1 10 0,0 0 9 0,0-2 17 0,-4 1 19 16,-1 0 10-16,0-2 11 0,-4 0 2 0,0 0-10 15,2-1-6-15,0 1-15 0,-3-2-7 0,0 0-6 16,-1-1-3-16,0 0 0 0,-2-1-2 0,0 1-5 0,1-1-5 15,1-4-10-15,-1 1-8 0,0 0-10 16,1-2-7-16,1 1-12 0,3 0-21 0,-1-1-40 16,5 0-92-16,-3 0-185 0,5 2-206 15,1 2 560-15</inkml:trace>
  <inkml:trace contextRef="#ctx0" brushRef="#br0" timeOffset="271046.3101">9674 10106 892 0,'0'0'409'0,"0"0"-389"15,0 0-26-15,0 0-58 0,0 0-112 16,0 0-33-16,0 0-8 0,0 0 14 0,0 0 13 15,0 0-66-15,0 0 256 0,0 0 0 0,0 0 0 0</inkml:trace>
  <inkml:trace contextRef="#ctx0" brushRef="#br0" timeOffset="271749.8168">10096 10282 969 0,'0'0'-64'0,"0"0"5"15,0 0-25-15,0 0-2 0,0 0 25 16,0 0 32-16,0 0 23 0,0 0 7 0,0 0 4 16,0 0-2-16,0 0 4 0,0 0 9 0,0 0 17 15,0 0 45-15,108-75 37 0,-108 75 25 0,0-1-22 16,0 1-56-16,-3-1-50 0,-5 0-37 15,-1 0 12-15,-2 1 23 0,0 0 9 0,-4 0-4 16,0 5-15-16,-2 5-11 0,2 3 0 0,-4 2 6 16,1 5 6-16,2 1-3 0,0 3 1 15,2 0-3-15,4-1 3 16,1 1 0-16,2-1 1 0,3-3 0 0,1-1-1 16,3-1 3-16,0-1 0 15,0 0 1-15,7-3 6 0,0 0-1 0,-2-1 4 0,4-1 1 16,3-1-4-16,2-1 1 0,0-4-4 0,2-3-14 0,-1-3-26 0,3 0-36 15,3-6-29-15,-1-6-28 0,2-3-22 0,4-5 3 16,-3-1 17-16,-1-3 30 0,0 0 44 16,2-2 29-16,-3 2 14 0,-5-2 9 0,2 3 10 0,-4 1 9 15,-1 3 21-15,-3 1 22 0,-4 5 26 0,1 2 30 16,-2 4 17-16,-1 4-4 0,-3 0-24 16,-1 3-48-16,0 0-52 0,0 0-43 0,0 1-46 15,0 4 20-15,-2 2 22 0,-1 4 32 0,-1 2 40 16,3 3-6-16,0 4-5 0,0 0-6 15,0-2 0-15,1-1-1 0,0-2 7 0,3-5 5 16,6 0 2-16,-3-4 6 0,1-1-1 16,2-1 3-16,1-4 6 0,1 0 4 0,2 0 3 15,4-5-1-15,-1-2-6 0,-2-7-9 0,4 0-13 16,-3-6-8-16,3-3-5 0,-2-3-2 0,-1-1-3 0,-3-3-3 16,1-1-3-16,-1-2-1 0,-2-2 1 15,-1-2 5-15,-4 2 4 0,-3 0 9 16,-2 4 17-16,0 5 30 15,0 5 38-15,-2 6 41 0,-1 5 27 0,-3 5-6 0,4 2-51 0,2 3-79 16,-1 0-112-16,0 5-39 0,0 4 6 0,-3 6 33 16,3 5 66-16,-1 6 14 15,1 8 2-15,0 1 1 0,2 4 5 0,-1 2 1 0,0 2-1 16,2-1 2-16,4-2-4 0,-1 0-4 0,3-6-9 16,-1-3-21-16,2-5-17 0,-2-1-29 0,2-5-62 15,0-2-109-15,-1-5-220 0,-6-2-145 0,2-6 614 16</inkml:trace>
  <inkml:trace contextRef="#ctx0" brushRef="#br0" timeOffset="271898.2241">10721 10298 707 0,'0'0'297'0,"0"0"-127"0,0 0-2 16,0 0-53-16,0 0-59 0,0 0-38 15,0 0-31-15,0 0-13 0,0 0-3 0,0 0-45 0,0 0-102 16,150-104-179-16,-126 95-287 15,-4 4 426-15</inkml:trace>
  <inkml:trace contextRef="#ctx0" brushRef="#br0" timeOffset="273344.4248">11598 10031 1945 0,'0'0'54'0,"0"0"-87"0,0 0-28 0,0 0-1 16,0 0 11-16,0 0 16 0,0 0 8 16,0 0 7-16,0 0 6 0,-86 124 7 0,84-99 5 15,-3-1 0-15,4-2 4 0,-1-4-1 0,-4-1 0 16,4-3 3-16,-1-2-3 0,-2-3 3 16,3-5 7-16,0-1 10 0,0-1 28 0,1-2 21 15,1 0 22-15,0 0 18 0,0 0-2 16,0 0-32-16,0-4-39 0,0-3-39 0,0-4-33 15,0-3 0-15,3-3 1 0,1-2-5 0,4-4-1 16,0-4-1-16,0-4 7 16,-2-1 16-16,3-1 8 0,1 2 12 15,-3 0 4-15,-3 6-3 0,2 4 10 0,-2 5-5 16,2 5-3-16,-3 4-2 0,0 2-20 0,2 4-18 0,-3 0-12 0,4 1-13 16,-2 0-2-16,5 2 5 0,-1 4 7 15,2 2 10-15,1 1 15 0,-1 3 9 0,1 0 8 16,2 2 4-16,-2 0-1 0,3 0 4 0,-1 1 1 15,0-1-1-15,3-2 5 0,-3 0-2 0,1-2 2 0,3-1 3 16,-1-2-4-16,-2-1 4 0,0-2 1 16,2-2 2-16,-2-1 6 15,3-1 8-15,2 0 4 0,-1-4 2 0,2-6 1 16,2 1-6-16,-1-5-5 0,1-1-3 0,0-2-6 16,0 0 0-16,-2-3-3 0,2-1-4 0,-4 1 3 0,0-1-5 15,2 1-2-15,-3 2 4 0,-2 2-6 0,0 2-1 16,-1 5-3-16,-4 3-9 0,-1 3-4 0,0 3-9 15,-3 0-4-15,1 0-1 0,2 6-2 16,0 0 5-16,0 4 5 0,-3-2 9 0,8 1 7 16,-6 0 8-16,2-1 4 0,1-2 0 15,-3 0 6-15,1-3-1 16,0-1 0-16,2-2 8 0,-2 0 0 16,-1 0 11-16,1-1 10 0,-3-3-2 0,2-1 9 0,-1-1 0 0,-3-1 4 0,3 0 5 15,-4 2-2-15,-3-3-1 0,0 1-7 0,0 2-4 16,0 2-16-16,-4-1-22 15,-4 2-25-15,1 1-18 0,2 1 3 0,-3 0 3 16,-1 3 3-16,2 4 7 0,-1 5-4 0,-2 6 9 0,-4 6 12 16,4 5 5-16,-3 6 6 0,2 1-3 15,0 4-2-15,1 5 0 0,0-1 3 0,0 2 0 16,1-2 1-16,1-4 2 0,5-4-2 16,0-5 0-16,3-6 1 0,0-4 0 0,-3-4-1 15,3-3 1-15,0-1-2 0,-1-4 4 0,0-1 3 16,1-2 0-16,-1-3 8 0,0-1 18 0,1-2 26 0,-1 0 30 15,-1 0 6-15,-3-1-11 16,2-5-24-16,-3-1-36 0,3-4-15 0,-2-3-11 0,1-1-7 16,4-2-1-16,0-1-2 0,0-3-3 15,6-3-2-15,3-2-3 0,3-4-1 0,1-1 3 16,4 0 3-16,-1 3 4 16,3 3 3-16,0 0-3 0,1 4 0 0,-1 3-3 0,0 2 0 0,1 1 2 0,0 3 0 15,-2 3 4-15,0 2 2 0,1-1 1 16,-2 3 5-16,-3 1-1 0,2 1 1 15,-3 0-2-15,-1 2-4 0,-3 1-5 0,0 0-6 16,-1 0-1-16,-3 0-1 0,2 1-3 0,-2 3 0 0,0-2-1 16,-3 2 4-16,3 0 7 0,-1-3 4 0,-2 3 6 15,4-2 3-15,-3 0 2 16,1 0 3-16,0-2 0 0,-1 1 5 0,2-1 5 16,0 0 6-16,0 0 8 0,-1-1 3 0,0-4 1 15,2-1-3-15,2-2-3 0,-1-2-3 16,1-3-6-16,2-1 1 0,4-2-3 15,-4 0 0-15,0-2-2 0,1-3-4 0,-3-1 1 0,0 3-2 16,1-1 0-16,-2 2 2 0,-3 5-6 0,2 1-1 16,-3 4-1-16,-2 3-5 0,-1 3-2 0,2 1-8 15,-2 1-10-15,0 0-11 0,0 0-15 0,0 0-11 16,0 0-9-16,0 0-7 0,0 0 6 16,0 1 7-16,0 0 13 0,-2 2 10 0,1-1 27 15,1 3 15-15,-1 1 10 0,0 1 13 16,0 0-17-16,1 0-4 15,1 0-4-15,-1-1-3 0,0 1 3 0,0-1 0 16,0 0-2-16,0-1 3 0,0 1-5 0,0-1 1 0,0 3 3 16,0-2-2-16,0 1 3 0,0-1-2 15,0 1-1-15,0-2 1 0,-1-1-1 0,1 1 0 0,0-1 2 16,0 0 2-16,-1-3-2 0,1 1-3 0,0 0 1 0,0-2-1 16,0 0 5-16,0 0 5 0,0 0 3 15,0 0 7-15,0 0 6 0,0 0 6 0,0 0 7 0,0 0 1 16,0 0 5-16,0 0-1 0,0 0-3 15,0 0 4-15,0 0 2 0,0 0 4 0,0 0 0 16,0 0-5-16,0 0-5 0,0 0-11 16,0 0-3-16,0 0-4 0,0 0-6 0,0 0-1 15,0 0-7-15,0 0-3 16,0 0-3-16,0 0-2 0,0 0-1 16,0 0-2-16,0 0 1 0,0 0-3 0,0 0-3 0,0-1 1 0,1 1-3 15,-1 0 1-15,0 0 2 0,1 0 3 0,-1 0 4 16,0 0-1-16,0 0 2 0,0-1 2 15,0 1-4-15,0 0-1 0,0 0-4 0,0 0-5 0,0 0-3 16,0 0-5-16,0 0-7 0,0 0-10 16,0 0-3-16,0 0-10 15,0 0-5-15,1 0-21 0,0 0 3 0,4 0 0 16,0 0-51-16,1 4-103 0,-2-1-250 16,-2 1-467-16</inkml:trace>
  <inkml:trace contextRef="#ctx0" brushRef="#br0" timeOffset="274183.8334">9043 11298 0 0,'0'0'0'0,"0"0"0"0,0 0 112 16,0 0 139-16,0 0-36 0,0 0-36 0,0 0-19 15,0 0-5-15,0 0-2 0,0 0-14 16,0 0-31-16,0 0-37 0,0 0-40 0,0 0-41 16,-54-69-28-16,54 69-22 0,0 0-23 0,0 0-31 15,0 0-34-15,0 1 38 0,1 4 35 16,3 3 44-16,-1 3 44 0,5 3-46 15,-3 0-125-15,0-2-242 0,-1-2 73 0</inkml:trace>
  <inkml:trace contextRef="#ctx0" brushRef="#br0" timeOffset="274394.7483">9138 11648 966 0,'0'0'117'15,"0"0"56"-15,0 0 9 0,0 0-8 0,0 0-25 16,0 0-42-16,0 0-27 0,0 0-18 16,0 0-12-16,0 0-9 0,0 0-12 0,0 0-10 15,0 0-9-15,0 0-5 0,-6-13-1 16,6 13-1-16,0 0 1 0,0 0-9 16,0 0-21-16,0 0-37 0,0 0-62 0,0 0-71 0,0 0-117 15,0 0-195-15,0 0-129 0,0 0 335 16,1 0 302-16</inkml:trace>
  <inkml:trace contextRef="#ctx0" brushRef="#br0" timeOffset="275335.6591">9643 11217 0 0,'0'0'0'0,"0"0"0"0,0 0 0 0,0 0 261 0,0 0 46 0,0 0-48 16,0 0-45-16,0 0-18 16,0 0-21-16,0 0-26 0,0 0-32 0,0 0-45 15,0 0-44-15,-31-49-39 0,31 49-35 0,0 0-34 0,0 3-33 16,0 4 36-16,1 3 36 0,-1 5 48 0,0 7 50 15,0 6-15-15,0 4-9 0,0 6-11 16,-2 3-8-16,0-1 0 0,2 2-3 16,0-3 1-16,0-2-1 0,2-5-3 0,0-3 1 15,1-6-4-15,4-3 3 0,-4-4-2 0,4-4-1 16,-5-1 2-16,0-5-2 0,2-2 3 0,-2-3-2 16,-1 1 4-16,-1-1 14 0,0-1 16 0,0 0 25 15,0 0 19-15,1 0 10 0,-1-4-6 0,1-4-69 16,0-5-32-16,4-5-34 0,-2-7-22 15,-2-6 41-15,5-5 1 0,-3 0 6 0,2-2 4 0,-1-2 1 16,1-2 5-16,1 0-1 0,-3-2 7 0,4 2 1 16,0 3 1-16,-2 6 6 0,4 3-4 15,-2 9 3-15,-4 4 3 0,5 5-4 16,-2 5-10-16,3 4-7 0,0 2-10 0,2 1-7 0,5 0-1 16,-2 6-6-16,5 3-2 0,0 5 6 15,0 2 9-15,1 3 12 0,-3 5 5 16,1 2 2-16,1 3 4 0,-5 2 1 0,-1 0 2 15,-5 1 3-15,-3-1-2 0,-1-3 2 0,-4-3 0 0,0-2 1 16,0-2 1-16,-4-4 1 0,2 0 1 0,-6-5 3 16,0-1 0-16,0-1 1 0,-2-2-6 15,1-2-19-15,0-2-37 0,0-2-75 0,1 1-99 16,-2-3-203-16,6 0-215 0,-1 0 524 0</inkml:trace>
  <inkml:trace contextRef="#ctx0" brushRef="#br0" timeOffset="276716.318">10212 11297 688 0,'0'0'-8'0,"0"0"-118"0,0 0-95 0,0 0 4 0,0 0 101 0,0 0 116 16,0 0 0-16,0 0 0 0,0 0 0 15,0 0 0-15,0 0 11 0,0 0 20 16,0 0 0-16,115-6-3 0,-102 1 1 0,-3-2 5 16,1 0 7-16,0-1 11 0,1-2 6 0,0-2-1 15,-1-1-6-15,0 1-6 0,1-2-2 0,-3 2 0 16,-1 0-2-16,1 0 7 0,-6 2 9 15,2 2 11-15,-4 0 13 0,-2 2 1 0,1 0-2 16,-4 3-18-16,0-2-32 0,-5 4-31 0,-1 1-30 0,0 0-10 16,-3 0 11-16,-2 6 15 0,1 2 12 15,-4 2 6-15,3 3 1 0,-1 2 1 16,3 2-1-16,-2 4 2 0,3-1-3 0,2 4 0 0,5-2 0 16,-1 0-3-16,3-1 0 0,3-1-4 15,0-4 4-15,2-1 4 0,5-1 1 16,1-2 6-16,3 1-3 0,1-1 2 0,1-3 7 15,4-1 5-15,-1-2 9 0,5-1 3 16,3-1 2-16,0-3-4 0,3-1-4 16,-3 0-1-16,4-7-1 0,-4-3 1 0,1-3 1 0,-2-2-7 0,-2-2-6 15,1-4-8-15,0-2-3 0,3-3 0 0,-3-5-3 16,0-3 2-16,0-2-7 0,-2-3-3 0,-1-2-1 16,-2-4 0-16,-4 0 6 0,-2-1 2 0,-1 2 3 15,-2 3 9-15,-5 4-1 0,-2 5 18 16,-1 6 28-16,0 7 29 0,0 5 32 0,-3 5-2 15,-4 2-20-15,3 5-39 0,-3 1-32 16,5 1-25-16,-1 0-25 0,-1 0-32 0,1 5 2 16,-1 7 2-16,-5 4 14 0,1 8 30 0,-1 4-1 0,-1 5 1 15,0 5 4-15,2 2 2 0,3 2 0 16,-2-1 2-16,4-2-1 0,1-5 1 16,4-4-1-16,-2-3 0 0,1-4 3 0,2-2-2 0,5-1 3 15,-2-2-1-15,-2-3-4 0,5-1 5 16,-5-2 2-16,4-2-1 0,-1-2 4 15,-2-5 0-15,3 1 0 0,-2-3 8 0,-2 1 7 0,4-2 11 16,0-2 8-16,2-3 4 0,0-4 1 0,1-5-6 16,3-3-7-16,1-2-4 0,1-5-8 15,0 0-5-15,-1-3-6 0,1-4-5 0,-2-1-5 16,-3-1 2-16,1-5 2 0,0 5-1 0,-6-1 1 16,4 4 0-16,-2 4-1 0,-4 3 5 0,1 4 1 15,-3 5 8-15,-1 4 4 0,-1 3 1 0,0 3 1 16,-1 1-9-16,1 3-10 0,0 0-15 15,0 0-24-15,0 0-29 0,0 0-26 16,0 2-35-16,1 1-15 0,-1 2 36 0,0 5 37 16,0 2 51-16,0 7 39 0,0 3-3 0,0 2-8 15,1 5 0-15,-1 0-5 0,0 2 0 0,0-1 0 16,6-2-6-16,-1-1 3 0,3-3-3 0,1 0 5 16,0-4 1-16,2-2 0 0,0-2 2 15,0-1 0-15,1-1-5 0,1-2 0 0,-1 0-1 16,-1-1 2-16,-1-4 0 0,-1 2 3 0,-3-3 0 15,2-3-2-15,-1-1 10 0,-3 0 3 0,3-2 12 16,-4 0 10-16,4 0 5 0,-4-5 10 0,5-3-4 16,1-4-9-16,0-4-10 15,0-2-14-15,3-4-12 0,-2-3-1 0,0 1-6 16,0 0-1-16,-1 4 4 0,-4 1 0 0,2 5-1 0,-4 4-2 16,3 3-4-16,-4 4-13 0,-1 2-9 0,0 1-17 15,-1 0-18-15,1 0 15 0,4 0-1 16,-2 1 11-16,0 2 14 0,4 1-12 0,-3 3 9 15,4 2 5-15,0 0 8 0,-1 2 8 0,-2 1-3 16,5-1 5-16,-1 0 1 0,0-2 0 16,4-1 3-16,-3 0 3 0,1-2-2 0,4 0-1 0,-3-2 4 15,1-1-1-15,-2 0 5 0,0-2 7 16,3-1-2-16,-7 0 6 0,3-1 4 0,0-5-1 16,-1-1 10-16,0-1-4 0,1-2-5 15,0-4 0-15,0-1-16 0,1-3-5 0,-2-2-3 0,0-2-5 16,1-1 5-16,-2 1-1 0,-2 0 2 15,2 5-1-15,-3 0 2 0,1 5-2 16,-4 3 0-16,2 4 1 0,-2 1-9 0,-2 2-9 16,1 2-15-16,-1 0-28 0,0 0-28 15,0 0-9-15,0 4 16 0,1 2 28 0,1 3 36 0,2 4 20 0,-2 2 4 16,0 3-2-16,0 3 3 0,4 1-4 16,-2 2-3-16,2-1 3 0,-1 0-2 0,3-4 1 15,2-2 1-15,0-3 3 0,1-3 3 16,4-3 3-16,-2-2 4 0,-1-2 1 0,0-1 4 15,2-2-1-15,-1-1 2 0,-2 0 4 0,2-4-5 16,3-1-7-16,-4-2-10 0,1-1-17 16,1 0-10-16,-2 0-16 0,-1 0-27 0,0-1-39 0,-1 4-54 15,1-1-67-15,1 3-88 0,1 2-152 16,-7 0 38-16,1 1 426 0</inkml:trace>
  <inkml:trace contextRef="#ctx0" brushRef="#br0" timeOffset="276963.6248">11485 10897 1926 0,'0'0'-10'0,"0"0"-57"0,0 0-160 0,0 0-225 15,0 0-297-15,0 0 328 0</inkml:trace>
  <inkml:trace contextRef="#ctx0" brushRef="#br0" timeOffset="277469.4578">9151 12230 404 0,'0'0'299'0,"0"0"-17"16,0 0-36-16,0 0-33 0,0 0-38 15,0 0-49-15,0 0-52 0,0 0-47 0,0 0-34 16,0 0-24-16,0 0-12 0,0 0-3 0,0 0 3 16,0 0 2-16,-25-19-2 0,25 19 13 0,2 0-2 15,3 3-7-15,-1 2-53 0,3 4-108 0,-3 3-179 16,2-2-271-16,-4-1 480 0</inkml:trace>
  <inkml:trace contextRef="#ctx0" brushRef="#br0" timeOffset="277682.1112">9159 12527 2205 0,'0'0'42'0,"0"0"-28"15,0 0-35-15,0 0-61 0,0 0-81 0,0 0-19 16,0 0 11-16,0 0 6 0,0 0 2 0,0 0-95 15,0 0-213-15,0 0-114 0,0 0 585 0</inkml:trace>
  <inkml:trace contextRef="#ctx0" brushRef="#br0" timeOffset="279030.4195">10018 12594 0 0,'0'0'0'16,"0"0"0"-16,0 0 0 0,0 0 0 0,0 0 0 15,0 0 0-15,0 0 0 0,0 0 0 0,0 0 0 16,0 0 36-16,0 0 137 0,0 0 10 16,0 0 0-16,0 0-13 0,2 0-28 0,-2 0-29 15,0 0-26-15,0 0-20 0,0 0-14 0,0 0-10 16,0 0-9-16,0 0-6 0,0 0-3 0,0 0-6 15,0 0-5-15,0 0-2 0,0 0-7 16,0 0 1-16,0 0 0 0,0 0-3 0,0 0 8 16,0 0-1-16,0 0 3 0,0 0 0 0,0 0-5 15,0 0-2-15,0 0-1 0,0 0-3 0,0 0 1 16,0 0-2-16,0 0 0 0,0 0-2 16,0 2-2-16,0-2-2 0,0 0-1 0,0 0 3 15,0 0-3-15,0 0 2 0,0 0 1 0,0 0-5 16,0 0 6-16,0 0-3 0,0 0-4 0,0 0-14 15,0 0-51-15,0 0-78 0,0 0-131 0,0 0-125 16,0 0-72-16,0 0 480 0</inkml:trace>
  <inkml:trace contextRef="#ctx0" brushRef="#br0" timeOffset="279796.6341">10225 12565 0 0,'0'0'0'0,"0"0"0"16,0 0 0-16,0 0 0 0,0 0 0 0,0 0 0 15,0 0 0-15,0 0 0 0,0 0 0 16,0 0 0-16,0 0 0 0,0 0 0 0,0 0 71 15,0 0 15-15,0 0-42 0,0 0-31 16,1 0-11-16,1 0-9 0,0 0 23 0,1 0 9 0,5 0 4 16,-2-1 7-16,3-2-22 0,4 2-6 15,0 1-3-15,0 0-2 0,2 0-2 0,0 0 1 16,0 0 0-16,1 0 0 0,4-1 1 16,0 1 4-16,0-1-3 0,1-2 2 0,6 1-2 15,-3 0-2-15,-2-2 3 0,5 1 1 0,-3 2-1 0,2-3 2 16,-3 2-3-16,3 0 1 0,-2-1 0 15,-2 0-3-15,4 0 1 0,-2 0-3 0,-3 1 1 16,1 0 0-16,2-1-1 0,-3 2-1 0,-1 1 2 16,0-1 3-16,-4 1-3 0,3 0 1 15,1 0-4-15,0 0-2 0,1 0 3 0,-1 1 1 16,2 0 2-16,3 2 2 0,-2-2-1 16,1-1-1-16,1 1 0 0,-1-1 0 0,4 0 0 0,1 0 1 15,-3 0 0-15,2 0-2 0,2 0 2 0,-3 0 0 16,-3-1-1-16,4 0 1 0,-3-2-1 15,2 2-1-15,0 0 0 0,0-2-2 0,2 1 2 16,0-1-1-16,2 0 2 16,0 0 0-16,0 0-1 0,0 0 0 0,1 1 3 15,3 0 4-15,-1 1 7 0,3-2 10 0,-3 2 9 0,3 1 2 16,-2-1 4-16,2 0-2 0,-4 0-5 0,0-1 3 16,1 1 1-16,-4 1-4 0,-5-1-4 0,1 1-11 15,-4 0-7-15,-3 0-3 0,-5 0 3 0,3 0 3 16,-5-1 0-16,-1 1 4 0,-3 0 1 15,-4-1 1-15,1 1 3 0,-4 0 3 0,0 0-7 0,-1-1-23 16,0-1-95-16,-1 1-233 0,0 0-269 16</inkml:trace>
  <inkml:trace contextRef="#ctx0" brushRef="#br0" timeOffset="280599.2685">10477 12910 0 0,'0'0'0'0,"0"0"0"16,0 0 0-16,0 0 0 0,0 0 0 0,0 0 0 15,0 0 0-15,0 0 0 0,0 0 0 0,0 0 0 16,0 0 0-16,0 0 71 0,0 0 90 0,0 0-69 16,33-7-27-16,-24 7-16 0,-1 0-5 15,0 0-1-15,3 0 2 0,-1 0-6 16,1 0-4-16,1 0-5 0,0 0 0 0,5 0 1 0,1 0-3 15,-1 0-1-15,3-1-1 0,5 0-2 0,1-2 4 16,3 1 2-16,2 0 1 0,6-2 2 16,-2 1 0-16,5-2-6 0,1-2-5 0,4 2-5 15,1-1 0-15,3 0 1 0,2 1 4 0,0-2 0 16,0 0-1-16,1 0 2 0,-1 2-3 16,-2-2 1-16,-1 2-1 0,-4 1 1 0,2 1 1 15,-5-2-1-15,-5 2 0 0,2 0-5 0,-6 0-1 16,-2 3-3-16,-2-1-1 0,-5-1 0 0,0 1 2 15,-3 0 0-15,-2 0-1 0,0 2-1 0,-5-1 2 16,2 0-5-16,-5-1 4 0,-3 1-1 0,2 0-1 16,-1 0 2-16,-5 0-4 0,1 0-2 15,-2 0-8-15,-2 0-17 0,0 0-26 16,0 0-49-16,-2 0-124 0,-4 0-187 0,2-1-243 16,-1 1 555-16</inkml:trace>
  <inkml:trace contextRef="#ctx0" brushRef="#br0" timeOffset="282873.0841">9266 13069 0 0,'0'0'0'0,"0"0"0"16,0 0 0-16,0 0 0 0,0 0 168 0,0 0 62 0,0 0-9 16,0 0-6-16,0 0-20 0,0 0-25 15,0 0-39-15,0 0-32 0,0 0-28 0,0 0-20 16,-28-115-24-16,28 115-24 0,0 0-36 0,0 0-43 16,0 0-43-16,0 0-58 0,0 0 14 0,0 3 32 15,1 4 30-15,3 2-14 0,1 3-125 0,3 3-152 16,-5-4 358-16,-2-1 34 0</inkml:trace>
  <inkml:trace contextRef="#ctx0" brushRef="#br0" timeOffset="283123.1005">9340 13323 0 0,'0'0'0'0,"0"0"0"0,0 0 79 15,0 0-21-15,0 0-40 0,0 0-17 0,0 0 10 16,0 0 36-16,0 0 46 0,0 0 61 0,0 0 47 16,0 0 17-16,0 0-6 0,0 0-35 0,-1-5-49 15,1 5-40-15,0 0-32 0,0 0-26 16,0 0-18-16,0 0-14 0,0 0-27 16,0 0-50-16,0 0-104 0,0 0-198 0,0 0-166 0,1-2 185 15,0 2 362-15</inkml:trace>
  <inkml:trace contextRef="#ctx0" brushRef="#br0" timeOffset="291512.6746">10782 13768 0 0,'0'0'0'0,"0"0"0"0,0 0 0 0,0 0 0 16,0 0 229-16,0 0-10 0,0 0-40 0,0 0-42 15,0 0-19-15,0 0-19 0,0 0-3 0,0 0 3 16,-8-12 4-16,8 11 4 0,0 1-10 16,0 0-19-16,0-2-19 0,0 2-18 0,1 0-9 15,-1 0-6-15,0 0-1 0,0 0 1 16,0 0 1-16,0 0 1 0,0 0-1 0,0 0-1 0,0 0-7 16,0 0-7-16,0 0-16 0,0 0-40 15,0 0-62-15,0 0-90 0,-1 0-135 0,1 0-233 16,-1 0-100-16,1 0 664 0</inkml:trace>
  <inkml:trace contextRef="#ctx0" brushRef="#br0" timeOffset="291778.7069">10782 14153 1449 0,'0'0'56'0,"0"0"-6"0,0 0-3 0,0 0-3 16,0 0-9-16,0 0-19 0,0 0-19 0,0 0-23 15,0 0-10-15,0 0 10 16,0 0 7-16,0 0 15 0,0 0 2 0,0 0-7 0,21-90 1 16,-15 88-8-16,-2 1-13 0,0 1-23 0,1 0-34 15,-3 5-60-15,3 3-146 16,-3-2-285-16,0 1 211 0</inkml:trace>
  <inkml:trace contextRef="#ctx0" brushRef="#br0" timeOffset="298696.4516">8710 14636 0 0,'0'0'0'0,"0"0"0"0,0 0 0 16,0 0 0-16,0 0 0 0,0 0 0 0,0 0 0 15,0 0 0-15,0 0 0 0,0 0 0 16,0 0 0-16,0 0 0 0,-5-50 0 0,5 50 0 0,0-2 0 16,0 2 0-16,0-1 9 0,0 0 140 15,0-2-28-15,0 1-9 0,0 0 6 0,0-1-2 16,0 0-14-16,0-1-14 0,0 1-11 0,0-3-6 16,0 1-6-16,0-1-16 0,0 1-11 0,0-1-15 15,0 2-6-15,0-2-1 0,0 1-3 16,0 1 3-16,0-1-2 0,1 2 0 0,-1-1 0 15,0 2-8-15,0-1 0 0,0 2-10 0,0 1-11 16,0 0-14-16,0 0-34 0,0 0-48 0,0 0-75 16,0 0-42-16,3 3-27 0,-1 0-14 15,2 4 175-15,1 1 94 0,-3-1 0 0,2-1 0 0</inkml:trace>
  <inkml:trace contextRef="#ctx0" brushRef="#br0" timeOffset="299110.1704">9037 14744 0 0,'0'0'0'0,"0"0"0"16,0 0 0-16,0 0 0 0,0 0 0 15,0 0 0-15,0 0 0 0,0 0 0 16,0 0 0-16,0 0 0 0,0 0 0 0,0 0 0 0,0 0 0 16,0 0 0-16,0 7 0 0,0-7 0 0,0 0 0 15,0 0 0-15,0 0 27 0,0 0 22 0,0 0-12 16,0 1-10-16,0-1-10 0,0 2-2 16,0-2-1-16,0 0 14 0,0 0 27 0,0 0 23 15,3 0 18-15,-3 0 0 0,0 0-15 0,1 0-16 16,-1 0-11-16,0 0-3 0,0 0 3 0,2 0 10 15,-2 0 10-15,0 0 7 0,0 0 2 0,0-2-3 16,0 2-4-16,0 0-2 0,0 0-1 16,1 0 2-16,-1 0-4 0,0 0-1 0,0-1-6 15,0 1-11-15,0-1-9 0,0 1-20 0,0 0-22 16,0 0-37-16,0 0-65 0,0 0-99 0,0 0-185 16,-1 0-404-16,-4 0 442 0</inkml:trace>
  <inkml:trace contextRef="#ctx0" brushRef="#br0" timeOffset="300666.2044">4367 14656 0 0,'0'0'0'0,"0"0"0"0,0 0 0 16,0 0 0-16,0 0 0 0,0 0 20 0,0 0 70 15,0 0 20-15,0 0 10 0,0 0 14 0,0 0-15 16,0 0-18-16,0 0-11 0,-89-16-8 0,80 14 5 16,-1 0 1-16,0-1-2 0,-1 1-9 15,-2 0-17-15,-2-2-11 0,0 0-20 0,-3 1-12 16,-3 0-7-16,0-2-6 16,-1 0 2-16,-5-3 2 0,2 0 3 0,-5 0 4 0,-4-4 7 0,2-2 0 15,-2-1 3-15,-3-5 3 0,1 0-1 16,-2-3 4-16,-1-1-1 0,-2-3-7 0,-1-1 2 0,0-1-1 15,-1-3 2-15,0-2 11 0,2 0 1 16,0-3-1-16,1 0 0 0,4 0-8 0,-1-1 2 16,5 0 3-16,0-4-3 0,2 2 2 0,0-3-7 15,-1-1-4-15,1 1-2 0,0-2 5 16,0 2-4-16,1-3-3 0,4 3-6 0,-2 0-9 16,2-2 4-16,-1 0-3 0,5-1 1 15,-4 0 4-15,0 0-5 0,3 3 0 0,2-3 0 0,0 5-7 16,2 0 7-16,4 1 1 0,1 4 0 0,0 1 7 15,7 2 1-15,-3 4 6 0,2 1 5 16,-1 6 3-16,5-2-1 16,-2 5-4-16,1 1-6 0,3 2-6 0,0 0-6 0,1 2-3 15,0-3-1-15,0 1-1 0,1 0-1 0,4 0 0 0,0 0 0 16,0-3-1-16,2 1 2 0,2-3-2 16,-1-3-1-16,2 0-1 0,2-1 0 0,0-1 1 15,5 1-1-15,-1-3 2 0,0 2 1 0,3 0 0 16,0 0 0-16,-3 2-2 0,2 2-1 0,0 1 0 15,-6 2-1-15,3 3 2 0,-2 2-1 16,-1 1 1-16,0 1 0 0,1 1-2 0,1 0 2 16,-3-1-3-16,1 1 2 0,0 0-3 15,2 0 3-15,-1 2 1 0,-2-1-1 0,0 2 3 0,2 0-4 16,0 2-3-16,-2 3-1 0,-2-3-4 0,-3 4 1 16,2 0-3-16,0-1 0 0,-4 2 1 15,1 1-6-15,-3 0-1 0,0 0-2 0,-1 3-3 16,2-1-2-16,-1 0-6 15,0 3-4-15,-1-1-19 0,1 4-50 0,3 1-99 0,-2 4-167 16,-1-4-331-16,0-2 210 0</inkml:trace>
  <inkml:trace contextRef="#ctx0" brushRef="#br0" timeOffset="308885.7867">22183 10575 0 0,'0'0'0'0,"0"0"0"16,0 0 0-16,0 0 0 0,0 0 0 0,0 0 49 15,0 0 87-15,0 0-34 0,0 0-28 16,0 0-17-16,0 0-9 0,0 0 12 16,-17-63 27-16,17 56 25 0,0 1 14 0,0-1 1 15,-1 0-11-15,-2 0-14 0,1 0-7 0,-1 0-3 16,-1 1 0-16,0 2-5 0,0 0-11 16,0 2-15-16,-1 0-15 0,1 0-22 0,1 2-16 0,-1 0-25 15,0 0-24-15,1 0-9 0,-1 3-3 0,0 3 11 16,-1 2 14-16,1 2 10 0,-2 1 6 15,0 3 5-15,1 0 3 0,2 1-1 0,1-1 1 16,1-2-2-16,1-1-1 16,0-3 3-16,0 0 0 0,0-1 2 0,0 0 1 15,0-2 4-15,1 0 1 0,0-2 1 0,0-1 5 0,0-2 7 16,-1 0 14-16,2 0 21 0,-2 0 19 0,1 0 17 16,0 0 6-16,2-5-23 0,0-3-22 0,4-3-26 15,-1-2-16-15,3-3 6 0,-1-3 0 16,0 1 2-16,-2 1-2 0,-1-1-2 15,-1 3-1-15,-3-1 4 0,0 5 3 0,-1 0 4 0,0 3 3 0,0 2-4 16,-2 2-9-16,0 3-9 0,0 1-22 16,1 0-24-16,1 0-31 0,-1 0-30 0,-1 0 3 15,1 3 17-15,0 3 32 0,-2 3 35 16,0-1 13-16,-1 4 5 0,1 0-2 16,0-1-6-16,0 0-10 0,1 0-13 0,2-2-18 0,0-1-25 15,-2-1-36-15,2 0-41 0,0-1-48 16,0 1-52-16,-1 0-68 0,0 0-90 0,0-1 356 15,-1-2 53-15</inkml:trace>
  <inkml:trace contextRef="#ctx0" brushRef="#br0" timeOffset="309329.8876">22147 10841 0 0,'0'0'0'16,"0"0"147"-16,0 0 83 15,0 0-78-15,0 0-65 0,0 0-29 0,0 0 7 16,0 0 19-16,0 0 26 0,0 0 27 0,0 0 17 0,0 0 12 16,0 0-28-16,0 0-25 0,4-13-30 0,-3 6-27 15,-1-2 8-15,0-2 2 0,0 2-3 0,0-2-7 16,0 0-17-16,0-1-13 0,-2 1-11 0,1-3-4 15,-2 2 3-15,2-1 1 0,-2 2 10 16,0 0 6-16,-1 3 1 0,2 4-1 0,0-1-9 16,0 4-12-16,0 0-21 0,1 1-23 0,0 0-20 15,1 0-32-15,-3 4 9 0,1 3 12 16,1 5 20-16,-4 3 32 0,1 8 5 0,-3 1 5 16,3 2 3-16,-4 3 0 0,3 1 2 15,1 0-2-15,1-4 0 0,3-1 0 0,-1-6-3 16,1-4 4-16,0-5-3 0,0-4 1 0,1-2 4 0,0-3 8 15,-1-1 19-15,1 0 24 0,-1 0 17 0,1 0 12 16,-1 0-8-16,2-2-18 0,-2-3-68 16,2-3-44-16,2-4-65 0,2-3-75 0,1-2-52 15,1-4-117-15,-1 6-239 16,-3 5-87-16</inkml:trace>
  <inkml:trace contextRef="#ctx0" brushRef="#br0" timeOffset="311917.3897">23242 10446 0 0,'0'0'0'16,"0"0"0"-16,0 0 0 0,0 0 0 16,0 0 0-16,0 0 0 0</inkml:trace>
  <inkml:trace contextRef="#ctx0" brushRef="#br0" timeOffset="313198.9215">23152 10464 0 0,'0'0'0'0,"0"0"0"0,0 0 0 16,0 0 0-16,0 0 0 0,0 0 0 0,0 0 0 15,0 0 0-15,0 0 0 0,0 0 0 0,0 0 0 16,0 0 0-16,0 0 0 0,-1-21 0 0,0 20 0 15,-1 1 0-15,1-2 66 0,0 2 3 0,0 0-5 16,-1 0-4-16,2 0-8 0,0 0-11 0,0 0-8 16,0 0-9-16,0 0-3 0,0 0-2 15,0 0 4-15,0 0 2 0,0 0-1 16,0 0-2-16,0 0-6 0,0 0-7 0,0 0-5 16,0 0-5-16,0 0-1 0,0 0-4 0,0 0 0 15,0 0-1-15,0 0-3 0,0 0 4 16,0 0 1-16,0 0 2 0,0 0 3 0,0 0 3 15,0 0 2-15,0 0 4 0,0 0 1 16,0 0 3-16,0 0 2 0,0 0 3 16,0 0 1-16,0 0-3 0,0 0-3 15,0 0-11-15,0 0-8 0,0 0-11 0,0 0-10 16,0 0-1-16,0 0-7 0,0 0-8 0,0 3 16 0,0 2 22 0,0 3 34 16,-2 4 26-16,2 1 1 0,-4 3-10 0,0 3-18 15,1 2-2-15,2 3-2 16,-5 0-3-16,4-1-4 0,-2 1-3 0,-1-5-3 0,3 0-3 15,-2-3-2-15,0-3-4 0,4-4 1 0,-2 0 2 0,2-3 3 16,0-1 5-16,-1-3 16 0,1-1 18 16,0-1 24-16,0 0 20 0,0 0 12 0,0 0 11 15,0 0 15-15,0 0 13 0,0 0 7 16,0 0-1-16,0 0-11 0,0-2-18 0,0-2-52 16,1-3-32-16,-1-3-31 0,0-1-24 15,2-3 16-15,1-2 1 0,2-3 2 0,-4 2 3 16,3-3 0-16,1 0 0 0,-2-1-1 0,1-1-3 15,0 2-1-15,2 2-2 0,-1 2-2 0,0 2-1 0,0 3-1 16,1 0-2-16,-2 3-1 0,1 5-3 16,0-2-4-16,-3 3-2 0,1-1-3 0,0 2 1 15,-1 1-1-15,-2-1-4 0,0 1-7 16,0 0-7-16,0 0-8 0,0 0-3 0,0 0 2 16,0 0-11-16,0 0-10 0,0 1-1 0,-1 3 11 15,-2 2 24-15,1 1 26 0,-2 2 13 0,0 1-2 16,-1 1-2-16,3 2-3 0,-3-1 2 15,0 2 0-15,2-5 2 0,1 2 3 0,1-4 0 16,-1-1-1-16,2-3 2 0,0-1 2 0,0-1 4 16,0-1 8-16,0 0 8 0,0 0 9 0,0 0 9 15,0 0 8-15,0 0 12 0,2 0 10 0,0-1 2 16,2-3-6-16,3-2-17 0,2-2-17 16,4-1-11-16,-1-2-7 0,4-3-2 0,-2 2-4 15,3-1-2-15,-2 2-5 0,1 1-2 0,-1 1-3 16,0 2-1-16,-2 1-1 0,0 1-2 0,-1 3-1 15,0-1-3-15,-1 2-6 0,1 1-3 16,-4 0-10-16,2 2-9 0,-4 3-4 0,2 1-8 16,-4 0-2-16,0 2-5 0,-2 3 3 0,-2 0 8 15,0 1 14-15,-1 3 14 0,-7 2 9 16,1 0 6-16,-2 1 3 0,-4 0 1 16,5-4 2-16,0-1 1 0,1-5 1 0,1-1 2 0,2-2 0 0,-1-1 3 15,1 0 0-15,0-2-3 0,1 1 2 16,-1-1-6-16,3-1-2 0,0 2 0 0,-1-3-6 15,2 1 0-15,0-1-1 0,0 1 0 0,0-1 3 16,0 0 2-16,0 1 2 0,0-1 4 0,3 2 2 16,-3-2 4-16,3 1 1 0,-1-1 0 15,-1 0-2-15,0 0-5 0,0 1-2 0,1-1-6 16,-1 1 1-16,-1 0-7 0,0 0-5 16,0 2-3-16,0-1-4 0,0 2 8 0,-1 0 4 15,-4 2 6-15,-1 0 6 0,-3 2-1 16,0 0 5-16,-3 1 2 0,-2-2 0 0,-2 3 3 0,2-2 0 15,-2-2 0-15,-2 1-1 0,0 0-2 0,2-1-5 16,-3 0-4-16,3 1-3 0,0 1-20 16,0-2-19-16,3 0-29 0,-1-1-41 0,2-1-43 15,3-1-74-15,3-2-88 0,2-1-92 0,1 0 126 16,3 0 283-16</inkml:trace>
  <inkml:trace contextRef="#ctx0" brushRef="#br0" timeOffset="313872.5351">23495 10421 0 0,'0'0'0'16,"0"0"0"-16,0 0 0 0,0 0 0 0,0 0 0 15,0 0 0-15,0 0 0 0,0 0 0 0,0 0 0 16,0 0 0-16,0 0 0 0,0 0 0 16,0 0 0-16,31-2 0 0,-30 3 0 0,0 0 0 15,2-1 0-15,-1 0 0 0,2 2 0 0,-2-2 0 16,3 0 0-16,0 0 0 0,0 0 118 0,1-2 1 16,2 0-25-16,2 0-24 0,0-2-19 15,0 2-20-15,2-1-8 0,1 0-5 0,1-1-1 16,-2 0 5-16,0 0 2 0,5-1-2 0,-4-1-4 15,4 2-5-15,-3-2-4 0,3 1-2 0,-1-1 2 16,2 0-3-16,1 1 0 0,0-1 1 16,0 2-7-16,-3 1 3 0,0 0-3 0,-4 0-1 15,3 1 1-15,-5 1-2 0,3-2 1 16,-4 1 0-16,-1 0-1 0,-2 1 8 0,2 0-5 0,-5 1 1 16,1-1 0-16,-2 1-7 0,-1 0 5 0,-1 0 6 15,0 0 10-15,0 0 3 0,0 0-10 0,-1 0-15 16,-3 2 3-16,-1 1-5 0,-4 0-2 15,0 1-7-15,0 2-35 0,-3 0-28 0,1 1-10 16,1-1-3-16,-1-1-1 0,1 2 8 16,0-1 5-16,0-1 10 0,0-1 26 0,4 1 45 15,1-2 0-15,-4 1 0 0,6-2 0 0,-3 1 0 16,3-1 0-16,0 0 0 0,0 0 0 16,2-2 0-16,0 2 0 0,0-1 0 0,0-1 0 15,1 2 0-15,0 0 0 0,0 1 0 0,0 1 0 0,0 2 17 16,-2 0 52-16,2 3-5 0,0 2-3 15,0 2-10-15,-2 2-2 0,-1 3-5 0,1 1-8 16,-2 2-3-16,-2 3-7 16,0-2-4-16,1 3 1 0,-5-2-1 0,2-1 2 0,4-2-1 15,-4-3-2-15,-1-2-2 0,3 1 0 0,1-5 2 0,-1 1 1 16,2-3-3-16,-3 0-14 0,2-1-31 16,0-2-53-16,1 1-78 0,0-3-82 0,1 0 50 15,3-2 189-15,-1-2 0 0</inkml:trace>
  <inkml:trace contextRef="#ctx0" brushRef="#br0" timeOffset="314461.5974">24127 10343 0 0,'0'0'0'0,"0"0"0"0,0 0 0 15,0 0 0-15,0 0 0 0,0 0 0 16,0 0 0-16,0 0 0 0,0 0 0 0,0 0 0 16,0 0 0-16,0 0 0 0,0 0 0 0,0 0 0 15,-31 91 0-15,31-86 0 0,0-2 0 16,3 1 0-16,2-1 0 0,-3-1 0 0,2 1 9 16,1-1 58-16,0-1 0 0,2-1-3 0,-2 1-3 15,1-1 8-15,2 0 6 0,-2 0 8 0,1 0 7 16,0-2 2-16,-4-1-2 0,1-1 6 15,-1 2 1-15,-2-2 10 0,0 1-7 0,-1 2-15 16,0-2-11-16,0 1-25 0,0-1-16 0,0 1-16 16,-2 1-25-16,-2-1-26 0,-1 1-17 0,-3 1-17 15,-2 0 0-15,0 0 6 0,-2 4 11 16,-3 4 18-16,0 2 9 0,1 1 11 0,-3 3 2 16,2 1 5-16,1 1 5 0,2 2 2 0,0-2 5 15,1 3 0-15,2 0 1 0,0-2 1 0,4-1-1 16,1-2 0-16,3 0-2 0,0-6 1 15,1 3 2-15,0-2 3 0,0-2 6 0,3 1 6 16,3-2-1-16,0 0-3 0,1-1-9 0,3-2-17 16,-1-2-22-16,1-1-30 0,1 0-27 0,1 0-34 15,2-3-34-15,2-3-38 0,3-1-55 16,-1-3-17-16,-1-2 264 0,1-1 0 0,-1 2 0 16,-8 4 0-16</inkml:trace>
  <inkml:trace contextRef="#ctx0" brushRef="#br0" timeOffset="315046.6346">24320 10507 0 0,'0'0'0'0,"0"0"0"0,0 0 0 0,0 0 81 16,0 0 35-16,0 0-52 0,0 0-31 0,0 0-9 0,0 0 11 16,0 0-3-16,0 0 7 0,0 0 4 15,0 0-16-15,0 0-5 0,-54 82-8 0,45-63-5 16,0-1 1-16,3-2-1 0,1 0 0 0,2 0 3 16,3-3 2-16,0-3 6 0,0 0 7 0,3-2 1 15,0-1 2-15,4-1 0 0,-3-2 2 16,3 0 4-16,-1-1 8 0,1-1 8 0,4-1 4 15,0-1 0-15,2-1-8 0,1-5-7 0,1-4-15 32,1-2-9-32,2 0-6 0,-1-4-11 0,2-2 0 15,-3-3-4-15,4-1 2 0,-4-1 2 16,0 0 1-16,2-4 0 0,-4 2-2 0,2-2-6 0,-3-1-4 0,1 0 0 0,0-1 2 0,-5 1 3 16,0 0 6-16,-4 3 6 0,3 3 2 15,-6 7 11-15,1 2 6 0,-3 6-1 0,0 4-20 16,0 2-51-16,0 1-74 0,0 0-74 15,0 0 3-15,0 6 65 0,1 2 86 0,-2 3 82 16,-3 2 24-16,-1 3-17 0,-1 2-16 16,-1 3-8-16,0 1-5 0,0 1-5 0,-2 0-3 0,0-1-3 15,5-1-3-15,-3-1-2 0,4-1 0 0,0-5 3 16,3-2 3-16,1-2 1 0,-1-3 0 16,0-1-2-16,0-2-2 0,2-2 6 0,-1-1 5 15,-1 1 13-15,1-2 26 0,0 0 22 0,-1 0 24 16,0 0 17-16,2 0 0 0,1-4-19 15,1 0-24-15,1 0-28 0,1-4-29 0,4-1-10 16,-1-2-10-16,0 0-1 0,1-1 1 0,-3 2-3 16,-1 2-2-16,1 2-10 0,-3 1-17 15,3 3-21-15,-3 1-24 0,3 1-22 0,-3 0-5 16,3 5 7-16,-1 4 24 0,-1 1 30 0,3 3 24 16,-5 1 21-16,3 3 3 0,-3 1 5 0,3 3 2 15,-1-1-4-15,-3 1 1 0,3 0-2 0,-1-3-1 16,1 0 2-16,-2-2-2 0,-1-2 2 15,4 1-9-15,-3-1-18 0,-3-2-41 0,1-2-97 0,-1 2-134 16,0-4-177-16,0-3 469 0</inkml:trace>
  <inkml:trace contextRef="#ctx0" brushRef="#br0" timeOffset="315376.1982">23923 11042 0 0,'0'0'0'0,"0"0"0"0,0 0 0 0,0 0 0 0,0 0 0 15,0 0 0-15,0 0 0 0,0 0 0 16,0 0 0-16,0 0 89 0,0 0 183 15,0 0 6-15,0 0-30 0,0 0-50 0,50-56-51 0,-40 51-42 16,1-2-30-16,6-1-17 0,1 0-12 16,4-1-12-16,3-1-8 0,3 1-8 0,0 0-5 15,3-1-2-15,-1 2-10 0,1-2 2 16,2 3-4-16,-1-1 0 0,0 3 5 0,-1-2-4 0,-2-1-4 16,-4 3-18-16,-2-1-41 0,-2 1-75 15,-4 0-101-15,-2 1-144 0,-5 2-210 0,-4 0 411 16</inkml:trace>
  <inkml:trace contextRef="#ctx0" brushRef="#br0" timeOffset="316743.1125">20067 11415 0 0,'0'0'0'0,"0"0"0"0,0 0 0 0,0 0 0 16,0 0 0-16,0 0 57 0,0 0 48 16,0 0-4-16,0 0-23 0,0 0-5 0,0 0-16 15,0 0-13-15,-17-53-6 0,17 46 0 0,0 0 9 16,0-1 14-16,0-2 15 0,0 3 11 15,0-1 10-15,0 0-4 0,0 2-15 0,0 1-21 16,-1 3-23-16,0 0-18 0,0-1-8 0,0 3-23 16,1 0-24-16,-2 0-43 0,2 0-70 0,-2 0-28 15,1 4-16-15,1 4-35 0,-3 3-84 16,-1 0 280-16,1-3 35 0</inkml:trace>
  <inkml:trace contextRef="#ctx0" brushRef="#br0" timeOffset="316940.7007">20068 11666 1211 0,'0'0'40'0,"0"0"-21"0,0 0 0 0,0 0-15 16,0 0-39-16,0 0-53 0,0 0-65 0,0 0-20 15,0 0 25-15,0 0 58 0,0 0 69 0,0 0 40 16,0 0 19-16,0 0 0 0,-17-28-12 0,17 28-21 15,0 0-41-15,0 0-11 0,0 3-18 16,0 0-57-16,0 2-130 0,0 0 63 0,0-2 189 0</inkml:trace>
  <inkml:trace contextRef="#ctx0" brushRef="#br0" timeOffset="317741.3622">20729 11387 0 0,'0'0'0'0,"0"0"0"0,0 0 0 16,0 0 0-16,0 0 0 0,0 0 129 0,0 0-3 15,0 0-18-15,0 0 1 0,-7-118 4 0,13 104-14 16,-3 2-14-16,3 0-12 0,-2 2-17 0,0 3-17 0,2 1-23 15,1 1-26-15,0 1-21 16,3 2-12-16,0 1-4 0,3 1 7 0,2 0 5 16,1 0 8-16,1 1 6 0,0 4 1 0,-3 0 3 15,-1 2-2-15,0 0 0 0,-4 1-5 0,-2 3-6 16,-1-1 0-16,-3 4 0 0,0-3 7 0,-3 6 9 16,1 0 8-16,-5 3 10 0,-4 1 6 15,-2 2 1-15,-3 0 0 0,-2-2 3 0,-3 1-1 16,1 1 5-16,-4-1 1 0,3-2 1 15,-4 0-3-15,4-1-3 0,-1-3-4 16,1-3-4-16,4 1-2 0,-2-3-3 0,4 1 0 0,0-3-1 0,1 1 0 16,1-1 1-16,-1-2-2 0,3 0 1 15,1-3 3-15,3 1 1 0,-1-1 1 0,3-2-1 16,1 0 0-16,1-2 1 0,0 0 3 0,0 0 10 16,0 0 7-16,0 0 7 0,0 0 1 15,0 0-2-15,1 0-3 0,0 0-6 16,0 0-3-16,3-1 4 0,-1 0 4 0,4-1-2 15,-2-1 0-15,6 0-10 0,1-1-7 16,2 1-5-16,0-1 1 0,4 0-2 0,-2 0-1 0,2 2 0 0,1 0-3 16,0-1 1-16,-1 1 2 0,1 0-1 0,0 0 0 15,0 0 2-15,-1 0-2 0,1 2-3 0,-4-1 1 16,-1 1-3-16,-1 0-2 0,-3 0-6 16,1 3-6-16,-2 1-13 0,-3 0-10 0,-3 1 3 15,-2 2 9-15,0 0 12 0,-1 1 9 16,0 2-1-16,-4 0 3 15,-3 1 4-15,0 0 6 0,-4 2 7 0,-1-1-2 0,1 0 2 0,-5 2 1 0,1-1 0 16,-2 0 2-16,0-1 4 16,-1-3 3-16,-1 1 6 0,0-2 2 0,2 0 2 0,-1 0-2 15,0-2-8-15,-1-1-10 0,3 2-22 16,0-3-19-16,3 0-27 0,-3-2-43 0,5 1-62 16,1-1-97-16,0-1-129 0,4-1 382 15,3 1 7 1</inkml:trace>
  <inkml:trace contextRef="#ctx0" brushRef="#br0" timeOffset="318600.5624">21240 11443 0 0,'0'0'0'16,"0"0"0"-16,0 0 0 0,0 0 0 0,0 0 0 16,0 0 0-16,0 0 0 0,0 0 0 0,0 0 0 15,0 0 0-15,0 0 0 0,0 0 0 0,0 0 0 16,0 0 0-16,0 42 0 0,0-31 0 15,0 0 0-15,0 0 0 0,3 3 0 0,0-3 0 0,1-1 0 16,2-1 0-16,-2-2 0 0,5 0 0 16,-2-1 0-16,-1-2 19 0,2 0 20 15,0-2 23-15,0-1 18 0,0-1 20 0,0 0 7 16,1 0-3-16,1-3-6 0,-2-2-10 0,3-1-4 0,-1 0-8 16,1-3-9-16,0-1-3 15,2-2-8-15,1-2-6 0,-3-2-5 0,-1 2-10 16,1 0-5-16,-2 1-11 0,-1 2-8 0,-3 1-9 15,1 4-8-15,-3 3-18 0,-1 3-43 16,-2 0-37-16,3 0-24 0,0 0-4 0,-1 1 36 0,1 5 33 16,-1 0 28-16,2 1 19 0,-2 1 6 0,1 1 8 15,1 0 5-15,-2 2 3 0,0-1 3 16,0 1 0-16,-1 0-1 0,1-2-1 0,-2 0-1 16,0-1-3-16,0 0-1 0,0-2 2 0,0 0-4 15,0-2 0-15,1 2-3 0,-1-1-3 0,0 1 4 16,-1 1 2-16,-1-1 3 0,-1 0 5 15,3 0-4-15,-1-2 3 0,0 2 1 0,0-2-1 16,1-2 7-16,0 1-1 0,0-3 14 0,0 0 27 16,0 0 27-16,0 0 33 0,0 0 19 0,2-2-13 15,1-1-31-15,3-4-34 0,1-3-33 16,0 0-12-16,2-5 2 0,2 1 1 16,0-1-1-16,2 1-1 0,-2 0-8 0,1 0-2 0,-2 2-5 15,-4 2-7-15,0 5-1 0,3-1-13 0,-2 2-8 16,-2 1-10-16,2 1-8 0,-1 1 1 15,3 1-7-15,-2 0-6 0,0 0-4 0,-1 5-3 0,2 1 11 16,-2 1 12-16,1 2 14 0,-1 2 10 16,-1 3 6-16,2-2 7 0,-1 3 2 15,0-2 4-15,2 0 3 0,0 0 0 0,-2 0 4 0,1-3-1 16,1 1 1-16,-1-4 2 0,0-2 0 16,0 0 11-16,-3-2 12 0,1-2 17 0,-3-1 33 15,1 0 22-15,0 0 12 0,0-2-9 0,-1-3-19 16,1-2-28-16,2 0-17 0,-1-2-1 0,1 0-4 15,-1-2 2-15,4-2-6 0,-3-2-15 16,4-1-3-16,0-2-9 0,3-2 0 0,-2 0 4 0,2 0-8 16,0 1 5-16,-1-1-2 0,-1 1-2 15,2 0 1-15,0 2-6 0,0 0-2 16,1 2-7-16,3 1-14 0,-2 1-40 0,3 4-109 0,-2 4-196 16,-3 1-333-16,-2 3 490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4:37:27.2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4826 17454 0 0,'0'0'0'0,"0"0"0"0,0 0 0 16,0 0 0-16,0 0 0 0,0 0 0 16,0 0 0-16,0 0 0 0,0 0 0 0,0 0 0 15,0 0 0-15,0 0 0 0,-38-80 0 0,38 80 0 16,0 0 0-16,0 0 246 0,0 0 12 0,0 0-37 15,0 0-49-15,0 0-43 0,0 0-36 0,1 1-27 16,-1 0-20-16,0 2-14 0,0-3-15 0,0 0-7 16,0 0-7-16,0 0-6 0,0 0 1 15,0 1-3-15,0 0 0 0,0 0 1 0,0-1 0 16,0 0 1-16,0 0-2 0,0 0-3 0,0 3-5 16,0 2 26-16,0 2 23 0,4 4 17 15,-3 3 22-15,1 2-25 0,0 1-18 0,4 2-14 16,-3-1-12-16,3 1-3 15,-2-3 1-15,0-1-4 0,0-1 1 16,-1 0-1-16,3 2-3 0,-3-1 3 0,1 0-1 0,-1-2 4 0,-1 1 6 16,0 1 0-16,0 1 10 0,2 0-1 0,-3 0 2 15,0-2 3-15,0 0-2 0,-1-1-2 16,1 1-5-16,-1-1-1 0,0-1-5 0,0-1-1 16,0-2 21-16,0 2-7 0,1 1 8 0,0 2-2 0,-1 2-26 15,3 5 11-15,-2 2-2 0,0 0 7 0,2 5 9 16,-2-2-17-16,3 2-6 0,-2-3-12 15,1 2-8-15,1-4 7 0,0-1-1 16,-2-1 14-16,2-4 3 0,-1 0 1 0,0-3 1 16,-2-1-12-16,2-3 13 0,-3-1-3 0,2-1 7 15,-2 1 0-15,0-3-14 0,1 0 13 0,-1-1-9 16,0-1 6-16,0 0 14 0,0-3-10 0,0 2 7 16,0-2-6-16,0-1-10 0,0 1 10 0,0-1 7 15,0 0 5-15,0 0 5 0,0 0-5 16,0 0-8-16,0 0-5 0,0 0-2 0,1 0 1 15,-1 0 6-15,0 0 11 0,0 0-5 0,0 0 0 16,0 0-17-16,0 0-4 0,0 0 15 16,0 0-9-16,0 0 1 0,0 0-14 0,0 0-27 15,0 0-15-15,0 0-20 0,0 0-21 0,0 0-34 16,0 0-49-16,0 0-27 0,0 0-40 16,0 1-66-16,-1 2-67 15,0 0-127-15,-1-1 307 0,2 1 190 0</inkml:trace>
  <inkml:trace contextRef="#ctx0" brushRef="#br0" timeOffset="670.1807">4835 17540 0 0,'0'0'0'0,"0"0"0"0,0 0 0 16,0 0 0-16,0 0 0 0,0 0 0 0,0 0 0 15,0 0 0-15,0 0 0 0,0 0 0 16,0 0 0-16,0 0 0 0,0 0 0 0,-4-78 0 16,4 72 0-16,0 2 58 0,0 0 145 0,0 1-28 15,0 1-34-15,0 0-36 0,0-1-24 0,0 1-21 16,-2-1-9-16,2 0-10 0,0 0-8 15,0-1-15-15,0 1-6 0,0-2-1 16,0-1-7-16,0-2-1 0,4 1-3 0,-3 0 0 16,1-1 1-16,-1 2 9 0,0 1 0 0,2 2 6 0,-3 1 5 15,0 1 5-15,0 0 9 0,0 1 6 16,0 0 10-16,0 0 8 0,0 0 4 0,0 0-4 16,0 0 0-16,0 0-8 0,0 0-3 0,0 0-1 15,0 0-13-15,0 0-9 0,0 0-12 16,0 0-11-16,0 0-1 0,0 0 0 0,0 0 1 15,0 0 3-15,0 0-1 0,0 0-2 0,0 0 3 16,0 0 0-16,0 0 3 0,0 0 7 0,0 0-3 16,0 0 5-16,0 0 4 0,0 0 0 15,0 0 5-15,0 0 0 0,0 1-6 0,0-1-5 16,0 0-9-16,0 0-7 0,0 0-1 0,0 0-2 0,0 0-3 16,0 0-7-16,0 0-13 0,0 0-29 15,2 0-45-15,0 0-15 0,1 0 3 16,5 0-33-16,-1 4-56 0,-1-1-134 0,3 1-211 15,-5-2 340-15</inkml:trace>
  <inkml:trace contextRef="#ctx0" brushRef="#br0" timeOffset="1154.4589">4569 17830 0 0,'0'0'0'0,"0"0"0"0,0 0 0 15,0 0 0-15,0 0 0 0,0 0 145 0,0 0 60 16,0 0-21-16,0 0-14 0,0 0-12 0,0 0-11 15,0 0 3-15,0 0-16 16,0 0-37-16,-77-67-49 0,77 67-62 0,-1 2-40 0,0 2 8 16,-3 1 6-16,-1 5 27 0,-5 1 11 0,0 6-14 15,-2 6 1-15,-5 3-20 0,3 3-1 16,-5 3 1-16,0 1 4 0,-1 0 21 16,5-1-2-16,-1-1 6 0,4-6-10 0,2-3-10 0,1-1 13 15,0-6-11-15,6-2 10 0,-2-2-3 0,5-2-7 16,0-2 9-16,0-1 4 0,7-1 9 15,2-2 16-15,1 1 0 0,3-1 0 0,5 0-21 16,2-3-12-16,0 1-5 0,1-1 4 0,1-1 16 16,-1 1-9-16,1 1 0 0,-2 3-18 0,-1 1-11 15,-2 0-6-15,-5 3-10 0,0 2 7 0,-3 2 15 16,-3 3 5-16,-4 1 29 0,-2 3 9 16,0-1 12-16,0-3 16 0,-2-6-7 0,-4 4 28 15,2-5-19-15,-2-1 4 0,-5 10 0 16,7-9-13-16,-2 0 11 0,-7 7 7 15,4-8-14-15,-5 3-108 0,-1 0-145 0,8-6-189 0,3-1 154 0</inkml:trace>
  <inkml:trace contextRef="#ctx0" brushRef="#br0" timeOffset="1546.2839">4794 17508 815 0,'0'0'20'0,"0"0"-46"0,0 0-70 16,0 0-22-16,0 0 7 0,0 0 31 0,0 0 63 16,0 0 26-16,0 0 11 0,0 0 22 0,0 0 38 0,47-128 33 15,-43 110 32-15,0 1 16 0,1 2-8 16,-2 0-20-16,0 1-29 0,4 4-37 15,-1 0-26-15,3 4-26 0,-2-1-16 0,3 2-9 16,1 2-11-16,0 1-8 0,2 2-7 0,0 0-5 16,-3 4-1-16,1 7 9 0,1 2 21 15,-3 7 3-15,-1 5 22 0,1 4 3 0,-5 3-12 0,-2 4 11 16,-2-1-9-16,2 4-2 0,-6-1 7 16,-7-1-6-16,-2 3 5 0,-4-3-1 0,-3 0-2 15,0-6 0-15,5-6 5 0,-2-3 10 16,2-4-2-16,0-1 3 0,-3 2-12 0,3-2-24 15,-2 1-10-15,-2 0-42 0,4-3-69 0,-1-2-91 16,5-2-110-16,2-4-191 0,5-3 416 0</inkml:trace>
  <inkml:trace contextRef="#ctx0" brushRef="#br0" timeOffset="1934.7761">5120 17726 82 0,'0'0'251'0,"0"0"-185"0,0 0-65 0,0 0-9 16,0 0 3-16,0 0 17 0,0 0 23 16,0 0-7-16,0 0 0 0,0 0 13 15,0 0 21-15,0 0 24 0,0 0 24 0,81 8 6 0,-71-12-1 16,1-3-22-16,0-3-22 0,0-1-14 16,3-1-16-16,-2-1 2 0,-1-1-8 0,0 0-7 15,-2 0 1-15,2 1-6 0,-5 2 6 0,1 1 2 16,-3-1 5-16,0 4 9 0,-2 0 9 0,-2 1 22 15,0 2 15-15,0 1-2 0,-2 2-17 0,-5 1-43 16,0 0-38-16,-1 0-25 0,-5 3-11 16,-1 4 8-16,-2 2 12 0,0 3 4 0,-3 5 5 15,0 1-5-15,5 4 0 0,-3 2 3 16,5 4 5-16,1-4 3 0,2-3-5 0,2-4 14 0,4-1-9 16,0 1 3-16,-2-1 11 0,4 3-20 0,1-2 2 15,0 1-1-15,0 1-4 0,4-1 7 16,3-4 10-16,3 0 5 0,7-3 1 0,0-1 7 15,2-3-3-15,6-3-26 0,0-1-33 0,5-4-72 16,2 1-75-16,1-4-73 0,0-5-107 16,-1-4-111-16,-5 3 376 0,-13 2 113 0</inkml:trace>
  <inkml:trace contextRef="#ctx0" brushRef="#br0" timeOffset="4162.0695">5795 17498 0 0,'0'0'481'0,"0"0"-10"16,0 0-145-16,0 0-152 15,0 0-102-15,0 0-52 0,0 0-19 0,0 0 18 0,0 0 20 16,0 0 15-16,0 0 2 0,0 0-8 0,-129 117-10 16,116-90-13-16,1 3-13 0,2 2-9 15,5-4-5-15,-1-4-3 0,1-4 5 0,2-5 7 16,0 3 4-16,3-3-14 0,-1-1 3 16,2 1-12-16,-1-3-1 0,0 0 23 0,0-1-13 15,6-2 8-15,-1-2-2 0,3-3-4 0,1-2 15 16,3-1 2-16,-1-1 11 0,0-1 10 0,5-4-9 15,-1-6-8-15,7-9-15 16,2-5-24-16,1-7-7 0,0-4 1 0,-4 0 8 0,-4 4 7 16,-2 1 9-16,-2 3 0 0,0 3 0 0,-1 6 7 15,-4 2-5-15,-1 9-3 0,-1 3-11 0,-3 2-21 16,-1 3-12-16,3 0-12 0,-2 2 8 16,2 4 22-16,0 2 24 0,-1 4 18 0,2 3 4 15,1 3-1-15,-3 2-9 0,5-1-3 0,-1 2 1 16,0-1-9-16,0-4 3 0,1-2-5 15,1-3-4-15,-2-1 10 0,1-3-5 0,-3 0 8 16,1-2 4-16,2-2-3 0,-1-1 11 0,-1-2 5 16,0 0 10-16,1-2 19 0,1-4 7 0,0-3 7 0,1-5-8 15,3-4-9-15,-1-3-11 0,2-6-8 16,1-2 2-16,0-2-7 0,0-3 3 0,-3-1-5 16,4 2-9-16,-5 0 5 0,0 4-7 0,-2 5 2 15,-2 6-1-15,-1 4-10 0,2 6 3 16,-5 3-8-16,0 1-15 0,-2 4-8 0,1 0-33 15,0 0 24-15,0 7 11 0,6 6 23 16,-1 3 43-16,1 7-5 0,2 10 8 0,-2 10-7 0,4 9-11 16,-4-1-15-16,-2 0-12 0,0-2 8 15,0-2-11-15,0 6-5 0,0 3 1 0,3 6-31 16,2 2 6-16,-1 0-8 0,1-2 5 0,0-10 27 16,-1-9-9-16,-3-18 34 0,2-2-15 0,-5-5-14 15,4 4 17-15,-2 0-22 0,2-5 18 16,0 1 10-16,-1-2-1 0,0-1 14 0,-3-9-4 15,6 7 25-15,-5-6 14 0,5 0 10 0,3-2 17 16,0-8-50-16,-1-12-5 0,-2-11-24 0,-3-10-21 16,-4-8 21-16,-2-6-22 0,-1-4 9 0,0-1 2 15,-4-1 7-15,-7 1 20 0,-2 1-6 16,-8-4 14-16,-4-2-14 0,-6 7-4 0,0 4 8 16,2 18-14-16,7 9 22 0,2 5-12 0,4 3 1 15,3 0 7-15,1 6-15 0,2 0 9 16,1 1-9-16,4 1-4 0,2 2 8 15,1 2-15-15,1 0-2 0,1 2-13 0,0 0-26 0,1-2-1 16,4-2 8-16,3-3 14 0,4-2 21 0,3-1 10 16,2-4-3-16,2 1-6 15,1 0 3-15,2-3-2 0,2 1 0 0,-1 0 9 0,0-1-10 16,-1 2 9-16,3-2-7 0,-4-1-3 0,-1 1 11 0,1 3-11 16,-5 2 6-16,-1 4-3 15,-5 3-13-15,-1 4 1 0,-2 0-10 0,-1 0-12 16,-1 1-7-16,-2 9-4 0,-1 2 3 0,0 5 10 15,1 5 8-15,-1 2 4 0,1 4 6 0,-1 0 5 16,4-2-1-16,-2-2 4 0,2-1-5 16,1-3-1-16,-1-2 4 0,4-2-2 0,-3-1 2 15,1-1 3-15,-2-1-7 0,2-6 9 0,0 0-5 16,-2-2 6-16,1-3 9 0,0 1-5 0,-1-3 14 16,0 0-1-16,-3 0 7 0,2-1 14 0,0-5 4 15,1-6 5-15,4-4-6 0,0-4-7 0,1-3-12 16,0-5-7-16,2-5 3 0,1-1-7 15,-2-2 3-15,2-1 2 16,-6 2-11-16,2-2 8 0,3 0-5 16,-4 4-3-16,1 3 7 0,-2 3-5 0,0 5 0 0,-3 7-3 15,-1 3-4-15,-1 4 1 0,-2 2 1 0,-1 3 7 0,0 3-3 16,0 0-6-16,0 0-12 0,0 3-26 0,-2 3 1 16,-6 3 0-16,1 6 10 0,-5 6 18 0,-1 5-1 15,-3 3 6-15,3 2-4 0,-1-1 1 16,2 2 5-16,2-1-5 0,1-1 5 0,1 1-3 15,2-3-3-15,2-5-1 0,2 0-1 16,0-3 6-16,4-2-1 0,-2-3 5 0,4-2-4 16,5-2-4-16,0-1 5 0,5-2-2 0,1-2 5 15,3-2 7-15,6-3 1 0,1-1 4 0,6-7 0 16,3-6-5-16,2-5 2 0,0-3-9 0,0-3-5 16,1 0-8-16,-1-4-13 0,-3 0-2 0,-2-6-7 15,-6 2-3-15,1-1 0 0,-5-2 7 0,-2 5 10 16,-6-2 9-16,-1 4 14 0,-5 3 5 0,-4 5 10 15,-2 7 17-15,-1 4 3 0,-1 5 4 16,-4 1-10-16,-3 3-23 0,1 0-11 0,-2 3-18 16,-3 7 0-16,0 5 3 0,-4 5 0 15,1 5 10-15,-3 4-2 0,-1 3 5 0,2 0 1 16,0 2-2-16,1-2 0 0,4-4-4 0,2-3-1 16,4-7 1-16,2-4 3 0,4-4 3 0,0-1-2 15,0-2-1-15,1-1-5 0,3-2-1 16,1-2 10-16,1-2 3 0,-1 0 15 0,1 0 9 15,0-1-1-15,2-6 4 0,3-4-10 0,0-4-6 16,2-1 0-16,2-3-10 0,-3-3 2 0,3 3-6 16,-1 1-4-16,-2 1 2 0,-1 4-6 15,3 4-5-15,-4 3-7 0,3 4-8 0,-2 2-5 16,0 1-1-16,1 7 0 0,3 3 0 0,-2 5 3 0,2 2 6 16,0 0 4-16,1-3 10 15,0-1 3-15,0-3 6 0,-1-5 6 0,1-4 5 0,-1-2 8 16,1-1 7-16,-2-6 0 0,2-6 8 0,1-3 2 15,0-5 5-15,2-3 1 16,-2-5-6-16,2-3-3 0,-2-2-9 0,2-4-1 16,1-1-1-16,-4 0 2 0,-1-1 2 0,-1-2 0 0,-4 1 2 15,-1-5-7-15,-2 0-5 0,-4-4 2 0,0-1-8 16,-4 1 5-16,1 2-1 16,-3 3-1-16,-3 2 7 0,-3 4 8 0,1 4 9 0,0 5 0 15,3 8 7-15,0 9 1 0,4 8-19 16,-3 3-32-16,3 2-61 0,1 4-30 0,0 7 20 15,-1 10 34-15,-2 5 58 0,1 9 19 16,-3 5-11-16,1 6 3 0,0 1-9 0,0 3 2 0,6-3-3 16,-2-2-10-16,0-1 2 0,2-5-7 0,1-3 2 15,3-2 5-15,0-4 0 0,2 0 0 16,-3 0-4-16,1-5-3 0,3-1-3 0,-3-3 4 16,1-4 5-16,1 0 4 0,-2-6 0 0,-1-4-2 15,0-1 1-15,0-6 10 0,-3 0 4 0,1 0 14 16,1-3 17-16,-2-3 5 0,3-5 7 0,3-7-12 15,1-4-12-15,1-4-7 0,1-3-12 16,-2-1-2-16,0 1-5 0,-1 1-11 0,-2 3 2 16,1 2 0-16,0 3 2 0,-5 6-4 15,2 5-3-15,-2 5-11 0,1 2-25 0,-2 2-30 0,3 0 18 16,3 3 11-16,3 4 22 0,1 4 30 16,6 2-14-16,-5 4-6 0,5 2-1 0,-4 1 6 15,2 1-2-15,-1 3 3 0,-3 1-2 16,0-3-4-16,-1-1 1 0,-1-4-1 0,-1-3 6 15,0-2 4-15,-3-3-2 0,0-3-2 16,-1 1-4-16,-2-1-1 0,3-4 2 0,-3 0 6 0,0-1 1 16,-1-1 4-16,0 0 6 0,-1 0 4 0,1 0 10 15,-1-2 13-15,3-3 4 0,0-4 1 16,0-4-13-16,5-6-8 0,0-6-13 0,1-5-2 16,0-5 6-16,1 0-3 0,-3-1-1 15,0-3-3-15,-1 3-4 0,0 1-3 0,1 4 4 0,-2 2-1 16,3 6-1-16,-2 6-5 0,0 3-5 0,3 5-6 15,-1 3-7-15,-1 4 0 16,3 2-3-16,-2 2 7 0,5 5 0 0,0 4 1 16,-2 4 7-16,-1 0-1 0,3 5 9 0,-4 1 2 15,0 2-1-15,2 0 3 0,-3-1-8 0,-2-1-3 0,1-3 1 16,-1 1 0-16,-2-5 7 0,0 0-1 16,0-1 1-16,-1-3-1 0,1-2-5 0,-1-2 6 15,-2-3-2-15,1-1-1 0,-2 0 4 16,2-1 2-16,-2-1 7 0,0 0 7 0,2 0 12 15,-2-1 9-15,1-1 6 0,-1-1 8 0,2-4-23 16,-1-4-14-16,1-7-8 0,1-6-12 0,-1-5 10 16,1 0 2-16,-1-1-6 0,2 2-1 15,-1 2-4-15,-1 3-1 0,2 3-2 0,2 2 6 0,0 2-15 16,4 4-18-16,4 3-2 0,1 5-12 16,1 4 8-16,2 0 16 0,0 5 0 0,-3 5-1 15,3 3 3-15,-2 1-1 0,-1 3 3 0,-4 0-10 16,2 3-19-16,-5 2-40 0,-2 0-72 0,-2 2-105 15,-4 0-185-15,0-5-359 0,0-7-89 16</inkml:trace>
  <inkml:trace contextRef="#ctx0" brushRef="#br0" timeOffset="4379.7922">8083 16870 2068 0,'0'0'70'0,"0"0"2"0,0 0-20 0,0 0-42 16,0 0-35-16,0 0-26 0,9-125-28 0,21 105-28 16,1 1-31-16,3 1-32 0,1 0-14 0,-2 3-28 15,1 3-38-15,-4-1-42 0,-4 3-74 0,-1 1-32 16,-11 2 398-16,-3 3 0 0</inkml:trace>
  <inkml:trace contextRef="#ctx0" brushRef="#br0" timeOffset="4621.8813">5682 17243 3198 0,'0'0'17'15,"0"0"0"-15,-161-64-2 0,128 49 1 0,22 7-50 0,11 4-36 16,13 0-7-16,12-1-14 0,8 0 15 0,9-4-22 16,6-2-81-16,4-2-79 15,4 5-106-15,1 1-146 0,-14 3-288 0,-15 3 90 0</inkml:trace>
  <inkml:trace contextRef="#ctx0" brushRef="#br0" timeOffset="4969.1836">6133 18654 543 0,'0'0'195'0,"0"0"10"0,0 0 34 15,0 0-29-15,0 0-75 0,0 0-133 0,0 0-86 16,0 0 37-16,0 0 27 0,0 0 73 0,0 0 55 16,0 0-3-16,0 0-1 0,0 0-7 15,16-52-3-15,22 28-16 0,14-10-26 0,12-7-22 16,10-4-4-16,10-4 10 0,6-4 14 0,4 0 13 15,5 1-12-15,-1-2-19 0,5 2 2 16,1-2-10-16,5-2 11 0,23-12 4 0,16-4-20 16,6-3-2-16,-12 6-16 0,-29 17-15 0,-21 11-7 0,-16 6-44 15,-4 5-81-15,-5 3-115 0,1 2-165 16,-20 7-309-16,-15 8-123 0</inkml:trace>
  <inkml:trace contextRef="#ctx0" brushRef="#br0" timeOffset="6363.8747">11651 16194 0 0,'0'0'0'0,"0"0"0"0,0 0 0 0,0 0 0 16,0 0 0-16,0 0 0 0,0 0 0 0,0 0 0 16,0 0 0-16,0 0 0 0,0 0 0 15,0 0 0-15,38 8 0 0,-24-6 0 0,-1 0 0 16,0 1 8-16,5-1 66 0,1 0 3 16,1 0 0-16,2-1 0 0,-1-1-1 0,6 0 1 15,-2 0 2-15,6 0-5 0,2-1-3 16,3-3-1-16,3-1-7 15,1 1-9-15,2-1-9 0,0-1-12 0,6 2-9 0,0 0-3 16,4 0-3-16,2 2 3 0,5 0 0 0,2-1 1 0,1 3-4 16,2 0-4-16,5 0 1 0,2 0-4 0,-1 0 5 15,-1 0-2-15,-2 0-1 0,4 3 3 0,-1-2-5 16,0 0 1-16,0 0 2 0,2 0 2 0,1-1 4 16,0 0-1-16,2 0-5 0,-2-2-2 0,0 1-1 15,-2 1 3-15,0-1 6 0,1 1 2 16,4-2 2-16,-1 1-1 0,0-1-3 0,3 1-3 15,1 1-2-15,-1 0 1 0,-3-1-4 16,0 1 2-16,1-1-2 0,-3-1 1 0,1 0 1 0,-2 0 2 16,-1 0 4-16,0 0 1 0,-4 0 1 0,-2-1 2 15,-4 1 0-15,0 0 4 0,-4-1 8 16,-3 0-1-16,1 1 3 0,-2-2-2 0,-2 2-1 16,-1 0-5-16,-2-1 1 0,-3 0-2 15,0 1-12-15,-5 1 3 0,0 0-4 0,-4-1-2 16,-1 1 6-16,-4 1-4 0,-2-1 1 0,-4 1-2 15,-2 0-8-15,-2 0 0 0,-3 0-5 0,-2 0-2 16,-5 0 2-16,0 0 2 0,-2 0-3 0,-3 0-2 16,-3 1 2-16,-1-1-8 0,-2 1-2 15,0 1-7-15,0-1-15 0,0 1 5 0,0 3-3 16,-3-1-3-16,-6 9-1 0,-6 3-45 0,-5 5-159 16,1-3-475-16,4-3-225 0</inkml:trace>
  <inkml:trace contextRef="#ctx0" brushRef="#br0" timeOffset="10088.011">11240 16932 0 0,'0'0'0'0,"0"0"0"0,0 0 0 15,0 0 0-15,0 0 0 0,0 0 0 0,0 0 0 0,0 0 0 16,0 0 0-16,131 26 0 0,-108-26 0 16,4 0 0-16,1 1 0 0,2-1 0 15,2 2 0-15,2-2 0 0,-1 1 0 0,5 1 0 0,1 1 0 16,1-1 0-16,0 1 0 0,3 0 0 15,-2 1 0-15,5 0 11 16,0 0 9-16,2 0-2 0,2 1-1 0,2 1-2 16,-3-2-2-16,2 1-2 0,1-1 4 0,-4 0 5 0,4 0 2 0,-3-1 4 15,1 0-1-15,3-2 0 0,-2-1 3 16,0 0 4-16,1 0 2 0,-1 0-3 0,1 0-2 16,-1-1-5-16,1-3-2 0,-3 1 1 0,1-1-2 15,0-1 1-15,-2 1-1 0,2-1-3 0,-2 0 6 16,1 0 0-16,-2 1 4 0,0-2 2 15,0 1-3-15,0 1-4 0,0-1-3 16,0 3-2-16,-2-1-4 0,3 2 0 0,-3 0-2 0,1 1-4 16,-2 0-1-16,3 0-4 0,-3 0-1 15,3 0 4-15,-3 2-4 0,3 0 6 16,-2-1-1-16,4 0-1 0,-1-1 6 0,1 0-3 0,2 0 5 16,1 0-1-16,1 0 0 0,-1-4-2 0,-1 1-4 15,0-1-3-15,0 0 1 0,-1 0-1 16,1 1 4-16,-2 0-3 0,0 1 2 0,-2 0-5 0,0-1-1 15,2 2 2-15,-3 1-1 0,3 0 4 16,-1 0-1-16,3 0-1 0,-1 0 1 0,-2 0-2 16,1 0 1-16,-6 0 2 0,5 0-2 15,-6 0 2-15,1 0-3 0,0 0 0 0,-3 0 3 16,3 0 1-16,-1 0 5 0,-3-1 1 0,5 0 0 16,-4 0 0-16,0-1 1 0,2 0 2 0,-2 0-1 15,0 0 2-15,2 0-1 0,-2-2-4 16,1 2 3-16,1 0-5 0,-1-1 2 0,0 0 2 15,3 0-7-15,-3 1 0 0,-1-1-4 0,2 0-3 16,-2 1 5-16,-3 0 1 0,1-1 0 0,3 2 1 16,-3-1 0-16,0 0-1 0,6-1-2 15,-2 1 0-15,-1 0 1 16,4-1 1-16,-1 3-1 0,0-1-1 0,-3 1-2 0,4 0 0 0,0 0-2 16,-3 0 4-16,5 0-3 0,-4 2 0 0,-1 0 2 15,2 1-5-15,-3 0 2 0,0 0-1 0,-1 2 1 16,-2-2 3-16,1 0-1 0,2 0 1 0,-3 0 0 15,-1 0 2-15,-1-1-3 0,3 0 3 16,-2 2-1-16,-1-1-2 0,4 0 7 0,-2 0-10 16,-2-1 0-16,3 1 3 0,1-2-3 0,1 0 10 15,0 0-2-15,-1-1-3 0,1 0 1 0,-3 0 0 16,-1 0 4-16,1 0 2 0,1 1-1 0,-4-1 0 16,1 0-3-16,-4 0 1 0,3 0 0 15,-3-1 5-15,-1-1 5 0,-1 1 2 0,0-2 5 16,0 1-1-16,1 0-4 0,-2-1 5 15,-2 2-5-15,3-1-2 0,-1 0 1 0,1-1-6 16,-1 1 2-16,1 0-1 0,-1-1 1 0,-3 0 0 16,3 3-5-16,1-3 0 0,1 1-3 0,-1 0-3 15,-1 1 4-15,1 0-2 0,-2 1 1 16,-3 0-3-16,3 0-3 0,-3 0 1 0,4 0 0 16,0-2 3-16,0 2 3 15,2-1-1-15,1 1 0 0,-1-2-1 0,1 1 1 0,2 0 0 0,-1 0 6 16,0-1 0-16,0 0 2 0,2 0-4 15,-3-1-5-15,0 1-1 0,-1 0 1 0,0 0-1 0,5 1 1 16,-4 0-1-16,0-2-6 0,-1 2 2 16,0 0-2-16,-1 1 2 0,0 0-1 15,-1 0 2-15,1 0-2 0,-1 0-3 0,1 1 4 0,0-1-1 16,-1 0 4-16,0 1 3 0,1 1-2 16,-1-1 0-16,1-1-3 0,1 1 0 0,-2-1 0 15,0 0-1-15,0 0 4 0,-3 0 0 16,2 0-3-16,0 0 1 0,-3 0-3 0,4 0 3 15,-3 0-2-15,-1 0 1 0,-1 0-1 16,-2 0-3-16,0 0 3 0,-1 0-2 0,-2 0 2 0,1 0 1 0,-2 1 1 16,-1-1-1-16,1 0 1 15,-1 0-4-15,-3 0 1 0,-2 0 0 0,0 0 3 16,1 0 2-16,-2 0 0 0,1 0 2 0,0 0-2 16,-1 0 2-16,4 0 1 0,-3-1-2 0,0-1 0 15,-1-1 0-15,-2 2-2 0,2-1 0 0,-2-1 2 16,0 2 2-16,1 0-1 0,-1-1 1 15,1 0-6-15,2 0-2 0,-1 0 1 0,0-1-1 16,1 2 4-16,1 0-2 0,1 0 1 0,-4 0-2 16,0 0-1-16,-2-1 0 0,-2 1 2 0,2 1 1 15,-3-1 1-15,0 0-3 0,1 1-2 0,-1-1-3 16,-1 1 2-16,2 0 4 0,0 0-2 16,-1-1 2-16,1 1-2 0,-1 0-2 0,0-2 2 15,-1 2-1-15,-1 0 3 0,1 0 1 0,-1 0-3 16,0 0 0-16,0 0-4 0,1 0 1 15,-3 0 1-15,0 0 2 0,1 0-3 0,0 0-1 16,-1 0-2-16,-1 0-2 0,1 2-2 0,0-1-9 16,0 0-20-16,1 1-32 0,0 1-53 15,0-1-92-15,-1 0-109 0,0 2-125 0,0-1-188 0,-1 0 496 16</inkml:trace>
  <inkml:trace contextRef="#ctx0" brushRef="#br0" timeOffset="10472.7293">20978 16402 0 0,'0'0'0'0,"0"0"0"16,0 0 173-16,0 0-49 0,0 0-175 0,0 0-162 15,0 0 180-15,0 0 33 0,0 0 0 16,0 0 0-16,0 0 0 0,0 0 0 0,0 0 0 16,0 0 0-16,4-5 0 0,-3 14 0 0,-1 2 0 15,0-2 0-15,0 2 0 0,0-1 0 16,3-1 0-16,-1 0 0 0,1-4 4 0,-1-1 99 0,0-3 38 16,-1-1 74-16,1 0 88 0,2 0 33 15,-1-1-35-15,6-6-89 0,3-3-108 0,4-2-60 16,5-4-18-16,2-2-2 0,2-3 6 0,-1-2 5 15,1-3 1-15,-1 1 0 0,-2-1-5 0,-2-1-7 16,1 1-8-16,0 0-8 0,-2 1-5 16,-2 3-3-16,1 2-3 0,-5 6 4 0,0 2-8 15,-3 5-11-15,-3 3-57 0,-1 3-136 0,-5 1-229 16,1 1-324-16,-2 2 249 0</inkml:trace>
  <inkml:trace contextRef="#ctx0" brushRef="#br0" timeOffset="13869.319">13356 17769 0 0,'0'0'0'0,"0"0"0"15,0 0 0-15,0 0 0 0,0 0 0 0,0 0 0 16,0 0 0-16,0 0 0 0,0 0 0 16,0 0 0-16,0 0 0 0,0 0 0 0,5-64 0 15,-3 61 0-15,2-1 0 0,2 2 0 0,2-1 0 16,1 1 6-16,1-1 15 0,3 1 5 0,1-2-2 15,4-1-2-15,-1 1-7 0,4 0 4 0,1 0 1 16,-1 2-1-16,3-2 5 0,0 1-9 0,0-2-1 16,3 2 1-16,-2-1 0 0,3 1 3 15,3-1 1-15,2 2 1 0,1-2-1 16,4 1-4-16,-1 1 2 0,4 0-2 0,0 1-1 0,3 0 0 16,2-1-2-16,3 2-1 0,3-2-5 15,3 1 5-15,0 0 5 0,3-2-3 0,1 2 3 16,0-1-6-16,1 1-5 0,-1 0 3 0,-3-1 1 15,-2 1 1-15,0 1-2 0,-2-1-3 0,1 1-1 16,-3 0-2-16,3 0 2 0,2 0 5 16,0 1-5-16,1 0 5 0,1 1-2 15,2-1-3-15,0-1 7 0,2 0-3 0,3-1 5 0,2 1 3 16,0 0-3-16,6-2 1 0,2-1-1 16,0-1-2-16,2 0 3 0,3-1 0 0,-3 1-2 0,1-1-2 15,-5 0-1-15,2 2-2 0,-1-1 3 16,1 2 6-16,-1 1 1 0,7 0 6 0,0-1-5 15,-4 1-3-15,4 1 1 0,-3-1-2 0,-1 1-1 16,-2-2-1-16,-1 1 1 0,-1-1 4 0,-1 0 5 16,-1-3 6-16,0 1 1 0,-4 0 3 15,2-1-1-15,-5 0-3 0,-1 1-2 0,-3-1-3 16,-4 2 3-16,3-1 4 0,-6 1-1 0,0 0 4 16,0 0-4-16,-4 1-4 0,1 0-1 0,-6 2-8 15,3-1-1-15,-7 1-2 0,0 0-5 16,1 0 3-16,0 0-2 0,-1 0 2 0,-3 0 4 15,-2 0-7-15,-2 0 1 0,-2 0-5 0,0-2 2 16,-1 1 4-16,-1 0 2 0,-3 0 0 0,1 0-2 16,-2 1 1-16,-4-2-4 0,-1 2 0 15,-5 0 0-15,2 0-8 0,-4 0-1 0,-2 0-6 16,-3 3-15-16,-2-1-12 0,-3 3-35 0,2 1-56 16,-4 2-116-16,-4 6-175 0,-1-3-213 15,-2-3 630-15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4:37:54.9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3343 1048 1085 0,'0'0'66'16,"0"0"48"-16,0 0 20 0,0 0-14 0,0 0-30 15,0 0-70-15,0 0-41 0,0 0-19 16,0 0-38-16,0 0 2 0,0 0 9 0,0 0 19 16,3-22 40-16,10 22 11 0,2 0 0 0,4 0 9 15,3 1-4-15,8-2-1 0,3-2 0 16,7 0 0-16,6-3 2 0,6-2 2 0,2-4 7 16,7-2-11-16,7-4-2 0,2-2-7 0,3-3-7 15,2-1 0-15,3-1-1 0,3-3 1 0,-2 2-1 16,-2-1-3-16,0-2 2 0,-4 2-3 15,-3 2-1-15,-14 2 9 0,-10 4 0 0,-10 4 33 16,-9 4-1-16,-7 1 3 16,5-1 7-16,-10 2 0 0,5-2 33 0,1 2 37 0,-5 0 43 15,-2 1-6-15,-7 4-1 0,5-5-61 0,-6 5-59 16,-1-1-26-16,2 0-44 0,-7 5 5 16,0 0 10-16,0 0-5 0,-6-4 20 0,-2 1 14 0,-7 1 5 15,-13 2 14-15,2 2-31 0,-11 8 3 0,-3 3-7 16,-1-1 0-16,1 6 31 0,2 2-3 15,5-2 6-15,3 3-9 0,0 0 0 0,5 1 3 16,-2 2-9-16,2 3 11 0,-1 4-5 16,4 0 0-16,0 6 3 0,1 2-3 0,2 2 6 0,-1 16 1 15,-1 11 1-15,1 9-8 0,1-2-9 0,3-8 1 16,5-11-1-16,0-7 12 16,0-5 4-16,0-4-1 0,-1-2-3 0,-4-3-2 0,4-6 1 15,-6-2 2-15,4-5 5 0,-5-5 3 0,0-1 6 16,-1-2 4-16,0-3 11 0,-2 1 26 15,1-2 4-15,-8 0 13 0,-1-3-6 0,-1-2-24 16,-2-2-13-16,1-2-17 0,-2-1-8 16,6 0-4-16,-1-1 0 0,3 0-2 0,4-2-3 0,4 1-2 15,5 0-6-15,4-1-12 0,4 1-20 0,0 1-60 16,5-2-101-16,0 1-125 0,2-3-162 16,6-1-66-16,4-4-85 0,7-4 341 0,-3 4 294 0,-4 2 0 15</inkml:trace>
  <inkml:trace contextRef="#ctx0" brushRef="#br0" timeOffset="319.8517">4268 1353 0 0,'0'0'0'15,"0"0"0"-15,0 0 0 0,0 0 0 0,129-36 0 16,-108 35 0-16,-6 1 0 0,0 0 0 0,-4 5 0 16,-3 4 0-16,-2 0 0 0,1 5 0 15,-5 4 0-15,-2 2 10 0,0 6 151 0,-2 1-29 0,-6 6-29 16,5 2-15-16,-5 0-23 0,4 2-15 0,-2-2-3 15,5-1-15-15,0-4-2 0,2-4-6 16,-1-3-13-16,0-4-2 0,3-5-9 0,4-2-3 16,-3-6-5-16,3-1 1 0,1-2 11 0,-1-3 22 15,-1 0 26-15,1-4 22 0,1-5 10 16,-1-5 1-16,1-4-7 0,1-5 2 0,-4-5 3 16,1-2 4-16,-5-2 13 0,-1 0 8 15,-2 1 13-15,-7 1 9 0,-3 3 0 16,-4 5-17-16,2 4-26 0,-6 3-20 0,1 3-20 15,-3 2-19-15,-4 4-14 0,2 3-25 0,-6 3-17 16,6 0-9-16,-2 4-5 0,1 4-9 0,4 2-15 0,5 0-30 16,2 0-49-16,6-2-93 0,2-1-161 0,6-2-239 15,0 0 47-15,5-4 591 0</inkml:trace>
  <inkml:trace contextRef="#ctx0" brushRef="#br0" timeOffset="767.3924">5032 786 88 0,'0'0'550'0,"0"0"-165"16,0 0-131-16,0 0-137 0,0 0-66 0,0 0-50 15,0 0-52-15,0 0-47 0,0 0 13 0,0 0 33 16,0 0 55-16,0 0 70 0,0 0 10 16,0 0-12-16,-4 138-13 0,-4-65-14 0,-2 22-18 15,-1 11 9-15,-1-8 1 0,2-7-1 16,-4-11 9-16,4-6-10 0,-2-7-8 0,1-9-6 15,5-6-1-15,-2-10-7 16,1-7-4-16,0-4-2 0,2-9-2 0,0-2 8 0,1-6 4 16,1-5 20-16,2-5 28 0,-1-4 19 0,2 0 32 0,0-3-3 15,0-5-59-15,3-11-33 0,2-9-43 0,4-14-30 16,8-11 23-16,3-9 3 0,3-3 3 16,7 0 6-16,1 2-2 0,0 7-3 0,5 6 1 15,-1 6 0-15,3 9-5 0,-8 7 5 16,-6 10 5-16,1 6 15 0,-6 5 10 0,7 3-1 15,4 4-5-15,3 1-23 0,0 11 0 0,-6 7 11 0,-10 8 5 16,-4 4 17-16,-6 5 7 0,-5 4 1 16,-1 5 9-16,-8 2-1 0,-7 3 2 0,-2 0 0 15,-5-1-1-15,-3-2 4 0,1-3-1 0,-5-6 3 16,-1-4-2-16,0-5-1 0,0-3-1 0,-1-4-10 16,-1-3-9-16,-2-2-13 15,2-3-32-15,2-2-30 0,3-5-55 0,3-3-77 0,6-5-105 16,1 1-204-16,10-6-281 0,0 1 420 15</inkml:trace>
  <inkml:trace contextRef="#ctx0" brushRef="#br0" timeOffset="1476.9535">7512 1008 917 0,'0'0'-33'0,"0"0"13"16,0 0 20-16,0 0 9 0,0 0 3 16,0 0-8-16,0 0-8 0,0 0-4 15,0 0-2-15,0 0-3 0,0 0 3 0,0 0 8 0,0 0 13 16,0 0 13-16,-51-69 13 0,46 62 8 16,-3 2 14-16,0-1 0 0,-6 1 11 0,-2 1 4 15,-3-1-1-15,-3 0 9 0,-1 2 14 0,-7-1 9 16,-2 3 6-16,-4 1-1 0,-1 0-3 15,-3 2-13-15,-1 7 6 0,-3 1 22 16,0 5-28-16,2 4-9 0,0 5-31 0,2 6-40 0,-9 15-9 16,1 15-2-16,-1 14-10 0,6 6 3 0,10-6 1 15,12-11 1-15,7-6 5 0,5-10-8 0,6-5-8 16,4-6-8-16,2-5-7 0,6-4-3 16,3-6-4-16,0-3-7 0,6-4 1 0,0-3-4 0,5-4-9 15,2-4-4-15,3-2 1 0,7-9 8 16,0-9 17-16,3-5 8 0,1-7 5 0,3-7 5 15,-1-4 1-15,3-8 7 0,-2-2 1 16,-3 1-1-16,-4 3 3 0,-6-1 14 0,-2 3 4 16,2-6-6-16,2-5 8 0,0-5-11 0,2-5-1 15,-2-3 19-15,0 2 12 0,-1 1 26 16,-8 8 26-16,-2 7 85 0,-4 9 8 0,-3 9-22 0,-3 8-13 16,-5 8-90-16,-2 6-30 0,-1 7-8 15,-2 2-23-15,0 1-29 0,0 0-8 0,0 0-20 16,0 0-9-16,0 0-9 0,-2 1-49 0,0 4 24 15,-2 5 17-15,0 5 31 0,-2 6 66 0,-2 8 3 16,-2 8 7-16,-2 7 7 16,0 6-1-16,1 7-10 0,-2 3-9 0,0 13-24 15,1 7-33-15,6 0-60 0,0-4-43 0,7-21-41 0,8-18-24 16,1-9-34-16,7-7-91 0,-1-6-157 0,0-6 14 16,-5-4 487-16</inkml:trace>
  <inkml:trace contextRef="#ctx0" brushRef="#br0" timeOffset="1814.3476">7827 1063 1448 0,'0'0'173'0,"0"0"-273"0,0 0-85 0,0 0 12 15,0 0 47-15,0 0 85 0,0 0 52 0,0 0 3 16,0 0 11-16,0 0-1 0,0 0 3 0,66 126-3 16,-40-100-15-16,7-2-6 0,-3-8-3 15,-3-9-7-15,-2-6 4 0,-5-1 2 0,-4 0 7 16,1-5 8-16,0-3 7 0,0-3 0 0,1-2 9 15,-3-5 4-15,1 1 12 0,-3-5 28 0,-3-1 19 16,-2-2 16-16,-1-1 10 16,-6 1-9-16,-1 2-1 0,0 0-4 0,-9 1-7 15,-1 4-7-15,-3 3-24 0,-3 3-16 16,-2 0-21-16,-2 6-18 0,1 4-22 0,-3 2-11 0,0 1 5 0,0 7-16 16,-1 6 27-16,1 6 10 0,-1 3-1 15,0 6 20-15,-3 16-12 0,-1 12 3 0,2 5-16 16,7 4 1-16,9-12-13 0,9-8-15 0,7-12-8 15,11-5-20-15,2-5-8 0,9-4-14 16,2-6-5-16,5-6 1 16,5-2-19-16,4-2-30 0,2-4-61 0,3-4-98 0,-1-8-114 15,2-7-163-15,-13 4 355 0,-16 3 212 0</inkml:trace>
  <inkml:trace contextRef="#ctx0" brushRef="#br0" timeOffset="2185.6716">8676 1022 0 0,'0'0'0'0,"0"0"0"16,0 0 0-16,0 0 47 0,42-130 170 0,-38 98 3 15,3 4 32-15,-6 3 11 0,-1 3 11 0,0 6-38 16,0 2-47-16,-5 4-30 0,-1 4-40 0,-2 1-40 16,2 3-48-16,-1 2-46 0,-4 0-31 15,-1 3-2-15,-2 6 19 0,0 4 8 0,-5 2 21 16,-1 7-3-16,0 2-5 0,-1 4 8 0,1 3-1 16,0 4 9-16,2-1 2 0,5 1-3 15,2 0-4 1,2 0-7-16,3-4-8 0,2-1 4 0,4-5-1 0,0 0 0 0,10-2-3 15,6 0-5-15,9-3-10 0,2-4 0 16,-1-8 0-16,2-7-6 0,-1-1-8 16,5-1-20-16,1-6-23 0,7-2-21 0,3 0 0 15,4-3 14-15,-3 2 23 0,2-1 18 0,-6 1 21 0,-5 3 7 16,-1 1 5-16,-8 5 4 0,-6 1 5 0,-5 1 20 0,-7 6 40 16,-1 7 39-16,-7 6 26 0,-10 7-9 0,-10 5-23 15,-4 5-25-15,-4-3-20 0,-5 4 0 0,-1-4-9 16,1 2-5-16,2-3 0 0,0-8-4 15,3-2-1-15,6-7-3 0,1-3-14 0,3-2-29 16,5-4-88-16,3-4-62 0,1-1-32 0,4-2-146 16,2-3-235-16,2-2 232 0</inkml:trace>
  <inkml:trace contextRef="#ctx0" brushRef="#br0" timeOffset="2923.8738">9440 742 0 0,'0'0'113'0,"0"0"233"0,0 0 3 16,0 0-35-16,0 0-61 0,0 0-55 0,0 0-73 15,0 0-48-15,0 0-44 0,0 0-27 16,0 0-18-16,0 0-11 0,0 0 19 0,0 0 0 16,-47 28 4-16,33-11 7 0,-5 3-4 0,-1 1 5 15,1 8 5-15,-2 0 4 0,0 3 11 0,1 5-4 16,-1 3 3-16,0 3 5 0,-1 11-5 15,-5 11-5-15,4 2 2 0,4-2-4 0,7-12-3 16,6-8 9-16,6-8-4 0,0-3-11 16,1-3 0-16,6-2-3 0,5-2-3 0,2-1 7 0,3-1-14 15,3-2-6-15,4-2-8 0,3-3-7 16,2-9-19-16,1-3-19 0,1-6-11 0,1-3-9 16,1-12 19-16,-2-5 26 0,-3-5 17 0,0-1 12 15,-4-6 10-15,-2 1 2 0,-4-3 3 16,-2-6-4-16,-3 0 0 0,-4-1-6 0,0 3-6 15,-1 2 11-15,-4 4-6 0,2-4 7 0,-2-3 4 16,2-1-6-16,-2-2 14 0,3 4 15 16,-2-1 10-16,2 3 8 0,2 6-16 0,-3 3-14 15,7 8-15-15,-2 1-7 0,3 5-3 0,3 3-10 16,3 2 3-16,2 5-4 0,0 1 3 0,5 2 7 16,-2 0-7-16,4 10 5 0,-1 1-11 0,-3 5 9 15,3 3 6-15,-7 4-2 0,0 3 25 16,-1 1-10-16,-4 7-1 0,-4 8 9 0,-1 11-9 0,-5 6 0 15,-5 0 0-15,0-7-4 0,-7-10-7 16,2-10 6-16,-1-7 0 0,5-7 0 0,-1-6 0 16,1-2-1-16,0-4-2 0,3 0-1 0,1-3-4 15,1-1 1-15,1 0 5 0,5-2-2 16,-1-2 9-16,4-6 2 16,3-3-6-16,4-5 0 0,4-6-10 0,-1-1-3 0,1-2-5 0,-1 2-1 15,-5 2 12-15,1 0-7 0,0-1 11 0,1-2-1 16,1-1-5-16,0-1 11 0,-1-2-5 15,0 2 5-15,0-3-6 0,-2 6 6 0,-1 2 14 16,-6 1 5-16,2 4 25 0,-6 2 4 0,0 3-6 16,0 4 3-16,-6 3-26 0,0 3-22 0,-1 1-26 15,-1 0-41-15,0 0 8 0,0 4 13 0,0 4 42 16,-1 5 40-16,-1 4 7 0,0 6 4 16,-5 13-17-16,3 11-2 0,-4 6-16 15,0 5-6-15,4-12 1 0,-3-9-10 0,6-6 10 16,1-7-3-16,0 0-4 0,0-5-9 0,2-2-14 0,6-3-10 15,0-2-22-15,-1-5-35 0,1-4-46 16,3-3-64-16,-1 0-73 0,4-9-121 0,-4 1-233 16,-6 2 315-16</inkml:trace>
  <inkml:trace contextRef="#ctx0" brushRef="#br0" timeOffset="4287.3169">10508 696 7 0,'0'0'183'0,"0"0"38"0,0 0 73 0,0 0 24 0,0 0-26 15,0 0-109-15,0 0-50 0,0 0-55 16,0 0-54-16,0 0-61 0,0 0-100 16,0 0-52-16,0 0 25 0,-23-118 36 0,23 117 83 0,0 1 33 15,0 5 0-15,0 8 4 0,2 4 2 0,1 1 24 16,1 4-8-16,-1 0 0 0,-2-1-12 15,1 1 3-15,4-1 8 0,-4 0-2 16,2 3 16-16,2-2 10 0,1 4 6 0,-3 1 18 0,4 2 0 16,1 4 11-16,-4 5 4 0,3 0 0 0,2 8 6 15,-1 15-2-15,1 12-21 0,-1 11-11 16,-1 2-3-16,-5-5-17 0,-2-4 10 0,0-1 3 16,-2 3-8-16,-6 2 5 0,3 1 2 0,-4 1-4 15,4-1 0-15,-2-2-7 0,-3-2-11 0,7-6-6 16,-2-9-5-16,1-13 1 0,3-10 0 0,0-10-2 15,3-10-6-15,-1-5-4 0,0-5 1 16,-1-6 11-16,2-4 16 0,0 0 36 0,-2-5 32 16,1-8-13-16,-1-9-16 0,0-10-34 0,5-8-32 15,-2-12 4-15,2-6 0 0,2-10-8 16,-2-9-2-16,3-6-19 0,1-8-25 0,1-5-19 16,0-7-19-16,3-1 8 0,1 12 16 0,-5 13 30 15,2 14 26-15,-2 12 18 0,1 0 19 0,4 4 15 16,-4 2-10-16,3 3-2 0,2 5-10 15,-1 7-22-15,2 4 2 0,1 6-11 0,-2 9-1 0,3 4 3 16,2 2-6-16,-2 6-3 0,2 1-7 16,-1 6-2-16,-1 7 12 0,-2 4 7 0,-4 5 20 15,-4 6 6-15,-6 13 1 0,-2 14 5 0,-13 10-17 16,-8 5 3-16,-5-7-2 0,-4-10-2 0,1-9 6 16,0-8-2-16,5-6 2 0,3-3 0 15,0-4 2-15,2 3 2 0,4-3-2 0,1 2-2 16,3-5-4-16,4-1-3 0,4-6-4 0,1-4-6 15,1-3-14-15,0-5-16 0,3-1-6 16,7-2 6-16,3-11 13 0,6-4 14 0,8-12-11 16,5-8-37-16,5-6-50 0,1-6-71 0,5-5-75 15,-6 4 7-15,0 1-50 0,-5 2 20 0,-2 1 21 16,1-5 248-16,6-7 11 0,-2-8 0 16,4-2 0-16,-5 2 0 0,-4 10 0 0,-3 8 0 15,-8 7 0-15,0 2 404 0,-3 2 19 0,2 3-51 16,-2 0-49-16,-4 5-108 0,0 2-92 0,-3 6-115 15,0-1-115-15,-4 6-7 0,2 8 16 16,1-7 50-16,-5 14 75 0,-1 4-13 0,-2 18 3 16,-1 17-12-16,-7 12-1 0,-3 12 19 0,0 3 8 15,-1 6-1-15,0-1-2 0,0-1-1 0,-1 10-17 16,6 0-6-16,0-4-1 0,5-9-3 0,2-22-2 16,2-14 4-16,6-6 0 0,-2-3-2 15,3-3 3-15,1-2 4 0,5-5-4 0,-4-1 4 16,1-6 8-16,0-4 9 0,3 0 15 0,0-11 10 15,4-7-1-15,2-5-27 0,-1-2-30 16,-2-2-12-16,-3-1-3 0,1 1 16 0,0-5 20 0,1-3-2 16,3-2 1-16,-1 2 8 15,-4-3 9-15,3 6 5 0,-2 3-6 0,-3 7-14 0,-3 7-23 16,-2 3-18-16,-3 6-18 0,2 6-10 16,-3 0 10-16,2 2 10 0,-3 8 24 0,3 3 11 15,-3 3 4-15,4 6 8 0,-1 13-2 16,1 10 8-16,2 5-1 0,-1 4-5 0,-2-12-4 0,1-6-10 15,-1-9 3-15,-1-5-1 0,2-3 3 16,-1-3 3-16,2-5-3 0,1-2-1 0,-3-2-1 16,0-2-5-16,0-2 3 0,-3-2-1 0,-1-1 13 15,2 0 11-15,-3 0 13 0,0 0 8 0,0-4 4 16,5-4 14-16,1-5-18 0,5-6-7 0,1-5-47 16,1-2-27-16,1 0 11 0,-2 2-4 15,0-4 28-15,5-2 2 0,-5 1 1 0,5-1 3 16,-5 1 1-16,3 5 15 0,-4 4-3 15,-3 3-2-15,0 6 2 0,-6 4-24 16,1 4-15-16,-2 0-19 0,-2 3-36 0,1 0-9 0,-1 4 32 0,1 3 24 16,0 3 46-16,1 3 17 0,2 3-17 15,0 5 2-15,4 12-3 0,-3 6 4 16,3 2-2-16,0 1-2 0,-3-10-9 0,3-6-1 16,-4-8 2-16,1-1-4 0,-3-2 3 0,3-6 1 0,-3 0-3 15,0-5 2-15,-1-2 1 0,4-1 12 16,-3-1 28-16,-1 0 40 0,0 0 32 0,0-1 19 15,-1-2-6-15,2-5-26 0,4-5-30 16,4-8-28-16,2-1-22 0,0-5-9 0,5 0-5 0,-4 0-17 16,4-2 6-16,1-2-11 0,2 0 1 0,1 1 16 15,-1 2-11-15,1 1 8 0,0 6-9 16,-6 4-5-16,3 8 0 0,-1 2 12 16,-1 4 0-16,2 5-422 0,1-2-5 0,-1 6-8 0,-4 1 435 15,3 1 0-15,-4-1 0 0,5 10 0 0,-9 11-122 16,0 11 321-16,-1 19-40 0,0-4-260 15,7-4-558-15,-5-14-112 0,-2-20 667 16</inkml:trace>
  <inkml:trace contextRef="#ctx0" brushRef="#br0" timeOffset="4477.7242">11756 1069 1873 0,'0'0'166'16,"0"0"9"-16,0 0 19 0,0 0-24 0,0 0-27 15,0 0-73-15,0 0-66 0,0 0-40 0,0 0-20 16,0 0 9-16,0 0 22 0,0 0-11 0,0 0-31 16,38-124-21-16,13 113-51 0,5-2-50 0,5 4-60 15,1-3-120-15,6 3-151 0,-19 1-197 16,-16 4 460-16</inkml:trace>
  <inkml:trace contextRef="#ctx0" brushRef="#br0" timeOffset="5026.9173">4795 2627 1404 0,'0'0'56'16,"0"0"20"-16,0 0 49 0,-141-57 41 0,124 51 24 15,9 2-22-15,3 4-66 0,5-1-67 16,0 1-65-16,0-2-51 0,5 2-45 0,1 0 18 15,5 0 37-15,8 3 48 0,7 0 60 0,9 2 17 16,7 1 5-16,9-2 1 0,10 1-1 16,12-2-9-16,11-2 3 0,11 0 3 0,7-8 0 15,15-3 2-15,6-2-4 0,11-4-3 16,11-1-4-16,12-2-5 0,8-1-3 16,10 0-9-16,7 1-11 0,8-2-4 0,7 1-3 15,7 1-2-15,4 0 2 0,3 0-3 0,7 2-2 0,-1 1-1 16,5-2 0-16,1 2-4 0,1 2 0 15,-3 0 4-15,2 0-2 0,-3-1 2 0,1 1 1 0,-5 0-2 16,2 0 1-16,-5 0 5 0,0-4-2 0,0-1 6 16,-4 0 8-16,3 0 8 0,-3-3 11 15,-4 0 3-15,-1 2 0 0,-4 2-10 0,-5 0-7 16,-9 3-10-16,-4 2-8 0,-11 1-5 0,-9 2-2 16,-13 4 3-16,-10 0-4 0,-16 3 5 15,-13 3-6-15,-12 0-12 0,-17 0 1 0,-16 1-16 0,-14 4-17 16,-17-3-39-16,-14 2-94 0,-15 0-134 15,-10-2-26-15,-22 4-121 0,-1-1-379 0,5-1-35 16</inkml:trace>
  <inkml:trace contextRef="#ctx0" brushRef="#br0" timeOffset="6226.7147">4422 2963 0 0,'0'0'0'0,"0"0"0"0,0 0 0 0,0 0 0 15,68-130 0-15,-58 109 0 0,0-2 60 16,-2 1 57-16,-4 1 10 0,2 2 37 0,-4 0 26 0,-1 2 22 15,-1 0-2-15,0 0-12 0,0 1 7 16,-3 3 2-16,-3 1 6 0,3-1-13 0,-4 4-35 16,-3 0-45-16,0 0-50 0,-2 1-28 0,-6-1-29 15,-1 1-8-15,-3 2 1 0,-3 0-10 16,-9 4 8-16,1-2-3 0,-7 4-1 16,0 0 2-16,-3 2 0 0,-6 4 5 0,1 2 0 15,-4 0 2-15,-1 4-4 0,0 0-2 0,-4 5 47 0,-3 2 26 16,-2 1-2-16,-5 3-1 0,-4 4-49 15,-6 2-20-15,-2 3-1 0,-2 2 2 0,0 4 0 16,-2 1-5-16,0 3 3 0,-3 5-3 0,-1 1 2 16,-4 5 2-16,2 3-2 0,3 2 1 0,-3 3-4 15,6 0 0-15,0 0 1 0,2 1-1 16,3 1 2-16,1 2 0 0,2 2-1 0,3 0 1 16,3 2 0-16,5 1-2 0,4 1 1 0,2-1 1 15,6-1 0-15,2-1 3 0,6 0-2 16,0-1-3-16,7 0-1 0,0-3-4 0,7 0 0 15,6 1 3-15,0-2-1 0,4 1 4 0,3-2-3 16,4-2-1-16,4-3-1 0,3 0-4 0,6-2 2 16,6-1-1-16,5 1 1 0,3-2-3 0,6-1 0 15,5-2 0-15,3 1 0 0,8-3 2 0,3-2 3 16,4-5 2-16,7-1 0 0,4-3-1 16,6-5 0-16,5-2 2 0,2-6-1 0,7-1 4 15,3-6-1-15,3-2 0 0,1-4-1 0,2-2 1 16,-2-6 0-16,5-2 0 0,0-2 2 15,4-8-1-15,-2-2 1 0,2-2 2 0,-1-2-1 16,0 0 0-16,-4-1-1 0,1 1-1 0,-2-1 3 16,-4 1-1-16,2-1 1 0,0 4 2 0,-2-1-4 15,-1 1 0-15,-5-1 1 0,-1 3-4 16,-2-1 3-16,-2 4-1 0,-5-4-1 16,-3 2 1-16,-3 1-2 0,-5-1 1 0,-4 2 2 0,-7 1-3 15,-4 4 2-15,-6-2-1 0,-8 1-2 0,-4 1 2 16,-3 1-1-16,-10 0 0 0,-4 1 6 0,-3 0 7 15,-1-3-12-15,-7 0-11 0,-6-4-33 16,-5-3-38-16,-8-1-31 0,-2-1-48 0,-4-1-38 16,-2-1-40-16,-10-1-11 0,3-1 34 0,-1-2 60 15,0 2 74-15,-1-2 60 0,3-1 31 0,1-1 13 16,4 1 2-16,-1 0 2 16,3-1-4-16,-1 1-4 0,4 3-3 0,-1-1-3 0,1 1 10 15,0 3 14-15,0 0 19 0,2 1 22 0,1 3 26 16,6 0 28-16,3 3 25 0,6 1 6 0,5 4-12 15,6-2-40-15,1 3-48 0,1-1-50 0,0 1-60 16,2 0-19-16,7 0 4 0,3 1 23 16,9 3 37-16,7 2 22 0,8 1 2 0,5 2-2 15,5 1 0-15,10 3-3 0,0-1-4 0,3 3-1 16,4 0-4-16,-1 4-1 0,-2 1-2 16,-1 3 0-16,-7 1 1 0,-2 4 4 0,-8 3 3 15,-3 3 6-15,-7 3 8 0,-3 2 4 0,-6 5 7 16,-7 3 4-16,-11 5-2 0,-5 2 2 0,-12 6-1 15,-10 4-4-15,-16 8-2 0,-7 6-4 16,-14 10-5-16,-6 6-7 0,-13 6-9 0,-6 5-9 16,-6 0-23-16,-9 1-29 0,-1-2-29 15,-3-6-22-15,4-3 2 0,4-8 19 0,4-4 25 16,8-7 17-16,5-5-12 0,13-4-58 0,6-3-113 0,9-6-240 16,17-16-373-16,11-15 225 0</inkml:trace>
  <inkml:trace contextRef="#ctx0" brushRef="#br0" timeOffset="7357.0916">5706 4548 892 0,'0'0'677'0,"0"0"-656"0,0 0 24 15,0 0 33-15,0 0 6 0,0 0 0 0,0 0-35 16,0 0-67-16,0 0-76 0,0 0-117 0,0 0-14 16,0 0 40-16,0 0 67 0,-80-29 109 15,82 66 34-15,-1 10-1 0,0 8 0 0,2 7 5 0,-1 6-5 16,1 4 1-16,-1 0 1 0,1 6-3 15,2 3-2-15,-5 1 1 16,1 0-2-16,-1 2 0 0,1-2 0 16,-2-4-3-16,0-4 1 0,-2-4-1 0,-1-6 1 0,3-4 4 0,-1-7-1 15,0-5 2-15,-1-6-1 0,0-2-2 0,0-6 1 16,-3-4-4-16,3-3-7 0,-6-5-19 16,3-3-44-16,-2-4-92 0,-3-5-187 0,4-2-250 0,0-5 104 15</inkml:trace>
  <inkml:trace contextRef="#ctx0" brushRef="#br0" timeOffset="7704.8133">5444 5632 0 0,'0'0'0'0,"0"0"0"0,0 0 0 0,0 0 54 15,0 0 23-15,0 0-55 0,4-121-20 0,15 107-5 16,0-1 2-16,3 1 4 0,6-1-2 0,2 1 0 16,1 0 2-16,2-4 2 0,7 0 2 0,1-1 4 15,0-1-2-15,5-2-1 0,-1 0 2 16,1-2-3-16,0 2 2 0,-3-4 5 0,1-3 5 15,-6 0 8-15,-1 0 11 0,-1-4 22 0,-4 0 38 16,-3-1 37-16,-4 1 24 0,-2 0 8 0,-6 1-3 16,1 1 2-16,-6 4 18 0,-1 2 15 0,-4 7 2 15,-3 4-9-15,-2 5-30 0,-1 4-27 16,1 2-34-16,-2 3-39 0,0 0-35 0,0 0-39 16,0 0-47-16,0 1-54 0,0 4-13 0,0 4 15 15,0 7 38-15,1 7 57 16,1 9 22-16,-1 8 4 0,-1 9 4 15,1 8 3-15,-1 7 2 0,2 5 2 0,-2 4 0 0,0 0-2 0,-2-3-1 16,4-4-5-16,-2-6-9 0,4-7-21 16,2-5-39-16,0-5-62 0,2-3-76 0,-2-7-86 0,3-4-112 15,0-6-147-15,-2-8-52 0,-4-7 591 16</inkml:trace>
  <inkml:trace contextRef="#ctx0" brushRef="#br0" timeOffset="7902.9499">6817 4941 2194 0,'0'0'-95'0,"0"0"-152"0,0 0 6 0,0 0 49 0,0 0 103 0,0 0 116 16,9 134-2-16,-7-88-3 0,-1 3-2 16,2 2-1-16,2-1 4 0,-1 0 3 0,1 1 0 15,2-3-6-15,-3-4-19 0,-2-5-32 16,1-7-47-16,1-7-64 0,-2-7-92 15,-1-7-91-15,2-5-138 0,0-3 197 0,-2-3 266 0</inkml:trace>
  <inkml:trace contextRef="#ctx0" brushRef="#br0" timeOffset="8958.3009">6780 4732 0 0,'0'0'159'16,"0"0"-87"-16,0 0 32 0,0 0 13 15,0 0-26-15,0 0-79 0,0 0-134 0,0 0-139 0,0 0 89 16,0 0 172-16,0 0 0 0,0 0 0 16,0 0 0-16,0 0 0 0,0-37 0 15,15 38 0-15,0-1 0 0,2 0 0 0,2 0 0 16,2-5 0-16,3-2 0 0,1-3 0 0,-1 0 0 16,5 1 28-16,-3 2 67 0,0 0-12 0,-1 3-11 15,1 4 7-15,-2 0 16 16,0 8 13-16,1 5 9 0,-2 6 2 0,2 2-13 0,-2 6-6 0,0 5-4 15,-1 5-24-15,-1 4-11 0,-5 4-17 16,2 5-13-16,-2 0 1 0,-3 5 1 0,0 1-4 16,-3 1 0-16,1-1-3 0,-4-6-4 0,2-6-1 15,0-6-5-15,-2-9-1 0,2-7 1 16,-3-6-3-16,-2-7-1 0,1-4 17 0,-4-4 35 16,0-1 54-16,-1 0 55 0,0 0 24 0,1-5-36 15,-1-6-62-15,0-9-63 0,2-4-49 0,-2-10-8 16,5-6-2-16,1-6-2 0,3-7-3 15,1-2-4-15,1-2 4 0,5-2 7 0,-2 6 6 16,2 2 5-16,0 7 1 0,3 7-2 0,-3 7-8 0,3 4-5 16,-1 8-9-16,5 3-4 0,-1 2-1 15,3 4 1-15,4 2 2 0,-2 2 4 16,2 4 2-16,-1 1-1 0,1 0 0 16,0 7 1-16,1 1 3 0,0 4 10 0,-2 1 1 0,2-2 4 15,-1 1 1-15,-1 1 0 0,1-1 2 0,2 0 3 16,3-6 4-16,1-4 5 0,2-2 2 0,1 1 2 15,2-8 1-15,-1-2-2 0,1-3 0 16,2-3 2-16,-3-3-3 0,0-3 5 0,-6 1 0 16,-3-1 4-16,-7-3 5 0,-3 1 11 0,-6 0 12 15,-6 0 9-15,-5 1 4 0,-5 2 0 0,-3 0-11 16,-6 3-12-16,-8 2-16 0,-5 2-19 16,-4 4-8-16,-11 4-1 0,-2 3 7 0,-4 2 9 15,-3 9 4-15,-6 4 2 0,2 7-1 0,-3 5 1 16,2 5 0-16,3 5-4 0,3 3-3 15,4 6-2-15,6 2-4 0,3 0 1 0,7 2-1 16,5-2 0-16,9 0 1 0,4-3 0 0,8-5-1 16,3-4 0-16,13-2 3 0,8-3-3 0,8-5-1 15,5-1 5-15,10-6-5 0,9-3 4 0,4-3 2 16,6-6-6-16,5-5 5 16,1 1-4-16,5-12-2 0,-3-4-2 0,2-7-1 15,0-4-1-15,-3-3-1 0,0-4 2 0,-2-1-2 0,-4-1 1 16,-5-3 6-16,-5-1 2 0,-6-1 7 15,-6-3 1-15,-4 1 1 0,-6-2 4 0,-5 1 2 16,-8 4 5-16,-7 9 9 0,-8 4 10 0,-6 7 5 16,-5 7-9-16,-5 4-20 0,-2 1-24 0,-6 3-11 15,-3 4 1-15,-1 0 8 0,-4 7 9 0,1 7-1 16,-3 7-2-16,-1 5-2 0,-1 10 0 0,0 5 3 16,-1 6 2-1,1 2 2-15,5 0 4 0,2 0-3 0,6-5-2 0,6-4 0 16,5-5-3-16,6-5 5 0,0-3 1 0,8-4 0 0,5-5-3 15,6-2-9-15,3-7-1 0,6-6 1 0,-1-3 6 16,4-7 8-16,3-9 5 0,2-5 2 16,1-9-5-16,3-5 2 0,3-7-4 0,-1-5-2 15,1-6 1-15,-1-2-10 0,-2-9-13 0,-1-5-23 16,0-4-22-16,-4-8-19 0,-2-2-3 16,-2-1 18-16,-5 3 19 0,-7 6 34 0,-7 7 27 15,-4 11 35-15,-6 14 52 0,-3 11 43 0,1 13 23 16,-5 9-16-16,2 6-68 0,2 4-106 0,-4 8-56 15,0 10-14-15,-2 14 12 0,0 14 58 0,-7 12 19 16,2 15 5-16,-1 11-2 0,-3 11 6 16,3 7 4-16,-1 6-3 0,2 5 7 0,0 1-8 15,3-1-23-15,-1 1-95 0,3-5-170 0,1-5-256 16,1-28-270-16,1-27 337 0</inkml:trace>
  <inkml:trace contextRef="#ctx0" brushRef="#br0" timeOffset="9804.4218">5597 6541 0 0,'0'0'99'0,"0"0"166"15,0 0 13-15,0 0-35 0,0 0-29 16,0 0-79-16,0 0-83 0,0 0-103 0,0 0-30 0,0 0-1 16,0 0 34-16,0 0 81 0,0 0 20 0,0 0 12 15,44-23-2-15,9 14-4 0,5-4-9 16,9 0-4-16,6-3 0 0,9-2 0 0,6 0 7 16,5-6 5-16,7 2 7 15,7-5 9-15,12 0 8 0,6-4 5 0,9-2 3 16,9-2-1-16,8-4-6 0,7-4-7 0,8 0-5 0,5-1-8 15,5-2-9-15,5 2-5 0,3 2-9 0,1 0-3 16,2-1 0-16,-2 1-4 0,-3 4 3 16,-5-2-3-16,-4 2-1 0,-4 4 2 0,-8 0-2 15,-4 2 1-15,-6 3-1 0,-7 2-7 0,-5 4-1 16,-11 2-2-16,-9 3 1 0,-3 1 3 0,-10 2-4 16,-7 1-4-16,-8 1-7 0,-11 1-4 0,-9 4-2 15,-13 2-2-15,-10 3-2 0,-12 3-6 0,-11 0-7 16,-8 0-17-16,-13 0-26 0,-4 5-22 15,-9 3 2-15,-13 2-17 0,-17 6-63 0,-14 5-96 16,-18 8-124-16,-18 4-154 0,18-5-209 16,21-10 86-16</inkml:trace>
  <inkml:trace contextRef="#ctx0" brushRef="#br0" timeOffset="10334.4624">4564 8206 1511 0,'0'0'51'0,"0"0"18"16,0 0 39-16,0 0 16 0,0 0-13 0,0 0-51 0,0 0-75 16,0 0-74-16,0 0-15 0,0 0 22 15,0 0 39-15,0 0 68 0,0 0 41 0,-30 76 13 16,39-29 10-16,0 8-3 0,-1 6-11 0,1 8-11 16,-3 4-19-16,2 4-6 0,0 4-11 15,-4 2-3-15,4 0-2 0,-5-1-9 0,5-4 3 0,-2-3-5 16,-2-5 2-16,2-4 2 0,-2-3-1 0,2-5 4 15,-4-5-1-15,-1-4 0 0,0-3 0 16,-1-7-4-16,0-4 1 0,0-6-4 16,-2-7-10-16,0-4-27 0,-3-5-48 0,3-4-64 0,-5-4-57 15,4-4-54-15,-4-1-111 0,2-7-192 0,-2 0-145 16,4 0 441-16</inkml:trace>
  <inkml:trace contextRef="#ctx0" brushRef="#br0" timeOffset="10631.9532">4390 8944 0 0,'0'0'0'0,"-21"-151"0"0,11 62 0 0,1 0 139 16,7 10 218-16,2 4-69 0,1 4-58 0,9 3-68 16,1 2-47-1,9 5-28-15,0 2-28 0,8 4-17 0,1 6-5 0,3 3-3 0,2 5 3 16,5 4 7-16,-3 8 10 0,2 4 1 0,1 7-8 16,1 9-17-16,-1 4-15 0,-1 5-9 0,-2 6-7 15,4 6 3-15,-7 6 0 0,3 5-4 0,-4 4 1 16,-4 7-2-16,-5 1 0 0,-4 2 3 15,-7 5 5-15,-1 4 12 0,-6 2 7 0,-5 4 10 16,-4 2 4-16,-9 3 4 0,-3 0 2 0,-8-1 4 16,-7 0 1-16,-2-5-2 0,-5-1-2 0,-4-1-5 15,-5-5-4-15,1-1-1 0,-4-2-5 16,0 0-4-16,0-4-9 0,0-3-9 0,1 0-16 16,6-6-23-16,3-1-32 15,2-3-56-15,12-3-75 0,1-3-114 0,9 0-205 0,6-6-236 16,4-4 317-16</inkml:trace>
  <inkml:trace contextRef="#ctx0" brushRef="#br0" timeOffset="11009.7744">5325 8981 2462 0,'0'0'0'15,"0"0"27"-15,0 0 18 0,0 0-1 0,0 0-7 16,0 0-23-16,0 0-30 0,0 0-12 16,0 0-4-16,0 0 8 0,0 0 7 0,0 0 9 15,0 0 21-15,0 0 13 0,-19-31 11 0,32 24 8 16,2-2-9-16,3-1-5 0,3-4-8 0,0-1-6 15,3-3-5-15,5 1-4 0,2-3 0 16,3-2 0-16,3 0-1 0,4-2-1 0,0 2-3 16,4 1-1-16,0 0-3 0,1 2 1 0,-1 2 1 15,-1 1-1-15,-2 0 2 16,-2 4-2-16,-4 1-1 0,-4 4-3 16,-2 0-8-16,-4 2-12 0,-3 3-36 0,-7-1-67 0,0 3-92 0,-5-1-119 15,2 1-172-15,-5 0-206 0,-1 0-57 0,-5 0 769 16</inkml:trace>
  <inkml:trace contextRef="#ctx0" brushRef="#br0" timeOffset="11525.2861">7056 7822 1145 0,'0'0'80'0,"0"0"13"0,0 0 30 0,0 0 4 15,0 0-8-15,0 0-26 0,0 0-27 0,0 0 11 16,0 0 12-16,0 0 17 0,0 0 5 0,0 0-14 16,0 0-8-16,-11-43-18 0,10 43-12 0,-1 0-9 15,2 0-9-15,-1 0-11 0,1 1-12 0,-2 1-12 16,-2 1-8-16,-2 4-12 0,-4 5-6 0,-5 6-3 15,-4 7 4-15,-2 9 8 0,-3 6 7 16,3 8 8-16,-1 4-1 16,0 7 0-16,3 4-2 0,1 4 0 0,2 2-1 15,4 3 0-15,0-4 1 0,6-6-1 0,4-5 1 0,2-7 0 0,0-7-2 16,5-8 1-16,4-6-3 0,3-3 1 0,1-5 3 16,2-3 1-16,3-6 6 0,2-3 4 15,3-5 6-15,2-4 3 0,7-3-1 16,0-8-1-16,5-7-5 0,1-8-2 0,0-4-3 15,0-7-1-15,-2-3 1 0,-1-6-2 0,-4-4 0 16,-1-5-1-16,-7-4-4 0,-3-4-4 0,-4-5-5 16,-6-2-4-16,-6-1 1 0,-5 0 3 0,0 7 7 15,-13 7 5-15,-2 8-1 0,-9 10 0 0,-3 9-9 16,-4 6-3-16,-4 8-5 0,-3 6-5 0,-5 6-5 16,0 4-7-16,-2 4-13 0,2 8-16 0,1 2-17 15,5 6-18-15,6-1-31 0,6 2-49 16,7 0-74-16,5 1-121 0,7 3-185 15,4-5-177-15,2-7 544 0</inkml:trace>
  <inkml:trace contextRef="#ctx0" brushRef="#br0" timeOffset="12366.7379">7929 7590 790 0,'0'0'273'0,"0"0"-199"0,0 0-1 0,0 0 19 0,0 0-8 15,117 38-10-15,-95-6-9 0,-1 10 3 16,-4 9 4-16,2 9 2 0,-3 10 0 0,0 10-12 0,-3 8-12 16,-1 8-6-16,-4 5-7 15,-5 4 0-15,0 1-3 0,-2-2-3 0,-1-4-3 16,-1-10-9-16,-2-5-2 0,1-10-1 0,2-7-2 16,-1-7 4-16,-1-4-1 0,2-7-3 15,0-6-1-15,3-6-2 0,2-4-4 0,4-7 2 0,4-4 3 16,0-5 2-16,1-4 9 0,2-4 7 15,2-7 3-15,1-3 3 0,-1-5-10 0,3-10-7 16,2-6-6-16,1-8-8 0,-3-5-1 0,0-9-2 0,-2-5-8 16,-2-4 2-16,-3-5-3 0,-4 0 2 15,-8-3 2-15,-1 1 2 0,-2 3 3 0,-7 2 5 16,-6 5 3-16,0 5 5 0,-6 6 2 16,-1 5 2-16,-4 4 1 0,3 5 4 0,-7 3 2 15,3 6-4-15,-4 1 0 0,0 3-7 16,0 1 0-16,3 3 12 0,1 1 5 0,7 3 4 0,2 1 0 15,8-1-11-15,3 2-6 0,3 0-7 0,3 0-8 16,0 0-10-16,0-2-14 0,4 0-17 16,2-3 4-16,7-3 6 0,6-5 10 0,8-4 20 15,4-3-3-15,6-5-1 0,2 0 3 0,2-2-4 16,1-1 1-16,1-2 2 0,1 1-4 16,3-2 4-16,-2-4-1 0,3 0-3 0,1-2 4 15,-1 0-2-15,-1 0 1 0,-2 3 2 0,-2 3-3 16,-9 6 1-16,-4 4 1 0,-5 5 1 0,-6 4 0 15,-5 5-1-15,-8 4-1 0,-2 2-2 0,-4 2 0 16,0 0-9-16,0 0-5 0,0 0-9 0,0 3-11 16,-3 3 8-16,-1 7 10 0,-2 6 13 15,-4 8 21-15,0 9 2 0,-3 5-3 16,1 5-4-16,3 1-4 0,2 1-4 0,2-5 3 16,5-2-1-16,0-7-2 0,4-5 6 0,6-6-8 0,4-5 2 15,0-4 0-15,6-1-4 16,3-6 9-16,2-4 0 0,2-3 2 0,4-8 3 15,4-7-4-15,3-9-2 0,4-7-1 0,2-5-8 16,4-8 1-16,-2-6-2 0,1-6 0 0,1-5 3 16,0-4-3-16,-3-3-5 0,4-7-2 0,-6-4-5 0,2-6-1 15,-5-6 6-15,-2 0 3 0,-1-1 4 16,-10-1 7-16,-2 10 1 0,-6 7 4 0,-6 15 9 16,-2 13 13-16,-4 16 18 0,-7 14 17 15,0 9-4-15,0 5-17 0,0 4-40 0,0 0-46 0,-3 6-20 16,-2 10 2-16,-1 7 15 0,-2 14 27 15,-4 12 17-15,-3 9 1 0,3 10 3 0,-6 9-2 16,6 7 2-16,-3 5-2 0,3 4 1 0,1 1 2 16,1-4 1-16,6-2-1 0,1-9 0 0,3-8 0 15,3-10-7-15,2-7 1 0,5-8-3 16,-2-7-5-16,0-7 3 0,-2-6-14 0,0-7-33 16,-5-3-80-16,1-8-133 0,2-6-161 0,-2-2-183 15,-1-2-241-15,-1-3 432 0</inkml:trace>
  <inkml:trace contextRef="#ctx0" brushRef="#br0" timeOffset="12541.9579">9633 7668 1140 0,'0'0'599'0,"0"0"-396"0,0 0 26 16,0 0-36-16,0 0-68 0,0 0-90 0,0 0-85 16,0 0-11-16,0 0 9 0,0 0 26 0,0 0 32 15,120-100-2-15,-65 78-3 0,6-2-10 16,4 1-43-16,2-1-99 0,4-2-194 0,-16 9-354 15,-19 5-391-15</inkml:trace>
  <inkml:trace contextRef="#ctx0" brushRef="#br0" timeOffset="12731.3436">8966 7071 2906 0,'0'0'20'0,"0"0"-1"0,-132-50-3 16,105 41-9-16,14 4-16 0,10 5-47 0,3 0-23 15,8 5-7-15,5 8-2 0,9 0-12 16,6 6-115-16,3 1-200 0,-6-4-345 0,-9-5-400 0</inkml:trace>
  <inkml:trace contextRef="#ctx0" brushRef="#br0" timeOffset="13462.8369">4550 11043 2309 0,'0'0'15'0,"0"0"9"0,0 0-16 0,0 0-40 16,0 0-9-16,0 0 5 0,0 0 6 15,0 0 30-15,0 0 2 0,3 162 4 0,9-106 2 0,5 5 2 16,-4 1 6-16,6 5 0 0,-3 1 6 15,-2 5-3-15,0 0-4 0,2 1 3 0,-5 1-8 16,1-2 5-16,0-3 2 0,-2-2-2 0,1-6 5 16,1-3-11-16,-2-9 1 15,2-4 1-15,-2-4-7 0,-1-5 8 0,1-7 0 0,-5-6-5 16,2-7-2-16,-4-5-10 0,1-6-6 0,-1-6 0 16,-3 0 4-16,-1-9-29 0,1-10-16 0,0-11-48 15,0-13-41-15,-1-12 16 0,-5-11 9 0,3-7 46 16,-4-9 38-16,-1-7 18 0,-4-3 14 0,2-7 7 15,-2-5-3-15,-1-1 6 0,-1-2 1 16,3-2 0-16,6 4 8 0,0 5 10 0,4 6 12 16,1 11 6-16,9 8 2 0,6 10-9 0,3 11-18 15,7 10-9-15,0 9-9 0,6 8-7 16,4 7-3-16,-1 9-8 0,5 4-4 0,2 7-1 16,0 7-5-16,0 7 2 0,-2 8-1 0,-5 6 0 15,-1 4 6-15,-6 7 4 0,-8 2 6 16,-6 3 7-16,-6 2 5 0,-7 5 7 0,-8 1 4 15,-12 3 2-15,-4 2 3 0,-10 1-1 0,-3-1-1 16,-4 1 1-16,-7-5-2 0,3-4-3 0,-3-6 0 16,1-6-8-16,2-5-14 0,3-7-24 0,2-4-54 15,2-6-83-15,7-3-183 0,8-6-362 16,10-3-12-16</inkml:trace>
  <inkml:trace contextRef="#ctx0" brushRef="#br0" timeOffset="13769.5885">5670 11297 2970 0,'0'0'32'16,"0"0"-16"-16,0 0-3 0,0 0-17 0,0 0-12 15,0 0-25-15,0 0-13 0,0 0 14 16,0 0 14-16,0 0 26 0,0 0 13 0,0 0 1 16,0 0-5-16,0 0-4 0,100-79 0 0,-77 68-7 15,0 0 4-15,-2-2 2 0,-1 2-3 0,0-1 7 16,1 0-6-16,1-1-4 0,2-2-2 16,0-2-14-16,2 0-10 0,4-2-22 0,1-2-40 15,2 0-47-15,6-3-54 0,1 2-54 16,3-3-67-16,3 1-122 0,1 0-207 0,-13 5-118 0,-9 7 759 0</inkml:trace>
  <inkml:trace contextRef="#ctx0" brushRef="#br0" timeOffset="14502.6236">7060 10181 215 0,'0'0'361'0,"0"0"26"0,0 0-33 0,0 0-103 15,0 0-69-15,0 0-57 0,0 0-25 0,0 0-7 16,0 0 0-16,0 0-2 0,0 0 5 16,0 0-3-16,0 0-15 0,-46-89-17 15,46 89-25-15,0 0-22 0,0 0-17 0,0 0-16 0,0 0-13 16,0 4-25-16,0 3 9 15,0 7 12-15,1 7 17 0,-1 10 32 0,1 10 1 0,4 7 1 16,1 9 1-16,2 7-4 0,1 10-1 16,2 3-2-16,3 9 4 0,-1 6-5 0,4 4 0 0,-2 5 1 15,4 2-3-15,-1 6 4 0,-1 0-1 0,0 0-1 16,-2-2 6-16,-2-5-4 0,-2-3 1 0,-3-9-1 16,-2-7-2-16,-2-8 2 0,-4-12 2 0,1-8-1 15,-3-11 3-15,-5-9 6 16,-1-6 8-16,-5-7 10 0,1-5 14 0,-4-3 9 15,-1-5 3-15,-2-1-2 0,0-5-7 0,-4-3-15 0,0-1-5 16,-3-9-1-16,-3-7-11 0,0-5-6 16,-2-8-11-16,0-6-18 0,1-5-12 0,0-9-7 15,0-3-12-15,3-3-14 0,2-3-5 0,3 1 1 16,5 1 5-16,0 3-2 0,7 5-34 0,0 3-85 16,6-1-121-16,3 3-222 0,1 12-372 15,0 9 63 1</inkml:trace>
  <inkml:trace contextRef="#ctx0" brushRef="#br0" timeOffset="15038.991">6912 9799 1960 0,'0'0'35'0,"0"0"21"0,0 0 6 0,0 0 3 16,0 0-30-16,0 0-69 0,0 0-76 15,0 0-41-15,0 0 17 0,0 0 42 0,0 0 57 0,0 0 28 16,0 0-54-16,0 0-116 0,8 14-188 15,1 1-267-15,-2-5 217 0</inkml:trace>
  <inkml:trace contextRef="#ctx0" brushRef="#br0" timeOffset="15921.6695">8222 9732 2139 0,'0'0'128'0,"0"0"-209"16,0 0-72-16,0 0-4 0,0 0 34 0,0 0 78 16,0 0 58-16,0 0 11 0,52 157 7 0,-39-102-1 15,2 7 2-15,-3 6-9 0,0 5-2 16,2 8 1-16,-2 4-3 0,-1 7 1 15,-4 0-2-15,-1 4-1 0,-1-2-3 0,-2-1-4 0,3-6 2 16,-4-8-1-16,3-8-2 0,2-8-1 0,-1-10-4 16,5-6-3-16,-2-8 3 0,3-2 0 15,2-7 2-15,0-5 8 0,3-6-4 0,2-2 8 16,4-7 4-16,2-5-1 0,3-5 5 16,1-6-11-16,4-10-15 0,2-10-23 0,1-10-25 0,1-7-18 15,1-6-8-15,-6-7-9 0,-2-3-14 0,-9-5-26 16,-1-5-49-16,-3-3-41 0,-8-8-19 0,-3-1 26 15,-6 1 77-15,0 2 89 16,-10 4 107-16,-6 11 99 0,-5 8 47 0,-3 7 23 0,-3 8-14 16,-3 6-43-16,0 6-14 0,-1 4-22 15,1 3-32-15,2 1-28 0,0 5-34 0,5 3-19 16,4 2-3-16,1 1-7 0,6 4-8 0,1 1-3 16,6 1-1-16,1 2-7 0,4-2-8 15,0 3-24-15,1-3-36 0,6-2-1 0,1 0 7 16,5-3 24-16,2-3 34 0,7-2 2 0,3 1 2 15,2-1-2-15,1 2-5 0,1 0 1 0,0 3-2 16,0 0 2-16,2 1 3 0,0 2 0 0,0 1 0 16,3 0-2-16,0 1-1 0,-3 1-2 0,-3 2-1 15,-5 0-6-15,-2 0-8 0,-1 7-7 16,-9 1-5-16,-1 5-1 0,-1 0 7 0,-3 5 3 0,-3 2 11 16,-2 5 9-16,-1 1 3 0,0 4 7 15,1 1-1-15,-2 0 0 0,1-1 1 0,0-2-3 16,1-6 0-16,1-3-1 0,6-4-1 15,2 0 3-15,1-8 4 0,1 0 10 0,1-5 5 16,2-2 13-16,5 0 7 0,1-9 1 16,4-6 2-16,1-6-10 0,4-6-5 0,2-7-7 15,5-4-10-15,-2-5-3 0,3-1-4 0,3-6 2 0,-1-3 1 16,-3-3 0-16,-1-6-1 0,2-5-10 16,-4-5-9-16,5-7-8 0,-6-2-6 0,0-2 3 15,-6-3 8-15,-2 6 8 0,-7 5 13 0,-4 9 19 16,-5 12 26-16,-8 14 40 0,-1 11 28 15,-1 11 8-15,-5 9-10 0,2 5-43 0,1 4-59 0,-1 5-44 16,1 10-23-16,-4 12 2 0,-2 12 26 16,-1 12 19-16,3 10 4 0,-1 9 2 15,1 8 2-15,1 6 3 0,2 9-3 0,3 1 0 0,1 4-2 16,1-5-2-16,-1-6 4 0,2-7 1 16,8-10 3-16,1-7-2 0,6-12-1 0,-2-7 0 15,1-6-6-15,-1-4-1 0,1-7 2 16,-1-2-1-16,0-6 0 0,-5-3-4 0,0-6-32 15,-1-6-51-15,-4-4-54 0,2-3-65 0,-3-12-113 16,0 2-314-16,-2 2-524 0</inkml:trace>
  <inkml:trace contextRef="#ctx0" brushRef="#br0" timeOffset="16063.5018">9822 9594 1395 0,'0'0'235'0,"0"0"23"0,0 0-35 0,0 0-63 16,0 0-73-16,0 0-71 0,0 0-40 15,0 0-2-15,0 0 7 0,96-129 6 0,-53 106-1 16,6-2-17-16,2-2-40 0,0 4-98 0,2-1-219 16,-15 6-385-16,-10 7-73 0</inkml:trace>
  <inkml:trace contextRef="#ctx0" brushRef="#br0" timeOffset="16258.0428">9356 9045 2965 0,'0'0'20'0,"0"0"1"15,-128-74-8-15,99 59-8 0,17 9-22 16,11 6-60-16,1 1 0 0,10 11-7 0,6 6 5 0,6 7 21 16,4 4-98-16,3 5-123 0,2 3-175 15,-9-6-284-15,-4-12-267 0</inkml:trace>
  <inkml:trace contextRef="#ctx0" brushRef="#br0" timeOffset="16901.9081">4113 10693 671 0,'0'0'458'0,"0"0"-332"15,0 0 39-15,-147-68 28 0,124 58-3 0,6 0-20 16,5 5-46-16,7 1-33 0,0 2-32 16,4 1-30-16,1 0-35 0,0 1-44 0,1 0-39 15,6-1 15-15,2-1 14 0,4 0 30 0,7-2 42 16,6-1-7-16,7-2 7 0,8-4 2 0,9-5 0 15,10-3 4-15,12-4 0 0,11-5 0 0,11-4 1 16,16-3 6 0,12-6-1-16,10-4-2 0,16-5 0 0,10-4-7 0,14-5-2 0,11-1 2 15,9-2 0-15,8-5 1 0,7-2-3 16,7-2-1-16,8-3-1 0,5-2 0 0,4 2 0 0,3 0-2 16,2 1 0-16,3 5-6 0,-1 3 0 15,-5 5 1-15,0 2 0 0,-7 3 3 0,-3 4 6 16,-4 1 4-16,-7 5 7 0,-5 1 10 0,-8 1 9 15,-8 5 8-15,-6 2 1 0,-12 2-1 0,-9 2-6 16,-15 2-3-16,-10 2-3 0,-13 1-5 0,-12 3 1 16,-13 0-5-16,-15 6-5 0,-5 0-2 15,-14 3-6-15,-11 1-3 0,-8 4-1 16,-13 0-2-16,-7 2-2 0,-8 4-3 0,-9 0-2 0,-3 3 1 16,-7 1 4-16,-1 0 4 0,0 0-7 15,-7 0-21-15,0 0-48 0,-8 0-65 0,-5 0-79 16,-6 0-66-16,-4 5-68 0,-7 2-133 0,12 1-259 15,3-2-59-15</inkml:trace>
  <inkml:trace contextRef="#ctx0" brushRef="#br0" timeOffset="17632.4065">12502 6526 0 0,'0'0'0'0,"0"0"0"0,-27-133 0 16,12 93 268-16,0 10 74 0,-1 9-67 15,-1 4-71-15,4 4-72 0,1 4 20 0,3 2-13 16,5 3-31-16,-2 4-41 0,6 0-138 0,0 2-66 15,0 8 6-15,0 6 29 0,-1 4 86 16,1 9 38-16,1 6-2 0,-1 7 1 0,0 6-4 0,8 8 2 16,0 7 1-16,-3 9-3 0,6 8-1 15,-1 9 0-15,2 8-2 0,2 6-1 16,-3 8 3-16,2 9-4 0,-2 5 4 0,1 7 4 0,-3 6 5 16,0 3 10-16,-1 3 1 0,0 1 9 0,-5 2 2 15,-1-1 1-15,3-3-1 0,-2-4 0 16,-1-4-2-16,5-5 4 0,-2-3-1 0,2-4-3 15,-1-5-3-15,-2-4-1 0,4 0 3 0,-6-5 0 16,3-2-4-16,-3-4-3 0,-1-3-6 16,0-3-6-16,-3-6 2 0,-4-4-2 15,4-2 2-15,-1-7-1 0,-3-2-3 0,1-8-2 0,-2-7-3 16,-2-8 4-16,1-10-2 0,2-6-3 0,-1-8-4 16,-2-6-19-16,4-6-24 0,0-8-20 15,2-8-30-15,1-1-81 0,-2-13-127 0,2-10-270 16,0 1-394-16,1 4 528 0</inkml:trace>
  <inkml:trace contextRef="#ctx0" brushRef="#br0" timeOffset="18353.1725">11913 8629 2398 0,'0'0'26'0,"0"0"17"0,0 0 11 0,0 0 13 15,0 0-6-15,0 0-20 16,0 0-39-16,0 0-48 0,0 0-34 0,0 0 13 0,0 0 15 16,0 0 33-16,0 0 39 0,0 0-5 0,39-83-2 15,13 72 1-15,6-2-2 0,4-1 0 16,7 1 0-16,2-4-3 0,4 2 0 0,4-3 0 15,8-2 2-15,-1 1 3 0,7-5-2 16,4-1-3-16,-2-3-2 0,7-1-3 0,-1 0 2 16,6 1 2-16,0-1-1 0,3 1 3 0,0-1-3 15,-2 1 1-15,-1 3-2 0,-2 1 3 0,-3 2-2 16,-3 3-1-16,-4 0-1 0,-1 2-3 0,-9 0 1 16,-5 3 1-16,-4-1-2 0,-7 1 3 0,-7 3-3 15,-4-2 0-15,-8 2 3 0,-8 2-5 0,-5 0 7 16,-6 2-1-16,-6 1 3 0,-6 0 5 0,-5 2-2 15,-5 1 5-15,-4 0 11 0,-1 2 12 16,-4 1 15-16,0-1 9 0,0-1 1 0,0-2-22 16,0-4-19-16,-5-2-16 0,0-3-16 0,0-1 9 15,-3-2-4-15,-3 1-5 0,1-4-5 0,-2 1-10 16,-4 0 0-16,1 0-2 0,-3-1-4 16,-1-1 0-16,-2 2-10 0,-1-1-9 15,-2-1-6-15,-1 2-7 0,-1-1 11 0,0 4 7 0,-3-2 11 16,2 0 12-16,1 2 5 0,-2 0 7 15,6 1 5-15,0 1 6 0,2 1-2 0,2 1 2 16,2 4 1-16,6-1 0 0,3 2 5 16,0 1 6-16,5 2 7 0,2 1 6 0,0 1-8 0,0 1-10 15,0-1-17-15,4 0-17 0,4 0 7 16,3-2 3-16,8 1 10 0,5 0 10 0,7-1-1 16,6 5-4-16,2-2-1 15,3 4 2-15,3 7-3 0,3 4 3 0,-1 5-2 0,-1 3-1 0,1 4 3 16,-3 4-1-16,-3 3 1 0,-5 6 2 15,-5 3-3-15,-7 3 3 0,-8 5 0 0,-6 2-1 16,-7 4 8-16,-6 6 3 0,-13 3 7 0,-9 5 3 16,-10 2-2-16,-8 4-4 0,-9 1-9 0,-6 1-14 15,-5 0-34-15,0-1-59 0,-3-3-97 0,4-1-110 16,1-3-135-16,5-3-247 0,17-20-186 16,14-17 735-16</inkml:trace>
  <inkml:trace contextRef="#ctx0" brushRef="#br0" timeOffset="19416.2235">16196 6313 216 0,'0'0'95'0,"0"0"65"16,0 0 24-16,0 0 26 0,0 0 2 15,0 0-49-15,0 0-58 0,0 0-45 0,0 0-66 16,0 0-77-16,0 0-70 0,0 0 14 0,0 0 52 15,0 0 71-15,0-7 80 0,0 30 17 0,2 7-4 16,-2 6-5-16,-3 5-2 0,-2 6-15 16,1 3-5-16,-3 5-7 0,-2 0-8 0,0 2-4 15,2 2-7-15,-3-2-5 0,4-2-4 16,-1-3 0-16,3-5-4 0,-2-5 0 0,4-5-1 16,-1-3-1-16,1-6 4 0,1-3 0 0,0-5-1 15,1-5 2-15,0-5-6 0,0-5 4 0,0-2 20 0,0-2 37 16,0-1 51-16,0 0 41 15,0 0 20-15,0 0-7 0,0-4-44 0,0-4-52 0,0-6-46 16,0-5-36-16,2-8-8 0,1-3 4 16,4-5 4-16,-1-6-2 0,3-6 3 15,2-6 1-15,0-6 0 0,2-5 0 0,2-2 0 0,-3-3 1 16,3-1 0-16,-1 0 1 0,2-2-1 16,-1 1 1-16,3 2-1 0,-4 1-2 0,3 4 3 15,-6 5 1-15,3 7 0 0,-2 6 6 0,-1 10-6 16,0 8 0-16,-2 7-4 0,-2 7-16 0,0 5-15 15,4 8-20-15,-1 1-14 0,5 7 4 0,1 9 12 16,4 3 19-16,2 8 10 0,2 7 8 16,-1 6 10-16,0 8 1 0,-2 6 9 0,0 7 2 15,-2 4 2-15,-1 8 2 0,-5 2-1 0,-2 9 3 16,-2 2 3-16,1 2 3 0,-3-2 1 0,1-4-2 16,5-10-6-16,-2-10-4 0,4-10-7 0,1-8 1 15,0-8-6-15,0-4-2 0,2-5 0 16,-7-6-10-16,-1-3-22 0,1-4-59 0,-4-5-110 0,-4-3-147 15,-3-2-223-15,0-4-188 16,0 0 437-16</inkml:trace>
  <inkml:trace contextRef="#ctx0" brushRef="#br0" timeOffset="19674.1336">16175 6775 1912 0,'0'0'80'0,"0"0"31"16,0 0 10-16,0 0-12 0,0 0-45 15,0 0-70-15,0 0-39 0,0 0-5 0,0 0 18 16,0 0 29-16,0 0 3 0,148-113 1 0,-94 96-2 16,1 0 3-16,2-1-1 0,-1 1 0 15,1-1 1-15,-1 2-1 0,0-3-4 0,-3 2-2 16,-3 1-7-16,-4-1-17 15,-1 2-48-15,-7 1-73 0,-1-1-79 0,-5 0-104 0,-2 0-101 16,-3-2-119-16,-7 4 110 0,-9 5 443 16</inkml:trace>
  <inkml:trace contextRef="#ctx0" brushRef="#br0" timeOffset="19924.3031">17198 5739 47 0,'0'0'554'0,"0"0"-297"15,0 0 17-15,0 0-61 0,0 0-94 0,0 0-150 16,0 0-51-16,0 0-6 0,0 0 23 16,0 0 93-16,0 0 6 0,-38 129 5 0,38-80 5 0,0 6-6 15,2 6-3-15,-1 3 0 0,0 2-3 16,2 0 1-16,0 1-2 0,1-2-2 16,-2-3-2-16,2 1 2 0,1-4 1 0,2-5-3 15,1-5 1-15,2-7-4 0,2-5-1 0,2-7 0 16,-3-2 1-16,4-4-3 0,-2-3-6 0,-1-4-13 15,0-3-36-15,-2-5-64 0,-1-3-102 0,2-6-145 16,-2 0-210-16,-1-6-62 0,-5 1 617 0</inkml:trace>
  <inkml:trace contextRef="#ctx0" brushRef="#br0" timeOffset="20172.4013">17549 5775 1706 0,'0'0'99'0,"0"0"11"0,0 0-33 16,0 0-118-16,0 0-84 0,0 0-11 0,0 0 18 16,0 0 86-16,0 0 56 0,-16 130 6 0,16-75-5 15,3 2-4-15,-1 9-2 0,0 4 0 16,0 2 6-16,0 2 3 0,0 0 3 16,0-2 3-16,-1-3 1 0,0-6-4 0,2-6-6 0,4-8-2 15,2-7-11-15,-2-5 3 0,3-6 1 0,-2-4-3 16,4-3 1-16,-2-4-3 0,0-1-5 15,1-3-17-15,-1-3-48 0,0-5-71 16,4-4-102-16,-2-4-141 0,1-4-200 0,1-4-46 0,-9 2 619 16</inkml:trace>
  <inkml:trace contextRef="#ctx0" brushRef="#br0" timeOffset="20533.0693">18139 5947 732 0,'0'0'263'0,"0"0"7"0,0 0-52 0,0 0-120 0,0 0-79 16,0 0-54-16,0 0-21 0,0 0 12 16,0 0 23-16,0 0 17 0,0 0 11 0,-109 152 5 15,94-105-2-15,-1 2 1 0,2 3-1 0,1 3-1 16,-1-4 1-16,4 3-2 16,6-5 0-16,0-5 0 0,6-4 3 15,2-5 1-15,7-4 3 0,1-3-1 16,5-6 0-16,2-2 3 0,3-4 3 0,0-4 11 0,6-2 4 0,-1-4 9 15,1-5 8-15,3 0 4 0,0-10 0 0,3-7-4 16,-2-3-4-16,0-3-6 0,-2-6-6 0,-1-5-1 16,-5 0-1-16,-4-7-4 0,-2-1 0 15,-8-1-8-15,-2-3-11 0,-12 0-11 0,4 2-6 0,-11 2-1 16,-3 5-4-16,-7 6-4 0,-7 3-10 16,-2 5-13-16,-3 8-8 0,-6 3-5 0,-3 8 3 15,-2 3 6-15,-2 5 1 0,-1 6 3 16,4 4-8-16,3 2-25 0,7-1-43 0,3 2-75 15,7-2-125-15,5-1-202 0,6-4-116 0,5-4 632 0</inkml:trace>
  <inkml:trace contextRef="#ctx0" brushRef="#br0" timeOffset="21990.9188">18899 5888 1359 0,'0'0'27'16,"0"0"24"-16,0 0-11 0,0 0-32 0,0 0-21 16,0 0-6-16,0 0-9 0,-142-12 9 15,110 28 14-15,-4 3 9 0,2 8 9 0,-4-2 2 16,-3 8-1-16,2 1 1 0,-2 6 0 0,0 1-2 16,1 5 1-16,2 0 1 0,3 1-3 15,3-4 3-15,4-2 0 0,5-3-3 0,8-4 0 0,4-6-3 16,7 0-3-16,4-2 0 0,0-3-1 15,1-1 4-15,6-1 6 0,6 0 6 0,0-5 11 16,7 1 1-16,3-4 5 0,5-5-2 0,8-6-3 16,-1-2-3-16,6-6-13 0,8-8-14 0,1-6-21 15,4-1-20-15,5-7-14 16,-1-1-8-16,-2-5 2 0,3-2 6 0,-6-1 0 0,3-3 0 16,-5-1 3-16,-6 2 12 0,2-1 14 0,-12 5 15 15,-1 2 13-15,-9 7 3 0,-10 7 14 16,-4 4 24-16,-7 8 27 0,-3 3 22 0,-1 2-7 0,-2 2-47 15,-5 0-52-15,-3 0-42 0,-2 5-16 0,-8 6 16 16,-1 6 23-16,-7 5 16 0,-2 4 12 16,-1 5 5-16,4 1-3 0,-3 2 3 0,3 0-1 15,2 1-1-15,-1 1 5 0,7-4-2 0,3-2 0 16,2-6-2-16,5-4-6 0,6-6 0 16,3-5-2-16,0-4 0 0,0-2 11 0,2-2 18 15,6-1 21-15,0-3 16 0,2-4 5 0,4-6-15 16,4-2-18-16,3-8-14 0,3-1-12 15,4-5-2-15,2 0-1 0,1-4 0 0,-2 3 1 16,-1 1-2-16,-3-1-1 0,3 4-1 0,-6 2-5 16,0 4-1-16,-2 6-5 0,0 2-11 0,-3 6-13 15,-4 6-17-15,-1 0-16 0,1 8-4 0,-6 3 9 16,2 4 15-16,0 3 19 0,0 2 15 16,-5 1 5-16,2 2 9 0,-2 1 0 0,3-1 2 15,0-2 5-15,2-3-2 0,1-1 2 0,3-4 5 16,0-5 2-16,5-4 12 0,0 0 9 0,3-4 5 15,3-3 5-15,3-5-4 0,2-3-6 0,3-2-8 16,1-6-3-16,0 0-4 0,4-4 0 16,-5 0 0-16,5-7-7 0,-3-1 2 0,0-5-5 15,2-3-8-15,-5-1-25 0,0-6-34 0,-5-4-38 16,-1-4-54-16,-3-4-54 0,-3-4-34 0,-1-1-32 16,-5-3 22-16,-3-2 74 15,-1-3 74-15,-8 2 114 0,-1-2 95 0,-2 5 98 0,-9 3 81 16,-6 8 29-16,0 9-13 0,-1 9-67 0,-2 8-79 15,3 8-71-15,2 8-57 0,1 8-70 16,3 5-44-16,-1 9-8 0,-6 12 7 0,-2 10 40 16,-4 12 28-16,-4 7 3 0,2 9 1 0,0 8 7 15,-2 4 3-15,5 7 0 0,1-2 5 0,2 1-1 16,2 1 4-16,6-6 2 0,3-3-3 0,6-6 0 16,3-4-3-16,2-8 0 0,8-6 0 15,2-5 1-15,3-6-3 0,1-4 2 16,3-6 3-16,1-4 3 0,2-5 15 0,7-4 8 15,1-7 12-15,2-4 9 0,4 1-2 0,-1-12-2 16,7-4-7-16,3-6-8 0,-1-4-4 0,0-5-5 16,3-6-1-16,-4-2-2 0,0-5-4 0,-5 0-4 15,3-7-6-15,-3 1-1 0,-5-3-6 0,0 3 4 16,-6-1-2-16,-6 7-3 0,-1 4 9 0,-8 7 3 16,-3 8 8-16,-3 6 17 0,-4 7 11 15,-2 5-9-15,0 5-39 0,0 1-104 0,-1 2-54 16,-3 8 4-16,0 7 30 0,-4 4 88 15,3 6 39-15,-5 5-1 0,1 4 1 0,1 1 2 0,4 0-3 16,-2 0 2-16,4-2 1 16,2-3-1-16,0-4 2 0,0-4-2 0,1-4-1 0,6-4 2 15,-3-3-3-15,3-4 1 0,-1-3 4 0,1-2 7 16,1-1 15-16,-4-3 16 0,4 0 15 16,1 0 14-16,2-7-6 0,0-1-9 0,6-5-12 15,-3-2-13-15,5-3-3 0,0-6-6 0,1-2-3 16,-1 0-8-16,-2-5-6 0,1-2-3 15,0 1-5-15,-1-3 3 0,-5 3-1 0,1 4 2 0,-5 6 4 16,-3 4-3-16,-1 7 2 0,-2 5 0 16,-2 2-16-16,1 3-40 0,-1 1-70 0,1 1-15 15,3 6 8-15,0 3 40 0,-1 4 66 0,4 2 15 16,-4 3 3-16,3 4-4 0,-4 0 6 16,-1 4-2-16,1 1 2 0,-2 0 4 0,1 0-2 15,-1-2 3-15,0-4 0 0,3-2-5 16,2-4 2-16,2-5 1 0,-1-2 1 0,0-2 7 0,4-4 3 15,-3-1 13-15,0-1 14 0,0-1 14 0,4 0 10 16,-2-4 2-16,2-4-5 16,2-3-11-16,1-3-10 0,-1-2-10 0,1-3-6 0,3-4-5 15,1-2-5-15,1-6-4 0,1-1 0 16,1-2-4-16,1-3 2 0,-3 1 1 0,2 0-5 0,-2 4 5 16,-1 3-6-16,-2 7-2 0,-6 3-1 15,1 6-6-15,-2 5-9 0,-3 3-20 0,-2 5-20 16,4 1-18-16,2 5 4 0,1 7 16 0,1 2 17 15,4 6 17-15,-2 4 8 0,3 4 7 16,0 5 3-16,0 0 1 0,1 5 7 0,-2 1-2 0,1-1 5 16,0 3 7-16,-3-2-3 0,2-1 3 15,-3-3-6-15,0-5-7 0,2-5-6 16,-3-8-3-16,-1-4-7 0,2-7-21 0,-3-5-42 16,-3-2-66-16,0-1-100 0,-5-6-156 0,-1-1-281 15,0 2 196-15</inkml:trace>
  <inkml:trace contextRef="#ctx0" brushRef="#br0" timeOffset="22190.0789">19826 5481 2361 0,'0'0'83'0,"0"0"19"0,0 0 14 15,-100-128-19-15,98 112-29 0,4 6-54 0,17 1-36 16,12 0-11-16,20-1 3 0,15 0 19 0,13 0 3 15,16 2-12-15,6 3-31 0,4 2-57 0,5 3-81 16,1 0-92-16,-3 5-98 0,-2 5-119 16,-8 2-177-16,-25-2 139 0,-27-3 536 0</inkml:trace>
  <inkml:trace contextRef="#ctx0" brushRef="#br0" timeOffset="23117.5676">16738 8454 0 0,'0'0'0'0,"0"0"58"15,0 0 399-15,0 0-89 0,25-132-103 0,-24 119-64 16,-1 4-30-16,0 4-10 0,0 2-18 0,0 3-34 16,0 0-45-16,0 0-75 0,0 0-76 15,0 3-49-15,0 5 18 0,0 9 55 0,3 6 75 16,-3 8 61-16,0 5-3 0,1 6-17 0,-2 4-20 15,2 2-7-15,-1 2-8 0,1-1-1 0,-1-2 1 16,1-5-10-16,6-5-2 16,2-6-3-16,3-6-6 0,1-4 10 0,6-4-1 0,1-3 5 0,1-3 7 15,4-1 3-15,1-4 10 0,3-6 12 16,-1 0 6-16,2-9 10 0,4-6 3 0,-1-4-5 16,4-6-4-16,-3-6-6 0,2-4-8 15,-5-3 0-15,-7-3-5 0,-1-3-4 0,-8-4-5 0,-4 0-7 16,-3-1-5-16,-6-1-5 0,-3 0-5 15,-7-2-5-15,-4 1-3 0,-8 3 3 0,0 3 0 16,-3 1 4-16,-4 4 3 0,-2-1 4 0,5 4 1 16,-3 2 5-16,5 1 6 0,3 5 1 15,7 1 2-15,3 3-5 0,5 2-10 0,4 2-9 16,4 3-11-16,6 0-9 0,8 2-3 0,4 2-3 16,7 1 4-16,3 1 1 0,2 2-1 15,2 4-2-15,3 5-5 0,-4 1-2 0,4 6-2 16,-2 5-3-16,-2 7 0 0,0 5 3 0,-2 5 5 15,-2 8 4-15,-4 3 7 0,-1 10 5 0,0 6 3 16,-7 6 3-16,-3 8 3 0,-2 8-1 16,-6 8 4-16,-1 7 3 0,-5 5 2 0,1 6-2 0,0 0 2 15,-3 6-2-15,-5 1 0 0,5-2 3 0,0-3-1 16,0-5 1-16,2-5 0 0,3-10-5 16,5-9 2-16,2-8-2 0,6-9-1 0,3-9 2 15,0-8-3-15,4-7 0 0,1-3 2 0,2-5 1 16,-1-5 5-16,0-3 4 0,-1-8 5 0,-2-6 3 15,-2-5 7-15,1-8 6 0,-1-7 1 16,-2-9 5-16,-1-8-5 0,-1-8-7 0,0-6-6 16,-1-8-9-16,-5-6-3 0,-2-6-1 0,-7-3-6 15,-4-1 4-15,0 4-5 0,-12 2 1 0,-7 8 7 16,-8 6-8-16,-5 7 4 0,-5 4-1 16,-6 7 0-16,-3 5 4 0,-4 3-1 0,2 0-3 15,-1 5-1-15,1 2 5 0,5-1 10 16,4 4 13-16,6 1 9 0,6 3 1 15,8-1-2-15,9 4-11 0,2 1-4 0,8 3-7 0,1-1-19 16,0 1-18-16,9-4-10 0,4-3-3 0,11-5 14 16,10-6 13-16,7-2 3 0,9-2 2 15,4-1-4-15,6-1-5 0,2 0-7 0,4 1-21 16,-1-2-32-16,2 4-30 0,-1-4-41 0,3 0-41 16,0 2-39-16,-2-1-72 0,2-2-113 0,0 0-146 15,-17 7-102-15,-19 7 615 0</inkml:trace>
  <inkml:trace contextRef="#ctx0" brushRef="#br0" timeOffset="23606.1903">19267 7936 933 0,'0'0'349'0,"0"0"-89"0,0 0-54 16,0 0-98-16,0 0-130 0,0 0-37 16,0 0-7-16,0 0 25 0,0 0 61 0,0 0 12 15,0 0-2-15,-22 150-8 0,16-104-1 0,4-1-6 16,2 2-1-16,0-4 1 0,1-1-1 15,1-1 0-15,7-4 3 0,0-5-2 0,4-6-4 16,2-5 2-16,-2-4-3 0,-1-5 0 0,4-6 13 16,-5-3 9-16,0-3 19 0,2-1 23 0,2-10-1 15,0-5-2-15,4-7-17 0,2-5-21 0,6-5-7 16,-2-8-9-16,1-3-1 0,-2-2 1 16,1-2-6-16,-3-3 1 0,1 3-1 0,-3 0-4 15,0 6-5-15,-1 6 2 0,-6 6-6 0,-2 10 3 16,-3 7 1-16,-4 7-21 0,-4 5-45 0,0 1-38 15,2 7-2-15,-2 7 18 0,0 5 46 16,-2 5 36-16,-1 7 7 0,1 4 2 0,-2 2 0 16,-1 3 0-16,5 3-3 0,-2-2 4 0,2 0-2 15,0-3 1-15,0-4 2 0,7-5-4 0,-1-5 0 16,3-7-1-16,1-5 3 0,3-6 5 16,2-2 8-16,0-4 9 0,3 0-3 0,3-5 5 15,5-5 0-15,-1-5-4 0,5-5 5 0,1-2-8 16,0-3-2-16,1-2-5 0,4-4-6 15,-4 1 3-15,-1-3 2 0,0-1-1 0,-3-4 4 16,-2-1-6-16,-2-4-7 0,-1-3-10 16,-1-1-6-16,-3-3-13 0,1-2-7 0,-6 3-4 0,-2-3-9 15,-7 2 6-15,-2 1 2 0,-3 5-2 0,-3 4-2 16,-4 7-28-16,-7 5-43 0,-1 8-79 16,-4 3-143-16,-2 8-260 0,3 2-210 0,6 5 779 0</inkml:trace>
  <inkml:trace contextRef="#ctx0" brushRef="#br0" timeOffset="24568.041">20529 7570 954 0,'0'0'-67'0,"0"0"-11"0,0 0 13 0,0 0 39 15,0 0 27-15,-72 128 5 0,57-83 3 16,-1 4-5-16,3 2 0 0,-3 1 1 0,8-2-3 16,3-2 2-16,2-3 1 0,3-4-1 0,0-4 2 0,4-5 2 15,3-2 2-15,-2-4 2 16,5-3 6-16,0-4 4 0,-1-3 6 0,1-4 11 0,-2-4 9 16,-4-3 26-16,4-4 29 0,-1-1 40 15,-1-3 27-15,6-6-9 0,3-5-28 0,3-5-44 16,2-5-37-16,3-7-15 15,-1-1-5-15,-1-2-4 0,0-6-1 0,-2 0-6 0,0-2-7 16,-3-6-5-16,-2-2-4 0,-1-2-2 0,2 1 0 16,-5-2 2-16,0 2 1 0,0 3 5 0,-4 5 7 15,1 6 3-15,1 6 6 0,-3 8-7 16,3 4-8-16,0 7-12 0,1 2-15 0,3 5-11 0,3 2-8 16,3 3-1-16,4 1 2 0,4 8 11 15,2 1 4-15,0 3-1 0,0 5 1 0,3 3-4 16,-3 4 2-16,-5 4 4 0,1 3 2 15,-5 2 8-15,-1 0 4 0,-2 3 1 0,-3 0 8 16,-3 2 0-16,-4 3 0 0,-3 3 3 0,-2 0-2 16,-1-1 0-16,-1-4 2 0,-2-6-3 0,0-10 0 15,4-7-3-15,-1-7-2 0,0-4 8 0,0-3 27 16,0-3 40-16,2 0 44 0,0-3 9 16,1-5-28-16,4-4-37 0,0-6-44 0,3-7-20 15,6-4 2-15,-2-6-4 0,4-1-3 0,0-7-1 16,3-3-6-16,1-4-1 0,-1-5 1 0,3-3-2 15,-1-5-1-15,0-1-7 0,3-3-8 16,-3 1-4-16,2-1 4 0,2 2 9 0,-3 2 10 0,0 3 7 16,-4 1 1-16,-1 6 3 0,-6 3 2 15,-2 4 2-15,-2 7 10 0,-4 4 3 16,1 7 7-16,-3 7 6 0,-1 6-2 0,1 5-4 0,-6 7-24 16,3 3-66-16,0 0-56 0,4 7-5 15,-3 8 17-15,1 6 56 0,1 6 54 0,1 9 3 16,-2 4 6-16,1 5 0 15,1 7 0-15,-3 4 1 0,0 3 0 0,1 4 0 0,3 1 1 16,2-2-2-16,0-2 1 0,4-4-1 0,5-8-2 16,0-3 1-16,5-7-1 0,0-6-1 15,-1-4 5-15,2-7-1 0,-2-6 0 0,-2-5 9 0,-3-4 9 16,-3-6 21-16,0 0 20 0,0-8 1 0,0-7-7 16,3-6-16-16,1-8-22 0,4-4-8 15,1-5-2-15,-1-4-6 0,4-4 1 0,-2 0-3 16,1-3-4-16,-1 1-1 0,1 0-1 0,-2 5-3 15,-2 7 7-15,-3 6-5 0,-5 9 1 16,-1 10 1-16,-6 4-19 0,-3 7-49 16,-1 0-41-16,0 9-3 0,0 7 15 15,-3 7 53-15,-2 8 44 0,-3 6 7 0,-2 7 1 0,-3 5 1 0,0 6 2 16,-1 4-2-16,-2 3 1 0,3 3 0 16,2-4-4-16,7-7-3 0,5-8 3 0,8-9-1 0,11-8 4 15,5-6 5-15,5-5 3 0,5-6 7 16,5-3 4-16,6-5 1 0,5-4 2 0,6 0-7 15,2-7-9-15,0-4-10 0,0-1-19 0,-1-5-38 16,-4 1-62-16,-4-3-105 0,-3-3-199 0,-13 6-418 16,-13 4-66-16</inkml:trace>
  <inkml:trace contextRef="#ctx0" brushRef="#br0" timeOffset="25336.0912">17074 7682 378 0,'0'0'12'15,"-208"9"2"-15,92-3 37 0,11 1 40 0,14 1 36 16,11-1 20-16,10-2-7 0,10-1-9 0,12-1 4 16,11-1 7-16,8-3 10 0,9 1 5 0,10 0-8 15,6 0-31-15,4 0-46 0,0 0-63 16,4 0-49-16,9 0-2 0,9-3 14 0,12-2 40 15,14-5 28-15,15-3 9 0,12-6-1 0,16-5-5 16,12-3-2-16,16-3-10 0,11-7-5 16,12 1 1-16,12-4-6 0,12-2 3 15,13-1-1-15,10-1-1 0,11 1 2 0,14-2-8 0,9-1-1 16,10 1-3-16,6 0-1 0,2 1 4 0,1 2-2 16,0 3-4-16,-6 0-3 0,-5 1 1 15,-5 0 2-15,-6 1 5 0,-9 0 2 0,-11 4 3 16,-8-1 1-16,-12 3 1 0,-13 0-1 0,-10 3-1 15,-16 2-1-15,-13 3-1 0,-17 2-5 0,-14 3-3 16,-14 1 0-16,-13 4-2 0,-15 0 4 0,-14 3-1 16,-11 7-1-16,-12-1-3 0,-10 2-7 15,-6 2-30-15,-2 0-64 0,-11 0-69 0,-10 1-132 0,-11 5-185 16,3 4-356-16,8-3 46 0</inkml:trace>
  <inkml:trace contextRef="#ctx0" brushRef="#br0" timeOffset="25870.7589">18639 9560 2427 0,'0'0'34'0,"0"0"-6"0,0 0 0 15,0 0-6-15,0 0-39 0,0 0-68 16,0 0-4-16,0 0 0 0,0 0 33 0,0 0 67 16,0 0-3-16,0 0 12 0,137-66 3 0,-74 54 3 15,9-3 10-15,11-5 1 0,14-2 8 16,9-8 2-16,12 1 0 0,8-6 0 16,15-2-1-16,10 0-3 0,11-5-5 0,8-2-1 0,13-2-5 15,6 0-5-15,4 0-2 0,6 1-4 16,-1-1-3-16,1 1-2 0,-3 2-1 0,-4-1-2 15,-5 0 1-15,-8 4-2 0,-9 3 0 0,-13 4-3 16,-14 5-4-16,-16 4-1 0,-15 7-2 0,-17 2 1 16,-12 4 1-16,-13 2 1 0,-12 3-2 0,-8 0-1 15,-9 3-1-15,-9 1-3 0,-9 2-1 16,-11 1-19-16,-5-1-38 0,-7 0-55 0,-2 1-24 0,-13 2-23 16,-10 6-70-16,-12 5-123 15,5-3-340-15,6-2-477 0</inkml:trace>
  <inkml:trace contextRef="#ctx0" brushRef="#br0" timeOffset="27626.1215">2028 16028 562 0,'0'0'262'0,"0"0"-168"0,0 0-19 16,0 0-35-16,0 0-16 0,0 0-14 0,0 0 4 15,0 0 19-15,150-98 17 0,-93 79 18 0,5-4 9 0,9 1 6 16,2-2 0-16,11-3-5 0,3 0 3 16,5-4-10-16,6 2-9 15,3-1-8-15,3 1-13 0,1-2-3 0,5 1-9 0,-1 0-5 16,2 1-1-16,-1-4-4 0,-1 1 2 0,1 2-3 15,-6 0-2-15,-3 0 0 0,-3 1-3 16,-8-2 0-16,-5 5 2 0,-4-1 0 0,-4 1 1 0,-9 2-2 16,-5 1 2-16,-9 1-1 0,-11 4 5 15,-4 2 5-15,-10 2 3 0,-9 2 11 0,-7 0 9 16,-3 0 3-16,-5 3 1 0,-5-2-20 0,-4-2-34 16,-7 1-39-16,-9-2-36 0,-4 0-20 0,-10-1-7 15,-8 1 3-15,-6 2 5 0,-8-2 13 0,-5 3 19 16,-8 2 22-16,6-4 16 0,-1 3 12 15,3-2 5-15,3 0 6 0,8 0 3 0,5 1 7 16,7 2 7-16,7 0 7 0,5 0 15 0,12 2 14 16,4 1 20-16,6 1-6 0,4 3-36 0,3-1-32 15,11 1-35-15,7-1-9 0,13-1 20 0,3-1 11 16,11 1 7-16,5 2 5 0,7 2 1 16,2 0 0-16,5 0 2 0,2 1 4 0,-2 3-2 15,1 2 2-15,-4 1-1 0,2 1-4 16,-8 6 2-16,-2-2-3 0,-7 8 3 0,-6 1-1 15,-6 5-4-15,-7 7-1 0,-9-1-5 0,-7 6 5 16,-7 2 12-16,-6 3 5 0,-9 1 9 16,-13 5 5-16,-8 3-2 0,-11 3-1 0,-5 4-4 15,-11 3 2-15,-5 2-7 0,-2 2 4 0,-6 0-2 16,1-3-8-16,0-1 0 0,5-7-10 0,5-3-7 16,7-5-20-16,3-4-39 15,9 1-73-15,5-4-124 0,5 0-185 0,9-11-238 0,8-9 357 0</inkml:trace>
  <inkml:trace contextRef="#ctx0" brushRef="#br0" timeOffset="28336.9809">5990 14771 345 0,'0'0'110'0,"0"0"60"15,0 0 20-15,0 0-7 0,0 0-59 0,0 0-85 16,0 0-53-16,0 0-29 0,0 0-7 15,0 0 22-15,0 0 22 0,0 0 18 0,-119 106 9 16,108-56 3-16,2 4 3 0,-1 4-2 0,0 4 2 16,1 0-2-16,-2 4 0 0,-2 2 2 15,0 0 0-15,0 1-1 0,-1-2 0 0,-1-3 2 16,2-6-1-16,2-7 1 0,0-10-3 16,4-11-4-16,2-9-2 0,0-8 48 0,5-9 87 0,-1-4 94 15,0-1 23-15,0-9-44 0,-2-7-89 16,2-7-95-16,1-7-26 0,0-6-10 0,0-7-5 0,6-3-3 15,3-9 0-15,2-1 1 0,0-6 2 16,2-3 0-16,3-6-3 0,1-2 0 16,1-3-5-16,1-4-1 0,3-2 4 0,2-2-2 0,-1 2 3 15,2 5 2-15,0 7-1 0,0 10-1 0,2 11-5 16,-1 11-4-16,-2 11-6 0,0 13-17 16,-1 5-14-16,3 10-11 0,4 3-5 0,3 12 8 15,4 7 15-15,3 6 10 0,0 8 7 0,-2 6 13 16,-1 7 2-16,-1 6 4 0,-4 6 10 15,-3 5-1-15,-6 5 5 0,-1 2 2 0,-8 2-1 16,-2-1 5-16,-7-6 0 0,-1-2 3 0,-4-5-2 16,1-5-14-16,-1-5-7 0,-5-3-25 0,0-7-38 15,-4-3-57-15,-2-5-119 0,-6-1-208 16,5-11-339-16,3-7 210 0</inkml:trace>
  <inkml:trace contextRef="#ctx0" brushRef="#br0" timeOffset="28776.7485">5790 15302 2082 0,'0'0'51'0,"0"0"17"0,0 0-6 16,0 0-20-16,0 0-21 16,0-127-30-16,23 114-9 0,8 2-2 0,9-2 7 0,8-2 13 15,5-1 0-15,7-2 3 0,2-3 1 0,3-3-5 16,2-4-5-16,0-1-11 0,-1-4-12 15,-2-1-16-15,-1 0-15 0,-5-1-14 0,-2-1-14 16,-1-2-9-16,-6 0-9 0,-1-3-2 0,-5-2 3 16,-3-3-12-16,-2-4 5 0,-4-1 6 0,-1-4 12 15,-3-1 34-15,-4 0 25 0,-5-5 25 0,-5 6 20 16,-4-2 25-16,-5 8 45 0,-5 3 52 16,-3 6 48-16,-2 5 24 0,-2 7 2 0,-2 5-20 15,-2 6-24-15,3 5-24 0,1 3-38 16,1 7-56-16,1 2-90 0,2 4-36 0,-3 11-13 0,0 10 15 15,0 10 57-15,-2 9 17 0,0 12 3 0,0 5 4 16,1 10 2-16,1 4-4 0,-1 3 6 0,0 6 0 16,-1 2 0-16,0 2 1 0,-1-1-1 15,2 2 3-15,-5-5 0 0,7-4 3 16,-4-5 2-16,5-7-1 0,-2-6-1 0,3-7-2 16,1-4-3-16,0-7-1 0,1-7-7 0,5-9 2 15,0-4-15-15,2-7-15 0,1-7-23 16,0-5-44-16,2-5-52 0,-1-1-48 0,4-12-70 0,4-8-117 15,5-8-192-15,-7 4 89 0,-4 6 487 0</inkml:trace>
  <inkml:trace contextRef="#ctx0" brushRef="#br0" timeOffset="29017.3402">7455 14055 300 0,'0'0'458'0,"0"0"-170"15,-1-129 60-15,1 96-10 0,0 12-84 0,-2 10-87 16,2 7-139-16,0 4-89 0,7 6-46 0,1 10-10 15,2 9 54-15,3 10 39 0,0 9 17 16,1 7 11-16,0 11 7 0,-4 6-1 0,0 8 4 16,-1 3-1-16,-3 7 0 0,-1 5 5 0,-4 6-2 15,-1 4 5-15,0 3 0 0,-1-5 3 16,-1-5 2-16,1-10-3 0,2-14-1 0,-1-8-3 16,7-13-7-16,-1-8-8 0,2-4-11 0,0-9-16 15,-2-6-20-15,0-7-27 0,-1-5-44 0,4-6-60 16,-1-4-64-16,0-1-120 0,-1-6-270 0,-1 2 210 15</inkml:trace>
  <inkml:trace contextRef="#ctx0" brushRef="#br0" timeOffset="29382.9105">8262 14295 875 0,'0'0'148'0,"0"0"14"0,0 0 11 0,0 0-13 15,0 0-49-15,0 0-101 0,0 0-107 0,0 0-29 16,0 0 2-16,0 0 37 0,0 0 68 0,0 0 7 16,0 0 8-16,-130 110 8 0,108-60 4 15,2 4 3-15,-2 5 6 0,2 2-8 16,1 0 4-16,3 0 4 0,3-3 3 0,3-1 12 16,5-7-4-16,2-1-2 0,3-5-4 0,1-6-4 15,5-3 3-15,4-6-6 0,1-3 3 0,5-4-1 16,1-2 4-16,1-4 11 0,0-2 9 15,4-5 10-15,-2-2 6 0,3-4 7 0,-1-3 12 16,0-2 2-16,2-6 8 0,1-6-8 0,-1-1-14 16,-2-5-6-16,-1 0-14 0,-3-2 0 0,-5-3-4 15,-4 0-4-15,-4-5-7 0,-2-2-11 0,-3-2-9 16,-6-2-8-16,-5-1-3 0,-2 4-6 0,-5 2-2 16,-2 3 2-16,-2 1-8 0,1 7-6 15,-5 3-7-15,4 3-17 0,0 5-17 0,3 3-42 16,0 3-90-16,3 3-164 0,5 0-314 0,5 0-184 0</inkml:trace>
  <inkml:trace contextRef="#ctx0" brushRef="#br0" timeOffset="30801.1611">9136 14219 0 0,'0'0'0'0,"0"0"0"16,0 0 0-16,0 0 0 0,0 0 0 0,0 0 72 16,0 0 163-16,0 0-20 0,0 0-25 0,0 0-14 15,-38-121-6-15,35 116-24 0,-2 2-16 16,1-1-33-16,-1 2-34 0,0 1-30 0,-3 1-29 15,-2 0-19-15,0 1-11 0,-4 5 3 0,-1 2 6 16,-4 6 5-16,-1 3 7 0,-4 4-1 16,1 4 6-16,1 6 2 0,0 4 0 0,0 4 1 15,2 1 0-15,3 4-2 0,-1 5 5 0,7 0-3 16,2 3 1-16,3 2 1 0,6-3-4 0,0 0 5 0,7-3 3 16,3-3 7-16,7-4 7 15,-1-4 0-15,5-5 2 0,0-4-5 16,5-4-5-16,3-6-7 0,2-6-14 0,0-2-10 15,3-9-15-15,0-1-20 0,-1-9-14 0,6-8-3 0,-2-5 8 16,3-5 19-16,1-4 17 0,0-4 13 0,-1-4 5 16,-3-1 9-16,1-5 2 0,-4 0 5 15,-3 0 2-15,-2 0-3 0,-5 2 4 0,-3 2-6 16,-5 4 8-16,-7 7 15 0,-4 4 20 0,-5 7 31 16,0 6 24-16,-4 4 5 0,-2 3-24 15,-1 5-49-15,-6 1-53 0,-1 3-34 0,-3 10-7 16,-4 7 15-16,-3 6 17 0,-1 5 11 0,0 1 7 15,3 3 3-15,5 0 0 0,4 1 2 0,3 0-1 16,1-4 0-16,7-2-1 0,2-5 5 0,0-5 3 16,1-4 5-16,7-3 7 0,-1-5 1 0,0-5 9 15,4-1 10-15,-1-2 6 0,4-7 7 16,2-6-5-16,5-5-18 0,6-4-23 0,2-5-20 16,3-3-14-16,-1-1-4 0,-1-2 3 0,0 0 2 15,-1 0 0-15,-4 0 2 0,4 3-1 16,-2 3 4-16,-4 3 5 0,-2 5 5 0,-6 7-4 15,-5 5-49-15,-3 5-48 0,0 2-9 0,-3 2 7 16,3 6 54-16,1 3 59 0,-2 5 19 16,2 2 11-16,2 4 11 0,1 4-1 0,0 2-2 15,6 1-3-15,-2 0-6 0,6-1 1 0,1-4 13 0,4-3 5 16,3-8 16-16,3-6 7 0,1-6 6 16,2-1 12-16,4-10-6 0,-1-8-2 0,6-7-13 15,0-6-11-15,3-6-10 0,-2-4-7 0,-2 1-1 16,-5-1-2-16,-1-2-3 0,-6-3 1 15,-3-3-6-15,-4-4-7 0,-3-4-19 16,-1 0-26-16,-4-5-30 0,-1-2-22 0,-5-3-3 16,-1-2 4-16,-3-1 25 0,-3 0 26 0,-4 0 18 0,-6 3 23 15,-4 5 24-15,-7 7 40 0,2 6 36 0,-4 14 19 16,1 9-14-16,-1 9-42 0,3 10-54 16,5 7-55-16,-1 8-29 0,-3 15-9 0,3 11 10 15,-4 12 26-15,4 10 17 0,2 8 7 16,2 4 6-16,3 5 1 0,3 5 0 0,4 1 1 15,1 2-1-15,11 0 4 0,3-5 2 16,10-8 0-16,5-7 6 0,2-11-1 0,6-6 0 0,0-9 3 16,-3-10-1-16,5-6 2 0,-2-5 4 15,0-4 9-15,1-8 13 0,-2-2 15 0,-1-8 6 16,3-7-4-16,2-7-5 0,2-7-8 0,-3-6-4 16,0-6 0-16,-5-3-12 0,0-3-8 0,-5-2-20 15,-7-2-30-15,0-1-18 0,-10 1-10 16,-6 2 11-16,-6 4 19 0,-3 8 14 0,-8 3 7 0,-5 10 7 15,-7 7 9-15,-2 6 8 0,0 9 9 16,2 2-9-16,-1 8-7 0,0 8-4 0,3 7-8 16,1 7 2-16,5 7 0 0,3 7-4 0,5 6 7 15,5 6 0-15,7 1 2 0,10 2 7 0,8-4 1 16,11-5 8-16,9-8 9 0,14-5 0 16,5-8 4-16,7-7-3 0,2-2-4 0,3-5 1 15,-3-4 1-15,-2-5-3 0,-1-5-9 0,-7-1-7 16,-2-7-15-16,-11-5-15 0,-3-2-10 15,-10-6-15-15,-7 1-13 0,-4-4-11 0,-12-3-22 16,-2-4-29-16,-7-2-72 0,-5-3-162 0,-2 6-418 16,-4 12 19-16</inkml:trace>
  <inkml:trace contextRef="#ctx0" brushRef="#br0" timeOffset="30965.3284">10986 13751 1665 0,'0'0'272'0,"0"0"40"0,-136-54-39 16,106 39-71-16,13 4-56 0,15 4-74 0,3 1-74 15,16 0-22-15,17 0-15 0,15-5 11 0,20-3 30 16,17-3 1-16,18-2 0 0,13-1-3 16,6 1-23-16,7-1-47 0,-4 0-60 15,3 2-68 1,-4 1-76-16,-6 0-69 0,-7 4-110 0,-8-3-186 0,-28 5-88 16,-30 3 727-16</inkml:trace>
  <inkml:trace contextRef="#ctx0" brushRef="#br0" timeOffset="31582.9316">7480 16395 1328 0,'0'0'431'0,"0"0"-415"0,-145-43 5 16,103 31 10-16,10 4 4 0,7 3 4 16,6 3-8-16,9 1-6 0,5 1-13 0,3 0-30 15,2 0-57-15,3 0 5 0,7 0 10 16,9 0 34-16,6 1 64 0,10-1 2 0,9-1 8 0,13-10-2 15,10-3 0-15,15-6 0 0,11-5-3 16,16-7-2-16,10-6-4 0,17-9-1 0,16-3-4 16,12-7-2-16,17-4-2 0,10-2-13 0,11-4-2 15,8-3-4-15,9 0-1 0,-1 1 5 16,3 0 0-16,1 5 0 0,-6 1 3 0,0 5 1 16,-7 3 1-16,-7 3 7 0,-10 2 10 0,-10 4 0 0,-11 2 7 15,-13 2-2-15,-10 1-5 0,-15 2 3 16,-12 2-9-16,-14 5-4 0,-10 3-1 15,-13 4-10-15,-13 4 1 0,-11 1 0 0,-11 3-3 16,-10 5 3-16,-13 4 1 0,-8 3-5 16,-6 2-1-16,-10 3-7 0,1-1-16 0,-3 1-21 0,-3 0-60 15,-6 1-43-15,-5 12-105 0,-9 2-251 16,2 0-527-16,3-2 248 0</inkml:trace>
  <inkml:trace contextRef="#ctx0" brushRef="#br0" timeOffset="34943.8298">11057 11700 1483 0,'0'0'56'0,"0"0"27"0,0 0-7 0,0 0-46 0,0 0-115 16,0 0-41-16,0 0-18 0,0 0 27 15,0 0 93-15,0 0-2 0,0 0 12 0,-41 158 9 16,42-106 6-16,-1 4 2 0,1 4 1 0,-1 2 2 0,1 0 3 15,-1-1 1-15,3-3 2 16,-3-6 2-16,1-7 2 0,1-5-2 16,0-8 0-16,4-6 0 0,-3-7 0 0,0-6 1 0,1-4 3 0,-3-5 45 15,0-3 62-15,0-1 70 0,-1 0 67 0,1 0-1 16,-1-7-67-16,0-6-80 0,0-6-72 16,0-11-54-16,-1-5 2 0,2-9 7 15,0-3 0-15,3-6 7 0,-1-6 2 0,-1-4-4 0,3-3 1 16,-2-5-2-16,-1-3-1 0,7-2 1 15,-5-2 4-15,5 2 0 0,3 0 0 0,4 1-2 16,2 2-8-16,4 1-1 0,2 5-2 0,4 6-2 16,3 8 0-16,-1 9-6 0,-2 9-6 15,-3 11-7-15,1 8-14 0,-5 9-7 0,0 7-6 16,-2 0-1-16,-5 11 5 0,2 7 5 0,-5 4 6 16,-6 4 5-16,-1 5 3 0,-3 6 11 15,-10 3 9-15,-10 4 12 0,-4 3 13 0,-8 2 3 16,-9 0 2-16,-3 0 2 0,-4 1 1 0,-2-2-1 0,4-3-6 15,3-4 2-15,4-3-3 0,2-5 0 16,9-2 6-16,1-3-16 0,6-3-19 0,7-4-49 16,3-4-95-16,8-6-153 0,2-3-199 15,3-3-231-15,1-4 328 0</inkml:trace>
  <inkml:trace contextRef="#ctx0" brushRef="#br0" timeOffset="35512.8468">11869 11265 1238 0,'0'0'697'0,"0"0"-871"0,0 0-24 0,0 0 18 0,0 0 83 15,0 0 97-15,-12 131 9 0,11-86 1 0,-4 3-1 16,4 4 0-16,-1 1 0 0,0 4 0 16,1 1 8-16,-4-5 0 0,5-1 3 0,-3-8 1 15,3-8-10-15,0-8-2 0,0-7-1 0,0-8-5 16,0-5 7-16,0-4 32 0,0-3 43 15,0-1 46-15,0 0 44 0,0 0 26 0,0-2-2 16,0-4-44-16,0-4-57 0,3-6-61 0,3-5-46 16,0-8-2-16,3-8 5 0,6-4 2 0,-1-5 3 15,7-3 3-15,-1-5-4 0,0 2 1 16,3 0 0-16,-2 3-1 0,-4 6 2 0,2 6 0 16,-7 8 0-16,0 8-3 0,-4 7-7 15,-2 6-43-15,-3 6-42 0,-1 2 3 0,4 9 1 0,-1 3 39 16,4 7 39-16,-1 2-6 0,-1 8 6 0,0 2-1 15,1 5 4-15,-4 0 6 0,2 2-2 16,-1-3 4-16,-1-4 0 0,4-6-3 0,-3-5 5 16,2-6-1-16,-2-4 2 0,0-5 2 0,-4-2 17 15,4-2 34-15,-3-1 42 0,-1 0 35 16,0 0 9-16,1-4-13 0,2-4-48 16,2-6-39-16,7-8-21 0,4-8-23 0,5-4 8 0,3-4 6 15,-2-1-7-15,-1-4 0 0,2-1-1 0,1-2-7 16,-1-3 7-16,6-2-1 0,0 2 0 0,0 4 1 15,0 8-5-15,-4 8-4 0,-4 8-6 16,-4 10-13-16,-2 6-16 0,1 5-9 0,-3 8-3 0,5 10-2 16,-3 4 15-16,2 9 9 0,-1 5 7 15,1 7 20-15,-4 4-3 0,0 6 2 0,-9 3 4 16,0 2-7-16,-5 6 2 0,-5 2-11 16,-5 1-29-16,-10 1-42 0,-1-2-58 0,1-4-61 15,-5-5-63-15,-2-4-89 0,-2-9-70 0,3 0-99 16,0-15 226-16,12-10 303 0</inkml:trace>
  <inkml:trace contextRef="#ctx0" brushRef="#br0" timeOffset="35848.4574">10611 12625 2204 0,'0'0'70'0,"0"0"-21"0,0 0-32 16,0 0-48-16,0 0-12 0,0 0-9 0,0 0 10 15,0 0 38-15,177-129 4 0,-100 98 0 16,11-4 3-16,6-3-3 0,8-2 5 0,9-2 2 16,1-3-2-16,8 1 5 0,1-2-5 15,2 0 4-15,0 2 0 0,0 0 3 0,-2 1 1 16,-3 4-2-16,-6 2-2 0,-7 6-4 0,-6 2 0 15,-7 4-2-15,-8 4-1 0,-10 3 3 0,-6 3-4 16,-10 4 3-16,-5 0-3 0,-10 4-1 0,-4 2 0 16,-10 4-2-16,-7 1-1 0,-5 1-12 0,-8 7-26 15,-7 3-29-15,-2 6-20 0,-12 3-41 0,-13 7-69 16,-6 6-153-16,-10 5-246 0,7-8-189 16,7-9 788-16</inkml:trace>
  <inkml:trace contextRef="#ctx0" brushRef="#br0" timeOffset="36639.995">12324 12452 0 0,'0'0'0'0,"0"0"0"0,0 0 0 16,0 0 101-16,0 0 68 0,0 0-63 0,0 0-56 15,0 0-31-15,0 0-7 0,0 0 18 0,0 0 38 16,0 0 41-16,0 0 38 0,0 0 23 0,21-72-7 16,-21 72-27-16,0 0-35 0,0 0-42 15,0 0-32-15,0 2-23 0,0-2-17 0,0 2 1 16,-1 1 17-16,0 2 13 0,-3 3 14 0,2 2 3 15,0 1-16-15,-5 1-4 0,3 2-3 16,-3 3-3-16,-1 2 2 0,0 2-1 16,-1 4-2-16,-1 3 1 0,0 1 2 0,-4 5 1 0,2 1-1 15,-3 4 6-15,0 1-3 0,-4 0 0 0,5 0 2 16,-5 1-5-16,-1-5 3 0,2 1-4 0,1-3 1 16,-1-2 1-16,-1 1-5 0,-1-4 2 15,6 1-3-15,-3-2-2 0,0-1 1 16,2-2-2-16,-1 0 1 0,3-2 1 0,2-3-1 0,1-1 1 15,2 0 2-15,-1-2 2 16,5-3 3-16,-2-1 5 0,4-1 5 0,0-3-1 0,0-3 4 16,-1-2-4-16,2-1 3 0,1-3 8 0,0 0 4 15,0 0 11-15,0 0-5 0,-1 0-38 0,0-4-45 16,-3-3-55-16,-1-3-61 0,3-3-58 0,0-5-94 16,1-7-100-16,-3-2-80 0,4-5 52 0,0-3 437 15,-1-3 0-15,1 1 0 16,0-1 0-16,-1 2 0 0,1 0 0 0,-2 4 0 0,0 4 0 15,-2 2 0-15,2 2 0 0,2 5 0 0,-3 2 0 16,2 5 0-16,0 3 0 0,-2 4 0 0,3 3 270 16,-1 2-149-16,1 0-173 0,0 0-131 15,0 2 27-15,0 6 156 0,1 3 0 0,3 3 27 16,-3 4 50-16,2 4-26 0,-3 4-3 0,2 3 2 16,3 4 1-16,-4 2-3 0,1 5-8 0,0 2-7 15,-1 2-9-15,4 1-6 16,-4 1-2-16,0 3 5 0,-1-1 1 0,2-3-2 0,2-6 1 15,0-8-3-15,3-7 4 0,-2-10 16 16,3-3 19-16,-1-6 31 0,-1-5 69 0,2 0 74 0,2-5 29 16,3-9-9-16,6-6-65 0,7-7-82 15,3-8-49-15,4-4-22 0,1-4-13 16,5-3-2-16,2-4-4 0,1-1-4 0,6-2-3 0,-1-1-7 16,1 1-10-16,1 1-16 0,2 5-26 15,-2 7-37-15,-7 5-51 0,-4 10-87 0,-5 7-148 16,-11 9-265-16,-6 6 63 0</inkml:trace>
  <inkml:trace contextRef="#ctx0" brushRef="#br0" timeOffset="37343.0165">13600 13913 0 0,'0'0'0'0,"0"0"0"15,0 0 0-15,0 0 20 0,54-125 265 0,-42 100-16 16,-1 2 4-16,0 1 12 0,-3 1-1 15,-3 4-15-15,0 6-37 0,-3 3-30 0,-2 2-42 16,0 4-60-16,0 2-64 0,0 0-79 0,0 2-29 16,0 6-3-16,0 3 14 0,0 4 42 15,0 7 10-15,1 1 4 0,-1 5 0 0,0 4 3 0,0 1 3 16,0 4 3-16,0-1 2 16,0 0-1-16,0-4-1 0,0-4 2 15,3-5 1-15,3-3 0 0,-1-7 2 0,0-4-1 16,-1-2 5-16,0-6 6 0,-2-1 12 0,1 0 21 0,2 0 8 15,1-6 6-15,2-5-6 0,5-7-20 0,4-5-11 0,6-8-12 16,1-5-4-16,3-6-3 16,1-4-2-16,2-3-3 0,3-3-3 0,1-3 1 15,-2 0-4-15,-2-1 2 0,-1 6 0 0,-4 4 0 16,-4 8 1-16,-8 10-1 0,1 7-2 0,-7 8-11 16,-1 9-21-16,1 2-18 0,0 2-10 15,2 9 4-15,0 3 14 0,1 5 7 0,1 4 8 0,0 6 6 16,-4 3 3-16,3 7 7 0,-2 0 0 0,-4 2 2 15,3 2 4-15,-3 0 1 0,3-3 6 16,0-3-3-16,3-5 4 16,1-6-1-16,2-5 2 0,0-6 4 15,4-4-2-15,0-2 3 0,-1-2 1 0,3-4 4 0,2-1 8 16,6-2 2-16,0-7 2 0,5-4 1 0,1-3-5 0,1-4-1 16,3-3-1-16,-3-3-3 0,1-2 1 0,-2-3 0 15,-1-3-2-15,0-4-2 0,-4-5-2 16,-4-5-5-16,-1-5-1 0,-1-3-3 0,-4-3-6 15,-1 0-3-15,-5-1-10 0,-2 2-5 0,-4 1 2 16,-4 6 5-16,-4 6 10 0,-1 6 1 0,-7 7-1 16,-1 6-8-16,1 6-11 0,-2 5-13 15,2 5-21-15,4 5-51 0,0 4-112 0,2 1-210 0,2 2-268 16,0 3-120-16</inkml:trace>
  <inkml:trace contextRef="#ctx0" brushRef="#br0" timeOffset="38208.2372">15488 12966 1384 0,'0'0'4'16,"0"0"-46"-16,0 0-47 0,0 0-26 0,0 0-4 15,0 0-1-15,0 0 30 0,0 0 23 0,-102 143 20 16,84-98 30-16,3 4 11 0,-1 1 7 0,5 2 0 15,0-3 3-15,1-1-2 0,5-4 1 16,1-6 0-16,5-3 2 0,-1-6 8 16,1-5-2-16,6-5 3 0,-1-2 5 0,-2-6 11 0,3-3 39 15,-3-3 43-15,-2-3 53 16,1-2 50-16,-1 0 24 0,0 0-13 0,-1-6-50 0,1-4-57 16,3-5-57-16,0-8-29 0,4-4-7 0,0-6-7 15,3-4-4-15,3-3-3 0,-1-3-1 16,2-2-2-16,0-1-2 0,3 1-3 0,2-3-3 15,2 3-3-15,3 3-2 0,1 2-3 0,2 5-4 0,2 5-7 16,1 6-6-16,2 7-5 0,-2 4-5 16,1 5-3-16,-4 8-1 0,0 0-3 15,-1 9 0-15,-6 5-1 0,1 4 4 0,-5 6 3 0,-2 0 4 16,-2 5 9-16,-6 2 1 0,-4 2 4 0,-3 0 3 16,-1 2-11-16,-2-3 5 0,-4-4 5 15,1-5 3-15,0-7 17 0,2-6-2 0,2-5 13 16,0-3 21-16,1-2 25 0,0 0 30 0,0 0 10 15,0 0-7-15,0-1-26 0,2-4-37 16,2-2-35-16,2-3-21 0,4-5-5 0,1-4-1 16,7-6 6-16,-1-3-6 0,3-5-12 0,0-4-14 15,3-4-24-15,-1-5-22 16,0-4-21-16,2-4-25 0,0-5-4 0,2-5 5 0,0-5 22 16,3-5 43-16,1 0 34 0,-3 1 39 0,-1 6 31 15,-2 7 47-15,-2 5 41 0,-6 9 28 16,2 8 19-16,-5 6-12 0,1 7-17 0,-2 6-19 0,-3 7-28 15,-1 6-35-15,-2 4-45 0,1 2-28 16,-4 3-16-16,6 6-1 0,-3 6 12 0,-1 8 8 0,-1 2 12 16,1 10 12-16,-5 6 4 0,1 6 0 15,-6 9 0-15,-2 5-3 0,-3 6 0 0,-7 5 6 16,5 3 0-16,-2-2 1 0,2-3-2 0,6-6 0 16,3-7 1-16,3-8 4 0,3-5 2 15,3-9 0-15,1-6 2 0,2-7-5 0,1-7 1 16,-2-5 1-16,-4-5 6 0,2-3 31 0,-4-2 34 15,4-1 14-15,-1-6-2 0,5-7-27 16,1-5-37-16,7-7-13 0,2-4-5 0,0-5-1 0,2-4-2 16,1-3-2-16,-3-2-5 0,3-1-1 15,-3 0-1-15,-4 0 1 0,2 5 9 0,-6 5-8 16,-2 10 2-16,-5 8-1 0,0 7-13 16,-4 5-22-16,-1 5-45 0,1 3-10 0,2 6-1 15,1 7 20-15,-1 5 42 0,5 7 6 0,-5 5 3 16,5 4 10-16,1 2 1 0,3 0 1 15,-2-1 4-15,8-2 0 0,-1-3-2 0,7-5 3 16,0-3 2-16,6-4-2 0,1-6 2 0,3-2 0 16,1-6-4-16,-3-3-3 0,4-4-28 0,-2 0-61 15,3-4-109-15,-1-2-212 0,-8-1-346 0,-8 2 208 0</inkml:trace>
  <inkml:trace contextRef="#ctx0" brushRef="#br0" timeOffset="39012.6703">18527 12210 0 0,'0'0'0'0,"0"0"0"0,0 0 209 0,0 0 66 16,0 0-15-16,0 0-22 0,0 0-23 15,0 0-23-15,10-123-33 0,-10 111-21 16,0 1-15-16,0 0-21 0,0 0-21 0,0 2-31 0,0-1-17 16,0 2-5-16,0 1-1 0,0 0 0 15,1 0-9-15,3 0-3 0,-2 0-4 0,1-1-5 16,-1 1 6-16,4-1 2 0,-3 1 5 0,-1 0 8 15,3 1-4-15,-3 1 2 0,0-1-3 0,1 2-4 16,-1-1 2-16,-1 3 0 0,0 1-4 0,-1-1 1 16,1 1-4-16,-1 1-3 0,0-1 0 0,0 1 1 15,0 0-2-15,0 0 1 0,0 0 2 16,0-1-4-16,0 1 3 0,0-2-4 16,0 1-1-16,1 0 0 0,-1-1-4 0,0 0 1 15,1 1-1-15,-1 0 0 0,0 1 3 0,0 0 3 16,0 0-2-16,0 0 3 0,0 0-7 0,0 0-1 15,0 0-1-15,0 0 2 0,0 0-1 0,0 0 0 16,0 0 0-16,0 0-5 0,0 0 3 16,0 0-2-16,0 0 1 0,0 0 2 0,0 0-6 15,0 0 2-15,0 0-1 0,0 0-3 0,0 0 5 16,0 0-4-16,0 0-3 0,0 0-2 16,0 0-8-16,0 0-4 0,0 0 4 0,4 1 7 0,-3 3 3 15,1 3 5-15,0 1-4 0,-2 3-6 16,5 3-2-16,-3 6-1 0,-1 5 1 15,-1 5 2-15,1 6-3 0,-1 3 4 0,0 7 3 16,-4 3 0-16,-2 8 9 0,-4 5-1 0,-1 7 4 0,-2 7 3 16,-4 8 0-16,-3 4 4 0,1 3 1 0,-2 2 4 15,0-1-1-15,2-6-2 0,5-4-9 16,3-8-18-16,5-11-24 0,5-10-38 16,2-11-35-16,-1-8-42 0,0-7-38 0,0-7-42 15,0-5-50-15,-3-7-33 0,-5-5-32 0,-1-3-62 0,5-1 266 16,-2-3 147-16</inkml:trace>
  <inkml:trace contextRef="#ctx0" brushRef="#br0" timeOffset="39446.3">18244 12882 0 0,'0'0'120'0,"0"0"312"16,0 0-81-16,-33-128-34 0,30 95-82 16,2 5-43-16,1 2-42 0,-3 3-46 0,7 6-27 0,-1 2-29 15,6 1-23-15,0 1-20 0,2 2-16 16,3-2-5-16,4 2-1 0,3-2 4 0,1 2 7 15,5-3 0-15,3 2 4 0,2-3 1 0,1 1 0 16,5 0 4-16,0-3-1 0,-2 2 0 0,3 1 1 16,-2 0-4-16,-3 0-1 15,1 2 1-15,-4 2-4 0,-5 2 2 16,0 3-3-16,-6 1-7 0,-1 4-9 0,-4 0-9 0,-4 6-5 16,-2 3 4-16,2 3 10 0,-4 4 7 0,-4 3 6 0,2 3 4 15,-3 4-2-15,-2 5 3 0,0 4 1 16,1 0 0-16,-1 2 4 0,1-2 0 0,0-3 3 15,8-2 1-15,2-5 4 0,0-2 2 0,5-3 3 16,0-3 4-16,3-4 1 0,1-3-1 16,0-2 3-16,1-3-2 0,1-3 4 0,4 0 4 0,-2-2 2 15,4-6 4-15,-1-5 4 0,-2-2 8 16,-3-3 3-16,-1-2 6 0,-1-2 6 0,-3-2 4 16,-5-1-1-16,-6-1-9 0,-3-1-5 15,-3-2-17-15,-2-2-11 0,-7-1-11 0,-9-3-17 16,-4 2-6-16,-2 0-6 0,-10 3 2 0,0 1 2 15,-3 4-1-15,4 3-6 0,1 6-8 0,1 4-5 16,1 7-4-16,3 2 1 0,6 4-7 0,1 8-51 16,5 3-86-16,3 4-125 0,0 1-211 15,7-2-280-15,-1-7 433 0</inkml:trace>
  <inkml:trace contextRef="#ctx0" brushRef="#br0" timeOffset="40609.4246">19939 12015 0 0,'0'0'0'0,"0"0"134"0,0 0 178 16,0 0 22-16,0 0-64 0,56-119-77 0,-56 116-76 16,0 3-95-16,-6 0-57 0,-5 1-43 0,-7 8-15 15,-3 3 33-15,-9 6 27 0,-2 2 22 16,-3 5 15-16,-3 4 3 0,0 0-2 0,0 4-3 15,6 0 1-15,3-2 4 0,6-2 2 0,11-2 4 16,4-1 5-16,6-2 8 0,2-1 8 0,8 0 14 16,3-3 8-16,2 2 5 0,7-2-1 15,1 0-6-15,1 0-6 0,7 2-6 0,1-2-4 16,1 1-8-16,5 0-8 0,-2 0-4 0,-2 2-4 16,0-1-1-16,-3-1 0 0,-8 0-4 0,-1-3-2 15,-6-1-4-15,-5-1-5 0,-5-2 0 16,-4 1-4-16,1 0 2 0,-11 0 1 0,-7 0 6 15,-5 1 6-15,-7 1 3 0,-3-1 8 0,0-4 4 16,1-3 5-16,2-3 5 0,5-3 0 0,0-3-3 16,2 0 0-16,1 0 1 0,3-1 4 0,3-4 10 15,1-3 11-15,5-1 1 0,2-1 0 0,1-3-17 16,6-1-28-16,3-2-30 0,4-3-29 16,11-3-12-16,2-3-1 0,7-4 8 0,6-1 9 15,0-2 6-15,7-2 1 0,0 0 1 0,2 2 0 16,-2-1 6-16,0 5 4 0,-3 1 7 15,-5 4 6-15,-1 6 1 0,-3 2-1 0,-4 4-2 16,-3 4-7-16,-1 3-16 0,-4 4-19 0,-4 0-12 16,-2 5 1-16,-2 5 13 0,-3 2 22 0,1 5 14 15,-4 1 5-15,-1 2 2 0,-1 3-2 16,1-1-2-16,-1 3 1 0,0-1 2 0,0 0 6 16,4-2 6-16,0-1 4 0,0-5 3 0,5 0 4 15,0-4 7-15,2-2 7 0,2-2 2 0,3-2 2 16,-1-2 3-16,5-3 0 0,3-1 7 0,1-1 4 15,4-7-3-15,2-2 2 0,0-4-11 16,0-2-5-16,-2-1 0 0,0-3-9 0,0-1 4 16,-3-1-1-16,-1-2-3 0,-5-1 1 15,-3-1-8-15,0-2-7 0,-2-1-5 0,-4 3-2 16,-2 1 1-16,-3 2 2 0,-3 6 4 0,-2 5-4 16,0 4-11-16,0 4-37 0,-3 4-47 0,1 0-15 15,-1 8-2-15,-3 2 25 0,4 4 39 16,-1 2 14-16,-2 2 11 0,4 0 12 0,1 1 9 0,1 0 13 15,8-4 12-15,3 0 13 0,6-5 10 16,4-4 2-16,7-2-5 0,3-4-5 0,7 0-3 16,2-7-5-16,8-7 1 0,2-3-3 0,1-5-3 15,5-5 2-15,-4-1-4 0,-1-4-1 0,0-2 0 16,-1-3-7-16,-3-2 0 0,-5-3 1 16,-4-1-1-16,-7-5 0 0,-5-2-4 0,-3-2-9 15,-5-1-3-15,0 0-7 0,-4-2 2 0,0 0 6 16,-4 2 3-16,0 1 6 0,-6 6 2 15,-2 5 0-15,-1 6 0 0,-2 9 0 0,-1 7-5 16,1 7-9-16,-4 9-91 0,2 3-39 0,-3 7-13 16,-4 10-1-16,-1 10 80 0,-7 6 31 15,1 9 6-15,-5 6 6 0,-2 8 5 0,0 6 7 0,-4 4 8 16,0 4 7-16,-2 1 2 0,1-3 1 16,5-5 4-16,5-9-2 0,5-7 0 0,3-7-1 15,3-5-5-15,3-5-3 0,-3-6-1 16,4-2-2-16,2-6 5 0,0-5 5 0,-1-3 6 0,2-4 21 15,0-2 54-15,0-2 69 0,0 0 60 16,3-1 11-16,1-6-52 0,7-3-72 0,5-6-64 16,3-5-30-16,5-3-2 15,4-4-4-15,-1-1-1 0,7 1 1 0,-2-1-5 0,0 2-3 0,-1 4-1 16,0 5-7-16,-3 3-2 0,-6 6-4 16,-1 5-10-16,-1 4-6 0,-3 4-7 0,-3 7-6 15,-1 4-1-15,-4 5-2 0,-3 2 3 0,-5 0 5 16,-1 5 5-16,-11 1 9 0,-5 1 8 0,-8 0 7 15,-5 1 10-15,-4-3 8 16,-2-4 0-16,3-3 1 0,2-6 5 0,4-4 0 0,-1-2 6 16,5-4 5-16,-1 0 0 0,-1-3 4 0,1-1-3 15,3 0-4-15,3 0 2 0,3 0-10 0,5-5-4 16,4 1-24-16,2-2-43 16,3-1-87-16,5-2-155 0,9-3-220 0,1 4-205 0,-4 2 480 15</inkml:trace>
  <inkml:trace contextRef="#ctx0" brushRef="#br0" timeOffset="42942.2386">22003 12041 0 0,'0'0'21'15,"0"0"412"-15,0 0-112 0,0 0-57 0,0 0-67 0,0 0-88 16,0 0-79-16,0 0-70 0,0 0-28 16,0 0 5-16,0 0 22 0,0 0 14 0,0 0 9 15,0 0 6-15,-111 38-1 0,87-14 10 16,2 1 4-16,2-2-1 0,0-1 8 0,6-2-7 0,6-5 0 15,3-5 3-15,2-1-1 0,3-4 10 16,0-1 16-16,0-3 41 0,0-1 56 0,0 0 57 16,3 0 32-16,1-2-31 0,3-4-45 0,4-4-63 15,3-1-47-15,5-3-9 0,0-3-12 0,4 0 2 16,2-4-2-16,3-1-1 0,-3-2 4 16,4-2-7-16,-1-1-1 0,1-2 0 0,1 3-7 15,-3 2-1-15,2 4-2 0,-2 4-4 0,-1 5-7 16,-2 4-5-16,0 6-5 0,0 1-7 15,-2 6 2-15,0 5-1 0,1 6-2 0,-4 3 3 16,-1 6 0-16,-5 2 4 0,-1 2 4 0,-5 1 3 0,-4-1 8 16,-2-2 2-16,-1-4 5 0,0-4 5 15,0-7-2-15,-1-4 4 0,2-4 0 0,-2-1 8 16,1-4 20-16,0 1 22 0,0-1 25 0,0 0 16 16,0 0-13-16,0 0-23 0,0-5-24 0,0 0-26 15,5-1-15-15,4-2-3 0,-1-2-5 16,6-3-2-16,1-1 10 0,4-2-3 15,-1 0-1-15,2-1 1 0,2 0-8 0,-1 0 6 16,1 0 1-16,3-2 2 0,-1 2 7 16,2 1-3-16,-1 2 0 0,0 0 1 0,-1 1 0 0,-1 0 1 15,2 3 2-15,-1-2 1 0,-2 1 1 0,0-1 2 16,1 0 3-16,-5 0 1 0,-1-1 4 16,-5 0 1-16,-2 2 2 0,-2 0 4 0,-5 0-4 15,-1 1-2-15,-2 0-5 0,-3 2-11 0,-2 2-8 16,-2-1-16-16,-3 3-18 0,-7 2-14 0,-2 2-10 15,-5 1 8-15,-2 6 10 0,-2 4 10 0,0 3 8 16,-2 3 2-16,1 5 7 0,2 0 5 0,-2 4 7 16,0 3 5-16,1 3 1 0,5 0 7 15,3-2 1-15,4-1 2 0,8-4 3 0,1-7-2 16,2-1 4-16,4-1 0 0,1-3 1 0,1-4 7 16,1 0 12-16,4-4 23 0,1-1 20 0,6-3 13 15,-1-1 4-15,7 0-13 0,3-6-15 0,6-2-17 16,0-5-11-16,5 0-8 0,-1-6-4 15,1 0 0-15,-2-5-2 0,0-4 1 0,-1 1-5 16,1-6-3-16,-4-3-1 0,3-3-10 16,-3-3-10-16,0-1-12 0,-3-5-16 0,-1-1-4 15,-1-3-8-15,2-2 4 0,-3-2 12 0,-2 1 12 16,-1 1 19-16,-2 3 13 0,-7 5 8 0,-2 6 6 16,-5 8 4-16,-1 9 7 0,-1 7-5 15,-1 8-23-15,1 6-89 0,-1 2-35 0,-2 8-14 16,-2 8 7-16,-2 5 75 0,-4 8 20 0,1 3 7 15,-5 6 7-15,0 2 4 0,-1 5 1 0,-2 3 8 16,0-1 0-16,1 3 4 0,1 0 1 0,5-2 0 16,2-3 2-16,6-4 3 0,3-5 5 15,0-4-2-15,1-2-1 0,4-2-1 0,-2-6 1 16,5-2 5-16,-2-6 13 0,0-2 15 0,3-4 18 16,0-3 22-16,0-4 20 0,3-1 10 0,0-4-10 15,8-5-20-15,2-4-29 0,3-1-20 0,-1-6-12 16,4-1-2-16,-5-2 1 0,2-4 0 15,-2 0 1-15,-1-3-3 0,0 0-6 16,-2 0-5-16,3 3-3 0,-5 1 4 0,0 3-4 0,-1 5-2 16,-4 6-3-16,-3 3-15 0,-3 3-11 0,-1 5-15 15,1 1-14-15,-1 5-2 0,0 4 0 16,0 4 5-16,-3 3 8 0,-1 1 0 0,-2 5 9 16,2 1 4-16,-2 2 9 0,0 2 13 0,-2-2 3 15,0 0 9-15,2-1 0 0,0-3 0 16,0-2 4-16,0-3-2 0,0-2-1 0,4-1 1 15,-2-1 0-15,0-4 1 0,0 0 6 0,-1-2 6 16,2-3 12-16,2 1 16 0,-2-4 10 16,5 0 5-16,1 1-5 0,1-4-10 0,2-4-11 15,3 1-4-15,1-3-6 0,0-2-1 0,0 0-3 16,2-3-1-16,1-3 1 0,-1-1-2 0,-2-3 1 16,4 1-2-16,-2-4-3 0,-1-1-4 15,1 0-5-15,-2 2-1 0,1 2 1 0,-3 2 1 16,-3 5 0-16,-1 2-2 0,-2 6-3 0,-5 1-9 15,0 3-23-15,-2 2-32 0,1 0-9 0,-2 2-3 16,0 4 11-16,0 3 27 0,1 1-1 16,-6 3 6-16,0 2 9 0,-3 3 6 0,-2-2 8 15,1 3 6-15,1-1 1 0,3-3 2 0,0-1 5 16,5-6 0-16,0-1 0 0,0-3-2 0,0-1 0 16,2-2-1-16,1-1 2 0,-2 2 9 0,3-2 9 15,1 0 7-15,1 0 1 0,3-3-6 16,5-1-7-16,-2-2-7 0,3-1-3 15,-1-1 0-15,-2 0-5 0,-4-1-1 0,-4 1-3 0,0 2 0 16,-2-1 4-16,-2 2-1 16,0 2 0-16,0 0-18 0,0 3-41 0,0 0-47 0,0 0-13 15,-4 7 3-15,0 3 31 0,-1 2 46 0,-1 3 13 16,-2 2 7-16,3 1 9 0,-1 3 3 0,4 0 5 16,-1 0 6-16,3-2 2 0,0 0 3 0,5-3 2 15,5-3-1-15,1-1 4 0,-1-2 0 16,0-2 2-16,2-2 2 0,1-2 2 0,1-3 7 0,-2-1 5 15,6-1 3-15,-2-6 4 0,2-1 0 16,0-2 2-16,-1-3-3 0,1-2 1 0,-2-1-3 16,-1-1-6-16,0-3 1 0,-3 1-9 0,0-3-3 15,1-3-2-15,0-2-8 0,-2-2 3 0,1-3-5 16,0-2-1-16,1-1 1 16,-1-3-6-16,-1 4 2 0,-2-3-1 0,-2 5 2 0,0 1 5 15,1 7-2-15,-5 5 4 0,3 2-3 16,-4 8-1-16,-2 3-8 0,1 2-47 0,-1 4-77 15,0 0-11-15,0 6-3 0,0 3 37 0,-3 4 71 16,-1 1 7-16,-1 3 5 0,-3 0 4 0,1 2 5 16,2 2 6-16,-2-1 2 0,3-2 4 0,0 0 2 15,2-4 1-15,1 1 3 0,1-5 2 16,0-1 1-16,0-1 2 0,0-2 3 0,1-1 4 16,1-2 7-16,2 0 4 0,-3 0 1 0,0 0 2 15,0-1-8-15,2 0 0 0,1 1-7 0,-2-1-5 16,2 0 0-16,0 1-8 0,0 0 1 15,2 1-4-15,-2 0-4 0,2 1 4 0,-3 0-2 16,1-1 1-16,1 1 3 0,0 1-5 16,-1-2 0-16,-1 2 1 0,3-2 2 0,-3 2 1 15,4-1 3-15,-1-1 0 0,2 1-2 0,1 0 3 16,-2-2 1-16,-1-1 2 0,2 1 6 0,-3 0 4 16,0-3 7-16,2 0 5 0,-4 0 4 15,3 0 10-15,-3 0 0 0,-1-2 0 0,-1 0-3 16,1-1-15-16,1 1-8 0,-2 1-10 0,0 0-6 15,-1-1-4-15,1 1-5 0,-1 1-6 16,0 0-8-16,0 0-8 0,0 0-10 0,0 0-6 0,0 0 1 16,0 0 5-16,0 0 13 0,0 1 10 0,1 1 4 15,0-1 10-15,1 0 2 0,-1 0 3 16,1 0 5-16,-1-1-2 0,-1 0 9 0,1 0 21 16,0 0 16-16,0 0 4 0,4-3-7 0,0-4-18 15,4-1-20-15,-1-2 0 0,0-2-1 16,2-1 0-16,-3-2 2 0,3-2-4 0,1-2 3 15,-1 1-3-15,3-3-3 0,-1-4 1 0,-2-2-4 0,3-2 2 16,-2-3 2-16,4-1-2 16,-1-3-3-16,2-4-2 0,-1-3-1 0,-1-5 3 0,2-2 3 15,-3-2 1-15,1-1-3 0,-2 6 2 16,-1 2-3-16,-5 7 2 0,0 7 3 0,-4 6-2 16,1 7 2-16,-1 7-5 0,-2 4-12 0,0 3-53 15,0 4-62-15,-2 0-6 0,-3 8-3 16,-5 3 42-16,-6 4 57 0,1 3 4 0,-7 6 11 0,-5 3 8 15,3 3 2-15,-5 4 5 0,1 3 0 0,4 4-1 16,-4 2 0-16,2 5 3 0,1 2 2 16,4-4 4-16,2-1 3 0,7-1 2 0,3-5 2 15,4 0 3-15,5-5 1 0,0 1-2 0,4-4 3 16,2-2-6-16,5-3 3 0,2-3 5 16,1-3 2-16,4-4 17 0,2-5 6 0,0-4 7 15,1-4 6-15,1-3-6 0,4-4-5 0,-4-5-8 16,4-3-8-16,-2-3-6 0,-2-2-6 15,-2-5-7-15,-5-2-11 0,-1-3-4 0,-4-3-14 16,-3-3-8-16,-2 1-3 0,0-1-9 0,-2-1 12 0,-3 3 6 16,-1 3 6-16,-2 3 11 0,-3 5-1 15,-3 6 3-15,-3 6-3 0,0 5-21 16,-2 3-13-16,1 11-8 0,-6 7 3 0,1 5 17 16,-3 7 11-16,4 6 6 0,-1 2 2 0,2 3 5 0,5 2 4 15,5-1 6-15,6-3 7 16,0-1 2-16,9-4 4 0,3 0-1 0,3-3 0 15,3-4 0-15,-2-3-1 0,2-2 0 0,2-5 1 16,0-4-10-16,-1-4-9 0,-2-4-23 0,-3-5-42 16,0 0-88-16,-2-6-193 0,-6 0-352 0,1 1 170 0</inkml:trace>
  <inkml:trace contextRef="#ctx0" brushRef="#br0" timeOffset="43111.2004">24238 11283 1834 0,'0'0'-8'0,"0"0"-23"0,0 0-4 0,140-86 0 15,-81 80 10-15,8 6 10 0,7 0-74 0,-17 5-278 16,-18-3-601-16</inkml:trace>
  <inkml:trace contextRef="#ctx0" brushRef="#br0" timeOffset="43638.0621">25112 11649 411 0,'0'0'74'0,"0"0"23"0,0 0 38 15,0 0 1-15,43-133-13 0,-28 113-32 16,-2 2-32-16,1 1-2 0,2 2-2 0,-4 1 4 15,4 3-1-15,-3-1-7 0,-1 2-3 0,1 4-10 16,-3 0-7-16,-1 3-9 0,-1 0-14 16,0 3-14-16,-3 0-14 0,1 3-8 0,-1 4-1 15,0 3 4-15,-2 4 4 0,1 2 2 16,-4 2 3-16,1 2 5 0,-2 2 5 0,-6 1 5 16,-2 0 4-16,-2 1 4 15,-2 0 3-15,-7 3 6 0,-2 0 0 0,-6 3 1 16,-2 2-4-16,-3 4-32 0,-4 3-140 0,7-8-436 0,10-9-85 0</inkml:trace>
  <inkml:trace contextRef="#ctx0" brushRef="#br0" timeOffset="43912.2372">25035 12760 272 0,'0'0'323'16,"0"0"3"-16,0 0-46 0,0 0-112 0,0 0-85 16,0 0-41-16,0 0-20 0,0 0-11 15,0 0 2-15,0 0-4 0,0 0-4 0,0 0-2 16,0 0-20-16,13-34-53 0,-13 33-242 0,0-1-600 0</inkml:trace>
  <inkml:trace contextRef="#ctx0" brushRef="#br0" timeOffset="44141.2565">23969 11205 1855 0,'0'0'1'0,"0"0"-82"0,0 0-104 16,0 0-214-16,0 0-316 0,0 0 239 0</inkml:trace>
  <inkml:trace contextRef="#ctx0" brushRef="#br0" timeOffset="44650.9897">17931 14526 1536 0,'0'0'47'16,"0"0"-32"-16,0 0-3 0,0 0-10 0,0 0-37 16,0 0-27-16,0 0-13 0,0 0 3 15,13-117 39-15,33 98 36 0,17-3 41 0,14-10 33 16,15-7 27-16,19-7 9 0,18-8 3 0,15-5-11 15,19-3-14-15,11-1-11 0,17 1-17 0,11 2-13 16,12 1-7-16,10 3-7 0,10 2 1 0,10 1 0 16,3-1-2-16,7 2-1 0,4-3-12 15,-3 2-4-15,-2 1 0 0,-4 4-1 0,-7 2 7 16,-10 3 2-16,-14 4 0 0,-14 3 3 16,-18 7 0-16,-17 1-3 0,-23 6-4 0,-18 7-4 15,-16 2-9-15,-19 5-2 0,-13 3-4 0,-11 5-3 0,-15 0 2 16,-10 6-6-16,-8 3-18 0,-11 6-58 15,-9 3-113-15,-6-3-251 0,-8-3-669 0</inkml:trace>
  <inkml:trace contextRef="#ctx0" brushRef="#br0" timeOffset="130210.7757">12213 16063 0 0,'0'0'0'0,"0"0"427"0,0 0-175 15,0 0-99-15,0 0-65 0,0 0-16 0,0 0 2 16,0 0 3-16,0 0-1 0,0 0 8 16,0 0 13-16,0 0 12 0,0-8 23 0,0 8 9 15,0 0 1-15,0 0-2 0,0 0-13 0,-2 0-13 16,-4-3-94-16,3-1-65 0,-6-3-39 15,-1 0-23-15,-3 0 65 0,-2 2 24 0,-4 1-1 16,3 3-14-16,-8 1-16 0,0 2 1 16,-5 6 6-1,-1 4 14-15,-1 5 11 0,-1 2 6 16,-2 3 6-16,-3 4 1 0,3 1-1 0,0-1 4 0,4 0-3 0,5-1 2 0,-1-2 1 0,8-3-3 16,3-3 1-16,4-4-3 0,2-3-2 0,6-1-3 15,1-2-7-15,2 1-6 0,0-1-2 0,3 1 3 16,5-2 6-16,3 0 12 0,2-2 5 0,6 0 3 15,1-1 3-15,2-2-3 0,6-1-37 16,1 0 28-16,3 0 2 0,2 0 3 0,3 0 35 16,-2 0-26-16,0 0-6 0,-5 0 0 0,-4 2-2 15,-1 2 2-15,-4 3-3 0,-3 2-3 16,-3 3-9-16,-4 0-7 0,0 2 4 0,-3 2 0 16,-6-4 11-16,1 1 9 0,-3-1 4 0,0 2 6 15,-6 3 3-15,-4-1 1 0,-6 3 1 0,-2 3 0 16,-6 1-3-16,-1 2-1 0,-4-3-3 15,-2 0-5-15,-4-2 3 0,2-1 2 0,0-2-1 0,1 1 1 16,2-2-6-16,1-3-6 0,2 1-3 16,4-2-5-16,2-2-19 0,2 0-43 0,-1-5-71 15,9 2-59-15,1-4-123 0,1-2-178 16,7-1 19-16,1 0 482 0</inkml:trace>
  <inkml:trace contextRef="#ctx0" brushRef="#br0" timeOffset="132332.7428">12560 16248 412 0,'0'0'211'0,"0"0"5"16,0 0-12-16,0 0-72 0,0 0-99 0,0 0-95 15,0 0-36-15,0 0 6 0,0 0 34 0,0 0 48 16,0 0 18-16,0 0 10 0,0 0 10 0,0 0 5 15,-81 133 1-15,68-103-3 0,-3 3-6 16,4-2-1-16,0 0-8 0,1-1-2 0,2-4 2 16,0-2-8-16,1-4 3 0,5-4-2 0,0-2-8 15,0-3 3-15,3-2-2 0,0-2-5 0,0-1 10 16,5-1 10-16,0-3 17 0,5-2 19 16,4 0 9-16,1-2-7 0,6-9-6 15,6-5-19-15,4-7-16 0,2-6-17 0,6-7-18 0,0-4-15 16,0-4-5-16,-3-4 2 0,4 0 7 15,-3 0 8-15,-3-3 3 0,-2 0 1 0,0-5 1 16,-2 1 0-16,-2-1 8 0,0-2 6 0,-5 1 8 16,-3-1 5-16,0 2 3 0,-9-1 9 15,-2 8 15-15,-1 5 23 0,-7 7 24 0,-1 7 15 0,0 8 1 16,-3 6-1-16,-3 6-6 0,3 3-12 0,0 5-32 16,0 2-54-16,2 0-68 0,-2 7-20 15,-1 9 11-15,0 7 29 0,-6 6 48 16,2 10 8-16,-2 3 4 0,4 6 4 0,-4 2-3 0,2 2-3 15,-1-4-1-15,1-2-3 16,4-3 2-16,0-2 2 0,1-4-1 0,2-4 0 0,0-3-2 0,0-1-1 16,1-5 2-16,1 0 1 0,-1-4 0 15,0-4 1-15,0-3-3 0,1-4 1 16,0-4 3-16,2-4 3 0,0 1 9 0,1-2 15 0,-3 0 13 16,4 0 13-16,-1-6 4 0,3-4-5 15,3-5-15-15,3-4-14 0,-1-4-13 0,6-3-15 16,-1 0-5-16,-1-1-6 0,2 3-2 15,0 3 5-15,-5 4-4 0,1 6-1 0,-2 2-5 16,-1 4-10-16,0 2 1 0,-1 3-7 0,2 0-6 16,0 0 1-16,-2 6-3 0,4 2 5 0,-1 2 9 15,0 1 6-15,0 0 10 0,2 1 6 0,-3-2 3 16,3 1 5-16,1-2-1 0,1-3 0 0,-2 0-1 16,4-2 5-16,1-3 3 0,1-1 3 0,2 0 1 15,2-2-2-15,1-5 2 0,1-2 4 0,3-4 4 16,-1-1 3-16,-1-2-2 0,-2-2-1 15,2-2-4-15,0-1-3 0,-3 1 3 16,-3-2-2-16,0 0 0 0,-2-1 1 0,-3 0-2 16,0 1 0-16,-6 0 3 0,-1 3 7 0,-3 4 8 15,-3 1 12-15,-3 3 3 0,-1 4-2 0,0 2-16 16,-3 1-27-16,-3 3-27 0,-1 1-23 0,1 0-19 16,-2 7 7-16,-2 5 10 0,-2 4 9 15,1 4 21-15,-3 6 8 0,3 1 10 16,1 2 6-16,2-2-2 0,3-2-4 0,4-3-5 0,1-4-4 15,1-1 5-15,7 0 1 0,2-3 5 16,0 0 3-16,3-2 4 0,5 1 4 16,4-2 6-16,2-3 3 0,4 0-9 0,4-3-4 15,0-4-15-15,5-1-29 0,0-1-17 0,0-8-37 0,3-3-23 16,1-3-29-16,-1-2-56 0,2-4-43 0,-1-1-61 16,2-1-35-16,-3 0 153 15,-5-1 187-15,3 0 0 0,-5-2 0 0,0 1 0 0,-2-1 0 0,-2 0 0 16,-1-1 0-16,-5 1 0 0,-3 4 0 15,-3 0 0-15,-4 4 0 0,-5 2 0 16,-3 1 0-16,-2 1 190 0,-3 1 118 0,0 1-37 0,0 2-52 16,-4 0-48-16,-2 1-31 0,-5 1-10 15,-1 1-22-15,-4 2-16 0,-1 3-21 0,-3 2-31 16,-1 0-12-16,-1 6-14 0,-2 4-8 16,-3 5 1-16,-1 4 1 0,1 5-1 0,-2 4 0 0,1 4 0 15,0 3-3-15,4 1 0 0,-3 2 0 16,3 2-1-16,2-3 0 0,4 1-3 0,1-2-4 15,8-3 5-15,3-5-1 0,2-2 0 0,4-7 2 16,4-3-7-16,3-3 4 0,3-3 4 16,6 0 8-16,3-4 2 0,6-1 7 0,4-4 2 0,4-1-1 15,5-6 0-15,0-8-3 0,1-4-3 16,2-7-3-16,1-7-9 0,-1-3-5 16,0-7-10-16,2-3-11 0,-3-4-1 0,-2-4-13 0,-1-5-9 15,-2-4-6-15,-4-1-12 0,-4-3 2 0,-4-4 8 16,-4-1 18-16,-4 0 22 0,-4-1 20 15,-5 3 14-15,-4 5 20 0,-4 6 36 0,-1 8 27 16,-6 7 24-16,0 9 1 0,2 11-21 0,-2 6-19 16,3 9-32-16,1 6-53 0,2 2-38 0,-1 12-25 15,-3 10 1-15,0 10 34 16,-7 6 20-16,2 10 6 0,-2 4-1 0,1 6-3 0,2 4 4 16,-1 0 0-16,4 2-2 0,1-3 0 15,1-2-2-15,2-4-1 0,3-3 4 0,-2-5 2 16,3-4 0-16,-1-4-1 0,2-3-1 15,-1-3-5-15,0-6 4 0,0-2 0 0,4-5 3 0,1-3 4 16,1-3-3-16,3-2 3 0,-2-4-1 16,6-3 6-16,-3-1 14 0,0-4 10 0,3 0 13 15,0-7 4-15,2-7-7 0,2-3-8 0,3-7-11 16,0-6-9-16,4-5-13 0,-2-4-6 0,3-1-8 16,-4-1-4-16,-1 1 7 0,-3 7 3 0,-4 3 5 15,-2 7 3-15,-2 5-5 0,-2 6-9 16,0 6-18-16,-2 3-20 0,1 3-14 0,0 0-11 15,2 5 7-15,-1 5 10 0,4 3 14 0,-2 2 12 16,0 3 8-16,1 0 9 0,1 3 5 16,-2-1 7-16,-2 0 0 0,4-2-1 0,-3-1 1 0,-2-1-1 15,3-1 3-15,-2-2 1 0,1 0-4 0,-2-5 3 16,0-1-2-16,-2-2 1 16,2-2 7-16,-4-1 3 0,1-2 12 0,-3 0 19 0,2 0 17 15,2-3 9-15,0-4-1 0,3-5-16 0,2-2-16 16,2-6-10-16,2-3-9 15,2-3-5-15,-1-3-1 0,0-3-2 0,0 0-3 0,0 0 2 16,-2 1-5-16,-2 1 1 0,1 5 0 0,-2 5-2 16,-1 2 3-16,-1 6-4 0,-2 3-7 15,0 3-11-15,-1 3-15 0,-1 3-11 0,3 0-20 0,0 5-2 16,0 6 6-16,0 2 6 0,0 4 24 16,1 5 8-16,-1 6 8 0,-1 3 6 15,-2 2 6-15,4 0 5 0,0 1-1 0,4-9 0 16,2-3 0-16,2-4-2 0,0-5 4 0,3-4 1 15,-1-4 6-15,4-2 13 0,1-3 6 0,2-9 7 16,6-4-2-16,1-7-3 0,3-6-2 0,2-1-1 16,-3-8-3-16,2-2-4 0,0-5-1 15,-4-4-3-15,1-1-1 0,-1-4-1 0,-2-2-10 16,-3-3-6-16,-2-2-13 0,-5-2-9 0,-1-4 8 16,-5-3 2-16,-2-1 13 0,-2 0 6 0,-6 6 1 15,-1 8 5-15,-2 14 7 0,0 10 7 0,-4 12 12 16,0 6-2-16,0 8-38 0,2 4-38 15,-1 2-22-15,-1 12-15 0,0 9 26 0,-1 10 35 16,-3 8 7 0,0 10 9-16,-1 3 1 0,-1 5-5 0,1-2 3 0,3-2-1 0,2-3 1 15,3-5 1-15,1-4-4 0,1-2 1 0,1-4-1 0,5 2-2 16,-1-1 6-16,3-2 0 0,0-1 5 16,4-1-4-16,0-3-2 15,3-6 0-15,5-2 2 0,3-5 9 0,6-5 6 0,1-5 8 0,0-6 5 16,3-2 2-16,1-9 1 0,-3-3-8 15,1-8-8-15,1-5-6 0,-3-2-12 0,-5-4-5 16,0-5-4-16,-7-1-5 0,-5-2 6 0,-5-2 4 16,-6 2 4-16,-3 5 10 0,0 3 1 15,-3 7 8-15,-6 5 10 0,-1 7 11 0,2 5-3 0,1 6-18 16,-3 1-25-16,0 9-19 0,-4 7 1 16,2 7 9-16,2 6 11 0,-3 6 8 0,4 5-1 15,3 3 3-15,4 3-4 0,3 1-1 16,6-3 2-16,6-3-4 0,7-2 8 0,8-3 2 15,4-3 3-15,6 0 4 0,5-2-1 0,0 0-1 16,6-4-15-16,-1-3-12 0,-4-3-22 16,-4-6-27-16,-5-4-27 0,-5-4-35 15,-4-3-50-15,-5-4-46 0,-4 0-99 0,-4-3-197 0,-5-1-201 0,-5 0 635 16</inkml:trace>
  <inkml:trace contextRef="#ctx0" brushRef="#br0" timeOffset="132660.1322">13208 16994 2718 0,'0'0'3'0,"0"0"-2"0,-150 42-16 15,119-27-13-15,21 2-24 0,10-6-17 16,7-2 9-16,9-2 12 0,9-2 34 0,8-5 25 15,8-2 7-15,10-11 18 0,11-8 3 0,17-6 5 16,7-8 5-16,13-3-10 0,11-4-7 16,7-5-9-16,12-1-4 15,5-2-5-15,10-2-2 0,6 1 3 0,7-5-11 0,1-2 8 0,2-1-2 16,2-2-4-16,-2 1 12 0,-3 5-12 0,-5 3 3 16,-7 4-1-16,-4 4-7 0,-11 5 8 15,-12 4-10-15,-10 5-1 0,-11 5-9 0,-8 3-18 0,-11 3-24 16,-9 4-46-16,-8 1-55 0,-12 4-78 0,-9 1-111 15,-13 4-224-15,-10 3-793 0</inkml:trace>
  <inkml:trace contextRef="#ctx0" brushRef="#br0" timeOffset="133104.7528">17124 14840 1561 0,'0'0'117'0,"0"0"5"0,0 0 9 0,0 0-45 16,0 0-96-16,0 0-48 0,0 0-23 0,0 0 19 16,0 0 52-16,0 0 9 0,0 0 3 0,0 0 3 15,0 0-3-15,50 97-1 0,-37-74 2 0,6-2-2 16,-1-2 3-16,-1-3 4 0,1-1 1 16,0-5 5-16,2-5 13 0,-1-3 30 0,2-2 36 15,2-7 27-15,6-9 13 0,4-8-14 0,6-4-23 16,7-6-25-16,-1-3-25 0,5-2-11 15,2-5-14-15,4 0-2 0,1-2-3 0,3-2-1 16,2-2 2-16,-1 1-4 0,-1-1 0 0,-1 1-2 16,-2 5-4-16,-8 1-1 0,-2 5-4 15,-6 5-4-15,-4 3-1 0,-7 4-18 0,-6 4-46 16,-5 8-83-16,-7 3-122 0,-3 5-168 0,-1 5-387 16,-6 1-172-16</inkml:trace>
  <inkml:trace contextRef="#ctx0" brushRef="#br0" timeOffset="133566.7944">18646 14261 1432 0,'0'0'50'0,"0"0"29"0,0 0 12 15,0 0-11-15,0 0-80 0,0 0-70 0,0 0-42 16,0 0-2-16,0 0 56 0,0 0 41 0,0 0 37 16,0 0 13-16,0 0 21 0,12 162-2 15,-21-92 0-15,-4 7-8 0,-4 10-11 16,-3 8-5-16,-2 7-9 16,1 4 6-16,-2 3-7 0,-2-2 0 0,5-4 1 15,5-5-8-15,3-9 7 0,3-8-12 0,6-9 2 0,3-7 2 16,2-8-7-16,-1-7 5 0,3-7-4 0,3-3 0 15,-3-8 4-15,1-2 3 0,-2-3 3 0,-1-1 3 0,3-2 3 16,-3-3 1-16,0-4-2 0,6-1-19 16,-5-6-41-16,3-3-81 0,-2-2-140 0,4-5-240 15,-5 0-339-15,3-1 651 0</inkml:trace>
  <inkml:trace contextRef="#ctx0" brushRef="#br0" timeOffset="134618.6708">18326 15310 766 0,'0'0'83'0,"0"0"17"0,0 0 29 0,0 0 10 16,0 0-1-16,0 0-33 0,0 0-44 0,0 0-21 16,0 0-24-16,0 0-23 0,0 0-9 0,0 0-1 15,0 0 11-15,0 0 14 0,-16-49 14 0,27 47 6 16,1 0 3-16,5-1 6 0,4-1 1 16,2-2 5-16,6 0 0 0,3 0-7 0,7-4-4 15,0 0-6-15,5 0-2 0,4-3 0 16,4-1-4-16,0 1-3 0,2 1-2 0,2-2-6 15,-3 4 0-15,-2-3 0 0,-1 2 0 16,-7 2-1-16,-2 0-3 0,-4 4-2 16,-6 0-2-16,-7 2 1 0,-4 1 0 0,-1 1 4 0,-9 1 0 15,-1-2-1-15,-3 2 1 0,-4 0-4 0,-2 0-11 16,0 0-12-16,0 0-27 0,-2 0-23 0,-4 0-39 16,-1 0-60-16,1 0-77 0,-5 3-93 15,-4-1-106-15,3 0-73 0,0 0 443 0,4-2 76 0</inkml:trace>
  <inkml:trace contextRef="#ctx0" brushRef="#br0" timeOffset="134897.3641">19265 14733 0 0,'0'0'0'0,"0"0"0"16,0 0 0-16,0 0 0 0,0 0 0 0,0 0 0 0,0 0 0 0,0 0 0 15,133-13 26-15,-109 13 82 0,3 1-31 16,-4 5-20-16,2 3-9 0,-3 1-12 0,0 3-16 16,-3 1-7-16,-4 2-4 0,-1 3 1 15,-2 2 16-15,-7 2 8 0,0 1 2 0,-4 4 4 16,-1 2 0-16,-9 5 1 0,-3 3 11 16,-7 2 9-16,-4 3 0 0,-7 1 3 0,-6 2-5 15,0 1-7-15,-8 1-12 0,2 4-64 0,0 2-149 16,11-16-299-16,12-10 131 0</inkml:trace>
  <inkml:trace contextRef="#ctx0" brushRef="#br0" timeOffset="135678.3313">20315 14682 400 0,'0'0'182'15,"0"0"-56"-15,0 0 56 16,0 0 24-16,0 0-24 0,0 0-77 0,0 0-122 0,0 0-101 16,0 0-30-16,0 0 14 0,0 0 62 0,0 0 72 15,0 0 24-15,0 0 9 0,-1 19-5 16,-2 13 2-16,-4 6 2 0,4 3-6 0,-3 1-1 16,2 1-8-16,-1-1-7 0,4-2-1 0,1-6-2 15,0-4-1-15,8-7 7 0,0-5 7 16,2-3 8-16,-1-6 9 0,1-2 2 0,-1-1 9 15,-2-4 12-15,3 0 15 0,-1-2 17 0,2-3 9 16,-1-5 0-16,7-5-13 0,0-6-10 16,6-6-20-16,2-7-12 0,1-5-3 0,-2-4-12 15,0-1-2-15,0-2-2 0,-3-1-13 0,-2 2 5 16,-4 0-5-16,1 2-2 0,-3 3 1 0,-5 5-4 16,0 6-1-16,-4 7 0 0,-1 6 4 0,-1 5 2 15,-2 5-20-15,0 4-62 0,0 0-57 0,0 4-15 16,0 7 5-16,-2 5 55 0,-1 3 53 15,-3 6 6-15,2 6 10 0,-2 5 5 0,0 1 0 16,-1-1 6-16,6-1 0 0,1-4 1 0,1-4 4 0,8-6-5 16,1-5 4-16,0-3 1 15,2-2 1-15,0-4 10 0,0-4 9 0,1-1 12 16,-1-2 9-16,2-3 10 0,1-5 1 0,3-4-2 16,-1-2-6-16,1-4-11 0,3-2-8 0,-2-4-12 0,2-2-6 15,0-2-5-15,-4 0-16 0,1-2-26 16,-4-1-27-16,-2-4-51 0,3 2-47 0,-4-3-60 15,2 0-49-15,-2 0-50 0,2 0-86 0,-2 1-83 16,-5 10 448-16,1 8 40 0</inkml:trace>
  <inkml:trace contextRef="#ctx0" brushRef="#br0" timeOffset="136660.1357">21331 14419 0 0,'0'0'0'16,"0"0"0"-16,0 0 0 0,0 0 0 16,0 0 0-16,0 0 74 0,0 0 33 0,0 0 10 0,0 0 10 15,0 0-2-15,-86 140-11 0,73-113-18 16,0-2-25-16,7-2-18 0,2 0-15 16,4-4-3-16,0-2 2 0,0-2-1 0,9-2 4 15,-1 0-7-15,2-1 2 0,0-3 8 0,0-1 16 16,2-3 20-16,-1-2 11 0,0-3 12 15,2 0-1-15,0-5-2 0,1-3 0 0,-3-3-10 0,3-2-7 16,-2-3-7-16,-1-1-15 0,0-3-11 16,-2-4-11-16,0-1-10 0,-2-3-2 0,2 0-5 15,-1-3-3-15,0 1-8 0,0 1-2 0,0 1-5 16,0 3 0-16,2 2 0 0,1 3-9 0,1 3-6 16,2 2-7-16,2 2-11 0,3 2 1 15,2 0 0-15,4 4 3 0,1 2 5 0,1 2-5 16,-1 3-5-16,-1 0-4 0,-5 7-6 0,0 4 0 15,-4 0 3-15,0 4 1 0,-4 2 6 16,-3 2 8-16,-3 1 6 0,0 0 6 0,-4 0 8 16,1 1 0-16,-1-4 5 0,2-2 1 0,2-5-3 15,-2-2 7-15,1-3-1 0,0-3 11 0,0-2 16 16,-1 0 7-16,4-2 5 0,0-6-7 16,1-1-18-16,2-3-13 0,1-3-12 0,2-1-10 15,4-3-7-15,0 0-7 0,0-4-5 0,1-4-3 0,1-2 5 16,2-6 0-16,2-4 5 15,0-5 5-15,2-1 1 0,2-5 8 0,-1 0 6 0,2-4 4 16,-1 2 5-16,-3-1 1 0,1 1 0 0,-3 3 4 16,-3 4 5-16,-1 5 12 0,-5 6 14 15,0 6 16-15,-4 8 10 0,-5 5 5 16,0 6-7-16,-5 4-27 0,1 4-56 0,-1 1-54 0,0 2-15 16,1 6 4-16,-1 5 35 0,-2 5 38 0,-2 2 9 15,2 6 6-15,-3 3 6 16,0 4-4-16,-2 5 0 0,3 3-1 0,0 1-2 15,3 0 3-15,1-2-1 0,1 0 0 0,4-2-1 16,6-5 1-16,-1-2-2 0,2-2 3 16,3-4 7-16,-2-2 0 0,0-2 4 0,0-3-4 0,-1-1-2 15,0-3 4-15,-1-2 0 0,0-1 3 16,0-2 2-16,3-4-3 0,-4-2-1 0,0-3 1 16,2 0 0-16,-1-2 6 0,1-6-5 0,3-4-2 15,0-4-5-15,-1-2-9 0,3-1 1 0,-4-3-1 16,4-2 2-16,-3 2 0 0,2-5 0 0,-2 2 0 15,1-2-2-15,-2 2 3 0,-3 1 0 0,1 1-1 16,-1 0 0-16,0 2-3 0,2 2 1 0,2 0 0 16,-1 2-3-16,-1 0 6 0,2 3-2 0,0 0 0 15,-1 1 4-15,0 2-7 0,1 1 1 16,-1 0-3-16,3 3 0 0,-2 2 0 0,-1 0-2 16,0 1-1-16,-3 2-2 0,-1 1-1 15,-3 1-8-15,-2 0-12 0,-3 0-17 0,-1 0-14 16,0 3 3-16,-3 3 8 0,-4 2 16 0,-8 3 17 15,-4 6 4-15,-4 4 2 0,-9 4 8 0,-1 4-7 16,-1 2 4-16,2 0 1 0,7-1-4 0,3-4 5 16,8-2 2-16,4-5 3 0,4-2 3 15,3-1 4-15,3 0 1 0,1-1 2 0,9 1 8 16,5-2 11-16,5-1 16 0,8 0 12 0,10-1 3 16,11-1-5-16,9-1-8 0,10-3-3 15,7 0-1-15,4-4-6 0,3-1-15 0,0 0-24 16,-5-1-31-16,-1-1-36 0,-8 0-31 0,-7-5-54 15,-4 0-65-15,-9 1-106 0,-15 1-227 0,-12 1-148 0</inkml:trace>
  <inkml:trace contextRef="#ctx0" brushRef="#br0" timeOffset="137303.1798">21831 15080 636 0,'0'0'322'0,"0"0"-218"0,0 0 20 16,0 0-21-16,0 0-108 0,0 0-79 16,0 0-46-16,0 0 0 0,0 0 73 0,0 0 36 15,0 0 22-15,0 0 8 0,0 0 6 16,0 0 4-16,9 111 2 0,-8-75 5 0,2 2-3 0,-3 1-3 0,1 2-6 15,-2 1-2-15,-2 0 4 0,2-2 2 16,-1-5 4-16,1-3-4 0,1-8-5 0,1-7 2 16,5-6-2-16,-1-4 9 0,1-3 19 0,-2-3 24 15,0-1 28-15,1-1 14 0,0-7-3 16,5-6-27-16,4-6-27 0,3-7-22 0,6-6-17 16,0-8-14-16,4-4-14 0,-1-4-17 0,0-3-5 15,1-1-1-15,-1 0 15 0,1 1 14 16,-1 4 5-16,-4 5 10 0,2 7-9 0,-5 2-1 0,3 6-5 15,-1 4-13-15,0 5-5 0,2 3-8 16,-1 1-7-16,3 7 2 0,-4 0-1 16,-1 6-10-16,-5 4-20 0,-4 0-18 0,-5 7-13 15,-6 5 19-15,0 6 38 0,-11 2 30 0,-9 7 32 16,-6 3 6-16,-6 6-3 0,-9 2 6 0,-8 2-5 16,-2 2 3-16,-4-1 2 15,1-3 0-15,0-5 4 0,7-5 0 0,6-7 1 0,6-7-1 0,9-4 6 16,4-4 3-16,6-5-3 0,4-1-11 0,4 0-27 15,1-2-50-15,5 0-64 0,2 0-114 16,3-3-227-16,4-1 65 0,-1 0 394 16</inkml:trace>
  <inkml:trace contextRef="#ctx0" brushRef="#br0" timeOffset="138147.0073">22855 14484 871 0,'0'0'160'0,"0"0"-18"16,0 0-38-16,0 0-107 0,0 0-71 0,0 0-30 16,0 0 20-16,0 0 75 0,0 0 22 15,0 0 14-15,0 0 6 0,-104 161-2 0,81-112-2 16,-4 8-3-16,-2 5-8 0,0 4 4 0,-1 3-3 0,7 1-2 16,5-7-1-1,7-6-15-15,6-6 6 0,6-6 13 0,4-5 0 0,6-4 10 0,4-4-3 16,0-2-14-16,4-6 2 0,-2-2 3 15,5-4 10-15,2-5 10 0,3-1 7 0,2-5 2 16,5-5-2-16,1-2-4 0,5-2-12 16,6-10-11-16,0-4-20 0,3-5-24 15,0-5-10-15,3-5-15 0,-1-5-4 0,-2-3 2 16,-4-3 5-16,-5 1 16 0,-7 0 12 0,-4 4 18 0,-8 0 12 16,-7 5 5-16,-8 0 10 0,-2 1-1 0,-5 3 5 15,-3 5 13-15,-8 1-2 0,-3 6-10 0,-6 2-12 16,-5 6-14-16,-2 4-10 0,-5 4 4 15,-3 7 1-15,-2 7-7 0,-3 6 4 0,1 3-2 16,1 4-3-16,3 3 7 0,4 2-5 0,4 1 1 16,4-2 0-16,6-1-5 0,4-4 6 0,5-3-2 15,8-3 1-15,1-4 4 0,5-2-2 0,5-3 8 16,0-2 5-16,5-2 9 0,-1-1 4 16,4-2 7-16,2-3 6 0,5-1-1 0,3-1 6 15,3-6-1-15,4-5-3 0,-1 0 2 16,3-6-7-16,-1 1 0 0,-3-4-1 0,1 1-6 0,-3-3 1 15,-2-2-4-15,-3 0-7 16,-5 2 0-16,-2 0-6 0,-3 2-4 0,-4 4-1 0,-2 6-4 16,-2 3-9-16,-3 3-13 0,-2 2-30 0,0 3-22 15,-1 0-8-15,1 8-3 0,1 1 20 16,-3 3 17-16,0 3 15 0,-1 4 14 0,1 1 13 16,-1 0 1-16,0 0 6 0,0-2 3 0,6-2-3 15,-3-2 4-15,3-2-3 0,-1-4 3 0,0 0-3 16,0-3 3-16,0 0 2 0,0-3 3 0,4 0 8 15,-3 1 5-15,2-3 10 0,3 0 8 16,-3 0 7-16,4 0 6 0,2-4-7 0,-2-2 1 16,3-2-2-16,0-2-8 0,4-2 0 0,-3-3-3 15,2-4-4-15,0-1 1 0,1-3-9 0,-5-1-4 16,4-2-9-16,-1-3-6 0,-1 1 3 16,2 1-3-16,-7 0 2 0,3 5-2 0,1 3-5 15,-5 3 0-15,1 3-4 0,-2 3-1 0,-3 4-8 16,-1 2-18-16,0 3-24 0,0 1-22 15,-3 0-2-15,2 5 8 0,1 1 21 0,-1 3 16 0,2 0 5 16,-1 4 8-16,1 0 8 0,2 3 5 16,-3 1 4-16,1 0 5 0,4-1 0 0,-3 0 2 15,1-2 1-15,-1-2 1 0,4-2 1 0,1-4 8 16,2-3 9-16,1-2 6 0,4-1 4 16,0 0-9-16,2-3-6 0,-1-2-5 0,0 0-5 15,1 3 2-15,-2-4-4 0,3 0-5 0,2-2-18 16,-2 3-37-16,-3-2-47 0,2 0-75 0,0 0-123 15,-2-1-185-15,-3 3-139 0,-6 1 625 0</inkml:trace>
  <inkml:trace contextRef="#ctx0" brushRef="#br0" timeOffset="138827.3873">23990 13645 569 0,'0'0'69'0,"0"0"-4"0,-31-118 48 0,17 78 22 15,2 5 18-15,0 4-14 0,-5 2-29 16,1 3-7-16,-6-1-24 0,-4 2-24 0,-5 1-29 0,-7 2-21 15,-6-1-10-15,-7 1-3 0,-6 3 0 0,-5 1-1 16,-4 1 5-16,-7 2 5 0,-4 1 0 16,-5 2 2-16,-3 2-5 0,-7 2 1 15,-5 3-1-15,-4 5-1 0,-7 2 0 0,-5 6-4 16,-9 6 1-16,-9 5 2 0,-10 5-3 0,-6 7 3 0,-11 5 0 16,-6 5-4-16,-9 9 5 0,-4 6-1 15,-9 10-1-15,-3 5 7 0,-3 9 1 0,0 5 6 16,-1 11 14-16,10 6 9 0,10 5 10 0,14 7 8 15,18 4 0-15,19 0-6 0,17 2-6 16,22 1-16-16,19-1-10 0,17-1-3 0,19-3-5 16,23-4 1-16,9-6-3 0,24-5-5 0,14-4-1 15,11-2 8-15,13 0 1 0,7-4 2 16,9-2-2-16,7-6 0 0,5-4 2 0,7-8 6 16,7-4 8-16,3-4 7 0,4-4 5 0,6-5 3 15,3-6 6-15,6-7 6 0,5-8-1 0,6-9 2 16,2-8 2-16,9-7-14 0,1-9 2 0,9-5-3 15,2-10-10-15,3-4-2 0,1-7 0 0,2-4-2 16,-3-6 3-16,1-8 0 16,-6-4-2-16,-3-6-3 0,-7-7-1 15,-6-6-5-15,-10-7-3 0,-8-8-8 0,-8-9-5 0,-11-6 9 16,-9-6-1-16,-13-2 14 0,-11-6 5 0,-11 0-4 0,-10-5 2 16,-13 0-9-16,-9-4-4 0,-10 0 3 15,-7 3-1-15,-14-1-2 0,-4 5-5 0,-16 0-9 16,-14 3-5-16,-15 4-1 0,-21 5 2 15,-19 6-4-15,-18 13-4 0,-17 9-6 0,-18 9-4 0,-14 9 1 16,-14 8-8-16,-9 8-7 0,-11 11-29 16,-3 11-56-16,-2 10-64 0,3 7-63 0,7 11-68 0,8 8-50 15,15 6-99-15,44-4-187 16,43-5 529-16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4:40:23.1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4561 824 0 0,'0'0'0'0,"0"0"0"0,0 0 0 16,0 0 0-16,0 0 0 0,0 0 45 0,0 0 76 15,0 0-41-15,0 0-41 0,0 0-32 0,0 0-4 16,-41-123-8-16,34 113 17 0,4 2 4 16,-4-1-5-16,3 2 3 0,-3-1 2 15,-1 1 6-15,3 0 14 0,-3 2 22 0,-2-2-5 16,0 1-4-16,-2-1 17 0,-4 0-29 0,2 2 2 16,-4-2-10-16,-3 0-28 0,1 0 3 0,-1-1-4 15,3 3 3-15,2 0 9 0,2 1 34 16,1-1 6-16,0 1 17 0,-4-2 1 0,3 0-25 0,-3-1 4 15,2 1-13-15,-4-1-1 0,1 0 14 16,-1 2 20-16,-1-3 31 0,-1 0 2 0,-7 0-47 16,5 2-58-16,-7 0-39 0,6 1-17 0,-2 2 8 15,-3 1 29-15,-1 2-23 0,0-1 15 0,-11 2-12 16,-10 7-16-16,-6 1 13 0,-12 4-3 16,0 3 24-16,-1-1 24 0,6 2 14 0,4-2-5 0,2 0 2 15,7-2-8-15,4-1-3 0,0 1 6 0,2-1-3 16,-1-2 3-16,5 1 0 0,0 2-5 15,1-2 1-15,0 0 0 0,0 3 0 0,4-1 5 16,-3 0-1-16,1 2-2 0,-1 2 0 16,5 2-3-16,-3 0 0 0,4 1 3 0,0 2 1 15,-2 0-2-15,4 2-2 0,-1 0-2 16,3 0-3-16,1 1 2 0,1 0-3 0,1-1 0 0,4 0-3 16,2-1-4-16,0 6-3 0,-1 3 1 15,5 2-10-15,0 1 2 0,5-3 4 0,2-4 0 16,0-1 11-16,3 1 4 0,0 1 3 0,-1 0 3 15,4-1 2-15,-1 2-2 0,-2-2-2 0,4 2 1 16,-3 0 0-16,4 0 1 0,0 1 0 16,1-1-1-16,0-2 5 0,2 1-6 0,5-2 4 15,1 1-1-15,-2-1-1 0,8 1 7 0,-1 1 2 16,2 0-2-16,3 0-1 0,2 0-3 0,3-1 1 16,3-3 3-16,2 0 4 0,3-2-1 15,1 0 0-15,1-3 2 0,4-2-5 16,1 1 5-16,-2-3 0 0,5-3-3 0,0 1 3 0,6-4-3 15,-5-2-2-15,7 1 2 0,0-2 0 16,2 0-1-16,1-3 3 0,-1-1-2 0,2 3-1 16,1-4-1-16,4 3-7 0,1-4-1 0,1 2 2 15,2-3-2-15,1 3 5 0,4-3 1 16,0 1 3-16,4-1 2 0,4 1-6 0,-4-2-1 16,0 0-6-16,-2-2 1 0,1 1 2 0,1 0 1 15,1-3 3-15,4 1 1 0,-3-3-1 0,6 1 0 16,-4 0 0-16,3-2-4 0,-4 1-1 0,4 0 1 15,-4 0-4-15,4 0 3 0,-3-2 0 16,6 2 2-16,-1-1 1 0,2-1 0 16,1 0 1-16,-3-1-3 0,1 1 0 0,0 0-1 0,-4 2-3 15,-1-1 6-15,1 3 0 0,-4-1-2 0,0 0 0 16,-2 1-5-16,0-1-1 16,0 2 3-16,-3-1 2 0,-3 1-2 15,-1-1 0-15,1 4 1 0,-2-1-1 0,0 2 2 0,-1 0 6 0,-1-2-8 16,0 4 1-16,-1-2 0 0,-2 0-7 0,-2 0 8 15,0 0-1-15,-2 2 1 0,-3-2 1 0,1 1-2 16,-1 1-1-16,-1-1 1 0,-2 3 0 16,0-3-1-16,1 1 2 0,-3-1 1 0,1-1 0 15,-2 2 0-15,3-1 0 0,-3 0 0 16,1 1 0-16,-3-1-2 0,3 2 2 0,-3-2-1 16,1 0 1-16,-2 1 2 0,2 0-2 0,1-2 0 15,-3 2 0-15,4-2 2 0,-1 0 1 0,1 1 9 0,0-1-5 16,2-1 3-16,0-1-1 15,-2-2-5-15,1 2 4 0,-2-3-3 0,-1 0 0 0,3 3-3 16,-4-3 1-16,4 1-3 0,-5 1 4 16,1-3 0-16,4 1-1 0,-5 0 4 15,5-3-4-15,-3 5-3 0,0-4 1 0,-1 3-1 0,0-2 3 16,-1 0-2-16,-4 1-5 0,-1 1 5 0,2-2-1 16,-3 2 3-16,-1-2 6 0,3 0-6 15,-6 0 2-15,0 1 0 0,-3 0 0 0,0-1 1 16,-8 0 4-16,-3 2 12 0,-5-1-1 0,-4 1 13 15,-5 2 0-15,1 1 7 0,-4 0 23 0,0 1 8 16,1-1 12-16,5-6-25 0,1-1 7 0,6-2-22 16,4-3-65-16,1-1 52 0,0 0-20 0,-1 1-10 15,1 0 46-15,0 1-80 0,2 1-2 16,-2-2 5-16,3 0 3 0,2 1 30 16,-4 0-30-16,-2 2 2 0,-2 3 4 0,-9 4-3 15,-2 0 25-15,-5 3-2 0,1 0 1 0,-1 0 4 16,0 0 8-16,0 0-1 0,0 0 3 0,0 0 0 15,0 0 1-15,0-1 2 0,0 1 3 0,0 0 1 16,1 0 1-16,-1-1-7 0,3 0-8 0,2-4-39 16,4-4 1-16,3-3 0 0,7-2-16 15,0-4-3-15,1 3 2 0,-5 0 12 0,2 3 20 16,-5-2 41-16,-1-1-13 0,-2 1-7 0,-1-1-2 16,-5 0 2-16,1-1 6 0,0-1 0 15,-3-1 1-15,-1-2-6 0,-1-1-9 0,1-2-4 16,-5-2-3-16,1 3 5 0,1 1 10 0,-4 2 5 15,4 2-4-15,-4 0-3 0,-1-5-7 16,-2-1-15-16,0-2 10 0,-3-2-3 16,0-3-6-16,-5 1 2 0,-1 0-6 0,-2-1-1 0,-1 1 4 15,-5 2 8-15,4-1 6 0,-6 2-3 0,1 0-5 16,0 2 0-16,-3-2-4 0,3 4 9 0,-3-1 12 16,1 1 1-16,0 0 6 0,1 0 1 15,-1 1-11-15,1 1 0 0,8 5-7 0,0 0-3 16,8 7 26-16,-3-3 1 0,0 2-4 0,-1-1-2 15,-2-1-22-15,-2 2-8 0,-4-6 7 0,0 7-2 16,-6-3-5-16,5 1 7 0,-6 2 0 16,1-2 0-16,-2 2 8 0,-5 1-2 0,-1-2-2 15,-3 2 6-15,0 0 0 0,-4 0-6 0,-1 1 10 16,-3 1-3-16,-1 0-3 0,0 1 10 0,-2-2-12 16,-5 1 0-16,4-1 2 0,-5 1-4 15,-1-1 8-15,3 1 3 0,-3-2-8 0,-2 1 6 0,-1-1-3 16,-1 1-4-16,-3 0 13 0,-1 0 65 15,-2 0-20-15,-2 0-27 0,-5 3 1 0,0-1-83 16,-7 1 23-16,0 2 21 0,-8 1-3 0,-7 0 8 16,-3 5-6-16,-5 0-7 0,-5 2-1 15,-4 3 1-15,-6-2 13 0,-3 3 17 16,1-2-4-16,-7 2 11 0,2-1-7 0,0-1-5 0,-1 0 7 16,0-3-6-16,-1 0 2 0,6 2-9 0,-1-2-5 15,2 1 3-15,-23 0-8 0,-22 0-16 16,-14 1 7-16,-10 4-2 0,16 3-3 0,15 3 19 15,10 2-9-15,12 4-12 0,14 1 4 16,5 1 2-16,2 1 3 0,-2 1 14 0,0 0 2 16,1 1 4-16,4-2 3 0,0 0 1 0,6-3 6 15,9-2 0-15,4-1-4 0,12-4-1 0,7-1-5 16,8 1-5-16,9 2-2 0,8 0-6 0,7 5-12 16,1 11-10-16,3 12-1 0,9 13-57 0,11 9-101 15,19 0-233-15,3-17-508 0,7-19 372 16</inkml:trace>
  <inkml:trace contextRef="#ctx0" brushRef="#br0" timeOffset="1578.499">747 1759 0 0,'0'0'0'0,"0"0"0"15,0 0 0-15,0 0 0 0,0 0 0 0,0 0 0 0,0 0 0 16,0 0 0-16,0 0 0 0,0 0 0 15,0 0 0-15,-52-57 8 0,52 57-16 0,0 0 8 0,0 0 0 16,7 0 0-16,1 1 0 0,3 3 0 16,0 1 0-16,1 1 0 0,6 2 0 0,-2 4 0 15,1 2 0-15,4 3 0 0,1 2 0 0,3 1 0 16,-1 3 0-16,5 0 0 0,1 1 0 16,0 0 0-16,3-1 0 0,2 0 0 15,1-4 0-15,2-2 0 0,3-2 0 16,-1-1 0-16,1-5 0 0,0-3 0 0,-1-3 61 0,1-3 32 0,1-1-7 15,-3-4 3-15,-3-6-7 0,-3-1-4 0,-2 0 6 16,-4-4 3-16,-1-4 2 0,-1-2-7 16,-1-3-12-16,-2-4-10 0,0-1 9 0,-1-4 2 15,-2-4-7-15,0-4 7 0,-1-1-22 0,-2-7-9 16,2-2-2-16,1-4-21 0,2-4-5 0,-1 6-8 16,0 5-4-16,0 2 8 0,-2 8-2 15,3-6-2-15,2 0 161 0,5-4-29 0,2 0 3 16,3-1-12-16,2 1-159 0,1 6 6 15,2 3-34-15,-4 5-29 0,4 8-33 0,-6 1-10 16,-1 7 20-16,-2 4 40 0,-7 7 30 16,1 1 4-16,0 4-25 0,-7 3-78 0,1 0-118 0,-6 9-99 15,-7 3-77-15,1 0 435 0,-5-4 0 16</inkml:trace>
  <inkml:trace contextRef="#ctx0" brushRef="#br0" timeOffset="1941.8686">832 1748 6 0,'0'0'11'0,"0"0"5"0,0 0 2 0,0 0-49 0,0 0 11 16,0 0 20-16,0 0 0 0,0 0 0 15,0 0 0-15,0 0 0 0,0 0 0 0,12 134 0 16,13-104 0-16,3 2 0 0,7 4 0 0,2 0 0 15,5 3 0-15,2 1 0 0,1-2 0 0,3 2 0 16,3-1 0-16,2-2 0 0,2-1 0 16,0-6 0-16,-1 0 0 0,3-8 15 0,-4-2 45 15,-1-9 15-15,4-9 28 16,-3-3 31-16,3-17 19 0,1-8 3 0,3-10-21 16,0-5-16-16,4-11-22 0,1-5-10 0,-2-8-12 0,-1-4-15 15,-3-6-3-15,-6 2-10 0,-3-2-8 0,-5-3-4 16,0 1-6-16,-9-3-2 0,1 1 1 15,-7 11-4-15,-7 8-3 0,-3 9 1 0,-2 6-8 16,-1-3-4-16,2 0-6 0,0 0-12 0,0-1 0 0,0 1-8 16,0 6 0-16,-5 6-12 0,3 5-73 15,-6 12-161-15,-2 5-285 0,-6 7-93 0</inkml:trace>
  <inkml:trace contextRef="#ctx0" brushRef="#br0" timeOffset="10857.1073">3039 4174 0 0,'0'0'0'16,"0"0"0"-16,0 0 0 0,0 0 0 0,0 0 0 16,0 0 0-16,0 0 0 0,0 0 0 15,0 0 0-15,0 0 0 0,0 0 0 0,0 0 0 0,9-58 0 16,-9 53 0-16,0 0 0 0,0 1 0 16,0-2 25-16,0 2 34 0,0 0 1 0,-2 0-3 15,1 1-7-15,-3 1-2 0,3 0-13 0,0-1-8 16,0 1-2-16,-1-1-7 0,-2 2 4 15,0-1 8-15,4 0 3 0,-2 2 3 0,1-1 2 16,0 0-6-16,-2-1 1 0,1-1 3 0,1 1-1 16,0 0 2-16,-2-2-5 0,-1 1-1 0,2-1-3 15,-1 1-1-15,-4-2-3 0,4 1-1 16,-4 0 2-16,0-1 0 0,2 1 6 0,-4-1-2 16,2 0 0-16,-1 1-3 0,-2 1-9 0,-3-1-3 15,1 0-3-15,0 1-7 0,-2 1-1 0,0 0-6 16,-1-1-4-16,-1 2-2 0,0 1-1 15,-1 0 1-15,0 0 1 0,2 0-1 16,-2-1 4-16,-2 3 6 0,5 0 12 0,-3 0 7 16,3-1 6-16,-2-1 0 0,4 1-10 15,-1-1 0-15,-2 1-3 0,2 1-9 0,-4 1-5 0,3 2-8 16,-4-1-8-16,1 0 1 0,1 2 6 0,-2 0 4 16,-1 1 0-16,0 1 6 0,0 0-2 0,2 3 4 15,-4-1 1-15,3 1 1 16,-2 2 1-16,-1 2-5 0,1 0 4 0,-1 2-2 15,0 1-2-15,1-1 4 0,1 1-6 0,-1 2 2 0,2-2 0 16,1 2-1-16,-1-1 2 0,-1 1 0 0,0-2 1 16,4 2-1-16,-1-3 0 0,3 1 3 15,1 1 3-15,-1 0 2 0,5-4-2 0,-1 3 2 16,1 1-4-16,0-2 2 0,0 4-1 16,4 3-1-16,-4 1 1 0,5 0-2 0,-3 2-1 15,4 1 1-15,-2 0-1 0,1-2 2 0,2 2 0 16,1 0 0-16,-1 0-3 0,1-1 1 0,0 0-2 15,0 2 1-15,0 0 0 0,1-1 1 0,3 0 0 16,0-1 1-16,-1-1 3 0,4-2 0 0,2-3 1 16,-2-2-1-16,1-1-1 0,3-2-2 15,1-1 5-15,1-1 0 0,-1 0-1 0,5 0 8 16,-1 0-4-16,2-2 5 0,3 0 2 0,0 0-3 16,3 0 4-16,-2 0-2 0,2 0-1 0,3-1 2 15,-1 0-3-15,3 1 0 0,2-2 1 0,3 0-3 16,-1-1 2-16,0 0-2 0,2 1-3 15,-1-1-2-15,-2-2 1 16,3 1 1-16,1-4 1 0,-3 1 5 0,3 0-3 0,-2-3 0 16,3-2-1-16,-4 0-3 0,5 1 2 0,-3-4 1 15,2-2-2-15,-4-1 3 0,0 1-2 0,2 0 0 16,-3-3 1-16,0 1 0 0,1-1-2 0,2-1 0 16,-3 2-1-16,0-1-3 0,-2-1 3 0,1 1 0 15,-2-2 0-15,0 2 4 0,-4 0-4 16,2-1 2-16,-2-1 2 0,1-1-2 0,-3 0 7 15,-1-1 1-15,2-4 1 0,-3 1 6 0,0 0 2 16,-2-4 0-16,-3 0 4 0,3-3-1 0,1-1 2 16,-2-2 0-16,0-4-3 0,-4-1-3 15,2-3-4-15,-4-3-3 0,-2 0 4 0,0-3 1 16,-5 1-2-16,1-1-1 0,-4 0-5 0,-2-1-1 16,0 0-1-16,-3-1-1 0,-5 2-3 0,-1 1 2 0,-4 1 2 15,-2-1-4-15,0 3 3 0,-3-1-6 16,-1 2-3-16,0 4 2 0,2 1 5 15,-2 3-1-15,0 0 0 0,0 0-1 0,-1 4-8 16,1-1 2-16,-1 4 2 0,0 0 0 0,3-1-2 16,-7 3 1-16,4 1-2 0,0 2-1 15,-2 2 1-15,2 2-3 0,-1 0 0 0,0 1 0 16,-1-1-4-16,-4 2-4 0,3 2-5 0,-4 3-6 16,1 1-2-16,-3 2 3 0,-1 0 3 0,0 0 1 15,-1 2 3-15,1 3 0 0,-1 1 2 16,-1 3 0-16,-2 0-1 0,-1 0 2 0,-1 2 1 15,-1 2 0-15,-1 1 4 0,1 0 0 0,-1 0 1 16,-1 3 1-16,-3 1-1 0,2 0 1 0,-3 1-2 16,1 2-5-16,-1 2-9 0,0-1-20 0,1 3-25 15,-2 0-33-15,-1 3-35 0,5-1-29 16,-3 3-31-16,5-1-23 0,3 4-25 0,2-1-41 16,6 2-76-16,6 3-133 0,6-9 260 0,8-7 227 15</inkml:trace>
  <inkml:trace contextRef="#ctx0" brushRef="#br0" timeOffset="12791.1327">4021 5545 0 0,'0'0'0'0,"0"0"0"0,0 0 199 16,0 0 112-16,0 0-67 0,0 0-63 0,0 0-42 0,0 0-16 15,0 0-9-15,0 0-15 0,0 0-11 0,0 0-2 16,0 0-3-16,0 0-5 0,-18-25-7 15,18 25-11-15,0 0-6 0,0 0-13 0,0 0-10 16,0 0-8-16,0 0-10 0,0 0-6 0,1 0 0 16,-1 0-6-16,0 0-2 0,0 0-2 15,0 0-6-15,0 0-2 0,0 0-4 0,0 0-4 16,1 0-2-16,4 0 27 0,1 0 11 0,4-3 14 16,5 1 11-16,0-3-21 0,3 1-3 0,2 1-7 15,2-2-7-15,-2 2 3 0,2 0-5 0,3 0 0 16,-3 0-1-16,0 2-3 0,0 0 1 15,0 1 1-15,4-2-1 0,-4 2 2 0,1 0-1 16,5 0 0-16,-1 0 1 0,-1 2-1 16,2-2-1-16,-4 0 1 0,3 0-2 0,0 2-1 15,-2 0 4-15,2 1-1 0,2-2 0 0,-3-1 5 0,3 0-4 16,3 0 2-16,3 1-1 0,-1 1-3 16,3-2 4-16,-3 0 1 0,7 0-1 15,-1 1 5-15,1-1-6 0,2 0 0 0,2 0-2 0,-1 1-2 16,4-1 2-16,-3 0 0 0,4 1 0 15,-1-1-2-15,-3 0 2 0,2 0 0 0,-2 1 0 16,4 0 3-16,-5 1-4 0,4 0-1 16,-1-1 2-16,-2 0-6 0,3-1 6 0,2 3 0 15,-4-3 0-15,5 0 5 0,-2 1-3 0,3-1 1 16,-3 0 1-16,1 1-2 0,1-1 1 0,-1-2-1 16,-2-2-2-16,0 2 1 0,-2-2 0 0,2 1 1 15,-2 0-1-15,0-1 5 0,0 1-5 16,2 1 0-16,-4-2 1 0,3 2-8 15,-3-2 8-15,3 2 0 0,-3-2-1 0,1 1 5 0,-2-1-4 16,-2 3-1-16,0-2 1 0,-3 0-5 16,-1 1 3-16,-1 0-1 0,0 1 1 0,-2 0 1 15,1 0-1-15,0 1 0 0,1-2 0 0,0 2 0 16,-1 0-1-16,2 0 2 0,-3 2-2 0,2-2 0 16,-1 0 1-16,-2 0 0 0,1-2 2 0,-2 1 6 15,1 0-4-15,-2-1 2 0,-1-2 1 0,0 2-4 16,-1-1 6-16,-1 0 4 0,0 0 0 15,-1 0 7-15,-4 0 2 0,0 0 1 0,-2 1 2 16,-1-1-2-16,-3 1-2 0,2-1-3 16,-4 2-2-16,-1 0-5 0,-4 0 2 0,-2 1 0 15,0-1 0-15,-2 1 5 0,-4-1-7 0,1 1 2 0,-2 0 2 16,0 0 2-16,-1 0 11 0,0 0 5 16,0 0 6-16,0 0 6 0,0 0 0 0,0 0 1 15,-2 0-6-15,-1 0-7 0,0 0-18 0,-5-2-25 16,-4-3-26-16,-3-1-39 0,-10-1-39 15,-5 0-46-15,-7 3-63 0,-9-2-66 0,-6 2-79 16,-9 3-93-16,-8 0-127 0,18 1 39 0,11 0 549 16</inkml:trace>
  <inkml:trace contextRef="#ctx0" brushRef="#br0" timeOffset="13541.0537">2737 5722 0 0,'0'0'0'0,"0"0"0"16,0 0 0-16,0 0 0 0,0 0 0 0,0 0 0 16,0 0 0-16,0 0 0 0,0 0 0 0,-122-61 0 15,119 55 0-15,2 1 0 0,-1 1 0 0,0-1 0 16,0 0 0-16,1 1 0 0,1 0 0 0,-1 1 0 16,1-1 0-16,0 3 133 0,0 1 97 0,-1 0-54 15,1 0-55-15,0-2-47 0,0 2-29 16,0 0-7-16,0 0 7 0,0 0 7 0,0 0 8 15,0 0 3-15,0 0-5 0,0 0-8 0,0 0-13 0,0 0-14 16,0 0-8-16,0 0-9 0,0 0-9 16,1 0-8-16,3 0 18 0,1 0 16 15,5 0 22-15,5 0 23 0,2 0-9 0,8 0-3 16,1-1-7-16,5-1-4 16,6 0-4-16,3-1-6 0,4-1-7 0,7 1-7 0,1 0 0 15,6 2 2-15,3-1 2 0,2 0-3 0,5 1-4 16,3 2-3-16,2-2 3 0,6 2-1 0,1-1 0 0,4 2-4 15,-1-2-4-15,4 0-3 0,-3 0 0 16,4 0-1-16,-2-3 3 0,2 1-1 0,3-2 3 16,0 0 5-16,3-2 1 0,-2 0 4 0,0-1 3 15,-1-1-1-15,-3 1 3 0,-3 0 2 0,3 2 0 16,-4-2 2-16,-2 1 2 0,-1 1 5 16,-1 0 5-16,-6-1 3 0,2 2 1 0,-4-2 0 15,-1 2-5-15,-4 0-4 0,0-1-7 0,-4 0-5 16,-3 1-4-16,-3-1 0 0,-2 3 3 15,-3-1 0-15,-4 1 1 0,-5 1 0 0,-3-2-5 16,-3 1-4-16,-5 0-3 0,-2 0-2 0,-7 2 1 16,1 0 3-16,-5-1 1 0,-2 1 1 0,-6 0-1 15,0 0-4-15,-5 0-2 0,-3-1-2 0,-2 1 0 16,-1 0 8-16,0 0 6 0,0 0 8 16,0 0 9-16,0 0 5 0,0 0 3 0,0 0-2 15,0 0-7-15,0 0-7 0,0 0-13 0,-2 0-15 16,0 0-14-16,-4 0-38 0,-5 0-26 15,-1 0-48-15,-7 0-59 16,-4 0-61-16,-4 5-117 0,-3 0-185 0,5-1-347 0,8 0 261 16</inkml:trace>
  <inkml:trace contextRef="#ctx0" brushRef="#br0" timeOffset="17641.7488">9132 4867 0 0,'0'0'0'0,"0"0"0"0,0 0 0 15,0 0 0-15,0 0 0 0,0 0 0 0,0 0 0 16,0 0 0 0,0 0 234-16,0 0 33 0,0 0-45 0,0 0-57 0,-31-27-61 15,31 27-48-15,0 0-28 0,0 0-9 0,0 0-6 0,0 0-3 16,0 0-5-16,0 0-9 0,1 0-7 15,1 0-8-15,-1-1-9 0,0 1-5 0,-1 0-9 16,3-2-7-16,3 2 64 0,4-2 25 0,3-1 22 16,8 0 21-16,2-5-45 0,4 1-13 15,2-1-4-15,3 0-7 0,5 1-2 0,1-3-1 16,2 2-2-16,4-1 1 0,1 0-2 0,4-1 1 16,2 0 0-16,4 1 0 0,2 0-2 0,1 2-1 15,-1 0 0-15,1 0-2 0,2 2 1 0,0-1-1 16,0 2-1-16,2 0 0 0,0-1 1 15,5 0 0-15,0-2 2 0,4 2-1 0,4-3 1 16,0 0 0-16,-2 1 0 0,6 0 1 16,-5 1 5-16,5-1 0 0,-2 1 1 0,0-1 1 0,2 1-6 15,-4 0-1-15,3 1-1 0,-5-2 0 0,3 3 0 16,-3-3-1-16,-1 2-2 0,-1-1 1 16,-2 3-2-16,0-2 0 0,-1 4 1 0,2-2-2 15,-2 1 0-15,-2 1 1 0,2 1-2 0,0-1 0 16,-3 1 2-16,2 0 1 0,-3 0 1 0,0 1 0 15,2-1 0-15,-2 1-2 0,2-1 0 16,-1 0 0-16,-1 0 1 0,1-1-2 16,-2 1 0-16,-2-1 3 0,-2 1-4 0,0-1 1 0,-2 0 1 15,3 2-3-15,-1-2 3 0,-2 1 1 16,0 0-3-16,-2 0 2 0,0 1-2 16,-2-2 2-16,-2 1-1 0,0 0-1 0,-3-1 1 15,2-1 1-15,-4 2-1 0,0-2 5 0,-1 1 6 16,1 1 4-16,-5-1 3 0,-1 0-1 0,-5 2-1 0,1-2-3 15,-4 1 1-15,-2-2-1 0,-1 2 2 16,-2 0 3-16,-1 0 3 0,-2-1 5 0,0 0-2 16,-3 1-4-16,-5-1-2 0,1 1-5 0,-4 1 1 15,0-1 4-15,-3 0 0 0,0 0 1 16,-2 0-2-16,-1 0-5 0,-4 0-2 0,-1 0 0 16,0 0 0-16,-1 0 4 0,-1 0 3 0,0 0 0 0,0 0 5 15,0 0-3 1,0 0-6-16,0-1-8 0,0 1-42 0,0 0-95 0,0 0-122 0,0 0-211 15,0 1-331-15,0 1 380 0</inkml:trace>
  <inkml:trace contextRef="#ctx0" brushRef="#br0" timeOffset="26543.0823">13603 4067 0 0,'0'0'0'0,"0"0"0"0,0 0 0 0,0 0 0 0,0 0 0 15,0 0 0-15,0 0 0 0,0 0 0 16,-2-121 0-16,2 100 0 0,0 1 0 0,0 2 0 16,-4 3 0-16,-6 0 0 0,0 1 0 0,-1 2 0 15,-2 0 0-15,-3 2 0 16,1 0 0-16,-1 2 0 0,-4 1 0 0,1 0 0 0,-2 4 0 16,0 0 11-16,0-1 3 0,1 3 1 0,0-2 3 15,0 1-4-15,3-1-5 0,-2 2-6 16,1 1-9-16,-1 0 2 0,-1 0 1 0,1 4-6 15,-1 1 3-15,-1-2-4 0,1 4-3 0,-1 1-2 16,1 0-3-16,0 3 18 0,-1 2 0 0,0-2 0 16,1 4 0-16,-1 1 0 0,-1 3 0 0,1-1 0 15,0 4 0-15,-5 0 0 16,4 2 0-16,-1-2 0 0,0 2 0 0,0 1 0 16,3 0 0-16,2 0 0 0,0 0 0 0,1 1 0 15,1 2 0-15,2 0 0 0,0-2 0 0,0 0 0 0,3 1 0 16,1-3 0-16,5-1 0 0,-1-3 0 15,4-3 0-15,2 0 0 0,0-1 0 0,0 1 0 0,5-3 0 16,2 2 0-16,3-1 0 0,0-1 0 16,6 2 0-16,2 0 0 0,1 0 0 15,5 1 3-15,1-1 23 0,5 0-2 0,1 0-2 16,5 0-3-16,-1-1 0 0,1 3-3 0,0-5-3 16,4 1-2-16,4-2 2 0,1-2 5 0,2 0 2 15,5-7 5-15,1-1-1 0,1 0 0 0,5-4-1 16,-4-5 0-16,2-3 4 0,-2-3-3 0,1-1 2 15,-4-1-4-15,-2-3 2 0,1-1 4 16,-3-1-2-16,0 0 6 0,0-4-2 0,-4 0 1 16,1-5 3-16,-2 1 3 0,-3-6 4 0,-1 2 2 0,-7-2 5 15,-5-1 11-15,-5 1 9 0,-6 0 13 16,-4 0-1-16,-6-1-13 0,-6-1-8 16,0 2-15-16,-6 0-16 0,-10-1-9 0,-5 0-14 0,-8-3-16 15,-5 5-7-15,-7-2-6 0,-6 6-3 16,-2 1-2-16,-3 6 3 0,-4 0 7 15,-5 7-5-15,-5 4-4 0,-7 8-9 0,-4 3-25 16,-7 10-68-16,-1 6-117 0,-4 6-118 16,25-4 106-16,20-6 259 0</inkml:trace>
  <inkml:trace contextRef="#ctx0" brushRef="#br0" timeOffset="35785.7493">17296 3801 0 0,'0'0'0'0,"0"0"0"0,0 0 0 0,0 0 0 16,0 0 0-16,0 0 0 0,0 0 0 0,0 0 0 15,0 0 0-15,0 0 0 0,0 0 0 16,0 0 90-16,-1-88 1 0,0 81-4 0,1 1-6 16,-2 1-13-16,-2 0-16 0,2 0-18 15,1 1-12-15,-1 0-6 0,-3 1-6 0,3 0-1 0,-2 0-5 16,0 1-1-16,1-1-2 0,-1 2-1 16,-1 0 1-16,2-1 15 0,-3 1 22 0,4 0 25 15,-2 1 8-15,-1 0 25 0,-5 0-74 0,2 0 27 16,-2-1-22-16,-1 1-46 0,-2 0 61 0,-3-1-50 15,-2 1-5-15,-1-2 5 16,-5 1-12-16,1 0 7 0,-1 1 17 0,-3-1 4 0,1 1 5 16,-1-2-10-16,0 2 3 0,0-2 16 15,0 2 2-15,-2-1-5 0,3 1-6 0,-1-1-23 16,-1 1 1-16,0 0-11 0,0-1 14 16,1 1 6-16,-2-1 5 0,-1 1 12 0,-1 0-9 0,0 0 1 15,-1-1-19-15,-4 1-2 0,3 1 7 16,0 1-10-16,-5-2 4 0,0 1 3 0,-2 0-5 15,-3-2 8-15,3 2 13 0,3 1 17 0,-1-1-16 16,0 0 1-16,3 0-3 0,0 1-17 0,2 0 13 16,-2 0-2-16,1 2-4 0,0-2-1 15,-2 3 2-15,3 1-3 0,-3 0-9 0,2-1-4 16,3 0 8-16,0 1 3 0,0 1 2 0,-2 1 4 16,-2-1-8-16,2 2-15 0,-2 0 0 15,-1 0 10-15,1 3 2 0,1-2 16 0,1 0 4 16,0 1-8-16,1 0-1 0,1 0 1 0,2-1-2 0,2 1 4 15,1-1 2-15,1 1-5 0,4 0-2 0,-2 0-3 16,1 1-4-16,2 1 2 16,-1 0 4-16,2 1-4 0,0 0 2 0,-1 1-6 15,3-1-6-15,-3 1 5 0,0 1 2 0,3-2 5 0,-3 3 8 16,0 0-5-16,1-2 0 0,-2 2-4 16,0 1 0-16,1-2 4 0,-1 1 0 0,1-2 3 15,2 1-1-15,1-1-2 0,3-1 1 16,-1-3 4-16,3 3 1 15,0 0 0-15,0-2-1 0,1 1-7 0,-1 0-5 0,3-1 1 0,1 0-3 16,1-2-4-16,-2 2-5 0,4 2-4 0,-1 0 2 16,2 0 4-16,-1 3 8 0,3-1 2 0,0 0-2 15,1 0-3-15,1-1-1 0,0 1 3 16,0-1 1-16,3 0 6 0,3 1 0 0,0-1 0 16,2-1-1-16,0 0-1 0,1 0-1 0,2-1-1 15,3 0 0-15,-1-1 0 0,2 1 3 16,-1 0 4-16,4 0 0 0,2 3 3 0,1-3 1 0,2 0 1 15,3 0 1-15,2-2 1 0,0 0-1 16,1 0 0-16,1 0-1 0,3 1 3 0,-2 0-1 16,2-1-2-16,3 1 0 0,2-2 1 15,0 1 1-15,2-1-1 0,4 1 3 0,-1-4 0 16,5 1 0-16,-1 2 2 0,5-3-1 16,1 1-1-16,-2-2-4 0,2 1 1 0,1-1 1 0,-1 0-1 15,1-2 3-15,-1 0-1 0,2 1-1 16,-1-1-1-16,-3-3-1 0,1 3 1 0,3-3 0 15,-1-1 1-15,1 2 0 0,3-2 1 16,-1 0-1-16,1 1-3 0,0-1 2 0,-6 2-2 0,3-2 0 16,-3-2-1-16,1 2-2 0,-3 0 1 15,2-1 0-15,-2 2-1 0,0-2 2 0,1 1-1 0,-1 1-2 16,1-1 2-16,-2 0-2 16,1 2 0-16,-1-2 2 0,-1 1 0 0,2 1-1 0,-3-2 1 15,-1 1 0-15,2-1-1 0,-4 3-1 0,1-3-3 16,0 0 1-16,-3 1 1 0,3 1 2 0,-1-1 3 15,-1-1 0-15,-2 2-2 0,1-2 2 0,3 0-2 16,-2 1 0-16,0 1-1 16,-1-2 1-16,3 0 1 0,-1 1-1 0,-1-1 2 0,4 1 0 15,-3 0 5-15,5 2 2 16,-2-1 2-16,0 1 0 0,2 0-2 0,3 1-1 0,3-2 3 0,0 2 0 16,2-2-2-16,-3 2 0 0,4-2 0 15,-3 0 0-15,4 1 0 0,-4-2 0 16,3-1 1-16,0 1-2 0,1-1-1 0,-2 0 0 15,2 2-3-15,1-2 1 0,0 0-1 0,0 0 0 16,-3 0 1-16,3 1-1 0,0-1 0 0,0 0-2 16,-1 2 1-16,-1-2-1 0,-1 1 1 0,3-1 0 15,1 0 1-15,1 1 1 0,3-1-1 16,-1 1 0-16,-2-1-2 0,0 0-3 0,-1 1 1 16,-1-1 1-16,-2 2-1 0,-2-2 4 0,2 0 0 15,-2 1 0-15,1-1 2 0,-3-1-1 0,2 0-1 16,-2-2 1-16,4 2-1 0,-5-3 1 0,2 1 0 15,-2 0-2-15,-1 0 1 0,-3-1-1 0,-2 2 0 16,-1-3 1-16,0 2 1 0,-2 1 1 16,-1-2-3-16,-2-1 3 0,-3 1 1 0,-2 2 0 15,2-3 3-15,-4 0-2 0,0 2 1 16,-4-1 1-16,-2-2-1 0,-2 1 2 0,-3 2 1 16,2-3 0-16,-2 1 3 0,-1-1 0 0,0 2 0 15,2 0 1-15,-2-2-3 0,-3 1-1 16,2 1 1-16,-1-2 1 0,-3 1 3 0,0 0 2 0,-3-2 4 15,0 2 4-15,-3-2 5 0,-2 0 8 0,2 0 10 16,-2 0 9-16,-3 1 4 0,3-2 2 16,-5 1-5-16,-1 0-12 0,0-1-7 0,1 0-6 15,-3-1-5-15,1 0-5 0,1-1-5 0,-3-1-9 16,0-2-4-16,1 3-5 0,-1-1 1 16,0 0 3-16,0-1 3 0,1 1 0 0,1-3 3 15,0 2-3-15,1-1 0 0,-1-1-1 0,2 1-4 16,-1 0 0-16,0-2-2 0,1-1-1 0,-2-1 1 15,0 1-2-15,1-2 3 0,0 1 0 16,-3-1 0-16,1-1-1 0,-1-1-1 0,0 1 2 16,-1-2 1-16,1 3 1 0,0-3 1 0,0-1-1 15,-2 1-2-15,1 0 0 0,0 0 1 16,-1 0-1-16,1 0 0 0,-1-1 2 16,-1 2-3-16,1-1 6 0,-3 3 2 0,0 0 1 0,-1-1 2 15,-3-1-7-15,0 2-8 0,-3-3-5 0,-2 0-5 16,-3 0-6-16,-3-3 2 0,-4 2-2 15,-3-3 0-15,-6 3 3 0,-1 0 2 0,-3 0 3 16,1 1 4-16,-3 0 1 0,1 0 1 0,-2 1 1 16,-1 0-2-16,-1 0 3 0,0 2 2 0,-1-1 1 15,0 1 0-15,-5 2 0 0,-2-1-4 16,-7 1 3-16,-4 2 67 0,-7 1-6 0,-10 1-7 0,-10 0-1 16,-9 1-67-16,-12-1-3 0,-11 2 4 15,-7 1-8-15,-12-1-3 0,-12 4-35 0,-6 3 1 16,-11-1 7-16,-6 1-1 0,-7 3-34 0,-4 5-22 15,-6 4-5-15,-3 4-32 0,-2 5-81 0,-3 4-101 16,1 6-124-16,48-8 160 0,50-2 291 16</inkml:trace>
  <inkml:trace contextRef="#ctx0" brushRef="#br0" timeOffset="38373.0548">22188 4892 0 0,'0'0'0'0,"0"0"0"0,0 0 0 15,0 0 0-15,0 0 0 0,0 0 0 0,0 0 0 0,0 0 0 16,0 0 0-16,0 0 0 15,0 0 86-15,0 0 10 0,9-71-4 0,-4 62-9 0,0-1 5 16,2-1-1-16,2-1-6 0,0-3-6 0,0-1-12 16,3-3-3-16,-1-4 6 0,0-1 9 0,1-2 7 15,-2-1-5-15,-2-2-6 0,2-3-15 0,-1-2-11 16,0-2 6-16,-1-4-4 16,0-1 14-16,-2-2 6 0,-2-2-9 0,1 0-5 15,-1-5-8-15,-3 0-10 0,4-3-10 0,-3 1-4 16,1-3-5-16,-2 0 1 0,0 2 7 0,1 1 1 15,-2 0 4-15,2 6-4 0,-1-1-8 16,2 7 5-16,-3-1-5 0,4 3 0 0,-2 5 5 0,2 0-9 16,-3 2-5-16,3 5-1 0,-1-1-2 0,0 4-2 15,1 1 2-15,1 2 1 0,-3 1-3 16,2 1 1-16,0 2-1 0,-2 2-2 0,2 3 2 16,-2-1-1-16,1 2 0 0,-1 0-1 0,2 2-1 15,-3 1 3-15,2 2 4 16,-3 1 2-16,0 2-4 0,0 2-3 0,0 0-9 15,0 0-7-15,0 0 2 0,0 0-1 0,0 0 3 0,0 0 0 0,0 0-7 16,0 0-6-16,0 0-8 0,0 0-12 16,0 0-7-16,0 0-14 0,0 0-17 0,0 0-21 15,0 1-22-15,-1 3-21 0,-3 1 60 16,-1 3 46-16,-5 3 41 0,0 4 46 0,-1-1-29 16,-4 3-10-16,0 3-2 0,-4-2 0 15,-1 2-3-15,-1 3 4 0,0-1-3 0,-2 1 0 16,1 2 0-16,0-1-6 0,-2 1 3 0,3-1 0 15,0 2-2-15,1-1 5 0,0-1-4 0,0 1 3 16,0-2 2-16,3 1-3 0,0-3 6 0,5-3-2 16,0-3 0-16,3-1 2 0,1-3 0 15,2-1 2-15,0-1 1 0,2-1-2 0,1-2-4 16,3-2-16-16,0-2-15 0,0-2-9 0,0 0-11 16,0 0 1-16,6-3-32 0,4-4 0 15,6-5-3-15,3-4-12 0,9-3 0 0,3-7-56 0,3 0-39 16,-1-5-23-16,3 0 15 0,-4-3 81 0,0 1 113 15,-3-1 0-15,-1 0 0 0,-4 2 0 16,2 2 0-16,-5 2 0 0,2 5 66 0,-5 3 56 16,-3 3 34-16,-1 6 8 0,-7 5-57 15,0 4-106-15,-2 2-50 0,1 1-24 0,4 6 9 16,4 3 59-16,2 5 7 0,0 2 1 0,1 7-3 16,1 1 2-16,0 7 3 0,0 4 6 0,1 4 10 15,-1 3 8-15,1 4 1 0,1 3-60 16,-8-11-225-16,-2-13 12 0</inkml:trace>
  <inkml:trace contextRef="#ctx0" brushRef="#br0" timeOffset="48489.2703">21392 5093 0 0,'0'0'0'0,"0"0"0"16,0 0 0-16,0 0 0 0,0 0 0 0,0 0 0 16,0 0 0-16,0 0 0 0,0 0 0 15,0 0 0-15,0 0 0 0,0 0 0 16,3-2 0-16,-3 2 0 0,0 0 0 0,0 0 0 0,0 0 0 15,0 0 0-15,0 0 0 0,0 0 110 16,0 0-31-16,0 0-31 0,0 0-21 16,0 0-10-16,0 0-10 0,0 0-6 0,0 0-5 0,0 0-3 15,0 0-1-15,0 0 2 0,0 0 1 0,0 0 0 16,0 0 1-16,0 0 1 0,0 0 2 16,0 0 2-16,0 0 3 0,0 0 4 0,0 0 1 15,0 0 2-15,0 0 0 0,0 0-1 0,0 0 0 16,0 0-1-16,0 0-3 0,0 0-3 15,0 0-6-15,0 0-5 0,0 0-2 0,0 0 1 16,0 0-2-16,0 0 1 0,0 0 3 0,0 0 1 16,0 0 5-16,0 0 3 0,0 0 3 0,0 0 2 15,0 0 0-15,0 0 0 0,0 0 1 16,0 0 0-16,0 0 3 0,0 0 0 0,0 0 1 16,0 0-2-16,0 0-3 0,0 0-2 0,0 0-3 15,0 0 1-15,0 0-3 0,0 1-1 0,0-1 1 16,0 0-2-16,0 0 0 0,0 0 2 15,0 0-3-15,0 0 2 0,0 0 0 0,0 0-2 16,0 0 0-16,0 0-1 0,0 0-2 0,0 0-3 16,0 0-2-16,0 0-6 0,0 0-3 15,0 0-4-15,0 0 1 0,0 1-1 0,0-1 0 16,0 0 0-16,0 0-4 0,0 0-6 0,0 0-8 16,0 1-6-16,2 0 78 0,1 2 29 15,2-1 21-15,2 2 21 0,3 1-69 0,-3 0-13 16,0-1-7-16,-1 1-5 0,4 1 0 0,-3-1-4 15,0-1-1-15,0 1 0 0,2 0-5 0,-2 0 5 16,0-1-1 0,0 1 2-16,1 0 4 0,-2-2-4 0,0 1-1 0,-2-1-2 0,2 1-2 15,-2-1 2-15,1 2 0 0,-2-1 0 16,3 1 0-16,-3 0-1 0,3-1-1 0,-2 0 2 16,0 2 2-16,2 1-3 0,-2 3 0 0,2-1-1 15,0 1-2-15,-1 0 4 0,4 3-1 0,-2 0 2 0,0 1 2 16,0 1-2-16,0-1 2 0,-1 3-1 15,1 0-2-15,1-1 3 0,-2 1 0 0,3 2-1 16,-4-2 3-16,1 1-1 0,1-1-2 0,1 1 1 0,-3-3 0 16,1 2-3-1,-1-1 1-15,3 1 3 0,-3 0-2 0,1 1 3 0,-1-1-1 16,1 1 0-16,0 2 5 0,-2-1-3 0,3 0-1 0,0 2 1 16,-3-1-4-16,2 0 3 0,-1 1-1 15,3-2 0-15,-3 1 2 0,0-2-3 0,-1 0-1 16,2-1 0-16,-1 0-2 0,1 2 4 15,-3-2-1-15,2 0 1 0,-1 1 0 0,0-1 1 16,0 0-1-16,-1-1-3 0,1 1 1 16,2 0-1-16,-5-1 1 0,3 0 1 0,-1 0 0 0,-1 0 1 15,3 0-2-15,-3 0-1 0,1 2 2 0,-1-2 1 16,3 2 0-16,-3 0-1 0,0 1 4 0,1 0-1 16,-2-3 1-16,1 2 1 15,-1 1 0-15,-1-3 1 0,0 0 1 0,2 0 0 0,-2 0 1 0,0-3-3 16,0 1-2-16,0-1-3 0,0-1 1 15,1 1 2-15,-1 0-1 0,0-3 1 0,0 2-1 16,0-3 3-16,0 1-2 0,0 1 1 16,1-1-2-16,-2-2 1 0,1 2-1 15,-1-1 1-15,1-1 1 0,0 1-2 0,0 0 0 16,0-1 0-16,-2 2 0 0,4-2 0 0,-2-2 0 0,0 2 3 16,0-1 0-16,0 0 2 0,0 0 0 15,0-1-1-15,0 0-1 0,0 0 0 0,0-1-4 16,0 0 0-16,0 0-2 0,0 0 0 15,0-2 0-15,0 2 1 0,0 0 0 0,0-1 3 0,0 1 0 16,0 0-2-16,0-1 2 0,0 0-5 16,0 0 6-16,0 1 0 15,0 0 1-15,0-1 4 0,0 0-2 0,1-1-2 0,-1 3 1 16,0-2 0-16,1 0-3 0,-1-1 2 0,0 2-3 16,0-2-1-16,0 1 2 0,0 0 1 0,0-1 3 15,0 0 6-15,0-1-3 0,0 2 4 16,0 0-1-16,0-2-4 0,0 1 4 0,0-1 2 0,0-1-2 0,0 1 2 15,0-1-5-15,0-1-3 0,0 1-2 16,0-1 0-16,0 0 0 0,0 0-3 0,0 0-4 16,0 0-7-16,0 0-5 0,0 0-10 15,0 0-9-15,0-1-10 0,0 0-14 16,0-1-18-16,0 1-92 0,-2-1-113 0,-1 1-105 16,-3-2 288-16,-1 0 94 0,1 1 0 15,3 1 0-15</inkml:trace>
  <inkml:trace contextRef="#ctx0" brushRef="#br0" timeOffset="48832.1944">21718 6642 0 0,'0'0'0'16,"0"0"0"-16,0 0 0 0,0 0 0 0,0 0 0 16,0 0 0-16,0 0 0 0,0 0 0 15,0 0 0-15,0 0 0 0,0 0 0 0,0 0 0 16,0 0 0-16,0 0 0 0,-2 10 0 0,2-6 0 15,0 3 0-15,0 0 0 0,0 1 0 16,2 2 0-16,-2-1 0 0,0 2 0 0,1 1 0 16,3-1 0-16,-1 2 0 0,0-1 0 0,3-1 0 15,-2-1 0-15,1 1 0 0,-2-2 0 0,5 0 0 16,-3-4 0-16,1 1 0 0,-1-1 0 16,1-2 0-16,0 0 34 15,1-2 182-15,-2-1 27 0,1 0 20 0,3 0-10 0,2-1-32 0,3-6-46 16,2-3-55-16,4-2-36 0,2-3-23 0,3-1-20 15,3-2-10-15,1-2-8 0,-1-2-3 0,3 0-5 16,-4-1-1-16,3-1-5 0,-2 1-8 16,-2-2-4-16,-3 2-9 0,0 3-10 0,-7 0-13 15,-1 5-36-15,-5 2-81 0,-6 4-158 0,-3 4-376 16,-1 3 153-16</inkml:trace>
  <inkml:trace contextRef="#ctx0" brushRef="#br0" timeOffset="52312.8402">18546 5506 0 0,'0'0'0'0,"0"0"0"15,0 0 0-15,0 0 0 0,0 0 0 0,0 0 0 16,0 0 0-16,0 0 0 0,0 0 0 0,0 0 0 16,0 0 0-16,0 0 0 15,-9-6 0-15,9 9 0 0,0 1 0 0,0 2 0 0,0 2 0 16,0 3 0-16,0-1 0 0,0 3 0 0,1 3 0 15,0 1 0-15,4 2 0 0,-3 2 0 0,-1 4 0 16,5-3 0-16,-3 5 0 0,-2 0 0 16,2 3 0-16,2-1 0 0,-3-1 0 0,4-1 0 15,-2 0 0-15,-2-5 0 0,4 0 0 0,-3-2 0 16,3-4 0-16,-3 0 0 0,0-5 0 16,2-3 0-16,-3-1 0 0,-1-3 0 0,1-3 0 15,2-1 0-15,-3 0 0 0,-1 0 0 0,1-7 0 0,1-1 0 16,-1-4 0-16,1-3 0 0,3-1 0 15,-3-2 0 1,0-3 0-16,2 2 0 0,-2-2 0 0,-1 1 0 0,-1 1 0 0,0 0 0 16,0 1 0-16,0 1 0 0,1 2 0 0,-2 1 0 15,2 1 0-15,-1 3 10 16,2 2 16-16,3 0-7 0,-3 1-10 0,0 0-18 0,3 1-13 0,-1 0-7 16,3 0 25-16,-3 0 4 0,7 0 0 0,0-1 0 15,4 0 0-15,-1 0 0 0,3 0 0 16,-2 0 0-16,4-1 0 0,0 1 0 0,3 1 0 15,3-2 0-15,-2-2 0 0,-1 1 0 0,0 1 0 16,3-1 0-16,-3 1 0 0,0-1 0 0,-1-1 0 16,1 2 0-16,-2-3 0 15,1 2 0-15,-2-2 0 0,-1 1 38 0,-4-2 3 16,2 0 5-16,-4 4 1 0,-2-2 3 0,-2 4 17 0,-5 1 19 16,-1 3-5-16,1 1-11 0,-3 1-39 15,0 0-56-15,0 0-35 0,0 0-42 0,0 0-41 16,0 1-18-16,0 2 95 0,0 4 66 0,-3 3 0 15,1 3 0-15,2 3 0 0,-2 3 0 0,0 2 0 16,-2 2 0-16,3 0 0 0,0 0 0 16,1 0 0-16,0-1 0 0,2 0 0 0,3 1 0 15,-1-1 0-15,3-2 0 0,2-2 0 0,-1 0 0 16,-1-1 0-16,3-3 0 0,1-2 0 16,3-2 0-16,-2-2 0 0,0-2 0 0,1-2 0 0,3-4 0 15,2 0 0-15,-3-1 0 0,5-8 0 16,-1 0 0-16,1-4 0 0,1-3 0 15,-2-1 0-15,1-1 0 0,-1-3 0 0,-3 2 0 16,2-2 0-16,-1 1 0 0,-3 3 0 0,-3 0 0 0,-1 5 0 16,0 1 0-16,-3 5 0 0,-5 1 0 0,0 4 0 15,1 1 0-15,-3 0 0 0,0 0 0 16,0 6 0-16,1 0 0 0,-1 4 0 0,0 1 0 16,0 3 0-16,1 3 0 15,-1-2 0-15,0 2 0 0,2-1 0 0,0-2 0 16,7-5 0-16,-1 2 0 0,1-2 0 0,2-2 0 15,-1-1 0-15,1-2 0 0,0-3 0 0,-1-1 0 16,-2 0 0-16,0-1 0 0,-2-4 0 0,0-1 0 0,-3-1 16 16,-2-1 80-16,1-3-22 0,-3 2-7 15,1-5-14-15,0 2-17 0,-2-4-13 0,-5 1-11 16,2 0-3-16,-4-2-1 0,0 1 5 0,0-1 8 16,0-1 7-16,5 2 1 0,-4 1 5 15,6 1 1-15,0 2-4 0,2 1-10 16,0 2-24-16,0 0-31 0,4 1-32 0,4 1-16 0,0 1 9 15,2 3 12-15,0-1 14 0,1 3 2 0,-1 1-15 16,0 0-13-16,1 2 11 0,-2 7 62 0,1 0 0 16,-4 3 0-16,3 0 0 0,-1 2 0 15,-4 1 0-15,3 1 0 0,0 0 0 0,-3 1 0 0,3 0 0 16,-3 0 0-16,4-1 0 0,2-1 0 16,-2-2 0-16,1-1 0 0,1-1 0 15,3 0 0-15,-1-2 0 0,1-2 0 0,2-2 0 16,-1-2 0-16,2-2 0 0,-2 1 0 0,2-2 0 15,-2 0 0-15,2-3 21 0,-1-1 43 0,0-4 15 16,0 1 8-16,2-3-5 0,-2 0-12 16,2-2-8-16,-3 0-5 0,1-3-8 0,-1-1-5 15,-1 2-5-15,1-3-3 0,-2-2-2 0,-1-1-5 0,-1 1-6 16,1 1-2-16,-3-1-2 0,-3 3 5 16,-1 3 7-16,-3 5 9 0,-1 3-7 15,0 3-37-15,0 2-70 0,0 0-99 0,0 0-85 16,0 2 34-16,0 4 58 0,0 1 121 0,0 4 45 15,1-1 0-15,2 1 0 0,2 0 0 16,-1 1 0-16,3-3 0 0,1 1 0 0,0-2 0 16,2 2 0-16,2-3 0 0,1 0 0 0,-1-1 0 0,5-2 0 15,-3-2 0-15,4 0 6 0,-6-2 59 16,4 0 60-16,-4-7 52 0,-1-2 32 16,1-2 1-16,-2-2-46 0,-1-6-46 0,-2 0-32 15,-3-3-20-15,-2-3-15 0,-2 0-13 0,-1-1-12 16,1-1-6-16,-5 1-15 0,-5 1-15 0,1 1-13 15,-2 0-9-15,-5 5 2 0,4 4-1 0,-2 1-9 16,2 5-17-16,-1 2-36 0,3 6-48 0,1 1-27 16,1 6-23-16,-1 6-39 0,1 7-73 15,1 4 286-15,1-4 17 0,1-6 0 0</inkml:trace>
  <inkml:trace contextRef="#ctx0" brushRef="#br0" timeOffset="52903.4696">20751 5688 0 0,'0'0'144'16,"0"0"81"-16,0 0 23 0,0 0-27 16,0 0-49-16,0 0-81 0,0 0-88 15,0 0-102-15,0 0-159 0,0 0 46 0,0 0 42 0,0 0 74 16,0 0 131-16,0 0-31 0,37-25 6 0,-28 35 7 15,0 2 7-15,-2 1 4 0,1 0-1 16,0 1-2-16,-3 2-4 0,2 2-6 0,-5-1-1 16,2 1-1-16,0 2 4 0,-4 0 5 0,0-4-1 15,0 4-2-15,1 0-1 0,-4-1-2 16,-2 1 6 0,1 0 11-16,-3 1 1 0,-3-1 0 0,0 1-4 0,0 2-8 0,-1-2-3 15,-1 1-2-15,-3-2-3 0,3 1-1 0,0 2-2 16,-2 0 2-16,2-3 2 0,-2 1 2 0,1-1 2 0,0-1-1 15,-1-2 1-15,1-1-3 0,-4-1 5 16,3 2-1-16,-3-3 1 0,2 2 3 0,-2-5-5 16,0 4-2-16,3-2-2 15,2-2-9-15,1 0 0 0,1-4-2 0,2 2-4 16,-1-4 0-16,5-1-1 0,-1-1-4 0,3 0 0 16,-1-1-3-16,1-1-7 0,0-1-7 0,1 1-18 0,1-1-33 0,0 0-39 15,0 0-40-15,0 0-43 0,1 0-26 16,1 0 8-16,1 0 141 0,-1 0 72 15,0 0 0-15,4-2 0 0,-3 0 0 0,5-2 0 16,-5 2 0-16,0-1 0 0</inkml:trace>
  <inkml:trace contextRef="#ctx0" brushRef="#br0" timeOffset="53241.4576">20344 6391 0 0,'0'0'0'0,"0"0"0"16,0 0 0-16,0 0 0 0,-74 129 0 0,68-108 0 15,4-2 0-15,1-2 0 0,1-3 0 0,0-2 0 16,4-2 0-16,3-2 0 0,2-2 0 15,-4-2 0-15,4 0 0 0,-1-3 22 0,3 1 280 16,0-2-12-16,0 0-36 0,6 0-53 0,0-3-59 16,2-3-47-16,2-2-26 0,3-3-12 15,2 0-10-15,4-2-7 0,5-2-9 0,-1 0-8 16,2-1-6-16,-1 1-4 16,2 0-5-16,-4 0-12 0,-2 3-25 0,2 0-55 15,-2 2-98-15,-1 2-191 0,-8 2-268 0,-7 4 343 0</inkml:trace>
  <inkml:trace contextRef="#ctx0" brushRef="#br0" timeOffset="56334.8013">2373 7653 0 0,'0'0'0'0,"0"0"0"0,0 0 0 0,0 0 15 16,0 0 227-16,0 0-67 0,0 0-49 15,0 0-26-15,0 0-31 0,0 0-21 16,0 0-35-16,-46-25-14 0,46 25-2 0,0 0 7 16,0 0 13-16,0 0 13 0,0 0 13 0,0 0 6 15,0 0 0-15,0 0-14 0,0 0-18 0,0 0-25 16,0 0-27-16,1 0-24 0,-1 0-23 0,0 0-19 16,1 0-12-16,0 0-2 0,1 0 46 0,3 0 66 15,0 0 56-15,2 0 40 0,5 0-9 0,5 1-21 16,1-1-19-16,2 0-10 0,2 0-8 15,2 0-9-15,5 0-5 0,1 1-4 0,3 0 0 16,4 1 1-16,2 0 0 0,2-1 2 0,1-1-2 16,6 2 1-16,0-1 0 0,5 0 3 0,0-1 0 15,1 1-2-15,2-1 0 0,-2 0-3 16,4-1 1-16,-4 0 1 0,5-2-1 0,-4 2-2 16,3-3-1-16,2 2-1 0,0 0-2 0,0-1-1 15,1 3-1-15,0-3-2 0,0 2 1 16,0 2 0-16,0-1 0 0,0 0-2 0,0-1 1 15,0 2-1-15,2-1-1 0,-1 0 3 0,5 1 2 16,0-1 4-16,4 0 0 0,0 2 2 16,4 1-1-16,0 0 2 0,1-1 0 0,2 2 1 15,-1 0 1-15,2 0 0 0,1 2-2 0,4-2 1 16,2 2-2-16,1-2 0 0,-1 0 0 0,3 0-2 16,-5 0 0-16,5 1 0 0,-5-2-1 0,3 1 1 15,-2-1 0-15,-3 1 1 0,2-3 2 16,-2 0 0-16,-2 0 0 0,-2-1 0 15,-3 1 4-15,1-1 14 0,-3-4 18 0,-2 0 15 0,3-2 6 16,-3 0-1-16,-3 1-12 0,-3-1-11 0,-2 1-3 16,-5 0-10-16,-2 0-4 0,-3 2-5 0,-3-1-7 15,-3 3-2-15,-1-1-3 0,0 0 0 0,-4 1-2 16,0 1-1-16,-2 0-1 16,-2 0-1-16,-2 0 0 0,-3 0 0 0,-2 0 0 0,-3 0-1 15,-3 1 0-15,-4-1 2 0,-4 2 0 0,1-2 1 16,-5 0 4-16,0 0 0 0,-6 0 0 15,0 0 3-15,-2 0-1 0,-2 0 5 16,-3 0 14-16,0 0 10 0,0 0 9 0,0 0-1 16,0 0-20-16,0 0-28 0,0 0-33 0,-3 0-41 0,-1 0-41 15,-4 0-166-15,-4 0-71 0,-1 2-313 16,3-1 114-16</inkml:trace>
  <inkml:trace contextRef="#ctx0" brushRef="#br0" timeOffset="57597.798">2365 7911 0 0,'0'0'0'0,"0"0"0"0,0 0 0 0,0 0 0 16,0 0 0-16,0 0 0 0,0 0 0 15,0 0 55-15,0 0-46 0,0 0-46 16,0 0 10-16,0 0 27 0,0 0 0 0,0 0 0 16,-19-18 4-16,19 18 93 0,0 0 12 15,0 0-10-15,0 0-28 0,1 0-43 0,0 0 47 0,8 0 17 16,0 0 12-16,2 0 14 0,5 0-57 15,4 0-16-15,5-1-6 0,3-1 2 0,4 2-2 16,2-1-7-16,7 2-1 0,3-2-2 16,4 0-7-16,5-1-4 0,3 2-1 0,6 0-7 0,4 0 3 15,-1 0-2-15,5 0-1 0,0 0 1 0,1 0-4 16,1 0 1-16,1-1-3 0,1 2-4 16,4-1 2-16,1-1 1 0,1 2 0 0,1-2 6 15,0 2-5-15,-2-1 0 0,5 0 1 0,-3 0-3 16,-2 0 6-16,6 2 1 0,-3-1 3 0,2 3 4 15,3 1-2-15,-2 1-1 0,-3 1 0 16,5 0-1-16,-1 0 2 0,1 0 4 0,0 1-1 0,1-1-4 16,3 0-3-16,0 2-3 0,-1-2-2 15,-3 2 1-15,3-2-1 0,-3 0 1 0,0 0 4 16,1 0-1-16,-1-3 1 16,1 0 0-16,0 0-4 0,-3-2 6 0,-2 2 0 0,-1-2 1 15,-3 0 5-15,1-2-2 0,-1 0 8 0,-2 2 1 16,3-2 0-16,-4-2-3 0,-1 0-4 0,-2 0-3 15,-2-1-2-15,-2 0-4 0,-4-1 0 0,0 0 2 16,-3 1 2-16,-1-1 3 0,0 0 7 16,-1 0 2-16,-1-2 2 0,-3 2 4 0,-4-1-7 15,2 1-3-15,-6 1-4 0,0 0-3 0,-6-1-2 16,0 3-1-16,-3-2-2 0,-3 0-1 16,0 1-1-16,-4 0 2 0,-2-1 1 15,1 2 5-15,-4 1-4 0,-1-3 1 0,0 1 0 0,-5 0-4 16,1-1 5-16,-2 3 3 0,0-3 1 15,-2 0 9-15,-4 1 0 0,-1 0 1 0,-2 1 2 0,-2-1-5 16,-2 0 2-16,0 1 0 0,0-1 0 16,-3 0 4-16,-3 2 0 0,1-1 0 0,-2 1 4 15,2 0 0-15,-2 0-1 0,0 0 0 16,0 0-4-16,0 0-9 0,0 0 0 0,0-1-4 0,0 1-4 16,1 0 6-16,-1 0-6 0,0 0 0 15,0 0 4-15,0 0-7 0,0 0 3 0,0 0-1 16,0 0 0-16,0 0 4 0,0 0-2 0,0 0 2 15,0 0 0-15,0 0-2 0,0 0 1 16,0 0-1-16,0 0-1 0,0 0-6 0,0 0 2 16,0 0 0-16,0 0-4 0,0 0 6 15,0 0-6-15,0 0 0 0,0 0 2 0,0 0-4 16,0 0 3-16,0 0 1 0,0 0-4 0,0 0 4 16,0 0-3-16,0 0-4 0,0 0 0 0,0 0-1 0,0 0 0 15,0 0 1-15,0 0 0 0,0 0-3 16,0 0 3-16,0 0 1 0,0 0 1 0,-1 0 3 15,1 0 0-15,0 0 1 0,-2 0 0 16,2 0-4-16,0 0 3 0,0 0-1 0,0 0 0 16,0 0 2-16,0 0-3 0,-1 0 0 0,1 0 0 15,0 0-3-15,0 0-1 0,0 0 0 0,0 0-2 16,0 0-1-16,0-1 4 0,0 1 0 16,0 0 0-16,-1 0 4 0,1 0-4 0,0 0-1 15,0 0 1-15,0 0-6 0,0 0 1 0,0 0-4 16,0 0-4-16,0-1 2 0,0 1-10 0,0 0-3 15,0 0-8-15,0 0-15 0,0 0-9 0,0 0-11 16,0 0-13-16,0-1-10 0,0 1-13 16,0 0-16-16,0 0-11 0,0 0-16 15,0 0-17-15,-1 0-22 0,0-2-25 16,-1 2-33-16,0 0-47 0,-2-1-267 16,2 1 38-16,1 0 519 0</inkml:trace>
  <inkml:trace contextRef="#ctx0" brushRef="#br0" timeOffset="58102.6793">7593 7515 0 0,'0'0'0'16,"0"0"0"-16,0 0 0 0,0 0 0 15,0 0 0-15,0 0 0 0,0 0 0 0,0 0 0 16,0 0 0-16,0 0 0 0,0 0 0 0,0 0 0 16,0 0 0-16,11-85 0 0,-8 83 0 0,-1-1 0 15,1 2 3-15,-3 1 145 0,0-2-14 16,0 2-31-16,0 0-50 0,0 0-36 0,0 0-33 15,0 0-38-15,1 0-2 0,1 0 16 0,5 0 19 16,-2 2 34-16,3 2 5 0,4-1-7 16,0 1-4-16,2 0 0 0,3 0-1 15,2 1 2-15,3 1 2 0,2-1 3 16,3 3 1-16,3-3 2 0,4 1 1 0,1 0-3 0,5 1-2 16,0 1-4-16,3-1-5 0,-1 0-2 0,1-1 3 15,-2-1-1-15,-1 2 1 0,-1-2 0 0,-4 0-3 0,0 0-1 16,-5 0-2-16,-3-2 4 0,-2 1 12 15,-3 0 18-15,-4-1 24 0,-4 1 13 16,-2-1 0-16,-4 1-14 0,-6-1-19 0,1 0-14 16,-3-1 13-16,0-1 36 0,0 0 31 0,0 1 20 15,-4 0-12-15,-1 1 25 0,-6 5-29 16,-8 2-20-16,-6 7-10 0,-5 4-63 0,-2 1-4 16,-2 4-2-16,-2 2-4 0,-3 7-10 0,-1 4-38 15,0 8-114-15,8-8-303 0,11-12-558 0</inkml:trace>
  <inkml:trace contextRef="#ctx0" brushRef="#br0" timeOffset="74841.2472">15600 5804 0 0,'0'0'0'0,"0"0"0"0,0 0 0 16,0 0 0-16,0 0 0 0,0 0 0 0,0 0 0 16,0 0 0-16,0 0 0 15,0 0 0-15,0 0 0 0,0 0 0 0,21-51 0 0,-20 45 79 16,1-1 41-16,-2-1 16 0,1-2-5 0,-2-1-10 16,1-2-6-16,0-4-17 0,0-2-1 15,0-3 2-15,-3-2 7 0,2-3-1 0,-3-2 0 16,-1 1-4-16,-1-2-14 0,1-2-10 0,-5-2-17 15,5-2-16-15,0 2-5 0,0-1-7 16,0 0-6-16,1 0-2 0,1-1-11 0,0 2-4 16,2-1 2-16,1 3-1 0,0 1-5 0,-1 1 3 15,1 2-5-15,1 3-2 0,1 3 5 16,0 2-1-16,1 2 4 0,1 2-2 0,-3 3-2 0,2 2-2 16,0 1-3-16,-1 2 4 15,-1 1 5-15,-1 2 5 0,0 2 0 0,0 1-5 0,0 2-11 16,0 0-15-16,0 0-19 0,0 0-17 15,0 0-12-15,0 0-5 0,0 0-3 0,0 0-5 16,0 2 13-16,0 2 21 0,1 2 21 0,-2 2 31 0,-2 2 9 16,0 3-1-16,-1 1-1 0,-3 4-1 15,0 2-3-15,1 1-2 0,-3 2-3 16,-1 0-1-16,2 1-2 0,-4 2 0 0,1 1 2 16,-1 1 5-16,-2 1-1 0,-2-1 7 0,0 2-1 15,-3 0-3-15,0-3 2 0,2-1-7 0,-1-1 3 16,5-3-3-16,-2-3-1 0,2 0 4 0,2-4-5 15,2-3-1-15,1 0 3 0,0-1-2 16,1-3 4-16,-2 1-4 0,2-1-11 0,0-1-13 16,-1-1-20-16,5-3-20 0,-2 1-20 15,3-4-16-15,0 0-25 0,1 0-24 0,1 0-37 0,-1-3-86 16,1-4-92-16,2-3 43 0,2-1 316 16,0 4 0-16</inkml:trace>
  <inkml:trace contextRef="#ctx0" brushRef="#br0" timeOffset="75012.1346">15622 5034 0 0,'0'0'0'16,"0"0"0"-16,0 0 0 0,0 0 0 15,0 0 0-15,0 0 0 0,0 0 0 0,0 0 0 16,0 0 0-16,137 41 0 0,-117-23 0 16,4 3 0-16,1 3 0 0,1 2 0 0,3 2 0 15,-2 0 0-15,1 1 0 0,0 0 0 0,-4 2 0 16,-6-9 0-16,-7-6 0 0</inkml:trace>
  <inkml:trace contextRef="#ctx0" brushRef="#br0" timeOffset="80377.1826">16953 6990 0 0,'0'0'0'0,"0"0"0"0,0 0 0 0,0 0 0 0,0 0 0 16,0 0 0-16,0 0 0 0,0 0 0 0,0 0 0 15,0 0 0-15,0 0 0 0,0 0 0 16,-4-31 0-16,1 25 0 0,0 2 0 15,1-2 0-15,-2 1 0 0,-1 0 0 0,3-1 0 0,-5-1 0 16,4 1 0-16,-5-1 0 0,5 1 0 16,-4-2 0-16,3 0 0 0,-3 0 50 0,1-1-6 15,0 1-8-15,-3 0 0 0,1 0-6 0,0 0-1 16,-1 0 1-16,1 1-3 0,-4-1 3 16,1 1-1-16,-1-2-2 0,-1 1-3 0,1 1-6 0,-4-2 0 15,3 3-3-15,-5-2 7 0,1 1-1 16,-1 0-3-16,-2 1 3 0,-3 0-6 0,2 0 1 15,-3 0 1-15,3 0-5 0,-2 0-3 0,-3 1 1 16,2-2-2-16,-5 3 0 0,4 0-1 0,-4-1-5 16,0 2-4-16,-4-1 1 0,0 2-2 15,0-2 0-15,0 3 2 0,0 1-2 0,-1 0 0 0,1 0-1 16,-2-2-1-16,0 2 2 16,0 3 0-16,-2-1 2 0,1 2 4 0,1-2-1 0,-1 2 1 15,1-1-1-15,-1 1 0 0,1-1 0 16,3-1 0-16,-2 2 0 0,0-3-1 0,2 3 0 15,0 1-3-15,-3-1 1 0,1 1-1 0,2 0 0 16,1 1 0-16,-2 1-1 0,2-2-3 0,0 3 2 16,1-1-2-16,0 2 0 0,2 1 1 15,0-1-2-15,2 3-1 0,0-1 1 0,1 3-2 0,-1 0-1 16,-2 1-1-16,4 0 1 16,-1 2-3-16,2-1 1 0,1 0 1 0,-1 0-3 15,2 0 2-15,1 3 3 0,0-1 2 0,3 1 2 16,-4-1 4-16,2 1 0 0,2 1-2 0,-1-1-1 15,1 0-3-15,3 1-3 0,2-2-6 0,-1 1-4 16,3 1-3-16,1 0 1 0,1-1 6 16,0-1 5-16,2 2 6 0,1-3 1 0,-1 1 1 0,1 3 1 15,0-2 0-15,1 1-1 0,2-1-1 16,-1 1-4-16,1-1-8 0,2 1-5 0,0-3-8 16,0 1 7-16,0 0 9 0,2-1 6 0,3 0 8 15,0 1-3-15,6-1-6 0,-1 0 3 16,3-1 7-16,2 1 5 0,6-3 4 0,-1 1 9 15,5-2 4-15,2-1 6 0,3-1 11 0,1-1-1 16,4 0-4-16,1 0-4 0,4 0-12 0,0-4-1 16,3 1 0-16,2-1 0 0,0-1 2 0,5 0-2 15,1-2-1-15,4 0 3 0,2 1 0 16,5-4 1-16,3 2-3 0,2-1 0 0,7-1-3 16,-3 0 0-16,2 0-4 0,2-4-5 0,1 1 3 15,1 0-3-15,-1 0 1 16,1 1 4-16,-2-2-1 0,0 0 1 0,-3 2 0 0,-5-3 1 15,-2 1 1-15,-3-1 0 0,0-1 5 0,-3 0 0 16,0-1 2-16,-4-2 4 0,3 0 3 0,-5 0 0 16,-3-4 5-16,0 0 3 0,-8 0 3 15,0-3 6-15,-3-2 0 0,-1-2-2 0,-5 1-2 16,1-3-1-16,-5-1 0 0,1 0 3 0,-3-1 2 16,-5-2 3-16,-3-2 8 0,-5-1 2 0,-2 0 2 15,-1 2-8-15,-5-5-12 0,0 2-6 0,-3-5-11 16,-2 2-2-16,-1-3-2 0,-1 0-4 15,1 0-2-15,-5-2-6 0,-3 1-5 0,-2-1-7 16,-5-2 1-16,1 0-3 0,-5 0 4 0,-2-1 5 16,-7 1-3-16,-2 2-2 0,-3 3 1 0,-5 2-5 15,-5 4-5-15,-1 4-5 0,-12 5-6 16,-5 4-1-16,-7 6 3 0,-8 7 5 0,-11 2 7 0,-1 5 0 16,-3 7-16-16,0 7-32 0,3 0-47 15,10 5-55-15,4 3-64 0,11 2-76 16,10 5-98-16,15-8-6 0,16-7 403 0</inkml:trace>
  <inkml:trace contextRef="#ctx0" brushRef="#br0" timeOffset="81237.1371">19096 7861 0 0,'0'0'0'0,"0"0"0"0,0 0 0 16,0 0 0-16,0 0 0 0,0 0 0 0,0 0 0 16,0 0 0-16,0 0 0 0,0 0 0 0,0 0 0 15,0 0 0-15,0 0 0 0,0 0 0 0,-10-23 0 16,10 23 0-16,1 0 0 0,3 0 40 0,1 0 32 15,6 1 15-15,5-1 23 0,4 0-59 16,1 0-23-16,2 0-4 0,5 1-3 0,3 2 0 16,1-1 1-16,8 2 4 0,2-1 7 0,6-2 1 15,4 2 3-15,1-2 1 0,6 0-3 16,0 0-4-16,3-1-4 0,1 1-4 0,5-1 0 0,2 0 3 16,3-1 1-16,4-4 1 0,0 2 4 15,5-3-1-15,0-1 2 0,-2 2 1 0,1-3-2 16,-1 0 4-16,-1-1 4 0,3 2 3 15,-2-2 11-15,0-1-1 0,1 2 0 0,-3-2 2 0,1 3-14 16,-4-1-4-16,1 1-5 0,-4 0-8 16,-1 1-1-16,-1 1-2 0,-2-1-3 0,-2 2-1 15,-3-1-4-15,-4 3-2 0,-4-1-3 0,-7 2 0 16,0 0-1-16,-11-2-1 0,-1 3-1 16,-6-2-3-16,-4 1 2 0,-1 0 1 0,-6-1-1 15,-4 2 3-15,-4 0-4 0,-2 0 0 0,-7 0 6 16,0 0 11-16,-2 0 23 0,0 0 24 0,0 0 16 15,0 0 7-15,0 0-7 0,0 0-14 16,0-1-11-16,-2 1-9 0,2 0-10 0,-1 0-8 16,1 0-11-16,-1 0-10 0,1 0-6 0,0 0-5 15,0-1-8-15,-3 1-2 0,2 0-12 0,-3 0-19 16,-2 0-10-16,-3 0-23 0,-5 0-35 16,0 1-36-16,-4 2-77 0,2 0-96 0,-3 2-113 15,6-1-128-15,4-2 229 0</inkml:trace>
  <inkml:trace contextRef="#ctx0" brushRef="#br0" timeOffset="94240.1248">4810 8520 0 0,'0'0'0'0,"0"0"0"0,0 0 0 0,0 0 0 15,0 0 0-15,0 0 0 0,0 0 0 0,0 0 0 16,0 0 0-16,0 0 0 0,0 0 0 0,-38-32 0 16,32 26 0-16,2 2 0 0,-3 0 0 0,-3-2 0 15,1 2 0-15,-1-2 0 0,-1 0 0 16,-1-1 0-16,-5 1 0 0,5-1 0 0,-7 0 0 16,1 2 0-16,1-1 0 0,-2-1 0 15,-6 1 0-15,2 1 0 0,-6 1 0 0,2-1 0 16,-6 0 0-1,2 0 0-15,-2 0 0 0,2 2 61 0,-2-1 20 0,-1 0 1 16,3-1 0-16,-2 0-9 0,2-1-8 0,-1 1-9 0,-1 2-8 0,0-1-7 16,0 1-9-16,2 0-2 15,-1 0-4-15,0 0-4 0,-3 2-2 0,1 1-9 16,3 0-2-16,-6 0-4 0,3 2-5 0,-5 2 1 16,-3 3-5-16,2 0 1 0,-4 0 1 0,2 2-3 15,-2-2 5-15,3 0 2 0,1 0 2 0,3 0 3 16,0-2 2-16,-1 1-2 0,6-3 3 0,0-1 4 15,1 1 3-15,1-2 4 0,0-1 1 0,2 0-5 16,3 0-3-16,-2 0-4 16,-1 2-8-16,4-2 1 0,-4 2-6 0,3 0-2 0,-3 2-2 15,4 1-5-15,-4-2 1 0,-1 4 0 0,0 0-1 16,3 0 3-16,-2 0-1 0,-1 1-1 0,1 2 1 16,2 0-2-16,-1 2 1 0,-3-1 1 15,6 1-2-15,-4-1-2 0,7 0 2 0,2-1 1 16,-1-1 3-16,7 0 2 0,-3-1-2 15,5 0 0-15,-1 0-1 0,1 0-8 0,1 0 4 16,-1 0-2-16,0 1 2 0,-2 2 11 0,1 0 2 16,-1 1 3-16,-2 3 1 0,0-1-4 0,-3 1 0 15,1 2 0-15,-2 1 0 0,-1 0 0 0,0 2 2 16,-3-1 8-16,0 2-12 0,1 0 5 0,1-2-4 16,0 2-7-16,-1-1 9 0,1 1-3 0,-1-2 0 15,3 2-1-15,1 1-4 0,-1-1-2 16,2 1 3-16,3 2 1 0,-1-1 7 0,0 1 5 15,3-2 2-15,-4 2 8 0,5-1-1 16,-1 2 1-16,2 0 4 0,0 2-1 0,1 2 14 0,0 0 3 16,2 3-7-16,1 1-3 0,-2 1-11 0,4 2-9 15,-2 1-2-15,4 2 1 0,1 0-2 0,0 5-1 16,1-2 7-16,0 3-3 0,2 2-3 16,0-1-1-16,5-2-2 0,0 1 0 0,2-4 1 15,-1-2-1-15,8-2-6 0,-3-2-4 16,6-3 2-16,-2 1 1 0,2-2 4 15,1 0 8-15,0 0-3 0,1-1 3 0,2 2-4 0,-1-3-4 16,3 1-2-16,1 0-5 0,3 0 2 16,0-2 2-16,-1 2 4 0,1-2 5 15,3 1 0-15,1 1-1 0,0 0 0 0,1-3 1 0,3 2 2 16,2-3 0-16,-1 1-2 0,0-2 4 0,2-1 0 16,2 0 3-16,3-2 5 0,-1 1-4 0,3-3-2 15,3-3-1-15,-3 1 0 0,8-3 2 16,-2 2 3-16,1-3 2 0,3-2 3 0,-2 1-4 15,4-4-1-15,1-1 3 0,2-2-4 0,1 0 2 16,5-4 2-16,3-1-1 0,1-1 3 16,2 1-2-16,5-4 1 0,0-3-5 0,2-1-1 0,1 0-3 15,0 0-4-15,1-1 1 0,4 2-3 16,-2-1-1-16,2 2 2 0,-2-1-3 0,2 1 0 16,-1-3 0-16,-3 4-4 0,5-3 0 15,-3 1 1-15,5-2 5 0,0 1 0 0,1-1 3 16,-1-1-1-16,-2 1-2 0,1-1 2 0,-1-1-1 15,-4 0-1-15,3 0 2 0,-3 1 0 0,-2-1-1 16,0 0 0-16,-1-1-2 0,-3 4 0 16,-1-4-1-16,-2 2-3 0,-4 1 2 0,-2 0-2 15,-2 2 1-15,1 0 2 0,-2 1 5 0,-1-1 3 0,-2 0 3 16,-2 3 0-16,-2-2-2 0,-2 1-1 16,0 1-1-16,-3 0 0 0,-1 1 2 0,-3-1 0 15,1 0 2-15,-1-2 2 0,2 0 2 0,-1-1 3 16,0-1 0-16,2 0 2 0,-5-2 0 15,0-2-2-15,-2 1-1 0,-7-1-2 0,1 2 4 16,-5-2 3-16,-1 3 2 0,-7-3 6 0,-4 2 1 16,-2 0 9-16,-5-1 9 0,0-2 11 0,-2 0 13 15,-2 0 5-15,-2-3-1 0,-1-3-5 16,1-2-15-16,-3-1-7 0,0-1-6 0,-4-2-6 16,1-1-1-16,-2-2-6 0,0 2-3 0,-2-4-7 15,-2 1-3-15,-2-3-2 0,-1-1-2 0,-4-2-1 16,-1-1-1-16,-1 1-3 0,0-3-1 15,-4 0 0-15,1-2 2 0,-2-3-1 0,0 0-4 16,-2-2-1-16,1-1-3 0,-5-2 5 16,1 1-1-16,0-1 2 0,-3-1-2 0,2-3-2 15,-4-1 0-15,3-1 0 0,-4 0 1 0,0 0 0 16,-3-2 0-16,-5 1-3 0,-1-1-1 0,-6-3-1 16,-2 1-2-16,-5 2 2 15,-3 0 0-15,-3 2-1 0,-7 0-5 0,-5 3 1 16,0-2-1-16,-7 4 1 0,2-1 5 0,-8 0 1 0,2 4 2 15,-2 0 0-15,0 1 0 0,-1 2 1 0,-2 2 1 16,-3 2 1-16,0 8-3 0,-7 1-1 0,-6 8-4 16,-9 4-3-16,-9 6-3 0,-10 8-5 0,-9 1-3 15,-12 13-4-15,-9 7-4 0,-8 10-4 16,-11 6-11-16,-5 9-20 0,-6 6-27 0,-1 4-42 16,-3 6-58-16,0 5-105 0,7 5-161 0,4 2-167 15,52-15-68-15,42-17 687 0</inkml:trace>
  <inkml:trace contextRef="#ctx0" brushRef="#br0" timeOffset="96661.8521">7894 8988 0 0,'0'0'0'0,"0"0"0"0,0 0 0 0,0 0 0 16,0 0 0-16,0 0 0 0,0 0 0 15,0 0 0-15,0 0 0 0,0 0 0 0,0 0 0 0,0 0 0 16,-52-66 0-16,51 65 0 0,-1-2 0 15,0 1 80-15,1 0 78 0,-3-1-9 0,2 2-10 16,-1-1-12-16,1 2-16 0,0 0-24 0,1 0-22 16,1 0-32-16,0 0-44 0,-1 0-53 15,1 2 12-15,-3 5 0 0,1 3 25 0,-1 5 38 16,0 4-15-16,0 3 12 0,2 5-2 16,1 3 2-16,0 2-3 0,0 3-2 15,1 0 5-15,3-1-2 0,1 0 1 16,0 0 2-16,-1 0-3 0,2-2 3 0,0-4 1 15,-1 0 2-15,0-4 2 0,1 0-3 0,1-3 3 0,-1-4-2 0,-3-3-3 16,2-5 0-16,-2-2 0 0,-1-2 3 0,0-4 22 16,-2-1 43-16,1 0 62 15,-1 0 58-15,0-1 39 0,1-5-77 0,-1-7-68 0,3-5-70 16,-2-8-66-16,3-6 31 0,-1-4 5 0,2-5 6 16,2-3 4-1,-4 0 2-15,0-2 2 0,1-3-4 0,-2-1 0 0,-1 1-2 0,2 1 1 16,-1 3 5-16,-2 4-3 0,4 2 2 0,-4 4-4 15,2 5-3-15,1 4 0 0,-2 5-2 0,3 5-1 16,-2 4-7-16,1 5-29 0,-1 4-54 16,1 1-5-16,3 2-6 0,5 2 26 0,-1 5 49 15,5 2 7-15,1 7 12 0,4 2 5 16,-2 5 6-16,3 6-5 0,0 4 4 0,-1 2 0 0,1 1 3 16,0 1 8-16,-2-1-1 0,2 0 1 15,-4 1 0-15,1-4-4 0,-2-3-7 0,-3-2-20 16,-2-4-26-16,0-3-26 0,-2-2-27 0,-4-1-33 15,-3-3-51-15,-2-1-65 0,0-3-63 0,-3-2 126 16,-1-3 188-16,0-2 0 0</inkml:trace>
  <inkml:trace contextRef="#ctx0" brushRef="#br0" timeOffset="96885.2949">8081 9152 0 0,'0'0'0'0,"0"0"0"0,0 0 0 15,0 0 0-15,0 0 59 0,0 0 120 0,0 0-11 16,0 0-13-16,0 0-32 0,0 0-31 15,0 0-37-15,0 0-33 0,0 0-9 0,0 0 4 16,-32-98 11-16,42 86 4 0,-3-1-5 16,5-1-7-16,0 0-11 0,3-1-5 0,1 0-2 15,2 0-1-15,1-1-1 0,2 1-1 0,2 0 1 16,2-2-1-16,1 1 1 0,0 2-2 16,-1 2-13-16,0 0-30 0,0 1-59 15,-4 2-54-15,1 1-50 0,-2 1-41 16,0 3 26-16,-1-2 223 0,-3 1 0 0,-3 3 0 15,-6 0 0-15</inkml:trace>
  <inkml:trace contextRef="#ctx0" brushRef="#br0" timeOffset="97146.6306">8547 8728 0 0,'0'0'0'0,"0"0"0"0,0 0 0 0,0 0 0 16,0 0 0-16,0 0 0 0,0 0 0 16,0 0 0-16,0 0 0 0,0 0 0 0,0 0 0 15,0 0 0-15,-127 22 0 0,112-14 0 0,1 1 0 0,-3 1 60 16,4 1 33-16,-2 2-9 0,3-2-12 15,0 3-7-15,2-1-9 0,0 1-12 0,0 0-12 16,1 0-12-16,4 1-11 0,0-1-8 16,2 0 0-16,1 1-1 0,0-1 5 0,4 1 3 15,-2-2 2-15,0 1 3 0,4 1 0 16,0-4 0-16,3 0 3 0,2-1-4 0,3-2 1 0,-2 0 5 16,2-1 0-16,5-1 6 0,1-2 4 0,1-2 1 15,2-2-7-15,2 1-15 0,0-1-39 16,4-4-48-16,-3-3-53 0,5-2-79 0,-4-1-95 15,1-1 285-15,-6 1 22 0,-8 4 0 0</inkml:trace>
  <inkml:trace contextRef="#ctx0" brushRef="#br0" timeOffset="99825.8723">8681 8269 0 0,'0'0'0'0,"0"0"0"15,0 0 0-15,0 0 0 0,0 0 0 16,0 0 0-16,0 0 0 0,0 0 0 16,0 0 0-16,0 0 0 0,0 0 0 0,0 0 0 0,0 0 0 15,0 0 0-15,-28 8 0 0,25 2 0 0,1-2 0 16,-1 1 0-16,1 1 0 0,-1-2 0 15,2 1 0-15,1 0 21 0,-1 0 32 0,2-2-1 16,-2 1-4-16,1-1-8 0,0 1-8 0,0 0-9 16,0 0-5-16,0-2-3 0,1 2-1 15,0-1-2-15,2-1-3 0,-2 3-2 16,0-2-1-16,1 0 1 0,-1 1 3 31,0-1 2-31,0 1 1 0,-1-1 2 0,1 1 1 0,-1-1 0 0,0 1 1 0,2-2 1 0,-2 2 6 0,1-1 3 16,0-2-2-16,1 2 0 0,-1-2-5 0,0 2-1 0,0-4 5 15,0 2 0-15,2-2 2 16,-2-1-2-16,2-1-2 0,-2 0 5 0,-1-1 18 16,0 0 27-16,0 0 35 0,0 0 23 0,0 0 7 0,0 0-14 15,0 0-28-15,0 0-34 0,0 0-30 16,0 0-25-16,0 0-23 0,0 0-22 16,0 0-22-16,0 0-26 0,0 0-25 0,0 2-35 15,0 1 51-15,1 1 29 0,0 1 39 0,0 4 56 0,1 2-26 16,-1 1 4-16,0 3-1 0,1 1-1 15,-1 1 0-15,1 3-1 0,-1 0 1 0,2 0-2 16,-1 2 3-16,0-3-1 0,0 2-2 0,2-1 4 16,0-1-2-16,-2 0 1 0,2-2 2 0,0 1-3 15,-2-4-2-15,2-1 0 0,-1-1-3 16,-1-2 4-16,-1-1 0 0,0-2 1 0,2-2 2 16,-2-3-2-16,2-1 8 0,-3-1 20 0,1 0 24 15,-1 0 33-15,0 0 36 0,0 0 23 0,1 0 14 16,0-5 10-16,3-2-93 0,0-5-45 15,2-4-42-15,1-7-45 0,3 0 53 0,0-3 2 16,-1 0-2-16,1 0 4 0,-1 1-5 0,0 2 0 16,-3 2 1-16,0 6-3 15,-2 2-2-15,0 5-1 0,-2 4-22 0,-1 2-47 0,0 2-76 16,2 0 1-16,2 0 14 0,4 0 43 0,0 2 74 16,-1 3-2-16,4 3 4 0,0 1 5 15,-1 1 3-15,1 1 4 0,-1-2-1 0,2-1 6 16,1-1 1-16,-2-1 3 0,0-3 4 0,0 1-2 15,-2-2 6-15,1-2 2 0,-1 1 5 0,0-1 11 16,0-1 6-16,-3-3 10 0,1-2 5 0,2-2 1 16,-1-2 0-16,-2-1-7 0,0-2-5 0,1-1-8 15,1 0-5-15,-2-2 0 0,-2 1-4 16,2 1 2-16,-2-2 2 0,-1 0-6 0,0 0-2 16,0 0-9-16,0 0-5 0,-2 1-3 15,-1 1 1-15,0 2 3 0,-1 1 3 16,2 3 1-16,-2 2 0 0,0 3 0 0,0 0-12 0,0 2-28 0,0 1-42 15,0 0-60-15,0 0-43 0,0 0-6 0,0 3 43 16,1 0 59-16,2 2 51 0,-2 1 29 16,3-1-1-16,1 1-5 0,-2-1 3 15,2 1 1-15,-1-2 0 0,2 1 1 0,-2-2 0 16,1-1 3-16,0-1 1 0,-3 0 7 0,4-1 5 16,-3 0 11-16,-1 0 20 0,3 0 23 15,-3-2 21-15,4-1 0 0,-1-3-15 0,-2-1-17 16,3-1-20-16,-3 0-7 0,4-2 0 0,-5-1-8 15,3 1 0-15,-1 1 4 0,-3 0 2 0,-1-1 6 16,0 2-2-16,0 0-6 0,0 0-7 0,-6 2-10 16,1-1-4-16,0 1 1 0,0 1-3 0,0 2-3 15,0 0-9-15,0 1-18 0,-1 2-20 16,-1 0-24-16,2 0-20 0,-2 5-8 0,-3 2 0 16,2 1 6-16,0 2 18 0,1 2 9 15,-2-1 13-15,4 3 16 0,0 0 5 0,0-1 5 0,2 0 6 16,2 1-1-16,1-1 5 0,0 0 5 15,0-1 2-15,0 1 2 0,4-1 1 0,2-1-3 16,1 0 2-16,-1-2 4 0,2 0 3 0,1 0 5 16,1-2 0-16,1-3 2 0,-1 0 7 15,0-4 13-15,2 0 14 0,2-1 17 0,1-6 12 16,-3-4 1-16,5 0-5 0,-4-4-16 0,5-2-11 16,-5-2-9-16,4-1-6 0,-5-3-3 0,5 0-2 15,-5 1-10-15,0-3 3 0,0-2 2 0,-1 2-4 16,-4-1 4-16,1 0 2 0,-6 5-3 15,0 2 7-15,0 1 0 0,-2 3-6 0,-2 6 1 16,2 2-2-16,0 2 3 0,0 3-18 0,0 2-42 16,-1 0-70-16,1 0-74 0,0 0-37 15,0 1 42-15,0 5 65 0,1-1 68 0,4 2 52 16,-3 1-6-16,0 1-1 0,1-2 0 0,1 0 1 0,-2 0 0 16,3-2 2-16,-1 1 0 0,-2-2 0 15,2 1 2-15,0-2-1 0,-3 1 2 0,1-3 2 16,4 0 1-16,-5 1 6 0,0-2 5 15,-1 0 7-15,1 0 20 0,-1 0 26 16,0 0 38-16,1 0 29 0,1-2 15 0,0-1-46 16,2-4-42-16,1-3-42 0,0 1-38 0,3-5 19 15,-3-1 1-15,3 2 0 0,0-2 5 0,-2 1-2 0,1 0-3 16,2 0 2-16,-1 0-8 0,-1-2 2 16,0 3 1-16,2-1-3 0,-1 3 6 0,-2 1-5 15,-1 3-1-15,-3 3-4 0,1 0-14 0,-2 3-27 16,2 1-41-16,-2 0-23 0,0 0 2 15,0 0 18-15,1 0 30 0,1 2 21 16,1 3 4-16,-1 1 4 16,2 1 11-16,-3 2 6 0,1 0 4 0,4 3 11 0,-5-1 0 0,5 0 1 15,-3-3 6-15,5-2-1 0,1-1 6 0,0-1 8 0,0-2 1 16,2-1 12-16,0-1 3 0,-1 0 2 0,4-5 4 16,-4-1-3-16,4-1-4 0,-1-1-1 15,-1-3-2-15,0 0-5 0,2-1-2 0,-4 3 0 16,3-5-7-16,1 1-1 15,-3 1-4-15,3-1-7 0,-2 0 4 0,0 2-6 0,-1-1 1 0,2 2 1 16,-3 1-6-16,-1 0 3 0,-3 3 0 16,-2 0 2-16,-1 0 5 0,-2 2-3 15,-2-1-3-15,0 1-1 0,0-1 3 0,0 3 2 0,-2-1-10 16,0 2-19-16,-5 1-29 0,1 0-26 16,-2 0-12-16,-1 4-6 0,-1 3 12 0,0 1 9 15,0 2 16-15,-2 2 21 0,2 1 6 0,0 1 12 16,0 1 7-16,2-1-4 0,4-1 2 15,-2 1 1-15,4-2 1 0,1 0 3 0,-1-2 0 16,2-2 1-16,0 0 0 0,0-1 1 0,0-3 2 0,3-1-1 16,3-1 13-16,-3-2 24 0,4 0 25 15,-2 0 28-15,4-5 4 0,0-3-9 0,1-1-19 16,1-1-18-16,0-4-13 0,0 0-9 0,3 0-1 16,-2 1-1-16,-2 0-5 0,0 2 0 15,-4-1-8-15,1 4-4 0,0 0-6 0,-4 3-19 16,1 2-31-16,1 3-25 15,-3 0-15-15,4 0 2 0,-2 2 23 0,0 2 14 0,3 3 18 0,-1 3 13 16,-2 3 8-16,2-2 9 0,-2 2 6 16,4-1 0-16,2-1 9 0,0-3 9 0,1-2 12 15,2-4 15-15,3-2 5 0,-1-1 7 16,2-7-2-16,1-2 1 0,-2-3 0 0,2-1-2 0,-1-2-6 16,-4-3-7-16,2 0-2 0,-3-1-7 15,-4-1 0-15,-3 1-5 0,1-1-4 0,-2 1-1 16,-3 0-5-16,-1 3-5 0,0-3-1 0,0 2-9 15,-2-1-4-15,-5 2 3 0,3 1-2 16,-3 0 11-16,-1 2 6 0,2 1-3 0,-2 4-6 16,0 3-16-16,2 3-29 0,1 2-47 0,0 1-44 15,-1 1-18-15,1 6 11 0,0 4 41 0,-3 5 46 16,4 2 28-16,-1 2 11 0,2-1 6 0,3 3 3 16,0-4-3-16,1 0 4 0,7 0 4 0,-2-2-1 15,0-2 5-15,3-2-1 0,1-1-1 16,-2-3 3-16,-2-2-2 0,1-1 4 15,3 1 4-15,-2-4 6 0,1-1 9 0,0-1 8 0,1 0 5 16,2 0 0-16,1-3-3 0,-1-2-2 16,5-1-5-16,-2 1-2 0,5-3-10 0,0 1-7 15,4 0-6-15,-3 0-10 0,-1 3 2 16,-5-1-3-16,3 2-3 0,-4 1 0 0,1 2-6 16,-4 0-5-16,-3 3-8 0,-3 2-9 0,2 2-7 15,-4 0 1-15,-3 2 10 0,0 1 10 0,0-1 13 16,-3 3 7-16,-5-1 0 0,4 1 6 0,-4-1-1 15,0-3 5-15,-2 1 3 0,2-1 0 0,2-1 0 16,-1-3-3-16,-1 2 0 0,6-5 3 16,-1 1 12-16,2-1 15 0,1-1 18 0,0 0 13 15,0 0 8-15,0 0 1 0,2-4-53 0,4-2-26 0,2-2-29 16,3-3-24-16,6-2 32 0,1-5 8 16,3 1 6-16,1-4 4 0,-1 0 1 0,0-2-2 15,0 2 3-15,-1 1 3 16,1-4-1-16,0 0-7 0,-2-1-16 0,1-1-5 15,0-2-1-15,-4 0 5 0,-2-1 15 0,-4-1 9 16,-2-2 7-16,-3 4 9 0,0 1 11 0,-3 5 15 16,-2 4 14-16,-2 3 11 0,0 3 7 0,-3 2-11 15,4 3-7-15,-1 4-52 0,1 2-108 16,0 1-97-16,1 2-6 0,-4 5 33 0,3 4 87 0,-2 4 89 16,-3 3-4-16,4 2-1 0,-1 2 3 15,0 2 1-15,1 0 3 0,2 0 1 0,0-1 1 16,5-4 0-16,4-1-1 0,2-5 2 0,3-3 4 15,5-2 6-15,2-1 6 0,0-3 5 0,4-3 3 16,1-1 1-16,4 0 2 0,0-2 4 16,0-5-1-16,2 0-2 0,0-3-7 0,2-4-9 15,-3 1-6-15,-1-2-6 0,-3-2-1 0,-1-1 3 16,-5 2 2-16,-3-1 8 0,-4 0 1 0,-5 1 0 16,-2-1-4-16,-6 2-13 0,-1 0-14 0,-1 2-9 15,-7 1-21-15,-3 3-19 16,-6 4-14-16,-3 1-7 0,1 2 17 0,-3 2 42 0,1 0 46 15,0 7 27-15,-2 0 0 0,3 5-26 0,3 3-29 16,3 4-15-16,4 1 3 0,4 2 5 0,5 1 7 16,1-1 5-16,9-1-6 0,10-3-12 0,4-2-50 15,8-2-105-15,-2-5-255 0,-9-3 411 16</inkml:trace>
  <inkml:trace contextRef="#ctx0" brushRef="#br0" timeOffset="100390.5546">12082 9511 781 0,'0'0'17'0,"0"0"16"16,0 0 20-16,0 0 3 0,0 0-2 0,0 0-18 15,0 0-9-15,143-43 4 0,-104 40 7 0,5-1 6 16,5 0 11-16,8-2 16 0,5-3 10 16,9-1 5-16,4-1-5 0,7 0-17 15,4-1-15-15,0 2-16 0,5 0-12 0,0 1-4 16,1 0-4-16,3 0 2 0,0 1 0 0,-2 0-2 0,-1 1 0 16,-4 3-3-16,-4-1 0 15,-5 4 0-15,-5 0-1 0,-4 1-2 0,-5 0-7 0,-4 3-11 16,-3 2-28-16,-4 2-75 0,-4 4-157 15,-14-3-282-15,-13 1-302 0</inkml:trace>
  <inkml:trace contextRef="#ctx0" brushRef="#br0" timeOffset="102811.2547">15277 9285 0 0,'0'0'0'0,"0"0"0"0,0 0 0 0,0 0 0 16,0 0 0-16,0 0 0 0,0 0 0 16,0 0 0-16,0 0 0 0,0 0 0 0,0 0 0 15,0 0 0-15,0 0 0 0,0 0 0 16,0 0 0-16,0 0 0 0,0 0 0 0,2 0 0 0,-2 0 0 15,0 0 0-15,1 0 0 0,-1 0 0 16,1 0 0-16,0 0 0 0,2 2 0 16,-2-1 0-16,4 1 0 0,-1-2 0 0,1 3 0 0,1-2 0 15,3 2 110-15,3-2-32 0,2 0-19 16,1 0-13-16,1-1-6 0,1 1-8 16,1 1-3-16,2-1-7 0,0 0-3 0,-3 0 0 0,2-1-1 15,-2 0 0-15,2 0-1 0,-2 0 0 0,-2 1 2 16,4-1 1-16,-3 0 6 0,4 1 2 15,-1-1 2-15,3 0 6 0,2 0 2 0,-1 2 3 16,5-5-1-16,-3 1-4 0,2 0-8 16,3-1-5-16,0 1-2 0,0-1-4 0,1 1-2 15,0 1 1-15,0-1-2 0,0 0 1 0,2-2-4 0,-2 2-1 16,1-2 3-16,3 2 0 0,0 1 3 16,1-3-1-16,2 1-4 0,-1 0 0 0,0 1 2 15,3-1-1-15,0 1 2 0,1 1 0 0,0-1-1 16,-1 0-3-16,0 1 0 0,1 0 1 15,-1 1 2-15,2-2 1 0,1-1 1 0,3 1-5 16,-2 0-4-16,0 0-3 0,1 1 0 16,-3 0 0-16,1 1 1 0,3-1 1 0,-4 1-3 0,-1 1 1 15,3-1 2-15,-1-1-1 0,0 1 3 0,-2 0-2 16,-1 1-1-16,1-1 1 0,-1 0 0 0,1-1 1 16,0 1 1-16,-1-1 1 0,2 1 1 15,0-3 0-15,0 2-2 0,-1-1-2 0,1 1 0 16,1-1-1-16,-1 1 0 0,0-1 0 0,0 0-2 15,-1 2 1-15,-1-1-1 0,-1 1-1 0,-4-2 2 16,5 1-3-16,-3 0 2 16,-3 0-2-16,3 1 1 0,-2 0 1 0,0 0-1 15,0 0 2-15,0 0 1 0,1 0-1 0,2 0 1 0,-3 0-2 16,4 1 5-16,1-1-4 0,0 0 2 16,1-1 0-16,2 1-1 0,-2 0-1 0,0 1 0 15,-1-1 0-15,-1 0 0 0,-1 0-1 16,-3 1-2-16,3 2 0 0,-5-2-3 0,2 1 1 15,-2 0 4-15,1-1 0 0,4 1 2 0,-1-1 0 16,0-1-3-16,2 2 1 0,0-1 0 0,0-1 0 16,2 2 2-16,0-2 2 0,-1 0-1 0,1 1-1 15,-2-1-1-15,-4 0-2 0,4 0 1 16,1 0-1-16,-4 0 2 0,1 1 1 16,1-2-1-16,-3 0 0 0,4-1 1 0,0 2 0 0,-1-1 0 15,1 1 0-15,-1 0-1 0,1-1-2 0,1 0 0 16,0 0 0-16,3-1 1 0,2 2 2 0,-1-2-2 15,-2 1 0-15,2-1-1 0,-2 2-1 0,-3 0 3 16,2-1-2-16,-3-1 1 0,1 1 2 16,-1 0-2-16,-1 0 1 0,2 1 1 0,0-1 0 15,-1 0-1-15,0 0-3 0,-1-1 2 16,2 1-3-16,1 1 2 0,1 0 0 0,-2 0 1 0,1-2 1 16,0 2 1-16,1-1 1 0,0 2-3 15,-1-2 0-15,1 1 1 0,-4-1-2 16,0 1 2-16,-3-1 2 0,2 1 0 0,-1-1 3 15,-1-2-1-15,-1 2 0 0,-1-1 0 0,-2-1-3 16,-1 2-1-16,-1-1 0 0,-1 0-2 0,0 1 1 16,-1 0 0-16,-3 1-2 0,-2-1 2 0,-3 1 0 15,-2-2-2-15,-4 2 1 16,-2-1 2-16,-1 2 2 0,-3-1 8 0,-4 0 7 0,-2 0 15 0,2-1 20 16,-2 1 12-16,0 0 7 0,0 0-5 0,0 0-15 15,0 0-14-15,0 0-16 0,0-1-15 16,-2 1-14-16,2 0-17 0,-1 0-18 0,-1 0-29 15,-2 0 1-15,-2-1-2 0,-4 3-6 0,-1 2-1 16,-3 1-39-16,0 2-44 0,2 0-54 16,-4 2-47-16,1 0-38 0,-2 1-49 0,-1 1 67 15,5-1 281-15,4-6 0 0</inkml:trace>
  <inkml:trace contextRef="#ctx0" brushRef="#br0" timeOffset="104481.3396">21741 10281 0 0,'0'0'0'0,"0"0"0"15,0 0 0-15,0 0 28 0,0 0 35 0,0 0-30 16,0 0 42-16,0 0 32 0,0 0 24 16,0 0 5-16,0 0-3 0,0 0-14 15,0 0-18-15,0 0-16 0,9-46-16 0,-9 42-8 0,1-2-6 16,-1 0 0-16,2 0 3 0,-2-1-10 15,0 0-4-15,0 0-7 0,2-1-7 0,-2 0 3 16,1-1 3-16,-1 0-2 0,0-2-2 0,0 0 6 16,-1-1-1-16,1-1-2 0,-4-1 0 15,2-2-5-15,0 1 0 0,-1-2 0 16,-1-1-3-16,1-1 4 0,0-1-8 16,-2-1-2-16,2 1-2 0,-1-3-7 0,0 0 3 15,0-3 2-15,3 0 3 0,-2-4 2 0,2 0-1 0,1-2 3 16,-2 0-5-16,2 2 1 0,7-2 4 0,-2 0-7 15,5 0-1-15,-3 0-5 0,4-1-8 0,0 0 1 0,5 0-1 16,0 1 1-16,0-1-1 0,4 0 1 16,0-2-4-16,2 2 2 0,1-2-2 15,0 1-1-15,0 1 7 0,3-1-1 0,1 0 0 16,2-2 2-16,0-1-7 0,1-1 0 0,-2 0 6 16,1 1-2-16,-1 0 3 0,1-1-1 15,-3 3-3-15,2-1 1 0,-2 1 3 0,-1 0 3 0,-2 1-1 16,-2 1 4-16,-2 1-6 0,0 1 3 15,-5 1 0-15,2 1 2 0,-5 2 6 16,0 1-1-16,2 3-2 0,-5-1-2 0,1 1-6 0,1 0-1 16,-3 0 1-16,1 0 0 0,-2 1 5 0,0 1 1 15,-2 3-2-15,1 0 0 0,-1 0-1 16,-3 4-4-16,3-2-1 0,0 3 0 0,-2 1-6 0,2 0 1 16,-2 2 1-16,-1 0 1 0,1 2 2 15,-1 1-1-15,0 2-1 0,-1 2 0 0,1 0-3 16,-1 2 2-16,0 1-2 0,0-2-8 15,0 2-5-15,0 0-12 0,0 0-10 0,0 0-6 16,0 0-6-16,0 0-5 0,0 0-4 0,-2 0-4 16,1 0 23-16,-7 2 16 0,2 2 16 15,-3 1 16-15,-3 1-6 0,-2 2-3 0,2 1 0 16,-4 0-2-16,2 2-2 0,-3-1 1 0,1 1 0 16,2 0 1-16,-3 1 2 0,0-2 0 15,-1 3 0-15,0 0 1 0,-2 0-2 0,1-1 0 16,-3 0 3-16,-2 1 0 0,3 0 1 0,-2 1-3 0,-1 0-2 15,0-1-1-15,0 1 0 0,-1-2 2 16,2 4-2-16,-5-1 2 0,2 1-3 0,-3 1 2 0,2 0-1 16,1 2-1-16,1 1 4 0,3-2-4 15,-1 0 1-15,3 1 0 0,0-1-4 0,2 0 3 16,3 0 0-16,-1-1 1 0,2-1 3 16,0 1-1-16,0 0 0 0,2 0 0 0,-1-1-4 15,3-4 4-15,3 0-1 0,-2-4-1 0,5-1 1 16,0-2-6-16,2-1-2 0,1-2-6 0,1 0 0 15,0-2 4-15,0 0 6 0,0 0 19 16,0 0 17-16,3 0 15 0,-2 0-17 0,6-5-31 16,4-3-29-16,5 0-38 0,6-6-16 15,3-1-19-15,6-5-20 0,3 0-10 0,-2-3-2 16,2-3 8-16,1 0 13 0,-1-1 14 0,4-1 12 16,0-1 13-16,2 1 12 0,0-1 6 0,0 3 13 15,-3 2 9-15,-2 1 11 0,0 1 12 0,-1 2 15 16,-3 5 15-16,0-1 16 15,0 5 6-15,-2 4-5 0,-1 5-14 0,-2 3-21 16,-3-1-15-16,-3 6-8 0,0 4-2 16,-5 4 11-16,0 3 11 0,-4 3 12 0,1 2 6 0,-3 2-3 0,-3 2-1 15,-1 4 3-15,-4 2 7 0,-1 5 8 16,-2 4 9-16,-6 4 3 0,-3 4-5 0,-1 3-4 16,1 1-56-16,-3 3-89 0,4 3-114 0,2-16-272 15,3-12 345-15</inkml:trace>
  <inkml:trace contextRef="#ctx0" brushRef="#br0" timeOffset="109548.1475">1972 12287 0 0,'0'0'0'0,"0"0"0"15,0 0 0-15,0 0 0 0,0 0 0 16,0 0 0-16,0 0 0 0,0 0 0 0,0 0 0 16,0 0 0-16,0 0 0 0,10-94 0 0,0 87 30 15,-1 1 55-15,0-1-10 0,3 0-4 0,-1 2-5 16,1-2-3-16,1 2-12 0,3 0-14 0,3 1-9 16,1 1-11-16,2 1-4 15,7 0-2-15,2-1-3 0,2 1 2 0,5 2 3 0,2-4-2 16,1 2 4-16,3-3-2 0,4 0 2 15,1 0 2-15,3-3 1 0,0 3 4 0,5-3 3 0,-2 0-2 16,4-1 6-16,2 0 8 0,1-3 6 0,4 0 9 16,1 1 3-16,4 0-7 0,1-1-5 15,2 0-8-15,3 1-7 0,2-1-1 0,5 1-3 16,0-1-5-16,5 1 3 0,3-1-4 16,0 2-1-16,1-1-2 0,1 2-5 0,-7 1-3 15,3 1-1-15,0 4 0 0,-5-2-1 0,3 2 0 16,-5 0-2-16,-1 0-3 0,-2 3 0 0,1-1-1 15,-7 0 4-15,3-1 1 0,-3 1 2 0,0 1 3 16,1 0-1-16,-2-1 2 0,-1 0 4 0,0-2 0 16,-2 3-1-16,-5-2 0 0,0 1-3 0,-5 1-2 15,-5 0-3-15,-1 0-2 16,-8 2 0-16,1 1 0 0,-11 0 0 0,3 1-2 0,-6 0 2 16,-4 1-1-16,0 0-2 0,-8-1 1 15,-1 2-2-15,-1-1 1 0,-4 1-1 0,-2 0 0 16,-1 1 4-16,-2 1 1 0,-2 1 11 0,-1 2 8 15,-1-1 1-15,-1 4-7 0,-1 0-26 0,-3 3-43 16,-1 3-58-16,0 0-95 0,0 2-195 16,0-4-215-16,-2-7 497 0</inkml:trace>
  <inkml:trace contextRef="#ctx0" brushRef="#br0" timeOffset="114327.6593">7625 6232 0 0,'0'0'0'0,"0"0"0"0,0 0 0 0,0 0 0 16,0 0 0-16,0 0 0 0,122-69 45 0,-114 63 156 15,-6 1 5-15,1-1-7 0,-2 1-19 16,-2-2-39-16,1-2-33 0,0 1-23 0,-5-4-19 15,0 0-8-15,-4 0-3 0,-2 1-13 0,-3-2-10 16,-2 1-14-16,-3 1-16 0,-4-1-4 0,-2-1-1 16,-6 3-1-16,1 0 1 0,-5 0 3 0,-1 1 3 15,-4-1 4-15,1 0 1 16,-2 3 3-16,-2-4-2 0,0 1-1 0,-4-1-1 0,3 0 0 16,-5 2-1-16,0-3-1 0,-1 3-1 15,0-2 1-15,-4-1 0 0,-4 1-2 0,-3 2 0 16,-1-3 0-16,-4 1-1 15,-3 1 1-15,-3 1 1 0,1-1-1 0,-2 0-1 16,-2-1-1-16,3-1 1 0,0 2-1 0,1-4 2 0,0 1 2 16,-1 0-1-16,0 1-1 0,3-1 0 0,-2 2 0 0,-3 2-2 15,2 0 0-15,-5 2 0 0,-2 1 0 16,-8 4 2-16,-3-1-1 0,-4 3 0 0,-5 0 1 16,-2-2 0-16,-3 7-3 0,2-2 1 0,-3 2 1 15,-3 0-1-15,5 0 4 0,-1 0 0 16,3-3-1-16,4 0 0 0,6 1-1 15,8-2-1-15,1 1 0 0,4 1-4 16,5 0-1-16,1 0-2 0,1 3-2 0,2 1-1 0,6 0 1 0,1 2-2 0,1 2-2 16,-1 2 0-16,-1 3-4 15,-4 3 1-15,3 4 4 0,-4 3 0 0,-1 2 5 16,2 2 1-16,-4 3 1 0,2 1 3 0,0-1-2 16,5 3 1-16,2-1 2 0,2 0 0 0,3-3 0 15,5-2-1-15,8-3-3 0,4-1-1 16,1-2-5-16,7-1-5 0,1 1-3 0,2 1 1 15,-1 1-1-15,2 3 1 0,4 0 2 0,-2 3-2 0,3 0 4 16,1 0 5-16,2 1 1 0,0 2 3 16,0-1-5-16,6-2 1 0,0 2-1 15,2 0-8-15,2 0 4 0,2 2-3 16,3 0-1-16,-1 5 5 0,4-4-2 0,0-1 0 16,2 3 0-16,0-3-2 0,0 2 2 0,5 3 2 15,4 0 2-15,2-2 3 0,7 2-1 16,3 2-1-16,2-1 3 0,9-2 1 0,4 3 6 0,5-4 5 0,10 0 1 15,4 0-1-15,4-1-2 0,7 0-1 16,2 0-1-16,6-1-1 0,2 0 3 0,8 0 0 16,3 1 2-16,5-2 1 0,2 3 0 0,6-4 0 15,0 2 1-15,2 0 0 0,5-4 2 16,-1 0 0-16,5-2 1 0,1-2 0 0,0-1 2 16,6-3 1-16,-2-4-2 0,6 1 0 0,2-5-4 15,6-2 3-15,3-4-4 0,8-1 6 0,2-7 3 16,6 1 3-16,3-3 8 0,3 0-4 0,1-2 1 15,3-3-2-15,-3 0-4 0,0-3 5 0,-1-2-3 16,-2-3-2-16,-1-1 1 0,-1-5-2 16,-3-3-1-16,-1-1 3 0,-3-4-3 15,-5-1 0-15,-4-4-3 0,-4 1 0 0,-1-4-1 0,-6-3-1 16,0-1 0-16,-5 0 3 0,-3 0 0 16,-5-1 0-16,-2-1 3 0,-5-3 3 0,-5 0 3 15,-7-3 7-15,-6-2 6 0,-7 3 4 16,-5 0 4-16,-5 1 3 0,-8-1 1 0,-6 2 1 0,-6-1-1 15,-7 2-1-15,-7 1 3 0,-9 1 7 16,-7 2 3-16,-9-2 6 0,-4 2-10 0,-6-2-16 16,-8-3-17-16,-5-2-22 0,-11-5-5 15,-8-4-7-15,-3 0-1 0,-10-2 4 0,-5-2-3 16,-6 0 1-16,-6-1 0 0,-8 0-1 0,-7 0 0 16,-7 4 2-16,-9-4 0 0,-6 4-2 0,-9-1 2 15,-9-1 0-15,-7 5-1 0,-11 3 10 0,-6 5-9 16,-9 4 1-16,-10 8 1 0,-9 5-9 15,-8 7 8-15,-10 7 1 0,-6 8 2 0,-9 3 2 0,-8 16-1 16,-7 8 1-16,-3 9-2 0,-7 9-2 16,2 10-18-16,0 7-65 0,3 5-72 0,7 5-92 15,12 4-83-15,12-1-70 0,18 1-77 0,50-15-70 16,45-20 438-16</inkml:trace>
  <inkml:trace contextRef="#ctx0" brushRef="#br0" timeOffset="115842.3752">7013 8474 0 0,'0'0'0'0,"0"0"0"0,0 0 0 16,-122-129 0-16,92 98 1 0,2 0 77 15,-3 2-21-15,-1 5-15 0,-1 2-17 0,-4 0 1 16,-1 4-2-16,0-1-6 0,-2 2-1 16,-1 1-6-16,-2-1 1 0,-4 1-4 0,-1 2-5 15,0-1 3-15,-6-3 2 16,-2 3-1-16,-2 2 9 0,-4-2 3 0,-3 1 3 16,-3 1 5-16,-4-1 0 0,-1 2 4 15,-6-2 0-15,0 2 3 0,-3 1 2 0,-1-2-3 0,-5 2 1 0,-3-1-4 0,0 1-5 16,-4-1-4-16,-1 3-4 0,-2-1-5 15,-2 2-4-15,0-2-1 0,-2 5-2 0,-4 0-2 16,-4 1 1-16,-3 4-1 0,-3-1-2 16,1 6 3-16,-4 2-1 0,-2 8-2 0,-2 0 2 0,-1 5-5 15,-1 3-1-15,-3 4 1 0,3 3-3 16,-3 3 3-16,3 4 1 0,-4 5 0 0,4 1 5 16,3 6 6-16,3 1 1 0,6 1-2 15,9 3 1-15,4-1-5 16,8 2-3-16,6 1-2 0,7 0-4 0,8 5 0 0,4 3-1 0,7 2-1 15,7 5 3-15,2 4-5 0,8 1 2 0,4 1-1 16,7-1-2-16,4-1 5 0,6-2-2 0,5 0 3 16,5-1 1-16,7 1-2 0,6 0 1 15,2-1-1-15,9-1 2 0,6-3 2 0,4-2 2 16,6-3 3-16,5-6 1 0,6-3 2 0,6-5 4 16,10 0-1-16,8-6 0 0,7-4 1 0,6-6-1 15,14-3 0-15,11-7 4 0,10-7-2 16,11-7 3-16,11-7-2 0,11-1 1 0,13-9-2 15,9-7 0-15,8-4 3 0,13-3-1 0,7-3 5 0,4-3-4 16,7 0 0-16,5-1 5 0,-4 2-1 16,3 3 9-16,-8 3 3 0,-4 3-6 15,-10 2-13-15,-8 3-37 0,-13 1-58 0,-9 4-77 0,-12-2-102 16,-6 2-111-16,-38 2 103 0,-37 3 269 16</inkml:trace>
  <inkml:trace contextRef="#ctx0" brushRef="#br0" timeOffset="117525.0222">8498 10153 0 0,'0'0'0'0,"0"0"0"16,0 0 0-16,0 0 0 0,0 0 0 0,0 0 0 15,0 0 0-15,0 0 0 0,0 0 0 0,0 0 0 16,0 0 0-16,0 0 0 0,11-39 0 0,-6 36 0 16,-1-1 0-16,1 1 0 0,-1-1 0 0,2 0 0 15,-1 0 0-15,3-1 0 0,-4 2 0 16,3 0 0-16,-1 0 14 0,-1 0 14 0,4 1-4 16,-4-2-8-16,1 2-4 0,0-2 2 0,0 2-1 15,4-1 2-15,-1 2 3 0,1-3 2 0,1 2 6 16,3-2 1-16,1 0 2 15,1 0-2-15,5 1-7 0,-2-2-4 0,2 2-5 0,2-1 0 16,-1 1-4-16,-2 1-3 0,1 1-1 16,-1 1-1-16,0-1-2 0,0 1 2 15,-1 0-1-15,-1 0 1 0,1 0-2 0,-3 0-2 0,-1 1-3 0,-2 2-5 16,-2 0 1-16,-1 1-3 0,-3-1-5 16,-2 2-5-16,2-1-4 0,-3 2 0 15,3 1 3-15,-4 0 4 0,4 1 3 0,-2 2 4 0,2 1 2 16,2 1 3-16,-3 2 3 0,0 2 0 0,3 2 2 15,-2 0 4-15,-1 1-4 0,2 3-2 16,-2 1 1-16,-2 1-1 0,2 1 10 0,-3 0-1 16,-1 1 5-16,-2 1 1 0,0 2-4 0,0-1-1 15,-4 3-4-15,0-2-6 0,-3 3 2 16,1-3 2-16,-1 2 2 0,2-2 2 0,-4-1-3 0,4 1 1 16,-1-2 0-16,-2 0 2 0,2-1-2 15,0-1 0-15,-2 2-1 0,3-1 0 0,-1 0 2 16,2 1 3-16,-3-4-1 0,2 2 1 15,1-2-2-15,-2-1 0 0,2 1-1 0,-2 0 3 16,0 0 1-16,-1 0 1 0,3 1 3 0,-4-1 0 16,-2 0-2-16,0 0-2 0,1 1 1 15,-1-1 0-15,0 2 0 0,0-3 1 0,1 2 2 0,-2-2-1 16,1 0 3 0,-1-1 0-16,0-2-2 0,1 1-1 0,0-4-3 0,1 0-4 0,3-1-2 15,0-1 1-15,-2 0-1 0,1 1 0 0,1-2 0 16,-1 0-1-16,3 1 0 0,-3-1 1 15,1-1-2-15,1 1 3 0,0-1 1 0,0 0 0 0,2 0 2 16,-1-1 1-16,0 0 0 0,-2-1 4 16,1 0 5-16,3-2 7 0,-4 0 7 15,3 1 4-15,-3-2 0 0,3-1-3 0,-2 0-2 0,1-1-5 16,2-3-5-16,-1 1-3 0,2-2-4 0,-2 0-1 16,2 0-1-16,0 0 2 0,1 0-6 15,0-1 0-15,0 0 0 0,0 0-3 0,0 0-8 16,0 0-28-16,0 0-43 0,0 0-59 15,0 0-72-15,0 0-56 0,0 0 256 0,0 0 8 0</inkml:trace>
  <inkml:trace contextRef="#ctx0" brushRef="#br0" timeOffset="117857.5375">8655 11408 109 0,'0'0'27'0,"0"0"12"0,0 0 11 0,0 0-51 16,0 0-123-16,0 0 24 0,0 0 100 15,0 0 0-15,0 0 0 0,0 0 0 0,0 0 0 0,0 0 0 16,0 0 0-16,0 0 0 0,-56 143 0 0,51-114 0 16,-1 3 0-16,-2 0 0 0,4 2 0 0,-5-1 0 15,2-3 0-15,3 0 0 0,0-3 0 16,0-2 0-16,4-2 0 0,-1-3 0 0,1-3 0 15,0-6 0-15,0 0 0 0,3-5 0 16,3-2 0-16,-2-3 124 0,4-1 57 0,2 0 3 16,1 0-25-16,3-5-34 0,2-3-32 0,5-2-23 15,4-3-17-15,2-3-10 0,6-4-7 16,3 2-11-16,0-4-8 0,0 0-21 0,3-1-40 16,2 1-61-16,-1 2-110 0,0 1-151 0,-12 5-10 15,-9 5 376-15</inkml:trace>
  <inkml:trace contextRef="#ctx0" brushRef="#br0" timeOffset="123607.1316">18303 15708 0 0,'0'0'0'0,"0"0"0"0,0 0 0 0,0 0 63 16,0 0 181-16,0 0-19 16,0 0-29-16,0 0-21 0,0 0-37 0,0 0-47 0,0 0-37 15,0 0-43-15,1-42-26 0,-1 42-22 0,0 0-23 16,0 0-16-16,0 0-25 0,0 3 23 0,0 3 32 15,-1 3 35-15,0 6 48 0,-2 2 6 16,-1 3-3-16,1 0-9 0,-2 1-11 0,1 0-9 0,2 0-3 16,-2-3 0-16,-1 0 0 0,4 0 2 15,-1-2 1-15,-2-1 4 0,3-2 1 16,-1-3-2-16,2-1 0 0,-1-2-1 0,0-3 0 16,1-2 15-16,0-1 34 0,0-1 49 0,0 0 59 15,0 0 41-15,0-2-28 0,0-4-50 0,2-6-62 16,1-3-58-16,3-5-8 0,4-5-2 0,0-4-1 15,1-5 0-15,1-3-2 0,0-2 1 0,2-4 2 16,-2 2-2-16,-1 1 3 0,1 2-2 0,1 2-3 16,-2 4 4-16,1 4-3 0,-3 5 1 15,-3 6 2-15,3 4-7 0,-3 4-2 0,-2 5-17 16,-2 1-28-16,3 3-21 0,-2 1-19 16,-1 6-1-16,5 6 20 0,-3 3 20 0,2 6 26 0,-2 3 19 15,2 6 12-15,-4 4 6 0,0 2-1 16,2 2 2-16,-1 0-4 0,-1-3-1 0,6-5-3 15,0-6-3-15,3-6 4 0,-1-7-2 0,-1-3 3 0,-3-3 3 16,2-2 6-16,-1-3 17 0,-3 0 15 16,3-1 16-16,1 0 7 0,-2-6-3 0,4-2-8 15,1-2-12-15,5-3-9 0,-3-3-8 16,4-4-1-16,-4-2-4 0,4-2-5 0,-4 0 0 16,3 0-5-16,-5 1-3 0,0 0 0 0,-2 2-7 15,-3 1-1-15,2 4-4 0,-2 0 0 16,-2 5 1-16,-2 6-3 0,-1 1-14 0,2 4-32 0,-3 0-42 15,0 0-1-15,1 4 7 0,1 3 25 16,0 5 38-16,3 1-2 0,-1 1 6 16,-1 2 4-16,5 2 3 0,2 0 4 0,0-1 2 15,2 1 4-15,4-3 0 0,3-1 3 0,-3-3 0 0,5-1-1 16,4-2 2-16,-1-3 1 0,2-1 3 16,-1-3 4-16,4-1-3 0,-2 0 5 15,-2-5-4-15,2-2 3 0,-4-1 2 0,-2-3 2 0,0 0 6 16,-2-3-1-16,-2-1 2 0,-4-2-4 0,0 0-1 15,-4-1-1-15,0 1 1 0,-2 0 3 0,-5 3-4 16,-2 0-1-16,0 3-4 0,0 2-11 0,-6 3-8 16,2 3-19-16,0 2-26 0,-2 1-15 15,-3 0-9-15,-1 3 4 0,-1 6 11 0,-1 2 13 16,-1 3 12-16,-2 2 3 0,3-1 8 16,1 2 4-16,3-1 2 0,1-1 4 0,4-3-5 15,5 1 3-15,-2-1 0 0,0-2 2 16,6 0 7-16,-2-1 0 0,3 0 2 15,1 1 4-15,3-2 1 0,-2-1 8 0,1 0 6 0,2-2 4 16,-1-2 7-16,0 0 1 0,5-3 2 0,-1 0 0 16,2-5-2-16,-2-2-3 0,4-1-1 15,1-2-3-15,-2 0-2 0,0 0 0 0,-3-2-3 0,3 0-2 16,-5 2 1-16,2 0-4 16,-3 2-1-16,-1-1-3 0,-1 5-8 0,-1 0-4 15,0 1-11-15,-4 3-8 0,2 0-4 0,-4 0-9 0,3 4 2 16,-2 1 1-16,3 0 2 0,-4 3 7 0,0 0 3 15,3 2 4-15,-4 0 4 16,4-1 6-16,-3 1 5 0,4-2 3 0,-3 0 4 0,4 0-2 16,-1-2 3-16,-1-1 3 0,4 0-4 0,-1-1 6 0,1-1 2 15,2-1 3-15,4-2 5 0,1 0 1 16,1-1 1-16,6-5 1 0,0-1-4 16,0-2-2-16,4-1-4 0,-6 0-2 0,2-2-3 15,-3-1-1-15,-7-1 3 0,5-2-5 16,-4-1 1-16,2-2-7 0,-1-2-4 0,-1-2 1 0,1-3-5 15,-1-2 2-15,1-1 1 0,-3 1-3 16,-2-1 1-16,0-1-1 0,-2 1 1 0,-2 2 0 16,-2-1 0-16,0 2 4 0,-1 0 3 15,-3 3 9-15,1 3 5 0,-2 1 4 0,0 4 1 0,0 3-3 16,0 2-1-16,0 4-3 0,-2 4-9 16,1 0-30-16,1 2-73 0,-2 0-30 0,1 3-19 15,-5 7 9-15,3 1 67 0,-5 6 30 16,1 5 26-16,-2 3 19 0,0 5 0 0,0 2 2 15,1 3 1-15,-2 1-4 0,7-2 3 0,-2-1-2 16,4-4 3-16,2-1 2 0,-1-3-4 0,4-3 1 16,1-1-1-16,1-2 4 0,0-1-2 0,1-3 2 15,2-2 0-15,-1-2-1 0,0-2 10 0,0-1 10 16,1-1 21-16,4-2 19 0,-1-3 8 0,0-2 7 16,2 0-11-16,2-8-8 0,-1 0-3 15,2-3-8-15,1-2-7 0,0-2-10 0,-1-5-6 16,3 0-12-16,-2-5-4 0,1-2-2 0,-3 3-5 15,0-3 8-15,-6 4 1 0,1 3 2 16,-4 4 9-16,-3 5-7 0,-2 3 7 0,0 5-2 16,-2 0-21-16,0 3-35 0,0 0-74 0,0 0-27 15,0 3 7-15,-3 3 23 0,0 2 60 16,-4 4 23-16,2 2 5 0,-3 2 12 0,0 0 3 0,5 1 1 16,-3 0 1-16,5-4 1 0,1 0 2 0,3-4 4 15,4-1 15 1,4-2 12-16,6 0 15 0,2-4 6 0,2 0-6 0,6-1-5 0,5-1-10 15,3-2-6-15,4-4 4 0,0-3-6 0,1-2 2 16,-4 0 0 0,4-3-6-16,-4 1 1 0,-3-1-2 0,-2-2 0 0,-4 1 4 0,-7-2 6 15,-2 3 4-15,-2-1 1 0,-5 1 4 0,-3 0-3 16,-3 1 0-16,-4 1-4 0,-2 1-20 0,1 2-20 16,-4 0-23-16,-4 2-24 0,-3 2-6 15,-2 2-1-15,-3 0 6 0,0 3 5 0,-1 0 2 16,-2 3 5-16,-1 4 1 0,1 3 6 0,0 2 7 15,-1 3 3-15,3 1 2 0,0 2 1 16,5 1 5-16,2 1 1 0,3 0 3 0,7-1 3 16,2-3-3-16,6 2 8 0,2-3 6 0,6-2 2 0,-1 2 9 15,8-2 4-15,1-1 9 0,4-2 8 16,5-3 2-16,1-3 3 0,7-4-1 0,5 0 0 16,-1-3 2-16,5-6 0 0,-3-4-1 15,-2-1-3-15,-5-3 0 0,-1-1-5 0,-2-2 1 16,-4-3 0-16,-2-2-11 0,-5-3-3 0,-1 0-12 15,-4-6-21-15,-3 2-3 0,-1-4-8 16,-2 1-7-16,-2-2 8 0,-1 1-7 0,-3 1 4 0,-3 0 9 16,-4 1 9-16,-1-1 12 0,-2 3 7 0,1 0 15 15,-2 8 8-15,-4 2 11 16,1 7-1-16,-1 7-19 0,3 6-56 0,-4 2-43 0,0 7-12 16,-5 8 6-16,-2 8 45 0,-4 7 39 15,-4 6 10-15,-1 7 8 0,-5 5 11 0,-1 4 2 16,4 3 6-16,-1 1-5 0,7 0-8 15,5-3-5-15,6-2-5 0,6-4 2 0,2-3-1 0,2-3 0 16,4-3 2-16,2-3-2 0,0-3 10 16,2-2-1-16,1-2 7 0,1-4 5 0,2-3-3 15,-1-4 6-15,3-3-9 0,-3-3-13 0,-1-3-37 16,1-2-61-16,-3-4-52 16,-3-1-76-16,-1 0-123 15,-2-3-233-15,-2-1 195 0</inkml:trace>
  <inkml:trace contextRef="#ctx0" brushRef="#br0" timeOffset="123745.5053">21186 15486 0 0,'0'0'0'16,"0"0"401"-16,0 0 31 0,0 0-123 0,0 0-100 16,-9-121-81-16,20 106-64 0,3-1-42 15,5 3-24-15,6 2-10 0,2 0-8 0,7 0 6 16,5 2 2-16,5 1 5 0,2 2 6 0,4 3-2 16,0-1-6-16,-1 4-37 0,0 0-97 0,-5 0-148 15,-4 0-165-15,-13 0-93 16,-11 0 549-16</inkml:trace>
  <inkml:trace contextRef="#ctx0" brushRef="#br0" timeOffset="124386.1635">22608 15166 707 0,'0'0'59'0,"0"0"20"0,0 0 54 0,0 0 15 0,0 0-1 16,0 0-16-16,-34-118-50 0,29 108-18 15,-1 0-12-15,0 0-17 0,-2 0 2 0,0 2 5 16,-1 0 5-16,-1 2 7 0,1 1-15 0,-2 3-18 15,-1 2-21-15,-1 0-20 0,-4 8-7 0,-3 2 1 16,-5 4 9-16,-3 3 5 0,-1 1 10 16,-1 2 0-16,3 0-2 0,1-4 1 0,6 1-3 0,2-4-2 15,7-1 0-15,2-1-5 0,2 0 1 16,3-1 0-16,1 2 1 0,3-1 8 0,0 1-4 16,5 0 3-16,5 2 4 0,4 1-4 15,3-1 6-15,5 1-1 0,5-1 4 0,3 1 3 0,5 0 4 16,0-1 0-16,1 2-4 0,-2-2-4 15,-3 1-3-15,-7 1 0 0,-2-1 1 0,-5 1 1 16,-7-2-1-16,-5 3-4 0,-5-2 1 16,0-1 4-16,-8 0 3 0,-8 3 7 0,-5-1 1 15,-6 0-3-15,-7 0-1 0,-2 0-6 0,-4-2-1 16,1-2 1-16,3-4 1 0,5-1 7 0,5-1 3 16,3-3-1-16,4-3-1 0,2 0-5 0,5 0-11 15,2-4-17-15,5-1-45 0,5 1-94 0,0-1-170 16,9-1-231-16,-2-1-104 0,-2 2 665 0</inkml:trace>
  <inkml:trace contextRef="#ctx0" brushRef="#br0" timeOffset="126457.7698">22908 15190 0 0,'0'0'279'0,"0"0"40"0,0 0-29 15,0 0-69-15,0 0-127 0,0 0-78 0,0 0-48 16,0 0-9-16,0 0 14 0,0 0 17 15,0 0 16-15,0 0 4 0,0 0 2 0,0 0 0 16,-131 68 0-16,118-49 1 0,0 1-3 0,3-1-2 16,2-2-1-16,5-1-6 0,1-1 5 0,2-1-1 15,0-2 2-15,5 2 5 0,3-2 5 16,3 2 7-16,2-1 10 0,2-2 10 0,1-1 10 16,6-2 3-16,3-3-3 0,3-1-2 15,2-4-6-15,1 0-1 16,1-2-5-16,0-4-2 0,1-2-4 0,-2-2-9 0,1-2-1 0,1-4-5 15,-3 0-4-15,1-1 2 0,-1-4-6 0,-2-2-8 16,0-2-8-16,-4-4-8 0,-1 1-7 0,-1-4-1 16,-2 3 1-16,-6-2 3 0,-3 2 8 0,-2 0 3 15,-3 1 6-15,-4 0 5 0,-4 2 0 16,2 1 2-16,-4 1-1 0,-2 0 0 16,-1 2 6-16,0 4 5 0,1 2 5 0,-1 4-3 0,-2 3-10 15,4 4-16-15,0 1-23 0,1 3-21 16,-2 1-15-16,0 1-6 0,-4 5 8 0,0 3 15 15,-1 1 15-15,-3 3 8 0,3 0 3 0,-3 0 5 16,3 0 2-16,1 1 8 0,3 0 4 0,-1-2-1 16,3-1 3-16,0-2-3 0,3-2 4 0,-1-1 0 15,1-1-1-15,-1-1 3 0,1-2-3 0,-1 2 2 16,2-2 3-16,0 1-1 16,-2 0 1-16,1 1 1 0,-1-1-5 0,-1 1 0 15,2 1 1-15,-3 0-4 0,0 3 1 0,-1 1 0 0,1 2 1 16,-1-1-1-16,1 3-3 0,-2 1 1 15,0 0-1-15,1 2 2 0,-1 1 2 16,4 2 1-16,-2 0-1 0,1 1-2 0,-1 1 4 0,4-1 3 16,0 0 1-16,1-2 2 0,0 0-4 0,1 0-6 15,-1-2-1-15,0-1 4 0,5 0-2 0,-2-1 6 16,2 0 2-16,-1-1-4 0,4-4 9 16,-2 1 1-16,3-2 5 0,-1-2 8 0,1-1 0 15,1-2 8-15,-1-1 2 0,1-1 6 0,0-1 3 16,1 0 4-16,-1 0 1 0,3-3-3 15,3-3-4-15,0-2-5 0,1-4-6 0,3-1-6 16,2-3 2-16,0-3-3 0,1-1-3 16,2-1 4-16,1-4-3 0,-3 1-6 0,0-2 1 0,-2 1-8 15,1 1-6-15,-5 1 1 0,3 3-3 16,-5 1-3-16,1 2 4 0,-1 6-2 0,-1 0 0 16,-4 4-1-16,-2 2-10 0,-2 2-10 0,1 2-18 15,-5 1-20-15,2 0-9 0,-1 3 1 0,0 2 11 16,0 2 16-16,0 1 11 0,-1 2 6 0,-1 3 8 15,0 0 6-15,3 1 4 0,0 0 5 0,-3-3 1 16,3-1-4-16,1-1 7 0,-3-2-2 16,1-1 1-16,1-1 5 0,-3-3-3 15,1 1 2-15,3-1 0 0,-2-1 0 0,-1 0 6 0,2 0 5 16,1 0 5-16,0-1 7 16,0 0-1-16,5 0 4 0,-1-2 3 15,2-2-4-15,0-2 0 0,4-2-6 16,1-2-4-16,1 0-3 0,0-2-1 0,0-1-4 15,4-2-1-15,0-2 2 0,-2 1-9 0,0 0-3 0,0 2-3 0,-5-1-8 0,3 4 9 16,-6 1-3-16,-1 3 0 0,-2 1 2 16,-4 3-10-16,1 0 1 0,-2 1-5 0,-2 2-10 15,-1 0-8-15,0 0-25 0,0 0-10 0,0 0 2 16,0 2 8-16,0 3 18 0,1 1 12 0,-1 2 7 16,0-1 4-16,0 3 6 0,0-1 5 15,0 1-2-15,6-3 5 0,-1-1 1 16,5 0 5-16,3-2 10 0,2-3-2 0,1 0 0 15,2-1 0-15,3 0-5 0,3 0 6 0,-1-4-1 16,0 0 0-16,0-1 2 0,0-2-4 16,-3 0 3-16,-2 0 2 0,-1 0 5 0,-1-2 0 15,-3 0 2-15,-1 0-2 0,-2 0-7 0,-2-2 4 0,-1 1-4 16,-5-1-4-16,-1 2 0 0,-1 0-16 0,0 2-8 16,-1 0-16-16,-4 1-20 15,-1 3-13-15,-3 2-13 0,-2 1-2 0,-2 0 6 0,-3 3 7 16,1 5 10-16,-2 2 6 0,0 2 8 15,0 1 10-15,0 1 11 16,1 1 5-16,4-1-3 0,3-1-7 0,5-1-2 0,1 0 2 0,2-2 13 16,1 0 7-16,0-1 5 0,2 1 3 15,2-1 2-15,1-1 13 0,2-1 9 0,2-1 12 16,1-2 12-16,-1-1 4 0,4-3 5 0,-1 0 1 0,2 0-3 16,-1-3 0-16,0-4-4 0,4-1-5 15,-1-1-8-15,-1-2-5 0,1 0-8 16,-2-3-2-16,2 1 2 0,-2-2-6 0,-4 1 1 0,2 0-2 15,-2 1-8-15,-1-1 4 0,-3 3-2 0,-1 0 1 16,-1 3 2-16,-1 2-1 16,-3 1-3-16,0 3-13 0,0 2-28 0,0 0-38 0,0 0-51 15,-2 0 1-15,-3 2 15 0,0 4 32 0,-4 1 46 16,0 1 11-16,1-1 7 0,2 0-8 16,1 0-8-16,5-3-1 0,0 0 0 0,0-1 18 15,5-2 17-15,1 0 19 0,2 0 15 0,3-1 3 16,2 0 1-16,4 0-10 0,2-5-7 0,-1 0 5 15,-1-2 2-15,1-2 3 0,-5 0-1 16,3-1-3-16,-4-2-3 0,-2 0-5 0,1-2-2 0,0 0-9 16,-1-2-4-16,1-2-7 15,-2 1-3-15,0 0 2 0,1-2-2 0,-2 2 1 0,-1 1 1 16,1 0-7-16,1 0 1 0,1 5-2 16,-3 1-4-16,-3 4-2 0,4 0-11 0,-3 3-12 0,1 1-12 15,2 2-6-15,-1 0-4 0,1 0-3 16,0 4-6-16,-1 3-3 0,-1 1 4 15,1 2 7-15,-2 2 13 0,0 2 16 0,-3 1 9 0,1-1 8 16,1 1 8-16,-3 1-5 0,-1 0 2 16,0-3-2-16,0 0-2 0,0-1 2 15,0-4-1-15,1 1 2 0,0-3 3 0,1-1-3 16,-1-3-1-16,2 2 0 0,-2-2 1 0,0 1 2 0,0-2 5 16,0 1 2-16,2-1 6 0,1 0 9 15,-1 1 6-15,4-2 11 0,-1 0 6 0,2 0-1 16,2 0-2-16,2-6-6 0,2 1-8 15,-2-1 1-15,3-4-5 0,-2-1-1 0,1 3-3 0,-2-5-3 16,2 1-1-16,-3 0-1 0,-4-2 0 16,0 1 0-16,1 1 3 0,-4 0 1 0,1 2 0 15,-3 2 3-15,0 1-3 0,-3 2 1 0,1 3-4 16,0 1-21-16,0 0-26 0,0 1-42 16,0 0-46-16,-2 0 10 0,-4 3 16 0,2 4 39 0,-6 1 43 15,0 2 5-15,0 1 2 0,-1 0-5 16,2 0 0-16,6 0-2 0,-1 0 1 15,3-2 1-15,1-1 0 0,0 0 5 0,0-1 4 16,7 0 9-16,-3 0 10 0,4-3 12 0,2 1 12 0,0-3 4 16,0 1 1-16,3-3 0 0,2 0-3 15,0 0-3-15,3-6-2 0,1-1-5 0,-3 0-2 16,0-1-2-16,-4-2 3 0,1 1 2 16,-4-1-3-16,-1-1-3 0,2-2-6 0,-2 2-5 15,-1 0-3-15,-3 0-1 16,2 0-1-16,-1 2-4 0,-4 1 1 0,2 0-3 0,-1 3-4 15,-1 0 2-15,-1 4-11 0,0-1-21 0,0 2-49 0,0 0-48 16,0 0-1-16,0 5 13 0,-5 3 44 16,3 0 40-16,-2 2 7 0,-2 2 7 0,4 2 5 15,0-1 6-15,1-1 1 0,1 1 4 16,1-2 0-16,3-2 2 0,4-1 1 0,0-1 1 16,-3-2 6-16,3-1 6 0,2-1 7 0,1-1 5 0,-1-1 3 15,1-1 0-15,0 0 5 0,-1-2 5 16,-2-3 6-16,2-3 7 0,-2 0-2 0,-5-1-8 15,3 0-14-15,-5-3-13 0,-1 1-15 0,-1-2-9 16,-1-1-9-16,-4 2-11 0,-3-2-6 0,-3 0-6 16,-4 0-8-16,-2 5 3 0,1 0 2 15,-4 0 4-15,-2 4-4 0,3 0-25 0,0 3-42 16,1 2-71-16,2 0-165 0,2 0-268 0,8 2 352 16</inkml:trace>
  <inkml:trace contextRef="#ctx0" brushRef="#br0" timeOffset="126634.9129">25092 14564 1281 0,'0'0'84'16,"0"0"3"-16,0 0 22 0,0 0 0 0,0 0-33 0,0 0-30 16,0 0-26-16,0 0-31 0,0 0-58 0,0 0-52 15,0 0-15-15,0 0-26 0,0 0-69 16,0 0-246-16,-24-56-128 0</inkml:trace>
  <inkml:trace contextRef="#ctx0" brushRef="#br0" timeOffset="126976.6697">22988 16127 1528 0,'0'0'646'16,"0"0"-590"-16,0 0-5 15,0 0-14-15,20-125-31 0,8 110-9 0,11 1-6 0,11-1 0 16,7 1 11-16,9-1-2 0,4-1 2 0,7 0 2 15,0 1-9-15,4-2 6 16,-2 1-3-16,1-2 4 16,-1 1 1-16,-7 1 3 0,-3-1 1 15,-7-2 0-15,-1-2 4 0,-9-1 0 0,-3-3 4 0,-7 0 0 16,-3 0-6-16,-6-3 1 0,-4 0-18 0,-1 1-42 0,-9-3-66 0,-4 0-102 16,-5 1-111-16,-6 1-157 0,-4 6-248 15,0 8 274-15</inkml:trace>
  <inkml:trace contextRef="#ctx0" brushRef="#br0" timeOffset="128283.0005">22767 14733 0 0,'0'0'0'0,"0"0"0"0,0 0 0 16,0 0 0-16,0 0 0 0,0 0 56 0,0 0 13 16,0 0-9-16,0 0-7 0,0 0 0 0,0 0-1 15,0 0 22-15,0 0 17 0,0 0 7 16,-16-15 10-16,16 15-14 0,0 0-8 0,1 0 1 16,-1 0 11-16,0 0 30 0,2 0 20 15,-2 0 17-15,0 0 4 0,0 0-8 0,0 0-9 0,1 0-16 16,-1-2-13-16,0 0-30 0,1-2-26 15,2-1-17-15,-1-2-28 0,1 1 4 16,-1-3-8-16,1-1-9 0,0 0 6 0,0-1-9 0,-1-1 9 16,2 1 0-16,-1-3-3 0,-3-1 5 15,1 1-7-15,-1-4 2 0,0-2 2 16,0 2-1-16,0-3 0 0,0-2-5 0,0-2 0 0,-3-2-4 16,2-2-2-16,0-1 2 0,1-2-3 15,0-2 2-15,-2-4-1 0,2-1-2 0,-1-4 3 16,0 0-3-16,1-1 2 0,-1 0 2 0,1-1-6 0,-3-3 6 15,-2 1-2-15,3-1-1 0,-4 0 3 16,1-2-2-16,-2 0 1 0,-2-1 1 16,0 0 0-16,-1-1-2 0,-3-4-2 0,2-1 2 0,0-1-2 15,0-4 2-15,1 2 0 0,0-3-4 16,0 3 4-16,1-2-2 0,3 0 0 0,0-1 1 16,-3 1-1-16,2-2 1 0,-1-2-1 0,-2-1-1 15,-2 1 3-15,-1 0-2 0,-1 1 4 0,-3 0 4 16,-2 3-5-16,-2-1 0 0,0 3-2 15,-3-1-4-15,-2 2 3 0,0 0 1 0,-1-1 0 16,-1 1 0-16,4 2-1 0,0-1 0 0,3 4 2 16,3 0 1-16,3 1-1 0,5 1 2 15,3 1-4-15,3-1-2 0,1 0 1 0,2 2-1 16,2-5 1-16,6-1 2 0,0-1-3 0,3-2 0 16,4 1-2-16,-2 1 2 0,1 0 2 0,-1 3 5 0,0 3 1 15,-3 0-3-15,-1 1 1 0,0 1-5 16,-2 1 1-16,0 3 2 0,0-1 0 15,-2 0 1-15,-2 0-2 0,2 2-1 0,-2 1 0 0,1 0-1 16,0 2 3-16,-1 0 0 16,-1 4 0-16,2-1 0 0,-3 2-5 0,0 0 2 15,0 2 3-15,0 1-1 0,-2-1 5 0,2 3-4 0,-2 0 0 16,-4 3-1-16,1 2 0 0,-2 1 3 16,-1 0-1-16,-2 2 1 0,0 0-2 0,-3 1-2 15,3 1 0-15,0-1-1 0,-2 2 2 0,2 2-3 16,0 0 4-16,-1 2 0 0,2 1-2 0,0 2 3 15,2 0 0-15,-2 0-1 0,4 1 3 16,0 1-5-16,1-1 0 0,0 2 0 0,-3-1 0 16,3 0 4-16,0 1-1 0,-1 0-1 0,1 0 0 15,0-1-2-15,-1 2 0 0,1 1-1 16,-2 0 2-16,4 1 1 0,-2 0 0 0,0 2 3 16,2-1-4-16,-1 3 5 0,1-1-4 0,-1 3 2 15,2 0 0-15,0 1-10 0,1 0-4 0,0 0-11 16,0 0-9-16,0 0-3 0,-3 0-6 15,2 2 8-15,-2 4 8 0,-3 2 6 0,-1 3 12 16,-3 5-1-16,-3 4 4 0,-1 5 2 0,-5 3 0 0,-5 6 4 16,2 3-8-16,-7 5 6 0,2 3-3 15,-4 1-1-15,-2 0 5 0,2-1-5 16,0-4 3-16,2-2-1 0,4-5-2 0,4-3 5 16,4-4 0-16,3-6 1 0,6-7-1 0,4-5-4 15,1-3 3-15,3-6 3 0,0 0 14 0,0 0 7 16,0-6-2-16,5-3-7 0,0-4-17 0,7-8-7 15,5-6-1-15,2-5 3 0,4-6 4 16,6-4 0-16,3-5 1 0,2-4 0 0,2-2-2 16,0-4 0-16,3 3 2 0,-2 3-1 0,3 5 1 15,-2 4-4-15,1 7-4 0,1 5-2 16,0 4 0-16,3 7-1 0,0 5 1 0,3 6-1 16,0 4-2-16,1 5-4 0,3 5 2 0,0 6 2 0,4 8 0 15,0 2 6-15,2 6 0 0,0 4 2 16,3 5-1-16,-2 5 5 0,-1 6-1 15,0 5-17-15,-4 4-71 0,-1 4-131 0,-5 2-181 16,-13-13-353-16,-12-18-334 0</inkml:trace>
  <inkml:trace contextRef="#ctx0" brushRef="#br0" timeOffset="130095.9035">4040 13926 0 0,'0'0'0'0,"0"0"0"16,0 0 286-16,0 0 44 0,0 0-46 15,0 0-72-15,0 0-42 0,0 0-36 0,0 0-41 16,0 0-38-16,0 0-47 0,0 0-54 16,-57-43-49-16,57 43-61 0,0 0 11 0,0 4 35 15,2 2 52-15,4 2 68 0,-2 2 9 0,5 4 5 16,-1 5-4-16,2 0-3 0,0 4-5 16,1 0-5-16,1 2 0 0,3 6 1 0,-1-3-1 15,-1 4 0-15,4 2-2 0,0 0 0 16,-2 2 0-16,5 1-2 0,1-3 3 0,6-5 2 15,-1-1 8-15,5-6 12 0,3-4 8 0,0-2 10 0,5-6 4 16,3-2 6-16,0-3 9 0,6-5 3 16,1 0 11-16,4-11 4 0,4-3 1 0,6-6-1 15,3-5-11-15,9-5-6 0,1-5-9 0,8-7-1 16,5-5-4-16,9-7-5 0,1-4-2 0,5-4-7 16,2-4-5-16,4-2-1 0,3 1-7 0,-1-2-2 15,0 1-2-15,-1 2-3 0,-7 1-3 16,-3 2-2-16,-8 3 0 0,-5 5-4 0,-5 4-1 15,-8 7 0-15,-6 6-3 0,-5 7 4 0,-12 4-5 16,-3 7 0-16,-9 6 0 0,-8 6-8 16,-7 4-9-16,-4 5-32 0,-10 2-52 0,-5 7-46 15,-6 6-27-15,-6 4 4 0,-10 6 10 16,-13 8-31-16,-11 5-73 0,-11 6-140 0,8-7-173 16,11-12 284-16</inkml:trace>
  <inkml:trace contextRef="#ctx0" brushRef="#br0" timeOffset="130519.3222">4936 14063 0 0,'0'0'0'0,"0"0"0"15,0 0 0-15,0 0 0 0,13-127 114 16,-6 109 123-16,-3 3-58 0,4 3-32 0,0 3-26 15,-4 2-19-15,3 1-18 0,-3 2-20 0,3 2-23 16,1 1-22-16,-3 1-16 0,4 0-14 16,1 2-2-16,1 5 1 0,0 2 2 0,5 3 6 15,-3 4 1-15,5 5 2 0,0 4-4 0,-2 5-2 16,3 4 1-16,3 6 5 0,-1 2 2 16,4 3 8-16,-2 3 0 0,4-1-3 0,-2-3 3 15,5-3-3-15,0-8 10 0,2-3 5 16,1-5 6-16,3-7 7 0,2-4-2 0,-3-3 7 15,1-6 22-15,-2-4 32 0,3-1 40 0,-2-10 21 0,8-5 0 16,1-3-23-16,1-6-30 0,2-3-18 16,3-5-16-16,0-6-4 0,4-5-7 15,1-3-7-15,3-4-7 0,4-7-11 0,2-4-3 0,4-2-9 16,2-2-4-16,4 0-1 0,1 2-3 16,0 2 2-16,-2 1-4 0,-1 6 1 0,-1 4-5 15,-4 6-3-15,-3 8-6 0,-7 4-21 0,-3 10-32 16,-2 7-55-16,-5 7-78 0,-5 10-115 0,-5 2-161 0,-11 7-324 15,-10-3 148-15</inkml:trace>
  <inkml:trace contextRef="#ctx0" brushRef="#br0" timeOffset="132731.5977">5212 15294 671 0,'0'0'63'16,"0"0"-28"-16,0 0 29 0,0 0 4 15,0 0-28-15,0 0-76 0,0 0-63 0,0 0-19 16,0 0 19-16,0 0 64 0,0 0 26 15,0 0 8-15,0 0 7 0,0 0 2 0,-76 124 3 16,76-90 11-16,0 5 2 0,0-1 9 0,2-1-3 16,-2 3-7-16,1-3-1 0,0-3-3 15,1 0-1-15,2-7 1 0,0-3 2 0,-2-4 2 16,4-4 2-16,-2-5-1 0,-2-5-2 16,0-2 32-16,0-3 65 0,-1-1 83 0,-1 0 84 0,1 0 28 15,-1 0-24-15,0-1-79 0,0-6-94 0,0-4-65 16,1-4-46-16,-1-6-8 0,0-4 8 0,0-2-4 15,1-7 3-15,0-2-1 16,2-3-5-16,-1-5 3 16,1-1-3-16,-1-1 1 0,5-1 7 0,-4 2-3 15,4 1 2-15,-4 6-2 0,3 4-5 0,-2 4 3 0,0 8-2 16,-1 4-6-16,1 7-10 0,1 2-21 0,-1 6-23 0,6 1-12 16,0 2-3-16,1 2 5 0,5 6 16 0,-2 3 10 15,3 2 1-15,-3 3 9 0,3 4 5 16,-3-1 1-16,3 2 9 0,-3 4 3 0,2-1 4 0,-4 2 5 15,0-1 0-15,1 0 2 0,0-2-1 16,-1 0 4-16,-3-5 2 0,1-1 1 0,-3-4 1 16,0-3-3-16,1-2 6 0,-5-2-3 0,3-1 5 15,-2-3 3-15,2-1 1 16,-4-1 9 0,0 0 9-16,-1 0 15 0,4-1 9 0,-2-6 0 0,6-3-6 0,1-5-15 15,2-6-12-15,4-3-9 0,1-6-7 0,1-2-5 0,2-3-8 0,0-2-1 16,-1-2-5-16,0 5 2 15,-2 2 6-15,-2 6-2 0,-3 4 2 0,-2 9-3 0,-2 3-20 16,-1 7-22-16,-1 3-22 0,2 0-14 0,2 6 7 16,2 4 16-16,3 4 15 0,0 3 11 0,4 4 4 15,0 0 4-15,1 3 6 0,1 4 8 0,2 2 8 16,1-1 5-16,2 3 2 0,3-3-1 16,-1-1 2-16,0-4 1 0,3-1 3 0,1-4 5 15,-1-6-1-15,0-4 6 0,0-3 0 0,-1-3 4 16,-3-3 7-16,1 0 0 0,-5-6 7 15,-3 0-1-15,-2-4 1 0,-5-2 5 16,1 0 0-16,-5-2 7 0,-3-3 4 0,0 3-3 16,-5-1-12-16,-1-1-10 0,0 0-14 0,-2 2-10 15,-5 0-6-15,-1 1-7 0,-1 3-4 0,-1 2-6 0,2 2-7 16,-5 3-17-16,0 3-12 0,2 0-5 0,0 0 0 16,-2 4 11-16,0 3 6 0,0 0 7 15,3 4 7-15,0 3 3 0,-1-1 4 0,5-1 4 16,2 1 1-16,1-2 1 0,3-1 0 0,0-2-2 15,0 0 2-15,4 1 6 0,2-3 4 16,4 1 9-16,-3 0 3 0,2-1 5 0,1-2 12 16,5 0 1-16,-2-3 10 0,2-1 7 15,1 0-1-15,3-1 7 0,1-7-2 0,-1-2-6 0,3-4-4 16,-2 1-10-16,-1-3-9 0,0 0-5 16,-3-1-5-16,1-2-1 0,-5-1 2 0,-1 3 3 15,-2-1 3-15,-2 3 3 0,-4 3-1 16,1 2-2-16,0 4 1 0,-3 3-7 0,-1 1-15 0,1 2-56 15,0 0-61-15,-1 0-4 0,4 3 6 0,0 2 44 16,0 2 52-16,1 3 3 16,0 0 7-16,3 2 7 0,-2 1 6 15,0-1 5-15,1 0 2 0,1-1 2 0,2-1 1 0,-2-1 2 0,0-2 0 16,2-3 2-16,-2-1 1 0,1-1 6 0,-1 0 10 16,2-2 16-16,0 0 4 0,1-3 10 0,2-3-4 15,7-2-11-15,-2-4-4 16,4-1-11-16,0-2-2 0,1-1-2 0,1 0-1 0,1-2 0 15,-2-2 0-15,0 2 0 0,-1-1-1 0,-1 0 2 16,2-1-1-16,-6 1-4 0,2 3 0 16,-3-2-6-16,3 2-2 0,-7 3 0 15,3 2-6-15,-4 2 2 0,-3 2-5 0,-1 2-10 16,-1 3-6-16,-3 1-12 0,2 1-8 0,-1 0 0 0,1 0 2 16,0 2 4-16,4 2 7 0,0 1 6 15,0 2 3-15,2 1 6 0,2-2 10 0,3 0 6 16,1-4 15-16,7-1 7 0,3-1 7 0,3-3 7 15,5-6-4-15,0-2 0 0,4-3-2 16,2-3-6-16,-1-2-1 0,-3-2-4 0,-1-2 0 0,-5 0 2 16,-3-1 0-16,-4 1 5 0,-4 0 5 15,-3 0-1-15,-6 2 3 0,-4 0 1 0,-4 1-4 16,-3 2-10-16,-5 3-16 0,-6 2-19 0,-1 2-18 16,-1 3-7-16,-6 0-3 0,0 3 5 15,3 3 9-15,-4 2 4 0,3 0 3 0,-1 6-10 0,3 3-6 16,-2 6-5-16,3 5-4 15,1 3 9-15,1 4 5 0,6 5 6 16,-1 5 7-16,4 5 2 0,2 1 2 0,2 3 1 0,0 3 1 16,4 0 2-16,5 2 2 0,-1 4 4 0,-1 1 0 15,3 2 2-15,-3 0 0 0,1-1-2 0,-1-3 4 16,2-1-3-16,-3-5 0 0,2-2 5 16,1-6-5-16,-3-6 5 0,1-6 0 0,-2-6-2 15,1-7 7-15,0-2 0 0,-4-7 4 0,0-1 27 16,-3-4 57-16,0-1 70 0,0 0 10 0,-1-4-25 15,-6-4-63 1,-3-6-75-16,2-4-15 0,-1-2-4 0,-3-4 2 0,3-3-7 0,1-4-4 16,1 0-2-16,1-2-6 0,3 3 6 0,3-4 3 15,-1 3 3-15,7 1 5 0,3 1-4 0,3 3-5 16,6-2-5-16,4 3-10 0,3 0 0 0,6-1 3 16,6 1 6-16,5-2 4 0,-1 0 6 15,6-1 4-15,-1 1-1 0,4-1 6 16,1-1-1-16,-5 2 1 0,1-3 2 0,-4 1-3 0,-5-1 6 0,-1-1-1 15,-6 0 3-15,-5 0 6 16,-4 1-1-16,-7 3 3 0,-3-1 2 0,-4 2-2 0,-4 1 5 16,-4 2 3-16,0 3 3 0,-5 3 3 15,-4 4 1-15,-2 2-5 0,1 4-16 0,-1 2-13 16,-4 5-25-16,2 0-18 0,0 5-7 16,-4 9-6-16,1 4 12 0,0 5 7 0,1 4 6 15,0 6 12-15,3 0-1 0,2 0 9 16,3 1 7-16,6-4 2 0,1-2 7 0,7-2 1 0,4-4 3 15,3-5 7-15,4-2 0 0,2-3 9 0,3-2 8 16,4-2 4-16,-1-5 5 0,0-1 4 0,2-2 3 16,0 0-2-16,1-7 4 0,2-1-3 15,1-4-5-15,3-2 1 0,4-2-9 0,-1-3-3 16,2-1-2-16,-1 0-13 0,3-2-9 0,-2 2-50 16,1 2-63-16,-3 3-92 0,0 2-172 0,-10 5-310 15,-13 3 147-15</inkml:trace>
  <inkml:trace contextRef="#ctx0" brushRef="#br0" timeOffset="133411.2892">9126 14736 0 0,'0'0'0'15,"0"0"0"-15,0 0 325 0,0 0-31 0,0 0-79 16,-18-138-64-16,19 118-23 0,6 0-32 0,2 1-32 16,1 1-23-16,2 2-20 0,1 2-13 0,4 3-4 15,3 2-3-15,-2 3-4 0,3 4-10 0,-1 2-16 16,2 0-14-16,-1 9-10 0,0 3 7 16,0 4 9-16,-1 3 11 0,0 3 14 15,-2 3 1-15,-1 0 4 0,-3 0-1 0,-2 3 3 0,-1-1 2 16,-3 0 1-16,-1-1 7 15,-2-4-2-15,-1-4 1 0,-1-3 1 0,-1-5-2 16,-1-5 1-16,2-2 24 0,-2-3 67 0,1 0 84 16,0 0 73-16,1-4 0 0,6-5-68 0,6-5-82 0,7-6-74 15,3-6-26-15,11-4 2 0,2-7-3 16,8-1 5-16,2-3 0 0,4-3-2 0,1-2 5 16,2-1-13-16,1 1-15 0,-2 2-26 15,1 2-27-15,-4 4-17 0,-7 4-13 0,-4 4 0 0,-5 7-12 16,-7 8-15-16,-5 6-37 15,-8 8-81-15,-4 1-113 0,-8 12-111 0,-1 0 165 0,0-3 306 16</inkml:trace>
  <inkml:trace contextRef="#ctx0" brushRef="#br0" timeOffset="133748.1579">6888 16149 2204 0,'0'0'18'0,"0"0"-24"16,0 0-34-16,0 0-29 0,0 0-6 0,0 0 7 15,118-134 30-15,-46 112 21 0,13-5 9 0,11-3 7 16,11-2-1-16,8-4-2 0,4 1-1 15,5-5-3-15,0 2 4 0,3-1 3 16,-2 1 6-16,3 3 5 0,0-1-4 16,2 2 1-16,-3 2-5 0,1 0-3 0,1 1 3 0,-4 1 3 15,1 1 1-15,-4 1 3 0,-4 1 2 0,-2-1-1 16,-2 0 2-16,-8 0 2 0,4 0-4 0,-9 2-10 16,-4 0-35-16,-3-1-69 0,-7 2-87 0,0-1-118 15,-7 1-155-15,-24 7-196 0,-17 5 439 0</inkml:trace>
  <inkml:trace contextRef="#ctx0" brushRef="#br0" timeOffset="134133.2385">11202 14320 0 0,'0'0'0'0,"0"0"0"0,0 0 0 16,30-118 0-16,-16 84 0 0,0-2 128 0,3 0 131 0,-1-3 23 15,2-3-16-15,2 3-25 0,1 1-49 16,0 1-58-16,4 4-34 0,-2 2-34 15,0 3-22-15,-1 5-18 0,4 5-19 0,-3 2-6 16,2 6-11-16,-3 3-9 0,-1 4-2 16,2 3-10-16,-3 0-7 0,-1 5-5 0,0 6-9 0,-4 3-1 15,1 2 1-15,-5 3 4 0,0 5 12 16,-4 2 5-16,-4 4 10 0,-2 2 10 0,-2 3 8 0,-8 1 12 16,-5 3 4-16,-4 2 6 15,-4 0-2-15,-6 3-15 0,-2-2-22 0,-4 1-34 0,-4 0-58 16,-4-1-67-16,2 0-133 0,10-12-177 15,9-8 318-15</inkml:trace>
  <inkml:trace contextRef="#ctx0" brushRef="#br0" timeOffset="134345.272">11626 14889 2855 0,'0'0'8'0,"0"0"-7"0,0 0 2 0,0 0-49 16,0 0-48-16,0 0-36 15,0 0-82-15,0 0-50 0,0 0-116 0,0 0-220 16,0 0-246-16,0 0 541 0</inkml:trace>
  <inkml:trace contextRef="#ctx0" brushRef="#br0" timeOffset="137517.2213">4440 11852 0 0,'0'0'0'0,"0"0"0"16,0 0 0-16,0 0 0 0,0 0 0 0,0 0 0 0,0 0 0 16,0 0 0-16,0 0 0 0,-120-62 0 0,109 59 0 15,1 2 0-15,-2 0 0 0,1-2 0 16,1 1 0-16,-1 0 0 0,2-1 0 0,1 2 0 16,0 0 0-16,5 1 0 0,1 0 71 15,0 0 93-15,2 0-64 0,0 0-63 0,0 0-77 0,0 0-52 16,0 0-37-16,0 0 18 0,3 0 111 0,1 0 0 15,5 0 43-15,5 3 96 0,4-1 7 16,7 0-14-16,5-2-25 16,5 0-21-16,10 0-19 0,3-2-8 0,10-3-8 0,3-1-6 0,3-1-7 15,6-2-9-15,5-1-5 0,1-1-7 16,1 0 0-16,4 1-5 0,0-1 0 0,-2 2 1 16,3 0-1-16,-4 1 2 0,2 2-1 15,-2 0 2-15,-4-1-4 0,-2 1 3 0,-1 1 2 0,-1 0 0 16,-2 1 0-16,-3 1-1 0,-3-1-3 0,-2 1-4 15,-5 1 0-15,-2-1 2 0,-5 1-2 16,-2 1 3-16,-6 0 2 0,-1-2 0 0,-5 1 4 16,-4-1 5-16,1 1 1 0,-7-1 2 0,-1 1 1 15,-6 1-6-15,-3-1-2 0,-7 0-3 0,-2 2-1 16,-4 0 14-16,-1 0 20 0,0 0 13 16,0 0 1-16,0 0-28 0,0 0-60 0,-1 0-81 15,-2 0-33-15,-4 5-12 0,-3 2-34 16,-6 3-77-16,-5 4-172 0,6-3 69 15,3-4 366-15</inkml:trace>
  <inkml:trace contextRef="#ctx0" brushRef="#br0" timeOffset="138294.3727">4957 13234 0 0,'0'0'0'0,"0"0"0"0,0 0 0 0,0 0 181 16,0 0 100-16,0 0-65 0,0 0-106 16,0 0-117-16,0 0-131 0,0 0 4 0,0 0 28 0,0 0 67 15,0 0 101-15,0 0 9 16,14-33 5-16,8 36-4 0,4-2-9 0,5 0-4 16,4 0-5-16,3-1-1 0,10 0-3 0,3 0-4 15,4 0-1-15,6-1-9 0,5 0-3 0,-1-4-2 16,5 2-7-16,0-3 2 15,3 0-4-15,2-1-1 0,-1-1 0 0,0-1-1 0,0-1 1 16,0-2 0-16,-6 0-1 16,-2 0 0-16,-4-2-4 0,-5 0-1 0,-4 0 1 0,-6 2 0 15,-2-1 0-15,-6 3 1 0,-5 1-2 0,-5 1 3 16,-7 2 2-16,-3 1 3 0,-7 2-1 0,-3 0 0 0,-6 3 11 16,-3-1 28-16,0 1 31 0,0 0 20 15,-1 0-8-15,-4 0-35 0,-6 0-50 0,-5 2-29 16,-8 4-12-16,-13 5-4 0,-6 6-4 0,-12 5-52 15,-4 7-118-15,10-5-248 0,17-8-752 16</inkml:trace>
  <inkml:trace contextRef="#ctx0" brushRef="#br0" timeOffset="142053.1542">2482 17859 0 0,'0'0'0'0,"0"0"0"0,0 0 0 0,0 0 0 0,0 0 0 15,0 0 0-15,0 0 0 0,0 0 0 16,0 0 47-16,0 0 59 0,0 0-31 16,0 0-28-16,-38-39-46 0,38 39-35 0,0 0-20 0,0 0-9 15,0 0 6-15,0 0-11 0,0 0 68 16,0 0 0-16,0 0 0 0,0 0 0 0,0 0 0 16,0 0 0-16,0 0 0 0,0 0 0 0,0 0 0 15,3 0 0-15,-1 0 0 0,0 2 0 0,3 0 0 16,-1 0 0-16,4 1 0 0,3-2 0 15,-2 1 0-15,3 1 0 0,1-2 0 0,4 0 0 16,1 0 0 0,3-1 0-16,-2 0 0 0,4 0 0 0,-1 0 0 15,2 0 0-15,1 0 0 0,3 0 0 0,-3 2 3 0,5-2 0 0,0 1 5 16,1 0 12-16,1 0-9 0,4 1 12 0,-1-1-9 0,3-1 1 16,3 0 13-16,0 0-6 0,3 0 8 15,3 0 0-15,4-1-10 0,-1-2 8 16,4-1-7-16,4 1 3 0,1-2-4 0,3 1 4 15,0-4 4-15,1 2-11 0,4 0 8 0,-3 1-13 16,3-1 0-16,-2 1 3 0,-3 0-5 0,-1 1 3 16,-2 1-9-16,0 1 0 0,-4-1-3 15,1 0 0-15,-2 3 6 0,-3-1 3 0,5 1-5 0,-2-2 8 16,0 1-10-16,3 0 10 0,11-2 6 0,10 0-23 16,8 0 5-16,-3-2-8 0,-14 1 0 15,-8 0 21-15,-8 1 2 0,-3 0 3 0,1 2-7 16,-1 1 5-16,-2 0-4 0,0 0-1 0,1-1 11 15,0 1-4-15,-2-1 6 0,0 0-1 16,-3 1-7-16,0-1 2 0,-7 0-7 0,-2 0 4 16,-3 0 1-16,-3-2 0 0,-5 3 3 0,-1-3-5 15,-3 2 0-15,-3-2 0 0,-3 1 0 0,1 0 5 16,-6 0-1-16,-1 1-2 0,-3 0-1 0,-1 1-2 16,-1-1-1-16,-3 1 3 0,0 0 4 15,0 0 7-15,0 0 4 0,0 0 3 0,-3 0-9 16,0 0-13-16,-1 0-25 0,-5 0-10 15,-6 0-1-15,-8 5-13 0,-2-1-10 0,-9 3-55 16,-2-2-89-16,2 0-88 0,0 0-113 0,13-2 325 16,7-2 67-1</inkml:trace>
  <inkml:trace contextRef="#ctx0" brushRef="#br0" timeOffset="142305.3276">2549 17837 0 0,'0'0'0'0,"0"0"0"0</inkml:trace>
  <inkml:trace contextRef="#ctx0" brushRef="#br0" timeOffset="142697.175">2549 17837 0 0,'31'27'0'15,"-27"-26"0"-15,4 0 0 0,5 0 0 0,3 1 0 16,2-2 0-16,5 0 0 0,4 0 0 0,2-3 0 15,8-2 0-15,3-1 0 0,3-1 0 16,6-3 43-16,4 3 12 0,3-2-8 0,1-1-12 0,4 2 3 16,2 1-6-16,0 1-1 0,1 1 3 15,5-1-12-15,2 2 7 0,18-2 1 16,13 0-22-16,11 0 12 0,-2-2 1 0,-11 0 5 16,-11 1 23-16,-1 1 3 0,2-4 1 0,3 2 0 15,6-1-2-15,-3 0-4 0,3 2 6 0,-5 0-7 16,-3-2-7-16,-1 4-7 0,-7-1-17 15,-4 3-2-15,1 0 4 0,-7-1-9 0,-2 0 5 0,-2 1-1 16,-5-1-4-16,-3 2 6 0,-4 1-5 16,-4 1 0-16,-4 0 0 0,-6 0-3 0,-3 0-3 15,-5 3-4-15,-5 0 1 0,-2 0 0 0,-5 0 4 16,1-1 2-16,-7 0-3 0,-2 0 4 0,-4-1-2 16,0 0 2-16,-3 0 2 0,-3 1-2 0,0-2 2 15,-3 0-2-15,0 0-2 0,-2 0 6 16,0 0 3-16,0 0 13 0,0 0 6 0,0 1 1 15,0-1 0-15,0 0-11 0,0 0-16 16,-2 0-23-16,-1 0-34 0,-5 0-41 0,-7 4 3 16,-9-1 7-16,-10 4-30 0,-13 2-64 0,-5 2-130 15,-10 4-111-15,12-5 416 0,14-2 0 16</inkml:trace>
  <inkml:trace contextRef="#ctx0" brushRef="#br0" timeOffset="143159.7119">3191 17933 119 0,'0'0'300'0,"0"0"-251"0,0 0 4 15,0 0 12-15,0 0 5 0,0 0-10 0,0 0-34 16,0 0-59-16,0 0-48 0,0 0 4 0,0 0 6 15,0 0 42-15,0 0 37 0,0 0 8 0,-63-78 15 16,77 81 0-16,6-2 13 0,8 1 1 0,4-2 4 16,9 0 5-16,10 0-7 0,10-3 8 15,9-4-7-15,10 1-7 0,5-2-9 0,11-2-13 16,6 1 6-16,3 1 1 0,35-3 13 0,21-1 4 16,15-2-26-16,7-3 8 15,-30-1-8-15,-20 3-1 0,-13-3 21 16,-11 1-10-16,-4 1 1 0,-5 2 0 0,-7-1-8 0,-8 1 0 0,-8 3-3 15,-9-1-1-15,-10 3-2 0,-7 2 0 0,-8 2-5 16,-7 1-5-16,-7 0 0 0,-9 3-7 0,-3 1 0 16,-7 0 1-16,-6 0-12 0,-2 1 7 15,-2-1 1-15,0 0 5 0,0 0 12 0,-2 0-10 16,-3 2 5-16,-7 0-1 0,-8 3-7 0,-5 0 9 16,-8 2-8-16,-4 0 3 0,-3 1 0 15,-2-1 2-15,0 0 0 0,-2 1-7 0,-2-1-1 16,-4 1-13-16,2 1-10 0,-6 2-29 0,-6 0-65 15,-3 4-70-15,2-1-127 0,2-1-154 16,18-4 261-16,19-4 211 0</inkml:trace>
  <inkml:trace contextRef="#ctx0" brushRef="#br0" timeOffset="145129.6986">11339 17400 0 0,'0'0'0'0,"0"0"0"0,0 0 0 0,0 0 24 0,0 0 33 0,0 0-20 15,0 0-20-15,0 0 6 0,-61-122 7 16,53 109 30-16,1-3 35 0,-4 2 33 0,4-4 5 16,-3 1-8-16,-6-2-11 0,4 0-23 15,-6-1-6-15,-1 0-2 0,-2 0-11 0,-1-2 1 16,0 3-4-16,-5-1-3 0,3 2-10 0,-5 0-11 15,0 0-8-15,-2 1-12 0,-1-2-2 0,1 1-5 16,-5 0 0-16,4 0 4 0,-3 0-2 16,-1 0 1-16,-3-1-1 0,3 1-3 0,-3-1 2 15,0 4-3-15,-2 0-3 0,-1 2-3 0,-1 2-6 16,-5 0 0-16,-2 2-5 0,0 5 1 0,-1 0-2 0,-1 3-2 16,1 1 2-16,-2 0-3 15,0 5 0-15,-1 3 0 0,0 4-2 0,-3 2 1 0,-1 1 0 16,-1 5-2-16,-4 0 2 15,1 4-3-15,-2 0 3 0,2 2 2 0,0 4 1 0,2 2 0 16,-1 4-6-16,5 2-3 0,0 3-4 0,4 1-3 16,1 1 2-16,5 3 0 0,7-1-2 15,4-1-4-15,4-1-2 0,8-1-5 0,2-3 1 0,5-2 3 16,6 2-3-16,7-4 0 16,1-1-4-16,2-2-6 0,7-1 7 0,9 0 4 0,0 0 4 15,2-3 4-15,0-3-6 0,3-3 10 0,-3-2 6 16,6 2-3-16,6 6 14 0,5-1-14 15,8 3-1-15,5 2-4 0,9 2-5 0,7 1 6 16,8-2-3-16,5 1 16 0,8-4-2 16,5-1-3-16,8-2 11 0,4-3-8 0,8-2 10 0,2-2 11 15,4-4-10-15,5-2 5 0,2-2-11 16,5-3-5-16,-3-2 6 0,5-3 8 0,-1-3 10 16,-4-1 2-16,-1-3 9 0,-3-5-4 0,0-3-6 15,-9-4 4-15,-2-5 0 0,-7-1 12 0,-5-7 15 16,-7-3 4-16,-6-6 12 0,8-17 0 0,1-15 15 15,-5-16-4-15,-9-8 2 0,-29 3 6 0,-19 4-7 16,-12 2 12-16,-12-2-1 0,-9-1-4 16,-9-2-4-16,-15 0-5 0,-9 4-14 15,-9 2-11-15,-14 7-19 0,-5 5-10 0,-11 8-8 0,-8 10-9 16,-8 8 0-16,-7 9-11 0,-11 10-8 16,0 8-7-16,-12 14-9 0,-4 4 4 0,-7 16-11 15,-2 10-31-15,5 8-57 0,5 6-90 16,11 5-120-16,13 5-200 0,27-11-224 0,31-12 435 0</inkml:trace>
  <inkml:trace contextRef="#ctx0" brushRef="#br0" timeOffset="147259.1093">19837 17067 0 0,'0'0'0'0,"0"0"107"0,0 0 139 0,0 0 29 15,0 0-46-15,0 0-111 0,0 0-114 0,0 0-95 16,0 0-16-16,0 0 16 0,0 0 41 0,0 0 61 15,10-20 3-15,-8 36 4 0,-1 5 13 16,3 3-3-16,-1 5 6 0,-2 3-5 16,1 4-16-16,1 1-10 0,0 4-13 0,-1-4-2 15,-1 3-1-15,3-3 2 0,-3-1 3 0,0-3 3 16,-1-2 8-16,2-3 0 0,-2 0 0 0,0-5-2 16,-4 2-2-16,0-4 10 0,0-1 5 0,-2-1 1 15,2-3 1-15,-1-2-20 0,1-1-34 0,-3-2-55 16,3 0-124-16,-4-3-131 0,5-1 223 15,-3-3 125-15</inkml:trace>
  <inkml:trace contextRef="#ctx0" brushRef="#br0" timeOffset="147500.482">19746 17217 138 0,'0'0'245'0,"0"0"-202"16,0 0 7-16,19-144 16 0,-10 114 11 0,4 4 2 15,5 3-24-15,2 1-26 0,2 1-26 16,2 4-21-16,5 2 0 0,6 2 0 0,0 4-1 16,4 2 6-16,1 0-2 0,3 4 2 15,2-1 3-15,0 3 2 0,5 1 4 0,-1 0 0 16,-5 0 0-16,5 5-8 0,-6 1-1 16,-2 1-3-16,0 1-21 0,-2 0-26 15,0 0-97-15,-2 0-180 0,-11-2 340 0,-6-2 0 0</inkml:trace>
  <inkml:trace contextRef="#ctx0" brushRef="#br0" timeOffset="148526.506">21020 17151 0 0,'0'0'0'0,"0"0"0"0,0 0 0 0,0 0 0 0,0 0 0 0,-130-16 0 16,107 16 0-16,-1 0 0 0,0 1 0 15,-3 3 0-15,2-1 0 0,-3 6 0 0,-1 0 0 16,-1 2 0-16,1 4 0 0,1 4 0 0,2 2 0 16,-2 6 0-16,5-1 0 0,1 2 0 15,2-1 0-15,1-1 0 0,5 0 0 0,6-1 0 16,0-2 0-16,1-3 0 0,5-1 0 0,1-3 0 16,2-3 31-16,-1-1 16 0,4-3 15 0,2 0 9 15,3-5 12 1,0 0 4-16,1-4-1 0,3 0 3 0,1-1-15 15,4-5-2-15,1-5-8 0,2-1-14 0,3-4-1 16,1-2-12-16,-2 0-2 0,5-3-6 0,-6-1-8 16,2 0 3-16,-3 1-6 0,-4 0 1 0,0 3 1 0,-6 1-7 0,-1 5-1 15,-3 0-5-15,-2 4-3 0,-2 3-13 0,0 3-38 16,-1 2-28-16,-1 0-23 0,0 1-3 16,2 5 22-16,0 2 19 0,-1 0 17 0,0 3 0 15,-2 0 7-15,0 2 5 0,2-1 0 0,-1 1 15 0,5-1 4 16,-2-2 6-16,4-1 6 0,1 0 0 15,2 1 6-15,-1-2 2 0,0-4 5 16,4-2 10-16,1-2 8 0,2 0 10 0,0-1 5 16,1-4-1-16,3-3-1 0,-3-3-2 0,2 1 1 15,-1-1-3-15,1-1 0 16,2 0-4-16,-1-1-10 0,3-1 2 0,1-3-8 0,-1-2-3 16,4 1 1-16,0-4-6 0,-3 6-1 15,2-1-2-15,-3 3-8 0,-1 1-3 0,-4 2-3 16,0 4-2-16,-2 3-5 0,-4 3-8 0,3 0-11 0,-5 1-12 15,1 0-9-15,-2 4-12 0,-3 3-7 0,-2 4 3 16,-2 1 8-16,-1 3 17 16,-2-1 16-16,1 4 10 0,-8 3 6 0,-2 0 0 0,-2 2 4 15,0 0 1-15,-2-1-2 16,-1-1 1-16,2-2-1 0,6-4 3 0,-1-2 2 0,2-3 2 16,2-3 4-16,2-3 0 0,1-1 11 0,0-2 13 15,0 0 18-15,0-1 27 0,4 0 8 0,3-1-1 16,4-7-14-16,5-2-24 0,2-5-6 0,5-4-11 15,-1 1 2-15,2-3 0 0,2-2-5 0,-2-3 1 16,-1-5 2-16,1-3-2 0,1-1-1 16,-1-3-5-16,1 1-7 0,-2-2-4 15,2-1 3-15,-4 0 3 0,-1 1 8 0,-5 2 9 16,-1 3 2-16,-2 2 11 0,-6 5 5 0,0 2 5 0,-2 7 8 16,-1 6-5-16,-4 5-10 0,1 5-47 15,0 2-93-15,0 0-33 0,-3 3-16 0,-1 6 27 16,-3 5 71-16,-5 3 19 0,-1 5 9 15,1 4-2-15,-1 2 3 0,3 2 1 0,5 0 1 16,0 0 10-16,5-1-1 0,1-2 3 0,1 0 0 16,2-4-3-16,3 0 1 0,-2-3-3 0,2 1 7 15,-2-1 2-15,4-2 6 0,0-3 10 0,2-2 12 16,-1-3 17-16,0-5 15 16,4-1 8-16,-1-1 6 0,1-3-4 0,0 0-2 0,1-6-9 15,1-2-5-15,1-4-3 0,0-1-3 0,1-5 1 16,-3 1 3-16,1-2-4 15,-4 0-2-15,0-2-10 0,-1 3-11 0,-2 1-5 0,2 3-9 0,-5 2-1 16,0 1-10-16,-1 5-6 0,-2 3-20 16,1 2-42-16,-2 1-23 0,2 3-12 0,-3 4 5 15,3 2 30-15,1 3 17 0,-1 1 7 0,-1 5 8 16,1 0 4-16,2 5 7 0,0-1 7 0,2 2 8 16,1 1 4-16,2-1 3 0,1 0 4 15,3-2-3-15,0-1 1 0,1-3-5 0,1-3-7 16,1-3-18-16,0-1-75 0,-1 0-173 0,-5-3-258 15,-3-2 455-15</inkml:trace>
  <inkml:trace contextRef="#ctx0" brushRef="#br0" timeOffset="149025.46">21049 17929 0 0,'0'0'0'0,"0"0"0"16,0 0 0-16,0 0 0 0,-132 23 0 0,105-16 0 15,2 0 0-15,9 1 0 0,1 1 0 16,7-2 0-16,4 0 0 0,3-1 0 0,1-1 155 0,0-2 42 16,5 1-2-16,5-2-12 0,5 0-18 15,5-2-27-15,4 0-26 0,6-3-34 0,7-4-17 16,5-1-1-16,7-2-10 0,3-3 8 15,6-1-7-15,1-1-14 0,4-1 4 0,0-1-7 16,1-1 10-16,-3-2 3 0,2 0-8 0,-1 0 3 16,9-5-11-16,4-3-25 0,-1-1 2 0,-9 4-8 15,-18 5 1-15,-10 6 16 0,-13 5-7 0,-5 4-8 16,-8 1-12-16,-5 2-13 0,-4 2-46 16,-2 0-73-16,-4 0-29 0,-6 2-3 15,-7 5 29-15,-3 0 39 0,-6 3-6 0,-2 0-10 16,0 1-31-16,-7 2 15 0,-7 3 16 0,-2 1 0 0,-5 5 34 15,-4 3 0-15,-3 1 19 0,0 3 61 16,0 2 8-16,4-1 0 0,6 0 0 0,1-1 0 0,7-2 0 16,4-5 0-16,10-2 0 0,5-4 0 15,5-5 23-15,5-2 233 0,4-5 58 0,3 0 8 16,2-3-48-16,1-1-27 0,7 0-53 0,6-1-33 16,6-5-27-16,10-2-30 0,11-2-30 15,6-1-17-15,8-3-15 0,9-1-16 0,3 1-12 16,5 0-4-16,-1 1-13 0,1 1 9 0,0 2-27 15,-4 2-84-15,-4 2-184 0,-15 3-545 0,-17 1-172 16</inkml:trace>
  <inkml:trace contextRef="#ctx0" brushRef="#br0" timeOffset="151839.3548">17147 5915 0 0,'0'0'0'0,"0"0"0"0,0 0 0 0</inkml:trace>
  <inkml:trace contextRef="#ctx0" brushRef="#br0" timeOffset="152481.27">17147 5915 0 0,'0'2'45'0,"0"-2"444"0,0 0-174 0,-1-3-140 0,0-2-108 0,0-2-76 0,-1-1 16 16,-4-2 4-16,4-2 1 0,0-1 3 0,-1-3 5 16,2 0-2-16,1-3 8 0,-2-3 1 0,2-1-3 15,0-1 3-15,-1-2-4 0,1-1-3 16,0-2 5-16,0 0-2 0,-1 0 1 16,1-2-1-16,0 1-7 0,-1-3-6 0,1 0 1 0,-1-4 2 15,1-1 0-15,-1 0 2 0,1-1-7 16,2 1 2-16,-1 3 1 0,0-1 0 0,2 3 2 15,1 2-1-15,-2 1-4 0,1 3-1 0,2 0 0 16,-3 1-2-16,0 3 2 0,-2 0-2 16,1 3-2-16,-1-1 1 0,0 3-2 0,0 0 0 15,-1 4 4-15,0 0-1 0,-2 1 2 0,-2 3-1 16,2 1-3-16,1 3-2 0,-1 1-2 0,0 3 1 16,2 0-9-16,1 2-15 0,0 0-24 0,0 0-33 15,0 0-18-15,0 0-13 0,0 0-3 0,0 0 6 16,0 0 9-16,0 0 15 0,0 0 8 15,0 0 1-15,-1 0-8 0,1 0 6 16,-1 0 44-16,-3 3 29 0,-1 3 27 0,0 0 12 16,-3 2-26-16,1 0-5 0,-2 2-3 15,0 2 1-15,-2-1 0 0,0 4 1 0,0 1 1 16,-5 3 0-16,-1 1 4 0,-1-1-1 0,-2 3 1 16,-1 0-1-16,-1 2-1 0,-2-2-2 0,0 0 0 15,3 1-1-15,-1-2-1 0,2-1-1 0,1 1-2 0,-1-2 0 16,4 0-1-16,2-2 3 0,3-2 1 15,-1 0 0-15,0-3 1 0,1 1 1 0,3-1 0 16,0-2 0-16,0-2 2 0,4 0-3 0,-2-4-1 16,4 0 0-16,2 0-1 0,0-3 1 15,0-1 9-15,0 0 25 0,0 0 45 16,0 0 45-16,0 0 32 0,2 0 19 0,7-2-56 0,1-5-45 16,9-5-39-16,2-4-43 0,8-4 13 0,3-3 2 15,4-2-1-15,2-5 0 0,0 0-1 0,2-2-3 16,-5 0 1-16,2-2-1 0,-4 1 0 15,0 4 0-15,-5 1-2 0,1 1-2 16,-2 4-2-16,-4 2-3 0,1 4-4 0,-3 6-6 16,-5 2-18-16,4 6-17 0,-2 3-15 0,1 1-3 15,0 9 10-15,3 3 17 0,0 4 18 0,1 6 11 16,5 5 9-16,-5 3 7 0,4 6-3 16,-4 4-1-16,4 4-15 0,-4 5-41 0,1 2-120 0,2 1-164 15,-7-11-154-15,-6-14 495 0</inkml:trace>
  <inkml:trace contextRef="#ctx0" brushRef="#br0" timeOffset="153127.6881">17378 7767 0 0,'0'0'0'0,"0"0"0"0,0 0 0 15,0 0 64-15,0 0 62 0,0 0-48 16,0 0-30-16,0 0-7 0,0 0-22 0,0 0-45 16,0 0-76-16,0 0-28 0,0 0 12 0,0 0 118 15,0-25 0-15</inkml:trace>
  <inkml:trace contextRef="#ctx0" brushRef="#br0" timeOffset="270855.0196">18092 17149 0 0,'0'0'77'0,"0"0"-117"0,66-122 47 16,-44 86 28-16,-2 7 6 0,-4 3 12 0,-1 3 33 0,-4 4 18 15,-2 2 39-15,-5 2 14 16,2 1-16-16,-4 1-5 0,0 0-23 0,-2 3-2 0,0 0-8 16,0 3-18-16,-3-2-23 0,-6 0-35 0,0 1-30 15,-4 0-19-15,-4 1-6 0,-4 0 6 16,-4 2 8-16,-6 0 11 0,-5 1 1 0,0-1 3 15,-10 1 3-15,3 0 0 0,-7-1 2 16,-3 2 0-16,-4-1-3 0,-2 3-1 16,-5 0-5-16,-7 1 2 0,-5 0 3 0,-3 5 0 0,-10 2 1 15,-1 2-5-15,-4 2-1 0,-4 3 0 0,1 2 1 0,-2 1 3 16,-2 0-1-16,-1 3 1 0,-1 0-3 16,-1 1-2-16,-2-1 0 0,3 3-3 15,-1 2 4-15,1 2 1 0,2-1-4 0,-1 2 3 16,4 5-7-16,2-3 0 0,5 5 3 0,4 1-4 0,7 1-2 15,7 3-6-15,7 3-4 0,6-1-3 16,8 2-2-16,4-1 1 0,8 3-2 0,6-1-5 16,4-1-7-16,6 1-7 0,7 2-1 15,6-6-2-15,5-5 3 0,6-2 24 0,0-5-5 0,7 2 5 16,4 3 1-16,5 2-12 16,8 1 12-16,2 1 8 0,10 4 24 0,6-2-1 0,11-2 4 15,6-2 12-15,10-1-3 0,13-1 23 16,10-3 7-16,13-2-8 0,13-1-1 0,12-3-8 15,13-3 5-15,11-3 1 0,12-1-1 16,7-3 11-16,4-2-6 0,6-4 12 0,0-4-10 0,-1-1 4 16,-3-4 15-16,-6 0-10 0,-8-8 18 0,-5-2-15 15,-8-3 3-15,-7-4 20 0,-6-5 10 16,-9-1 28-16,-13-6-4 0,-2-2-11 0,-11-3-9 16,-10-4-29-16,-8-3 0 0,3-16-5 0,1-13 0 15,-3-9-7-15,-13-8-11 0,-17 7-2 16,-22 7-2-16,-13 2 14 0,-6 0 7 0,-15 2 0 0,-9-2-5 15,-12-2-8-15,-11-4-18 0,-14 1-11 16,-16-1-10-16,-15 2-4 0,-17 3-6 16,-22 4-2-16,-18 6-5 0,-23 7-2 0,-18 8 2 15,-14 10 3-15,-19 9 2 0,-8 12-1 16,-9 12-5-16,-1 6-10 0,-3 14-21 0,9 9-24 0,9 8-44 16,17 7-59-16,20 9-62 0,28 2-80 15,19 8-103-15,42-13-191 0,35-15-400 0</inkml:trace>
  <inkml:trace contextRef="#ctx0" brushRef="#br0" timeOffset="271550.5269">13926 17370 0 0,'0'0'90'0,"0"0"-73"15,0 0 9-15,0 0 9 0,0 0 19 16,0 0 26-16,0 0 25 0,0 0-14 15,0 0-50-15,0 0-72 0,0 0-79 0,0 0-6 16,0 0 30-16,0 0 47 0,-77-55 55 0,85 65 20 16,2 2 8-16,4 3-5 0,2 5-7 0,2 3-14 15,2 4-14-15,3 3-4 0,-1 5-10 16,1 1-4-16,0 6-3 0,1 1-7 0,-2-4-1 16,-3-4-1-16,-2-2 20 0,1-5 6 15,4 1 1-15,-1 2 16 0,8 1 3 0,0-3 33 16,7-1 50-16,1-2 22 0,2-6 24 0,5-6 11 0,2-6-11 15,-2-8 4-15,5-2-19 0,1-13-15 16,17-15-4-16,15-14-16 0,10-15-17 0,6-13-9 16,-8-1-10-16,-7-2 2 0,-5 0 14 0,-4-4-1 15,0-5-4-15,-1-3-13 0,-2-6-5 16,-1 4-12-16,-2 0-4 0,1 4-6 0,-3 4 6 16,-1 4 1-16,-4 7-5 0,-3 3-2 0,-2 4-14 15,-1 4-7-15,-1 7 0 0,-3 4-7 0,-5 8-2 16,0 7-4-16,-6 8-4 0,-7 6 0 0,-3 7-3 15,-5 7-8-15,-5 5-17 16,-5 6-40-16,-4 7-49 0,-1 5-44 16,-10 7-39-16,0 5-43 0,-13 4-107 0,-10 5-193 0,3-10-238 15,4-7 765-15</inkml:trace>
  <inkml:trace contextRef="#ctx0" brushRef="#br0" timeOffset="271944.1221">14310 16985 1314 0,'0'0'14'0,"0"0"-12"16,0 0-7-16,0 0-4 0,0 0-47 16,0 0-95-16,0 0-8 0,0 0-3 0,0 0 47 15,0 0 100-15,0 0 22 0,0 0 19 0,0 0 23 16,0 0 12-16,39 46 1 0,-13-15-4 0,-1 5-23 15,3 4-14-15,1 5-8 0,2 7-12 16,2 0-3-16,0 3-6 0,2-2-8 0,2-3 10 16,2-7 9-16,4-9 46 0,2-7 68 15,2-10 52-15,2-8 35 0,2-8-6 16,1-2-29-16,-1-12-29 0,4-7-15 0,0-7-10 0,1-6-12 16,5-9-13-16,4-8-13 0,3-5-7 0,5-5-12 15,1-2-8-15,1-2-6 0,1-1-12 16,0-4-3-16,0 1-6 0,-3-2-6 0,1 2 1 15,0-3-3-15,-2 3-4 0,-1 0-1 0,-1 2-6 16,-1 0-5-16,-3 7-1 0,-4 3-18 0,-3 7-27 16,-8 10-45-16,-8 4-78 0,-4 8-119 0,-6 9-239 15,-9 7-381-15,-9 5 68 0</inkml:trace>
  <inkml:trace contextRef="#ctx0" brushRef="#br0" timeOffset="281323.3912">2918 16283 0 0,'0'0'0'0,"0"0"0"16,0 0 0-16,0 0 0 0,17-129 0 0,-16 109 0 16,-1 8 89-16,0-3 41 0,0 4 10 0,-2 1 19 15,-3-1 8-15,3 3-17 0,-1-1-17 16,-2 2-27-16,2-1-20 0,1 2-10 16,-2 0-17-16,2 2-9 0,1 0-16 0,1 3-12 0,-3-2-7 15,1 1-11-15,-2 1-8 0,2 1-21 16,-6-1-20-16,-1 1-12 0,-4 0-7 0,-5 0 15 15,-2 2 14-15,-2 1 17 0,1 2 12 16,-5-1 3-16,0 0 7 0,1-1 0 0,0 0 6 16,1 0 8-16,-1 0 5 0,4 1 3 0,0 1 3 0,2-1-1 15,0 2 1-15,4 2-1 0,-4 0-3 16,0 1-10-16,0 3-4 0,-1 0-6 0,0 5-5 16,-1 0 4-16,1 5-3 0,-2 2 4 15,1 5 1-15,0 3-6 0,0 4 2 0,0 1-7 16,0 6 0-16,0 2 3 0,1 5-2 0,-2-1 1 0,-1 4 0 15,3 0-5-15,1 0 2 16,1 1-1-16,1 0 1 0,1 3-1 0,3 4 1 0,1 1-3 16,2 1-7-16,3 1-2 0,4 2-6 15,2 0 2-15,1 0-1 0,1 0-4 0,9-3 1 0,4-2-8 16,3-3-1-16,4-2 7 0,0-8-4 16,0-9 9-16,0-4 14 0,0-6-6 15,1 0 7-15,4 3-3 0,4-1-3 0,3 1 10 0,4 3-5 16,5-3 9-16,-2 1-12 0,3-1-3 15,5-3 9-15,-5-2-5 0,6-2 10 16,-4-2 4-16,2-2 0 0,2-3-2 0,-1-3 0 0,-2-2 7 16,0-4-2-16,-1-3 17 0,-2-2 10 15,3-4-8-15,-2-2 22 0,1-7-7 0,-1-6 14 16,-3-6 21-16,6-5-5 0,-3-7 10 0,12-17-9 16,8-18-3-16,1-12-10 0,3-11 2 0,-13 9 4 15,-8 6-2-15,-9 4 11 0,-5-2-9 16,-2-5-3-16,-3-5 0 0,-3-4-10 0,1-4 1 15,-3-4-8-15,-2-1-10 0,-2 1-3 0,-2-1-4 16,-6 0 3-16,-1 3 1 0,-6 1 1 16,-4 2 1-16,0 6-2 0,-1 4 1 0,-9 5-8 0,0 7-1 15,-3 6 0-15,-5 4-8 0,-3 5 5 16,1 2-5-16,-8 5-3 0,2 1 6 0,-9 6-7 16,1 4-3-16,-8 6-3 0,-3 4-10 15,1 5 1-15,-5 5-2 0,-2 3-1 16,2 4 1-16,-3 5-3 0,1 2-2 0,0 2-3 0,0 5 3 0,-1 4-7 15,2 6 1-15,0 3 1 0,1 5-6 16,2 6 5-16,-2 6 0 0,0 7-5 0,-2 2 10 16,3 3-5-16,2 5 4 0,-2 1 7 15,-1 3-10-15,6 3 8 0,-2 4-3 0,1 4 1 16,3 1 6-16,-1 4-3 0,3 3 1 0,-2 3 0 16,2-2-2-16,3 0 0 0,-2-5-1 0,1-1 1 15,2 0-5-15,4-2 4 0,3-1-4 16,6-4-7-16,3-1-1 0,8 1-7 0,3-3-3 15,5 1 2-15,3-2-4 0,0 1-2 0,11-3-1 16,-1 3-1-16,4-2 3 0,2-6-2 0,-4-4 3 16,6-5 14-16,-6-4-11 0,8 4 3 15,1 4-10-15,4 2-6 0,0 2 7 0,5 5-2 16,6-2 10-16,1-2-17 0,2-3 5 0,2-4 0 16,4-3 7-16,1-5 20 0,-3-7 5 15,-5-7 13-15,-5-5 3 0,-2-4-6 0,3-1 10 0,0-2 2 16,4-2 5-16,4-2 12 0,11-1-3 15,15-2-13-15,8-4-2 0,14-2 11 0,1-10 8 16,-3-9 21-16,-5-5 5 0,-10-10-13 0,-6-2-4 16,-5-7 6-16,-3-3 10 0,8-23 16 15,12-16 1-15,0-16-11 0,-3-10-12 0,-16 11-4 16,-12 7 5-16,-12 5 7 0,-3 1 0 0,-9-1-10 16,-2-5-7-16,-3-1-1 0,-9-2-7 15,-1 1-2-15,-8 0 1 0,-1 1-7 0,-8 0-1 0,-5 1-5 16,-8 0 0-16,-7 6 0 0,-3 3 1 15,-7 5 1-15,-3 9-7 0,-4 5 0 16,-5 9-2-16,-3 6-5 0,-4 8 4 0,-5 4-7 16,-1 6-1-16,-5 5-3 0,-1 3-7 0,1 5 1 0,-1 4-2 15,-1 4 0-15,-1 3 4 0,2 6-1 0,0 4-1 16,-2 2-3-16,-1 9 1 16,-1 5-3-16,1 7-2 0,-3 1 0 0,-1 4-2 0,1 4 3 15,-1 6 1-15,2 3-1 0,1 5 6 16,1 3-6-16,-1 6 4 0,4 4 2 0,1 2-5 0,7 2 4 15,2-2-4-15,8 2 0 0,9-4 2 16,6-3-8-16,8-1 0 0,1-5-3 0,10 0-7 16,3 0 4-16,6 1-4 0,6 4 3 15,3 3 7-15,5 1-5 0,6 3 3 0,9 2-6 16,0 3-10-16,7-1 5 0,6 2-1 0,4 0 0 16,3-1 0-16,3-1-1 0,5-3-3 15,-4-8-3-15,-7-6 6 0,-1-9 12 0,-6-3 7 16,4 2-7-16,1 0-3 0,6 1-12 0,0 1-7 15,6-2 17-15,-4-2 5 0,6-1 3 0,-1-7 1 16,1-7-2-16,2-3-3 0,-2-6 7 0,3-7 18 16,2-4 14-16,-2-2 1 0,2-5-1 0,3-9-21 15,0-5-43-15,-2-2-51 0,2-7-118 0,1-5-182 16,-15 5-321-16,-14 8 262 0</inkml:trace>
  <inkml:trace contextRef="#ctx0" brushRef="#br0" timeOffset="282138.8049">3485 16630 608 0,'0'0'45'0,"0"0"-25"0,0 0 18 0,0 0-32 0,0 0-98 16,0 0 4-16,0 0-8 0,0 0 41 0,0 0 99 15,0 0-6-15,0 0-4 0,0 0-2 16,82 26 3-16,-59-7-3 0,4 1 1 0,-4 0-9 0,4 2-7 16,-2 0-3-16,2 1 0 0,-4-3 3 15,2 1 7-15,-1-2 5 0,3 0-2 0,-3-6-4 16,2 0 6-16,-1-4 4 0,0-3 24 0,-1-6 31 16,0 0 24-16,2-4 22 0,-1-7 1 15,1-6-4-15,2-5-1 0,3-7-11 0,1-3-13 16,2-6-13-16,3-4-20 0,-1-3-9 0,1-5-3 15,3-5-1-15,1-4-3 0,0-7-2 0,1-1-11 16,5-1-10-16,-4-3-6 0,5 4-10 0,-4 2-3 16,3 4-5-16,-4 5-5 15,-1 6 1-15,-3 5-3 0,-5 6-1 0,0 2 3 0,-8 5-2 16,-1 5 2-16,-7 6-2 0,-3 4-3 16,-7 5-1-16,-4 7-16 0,-4 2-39 0,0 3-60 0,-4 3-152 15,-10 7-56-15,-8 10-115 0,-7 5-144 0,6-2-82 16,4-5 593-16</inkml:trace>
  <inkml:trace contextRef="#ctx0" brushRef="#br0" timeOffset="282426.0984">4116 16352 0 0,'0'0'0'0,"0"0"335"0,0 0 11 0,0 0-76 16,0 0-91-16,0 0-71 0,0 0-60 15,0 0-28-15,0 0-18 0,0 0-2 16,0 0 9-16,0 0-4 0,42-116 3 0,-22 112 0 15,5 2-2-15,-1 2 4 0,-1 2 0 0,5 6 1 0,1 3-1 16,0 6-3-16,1 1-1 0,1 2-1 16,1 4 0-16,0 1 2 0,0 1 6 15,3 1-4-15,-3-2-1 0,-1 1 3 0,-2-5-9 16,1-3 4-16,0-4 2 0,-4-4 4 0,4-7 20 16,-2-3 29-16,1-1 48 0,1-10 40 0,0-8 20 15,4-7-1-15,4-11-31 0,4-10-31 0,5-7-30 16,8-11-23-16,-2-6-11 0,8-5-15 15,6-8-3-15,-3-1-7 0,5-7-7 0,3-4-3 16,2-3-21-16,5-6-39 0,4 0-112 16,-16 26-333-16,-23 26-1011 0</inkml:trace>
  <inkml:trace contextRef="#ctx0" brushRef="#br0" timeOffset="315544.8251">9952 10136 0 0,'0'0'0'0,"0"0"116"0,0 0 71 0,0 0 31 15,0 0-43-15,0 0-76 0,0 0-84 0,0 0-141 16,0 0-61-16,0 0 14 15,0 0 18-15,0 0 110 0,-14-10 80 0,17 22-1 16,3 3 4-16,-3 3-2 0,4 1 4 0,-4 4 0 16,-1 3-3-16,1 3 1 0,0 2-7 0,-3 1 6 15,0 4-3-15,0 0-6 0,1 0-3 0,-2 0-9 16,-2-1-1 0,5-4-1-16,-4-2-1 0,2-3 4 0,0-7-3 15,0-2-3-15,0-3 1 0,3-5-4 0,-2-3-1 0,0-3 22 0,-1 0 58 16,0-3 74-16,0 0 79 0,0 0 51 0,0 0-10 15,0-5-96-15,-2-3-74 0,-5-4-74 0,2-2-49 16,-2-6 18-16,-1-5-5 0,1-4 2 0,0-6 0 16,-1-4 1-16,0-1 3 0,3-4-6 0,-2-4 2 15,1-2 3-15,1-2-6 0,4-2 1 16,-1 2-4-16,2 4-3 0,-2 3-5 0,7 5-4 16,3 4-4-16,0 5-6 15,4 2-2-15,-1 5-1 0,2 4-2 0,4 1-2 0,0 2 0 0,2 3-4 16,3 2 2-16,1 2 4 0,0 5 0 15,-1 3 2-15,-3 2-2 0,1 5-5 0,-2 4-4 16,-1 2 0-16,-3 4 6 0,-2-1 6 16,-4 0 5-16,-3 3 10 0,0-3 6 0,-5 0 3 15,0 1 11-15,-6 1 7 0,-1 1 9 0,-7-2 6 16,1 4 3-16,-6 1-5 0,-1-1-5 16,-2 1-6-16,-2-1-4 0,0 1-1 0,-2-1 1 15,0 0 2-15,-2-1-4 0,5-2-3 0,-1 0-8 0,3-1-6 16,2-1-16-16,3-2-24 0,2-1-32 15,0-1-60-15,7-1-81 0,0 0-117 0,6-3-159 16,2-3 68-16,-1-1 427 16</inkml:trace>
  <inkml:trace contextRef="#ctx0" brushRef="#br0" timeOffset="316169.0193">10454 9907 466 0,'0'0'51'0,"0"0"51"0,0 0 45 0,0 0-17 15,0 0-43-15,0 0-82 0,0 0-103 0,0 0-76 16,0 0 18-16,0 0 55 0,0 0 73 0,0 0 95 16,0 0 20-16,0 0-12 0,-19 66-14 15,14-41-9-15,3 5-6 0,-1 4-10 0,-4 3-4 0,3 1 1 16,-1 1-8-16,2-2-4 0,0-3-4 0,-1-2-5 15,4-6 3-15,0-3-3 16,0-4-1-16,0-5 2 0,-1-2-2 0,1-5 2 0,0-2 22 16,0-4 40-16,0-1 56 0,0 0 61 15,0 0 39-15,0 0 15 0,0-4-71 0,0-4-72 16,0-6-74-16,0-3-59 0,0-5 4 0,0-3 11 16,-1-5 9-16,3-5 1 0,3-2 8 15,-3 0 0-15,0-3-1 0,4 1 1 16,-3 1-1-16,-1 3 2 0,4 4-4 0,-4 6-2 15,4 2-4-15,-3 7-9 0,0 5-13 0,2 4-26 0,-2 4-58 16,-1 3-2-16,6 0 0 0,0 1 23 0,-1 6 49 16,5 2 7-16,-2 4 13 0,0 5 2 15,-2 3 12-15,1 4 0 0,-1 3 4 0,0 1 8 16,0 0 0-16,-3-2 3 0,3-4-1 16,-1-4-5-16,-1-4 1 0,4-3 2 15,-3-5 1-15,-3-3 5 0,1-2 9 0,-3-1 14 0,-1-1 19 16,0 0 17-16,3 0 12 0,0-5-6 0,-1-3-13 15,5-3-20-15,2-5-16 0,1-3-5 0,4-4-7 16,0-3 3-16,-2-1-1 0,5-4 0 0,-3 1-2 16,1-1-4-16,1 0-6 0,1 2-5 0,-3 1-4 15,2 4-4-15,-4 6-8 0,-2 6-16 0,-1 3-18 16,0 7-10 0,0 2-9-16,1 7 6 0,0 5 11 0,3 7 6 0,-3 1 11 0,0 5 12 15,1 1 8-15,-2 5 12 0,0 4 8 0,-1 1 2 16,0 0 1-16,-3 0-6 0,4-3-8 0,4-2-21 15,-2-3-34-15,2-4-29 0,1-3-45 16,-1-3-60-16,2 0-67 0,-3-5-76 0,-2-1-76 16,-1-4 264-16,-2-2 151 0</inkml:trace>
  <inkml:trace contextRef="#ctx0" brushRef="#br0" timeOffset="316712.5997">11496 10207 0 0,'0'0'0'0,"0"0"0"0,0 0 0 16,0 0 0-16,0 0 0 0,0 0 0 0,0 0 0 0,0 0 0 15,0 0 0-15,0 0 145 0,0 0 87 0,0 0-3 16,0 0-20-16,0 0-33 0,-4-6-38 16,5 6-40-16,1 0-39 0,5 0 4 0,-2-1-1 15,8-1-1-15,2-3 2 0,2 1-34 16,4-1-14-16,0 0-2 0,3-1-2 0,4 0-2 16,2-1 1-16,2-1-2 0,6 0-1 15,-4 0 0-15,3 0-1 0,-2 1-4 0,1 1-6 16,-4 4-24-16,-1 0-28 0,-3 1-29 0,-5 1-30 0,-4 0-17 15,-5 2-19-15,0 4-25 0,-4 0-30 0,-6 2-37 16,-4 3-1-16,0 2 36 0,-8 2 204 0,-5 1 4 16,-4 4 0-16,-5 2 0 0,0 1 0 15,-3-1 0-15,0 1 0 0,0-2 0 0,1-3 0 32,3-1 0-32,6-5 0 0,-2-1 0 0,4-2 0 0,-2-1 136 0,3-1 78 15,3-2-21-15,2 0-30 0,2-2-31 0,3-1-20 0,2-2-32 16,0 0-30-16,0 0-19 0,0 0-14 0,2 0-2 15,4 0 36-15,4 0 17 0,1-2 11 16,4 0 3-16,4-4-31 0,8-2-15 0,3-1-12 16,3-1-5-16,1-2-6 0,3 1-2 15,1 2-8-15,-3-1-33 0,1 3-71 0,-2 3-118 16,-3 0-137-16,-4 1-189 0,-13 2 216 0</inkml:trace>
  <inkml:trace contextRef="#ctx0" brushRef="#br0" timeOffset="317229.8916">13146 9463 1639 0,'0'0'44'0,"0"0"10"0,0 0 19 0,0 0-23 0,0 0-55 16,0 0-58-16,0 0-37 0,0 0 2 15,0 0 47-15,0 0 31 0,0 0 9 0,0 0 13 16,-124 106 2-16,113-60 2 0,-1 4 3 16,2 4-6-16,2 3 1 0,-2 0 0 0,3 0-2 15,-2 0 4-15,1 0 1 0,-2 1-3 0,3 1 2 16,-5 1 0-16,1-1 0 0,0-2 3 0,1 0-1 15,0-3-1-15,0-1-1 16,1-4 1-16,1-3 1 0,0-2 1 16,1-5 6-16,-2-3 1 0,-1-3-2 0,3-2 0 0,1-3-6 15,-2-4-7-15,-2-4-13 0,4-3-23 0,0-6-31 0,-2-4-45 16,4-3-41-16,-2-4-97 0,1-3-119 0,-2-8-151 16,0 0 328-16,4 3 191 0</inkml:trace>
  <inkml:trace contextRef="#ctx0" brushRef="#br0" timeOffset="317389.8467">12681 10408 0 0,'0'0'0'0,"0"0"308"16,0 0 48-16,0 0-76 0,20-133-53 0,-9 115-61 0,1 1-57 16,7 3-32-16,1 0-27 0,1 1-17 0,7 1-5 15,3 1-9-15,2 1-7 0,4 0-5 16,4 0-4-16,0 3-1 0,2 1-2 16,1 2 1-16,0 0 2 0,1 2-3 0,-2-2-1 15,-1 2-15-15,-2-2-36 0,-4-1-53 16,-2 1-84-16,-5-1-114 0,1-1-138 15,-10 2-133-15,-7 1 574 0</inkml:trace>
  <inkml:trace contextRef="#ctx0" brushRef="#br0" timeOffset="317830.1469">13966 9528 0 0,'0'0'0'0,"0"0"89"0,0 0 249 0,0 0-47 0,0 0-35 15,0 0-68-15,0 0-55 0,0 0-38 16,0 0-25-16,0 0-12 0,0 0-6 0,0 0 0 0,0 0-4 16,-124-6 1-16,99 26-11 0,-5 1-3 15,0 8-4-15,-2 4-7 0,-1 7 0 0,0 6-4 16,1 8-5-16,0 6 2 0,1 5-4 0,0 3 3 16,2 2 3-16,1 0 2 15,6 0 5-15,2-1 0 0,6-1-2 0,0-1-3 0,8-3-2 16,0-1-4-16,5-6 2 0,1-5-2 15,1-2-5-15,7-3 1 16,5-3-1-16,4-2 1 0,4-2 0 0,4-1 0 16,2 1-4-16,4-4-4 0,1-2 1 0,7 0-5 0,1-2-3 0,2-3-14 15,5-1-8-15,-2-5-25 0,2-2-50 0,0-4-56 16,-1-6-105-16,3-4-171 0,-13-3-254 0,-11-3 194 0</inkml:trace>
  <inkml:trace contextRef="#ctx0" brushRef="#br0" timeOffset="320903.0077">15412 9816 0 0,'0'0'0'16,"0"0"0"-16,0 0 0 0,0 0 0 0,0 0 0 16,0 0 0-16,0 0 0 0,0 0 126 0,0 0 82 15,0 0-16-15,0 0-21 0,0 0-18 0,0 0-9 16,0 0-7-16,11-65-3 0,-11 62 0 16,-1-2-11-16,-2 2-16 0,2-1-23 0,0 2-26 15,-1 0-11-15,0 1-16 0,-2-1-9 0,3 2-7 16,0 0-14-16,-3 0-10 0,2-1-7 0,-2 1-6 15,-1 0 1-15,-1 0 8 0,-4 0 5 0,0 4 5 16,-3 0 5-16,-2 3-1 0,0 1 2 16,-2-1 4-16,1 4 0 0,-2-2 3 0,0 2 4 15,-1 1-4-15,-2-1 2 0,0 2 0 16,-1 0-1-16,3 0 4 0,-3 0-2 16,5 1-1-16,-3-2 0 0,2 0-1 0,1 3 0 15,-1 0-2-15,0 2-3 0,2-2-2 0,1 4-3 16,-2-1-2-16,1 2 4 0,0 1-2 0,3 0 1 15,0 2-3-15,4 2-2 0,1 0-3 16,5 1 0-16,3 2 3 0,1-1-2 0,5 0 8 0,4 0 4 16,7-1 3-16,0 1 8 0,6-3 3 0,3 0 2 15,4-3 3-15,3-2-1 0,1-3-4 16,5-2-4-16,2-1 2 0,0-5-2 0,2-2 3 16,0-4-1-16,-1-2-7 0,3 0-2 0,-5-2-4 15,1-3-10-15,0-2-1 0,-4 0-14 16,1-1-17-16,-2-1-19 0,-3 1-36 15,0 1-26-15,-5 0-43 0,0 1-74 0,-6 0-110 0,-4 3-206 16,-10 0-68-16</inkml:trace>
  <inkml:trace contextRef="#ctx0" brushRef="#br0" timeOffset="321854.9587">16869 9810 0 0,'0'0'0'0,"0"0"0"0,0 0 0 15,0 0 0-15,0 0 0 0,0 0 0 0,0 0 94 16,0 0 2-16,0 0-5 0,0 0-11 0,0 0 0 16,0 0 9-16,0 0 13 0,0 0 13 0,32-91 6 15,-30 91-1-15,-3-1-12 0,1 1-15 0,0 0-2 16,0 0-7-16,0 0-9 0,-1 0-22 16,0 0-30-16,-3 0-29 0,-1 0-22 0,-5 4 2 15,0 2 2-15,-2 0 13 0,-3 3 16 0,-1 3 12 16,-3 1 9-16,-1 2 5 0,0 5-1 15,-1 1-4-15,-2 2-7 0,0 0-4 0,3 0-2 0,4-1-3 16,1 0-3-16,2-2-2 0,4 1-1 16,4 1-1-16,-1 0 3 0,4 2 0 15,-2-2 3-15,2 0 0 0,4 3 1 0,-2 0-2 0,3 0 0 16,1-3 0-16,3 3-1 16,2-3 4-16,-1 1-2 0,4-1 4 0,-2-2 1 0,3 0 1 15,1-2 4-15,3-1 1 16,2-4 7-16,2 0 1 0,1-3 2 0,5-1-2 0,-4-3 1 15,6-4 3-15,1-2 0 0,3 0 5 0,5-6-2 16,-1-5-4-16,2-1-6 0,4-3-3 0,1-4 0 16,-2-1-2-16,3-6 1 0,-2 0 0 0,-3-3-5 15,-2-6 3-15,-3-1-1 0,-2-5-5 0,-1-1 3 16,-4-3-10-16,-1 1-2 0,-6-1 4 0,-6 1-3 16,-3 1 12-16,-6 0 3 15,-1 1 2-15,-8 6 5 0,3 1-9 0,-8 4-10 0,-6 4-13 16,-7 2-15-16,-3 4-6 0,-8 2-5 0,-1 2 3 15,0 5 8-15,-6 2 10 0,4 3 10 16,-5 3 5-16,1 3-1 0,-1 1-7 0,1 7-11 16,2 5-1-16,2 3-5 0,4 2 6 15,1 2 6-15,4 1 0 0,3 3 5 0,5 1-7 0,4 3 1 16,3 2-2-16,5 1 2 0,1 3 4 16,4 2 3-16,1-1 5 0,0 0 1 0,6 1 0 15,1 0 2-15,7-2-1 0,1 2 4 0,4-1 2 16,-2 1-5-16,7-1-1 0,-2 1-5 0,3-1 2 15,1 1 3-15,3-2 0 0,0 2 2 16,3-3-3-16,-2-1-2 0,1-1-2 0,-2-3-1 16,-2 1 2-16,0-3-3 0,0 0-4 0,-2-3-9 15,-1 1-14-15,-1-2-21 16,-1-3-36-16,-1-2-53 0,-3 0-77 0,1-2-118 0,-4-3-171 0,0-2-256 16,-9-4 628-16</inkml:trace>
  <inkml:trace contextRef="#ctx0" brushRef="#br0" timeOffset="322481.2285">18394 9713 1213 0,'0'0'123'0,"0"0"40"16,0 0 26-16,0 0-17 0,0 0-16 0,0 0-47 0,0 0-51 15,0 0-36-15,0 0-32 0,0 0-5 0,0 0 6 16,0 0 7-16,0 0 13 0,0 0 1 16,58-108 0-16,-38 102 0 0,2 1-4 15,-1-1-2-15,3 1 2 0,4 0 2 0,3-1-5 16,5 1 2-16,-1-1-3 0,2 1-3 0,-2-1 3 0,2 0 1 16,-3 0-1-16,4-1 2 15,-4 1-5-15,4 0-5 0,-6 0-4 0,-2 0-12 16,-3 0-6-16,-5 1-24 0,-4 1-30 0,-7 0-42 0,-6 2-73 15,-2 2-70-15,-3-1-35 0,-5 1 22 16,-4 0 50-16,-2 0 68 0,-2 3 52 0,-4 2 14 16,2-1 19-16,-3 2 22 0,0 1 4 0,2 0 2 15,-1 0 0-15,-1 0 3 0,4 1 22 16,-3 0 34-16,6 0 55 0,0-3 36 0,0 2 22 16,2 0 13-16,0 1 3 0,-1 3 1 0,2 3-5 15,2 0-12-15,-4 5-29 0,1 4-18 0,0 0-13 0,1 6-13 16,-2 1-8-16,4 4-7 0,-1 2-2 15,-1 2-6-15,3-1-2 0,-2 4-3 16,0 1-4-16,2 0-5 0,-1 3-2 0,2 2 1 0,-3 1-2 16,5-2 1-16,0 0 1 0,1 0 0 15,2-3 1-15,-1-4 2 0,2-1-2 0,2-4-3 16,5-3-9-16,-2-4-16 0,1-2-23 16,2-2-55-16,1-5-84 0,1-3-162 0,-2-5-269 15,-5-5 200-15</inkml:trace>
  <inkml:trace contextRef="#ctx0" brushRef="#br0" timeOffset="322834.2221">19685 9349 1442 0,'0'0'48'16,"0"0"-24"-16,0 0-9 0,0 0-32 16,0 0-19-16,0 0 1 0,0 0 6 0,0 0 29 0,0 0 22 15,0 0 6-15,121 36-1 0,-102-6 4 16,-5 5 4-16,5 4-1 0,-4 5 6 0,-2 3-2 16,-1 4-11-16,-2 3 1 15,-2 1-6-15,-5 1-1 0,-2 2 2 0,-2-2-1 16,-7 2 4-16,-5 2 2 0,-7-2 1 15,-1 3-5-15,-8 3-1 0,-2 0 4 0,-4 3 2 0,-6-1 4 0,-3 0-2 16,0-5-7-16,-2-3-6 0,2-8-1 16,0-3 0-16,-3-8-7 0,-4-1-16 0,-4-1-24 15,-7-3-51-15,-5-2-68 0,-5-1-128 0,-6-1-248 16,22-9-307-16,17-7 586 0</inkml:trace>
  <inkml:trace contextRef="#ctx0" brushRef="#br0" timeOffset="323404.5832">15857 10424 266 0,'0'0'145'0,"0"0"15"0,0 0 44 0,0 0 15 0,0 0-33 15,0 0-44-15,0 0-54 0,0 0-36 0,0 0-22 16,0 0-23-16,0 0-21 0,0 0-24 15,0 0 7-15,13-37 20 0,-9 44 20 0,-2 4 29 16,2 1 6-16,1 4-9 0,1 2-5 16,3 3-13-16,-1 3-3 0,2 1-4 0,2 1-3 0,-1 2 6 15,0-1-4-15,1 2-1 0,-4 0-1 16,-1 1 1 0,0 2 3-16,-5 0 4 0,1 3 4 0,-3-1 0 0,0 1 4 0,-5 1-1 15,-3 1-2-15,-1-1 3 0,-2 1-6 0,-1-1-10 16,-1-3-12-16,0 0-21 0,-1-3-36 0,1-1-42 15,1-2-72-15,1-2-109 16,4-2-173-16,1-7-235 0,3-5 672 0</inkml:trace>
  <inkml:trace contextRef="#ctx0" brushRef="#br0" timeOffset="323899.4689">17970 10310 466 0,'0'0'262'0,"0"0"8"0,0 0 10 0,0 0-72 15,0 0-54-15,0 0-59 0,0 0-68 0,0 0-57 16,0 0-46-16,0 0-8 0,0 0 27 16,0 0 39-16,0 0 33 0,0 0 17 0,4 32 0 15,-1-8 0-15,-2 4 2 0,3 3-2 16,-4 2-3-16,3 3-6 0,-3 0-2 0,0 2 1 16,0-1 0-16,-6-1-2 0,3-1-1 0,-5-1 1 15,-3-1-1-15,0-2 1 16,-4-1 3-16,-1-2 1 0,-4 0 2 0,0-2-10 0,-3 2-41 15,-3-3-104-15,6-6-274 0,8-4-962 16</inkml:trace>
  <inkml:trace contextRef="#ctx0" brushRef="#br0" timeOffset="374683.2264">12091 4099 0 0,'0'0'0'0,"0"0"0"0,0 0 0 15,0 0 82-15,0 0 10 0,0 0-12 16,0 0-40-16,0 0-36 0,-97-118-9 0,84 109 4 0,3 1 1 15,-2 0 9-15,0 2 7 0,-3 1 9 16,2-1 6-16,-3 2-2 0,-1-1-4 16,-2 2-4-16,0 2 0 0,-2 1 2 0,-1 0 4 15,-2 0 1-15,1 0-2 0,-1-1 6 0,-2 1 14 16,3 0 19-16,-3 0 20 0,2 0 8 0,1 1-12 16,-2-1-11-16,4 1-9 0,0 2-7 0,0-1-2 15,2 0-10-15,-1 1-8 0,1 1-8 16,3 1-3-16,-3 1-3 0,1 3-3 15,0-2-2-15,5 2 2 0,-1-1-2 16,-1 1-2-16,3-1-5 0,1 3-3 0,-1 2-3 16,0 3-1-16,2 2-2 0,-4 1-1 0,4 4 1 0,0-1 2 0,-1 6-1 15,2 2 3-15,2 2-2 16,-1 2-1-16,0 2-2 0,5-3 0 0,-2 2-1 0,4 0 0 16,2 1-2-16,0 1 4 0,6 0-1 15,3-2 3-15,0 0 7 0,2 0-4 0,7-3 1 16,1-2 5-16,1 1-1 0,5-2 6 15,4-4 3-15,1-1-1 0,3-2 5 0,4-3-3 0,2-1-1 16,1-2 3-16,4-1-3 0,2-3 5 0,3-1 0 16,-3-3-2-16,8 0-2 0,-2-3 1 15,0-3 0-15,3-1-1 0,-3-2 3 0,0-6-3 16,0-4 0-16,1-3 1 0,-2-1 0 0,1-5 5 16,-2-1 1-16,1-1-7 0,-2-4 0 15,-3 0-6-15,-1-4-3 0,-1 0 7 0,-4-1-1 0,-2-1 4 16,-3 0 3-16,-4 0 4 15,-2-3 4-15,-3 2 0 0,-3-3 1 0,-5-3 2 16,0 2-2-16,-7-1 5 0,0-2 2 0,-5 2-4 0,-5-1-3 16,-2 0-8-16,0 2-6 0,-7-1-1 15,-6-2-3-15,0-1-4 0,-8-1-1 0,-3 0-6 16,-3 0-3-16,-2 2 4 0,-5 6-2 16,-2 0 4-16,-3 2 5 0,-1 2 3 0,1 3 7 0,-3 2 1 15,3 4 0-15,-5-1-5 0,3 5-1 16,1 2-7-16,-4 3-2 0,3-1-4 0,-1 2 1 15,-1 2 2-15,1 1-1 0,-1 0-1 0,2 4-6 16,0 1-3-16,-2 3 1 0,-2-1 0 0,2 2 0 16,-2 5 0-16,-1 0-3 0,0 5 0 15,0-2 0-15,-4 4 3 0,6 1 0 0,-3-1 2 16,6 1 4-16,0 2 0 0,5-1-4 0,0 0 6 16,4 3 0-16,0-1 0 0,0 5 8 15,-1 3-10-15,0 3-6 0,2 3 1 0,-2 2-2 16,-2 2 3-16,2 3 1 0,4 0 1 0,3-2 2 15,0-2-3-15,5-3 0 0,7-2-1 0,-3-3-1 16,7-1-2-16,-1-1-2 0,2 1 0 16,3 0-4-16,1-2 5 15,3 2-2-15,-2 0-1 0,3-3 3 0,1 1-7 0,0 1 0 0,8 0-1 0,-1 3-2 16,2 1 6-16,4 3 4 16,-1 2 4-16,7 2 3 0,0 1-1 0,4 1-1 15,6 1 0-15,2-2-5 0,5-3 3 0,2-2-3 16,1-5-1-16,6-1-1 0,1-2 1 0,1-5 1 15,4-2 3-15,1-2 4 0,1-3-4 0,0-2 3 16,5-2-2-16,0-5-2 0,3-2 7 0,0 1-4 16,2-8-2-16,0-2 0 0,-1-5-10 0,-1-2-4 15,0-2-5-15,-1-6-5 16,0-1 5-16,-3-4 4 0,-3-3 8 0,-2-3 5 0,-1-1 2 16,-4 0 4-16,-3 2 1 15,-3-2 2-15,-3 2 1 0,-5-1 1 0,-1-1-1 0,-3 0-1 16,-3 0-1-16,-3-2 2 0,-2 0 3 0,-4 1 4 0,-3-2 0 15,-4 2 1-15,-2 1 2 16,-6 2-1-16,-2-1 3 0,0 3 0 0,-9-2-6 0,-1 0-3 16,-7 1-7-16,-6 1-4 0,0 2 3 0,-8 1 0 15,-6 0 0-15,0 2 0 0,-7 3-6 16,-2 1-7-16,-3 1 2 0,-4 3 1 0,-3 4-1 0,0 2 8 16,-2 1-1-16,-3 6 2 0,0 0 3 15,-2 4-3-15,-3 1 3 0,2 1-1 16,-3 4-2-16,1 5 0 0,-2 3-3 15,1 6-4-15,-3 4-3 0,-1 7 3 0,-4 4 2 0,2 7 3 16,-2 6 3-16,-3 5-3 0,3 4-2 16,-2 7-18-16,7 0-40 0,7 1-57 15,5 4-112-15,14 1-159 0,13-15-276 0,13-16-143 0</inkml:trace>
  <inkml:trace contextRef="#ctx0" brushRef="#br0" timeOffset="376652.8203">13574 4909 0 0,'0'0'0'0,"0"0"0"0,0 0 0 16,0 0 0-16,0 0 0 0,0 0 0 0,0 0 0 15,0 0 115-15,0 0 50 16,0 0 33-16,-68-116 10 0,65 105-30 0,-5 0-42 0,4 0-27 16,-2 1-4-16,0 1 12 0,1 0 8 0,-4 3-2 15,5 0-17-15,-2 2-15 0,2-1-13 16,-2 1-22-16,2 2-21 0,-3-1-27 0,0 0-24 0,1 0-12 15,-4-1-6-15,-1 3-1 0,-2-2 6 16,-1 2 9-16,0 1 11 0,-2 0 6 0,0 0 4 16,-1 0 1-1,-1 0-1-15,-2 2 0 0,3 2-1 0,-5 0 0 0,1 2 1 0,-1-2-1 16,0 1 0-16,0 3-1 0,-1-1-1 16,1 1 3-16,0 2 0 0,2 0 0 0,-1 1-1 15,2 2-1-15,1 3-1 0,1 0 0 0,-3 3 2 0,1-1 0 16,1 1-1-16,1 3-1 0,2 2-1 0,-3-1 1 15,5 3 1-15,-2-1-1 0,2 2 2 16,2 1-3-16,0 0 0 0,2 1-1 0,-1-1-2 16,5-1 3-16,-1 1-1 0,5-1 0 15,1-1-1-15,0-1 1 0,0-1-1 0,4 1-1 0,3-4 1 16,1 2-3-16,2 1 4 16,3-2 1-16,-1 0 2 0,7 0 6 0,1-1 1 0,3-3 6 15,4 0 2-15,3-1-2 0,2 0 4 0,2-3-1 16,3-1-1-16,2 0 1 0,3-1-2 15,2-1-2-15,3-4 1 0,-3 0 2 16,4-2-2-16,0-1 0 0,1-3 1 0,-2-1-1 16,2 2 2-16,0-7-1 0,-3-1-2 0,2 0 4 15,-1-2-4-15,-1-2 0 0,-1-4 4 0,0-1-4 16,-2-2 2-16,1-2 2 0,0-1-2 0,-3-3-2 16,-1 0 0-16,1-3 0 0,-2-2 1 0,-3 2 1 0,-1-3 1 15,-4 1 5-15,-2-3 1 0,-3 1 3 16,-2-2 6-16,-2-2 1 0,-6 1 4 15,-1-2 3-15,-5-1-4 0,-3-3 3 0,-5 0 4 16,-2-2 1-16,0 0 7 0,-8-2 1 0,-3-1-6 16,-8 0-7-16,0-1-11 0,-7 2-9 0,-6 0-8 15,-4 5-4-15,-5 2-8 0,-6 7-6 16,-7 7-4-16,-6 5-10 0,-8 9-1 0,-6 5-4 16,-5 6 3-16,-5 10 4 0,0 9 3 0,-1 3 1 15,3 4 0-15,6 2 3 0,7 5 3 0,8 0-5 16,10 4-20-16,8 4-43 0,5 6-57 0,7 7-70 15,4 7-125-15,4 7-212 16,10-16-328-16,4-16 640 0</inkml:trace>
  <inkml:trace contextRef="#ctx0" brushRef="#br0" timeOffset="377609.7293">13317 5480 0 0,'0'0'0'0,"0"0"131"0,0 0 50 16,0 0-12-16,0 0-48 0,0 0-50 0,0 0-30 15,0 0-19-15,0 0 4 0,0 0 11 16,0 0 12-16,0 0 16 0,0 0 12 0,0 0 9 16,-34-16-7-16,29 18-22 0,-4 0-27 0,-1 1-27 0,-1 0-11 15,0 2 6-15,-1 0 6 0,-1 0 6 16,2 1-3-16,-3 1-1 0,-2 0-1 0,0 0-1 15,-1 2 1-15,-3-2 0 0,-1 3 0 0,0 1 0 16,-6 1-1-16,2 0 2 16,-3 0-3-16,-3 2 1 0,-2 0 3 15,-3 1-1-15,-3-1 5 0,2 0 2 0,-1-1 2 16,0 0 8-16,1-1 4 0,1 0 5 0,-3-2 6 0,5 1-2 0,0-3 1 16,1-1-4-16,4 1-6 0,2-1-4 0,0 0-8 15,-2-2-5-15,6 2-1 0,0-1 0 16,-1-1 3-16,4-2 2 0,5 0 3 0,-1-1 3 15,5-1-3-15,2-1 0 0,-2-1 0 16,7 1-2-16,-3 0 5 0,5 0-2 16,1 0-2-16,1 0-6 0,0 0-12 0,0 0-14 0,0 0-17 15,0 0-21-15,1 0-38 0,1 0-72 0,0 0 4 16,4 0 13-16,-2 0 12 0,6 0 18 16,-2-2-81-16,2 0-119 0,1 0-112 0,-1 0 421 15,-3-1 8-15</inkml:trace>
  <inkml:trace contextRef="#ctx0" brushRef="#br0" timeOffset="377898.287">12388 5520 619 0,'0'0'156'16,"0"0"24"-16,0 0 1 0,0 0-40 0,0 0-80 15,0 0-68-15,0 0-40 0,0 0-10 0,0 0 19 16,0 0 14-16,0 0 12 0,0 0 9 15,0 0 7-15,0 0 4 0,-120 121 3 0,108-92 2 16,-1 3 3-16,-3-2 5 0,3 3 7 0,-4-3 11 16,5 2 3-16,-1-3 7 0,2 1-1 15,3-2-5-15,-1-4-5 0,5 0-5 16,3-3-1-16,1-2 3 0,1-4 14 0,9-1 13 16,3-1 16-16,7-3 14 0,5-1 0 0,11-5-5 0,5-3-9 15,11-1-20-15,8-4-7 0,9-8-10 0,9-1-12 16,7-4-10-16,5 1-56 0,-1-1-119 15,0 0-213-15,-21 6-354 0,-26 4-338 16</inkml:trace>
  <inkml:trace contextRef="#ctx0" brushRef="#br0" timeOffset="392451.9152">19209 10140 708 0,'0'0'-20'0,"0"0"26"16,-32-169-7-16,24 117-1 0,5 11 2 0,3 7-2 15,0 5-5-15,0 2-22 0,-1 3-63 0,4 3-110 16,3 7-157-16,-4 6 359 0</inkml:trace>
  <inkml:trace contextRef="#ctx0" brushRef="#br0" timeOffset="393380.2429">19147 9210 0 0,'0'0'0'0,"0"0"0"16,0 0 0-16,0 0 0 0,0 0 0 15,0 0 0-15,0 0 0 0,-16-118 0 0,16 104 0 16,0-1 0-16,0 0 0 0,-3 2 0 0,3-3 0 16,0 4 167-16,-1-1 8 0,0 1-4 0,-1 2-9 15,-5 0-1-15,5 1-21 0,-2-1-23 16,-2 2-27-16,2 0-16 0,-2 3 3 15,2-1-3-15,-2 3-3 0,-1 0-19 0,1 0-24 16,-1 2-24-16,-1 1-19 0,2 0-11 0,-4 0-8 16,0 0 2-16,-1 5 2 0,-4 2 7 15,2 2 4-15,-6 3 2 0,0-1 4 0,-3 3 3 16,-1 3 4-16,-3-2 4 0,4 2-1 16,-2 1 2-16,-2 0-2 0,1 1 0 0,-2 3 2 15,0 2-1-15,2 1-2 0,-5 1-1 0,-1 1-3 0,0 2-1 16,-5 1 4-16,4 1-2 0,1 2-1 0,2 3 2 0,-1 2-5 15,6 2 4-15,-4 3 2 0,0 0 0 16,5 3 5-16,-1 1-2 0,5-1 4 0,0 0-2 16,6-1-4-16,-2 3 1 0,5-1-3 0,4 2 2 15,-2-3 1-15,1-2 0 16,6 0-2-16,-1-2 0 0,3 1 0 0,-1 0-1 16,3 2 2-16,4-1-2 0,3-1 1 0,0 0 0 15,0-2-7-15,3-1 5 0,4-4 3 0,4 0 2 0,1 1 6 16,0-3-1-16,7 1 1 0,1-2-4 0,2-4 5 15,3-1 4-15,0-6 4 0,4-2 5 16,1-1 0-16,3-2-7 0,2-3 3 0,-1-2-3 16,-1-1 2-16,3-3 5 0,-1-5 3 0,1-3 8 15,-1 2 1-15,1-12 6 0,0-2 0 16,0-2 0-16,0-6 3 0,2-1-2 16,1-4-2-16,-4-3-1 0,5-6-5 0,-1-2 1 0,-6-3 1 15,5-3 2-15,-5-5 0 0,-2 0-2 16,0-3 1-16,-3-2 1 0,-5-2 6 0,-4 2 11 15,-7-1 8-15,-5 0 5 0,-3 1-4 0,-5 2 1 16,0 3-6-16,-8 1-1 0,-1 2-2 0,0 1-17 16,-4 3-10-16,-5 2-8 0,-2 3-12 15,-5 4 0-15,3 3-5 0,-7 0-17 0,-2 4-4 16,-3 2-16-16,3 2-10 0,-6 4-2 0,3 3-4 16,-3 2-1-16,4 4-1 0,-3 2-9 0,5 4-17 15,-4 1-19-15,2 6-32 0,-4 6-42 0,3 6-75 16,-3 5-123-16,9-5-199 0,7-3 216 0</inkml:trace>
  <inkml:trace contextRef="#ctx0" brushRef="#br0" timeOffset="393953.3381">19166 10240 0 0,'0'0'0'0,"0"0"0"16,0 0 0-16,0 0 88 0,0 0 92 0,0 0 4 15,0 0-21-15,0 0-1 0,0 0-8 0,0 0-26 16,0 0-19-16,0 0-7 0,0 0 4 15,0 0-11-15,-45-22-16 0,46 22-26 0,0-1-25 16,2-1-4-16,4 0-7 0,3 0-4 16,3-3 0-16,3-1-5 0,1 0 4 0,9 1 2 15,-1-2 2-15,6 0 0 0,7-1-4 0,1 1-1 16,4 0-3-16,3 0-2 0,0-2 2 16,1 1-2-16,2-1 1 0,-4 1-1 0,4-3 5 0,-2 2 3 15,-1-1 3-15,0-1 2 16,0 1-1-16,-1-1 0 0,0-1 1 0,-3 0 3 0,0 1 2 15,-1 2 2-15,-2 0-2 0,0-1 0 0,-3 1-7 16,-3 2-2-16,-2 0-2 0,-2 3-2 16,-5-1 0-16,2 1-2 0,-3 0 1 0,-2 1-3 0,-3 1-3 15,-2-1 1-15,-1 2-1 0,-2 0-1 16,-5 1-2-16,-2 0 0 0,-2 0-2 16,-2 0 0-16,-2 0 4 0,0 0 6 0,0 0 6 0,0 0 6 15,0 0 1-15,0 0 1 0,0 0 1 0,0 0-2 16,0 0-3-16,0 0-6 0,0 0-5 15,0 0-9-15,0 0-3 0,0 0-3 0,0 0-9 16,0 0-8-16,1 0-2 0,5 0-4 0,-2 0-9 16,2 1-35-16,1 1-62 0,0 1-81 15,1 0-85-15,0 1-66 0,-2 0-91 0,1 0-106 16,-4-1 481-16</inkml:trace>
  <inkml:trace contextRef="#ctx0" brushRef="#br0" timeOffset="394336.1366">20637 9710 712 0,'0'0'84'0,"0"0"0"15,0 0 18-15,0 0 7 0,0 0-12 0,0 0-7 16,0 0-21-16,0 0-28 0,0 0-30 0,0 0-33 15,0 0-27-15,0 0-4 0,0 0 8 0,0 0 8 16,-61-78 8-16,61 78-4 0,0 0 14 16,2 2 7-16,2 1 10 0,4 3 19 0,1 0-5 15,1 1 3-15,4 0-3 0,1 1-3 0,1 1 1 16,3-1-7-16,0 3 1 0,4 0 1 16,-1 0-3-16,2 0 0 15,-3 1-4-15,3 2 1 0,-4 2-3 0,-2-1 2 16,1 3 0-16,-8 0-1 0,-1 2 3 0,-4 3 2 0,-2-1 7 15,-4 1 9-15,-4 3 12 0,-6 0 11 0,-7 4 5 0,-5 1-1 16,-5 1-6-16,-1 2-6 0,0-1-5 16,-2 0-6-16,1-5-3 0,3 1-6 0,2-1-3 15,0-2-7-15,1 1-19 0,1-3-28 0,7 0-74 16,-1 0-144-16,6-5-283 0,6-7-3 16</inkml:trace>
  <inkml:trace contextRef="#ctx0" brushRef="#br0" timeOffset="396361.6243">21278 9740 0 0,'0'0'0'0,"0"0"0"16,0 0 0-16,0 0 0 0,0 0 0 16,0 0 0-16,0 0 0 0</inkml:trace>
  <inkml:trace contextRef="#ctx0" brushRef="#br0" timeOffset="396485.603">21278 9740 0 0,'0'0'0'0,"0"0"0"0,-32 111 0 0,25-83 0 0,1 0 0 0,-1 2 0 0,-1 1 0 0,-1 2 0 0,-1 3 35 16,-1 1 18-16,-1-1-13 0,-1 3-14 0,-2-3-5 16,3 2-4-16,0-4 0 0,2-2 3 0,0-3-3 15,1-1 4-15,1-3 2 0,1-3 2 0,1-2 7 16,1-2 4-16,0-1 18 0,-2-2 7 0,3-2-36 16,-4 1-101-16,0-2-166 0,5-3 37 15,-2-3 205-15</inkml:trace>
  <inkml:trace contextRef="#ctx0" brushRef="#br0" timeOffset="397452.9636">20968 10320 0 0,'0'0'0'0,"0"0"0"15,0 0 39-15,0 0 90 0,0 0-31 16,0 0-36-16,0 0-31 0,0 0-16 0,0 0 4 15,0 0 9-15,0 0-12 0,0 0 1 0,0 0-6 0,95-89-11 16,-71 79 4-16,0 1-3 0,1 0 3 16,-1-1-2-16,1 2-1 0,-2 1 0 15,-2 0-3-15,2 1 6 0,-2-1 3 0,2 4 6 16,-3-2 0-16,-1 1-6 0,-3 0-1 0,2-1-1 16,-6 1-5-16,-1 1-15 0,-2 1-3 15,-5 0-12-15,0 1 2 0,-2 1 14 0,-2 0-8 16,0 0-8-16,0 0-32 0,0 0-34 0,0 0-54 15,0 4 84-15,-2 2 66 0,0 2 0 0,-3 4 0 16,0 2 0-16,-2 3 0 0,-2 4 0 16,-1 0 0-16,1 2 0 0,0-1 0 15,2 1 0-15,1-4 0 0,0 1 0 0,3-2 0 0,3-4 0 0,-1-1 0 16,1-3 0-16,0-3 0 0,0-2 0 16,0-2 0-16,0-1 27 15,0-2 34-15,1 0 38 0,-1 0 34 16,3 0 12-16,0-2-11 0,1-2-32 0,3-3-30 0,3-4-27 15,2-1-16-15,4-4-4 0,-1 0 1 0,4-3-1 16,-3-1-4-16,1 1-4 0,0-1-5 0,0 3-4 0,-1 1-3 16,1 2-4-16,-3 3-8 0,0 0-9 0,1 3-9 15,-3 3-10-15,1 1-8 0,-3 3-6 0,0 1-10 16,-1 0-11-16,-3 1-1 0,3 4 0 16,-5-1 12-16,4 2 18 0,-1 3 10 0,-2 0 10 15,0 1 9-15,0 0 3 0,-1-1 9 16,0 0 2-16,0 0 0 15,-2-2 3-15,2 0-5 0,-2-2 0 0,2-1-1 0,0-1 1 16,-2-2 5-16,-1-1 10 0,-1 0 19 0,0 0 18 0,0 0 15 16,0 0 7-16,0 0-7 0,0 0-7 15,0 0-9-15,2 0-6 0,-1 0-3 0,3-1-6 16,-1-4-8-16,3 0-8 0,1-4-7 0,4-1-4 16,1 0-5-16,0-3-2 0,0-1-10 15,0-1-16-15,0 0-17 0,-1-1-11 16,-1 0-5-16,2 0 5 0,-4 2 10 0,0-1 10 0,1 4 9 15,-2 1 9-15,-2 2-3 0,0 3-5 0,-2 1-9 16,-1 3-18-16,-1 0-11 0,0 1-37 0,-1 0-57 16,0 0 14-16,2 1 55 0,-1 3 85 15,2 1 0-15,-2 3 0 0,2 0 0 0,0 3 0 0,-2 2 0 16,0-1 0-16,2 2 0 0,-3 0 0 16,2 2 0-16,1-3 0 0,0 0 0 0,3-1 0 15,1-3 0-15,-2-2 0 0,1-4 0 0,1-1 0 16,1-2 0-16,0 0 77 0,-1 0 21 15,2-5-5-15,3-2-15 0,-1-2-14 0,4-2-6 16,3-3-6-16,0 0-1 0,1-3 1 0,1-4-6 16,1-2-5-16,-1-3-9 0,-1 0-17 0,-1 1-13 15,-3-4-21-15,-4 1-28 0,-2 0-18 16,-1-1-6-16,-4 1 14 0,-2 0 29 0,-3 5 25 0,1 2 14 16,-1 3 7-16,-3 5 14 0,-4 5 0 15,1 2-3-15,1 3-19 0,-2 1-24 0,1 2-20 16,-4 4-12-16,1 3 11 15,-3 4 8-15,1 4 12 0,-1 2 7 0,1 3 1 0,1 3 0 0,2 1 0 16,0-1 4-16,4 0 3 0,4-3 3 0,1 1 10 16,4-2 4-16,4-4 2 0,2 1 2 15,3-3-10-15,3-4-15 0,1-2-38 0,2-2-90 16,1-5-160-16,-6 0 280 0,-3 2 12 0</inkml:trace>
  <inkml:trace contextRef="#ctx0" brushRef="#br0" timeOffset="397677.6863">21699 9825 827 0,'0'0'430'0,"0"0"-312"0,0 0 18 16,0 0 12-16,0 0-29 0,0 0-60 0,0 0-66 15,0 0-62-15,0 0-48 0,0 0 15 16,0 0 30-16,0 0 37 0,0 0 43 0,0 0-2 0,-20-39-15 15,37 47-66-15,0 3-186 0,-4-3-342 16,-5-2 102-16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4:48:53.1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8809 6273 0 0,'0'0'0'0,"0"0"0"0,0 0 0 16,0 0 0-16,0 0 0 0,0 0 0 0,0 0 0 15,124-29 54-15,-97 23 101 0,2-4-29 0,1 3-16 16,5-2-18-16,-2 0-15 0,5-1-16 16,2 1-6-16,0 2-8 0,1-3-6 0,2 2 2 15,-1-1-6-15,6 4-3 16,-2-2-1-16,1 0-8 15,2 1 1-15,-1 2-3 16,-1 1-1-16,1 0 4 0,-2 3-6 0,0-2 1 0,-3 1-1 0,1 1 3 16,1 0 3-16,-3-1 1 0,2 1-1 0,-1 0-5 0,-2 0 1 0,1-1-2 0,-1 1 2 15,1-1 3-15,-3 2-7 0,0-1-1 16,-3 0 0-16,3 0-7 0,-2 1 10 0,-3-1 1 0,-2-2 4 16,3-1 10-16,-5 1-5 15,-5 1 2-15,2-3 2 0,-4 1 3 0,-2-1 11 16,-1 1 6-16,-1 0 0 0,-6 1-5 0,3 0-7 15,-6-1-8-15,-4 1-7 0,1 2 0 0,-5 0-8 16,2-1-2-16,-4 1 4 0,2 0-1 0,-2 0 13 16,0 0 8-16,0 0 3 0,0 0 5 15,0 0-13-15,0 0-9 0,0 0-8 0,0 0-10 16,0 0 5-16,0 0 0 0,0 0 1 0,0 0-2 16,0 0-5-16,0 0-5 0,0 0-4 15,0 0-7-15,0 0-9 0,0 0-17 0,0-1-23 16,2-1-41-16,5 1-29 0,-1-1-23 0,8-1-61 15,1-1-125-15,0 1-241 0,-4 1-200 0</inkml:trace>
  <inkml:trace contextRef="#ctx0" brushRef="#br0" timeOffset="1244.2758">12317 5998 0 0,'0'0'0'0,"0"0"0"0,0 0 0 16,0 0 0-16,0 0 0 0,0 0 263 0,-14-120-42 15,14 112-70-15,0 0-64 0,0 2-24 0,0 2-3 16,1 0 0-16,0 2-4 0,0 1-10 0,-1-1-16 15,1 1-15-15,-1 1-18 0,0 0-21 16,2 0-20-16,3 0 22 0,-1 0 12 0,5 0 14 16,3 0 19-16,4 0-18 0,-1 3-5 0,3-2 2 15,2 1-2-15,2 0 2 0,5 0 5 16,3 0 3-16,2-2 3 16,7 0 5-16,4 0 3 0,7 0-2 0,3-5 0 0,6-1-3 15,2 2-4-15,1-1-2 0,8 0-4 0,1 0-1 0,3 1 0 16,4 0-1-16,3 1-1 0,0 0 0 0,3 2-3 15,1 0 0-15,1 1-1 0,-4-1-1 0,3 2 0 16,0-1 2-16,0 1 1 0,3-1 1 16,2 1 2-16,4-2 3 0,-1 2 1 0,5-2 3 15,-3 0 0-15,4 0 0 0,-1-2 0 0,6 2-2 16,0-2 4-16,1 2-1 0,1-1 1 16,0 0-2-16,-4 2 0 0,3-1 2 0,0-1 1 15,0-1 1-15,-3 0 4 0,0-1-2 0,-5 1-6 16,0-1 0-16,-2 0-1 0,-2 1 2 0,-1 0 6 15,-1-1 1-15,-5 0-1 0,-1 3 3 0,0 0 0 16,-8 1 4-16,0-1 3 0,-2 2 3 0,1-1 0 16,-3 1-2-16,-1-1-2 0,-2 1-4 15,-2-1-3-15,-6-1-2 16,-4 2-4-16,-4-1-4 0,-7 0-3 0,-2 2 1 0,-6-2 0 0,-5-2 1 16,-3 2 1-16,-4 0-2 0,-6 2-3 15,-9-2-4-15,-2 0-10 0,-3 0-30 0,-7 0-75 16,0 0-38-16,-11 2-22 0,-14 2-105 0,5 1-224 15,2-2-44-15</inkml:trace>
  <inkml:trace contextRef="#ctx0" brushRef="#br0" timeOffset="2188.4991">3039 7772 0 0,'0'0'0'0,"0"0"0"0,0 0 0 0,0 0 0 16,0 0 0-16,0 0 0 0,0 0 86 0,47-123 90 16,-45 113-34-16,0 2 2 0,0 2-3 15,2 1 10-15,-3 0-8 0,0 3-22 0,-1-1-21 16,0 1-23-16,1 1-15 0,-1 1-22 0,0 0-22 15,0 0-20-15,1 0-29 0,-1-1-23 0,3 1 15 16,4 0 11-16,3-3 19 0,2 1 21 16,6-2-10-16,3-1 0 0,2 1-1 0,5 0 1 15,2-2-3-15,3-1 3 16,4 0 0-16,4-1 0 0,6-2 3 0,1 0-3 0,10-2 4 0,5-2 3 16,8-1 3-16,6 1 7 15,6-5-2-15,6 2 2 0,4-4 3 0,6 1 0 16,5 2 3-16,3 0 1 0,9 2-4 0,-2 0-3 0,2 2-4 15,1 3-1-15,2 0 0 0,-3 1 1 16,4 3 2-16,-1-1 3 0,-1 3 1 0,0-1-4 16,-2 3 2-16,1-2-4 0,-2 3-4 15,-1 1 3-15,-1 0-5 0,-5 1-2 0,0 0 0 0,-5 1-2 16,-2-1-1-16,1 4 0 0,-4 0-1 0,0 2 0 16,-3 1 0-16,-1-1-1 0,-3 0 1 0,-4 3-2 15,-3-2 2-15,-1 2 1 0,-2 1 0 16,-2-2-1-16,0 2 1 0,-6-1 0 0,-2-1 0 15,-4-1 3-15,-6 1-2 0,-1 0 0 16,-4-1 1-16,-3 1-3 0,-3 1 3 0,-3-1 1 16,1-1 0-16,-5 2 4 15,0-3 2-15,-3 1 2 0,-1-2 5 0,-1 1 3 0,-4-1 1 0,2 0-1 16,-2-1-3-16,-2 1-9 0,-2 0 1 0,0-2-1 16,-2 3-3-16,-4-1 7 0,0-2-5 0,-1 1-1 15,-3 0 1-15,-2 0-7 0,-2 0 2 16,-3-2-1-16,-3 2-4 0,-2-3 4 0,-4 1-6 15,-2 0-2-15,0-1 3 0,-2-1 0 0,0 1 5 16,0-1 5-16,0 0 2 0,0 0-4 0,0 0-14 16,0 1-44-16,-4 2-3 0,-2 5-58 15,-8 4-133-15,1-1-273 0,4-3-571 16</inkml:trace>
  <inkml:trace contextRef="#ctx0" brushRef="#br0" timeOffset="16479.4979">19073 7502 723 0,'0'0'-31'0,"0"0"-34"0,0 0-13 0,0 0-13 16,0 0 11-16,0 0 15 0,0 0 11 0,0 0 13 16,0 0-15-16,0 0-103 0,121-34 156 15,-108 34 3-15</inkml:trace>
  <inkml:trace contextRef="#ctx0" brushRef="#br0" timeOffset="17593.3604">21668 1701 0 0,'0'0'0'0,"0"0"0"0,0 0 0 16,0 0 89-16,0 0 67 0,0 0-33 15,0 0-17-15,0 0 3 0,5-116-3 0,-5 107-11 16,-3 0-15-16,-1 2-21 0,-1 0-17 0,-2-1-4 0,-1 2-8 16,0-1-6-16,-2 2-1 0,0 1-7 15,-1 0-7-15,-3 3-2 0,1 1-2 0,-5 0-7 16,0 3 0-16,-3 6 6 0,-3 1-3 16,-3 5 9-16,-3 2 7 0,6 5-3 0,-5 3 5 15,2 4-6-15,4 3-2 16,3 3 1-16,2 2-8 0,4 0 3 0,4 0 0 0,3-3-5 0,3 2 9 15,5-2 0-15,-1-1 1 0,3 0 5 0,7-6 1 16,3 0 2-16,2-4 2 0,6-4-3 0,0-1-1 16,4-6 5-16,5-3 1 15,4-3 4-15,0-5 3 0,7-2-2 0,-3-8-6 16,3-7-11-16,1-6-8 0,-2-5-5 0,-1-5-1 16,2-3 10-16,-5-7 8 0,0-2 2 0,-2-3 7 15,-3-2-2-15,-3-5 2 0,-4 2 4 0,-5-1 2 16,-1 1 6-16,-8 1 4 0,-4 6 15 0,-4 4 23 15,-3 10 16-15,1 8 13 0,-5 2-16 0,-1 2-34 16,-3 2-19-16,-2 0-31 0,-2 1-7 16,-1 2-11-16,-3 1-23 0,0 2-9 0,-2 4-22 15,-2 6-3-15,-4 1 5 0,-10 11 4 0,-8 11 10 16,-13 10-30-16,0 9-46 0,0 4-59 16,11 0-91-16,1 2-125 0,11-14-216 0,13-9 330 15</inkml:trace>
  <inkml:trace contextRef="#ctx0" brushRef="#br0" timeOffset="18647.9087">22425 1577 0 0,'0'0'0'0,"0"0"0"15,0 0 299-15,0 0 4 0,0 0-90 0,0 0-105 16,0 0-114-16,0 0-108 0,0 0-102 0,0 0 23 15,0 0 58-15,0 0 90 0,0 0 114 0,0 0 8 16,-6 90-3-16,2-56-13 0,-2 5-9 16,-1 1-3-16,-1 0-10 0,0-3 12 0,1-2 3 15,-4-1-6-15,5-6-7 0,-2-4-13 0,2-4-8 16,3-8-5-16,2-3 1 0,-2-5 44 16,3-1 54-16,0-3 60 0,0 0 55 0,-1-3-27 15,1-4-53-15,-2-6-67 0,2-2-57 0,0-5-21 16,0-6-4-16,0-1 2 0,3-4-2 15,1-2-3-15,0-4 2 0,1 1-4 0,1-2 1 16,0 3 3-16,2 0 1 0,-2 6 5 0,3 1 0 16,-2 7-2-16,1 2-4 0,-1 3 1 15,-1 4-3-15,0 5 0 0,-3 2-6 16,0 3-29-16,-2 2-32 0,3 0 1 0,0 0 3 0,2 4 23 16,1 3 18-16,2 3-7 0,1 2-7 15,-2 4 0-15,1 0 11 0,0 3 11 0,0 3 14 0,-3 0 6 16,3-4 3-16,-2 0-1 0,2-3-4 15,-2-2 2-15,1-3-1 0,-1-3 3 0,-2-2 8 16,0-2 5-16,-1-3 29 0,-3 0 35 0,2 0 33 16,-2 0 31-16,3-2 2 0,-1-6-40 15,5-7-42-15,6-5-41 0,3-6-33 0,0-2 4 16,4-3 2-16,-2 1 2 0,-4 1 0 0,0 5 3 16,-5 4-3-16,-2 8 4 0,-3 4-5 15,-4 4-18-15,1 4-38 0,1 0-40 0,3 5-5 0,0 4 2 16,2 6 29-16,2 7 30 0,1 7 8 15,0 7 15-15,-3 9 15 0,-1 6 11 0,-2 6 1 16,-4 5-39-16,0 4-139 0,-6-16-375 0,3-17-437 16</inkml:trace>
  <inkml:trace contextRef="#ctx0" brushRef="#br0" timeOffset="19330.9433">21530 2410 0 0,'0'0'0'0,"0"0"142"0,0 0 229 0,0 0-69 16,0 0-32-16,0 0-30 0,0 0-19 15,0 0-34-15,0 0-38 0,0 0-30 0,0 0-30 16,0 0-32-16,0 0-21 0,0 0-16 15,-10-47-9-15,10 47-8 16,0 0 2-16,0 0-1 0,-1 0 1 0,1 1 4 0,-2-1-6 0,1 0 0 16,-1 1 3-16,2-1 3 0,-1 0 9 0,0 1 4 15,1-1 3-15,-1 0-1 0,0 1 4 16,-4 1 0-16,-1 1 7 0,-7 1-4 0,-7 3-7 16,-4 4-6-16,-4 0-15 0,2 0-3 15,-3 1 2-15,-1 3 2 0,-3-2 0 0,-4 3 7 16,-5 1-6-16,-3 3-1 0,-4 1 1 0,-5-2-2 0,1 1 3 15,-4-3 2-15,1 0 0 0,-3 0 1 0,1-3-2 16,1 3-1-16,-2-2-1 0,5 0 0 16,-3-1-1-16,3 3-1 0,-1-1-2 0,1 2-3 15,3 2 2-15,-4-2 2 0,-1 4 0 16,1-3 6-16,-4 4-4 0,-1-1-1 0,0 1-3 16,-2-2-1-16,-3 1 4 0,0-2 1 0,3-1-1 15,1 0 0-15,1-3-4 0,6-1 1 0,-3 1-3 16,4-2 1-16,2 0-4 0,1-2 1 0,0 2 3 15,5-3-4-15,-2 1 7 0,6-2 0 16,6-1 1-16,1-2 2 16,7-1-3-16,1-3-1 0,4 3-1 0,0-2-7 0,4 0-3 15,0-1-13-15,7-2-21 0,1 0-28 0,1-1-50 0,5-1-74 16,-2 1-100-16,4 0-170 0,2 1-250 16,0 0 50-16,0-1 667 0</inkml:trace>
  <inkml:trace contextRef="#ctx0" brushRef="#br0" timeOffset="19956.7219">21149 2578 1007 0,'0'0'163'0,"0"0"20"16,0 0 1-16,0 0-66 0,0 0-79 16,0 0-45-16,0 0-16 0,0 0-1 0,0 0 20 15,0 0 5-15,0 0 1 0,138-38 4 0,-105 46-3 16,2 1 3-16,2 2 1 0,4 1 2 15,1 2 4-15,3 1 2 0,-1 4 0 0,5-2-4 0,1 2 4 16,0 1-4-16,3 1 5 0,0 1 0 16,4-1 1-16,1 1 6 0,2 2 1 0,2-1 4 15,3 2-3-15,0-1 0 0,-3 1-4 0,0 1-3 16,-1-1 0-16,-2 0-2 0,1 1-1 0,-4 0-2 16,-2 0-6-16,-1 2-1 0,-2-3-1 0,-1 1-1 15,-4 0-1-15,-1-2 2 0,-6 1-4 16,-1-3 1-16,-2 0 1 0,-6-2-1 0,-4-2 2 15,-4 0-1-15,-2-4 3 0,-6-3-2 0,0-1 1 16,-4-1-1-16,-4-3 1 0,-2-1-1 16,-2-2-1-16,-2 0-2 0,0-3-5 0,-1 1-12 15,-7 0-9-15,-7 3-53 0,-6-1-103 0,-11 1-136 16,-8 0-284-16,8-1-256 0,7-2 774 16</inkml:trace>
  <inkml:trace contextRef="#ctx0" brushRef="#br0" timeOffset="20652.1589">18463 3659 368 0,'0'0'245'0,"0"0"2"0,0 0 9 16,0 0-57-16,0 0-121 0,0 0-161 0,0 0-123 16,0 0 8-16,0 0 47 0,0 0 101 0,0 0 113 15,0 0 15-15,0 0-1 0,10 154-17 16,-6-108-19-16,2 4-16 0,-3 0-5 0,-1 1 4 15,2-2 7-15,-2-2 3 0,-2-4 1 0,1-4-3 16,-1-5-9 0,1-6-7-16,-1-5-5 0,0-6-4 0,0-5-1 15,0-5 3-15,0-2 21 0,0-3 44 0,0-2 62 0,1 0 63 16,-1-2 25-16,0-4-41 0,0-6-60 0,-1-5-69 0,-2-9-48 16,-4-6-4-16,6-7-3 0,-1-8-4 15,2-7 3-15,-1-6-4 0,0-6-3 0,6-3 3 0,5-4-4 16,4 1 5-16,3 0 0 0,1 3 0 15,4 6 0-15,1 6-4 0,2 8 6 0,-2 9-4 16,-2 10-1-16,1 7-2 0,1 9-13 16,-2 6-9-16,-3 6-11 0,0 2-6 0,0 5-5 15,-4 7 1 1,2 3 2-16,-4 8 6 0,1 2 19 0,-5 5 12 0,-2 6 9 0,-5 0 13 0,-6 9-3 16,-6-1 6-16,-9 6 9 0,-3 0-4 15,-7 1 7-15,-1-3-2 0,-1-3-4 0,-1-8-3 16,3-4-8-16,2-6-4 0,0-4-8 0,6-4-11 15,1-1-13-15,0-2-20 0,3-5-21 16,4 0-29-16,4-3-46 0,4-2-94 0,6-1-125 16,0 0-127-16,2-3 29 0,3 1 463 0</inkml:trace>
  <inkml:trace contextRef="#ctx0" brushRef="#br0" timeOffset="20886.8018">19217 4014 2087 0,'0'0'44'16,"0"0"-96"-16,0 0-63 0,0 0-8 15,0 0 39-15,0 0 53 0,0 0 56 0,-14 120 22 16,6-76-8-16,0 5-13 0,4 3 2 16,-2 0-2-16,4 3-2 0,0 0 3 0,3-5 2 15,-1-2-8-15,1-2-3 0,1-4-7 16,4-3-18-16,-2-3-1 0,2-6-18 0,-2-6-21 0,3-5-26 15,-3-3-74-15,4-4-108 0,1-4-191 16,-1-2-258-16,-4-3 370 0</inkml:trace>
  <inkml:trace contextRef="#ctx0" brushRef="#br0" timeOffset="21689.4326">22977 4109 1087 0,'0'0'154'0,"0"0"-15"0,0 0-22 0,0 0-116 15,0 0-104-15,0 0-32 0,0 0 24 16,0 0 64-16,0 0 99 0,0 0 39 0,-18 123-6 16,12-80-27-16,1 3-15 0,0 2-6 0,0 2-9 15,-1 1 1-15,1-2-1 0,-3 0-2 0,2-4 4 16,1-5-1-16,0-4-4 16,3-5-6-16,-2-12-5 0,4-5-3 0,-1-7 30 0,1-3 56 15,0-4 64-15,-3 0 53 0,1-4-26 16,-2-6-51-16,-4-5-63 0,1-7-54 0,-4-3-10 15,3-7-9-15,2-5-8 0,2-6-4 16,2-6-5-16,2-7-1 0,-2-4 1 0,9-3-6 16,3-6 1-16,2-4 0 0,6-2 0 0,2-3 7 15,2-3 5-15,2 2 4 0,2 4 2 0,-1 3 2 16,1 11 2-16,-4 10 1 0,-1 9 5 0,-3 12-3 16,-6 10-4-16,-3 9-13 0,-4 7-32 0,-1 4-43 15,-2 0 23-15,5 1 14 0,-1 7 20 0,4 0 34 16,-4 4-27-16,-1 6-7 0,-5 4 3 15,1 3 5-15,-8 4 7 0,-10 3 5 0,-1 3 5 16,-7 1 6-16,-5 2 3 0,-6 3-2 0,-4 0-7 16,-2 0-33-16,1 1-48 0,1-4-51 0,5-1-71 15,5-4-111-15,9-3-135 16,1-5-163-16,10-7 435 0,6-7 183 0</inkml:trace>
  <inkml:trace contextRef="#ctx0" brushRef="#br0" timeOffset="22106.3086">23416 4213 1572 0,'0'0'32'0,"0"0"-20"16,0 0-1-16,0 0 0 0,0 0-14 16,0 0-6-16,0 0-2 0,0 0 2 0,121-94 3 15,-90 87 2-15,5 1 1 0,-1 2 1 16,4 4 2-16,-5 0-2 0,2 0-1 0,-3 4-1 16,-3 7-2-16,-1 2 7 0,-5 2 5 0,-1 4 10 15,-7 4 9-15,-4 3-1 0,-4 3-4 0,-7 5-8 16,-2 1-5-16,-8 6 5 0,-7 2 5 15,-9 5 6-15,-4 1 2 0,-4 6-5 16,-7 1-4-16,-1 0-5 0,-1-1-2 16,4-3-5-16,6-7-2 0,8-8-1 15,10-8-2-15,7-7-1 0,3-7 6 0,7-2 13 0,2-1 26 0,6-2 33 0,6-2 24 16,7-2 13-16,12-3-10 0,8-2-18 16,12-8-18-16,11-7-21 0,6-6-19 0,10-3-20 15,5-3-31-15,3-4-51 0,3-4-112 0,-21 8-293 16,-26 6-868-16</inkml:trace>
  <inkml:trace contextRef="#ctx0" brushRef="#br0" timeOffset="23680.6875">18295 3213 0 0,'0'0'0'0,"0"0"0"0,0 0 0 0,0 0 0 0,0 0 0 16,0 0 0-16,0 0 0 0,0 0 0 0,0 0 0 16,0 0 82-16,0 0 122 0,0 0 18 0,34-39 10 15,-34 39-7-15,0 0-42 0,0 0-47 16,0 0-44-16,0 0-27 0,-4 0-24 0,2 1-44 16,-5 1-33-16,0 1-26 0,-8 2-12 0,1 3 18 15,-6 2 15-15,-2 5 14 0,0 2 14 0,-3 3 8 16,1 3 5-1,-3 2 5-15,1 4-2 0,0 2-2 0,-2 2 1 16,4 5 2-16,-3 3-2 0,5 3 0 0,0 3-2 16,4 3-3-16,0-3 1 0,6 4-2 0,2 1 4 15,-1 2 0-15,4 1 1 0,3 2-2 0,2 0-4 0,2 0 3 16,-2 0-1-16,4 0 2 0,0-3 4 16,1 5-3-16,6-1 0 0,2 0-2 0,-1 1 1 15,3 0 4-15,2 0 4 0,-2 0 1 0,5-2 1 0,0-2-3 16,3-3 6-16,1-2 4 0,2-3 1 0,4-1 3 15,1-3-4-15,2-1-1 0,2-2 0 16,3-2-3-16,0-2 2 0,3-4 0 16,7 0 0-16,-2-5 2 0,5-1 0 0,2-4 4 0,2-1-2 15,4-3 3-15,-1-6 2 0,4-1 0 0,1-2 3 16,0-5 3-16,5-1 2 16,0-3 2-16,4-1 4 0,4-8-3 0,2-2-1 15,1-4-3-15,0-1-2 0,2-5-1 0,-5-1-2 0,-2-2-2 16,0-3 3-16,-4-2 2 0,-5-2 6 15,-1-6 7-15,-3 2 1 0,-3-6 2 16,-4-2 0-16,-3-3 0 0,-5-3 0 16,-3-5-1-16,-4-2-5 0,-3-7-6 0,-4-3-6 0,-5-4-6 0,-5-1 1 15,-3-5-5-15,-9 1-1 0,-7-1-2 0,-4-1-5 16,-12 0 1-16,-11-1-4 0,-7-3 4 0,-9 3 4 16,-7 1 6-16,-11 3 7 0,-7 5 8 15,-11 4-1-15,-6 7-6 0,-8 7-6 0,-7 7-17 16,-6 6-10-16,-7 8-10 0,-7 9-4 15,-4 4 6-15,-5 9 2 0,4 7 2 0,1 1 2 0,8 10 0 16,7 3 0-16,9 4 1 0,14 5-1 0,8 4-5 16,14 7-26-16,10 11-65 0,5 6-97 15,8 11-130-15,9 7-201 0,9-13-307 0,11-18 381 0</inkml:trace>
  <inkml:trace contextRef="#ctx0" brushRef="#br0" timeOffset="24542.5361">23318 3739 0 0,'0'0'0'0,"0"0"0"16,0 0 0-16,0 0 0 0,-118-120 0 0,91 101 0 16,2 0 0-16,-1 1 0 0,0 1 0 15,0 3 0-15,1-1 0 0,-1 1 0 0,-2 3 0 16,0 0 0-16,-2 0 0 0,-1 3 0 0,0 0 0 16,-2 4 86-16,1 3-4 0,-2 1-15 15,-2-1-9-15,0 8-5 0,0 5-3 16,-1 2-10-16,-2 5-5 0,-2 4-1 0,-1 5 2 15,-1 5 8-15,2 1 3 16,-1 7-4-16,1 3-7 0,1 5-3 0,0 5-7 0,1 6 7 16,1 3-1-16,2 0 1 0,5 1-1 0,1 0-6 0,6 1-4 0,4-1-6 15,1 0 1-15,7 0-2 0,2-2 2 16,5 1-4-16,4-2-4 0,2-4-1 0,8 0-3 16,6-3 3-16,5-6 10 0,6-2 12 15,5-1 24-15,6-2 13 0,6-2 14 0,9 0 12 16,3-2-2-16,7 0-4 0,5-5-14 0,4-2-3 15,9-3-8-15,2-5 1 0,10-7 1 0,8-5-9 16,4-11-3-16,7-1-7 0,0-13-7 16,2-6-8-16,-3-8-10 0,1-4 1 0,-4-7-2 15,-5-6 5-15,-6-4 7 0,-4-9 1 0,-5-7 1 16,-11-6 4-16,-5-7 8 0,-8-7-1 0,-8-6 4 16,-10-2-6-16,-7-2-6 0,-14-3 3 15,-7-1 6-15,-15 1 0 0,-5-1 0 0,-19 1-11 0,-15 1-11 16,-13 3-6-16,-13 7-8 0,-19 5-5 15,-17 10-12-15,-23 7-13 0,-21 12-10 0,-23 9-13 16,-22 14-29-16,-20 17-63 0,-13 9-121 16,-12 18-148-16,0 15-195 0,57-2-219 0,59-10 391 0</inkml:trace>
  <inkml:trace contextRef="#ctx0" brushRef="#br0" timeOffset="26910.0143">14382 8649 0 0,'0'0'0'0,"0"0"0"0,0 0 0 0,0 0 0 16,0 0 0-16,0 0 0 0,0 0 0 16,0 0 0-16,0 0 0 0,0 0 0 0,0 0 0 15,0 0 0-15,-22-25 0 0,22 25 0 0,0 0 0 16,0 0 0-16,0 0 0 15,0 0 0-15,0 0 0 0,2 0 0 0,4 2 0 0,1 0 0 0,1 1 0 16,7 0 0-16,1 0 0 0,7-1 0 16,1 2 0-16,5-1 0 0,3 1 0 15,2 0 0-15,5 2 0 0,3-3 8 0,5 1 46 16,6 0-13-16,-1 0-6 0,7 1-7 16,2-2-4-16,1 0 0 0,4-1-2 15,0-2 3-15,1 0-4 0,-1 0-6 0,3 1 2 0,1-1-1 16,2 0 5-16,0 0 3 0,1-2 1 0,3 1 1 15,2 0 2-15,0-1 2 0,2 2 1 0,1-1-1 0,1 0 7 16,5 1-3-16,2-1-1 0,5 0 4 16,3-2 2-16,2 2-1 0,2 0 9 15,1-2-4-15,2 2-8 0,4-2-3 0,2 1-5 0,5 0-2 16,-2 0-2-16,0 1-5 0,1-1-7 0,-3 1-3 16,5 1-1-16,-2-1 2 0,-1 2-1 15,-1-1 0-15,0 0-1 0,-2 0-2 0,0-1 1 16,-3 1-1-16,2-2 0 0,-4 1 1 0,3 0 0 15,-5-1 5-15,1 1-1 0,1-2 4 0,-2 2 3 16,2-2-3-16,-4 1-1 16,0 0-4-16,-2 2-1 0,-4-4 0 0,-2 3 1 0,1-1 2 0,-1-1 1 15,-1 0 0-15,-3-1 1 16,-2 2 0-16,-4-2-3 0,-1 1-2 0,-3-2-1 16,-2 2 1-16,-4-2-3 0,-1 1 11 0,-1-2 3 0,-2 1 3 15,-1 1 12-15,-1-2-3 16,-2 2-1-16,-1-1 1 0,-3 0-5 0,-3 3 0 15,-2-2-3-15,-3 1-3 0,1 2-1 0,-4-2-1 16,0 1-4-16,-3 1 0 0,-4-1-3 0,-3 2-3 16,-1-2 1-16,-6 1 0 0,-1 0-3 0,-7 1 3 15,0-1 0-15,-6 0 1 0,-2 0 6 0,-4-1 3 16,-1 2 1-16,-3-1 6 0,-2 0-2 16,-2 0 1-16,0-2-1 0,-2 2-4 0,0 0-3 15,0 0-5-15,-2 1-2 0,-1 0 1 0,0 0 2 16,0 0 0-16,0 0 2 0,0 0-2 0,0 0-6 15,0 0-5-15,0 0-14 0,0 0-25 0,-4 0 5 16,-3 0-5-16,-7 3-13 0,-12 3-28 16,-9 1-97-16,-16 5-206 0,7-4-362 0,11-1 271 0</inkml:trace>
  <inkml:trace contextRef="#ctx0" brushRef="#br0" timeOffset="29117.6842">3966 10431 704 0,'0'0'-50'0,"0"0"-25"0,0 0-4 16,0 0 2-16,0 0 21 0,0 0 15 15,0 0 0-15,150-42 13 0,-113 41 10 0,4 0 7 0,3 0 7 16,5 1 2-16,3 0-1 16,2-1 0-16,4-2 2 0,3 1-1 0,0 0 0 31,1-1 0-31,2-1-3 0,1-1 0 0,-2-1 3 0,4 1 12 0,-1-1 18 15,3-1 14-15,2 0 20 0,-1 0-1 0,2 2 4 0,1-1-2 16,-2 0-4-16,0 1-7 0,2 0-9 0,4 2-3 0,1-1-8 16,0-1-2-16,6 3 0 0,3 0-6 15,1-1 0-15,0 2-6 0,0 0-2 0,2 0 1 16,0 1-5-16,1 0 3 0,2 0-1 0,-1 0-5 16,1 1 0-16,0-1-2 0,-3 0 1 0,1 1-1 15,-1-1 2-15,-1 0-1 0,1 1 2 16,0 0 3-16,0 1 1 0,0 0 1 0,-2-1 0 15,-1-1-3-15,3 2 1 0,-3-2-3 0,1 0 5 16,3 2 2-16,1-2-2 0,3 0 4 16,0 1-3-16,-1-4-1 0,3 0 1 0,-2 1-1 15,2-2 2-15,1-1-3 16,1 2-1-16,-2-1 0 0,-1 0-3 0,-4-1-1 0,1 0-5 0,-2-3 0 16,1 3 2-16,0-3 1 0,2 0 6 15,0 2-2-15,-1-2-2 0,-1-1-1 0,-2 3 1 16,-4-2 0-16,3 0 4 0,-1 2 0 15,-3-1-2-15,5 0 2 0,-2 3-4 0,-2-3-2 16,-2 1 0-16,1 2-3 0,-2 0 3 0,-1-1-2 0,-2 2 1 16,-1 1-3-16,-4 1 0 0,-1 0-2 0,-3 1 1 15,-2-1 2-15,-1-1 3 0,-4 1 1 16,-2 2-1-16,-2-2 1 0,-2 1-3 0,-2-1 3 16,3 1 1-16,-1 0-1 0,-2-1-1 0,3 0 0 15,-2-1-3-15,0 0 2 0,0 0 1 0,2-2-1 16,-1 0 1-16,1 0-1 0,0 1-1 15,3-3-1-15,0 2 3 0,3 0-1 0,-3 0-1 16,0 0 1-16,-1-1-3 16,-1 1 1-16,-3 0 0 0,1 1 0 0,1 1 2 0,0-2-1 15,-5 1-1-15,6 0 1 0,-2 3-3 0,1-2 4 16,-1 2 1-16,3-1 2 16,-1 2 2-16,1-1-3 0,-3 0-1 0,-3 0-3 0,2 0 2 0,-3 2-2 15,2-2 4-15,-1 0 1 0,2 0-2 0,-2 0 0 16,2 0-2-16,2 0-1 0,0 0 2 0,0 0-1 15,1 0-2-15,0 0 0 0,-3-2-1 16,0 2-4-16,2 2 2 0,-4-2 2 0,4 0 2 16,-2 0 5-16,0 0-2 0,3 0-2 0,-4 0 0 15,0 0-3-15,-2 3 3 0,0-1 2 0,0 2-3 16,-4-2 0-16,1-1-2 16,-2 3-2-16,-2-1 4 0,0 0-2 0,0 0 2 0,0-1-1 15,1 0 0-15,3 1-1 0,0-2 2 0,-2 4 1 16,0-3-3-16,-1 1 0 0,-1 0-2 15,-1-1 0-15,1 2 2 0,0-1 2 16,-2 0 1-16,2-2 1 0,-3 1-2 0,0-1 0 0,0 3-1 16,-2-3-1-16,-2 1 1 0,1 0-1 15,-2 0-1-15,-2 0 2 0,1 1-3 0,1-1 2 16,-4 1 0-16,1-1-1 0,-1 0 1 0,-1 1-1 16,-2-1-3-16,1 2 0 0,0-2 2 0,-2 1 0 15,4 1 3-15,-5-2 1 0,0 1 0 0,-1-1-4 16,-1 0-2-16,0 0 0 15,2 1 2-15,-1-1 2 0,-1 2 3 0,-1-2-2 0,0 0-3 16,3-1 1-16,0 2 0 0,1-1 3 16,-1-1 1-16,1 0-1 0,0 0-1 0,0 1-1 0,-1-2 0 15,0 0 0-15,0 1 2 0,0-1-1 16,-1 2 1-16,-2-2-2 0,-1 1 0 0,2-1-4 16,-3 2 3-16,3-2 0 0,0 0 0 0,-1 0 3 15,0 0-2-15,0 0 1 0,-4 0 0 16,4 0-1-16,-3 0 1 0,1 0 1 0,0 0-2 0,0 1 2 15,2-1-1-15,2 0 0 0,0-1 2 16,0-1-1-16,-3 2-1 0,2-1-2 16,-2-1-1-16,0 1-2 0,-2 1 2 0,2 0 1 15,-3 0-1-15,4-1 1 0,-3 1-3 0,1 0 1 16,-2 0 0-16,-1 0-2 0,0 0 6 0,-3 0-3 16,1 0 1-16,-1 1 1 0,2 0-4 0,0 1 2 15,-1-2 2-15,3 1-2 16,-4-1 3-16,1 0-2 0,2 0-2 0,-3 0 0 15,0 0 0-15,1 0 0 0,1 0 3 0,-1 0 0 0,4 0-2 16,-2 0 1-16,1 0-2 0,-2 0-1 0,2 0 2 16,-2 0-1-16,1 2 0 0,-4-2 1 0,2 1-3 15,-2 0 3-15,2 1-1 0,-1-1 2 16,-1 0 0-16,-2 0-1 0,1 0-2 0,-3 0 0 16,2 2 1-16,-3-3 0 0,2 1 1 0,-3-1 2 15,1 0-3-15,-2 1 2 0,1-1-1 0,-2 0-1 16,0 0 3-16,-1 0-4 0,-1 0 2 15,-1 0 0-15,-1 0-4 0,3 0 6 0,0 0-4 16,1 0 4-16,1 0 0 0,1 0-2 0,2 0-2 16,1 0 1-16,0 0-1 0,0-1 3 15,0 1 1-15,0 0 1 0,-4-1-1 0,5 1 0 16,-6-1-1-16,-1-1 0 0,-2 2 5 0,0-1-1 16,-3 0 3-16,3 0 3 0,-1 0-3 0,-2-2 4 15,3 2 0-15,-4-2 0 0,-1 3 2 0,4-1-3 16,-3-2 0-16,-1 2-2 0,2 0-1 15,-3 0 3-15,1 0 1 0,-1 0-2 0,0 0-2 16,1 0-1-16,2 1-5 0,-3-1 3 0,-1 1 4 16,1 0-1-16,-1 0 3 0,0 0-1 0,1 0-4 15,-1 0 2-15,0 0-2 0,0 0-3 0,0 0 6 16,0 0-5-16,0 0 2 0,0 0 3 16,0 0-3-16,0 0 7 0,0 0 5 0,0 0 2 15,0 0 1-15,0-2-3 0,0 2-6 16,0 0-4-16,0 0-1 0,0 0-4 0,0 0 0 0,0 0-1 15,0 0-5-15,0 0 5 0,0 0-5 16,0 0-1-16,0 0 5 0,0 0-5 16,0 0 3-16,0 0 2 0,0 0-3 0,0 0 3 0,0 0 1 15,0 0 1-15,0 0-1 0,0 0-3 0,0 0-1 16,0 0-1-16,0 0-2 0,0 0-2 0,0 0-4 16,0 0-13-16,0 0-19 0,0 0-11 15,0 2 8-15,-1 2 10 0,0 4 12 0,-7 3-22 16,0 6-80-16,-4 2-122 0,1-3-303 15,1-3-655-15</inkml:trace>
  <inkml:trace contextRef="#ctx0" brushRef="#br0" timeOffset="30914.844">19155 9390 0 0,'0'0'0'0,"0"0"0"0,0 0 0 15,0 0 0-15,0 0 0 0,0 0 0 0,0 0 77 16,0 0 29-16,0 0-38 0,0 0-40 0,0 0-34 16,0 0-16-16,-79-50-4 0,57 57-2 0,-7 2 8 15,-1 3 4-15,-2 4 6 0,-6 3 6 0,4 0 1 16,-5 1 3-16,6-1 3 0,3 0 0 0,2-1 0 16,7-2-4-16,1 1-3 0,7-4 0 15,-3-1 0-15,5-1 4 0,1 0 0 16,5-3 0-16,-1-1-3 0,5-1-3 0,0-2 0 15,1 0-1-15,0-1 6 0,2-1 9 0,6 0 18 16,4-1 13 0,4 2 9-16,6-2-4 0,4 1-10 0,4-1-11 0,5 1-11 0,-1 0-5 15,1 1-6-15,-2 2-3 0,-3 1-3 0,-5 3-1 16,0 0-9-16,-9 1-2 0,0 1-5 16,-7 0-8-16,-4 2 1 0,0-1-6 0,-4-1-1 15,-1 0 9-15,-8 0 12 0,-3-1 22 0,-8 1 13 0,-6 1 11 16,-9-3 3-16,-1 2-3 0,-5-2-1 15,-2-2-3-15,3-1-1 0,1 0-1 0,6-3 4 16,2 1 0-16,6-2 1 0,4-1 0 0,2 0-11 16,7 1-30-16,2 1-97 0,6 2-153 15,2-1 153-15,1-2 108 0</inkml:trace>
  <inkml:trace contextRef="#ctx0" brushRef="#br0" timeOffset="31228.3469">19601 9635 0 0,'0'0'0'0,"0"0"0"0,0 0 137 15,0 0 38-15,0 0-3 0,0 0-39 0,0 0-49 16,0 0-18-16,0 0-14 0,0 0 10 15,0 0 29-15,0 0 49 0,0 0 40 0,0 0-14 0,-7-75-28 16,7 71-39-16,1-1-27 0,2 1 6 16,-3-1-6-16,2 1-14 0,-2 0-17 0,0 2-9 15,1 1-12-15,-1-1-12 0,0 1-17 16,0 1-33-16,1 0-30 0,1 0 2 0,0 5-30 16,3 2-92-16,-2 6-197 0,4-5-352 0,-5 0 280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5:21:29.5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22513 5292 0 0,'0'0'0'0,"0"0"0"15,0 0 0-15,0 0 0 0,0 0 0 0,0 0 0 16,0 0 0-16,0 0 0 0,0 0 0 0,0 0 0 16,0 0 0-16,0 0 0 0,0-29 0 15,2 24 80-15,-1 0 145 0,0 2-27 0,0 0-24 16,-1-1-39-16,2 3-25 0,-2 0-18 0,0 1-30 15,0 0-16-15,0 0-18 0,0 0-14 16,0 0-6-16,0 0-6 0,0 0-2 0,0 0 1 16,0 0-2-16,0 0-1 0,0 0 0 0,0 0-2 15,0 0 2-15,0 0 2 0,0 0-1 0,0 0 2 16,0 0 0-16,0 0 1 0,0 0 1 16,0 0 0-16,0 0-1 0,0 0-1 0,0 0-3 0,0 0-2 15,0 0-8-15,0 0-7 0,0 0-11 16,0 0-14-16,0 0-17 0,0 1-19 15,0 1 27-15,0 3 27 0,-2 1 30 0,2 2 32 0,0 3-12 16,-1-3-7-16,0 3-8 0,0 1-5 16,-2 0-4-16,2 0-3 0,1 1 3 15,-4 2 3-15,2 0-1 0,-2 3-1 16,1 2 0-16,1 2 0 0,-4-1 2 0,3 1 0 16,0 2 2-16,-3-2 1 0,1 2 1 0,2-2-1 0,-2-1-2 15,0 1-2-15,0 0 0 0,0-1 1 0,0 0 1 0,0 0-1 16,1 1 0-16,-3 1 0 0,2 0-1 15,0 2 4-15,0-2-1 0,0 1 0 16,-2 3-3-16,1-1-1 0,0-3-1 0,1 4 1 16,-1-4 1-16,2-1-2 0,-2-2 4 0,2-3-3 15,1 1 2-15,1-4 1 0,0-1-2 16,0-3 1-16,1-2-2 0,0-2 0 16,1-2-1-16,0 0 2 0,0-2-2 0,0-1 1 15,0-1 1-15,0 2 0 0,0-2 2 0,0 0 1 0,0 0-3 16,0 1 0-16,0-1-4 0,0 0-3 0,0 0 1 15,0 0-4-15,0 0 0 0,0 0 0 0,0 0-4 16,0 0 2-16,0 0 1 16,0 0-3-16,1 0-1 0,0 0 24 0,1 1 37 0,2 1 8 15,0 1 10-15,3 0-20 0,-1 1-29 0,1-2 0 16,0 0-1-16,0 0 8 0,3-1 2 16,0 1 0-16,0 1 2 0,2-2-10 0,1-1 1 15,2 1 0-15,-3-1-5 0,4 0 5 0,-1 0 0 16,3 1-1-16,-2-1 1 0,1 0-4 0,1-1 1 15,0-1 1-15,1-1 2 0,-3 1-3 0,4-1-1 16,0 0 2-16,5-2-8 16,0-1 4-16,4 0-2 0,-1 1-2 0,1-1 2 0,-1 0-5 15,0 1-3-15,-3 0 0 0,0 2-2 0,-5 1 0 16,-3 1 1-16,-3 0-4 0,-3 0 1 16,-1 0 1-16,-3 1-1 0,-4 0 0 0,-1 0 2 15,0 0-1-15,-2 0 5 0,0 0 4 0,0 0 0 16,0 0 8-16,-2 0-1 0,1 0-2 15,0 0 2-15,1 0-7 0,-1 0-4 0,-1 0-2 0,2 0-8 16,-1 0-7-16,1 0-9 0,0 0-14 16,-1 0-23-16,0 0-18 0,-1 2 2 0,-1 2-12 15,-3 4-40-15,-1 2-102 0,-1-1-168 16,0-1-161-16,3-2 452 16</inkml:trace>
  <inkml:trace contextRef="#ctx0" brushRef="#br0" timeOffset="889.2468">22638 6039 0 0,'0'0'0'0,"0"0"0"0,0 0 0 16,0 0 0-16,0 0 0 0,0 0 0 0,0 0 0 15,0 0 61-15,0 0 78 0,0 0-2 0,0 0-11 16,0 0-26-16,0 0-20 0,0 0-18 0,-3-92-22 15,3 92-11-15,-1 0-17 0,0 0-15 16,0 2-10-16,-4 5 0 0,0 4 5 0,-7 5 8 16,1 4 10-16,-4 2-1 0,3 3 0 0,-3 2 2 15,0 5 8-15,-1 0 0 0,-2 4 7 0,0 0-2 16,3-2-6-16,-3 2 0 16,3-2-8-16,0-3 4 0,3 0-4 0,-1 0-1 15,2-2 2-15,1-2-3 0,2 1 5 0,0-4 1 0,1 0-1 16,0-1 4-16,1 1-7 0,-1 1 0 15,-1 0 1-15,2 0-1 0,0 1 4 0,0-2 2 16,-2-2-1-16,1-2-4 0,3-6-1 16,-2-2-2-16,4-2 2 0,-1 0 1 0,-2-5 8 15,3 1 3-15,1-2-1 0,0-1-5 0,1-2-7 16,0-1-13-16,0 0-16 0,0 0-23 0,0 0-53 16,0 0-69-16,0-3-203 0,2 0-122 0,0-1 422 0</inkml:trace>
  <inkml:trace contextRef="#ctx0" brushRef="#br0" timeOffset="1363.6509">22512 5632 281 0,'0'0'25'0,"0"0"15"0,0 0 15 0,0 0-7 0,0 0-4 16,0 0-21-16,0 0-17 0,0 0-8 15,24-122 8-15,-12 109 37 0,3 0 15 0,0-3 9 0,-1 1 11 16,0 1-3-16,-2 1 2 0,2-1-2 16,-2 0-17-16,4 1-20 0,-2 1-11 0,3-1-3 15,0 3-3-15,0-1-2 0,2 2-3 0,-4 1 0 16,2 4-5-16,1-2-4 0,-1 3 0 15,0 1-5-15,2 2-2 0,1 0 0 16,0 5 1-16,0 3 0 0,1 4-2 16,-2 5-1-16,1 4-3 0,-2 5 3 0,-2 6 4 0,1 6 4 0,-6 5 3 15,-1 3 4-15,-3 8 0 0,-1 2 0 16,-1 4-2-16,-1 3-5 0,-1-2 2 0,2 1-3 16,0-1 2-16,1 0-1 0,0-5-4 0,-1-3 0 15,3-4-6-15,-1-2 4 0,-1-4-1 16,2-3 3-16,-5-3 3 0,4-1-4 0,-5-3 1 0,3 1-2 15,-1-4 2-15,-2 2 2 0,2-1 0 16,-1-4 3-16,-2-2 1 0,0-6 1 16,2 1 3-16,-1-3 0 0,1-1-3 0,-1-3-13 0,1-2-27 15,-2-3-73-15,0-2-114 0,0-1-184 16,1-4-135-16,-2-1 421 0,2 0 116 0</inkml:trace>
  <inkml:trace contextRef="#ctx0" brushRef="#br0" timeOffset="2137.2556">23611 6022 0 0,'0'0'0'0,"0"0"0"0,0 0 0 0,0 0 84 0,0 0 78 16,0 0-25-16,0 0-18 16,0 0-26-16,0 0-41 0,0 0-57 0,0 0-22 0,0 0-8 15,0 0 14-15,0 0 36 0,-67 21 8 0,55 0 13 16,2 0 3-16,-1 4-4 0,1-2-4 16,0 1 1-16,2 0-4 0,1-1 0 0,1-2-7 15,2-3-8-15,0-1-3 0,2-2 1 0,0-1 2 16,1 0-2-16,1-2 1 0,0-1-4 0,3-3 2 15,1 0 9-15,0-1 6 0,3-2 8 16,1 1 3-16,0-2 1 0,0-1-1 0,5 1-3 16,-2-3-2-16,3-1-4 0,1 0-5 15,1 0-11-15,3-4-20 0,3-1-30 0,-1-4-34 0,8 0-43 16,0-4-79-16,2-1-93 0,0-1-112 16,1 1 275-16,-8 3 125 0,-8 4 0 0</inkml:trace>
  <inkml:trace contextRef="#ctx0" brushRef="#br0" timeOffset="2875.3359">24104 6046 0 0,'0'0'0'15,"0"0"0"-15,0 0 0 0,0 0 86 0,0 0 83 16,0 0-36-16,0 0-33 0,0 0-21 16,0 0-21-16,0 0-12 0,0 0-14 0,0 0-12 15,0 0-8-15,0 0-5 0,-106-50 2 0,85 60 6 16,-2 4 4-16,1 4 4 0,-2-2-4 0,1 5-4 15,1 0-2-15,2 1-5 0,3-1-2 16,2 3-3-16,4-4-3 0,1 0-3 16,1-2 2-16,4-3 1 0,0-1 0 0,5-1 1 15,-1-3-2-15,2 0-5 0,-1-2-1 0,0-3 1 16,6 1 8-16,0-2 15 0,4-4 17 0,2 1 16 16,4-1 8-16,0-1 2 0,2-6-6 0,5-1-13 15,2-3-15-15,3-4-14 0,-3-1-10 0,3-1-3 16,-1 0-1-16,-1-3 0 0,-2 3 3 15,-2 3-5-15,-3 0-3 0,-4 8-2 0,0 1-5 16,-2 4-7-16,-3 1-10 0,-2 1-11 0,-3 7-2 0,0 6 12 16,-2 3 15-16,-3 5 18 15,1 4 9-15,-6 1 3 0,-1 5-2 0,-4 1 0 0,1-1-6 16,-1 6 1-16,2-4 0 0,0 0 3 0,3-2-2 16,1-3 4-16,3-6-4 0,1-4-4 0,0-6 0 15,0-4-6-15,0-2 1 0,0-6 0 16,0 0 14-16,0-1 30 0,0 0 32 0,3 0 34 15,-1-2 16-15,2-5-57 0,4-4-32 0,2-5-37 16,3-6-29-16,3-3 28 0,2-4 0 16,0-2-4-16,-1-3-15 0,1-1-19 0,1-2-13 15,-2-1 2-15,0 1 16 0,0 3 25 16,-4 5 19-16,-3 4 9 0,-1 6 5 0,1 6 2 16,-6 5-13-16,1 6-39 0,-4 2-17 0,3 0-9 15,0 5 5-15,-1 4 30 0,4 6 12 0,-4 3 7 16,-1 5 4-16,0 4 6 0,-2 1-2 0,1 2 0 15,-1 0-2-15,2 1-2 0,-4 1 0 0,1-3 0 16,1 0 0-16,0-4 0 0,1-2-1 16,4-5-1-16,-1-5-1 0,1-2 0 0,0-3 1 15,-1-2-2-15,-2-3 0 0,-1-2 9 16,2-1 21-16,-2 0 32 0,1 0 36 0,0 0 18 0,1-5-2 16,5-5-31-16,3-4-34 0,3-4-27 15,3-4-17-15,2-3-2 0,1-3 1 0,0 0 0 16,-2-2-3-16,-2-4-3 0,3 0-2 0,0 0-1 15,0 0 4-15,-3 3 1 0,0 3 1 0,-4 5 0 16,4 5-4-16,-5 5-9 0,-1 3-7 0,2 2-6 16,-2 2-3-16,0 0-2 0,1 3-17 15,-2 0-26-15,0 2-39 0,-3 1-51 16,0 0-68-16,-1 2-110 0,-1 4-138 0,-3 0 231 0,-1-2 248 0</inkml:trace>
  <inkml:trace contextRef="#ctx0" brushRef="#br0" timeOffset="4120.2394">23491 7036 0 0,'0'0'0'0,"0"0"0"0,0 0 0 15,0 0 0-15,0 0 0 0,0 0 5 0,0 0 150 16,0 0 23-16,0 0 16 0,0 0-6 0,0 0-23 16,0 0-35-16,0 0-39 0,0 0-23 15,-15-33-13-15,15 33-13 0,0 0-11 0,0 0-12 16,0 0-8-16,0 0-7 0,0 0-3 0,0 0-4 15,0 0-4-15,0 0-6 16,-1 0-9-16,1 0-12 0,0 0-17 0,-1 1-18 0,1 1-19 16,-2 1 34-16,-2 5 42 0,2 3 45 0,-6 5 50 15,1 4-10-15,-4 2-19 0,-1 3-19 16,2 3-19-16,-2 0-7 0,3 4 5 0,1 0 2 0,-1 1 2 16,2 3 4-16,-1-2-5 0,0 2 3 15,4 0 3-15,-3-3 0 0,5-1 7 16,-2 1-2-16,2-1 1 0,-1 0-5 0,1 1-5 15,0-2 0-15,0 2-3 0,-1 0 1 16,0-3-6-16,3 0-2 0,-3-2 2 0,2-1 0 0,-2 0 6 16,1 0-4-16,1-1-2 0,-2-1-2 0,-1-1-6 15,3-3 5-15,0-1 0 0,-1-1-1 0,-1-4 4 16,3 0-5-16,-3-1 0 0,2-2 0 16,-1 0-1-16,2-1 4 0,-2-2-1 0,0 1 1 15,1-3-2-15,0 0 0 0,1-2 0 16,-2 0 1-16,2-3 4 0,-1 1-3 0,1-1 0 15,-1-1 1-15,1 0-3 0,0-1 3 0,0 0 1 0,0 0-2 16,0 0 0-16,0 0-3 0,0 0-4 16,0 0-5-16,0 0-7 0,0 0-9 0,0 0-15 15,0 0-26-15,0-1-43 0,0 1-58 0,0-1-71 16,0-1-95-16,-1 0-214 0,1 1 108 0,-2 0 433 16</inkml:trace>
  <inkml:trace contextRef="#ctx0" brushRef="#br0" timeOffset="4554.9774">22896 8024 983 0,'0'0'-30'0,"0"0"-155"16,0 0-21-16,0 0-4 0,0 0 58 0,0 0 133 0,0 0 6 16,0 0-5-16,0 0-5 0,0 0 1 0,0 0 6 15,27 134 13-15,-20-114 14 0,0 1 20 16,-2-3 24-16,-2 4 17 0,0 0 15 0,-2 0-6 0,0 1-15 16,2-2-16-16,-2 1-14 0,3-2-14 15,-3-2-11-15,3-1 6 0,0-4 7 0,-1 0 9 16,2-3 11-16,0-1 1 0,3-2 6 15,-3-3 9-15,2 0 11 0,1-2 7 0,2-1 7 16,1-1 15-16,0 0 12 0,5-7 8 16,2-1 3-16,4-6-5 0,2-5-25 0,4-5-27 15,1-6-23-15,5-3-24 0,0-3-5 0,4 1 0 16,-2-4-5-16,0 0-5 0,3 1-3 16,-5 1-6-16,3 4-3 0,-5 5-4 0,-2 5-12 0,-3 1-17 0,-3 5-26 15,-4 2-30-15,-3 3-44 0,-2 3-63 0,3 2-85 16,-5 1-148-16,1 3-109 0,-6 2 465 15,-2 1 81-15</inkml:trace>
  <inkml:trace contextRef="#ctx0" brushRef="#br0" timeOffset="7377.5489">22477 8903 0 0,'0'0'0'16,"0"0"0"-16,0 0 0 0,0 0 0 15,0 0 0-15,0 0 0 0,0 0 0 0,0 0 0 0,0 0 0 16,0 0 0-16,0 0 62 0,0 0 18 16,0 0-25-16,0 0-25 0,-2 1-17 0,0 3-20 0,1 1 55 15,-1 4 52-15,-6 4 47 0,1 5 44 16,-2 3-51-16,0 1-39 0,-3 3-37 0,2 1-29 16,0 3-8-16,-1 1-10 0,3 1-4 15,-2-1 3-15,0-2-3 0,2 3 0 0,-2 0 3 16,-1-1-3-16,-1 1 2 0,1-3 2 0,-2 1-4 15,0 0-1-15,2-2 6 0,1-2 3 16,-2-2 4-16,3-3-1 0,-3-1 0 0,2-2-2 16,0-2 3-16,3-2 5 0,0-1-3 15,0-1-7-15,1-4-16 0,2-3-28 0,1-1-22 0,2-2-20 16,-1-1-13-16,2 0-10 0,0 0-112 0,0-4-192 16,0 0-151-16,0 0 502 0</inkml:trace>
  <inkml:trace contextRef="#ctx0" brushRef="#br0" timeOffset="7638.298">22229 9033 0 0,'0'0'0'0,"0"0"0"0,0 0 0 16,0 0 265-16,0 0-30 0,0 0-89 15,0 0-91-15,0 0-87 0,0 0-45 0,0 0 7 0,0 0 30 16,0 0 46-16,0 0 17 0,0 0-4 15,64-45-8-15,-47 51-3 0,1 2-1 0,0 3-1 16,0 1 3-16,1 2 1 0,3 3-3 16,-2 1-1-16,2 0-3 0,2 0-7 0,3-2-3 0,-2 0-3 15,5-4-20-15,-1-2-23 0,1 0-43 16,-2-2-62-16,0-2-73 0,-2-1 223 16,0-1 8-16,-7-3 0 0,-6 0 0 0</inkml:trace>
  <inkml:trace contextRef="#ctx0" brushRef="#br0" timeOffset="8098.0553">23089 8929 0 0,'0'0'0'0,"0"0"0"0,0 0 0 0,0 0 225 16,0 0 120-16,0 0-69 0,0 0-90 0,0 0-96 16,0 0-51-16,0 0-40 0,0 0-28 0,0 0 4 15,0 0 9-15,0 0 18 0,-11-13 26 16,-8 34-1-16,-6 2 0 0,-1 3-3 0,-3 3-10 15,2 0 1-15,2 1 1 0,-4-1 0 0,3 0 2 16,0-4-5-16,0-1-2 0,3-4-1 16,2-2-2-16,1-1 3 0,5-3 0 0,-1-4 3 15,5-2 4-15,0-1 4 16,2-1 7-16,1-3 9 0,5 0 11 0,-1-2 23 0,2 0 19 0,0-1 15 16,2 0 5-16,0 0-14 0,0-4-41 0,0-2-45 15,4-4-45-15,0-3-33 0,1-5-1 16,5-3 7-16,4-6 18 0,3-2 19 0,6-6 12 15,0 1 5-15,5-5 1 0,-3 2-5 16,4 4 1-16,0 4 0 0,-2 2 0 16,-1 6 4-16,2 4-1 0,-4 4-4 0,-1 6-7 0,-1 5-16 15,-4 2-10-15,-2 0-3 0,-2 5 7 0,-3 5 12 16,-1 3 11-16,-2 2 6 0,-1 3 5 0,-2 4 3 16,-4 4 5-16,-1 3 1 0,1 1 5 15,-8 4 1-15,-2 3 2 0,-5 2 3 0,1-2 1 16,-5 0-3-16,2 1-3 0,-4-5-1 0,4 1-6 15,2-5 0-15,4 0-6 0,2-4-12 0,3-1-19 16,2-4-45-16,2-3-69 0,0-2-104 0,1-1-146 16,1-4-100-16,0-2 419 15,2-4 80-15</inkml:trace>
  <inkml:trace contextRef="#ctx0" brushRef="#br0" timeOffset="9534.8223">23426 9122 200 0,'0'0'168'0,"0"0"-26"0,0 0-28 0,0 0-65 0,0 0-38 15,0 0-21-15,0 0-10 0,0 0-4 16,-120-20 0-16,99 32 0 0,4 1 5 0,-2 2 6 16,2 0 0-16,-1 3-4 0,4 0-1 0,-2 2-2 15,4-1 4-15,0 0 6 0,-1 0 2 0,2-1 4 16,4-2-1-16,1-3-4 0,4-5-6 15,1-2-5-15,-1-1-14 0,2-4-4 0,0 0 5 16,0-1 19-16,0 0 37 0,3 0 40 0,5-3 16 16,0-3-7-16,6-1-18 0,0-3-30 15,4-3-15-15,3 1-12 0,1 0-1 16,1 0-12-16,-2 0-1 0,1 1-2 16,-1 4-4-16,-1 1 3 0,-1 1-1 0,-2 5 0 15,-2 0-3-15,-3 0-2 16,-2 0-10-16,-1 3-14 0,-3 2-4 0,-1 3-7 0,-1 1 3 0,0 4 18 0,-3-2 8 15,-1 7 20-15,1 0 11 0,-1 4 7 0,-1 0 4 16,0 2-4-16,-3 0 0 0,1-1-4 0,3 0-2 16,-1-5 0-16,1 0 2 0,0-4-3 15,0-3 5-15,0-3-2 0,1-3 4 0,-1-2 10 0,0-1 36 16,0-2 48-16,0 0 60 0,0 0 54 16,0 0 22-16,0 0-41 15,0-6-72-15,0-4-76 0,4-1-63 0,0-4-19 0,1-2 1 16,0-3 5-16,6-1-5 0,-2-3 3 0,0 0-10 0,3 0 0 15,-2 0-1 1,-3 4 10-16,3 1 15 0,-4 2 6 0,2 5 3 16,-3 1-10-16,0 2-16 0,1 4-27 0,-1 0-27 0,1 4-10 0,-1-1 1 15,0 2 13-15,0 0 18 0,2 2 9 16,-4 2 14-16,1 2 17 0,1 0 13 16,-3 2 11-16,4-1 4 0,-4 1 0 0,3 0 2 15,-1 0-1-15,-1 1 0 0,1-1-2 0,0 1 3 16,1-1-2-16,0-1-1 0,1-1 5 0,-1-1-4 15,0-1 7-15,1 1 3 0,1-3 1 16,-1 1 8-16,1-1 4 0,1-2 7 0,-1 0 6 0,1 0 5 16,1 0 3-16,1 0-10 0,0-2-8 0,3-3-24 15,0 0-9-15,1 0 0 0,1-4 7 16,1 1 5-16,1-2-26 0,-3 0-12 0,4 0-17 16,-2 0 2-16,-1 1 21 0,1 1 20 0,-3 4 0 15,-1-1 4-15,1 3-6 0,-2 1-10 16,0 1-6-16,0 0-6 0,0 0-2 0,0 1 6 15,-1 2 12-15,0 1 5 0,1 0 7 0,-1 1 1 16,-1-1-1-16,2 1 7 0,-1-2 2 0,0 0 11 16,2-2 11-16,0-1 4 0,5 0 2 0,-3-1-8 15,5-5-21-15,-2 1-35 0,0-2-53 0,0 0-41 16,2-2-6-16,1 0 128 0,-4-2 0 16,0 1 0-16,-4 0 0 0,-2 1 0 0,-2-1 0 15,-3 0 0-15,-1 1 0 0,-4 1 0 0,0 1 0 16,-4 0 0-16,-2 2 0 15,-4-1 0-15,0 1 0 0,-2 0 0 0,-4 3 0 0,4 2 55 16,-1 0 21-16,-3 1-12 0,5 5-18 0,-1 1-18 16,2 2-14-16,0 1-14 0,2 3-3 0,4 0-9 15,-2-1-3-15,4 0 0 0,2-2-14 0,0-1 5 16,1-3 3-16,7-1 8 0,-2-3 18 16,3-2-11-16,3 0-57 0,2-2-24 0,2-5 87 15,2-2 0-15,1-2 0 0,1-2 0 0,-2-1 0 16,-1-2 0-16,-2-2 0 0,0-1 0 15,-1-1 0-15,-2 2 0 0,-4 2 0 16,-4 1 0-16,-2 2 0 0,-2 3 0 0,0 1 0 0,0 2 0 16,-4 3 0-16,2 1 140 0,-2 2 69 0,1 0-95 15,2 1-96-15,-1 0-47 0,-1 6-22 0,-3 6 9 16,-2 6 40-16,1 7 32 0,-2 3 19 16,-2 9 19-16,1 5 8 0,-2 2-14 15,0 6-7-15,2 4-18 0,0 2-13 0,-2 5-1 16,2 0 2-16,-2 4 1 0,-1 0 3 0,0-1-2 15,0-1-2-15,1-5-2 0,-5-2 0 0,5-8 2 16,-3-5 0-16,0-6-3 0,3-5-1 0,-1-7 0 16,2-4 4-16,0-6 11 0,2-6 14 15,2-3 28-15,-1-3 25 0,0-3 5 0,1 0-9 0,-2-7-30 16,0-3-34-16,0-1-19 0,1-5-12 16,2-2-8-16,2-2-9 0,4-4-5 0,-1 0-4 15,2-2-2-15,8-2-1 0,0 1-2 0,3-1-5 16,3-2-5-16,5 0-6 0,0 1-11 0,5 0-14 15,-2 2-16-15,6-1-16 16,0-3-11-16,2 1-1 0,1-2 1 0,7-2-7 0,-1-1-6 16,4-2-9-16,0-2 11 0,-1 1 35 0,0-1 48 15,0 5 49-15,-3-1 24 0,-6 4 13 16,-1 5-4-16,-6 0-11 0,-5 3 12 0,-4 1 27 16,-4 3 45-16,-2 1 45 0,-2 2 41 0,-6 2 15 0,-2 3-17 15,0 2-35-15,0 0-56 0,-4 4-53 16,-3 1-36-16,-2 0-22 0,-3 3-10 0,0 0-2 15,-6 1 3-15,0 0 6 16,0 5 4-16,2 3 3 0,-5 5-4 0,-3 4 1 0,-1 7-3 16,2 2-1-16,-4 4 0 0,4 3-2 0,2 4-4 15,4-1-1-15,7 0-1 0,7-1-1 0,4-2 6 16,-1-2-1-16,11-3 3 16,3-1 2-16,3 0-1 0,3-2 2 0,4-6-8 0,3 2-12 15,3-6-27-15,2-3-61 0,4-4-103 0,-1-5-249 16,-6-1-214-16,-8-2 663 0</inkml:trace>
  <inkml:trace contextRef="#ctx0" brushRef="#br0" timeOffset="10263.4188">24076 8718 0 0,'0'0'0'0,"0"0"0"0,0 0 0 16,0 0 0-16,0 0 14 0,-121-46 41 0,98 43-13 16,-5 0 2-16,0 1 12 0,-5-1 6 15,-1 2 8-15,-4-1-2 0,-6 1-3 16,-2 1 4-16,-1 0 6 0,-5 0 7 0,-2 0-3 0,-2 1-9 16,-3 4-3-16,-5 1-15 0,-2 0-4 15,-5 2-3-15,-4 2-10 0,-2 1 6 0,-1 3 6 16,-2 0 8-16,1 1 6 0,0 1-5 0,0 1 4 15,4 2 2-15,0 0 10 0,4 3 11 0,1 1-7 16,3 3-15-16,4 3-23 0,5 3-18 16,3 3-13-16,6 4-8 0,5 4-4 0,5 1-10 15,7 2-2-15,5 2-2 0,6 2-6 0,5 1 5 16,6 3-5-16,8-1-2 0,2 5 1 0,6-1 0 16,9 2 7-16,3-2 4 15,10 2 3-15,3 0 3 0,5-2-1 0,10 2 5 0,4-5 2 16,8 0 1-16,7 2 12 0,9-2-1 0,4 0 1 15,7-1 3-15,3-4-4 0,6-3 10 0,3-4 7 16,9-4 5-16,2-4 1 0,7-3 3 16,-1-3 6-16,2-6 1 0,0-4 1 0,-2-3-7 15,3-5-7-15,-2-3-3 0,1-3-1 0,-6-4-1 16,-1-3-7-16,-4-5 0 0,-4-4 1 0,-3-4 2 16,-5-5 8-16,-4-4 2 0,-6-6 5 15,-4-1 2-15,-6-9 3 0,-6-4 5 0,-4-7 0 16,-8-5 3-16,-5-8 1 0,-5-5-5 15,-5-9 0-15,-6-6-5 0,-7-8-2 0,-4-4-3 16,-12-3-2-16,-9-1 1 0,-5-1-4 0,-17 3-7 0,-16 3-5 16,-8 9-10-16,-17 5-7 0,-14 9-6 15,-10 9-4-15,-18 11-1 0,-9 9-7 0,-18 11-4 16,-11 9-17-16,-12 10-45 0,-11 9-66 16,-9 4-145-16,-2 9-248 0,40 3-393 0,45-2 267 0</inkml:trace>
  <inkml:trace contextRef="#ctx0" brushRef="#br0" timeOffset="13454.1113">21533 8179 0 0,'0'0'0'0,"0"0"0"16,0 0 0-16,0 0 0 0,0 0 0 0,0 0 0 0,0 0 0 15,0 0 26-15,0 0 149 0,0 0-37 16,0 0-31-16,0 0-28 0,-13-31-3 0,13 30 7 15,2-1-14-15,2-1-15 0,2-5-15 16,4 1-10-16,-1 0 10 0,1-2 6 0,3 0-2 16,-2 1-10-16,7-3 1 0,-2 0-5 15,4-2-3-15,4 0-6 0,1-5-4 0,6-1-5 16,5-1-2-16,-1-3 2 0,3 2-4 0,1-3-1 16,0 5-3-16,-1 2-1 0,-1 1-1 15,-1 0 0-15,-2 3-2 0,-1 4-4 0,-3-1-11 0,-3 2-12 16,-2-1-20-16,-4 4-29 0,-1-1-46 0,-1 5-76 15,-5-2-102-15,-1 3-106 0,-5 0 401 16,-4 0 6-16,-2 0 0 0</inkml:trace>
  <inkml:trace contextRef="#ctx0" brushRef="#br0" timeOffset="13671.8994">21745 8063 0 0,'0'0'0'0,"0"0"0"0,0 0 0 0,0 0 0 0,0 0 0 16,-46 116 0-16,44-92 0 0,4-1 0 16,-2 2 0-16,1 2 0 0,5 1 0 15,-2 1 0-15,1 0 0 0,0 2 0 0,4-4 0 0,-2 0 0 16,1-5 0-16,1 0 0 0,2-3 0 16,1-4 0-16,2-2 0 0,-2-2 0 0,4-2 0 15,-4-3 0-15,-4-3 0 0</inkml:trace>
  <inkml:trace contextRef="#ctx0" brushRef="#br0" timeOffset="15100.3873">22368 8221 0 0,'0'0'0'0,"0"0"0"0,0 0 0 15,0 0 0-15,0 0 0 0,0 0 0 0,0 0 0 16,0 0 0-16,0 0 0 0,0 0 0 0,0 0 0 15,0 0 0-15,-122 99 0 0,112-86 0 0,3-1 0 16,2-3 0-16,-1 0 0 0,0-2 0 16,0 0 0-16,1-2 0 0,1 0 0 0,0-3 0 15,2 1 0-15,1-3 0 0,1 0 0 0,0 0 0 16,0 0 63-16,0-4-22 0,3-6-97 16,4 0 8-16,0-5 48 0,3-1 0 0,2 0 0 15,1-1 0-15,2 1 0 0,-5 0 0 0,2 2 0 16,-3 3 0-16,0 3 0 0,-2 2 0 0,1 3 0 15,-2 2 0-15,-1 1 0 0,0 0 0 0,1 2 0 16,0 5 0-16,-1 1 0 0,0 2 0 16,0 2 0-16,-1 1 0 0,1 1 0 0,2-1 0 15,-1 1 0-15,0-1 0 0,0-1 0 0,1-1 0 16,1-1 0-16,-2-3 0 0,1-1 0 16,0-2 0-16,-2-1 0 0,1-2 0 0,-1-1 0 15,0 0 0-15,0 0 0 0,0-5 0 16,2-2 0-16,4-2 0 0,0-2 0 0,1 1 0 0,-1-1 0 15,0-1 0-15,0-2 0 0,1 0 0 16,-1 1 0-16,3-2 0 0,-2-2 0 0,2 2 0 16,1 0 0-16,1-2 0 0,-1 1 0 0,1 0 0 0,0 1 0 15,3 1 0-15,-3 0 0 0,3 2 0 16,2 2 0-16,-4 2 0 0,-1-1 0 16,1 5 0-16,-2-1 0 0,-2 0 0 0,1 3 0 15,0-3 0-15,-3 1 0 0,3 1 0 0,-3-2 0 16,0 2 0-16,0-2 0 0,2 2 0 0,-1-1 0 15,-2 1 0-15,-2-1 0 0,-2 2 0 0,-4 1 0 16,1 0 0-16,-2 1 0 0,-1-2 0 0,0 1 53 16,0-1 165-16,-1-2-63 0,-4 0-83 15,-1-1-62-15,-1 0 1 16,0 1-2-16,-3 1-9 0,-2 1 0 0,2 0-8 0,-3 2-10 0,2 0-7 16,1 3-6-16,0 4 0 0,3 1 1 15,-2 5 10-15,2 4 14 0,2 2 6 0,2 3 4 16,0 5 0-16,3 0-4 0,2 4 3 0,-2 1 4 15,6 1 1-15,-3 1 2 0,4-3 2 0,0 0 0 16,0 0 4-16,1-2 1 0,-2-1 0 16,-1-4 5-16,2-3-2 0,-4-3 1 0,4-4-4 0,-5-4-4 15,2-2-1-15,-2-1-1 0,1-4 1 16,-3-1-5-16,0 0 6 0,0-2 21 16,0 0 30-16,1 0 41 0,-1 0 19 0,1-3-63 15,2-2-85-15,2-4-94 0,0-4-54 0,2-2 26 16,2-2 45-16,2-1 50 0,2-2 22 15,0 0 7-15,1 3-1 0,1-3-6 0,2 2-6 16,1 3-6-16,3 0-1 0,-1 1 5 0,1-1 7 16,3 1 7-16,2-2 7 0,0 0 8 15,3 0 8-15,2-2 6 0,1-2 5 0,2-1 4 0,1-2 6 16,1-1 6-16,0 0 10 0,1 0 12 0,3-1 8 16,-2-1 7-16,-4 2-4 0,0 0-7 0,-7 0-4 15,0 3 0-15,-6 0 7 16,-6 3 15-16,-2-1 13 0,-5 3 15 0,-2 2 18 0,-5 3 12 15,0 2 1-15,-1 3-5 0,0 4-17 0,0 0-34 16,-1 2-35-16,0 0-47 0,1 0-59 16,-2 0-62-16,-1 2 8 0,-2 4 13 0,-1 3 39 15,1 2 53-15,-4 2 0 0,0 3 5 0,1-2 1 0,3 2 9 16,-3-1 0-16,3-1 5 16,-1-1-3-16,4-2-4 0,0-3 0 0,2 1-4 15,0-2-1-15,0 0 0 0,0 0 3 0,4 0 3 16,0-1 7-16,2 0 5 0,4 1 7 0,2-2 7 15,4 1 1-15,1-3-2 0,1 1-4 16,6-1-9-16,1-3-8 0,3-2-9 0,-1-5-6 16,0-4-5-16,3-2-3 0,1-1 2 0,-1-4 1 15,3-1 5-15,0 0 4 0,-2-5 3 0,-4 3 4 16,-2 1 6-16,-6-1 2 0,-3 3 6 0,-3 2 4 16,-3 0 6-16,-3 1 7 0,0 2 12 0,-5 4 13 15,-2 1 7-15,0 1-5 0,0 2-16 16,-4 2-25-16,-1 0-29 0,-2 2-28 15,0 0-24-15,-3 1-12 0,-3 0 2 0,2 4 13 0,-5 3 17 16,-2 2 21-16,1 3 16 0,-1 0 10 0,2 3 5 16,0-3-2-16,1 4 0 0,4-3-2 15,2 0-4-15,-1-1-3 0,6-3-3 0,0-1-2 16,3-2 0-16,1-3 3 0,0 0 0 0,0-2 19 16,0-1 38-16,0 0 44 0,5 0 24 15,1-7-6-15,4-5-31 0,4-3-42 0,2-4-21 0,3-2-9 16,1-3-3-16,1-4 0 0,-1-3 0 15,-1-1 2-15,-2-4-2 0,2-1 0 16,-1-1-7-16,1-1-11 0,1-1-8 0,-5 0-1 16,0 1 8-16,-5 3 13 0,0 2 15 15,-7 7 8-15,0 4 7 0,-1 7 12 0,-4 6 17 0,2 6-20 16,0 2-63-16,0 2-118 0,0 3-27 0,2 5 20 16,-5 7 60-16,0 7 106 15,1 5 10-15,0 8-3 0,1 3-6 0,-2 6-3 0,1 3-2 16,2 1 0-16,-1 2 2 0,2-2 2 0,1-3 4 15,-2-4 0-15,1-3-3 0,-1-4-3 0,3-3-11 16,-3-3-6-16,0-4-12 0,1 0-19 0,-1-5-31 16,-4-1-62-16,-1-3-115 0,-1-3-231 15,1-2 133-15,1-6 339 0</inkml:trace>
  <inkml:trace contextRef="#ctx0" brushRef="#br0" timeOffset="15270.8702">24125 7684 1490 0,'0'0'8'0,"0"0"-21"0,0 0-20 15,0 0-20-15,0 0-1 0,0 0 3 0,123-126 3 0,-86 118-28 16,0-1-133-16,1 4-238 0,-12 2-67 16,-10 2 514-16</inkml:trace>
  <inkml:trace contextRef="#ctx0" brushRef="#br0" timeOffset="15835.013">24050 7259 0 0,'0'0'0'0,"0"0"0"0,0 0 0 0,-121-56 0 15,85 43 0-15,1 2 0 0,-6-1 0 0,0 2 0 16,-4 1 0-16,-6 1 0 0,-1-1 118 0,-3 3-12 16,-6 2-21-16,-5 1-14 15,-1 3-3-15,-6 0 4 0,-4 2-1 0,-2 4 0 0,-9 2-12 0,-1 3-7 16,-2 0 5-16,-4 4 11 0,2 2 6 16,-2 4 7-16,-2 3-3 0,0 2-14 15,-6 6-12-15,-1 4-8 0,2 5-8 0,1 8-1 0,4 5-2 16,6 4-5-16,4 4-5 0,8 4-7 15,2 1-6-15,10-1-5 0,8 0-5 0,11-1-7 16,9-3-2-16,12-2-7 0,11-3 0 0,6-4 0 16,8-3 1-16,3-2 7 0,2 2-1 0,7-2 7 15,2-1-2-15,6-3 4 0,2-2 3 0,3-2 0 16,5-2 8-16,3-3 0 0,8-4 7 16,4-1 8-16,7-5 0 0,5-2 6 0,10-3 3 15,5-7 0-15,7-7 6 0,10-4-3 0,8-4-1 16,11-8-6-16,6-8-7 0,9-2 0 0,7-5-3 15,7-7-4-15,5-2-4 0,6 0 0 16,3-4-5-16,2-1 2 0,1-3 0 0,-3-2-2 16,-2-4 5-16,-3-2 1 0,-3-5 1 15,-8 0-2-15,-4-5 0 0,-8-2 0 0,-7 0 6 16,-10-1 9-16,-10 0 9 0,-10 0 12 0,-13 1 9 16,-15 0 9-16,-9 0 16 0,-14 4 16 15,-10 1 8-15,-11 4 5 0,-12 5-15 0,-7 1-30 0,-15 4-21 16,-15 6-28-16,-13 6-20 0,-12 8-10 0,-20 8-12 15,-14 11-3-15,-16 2-8 0,-14 16-17 0,-7 6-37 16,-9 7-64-16,-8 7-92 0,0 5-180 16,34-9-382-16,40-9-160 0</inkml:trace>
  <inkml:trace contextRef="#ctx0" brushRef="#br0" timeOffset="22814.8362">2856 1371 0 0,'0'0'0'16,"0"0"0"-16,0 0 0 0,0 0 0 15,0 0 0-15,0 0 0 0,0 0 0 0,0 0 0 16,0 0 0-16,0 0 0 16,0 0 0-16,0 0 0 0,-39-6 0 0,35 6 0 0,-2 0 0 15,1 0 112-15,-3 0 18 0,-1 0-54 0,-3 0-42 16,0 0-10-16,-5-1-6 0,-1 2-1 16,-3 3-6-16,-2 0-4 0,-6 1 4 0,0 1 3 0,-2 1-1 15,-1 1 3-15,-2 2-1 0,-3-4-4 16,-2 4 8-16,1-2 0 0,-2 0 2 0,2-2 9 15,0 2 8-15,-1-4 8 0,4 2 8 0,-3 0 4 16,2-1 2-16,1-1 1 0,3 1-8 0,1-2-16 16,1 0-12-16,3 1-16 0,3-1-3 0,0 0 1 15,4 0-2-15,0-2 5 0,2 3-4 16,1-1-1-16,4 2-4 0,2-2 2 0,2 1 2 16,1-2-1-16,0 0-6 0,5 1-13 0,-1-1-13 15,0 2-15-15,2 1-8 0,1 2-5 16,0 2 4-16,-1 3 11 0,2 2 19 0,0 2 14 15,2 3 16-15,-1 3 7 0,2 2 3 0,3 3 0 0,-3 5 2 16,7 2 2-16,-3 0-3 0,-2 5-1 16,3 3-2-16,-1 2-6 0,-2 4-5 15,2 3 5-15,-4 3-6 0,0 3 3 0,1 1 8 16,-3 2 2-16,-1 1 3 0,0 2-4 16,0 0 3-16,-1 0-4 0,-2 1 0 0,-2 2 5 15,0 0-1-15,-1 0-2 0,-2 2 7 0,3 1-6 16,-2-2-1-16,-1-2 4 0,4-1-9 0,-2-2-1 15,3-5-2-15,-1-5-6 0,3-5 0 16,2-5-1-16,-1-3 3 0,0-4 2 0,0-4-2 0,0-2 1 16,2-5-1-16,-2 0-1 0,0-2 3 0,0-2 1 15,0-3-2-15,-3-2-2 0,1-3-2 16,2 0-5-16,-1-3 3 0,1 0-2 0,0-2 1 16,0-3 2-16,0 0-2 0,0 0-1 15,0-1-1-15,0 0-3 0,0-1 1 0,3 2 5 0,0-2 3 16,0 1 8-16,2-2 9 15,1 2 8-15,2-2 12 0,2 1 5 0,2-2 5 16,5 0-3-16,4 0-5 0,2 0-5 0,6-4-5 0,8-1-4 16,6-4-2-16,7-2-9 0,3 0-6 15,6-2-4-15,4 0-3 0,1 1-2 16,6-1 1-16,0 3-2 0,2-2 2 0,5 3 0 16,-3-1 0-16,2 1 2 0,-1 3-5 0,-1 1 1 15,-2 2-2-15,-3 3-1 0,-1-1 0 0,-5 2-2 16,-1-1-2-16,-2 3-5 0,0 2-11 0,-5 0-28 15,3 1-49-15,-5 1-68 0,2 2-145 0,-3 1-215 16,-16-3-32-16,-8 0 559 0</inkml:trace>
  <inkml:trace contextRef="#ctx0" brushRef="#br0" timeOffset="25246.2016">12652 3550 722 0,'0'0'40'0,"0"0"-28"16,0 0 22-16,0 0 8 0,0 0-23 16,0 0-48-16,0 0-45 0,0 0-1 0,0 0 44 15,0 0 34-15,0 0 28 0,0 0-11 0,34-32-18 16,-24 32-13-16,6-1 51 0,5 1 42 0,6 0 15 16,6 1 19-16,1-1-51 0,5 0-33 15,-2 0-17-15,2 7-10 0,-3-1-3 0,1 1-2 16,0 1 1-16,0 1 2 0,3-1 1 0,1 0 1 15,3 1 1-15,3 0-1 0,3-2 0 16,3 0 4-16,5-1-2 0,3-2 2 0,2-1 2 16,4-2-4-16,4 0-3 0,3-1 0 0,4 1-2 0,4-1 2 15,3-2 0-15,6 1-2 0,2-4 3 16,6 2 3-16,2 0-3 0,5-1 3 0,0 1-3 16,4 1-1-16,1 2 3 0,3 0-1 0,1 0 1 15,-1 2-3-15,2-2-3 0,-1 1 0 16,4 0-1-16,-1 0 0 0,-1 1 1 0,0-1 0 15,1-1 1-15,-1 2-1 0,3-1 2 16,1 0-4-16,-2 0-1 0,2 1 0 0,-5-1-5 16,1 0 0-16,0-1 3 0,0 1-1 15,-2 1 4-15,-1 0 1 0,-1-1-1 0,-1-1 1 16,4 2 1-16,-4-1-4 0,0 0 3 0,0 0 0 16,-1 0-1-16,-3-1 4 0,2 2-3 0,0-1-1 15,0-1-2-15,-4 2-1 0,3 2 1 0,-4-2 1 0,2 1 2 16,-3 1 0-16,1-1 1 0,2 2 3 15,-4 0 0-15,2-3 0 0,-1 1 1 0,-3 0 1 16,-2 0 1-16,1-1 0 0,1 0 3 16,0 0-4-16,2-2 2 0,-3 1-1 0,-2-2-3 15,-3-2-1-15,-3 1-1 0,1 0-1 0,0 0-1 16,-2-1 3-16,-1 1-2 0,1 1 2 0,-2-1 0 16,-5 2-2-16,1 0 0 0,-2 0 0 15,-2 1-1-15,-4-1 1 0,0 1 1 0,-3-1-1 0,-1 1 0 16,-5-1-2-16,-2 0 1 15,1-1 0-15,-2 2 1 0,0-2 2 0,0 2 1 16,-2-2-3-16,2 2 3 0,0-2-1 0,-3 1 0 16,2-1 1-16,-2 1 0 0,0-1-1 0,-3 2 2 15,0-2-1-15,0 1 2 0,-4 0 0 16,-2-1 0-16,0 2 0 0,-6-2 1 0,-1-2 1 16,-6 2 1-16,-4-2 4 0,-1-2-3 0,-6 1 2 0,-1-1 1 15,-3-1-3-15,0 1 3 0,-3-2 1 16,-3 3 0-16,0-3 4 0,-3 1 3 0,-5 0 1 15,0 1 15-15,2-2-2 0,-3 1 1 16,0-2-1-16,1 0-12 0,-3-1 1 0,4 2-3 16,-2-1-1-16,0 1-2 0,-2 1-5 0,3-2 0 15,-2 0 0-15,-1 0 4 0,2-1 4 0,0 1-2 16,-1-2 2-16,-2 1 1 0,3-2 4 0,-3 1 3 16,2-1-3-16,0-2 1 0,2 2-5 15,-5-4 2-15,3-1 1 0,1 0-6 0,-2-2-5 16,2-2-3-16,4 0-7 0,0-3-3 15,-2-1 0-15,6-2 1 0,-1 2 1 0,1-2 3 16,-1 0-1-16,2-1 4 0,0-2 2 0,-3 2 2 0,0-4 3 16,-2 2 0-16,-2-4 7 0,-1 0 6 0,-3-1 3 15,0-5-2-15,-2 2-10 0,-2-2-3 16,-1-1-5-16,-3-1 2 0,3-1-5 0,-5-3-3 16,2-3-3-16,-1 1-6 0,0-1 4 0,1 2 2 15,-4 1-5-15,-4-1 2 0,3 3-6 16,-3 0-5-16,0 2 8 15,-2 0 2-15,0 2 1 0,-1 2 4 0,1-2-6 0,-2 3-7 0,2 1 3 16,1 0 6-16,-3 3-1 0,3-1 3 0,0 4 6 16,0-1-4-16,3 2 2 0,-1 0 0 15,0-1-7-15,4 2-2 0,-6 4 1 0,6 1 0 16,-4 1 2-16,1 1-2 0,0 2-5 0,-3 1-3 16,1 2-8-16,0 0-3 0,-1 0-4 0,-4 1-4 15,1 0-4-15,1 1-6 0,-3 1-7 0,-3 0 3 16,0 2-5-16,-5 0-1 0,-1 2 7 15,-6-1-8-15,-2 2 5 0,-4 3 6 0,-2 3 4 16,-6-2 10-16,-4 3 9 0,-3 0 7 0,-5-1 3 16,-3 3 5-16,-7 1 2 0,-1 0 2 15,-6 3 5-15,-2 0-6 16,-4 0 2-16,1 2 0 0,-5 1-4 0,-3-3 5 0,-4 2 0 0,-3-1-1 16,-5 0 5-16,-4-1-5 0,-2-1-1 0,-7 1 2 15,-3-3-3-15,-8 1 3 0,-6-2 1 16,-5 1-1-16,-3-2-3 0,-6 0 3 0,-2 0-1 15,-5-1 52-15,-3 1 22 0,-5 0-3 0,-1-1-1 16,-5-2-50-16,0 1-24 0,2-1 7 0,2 0-3 16,-1 1 0-16,4 0 39 0,-5-2 5 15,3 1 7-15,-2 1 1 0,-3-1-35 0,0 1-7 16,-1-2-8-16,2 6 0 0,1 0-1 0,-2 0-1 16,2 2 4-16,-2 0 1 0,0-1 3 0,1 3-6 15,-2-2-2-15,1 2 3 0,0-1-9 16,1 1 8-16,2 0-1 0,0-1-4 0,5 2 6 15,2 0-2-15,2-1-1 0,2 1 2 0,2 0-3 16,2 1-1-16,3 0 1 0,3-1-2 16,1 1-4-16,0-1 4 0,1-1 1 0,3 0 2 15,-2-1 4-15,2-2-5 0,0 0-3 0,1-1 2 16,0 0-2-16,3-2 1 0,0 0 1 0,4-1 0 16,2 1 2-16,2 0-2 0,3 0 0 15,2-1 0-15,5 3-1 0,2-3 1 0,1 0-2 16,0-1-2-16,4 1 0 0,-1-2 2 0,4 1 2 0,0 0 2 15,0 1 0-15,1-2-2 0,0-2-2 16,1 1 0-16,4-2-4 0,-1 2 7 0,2-3-2 16,7 1-3-16,-2-2 5 0,4 1-6 0,-2-2 2 15,5 1 4-15,1-1-1 0,0-2 2 16,1 1-1-16,5-2-3 0,-2 1 0 0,4 1 0 16,2-2 1-16,0-1 3 0,0 0 0 0,2 1-2 15,1 0-5-15,1 0 1 0,0-1 2 0,2 2-2 16,2-1 6-16,1 1-5 0,-4-2 1 15,4 2-5-15,-4-1-1 0,-1 1 3 0,-1-1-3 16,-1 0 4-16,1-1-4 0,-1 1-9 0,4-1-3 16,-1 4-8-16,0 1-12 0,0 1-81 15,3 2-44-15,1 4-139 0,-4-1-186 0,4 6-70 16,18 2-242-16,14-3 686 0</inkml:trace>
  <inkml:trace contextRef="#ctx0" brushRef="#br0" timeOffset="31187.8386">2647 5166 0 0,'0'0'0'0,"0"0"0"0,0 0 0 16,0 0 0-16,0 0 0 0,0 0 0 0</inkml:trace>
  <inkml:trace contextRef="#ctx0" brushRef="#br0" timeOffset="31494.4698">2647 5166 0 0,'19'39'0'0,"-13"-29"0"0,1 0 0 15,-2 1 0-15,5 1 0 0,-1-1 0 0,1 1 0 16,1 2 0-16,0 1 0 0,2 1 0 16,2 0 0-16,-2 2 0 0,5 0 0 0,-3 0 0 15,3 1 0-15,1 0 0 0,0-4 0 0,2 1 0 16,0 1 0-16,1-3 0 0,1-1 0 15,2 0 0-15,-2-4 0 0,3-2 10 0,1-3 154 16,1-1 8-16,3-2 2 0,6-1-25 0,-3-4-26 16,6-2-20-16,1-4-20 0,0-2-15 15,6-1-10-15,-4-4-10 0,4 0-9 0,-2-2-2 16,5-3-3-16,1-5-1 0,-1-2 1 0,4-3-5 16,3-4 0-16,1-2-1 0,0-3-4 0,6-2 2 15,-1-5-3-15,1 1 0 0,4-3 3 16,-3 1-2-16,4 0 0 0,0 0-2 0,0 1-3 15,-3 2-4-15,1 1-4 0,-5 2-3 0,-1 2-4 0,-2 0 0 16,-5 6-1-16,-5 1 0 0,-4 7 0 16,-2 6-1-16,-5 4-1 0,0 3-1 0,-6 4 0 15,0 3-3-15,-2 7-19 0,1 0-55 16,-1 3-98-16,0 7-162 0,-9 1-247 0,-5-3 102 0</inkml:trace>
  <inkml:trace contextRef="#ctx0" brushRef="#br0" timeOffset="35462.6718">11788 4726 0 0,'0'0'0'15,"0"0"0"-15,0 0 0 0,0 0 0 0,0 0 0 16,0 0 0-16,0 0 0 0,0 0 0 15,0 0 0-15,0 0 82 0,0 0 46 0,0 0-16 16,-21-96-13-16,14 86-13 0,2 2-21 0,-4-1-18 16,-1 1-12-16,1 0-7 0,-2 2-4 0,-1-1-3 15,-2 0-6-15,1 0-2 0,0 0 2 16,-3 1 4-16,3-2 1 0,-5 0 0 0,4 1-4 16,-4-1-6-16,0 1 1 0,2 0-3 0,-2-2 3 15,-2 2-1-15,-3 1-4 0,-2-3 0 16,2 2-6-16,-5 0 0 0,2-2 3 0,-3-1-1 0,-2 2 0 15,-4 0-3-15,2 0-4 0,-8 1-2 16,2 0 2-16,-2 0 3 0,-2 1 5 0,2-1 1 16,-2 0-2-16,-2 0 1 0,3-2 0 15,1 2-1-15,0 1 5 0,1-1 1 0,0-1 1 16,-2 2-2-16,2 1 2 0,-1 0-1 0,-2-1 1 0,2 2 4 16,-5 1-4-16,4-1-2 0,1 2-2 15,-3 1-7-15,3 1 8 0,-1-1 22 0,4 1 5 16,-1 0 7-16,-1 0-6 0,-1 2-21 0,2 3-3 15,0-1-7-15,4 1 0 0,-1 1-3 16,3 2 1-16,0-1-1 0,2-1-1 0,1 1-1 16,1-1 0-16,0 2 0 0,1 2-1 0,2-2 0 15,-2 2-1-15,-3 1-3 16,1 0 5-16,-1 1 0 0,1 0 2 0,1 2 2 16,2-1-5-16,0 0 2 0,-1-1 0 0,3 2-2 0,-1 0 4 15,-2 0 1-15,4 0-1 0,-4 0 2 0,5 0-2 16,3 0 0-16,-2-1 1 0,-1 0 5 0,-1 1-1 15,2-2 3-15,-4 0-3 0,0 0-3 0,-2-1 3 16,4 1-2-16,-2-2-2 0,2 0 2 16,-3 2-3-16,4 0-3 0,-2-3-1 0,2 4-2 15,1-3-1-15,0 1 2 0,-3 2 1 16,3 0 1-16,-1 1 1 0,1 3 1 0,-1-3-4 0,5 3 2 16,-2-1-3-16,2 0 0 0,2 1 1 15,1 0-2-15,-1-1 5 0,2 0 3 0,-5 2 1 16,3-2 3-16,0 1-3 0,0 1-2 15,1-2-1-15,-1 3-2 0,2 0 2 0,2 0 3 16,-4 0-3-16,3 0-3 0,1 1-3 0,0-1-3 16,0 1 1-16,2-1 1 0,1 1 3 0,0 2 1 15,0-1 2-15,1 1-3 0,0 1 1 0,1 1 0 16,0-1 1-16,0-1 3 0,1 1-3 16,0-1 0-16,1-2 0 0,0 2 0 0,0-1 1 0,2 0 1 15,1-1 0-15,1 1 0 0,-2 0 0 16,0-1 3-16,2 0-1 0,0 0 1 0,2-2-2 15,-1 0-3-15,0-1-1 0,0-1-6 0,3-3-1 16,-1 1 2-16,2-1-2 0,3 0 4 16,-3-1 3-16,4 1-3 0,-2-1-1 0,1 2 1 15,1-1-5-15,4-1 4 0,-2 1 3 0,2 1 0 16,1-1 4-16,1 1-1 0,1-2-1 0,-1 1 1 16,0-1 0-16,3-1-2 0,2 0 1 15,-2 0 3-15,4-1 2 0,2-1 3 16,0 1 0-16,5-1-3 0,-4-1 1 0,6-1-2 15,-1 1 0-15,1-1 0 0,3 0-4 0,1 0 5 0,3-2 1 16,1 0 0-16,1 1 1 0,-2 0-4 16,4-2 0-16,-2 1-1 0,4 1-1 0,1 1 0 0,-1-1 0 15,2 0 0-15,1-1 3 0,4 1 3 16,-1-2 0-16,2 0 0 0,2 0 1 16,-1-1-3-16,2 2-1 0,2 0 0 0,2-1-3 15,-3 0 2-15,2 0 0 0,-2 0-2 0,5 0 3 16,-1 2-4-16,1-1 0 0,3 0 0 0,-1 2 0 15,5-3 1-15,-1-1 1 0,5 3 2 16,0-3-1-16,-1 1 3 0,2-2 3 0,1 2-1 16,-2-3 4-16,6 0-1 0,-4 0-2 15,4 0 1-15,-3 1-6 0,1-2 3 0,1 1 1 0,-4-1-1 16,1 0 3-16,-3 1-5 16,-2-1 1-16,-2 1 0 0,0-1 0 0,0 0 0 0,0 0 0 15,-1-1-2-15,-1 0 0 0,3-2 0 16,-3 1 0-16,3 0-2 0,-3-1 4 0,4 0-4 0,-4 2 0 15,3-2 0-15,-2 1-2 0,4 0 3 0,-1-2 0 16,0 3 0-16,0-1 1 0,-2 1-1 16,-2-2 0-16,-1 3 0 0,-3-1-2 0,0-2-1 15,-3 1 2-15,-1 1 0 0,0-2-1 0,-3 1 3 16,0 1-2-16,0-1 0 0,-3-1 3 0,0 2-2 16,1-1 0-16,-5-2 2 0,1 1-6 15,0 0 5-15,-3-1-2 0,-2-1-1 0,0 1 1 16,0-1 0-16,-2 0-1 0,-2-1 2 0,1 3 2 15,-1-3-1-15,-4 0 3 0,-1-1 3 0,2 0-1 16,-3 1 4-16,-2-2 3 0,0 0 2 0,-4-1 6 16,-1 0 0-16,-3 1 1 0,-2-3 1 15,-1 1-2-15,-4-1 5 0,3 1 0 0,-2-1-4 16,-1-1 0-16,1 1-5 0,0-1 2 16,-2 0 0-16,-1-1 4 15,-2-1-4-15,1 0-3 0,0 2 0 0,-1-3-6 0,2 2 2 0,-1-4-1 0,1 2-4 16,-1-3 4-16,-1 1-1 0,2-1-2 15,-3-1 4-15,0-2-2 0,1 1-2 0,0-3 6 16,0-2 11-16,2 0 8 0,-5 1 5 0,-1-2-4 16,-1 0-12-16,2 0-5 0,-4-2-3 15,0 0-2-15,0-3-2 0,0-1-7 0,0-3 2 16,0 1-1-16,4-2 0 0,-2-2 1 0,0 4-3 16,2-1 3-16,3 3 4 0,-4 2 1 15,2-3 4-15,0 5 3 0,1-1 1 0,-3 1-3 16,3 1-2-16,1-4-5 0,1 2-3 0,-4 1 4 15,3 0 2-15,0 3 5 0,-3-1 1 0,1 2-1 16,-4 1 0-16,0-1-3 16,-3 2 1-16,1 0 0 0,-4-2 2 0,1 1-2 0,0-2 0 0,-3 1-4 15,-3-2-5-15,-1 3-3 0,-2 0-4 0,-3 0 0 16,-1 3 1-16,-1-2-2 0,-3 2-1 16,-3 0-3-16,-4 0-6 0,-3 1-1 0,-6 2-3 15,-2 0-1-15,-3-1 1 0,-8 5 1 0,-2 0 2 16,-4 0 3-16,-7 3 3 0,1 1 3 15,-4 0 4-15,1 0-1 0,-2 0 0 16,-1 1-2-16,-1 2-3 0,-2 1 1 0,-2 2 0 16,-4 0 4-16,1 3 1 0,-6 0 2 0,1 0-2 15,-3 0-1-15,-6 6 0 0,3-3-1 0,-4 1 1 16,-1 1-3-16,-4 0 2 0,-4 1 0 0,-1 3 0 16,-7-2 4-16,-2 4 0 0,-5-2 2 15,1 4-7-15,-2 0 2 0,3-1-3 0,1 1 0 16,1 1 4-16,4-4-2 0,10 2 0 0,4-2 1 15,13 1-2-15,5 0-2 0,4 1-2 0,11-1-13 16,4 0-16-16,5 2-47 0,5-3-62 0,3 3-91 16,5 0-169-16,8-3-223 0,12-3 78 0</inkml:trace>
  <inkml:trace contextRef="#ctx0" brushRef="#br0" timeOffset="36836.6463">10958 4532 0 0,'0'0'0'0,"0"0"0"0,0 0 0 0,0 0 0 0,0 0 0 15,0 0 0-15,0 0 0 0,0 0 0 0,0 0 73 16,0 0 118-16,0 0-8 0,0 0-20 16,0 0-16-16,3 2-10 0,-3-2-13 0,0 0-11 15,0 0-6-15,0 0-7 0,0 0-3 0,0 0-46 16,0-2-30-16,0-2-32 0,-4-2-25 0,3-2 20 15,-2-1 6-15,1-3 10 0,-3 0 2 16,1-3 13-16,-3-2 6 0,5-2 1 0,-2-1 0 16,0 1 0-16,1-3-1 0,-3 1 2 0,2-3 2 15,-2 2-5-15,3 1-5 0,-4-4-3 16,4 3-6-16,-3-3 1 0,3 0-4 0,-5 1 0 16,6-2 1-16,-1 3 3 0,-2-1 6 0,3 1-3 15,0 0-4-15,0 0-4 0,-2-1-8 16,3-2 1-16,0 1 3 0,0-1 1 0,-1-1 1 15,1 1 2-15,-3 1 1 0,2 4-2 0,1 1 3 16,-1 1 0-16,0 1 0 0,-3 0 5 0,2 2 0 16,-2 1-4-16,3 1 2 0,0 3-7 15,-1 0 1-15,-1 3 5 0,2 1-3 0,1 1 1 16,0 0-4-16,0 1-4 0,1 0 1 0,-1 2 2 0,1 1-2 16,-3-1 3-16,2 2 3 0,1 1-5 15,0 0-1-15,0 0-2 0,0 0-8 16,0 0 5-16,0 0 0 0,0 0 1 0,-1 0 11 15,1 0 0-15,0 0 1 0,0 0-1 0,0 0-6 16,0 0-6-16,0 0-14 0,-1 0-15 0,1 0-18 16,0 0-18-16,0 0-25 0,0 0-27 0,0 0-19 15,0 0-14-15,0 0-15 0,0 1-19 0,0 3 71 16,-1 2 42-16,-1 2 54 0,-2 1 67 16,1 3-24-16,-1 2-3 0,-1-2 0 15,1 6-1-15,-2 0-8 0,1 2 3 0,-3 1-3 16,-2 2 0-16,0 1 3 0,-1 2-2 0,-1 1 2 0,-2 1-1 15,1 2 3-15,-1-3 4 0,-3 0 2 16,5-3 2-16,-4-3-2 0,4-3 5 0,2-2 12 16,-1 1 8-16,1-4 6 0,1 0-5 0,0-3-8 15,5-2-3-15,-3-1 1 0,4-2 3 16,-2-2-5-16,3-1-14 0,1-2-6 0,1 0-4 16,0 0 1-16,-1 0 1 0,1 0-46 0,-1 0-41 15,0-3-36-15,-4-2-42 0,4 0-16 16,1-5-21-16,0 0-18 0,0-3 107 0,6-1 104 15,-2-1 0-15,4 0 0 0,-1-2 0 0,-3 0 0 0,5-1 0 16,-3-1 0-16,1 0 0 0,2-2 0 16,2 0 0-16,-1-1 0 0,1-1 0 15,2 3 0-15,-1 0 0 0,0 3 0 0,0 2 0 16,-1 1 0-16,3 4 0 0,1-1 0 0,3 1 0 16,-1 1 0-16,2-1 0 0,6 2 0 0,-1 2 1 15,5 0 21-15,-1 5-6 0,-2 0-16 0,2 1-13 16,-1 4 0-16,-3 4 6 0,-1 2 11 0,2 2 13 15,-2 3-2-15,0 0 3 0,2 2 16 16,-3 2-3-16,0-1-4 0,0 0-39 16,-3 3-103-16,1-2 90 0,-7-2 25 0,-5-7 0 0</inkml:trace>
  <inkml:trace contextRef="#ctx0" brushRef="#br0" timeOffset="37349.2207">9452 3453 0 0,'0'0'0'0,"0"0"0"0,0 0 0 15,0 0 0-15,0 0 0 0,0 0 138 0,0 0-48 16,0 0-159-16,0 0-90 0,0 0 159 16,0 0 0-16</inkml:trace>
  <inkml:trace contextRef="#ctx0" brushRef="#br0" timeOffset="37859.7095">9428 3599 0 0,'0'0'0'0,"0"0"0"0,0 0 0 0,0 0 0 0,0 0 0 0,9 125 0 0,-7-111 0 16,-1-2 0-16,-1-3 0 0,0-2 0 0,1-4 0 15,-1 1 0-15,0-3 0 0,0-1 51 16,0 0 231-16,0 0 37 0,0 0-19 0,-2 0-190 0,-4-2-79 16,3-2-68-16,-4-1-53 0,0-5 106 15,2 2-9-15,0-1-9 0,0-2-13 0,3 0-7 16,-1 0 9-16,0-1 5 0,2-2 8 16,-1 1-9-16,2-2-2 0,0-2 0 0,0 1 0 15,0-1 5-15,0-1-1 0,0-2 1 0,0 0-1 16,3-3 1-16,2 0-5 0,-1-1-7 0,4-1-7 15,0 1 7-15,0 0-7 0,3 1-4 0,2-1-4 16,-1 3-18-16,6 0 5 0,0 0 9 16,-1 4 8-16,3 2 8 0,0 2-4 0,3 1-5 15,0 2 0-15,0 3 9 0,-2 4 2 0,0 1-3 16,-1 2-4-16,-4 0-10 0,-3 4-10 16,-4 3-23-16,-3 4-5 0,-2 1 11 0,-3 0 16 15,0 3 43-15,-3 1 4 0,-6 3 12 0,-3-1 14 16,-4 2 15-16,0-3-2 0,-3 0 0 0,5-3-2 15,-2-3-14-15,3-2-9 0,7-3-21 16,-2-2-8-16,6-3-15 0,0 0-44 0,1 0-31 0,0 0 105 16,0 2 0-16,0 3 0 0,0 1 0 0,2 2 0 15,6 3 0-15,-1 1 0 16,4 1 0-16,2 0 0 0,-1 1 0 0,5 1 0 0,-2-2 0 16,2 1 0-16,-4-1 6 0,3 1 10 0,-4-1-15 15,-2-1-16-15,-1 2 7 0,-7-1 8 0,-1 0 0 16,-1 1 0-16,-5 0 0 0,-5 2 0 15,-6-2 0-15,0 2 0 0,-3 0 0 16,-2-3 0-16,-3 1 0 0,1-3 6 0,-3 0 16 16,2-3-17-16,-1 0-38 0,0-3 33 15,4 1 0-15,3-3 0 0,5-1 0 0,4-2 0 0</inkml:trace>
  <inkml:trace contextRef="#ctx0" brushRef="#br0" timeOffset="38041.4154">9916 3446 0 0,'0'0'0'0,"0"0"0"16,0 0 0-16,0 0 0 0</inkml:trace>
  <inkml:trace contextRef="#ctx0" brushRef="#br0" timeOffset="38691.7251">9916 3446 0 0,'51'38'0'0,"-48"-45"0"0,-2 1 0 16,2-1 0-16,0 0 0 0,-1-1 0 0,-1 0 0 15,1-1 0-15,0 1 0 0,0 0 0 0,-1 0 0 0,-1 0 0 16,0 1 0-16,-1 1 0 0,-4 1 0 15,4 1 0-15,-1 4 60 0,-1 0-25 16,2 0-94-16,-2 0 23 0,2 0 36 0,-4 4 0 0,-4 6 0 16,-1 1 0-16,-5 5 0 15,2 2 0-15,-1-1 0 0,0 3 0 0,3-1 0 0,1 0 0 16,-1 0 0-16,1 0 0 0,1-1 0 0,0-2 0 16,4-1 0-16,-1-1 0 0,4-2 0 15,1-1 0-15,0-2 0 0,1-2 0 0,1 0 0 0,0-4 0 16,1 1 0-16,4-2 0 0,-4-1 0 15,3 1 0-15,1-2 0 0,1 0 0 0,-2 0 0 16,3 0 0-16,2-2 0 0,0-4 0 16,1 0 0-16,2-2 0 0,3-2 0 0,-2 2 14 15,3-2 17-15,1 0-9 0,-5-2 0 0,5 0-1 16,-4-1 0-16,4-4-2 0,-3 3-9 0,1-4-10 16,2 0-9-16,-1 0-3 15,-2 2 0-15,-2-1 2 0,0 6-1 0,-3 0-5 0,-3 5-11 0,-1 1-36 16,-3 3 63-16,-1 2 0 0,4 0 0 15,-1 0 0-15,2 2 0 0,1 2 0 0,1 1 0 16,-1 2 0-16,0 2 0 0,1 0 0 0,-1 1 0 16,1 1 0-16,-4 0 0 0,2 0 0 0,1 1 0 15,-1-2 0-15,-1-1 0 0,1-1 0 16,-3-1 0-16,2-2 0 0,-3-1 0 0,2-2 0 16,-2 0 0-16,-1-1 0 0,-2-1 0 0,0 0 0 15,0 0 0-15,1 0 34 0,-1 0 216 16,2-3-110-16,2-3-69 0,-1 1-65 0,3-4-61 15,-2-3 52-15,5 1 8 0,-1-1 4 0,0-1-1 16,3-1-3-16,0-1 3 0,0-2-3 0,2 1 1 16,-2 0 0-16,0-1-3 0,0 1-1 15,-3 6 0-15,-1 1-6 0,-4 1 1 0,-1 3-9 16,3 4-25-16,-4 0-62 0,1 1-34 0,0 0 1 16,3 0 50-16,-1 2 82 0,0 2 0 15,1 2 0-15,-2 1 0 0,4 1 0 0,-4-1 0 16,3 3 0-16,-2-2 0 0,3 1 0 0,-2-1 0 0,2-2 0 15,2 0 0-15,1 0 0 0,-1-3 0 16,-5-2 0-16</inkml:trace>
  <inkml:trace contextRef="#ctx0" brushRef="#br0" timeOffset="39474.3236">10724 3355 0 0,'0'0'0'0,"0"0"0"0,0 0 0 16,0 0 0-16,0 0 0 0,0 0 0 0,0 0 0 15,0 0 0-15,0 0 0 0,0 0 0 0,0 0 0 16,0 0 0-16,0 0 0 0,0 0 0 0,-95 12 0 16,87-4 0-16,3 3 0 0,-1-2 0 15,4 2 0-15,-4-1 0 0,4-3 0 0,2 2 0 0,0-2 0 16,0 0 0-16,2-2 0 0,6 0 0 16,-1 0 0-16,2-2 0 0,4 0 0 0,0-2 0 15,6-1 0-15,1-1 0 0,2-6 0 0,3-3 32 16,-4-1-6-16,1-1-10 15,-2-2-11-15,-4 0-1 0,1-3 3 0,-5 3 1 16,2-3 6-16,-4 1 3 0,-4-1 7 0,3 0 3 0,-4-3-5 16,-1-1-2-16,-3-2-2 0,1-3-8 0,1 0 0 15,-1-2 0-15,-1 2-8 0,-1 0 0 0,0 2 5 16,0 5 0-16,0 1 5 0,0 5 10 16,0 3 2-16,0 5 4 0,-1 2-74 0,0 3-162 15,-3 0 88-15,4 3 120 0,-1 5 0 16,0 3 0-16,-2 2 0 0,-3 5 0 0,4 2 0 15,-3 4 0-15,0 1 0 0,3 2 0 0,-2-1 0 16,1-1 0-16,2 0 0 0,1-3 0 0,1-4 0 16,-1-1 0-16,0-1 0 0,1-3 0 0,4 0 0 15,-2-2 0-15,-1 0 0 0,2-2 0 16,1 0 0-16,-3-2 0 0,4 0 0 0,-4 0 0 16,3-3 0-1,-1 1 0-15,-2 0 0 0,4-1 0 0,-3-3 0 0,3 3 0 0,-2-2 0 0,2 0 0 16,-2 0 0-16,5-1 0 0,-1 2 0 0,-3-2 0 15,3 1 0-15,1-2 0 0,0 0 0 16,-1 0 0-16,-3 0 0 0,4 0 0 16,-1 0 0-16,-4 1 0 0,4-1 0 0,-1 2 0 0,-3-2 0 15,5 1 0-15,-2-1 0 0,-2 1 0 16,1 0 0-16,-2 0 0 0,3 1 0 16,-4-2 0-16,3 2 0 0,-3-1 0 0,-1-1 0 15,3 2 0-15,-3-2 0 0,0 1 0 0,2-1 0 0,2 0 0 16,-3 0 0-16,4 0 0 0,0-1 53 0,-1-2 33 15,2-2-5-15,1-1-3 0,-2 0-4 16,-2 0-10-16,4-2-7 0,-2-1-9 0,-2-1-11 16,3 0-2-16,0 2-4 0,-5-1 0 0,3 2 0 15,-4 0-1-15,0 2-7 0,-1 2-8 16,0 1-15-16,-1 1-33 0,1 1-48 0,-1 0-81 16,3 0-124-16,-2 0 74 0,0 1 212 0,1 1 0 15,0 2 0-15,4 1 0 0,-3 1 0 16,3 1 0-16,-3 0 0 0,0 0 0 0,2 2 0 0,-2 0 0 15,4 0 0-15,-4 1 0 0,0 1 0 16,3-1 0-16,-3 1 0 0,3 0 10 0,0 0-17 16,1 0 4-16,-1-2 3 0,-1 0 0 0,1-3 0 15,-4-1 0-15</inkml:trace>
  <inkml:trace contextRef="#ctx0" brushRef="#br0" timeOffset="40973.3032">11531 3255 0 0,'0'0'0'0,"0"0"0"0,0 0 0 0,0 0 0 16,0 0 0-16,0 0 0 0,0 0 0 0,0 0 0 15,0 0 0-15,0 0 0 0,0 0 0 16,0 0 0-16,0 0 0 0,15 62 0 0,-11-45 0 16,-1-3 0-16,-1 0 0 0,-2-1 0 0,1-1 0 15,0-3 0-15,3-2 0 0,-3-1 0 0,0-1 0 16,0-3 0-16,-1-1 0 0,1-1 0 0,-1 0 0 16,0 0 0-16,0 0 0 0,0 0 0 0,1 0 141 15,-1 0 101-15,1 0-92 0,4-3-77 16,-2-4-59-16,4-1-52 0,-2-2 19 0,5-1 21 15,-1 1 12-15,-1-3 4 0,1 1-3 0,-3-3-4 16,1 3-4-16,1-2 0 0,-1 1 0 16,-2 2 2-16,-3 4 3 0,2 2-1 15,-2 1-9-15,-1 3-50 0,-1 1-101 0,2 0-96 16,-1 0 9-16,4 1 236 0,-1 3 0 0,1 1 0 16,0 2 0-16,2 1 0 0,-4 2 0 0,4 1 0 15,-4 0 0-15,5 1 0 0,-5-1 0 0,3 1 0 16,-2-2 0-16,2 2 0 0,-2-3 0 0,5 0 0 15,-1-1 0-15,-3-1 0 0,2-1 0 16,0-1 0-16,-2-2 0 0,3-1 0 16,-4-1 0-16,3 1 0 0,-1-2 0 0,-1 0 0 0,1-3 28 15,-2-2 60-15,5-1-12 0,-1-1-18 16,2-1-17-16,0-2-8 0,1 0-9 0,1 0-6 16,-1-2-9-16,0 0-6 0,0-1-7 15,-1 0-5-15,0 1-4 0,-1 0 0 0,-1 2 2 0,-4 1 3 16,3 1 6-16,-4 3-3 0,1 0-2 0,-2 2-5 15,-1 2-38-15,0-1-79 0,-1 2 14 16,1 0 115-16,-1 2 0 0,2 1 0 0,1 2 0 16,-1 0 0-16,-1 2 0 0,0 1 0 15,-1 2 0-15,0-1 0 0,0 2 0 0,1-2 0 16,4 1 0-16,-2 0 0 0,0-1 0 0,3 1 0 0,-2-3 0 16,3-2 0-16,1 1 0 0,-1-2 0 15,2 1 0-15,2-3 0 0,1-1 0 16,1-1 0-16,-1 0 0 0,1 0 0 0,1-3 0 15,0-2 0-15,-2-1 0 0,3 1 0 0,-4-2 0 16,-1-1 0-16,0-1 0 0,-4 1 0 0,0-2 0 16,-4 1 0-16,-1 1 0 0,-1-2 0 0,0 2 0 15,-1 2 0-15,-2 0 0 0,-4 3 0 0,1 0 0 16,1 2 0-16,1 1 0 0,-1 0 0 16,2 0 0-16,-3 3 0 0,1 2 0 0,-4 5 0 0,1-1 0 15,-1 3 0-15,5-2 0 16,-3 1 0-16,6-4 0 0,1 2 0 0,0-2 0 0,0 0 0 15,0-1 0-15,0-1 0 0,5-2 0 0,-1 1 0 16,-2-1 0-16,2-3 0 0,1 0 0 16,-2 0 0-16,5 0 0 0,0 0 0 0,1-5 0 15,1 0 0-15,2 0 17 0,0-1 11 16,1-1-7-16,1 0-5 0,-2 2-5 0,0-3 3 0,-1 2-1 16,4-4 3-16,-2 3 3 0,-1-2-2 0,5 0-3 15,-4 1-2-15,1 1-7 0,-4 0-1 16,1 3-6-16,-4 0-7 0,1 1-9 0,-2 2-17 15,-1 0-12-15,1 1-11 0,-1 0 20 0,0 0 38 16,-1 0 0-16,3 1 0 0,-3 3 0 16,4 0 0-16,-5 0 0 0,4 0 0 0,-4 2 0 15,3-1 0-15,-2 1 0 0,3 0 0 0,-3-1 0 16,3 0 0-16,-4 0 0 0,3-4 0 16,-2 1 0-16,4 0 0 0,0 0 0 0,0-2 0 15,3 0 0-15,0 1 0 0,1-5 0 0,2-2 0 16,3-1 36-16,1-2 22 0,-3-1-3 0,4-1-6 15,-2 0-2-15,-3 0-8 0,3-3-3 16,-4-1 3-16,-3-2-2 0,1 0-1 0,-2-3-11 0,-1-1-15 16,-2 1-5-16,0-2-3 0,-4-1 4 0,3 1 5 15,-3-1-8-15,-1 1-7 0,-1 1-2 16,0 0 3-16,0 5 14 0,0 1 21 16,0 4 15-16,-2 4 14 0,0 2-11 0,0 4-115 15,0 1-263-15,1 1 39 0,-1 7 289 0,-3 3 0 16,0 4 0-16,-2 3 0 0,2 3 0 0,-2 3 0 15,0 2 0-15,0 2 0 0,0 2 0 0,-2 0 0 16,4 0 0-16,-2 1 0 0,0-3 0 0,4-2 0 16,0-4 0-16,3-2 0 0,-2-3 0 15,2-5 0-15,0 2 0 0,0-5 0 0,4-2 0 16,-2-1 0-16,4-1 0 0,-3-3 0 0,0-1 0 16,3-1 10-16,-3 0 135 0,5 2-2 0,0-8-19 15,4-3-37-15,-1 1-29 0,4-5-12 0,2-1-10 16,0-2-1-16,-2 0-3 0,3-2-4 0,-4 1 1 15,2-1-11-15,-4-2-6 16,1 2-3-16,0-1-9 0,-2 2 2 0,-2 3 2 16,-1 2-2-16,-2 1 5 0,-3 4 2 0,0 3 5 0,-1 1-23 15,-2 3-80-15,0 0-179 0,0 0-129 16,0 5 310-16,1 2 87 0,-1 3 0 16,-1 3 0-16,-3 3 0 0,0 4 0 0,1 2 0 15,-3 2 0-15,3-1 0 0,0-2 0 0,1 0 0 16,2-2 0-16,0-2 0 0,7-2 0 0,0-3 0 0,0-1 81 15,5-3 16-15,0-1 13 0,1-4-4 16,5-2-10-16,-2 0-19 0,2-1-54 0,0 0-61 16,1-4-79-16,1 1-97 0,-1-4-7 15,-4 2 221-15,-6 3 0 0</inkml:trace>
  <inkml:trace contextRef="#ctx0" brushRef="#br0" timeOffset="41525.1267">11596 3742 58 0,'0'0'205'0,"0"0"-14"0,0 0-14 0,0 0-79 15,0 0-162-15,0 0-93 16,0 0 10-16,0 0 54 0,0 0 110 0,0 0 23 0,123-39-6 0,-78 28 1 16,1 3 4-16,3-5 0 0,2 3 3 0,-1-2 4 15,2-1-2-15,0-1 1 0,5-1 1 16,-1 0-7-16,4-3 4 16,4 0 2-16,2-1-6 0,-2-1-4 0,3 4-11 0,-4-1-10 15,-2 3-2-15,-4 1-3 0,-4 4-1 16,-9 1 3-16,-2 2-4 0,-5 3 5 0,-8 0-3 0,-3 3-4 0,-4 0 1 15,-7 0-5-15,-5 0-4 0,-1 6-6 0,-4-1-16 16,-3 1-3-16,-2 2 4 0,-7 1 10 16,-6 2 14-16,-12 3-3 0,-6 2-11 15,-7 3-32-15,-8 3-31 0,-7 0-30 0,-3 1-21 16,-5-1 1-16,0 1 15 0,3-4 24 16,4 1 18-16,4-4 10 0,7-1-3 0,4-1 47 0,-1-1 16 15,8 1 0-15,1-1 0 0,1 0 0 16,2-2 0-16,6-1 0 0,2-2 0 0,9-2 0 15,7-2 0-15,0-3 0 0,4-1 76 0,0 0 114 16,0 0-26-16,4 0-14 0,0 0 10 16,7-6-21-16,10-3-39 0,9-6-27 0,8 0-42 0,5-6-19 15,7 0 1-15,2 2-1 0,6-2 0 16,1 1 1-16,2 2-2 0,2 2-2 0,-3 2 0 16,-6 6 4-16,0 3-6 0,-6 3-54 0,-3 2-200 15,-13 0-346-15,-11 0 286 0</inkml:trace>
  <inkml:trace contextRef="#ctx0" brushRef="#br0" timeOffset="59675.3158">20088 4692 0 0,'0'0'0'0,"0"0"0"16,0 0 0-16,0 0 0 0,0 0 0 0,0 0 0 0,0 0 0 15,0 0 0-15,0 0 0 0,0 0 0 16,0 0 0-16,0 0 0 0,-16-57 151 0,15 56-4 16,1-1-19-16,0 2-22 0,0 0-22 0,0 0-20 15,0 0-21-15,0 0-21 0,-1 0-12 16,1 0-7-16,0 0-6 0,-1 0 3 0,1 0-2 16,0 0-5-16,0 0-1 0,0 0-16 0,-1 0-4 15,1 4 12-15,0 1 13 0,-1 3 15 0,-1 1 6 16,2 4-9-16,-2 1-5 0,2 3 3 0,0 2 3 15,-1 2 1-15,-1 1 4 0,2 3-10 16,-1 0-2-16,1 0-1 0,0 0-7 16,-1 3 9-16,-1 0 3 0,0 4 3 0,0 0 6 15,1 0-2-15,-2 1-1 0,-1 0 1 16,1-5-5-16,-1-1-1 0,-1-2-3 0,4 0-1 0,-2-2 3 16,0-1-1-16,0-2-4 0,1-2-7 0,2-4-8 15,-1 0-24-15,1-5-30 0,0 0-49 0,0-5-55 16,0-1-60-16,0-2-6 0,1-1 237 15,0 0 0-15,3 0 0 0</inkml:trace>
  <inkml:trace contextRef="#ctx0" brushRef="#br0" timeOffset="60601.0424">20425 4666 0 0,'0'0'0'0,"0"0"0"15,0 0 0-15,0 0 0 0,0 0 0 0,0 0 0 16,0 0 0-16,0 0 0 0,0 0 0 0,0 0 0 16,0 0 0-16,0 0 0 0,0 0 0 15,0 0 0-15,1 0 0 0,-1 0 31 0,0 0 173 16,0 0-37-16,0 0-48 0,0 0-39 0,-1 0-35 16,1 0-23-16,-1 0-14 0,1 0-14 0,0 1-17 15,-1 0-29-15,0 2-18 0,-3 1 21 16,3 5 20-16,-1 0 32 0,-1 8 25 0,-1 2-11 15,2 1 7-15,-2 2-8 0,-2 2 5 0,5 1-4 16,-1-2-13-16,0 0 7 0,3-2-9 16,-1-1-1-16,0-2-1 0,1-2-2 15,2-1 1-15,4-1 0 0,-4-4 9 0,1 1-1 0,2-2 4 16,0-1 3-16,1-2-3 0,1 0 4 0,0-3-1 16,0-1 3-16,-1 0 2 0,2-2 0 15,0 0 4-15,0-5 0 0,2-1-2 0,-1-2-2 16,0-1-4-16,0-2-2 0,0-2-1 0,-3-2-1 15,0-2 0-15,0 1 2 0,-2 2-2 0,-2-1-4 16,-2-3-1-16,0 1-6 0,-1 0-1 16,0-3 0-16,-1 1-3 0,-2 0 1 0,-3-2-1 0,-2 1 2 15,1-2 8-15,0 1-2 0,-1 2 3 16,-2 1 3-16,2 1 0 0,1 2 9 0,-1 3 1 16,0 0 4-16,4 3 1 0,0 0-5 0,2 3-3 15,1 3-10-15,1 0-12 0,0-1-23 16,0 1-16-16,3-2-8 0,4 0-1 0,4-1 7 15,2 0 5-15,4-2 7 0,0 1 0 0,2 1 7 16,2 3 5-16,0-2 0 0,2 3 1 0,-1 0-5 16,4 2-6-16,-3 0-10 0,-2 4-3 15,5 3 0-15,-6 2 3 0,-2 4 12 0,-2 1 8 0,-4 1 7 16,0 2-3-16,-3 2-3 0,0 0 4 16,-1 4 4-16,-3 3 13 0,2 2 11 0,-6 4 10 15,2-2 4-15,1 4-2 0,-2-2-4 16,2-2-10-16,0-2-5 0,1-6-5 0,4-3 2 15,-2-2 1-15,2-3 2 0,0-3 3 0,2 0 0 16,0-2 1-16,2-4 0 0,0-2 2 0,2-2 0 16,1 1 6-16,1-5 8 0,-1-5 8 0,-1-3 9 15,2-4 0-15,-3-2-2 0,1-1-4 0,-3-3-4 16,0-1-3-16,-3-3 0 0,-2 0 0 16,-1-3-1-16,-3-1 0 0,0-2 1 15,-3 3 2-15,0-2 3 0,0 2 4 0,-6 4 0 16,-2 3-9-16,1 3-7 0,-3 2-10 15,-7 3-11-15,3 3-15 0,-4 2-20 0,-2 4-27 0,-1 4-23 16,-4 3-19-16,0 7-10 0,-4 4-19 16,-1 4-42-16,-1 2-68 0,1 3 155 0,-1 3 88 0,1 3 0 15,9-7 0-15,6-6 0 0</inkml:trace>
  <inkml:trace contextRef="#ctx0" brushRef="#br0" timeOffset="61043.1154">20246 5597 0 0,'0'0'0'0,"0"0"0"16,0 0 0-16,0 0 0 0,0 0 0 0,0 0 0 15,0 0 0-15,0 0 0 0,0 0 0 16,0 0 0-16,0 0 0 0,0 0 0 0,0 0 0 16,-64 10 0-16,65-10 0 0,1 0 0 0,-2 0 0 15,2 0 0-15,1 0 0 0,-1 0 0 0,4 0 0 16,0 0 0-16,3 0 107 0,3 0 67 16,3-3-38-16,0 1-20 0,4-3-6 0,3-3 0 15,6-1-10-15,2-3-15 16,5-1-15-16,2-3-22 0,8-3-8 0,2-1-6 0,4-2-10 0,6-3 0 15,1 0-9-15,1 1-3 0,1-1-1 0,0 1-6 16,-2 5 2-16,-4 0 5 0,1 1 2 16,-4 1 7-16,-6 5-4 0,-3 1-4 0,-3 2-4 15,-6 1-4-15,-3 4-1 0,-3 1 0 16,-6 0-2-16,-2 2-1 0,-6 0 2 0,-3 1 0 16,-3 0 1-16,-4 0 0 0,-2 0-5 0,-1 0-9 15,0 0-20-15,0 0-37 0,0 0-43 0,0 0-78 16,0 0-144-16,0 0-130 0,-1 0 318 15,1 0 144-15</inkml:trace>
  <inkml:trace contextRef="#ctx0" brushRef="#br0" timeOffset="61736.7459">21707 4613 0 0,'0'0'0'0,"0"0"0"0,0 0 0 0,0 0 0 0,0 0 0 16,0 0 0-16,0 0 0 0,0 0 0 0,0 0 0 15,0 0 0-15,0 0 0 0,0 0 0 0,0 0 0 16,0 0 0-16,-3 118 0 0,3-92 0 16,1 1 0-16,-1-4 0 0,0 1 0 0,1-3 0 15,0-3 0-15,1-1 0 0,1-2 0 0,-1-3 0 16,2-2 0-16,-2-3 0 0,4-3 0 16,-3 0 0-16,1-3 0 0,-1-1 0 0,0 0 0 15,2-3 0-15,1-3 131 0,4-5-9 0,3-4-44 16,2-1-31-16,1-5-18 0,1 0-6 15,-1-1-1-15,-2-1-3 0,-2-2-2 0,0 0-4 16,-1 3-10-16,-1-2-12 0,0 2-23 0,0-2-19 16,-2 6-14-16,-2-1-10 0,1 2-1 15,-2 4-25-15,-4 2 6 0,0 4 95 0,-1 1 0 0,0 4 0 16,0-1 0-16</inkml:trace>
  <inkml:trace contextRef="#ctx0" brushRef="#br0" timeOffset="62537.8312">22075 4577 433 0,'0'0'689'0,"0"0"-655"0,0 0-68 16,0 0-95-16,0 0-17 0,0 0 33 0,0 0 43 15,0 0 73-15,0 0 13 0,0 0-11 16,0 0-5-16,0 0-1 0,0 0 9 0,0 0 5 15,15 94 6-15,-8-87-3 0,1-1-3 0,-3-2-1 16,0-1-2-16,0-1 4 0,0 0 0 16,-4-2-3-16,2 0 0 0,-2 0 5 0,0 0 11 15,-1 0 15-15,1 0 10 0,-1 0 7 0,3 0-1 16,-1-4-9-16,6-3-9 0,0-5-14 16,5-3-12-16,2-3-6 0,2 3-4 0,2-3-3 15,0 2-1-15,-2 2-5 0,-1 4-2 0,2 1-3 16,-3 1-2-16,1 2-3 0,0 1 0 0,-1 4-5 15,0 1-5-15,0 0-3 0,-4 1-5 0,3 4-3 16,-3 2 1-16,0 2 1 0,1 0 3 16,-1 3 8-16,-3-1 3 0,1 1 4 0,-2-1 2 15,0 2-2-15,1-2 4 0,0 1 2 0,-1-3 4 16,2 1 3-16,0 1 3 0,1-3 1 0,0 1 2 16,0-2 0-16,1 0 1 0,-1-1 3 0,0-2 2 15,0-1 4-15,-3 0-2 0,-2-3-1 16,1 0 1-16,-2 0 3 0,4-1 4 0,-3-5 2 15,1-2-5-15,1-1-8 0,3-5-7 16,1-1-7-16,1-3-2 0,-1-3-6 0,0-3-6 16,0-1-7-16,0-2-16 0,2-1-11 0,-2 1-5 15,0 0 0-15,-1 2 16 0,0 0 19 0,-2 6 14 0,-1 3 11 16,-2 4 5-16,-2 3-2 0,1 5-24 16,-3 1-44-16,1 3-104 0,-1 0-34 0,2 0 88 15,-1 4 115-15,3 2 0 0,0 2 0 16,3 2 0-16,2 1 0 0,-3 2 0 0,2 1 0 15,1 3 0-15,2-3 0 0,1 1 0 0,3-4 0 16,2-1 0-16,1-3 0 0,3-2 0 0,-2-4 0 16,2-1 0-16,0-3 21 0,-2-4 7 15,2-3-2-15,-1-4 4 0,-4-1-1 0,2 1-3 16,-3-3 3-16,-4 1 8 0,0-2 5 0,-3 3-3 16,-1-4 4-16,-3 1 6 0,-1-2 1 0,-1-1 0 15,-1 2-10-15,-2-2-8 0,0 1 3 0,0 2 16 16,-2 4 30-16,1 2 30 15,-1 5 25-15,-1 2 5 0,1 3-41 0,0 2-90 0,1 0-146 16,0 2-46-16,1 6 12 0,-2 6 52 16,2 5 109-16,-3 3 29 0,2 8-2 0,2 1 0 15,-1 2 4-15,1 3-5 0,3-2 9 0,5 1-2 16,-2-2-6-16,4-3-6 0,2-3-12 16,-3-2-8-16,5-3-15 0,-1-2-26 0,-2-1-57 0,-1-3-110 15,1-2-178-15,-4-5 394 0,-3-4 0 16</inkml:trace>
  <inkml:trace contextRef="#ctx0" brushRef="#br0" timeOffset="62712.0804">23004 4393 1485 0,'0'0'-9'0,"0"0"13"0,0 0-9 0,0 0-22 15,0 0-16-15,0 0-17 0,0 0-10 16,64-119-11-16,-33 105-72 0,2 2-150 0,-4 3-251 16,-8 4 370-16</inkml:trace>
  <inkml:trace contextRef="#ctx0" brushRef="#br0" timeOffset="62930.016">22710 4103 808 0,'0'0'-16'0,"0"0"31"0,0 0-5 0,0 0-6 16,0 0-27-16,0 0-127 0,0 0-90 0,0 0-28 15,0 0 128-15,0 0 140 0,0 0 0 0,0 0 0 16,0 0 0-16</inkml:trace>
  <inkml:trace contextRef="#ctx0" brushRef="#br0" timeOffset="63223.1136">23731 3895 752 0,'0'0'361'0,"0"0"-318"0,0 0-17 16,0 0-21-16,0 0-50 0,0 0-107 15,0 0-11-15,0 0 20 0,0 0 60 0,0 0 103 16,0 0 14-16,0 0 7 0,0 0 3 0,-9 117-1 16,8-76 14-16,0 0-6 0,-1 4-2 0,-4 3-1 15,-1 2-11-15,-2 4 3 0,0-1-7 0,-2 1-4 16,1-2-1-1,2-2-10-15,1-5-5 0,3-3 0 0,0-3-4 0,2-6-1 0,1-1-2 16,0-2 0-16,2-3-1 0,-1-2-4 0,0-1-9 16,1-3-16-16,1-3-40 0,3-1-80 15,0-4-156-15,2-1-208 0,2-4 322 0,-6-3 186 0</inkml:trace>
  <inkml:trace contextRef="#ctx0" brushRef="#br0" timeOffset="64093.426">23907 4357 842 0,'0'0'39'0,"0"0"-7"16,0 0-36-16,0 0-109 0,0 0-174 0,0 0-13 15,0 0 91-15,0 0 209 0,0 0 0 16,0 0 0-16,0 0 0 0,0 0 0 0,0 0 0 16,0 0 30-16,17 127 17 0,-13-105-14 15,-1-1-3-15,-2 0-4 0,0-2 17 0,0-1 1 0,0 0-6 16,1-3-11-16,0-3-21 0,1-3-5 16,-2 1 1-16,0-3 4 0,-1-3-2 0,0 0 0 15,1-1-1-15,-1-1-2 0,0-2 2 0,0 2 2 16,0-2 3-16,0 0 3 0,0 0 0 15,0 0-1-15,0 0-5 0,0 0 0 0,0 0-6 16,0 0-3-16,1 0-1 0,-1 0-5 0,0 0 5 16,0 0-1-16,0 0-1 0,0 0 6 0,0 0-3 15,0 0 3-15,2 0 1 0,-2 0-1 0,0 0 2 16,0 0 2-16,0 0 6 0,0 0 11 16,0 0 16-16,0 0 17 0,0 0 14 0,0-2 9 15,0 2 2-15,0-1-2 0,1-1 4 0,0-3-91 16,1-3-28-16,0-4-28 0,-1-2-33 15,4-6 53-15,0-1-1 0,1-1 3 0,-1-1 10 0,3 0 13 32,-4 0 17-32,1 2 9 0,-2 4 4 0,3-1 5 0,-3 3 2 0,-1 0-5 15,4 2-3-15,-3-1 0 0,3 3 1 0,-4 0 16 16,1 3 27-16,0 2 31 0,1 3 7 0,-4 1-23 16,1 2-50-16,-1 0-89 0,0 0-98 0,1 0 28 15,3 3 29-15,1 2 55 0,0 2 89 16,0 4-16-16,-1 1-5 0,2 0 3 0,-4 3 5 0,1 0-1 15,-1 2 2-15,1 1-5 0,-1-1-2 16,2 0-4-16,0-2 1 0,-1-1-4 16,5-3 4-16,-2-2 1 0,2-1 1 0,-1-3 3 0,1 0-3 15,-1-3 0-15,-2 0-1 0,0 0 8 0,-2-2 4 16,-1 0 21-16,-2 0 34 0,0 0 33 0,1 0 38 16,-1-3 15-16,4-4-133 0,2-4-43 15,2-4-48-15,1-3-39 0,-1-2 98 0,2-2 4 16,0 0 5-16,-3-1-2 0,2 3-1 0,0-1 0 15,-1 2-4-15,-2 5 0 0,0 3-1 0,-3 6-7 16,0 2-24-16,-1 2-60 0,-1 1-115 16,0 0 15-16,1 1 29 0,4 5 64 0,-3 1 114 15,4 1-9-15,-1 2-8 16,1 3-2-16,-1 1 1 0,0 2 3 0,2-2 8 0,2 1 0 16,-2 1-3-16,0-3-1 0,0 1-3 0,1-2 0 15,-1-1 0-15,0-3-1 0,0-1 1 0,-2-2 5 16,1-1 3-16,-3-2 3 0,2 1 1 0,-4-2 2 15,3-1 8-15,-2 0 11 0,-1 0 16 16,3 0 12-16,-1 0-1 0,1-4-19 0,2 1-29 16,3 0-58-16,-2-2-95 0,1 1-168 0,-2 1 309 15,-2 1 0-15</inkml:trace>
  <inkml:trace contextRef="#ctx0" brushRef="#br0" timeOffset="66384.2701">24006 4512 0 0,'0'0'0'0,"0"0"0"0,0 0 0 15,0 0 0-15,0 0 0 0,0 0 0 0,0 0 0 16,0 0 0-16,0 0 0 0,0 0 0 16,0 0 0-16,0 0 0 0,14-14 0 0,-7 11 0 15,2 0 0-15,-2 1 0 0,-4 1 0 0,1-1 0 16,-3 1 0-16,1 1 0 0,-2 0 0 0,0 0 0 15,0 0 0-15,0 0 0 0,0 0 0 16,0 0 0-16,2 0 0 0,-1 1 0 0,2 4 0 16,3 1 0-16,-3 2 0 0,3 0 0 0,-2 1 0 15,4 3 0-15,2 1 0 0,-1 0 0 16,1 1 0-16,2 1 0 0,-1-1 0 0,5 0 0 16,-2-2 0-16,3-1 0 0,0 0 0 0,2-2 0 15,-2-1 0-15,2-2 0 0,-3 0 0 0,0-1 0 16,2-3 0-16,-1 1 0 0,-1-3 0 15,2 0 0-15,-5-4 0 0,4-1 0 0,-5 0 0 16,-1-4 0-16,0-1 25 0,-1-1 55 0,2-4-12 0,-3-4-14 16,0-2-12-16,2 0-8 0,-3-5-6 15,0 0-1-15,-4 3 8 0,0 0 5 16,-3 2 16-16,-1 1 12 0,-1 6 22 0,-4 4 33 16,2 4 14-16,-2 2 12 0,3 2-51 0,0 2-102 15,-2 0-81-15,0 10-37 0,1 6 23 16,-6 7 64-16,1 7 57 0,-3 11 13 0,1 4 0 15,0 11-3-15,0 4-6 0,0 6-2 0,0 3-2 16,0 4 8-16,-2 1 7 0,0 1 2 0,-2 2 2 16,1-1-7-16,2-2-8 0,1-6-11 0,2-6-14 15,6-9-15-15,1-6-26 0,1-11-25 16,1-5-26-16,-1-3-57 0,0-3-95 0,-1-4-163 16,-2-5 185-16,2-5 221 0</inkml:trace>
  <inkml:trace contextRef="#ctx0" brushRef="#br0" timeOffset="71134.0837">13909 5761 0 0,'0'0'0'0,"0"0"0"0,0 0 0 0,0 0 0 16,0 0 0-16,0 0 231 0,0 0-12 0,0 0-94 15,0 0-48-15,0 0-15 0,0 0-14 0,0 0-15 16,-4-98-19-16,4 98-22 0,0 0-18 16,0 0-22-16,0 0-33 0,0 0-42 0,0 0-61 15,0 0-68-15,0 2 165 0,0 1 87 0,0 1 0 16,0 2 0-16,1 2 0 0,1 1 0 0,-1 3 0 15,1 2 0-15,-2 3 0 0,0 2 0 0,1 2 0 16,-1 1 0-16,-2 2 0 0,-2 2 0 16,0 2 0-16,0 1 0 0,0 0 0 0,0 0 0 15,1-2 0-15,1-1 0 0,1 1 0 16,-1-2 0-16,4 0 0 0,-2-2 0 0,0 2 0 0,0-2 0 16,0-1 0-16,3-1 0 0,-1 1 0 0,0-3 0 15,-1 3 0-15,4-1 0 0,-4-1 0 16,0 1 0-16,0-2 0 0,-1 0 0 0,3 0 0 15,-3-1 0-15,0-2 12 0,0 0 4 0,0-1-4 16,0-4-1-16,0 2-5 0,0-2-3 0,0-2-2 16,0 0 1-16,0-2-2 0,0-1 0 0,0-1-2 15,0 1 1-15,0-3 1 0,0 2-2 16,0 0 4-16,-1-1-2 0,1 0 1 0,0 1 3 16,0-1-3-16,0 0 2 0,-2-1 1 0,1 0-1 15,1 1 5-15,-1-2 3 0,1 0 4 16,-1 2 5-16,1-1 4 0,1-2 1 0,-2 1 5 15,1 1-1-15,-2 0-1 0,1 0 2 16,-1 1-2-16,1 1-2 0,0-1 0 0,0 0-8 0,-1 1-8 16,0-2-5-16,1 1-8 0,-1 0-4 15,2-1-10-15,-1 0-18 0,1-1-23 0,-1 2-35 16,1 0-39-16,0 0 68 0,-1 0 64 0,-1 1 0 16,0-2 0-16,-1 0 0 0</inkml:trace>
  <inkml:trace contextRef="#ctx0" brushRef="#br0" timeOffset="71588.2758">13729 6631 0 0,'0'0'0'15,"0"0"0"-15,0 0 0 0,0 0 0 0,0 0 0 16,0 0 0-16,0 0 0 0,0 0 0 0,0 0 0 16,0 0 0-16,0 0 0 0,0 0 0 15,0 0 0-15,-1-1 0 0,5 9 0 0,0 2 0 16,-1 2 0-16,0 1 0 0,1 4 0 0,-2 1 0 16,-2 1 0-16,1 1 0 0,-1 3 0 15,1 2 0-15,-1 0 0 0,0 0 0 0,0 0 0 16,0 0 0-16,2-5 0 0,2 0 0 0,-1-3 0 15,1-2 0-15,2-3 0 0,-2 0 0 0,2-2 0 16,-1-2 0-16,1-3 0 0,0 1 0 16,0-1 0-16,0-3 0 0,0-1 0 0,0-1 0 0,0 0 0 15,-1 0 0-15,1 0 17 0,-1-1 135 16,4-2-12-16,0-3-13 0,0 1-20 0,4-2-18 16,0-6-18-16,4 1-14 0,1-5-7 15,4-4-9-15,2-4-5 0,3-5-7 0,2-2-1 16,1-4-6-16,1 1-4 0,-1-1-5 0,0-2-8 15,-4 2-7-15,-1 2-19 0,-4 1-24 0,-3 1-31 0,-2 4-39 16,-5 3-43-16,1 6-72 0,-6 5-108 16,1 7 321-16,-5 2 17 0</inkml:trace>
  <inkml:trace contextRef="#ctx0" brushRef="#br0" timeOffset="76081.8951">7613 7064 0 0,'0'0'0'0,"0"0"0"0,0 0 0 15,0 0 0-15,0 0 0 0,0 0 0 16,0 0 0-16,0 0 0 0,0 0 0 0,0 0 0 16,0 0 0-16,0 0 0 0,-5-33 0 0,2 31 0 15,0 1 0-15,-1 0 0 0,-1 1 0 16,-2-1 0-16,0 0 0 0,0-2 0 0,-3 2 0 15,-1 0 0-15,-1-1 0 0,1-1 0 0,-4 1 0 16,3-2 0-16,-7 1 8 0,2 1 26 0,-4 0-7 16,-2-1-8-16,0 1 1 15,-1 1-4-15,-2-2 0 0,0 1-1 0,-1 1-8 0,-1 1 0 0,-1 0-3 16,-1 0-2-16,-1 0 0 0,1 0 0 16,-2 0-2-16,2 3 3 0,0 1-2 15,-2 0 2-15,0-1 1 0,-1 2-2 0,-1-2 0 0,1 2 0 16,-1 0 0-16,0 1 0 0,1-1 4 0,0-2 0 15,-1 1 3-15,1 0 2 0,1-1 1 16,1 0 3-16,2 0-3 0,1 0-2 0,2-2-1 16,0 2-2-16,0 1-2 0,0-1 0 15,0 1-2-15,0-1 1 0,3 0 1 16,-3-1 1-16,4 0 1 0,0 1 1 0,2-1-2 0,-2 1-2 16,1 1-1-16,1-2-4 0,-3 1 0 0,2 2-2 15,0-1-1-15,0 0 1 0,-1 2-2 0,3-1 0 16,-1 1-1-16,1 1-3 0,-3 3-2 15,1-2 2-15,0 3-3 0,-2 0 2 16,1 0 1-16,-1 2 3 0,-2-3 3 0,3 3 1 0,1 0-2 16,1-1-2-16,1 0-2 0,0 0 1 15,3 0 0-15,0-1 1 0,1 1 1 0,0-1-5 16,2-1-2-16,-1 2 2 0,1-2-3 0,0 2 6 16,-1 1 0-16,-1-2-3 0,4 3 2 0,-5 1 1 15,3 0 6-15,-2 1 0 0,0 0 5 16,2 1-3-16,-5 1-3 0,3 0 0 0,-1-1-1 15,4 1 0-15,-2-2-3 0,4 1-2 0,-1-1-1 0,3 0-4 16,1-2-2-16,-1 1-1 0,2-2 1 16,1 0-1-16,1 1 0 0,-1 0 10 0,4 0 6 15,0-1 0-15,0 1 0 0,0 1 0 16,1 2 0-16,0-2 0 0,0 2 0 0,3 0 0 16,3-2 0-16,-2 1 0 0,6 0 0 0,-2 0 0 15,2 1 0-15,1-1 0 0,0 1 0 0,1 0 0 16,3-1 0-16,-3 0 0 0,2 0 0 0,0 0 0 15,1 0 0-15,2 0 0 0,-2-2 0 0,4 1 0 16,4-3 0-16,-1 2 0 0,3-3 7 16,-4 2 11-16,7-3 0 0,-4 1 2 15,4-2 4-15,0 0-1 0,1 2 1 0,1-4 1 16,3-2-5-16,-1 3-1 0,1-2-3 0,0-2-3 16,2 2-1-16,-2 0 0 0,4-1 0 0,-3-1-1 15,4 2 1-15,-1-1-2 16,-1 1-4-16,2-2 1 0,-4 0-3 0,7 0 0 0,-2 3 3 0,0-4 2 15,4 2 2-15,0-2 2 0,-1 1 0 16,5 1-1-16,-2-3 0 0,1 2 0 0,1-2-3 16,-1 1 1-16,-2 0 0 0,3-3 0 0,0 0 6 15,-1 0-3-15,0 1-2 0,0-1-1 0,-1 0-3 16,2-1 1-16,0-1 4 0,-1 1 0 0,2-2-3 16,1 1 0-16,-1-2-2 0,0 2-2 15,1-3 0-15,0 0 1 0,-1 2 1 16,-2-2 0-16,4 3-1 0,0-2-2 0,-2 0-1 15,3 0-2-15,-3 3-2 0,1-2 4 0,2 0 0 16,-3 1 3-16,3 0-1 0,-4 2-1 16,0-2-1-16,0 1-2 0,-1-2 0 0,-2 2 3 0,-2-1-1 15,-1-1 3-15,-2 1-1 0,0-1-1 0,-3 1-2 16,1 0 0-16,-5-1 2 0,3 0 1 16,-3 1 3-16,1-1 1 0,-1-1 1 0,-1 3 3 15,-2-3 0-15,1 1 2 0,-2 1-1 0,1-2-2 16,0 2 0-16,-1-2-3 0,-2 3 0 0,-1-1 0 15,-3 0 0-15,-1 1 1 0,1 0-3 16,-2 0-3-16,-2-1-1 0,0 2-3 0,-2 0 0 16,-2 0 0-16,-1 0-2 0,0 0 3 0,-2 0-1 15,1 2 3-15,-4-2 0 0,2 0 2 0,-3 0 4 16,1 0-1-16,1 0 3 0,-2 0 0 0,-1 0 4 16,1-2 3-16,-3 1 1 0,3 0 4 15,0 0-5-15,-1-1-1 0,2 0-1 0,0 0-6 16,0 1 1-16,1-2-5 0,1 1-2 0,4 1 0 15,-2-1-4-15,0 1 1 0,4-1 0 16,-4 1-1-16,2 0 1 0,1 2 0 0,-1-2-2 16,-1 1 0-16,1 0 1 0,-3 0 0 0,0 0 2 15,-1-1 1-15,-1 1-1 0,0-1 4 0,-4 0 2 16,3 0 2-16,1-1 2 0,-1 1 0 16,-1-1-2-16,2 0-3 0,3-1-1 0,-2 0-3 15,3 0-1-15,-2 1 0 0,2 0-3 16,-2 1 0-16,2 1 1 0,1-3-3 0,-2 2 3 15,3 1-1-15,-1-1-2 0,-1 1 3 0,0 0-2 16,-2-2 0-16,3 2 1 0,-3 0 0 0,0 0 0 0,1 0 0 16,0 0 0-16,3 0 0 0,-4 0 0 15,0 0-1-15,0 2 1 0,2-2 2 16,3 0-1-16,-1 0 4 0,2-2-1 0,3 1-1 16,-1 0 2-16,2-1-3 0,0 0-1 0,0 1-1 0,0 0-1 15,2 2 2-15,-3-2 2 16,3 1-1-16,-2 0 2 0,0 0-5 0,1 0-2 0,0 0 0 15,1 0 1-15,-3 2 2 0,3 0 1 0,0 1-1 16,-3 0-1-16,1-1 0 0,0 1-3 16,1-2 1-16,3 1 4 0,-3 0-1 0,1 1 4 15,3-1 0-15,-4 0 0 0,0 0 2 0,-1-1 1 16,0-1 0-16,1 0 1 16,0 0-2-16,-1 0 0 0,1 0-2 0,-2-1 0 0,1-1-1 15,-2 1 2-15,0 0-3 0,-1 0-1 0,1 0 0 16,1 1-1-16,-4 0-1 0,-1 0 1 0,1 0 0 15,-2 0 0-15,1 0 0 0,0 0-1 16,-3 0 2-16,3 1-2 0,-1-1 2 0,-3 1 0 16,6 0-1-16,-5 0 2 0,-1 2-1 0,1-2 0 15,1-1 2-15,-1 2 1 0,-1-2 2 0,-1 0-2 16,1 0 2-16,-2 0-1 0,-1 0-1 0,-2 0 5 16,1 0-5-16,-3 0 0 0,3 0 1 0,-1 0-4 15,-1 0 3-15,2 0-1 0,-3 0-3 16,3-2 1-16,-4 4-3 0,4-2 0 0,-2 0-1 15,1 0 2-15,1 0 0 0,-2 0-3 0,1 0 3 16,0 0-1-16,2 0 0 0,0 3 0 16,1-2 1-16,1 1 2 0,0 0-2 15,1 1 2-15,1-2 1 0,-1 3-1 0,-1-3 1 0,2 2 0 16,-1-1 0-16,3-1 2 0,-2 2-2 0,-1-1 0 16,1-1-2-16,-1 3-1 0,-1-2 3 15,1-1 0-15,-2 0 1 0,1-1 1 0,0 2-2 16,0-2 2-16,0 0 0 0,1 0 0 0,0 0-2 15,-1 0 1-15,4 0-2 0,-3 0-1 16,1 0 2-16,-1 0 0 0,0 0 0 16,2 0 1-16,3 1-2 0,-4 0 0 0,1 1 1 0,2-1-2 15,-3 1 1-15,-1-1 1 0,0 2 1 0,0-2-1 16,4 1 4-16,-3-1-3 0,0 0-3 16,1 1 4-16,2-1-5 0,-2 0 2 0,-1 0 0 0,4 0-1 15,-4 0 2-15,-1-1 0 0,5 3 0 16,-4-2 0-16,0-1-1 0,0 1 1 0,2 0-2 15,0 0 1-15,-3 1-1 0,2-1-1 0,0 1 2 16,-1-1-2-16,0 1 2 0,-2-1 0 0,2 0-1 16,0 2 2-16,1-3-2 0,-1 1 1 15,-1 0 3-15,1 2-3 0,-2-2 2 0,0-1-2 16,2 0-1-16,-1 1 3 0,3-1-2 16,-2 0 0-16,0 1 1 0,0-1 0 0,2 0-1 0,-2 1 0 15,1-1-1-15,-2 0-2 0,5 2 2 16,-5-2-1-16,1 1 0 0,-1-1 2 0,0 4-3 15,4-2 2-15,-4-1-2 0,1 1 1 0,0 0 2 16,3-1-1-16,-1 0 2 0,-2 0 0 16,5 0 0-16,-4 1 0 0,3-1 0 0,-2 1-2 0,4-1-1 15,-4 0 3-15,6 0 0 0,-1 2 0 16,3-3 3-16,5 1-2 0,-3-1-1 0,4 0 3 16,-3 1-5-16,2-1 3 0,3 1 1 0,-2 1-4 15,2-1 5-15,0-1-2 0,3 1-2 0,-2 0 1 16,0-1-2-16,1 1-2 0,0 3 1 15,1-3 1-15,-2 1-2 0,2-1 1 16,0 2 0-16,1-2 0 0,1 3 2 0,-2-2-1 16,3-1 0-16,-1 1 3 0,4-1-3 0,0 1 2 15,0 0 1-15,2 0-5 0,-1-1 2 0,1 0 2 16,1-1 2-16,1 1 5 0,1-1 6 16,2-2 1-16,-3-3 4 0,2-1 6 0,-2 0 2 0,0-1 4 15,-2-1 5-15,-3-1 1 0,-2 0 8 16,0 2-2-16,-1-3-2 0,-1 1 1 15,-1-4-11-15,0 1 3 0,-3-1 2 0,-3 1-3 0,0-3 5 16,-1 2-2-16,-2-2-3 0,1 0 2 0,0-1-3 16,-4-1 0-16,3 0-1 0,-2-1-3 15,-2-2 1-15,1 0 2 0,-2 0 0 0,-3-1 3 16,0 2 1-16,-2-1-5 0,2 1-3 0,-4 0 0 16,5-1-5-16,-5 0 4 0,1 1 5 0,-4 0 1 15,0 0 5-15,-2 3 1 0,-2-2-7 16,-3 1 0-16,2-1-6 0,-4-2-7 0,0 1-1 0,0-1-5 15,-1-1-3-15,-3 1-1 0,-1-1-2 16,-2-1-3-16,-1 0 1 0,-2 2-2 16,1 1-4-16,-2-1 1 0,-1-1-4 15,-1 1 3-15,-1 2 3 0,-1 1-4 0,1-3 1 16,-2 2 0-16,0 0-2 0,-3 1-1 16,0-1 3-16,0 1-4 0,-3 0-3 0,-1 1 1 15,-2-2-4-15,-1 2 4 0,-1-1 2 0,0-1 1 0,-4 0 2 16,4 2-1-16,-3 0 1 0,-2-1 1 0,-1 1-3 15,0-1-2-15,-4 1-1 0,-2-1 2 0,-1 2 2 16,0 1 2-16,-4-2-2 0,2 4-2 0,0-3 2 16,-4 2-2-16,3 0 2 0,-1 4 0 0,2-4-1 15,-5 2 0-15,4 1-3 16,-4 1-1-16,2 1 4 0,-3 0-2 0,-2 0 4 16,2 0 3-16,1 0-2 0,-4-1 2 0,1 0 0 0,-2 1-3 15,-4 1-1-15,-2-1-2 0,-1 2-2 0,-7 1 0 16,2 1 2-16,-4-1 0 0,5 2 4 15,-1-3 2-15,3 1-2 0,4-1 3 0,4 0 14 16,4 1 37-16,7 1-1 0,-5 1-2 0,1 1-20 16,-5 2-37-16,-3 0 3 0,0 2 1 15,0 3 3-15,-2 0 1 0,4-1 2 0,1-3 0 16,-1 2 0-16,2 0 0 0,-2-2 1 0,-1 1-3 16,-2 0 2-16,2 1-1 0,-2-1-2 15,-3 0 1-15,0 1 0 0,2-1 0 0,1 2 2 0,2-2-2 16,3 0 0-16,6 1-1 0,1 1-3 0,2 2-2 15,-2 1-3-15,1 3-1 0,1 3-1 16,-2 2 4-16,-1 0 0 0,-2 1 3 0,-3 0 3 16,4 0 0-16,-4 0-1 0,-2 0 1 0,1 2-2 15,-1-2-2-15,-2 0-1 0,3 1-2 16,-1-1 1-16,3-4 2 0,5 0 1 0,2-3 2 16,4-1 1-16,5 1-2 0,1-4-1 15,2 4-5-15,4 0-7 0,-2 2 1 0,1 2 1 16,0 2 4-16,-3 0 4 0,0-1 1 0,4 4 2 0,-4-2 0 15,0 0-5-15,3 0 5 0,1-1-1 0,3 0-1 16,0 0 7-16,-4 1-5 0,4-1 2 16,-6 2-2-16,5-3-3 0,3 0 2 15,-1-1 0-15,1-1-2 0,5-1 0 0,-1-1-5 16,6-1 0-16,-1 2-3 0,0 2 3 0,-1-1 0 16,1 1-1-16,-2 2 2 0,3 0-8 0,-1 1 0 15,2 0-3-15,2 1 2 0,1 1 5 16,-3 0 1-16,3 1 2 0,1 1 1 0,-1-2-1 15,2 2 1-15,1-1-4 0,-2 0-3 0,2 1-1 16,3 1 2-16,0 0 6 0,0 2 4 0,0 0 6 16,1 2-3-16,6-1-1 0,-4 1 0 0,2 0-3 15,1 1 3-15,2-2 1 0,2 1-3 16,-1 2 4-16,2-2-2 0,0 0-1 0,0 1 1 16,2-1 0-16,0 0 2 0,-1-1 1 0,1 0 0 15,1-1 1-15,2-1 0 0,2 2-1 0,0-2 1 16,3 0-6-16,1-1 2 0,0 0-1 15,2-3-2-15,2-1 3 0,0 0 0 0,1-1 2 16,3 0 2-16,0-2 2 0,3 1 0 0,4-1 1 16,-3 0 0-16,4 1-2 0,-2 0-1 0,1-2 4 15,3 1-2-15,0-1 2 0,0 0 0 16,2 2-4-16,-2-2 2 0,3-1 1 0,2 0 0 16,0 1 3-16,4-4 1 0,-1 0-1 0,4-2 1 15,1-1 2-15,3-2-1 0,0-2 4 0,4-1 1 16,1 1-1-16,3-2 1 0,5 0-2 15,-2-3 0-15,4 0 3 0,1-2 0 0,2-1 5 16,5 1-4-16,2-2-2 0,2 2-2 0,-1-3-4 16,1 1 3-16,0 2 0 0,2-4 0 0,-5 3-1 15,3-1 1-15,-2-1-3 0,0 0 0 0,2 1 1 16,-3-2-1-16,-3 1 1 0,1-2-3 0,1 0-2 16,-6 0 0-16,0-1 3 0,-2 0 1 15,-1 0 2-15,0 0-1 16,-6 1-1-16,1-1 2 0,-6-2 1 0,0 2 3 15,-1-1 4-15,-2 0 5 0,1-3-2 0,1 0 1 0,-4-2-3 16,5-1-4-16,-4 1 1 0,2 0-1 0,1 1-3 16,-2 0 0-16,1-1-4 0,-2 2 2 0,-3-1-2 15,0 1 0-15,-2 1 3 0,-3 0-5 16,-2 1 0-16,-1 0-3 0,-2 0-1 0,-2 1 2 16,-6 3 1-16,2-2 0 0,-5 2 1 0,-1-1-1 0,0 0 1 15,-3-2 1-15,1 2 5 0,-3 0-2 16,-2 0 2-16,-2 1 4 0,-2-1 0 0,-5 0 5 15,3 1 2-15,-4-4 0 0,-1 3 1 0,-1-1-2 16,-1-2-1-16,-1 3-1 0,2-3 2 16,-5 0 0-16,0 1 3 0,-1-2-2 0,-1 0-4 15,2-1-4-15,-4 0-1 0,1 0-4 16,-2-3 1-16,2 0-3 0,-3 1-1 0,0 0 0 16,0-1-1-16,0 1 0 0,-3-2-1 0,-1 1 2 15,3 3-3-15,-5 0-2 0,2-1-2 0,-3 1-5 16,1 2-3-16,-1 0-8 0,-2 1-8 0,-2 3-8 15,0-1-17-15,-6 3-19 0,1 2-45 16,-5 1-84-16,-4 4-157 0,3 0-401 0,8 1-550 16</inkml:trace>
  <inkml:trace contextRef="#ctx0" brushRef="#br0" timeOffset="77837.3387">14421 7719 0 0,'0'0'0'0,"0"0"0"0,0 0 0 15,0 0 0-15,0 0 0 0,0 0 0 0,0 0 41 16,0 0 140-16,0 0-63 0,0 0-60 0,0 0-24 15,0 0-1-15,-22-12 13 0,22 12 18 0,0 0 15 16,0 0 3-16,0 0-8 0,0-1-9 16,0 1-5-16,0 0 3 0,0 0 6 0,0 0 1 15,1-2-2-15,-1 2-8 0,0 0-6 0,0 0-2 16,2 0-5-16,-1 0-3 0,-1 0-8 16,1 0-7-16,-1-1-4 0,2 1 2 0,0-1 5 15,0-2 7-15,5-3 11 0,4-3-4 0,3-3-7 16,5-4-13-16,4-4-14 0,1 0-7 15,-2 1-3-15,2 0-2 0,-2 2-1 16,4 1 2-16,1 0 1 0,1-2 1 0,2 2 0 16,0-1 0-16,2 1-1 0,1-1 0 0,2 0 0 0,-2-1 0 15,3 1 0-15,-1 2 1 0,0 0-1 0,0-1 0 16,-3 1 0-16,2-1 1 0,-2-1 2 0,1-1 3 16,0 1 1-16,0-1 1 0,0 1-1 0,0-3-1 15,-2 2-2-15,0 1 0 0,-1-1 0 16,0 1-2-16,0 0 3 0,-6 2-1 0,1 3 0 15,-5 1 4-15,-4 1-1 0,-1 2 0 16,-2 1 2-16,-3 2 0 0,-1 1 2 0,-5-1 4 16,0 3 6-16,-1-1 9 0,-2 1 11 0,-1 2 7 15,1-2 3-15,-1 2 0 0,0 0-7 0,0 0-5 16,0 0-2-16,0 0-7 0,0 0-1 0,0 0-5 16,0 0-7-16,0-1-2 0,3-2-24 15,-1-2-5-15,2-4-5 0,3 1-4 0,1-3 16 16,1 0 3-16,-2 0 1 0,2 0 2 15,-2 3 1-15,-1 0-2 0,1 1 0 0,-2 0 0 0,0 4-3 16,-2-1 0-16,1 0-2 0,-1 2-2 16,-2 1-5-16,0 0-4 0,-1 0-4 0,0 1 1 15,1 0-2-15,-1 0 5 0,0 0 5 0,0 0 4 16,0 0 2-16,0 0 1 16,0 0 0-16,0 0 0 0,0 0 0 0,0 0 3 0,0 0 0 15,0 0 3-15,0 0 1 0,0 0-1 0,0 0 0 16,0 0-4-16,0 0 2 0,0 0 0 0,0 0-1 15,0 0 2-15,0 0-1 0,0 0-2 0,0 0 2 16,0 0 0-16,0 0 4 0,0 0 2 0,0 0-1 16,0 0 3-16,0 0-2 0,0-2-1 15,0 2-1-15,0 0-1 0,0 0-3 0,0 0-3 16,0 0-3-16,0 0-3 0,0 0-2 0,0-1-3 16,0-1-6-16,0-1-93 0,2-3-50 0,0-1-22 15,2 0-6-15,-2 0 83 0,0 0 36 16,-1 0 1-16,-1 1-28 0,0 0-45 0,0 0-36 15,0 0-15-15,-1 0 8 0,-2 1 28 16,1-1 20-16,-2 0 5 0,0 0-16 0,2 2 144 16,-3-1 6-16,1 2 0 0,-2-1 0 0,1 1 0 15,-3 0 0-15,3 0 0 0,-2 0 0 0,-1-1 0 16,2 1 0-16,0-2 0 0,1 0 0 0,-1 0 0 16,0 1 0-16,2 1 0 0,1-1 0 0,-1 1 0 15,1 2 0-15,2-1 0 0,-2 1 0 0,0 0 0 16,1 1 0-16,1-2 0 0,1 2 0 15,0 0 0-15,0 0 0 0,0 0 0 0,0 0 0 16,0 0 0-16,0 0 0 0,0 0 0 0,0 0 0 16,0 0 193-16,0 0 14 0,0 0-28 15,0 0-26-15,0 0-22 0,0 0-9 0,0 0-7 16,0 0-6-16,0 0-10 0,0 0-13 16,0 0-10-16,0 0-9 0,0 0-13 0,0 0-17 0,1 0-23 15,0 0-17-15,-1 0-22 0,1 0-19 16,1 0-24-16,0 0 18 0,2 0 21 0,5 0 22 15,4 0 36-15,5 0-8 0,3 0-3 0,6 0-3 16,2 0-2-16,2 0-3 0,3-1-5 0,1 1-1 16,1 0-1-16,1 1 1 0,2-1 0 15,-3 2 0-15,-3 2-2 0,-2 0-1 0,-1 1-4 16,-2 1 0-16,-3 1-2 0,-5 0 1 0,-3 0-3 16,-3 2-1-16,-2-1 0 0,-4 1-2 15,-2 1 4-15,-5 0 7 0,-1 1 12 0,0 2 16 0,-5 3 14 16,-5 2 10-16,-6 3-6 0,-2 3-3 15,-4 3-10-15,-4 1-11 0,-2 6-5 0,-5 2-3 16,-1 4-4-16,-4 6 7 16,-3 4-6-16,0 7-18 0,-3 3-109 0,13-12-368 0,10-13-769 0</inkml:trace>
  <inkml:trace contextRef="#ctx0" brushRef="#br0" timeOffset="82313.4176">6399 5822 0 0,'0'0'0'16,"0"0"0"-16,0 0 0 0,0 0 0 0,0 0 0 0,0 0 0 15,0 0 0-15,0 0 0 0,0 0 0 16,0 0 0-16,0 0 0 0,0 0 0 0,56-120 0 16,-48 116 0-16,-1-1 0 0,-2 1 0 0,2 3 0 15,-5 1 0-15,1 0 0 0,1 0 0 0,-4 0 0 16,1 0 0-16,-1 0 0 0,0 0 0 16,0 0 0-16,0 0 0 0,0 1 0 0,0-1 0 15,0 2 0-15,0-1 0 0,0 1 0 0,0 2 0 16,0 0 0-16,0 2 0 0,0 1 0 0,0 0 0 15,0 3 0-15,0 1 0 0,0 2 34 16,0 2 9-16,1 0 1 0,-1 1 6 16,2 3-1-16,-2 0-7 0,0 3-4 0,0 2-9 15,1 1-3-15,-1 2 1 0,3 2-4 0,-3 2 0 16,1 1-3-16,1 3-3 0,2 0 0 0,1 3-3 16,-2-3 5-16,4 1 3 0,-2-2-1 0,2 0 3 15,0-1-2-15,-2-2-2 16,3 0 0-16,-3-1 0 0,1-4-6 0,2 0 0 0,-5-2-1 15,3-2-2-15,-2-1 3 0,-2-3 3 0,2 0 5 16,-3-2 5-16,0-1 5 0,0-1-2 0,-1-2-3 16,1-3-12-16,-1-3-17 0,0-1-6 0,0-3-3 15,0-2 9-15,0 0 10 0,0 0 0 0,0 2 0 16,0-2-5-16,0 0-4 16,0 0-3-16,0 0-7 0,0 0 11 0,0 1 1 0,0 3 8 15,0 1 7-15,-2 3-12 0,-2 1-15 16,-1 2-35-16,-1 1-77 0,0 0-111 15,-4 2-161-15,4-4 286 0,1-3 109 0</inkml:trace>
  <inkml:trace contextRef="#ctx0" brushRef="#br0" timeOffset="82746.2801">6240 6662 0 0,'0'0'0'0,"0"0"0"0,0 0 0 0,0 0 0 0,0 0 0 0,0 0 183 16,0 0-18-16,0 0-44 15,0 0-46-15,0 0-83 0,0 0-100 0,0 0-80 0,0 0 19 16,0 0 98-16,-28-6 71 0,37 15 0 16,-1 3 18-16,3 3 28 0,-1 0-6 0,4 0-13 15,0 1-3-15,-2 0 3 0,2-2-6 16,0 0-2-16,-2 0 1 0,1-2 6 0,3 0 5 0,-3-1 5 15,4-1-4-15,-2 1-8 0,3 1 0 16,-2-1-4-16,-1 0 2 0,4 0 3 0,-1-2-6 16,-2 0 1-16,2-1-1 0,0-1 4 0,-3-1 5 15,3-3 6-15,-1 1 7 0,0-3 8 0,-1-1 10 16,2 0 11-16,-2-3 11 0,1-2 7 0,-3-3 7 16,1-2-1-16,-3 1 3 0,0-4-2 15,-2-2-2-15,0-2 1 0,-1-3 1 0,1-3 0 16,-2-2-7-16,0-3-11 0,-2-2-17 15,0-1-17-15,-1-3-12 0,0 1-8 16,-3-3-8-16,1 0-3 0,1 1-6 0,-2 2-5 0,2 3 0 16,-3 5-5-16,3 2-8 0,-1 8-17 0,0 2-48 15,1 4-87-15,1 3-117 0,0 2-168 0,2 3-156 16,1 1 98-16,-1 0 507 0,-3 0 0 0</inkml:trace>
  <inkml:trace contextRef="#ctx0" brushRef="#br0" timeOffset="89670.7805">6997 6749 0 0,'0'0'0'0,"0"0"0"16,0 0 112-16,0 0 99 0,0 0-98 0,0 0-47 16,0 0 0-16,0 0-3 0,0 0-5 0,0 0-2 15,0 0-9-15,0 0-16 0,-96-46-11 16,84 40-8-16,-2 2-1 0,0 0-2 15,-1-1-3-15,0 3-4 0,-1-1-8 0,-1 3 1 0,-1 0 0 16,-1 0-1-16,-1 0 0 0,-2 4-1 16,-1-1 5-16,-3 2 6 0,2-1 7 0,-3 1 7 15,3 3 4-15,1 0 0 0,-4 0 1 16,3 3-4-16,-2-2-3 0,2 3 0 0,-3-3-4 0,4 4-1 16,-3 1-1-16,2 1-3 0,-2 0-1 15,2 1-3-15,2 2-1 0,-1-4 0 16,-3 2-2-16,3 0 1 0,1 0-2 0,-1 0-1 0,2 1-4 15,-2 0 0-15,5 1-2 0,-2 2-2 0,1-1-1 16,0 2-1-16,-1 4 0 0,1-1 1 16,-2 2 3-16,1 2 0 0,1 0 2 0,-1-2 2 0,0 2 4 15,2 0 3-15,0 1 0 0,3 1 2 16,-4 0 1-16,5 1 0 0,-4 1 2 0,0 0 2 16,3 1-6-16,-3 0 2 0,1-1-2 0,3 1-2 15,-4-1 2-15,5 0-2 0,2-2-1 0,-1 0-2 16,0 0-6-16,3-1 0 15,1-1 1-15,1 2 1 0,-1 2 4 0,5 1 3 16,1-1 0-16,1 3 2 0,2-1 0 0,-1 3 4 0,3-1-1 16,4 3 1-16,1-1-1 0,1 1-2 15,2-3-2-15,3 0-2 0,0-2 4 0,4-1-2 16,0 1 4-16,2-3-1 0,2-1-4 0,1-3 3 16,2 0-1-16,0-1 4 0,4 0 3 15,2-1-4-15,0 0 1 0,3-3 0 0,1 2-2 16,1-2 2-16,1-1 2 0,2 0-3 0,0-1-2 15,2 0-2-15,1-2-3 0,0 1 1 0,2-1 3 16,-2 0 2-16,5-1 0 0,0-2 1 16,1 1 2-16,-1-4-1 0,4 1 4 0,0-2 2 0,-1-3 4 15,2-1 1-15,1-3 4 0,-2-3 2 0,0 0-1 16,3-1 4-16,-2-5-2 0,3-1-2 16,-3-2-1-16,4 1-4 0,-2-1-2 15,0-3-1-15,4 2-1 0,-4 0-3 0,4-2-3 16,-6 1 0-16,5-1-6 0,-3 0 2 0,-1 1 2 15,1-2-1-15,-2 2 2 0,-1-1-3 0,-1-1-3 16,-1 3 0-16,2-5-1 0,-4 4 3 16,3-4 4-16,0 0 1 0,-2 1 2 0,3-2-2 0,-3-2 2 15,0 0 0-15,0 1 0 0,-1-1 3 16,-2-1-2-16,-2 0 0 0,1 0-4 0,-3-1 1 16,1 2 0-16,-3-3 2 0,-1 3 6 0,2-2-7 15,-1 0-1-15,-3 0 1 0,0-1-7 16,2 0 6-16,-3 0 0 0,-1 3 0 15,-1-1 2-15,-5 1-2 0,-2 0 2 0,-2 1 1 0,-1 3 3 16,-2-2 3-16,-5 1 5 0,0 0 7 0,-1 0 7 16,-1-1 13-16,-4 0 11 0,-1-1 9 0,-1-1 7 15,-3-2-7-15,-2-1-8 0,0-3-8 16,0-4-15-16,-3 0-3 0,0-5-10 0,-1 0-6 16,1-3-5-16,-5-1-4 0,1-1 0 0,-2 0-1 15,1 2 2-15,-3 1-2 0,2 3 0 0,0 1 1 16,-3 3-1-16,2 1 3 0,2 0-4 0,-3 2 1 15,0 1 3-15,0 1-2 16,1 0 2-16,-4-1 0 0,2 2-3 0,0 1 0 16,-1 0-1-16,-4-1-3 0,3 1-3 0,-1 1-1 0,-2-1 0 15,0-1 0-15,-1 0 3 0,-3 0-1 16,3 0-2-16,-3-1-1 0,-3 1 0 0,0-1 0 16,-3 0 0-16,3 1 2 0,-4-1-4 15,3 2 1-15,-4-1 0 0,2-1-2 0,-4 3 4 0,-1-1-3 16,0 1-2-16,-4 2-1 0,1 1 0 15,-4-1 0-15,0 0-1 0,0 3 1 0,-2 0-1 16,1 0-1-16,-4 2 3 0,3-1 0 0,-2 2 0 16,1 0 2-16,-4-1 0 0,1 3 1 0,0-1-2 15,-2 0 0-15,0-1 2 0,1 1-1 0,1-1 2 16,-2 2-1-16,-1 0 0 0,2 0 0 0,-3 1-1 16,1 2-1-16,-4-2 1 15,1 1-1-15,-1 3-1 0,-2 1 0 0,1-1-1 0,-3 1 1 16,-1 2 0-16,1-2 3 0,3 2 1 0,-1-2 0 15,0 2 0-15,5-1 0 0,0 0-2 16,2 2 0-16,0 0-1 0,1-1 0 16,3 4-1-16,0 0-1 0,2 2-1 0,0 0 2 0,2-1 0 15,0 1 1-15,2 0 0 0,0 1-2 0,-1 1-1 16,2 0-3-16,-1 2-1 0,3 3 1 16,-1-1 0-16,-4 3 2 0,1 1-2 0,-3 3 3 15,0-2 0-15,2 3 2 0,0-2 3 0,2-2 0 16,2 0 0-16,2 0-2 0,2-1-3 15,1 1-2-15,2-1-2 0,5 3-3 0,-2-1-1 16,2 2-4-16,1 2 0 0,-1 1 1 0,6-1 2 16,-3 4 4-16,1-2 1 0,1 1 1 0,-1 3 1 15,0 0-2-15,-2 2 1 0,4 1 0 0,-4 1 3 16,0 0 2-16,1 1 2 0,2 3-1 0,-4-2-1 16,6 1 0-16,-4 0 0 0,5 1-2 15,-1-1 1-15,2 2-5 0,2-1-2 16,0 0-5-16,2-1-5 0,5 1 3 0,1-1-1 0,2-1 5 15,-1 2 9-15,1 1-3 0,3-1 2 16,3 3 3-16,1 0-2 0,0 1 4 16,2 2 0-16,0 0 1 0,2 2-4 0,0 0 2 0,-1 2 0 15,2 2-2-15,3-1 6 0,-2 2-4 0,4-1 0 16,1 0-3-16,3 1-4 0,4-2 4 16,1 0 2-16,1 1 3 0,6-3-4 0,2-3-3 15,3-3-3-15,3-2 1 0,3-5 2 0,3 0 3 16,0-4 4-16,3-2 0 0,2-2-2 0,4-4 3 15,0 1 3-15,3-6 1 0,2-2 2 16,0-2 0-16,1-4-2 0,0-2 0 0,-1-2-1 16,0-3 2-16,2-6-1 0,-3-2 0 0,-2-3-3 15,-1-1-2-15,-3-2-2 0,-3-2-3 16,-3 1 3-16,-3-3 0 0,-5 0 1 0,-1-1 1 0,-4-4 0 16,-5 1 5-16,-1-2 1 0,-8 0 1 15,-2-1-6-15,-1-1-13 0,-8 0-17 16,-2 0-26-16,-4-1-49 0,-3 0-103 0,-2 1-225 0,-5 8-324 15,0 5 111-15</inkml:trace>
  <inkml:trace contextRef="#ctx0" brushRef="#br0" timeOffset="90971.364">5613 7970 0 0,'0'0'0'0,"0"0"0"16,0 0 0-16,0 0 19 0,0 0 244 16,0 0-4-16,0 0-12 0,0 0-9 0,0 0-26 15,0 0-75-15,0 0-58 0,0 0-45 0,0 0-30 16,0 0 31-16,-11-22 19 0,7 19 11 0,-3 0 7 15,1 0-6-15,-3-2-5 0,-1 2 2 16,-2-1 2-16,-4 1 3 0,-1-1 0 0,0 1 1 16,-4-2-1-16,-4 0-4 0,4 1-4 0,-4-2-11 15,-2-1-8-15,-2 2-5 0,-1-1 0 0,0-1 3 16,-2 0-2-16,-1-1-5 0,-1-2-6 0,-1 2-7 16,2 0 3-16,-4-1-4 0,4 1-3 15,1-2-2-15,-4 2-6 0,3 0-1 0,-4-1-4 16,3 1 0-16,-4 0-3 0,2 1 0 0,-3 0 1 15,-1 0-1-15,-2 1 2 0,1 0 1 16,-2 0 0-16,-1 2 0 0,1-1-1 0,-5-1 1 16,3 1 0-16,-3 2-1 0,0-2 2 0,1-1 0 15,-1 1 1-15,-2 1 0 0,2-1-3 16,3-2 0-16,-4 3 1 0,4-2-1 0,-3 0 1 16,0-2 2-16,3 2 2 0,0-1-1 0,2 0 3 15,0-1-1-15,1 1 4 0,1 3 2 0,3-3 2 16,1 0 2-16,4 1 1 0,4 1 0 0,4-1 3 15,4 0 0-15,2 1 2 0,1 0 0 0,8 2-2 16,1-1-1-16,6 3-4 0,1-1-5 0,2 2-10 16,0-2-10-16,0 2-14 0,0 0-9 15,0-1-5-15,0 1-3 0,0 0-1 0,0 0 0 16,1 0-5-16,-1 0-1 0,0 0-1 0,1 0 3 16,-1 0 6-16,0 0 12 0,0-1 9 15,0 1 8-15,0 0 5 0,0 0 4 0,1 0 1 16,-1 0 2-16,0 0 1 0,0 0 1 0,0 0 2 15,0 0-2-15,0-1 2 0,0 1-1 0,0 0-2 16,0 0 1-16,0 0-2 0,0 0 0 16,0 0-1-16,0 0 3 0,0 0 2 0,0 0 3 15,0 0 6-15,0 0 3 0,0 0 5 0,0 0 4 16,0 0 2-16,0 0 3 0,0 0-1 16,0 0-2-16,0 0-1 0,-1 0-3 15,1 0-2-15,-1 0-4 0,1 0-4 0,0 0-3 16,0 0-5-16,0 0-2 0,0 0-1 0,0 0-4 0,0 0 3 15,0 0 0-15,0 0 1 0,0 0 1 16,0 0 1-16,0 0-1 0,0 0-1 0,0 0 1 16,0 0-5-16,0 0 0 0,0 0-3 0,0 0-9 0,0 0-6 15,0 0-20-15,0 1-24 0,0 5-2 16,1 4 10-16,2 6 19 0,3 8 31 16,2 3 9-16,-2 5 2 0,4 5 0 0,1 2-2 15,-1 5 1-15,5 0 0 0,-4-1-3 0,2-1 1 16,-3-2 0-16,1-3-4 0,1-3 4 0,1-1-2 15,0-5-3-15,-3-1 3 0,0-2-5 16,2-2-6-16,-3-3-8 0,0-4-26 0,0-5-37 16,2-1-47-16,-6-4-45 0,3-4-25 0,-5-2-1 0,4-1-8 15,-5-8-27-15,3-5-101 0,-2-4-146 16,-2-4-56-16,1-3 398 0,1-3 138 0,-6-2 0 16,3-1 0-16,-4-4 0 0,-3 1 0 15,-3-1 0-15,4-2 0 0,-2 0 0 0,-1 0 0 16,0 1 0-16,5 1 0 0,-3 2 0 0,3 2 0 15,-1 2 0-15,4 1 0 0,-3 2 0 0,1 0 0 16,2 1 0-16,0 2 0 0,0 3 0 16,0 1 0-16,-1 3 163 0,1 2 24 0,-3 1 4 0,3 2-3 15,0 4-31-15,0 0-23 0,1 2-17 16,-1-1-18-16,0 3 5 0,1-1 8 0,-1 2 6 16,1 0 3-16,0 1-15 0,0-3-21 15,0 2-18-15,0-3-22 0,3 0-14 0,-1-2-10 0,5 1-4 16,1-3-6-16,3-2 1 15,1 0-1-15,2-3-7 0,5 0 1 0,3 0-6 0,4 0-2 16,2 1 0-16,-2 0-7 0,4 2-11 16,1-1-34-16,4 2-74 0,-2 3-171 15,-8 0-425-15,-6 3-134 0</inkml:trace>
  <inkml:trace contextRef="#ctx0" brushRef="#br0" timeOffset="94348.5008">1117 7356 0 0,'0'0'268'0,"0"0"-235"15,0 0-49-15,0 0-17 0,0 0-12 0,0 0 14 16,0 0 32-16,0 0 29 0,0 0 15 15,-19 125-2-15,28-92-12 0,2 2-5 0,1 0-8 16,3 2-2-16,-1 1 4 0,2-4 0 0,-1-2 2 16,-3-3 1-16,4-3-4 0,-4-4-2 15,0-5-4-15,-1-4 0 0,-3-3-6 0,-2-5-1 0,-2 0-4 16,-2-4 28 0,1-1 58-16,-2 0 73 0,-1 0 90 0,0 0 46 0,0-1-50 0,0-5-82 15,-5-4-86-15,2-2-82 0,-4-6-9 0,1-4 0 16,-4-4 2-16,0-4 2 0,0-3 2 15,-4-4-1-15,4-2 1 16,-2-3 2-16,0 1-1 0,-1 0 4 0,3 3-1 0,-1 3 1 16,1 2 2-16,3 6 1 0,-1 4-6 0,6 5-1 0,-4 4-2 15,5 3-4-15,1 5-16 0,0 2-50 0,0 4-80 16,3 0 9-16,2 2 22 0,6 0 50 16,-1 3 88-16,5 2-3 0,0 4 8 0,1 0-3 0,0 1-1 15,3 4-1-15,0 0-2 0,1-1 3 16,0 1-1-16,-3-4 0 0,1-1 1 0,-1-3 7 15,0-3 3-15,-3-4 6 0,-2-1 4 0,-2 0 5 16,0 0 13-16,-1-6 12 0,-3-3 11 16,-1-2 2-16,2-4-5 0,-4-2-12 0,3-5-11 15,-3-1-7-15,-1-1-12 0,-1-2-2 16,-1-1-7-16,-1-2-1 0,1 2 1 0,0 1-5 0,-2-1-2 16,-1 4-3-16,0 5-7 0,1 5-9 15,1 4-16-15,1 4-40 0,0 4-65 0,1 1-19 16,7 0 4-16,0 2 34 0,0 4 65 0,6 4 27 15,0 3 15-15,3 3 7 0,1 2 5 16,1 4 6-16,0 2 3 0,4 4 3 0,-1 0-5 16,-1 1-33-16,0 0-80 0,1-1-112 0,1-3-178 15,-2-4-180-15,-4-8 337 0,-5-4 228 0</inkml:trace>
  <inkml:trace contextRef="#ctx0" brushRef="#br0" timeOffset="94758.4768">1821 6806 0 0,'0'0'0'0,"0"0"103"15,0 0 300-15,0 0-21 0,0 0-107 0,0 0-33 16,0 0-59-16,0 0-67 0,0 0-106 16,0 0-126-16,0 0-46 0,0 0 26 0,0 0 61 15,-37-43 76-15,47 62 42 0,4 5-6 16,0 4-11-16,4 2 7 0,2 7 1 0,-2 0 2 0,3 3-1 15,0 0-8-15,-1 3-6 0,1 2-1 0,-3-2 1 16,1 1-2-16,-1-3 3 16,-1-3-6-16,2-2-1 0,-6-2-4 0,6-4-9 0,-7-3-7 15,4-4-12-15,-4-3-20 0,-1-1-34 16,-1-4-68-16,0-3-80 0,-3-4-102 0,-3-2-120 16,3-2 47-16,-5-3 394 0,-2-1 0 0</inkml:trace>
  <inkml:trace contextRef="#ctx0" brushRef="#br0" timeOffset="95142.8724">2323 6489 543 0,'0'0'113'0,"0"0"6"0,0 0 19 0,0 0-27 15,0 0-44-15,0 0-37 0,-118 15-22 16,98 4 0-16,1 5-2 0,5 1 4 0,-3 2-9 16,6 1-8-16,2-1 3 0,7 1-9 0,-2-3 4 15,2 1 1-15,2-3-1 0,0 0 5 0,6-3-2 16,-2-2 1-16,4-2-2 0,1-3 0 0,2 0 6 16,-1-4 12-16,8 0 13 0,-4-2 9 15,5-1 1-15,0-3-6 0,2 0-5 0,0-1-5 16,1-1-5-16,-1 1-4 0,2-1-1 0,-6 1-7 15,1 1-2-15,-2 3-2 0,-4-1-11 16,-3 4 1-16,-3-1 7 0,2 3 10 0,-6 1 18 0,-1 4 10 16,-1-1 5-16,0 3 2 0,-3 3 0 15,-5 2-2-15,0 3-1 0,-4 0-3 0,-1 3-9 16,0-2-16-16,-4-1-44 0,1-3-75 0,1-4-97 16,0-4-167-16,0-4-175 0,5-5 280 0,2-2 270 15</inkml:trace>
  <inkml:trace contextRef="#ctx0" brushRef="#br0" timeOffset="95738.0706">1953 6078 794 0,'0'0'411'0,"0"0"-388"15,-129-32-19-15,84 30 0 0,5 2-4 16,-1 6 0-16,3 9-3 0,-3 4-11 0,0 7 2 16,-1 5-7-16,0 3 5 0,-4 6 2 0,0 2-2 15,-3 4 7-15,-1 1-5 16,4 9-3-16,-2 0-2 0,1 3-4 0,2 1 9 15,0 1 18-15,5 3 15 0,-1-2 13 0,5 5 1 16,1-3-6-16,0 2-8 0,5 0-3 0,1 0-3 16,3 2-2-16,3 1-2 0,4 3-3 0,2-2 5 0,3 0 2 15,3-1 4-15,7-2 2 0,4-4-8 16,4-2-3-16,11-4 0 0,6-2-2 16,4 1 2-16,8-4-1 0,8-1 0 0,7-2 4 0,7-3 4 15,6-4 1-15,6-3 2 0,9-6-3 0,1-5-2 16,8-6 4-16,3-4-5 0,4-7 0 15,2-1-3-15,1-9-10 0,5 0 1 0,-1-15-5 16,0-7-3-16,0-11-1 0,0-8-3 0,-6-10-4 16,-2-7 3-16,-4-6 1 0,-8-8 4 15,-2-5 9-15,-6-3 6 0,-4-5 10 16,-10-3 5-16,1-7 7 0,-9 0 7 0,-7-3 6 16,-10-1 2-16,-6-4 6 0,-12-1 0 0,-5 1 5 15,-10-3 5-15,-7 0-3 0,-6 2 5 0,-14 3-3 0,-9 7-5 16,-5 6 5-16,-9 9-7 15,-10 7 0-15,-5 10 2 0,-9 10-17 0,-5 10-15 0,-4 12-15 16,-7 11-22-16,-3 14-6 0,-10 7-9 16,-5 23-10-16,-11 17 0 0,-5 21-11 0,-9 17-30 15,-4 18-90-15,-2 11-215 0,36-20-372 16,33-30-151-16</inkml:trace>
  <inkml:trace contextRef="#ctx0" brushRef="#br0" timeOffset="98242.7391">21571 4329 0 0,'0'0'0'0,"0"0"0"0,0 0 0 16,0 0 0-16,0 0 0 0,0 0 0 0,0 0 0 16,0 0 0-16,0 0 0 0,0 0 0 15,0 0 0-15,-105-115 0 0,102 110 0 0,2-2 0 16,-1 0 0-16,0-1 0 0,-3-1 0 0,3 1 0 16,-4 0 0-16,2-1 0 0,-4-1 0 0,1 1 0 15,-4 0 0-15,0 0 0 0,-1 0 0 16,-3 0 0-16,-3-2 0 0,-1 1 0 0,-1 0 0 15,0 2 0-15,-2-1 0 0,0 1 0 16,-1 0 0-16,-1 1 0 0,2 1 0 0,-2 1 0 0,0 0 0 16,-2 0 0-16,-3 3 0 0,-1 2 0 15,-1 0 0-15,-1 0 0 0,-1-1 0 0,1 5 0 16,0 2 0-16,-4 2 0 0,-2 0 0 0,-1 2 0 16,-2 0 0-16,-2 3 0 0,-1 0 0 15,-1 3 0-15,1 0 0 0,-3 0 0 0,-1 3 0 16,1 0 0-16,1 2 0 0,-4 2 0 15,5 2 0-15,-5 0 0 0,0 4 0 0,1 1 0 16,-2 1 0-16,1 4 0 0,-1-1 0 0,3 5 0 16,3-1 0-16,4 1 0 0,0 3 0 0,3-1 0 15,6 3 0-15,2-1 0 0,6 0 0 0,-1-1 0 16,7-2 8-16,0-1 0 0,3-1-6 0,4 0-6 16,4 1-2-16,4-2 6 0,2 2-2 15,2-1-1-15,0-1 3 0,7 1-2 0,2-1 3 0,1 3 4 16,1-3 2-16,5 1 4 0,-1-3 2 15,1 0 11-15,4-1-2 0,3-3 0 0,1-1 7 16,5-4-4-16,1-3 7 0,4-3 4 0,1-1 2 16,5-3 9-16,0 0 7 0,8-4 5 15,0-2-1-15,4-2-6 0,0-2 0 0,6-4-4 16,0-2 0-16,2 2-2 0,2-7-3 16,2-1 0-16,2-5-2 0,2 0 1 0,1-2-2 15,-4-1-4-15,2-3-3 0,-7 1-2 0,-2-2-5 16,-4 1 0-16,-6-3-2 0,0 0-1 0,-5-3-1 15,0 0-1-15,0-3 2 0,-4-1 4 0,2 1-1 16,-2-2 5-16,-6 1-1 0,3 0 0 16,-6-1 5-16,0-4 1 0,-3 3 4 0,-1-4 4 15,-3-1 4-15,-2 2 5 0,-6-4 1 0,3-1 3 16,-8-2-5-16,0-1-3 0,-4 1-1 0,0-3 0 16,-6-1-4-16,-1 0-1 0,-3-4 2 15,-9-2-12-15,0 1-1 0,-8 0 0 0,0 0-17 16,-4 5 8-16,-5-2 4 0,-2 2-6 0,-2 3 9 0,-4-1-13 15,-3 5-15-15,-4 1-6 0,-7 3-7 16,-2 5-5-16,-11 5-3 0,-7 3-5 0,-10 8-6 16,-12 6-2-16,-11 4 3 0,-9 15-1 15,-14 6-18-15,-5 12-67 0,-9 13-169 0,33-10-459 16,35-9-148-16</inkml:trace>
  <inkml:trace contextRef="#ctx0" brushRef="#br0" timeOffset="106520.28">17424 7236 0 0,'0'0'0'0,"0"0"0"15,0 0 0-15,0 0 0 0,0 0 0 0,0 0 0 16,0 0 0-16,0 0 0 0,0 0 0 0,0 0 0 0,0 0 60 16,0 0 33-16,-27-89-15 15,21 84 9-15,2 1 10 0,-4-1-8 0,4 1-7 16,-3 0-23-16,-1 0-22 0,-1 1-11 0,0 2-11 0,0-2 1 15,-1 0 3-15,-2 1 0 0,0 0 4 16,0 1-2-16,1 1-2 0,0 0 7 0,-1 0 1 16,0 0 0-16,4 0-1 0,-2 0-6 15,1 3-11-15,0 0-10 0,-1 2-13 0,0-1-10 16,3 1 1-16,1 2 1 0,-3 0 2 16,1 1 4-16,2-2-2 0,0 3 1 0,-1-1 2 0,2 0 4 15,-2 1 7-15,-1 0-2 0,3 1 1 0,-3-2-4 16,0 3-3-16,1 1 4 0,2-2-4 15,-3 1 1-15,1 1-4 0,2 0-1 0,-2 0 2 16,3 1 7-16,-3 1 5 0,3-1 2 16,0 3 3-16,0 0-2 0,2-2 0 0,-1 1 0 0,0-1 0 15,3 0 2-15,2-2 3 0,-2-1 0 16,0 1 0-16,4-1-2 0,-2 1-3 0,3-2 3 16,1 0 1-16,1-1 3 0,-2 1 3 0,2-1-1 15,1-1-3-15,0-1-1 0,-1-1 0 16,1-1 6-16,1-2 4 0,2 2 5 0,-2-1 2 15,0-3 0-15,2-1 2 0,-2 0-1 0,-1 0 6 16,4 0-1-16,-1-2-1 0,0-3 0 0,1 0-7 16,0-1-1-16,5-1-5 0,-4-1 0 0,4-1 0 15,-1 1-1-15,0-4-1 0,2 0-1 0,-3 1-1 16,2-2 3-16,-1 0 0 0,-1 0 2 16,-3 0 0-16,1 3 4 0,-5-3 4 0,2 1 2 15,-2 1 13-15,-4 0 8 0,-1-1 7 0,-1 1 2 16,-2-1-13-16,0 1-5 0,-1 0-7 0,1 1-5 15,0 1-2-15,0-1-6 0,-1 1-6 0,-2 3-1 16,0-2 2-16,2 3 0 16,0 1 1-16,0 3-3 0,0 1-15 0,1 0-21 15,0 0-32-15,-2 0-31 0,2 0-15 0,0 0-13 0,-2 0-5 16,2 0 3-16,-1 0 1 0,1 3 37 16,0 2 36-16,0 3 30 0,-1 0 25 0,1 2-4 15,0 2-1-15,-1 2-2 0,2 3 0 0,-1 3 1 16,0 2 1-16,0 0 0 0,1 5-1 15,-1-2-1-15,3 3 3 0,0 2 2 0,-1-1 3 16,-2 4-1-16,4 1 2 0,-1-1 2 0,-1 0-2 0,0 0 2 16,2-3 4-1,0-1-3-15,-2-1 2 0,0-2 1 0,3 1-4 0,-2-3 5 0,1-1 1 16,1-1-8-16,1-2-12 0,-1-2-28 16,2-2-51-16,-3-1-71 0,4-2-92 0,0-3-116 15,-2-4 63-15,-1-2 294 0</inkml:trace>
  <inkml:trace contextRef="#ctx0" brushRef="#br0" timeOffset="107038.4556">17777 7445 0 0,'0'0'0'0,"0"0"0"0,0 0 0 16,0 0 0-16,0 0 0 0,0 0 0 16,0 0 0-16,0 0 0 0,0 0 0 0,0 0 0 0,0 0 0 15,0 0 0-15,0 0 0 0,0 0 0 16,-13-31 0-16,12 33 0 0,0 3 0 15,0 2 0-15,-4 3 0 0,2 4 160 0,-5 2-21 0,4 6-35 16,-3 1-42-16,3 0-27 0,-2 5-12 16,3 0-2-16,0 1-2 0,0 2 0 15,3-1-4-15,1-1-3 0,-1-4 3 0,5 0 0 16,0-3 2-16,3-2 4 0,1-2 2 0,1-3 2 16,0 0 3-16,2-3 3 0,2-1 2 15,2-4 3-15,1-2 0 0,2-2 1 0,0-3 2 0,0 0 0 16,1-3-2-16,0-4 0 0,1-2 0 0,-2-5 2 15,1-3 1-15,0-2-2 0,-4-2 1 0,-2 0-3 16,0-3 8-16,-4-2 9 0,-3-3 3 16,-2-3-1-16,-4-3-7 0,-2 0-10 0,-4 0-4 15,-5 3-3-15,-1 3-1 0,-2 2-7 0,-5 4-10 16,-2 2-12-16,1 5-14 0,-2 1-12 0,-1 4-14 16,-2 4-8-16,-1 3-7 0,-2 4-5 0,1 0-3 15,-3 6-10-15,1 6-37 0,3 2-126 16,-1 4-230-16,11-4-88 0,4-3 553 0</inkml:trace>
  <inkml:trace contextRef="#ctx0" brushRef="#br0" timeOffset="108353.2257">17950 7129 0 0,'0'0'0'0,"0"0"0"16,0 0 0-16,0 0 0 0,0 0 0 0,0 0 0 0,0 0 0 15,-44-125 0-15,35 110 0 0,3 1 50 16,-4 0 108-16,1 2-21 0,-3-2-21 0,-1 0-6 15,1 2-9-15,-1-1-15 0,-4 2-18 0,1 1-12 16,0 2-6-16,-2 0 1 0,-1 2 4 16,-1 0-3-16,0 2 1 0,-2 1-8 0,0 2-7 15,-6 1-4-15,3 0-18 0,-4 5-17 0,-3 3-14 16,-6 4-8-16,-1 5 5 0,-3 3 7 16,-2 1 4-16,-3 4 6 0,-4 2 3 0,2 0 3 15,-3 3 5-15,1-2-2 0,0 4 1 0,0 2-2 0,2-2-3 16,5 2-2-16,4-1 0 15,1-3-2-15,7-1 0 0,2-1 0 0,9-1-2 0,0-1-1 16,2 0-3-16,5 0-1 0,0 0-1 0,4 2 1 16,3-2 0-16,1 3-2 0,4 2 0 0,-1-1 0 15,3 3 0-15,5 0 6 0,3-1-1 16,2 2 5-16,5-1 0 0,3-1 1 0,3 0 3 16,4 2 1-16,5-3 5 0,4 1 1 15,4-1 1-15,6-2 3 0,3-1 0 0,6-3 0 0,2-1-1 16,4-6 0-16,5 0-5 0,5-4 1 15,-1-2-3-15,2-2-3 0,4-5 1 16,-2 0 2-16,1-5 1 0,5 0 0 0,-3-7 2 0,4-6-3 16,-6-2 4-16,4-6 5 0,-5-3 1 0,-3-5 4 15,-4-1-1-15,-2-3-3 0,-5-4 5 0,-6 1 3 16,-2-3 5-16,-9-1 8 0,-5-2 11 16,-9-3 5-16,-7-3 17 0,-5 0 10 0,-12-4-1 15,-3-1 1-15,-10-3-18 0,-12 1-20 0,-10-2-18 16,-10-3-22-16,-9 4-13 0,-13 1-11 15,-7 2-3-15,-7 7-6 0,-11 4-8 0,-8 9 1 16,-1 4 0-16,-9 8 2 0,-4 8 5 0,-2 11-2 16,-7 13 1-16,1 16-30 0,-6 12-137 0,31-5-290 15,32-9-392-15</inkml:trace>
  <inkml:trace contextRef="#ctx0" brushRef="#br0" timeOffset="116050.6874">14937 8175 0 0,'0'0'0'15,"0"0"0"-15,0 0 0 0,0 0 0 0,0 0 0 16,0 0 0-16,0 0 0 0,0 0 0 15,0 0 0-15,0 0 0 0,0 0 0 0,0 0 0 16,-59-36 0-16,59 35 0 0,-2-1 0 0,0 2 2 16,-1-1 68-16,2 1 7 0,0-1 20 15,0 0 11-15,-2 1 13 0,2-1 2 0,0 1-18 16,-1 0 2-16,2 0-17 0,0 0-8 0,0 0-12 16,0 0-23-16,0 0-17 0,0 0-19 0,0 0-16 15,0 0-11-15,0 0-13 0,0 0-3 0,0 0-4 16,0 0-3-16,0 0 1 0,0 0 0 15,0 1-6-15,0 4 30 0,0 2 23 0,0 2 20 0,2 5 24 16,0 1-11-16,1 4-10 0,-2 3-3 16,1 0-4-16,2 2-2 0,-1 1-1 15,-1 4-6-15,2-1-4 0,1 1-3 0,-2-2-3 16,2 1-2-16,-1-1-1 0,0-1 4 16,0 2-2-16,-2-2 3 0,2 1 0 0,-3-1-4 0,3 0 2 15,-3 1 0-15,-1-1 0 0,0-1 4 16,0 1-5-16,1-1 4 0,-1-1 1 0,-1 0-3 15,-2-2 6-15,1 2 0 0,-1-2-2 0,-1 1 2 16,1-2-5-16,2 0 0 0,-3-3-1 0,2 0-2 16,0-3 2-16,0 2-1 0,-1-2 2 0,1-3-3 15,2 1 3-15,-1-2 1 16,-2 1 0-16,2-3 2 0,0 1-5 0,1-3-2 0,0-1 0 16,-1-1-3-16,1-2 3 0,0 1 1 0,0-1-1 15,0 1 2-15,0-1-1 0,0 1-1 16,0-3 0-16,0 3 0 0,0 1-1 0,0 0 0 15,1-1 0-15,-1 2-1 0,0 1 3 16,0 0-2-16,0 1 2 0,0 1 1 0,0-1-3 16,0 1 0-16,-1 0 0 0,-1-1-3 15,1 2 1-15,1-1 2 0,0-1-2 0,0 1 2 0,0-1-1 16,0-2-3-16,0-1-3 0,0-2-1 0,0 0-6 16,0 0-2-16,0 0-5 0,0-3-11 0,0 0-14 15,0 1-20-15,0-1-25 0,0 0-34 16,0 0-38-16,0 0-38 0,0 0-48 0,0-1-158 0,-1-2 314 15,0 2 90-15</inkml:trace>
  <inkml:trace contextRef="#ctx0" brushRef="#br0" timeOffset="116433.088">14622 9133 0 0,'0'0'0'0,"0"0"0"16,0 0 0-16,0 0 10 0,0 0-20 0,0 0 10 15,0 0 0-15,0 0 0 0,0 0 0 0,0 0 30 16,0 0 12-16,0 0-9 0,0 0 2 0,0 0 4 16,26 127 7-16,-19-113 4 0,3 0-5 15,-2-1-2-15,1 0-7 0,-1-2-7 0,0 1-5 16,3-2-4-16,-2-1 3 0,0-4 8 0,2 0 13 15,-1 0 14-15,1-4 9 0,0-1 8 0,2 0 0 16,0 0 0-16,0-3 2 0,4-2 5 16,-1-3 6-16,2-3 5 0,0-2 2 15,3 0-7-15,0-3-11 0,-1-3-14 0,2 1-9 0,1-5-2 16,-2-2 0-16,1-3-6 16,-1 0-1-16,-1-3-6 0,-2 0-6 0,0 0 0 0,-1 1-8 0,-3 5-7 15,-1 0-6-15,-2 4-12 0,0 2-12 16,-1 1-30-16,0 3-79 0,2 2-167 0,-6 4-306 15,-1 3-341-15</inkml:trace>
  <inkml:trace contextRef="#ctx0" brushRef="#br0" timeOffset="118984.5176">10401 9401 0 0,'0'0'0'0,"0"0"0"16,0 0 0-16,0 0 0 0,0 0 38 0,0 0 46 16,0 0-29-16,0 0-10 0,0 0 3 0,0 0 0 0,0 0 1 15,0 0 1-15,-35-76 0 0,27 73 8 0,5 0 6 16,-4-2 2-16,2 1 8 0,-3 0 1 16,-1-1 3-16,1 1 0 0,0-3 3 0,-2 4-3 15,-1-5-2-15,-1 3 2 0,-1-2-2 0,2 0 1 16,-3 0-5-16,-1 0-11 0,3-2-13 15,-5 2-14-15,4-1-8 0,-5 0-7 0,3-1-9 16,-3 1 2-16,-1-1 4 16,1-1 1-16,-2 1-3 0,2 1-6 0,-3 0-6 0,-3 0-4 15,4 2 4-15,-3 2 3 0,-1-1 0 0,-1 0 3 16,2 2-2-16,0-1 3 0,-2 2-3 0,3 1-5 16,-2 1-1-16,-1-1-3 0,3 1 2 0,-5 0 2 15,3 0 1-15,-4 0 0 0,5 0-3 0,-5 2-2 16,2 0 0-16,0 1 1 0,-2-2 2 15,1 4 0-15,-2-1 1 0,-1 1-3 0,0 1-3 16,-3-2 1-16,1 3 0 0,-1 0 1 16,-1 0-1-16,-3 3-3 0,0 1 2 0,1 0-1 0,0 0 3 15,1 0-1-15,2 0 1 0,-2 1-2 0,2 0-1 16,0 0-1-16,-1 2-2 0,0-1-1 16,3 2 1-16,2 0-1 0,1 0-1 0,-1 3 0 15,3-1-1-15,-3 2 3 0,3 1 0 0,0 0 3 16,1-1 0-16,0 0 0 0,3 4 2 0,-3-3-1 15,0 4 3-15,3-2 2 0,-4 3 2 16,3-1 0-16,0-1-4 0,1-1-3 0,4-2-5 16,-1 0-1-16,4 0 0 0,-1-1-2 0,5 2 1 15,-1 0-2-15,0 0 1 0,2 1 0 0,1-1-2 16,-1 2 2-16,3-1-2 0,-1 0-2 0,3 1 2 16,0 1-3-16,3 0 5 0,-1 3 4 15,2-1 3-15,1 1-1 0,0-1-1 0,5 0-4 16,3 0 1-16,-1-2 2 0,3 0 0 15,1 0 2-15,2-1 3 0,-1 2-2 0,3-1 0 16,-1 0 5-16,6 0 1 0,-3-2 6 16,3 0-3-16,1-1 1 0,3 0-3 0,-2 0-1 15,6-1 3-15,-1-1 0 0,2 1 1 0,-1-1-3 16,5 3 0-16,-1-2 0 0,3 0-1 0,4-1 3 16,-2-1-2-16,3 1 1 0,1-2 0 0,4-1-2 15,-2 0 1-15,6 1 2 0,-5-1 2 0,3 0 3 16,-1-2 0-16,2-2 0 0,0-2 0 0,2 1-3 15,1-2-1-15,-3-2 1 16,3-1 2-16,2-1-2 0,-1 2-1 0,0-3 1 0,2 1-3 16,2 0 2-16,-4 1-2 0,0 2-2 0,0 0-2 0,-2-1 0 15,0 1 2-15,0 1-1 16,1 2 0-16,-2 0 2 0,1 0-2 0,2-2 1 16,0 0 1-16,0 1-1 0,5-3 4 0,-2 1 2 15,2-5 4-15,-2 2-1 0,3-1 2 16,-6-1-3-16,5-2-2 0,-1 1 2 0,0-2 4 15,-1 0 2-15,-2 0 3 0,5-4-3 0,0-1-2 16,-2 1 2-16,5-1-1 0,0-2 1 0,1 0-2 16,2 0-4-16,-1-1 2 0,1-1-1 0,2 2 1 15,-1-1 3-15,5 1 1 0,-1-1-1 0,3 1 0 16,0 3-5-16,0-3-1 0,0 1 0 16,-1 1-1-16,0 0 2 0,-1-2 1 0,-2 1-4 15,-3-2 4-15,0 1 1 0,0 1 0 0,0-3 3 16,-3 1 2-16,3-1 1 0,-3-1 2 15,-1 0 1-15,-1 0-4 0,-4 0 1 0,0-1-1 0,-3 0-1 16,-1 0 0-16,-3 1-1 0,-3-1 1 16,0-1 3-16,-3-1 0 0,-4 2 0 0,-1-2 0 15,-2 2 0-15,-4-1-1 0,-2-1 7 0,-3 0 1 16,-1-1 7-16,-3-1 5 0,-3 0 1 16,-1-2 2-16,-2 2-2 0,0-1 2 0,0-3-2 15,-3 0-2-15,3-3-7 0,-4 2-2 0,1-1-3 16,-2-3-3-16,-2 2 3 0,-1-3-3 0,-2 1-1 15,2-1 0-15,-3-1-7 0,-3 1 1 16,-1 0 2-16,1 0-1 0,-3-1 3 0,-1 0-2 16,1 3-2-16,-2-2 1 0,0 0-3 0,-7 1 1 15,3-1-2-15,-1-1 0 16,-4 1-3-16,1-3-1 0,-2 0 0 16,-2 0-4-16,2-3 2 0,-4-1-2 0,0-3-2 15,-3 1 3-15,-2 0-3 0,-1-1 1 0,-4 1-2 0,-3-3 2 0,0 1-2 16,-4 3-1-16,0-2 1 0,-3 0-6 0,-1 2 1 15,-2 0 4-15,-2 1-2 0,0 4 2 0,-5 2-2 16,1 1-3-16,-3 2 0 0,2 1 0 0,-5 2 3 16,0 3-1-16,-3 0-1 0,1 2 1 15,-2-1-2-15,-3 2 2 0,-2-1 4 0,-1 1 0 16,-1-2 5-16,0 1-3 0,-6 0-4 16,2-2 1-16,-5 5-4 0,-7 0 3 0,-6 1 0 0,-8 1 0 15,-8 3-3-15,-8 1 0 0,-7 6 1 16,-12-1-4-16,-8 5 3 0,-7 8-3 0,-12 3-2 15,-7 7-4-15,-5 7-5 0,-10 4-2 16,-3 5-2-16,-4 6-1 0,-3 2 0 0,1 6-9 16,10 3-7-16,4-1-9 0,16 5-14 15,14 0-33-15,18 1-83 0,14 0-194 0,36-13-394 0,27-14-105 0</inkml:trace>
  <inkml:trace contextRef="#ctx0" brushRef="#br0" timeOffset="124541.6876">17441 9648 0 0,'0'0'0'0,"0"0"0"0,0 0 0 15,0 0 0-15,0 0 0 0,0 0 0 16,0 0 0-16,0 0 0 0,0 0 0 0,0 0 0 15,0 0 0-15,0 0 0 0,-85-35 0 0,73 35 0 16,0 2 0-16,-2 3 0 0,3 1 0 16,-1 3 0-16,-4 0 0 0,4 3 0 0,-1 0 0 15,0 2 0-15,-2 1 0 0,4 0 0 0,0 2 0 16,-1-1 0-16,0 2 0 0,2 0 0 0,-1-2 0 16,4 2 0-1,-2-1 0-15,0-1 0 0,1-1 0 0,4-2 0 16,-2-2 0-16,4 1 0 0,1-3 0 0,-1 0 0 0,2-2 0 0,0 0 0 15,0-1 0-15,0-1 0 0,0-2 0 0,3 1 0 16,0-1 0-16,4-1 0 0,2 0 0 16,2 0 34-16,0 1 24 0,6-1 14 0,-2-2 7 15,6 0-7-15,2 0-18 0,2 0-16 0,3 0-12 16,0 0-9-16,2 0-8 0,1 1-6 0,2 2-4 16,-1 1 0-16,-2 0 1 0,0 2-1 15,-3-1 2-15,-1 3-2 0,1 2 0 0,-3-1 1 16,-3 3 0-16,-1 0 3 0,0 1 1 0,-4 0-3 15,-3 0 1-15,-2 0 1 0,-3 1-2 0,-3 0 4 16,2-2 3-16,-4 2 2 0,1 0 0 16,-4-2 0-16,0 1 3 0,0-2 4 0,-5 1 9 15,-4 1 10-15,3-2 6 0,-9 2 5 16,1 0 4-16,-4-2 1 0,-3 2 0 0,-1-3 1 16,-4 1-3-16,4-3-2 0,-4 1-2 0,1-3 0 0,1-1 8 15,-3-4 5-15,5-1 4 0,-2 0-1 16,0-1-10-16,3-2-6 0,2-3-3 0,1-1 6 15,3-1 5-15,0 0 1 0,3-5-5 0,2 2-18 16,5-3-17-16,1 2-19 0,2-3-17 0,2-1-8 16,4-1-17-16,5-3-3 15,5-3-2-15,3-2 4 0,2 0 13 0,4-2 8 0,0 1 8 16,0 0 6-16,4 0 0 0,-1 2 2 16,-1-2 0-16,-1-1-1 0,3 1 5 0,-5-2 2 15,5-1 3-15,-5 2 5 0,0 0-2 0,-2 1 4 0,-1 1 5 16,-7 5 7-16,-2 1 9 0,-2 3 11 15,-6 3 9-15,0-1 0 0,-2 1 10 16,0 2-5-16,-2 1-8 0,-6 1-6 0,2-1-22 16,-5 2-26-16,-5 1-22 0,-2 2-25 0,-3 3-18 0,-1 2 0 15,-6 1 6-15,-2 7 18 0,-2 4 16 16,-1-1 12-16,-2 5 8 0,-1 2 5 0,5 0 0 16,1 1-1-16,1 0-19 0,8-1-43 0,0 0-65 15,2 1-97-15,8 1-112 0,1-3-95 16,5 1 436-16,0-7 6 0,4-3 0 0</inkml:trace>
  <inkml:trace contextRef="#ctx0" brushRef="#br0" timeOffset="124984.6452">18060 9648 0 0,'0'0'0'15,"0"0"0"-15,0 0 0 16,0 0 0-16,0 0 0 0,0 0 0 0,0 0 0 16,0 0 0-16,0 0 0 0,0 0 0 0,0 0 0 15,0 0 0-15,0 0 0 0,0 0 0 0,15 30 0 16,-21-13 0-16,-2 5 0 0,-2 1 0 16,0 5 0-16,2 1 0 0,-4 3 0 0,5 0 0 0,1-3 0 15,-1 2 0-15,5-5 0 0,2 0 0 0,0-4 0 16,1-1 0-16,6-1 7 15,1-1 6-15,-2-3 6 0,6-1 6 0,0-1 3 0,0-1 3 16,3-2 5-16,1-4 8 0,2-1 17 0,-2-3 17 16,3-3 11-16,3 0 4 0,2-3 2 15,-3-6-7-15,2-1 3 0,-2-4 3 0,-1-1-7 16,1-4-1-16,-2-1-8 0,0-1-6 0,-1-2-3 16,-4-1 0-16,-2-2 2 0,-3 0-3 0,1-3 5 15,-5 2-1-15,-2-2-2 16,-3 3 2-16,0 2-7 0,-9 3-5 0,0 1-10 0,-3 2-20 0,-5 4-19 15,2 0-18-15,-6 2-14 0,0 2-14 16,-5 2-12-16,3 2-9 0,-5 3-1 16,-3 3 6-16,-1 0 8 0,-3 6-3 0,2 2-27 15,0 3-66-15,2-2-106 0,1 4-122 0,2-1-138 16,7-3 202-16,11-3 303 0</inkml:trace>
  <inkml:trace contextRef="#ctx0" brushRef="#br0" timeOffset="125518.5127">17742 9169 123 0,'0'0'218'0,"0"0"-153"16,0 0 31-16,-126-99 17 0,98 83-6 15,-1 4-28-15,1 5-59 0,4 3-29 0,-5 3-11 16,-1 1 1-16,-2 1-6 0,-6 7 1 15,0 2 8-15,-2 3 16 0,-1 3 28 0,-2 0 30 16,0 4 22-16,-4 2 10 0,4-1-10 16,-2 4-15-16,2 0-16 0,2 4-13 0,3 3-9 0,2 4-10 15,0 3-7-15,4 5-6 0,6 3-1 16,-1 2-4-16,7 5-1 0,3-2-1 0,4 4-3 0,3 2 2 16,8 1-3-16,2 0 0 15,0-1-1-15,10 0 0 0,1-2 1 0,3-2-2 0,5-1 2 16,6 0 2-16,-1-1-2 0,7-1 3 15,4-2 2-15,5-3 6 0,5-1 7 0,6-5 4 16,5-2 4-16,5-1-1 0,5-5-2 0,6-2 5 16,4-6-1-16,2-4 4 15,6-2 2-15,3-9-2 0,3-4 5 0,2-4 3 0,0-2 3 16,-1-9 0-16,0-6-4 0,-3-7-1 0,-4-3 1 16,-2-6 1-16,-3-2-1 0,-5-5 3 0,-3 0 4 15,-4-4 3-15,-10-2 9 0,-1-1 7 16,-9-6 11-16,-4-3 3 0,-8-4 0 0,-3-5 1 15,-4-7-8-15,-7-5 1 0,-11-3 4 0,-8-5 1 16,-4-3 7-16,-17 0-1 0,-12 3-11 16,-11 4-10-16,-16 4-14 0,-10 8-13 0,-18 7-12 15,-14 8-11-15,-14 10-11 0,-16 11-9 0,-13 16-5 0,-19 16-4 16,-12 14 0-16,-18 21 3 0,-3 16-29 16,-8 13-78-16,0 14-138 0,1 9-295 0,57-18-420 15,46-21 292-15</inkml:trace>
  <inkml:trace contextRef="#ctx0" brushRef="#br0" timeOffset="132083.9962">11414 11561 0 0,'0'0'0'0,"0"0"0"15,0 0 0-15,0 0 0 0,0 0 0 0,0 0 0 16,0 0 0-16,0 0 0 0,0 0 0 0,0 0 0 16,0 0 0-16,0 0 0 0,15-105 0 15,-15 99 0-15,0 0 0 0,-5 1 0 0,2-1 123 16,-3 1 0-16,2-1-19 0,-4 0-13 0,0 0-11 16,3 0-8-16,-3 0-11 0,-2 1-21 15,0 0-14-15,0 1-4 0,-2-1-4 0,-1 1 3 16,-3 0-2-16,3-2-4 0,-5 2-2 0,0-2 7 15,-2-1 9-15,1 0 12 0,-2-1 8 0,-1-1 3 16,1 0 1-16,2-2-5 16,-2 0-6-16,0-1 2 0,0 0-7 0,-1-1 1 0,0 1 1 15,-3 1-13-15,2-2-2 16,-4 3-5-16,2-1-11 0,-2 3 6 0,1-2-10 0,-3 3-4 16,1 0-3-16,-5 0-8 0,1 2 2 0,-3 1 1 15,1 1 1-15,-3 2-1 0,1 0 1 0,-2 1-2 16,-5 0-4-16,-1 0 7 0,0 3 2 0,2-1 7 15,0 2 8-15,2-2 0 0,3 1 0 16,3 1 0-16,0-1-4 0,0 1 1 0,3 0-1 16,1 1-1-16,0 0-1 0,0-2-1 15,0 2-1-15,2-1 1 0,-3 2 3 0,3-1-1 16,-2 1 0-16,0 1-2 0,1 0-6 16,-1 2 4-16,-1 2-2 0,-1 1 1 0,1 0 5 0,-4-1-7 15,6 2 0-15,-1-2-1 0,4 0-3 16,-3 0 3-16,7 2 1 0,-4-1-2 0,3 1 1 0,1 0-2 15,-1 1 1-15,1 2 0 0,-2 0 3 16,2 0-2-16,0 3 1 0,-3-1 0 0,1 1-5 16,-1 0 5-16,-1 1 0 0,2-1 3 15,-2 1 4-15,0 1-5 0,0-2-1 16,-1 0-1-16,4-1-1 0,-1 1 1 0,-1 1 0 0,-1 0 0 0,0 1 0 16,3 1-1-16,-3 2-2 0,3 0 1 15,-2-1 1-15,2 3 0 0,2 1-2 16,-1 0 1-16,2 2-3 0,1 1 2 0,0-1 0 0,5 2 1 15,-3-2-1-15,5-1-1 0,-1 0-1 0,4-1-1 16,-4 1 1-16,5 1 0 0,-2 1 2 16,1 0 1-16,-1 1-1 0,1 0 2 0,1 0-1 15,0 1 0-15,3 0 2 0,0-3-6 0,1 2 1 16,3-2-2-16,0-1-1 0,2-1 3 16,-1 1 1-16,0 1 2 0,1 0 1 0,6 1 0 15,-3-1-1-15,4 0 1 0,1 0 1 0,0-2-2 16,2 0 1-16,1-2-1 0,0 0-2 0,5-4 3 15,-1 3-1-15,1-2 4 0,3 0 1 0,-1 0-1 16,3 1 2-16,-1-1-2 0,3 0 0 16,0 0 3-16,2 0 0 0,0-2 1 15,4 1 0-15,-1-1 1 0,1-1-2 16,-2 0 3-16,0-1 1 0,2 0-4 0,-2 1 1 0,2-3-3 16,0 1 0-16,2-2 2 0,-1 2-1 15,4-2 0-15,0-1 0 0,-3 2-3 0,5-2 1 0,-2 1-1 16,5-1 2-16,2-2 5 0,3 3 0 0,0-1 1 15,4-2-1-15,2 1 1 0,0-2 0 0,1 1 1 16,4-2 2-16,-2-2-3 0,4 1 3 16,-3-4 2-16,3 1-2 0,1-2 5 0,0 0-3 15,2-1-1-15,-2-2 1 0,6 2-4 0,-3-3 1 16,0 0-1-16,-1 0 0 0,-2 0 0 16,-2 0-3-16,2-3-1 0,1 2 3 15,-2-1 1-15,-1 1 0 0,3-3-1 0,-1 0-1 0,4-2-2 16,3 1 4-16,-3-1 1 0,0-2 0 15,3-1 3-15,-2 0-2 0,-1 0-2 0,5 1 0 16,-5 0-5-16,7-1 4 0,-5 0-1 0,4-2 0 16,0 1 3-16,0 0-3 0,-3 0 1 0,2 2-3 15,-5-1 1-15,-1 3-3 0,-1-3 0 0,-2 1 1 16,-4 0-2-16,2-1 4 0,-6 2 2 0,1-1 1 16,-2-2 4-16,0 1-2 0,0 1 2 0,-6-1 0 15,5-1-2-15,-7 1 6 0,0-3 1 16,0 1 4-16,0-1 5 0,-4-2 0 0,-1-1 1 15,0 0-1-15,-3 0-1 0,-2 0 0 0,1-1-2 16,-2 0 0-16,0 0-7 0,-2-1 1 0,-1-1 0 16,0 2-3-16,-6 0 8 0,2 0-1 15,-1 0 0-15,-1-1 0 0,-2 2-5 0,2-2-3 16,-1 1 0-16,-2 1 7 0,-1-2 2 0,-4 2 8 16,0 1 1-16,-1-4-3 0,0 1 3 15,-2-2-5-15,-1 0-2 0,1-3 1 0,-3-1-8 16,0-2 5-16,-2-2 0 0,0 2-4 15,-3-2 7-15,-3 0-7 0,0-1 2 0,0 0 1 0,-2-3-5 16,-5 0-1-16,1-1-4 0,-2 0-2 16,-1-2-1-16,-3 2 3 0,1-1 0 0,-4-1-1 15,1-1-1-15,-2 1-3 0,1 1-2 0,-3 1 1 16,-1-1-3-16,0 0 1 0,-2 0-2 0,0-1-1 16,0-1 2-16,0 1 0 0,0-1 1 0,0 2-1 15,-1-1-1-15,-1 1-2 0,-2 1 0 0,-1 2 0 16,-1-3-3-16,-3 1 2 0,0 1-1 15,-5 1-4-15,0 0 4 0,-6 1-4 0,0 0 0 16,-1 1 2-16,-6 0-1 0,3 0 3 16,-4 3 1-16,-1 0-2 0,-3-1 5 0,-3 3-1 15,3 2-1-15,-2-2 2 0,-2 1-3 16,-2 1-1-16,-1 1-1 0,-2 1 0 0,-2 0-2 0,-7 1 1 16,-1 1 0-16,-7 3 0 0,-3 0 0 15,-8 5-1 1,-3 3-4-16,-7 2 1 0,-6 3-3 0,-5 2 0 0,-7 7 2 0,-5 4 0 0,-2 4 3 15,3 2-2-15,4 4 0 0,6 5-5 16,10 3-12-16,9 2-27 0,8 7-88 0,9 7-108 16,6 7-194-16,23-9-414 0,17-13-81 0</inkml:trace>
  <inkml:trace contextRef="#ctx0" brushRef="#br0" timeOffset="133762.1086">14286 13039 0 0,'0'0'0'0,"0"0"0"0,0 0 0 0,0 0 0 16,0 0 0-16,0 0 0 0,0 0 0 16,0 0 0-16,0 0 87 15,0 0 67-15,0 0-38 0,0 0-36 0,-55-64-29 0,55 64-5 16,0 0-5-16,0 0 0 0,0 0 5 0,0 0-3 15,0 0-4-15,0 0-5 0,0 0-11 0,0 0-14 16,0 0-7-16,0 0-11 0,0 0-10 16,2 0-7-16,1 0 21 0,2 1 20 0,1 1 19 15,3 0 17-15,4 1-9 0,2-1-10 0,3 2-4 0,5 0-5 16,1 0-8-16,3 1-3 0,3 0-2 16,6-1 5-16,1 2 3 0,5-1 2 0,2 1-1 15,4-1-6-15,2 1-1 0,3 1-3 0,3-2-1 16,0 2 2-16,5-1-2 0,-3 0 1 15,3 1-1-15,3-1 0 0,-4 0 4 16,5-2 1-16,-2 1 3 0,2-1 1 0,-2 1-2 0,3-1 0 16,-1 1 2-16,3-2 5 0,3 1 3 0,0-2 6 15,2 1 2-15,0-1-5 0,-1 0 2 0,2 0-4 16,-1-1-2-16,1 1 5 0,-2-1-6 0,2-1 0 16,-1 1 1-16,3-1-2 0,-5 0 5 15,0 0 1-15,-5-2-3 0,1-2 2 16,-5 0-3-16,0 0 3 0,-1-2 4 0,1 1 2 15,-2-4 1-15,0 4-3 0,-2-4-3 0,-4 0-6 0,-2 0 5 16,-4 1 2-16,-4 0 4 16,-4-1 6-16,-1 0-2 0,-1 0 2 0,-5-2 1 15,-3 2-3-15,0-1 4 0,0-1 2 0,-5 0 1 0,-1-1-1 16,-1 1-4-16,0 1-2 0,2-3-4 16,-4 0 0-16,2-1-9 0,1-1-4 0,2-1-6 15,0-1-4-15,0 0 2 0,3-2-4 16,2 0 1-16,-1-1 2 0,0-3-7 0,0 1 3 15,-4 1-1-15,1 1-2 0,1-2 3 0,-3 0 1 16,2 0-2-16,0-1 1 0,-2-1 0 0,1 1 1 16,-2-2 0-16,-1 2-1 0,-3-3 0 0,1 2 2 15,-3 1-1-15,1 0-1 0,-2 1 7 16,-4-1 0-16,-2 0 4 0,0 2 4 0,-1-3-5 16,0 1-4-16,0 0-2 0,-2 1-1 0,0-2 0 15,-3 0 2-15,4 1-2 0,-7-1-4 16,4-1 2-16,-3-1 0 0,-3-1 3 0,0-1 1 15,0-1-6-15,0 2 1 0,-3-2-3 0,-4 0-7 16,2 0 5-16,-5-1-1 0,1 1 0 0,-6-2 6 16,4 2-7-16,-1-2-1 0,-7 1 2 15,4-1 0-15,-6 2 0 0,-2 0 0 0,0 0-4 16,0 1-5-16,-5 1 3 0,-2 0-1 0,-1 2 1 0,-1 0 3 16,0 1-2-16,-3 1 2 0,1 0-1 15,0 1-1-15,-3-1 2 0,-1-1-2 0,2 1 3 16,-4 2-1-16,2 0-3 0,0 1 0 0,3 2-2 15,-3 2 1-15,-2 1 1 0,0 1-1 16,-2 2-1-16,-2 0-3 0,-3 3 1 0,-2-1-1 16,-3 2 3-16,0 2 2 0,-1 0-2 0,-4-1 1 15,-2 3 0-15,-1 2-2 0,-1 1 3 0,-3 1 1 16,1-1 1-16,1 2 2 0,-6 3-1 0,5 1 1 16,-3 0-1-16,1-1 2 0,1 4-1 15,2-2 0-15,4 1-1 0,2 1-3 0,2 1 0 16,7-1-3-16,0 3 1 0,2 2-1 15,0 0-5-15,3 4 2 0,-2 3 0 0,0 0 0 16,1 4 7-16,-2 0-2 0,1-1 2 0,1 4 2 16,2-2-3-16,0-1 2 0,0 0-1 0,1 1-1 15,4 0 2-15,2 0-2 0,3 0-1 16,3 1-4-16,4-2 0 0,0 4-3 0,4 0 0 16,-1 0 2-16,4 2 0 0,-1 2 0 0,2 3 0 0,2 0-3 15,2 3 2-15,2 1 0 0,0 3 3 16,2 0 4-16,3 1-5 0,2 0-2 0,0 0-2 15,3-2-1-15,0 0 2 0,0-4 0 16,8 2 0-16,0 0 1 0,3-2 1 0,2 1 0 0,7-2 0 16,1-3 0-16,6 2 1 0,4-2 6 15,6-2 6-15,8 0 6 0,6-1 5 0,10-2 4 16,10-3-2-16,7 0 0 0,8-2-7 16,8 0-21-16,7 0-53 0,8 2-154 0,-26-7-404 15,-25-7-765-15</inkml:trace>
  <inkml:trace contextRef="#ctx0" brushRef="#br0" timeOffset="144544.344">15809 12471 0 0,'0'0'0'0,"0"0"0"0,0 0 0 0,0 0 0 0,0 0 0 16,0 0 0-16,0 0 0 0,0 0 0 0,0 0 162 15,0 0-35-15,0 0-35 0,0 0-37 16,5-17-31-16,-5 17-28 0,0 0-30 0,0 0-15 16,0 0-13-16,0 0 1 0,0 3 48 15,0 1 48-15,-1 2 48 0,-4 2 29 0,1 2-18 16,-1 1-22-16,-1 2-21 0,-1-1-8 0,0 0-2 16,0 1-3-16,-2 0 2 0,-1 0-5 0,-1-2 0 15,1 2-7-15,-3 0-4 0,-2-2-1 16,3 2-10-16,-6 0 1 0,4 1-3 0,-4 3-1 15,3 0 5-15,-2 1-8 0,-3 2 2 0,4 1-1 0,-3 1 1 16,2 1 2-16,-3 0-1 0,-1 1-1 16,2-2-5-16,-4 2 1 0,4 1 3 15,-3 0-3-15,0 0 9 0,-2 2-4 0,2-1 2 16,1 0 1-16,-3-1-5 0,0 1 0 0,1-4 0 16,0 1-1-16,0-2 0 0,0 2 1 0,1-2-4 15,0 1 2-15,0-2 1 0,1 1 3 16,2-3 3-16,1 0 4 0,0-1 2 0,1 0 2 15,-1 2 3-15,1 0-10 0,-2 1-1 0,0 1-2 16,-2 4-1-16,0 1 3 0,0 3 4 0,0 2-2 16,0-1 3-16,-3 1 1 15,2-1 3-15,-3 0 3 0,1-3-1 0,1 3 0 0,-1-2-4 16,1-1-2-16,2-2-3 0,1-1-1 0,1-2 0 16,1-3 1-16,3-1 0 0,-1-2 1 0,2-4 1 15,1 0 0-15,1-3-2 0,2-1 0 0,0-1-4 16,2 0-3-16,1-1-3 0,0-1-2 15,2 0 2-15,-1-1-2 0,2 0 1 0,-1 0-3 16,2 0-5-16,1 0 4 0,-1-1-1 0,1 0 1 16,0 0 2-16,1-2-4 0,0 2 0 0,0-2-4 15,1-1-3-15,0 0 1 16,0 0-1-16,0 0-3 0,0 0-3 0,0 0-15 0,0 0-11 0,0 0-14 16,0 0-18-16,0-1-18 15,0-2-28-15,0 0-77 0,0-3-111 0,2-2-133 16,-1-3 47-16,-1 3 393 0,0 1 0 0</inkml:trace>
  <inkml:trace contextRef="#ctx0" brushRef="#br0" timeOffset="145001.2884">14566 13355 0 0,'0'0'0'15,"0"0"0"-15,0 0 41 0,0 0 195 16,0 0-157-16,0 0-180 0,0 0-51 0,0 0 49 16,0 0 103-16,0 0 0 0,0 0 0 0,0 0 0 15,0 0 0-15,0 0 0 0,-4 65 0 16,4-45 0-16,-2 2 42 0,-3 4 18 0,-1 4 13 16,-4 2 2-16,0-2-7 0,-1 5-3 0,-3 0-9 15,1-3-8-15,-1 4-5 0,0-6 0 16,1 4-10-16,2-5 0 0,1-1-11 0,-1-3-3 15,3-3 0-15,2-3-3 0,1-1 1 0,2-3-7 16,-2-2-1-16,3 0-4 0,1-2-1 0,0-2-2 0,1-2-2 16,0 0 4-16,0-3 5 0,4 0 11 15,1-1 16-15,1-1 34 0,1-1 38 0,3-1 34 16,4 0 11-16,3-3-15 0,5-4-29 0,3 0-33 16,3-2-17-16,6-2-18 0,1 0-13 15,1 0-5-15,1 1-6 0,4-3-2 0,2 2 0 16,1-1-3-16,0 0-3 0,1-1-1 0,1 1 2 15,-4 1-4-15,-1 2 0 0,-3 2-2 16,-6 1-3-16,-2 1 4 0,-3 2-2 0,-4-1 1 16,-3 3-1-16,0 0-3 0,-7 1-3 0,2 0-5 15,-2 0-12-15,-2 0-18 0,1 2-49 0,0 2-126 16,0 1-270-16,-3-1-255 0,-4-1 432 16</inkml:trace>
  <inkml:trace contextRef="#ctx0" brushRef="#br0" timeOffset="149352.5506">18232 12469 0 0,'0'0'0'0,"0"0"0"16,0 0 0-16,0 0 0 0,0 0 0 16,0 0 0-16,0 0 0 0,0 0 0 0,0 0 0 15,0 0 0-15,0 0 0 0,0 0 0 0,0 2 0 16,0-2 0-16,0 0 0 0,0 1 0 16,0-1 0-16,0 0 0 0,0 0 0 0,0 0 0 15,0 1 0-15,0-1 0 0,0 0 0 16,0 0 0-16,0 0 0 0,0 2 0 0,0-2 0 15,0 0 0-15,0 1 0 0,0-1 0 0,0 0 0 16,0 0 0-16,0 0 0 0,0 0 0 0,0 0 0 16,0 0 0-16,0 0 0 0,0 0 0 0,0 0 0 15,0 0 0-15,0 0 0 16,0 0 0-16,0 0 0 0,0 0 0 0,0 0 0 0,0 0 0 0,0 0 0 16,0 0 0-16,0 0 0 0,0 0 0 15,0 0 0-15,0 0 0 0,0 0 0 0,0 0 0 16,0 0 0-16,0 0 0 0,0 1 0 0,0-1 0 15,0 1 0-15,5 0 0 0,-1 2 0 16,0-1 0-16,2 0 0 0,1 2 0 0,-1-1 0 16,2 2 0-16,1 0 0 0,0 1 0 0,-1 0 0 15,-3 0 0-15,2-1 0 0</inkml:trace>
  <inkml:trace contextRef="#ctx0" brushRef="#br0" timeOffset="156512.0743">11902 13640 0 0,'0'0'0'16,"0"0"0"-16,0 0 0 0,0 0 0 0,0 0 0 15,0 0 0-15,0 0 0 0,0 0 0 0,0 0 0 16,0 0 0-16,0 0 0 0,0 0 0 0,16-53 0 16,-16 53 0-16,1-2 0 0,-1 1 0 0,0 0 79 15,0 0 32-15,0 1 7 0,0-2 6 16,0 2 4-16,0 0-18 0,0-1-24 0,-1-2-20 15,-1 2-16-15,-2-2-2 0,3 0-2 0,-4 0-12 16,0 0-11-16,-1-1-6 0,-1 1-8 16,-1-2-2-16,-2 1 0 0,-1-1-7 0,1 0 1 15,-4 1 0-15,-2-1-1 0,1-1 8 0,-2 2 2 16,-2-2 3-16,1 0 4 16,1 0-3-16,-1 0-2 0,-2 0-2 0,0-2-3 15,0 2-2-15,-2 0 1 0,0-2 1 0,-4 0-3 16,2-1 2-16,-5 1-3 0,0 0-1 0,-3 0 4 0,0 0-4 15,-5-2 1-15,3 2 1 0,-4-1-3 16,-1 0 6-16,-4-2 4 0,0 1 7 0,-1 1 15 0,1-2 10 16,1 3 2-16,-1-2-5 0,2 2-8 15,0 0-7-15,-3 0-3 0,7 0-3 0,-3 2-4 16,2 0-1-16,-3 2 1 0,2 0-4 16,1 0 4-16,4 2-6 0,-6 1-4 0,2 1-4 0,1 0-4 15,-3 0 2-15,-5 4 1 0,4 1-1 0,-2 1 1 16,2 0-1-16,-1 2-1 0,0 1 1 15,1-1-1-15,1 1 2 0,0 0 2 0,0 0-1 16,1 1 1-16,-1 0 0 0,0 1-2 16,3 1 2-16,1-1 0 0,-1 1-2 0,2 0 0 15,-3 1-2-15,5 1 0 0,-4-1 1 0,5 3 0 16,2-1-1-16,-1-1 1 0,4 0-1 0,0 1 0 16,-2 0 0-16,1 0 0 0,2 1-2 15,-1-1 3-15,-1 2-2 0,0-2 0 0,2 2 3 16,-2 1 0-16,1-2-2 0,-3 2 4 0,3 1-4 15,-3 1 0-15,1 0 2 0,0 1-2 0,1 0 2 16,-1-1 0-16,2 1 0 0,-2-2-3 16,6-1 2-16,-3-1-4 0,5 0 0 0,1-1 2 15,0-2-2-15,5 3 1 0,-3 0 0 0,3-1-3 0,0 2 4 16,3-1-5-16,-2 1 2 0,3 2 3 16,-2-1-4-16,1 1 3 0,2-1-2 0,0 2-3 15,0 0-4-15,2 0 1 0,2 1 0 0,0 3 1 16,0 1 3-16,1 0 1 0,4 0 2 15,-2-1 0-15,2 1 1 0,1-3-1 0,0 3-3 16,1-1 1-16,2 1 4 0,-1 0-1 0,6 1 6 16,-1 2-2-16,0 0-4 0,2 1 3 0,3 0-4 15,1 0 2-15,2 3 1 0,-1 0 0 16,2-1 3-16,-3 1 0 0,5 2 3 0,-3 1-3 16,2 0 0-16,1-1 1 0,1 2-4 0,0-1 3 15,2 2-2-15,1-4 1 0,-3 0 3 16,2-2-2-16,-1-2 1 0,0 1 0 0,1-2-2 15,1 1 1-15,-2-2 0 0,5 1 0 0,1-2-1 16,-1 1 4-16,2 1 0 0,2-2-3 0,1 0 4 16,0 1-1-16,1-1 1 0,1 0 4 15,3-2-2-15,1-2 0 0,2 0-3 0,3-1-2 16,1-3 6-16,-1-1-3 0,4-1 3 0,1-2 3 0,2-1-4 16,-2-1 4-16,2-2-1 15,1-2 2-15,1-1 2 0,1-2-2 0,1-1-1 16,0-1-2-16,4-3 0 0,1-1 0 0,3 0 1 15,2-2 4-15,0-3-4 0,5 0 3 0,-3-2-1 16,4 0-3-16,-3 0 5 0,5 0-4 0,-2-2 3 16,2 1-2-16,0-2-1 0,3 1 1 0,-1 0-2 15,1-2 1-15,-2 0 1 0,1-1 1 16,0-1 0-16,0-2 0 0,-1-1 1 0,-1-2 3 16,3-2 1-16,-2-2 2 0,3-2-2 15,-2 0-2-15,-1-2-2 0,-5 1-2 0,0 0 4 16,-5-3-2-16,-1 4 0 0,-5-2 0 15,2 1-1-15,-3-1 2 0,-4-2 0 0,1 2 3 16,-2-2-5-16,-5 0 6 0,0 0 3 0,-1-2 0 16,-6-2 7-16,1-3-1 0,-7-1 4 0,-4-2 5 15,-4-1-1-15,-5-1 6 0,-4 0 0 0,-4-4 0 0,-5-1 5 16,-2-3-13-16,-4 2-1 0,1-4-8 16,-7-3-6-16,0 2-1 0,-6 0-6 0,-1-3 4 15,-3 2-5-15,-4-1 1 0,-2-3 0 0,-3 1-4 16,1-1 5-16,-2 1-5 0,-3 2 4 15,1 1 1-15,3 0-2 0,-5 4 2 0,-3 1-1 16,2 1-2-16,-3 3 2 0,-2 3 1 0,2 2-3 16,-4 1 0-16,-1 2-3 0,-2 0-3 0,-4 2 0 15,-1 1-3-15,-3 2-1 0,-6 2-1 0,1 2-1 16,-10 3-1-16,-1 3 1 0,-3-1 0 16,-5 0 1-16,-2 3 2 0,1 2-2 15,-4 1-1-15,-2 4-1 0,0 1 2 0,0 3 2 0,-2 2 12 16,-1 3 3-16,-5 2 1 0,-1 1-5 15,-2 10-13-15,-4 4-2 0,-4 4-3 0,-6 5 0 16,-1 6 2-16,-5 5-1 0,-7 5 0 0,-1 6 2 16,-4 6-1-16,-3 3 2 0,-1 5 0 15,-3 2-6-15,7 5-5 0,3 3-11 0,9 2-15 0,9 6-11 16,9 0-20-16,12 3-25 0,12 7-67 16,14 3-114-16,17-20-298 0,19-21-668 0</inkml:trace>
  <inkml:trace contextRef="#ctx0" brushRef="#br0" timeOffset="158003.1497">18281 14860 0 0,'0'0'0'0,"0"0"0"0,0 0 0 0,0 0 0 15,0 0 0-15,0 0 114 0,0 0 66 16,0 0-5-16,0 0-8 0,0 0-11 0,0 0-24 16,0 0-32-16,-48-53-32 0,48 53-34 0,0 0-19 15,0 0-10-15,-1 0-4 0,1 0 1 0,0 0 2 16,0 0 3-16,0 0 0 0,0 0 1 0,-1 0-1 16,1 0-6-16,0 0-3 0,0 0-9 15,0 0-7-15,0 0-5 0,0 1 22 16,3-1 37-16,8 1 32 0,5-1 36 0,4 0 3 0,5 0-15 15,7-4-14 1,5-3-20-16,9-2-18 0,6 1-10 0,8-3-10 0,3-1 2 0,5-2-1 16,6 0-1-16,1-2-1 0,6 0-2 15,6 1-2-15,3-2-3 0,3 1 4 0,2 0-5 16,6 1-1-16,-2 3 0 0,1-2-4 0,-3 3 0 16,2-1-1-16,-4 1 2 0,3 2 1 15,-2-1-3-15,-1 2 0 0,-3-1 2 0,-3 0 1 16,-4 0 3-16,-4 1 1 15,-5 1-2-15,-7 1-2 0,0 1-2 0,-8 0 0 0,-3 2 0 0,-4 1 0 16,-5-2 2-16,-5 2-2 0,-4-2-1 0,-4 2 0 16,-6 0-1-16,-5-1 4 0,-2 2 2 15,-4-2 5-15,-4 0 5 0,-3 1 5 0,-2 0 7 16,-2-2 5-16,-3 3 4 0,1-2-1 0,-3 1 0 16,1-2-3-16,0 2-5 0,-1-2-1 0,-1 2-8 15,0-1-3-15,0 3-2 0,0-1-6 0,-1 0-2 16,0 0-2-16,-1-1-2 0,0 2-1 15,2-1 1-15,-2 0-2 0,0 1-3 0,0-1-2 16,0 1-8 0,0 0-3-16,0 0-6 0,0 0-8 0,0-1-6 0,0 1-11 0,0 0-18 15,0-2-23-15,0 2-28 0,0-1-25 0,0 0-72 0,-2-1-92 16,0-2-98-16,-2 0-151 0,0-2-21 16,-2-1 571-16,1 1 0 0,2 1 0 0</inkml:trace>
  <inkml:trace contextRef="#ctx0" brushRef="#br0" timeOffset="158228.0448">21069 14091 0 0,'0'0'0'0,"0"0"27"0,0 0 313 16,0 0-71-16,0 0-82 0,0 0-62 0,0 0-49 15,0 0-44-15,0 0-27 0,0 0-18 0,0 0-6 16,0 0 8-16,0 0 4 0,0 0 8 16,115-70 2-16,-86 82-7 0,1 3-2 0,0 3-2 15,0 2 0-15,-2 3 1 0,-2 1-10 0,-3 4-1 16,-4 2 5-16,-6 2 11 0,-2 2 29 15,-9 3 20-15,-1 0 22 0,-6 1 20 0,-12 6 10 0,-7 2 9 16,-12 8-2-16,-9 5-4 16,-14 9-20-16,-9 7-16 0,-10 7-25 15,-10 7-48-15,-4 5-108 0,21-22-394 0,23-22-628 0</inkml:trace>
  <inkml:trace contextRef="#ctx0" brushRef="#br0" timeOffset="160123.9828">22257 13892 0 0,'0'0'0'0,"0"0"0"0,0 0 0 0,0 0 0 16,0 0 0-16,0 0 0 0,0 0 0 15,0 0 0-15,0 0 0 0,0 0 0 0,0 0 0 0,0 0 0 16,4-121 1-16,-4 115 199 0,0 0-31 0,0 0-20 15,0 1-12-15,0 2-12 0,-2-1-16 16,0 0-17-16,2 1-8 0,-2 1-3 0,1-1-6 16,0 1-4-16,1 1-6 0,-1-1-5 0,1 0 1 15,-1-1-2-15,1 2 5 0,0-1-1 16,-2 1-4-16,2-1-5 0,0-1-9 0,0 1-7 0,-1-1-7 16,1 0-2-16,0-1-3 0,0 1-3 15,0-1-1-15,0 1-4 0,0-1 2 0,0 0 2 16,1 3 5-16,-1-2 7 0,0 1 2 15,0 1 2-15,0 0-1 0,0 1-8 0,0 0-5 0,0 0-10 16,0 0-10-16,0 0-6 0,0 0-7 16,0 0-5-16,0 0-3 0,0 0-7 0,0 0-9 15,0 1-10-15,0 1 5 0,-1 2 9 0,1 1 14 16,-2 4 16-16,2 2 1 0,2 3 1 16,-4 3-3-16,2 3 1 0,-3 3-2 0,2 3-1 15,-1 4 6-15,-1 1-2 0,0 2 2 16,0 1-3-16,0 0 1 0,1 0-2 0,0-2-1 0,0 1 0 15,3-5-2-15,-2 0 3 0,1-4-1 16,1-3 3-16,-1-4 4 0,0-2 0 0,0-4 2 0,0-2 0 16,0-4-3-16,1-1 4 15,-1-3 14-15,2-1 30 0,-1 0 34 0,-1 0 30 0,0 0 5 16,1-6-31-16,0-3-33 0,1-6-38 16,-1-3-22-16,0-5 6 0,2-6 0 0,-1-4 2 15,2-5-3-15,0-3-3 0,2-4 3 0,-1-1-2 16,3-3 0-16,0-1 2 0,3-1-3 15,0-2-2-15,1 1 1 0,1-3-3 0,2 0 3 0,-1 2 0 16,0 5 1-16,2 1-3 0,-2 8 2 16,0 4-4-16,-2 5-2 0,-1 7 3 15,0 6-7-15,-2 4-7 0,0 4-15 0,-1 4-10 16,1 4-5-16,1 1 5 0,3 3 15 0,-1 5 10 16,4 5 3-16,-2 1 5 0,-2 8-3 15,3 1 3-15,-1 7 5 0,-2 4 2 0,2 5 1 0,-3 3 0 16,0 2 2-16,1 4 0 0,-3 0 1 0,1-4 3 15,-1-2-5-15,4-3 1 0,-3-4-4 16,1-3-5-16,-1-3-6 0,-2-2-20 0,-1-4-32 16,-2-1-45-16,-3-2-66 0,1-3-76 0,-3-2-84 15,0-2-121-15,-5-2-157 0,1-2 310 16,0-5 306-16</inkml:trace>
  <inkml:trace contextRef="#ctx0" brushRef="#br0" timeOffset="160304.613">22471 13876 0 0,'0'0'0'0,"0"0"0"0,0 0 341 0,0 0 26 16,0 0-33-16,0 0-61 0,0 0-73 0,0 0-56 16,0 0-60-16,0 0-38 0,0 0-23 0,0 0-5 15,0 0-2-15,0 0-6 0,52-124-3 16,-19 112-3-16,3-1 0 0,2 1-2 0,1-1 0 16,4 1 3-16,0 1-3 0,-1 2-1 15,0 1-9-15,-3 1-23 0,-3 2-44 0,-3 0-73 16,-5 2-89-16,-4 2-138 0,-3 1-184 0,-8 0 109 15,-6 0 450-15</inkml:trace>
  <inkml:trace contextRef="#ctx0" brushRef="#br0" timeOffset="160966.1019">22818 14530 0 0,'0'0'0'0,"0"0"0"0,0 0 0 0,0 0 0 0,0 0 0 15,0 0 0-15,0 0 0 0,0 0 0 16,0 0 0-16,0 0 0 0,0 0 0 0,0 0 0 15,0 0 0-15,-22 118 1 0,21-97 29 0,1-3-1 16,0-1-8-16,0-2-5 0,0-3 18 0,0 0 8 16,2-4 14-16,0-1 9 0,-1-4-4 15,1-1 17-15,-1-2 47 0,1 0 56 0,-1 0 64 16,-1 0 38-16,0-1-32 0,1-4-70 16,-1-5-76-16,4-4-70 0,0-4-26 0,-1-6 4 15,2-4-3-15,0-3-1 0,3-5 9 16,-2-1-6-16,-1-1-1 0,4-1-2 0,-1-1-6 0,0 2 2 15,-1 2 1-15,1 2 1 0,1 3 0 0,-4 8-2 16,1 3-6-16,0 5-10 0,-1 6-10 0,-1 2-29 16,2 4-18-16,-1 0-11 0,0 3-8 0,2 0 15 15,0 3 10-15,1 4 10 0,-1 1 12 16,-1 3 7-16,-1 5 12 0,-1 2 10 0,-1 1 1 16,0 2 6-16,-2 0-3 0,-1-3 1 15,2-1 0-15,0-2 1 0,-1-2 4 0,1-1-3 16,1-2 4-16,-1-2-4 0,2-1 0 0,1-1 3 15,3 0-3-15,-1-1 6 0,2 0 0 0,1-1 1 16,5-1 5-16,-2 1-3 0,5-1 2 16,2 2-4-16,0 0-7 0,0 0-1 0,0 1 2 0,0 1 5 15,-2 1 0-15,-2 2 2 0,2-2-3 16,-6 3-2-16,1 0 5 0,-6 1-4 0,-1-1 4 16,-2 0 5-16,-4 0-1 0,1 0 13 15,-3 0 14-15,-7 2 14 0,-4 0 11 0,-7 3-3 16,-7 2-13-16,-4 0-10 0,-5 2-12 15,-5 0-5-15,-1-2-1 0,-3-1-7 0,0 1-4 0,0-2-14 16,3-2-20-16,2 2-44 0,4-2-76 0,2-1-146 16,4 3-263-16,9-5-48 0,9-4 606 15</inkml:trace>
  <inkml:trace contextRef="#ctx0" brushRef="#br0" timeOffset="161379.3181">23106 15412 783 0,'0'0'293'0,"0"0"-225"0,0 0 3 0,0 0-3 16,0 0-19-16,0 0-6 0,0 0 11 16,0 0 26-16,0 0 20 0,0 0-1 0,0 0-20 15,0 0-29-15,0 0-25 0,-108-78-13 0,90 78-11 0,2 8-4 16,-5 2-2-16,-4 4 2 0,0 4-1 16,0 2-2-16,0 1 2 0,-1 3 2 0,4 0 8 15,2 1 2-15,2-3-2 0,6-1-4 16,1-1-7-16,5-3 7 0,2 0-2 15,1-1 7-15,3-1 3 0,0 0-2 0,3 0 7 16,3 1 3-16,3-2 1 0,3 0 3 0,2 0-2 0,3-1-1 16,4-3-3-16,3-2 9 0,6-2-1 0,4-3 0 15,3-2-4-15,3-1-20 0,2-1-21 16,3-4-46-16,-1-3-60 0,-2 1-91 0,-2 2-131 16,-7 2-214-16,-6 0-123 0,-14 2 603 0</inkml:trace>
  <inkml:trace contextRef="#ctx0" brushRef="#br0" timeOffset="161839.0238">22827 16373 0 0,'0'0'143'0,"0"0"138"0,0 0 14 0,0 0-109 16,0 0-71-16,0 0-24 0,0 0-36 0,0 0-22 15,0 0-26-15,0 0-20 0,0 0 1 0,0 0 2 16,0 0 12-16,0 0 9 0,-11 27-1 16,11-9 4-16,0 4-3 0,0 3 4 0,0-2-1 0,0 3-8 15,1-3-2-15,3-1-3 16,1-4-1-16,-1-3 3 0,2-2-5 0,1-3-12 15,-2-2-25-15,2-1-39 0,-4-1-60 0,3-1-90 0,-2-3-115 16,0-1-77-16,-2-1 420 0,1 0 0 16,-3 0 0-16</inkml:trace>
  <inkml:trace contextRef="#ctx0" brushRef="#br0" timeOffset="162074.1139">22867 16272 0 0,'0'0'39'16,"0"0"464"-16,0 0-103 0,0 0-152 0,0 0-109 15,0 0-78-15,0 0-45 0,0 0-27 16,0 0 0-16,0 0 9 0,0 0 6 0,0 0 2 16,0 0-3-16,127-77 1 0,-98 89-4 15,0 5 2-15,1 5-3 0,-2 4 2 0,-5 2 5 16,-1 5 3-16,-5 2 6 0,-5 1 3 0,-4 1-2 16,-2 1 4-16,-4 2 5 0,-4-2 14 0,-5-1 12 15,-8-2 7-15,-8-1 0 0,0-1-9 16,-8 0-6-16,-4 0-12 0,-3-1-5 0,-3-2-5 15,-2 1-9-15,-2-3-9 0,0 1-22 0,0-4-44 16,3 0-60-16,2-4-114 0,6-6-203 0,10-3-261 16,8-6 383-16</inkml:trace>
  <inkml:trace contextRef="#ctx0" brushRef="#br0" timeOffset="163729.5448">21775 13500 294 0,'0'0'32'16,"0"0"-15"-16,0 0-1 0,0 0-7 0,0 0-9 15,0 0 6-15,0 0 22 0,0 0 47 16,0 0 47-16,0 0 30 0,0 0 0 0,0 0-41 16,0 0-51-16,0 0-54 0,-5-65-59 0,5 65-32 15,1 2 8-15,2 3 13 0,-1 1 32 0,1 4 25 16,2 5-1-16,1 5 6 0,2 5 4 0,-1 7 19 16,0 3 0-16,2 7-6 0,-2 6-3 15,1 6-8-15,-4 6-8 0,2 9 5 16,0 10 17-16,-1 10-9 0,0 10 18 0,0 8-3 0,0 6-6 15,1 7 12-15,-1 5-4 0,3 8 22 16,-2 2 5-16,3 2 0 0,2 2 7 0,0-2-9 0,4 0 1 16,0-2 3-16,2-1 4 0,1-4 1 15,-1-8-2-15,-3-9-1 0,1-8 3 16,-1-8-11-16,2-3-1 0,-1-2-9 0,1 0-17 0,0-2 6 16,-2-5-10-16,-3-5 1 0,-2-5-8 15,1-5-12-15,-3-6-3 0,1-3-5 0,3-2 8 16,-4-2-1-16,2-1 1 0,-5-5-3 15,1-4-3-15,-2-8 4 0,0-4-1 0,-3-6 2 16,1-1 0-16,0-6-4 0,1-4 5 0,-1-5-3 0,0-6 3 16,-1-3 8-16,0-2 3 0,1-1 14 15,-1-1 13-15,2 0 10 0,-2 0 9 0,1 0-1 16,-1 0-5-16,1 0-11 0,-1 0-9 16,1 0-13-16,1 0-10 0,-1-2-1 0,0 1-7 15,0 0 1-15,1 1 2 0,0-3-5 0,4 0 7 0,3-1-2 16,0-4 1-16,2 1 5 0,3-2-5 15,2-1 3-15,3-1-4 0,2 2-2 16,1-1 1-16,3 1-4 0,2-2 9 0,1 2-5 16,0 0 2-16,1 0 0 0,1 0-8 0,4 0 4 15,0-2-1-15,3 1 4 0,0-1-2 0,5 1 1 16,2-1 0-16,2 0-3 0,1-5 4 0,6 3 2 16,0 0-2-16,6-1 3 0,1 2-3 0,3-1-5 15,4 1 3 1,0 1 0-16,2-1 5 0,2 1 1 0,1 2-4 0,-2 1-1 0,1 2-4 15,1 0 1-15,-5 2 2 0,-2 2 1 0,-3 1 1 16,-2 1-3-16,-8-2 4 0,-3 1-3 16,-3-1 0-16,-6-1 7 0,-4-1-3 0,-4 1 0 15,-3-2-2-15,-6 0-4 0,-2 0 1 0,-2-1 5 16,0 1 8-16,-4-2 0 0,0 0 4 0,-1-2 0 16,1 0-3-16,-3-1 6 15,2-1-1-15,-1 1 4 0,-5 1 3 0,3-1-4 16,-4-1 1-16,1-1 3 0,-1 0 0 0,-3-3 5 0,2 1 3 0,-2-4-2 15,2-2-5-15,-3-3-3 0,-1-1-6 16,1-2-2-16,-1-4 3 0,-1-2-3 0,-1-5 0 16,1-4-4-16,-2-4-3 0,0-5 3 15,1-7-4-15,-2-4 1 0,1-7-1 0,-3-3-5 16,2-7 2-16,-2-6 3 0,-1-7 0 0,0-2 0 16,-1-8-1-16,-2-5-2 0,-1-3-3 0,-3-3 6 15,1-4 0-15,-3 1 1 0,-1 1 3 16,-1-2-8-16,-1 1 2 0,-2 1-1 0,0 2 1 15,-1 5 4-15,2 4-4 0,0 5 1 0,0 2-1 16,1 4-2-16,0 4 1 0,1 1-2 16,-2 4 0-16,0 5 1 0,3 4 0 0,-2 3 3 15,4 2-2-15,-1 4-1 0,-1 0-1 0,5 3 2 16,0 3 1-16,-1 3 1 0,5 4 2 0,-3 3 0 16,1 2-2-16,1 4 3 15,-3 4-3-15,5 0-1 0,-3 3 8 0,2 1-9 0,2 4 0 16,-2 3-3-16,3 1-7 0,-4 5 9 0,5 2-1 15,-3 2 0-15,1 3 2 0,2 1-3 0,-1 3-1 16,1 0 0-16,-1 4 1 0,2-2 0 0,1 3 2 16,-2 1-3-16,0 2-1 0,1 1 1 0,0 0-2 15,-1 0 2-15,0 0 3 0,2 1-4 0,-5 1-3 16,3 0-2-16,0-2-8 0,0 2 2 16,0-1 0-16,-4 0 1 0,2 0 1 15,-3-1 0-15,-4 1 0 0,-3 1-1 0,-3 0 3 0,-4 0-1 16,-7 1 2-16,-2 3 1 15,-2-1 0-15,-2 0 2 0,-4 1-1 0,2 1 0 16,-3 0 3-16,-2 1-4 0,0 1 2 0,-2 0 3 0,-1 0-5 16,0 0 7-16,-3 1 1 0,1 0-2 15,0 0 2-15,0-1-3 0,0 1 0 0,-1-1 0 16,4 0 0-16,1 0 0 0,3-1 0 0,3 2-1 16,1 0-5-16,3-1 2 0,-3 4-3 0,2-1 2 15,1 2 6-15,1 0-5 0,-3 3 2 16,-2-3-1-16,0 3 0 0,-5 0 3 0,-1 0 1 15,-3 1 0-15,-4 1 0 0,1 0-2 0,-7 2-6 16,0 0-3-16,-2 2-6 16,-4 1-12-16,2 1-13 0,0 1-22 0,1 0-41 0,1 0-62 15,1 3-111-15,0-1-223 0,14-5-331 0,15-7 64 0</inkml:trace>
  <inkml:trace contextRef="#ctx0" brushRef="#br0" timeOffset="164629.7655">22167 14415 575 0,'0'0'85'0,"0"0"-10"15,0 0 33-15,0 0 8 0,0 0 5 0,0 0-6 16,0 0-10-16,0 0 13 0,0 0 10 15,0 0 0-15,0 0-18 0,0 0-30 0,0 0-36 16,0 0-27-16,-61-95-15 0,69 93-14 0,-2-1 12 16,6-1 6-16,2-1 1 0,6 0 10 15,2 0-8-15,4-1 1 0,6-1-1 0,5-1 0 16,5-1 1-16,7-2-5 0,2-1-1 16,4-2 0-16,7-3 1 0,4-2 4 15,9 0 1-15,2-5 5 0,9 0-5 0,6-4 1 16,3 3-1-16,3 0-8 0,2 1 5 0,-2 1-4 0,0 1-3 15,-2 1 4-15,-1 2-1 0,-1 2 2 0,-1-2 3 16,-3 2-3-16,-2 0 2 0,-8-1-2 0,-1 5 4 16,-4-3 2-16,-4-1-1 0,-4 2 4 15,-3 0-2-15,-6 1 2 0,-2 1 1 16,-7 2-1-16,-6 1 2 0,-3 1-5 0,-7 1 2 0,-3 1-4 16,-2 1-2-16,-7 2 4 0,-4-1-5 0,-3 1 2 15,-4 2 1-15,-1 0-1 0,0 1 3 16,-6-2 1-16,3 2 2 0,-4 0-3 15,0 1-1-15,1-1-4 0,1 0-5 0,-1 0 0 0,5 1-3 0,0-1 1 16,0 0 1-16,2 0-4 0,4-1 4 16,-1 2-2-16,5-2-2 0,-2 0 5 15,4-1-4-15,-1 1 2 0,-1 0 1 0,2-1-1 16,0 2 0-16,-5 1 1 0,1-1 1 0,-2 1-1 16,-1 0 1-16,-2 0-1 0,-4 0-2 0,-2 0 2 15,-1 1-4-15,-3 1-2 0,1 0 1 0,-2 0-6 16,0 0 1-16,0 2-2 0,0-1-4 0,0 4-7 15,-2 0-13-15,-2 3-17 0,0 2-17 16,-4 1-17-16,-1-1-17 0,-2 2-15 0,2-3-5 16,-1 1-2-16,0-3 7 0,2-3 6 0,2 1-9 15,-4-2-18-15,0 2-48 0,-2 2-70 0,-3-1-108 16,2 1 109-16,1-1 257 0,4-3 0 16</inkml:trace>
  <inkml:trace contextRef="#ctx0" brushRef="#br0" timeOffset="165278.0783">22116 15441 0 0,'0'0'0'15,"0"0"0"-15,0 0 0 0,0 0 0 16,0 0 0-16,0 0 0 0,0 0 0 0,0 0 0 16,0 0 81-16,0 0 26 0,0 0 5 0,0 0-5 15,0 0-15-15,0 0-11 0,90-48-8 0,-68 39-1 16,5 1 4-16,3-4 8 0,7 0 3 16,4-2 4-16,6 0-2 0,3-2-4 0,8-2-2 15,3 0 3-15,5-3-8 0,9-1-11 16,4 1-12-16,5-1-19 0,6-1-7 0,5 2-2 0,4-1-3 15,2-2 4-15,2 2-6 0,2-2-3 16,2-1-4-16,0 0 0 0,3 0 1 16,-3 0 5-16,1 1 1 0,-3 0-6 0,-2 0-2 0,-1 0 4 15,-2 1-1-15,-1 0 11 0,0 2 0 0,-6 3-1 16,-1 0-2-16,-5 0-4 0,-3 0 4 0,-2-2 10 16,-2 2 6-16,-5-3 4 0,1 4-2 15,-9-3-10-15,-1 2-3 0,-11 1-4 0,-2 2-2 16,-5-1 0-16,-3 3-4 0,-9 0-3 15,2 2-2-15,-6 3-4 0,-4-2-1 0,-4 2-2 0,-1 0 0 16,-4 2 2-16,-2 2-2 0,-6 2-2 16,-1-2 0-16,-6 3 2 0,-1 0 6 0,-2 1 5 15,-1 0-1 1,0 0-3-16,0 0-17 0,-1 0-25 0,-4 0-57 0,0 2-28 0,-4 4-29 0,-8 5-51 16,-5 6-55-16,-6 4-121 0,-6 3-244 15,6-1-117-15,8-8 650 0</inkml:trace>
  <inkml:trace contextRef="#ctx0" brushRef="#br0" timeOffset="165854.8212">22467 16284 0 0,'0'0'0'0,"0"0"0"15,0 0 0-15,0 0 0 0,0 0 0 16,0 0 0-16,0 0 0 0,0 0 0 0,0 0 0 15,0 0 0-15,0 0 0 0,0 0 0 0,0 0 39 16,0 0 214-16,-60-15-13 0,58 15-6 16,1 0-15-16,1 0-32 0,0 0-51 0,1 0-71 15,3 0-56-15,-1-1-19 0,4-3 6 0,5-1 28 16,7-3 20-16,2-3 12 0,7-3 3 0,6-2-2 16,5-1-4-16,3-3-3 0,9-1 2 15,6-1-3-15,6-4 10 0,5 1 8 0,11-2 0 16,8 0 6-16,5-1-13 0,9 1-11 0,5 0-7 15,6 2-14-15,6 0-5 0,6 0-4 0,4 2-2 16,3 0 1-16,-1-2 2 0,6-3 1 16,-3 0-1-16,0 1 1 0,-1-1 2 0,-1 2-1 15,-7-1-1-15,-3 3 1 0,-6-1 0 0,-8 3 4 16,-5 1 1-16,-6 2 2 0,-10 1 1 0,-7 3-6 16,-14 3 2-16,-5 0-7 0,-9 2-1 15,-10 2 1-15,-3 1-3 0,-9 1 1 0,-6 1-6 16,-6 1 4-16,-6 1 0 0,-6 1 9 0,0 1 12 15,-4 0 6-15,-1 1 7 0,0-2 2 16,0 2-8-16,0 0-4 0,0 0-14 0,-1 0-13 16,-4 0-39-16,1 0-52 0,-5-3-62 0,-3 2-91 15,-5 1-147-15,4 0-311 0,4 0-725 0</inkml:trace>
  <inkml:trace contextRef="#ctx0" brushRef="#br0" timeOffset="166970.6904">25130 12579 0 0,'0'0'0'16,"0"0"0"-16,0 0 0 0,0 0 0 0,0 0 0 16,0 0 0-16,0 0 114 0,0 0 98 0,0 0-67 15,0 0-66-15,0 0-53 0,2-2-57 16,-2 2-64-16,0 0 4 0,0 2 11 15,2 2 28-15,1 3 55 0,3 1 2 0,-2 3-4 0,1 2 1 16,-2 2-3-16,4 5-6 0,-5 2 0 0,4 2 4 16,-1 2 13-16,2 3 8 0,-4 2 6 0,5 2 11 15,-1 2 2 1,3-1 8-16,0 3 3 0,1-1 0 0,2 3-1 0,-1 1-10 16,5 3 11-16,1 3 1 0,0 2 8 0,-2 2 8 0,3 5-8 15,-2 1-4-15,-2 5-6 0,2 3-9 16,-4 2-10-16,-1 2-6 0,3-2-5 0,-5 5-1 0,-1 2 7 15,-2 4-1-15,1 2-2 0,-3 5 1 16,-1 3 1-16,-2 2 4 0,5 0 0 0,-5-1 2 16,0 0-6-16,3 2 7 0,-1-5 0 0,3 3-2 15,-2-6 1-15,4 0-6 0,1-3-1 0,0-2 4 16,0-4-1-16,-1-4 4 0,-1 1 2 16,-3-4-3-16,2 4 0 0,-3 0-2 0,1 2-1 15,-3 1-3-15,-1-2 6 0,-1-2-5 0,1-4-2 16,-2-5 3-16,-1-1-6 0,0-1-2 0,-2 4 0 15,2 1-11-15,2 4 1 0,-1-1 8 16,-1-3 2-16,-1-6 13 0,-2-5 1 0,4-2-4 16,-1-2 4-16,-3-2-2 0,2 1 2 0,0 0-4 15,-2 1-9-15,0 0 5 0,-1-2 2 0,0-2 2 16,0-4-1-16,-1-2-13 0,3-3-9 0,-3-1-6 16,3 1 3-16,-1-2 0 0,2 1 7 0,0-1-6 15,-3 2-1-15,5 1 0 0,-6 0-5 16,5-3 7-16,1-3 1 0,0-4-2 0,0-4 0 15,1-2-4-15,1-1-1 0,-1-2 3 0,0-3-2 16,2-2-7-16,-2-4-19 0,1-1-36 16,0-3-58-16,3-3-69 0,-4-1-85 0,0 0-195 15,0-1-485-15</inkml:trace>
  <inkml:trace contextRef="#ctx0" brushRef="#br0" timeOffset="167672.6229">24128 12778 0 0,'0'0'0'0,"0"0"0"15,0 0 0-15,0 0 45 0,0 0 36 16,0 0-1-16,0 0-22 0,0 0-15 0,0 0-15 16,0 0-15-16,0 0-22 0,0 0-25 15,0 0-15-15,0 0-4 0,-93-78 14 0,93 78 40 0,0 0 69 16,3 0 54-16,4 1 47 15,1 1 17-15,2 0-28 0,3-1-20 0,4 0-29 16,4-1-19-16,3 0-16 0,6 0-17 0,5-1-8 16,4-4-13-16,7 1-6 0,3-2-2 15,7-1-6-15,5 2-5 0,6-3-3 16,-1-2-1-16,3 2-2 0,1-1-1 0,-4 4 0 0,0-2-3 0,-5 1-3 16,0-1-1-16,-8 2-2 0,0 2 0 0,-7 1-3 15,-2 2 1-15,-6 0-1 0,-1 0-3 16,-7 0 3-16,-6 3-3 0,-1 1-3 0,-5 1 2 15,1 1-1-15,-8 0-1 0,-1-2 2 16,-1 1-1-16,-3-1 0 0,-1 0-2 0,-3 0 2 16,1 0-4-16,0-2 3 0,-2 2-1 0,0-2 1 0,-1 0 4 15,0 1-1-15,1-1 1 0,-1 0 0 16,0 1-5-16,0-1-3 0,0 0-6 0,0 3-14 16,0-1-19-16,0 2-36 0,0 1-63 0,1 1-124 15,-1 5-225-15,0-3 56 0,0-3 441 16</inkml:trace>
  <inkml:trace contextRef="#ctx0" brushRef="#br0" timeOffset="168343.5283">24788 17002 0 0,'0'0'0'0,"0"0"0"0,0 0 0 15,0 0 0-15,0 0 0 0,0 0 116 0,0 0 78 16,0 0-17-16,0 0-21 0,0 0-18 0,0 0-12 15,0 0-15-15,130-30-5 0,-110 25-5 0,1-1-5 16,0 0-10-16,2-1-10 0,4-1-10 16,-1 0-7-16,2-1 6 0,2-1-7 15,1-1 0-15,0 0-3 0,-1 1-13 0,3-1 2 16,0 2-8-16,-1-2-3 0,0 3-4 0,0-1-11 16,4 0 0-16,-3 1-6 0,2-2-1 0,0 2 1 15,-3 0-4-15,-1 1-1 0,0 0-1 0,-1 1-1 16,-2 2 0-16,-5 0 0 15,-2-1 3-15,-3 2-2 0,-5 0 3 16,-3 0-5-16,-2 2-4 0,1-2-5 16,-6 2-23-16,2 1-28 0,-3-1-55 0,-2 1-101 0,1-1-147 0,-1 1-307 15,0 0-59-15,0 0 725 0</inkml:trace>
  <inkml:trace contextRef="#ctx0" brushRef="#br0" timeOffset="171754.2125">22667 11759 0 0,'0'0'0'0,"0"0"0"0,0 0 0 15,0 0 0-15,0 0 0 0,0 0 0 16,0 0 0-16,0 0 0 0,0 0 0 0,0 0 0 16,0 0 0-16,0 0 0 0,0-58 0 0,0 57 0 15,0 0 105-15,0 1-20 0,0 0-40 16,0 0-53-16,0 0-75 0,0 0-61 0,0 0 144 16,0 1 0-16,1 4 0 0,1 2 0 0,1 1 0 15,1 4 0-15,0 0 0 0,-1 6 0 16,2 2 0-16,-3 3 0 15,1 2 0-15,-1 4 0 0,0 0 0 0,0 0 0 0,-1 4 0 16,2-1 0-16,-1-2 0 0,3 0 0 16,-1-2 0-16,0-1 0 0,1-1 0 0,0-3 0 0,0-3 0 15,0-1 0-15,1-3 0 0,0-2 0 0,0-1 0 0,-1-3 0 16,0-2 0-16,1-3 0 0,-2-1 0 16,0-2 9-16,-1 0 73 0,-2-1 39 15,0-1 55-15,0 0 35 0,1 0-8 0,0-6-33 0,1-1-56 16,-2-2-32-16,1-4-17 0,0-3-14 0,-1-3-8 15,2-4-19-15,-4-2-6 0,2-5 1 0,-1 0-4 16,-1-4 2-16,1 0 0 0,-3-1 1 16,0-2-3-16,-1-2 0 0,-1-3-2 0,0 2-3 15,0-1 0-15,0-1-1 0,-2 3-2 0,3 1-1 16,0 3-4-16,2 2-2 0,1 4-1 16,-1 4-2-16,2 3-4 0,2 3-6 0,3 4-18 15,1 1-19-15,5 5-18 0,2 2-19 0,1 3-21 16,1 4-23-16,3 0-3 0,-3 8-9 0,3 5 11 15,0 4 26-15,2 4 26 0,0 3 32 0,-2 5 27 16,2 2 19-16,-2 1 3 0,3 3 2 16,-1-1 5-16,0-1 2 0,1 1 5 0,-1-4 4 15,0 0 3-15,0-2 8 0,-2-1 1 0,1-1 2 16,0-1-7-16,-4-1-14 0,1-2-27 0,-2-3-54 16,1-2-150-16,-7-6-65 0,-3-4 284 0</inkml:trace>
  <inkml:trace contextRef="#ctx0" brushRef="#br0" timeOffset="172153.9747">22711 11954 0 0,'0'0'0'0,"0"0"0"0,0 0 0 16,0 0 0-16,0 0 0 0,0 0 0 0,0 0 0 16,0 0 0-16,0 0 0 0,0 0 0 15,0 0 0-15,0 0 0 0,0 0 0 0,-23 0 0 16,23 0 0-16,0 0 0 0,0 1 0 16,0-1 24-16,0 0 124 0,0 0-35 0,0 0-30 15,1 0 25-15,4 0 13 0,1-4 11 0,4 0 11 16,2-2-41-16,4-2-26 0,3-3-21 0,6 0-12 15,3-4-8-15,4-1-5 0,3-3-2 0,1 1-5 16,5-2-5-16,3 3-2 0,-3-2-2 16,4 4-1-16,-6-2-2 0,-1 4 0 0,-6 0-3 15,-1 4-3-15,-3 1-1 0,-5 0-3 0,0 2-6 16,-6 1-8-16,-1 2-20 0,-3 0-29 0,-3 1-43 16,-1 2-69-16,-5 0-111 0,2 0-150 15,-4 0 182-15,-1 1 253 0</inkml:trace>
  <inkml:trace contextRef="#ctx0" brushRef="#br0" timeOffset="172904.4577">23004 11272 0 0,'0'0'0'0,"0"0"0"0,0 0 0 0,0 0 0 0,0 0 0 0,0 0 0 16,0 0 0-16,0 0 0 0,0 0 0 0,0 0 0 15,0 0 0-15,-121-8 0 0,112 8 0 16,2 0 0-16,-4 0 0 0,5 0 0 0,-3 1 0 16,-1 2 0-16,1 1 0 0,-2 3 0 0,-4 1 0 15,3 2 0-15,-6 4 0 0,2 1 0 16,0 3 0-16,-3 5 0 0,2 1 0 0,-1 1 0 16,-2 2 0-16,2 3 0 15,-1 1 0-15,0 4 0 0,3 4 0 0,0 5 0 0,2 2 0 16,3 3 0-16,5-1 0 15,2 1 0-15,4 1 0 0,1-2 0 0,4 0 0 0,5-1 0 0,4-1 0 16,1-3 0-16,5 0 0 0,1-6 0 0,4-4 27 16,2-2 21-16,2-5 18 0,2-1 6 15,3-5 20-15,2-1 11 0,0-5-5 0,0-4 4 16,1-5 9-16,1-5 8 0,1-2 17 0,1-9 1 16,1-6-8-16,-1-7-14 0,0-2-24 15,-1-6-4-15,-1-6-9 0,-3-5-5 0,0-5-1 16,-3-6-11-16,-2-5-2 0,-2-4-4 0,-4-3-4 0,-3-3-10 15,-8-2-7-15,0 1-7 0,-6-2-8 16,-4 4 4-16,-5 4-3 0,0 5-7 16,-8 6 4-16,-8 7-1 0,-4 9-8 0,-4 6-12 15,-9 7-17-15,-4 6-14 0,-4 4-1 0,-8 3 2 0,-4 6 13 16,-5 3-5-16,-3 4-17 0,-3 10-11 16,2 11-42-16,1 7-59 0,2 9-77 15,2 7-120-15,8 2-203 0,13-9 19 0,14-11 536 16</inkml:trace>
  <inkml:trace contextRef="#ctx0" brushRef="#br0" timeOffset="198484.986">22349 12479 0 0,'0'0'0'0,"0"0"0"0,0 0 0 16,0 0 0-16,0 0 0 0,0 0 0 0,0 0 0 15,0 0 0-15,0 0 0 0,0 0 0 16,0 0 0-16,0 0 16 0,0-3 9 16,0 3-5-16,0 0-10 0,1 0-6 0,2 0-12 15,-2 0-8-15,1 0-3 0,1 0 81 16,3-1 43-16,5-3 37 0,2-1 29 0,5-3-68 0,4-6-28 16,5 0-24-16,3-4-21 0,5-1-7 15,6-3-5-15,1-2-4 0,5-1-2 0,2-3-2 16,2 1 1-16,4-1 7 0,0-2 4 0,5 1 4 15,-1 2-1-15,2-2-4 0,2-1-4 0,-1 3-3 16,-1 2-1-16,0-1-2 0,-1 4 2 0,-2 0-5 16,2 3-1-16,-3 1 0 0,-1 0-1 15,3 1 2-15,-4 2 1 16,0-1 1-16,-2 1 0 0,-1 1-2 0,-4-1 2 0,-3-1 0 0,-1 1 1 16,-7 3 3-16,2-3 0 0,-6 2 2 15,-3 1 2-15,-4-1 0 0,-5 3 2 0,-2 1 3 0,-6-1 4 16,-2 3 5-16,-2 1 3 0,-3 2 2 0,-2 0-1 15,-3 3-7-15,-1-1-31 0,0 2-54 16,0 0-86-16,-1 0-65 0,-4 3-23 0,-1 3-65 16,-6 3-143-16,2 0 346 15,2-3 92-15</inkml:trace>
  <inkml:trace contextRef="#ctx0" brushRef="#br0" timeOffset="202276.3272">22040 13533 0 0,'0'0'0'0,"0"0"0"0,0 0 0 0,0 0 0 16,0 0 0-16,0 0 0 0,0 0 0 0,0 0 88 15,0 0 188-15,0 0 0 0,0 0-31 0,0 0-36 16,0 0-43-16,0 0-47 0,-41-53-32 0,41 53-25 16,0 0-13-16,0 0-13 0,0 0-5 15,0 0-2-15,0 0-5 0,0 0 4 0,0 0 2 16,0 0 1-16,0 0 6 0,0 0 2 0,0 0 5 16,0 0 0-16,0 0 2 0,0 0 4 0,0 0 4 15,0 0 6-15,0 0 2 0,0 0 1 16,0 0-2-16,0 0-5 0,0 0-1 0,1 0-5 15,-1 0-2-15,0 0-4 0,3-1-3 0,-3-1-2 16,0 0-11-16,1-4-10 0,0-2-7 16,3-3-11-16,0-3 2 0,-2 0-1 0,2-2 0 15,0 0 0-15,1 0 0 0,1 1 1 16,-2 0-1-16,-1 0 0 0,1 0-1 0,2 1-2 16,1-3 0-16,0-1 1 0,0-1 0 0,1-2 3 0,-2 1 0 15,3-2 1-15,-4-3 1 0,0 1 0 16,-3-2 0-16,0-2-1 0,0 1 4 0,-3-1-6 15,1-2 6-15,0-1 0 0,-1-1 1 16,-3-2 4-16,-2-2-5 0,-2-1-1 0,1-4-3 16,-2-1-1-16,-1 0 0 0,1-4 0 0,-1 1 1 0,-1-3 0 15,1-1 1-15,0-1 1 0,-1-1-1 16,1-1 2-16,-1-2-4 0,-1 4-1 0,-1-4 2 16,-1-1-5-16,-2-2 1 0,1-2 1 0,0 1-3 15,-3 0 7-15,1-2-1 0,-1 0 0 16,1 1 0-16,-3 0-1 0,0-2-1 0,-1 0-1 0,0-2 2 15,0-3-1-15,1-3 1 0,-2-4 0 16,0-2-2-16,0 2 3 0,0-4 1 0,-3 1 2 16,0 0 0-16,1 0-1 15,-2-1-3-15,2 0-1 0,0 1 1 0,0-1 1 0,2-2 2 16,1 1 0-16,-1 1-1 0,3-2-2 16,-1-1-2-16,6 1-2 0,-3-1 4 0,3-1 1 0,-2-1 1 15,3 0 2-15,-4 1-3 0,4 1 2 0,0 1 0 16,0-1-1-16,0 2-1 0,1-4-1 15,0 0-4-15,-4 1 3 0,4-1-4 0,-3 0 4 16,1 3 2-16,-1 0-1 0,-1 4 4 16,-3-1-6-16,4 1-2 0,-3 0 1 0,0-1 2 0,-2 2 1 15,4 0-2-15,-2 2 2 0,-1 1-4 0,1 2-1 16,1-1 2-16,0 2-1 0,0 2 3 16,5-1 0-16,-1-1-3 0,1 2 0 0,1-1 1 15,3 0-1-15,1 2 2 16,0 1 2-16,5 1-4 0,-1 1 3 0,1 2-2 15,0 1-1-15,2 0 4 0,-2 4-2 0,1-2 0 0,1 2 1 16,0 3-4-16,-1 0 1 0,0 1 2 0,1 3-1 16,-1 1 1-16,0 1 1 0,-5 2-2 0,5 2 0 15,-4 3 5-15,1 0-5 0,-3 4 2 0,2 2 1 16,-3 1-5-16,-1-1 4 0,2 1-1 16,-4 2 0-16,3-3 5 0,-5 3-3 0,1 1 2 15,1 0 0-15,-4 1 1 0,0 0 1 16,0 2-1-16,-2 0-3 0,-3 0 0 0,1 0 2 15,-1 1 0-15,-2 2 2 0,1 0-1 0,0 0 1 16,-4 2 1-16,1-1-1 0,0 1-4 0,-3 1-3 16,3 1-1-16,-6 1-1 0,-1 3 2 15,0 0 1-15,-5 2-2 0,4 0 0 0,-1 2-2 16,-4 0 1-16,0 3 1 0,1 0 0 0,-2 1-1 16,-2 1 3-16,4 1-3 0,-2-2 1 0,-1 2 3 15,-1 0-3-15,1 1 2 0,2 0 0 0,-1 0-1 16,-1 1-1-16,4 0-1 0,-2-1 0 0,-1-1-1 15,2 1 5-15,-3 1 0 0,0-2 0 0,1 2 0 16,1-3-1-16,-3 2 0 0,0 2 0 16,2-1-2-16,-3-1 2 0,3 1-1 0,2 1 1 15,-3 0 1-15,1 0-1 0,-2 0 1 16,5 2 1-16,-2-2-2 0,3 2 0 0,-3-1 0 16,2 1-2-16,-2 0 3 0,4 0-1 0,-3 0-1 15,4-2 2-15,0 2-1 0,0 0 0 16,2 0 0-16,0 2-1 0,1-2 2 0,0 0 0 15,6 0 0-15,2 0 2 0,2 0 1 0,1-2-3 16,5 1 2-16,2-1 0 0,1 0-2 0,2 1 1 16,3-2 2-16,0 0-2 0,2 2 1 0,2 1 1 15,-4-1-1-15,5 1 0 0,0 0-3 16,0 0-1-16,0 0-1 0,0 0-3 0,0 0-3 0,0 0-2 16,0 0-3-16,0 0-6 0,0 0 0 15,0 0-6-15,0 0-1 0,3 0 0 0,-3 0-4 16,0 0 4-16,2 0 2 0,-2 0 3 0,1 0 6 15,-1 0 0-15,1-2 4 16,-1 2 0-16,1-1-2 0,-1 1-4 0,1 0-7 0,-1 0-10 16,5 0 12-16,0-1 10 0,5 0 10 0,2-2 12 15,3 0-8-15,0-1-7 0,4 1-14 0,0-2-16 16,3 1-28-16,-1-3-41 0,4 0-43 16,0-2-53-16,1-1-73 0,-1 2-109 0,2-3-202 15,-8 3-142-15,-5 1 658 0</inkml:trace>
  <inkml:trace contextRef="#ctx0" brushRef="#br0" timeOffset="202696.271">19078 4977 0 0,'0'0'0'16,"0"0"124"-16,0 0 237 0,0 0-35 0,0 0-59 16,0 0-63-16,0 0-30 0,0 0-19 0,0 0-21 15,0 0-30-15,0 0-45 0,0 0-35 16,0 0-29-16,14-72-23 0,-14 74-20 0,0 1 5 15,0 4 16-15,-4 3 24 0,2 4 27 16,-3 4 4-16,-2 2-6 0,-2 3-5 0,0-1-5 16,-1 0-2-16,-2 0 4 0,0-1 4 15,-6 0 6-15,-2 1 9 0,0 0-1 16,-5 2-3-16,-4 2 0 0,-2-1-11 16,-4 3 4-16,-1-3-3 0,-3 5-2 15,-1 0 5-15,-1 0-5 0,-1 0 1 0,0 0 1 16,2-1 5-16,1-1 5 0,6-1 1 0,3-2-2 0,3-3-7 0,7 0-5 0,6-2-5 15,-1 1-3-15,6 0 5 0,5-2-4 16,2 3 0-16,3-3 0 0,1 1-9 0,8 1 11 16,2-1 7-16,9 0 4 0,5-1 9 0,5-1-3 15,5 0-3-15,10 0-2 0,2-2-2 0,4-2 1 16,2-2-2-16,5-1-4 16,-2-1-5-16,-1 0-4 0,4-2-2 0,-1 0-2 0,-3 1 0 15,3-1-4-15,0 1-7 0,-4 1-10 0,0 2-25 16,-3-1-38-16,-3 3-60 0,-5 5-90 0,-2-1-139 15,-11-2-454-15,-11-4-154 0</inkml:trace>
  <inkml:trace contextRef="#ctx0" brushRef="#br0" timeOffset="213001.0644">24400 13147 0 0,'0'0'0'0,"0"0"0"16,0 0 0-16,0 0 0 0,0 0 0 0,0 0 0 0,0 0 3 15,0 0 144-15,0 0-75 0,0 0-83 16,0 0-65-16,0 0-58 0,-12-24 133 16,12 24 1-16,0 0 0 0,0 2 0 0,0 1 0 15,1 1 0-15,-1 3 0 0,0 2 0 0,0 4 0 16,0 2 0-16,0 4 0 0,0 1 0 0,-4 3 0 15,1 1 0-15,3 1 0 0,-1 0 0 16,0 1 0 0,2 1 0-16,-1-2 0 0,0 0 0 0,0-1 0 0,4-1 0 0,2-2 0 15,1-2 0-15,1 0 0 0,1-4 0 0,-1-1 0 0,1-5 0 16,3 0 0-16,-4-5 0 0,-1-2 0 16</inkml:trace>
  <inkml:trace contextRef="#ctx0" brushRef="#br0" timeOffset="213612.3163">24559 13228 0 0,'0'0'0'0,"0"0"0"0,0 0 0 16,0 0 0-16,0 0 0 0,0 0 0 16,0 0 0-16,0 0 0 0,0 0 0 0,0 0 0 15,0 0 0-15,0 0 0 0,0 0 0 0,0 0 0 16,14 119 0-16,-13-100 0 0,1-3 0 0,2-2 0 15,-2-2 0-15,0-4 0 0,1-1 0 16,2-3 0-16,-3-2 0 0,0-1 0 0,1-1 0 16,0 0 0-16,-1 0 0 0,-1-2 0 15,3-4 0-15,1-1 0 0,0-3 0 0,1-2 0 16,-2-1 13-16,1-1 19 0,-2-1-4 0,3-1 2 0,-4 2-1 16,1-1 3-1,-1 2 2-15,-2 0-6 0,0 4-3 0,0-1-7 0,0 3 2 0,-2 3 1 16,-1 0-2-16,2 2-2 15,1 1-15-15,0 1-19 0,0 0-42 0,-1-2-62 0,1 2-30 16,0 0 151-16,1-1 0 0,1 1 0 0,6-2 0 0,-2-1 0 16,1 0 0-16,2-1 0 0,1 0 0 15,0-2 0-15,-1 2 0 0,2-2 0 0,0 2 0 16,0-2 0-16,2 0 0 0,-5 1 0 0,4 1 0 16,-1 0 0-16,-4 2 0 0,1 1 0 0,0 0 0 15,-5 1 0-15,3 0 0 0,-2 0 0 16,-2 2 0-16,2 4 0 0,-1 0 0 15,-3 2 0-15,4 2 0 0,-3 1 0 0,2 1 0 16,-2 3 0-16,0-1 0 0,0 2 0 0,1-2 0 16,3 0 0-16,-2-1 0 0,4-2 0 0,-2-3 0 15,4 0 0-15,0-3 0 0,1-1 0 0,0-3 0 0,0-1 0 16,1 0 0-16,-1-1 0 0,-1-3 96 16,0-3-4-16,-3-2-4 0,1-1-13 0,1 0-6 15,-5-2-7-15,3-1-9 16,-3 2-6-16,-3-1-8 0,0-2-5 0,0-2-7 0,-2 1-10 15,-5 0-8-15,1 1-11 0,0 0 6 0,-4 2 0 16,0 2-4-16,1 2-9 0,-3 1-19 16,0 1-16-16,-2 3-8 0,0 2-3 0,3 1-3 0,-1 0-17 15,0 1-65-15,1 3-112 0,3 3 251 16,1-2 1-16,2 0 0 0</inkml:trace>
  <inkml:trace contextRef="#ctx0" brushRef="#br0" timeOffset="214038.7346">24723 12857 0 0,'0'0'0'0,"0"0"0"0,0 0 0 0,0 0 0 15,0 0 0-15,0 0 0 0,0 0 0 16,0 0 0-16,0 0 0 0,0 0 0 0,0 0 0 15,0 0 0-15,0 0 0 0,3 0 0 0,1 0 0 16,2 0 0-16,3 0 15 0,2-3 39 16,1-1-9-16,5 0-6 0,3-2-2 0,1-1-2 15,2 0 4-15,4-2 2 0,-3 2 9 0,3-1-3 16,-3 0-8-16,3-2-17 0,-4 4-41 16,-1-1-61-16,-3 0-71 0,-1 0-62 0,-6 1 213 15,-1 2 0-15,-2-1 0 0,-5 2 0 0,-1 0 0 16,-3 2 0-16,0 0 0 0</inkml:trace>
  <inkml:trace contextRef="#ctx0" brushRef="#br0" timeOffset="214239.2445">24877 12712 0 0,'0'0'0'16,"0"0"0"-16,0 0 0 0,0 0 0 16,0 0 0-16,0 0 0 0,0 0 0 0,0 0 23 15,0 0 51-15,0 0-55 0,0 0-45 0,0 0-52 16,0 0 66-16,0 0 12 0,-20-6 0 15,21 12 0-15,1 2 0 0,4 2 0 0,-3 3 0 16,-1 3 0-16,3 3 3 0,-2 1 19 0,-1 3-2 16,3 3 8-16,-1-1 4 0,3 1 23 0,-3 0 19 15,4 0 6-15,-1-3-36 16,0 0-128-16,0-7-190 0,-1-5 274 0</inkml:trace>
  <inkml:trace contextRef="#ctx0" brushRef="#br0" timeOffset="216668.9931">24842 14159 0 0,'0'0'0'15,"0"0"0"-15,0 0 0 0,0 0 0 0,0 0 0 16,0 0 0-16,0 0 0 0,0 0 0 0,0 0 0 16,0 0 0-16,0 0 0 0,0 0 0 15,-54-30 0-15,51 30 0 0,-3 3 0 0,1 4 0 16,-3 1 0-16,-1 3 0 0,0 1 0 0,1 2 0 0,-1 2 0 16,-1 3 0-16,-1 1 0 0,4 0 0 15,-2 1 0-15,1 1 0 0,-1 1 0 16,5-1 0-16,0-3 0 15,2-2 0-15,2-2 0 16,0-2 0-16,0-2 0 0,5-1 0 0,-1-2 0 0,5-3 0 0,-1 0 0 0,-3-2 0 16,3-1 0-16,2-2 0 0,-2 0 0 0,-2-3 17 15,0-2 99-15,4-3-10 0,-1-3-15 0,0-1-14 0,2-2-16 16,-2-4-12-16,2 2-16 0,0-4-12 16,-1 0-6-16,-1 1-10 0,1 3 2 0,-3-1-3 15,-1 4-6-15,1 1 0 0,-2 3-11 16,3 3-13-16,-5 0-14 0,2 3-33 0,-3 2-16 15,1 1-9-15,1 0-2 0,-1 1 27 0,-2 4 30 16,2 2 27-16,0 2 23 0,0 4 8 0,-1 3 8 16,-2 3 2-16,0 1 2 0,1 4-5 0,-1-3-3 15,2 0-2-15,1 0 2 0,0-2 18 16,-1 0 1-16,1-2 5 0,1-1 3 0,1 1-9 16,1-1-3-16,-3-4-24 0,3 1-36 0,-4-3-64 15,4 0-94-15,-3-1 38 0,1-4 146 0,-1 0 0 16,-1-3 0-16</inkml:trace>
  <inkml:trace contextRef="#ctx0" brushRef="#br0" timeOffset="216988.314">25102 14187 0 0,'0'0'0'0,"0"0"0"0,0 0 0 0,0 0 0 16,0 0 0-16,0 0 0 0,0 0 0 0,0 0 0 15,0 0 0-15,0 0 0 0,0 0 0 0,0 0 0 16,0 0 0-16,15 116 0 0,-9-99 0 16,3-1 0-16,-1-7 0 0,2-1 0 0,-1-2 0 15,-1-2 0-15,0-3 0 0,1-1 0 16,0 0 0-16,0 0 0 0,2-5 0 0,-2-3 0 16,1-3 56-16,1-3 39 0,-1-1-11 0,0-2-4 15,0-2-4-15,-4 2 2 0,0-4 1 16,-4 0 3-16,-2 0 2 15,0 1-2-15,-1 0-11 0,-4 2-15 16,-4 2-15-16,-2 1-17 0,-2 4-18 0,0 2-12 0,-2 3-19 0,-2 4-20 16,4 2-12-16,-3 0-19 0,-3 8-10 0,1 2-28 0,3 3-58 15,-4 4-118-15,5 0 167 0,1-5 123 0,8-2 0 16</inkml:trace>
  <inkml:trace contextRef="#ctx0" brushRef="#br0" timeOffset="220009.4252">24867 15029 0 0,'0'0'0'0,"0"0"0"0,0 0 0 0,0 0 0 16,0 0 0-16,0 0 0 0,0 0 0 0,0 0 0 16,0 0 0-16,0 0 0 0,0 0 0 15,0 0 2-15,0 0 92 0,0 0 6 0,3-41-8 0,-3 41-15 16,0 0-12-16,-1 0-38 0,-1 1-28 0,-3 2-27 16,1 0-18-16,-1 2 14 0,-1 2 11 15,-2 1 18-15,0 4 6 0,1 0 7 16,-2 3 3-16,0 0-2 0,-1 0 9 0,1 1-6 0,1-3-1 15,0 1 0-15,2-2-8 0,-1 1 0 16,4-2-6-16,-3 1-6 0,4 0 2 16,0 0-3-16,-2-2 5 0,3 0-1 0,2-1-6 0,-1 0-2 15,0 1-6-15,0-3-5 0,4 1 5 0,-2-2 3 16,4-1 4-16,-2-1 8 0,3 1 8 16,0-3 6-16,1 2 4 0,1-3 3 0,1 1-7 15,1 0 2-15,0-1-2 0,1 0-1 0,2-1 4 16,-2 1-5-16,1 0 2 0,2 2 0 15,-2-2-3-15,-2 2 2 0,2-2-4 0,-2 2 2 16,1 0-5-16,-4 1 3 0,2-1 3 0,-2 2 3 16,1 1 9-16,1-2-3 0,-3 1 1 0,-4 1 1 15,1 1-9-15,0-1 10 0,-4 0 5 0,0-1 11 16,0 0 21-16,-1 1 3 0,-5-1 2 0,1 2-5 16,-3 1-10-16,-1-2-6 0,-1 0-3 0,2-1 10 15,2-2 6-15,-2 0 11 0,0-3-5 16,0 0-12-16,-1 0-4 0,3 0-13 0,-2-2 4 15,3-2-5-15,0-1-22 0,3-2-16 0,0-1-30 16,-1-2-21-16,3-3 0 0,0-1-3 16,7-2 11-16,1-2 10 0,-1-2 5 15,4-1 4-15,0 1 2 0,-1-2 6 0,2 1 7 0,0 1 8 16,-2-1 7-16,3 1 1 0,1-1 4 16,-3 2-1-16,0 0 4 0,-1 0 2 0,-2 0-3 15,-3 2 6-15,2 4 2 0,-5-1 4 0,0 2 10 16,-2 2 6-16,-1 1 9 0,1 3 8 15,-1 1 0-15,-4 1-13 0,-2 0-22 0,-4 3-29 16,-4 1-30-16,0 1-12 0,-4 7-2 0,-3 3 6 16,-6 5 17-16,0 5-1 0,-2 1 8 0,-1 2-7 15,1 4-13-15,1-4-7 0,3 0-31 16,5-3-45-16,2-2-69 0,4-5-74 0,7-3 59 0,2-4 214 16,6-1 0-16,0-4 0 0,0-1 0 0</inkml:trace>
  <inkml:trace contextRef="#ctx0" brushRef="#br0" timeOffset="220663.9246">25319 15079 0 0,'0'0'0'15,"0"0"0"-15,0 0 0 0,0 0 0 16,0 0 0-16,0 0 53 0,0 0 136 16,0 0-28-16,0 0-28 0,0 0-26 0,0 0-32 0,0 0-31 15,0 0-37-15,0 0-40 0,-8-19-25 16,3 25-12-16,1 3 11 0,-5 3 25 15,1 3 28-15,-1 1 18 0,0 2 9 0,-2 2 0 0,4 0-3 16,-1 1 0-16,0 0 0 0,1-1 0 16,3 1 1-16,0-3-1 0,2-1-2 0,0-1-1 15,2-3-2-15,0-2 0 0,0 0-2 16,1-1 0-16,4-3-2 0,-1 0 0 0,0-1 3 0,3-2 3 16,1 0 3-16,0-3 6 15,1 1 4-15,3-2 7 0,1 0 4 0,2-4 2 0,0-3-2 0,2-4-5 16,-3-1-1-16,3-2 0 0,-4 0 4 15,-2-2 2-15,3-3-2 0,-2 0-3 0,-1-2-2 16,-2-2-4-16,-1-1 1 0,-2-1-1 16,1 0-2-16,-5-1-10 0,-2-1-9 0,0-3-17 15,-4 2-10-15,-3-1-3 0,-3 3-1 16,-5 3 11-16,1 3-1 0,-5 4-8 0,-1 3-11 0,-1 5-19 16,-3 2-14-16,-3 4-12 0,-1 2-8 0,3 7-7 15,-3 2-27-15,4 5-66 0,1 1-175 16,8-3 129-16,4-2 232 0</inkml:trace>
  <inkml:trace contextRef="#ctx0" brushRef="#br0" timeOffset="221530.7181">24958 15738 0 0,'0'0'0'0,"0"0"0"0,0 0 0 16,0 0 0-16,0 0 0 0,0 0 0 0,0 0 0 15,0 0 107-15,0 0-6 0,0 0-33 16,0 0-16-16,0 0-8 0,0 0 2 0,0 0 3 16,112-29 4-16,-92 19 3 0,-1 0-2 15,3-2-2-15,0-2-1 0,1 0-6 0,1-4-1 0,0 0-5 16,3-3-5-16,-3 1-2 0,3-1-4 0,-3-1 0 15,2-2 0-15,-2 2-3 0,-1 0 3 0,1-1-1 16,-6 1-1-16,-1 1 3 0,1 1-2 16,-4 0 1-16,0-1 0 0,-1 3 6 0,-2-2 1 15,-2-1 5-15,1 0 4 0,-2-2 0 16,-4-3-3-16,3 0-5 0,-4-3-10 0,-1-3-7 16,3-4-7-16,-5-3-8 0,-2-2 0 15,-1 2-4-15,-2-1 0 0,-3 1 0 0,-4 2 0 16,-4 4 5-16,1 1 7 0,-3 5-7 0,-3 3-7 0,-1 4-16 15,-5 4-17-15,1 2-5 0,-3 2 0 16,-3 2 6-16,-2 3 7 0,1 3 0 16,-3 4-2-16,1-1-6 0,0 2-4 0,0 7 0 15,1 2-2-15,-2 6-1 0,4 2-5 0,2 5-1 16,-1 4 12-16,2 5 11 0,2 2 9 0,1 8-18 16,1 2-101-16,1 4-197 0,8-10-137 0,6-12 469 15</inkml:trace>
  <inkml:trace contextRef="#ctx0" brushRef="#br0" timeOffset="223246.7393">24818 16169 0 0,'0'0'0'0,"0"0"0"0,0 0 0 0,0 0 0 16,0 0 0-16,0 0 0 0,0 0 0 16,0 0 0-16,0 0 0 0,0 0 0 0,0 0 0 15,0 0 0-15,0 0 87 0,0 0-12 16,1-70-12-16,0 70-12 0,1 0 1 0,-2 0-4 16,0 0 0-16,2 1 5 0,-2 1-6 0,0 2 2 0,0 1-7 15,0 3-5-15,1 0 1 0,-1 2-5 16,0 2 1-16,1 2-2 0,-1 2-4 0,-1 1-5 15,-2 4-5-15,0 0-4 16,2 3-1-16,-2 0 3 0,0 2 3 0,-1 2-2 0,3-3-1 0,-1 1-4 16,-2-3-5-16,4-1-1 0,-2-4-5 15,2 0 4-15,0-4-2 16,2-1-3-16,-2-3 4 0,0-1-4 0,0-5 3 0,4 1 9 0,-2-3 8 16,-1-1 17-16,3-1 18 0,-1 0 16 0,0 0 13 15,3 0 3-15,-2-1-2 0,5-4-10 16,0 0-10-16,1-5-15 0,1 0-12 15,1-2-9-15,2-1-10 0,1 0-4 0,-2-1-4 0,4 1-5 16,-4 2 1-16,4 0-4 0,-5 1 0 0,0 2-1 16,-1 2-2-16,-2 2-1 0,0-1-4 15,0 1-10-15,-1 2-25 0,-3 1-37 0,3 1-58 16,-3 0-76-16,0 0-140 0,-2 5-178 0,1-1 125 0,-2-1 404 16</inkml:trace>
  <inkml:trace contextRef="#ctx0" brushRef="#br0" timeOffset="224150.3443">25021 16970 0 0,'0'0'0'0,"0"0"0"0,0 0 0 16,0 0 0-16,0 0 0 0,0 0 0 0,0 0 0 15,0 0 0-15,0 0 0 0,0 0 0 16,0 0 0-16,0 0 0 0,0 0 0 0,0 0 0 15,-49 31 0-15,42-22 0 0,0 1 0 0,-2 2 0 16,0-1 0-16,1 2 0 0,-1 0 35 16,3-1-2-16,-2 0-4 0,0 0-1 0,2 1-3 15,-1 0 3-15,0-1 10 0,3 1 0 0,-4 0 3 16,3-1-7-16,-1 1-12 0,4-1-8 0,-1-1-8 16,0-3-7-16,2 0-1 0,1 0 1 0,0-1-7 15,0 0 4-15,1-1-1 0,4 0 3 16,-2-1 11-16,6 0 4 0,-3-1 0 0,0 2-2 0,3 0-5 15,2 1-3-15,0-1 1 0,0 1-1 16,4 0 1-16,-3 3-3 0,0 0 0 16,0 2-2-16,2-1-5 0,-2 1 7 0,-1 0 1 15,-2 0 6-15,-1 0 11 0,-3 0 8 0,1 2 16 0,-5 2 14 16,-1 0 9-16,0 3 5 0,-6-1-4 16,-1-2-5-16,-1 0-9 0,-2-3-1 0,0-2 3 15,2-3 9-15,-2-1 16 0,1-2 10 0,3-1 3 16,0-4-8-16,-2 0-14 0,2 0-7 0,1 0-12 15,0-5-14-15,1 0-26 16,2-3-52-16,-1-2-32 0,3-3-30 0,0-4-2 16,3-3 21-16,1-5 10 0,4-2 14 0,1-1-4 0,2-2 1 15,-1-1-29-15,1 1-19 0,3 1-5 16,-1 0 3-16,0 2 48 0,-1 2 31 16,-2 3 29-16,1-3 15 0,-2 4 2 0,-1-2 12 0,-1 2-2 15,-2 0 3-15,0 2 13 0,-2 5 6 0,-2 1 9 16,-1 3 1-16,1 2-10 0,-1 1-6 15,0 0 2-15,-1 1 13 0,1 1 9 0,-2 2 7 16,-2 0-6-16,0 1-21 0,0 1-27 0,-3 1-40 0,-1 0-24 16,-1 0-25-16,-2 1-15 0,-1 4 3 15,2 4-5-15,-4 0 1 0,0 2 2 16,1 1-31-16,3-1-30 0,1 2-28 0,4-2 22 16,-2 1 154-16,5-1 0 0,-1-1 0 15,3 1 0-15,0 0 0 0,4-1 0 0,-2-1 0 0,1-5 0 0</inkml:trace>
  <inkml:trace contextRef="#ctx0" brushRef="#br0" timeOffset="224510.3998">25206 17205 0 0,'0'0'0'16,"0"0"0"-16,0 0 0 0,0 0 0 15,0 0 95-15,0 0 8 0,0 0-22 0,0 0-4 16,0 0-8-16,0 0-18 0,0 0-15 0,0 0-24 15,0 0-12-15,-9 22-6 0,6-11 3 0,1 2 11 16,-2 1-3-16,0 0-1 0,3 1-5 16,1 0-10-16,-1-1-1 0,1-2-5 0,0-2 5 15,0-3 5-15,1-1 5 0,0-3 4 16,3-1 4-16,-1 0 6 0,-1-1 13 0,0-1 17 16,3 0 10-16,0-1 8 0,3-5 3 0,0-1-1 15,1-5 6-15,2 0-2 0,0-4-6 0,-2-2-7 16,3-1-9-16,-2-2-10 15,-1 0-1-15,1 2-7 0,-5 0-2 0,2 4 4 0,-6 3 4 16,1 3 5-16,0 2 3 0,-2 1-1 16,0 2-12-16,0 2-13 0,-2-2-15 0,0 0-21 15,-2 1-11-15,-2-1-18 0,-1 1-36 0,1 0-48 16,-2 1-68-16,-1 1-83 0,-2 1-121 0,0 0 213 16,2 0 194-16,2 0 0 0</inkml:trace>
  <inkml:trace contextRef="#ctx0" brushRef="#br0" timeOffset="224949.8889">25017 16835 0 0,'0'0'0'0,"0"0"0"0,0 0 85 15,0 0 46-15,-118 8-25 0,96 0 6 16,2 3-8-16,0 1 13 0,-1 4-5 0,0 2-17 16,3 1-22-16,-2 3-26 0,-1 3-13 15,5 3-7-15,-4 2 5 0,4 3 2 0,-3 3 2 0,7 1-7 16,-5-1-6-16,6 4-10 0,-2 1-8 16,4 2-2-16,1 0-4 0,4 2 1 0,2-3 3 15,4-1-4-15,-2-2 0 0,5-2 0 16,4-1-5-16,5-4-1 0,-1-3-8 0,0-5 4 0,7-2 0 15,-1-4 7-15,2 0 5 0,2-5 5 0,6-2 10 16,2-1 2-16,6-7 11 0,2-3-2 16,4-2-7-16,-1-7 9 0,4-5-6 15,0-6 9-15,2-6 3 0,-3-6 0 0,2-6 12 16,-4-6-1-16,2-2 5 0,-5-3 1 0,-3-3-1 0,-5 2 4 16,-3-2-1-16,-9 0 5 0,-6 2 5 15,-7-1-2-15,-1 1-10 0,-8-2-20 16,-11-1-18-16,-3 1-19 0,-10 3-12 0,-7 3-10 0,-8 5-23 15,-3 8-20-15,-5 9-30 0,-5 8-34 16,0 9-70-16,-6 7-224 0,18 5-364 0,12 1 546 0</inkml:trace>
  <inkml:trace contextRef="#ctx0" brushRef="#br0" timeOffset="227482.3704">22305 13753 0 0,'0'0'0'0,"0"0"0"0,0 0 0 0,0 0 0 0,0 0 0 16,0 0 0-16,0 0 0 0,0 0 0 15,0 0 0-15,0 0 0 0,0 0 0 0,0 0 64 16,-8-31 80-16,8 30-7 0,-2-2-4 0,0 3-13 15,-1-2-13-15,1 1-10 0,-1 0-14 0,-2 1-9 16,0-1-7-16,-1 1-11 0,0 0-9 16,-2 0-8-16,-1 0-4 0,-1 0-4 15,-2 0 1-15,-1 0-1 0,-1 2-3 0,3-1 3 16,-3 1 0-16,2-2 1 0,-1 0-5 0,3 0-6 16,0 1-5-16,1 1-10 0,-2-1-2 0,3 0 0 15,-3 1-3-15,1-1 2 0,0 2 0 0,-2-3-2 16,2 1 3-16,2 2 1 0,-3-2 2 0,1 1-1 15,-2 1-2-15,-2-1-2 0,2 2-2 16,-5-1 2-16,1 1-2 0,-2 1 2 0,0-1-1 16,-1-1 0-16,1 2 1 0,2-2-1 0,-1 1 2 15,-1 0 0-15,2 0-3 0,0-1 0 16,0 1 0-16,0 1 0 0,3-1 2 0,-2 0 0 16,3 0 3-16,-2-1-1 0,-1 1 1 0,1-1-1 0,0 0 2 15,-1 0 1-15,2-2 2 0,-3 1 2 16,1 0 1-16,-2-2-1 0,4 0 2 0,-3 1-2 15,2-1 0-15,-4 0-3 0,5 2-7 16,-5-1-1-16,0 2-2 0,2-2 1 0,-1 1 4 16,1-1 0-16,1 0 4 0,2 1 1 15,-1-1 2-15,2 0-1 0,1-1 1 0,-1 0 1 16,2 1 0-16,-1-1-1 0,-3 0-3 0,3 0-2 0,-2-1 1 16,2 2 2-16,-1-1 6 0,0 0 7 15,0 0 3-15,-2 0 2 0,2-1-1 16,1-1-4-16,-3-1 0 0,4 1-2 0,0-2 0 0,1 2-2 15,0 0-4-15,1 1-5 0,-1-2-2 0,0 2 1 16,2 0-3-16,1-1 3 0,-2 1 1 16,1-1-1-16,1 1 2 0,-1-1-1 0,1 1 1 15,1 0 1-15,1 1-2 0,-1-1 2 16,4 1-5-16,-1-2 1 0,0 2 1 0,0 0-1 16,1-1 1-16,-1 1-1 0,2 0-1 0,0 0-1 15,0 0-4-15,0 0 2 0,0 0-6 0,0 0 0 0,0 0-1 16,0 0-4-16,0 0-1 15,0 0-6-15,0 0-1 0,-1 0-4 0,-1 0-6 0,0 0-5 16,-1 1-22-16,1 2-28 0,-1-2-38 16,1 2-59-16,1-2-66 0,-1 2-71 0,0-1-118 15,2 0-127-15,-1-1 553 0,1 1 8 0</inkml:trace>
  <inkml:trace contextRef="#ctx0" brushRef="#br0" timeOffset="227866.3225">21126 13557 0 0,'0'0'0'0,"0"0"0"0,0 0 0 16,0 0 0-16,0 0 27 15,0 0 217-15,0 0-21 0,0 0 2 0,0 0-5 0,0 0-31 16,0 0-42-16,0 0-50 0,0 0-42 0,0 0-35 15,-31-64-22-15,23 65-9 0,-1 3-3 16,-2 3 11-16,-1 2 4 0,-6 4 6 0,1 2 2 16,-4 1-1-16,0 1 2 0,-2 2 0 0,-1 1 1 15,-2-1-5-15,3-1 0 0,4 1-1 16,-2-4-3-16,2 2 2 16,5-1-2-16,-3-2-3 0,5 0 2 0,2-1-7 0,0-1-2 0,2 1-3 15,3-2-2-15,-1-1 4 0,2 1-2 0,1-1-4 16,3-2-7-16,2 1-2 0,-1-4 2 15,4 3 11-15,4-1 13 0,2 0 11 0,5-1 10 0,5 1 7 16,5-1 5-16,8-3 4 0,8 0 0 0,2-2-6 16,6-1-1-16,5 0-9 0,2 0-8 15,2 0-15-15,2 0-53 0,-1 2-95 0,-1 4-168 16,-15-1-303-16,-14 0 125 0</inkml:trace>
  <inkml:trace contextRef="#ctx0" brushRef="#br0" timeOffset="229689.4258">22246 14829 0 0,'0'0'110'0,"0"0"-60"16,0 0 41-16,0 0 34 0,0 0 31 0,0 0 24 15,0 0-5-15,0 0 3 0,0 0-11 0,0 0-18 16,0 0-27-16,5-40-36 0,-5 40-21 0,0 0-19 15,0 0-14-15,0 0-11 0,-2 0-11 0,2 0-10 16,-1 0-8-16,1 0-6 0,-2 2-7 16,2-2-3-16,-2 1-1 0,0 1 9 15,-3 2 11-15,-3 2 8 0,-2 3 9 0,-3 1-1 0,-5 0-4 16,0 2 1-16,-2-2 3 0,0 0-4 0,-3-2 7 31,1 2 0-31,-2-1-1 0,1 1 2 0,-4 1-2 0,-1 2 1 0,-1-1-3 16,-2 4 0-16,-1-2-2 0,-3 2 0 15,-2 1-1-15,2 0-1 0,-2-2 4 0,3-1-2 0,-1-1 5 0,-1-2 5 16,1 1-5-16,0-2 3 0,0-1-5 16,5 2-4-16,3-2 3 0,0 1-3 0,5-4 0 15,2 0-2-15,3 0-1 0,2-1-2 0,4-2-2 16,1 1 1-16,0 0-1 0,3-2 2 16,3-1 1-16,0 0-4 0,2-1 2 0,2 0-10 0,0 0-9 15,0 0-10-15,0 0-25 0,0 0-18 0,0 0-13 16,2 1-15-16,0 1-16 0,2 0-34 15,0-1-76-15,3 2-111 0,3-3-178 0,-2 0 197 16,-4 0 316-16</inkml:trace>
  <inkml:trace contextRef="#ctx0" brushRef="#br0" timeOffset="230065.2041">21506 14869 1135 0,'0'0'60'0,"0"0"-43"0,0 0-38 16,0 0-43-16,0 0-23 0,0 0-7 0,0 0 17 15,0 0 25-15,0 0 32 0,0 0 25 0,0 0 14 16,0 0 9-16,0 0 5 0,-125 72-7 0,104-43 1 16,-1 2-9-16,0 4 1 0,0-5 2 15,1 4-3-15,0-3 4 0,4-4-8 0,-1-1 2 16,0-2-1-16,6-3 5 0,0 0 10 0,0 0-2 15,1-2-2-15,4-1-9 0,1-1-9 0,1-1-3 16,5-2-4-16,0 0 7 0,0-2 3 16,2-3 6-16,6 1 11 0,2-2 7 0,2-1 19 15,8-2 9-15,2-1 9 0,6-1-4 0,3-3-21 16,3 0-8-16,4 0-17 0,3-3-5 16,4-1 2-16,3 0-4 0,3-1-1 0,0 2-4 15,1-1-10-15,0 2-29 0,-2 2-45 0,-5 0-64 16,-5 6-102-16,-2 2-109 0,-5 5-150 0,-11-4 76 15,-7-2 423 1</inkml:trace>
  <inkml:trace contextRef="#ctx0" brushRef="#br0" timeOffset="230776.9603">22326 16167 0 0,'0'0'0'0,"0"0"0"0,0 0 0 0,0 0 0 0,0 0 0 0,0 0 0 16,0 0 198-16,0 0 14 0,0 0-14 0,0 0-18 16,0 0-30-16,0 0-40 0,0 0-31 15,-4-5-36-15,0 4-3 0,0-1 5 0,-3 1 3 16,1-1 4-16,-2 1-10 0,-1 0-10 0,-3 1-7 15,-2 0-2-15,-2 0 0 0,0 0 2 16,-6 0 5-16,0 2 1 0,-3 1 3 0,-1 1-2 0,-3 0-4 16,-1 1-2-16,0 0-1 0,-1 2 5 15,0-1-1-15,-5 4-6 0,-2 0-4 16,-3 2-11-16,-3 2 1 0,-1-1 0 0,-2 3 2 16,-2-1 4-16,2 0-2 0,-3 0 5 0,1-1 9 0,2 0 6 15,1 0 4-15,3-2 0 0,0 1-8 16,4 0-9-16,3-2 0 0,4 1-5 0,2-1-4 15,1-1 2-15,6 1-8 0,1-2-4 0,1-1 3 0,3-1-3 16,3-1 3-16,3-1 5 0,4-1-5 16,3-2-1-16,3-1-4 0,1-1-9 15,1 0-8-15,0 0-19 0,0 0-29 0,3 0-4 16,2 0-17 0,5 0-25-16,3-3-29 0,4-2-94 0,1-2-128 15,9-5-188-15,-7 4 54 0,-7 1 497 0</inkml:trace>
  <inkml:trace contextRef="#ctx0" brushRef="#br0" timeOffset="231169.3602">21768 15918 0 0,'0'0'394'0,"0"0"-377"16,0 0-12-16,0 0 7 0,0 0 6 15,0 0 15-15,0 0 26 0,0 0 33 0,0 0 25 16,0 0 4-16,0 0-25 0,0 0-43 0,0 0-31 16,0 0-12-16,-66-37-2 0,50 46 9 15,-1 3 7-15,-4 0 5 0,-2 2 0 0,1 1 0 16,-6 3-5-16,1 4-5 0,-2 1 1 0,-4 2-3 16,-1 3 0-16,-3 2 4 0,-1 1-7 0,-2 3-2 15,0 0 4-15,-4 2-2 0,2 1 8 16,-1-1 7-16,1 0 0 0,2-1 2 0,3-2 6 15,2 0 0-15,6-2 4 0,3-3 2 16,5-2-3-16,4-5-9 0,6-2-7 0,2-3-11 16,3-1-9-16,5 0 1 0,1 0-6 0,0 0 1 15,7-2 3-15,4 1 3 0,2-1 12 0,6 2 11 0,3-3 14 16,8-1 5-16,4-1-3 0,5-4-9 16,7-4-11-16,3-2-5 0,5-2 3 0,5-5-22 15,-1-3-60-15,4-1-78 0,-3 1-97 0,-1 2-151 16,-12 4-213-16,-16 1-30 15</inkml:trace>
  <inkml:trace contextRef="#ctx0" brushRef="#br0" timeOffset="231945.3125">22470 17231 0 0,'0'0'0'0,"0"0"0"0,0 0 0 16,0 0 0-16,0 0 155 0,0 0 64 0,0 0-43 16,0 0-23-16,0 0-27 0,0 0-13 15,0 0 2-15,0 0-16 0,0 0-4 0,0 0-12 0,-136 20-18 16,114-12-10-16,-3 2-12 16,-4 1-5-16,-1 3-3 0,-2 1-8 0,-4 1-8 0,-5 1-7 15,0 2 2-15,-3 2-5 0,-5 0 5 0,0 1 2 16,-2 1-2-16,-4 2 0 15,0-1-3-15,-2-1 3 0,2-1-2 0,-1-1 7 0,1 1 3 16,3-2-3-16,3 1-1 0,0-3-5 0,7 1-5 16,0-3 5-16,4-2-3 0,4 2 5 0,1-3-1 15,4-2-5-15,2-1 1 0,1 0-3 16,6-2 3-16,4-2 0 0,4-1-6 0,2-1 2 16,4-2-9-16,3-1-4 0,2-1-3 0,1 0-29 0,0 0-21 15,3 0-11-15,5 0-1 0,3 0-1 16,1-2-9-16,7-3-33 0,0-1-64 0,3-2-82 15,0-2-123-15,4-1-172 0,-9 4 515 16,-4 0 41-16</inkml:trace>
  <inkml:trace contextRef="#ctx0" brushRef="#br0" timeOffset="232248.6785">21355 17420 294 0,'0'0'39'0,"0"0"-1"0,0 0 20 16,0 0-24-16,0 0-28 0,0 0-35 0,0 0-24 16,0 0 25-16,0 0 31 0,0 0 49 0,0 0 23 15,0 0 1-15,0 0-1 0,0 0-15 0,-78 88-9 16,64-55-8-16,-2 1-15 0,-2 3-1 16,1-1-3-16,2-5 3 0,4-6 12 0,2-2 8 15,0-6-1-15,4 1-6 0,0-1-7 0,1 0-13 16,-2 2 1-16,4-3 0 0,0 0-1 0,0-2 0 15,2-1-9-15,0-2-7 16,0-2 12-16,0-2 3 0,3-2 28 16,1-1 20-16,5-2-8 0,1-2 14 0,3 0-17 0,4-3-5 15,3-7-14-15,11-9-49 0,10-10-52 0,8-9-88 0,4-8-117 16,-5-1-164-16,-16 13-244 0,-11 12 637 16</inkml:trace>
  <inkml:trace contextRef="#ctx0" brushRef="#br0" timeOffset="232984.8252">20248 13366 0 0,'0'0'0'0,"0"0"0"16,0 0 0-16,0 0 0 0,0 0 0 0,0 0 134 16,0 0 125-16,0 0-57 0,0 0-61 15,0 0-45-15,0 0-38 0,0 0-22 0,0 0-8 16,0 0 10-16,6-2 14 0,0-2 8 16,-2-3 2-16,3-1-11 0,3-3-7 15,1 0-9-15,0-3-2 0,1-2-1 0,5-2-7 0,-2-3-4 16,4-1-2-16,4-2-5 0,2 0-1 0,-2-1-4 15,4 1-3-15,-4 1-2 0,1 1-1 0,-1 0-3 16,-1 1 1-16,-2 3-7 0,-1 1-18 16,-2 2-33-16,-1 3-64 0,-5-1-82 0,1 3-107 15,-3 3-145-15,-2 2 155 0,-4 2 300 16</inkml:trace>
  <inkml:trace contextRef="#ctx0" brushRef="#br0" timeOffset="233946.4211">20524 13187 0 0,'0'0'0'0,"0"0"0"0,0 0 0 16,0 0 0-16,0 0 0 0,0 0 0 0,0 0 0 0,-3 125 0 16,6-102 0-16,-3 4 0 0,0 1 0 15,2 0 0-15,0 1 0 0,-1 1 0 16,0 1 0-16,1 0 0 0,1-2 0 0,-3-1 0 15,1-2 0-15,0-1 0 0,0-3 0 0,0-1 0 16,1-1 0-16,2-1 0 0,-3-2 0 16,1-1 0-16,-1-2 0 15,5-2 0-15,-3-3 0 0,-2 1 0 0,4-4 0 16,-4-1 0-16,1 0 0 0,0-3 19 0,-2-1 52 0,0-1 41 0,1 0 47 16,-1 0 53-16,2 0 48 0,0-1-11 0,-1-3-53 15,1-2-67-15,0-4-78 0,1 0-34 0,1 0 0 16,-3-3-1-16,1 2 5 0,-1-2-4 15,0 0-1-15,-1 2-10 0,0 0-4 0,-1-1-2 16,1 1-4-16,0 1 4 0,0 3-4 16,0-1-3-16,0 4-5 0,0-1-5 0,0 2-4 15,0 2-22-15,0 1-37 0,0 0-54 16,0 0-69-16,0 0-36 0,0 1 32 0,0 4 55 0,0 0 74 16,0 1 63-16,1 1 12 0,1 2 2 0,0 1 3 15,0 2 0-15,-1-1 1 0,0 0 5 16,2-3-1-16,1 1 0 0,-1-4-1 0,0 0 2 15,2-2 7-15,-2 0 6 0,-2-2 11 0,4 0 9 16,-2-1 7-16,-1 0 11 0,4 0 11 16,-2 0 6-16,4-5 4 0,0-2 1 0,2-2-5 15,2-2-5-15,-1-2-8 0,0-1-9 0,5-2-9 16,-5-2-12-16,1-1-11 0,-1-3-3 0,-2 1-7 16,1-5-11-16,-1 0-5 0,1-4-10 0,0 0-4 15,2 1 3-15,0 1-3 0,-1 3-4 0,1 5-7 16,1 4-15-16,-1 2-16 0,-2 3-16 15,-1 4-9-15,-1 4-7 0,-1 0-1 0,0 3 14 16,0 0 13-16,-1 0 18 0,2 4 22 16,-1 2 7-16,-2 1 6 0,3 1 4 0,0 1-2 0,-3 0 3 15,4-1 3-15,-3 1 2 0,1-2 3 16,-1 1 1-16,-1-2 1 0,-1 1 1 0,-1-2 3 16,2-2 3-16,-3 0 6 0,1-3 8 0,-2 1 9 15,-1-1 10-15,2 0 15 0,-2 0 23 16,1 0 20-16,1 0 9 0,0-2 6 0,0-3-11 15,-1-2-17-15,5-1-13 0,-3-4-20 0,3 0-13 16,1-3-8-16,-1-3-5 0,-1 1-2 0,2-1-5 16,-2-2-5-16,1 0-3 0,0 2-1 15,-2 1-5-15,3 2-7 0,0 1-10 0,1 2-10 16,0 1-1-16,1 0-7 0,0 1-8 0,0 3-12 16,-2 3-21-16,-1-2-8 0,3 6-9 0,-1 0-5 15,-2 0 8-15,0 0 7 0,1 3 14 16,-2 3 14-1,3 0 15-15,-3 2 19 0,2-1 6 0,1 1-29 0,1-2-72 0,-3 0-116 0,1-3-127 16,1 0 320-16,-2-2 32 0,-2 1 0 0</inkml:trace>
  <inkml:trace contextRef="#ctx0" brushRef="#br0" timeOffset="234220.6186">21397 12908 0 0,'0'0'0'0,"0"0"0"0,0 0 0 0,0 0 190 0,0 0 115 16,0 0-120-16,0 0-89 0,0 0-69 16,0 0-90-16,0 0-115 0,0 0-101 0,0 0 6 15,0 0 263-15,-13-37 10 0,12 45 0 16,-2 3 0-16,0 4 0 0,-2 1 0 0,1 0 52 16,-2 2-7-16,3-1-19 0,1 0-14 0,-4-1-1 15,5 0 2-15,-1 0-2 0,1-3 1 0,1 2 0 16,-1 0 0-16,1 0 6 0,0-2 10 15,0 0 12-15,2-1 9 0,5 1 4 0,-1-1-2 16,2-1-10 0,2-2-34-16,3-3-83 0,2-1-119 15,1-3-27-15,-3-2 222 0,-4 2 0 0</inkml:trace>
  <inkml:trace contextRef="#ctx0" brushRef="#br0" timeOffset="235606.8981">21697 12962 0 0,'0'0'0'0,"0"0"0"0,0 0 0 0,0 0 0 16,0 0 0-16,0 0 0 0,0 0 0 0,0 0 0 0,0 0 0 15,0 0 0-15,0 0 0 16,0 0 0-16,0 0 0 0,0 0 0 0,29-21 32 16,-24 15 4-16,3-1-8 0,-2-2 2 0,0 1 8 15,1-1 12-15,0 0 9 0,-4-1 9 0,0 2 4 16,0 0 8-16,-2-1 12 0,-1 1-5 0,0 0-6 15,0 1-17-15,-2 0-24 0,-3 1-18 16,0 1-7-16,-1 3-11 0,-4 1-15 0,2 1-11 16,-2 2-16-16,-1 7-2 0,-3 1 4 0,0 5 8 15,2 0 11-15,-2 3 8 0,1 3 2 16,-2 3 3-16,2 2 0 0,2 0 4 0,1 2 2 16,2-2 6-16,5-2 1 0,2-2-4 0,1-2 7 15,0-4-5-15,4-3 0 0,3-2 3 0,-1-1-1 16,0-3 0-16,2 0 8 0,-1-2 7 0,1-2 17 15,1-2 13-15,0-1 15 0,2 0 9 16,0-4 1-16,2-3-1 0,3-3-10 0,-1-2-10 16,4-1-15-16,-2-4-9 0,0 0-8 0,0-1-5 15,0-2-2-15,0-1-4 0,-1-1-4 16,1-2-7-16,-2-2-11 0,1 1-6 0,-2 0-6 16,2 1 0-16,-4 1 8 0,1 3 3 0,-2 1 3 15,-2 2-2-15,-1 4-4 0,-2 4-7 0,-3 2-21 0,0 5-43 16,-2 1-61-16,0 1-11 0,2 0 5 15,-1 0 34-15,-1 5 50 0,2 0 9 0,0 2 14 16,3 2 16-16,-4 0 14 0,4 0 14 16,0-3 13-16,0 0 14 0,5-4 15 15,-3-2 10-15,3 0 7 0,0-1 0 0,1-5 0 16,2-3-3-16,2-2-3 0,-1-3-1 0,1-1-2 16,3-2 3-16,-4 1-2 0,1-2-6 0,-3-1-1 15,-1 3-4-15,0-4 1 0,-3-1-2 0,-2-1-2 16,-1-1-6-16,0-2-6 0,-4-2-7 15,1-1-3-15,-3-1-2 0,0-1 3 0,0 2 3 0,-4 3 3 16,0 2-2-16,-1 3-5 16,1 5-2-16,-2 4-12 0,3 4-10 0,-1 3-34 0,3 2 22 15,-1 2-132-15,2 2-77 0,-1 6 25 0,1 4-22 16,-2 5 132-16,0 5 84 0,0 5 3 0,-1 2-3 16,1 1 6-16,1 2 0 0,0-1 1 0,1-2 5 15,1-3-2-15,1-3-1 0,4-3 0 16,2-4-2-16,1-1-2 0,1-3 3 15,-1 0 6-15,1-2 4 0,2-1 16 0,-1-3 10 16,2-2 16-16,0-4 19 0,1 0 6 0,-1-4 7 0,2-3-4 16,2-3-13-1,-3 0-14-15,1-2-13 0,0-3-4 0,-3 0 1 0,1 0 3 0,-1-1 5 16,-1 1-5-16,-3-1-2 0,0 1-11 16,-1 1-7-16,0 1-4 0,-3 4-4 0,-1 2 2 15,0 1-5-15,-2 2-10 0,0 3-43 16,-1 1-61-16,0 0-48 0,0 0 0 0,1 4 25 0,1 1 52 15,-1 3 41-15,0 4 3 0,0 0 6 16,2 4 10-16,2-1 8 0,-3 1 6 0,4-3 5 16,-1 0-2-16,2-4 1 0,1 1 2 0,1-3-1 15,-1 1 1-15,-1 0 2 0,2-3 3 0,1 2 6 16,0-2 4-16,-2-1 6 0,4-1 8 16,-2-1 13-16,0-2 16 0,1 0 11 0,-1-2 12 15,0-3 4-15,1-2-4 0,-1-2-8 0,0-2-16 16,0-1-12-16,0-3-13 0,0 0-4 0,1-3-3 15,-2-1-3-15,2-2 0 0,-1 2-7 0,0-3-4 16,0 1-6-16,1 1-5 0,-1 2 2 16,0 1-3-16,0 1 0 0,0 1-5 0,0 4-9 15,0 1-10-15,-3 3-17 0,2 3-17 0,-3 1-23 16,3 3-13-16,-3 0-4 0,-1 4 9 0,1 3 19 16,-1 1 16-16,3 3 15 0,-5 3 5 0,2 2 2 15,0 2 12-15,-1 0 6 0,0 0 6 16,0 2 5-16,3-2-1 0,-1-1 0 15,1-1 3-15,-1-2 1 0,1 1 2 0,3-3-1 0,-2-1 2 16,0 1 2-16,1-3 4 0,0-1 7 16,1-2 6-16,1-2 16 0,-1 0 10 0,0-3 8 15,2-1 12-15,1 0-2 0,-1-2 6 0,2-5 1 16,0-1-7-16,1-2-8 0,-2-4-10 0,2-1-8 16,-1-4-7-16,2 0-8 0,-2-4-8 0,-1 0-7 15,0-1-3-15,-3-1 0 16,1 2-4-16,-3 0-2 0,-2 3-2 0,-1 1-1 0,-2 2 5 15,-2 3 3-15,-1 5 0 0,0 2-20 0,-3 2-40 16,-3 3-42-16,-2 2-35 0,0 0 0 16,-5 4 28-16,0 5 43 0,-6 3 34 0,-2 4 18 0,2 5 8 15,-6 3-4-15,0 3-2 0,5-2-4 0,3-1-2 16,4-3 1-16,6-4 1 0,2-1 8 16,5 0 9-16,0-3 2 0,0 0 8 15,1 2 0-15,8 1 1 0,1-1 6 0,1-1 4 16,6 0 2-16,2-3 3 0,5 0 9 0,1-4 6 15,3 1 8-15,3-4 1 0,2-2-3 16,2-2-3-16,0 0-8 0,-2-5-7 0,1-1-21 16,-3-3-41-16,-1 0-60 0,-1-1-106 0,-3-3-194 15,-9 4-308-15,-5 4 278 0</inkml:trace>
  <inkml:trace contextRef="#ctx0" brushRef="#br0" timeOffset="236334.8261">22364 12497 92 0,'0'0'254'0,"0"0"-318"0,0 0-67 0,0 0-12 16,0 0 135-16,0 0 8 0,0 0 0 0,0 0 0 15,0 0 0-15,142-100 0 16,-114 88 0-16,4-1 0 0,0 1 0 0,2-1 0 16,2-1 0-16,2-1 0 0,6-1 0 0,0-1 0 15,4-2 0-15,2-1 0 0,1-1 0 0,2-2 0 16,1 1 0-16,-5-1 0 0,-1-1 0 0,-4-1 0 16,-4-1 0-16,-4 1 0 0,-10 1 0 0,-3 2 0 15,-5 2 0-15,-8 4 84 0,-6 1 53 0,-4 1 9 16,0 0-37-16,-9 1-44 0,-7-1-34 15,-3 0-12-15,-6 1 23 0,-6 0 24 0,-5 0 23 16,-4 2 10-16,-6 2-9 0,-5 0-10 0,-4 2-20 16,-3 3-20-16,-6 1-19 0,-3 3-15 15,-5 0-6-15,-4 5-2 0,-8 0 2 0,-4 5-2 16,-4 2-1-16,-7 5 2 0,-4 1 0 0,-3 5 10 16,-5 1 6-16,-2 4 7 0,-4 3 13 0,-2 2 0 15,-1 5 14-15,1-3 6 0,7 4 2 16,4-1 3-16,6 1-6 0,8 4-9 0,2 3-7 15,7 1-11-15,5 5-12 0,8 3-8 0,8 2-9 0,12 0-3 16,9 3 0-16,9 2-5 16,6 1 0-16,6-1-2 0,6 0 0 0,4-3 4 0,9 2 3 15,2-1 2-15,2 2 0 0,1-1 1 16,8 0 1-16,2 1 1 0,6-6 2 0,1-1-2 16,4-5-5-16,6-6-10 0,3-3-6 15,6-9-5-15,6-4-7 0,6-8 9 0,9-3 4 16,7-9 15-16,10-7 13 0,9-2 7 0,8-13 2 15,9-8-4-15,11-7-3 0,11-8 0 16,9-8 2-16,12-7 1 16,8-3 0-16,11-4-3 0,3 1-3 0,2 0-1 0,2-1 3 0,-5 2-2 15,-1 3 3-15,-8-1 1 0,-8 2 3 16,-7-2 11-16,-10 0 10 0,-8-3 18 0,-10-2 17 0,-11-2 11 16,-9-2 9-16,-12 3 3 0,-15-2 10 0,-14 4 14 15,-15 0 11-15,-16 5 3 0,-14 2-21 16,-13 1-35-16,-21 5-41 0,-19 2-36 0,-21 6-25 15,-25 4-13-15,-22 11-6 0,-29 11 1 0,-29 11 10 16,-19 13-9-16,-26 15-42 0,-19 14-55 16,-18 12-97-16,-12 12-225 0,61-12-374 0,67-16 38 0</inkml:trace>
  <inkml:trace contextRef="#ctx0" brushRef="#br0" timeOffset="241111.0325">22556 13895 0 0,'0'0'0'15,"0"0"0"-15,0 0 0 0,0 0 0 16,0 0 0-16,0 0 58 0,0 0 134 0,0 0-13 16,0 0-19-16,0 0-20 0,0 0-27 0,0 0-21 15,7-18-13-15,-7 18-8 0,0 0-3 0,0 0-5 16,0 0 0-16,0 0-7 0,-1 0-8 15,1 0-18-15,-1 0-19 0,-2 0-17 0,1 0-12 16,-3 0-2-16,2 0 5 0,-2 0 6 0,1 0 5 16,-1 0 5-16,0 0 0 0,-3 1 1 15,2 1 0-15,-2 0 2 0,0-1 2 0,-3 2 4 0,1-2 2 16,-1 2 0-16,-1-1 3 0,-1-1 0 16,0 2-1-16,1-1 3 0,-3 0-3 0,0 0 2 15,-1 0-3-15,-1 1-4 0,-2 0 1 0,2 1-2 16,-3 0 0-16,1 0 0 0,-1 0-3 0,-2 0 1 15,2 2 0-15,-4-2 3 0,-2 2 1 16,1-1 6-16,-2-2 6 0,1 1-2 0,-2-1 11 16,1-1-3-16,-2 0 2 0,-2 1 5 0,0-2-6 15,0-1 6-15,-3 1 0 0,0-1-1 0,0 0-3 16,1 1-3-16,0-1-2 0,-1 0-1 16,2 1 0-16,-3-1-2 0,1 1-3 0,3 1-1 15,0-1-4-15,1 0 4 0,2 0-1 0,-1 0-7 16,-1 0 2-16,-1 2-10 0,0 0 1 0,0-2 0 15,0 2 1-15,1-1 5 0,-1 1 1 16,1-2 0-16,-1 1 3 0,-1-2-3 0,3 2 4 16,-1-2-1-16,1 1 3 0,1-1-4 0,0 0-2 15,1 0 2-15,-1 0-6 0,0 0 6 16,3-1 0-16,-2-1 3 0,4-1 10 0,-1-1-3 16,6 0 5-16,-4 0-2 0,6-1-8 0,-2-2 3 15,0 1-4-15,2 0 2 0,-2 0 3 0,0 0-4 16,0-2-2-16,1-1-5 0,-3 2-1 0,1-1-2 15,1 0 0-15,-3-1-1 0,3 1-3 16,1-2 1-16,-4 1-3 0,2 0-2 0,-2-2 6 16,-2 3-6-16,2-3 3 0,0 1 3 15,-1-1-5-15,1 0 5 0,1-2 0 0,-1-1 0 0,-1-1 1 16,1-1 3-16,-1 0 1 0,-2-2-1 0,1-1 1 16,1 0-3-16,-5-1-1 0,3-2-1 15,-4-1-3-15,0 0 2 0,2-2-2 0,0-2 1 16,1-1 3-16,-2 2-1 0,2-3 4 0,-3 2 0 15,2-2-1-15,4-1 3 0,-1-1 0 16,2 1 1-16,0-2 2 0,4-1 0 0,-2 2 0 16,6-3 1-16,0-1-4 0,3 1 0 0,2-1-6 15,1 1-2-15,4-3-4 0,0 0-2 0,3 0-1 16,1-2-2-16,6-3 0 0,1-4-1 16,4 2 0-16,3-5 3 0,-1 1-1 0,5-2-1 15,2-1 0-15,0 2 1 0,5-3 6 0,-1-1-2 16,3 1 3-16,1 0-3 0,-3 0 0 0,2 0-1 15,3 1 0-15,0-3 1 0,2-1 0 16,0 3 1-16,-2 0 0 0,1 1-2 0,-3 5 1 16,-1 0-1-16,-2 2 2 0,3 3 4 0,-1 1-4 15,-2 1 0-15,3 4-1 0,-2-1-7 0,0 3 8 16,0-1-2-16,1 2 1 0,-4 0 5 16,4 2-7-16,0 2 0 0,0-2 0 0,-1 3-1 15,2 0 3-15,-2 3 2 0,-2 2-2 16,-4 1-2-16,5 2 2 0,-4-1 0 0,-3 4 2 15,0 0 3-15,-3 2-5 0,-1 3 2 0,-1 0-3 0,-4 4-5 16,-1 0 8-16,-2 0-2 0,-1 1 3 16,0 1 6-16,-3 1-8 0,0 0 1 0,1 1-2 15,-2 2-2-15,-1-1 2 0,0 0 1 0,3 0 0 16,-3-1-3-16,1 2 2 0,0 0-2 16,-1 1 1-16,-1-2 7 0,1 2-9 0,-1 0 0 15,0 0-4-15,0 0-7 0,0 0 6 0,0 0-3 16,0 0-7-16,0 0-4 0,0 0-13 15,0 0-8-15,0 0-7 0,0 0-13 0,2 2-16 16,0-2-26-16,-1 1-37 0,0-1-41 0,1 1-44 16,-1 0-34-16,2-1-40 15,0 0-56-15,-1 0-92 0,0 0-91 0,3 0 530 0,-3 0 10 16</inkml:trace>
  <inkml:trace contextRef="#ctx0" brushRef="#br0" timeOffset="241376.2316">20895 10875 0 0,'0'0'0'16,"0"0"0"-16,0 0 0 0,0 0 0 0,0 0 0 15,0 0 0-15,0 0 0 0,0 0 0 0,0 0 135 16,0 0 52-16,0 0-14 0,0 0-20 0,0 0-17 16,0 0-11-16,-21-17-19 15,21 17-22-15,0 0-15 0,0 0-23 0,0 0-9 0,0 0-10 16,0 0-10-16,0 0-5 0,0 0-12 0,0 0-7 15,0-1-13-15,0 1-18 0,2 0-4 16,1 0 5-16,0 0 13 0,2 0 16 0,2 0 9 16,0 3 1-16,0 2-3 0,2 1-17 0,0 3-103 15,0 5-205-15,1-2-294 0,-5-4 572 16</inkml:trace>
  <inkml:trace contextRef="#ctx0" brushRef="#br0" timeOffset="243449.3154">21879 13898 0 0,'0'0'0'0,"0"0"0"0,0 0 0 16,0 0 0-16,0 0 17 0,0 0 155 0,0 0-24 15,0 0 5-15,0 0-3 0,0 0-4 0,0 0-16 16,0 0-18-16,7-19-26 0,-7 19-24 0,-1 1-19 16,-2 2-19-16,0 0 0 0,-3 1-5 15,-2 4 0-15,-4 2 5 0,-3 4-10 0,-4 2 0 16,1 1 1-16,-4 4-1 0,-2 1 2 0,-4 1 1 16,-3 4-2-16,-4 1-1 0,-4 2-2 15,-1 1 0-15,-2 1 1 0,-6 1 0 0,-2 1 1 16,-1 4 0-16,-6 0 1 0,-5 1 2 15,-3 1 1-15,-5 2 0 0,-5-1-1 0,-6 3-1 0,-5 1-2 16,0-1-3-16,-2 1-2 0,0 1-2 0,1 0 0 16,-1-1 2-16,2 2 1 0,-2 1 0 0,-2 0-1 15,1 3 2-15,0 2-2 0,-1-2 1 16,-1 0-2-16,0 2-3 0,-2-2 6 0,-3 2-3 16,1 0 2-16,0 0 3 0,-3 0-8 0,0-3 5 15,2 0-1-15,-3-3 0 0,3 1 6 0,-4-4-4 16,-1 2 1-16,-2-2-1 0,1-2-3 15,-4-4 3-15,4 1-1 0,0-4 2 0,0 1-2 16,-4-2-1-16,-1 1 0 0,-2 0-3 0,3 0 5 16,-4 1-4-16,2-3 4 0,-2 2 3 15,-2-1 3-15,-2 0 11 0,0 1 2 0,0 0 3 16,1 1 2-16,-5-1-3 0,2 2 2 0,-2 0-4 0,1 2-4 16,-1-2 0-16,1-1-6 0,0 0-1 15,-1 0-4-15,1 1-3 0,-3 0-2 16,3 1-2-16,-1 0-1 0,0-1-4 0,-1 3 3 0,0-2 0 15,-1 1-3-15,0 0 2 0,1 0-6 16,-2 1-1-16,0-4 4 0,-1 2-3 0,-1 0 4 16,1 1-3-16,1 0-4 0,0 1 1 0,1-2 1 15,-1 1 2-15,2-3 8 0,-1 4 0 0,0-3 3 16,0 4-6-16,0-4 0 0,1-2 2 16,-2 3 8-16,15-9 11 0,12-2-6 15,13-4 16-15,7-4-15 0,-8 2-6 0,-8 2 9 16,-8 1-19-16,-6 0 8 0,-7 2-10 0,-3 1-13 0,-6 0 4 15,4-1-4-15,-2 0 17 0,3-1-1 16,-2-1-3-16,2-2-1 0,0 0-12 0,0-3 10 16,1 1 0-16,1-3 7 0,1-2 6 0,0-1-15 15,0-5 4-15,2 3-7 0,-1-5 3 16,2-1 18-16,3-1-9 0,0-3 11 0,0 1-16 16,2-3-7-16,0 0 6 0,1 0-3 0,0-4 14 15,3-1 6-15,1-1 4 0,0-4-7 0,2 0-10 16,2-2 5-16,1-2-11 0,-1-3 11 15,2-1 12-15,0 0-14 0,2-4 14 0,2 1-11 16,-2-2 0-16,2-1 9 0,0 0-11 0,0-3 9 16,1 0-8-16,-4 1-5 0,-15-6 2 15,-17-5-7-15,-6 2 2 0,5 1 1 0,17 8-3 0,16 4 4 16,8 5-7-16,3-2 1 0,-2 1 2 16,2 0 5-16,1-2 5 0,0-1-3 15,6 0 1-15,-4-1-7 0,6-3 4 0,-2-1 0 0,-3-3 2 16,5-2 2-16,0-1 1 0,2-3-4 0,0-1 2 15,6 0-2-15,-1-4 6 0,3 2 4 16,1-2-5-16,4-1 1 0,-1-1-6 0,4-3 0 0,3 1 1 16,0-2 5-16,1-1-1 0,3 0-2 15,5-3 0-15,1 0-8 0,3 0 3 16,3 0-3-16,1 0 0 0,1 0 8 0,3 0-6 16,3-2-1-16,-1 4 1 0,0-1-6 0,5 2 5 15,1 1 5-15,0-1-6 0,3 1 0 16,2 0-5-16,-2-1-1 0,2 2 0 0,1-4 2 0,-2 0 3 15,4 0 0-15,-4-1 0 0,-1-4 0 16,1 1 0-16,-3-2 2 0,0 2 0 0,0 0 1 16,-2 2-2-16,1-1-2 0,-3 1 0 0,3-2 1 15,0 1 2-15,-4 0-2 0,3 2 3 0,-1-1-1 16,-3 2-4-16,-2-2 8 0,3 2-6 16,-4-3 2-16,-1 2 3 0,0-1-8 0,-3 1 5 15,1-2-4-15,-1 0 2 0,-2 0 9 16,2-3-6-16,-4 0 1 0,1-2-1 0,3-2-3 15,-4-2 1-15,3-1-1 0,-3-3 3 0,-1-2-7 16,4 2 7-16,-2-2-2 0,3 1-1 0,-2 2 6 0,3 0-5 16,-2 0 1-16,0 1 1 0,3 3-6 15,0-1 4-15,0 0-1 0,-3 1 0 0,2-3 3 16,-4 0-3-16,2 1 3 0,-3-2-1 0,4 2-2 16,-2-1-2-16,2 3 0 0,-3-1 1 15,4 3 0-15,-4 2 1 0,4 1 2 0,-1 1-2 16,0 3 1-16,2 4 0 0,1 1-1 0,3 3 4 15,-1 4-4-15,2 1 1 0,0 4 0 0,4 4-2 16,2 1 3-16,1 5 0 0,2 3 0 16,6 2 2-16,-2 5-4 0,4 2 1 15,1 4-1-15,1 3 2 0,3 3-1 0,2 2-1 0,2 0-3 16,1 0-8-16,-1 0 0 16,1 0-7-16,0 0-3 0,-1 0 3 0,1 0-4 0,0 0 3 15,-1 4-4-15,1 1 5 0,0 7 8 0,0 9 5 16,-1 7 11-16,-1 8 0 0,0 6-3 0,2 6-1 15,2 4-2-15,-2 4 0 0,4 2-2 0,2 5 4 16,0-1-2-16,4 1-2 0,-1-1 4 16,1 4-2-16,1-3 0 0,1 3 5 0,4 1-7 15,-4-5 6-15,0 0-2 0,5-1-4 0,-5-1 5 16,5-1-4-16,-5-1 3 0,0-4-3 16,-2-6 4-16,0-8-3 0,-4-7-5 0,-2-9 2 15,-2-7-12-15,-1-8 2 0,-1-5-2 0,0-3-5 16,0-1 9-16,0-1-28 0,-2-7-36 15,-8-4-67-15,1-10-112 0,-1-8-113 0,-2-11-143 16,3-8-116-16,-1-11-69 0,5 13 455 0,-2 12 240 0</inkml:trace>
  <inkml:trace contextRef="#ctx0" brushRef="#br0" timeOffset="243633.2389">2482 12379 0 0,'0'0'282'0,"0"0"123"15,3-117-106-15,5 82-100 0,7 6-67 16,-1 6-47-16,7 3-29 0,6 2-15 0,1 5-13 15,6 3-3-15,2 3-6 0,2 3-3 16,7 4-4-16,1 0-2 0,6 4-3 0,2 6 2 16,2 1 3-16,1 2-1 0,-2 2 1 15,1 5-1-15,-3-2 1 0,-1 4-15 0,-2 1-36 16,-7 0-49-16,-3-2-78 0,-1-3-93 0,-7-3-99 16,-2-1-146-16,-11-6 238 0,-7-3 266 0</inkml:trace>
  <inkml:trace contextRef="#ctx0" brushRef="#br0" timeOffset="244496.3117">1230 11780 552 0,'0'0'46'0,"0"0"-19"0,0 0 2 0,0 0 13 16,0 0 14-16,0 0 3 0,0 0 5 0,0 0 10 15,0 0 6-15,-122-44 6 0,120 38-3 0,-1 2-21 16,0-2-15-16,2-2-9 0,0-4 7 16,-3-1 10-16,1-4 9 0,0-1 2 0,2-4-6 15,1-1 2-15,0 0 2 0,0 1-4 0,0-1-5 16,3 0-13-16,5 0-14 0,0 0-9 0,0 2-7 16,5 1-4-16,-2 0-3 0,1 2-3 15,5 0-1-15,0 4-4 0,-1-1-3 0,4 6-5 16,-1 2-9-16,-1 5-8 0,1 2-9 15,-4 4-2-15,4 10 5 0,0 6 18 0,-3 4 17 0,1 11 12 16,-1 4 10-16,-2 9-2 0,-2 6-3 16,-1 10-5-16,-2 2-2 0,-1 5-2 0,-4 0 0 0,-1 0 1 15,0-4-1-15,-2-5-3 16,-1-7 0-16,0-6 4 0,0-9-3 0,1-5 1 16,-2-7 2-16,-1-4-7 0,-1-6 4 0,0-3-1 0,2-8-2 15,1-3 11-15,0-3 14 0,0-1 20 0,0 0 28 16,0 0 10-16,0-2-3 0,0-4-20 15,4-4-27-15,1-6-19 0,3-8-14 16,-1-7-1-16,4-6 0 0,0-3-3 0,2-3 1 0,-2-4 1 16,-1 0-2-16,3-3 0 0,-2 0 0 15,3 0 0-15,-3 0 0 0,0 1 0 0,0 4 1 16,0 3-2-16,-1 8-1 0,0 9-3 0,0 5-7 16,-1 8-6-16,-2 5-10 0,-1 3-9 0,1 4-12 15,-4 0-6-15,5 4-2 16,-2 4 5-16,1 3 16 0,3 5 13 0,-1 2 12 0,2 6 10 15,0 2 2-15,1 3 4 0,3 0-4 0,-3 1-1 16,4-5 2-16,-1-2-1 0,3-8 4 16,-1-3-1-16,2-4 0 0,0-5 4 0,0-3-2 15,2-4 8-15,0-4 5 0,-3-6 0 0,2-3 9 16,-3-6-2-16,-4 2 2 0,-3-2 2 0,-2 0 2 16,-6 0-3-16,-2-1-2 15,-3 1-1-15,-9 0-6 0,-3 1 0 0,-5 0-2 0,-2 1-1 0,-7-1-2 16,-3 4-9-16,-5 1-2 0,4 4-10 15,-5 0-5-15,4 6 2 0,-3 4-7 16,5 3 1-16,2 0-7 0,3 1-2 0,4 5-2 16,3 0 0-16,2 2-1 0,4-1-4 0,5-1-22 15,2 1-65-15,4-2-109 0,3 0-145 0,0-1-196 0,8-1-144 16,-6-1 470-16</inkml:trace>
  <inkml:trace contextRef="#ctx0" brushRef="#br0" timeOffset="244751.7693">2390 10497 1039 0,'0'0'38'0,"0"0"-33"16,0 0 5-16,0 0 8 0,0 0 12 16,0 0 18-16,0 0 18 0,0 0 8 0,0 0-2 15,77 151-6-15,-67-98-11 0,-2 7-16 0,-2 8-9 16,2 8-4-16,-5 3-3 0,4 6-1 15,-5 1-4-15,-1 2-6 0,0-3-2 0,3-5 0 16,-4-5 0-16,0-7 1 0,1-7-2 0,-7-8-4 16,3-7-6-16,-5-4-9 0,0-6-12 15,3-4-19-15,-4-6-15 0,-1-2-13 0,0-4-27 0,1-10-38 16,-3-1-71-16,1-8-123 0,-5-1-196 16,8-4 264-16,2-2 260 0</inkml:trace>
  <inkml:trace contextRef="#ctx0" brushRef="#br0" timeOffset="244896.6693">1950 10831 1082 0,'0'0'209'15,"0"0"-96"-15,0 0-5 0,0 0-13 0,0 0-67 16,0 0-101-16,0 0-91 0,0 0-15 0,0 0 29 16,0 0 82-16,0 0 56 0,0 0-53 15,0 0-138-15,0 0-245 0,54 2 175 0</inkml:trace>
  <inkml:trace contextRef="#ctx0" brushRef="#br0" timeOffset="245152.1601">2908 10981 2640 0,'0'0'1'0,"0"0"14"0,0 0-5 0,0 0-1 16,0 0-9-16,0 0-9 0,0 0-6 0,0 0-7 16,0 0-8-16,0 0-7 0,0 0-19 15,0 0-46-15,0 0-54 0,-116-56-31 0,119 57-31 16,3 3-70-16,-2 2-141 0,2-1-240 0,-2-2 212 16</inkml:trace>
  <inkml:trace contextRef="#ctx0" brushRef="#br0" timeOffset="246192.7594">3078 9963 0 0,'0'0'0'0,"0"0"0"0,0 0 0 0,0 0 0 15,0 0 0-15,0 0 151 0,0 0 58 0,0 0 21 16,0 0-17-16,0 0-53 0,0 0-84 16,0 0-95-16,0 0-69 0,0 0-36 0,-19-27 22 0,19 35 78 15,3 4 82 1,4 10 68-16,2 6 22 0,-1 8-31 0,2 6-34 0,-3 7-22 0,4 5-22 15,-4 3-10-15,4 3-5 0,-2-2-10 16,0 1 2 0,1-4-3-16,-1-3-2 0,-1-7-1 0,-2-10-5 0,3-8-3 0,-1-9-1 0,-5-7 0 15,3-4 2-15,-4-4 11 0,-2-2 32 0,1-1 45 16,-1 0 66-16,0 0 48 0,0-4-24 0,0-5-48 16,-1-4-68-16,-6-5-59 0,2-8-6 15,-4-3 1-15,-1-8 4 0,-1-2 0 0,0-4 1 16,-5-4 0-16,4-3-2 0,-6-2-3 15,6-5-3-15,-2-2 3 0,0-2-2 0,1-2 2 16,3 2 2-16,1 1-4 0,5 6 4 0,-1 3-2 0,5 6 1 16,0 11 5-16,4 6-7 0,0 11-1 15,3 6-18-15,0 5-20 0,4 4-6 0,4 2-9 16,4 2 4-16,0 8 19 0,5 7-1 0,2 9 12 16,1 5 12-16,2 5 0 15,0 5 9-15,0 2 5 0,0 2-1 0,-4 3 0 0,3 1-2 16,0 4-16-16,-4 0-41 0,2-1-49 0,-4 0-86 15,-4-5-121-15,-2-4-175 0,-6-11-177 0,-2-14 382 16</inkml:trace>
  <inkml:trace contextRef="#ctx0" brushRef="#br0" timeOffset="246412.0128">3031 10383 610 0,'0'0'180'0,"0"0"13"16,0 0 14-16,0 0-46 0,0 0-62 16,0 0-75-16,0 0-50 0,0 0-10 0,0 0 7 15,0 0 15-15,0 0 5 0,56-122 5 0,-33 101 2 16,3 0-1-16,1 0-16 0,1 2-66 16,3-2-103-16,-1 2-170 0,-10 5-212 0,-3 6 439 0</inkml:trace>
  <inkml:trace contextRef="#ctx0" brushRef="#br0" timeOffset="246765.884">3456 9917 136 0,'0'0'321'0,"0"0"-272"16,0 0-18-16,0 0-2 0,0 0-13 16,0 0-27-16,0 0-65 0,0 0-46 0,0 0-9 0,0 0 17 15,0 0 57-15,0 0 42 0,0 0 14 16,-15-61 10-16,19 58 7 0,-2 1 12 0,2 1 22 16,-2 1 17-16,-2 0 19 0,1 0 19 15,-1-1 13-15,0 1 14 0,0 0 5 16,0 0 0-16,0 0-14 0,0 0-23 0,0 0-26 0,0 0-31 15,0 0-21-15,0-1-14 0,0 1-12 0,0 0-7 16,0 0-19-16,0 0-29 0,0-1-45 16,1 1-22-16,0-3-1 0,5 1-8 0,-3 0-15 0,-1 0-42 15,4 1-56-15,-3 0 124 16,-1 0 124-16,4-1 0 0,-3 0 0 0,3 0 0 16,-4 1 0-16</inkml:trace>
  <inkml:trace contextRef="#ctx0" brushRef="#br0" timeOffset="247191.4269">3682 9532 0 0,'0'0'0'0,"0"0"0"15,0 0 0-15,0 0 0 0,0 0 0 0,0 0 159 16,0 0 45-16,0 0-21 0,0 0-23 0,0 0-15 16,0 0-13-16,0 0-18 0,0 0-11 0,0 0-21 15,-21-32-34-15,18 38-1 0,-5 3-25 16,-2 7-21-16,-2 3 6 0,0 7-15 0,-5 3 11 15,5 1 15-15,-1 3 0 0,2 4 1 0,0 0 0 16,2 3 0-16,1 0-3 16,5-4-2-16,-2-2-6 15,5-4-1-15,0-3-1 0,0-5-1 0,7 0 5 0,1-3-5 16,-2-1 1-16,4-4-2 0,0-2-1 0,2-3 8 0,3-4 7 0,-3-1 6 16,7-4 10-16,-1 0 9 0,4-6-1 15,1-6 0-15,5-6-18 0,-3-4-31 0,3-4-32 0,-2-4-41 16,-2-2-39-16,-2-3-41 15,4-1-55-15,-6 0-88 0,0-3-146 16,-6 12 4-16,-4 8 445 0</inkml:trace>
  <inkml:trace contextRef="#ctx0" brushRef="#br0" timeOffset="247450.9659">3820 9343 498 0,'0'0'209'0,"0"0"-18"16,0 0 24-16,0 0-20 0,0 0-61 16,0 0-64-16,0 0-76 0,0 0-67 0,0 0-40 15,0 0 28-15,0 0 36 0,0 0 41 0,0 0 37 16,0 0-15-16,39-72-8 0,-20 56-1 16,2-2 4-16,-2 0-1 0,2 2 1 15,-1-2-2-15,0 2-5 0,-3 1-8 0,1 0-26 16,0 1-51-16,-5-1-75 0,4 0-103 0,-4 2-140 0,3-2 75 15,-6 4 326-15,-4 4 0 0</inkml:trace>
  <inkml:trace contextRef="#ctx0" brushRef="#br0" timeOffset="247613.4385">4064 9189 0 0,'0'0'0'0,"0"0"0"0,0 0 0 0,0 0 0 0,-29 117 94 15,28-88 35-15,0 0-34 0,1 1-20 16,0 2-28-16,0 2-12 0,4-2-2 0,3 0-8 15,0 0 4-15,-1-1 1 0,2 1 4 16,-1-2 9-16,3-4-3 0,0-1-6 0,0-6-10 16,2-3-20-16,0-2-24 15,-1-1-38-15,1-5-77 0,2-2-101 0,-1-4-86 0,-2-2 322 16,-2 0 0-16,-1-3 0 0</inkml:trace>
  <inkml:trace contextRef="#ctx0" brushRef="#br0" timeOffset="247895.2367">4280 9024 0 0,'0'0'74'0,"0"0"155"16,0 0 43-16,0 0-14 0,0 0-35 16,0 0-33-16,0 0-63 0,0 0-75 0,0 0-96 15,0 0-72-15,0 0-6 0,0 0 38 0,0 0 70 16,0 0 51-16,-56 51 15 0,52-15 4 15,2 5-1-15,1 1 1 0,0 3-10 0,0 3-5 16,2-4-12-16,-1-3-12 0,3-6-7 0,6-4-5 16,1-6 1-16,1-5 3 0,5-4-2 0,-4-3 7 15,2-4 8-15,6-4 13 0,4-3 19 16,2-2 4-16,9-11-1 16,5-7-37-16,5-2-96 0,4-8-180 0,4-4-274 15,-13 6-281-15,-11 9 753 0</inkml:trace>
  <inkml:trace contextRef="#ctx0" brushRef="#br0" timeOffset="250764.4968">884 14279 0 0,'0'0'0'0,"0"0"0"0,0 0 0 16,0 0 0-16,0 0 0 0,0 0 0 0,0 0 0 15,0 0 0-15,0 0 0 0,0 0 118 0,0 0 53 16,0 0-4-16,-52-36-5 0,49 35-13 15,0 0-16-15,2 1 0 0,0-1-20 16,1 1-7-16,0 0-16 0,0 0-29 0,0 0-24 0,0 0-15 16,0 0-5-16,0 0 1 0,0 0 2 0,0 0 7 15,0 0 8-15,0 0 10 0,0 0 11 0,0-1 8 16,0 1 5-16,0 0-6 0,0 0-3 16,0 0-7-16,0 0-14 0,0 0-3 0,0 0-11 15,0 0-9-15,0 0-6 0,0 0-7 0,0 0-5 16,0 0-7-16,0 0-10 0,0 0-6 15,0 0-4-15,0 0 0 0,0 0-3 16,0 0-1-16,0 0-4 0,0 0-8 0,0 0-5 0,0 0-17 16,0 1-14-16,0 0-13 0,0 3 23 15,0 3 30-15,1 6 28 0,0 2 31 0,1 3 0 16,0 4-5-16,1 3-2 0,-1 3-2 16,2 2-7-16,1 3 2 0,0 3-2 0,1 2 0 0,0 2 0 15,0 3 2-15,3 0-1 0,0 2 1 16,0-1 3-16,-2 2 0 0,2-2 5 15,1 0 2-15,-3-5-2 0,4 0 3 0,-3-5-3 16,1 0 0-16,-2-3 5 0,0-5-4 0,0-2 0 0,0-2-4 16,-1-4-5-16,0-2-3 0,-2-3-11 0,0-3-17 15,-1-2-24-15,-2-1-37 16,1-3-55-16,2-2-96 0,-1-2-108 0,-1 0-43 0,2-7 4 16,0-3 386-16,-1 3 0 0</inkml:trace>
  <inkml:trace contextRef="#ctx0" brushRef="#br0" timeOffset="251112.4183">1077 14244 807 0,'0'0'109'0,"0"0"-50"0,0 0-64 16,0 0-69-16,0 0-153 0,0 0-64 0,0 0 34 16,0 0 136-16,0 0 121 0,0 0 0 0,0 0 0 15,0 0 36-15,5 122-1 0,0-88-9 16,1 2-5-16,-1 2 2 0,0 4 6 0,2 0-7 15,1-2 6-15,-1 1-6 0,2-7-11 16,1-2 4-16,2-6-6 0,0-3 0 0,-1-6 3 0,4-1 6 16,-1-5 12-16,1-4 16 0,2-4 15 15,2-2 7-15,1-1 6 0,-2-4 3 16,3-6 0-16,-1-2 3 0,-1-6 0 0,-1 0-2 0,-1-2 2 16,-4 0 1-16,-3-1 5 0,-2 1 11 15,-7-1 10-15,-1 0-5 0,0 1-11 0,-9 2-22 16,-3-4-21-16,-3 3-11 0,-5 3-11 0,-1 0-13 15,-5 1-11-15,1 3-15 0,-2 3-13 16,-2 5-11-16,-1 3-17 0,0 1-1 0,2 3-1 16,3 4 4-16,-3 4 15 0,6-2-8 0,-2 2-35 15,7-1-56-15,0-3-137 0,6-1-200 0,5-5-16 16,2 1 489-16</inkml:trace>
  <inkml:trace contextRef="#ctx0" brushRef="#br0" timeOffset="251416.373">1588 13768 1488 0,'0'0'348'0,"0"0"-393"0,0 0-17 0,0 0-34 0,0 0-42 15,0 0 22-15,0 0 12 0,0 0 33 16,0 0 43-16,0 0 0 0,-43 128 13 0,43-84 4 15,1 7 11-15,0 6 8 0,4 8-1 16,-2 6 7-16,-1 5 0 0,1 4 3 16,-2 0-4-16,3 0-1 0,-3-2 3 15,3-5-1-15,-1-4-3 0,-1-3 2 0,3-9-5 0,0-7 2 16,-3-4 4-16,3-6-1 0,-2-6 1 0,-1-3 0 16,-1-6 3-16,3-4 0 0,-1-6-2 0,-2-4-8 15,-1-2-31-15,1-6-37 0,-1-3-47 0,1 0-34 16,-1-5-111-16,0-2-230 0,0 3 165 0</inkml:trace>
  <inkml:trace contextRef="#ctx0" brushRef="#br0" timeOffset="251581.1462">1377 13965 1590 0,'0'0'-1'15,"0"0"-77"-15,0 0-178 0,0 0-4 16,0 0-8-16,0 0-41 0,0 0-22 0,0 0 244 0</inkml:trace>
  <inkml:trace contextRef="#ctx0" brushRef="#br0" timeOffset="251784.9816">1959 14641 2608 0,'0'0'-10'15,"0"0"2"-15,0 0 6 0,0 0-11 0,0 0-63 16,0 0-216-16,0 0-57 0,0 0-62 16,0 0-38-16,0 0 98 0,0 0-110 0,0 0 275 0,0 0 186 15</inkml:trace>
  <inkml:trace contextRef="#ctx0" brushRef="#br0" timeOffset="252598.0784">2605 14858 0 0,'0'0'0'0,"0"0"0"0,0 0 0 0,0 0 0 16,0 0 49-16,0 0 194 0,0 0-7 0,0 0-22 16,0 0-29-16,0 0-26 0,0 0-22 15,0 0-18-15,0 0-18 0,0 1-16 0,0-1-22 16,0 0-19-16,0 0-11 0,0 0-10 0,0 0-8 16,0 0-4-16,0 0-12 0,0 0-8 0,0 0-9 15,0 0-8-15,0 0-6 0,0 0-10 16,0 0-13-16,0 0-17 0,0 0-14 0,0 0-14 15,0 0-16-15,2 0 26 16,1 2 22-16,1 1-28 0,2-1-80 0,0 0-156 0,1 0-66 16,-3-1 398-16</inkml:trace>
  <inkml:trace contextRef="#ctx0" brushRef="#br0" timeOffset="252904.3928">2726 14180 1529 0,'0'0'30'0,"0"0"-15"0,0 0-5 0,0 0-20 16,0 0-24-16,0 0-31 0,0 0-29 0,-124-15 8 16,120 30 17-16,-2 7 29 0,4 8 26 0,-2 3 7 15,0 4 8-15,2 5 6 0,0 1 7 16,0 3 6-16,4 0 4 0,-2 4 1 0,0-2 2 15,2 1-4-15,2-2-5 0,2-1-2 0,2-3-3 16,-2-4 0-16,2-3-2 16,2-7 1-16,1-2-2 0,0-5-1 0,0-4 2 0,2-4 3 0,-1-2 3 15,1-5 6-15,-3 1 9 0,1-3 5 16,4-3 6-16,-2-2 3 0,0 0-4 16,4-7-6-16,-1-4-19 0,1-5-25 0,3-3-34 0,1-7-61 15,0-3-75-15,3-6-100 0,1-3-159 16,-7 8-149-16,-6 8 492 0</inkml:trace>
  <inkml:trace contextRef="#ctx0" brushRef="#br0" timeOffset="253218.2388">2990 14170 0 0,'0'0'0'16,"0"0"0"-16,0 0 0 0,0 0 0 0,0 0 0 16,0 0 0-16,0 0 0 0,0 0 0 0,0 0 0 15,0 0 0-15,0 0 0 0,0 0 0 16,0 0 85-16,-63 66 62 0,63-66 4 0,0 0-4 16,0 0-12-16,0 0-15 0,1 0-15 0,4-4 8 15,0-2-7-15,4-2-16 0,2-5-18 16,6-1-39-16,2-3-18 0,3-3-2 0,1-2-3 15,5-1-5-15,1-2-1 0,1 1-13 0,-2 0-20 16,6 0-45-16,-3 2-85 0,0 0-118 0,-6 1-111 16,3 4-27-16,-5 1 415 0,-3 0 0 0,-5 8 0 15,-6 2 0-15</inkml:trace>
  <inkml:trace contextRef="#ctx0" brushRef="#br0" timeOffset="253406.2058">3344 13945 0 0,'0'0'0'0,"0"0"0"0,0 0 0 16,0 0 0-16,-82 120 0 0,69-87 146 0,-2 2-16 15,4 6-26-15,-1 4-24 0,3 4-16 0,-1 4-13 16,0 1-13-16,1 3-7 0,4-2-11 16,-1 1-1-16,5-2-1 0,1-3-3 0,0-1 1 15,1-4 5-15,6-4-3 0,-1-7 5 0,1 1-1 16,3-7-2-16,-1-6-3 16,1-1-9-16,1-5-31 0,-3-4-57 0,1-5-70 0,0-3-88 0,1-5-61 15,-3 0 228-15,0-4 71 16,0 0 0-16</inkml:trace>
  <inkml:trace contextRef="#ctx0" brushRef="#br0" timeOffset="253716.7086">3766 13725 738 0,'0'0'99'0,"0"0"6"0,0 0-1 15,0 0-44-15,0 0-99 0,0 0-102 16,0 0-61-16,0 0 66 0,0 0 87 0,0 0 85 16,0 0 77-16,0 0-12 0,0 0-18 0,0 0-7 15,-55 154-8-15,42-112-2 0,1 2 0 16,-4 5-2-16,5-2-3 0,-1-2-7 0,2-1 2 16,1-5-6-16,2-3-5 0,4-2-6 0,1-3-10 15,0-3-3-15,2-3-7 0,0 0-3 16,4-7-2-16,4-2-4 0,1-3 2 0,3-2 6 15,0-1 2-15,6-3 12 0,2-2 5 0,2-3 6 0,5-2 4 16,3-5-5-16,3-4-20 0,1-8-35 16,6-4-61-16,3-2-97 0,2-4-135 15,1-3-207-15,-9 6-215 0,-16 6 629 0</inkml:trace>
  <inkml:trace contextRef="#ctx0" brushRef="#br0" timeOffset="256783.275">1655 16533 212 0,'0'0'163'0,"0"0"47"0,0 0 45 0,0 0-16 15,0 0-75-15,0 0-54 0,0 0-34 0,0 0-26 16,0 0-26-16,0 0-16 0,-121-5-18 0,113 20-5 16,-2 4 4-16,1 2 1 0,-2 4 4 15,-1 4 2-15,1 2-5 0,-4 2 6 16,2 2-3-16,1 1 0 0,-2-1 5 0,3-1-4 0,1-2 1 15,2-3 1-15,1-1-4 0,2-4 4 16,1-1 0-16,1-4 3 0,0-2-2 0,-1 0 0 16,3-2-2-16,1-2-5 0,0-6-1 0,0 0-2 15,5-1 1-15,0-3 7 0,1 1 5 0,5-2 10 16,1-2 5-16,2 0 0 0,8 0 3 0,0-3-8 16,2-2 2-16,1 0-4 15,1 1-4-15,0 1 0 0,-1-1-4 0,-1 0 1 0,-2 3 0 16,-1 1-4-16,-5 0 0 0,0 4-7 15,-4 2-4-15,-3 0-5 0,-4 4 1 0,-2 0 4 0,-3 5 6 16,0 3 16-16,-6 4 4 0,-5 3 5 16,-3 5 3-16,-4 1-7 0,-6 2-2 15,2 0-2-15,-1-1-5 0,0-5 4 0,0-2 0 0,1-6 2 16,1-3 2-16,0 1-3 0,0-5-11 16,1 2-25-16,0-4-17 0,4-3-32 0,-1-2-25 15,3-3-51-15,0-2-101 0,4 0-149 0,4 0-85 0,0-2 486 16</inkml:trace>
  <inkml:trace contextRef="#ctx0" brushRef="#br0" timeOffset="257024.0247">1491 16731 651 0,'0'0'124'0,"0"0"3"0,0 0 24 15,0 0 6-15,0 0-43 0,0 0-72 0,0 0-55 16,0 0-26-16,0 0-10 0,-7-126 12 0,20 111 9 15,2-1 12-15,0-3 8 0,3-3 2 16,2 3 1-16,1 0-8 0,1 2-26 16,1 2-61-16,2 1-91 0,-4 5-101 0,2 1-105 15,0 1 264-15,-7 4 133 0,-5 0 0 0</inkml:trace>
  <inkml:trace contextRef="#ctx0" brushRef="#br0" timeOffset="257252.4524">2418 16290 0 0,'0'0'0'0,"0"0"0"16,0 0 278-16,0 0-2 0,0 0-79 0,-60 151-61 16,44-102-21-16,1 7-19 0,-5 3-16 0,1 4-13 15,2 5-18-15,-3 2-12 0,3 4-10 16,-3-2-13-16,1 1-6 0,4-5-4 0,-1-5-3 15,5-8 4-15,1-8 0 0,1-7 5 0,0-8 5 16,3-6 6-16,1-3 7 0,-2-7 6 16,2-3 5-16,-1-7 6 0,4-3 12 0,1-1 16 15,0-2-30-15,0 0-48 0,-4-4-85 0,3-5-101 16,1-4-121-16,-3-7-158 0,2-6-138 0,1 4 524 16,1 6 84-16</inkml:trace>
  <inkml:trace contextRef="#ctx0" brushRef="#br0" timeOffset="257392.2057">1963 16602 14 0,'0'0'299'16,"0"0"-66"-16,0 0 19 0,-54-132 14 0,45 106-70 16,2 7-64-16,5 5-58 0,-1 2-50 0,1 5-31 15,1 3-52-15,1 3-97 0,0 1-25 16,4 0 1-16,3 0 33 0,2 4 54 0,1 3-35 16,5 4-78-16,-4 5-127 0,-2-1 333 0,-2-3 0 0</inkml:trace>
  <inkml:trace contextRef="#ctx0" brushRef="#br0" timeOffset="257630.2531">2440 16807 146 0,'0'0'561'0,"0"0"-440"0,0 0 47 0,0 0 22 16,0 0-3-16,0 0-40 0,0 0-37 0,0 0-26 15,0 0-24-15,0 0-21 0,0 0-19 0,0 0-8 16,0 0-4-16,0 0-7 0,-62-62-10 16,62 62-28-16,0 0-66 0,0 0-117 0,0 0-63 15,0 5-89-15,1 4-177 0,1-1 268 16,3-2 281-16</inkml:trace>
  <inkml:trace contextRef="#ctx0" brushRef="#br0" timeOffset="258218.3407">3280 16048 654 0,'0'0'64'0,"0"0"-12"16,0 0-8-16,0 0-11 0,0 0-12 0,0 0-15 15,0 0-15-15,0 0 1 0,0 0-2 16,0 0-14-16,0 0 0 0,0 0 11 0,0 0 24 15,0 0 28-15,-108 16 13 0,96 14-3 0,-5 6-10 16,4 3 1-16,-6 4 1 0,5 3 0 0,-4 2-7 16,1 2-7-16,3 0-8 0,2-1-2 15,0 1-2-15,2-4 0 0,2-2-2 16,0-4-6-16,5-3-4 0,0-4-3 0,3-3-3 16,0-3 3-16,0-2 1 0,5-3 1 0,4-6 1 0,-4 1 6 15,3-5 1-15,4-1 5 0,2-4 6 0,-2-4-2 16,2-2-1-16,3-1-12 0,1-2-22 15,3-7-18-15,-1-6-35 0,3-4-35 0,1-2-34 16,4-4-45-16,0-4-36 0,-3-3-43 16,3-1-62-16,2-4 324 0,-9 10 0 0,-9 8 0 15</inkml:trace>
  <inkml:trace contextRef="#ctx0" brushRef="#br0" timeOffset="258633.1628">3420 16125 799 0,'0'0'100'0,"0"0"-38"0,0 0 28 15,0 0 2-15,0 0-29 0,0 0-59 0,0 0-44 16,0 0-35-16,0 0-23 0,0 0 37 16,0 0 30-16,0 0 34 0,0 0 32 0,0 0-4 15,-39 1-2-15,52-5 4 16,6-2 3-16,2-4-1 0,-1 1-1 0,4-1-7 0,2-2-9 15,-1-1-7-15,3-2-7 0,0 1-10 0,-6-1-7 16,1 2-22-16,-2-1-19 0,-4 4-12 0,1 1-4 16,-7 2 11-16,0 3 14 0,-7 1 10 0,1 2 13 15,-4 0 28-15,-1 1 30 0,0 0 27 0,0 0 2 16,0 0-19-16,-1 0-28 0,0 2-38 0,-3 2 16 16,2 3 1-16,-3 4 6 15,-2 5 21-15,-1 5-19 0,3 3 6 16,-2 3-3-16,-1 2-2 0,4 7-3 0,-2 3 3 0,2 4 7 15,-2 3 0-15,3 2 0 0,0 2-2 0,-1-2-4 16,4-3 1-16,0 0 5 0,1-5-2 0,6-3 2 16,-4-3 0-16,4-5-8 0,-4-4-3 0,3-2-12 15,-2-6-17-15,4-4-34 0,-1-3-62 0,-3-2-61 16,3-3-100-16,-3-1-84 0,5-4 234 16,-3 0 134-16,-2 0 0 0</inkml:trace>
  <inkml:trace contextRef="#ctx0" brushRef="#br0" timeOffset="258900.2191">4020 15955 601 0,'0'0'200'0,"0"0"-25"0,0 0 1 16,0 0-24-16,0 0-76 0,0 0-57 15,0 0-40-15,0 0-10 0,0 0 2 16,0 0 10-16,-121 22 10 0,111 5 9 0,2 0 5 0,-1 7 3 15,1 3 1-15,2 3-4 0,-1 2 1 0,3 4-2 16,-1-4 3-16,5 1-2 0,0-6-1 16,0-1-2-16,5-5-3 0,0-4 3 0,5-4 3 15,-2-2 4-15,2-4 2 0,1-2 0 0,1-4 1 16,-1 0 2-16,5-3 9 16,-3-3 5-16,4-1 3 0,-2-4-7 0,4 0-34 15,1-7-54-15,1-4-78 0,2-4-107 0,4-5-140 0,-7 4-188 16,-7 4 494-16</inkml:trace>
  <inkml:trace contextRef="#ctx0" brushRef="#br0" timeOffset="259302.6055">2756 17665 0 0,'0'0'0'0,"0"0"0"0,0 0 221 16,0 0 6-16,0 0-76 0,0 0-81 0,0 0-61 15,0 0-35-15,0 0-13 0,0 0 11 16,0 0 35-16,0 0 40 0,0 0 32 0,0 0 25 15,30-25-9-15,-9 12 0 0,6-1-9 0,4-4-5 16,3-7-1-16,7-3-13 0,7-6-2 16,2-4-7-16,1-1-9 0,6-2-12 0,-1-6-10 15,4 3 0-15,0 1-7 0,0 1 4 16,1 1-1-16,1 3-2 0,-1-3 1 0,1 5-6 16,-2 0 1-16,-1 4-3 0,-8 3-4 0,-1 2-9 15,-5 4-38-15,-4 3-66 0,-2 3-96 0,-6 4-130 16,-3 2-157-16,-10 3-117 0,-6 3 603 0</inkml:trace>
  <inkml:trace contextRef="#ctx0" brushRef="#br0" timeOffset="272869.5537">4860 1509 1176 0,'0'0'226'0,"0"0"-208"0,0 0 4 15,0 0 14-15,-122-108-15 0,105 92-4 0,0 4-15 16,-2-1-11-16,1 3 3 0,2-3-5 15,-2 3 1-15,-1-1 8 0,-1 3-5 0,2-2 8 16,-3 1-5-16,2 2-12 0,-2-1 4 0,-3 1-6 16,-4 2 4-16,-3 0 4 0,-2 0-4 15,-7 2 5-15,-4 0 1 0,-4-1 3 16,-4 4 19-16,-5 0 28 0,0-3 2 0,-7 1 10 16,0 2-8-16,-1-1-33 0,-5 1 1 0,-6-1 4 15,2 2 10-15,-6 0 20 0,4 1 7 16,-3 1-1-16,2 2 6 0,3 0-4 0,3 1 1 0,2-1-3 15,6 3 54-15,1 2 23 0,3 1-13 0,1 6-5 16,4 1-73-16,6 0-39 0,2 4-26 0,5 2-8 16,0 6-6-16,2 6-3 0,-1 5 32 0,-1 10 10 15,-6 8 12-15,3 4 4 0,-5 6-6 16,-1 0-3-16,6 0-1 0,-4-2-5 0,6-4 1 16,2-3-2-16,-2-3-2 0,2-5 6 0,0 2-2 15,2-2 1-15,2-1 1 16,-1-2-3-16,5-2-1 0,2-4-2 0,4-3 2 0,2-2-2 0,4 0-4 15,4 1-2-15,3 2-4 0,3 2-5 16,5 0-1-16,-1 5-1 0,8 1 0 0,-2 3 2 16,3 2 6-16,8 2 4 0,1 3 0 0,6 3 4 15,5-1-5-15,-1 2 0 0,8-3 1 16,6 1-5-16,1-2 6 0,6-2-4 0,3-3 2 16,5-3 2-16,7-1-6 0,0-5 4 0,3 2 1 15,5-3 1-15,2 1 4 0,6 0 0 16,4-2 1-16,7 0 3 0,6-2 2 0,8 1-1 15,4-1 1-15,7 1 4 0,4-1-9 0,7 0 4 16,3-2-3-16,7 1-1 0,2-2 6 0,7-4-1 16,2-3 5-16,2-3-2 0,5-2-1 0,-2-6 0 15,4-3-2-15,-2-5 1 0,-2-5 4 16,5-6 1-16,-2 0 1 0,-5-9 6 16,0-5 0-16,-3-3 2 0,-2-5 1 0,-2-5-4 0,-3-4 1 15,-2-2-1-15,-5-5-3 0,-3-1 0 0,-2-5 1 16,-2-3-4-16,-4-1 1 15,-4-2 2-15,-5-4-5 0,-7-1 4 0,-4-4 0 0,-6-2 0 16,-5-2 4-16,-7-4 1 0,-9 0 5 0,-8-3-5 16,-8 0 10-16,-8-4 3 0,-10 2 2 0,-7-4 11 15,-12-3-11-15,-12-4-7 0,-6-4-7 0,-9-7-17 16,-16-2-1-16,-12-4-15 0,-11-3-16 0,-14-3-3 16,-15 3-8-16,-12 1 3 0,-13 3 2 15,-12 4 4-15,-10 9 5 0,-10 5 7 0,-5 9 17 16,-5 7 11-16,-3 6 14 0,2 8 11 15,3 4-3-15,4 6-5 0,1 5-11 0,6 8-8 0,3 5-6 16,5 8-5-16,5 10-1 0,5 3-7 16,5 13-4-16,4 6-16 0,11 9-20 15,7 3-122-15,11 4-141 0,8 6-50 0,13 4-48 16,16-8-201-16,14-9-22 0</inkml:trace>
  <inkml:trace contextRef="#ctx0" brushRef="#br0" timeOffset="273479.146">5674 1874 1672 0,'0'0'10'0,"0"0"-16"0,0 0 8 16,0 0 2-16,0 0-1 0,0 0-14 0,0 0-32 15,0 0-29-15,0 0-28 0,0 0-12 0,0 0 8 16,0 0 4-16,0 0 2 0,0 0 41 0,-51-22 23 15,58 21 34-15,3-2 37 0,1 1-8 16,4-3 2-16,0 1 1 0,3-3 6 0,2 0 4 16,-1-2 10-16,3-3 10 0,1-2 2 0,6-1 3 15,2-1-11-15,3-4-8 16,4-2-2-16,6 1-12 0,1-4-2 0,5-2-12 0,1-1-9 16,5 1-3-16,4-3-4 0,5 3 0 0,0-1-2 15,5 3-2-15,0 0-3 0,-1 1 1 0,0 3 0 16,2-3-2-16,-3 1 3 0,0 0 3 15,-2 0-2-15,-10 6 2 0,-5 0-4 0,-10 5 9 16,-5 1 2-16,5-1-1 0,2 0 1 16,3-2-11-16,2 0 1 0,3-2 2 0,-1 1-1 0,1 1 2 15,-2 0 1-15,-3 1 1 0,-3 0 2 0,0 0 1 16,-5 1 5-16,0 2-1 0,-3-1 7 16,-3 2 3-16,-2 1-9 0,0-1 4 0,-4 1-10 15,-3 2-4-15,0 2 5 0,-6 0-4 0,2-1 5 16,-5 3 2-16,-2-1-7 0,-3 1 3 15,-2 1-3-15,-1 1 5 0,-2-1 2 0,-1 1-4 0,-2 0-8 16,-1 0-25-16,0 0-33 0,0 0-60 16,0 0-81-16,0 0-94 0,0 0-54 0,0 0-55 15,0 0-16-15,0-2 420 0,0 2 0 16</inkml:trace>
  <inkml:trace contextRef="#ctx0" brushRef="#br0" timeOffset="273812.1912">7889 685 196 0,'0'0'104'0,"0"0"80"0,0 0 79 0,0 0 36 0,0 0-16 15,0 0-98-15,0 0-110 0,0 0-99 16,0 0-99-16,0 0-55 0,0 0-36 0,0 0-19 16,0 0 72-16,0 0 61 0,-47-34 54 15,52 39 77-15,3 2-15 0,-1 0-9 0,7 2 10 16,-2 1-1-16,4 2-5 0,1 0 6 0,4 2-7 15,-2 0 2-15,2-2 0 0,1 2-2 16,-1 2-3-16,-1-2-2 0,3 2 2 16,-5 0 0-16,-2 3 15 0,3-1 8 0,-7 3 24 0,1 0 29 15,-6 2 7-15,1 1 1 0,-4 2-9 0,-4 2-29 16,0 3-6-16,-2 3 1 0,-10 9-12 16,-6 8 14-16,-5 7-15 0,-2 1-4 0,0-8-3 0,3-9-15 15,-1-3-7-15,3-6-26 0,2-3-22 16,0-2-26-16,3-6-36 0,3-6-62 15,2 0-132-15,4-5-217 0,2-4 234 0,2-3 281 0</inkml:trace>
  <inkml:trace contextRef="#ctx0" brushRef="#br0" timeOffset="274745.893">8547 764 963 0,'0'0'-242'0,"0"0"-232"16,0 0 227-16,0 0 247 0,0 0 0 15,0 0 0-15,0 0 0 0,0 0 32 0,0 0 30 16,0 0-5-16,0 0-5 0,43 135-6 0,-35-106 12 16,-1 5-8-16,-2-2 0 0,3 2-6 15,-2 0-10-15,-1-2-6 0,4 0-9 0,-4-4-4 0,0-2 1 16,-2-5 6-16,5-2-6 0,-6-5 6 15,2-4 43-15,0-3 60 0,-3-2 79 0,1-3 78 16,0-1 14-16,-2-1-7 0,0 0-49 16,1-6-147-16,-1-3-79 0,0-4-64 15,1-4-32-15,-1-6 62 0,0-4 16 0,2-4-3 0,-1-6-8 16,0 1 6-16,1-3-8 0,3-1 6 0,-3 4 5 16,3 1-1-16,0 3 7 0,-2 7-5 0,3 1-1 15,-4 7 2-15,3 1-11 0,-2 7-17 16,-1 2-50-16,0 4-67 0,2 0 43 0,1 3 18 15,0 0 52-15,1 4 56 0,2 3-34 16,4 2 1-16,-1 2-1 0,7 4 10 0,-5 3-1 16,5 1 10-16,0 1 8 0,-3 2-6 0,2 0 11 0,3 1-7 15,-5-2-4-15,1-2 4 0,2-2-8 16,-3-2 10-16,3-3-4 0,-5-2-3 16,5-3 7-16,-3-3-4 0,1-2 9 0,1-2 2 0,-2-5 2 15,3-4-4-15,1-4-4 16,-2-1 0-16,2-4-1 0,-1-3 7 0,0-2 3 15,1-1-14-15,-3-1 6 0,0-1-15 0,0 1-9 0,0 1 14 16,0 1-18-16,-2 1 6 0,2 5-11 16,-3 1-13-16,-1 7-6 0,-1 0-11 0,3 5 3 15,-3 4 2-15,1 0 4 0,-2 8 14 16,1 4 5-16,0 2 13 0,-1 5 8 0,0 3 5 0,2 3 7 16,-2 3-4-16,0-1 3 0,2 1-7 0,-1-1 2 15,-1 1 1-15,4-6-5 0,-4 0 8 16,1-4-2-16,-1-3-10 0,1-2 6 0,-1-3-8 15,-1-2 1-15,-4-2 4 0,2-2 0 0,1-2 10 16,-5-1 7-16,2-1 18 0,-1 0 9 0,-1-3-16 16,4-3-9-16,2-6-16 0,-1-3-13 0,1-2 6 15,4-4 7-15,-2-2 6 0,1 0-6 16,-1-2 8-16,-2 2-6 0,0 2 0 0,-6 4 43 0,4 3-2 16,-5 3 0-16,-1 4-34 15,1 2-80-15,-2 3-54 0,2 1-66 0,-2 1-33 16,0 0 50-16,3 4 56 0,-1 3 72 0,0 3 55 0,5 3 0 15,-2 2-7-15,2 6-2 16,2 3 12-16,1 2 0 0,1 1 5 0,1 2-5 0,3-2-1 16,-1 0-2-16,5-3 5 0,-1-2 5 15,2-2-1-15,0-4 0 0,3-3-3 0,-2-2-5 16,2-4 3-16,1-5 2 0,-1-2 9 16,0 1 10-16,1-8-7 0,-4-4 8 0,2-1-15 15,-3-1-2-15,-4-5 3 0,2-1 0 0,-7 0 18 16,-4 0 5-16,0-1 0 0,-7 1-8 0,1 0-31 15,-8 1-19-15,-4 0-17 0,-6 5-25 0,-5-1-10 16,-5 3-18-16,0 5-3 0,-6 3 4 16,-1 0 12-16,-1 3 1 0,-3 3-52 0,5 1-58 0,-1 5-13 15,5 0-48-15,5-1 15 0,3 0-28 0,4-3 249 16,6-1 0-16,5-2 0 0</inkml:trace>
  <inkml:trace contextRef="#ctx0" brushRef="#br0" timeOffset="275000.4959">10137 502 781 0,'0'0'74'15,"0"0"-199"-15,0 0-47 0,0 0-52 0,0 0 82 16,0 0 94-16,0 0 63 0,0 0 90 16,0 0-21-16,0 0-13 0,0 0-3 0,0 0-27 15,0 0 7-15,0 0-1 0,79 142-5 0,-62-98 19 16,-1 5-9-16,-2 3 9 0,-2-2-10 0,-2 3 1 15,1-1-3-15,-2-1-11 0,1 0 5 16,1 6-9-16,5 5-5 0,-3-1-16 0,0-6-14 16,1-16-11-16,-8-13-20 0,2-7-25 15,-5-6-58-15,2-4-95 0,-3-5-82 0,-2-4 10 16,0-1 135-16,0-5 147 0,0 0 0 0</inkml:trace>
  <inkml:trace contextRef="#ctx0" brushRef="#br0" timeOffset="275336.2829">10181 1022 0 0,'0'0'0'0,"0"0"88"0,0 0 272 16,0 0-131-16,0 0-49 0,0 0-26 0,0 0-36 16,0 0-50-16,0 0-95 0,0 0-173 0,0 0-58 15,0 0 21-15,0 0 65 0,0 0 124 0,-69-76 54 16,84 75 5-16,5-3-3 0,2-2 7 0,2 1-7 16,4-2 5-16,2-1-1 0,2-2-2 15,0-1 2-15,1 1-7 0,1-3 5 16,-2 1-8-16,-1 0 0 15,-2-1-3-15,-4 2-4 0,2 1 13 0,-4 0 12 0,-4 2 13 0,0 2 8 16,-6 2-13-16,0 2-8 0,0 0-12 16,-5 2-1-16,1 0 10 0,0 6 13 0,-1 3 10 0,3 3 0 15,-1 3 7-15,0 3-7 0,0 5-6 0,0 4 11 16,0 2-9-16,1 5-2 16,-1 3 10-16,0 2-9 0,1-2 1 0,-1 2 0 15,0-3-12-15,8 7-2 0,-2 0-10 0,3-3-4 0,-1-5-5 16,-2-11 4-16,-4-7 4 0,-1-4 1 15,-2-3 1-15,0-3-9 0,-2 0-17 0,0-4-39 16,0-2-66-16,-4-1-55 0,4 0-75 0,-5-8-176 16,1 2 294-16,1 1 130 0</inkml:trace>
  <inkml:trace contextRef="#ctx0" brushRef="#br0" timeOffset="275590.2048">10756 630 721 0,'0'0'238'0,"0"0"4"0,0 0-12 0,0 0-42 16,0 0-67-16,0 0-98 0,0 0-87 16,0 0-121-16,0 0-143 0,0 0 44 0,0 0 54 15,0 0 107-15,0 0 140 0,0 0-25 0,-35-74-16 16,38 74-30-16,7 11-80 0,1 4-54 0,2 4 30 15,1 3 158-15,-3 0 0 0,0 2 0 16,-1-3 0-16,-1-4 0 0,-3-7 0 0</inkml:trace>
  <inkml:trace contextRef="#ctx0" brushRef="#br0" timeOffset="276710.2782">10944 848 0 0,'0'0'0'0,"0"0"0"15,0 0 0-15,0 0 0 0,0 0 0 16,0 0 0-16,0 0 0 0,0 0 0 15,0 0 0-15,0 0 13 0,75 133 63 0,-62-106-6 0,0 0-13 16,-1 3-1-16,4 0-11 0,-3-1-9 16,1 1-6-16,3-1-2 0,2 4 0 0,2 2-10 15,1-3 7-15,1-3 2 0,-5-11 4 0,0-6 10 16,-6-4-1-16,4-3 8 0,-4-3 21 0,0-1 33 16,-1-1 33-1,0-1 21-15,1-5 5 0,-2-1-13 0,-1-3-20 0,2-1-31 16,2-3-27-16,1-4-12 0,-1-4-23 0,6-5-8 0,-3-3-7 15,1-4-9-15,1-2-3 0,1-1-1 0,-1 0-5 16,-5-1-3-16,0 0-3 0,3 6-5 16,-5 2 4-16,0 2 9 0,-4 6 18 0,-3 7-2 15,2 3-5-15,-3 4-52 0,-2 3-71 0,-1 3-57 16,1 2-59-16,-1 0 49 0,5 0 47 16,-3 1 55-16,0 2 66 0,4 3-7 0,-2 1 3 15,5 0 10-15,2 2-4 0,-1-1 3 0,2 0-2 16,4 0-6-16,-3-1-5 0,5-2 1 0,0 0 11 15,-1-4 2-15,2-1 0 0,0 0 2 16,2 0-7-16,-1-5 2 0,-2 2 1 0,0-2-1 16,-5 0 6-16,-1 2 15 0,-3 1 53 15,-2-1 45-15,-4 1 43 0,-2 2 6 0,-1 0-34 0,0 0-42 16,0 0-57-16,-3 0-84 16,-4 0-40-16,0 2-24 0,-4 3 12 0,-1 2 60 0,-1 2 24 15,-5 2 22-15,-1 5-3 0,0 4 2 0,-2 2 3 16,1 1-2-16,4 3-2 0,-2 0-2 15,5-2-4-15,-1 0-15 0,7-2 1 0,1-2 6 0,3-3-1 16,4-2 17-16,-1-2-2 0,0-4-6 16,4 0 4-16,3-1 6 0,0-4 14 0,-1 1 13 15,3-4 7-15,1-1 13 0,0-1 2 16,1-5-5-16,-1-3-6 0,3-2-13 0,3-3-11 16,1 0-5-16,-2-3-1 0,3-1-6 0,-1-1 0 15,-1 1 0-15,-1 3-5 0,-1 1-6 0,-4 2-14 16,-1 3-18-16,-4 2-44 0,1 5-13 15,-4 2 12-15,3 0 17 0,-2 1 44 0,0 6 17 16,4 3 1-16,1 3 9 0,0 3 6 0,0 3 2 0,3 5 9 16,2 2-5-16,3 10 7 0,4 5-4 15,8-2-6-15,1-3-7 0,0-14-12 0,-4-10 1 16,-2-9 1-16,-2-3 12 0,-4-3 14 0,0-3 24 16,-3-6 9-16,3 0-4 0,0-7-4 15,1-4-21-15,4-2-8 0,1-7 3 0,-1 0 6 16,-2-2 14-16,-2-3 4 0,-3-1-4 0,-3 1-5 15,0-3-20-15,-6-3-15 0,3 7-10 0,-6 0-20 16,-2 4 18-16,3 3 2 0,-3 0 0 16,-1-3 15-16,0-2-16 0,0 1 22 0,-1-2 29 15,0 3 29-15,-4-1 14 0,2 1-1 0,-4 2-12 16,5 1-43-16,-3 3-69 0,1 7-110 16,-2-2-30-16,3 6 18 0,0 5 60 0,1 2 98 15,-6 8 22-15,0 4-1 0,-3 15 9 0,-5 16-21 16,8 14-4-16,-2 12-6 0,2 7-7 15,0 0 25-15,5 0-3 0,2-10-1 0,2-6 2 16,1-9-7-16,8-6 12 0,1-6 5 0,0-1-10 0,6-4 3 16,-4-2-20-16,5-3 2 0,0-3-2 0,-2-2-2 15,2-5 19-15,1-3 5 0,0-6 20 16,2-2 8-16,0-1-2 0,2-8-8 16,0-4-10-16,4-4-4 0,0-3-6 0,-1-4 2 0,1-4-3 15,1 0-6-15,-3-3 1 0,-4-1-3 16,2-2-6-16,-5 1 6 0,-3 1 4 0,-2-1-2 15,-4 10-2-15,-5-1 9 0,1 10 42 16,-5 7 11-16,1-8 5 0,-1 3-39 0,0-1-96 16,-6 0-16-16,1 13-10 0,-5 3 24 0,0 8 50 15,0 8 6-15,-2 8 17 0,2 7 4 0,0 1-1 16,0 8 10-16,4 1-8 0,4 1 1 0,2 0-6 16,1 0-6-16,9-3 5 0,3-4-3 15,6-2 13-15,4-4-8 0,3-5-6 0,4-2-2 16,2-5-13-16,2-5-8 0,1-4-11 0,2-5-25 15,-1-5-37-15,-2-2-59 0,0-11-108 0,-2-2-201 16,-2-7-89-16,-9 5 232 16,-9 5 318-16</inkml:trace>
  <inkml:trace contextRef="#ctx0" brushRef="#br0" timeOffset="276914.768">12409 715 1678 0,'0'0'163'0,"0"0"14"16,0 0 24-16,0 0-56 0,0 0-122 16,0 0-150-16,0 0-19 0,0 0 24 0,0 0 58 0,0 0 98 15,0 0-10-15,0 0-1 0,0 0-41 16,71-46-56-16,-35 39-98 0,-1-2-111 0,6 0-91 16,6 0-110-16,2-2-47 0,2 2 458 15,-15 2 73-15,-8 1 0 0</inkml:trace>
  <inkml:trace contextRef="#ctx0" brushRef="#br0" timeOffset="277276.4816">10812 1973 2417 0,'0'0'33'0,"0"0"1"0,0 0-5 0,0 0-18 0,0 0-68 15,0 0-41-15,0 0 7 0,0 0 11 0,0 0 63 16,0 0 30-16,0 0-4 0,170-52 14 16,-98 40 2-16,11-3-3 0,8-1 2 0,5-2 4 15,5 0 1-15,7-2 3 0,1-2-2 0,4-1-5 16,1-1-5-16,-1-3-5 0,1 1 0 0,2-3-4 15,-6 2 0-15,-3 1-3 0,-4 3 4 0,-3 1 1 16,0 1 1-16,-10 3 8 0,-3 1-9 0,-5-1 1 16,-5 3-4-16,-4 0-9 0,-5 2 9 0,-5 3-9 15,-3 0 2-15,-7 2 5 0,-4 0-7 16,-7 2 5-16,-5 2-4 0,-8 2-23 16,-11 2-46-16,-4 0-74 0,-12 0-76 0,-5 2-5 0,-17 5 0 15,-14 4-66-15,-17 6-171 0,7 0-289 0,11-6 482 16</inkml:trace>
  <inkml:trace contextRef="#ctx0" brushRef="#br0" timeOffset="277523.4087">12156 1862 0 0,'0'0'164'16,"-162"47"227"-16,75-19-59 0,8-1-108 15,17-3-73-15,14-4-29 0,7-3-23 0,15-5-6 0,8-3-14 16,9-4-30-16,2-3-33 0,7 0-64 16,1-1-4-16,8 2 11 0,7 1 25 0,4 2 64 15,5-4 15-15,11 0 7 0,8-1 11 0,8-8-2 16,8-3-2-16,8-5-5 0,5 1-3 15,2-4-6-15,4-2-4 0,8-2 12 16,0 0-10-16,8-1-7 0,0-1-4 0,-1 2-24 0,3-1-2 16,-2 2-6-16,-2 0-9 0,-2 1 8 0,3 1-10 15,-2 0 4-15,-4-1 2 0,1 1-10 0,-6 3 5 16,-6-2-10-16,-8 4-21 0,-5 4-38 16,-7-2-60-16,-4 2-83 0,-7 1-93 15,-6 1-176-15,-12 3-318 0,-11 2 147 0</inkml:trace>
  <inkml:trace contextRef="#ctx0" brushRef="#br0" timeOffset="288241.9268">692 4992 0 0,'0'0'0'0,"0"0"80"0,0 0 62 0,0 0-12 15,0 0-35-15,0 0-36 0,0 0-17 16,0 0 48-16,0 0 38 0,0 0 21 0,0 0-5 15,0 0-40-15,-51-42-12 0,51 42 4 0,0 0 11 16,0 0 12-16,0 0 0 0,0 0-13 0,0 0-19 16,0 0-30-16,0 2-27 0,0-1-23 15,0-1-19-15,0 1-15 0,1 2-13 0,2 4 18 16,0 7 23-16,2 5 32 0,6 6 25 0,-1 6-5 16,3 6-2-1,2 4-14-15,4 7-6 0,1 4-4 0,2 4-12 0,1 5-2 16,5 1-3-16,-2-1-4 0,0 0 3 0,1-1-6 0,-5-3 0 15,2 1 0-15,1-4-3 0,-3-4 4 16,-2-4 1-16,-3-7-3 0,-2-5-6 0,-1-5-14 0,0-3-18 16,-6-4-19-16,1-2-28 0,-2-4-41 15,-3-5-60-15,-1-2-99 0,-2-6-119 16,-1-3-198-16,0 0 143 0,0 0 457 0</inkml:trace>
  <inkml:trace contextRef="#ctx0" brushRef="#br0" timeOffset="288565.1372">729 5162 0 0,'0'0'0'0,"0"0"0"0,0 0 0 16,0 0 0-16,-32-123 55 0,29 101 141 0,1 0-42 16,2 2-6-16,0-1 8 0,0 2 3 0,0 1-23 15,2 3-39-15,3 0-39 0,3 0-42 16,1 2-17-16,2 0-6 0,1-1-2 0,2 6 5 15,2-2 10-15,1 5 4 0,2 1 1 0,2 4 3 16,0 0-3-16,-1 4 6 0,2 7 3 0,-4 4 4 16,0 5 4-16,-2 3-2 0,-3 4 4 15,-3 2-2-15,-3 5 5 0,-2 1 4 0,-4 3 1 16,-1 3 0-16,-2 2-1 0,-8 2 1 0,0-2-5 16,-4 1-1-16,-2-2-3 0,-1-3-4 15,2-2 2-15,-3-3-1 0,0-5-2 0,5-1-11 16,-5-3-33-16,6-3-60 0,-3 0-85 15,1-3-114-15,3-1-150 0,2-2-167 0,4-6 356 16,1-4 240-16</inkml:trace>
  <inkml:trace contextRef="#ctx0" brushRef="#br0" timeOffset="289113.2536">1300 5366 2038 0,'0'0'42'0,"0"0"-5"15,0 0-6-15,0 0-18 0,0 0-25 0,0 0-17 0,0 0-10 16,0 0-4-16,0 0-7 0,0 0-6 15,0 0-3-15,0 0 12 0,0 0 19 0,0 0 25 16,-10-1 19-16,10 1 21 0,0 0 21 0,0 0 18 16,0 0 8-16,0 0 3 0,0 0-5 15,0 0-8-15,0 0-9 0,0 0-11 0,0 0-11 16,0 0-10-16,0 0-11 0,0 0-8 0,1 0-7 16,-1 0-7-16,0 0-4 0,1-1-4 0,-1 0-6 15,2-2-4-15,3 1 18 0,3-2 6 16,1 0 8-16,2-3 6 0,4 0-15 0,-2-1-1 15,5 0-1-15,0-3 1 0,0-1 0 16,2-3 0-16,2 1 2 0,1-2 1 16,2-5 0-16,1-1 1 0,3-1-2 0,3-1-2 0,-1-1 0 15,2-2-1-15,0 2 1 0,1 2 1 0,-3 1-2 16,-1 3-2-16,-4 0-1 0,0 3-1 0,-4 3 1 16,-2 1 1-16,-3 3 0 0,-4 3-2 0,-4 2 1 15,-2 1-1-15,-5 1 0 0,0 1 6 16,-2 1 4-16,0 0 7 0,0 0 8 0,0 0 0 0,0 0-2 15,0 0-7-15,0 1-12 0,-2 1-11 16,2-1-14-16,-2-1-20 0,0 1-21 16,-1 0-65-16,1 3-50 0,-4 2-95 0,2-1-151 15,-5 4-219-15,5-2-179 0,1-3 684 0</inkml:trace>
  <inkml:trace contextRef="#ctx0" brushRef="#br0" timeOffset="289718.9634">2297 4473 619 0,'0'0'381'0,"0"0"-195"15,0 0 2-15,0 0 10 0,0 0-40 16,0 0-43-16,0 0-45 0,0 0-34 16,0 0-24-16,0 0-21 0,0 0-32 0,0 0-32 15,0 0-11-15,0 0-13 0,-21-14 21 0,21 21 38 16,1 4 32-16,5 7 43 0,-2 6 16 0,6 5-3 16,-1 4-11-16,1 4-12 0,2 3-9 0,-2 0-3 15,2-1-1-15,1 1-4 0,-1-3-1 16,0-1-1-16,-1 1-2 0,0-4 5 0,0-4-2 15,-1-2 1-15,0-3 4 0,0-2-8 0,-1-4-8 0,-2-2-17 16,-2-2-33-16,4-3-63 16,-4-3-96-16,-1-4-155 0,-2-3-218 0,-1-1 58 0,0 0 526 15</inkml:trace>
  <inkml:trace contextRef="#ctx0" brushRef="#br0" timeOffset="290071.5655">2094 4234 1219 0,'0'0'-44'0,"0"0"-39"16,0 0 15-16,0 0 9 0,0 0 29 15,0 0 24-15,-30 126 3 0,34-97 7 16,2-2 3-16,5 0-1 0,5-7 1 0,-1-2-4 15,3-4-4-15,1-4 2 0,0-3-4 0,-4-3-4 16,4-3-2-16,-5 0 3 0,1-2 18 0,-4-6 18 16,2-4 18-16,0-4 9 0,0-3-1 15,-1-5-13-15,-2-4-5 0,0-2-4 0,-2-1 3 0,-5 0 10 16,-2-1 9 0,-1 1 1-16,-2-2-13 0,-8 1-6 0,0 3-13 0,-1-1 4 0,-1 7 3 15,-1 6-4-15,-2 4-16 0,4 5-34 0,0 6-48 16,-3 1-69-16,1 10-92 0,-1 6-6 0,-1 5 20 15,2 7-3-15,1 5-69 0,2-7 63 0,1-8 226 16</inkml:trace>
  <inkml:trace contextRef="#ctx0" brushRef="#br0" timeOffset="291189.5238">1212 5754 0 0,'0'0'210'0,"0"0"-6"0,0 0-25 0,0 0-47 16,0 0-78-16,0 0-49 0,0 0-27 0,0 0-9 16,0 0-15-16,0 0-24 0,0 0-23 15,0 0-2-15,0 0 16 0,0 0 70 0,6 0 63 16,-4 0 35-16,0 0 24 0,4 0-26 0,-3 1-17 16,2-1-7-16,0 0 0 0,3 0 5 0,-1 0 8 15,-1 0 9-15,3-3 5 0,1-2 4 16,0-1-4-16,1-3-6 0,5-1-10 0,-3-3-12 15,4-2-10-15,-1-1-12 0,3-3-8 16,0-2-5-16,-2-1-5 0,2-2-5 0,-1-2 0 16,5 1-1-16,-3-3-4 0,-2 3-1 0,2 1-5 15,0 2-5-15,-2 3-2 0,1 2-3 0,-5 4-3 0,4 2-1 16,-6 3-2-16,3 1-3 16,-3 3-3-16,0 0-3 0,-1 2-1 0,-1-1 3 0,2 2 6 15,-2 0 3-15,2 2 7 0,-1-2-1 0,-1-1 5 16,0 2 0-16,1-3 0 15,1 0 3-15,-1 1-1 0,1-2 3 0,-2 0-1 16,1 0-1-16,-1-2 3 0,0 2 0 0,0-1 4 0,0-3 2 16,0 0 1-16,2-2 1 0,-1 0-1 0,1-1-2 15,2 0-3-15,-2 2-1 0,-2-3-3 16,1 1-1-16,0 1 1 0,0 0-2 0,0 0-1 16,-2-1 2-16,1 2-4 0,-1 2-1 0,0-1-1 15,0 2-3-15,-1 0-3 0,-1 1-6 0,3 0-17 16,-2 1-28-16,2-1-49 0,0 1-77 15,0 1-139-15,1-1-234 0,-2 2-96 0,-4 0 652 16</inkml:trace>
  <inkml:trace contextRef="#ctx0" brushRef="#br0" timeOffset="291895.3407">2562 4617 0 0,'0'0'0'0,"0"0"0"16,0 0 53-16,0 0 153 0,0 0-93 0,0 0-118 15,0 0-64-15,0 0-46 0,0 0-36 16,0 0 119-16,0 0 32 0,0 0 57 0,0 0 108 16,0 0-26-16,17 62-37 0,-12-39-34 0,4 0-19 15,0 2-20-15,0-1-4 0,0 0-1 0,-3-2 3 16,1-1 0-16,0-1-5 0,-4-4-3 15,4-1-6-15,-4-2-3 0,1-4-2 0,0 0 0 16,-2-3-1-16,-2-3-1 0,0-3 17 0,1 2 32 16,-1-2 44-16,0 0 55 0,0 0 35 15,0 0 22-15,0-2-6 0,1-3-25 0,-1-2-85 16,0-4-62-16,0-5-48 0,0-4-27 16,0-3 29-16,-1-2 9 0,1-1 8 0,0-3-2 0,0-1-1 15,0-1-3-15,0-1-5 0,1 2-6 0,2 2 0 16,2 4-3-16,-2 4-5 0,4 4-9 0,0 4-13 15,1 1-10-15,2 3-11 0,0 2-10 0,1 3-1 16,1 3 9-16,1 2 16 0,0 7 26 16,2 4 15-16,-2 4 6 0,3 4 5 0,-2 3 1 15,-1 3 2-15,4 2 5 0,-6-1-3 16,6 0-2-16,-5-2 0 0,0 1-23 0,-1-4-41 0,-1 0-82 16,1-2-131-16,0-1-196 15,-3-5-30-15,-2-6 498 0</inkml:trace>
  <inkml:trace contextRef="#ctx0" brushRef="#br0" timeOffset="292242.0775">3152 4442 500 0,'0'0'479'0,"0"0"-420"16,0 0 7-16,0 0 4 0,0 0-3 0,0 0-22 15,0 0-27-15,0 0-19 0,0 0-45 0,0 0-53 16,0 0 3-16,0 0 4 0,0 0 33 16,0 0 63-16,-45 44 3 0,41-21 13 0,3-1 7 15,-1 3 6-15,2-1 11 0,0 1 9 16,-1 1 1-16,0-4-3 0,1 0-12 0,0 0-13 15,0-2-6-15,0-2-12 0,3-1-3 0,3-2-1 16,-2-2 0-16,5-1 3 0,1-2 5 16,2-5-3-16,4 1-5 0,-2-3-12 0,5-2-24 15,0-1-42-15,2-5-70 0,0-4-112 0,1-2-172 16,-3 0 28-16,-9 4 400 0</inkml:trace>
  <inkml:trace contextRef="#ctx0" brushRef="#br0" timeOffset="293776.1414">3344 4418 0 0,'0'0'0'0,"0"0"0"16,0 0 149-16,0 0 29 16,0 0-81-16,0 0-47 0,0 0-31 0,0 0-11 0,0 0-3 15,0 0 5-15,0 0 7 0,0 0 21 16,0 0 27-16,0 0 18 0,-4-5 14 0,4 5-8 16,0 1-15-16,0-1-21 0,0 2-22 0,0-1-19 15,0-1-18-15,0 1-20 0,0 0-13 0,0 2 7 16,0 2 26-16,1 3 27 0,2 4 22 0,-1 1 5 15,5 2-15-15,0 1-7 0,-1-1-8 16,4 0-2-16,-1-1-1 0,1 0-3 16,5-2 3-16,-4-1-2 0,2-1 2 0,-2-2 0 15,2-2 0-15,2-2 3 0,-3-1 2 0,-1-3 4 16,-1 0 5-16,1-3 4 0,-1-2 6 0,-2-3 8 0,-1-2 3 16,-2-1 1-16,2-3 2 0,-4-3-5 15,-1-1-2-15,2-1-4 0,-4 0-4 0,0-3-4 16,-3 3 2-16,3 2 10 0,-3 1 6 0,-2 2 3 15,-1 2-4-15,-1 0-6 0,2 4-3 0,-1 1-1 16,3 3-2-16,-4 2-11 0,5 2-13 16,0 0-22-16,0 0-32 0,-1 0-42 15,2 2-52-15,0 4 0 0,0 3 9 0,1 5 40 0,-1 5 46 16,1 3 13-16,1 4 16 0,-1 0 0 0,0 0 3 16,3-1 3-16,3-1 0 0,3-2 2 15,-4-3-1-15,3 0-2 0,0-4-4 0,1-3-2 16,1 0 2-16,-1-1 3 0,1-5 5 0,1 0 6 15,0-2 1-15,2-2 2 0,-2-2-3 16,0 0 0-16,3 0-3 0,-3-6-3 0,1-1 2 16,-3-4 0-16,1-2-1 0,-1 0-6 0,1-5-7 15,-3 0-4-15,2 0-1 0,1-2 1 0,-1 0 0 16,0-2-12-16,-2 0-25 0,-2-1-8 16,1-2-4-16,-2-2 15 0,1 1 29 0,-2 2 10 15,-2 2 9-15,0 5-1 0,4 5 1 0,-3 5-16 16,-1 1-53-16,1 4-56 0,-1 2-34 0,0 0 10 15,5 1 51-15,-4 3 59 0,5 2 35 16,-3 0 16-16,5 1 10 0,-2 3 1 0,-1 0-3 16,2 0-3-16,2 1-4 0,-2-2 4 0,1-1 1 15,0-4-8-15,4-3 4 0,-2-1 2 0,-1-2 7 16,3-7 16-16,2-1 3 0,-1-4-3 16,1-3-5-16,0-3-5 0,-2-2-7 0,3-2-15 0,-5-2-3 15,2 2-6-15,-2-3 23 0,1 0-4 16,-6 0 29-16,2 2 7 0,-5-2-43 0,1 0 21 15,-4 0-24-15,0 0 9 0,-4-1 24 0,-1 3 12 16,-6-2 15-16,-2 4 15 0,3 5 28 16,-1 3 10-16,1 4 9 0,4 5-5 0,-1 3-16 15,5 2-34-15,0 1-52 0,-1 0-70 0,1 2-53 16,1 7-18-16,1 6 16 0,-3 7 43 0,-1 6 36 16,2 3 19-16,2 2 2 0,0 3 1 15,0-1-3-15,1 0 2 0,6-2 0 0,-4 0 2 16,5-5-2-16,0-2-1 0,0-3 0 0,-1-5-4 15,3 0 8-15,-1-4 0 0,1-2 1 16,-1-3 1-16,2 0 0 0,-1-2 5 0,-1 0 5 0,2-2 2 16,-2-3 0-16,-2 0 3 0,-3-2 8 15,4 0 9-15,-5-4 16 0,3-2 10 16,-3-2 4-16,4-2-4 0,-4-2-11 0,5-3-15 16,-3-2-10-16,2-3-7 0,-1 2-3 0,-1-3-1 15,1 0-1-15,-2 3-1 0,2 0-4 0,-2 2-6 16,3 3-8-16,-2 2-9 0,4 0-7 0,-1 4-10 15,0 1-6-15,2 3-15 0,0 2-10 0,0 1 1 16,2 0 7-16,-1 2 18 0,1 3 15 0,4 3 7 16,-3 1 6-16,0 1 1 0,2-3 2 15,-1 3 3-15,-4-2 1 0,1-2 0 0,-1 3 2 16,0-2 1-16,0 0 1 0,-1 0 2 0,0-1 0 16,-1 1 2-16,-2-2 2 0,5-1 2 15,-3-1 2-15,0-1 2 0,-1-2 5 0,-2 0 7 16,1 0 14-16,-2-2 13 0,-1-4 8 0,4-1 3 15,-1-2-8-15,-1-3-9 0,2-2-7 16,-4-1-8-16,3 0-1 0,-3 0-5 0,-1-3-8 16,3-1-5-16,-1 1-9 0,-2-1-3 0,3 0-3 15,-2 1-3-15,3 2 0 0,-3 2-4 0,0 5 1 16,3 0-4-16,-3 4-3 0,-2 2-13 16,0 0-18-16,1 3-29 0,0 0-23 0,0 0 9 15,0 0 18-15,3 2 27 0,0 2 24 0,3 1 4 16,0 1 3-16,2 4 6 0,-2-4 7 0,3 1 5 15,0-3 8-15,0-2 5 0,1-2 8 0,0 0 7 16,0-1 1-16,2-5 5 0,-3-2 1 16,2-1-1-16,-1-2 0 0,5-3-5 0,-4-2-4 0,3-4-2 15,-3 2 2-15,-1-2 4 0,-2-1 4 16,-1 2 7-16,-3-1 1 16,-4 3 6-16,-1 2 8 0,-1-2 8 0,-1 2 6 0,-6 0-4 15,-2 5-15-15,-1 0-19 0,-2 2-21 0,-1 4-19 0,-4 1-14 16,4 1-14-16,-3 1-8 0,4 1-11 15,-3 6-6-15,0 3 3 0,4 2 0 0,-2 3 5 16,3 4 7-16,0 2 4 0,3 3 9 16,3 2 8-16,0 2 4 0,4 0 3 0,3-1 1 15,2-2-3-15,7-3 0 0,2-4 0 0,2-3 0 16,3-3-1-16,0-1-12 0,3-3-38 0,1-4-60 16,4-2-109-16,0-1-192 0,-7 0-186 15,-7-2 520-15</inkml:trace>
  <inkml:trace contextRef="#ctx0" brushRef="#br0" timeOffset="294069.4146">3990 4003 1195 0,'0'0'92'0,"0"0"-41"15,0 0-34-15,0 0-90 0,0 0-122 0,0 0 8 16,0 0 23-16,0 0 87 0,0 0 109 16,0 0-26-16,0 0-41 0,115-77-42 0,-75 54-66 0,1-2-55 15,-1 0-39-15,2 1 230 0,0-2 7 16,-1 2 0-16,-1 0 0 0,-9 5 0 0,-12 6 0 0</inkml:trace>
  <inkml:trace contextRef="#ctx0" brushRef="#br0" timeOffset="294815.2514">3776 3454 1443 0,'0'0'77'0,"0"0"-27"0,-178-3 4 0,115 2 5 16,2 2-14-16,1 5-18 0,0-1-16 0,0 1-4 15,2 0 2-15,-3 2-4 16,-3-1-1-16,1 2-2 0,-7-1-2 0,-1 0 3 0,-2 0 1 16,-4 0 6-16,2-2 2 0,-3 1 5 0,3-2 20 15,-2 1 22-15,2-3 19 0,-3 3 8 0,2 0-8 16,-3 1-18-16,-3 2-19 0,0 1-9 15,-2 2-9-15,2 0-4 0,0 5-1 0,-2-1-8 16,1 2-1-16,0 5-6 0,-5 2-7 16,4 7 1-16,-6 3-2 0,-1 7 1 0,0 2 0 0,3 5-3 15,-3 0 0-15,3 6 2 0,-2-1 1 16,5 2 3-16,5-2-1 0,6 1 1 0,7 1 2 16,8-3 7-16,9 3 5 0,7 0 1 15,6 5-3-15,6 3-8 0,6 5-3 0,7 4-4 0,5 2-3 16,7 7-1-16,5 0 2 0,1 3 0 15,11 2 3-15,8-4-1 0,2 2-2 0,5-3 1 16,4-2-1-16,3-5-4 0,2-5 3 0,3-5-1 16,3-4 1-16,1-4 1 0,3-8-2 0,1-4-1 15,4-5-1-15,1-4-2 0,2-7 4 16,5 0 3-16,-4-4 1 0,6-2 3 0,5-2 0 16,2-3 3-16,5-4 4 0,6-2 4 15,4-3 0-15,9-2-1 0,1-3 1 0,9-2-3 0,4-2 4 16,5-8 3-16,8-4 3 0,2-3 2 15,7-7-2-15,3-7 1 0,4-3-3 0,-1-7-7 16,4-5 1-16,-1-3-4 0,4-2-2 16,2-6 0-16,-6 0 0 0,4-4 4 0,-5-4 1 0,3-1-1 15,-5-2 3-15,1 0-1 0,-2-1-1 16,0-1 0-16,-2 0 1 0,0-1 2 0,-4-2-3 16,-5 0 7-16,-8-3 4 0,-1-2 4 0,-10-3 20 15,-4-2 4-15,-7-1 0 0,-5-3-3 16,-5-1-15-16,-5-1-6 0,-10 0-1 0,-5 0-2 15,-7 1 4-15,-8-1 0 0,-8 2-2 0,-8 0 3 16,-10 2-1-16,-10 1-1 0,-10 3 1 0,-10 1-3 16,-16 3-13-16,-15 1-8 0,-13 4-15 15,-17 2-3-15,-17 7 6 0,-14 4 9 0,-16 7 11 16,-17 7 4-16,-13 9-7 0,-19 8 2 16,-16 11 1-16,-14 9-2 0,-15 8 4 0,-11 18-10 0,-13 18-3 15,-7 17-5-15,-12 20 2 0,-7 19 3 0,-9 17-4 16,-5 22-3-16,-2 17-6 0,-1 17-16 0,8 17-28 15,11 7-73-15,10 4-121 0,21-2-203 16,64-48-363-16,58-51-431 0</inkml:trace>
  <inkml:trace contextRef="#ctx0" brushRef="#br0" timeOffset="340360.6792">13983 1140 0 0,'0'0'0'0,"0"0"0"0,0 0 0 0,0 0 0 15,0 0 0-15,0 0 0 0,0 0 0 0,0 0 0 16,0 0 0-16,0 0 13 0,0 0 86 15,0 0-10-15,-2 0-7 0,2 0-8 0,0 0-1 16,0 0 7-16,0 0 11 0,0 0 7 0,0 0 6 16,0 0 1-16,0 0-10 0,0 0-10 0,1 0-8 15,-1 1-12-15,0-1-6 0,1 0-12 16,-1 0-2-16,0 0-7 0,0 0-10 0,2 0 8 16,-2 0-14-16,0 0 2 0,1 0 2 0,-1 1-11 15,0-1 1-15,1 0-10 0,-1 0-9 16,2 0-6-16,0 0 45 0,1 2 27 0,3 1 16 15,1-1 7-15,3 3-42 0,5 0-24 0,0-1-9 16,5 2 0-16,4-1 3 0,0 2 3 0,5-3-5 16,1 1 2-16,2 0-8 15,1-1-2-15,4 2 9 0,2-3-15 0,-2 2 14 0,3-1 2 16,1 0-9-16,0-1 16 0,3 3-17 0,-2-5 3 16,0 2 7-16,2-1 5 0,-2-2-3 0,2 1-2 15,-2 1 2-15,1-2-4 0,-1 0 13 0,-2 2 18 16,-2-1 1-16,0-1-5 0,-1 3 5 15,-1-1-16-15,-2 0-5 0,-1 0-12 0,0-1 8 16,-2 2 3 0,-1-2 4-16,0 1 20 0,-3-2-16 15,3 1 2-15,-4-1-7 0,-1 1-8 0,3-1 1 0,-5 0-11 16,3 0 6-16,-2 0 3 0,-3 2-1 0,3-2 5 0,-2 0-2 0,-1 0-4 16,-1 0-7-16,1-2-3 0,-2 2 1 0,-2-1 2 15,1 0 1-15,-3 0 0 0,0 0-4 16,-2 1-3-16,2-1 2 0,-2 1 4 15,-1 0-6-15,2-2 8 0,-3 2-10 0,2 0-12 0,-2 0-5 16,-2 0-18-16,1 0-10 0,-4 0-26 0,0 0-29 16,0 0-42-16,-1 2-33 0,0-2-33 0,0 0-47 15,0 1-63-15,-1 0-123 0,1 0-207 16,0 0 309-16,-4 0 340 0</inkml:trace>
  <inkml:trace contextRef="#ctx0" brushRef="#br0" timeOffset="340906.4006">16347 1120 0 0,'0'0'285'0,"0"0"17"15,0 0-127-15,0 0-23 0,0 0-30 0,0 0-26 16,0 0-18-16,0 0-10 0,0 0-17 15,0 0-24-15,0 0 0 0,0 0-18 0,0 0-20 16,0 0-4-16,10-3-15 0,-7 3 60 0,0 0 33 16,6 0 25-16,-1 0 10 0,3-1-54 0,3 0-15 15,4 0-18-15,2 0 0 0,1 0-2 16,1 1-9-16,4-2 4 0,-1 2-7 0,3 0 2 16,-1 0 3-16,2 0-6 15,-1 0 8-15,2-1-1 0,-1 0-8 0,2 1 9 0,-3-1-4 16,-4-1 0-16,3-1 4 0,-5 2-12 0,-1-1-1 15,-4-2-2-15,-4 1-1 0,-3 2 7 0,-1 0-1 16,-4-2 7-16,-2 3 10 0,-1 0 17 0,-2-2 20 16,0 1-88-16,-7-1-9 0,2-2-28 15,-4 0-22-15,0 0 90 0,-3 1 12 0,-1-2 18 16,0 1 16-16,1-1 41 0,2 3 8 0,0-1-6 16,2 1-26-16,4 1-70 0,0 1-39 0,1 0-36 15,2 0-38-15,1 0 44 0,-1 2 4 16,-1 5 36-16,-2 4 50 0,0 0-19 0,-1 5 27 0,0 5-3 15,-1 3 4-15,0 3-5 0,-5 12-3 16,-2 9-4-16,-2 5-4 0,0 0 9 0,-1-7-1 16,6-7 4-16,-1-5 2 0,1-2-8 0,1-5 3 15,1 0 2-15,5-2-3 0,0-3 2 16,-1-1-10-16,4-3-19 0,0-3-31 16,0 2-42-16,8-5-59 0,-2-2-51 0,3-3-37 0,4-4-42 15,0-3-60-15,7-3 277 0,-3-1 66 0,-5-2 0 16</inkml:trace>
  <inkml:trace contextRef="#ctx0" brushRef="#br0" timeOffset="342519.981">17225 1346 0 0,'0'0'0'0,"0"0"14"0,0 0 348 16,0 0-64-16,0 0-22 0,0 0-42 0,0 0-17 16,0 0-42-16,0 0-66 0,0 0-37 15,0 0-45-15,0 0-50 0,0 0-33 0,0 0-27 16,-5-44 1-16,-9 58 6 0,-7 6 20 15,0 3 10-15,2 3 7 0,-2 1 19 0,8-3 5 16,-3 0 2-16,5-3-1 0,2-3-2 0,4-3-4 16,-1-1-4-16,4-2 4 0,1-3-3 15,2-1 2-15,-1-1-5 0,0-1-12 0,3-4-4 0,3-1-1 16,-2-1 20-16,2 0 33 16,-1-1 28-16,3-4 8 0,0-2-22 0,2-3-20 0,-1-1-2 15,2-3-4-15,2-1-18 0,-1-3-3 0,3 1 16 16,-2-1-14-16,-3-1 10 0,2 4 69 15,-2 1-21-15,-2 4 5 0,0 7 8 0,-6 1-80 16,-1 2-41-16,-1 0-29 0,0 0-44 0,0 3-10 16,1 2 84-16,1 5 62 0,3 2 71 0,-2 2 33 15,5 5-48-15,-1-1-20 0,-1-2-9 0,3 0-11 16,-1-4-3-16,2-3-5 0,0-3 1 16,-1-1 4-16,0-3 1 0,1-1 13 0,-1-1 12 15,2 0 14-15,1-2 15 0,-2-4 6 16,1-2-4-16,0-3-4 0,0 0-13 0,3-2-20 15,3 0-20-15,1-5-14 0,0 0-6 16,-2-1 9-16,5 1 1 0,-1 0 8 0,-1 2 4 0,-2 4-17 16,-4 2 6-16,-3 2-13 0,2 0-8 15,1 2-4-15,2 1-5 0,-3 0-1 0,2 2-5 16,2 2 6-16,1 1 2 0,-2 3 12 0,4 8 2 0,-1 1 15 16,-5 2 11-16,-3 0-2 0,-1 1 14 15,0-2-9-15,-3-1-8 0,0-2-4 0,2-3-10 16,-2-1-1-16,2-3 6 0,0-1 12 0,0-2 16 15,0 0 20-15,4 0 16 0,-1-4 3 16,2-3-3-16,1-4-15 0,2-1-16 0,1-1-4 16,-3 1-12-16,-3 1-22 0,-1 1 9 0,1-1-6 15,-1-2-19-15,2 2 22 0,1-4 2 0,-1-2-24 16,1-2 48-16,-2 0 17 0,3-3 12 16,-2 0 30-16,-2-1-15 15,-2-2-8-15,-1-2-42 0,1 1-11 0,-6-3 48 0,4 0-15 0,-4 1 21 16,-2 1 24-16,2 4-32 0,0 2 45 0,-2 4 40 15,-2 3-9-15,2 5-41 0,0 3-62 16,0 3-83-16,0 1-55 0,0 2-42 0,0 0 15 16,0 0 11-16,-1 3 39 0,0 3 54 0,-1 2 9 15,0 2 33-15,-3 5 7 0,1 1 0 16,-2 3-1-16,2-1-5 0,-2 5 3 0,2-4-3 16,-2 1 6-16,3-3-4 0,0-3-1 0,-1-2 2 15,1-1-3-15,1-2 3 0,-1 0-1 0,0-4 5 16,2 0 2-16,0-2 8 0,0-1 8 0,0-1 0 15,1-1-1-15,0 2 3 0,0-2-2 0,0 0 11 16,0 0 5-16,0 0 2 0,0 0 2 16,0 0-14-16,0 0-3 0,0 0-6 0,0 0-7 15,0 0 10-15,0 0 5 0,0 0-4 0,0 0-3 16,0 0-12-16,0-2-20 0,1 2-13 16,0 0-8-16,0 0-26 0,-1-1-3 0,0 1-1 0,1 0-4 15,0 0 20-15,-1 0 0 0,0 0-5 16,2 0 7-16,-2-1-2 0,2 1 5 15,-2 0 9-15,1-1 4 0,0-1 3 0,2 1 28 16,-1-1 7-16,5-1 5 0,1-1 2 0,0 0-19 16,1 0-11-16,1-1 6 0,0 1-12 0,3 1-10 15,-4 1 5-15,1 0-13 0,-3 2-8 16,2 0 0-16,0 2-3 0,-1 5 10 0,1 2 18 0,-4 3 16 16,3 3 15-16,-1 6 6 0,-1 11 8 15,1 12-3-15,-4 13-15 0,2 6-5 0,-5 2 0 16,-3-4 4-16,-3 0 5 0,-4 5 4 0,-2 2-7 15,-3 3-4-15,2 0 5 0,-2-3-4 0,0-4 4 16,1-3 0-16,-2-11-2 0,3-6-6 16,-3-9-1-16,3-4 7 0,0-6 6 0,-3 0 10 15,2-5 3-15,-1-2-5 0,4-6 1 0,1-2 5 16,3-3 10-16,2-6 21 0,2-1 11 16,-1-1-11-16,2-8-38 0,2-5-57 0,0-9-42 15,0-3-16-15,7-10 5 0,4-4 17 0,2-3 11 16,4-4-9-16,3 0 2 0,4-1-50 0,-2 0-10 15,6 0 18-15,2-2-25 0,1-2 57 16,6 0 9-16,-1 4-35 0,5 0 24 0,-1 5-3 16,6 2 12-16,-4 4 47 0,0 3 16 0,-1 4 23 0,-5 5-3 15,-9 5-5-15,-1 4 22 16,-7 3-11-16,2-1 10 0,2-1 20 0,-2-1-24 0,1 3-10 16,2-2 7-16,-2-1-22 0,-3 5 10 0,-4 1 25 15,-3 1 24-15,-3 3 77 0,-1 1 51 16,-6 3 16-16,-1 1-18 0,-1 1-69 0,0 0-68 15,-1 0-18-15,0 0-21 0,-3 0-32 0,0 3-18 16,1 0-65-16,-4 3-10 0,0 4 29 16,-9 8 21-16,-2 9 44 0,-4 7 9 0,-1 3-2 15,5 1 6-15,3-6 0 0,7-1 0 0,1-2-1 16,5-4-2-16,2-1 1 0,0-5-8 0,1-2-3 16,6-3 0-16,-2-3 1 0,5-1 8 0,5 0 8 15,-1-3 0-15,3-2 3 16,-1-3 3-16,4-2 3 0,1 0-4 0,-1-7 12 0,4-6 6 15,-2-5 1-15,0-3 6 0,-1-6-10 0,0-2-23 16,0-4-58-16,-3 2-3 0,-5 4 32 16,1-1-15-16,-8 0 62 0,3-4-9 0,0-6-22 15,-2-5 30-15,-3-2-9 0,1-4 21 0,-3 2 12 16,1 2 34-16,-5 6 55 0,2 7 38 0,-1 8-14 16,1 7-57-16,-2 6-93 0,-2 7-85 15,3 4-35-15,-1 1 21 0,0 10 48 0,-4 6 43 16,4 5 34-16,-6 8 0 0,-1 6 0 0,-1 19-13 15,-2 16 1-15,-3 9-6 0,0 8-10 16,1-14 7-16,4-12-3 0,2-10 4 0,0-8-1 16,5-7-2-16,2-3-2 0,-1-4 1 0,-2-4 2 0,3-1-2 15,0-7-5-15,-1-2-6 0,1-5-20 16,1-4-28-16,0-3-44 0,0-3-70 0,0-1-60 16,0-4-233-16,0-3-326 0,0 1 491 15</inkml:trace>
  <inkml:trace contextRef="#ctx0" brushRef="#br0" timeOffset="343334.4369">18894 1425 0 0,'0'0'0'0,"0"0"0"0,0 0 0 16,0 0 0-16,0 0 0 0,0 0 0 0,0 0 0 15,0 0 0-15,0 0 0 0,0 0 31 0,0 0 164 16,0 0-87-16,0 0-36 0,0 0-19 16,77 22-1-16,-58-19 0 0,1-1-1 15,4-2-2-15,4 1-6 0,1-1-7 0,3 0-9 0,1-1 0 16,4-2-3-16,0-4-9 0,2-1-11 0,1-1-16 15,-2-4-19-15,1 3-16 0,-4-4-15 16,-6 2-17-16,-6 2 1 0,-3 0 20 16,-1 1-14-16,-3 0 28 0,-1 1 18 0,1-3 33 15,-2 2 76-15,-2 0 9 0,1 2 24 0,-5 0-32 16,0 2-6-16,-3 1 20 0,-2 2 8 0,-1 0 38 16,-2 2 2-16,0 0-2 0,0 0-7 0,0 0-19 15,0 0 3-15,0 0 1 0,0 0-4 16,0 0 10-16,0 0-5 0,0 0-66 0,-2-1-33 15,-1-3-35-15,-3-1-33 0,-2 0 34 0,1-3 5 16,-6-2 2-16,0-3 5 0,-5-2 11 0,-2-2 0 16,0-2 7-16,-2-1-1 0,-3-3-15 15,-3-3 10-15,-1 0-9 0,-2-3-2 0,-6-1 14 16,3-2-6-16,-5 0 5 0,-4-3-1 0,1 3-3 16,-6-2-5-16,7 5 2 0,2 5 8 0,7 5 22 15,1 2-3-15,-3-1 1 0,-5 2-22 16,-4 0-25-16,-4 0 1 0,-6 1-10 0,-5 1 11 15,-5 2-10-15,-7-1 1 0,-8 3 3 0,-5 0 9 16,-7 4 4-16,-5 1 7 0,-35 3 27 0,-30 1-16 16,-25 7 33-16,-19 8 18 0,10 7-23 0,12 6 11 15,17 6-23-15,17 2-21 0,22 6-1 16,9 4-1-16,13 5 2 0,2 4-3 0,-9 22-1 16,-9 17-6-16,5 13-15 0,11 8 4 0,27-14-3 15,27-11 1-15,17-7 4 0,8-3-12 16,9-4-10-16,7 0-6 0,10-5-3 0,6-2 5 15,11-5 8-15,7-2-10 0,7-2 2 0,8-4 2 16,7 1 2-16,5-4 18 0,8 0 8 0,7-1 3 16,6-2 5-16,8-2 0 0,6-4-4 0,6-3 2 15,7-3 2-15,7-2 0 0,8-7 4 16,4 1-3-16,8-6 1 0,5-5 0 0,8-6-6 16,3-5 1-16,7-5 1 0,4-8-5 15,1-8-3-15,6-7-10 0,0-4-15 0,1-7-15 16,0-3-8-16,-5-5-5 0,3-4 7 0,-8-6 9 15,-6-1 10-15,-6-4 9 0,-7-3 8 0,-7-2 4 16,-11-4 7-16,-10-1 11 0,-5-3-1 16,-9 0 5-16,-9-3 11 0,-10 0 0 0,-6-1 16 15,-11 1-1-15,-5-3-7 0,-10 2-1 0,-9 10-12 0,-10 5 4 16,-8 10 19-16,-6 4-8 0,-3-2 0 16,-7-3-9-16,0 0-38 0,-15-3-16 15,-6 1-27-15,-14 3-12 0,-13 3-8 0,-12 6 7 16,-14 4 17-16,-8 8 8 0,-14 6 26 0,-6 6 10 15,-9 8 0-15,-4 5 4 0,-5 9-3 0,-5 9-5 16,4 7-41-16,-2 4-150 0,0 10-268 16,34-7-432-16,30-9 470 0</inkml:trace>
  <inkml:trace contextRef="#ctx0" brushRef="#br0" timeOffset="343752.4532">20250 1450 2700 0,'0'0'1'0,"0"0"-12"0,0 0-16 15,0 0-15-15,0 0-44 0,-129-88-65 0,89 83-58 16,-4 1-19-16,-8 3-77 0,-6 1 40 0,-2 7 76 16,0 4 44-16,0 2 135 0,3 6 57 0,1 5 31 15,-4 5 18-15,1 5 22 0,-3 4 2 0,0 2-13 16,1 1-6-16,2 0-4 0,5-1-7 16,6-2-8-16,10-1-11 0,3-3-20 0,11-6-13 15,8-3-6-15,11-6-11 0,5-2 7 0,10-3 8 16,15 1 7-16,10 1 11 0,10 0-2 15,15-2-6-15,12 1-11 0,8-3-15 0,5-3-11 16,5-4-15-16,-1 1-13 0,-4-2-5 0,-5-1-6 16,-9 4 0-16,-9 0 4 0,-12 5-3 0,-13 3-19 15,-14 3-13-15,-14 6 2 0,-10 5 13 0,-19 8 24 16,-18 7 3-16,-16 6-112 0,6-10-497 16,13-11-699-16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6:04:43.0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5282 6577 0 0,'0'0'0'0,"0"0"0"0,0 0 0 16,0 0 0-16,0 0 0 0,0 0 43 0,0 0 53 15,0 0-8-15,0 0-16 0,0 0-7 0,0 0-10 16,0 0 2-16,-42-46 16 0,42 46 11 0,0 0 10 16,0 0 4-16,0 0-1 0,0 0-12 0,0 0-14 15,0 0-18-15,0 0-14 0,0 0-17 0,0 0-12 16,0 0-5-16,0 0-12 0,0 0-9 15,0 0-2-15,1 0-9 0,0 0-6 0,0 0 20 16,6 0 12-16,-2 0 17 0,5 2 15 0,7 0-8 16,-3 2-5-16,5-2-5 0,2 2-3 15,4-1-3-15,-1 2-2 0,5-1-1 0,1 1-2 16,3 1 2-16,2 2-6 0,1 0 4 0,5-1-1 16,-2 4-1-16,3 0 6 0,3 1-4 0,1 1 0 15,0 3 0-15,3-2-2 0,2 3 2 16,3-2 1-16,0 0 0 0,1-1 3 0,3 1-2 15,3-3 1-15,0 0 1 0,5-1-1 0,-1 0 3 16,3-3 0-16,1 0 2 0,1-1-2 16,3 0 1-16,0-2-3 0,-1 3-2 0,-1-1 1 15,1 0-2-15,-3 3-2 0,-1-3 2 0,1 1-4 16,2 2 3-16,-3-2 0 0,1 3 0 0,-2-2 2 16,1 1-3-16,-4 3 1 0,-1-2-2 0,-2 3-2 15,-1 2 0-15,-1-4 0 0,-2 3-2 16,0-1 2-16,2 2 0 0,-1-2 1 0,2 4 3 0,0-2 2 15,1 1-3-15,-3 0 3 0,1 1 1 16,1-3-2-16,-3 0 4 0,-1-1 1 16,3 0-1-16,-5-1 7 0,4-2-2 0,-5 1-1 0,-1-1 0 15,1-1-5-15,-1-2 4 0,-2 1 0 16,-2 0 0-16,0-1-3 0,-4 0-1 0,2 0-2 16,-3 2-1-16,-2-1 1 0,-1-2-3 0,0 2-1 15,-4-2 1-15,0 2 0 0,-3-3 2 16,0 0 4-16,-3 0 0 0,1 0 6 0,-4 0 6 15,2 0 1-15,-3 0 5 0,-1-1-3 16,-4 1-3-16,5-3 1 0,-4 2-2 0,-1-2 1 0,-2 1 1 16,-4-1-1-16,1 3-1 0,-3-5-3 15,-3 2 0-15,0-1 1 0,0-1 0 0,-2 0 1 16,-4-1-3-16,2 0-1 0,-4 1-4 0,-2-1 1 16,0 0 8-16,0 0 10 0,0 0 12 0,0 2 7 15,0-2 4-15,0 0-5 0,0 0-7 0,0 0-7 16,0 0-11-16,0 0-8 0,0 0-7 15,0 0-4-15,0 1-1 0,0-1-3 0,0 0-6 16,0 0-7-16,-1 0-14 0,0 0-14 0,1 0-9 16,-1 0-13-16,-1 0-17 0,-1 0-65 15,1 0-40-15,-5 0-51 0,2 0-55 0,-4 2-19 0,0-2-60 16,5 0 13-16,-2 0 359 0,5-2 0 0</inkml:trace>
  <inkml:trace contextRef="#ctx0" brushRef="#br0" timeOffset="443.8953">9794 7036 0 0,'0'0'0'16,"0"0"0"-16,0 0 0 0,0 0 0 0,0 0 138 16,0 0 20-16,0 0-24 0,0 0-9 0,0 0 5 15,0 0 0-15,0 0 3 0,0 0-1 16,-78-116-11-16,68 109-3 0,6 3-14 0,-2 1-19 15,4-1-18-15,-2 1-14 0,2 2-15 0,1 0-20 16,1 1-21-16,0 0-23 0,0 0-15 0,0 0-5 16,0 0 3-16,0 0 5 0,0 0 1 0,0 0-3 15,0 0-8-15,0 1-9 0,0 0 24 16,4 3 15-16,0 0 20 0,3 2 22 0,-1 2-11 16,5 1 0-16,3 2 0 0,0 2-2 0,3 0-1 15,1 1-1-15,1 0-2 0,4 1-2 0,-1 1 0 16,1 1 0-16,1-1-1 0,1 3 2 0,-3-4-1 15,1 2 0-15,-2 0-1 0,0-1-2 16,-6 1 0-16,-2 1-2 0,-3-2 0 16,-1-1 0-16,-3 1 4 0,-4-2 1 0,-1-1 10 0,-1 0 9 15,-2 1 14-15,-5 1 21 0,-6 1 13 16,-6 1 10-16,-2 3-3 0,-8 1-13 0,-2 1-16 16,-1 2-13-16,-5 0-11 0,-1 2-6 0,0 2-4 15,-2 2-7-15,-2 2-2 0,-1 2-3 16,0 0-10-16,2 2-13 0,6-1-36 0,-2 1-69 0,6-1-124 15,0 4-199-15,10-10-297 0,7-9 375 0</inkml:trace>
  <inkml:trace contextRef="#ctx0" brushRef="#br0" timeOffset="3929.6999">3994 6030 0 0,'0'0'0'0,"0"0"0"0,0 0 0 0,0 0 0 16,0 0 0-16,0 0 0 0,0 0 0 0,0 0 0 16,0 0 0-16,0 0 0 0,0 0 0 0,0 0 68 15,-2-54 17-15,2 48 6 0,0 2 7 16,-2-1 15-16,2 0-2 0,0 2-6 0,-3 0-5 15,3 2-4-15,-1-2-8 0,1 2-6 0,-1 0-8 16,-1 0-14-16,2 0-8 0,-1-2-11 0,0 2-6 16,0-1-5-16,0 1-2 0,-2 0 1 15,2-1-3-15,0 1 2 0,0-1-2 0,1 1 4 16,-1-2 1-16,-1 2-3 0,1 0 7 0,-2 0-6 16,2 0-1-16,1 1 0 0,-1 0-9 15,1 0-4-15,0 0-6 0,0 0-8 0,0 0-3 16,0 0-3-16,0 0 1 0,0 0 2 0,0 0 2 15,0 0 11-15,0 0 6 0,0 0 4 0,0 0-6 16,-1 0-11-16,1 0-6 0,0 0-7 0,0 0 1 16,0 0-2-16,0 0-5 0,0 0 2 15,0 0 1-15,-1 0 0 0,1 0 1 0,0 0-1 16,-1 0 1-16,1 0 20 0,0 0-3 0,0 0-8 16,0 0-7-16,0 0-26 0,-1 1-4 0,0 0 0 15,-3 1 10-15,-1 3-5 0,-3 1 6 16,-3 2 6-16,-1 2-1 0,-2 2 11 0,2-2 4 15,1 0 6-15,0 1 0 0,-1-1 2 16,0 0 2-16,2 2 0 0,-3-2 0 0,3 1-1 16,0-2-1-16,-1 2 0 0,4-2-1 0,-2 3-1 15,0-1-2-15,1 0 2 0,0-2 0 0,2-1-1 16,-1 0 2-16,-1 0-4 0,4 0 0 0,-2-1-3 16,3 0-3-16,-3 0 2 0,3 0-1 15,-4 0 4-15,4 0 2 0,0 1 1 0,-3 0 0 16,4 0 0-16,-4-1-2 0,3 0 0 0,1 1-3 15,-1-1-3-15,-2 0-2 0,4 1-2 0,0-2 4 16,-1 1 2-16,1 0 1 0,1 1 3 16,-3-1-1-16,2 1 1 0,1 1 3 0,-1-2 1 15,1 3 1-15,0-2 1 0,-1 1 0 0,1-1-2 16,-1-1 0-16,1 0-1 0,0 0-3 0,0-1 5 16,0 0 0-16,1 0 1 0,-2-1 2 0,1 0-1 15,0 0-1-15,-1 0 1 0,1-2-2 0,0 0 0 16,0 1 0-16,0-2-1 0,0 2-1 15,0-2 0-15,0-1-2 0,0 2 0 0,0-1 3 16,0-1-3-16,0 2 2 0,0-1 1 0,1 0-2 16,0 1 3-16,0-1 1 0,-1 0 0 15,2 1 0-15,1-2-1 0,-1 1-1 0,-1-1 1 16,0 1-1-16,0-2 0 0,0 2 1 0,3-1-1 16,-3 2-1-16,1-1 1 0,-1-1 0 0,0 0-1 15,-1 1 3-15,1-1-3 0,0 1 1 16,3 1-1-16,-2-2-2 0,-1 1 3 0,0 0 0 15,-1-2 1-15,1 2 2 0,0-1 0 0,0 1 0 16,2-1 0-16,-2 0-3 0,1 0 0 0,-1 0 1 16,-1-1 0-16,1 3 0 0,1-3 0 15,1 2-1-15,-2-1 0 0,2 0 3 0,-2 1-1 16,1-1 2-16,2 0-1 0,-2-1-3 16,0 1 4-16,-1 0-2 0,3 0 1 0,-2 1 2 15,0-1-3-15,-1 0 0 0,4 0-1 0,-3 0 0 16,1-1 1-16,-1 1 1 0,3-1 0 0,-2 0 4 15,3 2-1-15,-2-2 2 0,4 0 0 16,0 0 2-16,-1 0-4 0,3 0-1 0,1 0-2 0,2 0-3 16,-2 0 1-16,2 0-1 0,-1 0 1 0,3 0-1 15,-2 1 0-15,0-1 0 0,3 1 0 16,-2 2-2-16,1-1 1 0,-2 2 2 0,0-1-1 16,1 2 0-16,-2-1-1 0,-1 3-2 0,-2 0 0 15,1 1-1-15,-5 0-5 0,2 0-2 16,-4 1 0-16,2 1 1 0,-4-1 6 0,0 3 5 15,-1 0 4-15,1-2 8 0,-2 4 4 0,-6 0 2 16,2 1 3-16,-5-1-3 0,-1 3 3 0,-3 0-1 16,1 0 0-16,-1 0 1 0,-3 0-1 15,-1 4-3-15,-2-4 0 0,4 3-1 0,-4 0 0 16,1-5 2-16,1 2-1 0,-2-3-2 0,6-1-3 16,-3 0-3-16,4-1-8 0,-3-1-9 0,5-1-16 15,1-1-27-15,1-3-43 0,5-1-71 16,2-2-107-16,-1-1-106 0,3 0-93 0,0-1 438 15,3-1 33-15</inkml:trace>
  <inkml:trace contextRef="#ctx0" brushRef="#br0" timeOffset="5410.3267">4237 6391 38 0,'0'0'24'16,"0"0"18"-16,0 0 18 0,0 0-12 15,0 0-19-15,0 0-22 0,0 0-37 0,0 0-36 16,0 0-63-16,0 0 106 0,0 0 23 0,0 0 0 16,0 0 0-16,0 0 0 0,-40 8 0 0,38-3 0 15,1 2 0-15,0-2 0 0,0-1 0 0,1 1 0 16,-3-2 0-16,3 1 0 0,0-1 0 15,0 0 0-15,0 0 0 0,0 1 0 0,0-2 20 16,0 1 19-16,3 0 3 0,0 0 3 0,-1-2 10 16,0 1-1-16,4-1 6 0,-3-1 5 0,3 1 1 15,-3-1 12-15,3 0 0 0,-2 0-2 0,3-2-7 16,-3-3-7-16,3 0-9 0,-2 1-7 16,3-3-4-16,1 1-5 0,-1-3-4 0,-3 1-3 15,3-3-2-15,2 0-2 0,-1-1-3 0,-1-1-1 16,-2 2 0-16,2 2 0 0,-2 0 2 15,-3 3 4-15,-2 1 6 0,-1 3 13 0,1-1 15 16,-1 3 3-16,0 0-2 0,0 0-14 0,0 0-22 16,0 0-19-16,0 0-17 0,0 0-18 0,0 0-14 15,-1 0-9-15,1 0-3 0,0 0 0 16,-1 0 0-16,0 2-5 0,-1 0 9 0,-3 3 0 16,1-1 10-16,-3 5 9 0,-2-1-2 0,4 2 10 15,-2 0 2-15,-2 2 3 0,4-1 4 16,-2 2 2-16,0-1 3 0,4 1 5 0,-5 0-3 15,6 1-4-15,-1-2-4 0,-2 1 0 0,4-2 2 16,0 3 8-16,1 0 4 0,0 0 0 0,0 0 0 16,0 0 1-16,2-2 4 0,4-1 2 0,-2-1 2 15,5-1 1-15,-2-1-1 0,-1-2 3 16,4-1 7-16,0-2 2 0,3-1 3 0,-1-2 2 0,0 0 4 16,1 1 3-16,4-7 3 0,1-2-1 15,-2-4-5-15,4-1-5 0,1-2-8 0,0-3-8 16,3-3-5-16,-3-3-5 0,0-3 2 0,0 0 2 15,0-3 0-15,-1-3 4 0,0 3 1 16,0-2-1-16,-2 0 2 0,-2-1 0 0,1-1 1 16,-1 1 3-16,-2-1 0 0,0-4 4 15,0-1-2-15,-4-1-6 0,1-1-3 0,-6 2 1 16,2 2 2-16,-5-1 8 0,-1 5 3 0,-2 1 0 16,1 4 0-16,-1 0-3 0,-4 4-1 0,0 0 4 15,-2 2 1-15,1 2 7 0,-1 2 5 0,-1 2-5 16,-1 2-4-16,2 1-9 0,0 5-9 15,-1-3 3-15,3 5 2 0,-1 1-6 0,-2 1-12 16,5 2-20-16,-1 2-19 0,-1 0-12 0,3 0-8 16,-2 0-2-16,0 2 4 0,-1 4 4 15,-1 0 10-15,-2 4 12 0,4 0 6 0,-3 3 10 0,4 0 7 16,-4 0 4-16,4 2 5 0,1 0 4 16,-3 3-1-16,4-2 3 0,0 4 2 0,0 1 2 15,1 1 1-15,1 1 0 0,-1 1-2 0,0 0-2 16,1 1 1-16,4-2-1 0,0 4 1 15,1-4-1-15,-1 1 0 0,2 0 2 0,1 1 0 0,-4-1 0 16,5-1 0-16,-3 0-1 0,0 0-1 16,1-3 2-16,-2 0 0 0,3-2 1 0,1 1 1 15,-2-5 0-15,-1 1 0 0,3-4-2 16,-1-3 1-16,-1-1 3 0,0-1 1 0,2-3 1 16,0 0 6-16,-2-2 8 0,0-1 6 0,0 0 10 15,2-2 8-15,0-5 4 0,3-3 4 0,-2-1-3 16,4-5-4-16,1-3-8 0,0-3-8 15,2 1-6-15,-3-5-8 0,2-1-2 0,-4-2-2 16,1 0-4-16,0-1-5 0,-3 0-5 0,2-1 2 16,-2-1-3-16,-1-1 5 0,1 2 2 0,-3 0 0 15,-1 1 3-15,1 3-1 0,-4 3-1 16,3 1-1-16,-3 2 1 0,-1 4 2 0,-2 2 1 0,1 3 7 16,1 5 10-16,-2 2 8 0,0 3-10 0,0 2-32 15,0 0-46-15,0 0-46 0,0 0-32 16,0 2-16-16,0 3 49 0,0 3 38 0,0 5 44 15,2 5 40-15,-1 5-8 0,-1 6-3 0,0 7-3 16,1 5 0-16,0 3-5 0,-1 2 2 16,1 3 1-16,3-2-2 0,1-1-1 0,3-2-2 15,-2-2-2-15,3-4 0 0,4-3 1 0,-1-3 0 16,0-2 0-16,1-3 2 0,1-2-1 0,3-4 1 16,-1 0 1-16,-1-4-1 0,2-4 5 15,-3-2 0-15,1-4 6 0,-1-2 3 0,-3-3 4 16,1-2 11-16,1-1 9 0,-2-7 8 0,1-3 7 15,-1-4-2-15,0-5-5 0,0-1-9 16,0-5-9-16,-2-2-12 0,0 0-8 0,-2-4-3 16,-4-1-7-16,-2 1 7 0,-1-1 3 0,0 1 4 15,-2 2 5-15,-6 5-2 0,-2 4-1 16,-1 1-4-16,1 4-6 0,-3 2-8 0,-1 1-6 0,-2 2-6 16,0 1-1-16,1 2-2 0,-2 1 9 15,3 2 7-15,1 0 9 0,0 1 9 0,3 0 6 16,5 2 4-16,-1-1 9 0,4 1 5 15,1 0 7-15,1-1-1 0,0 2-9 0,0-2-16 0,2-1-40 16,3-2-12-16,4-5-11 0,4-2 2 16,1-5 20-16,5 0 4 0,-1-1 7 0,0 1 1 15,-1 2 4-15,1 0 2 0,-6 2-1 16,4 2 0-16,-5 2-2 0,0 2-2 0,-5 1-1 0,0 2-16 16,-4 2-35-16,1 1-50 0,-1 2-57 15,-1 0-62-15,-1 0-53 0,0 2-86 0,0 1-159 16,0 1 98-16</inkml:trace>
  <inkml:trace contextRef="#ctx0" brushRef="#br0" timeOffset="6993.9623">5820 5610 0 0,'0'0'0'0,"0"0"0"16,0 0 0-16,0 0 0 0,0 0 0 0,0 0 0 15,0 0 0-15,0 0 0 0,0 0 0 0,0 0 0 16,0 0 0-16</inkml:trace>
  <inkml:trace contextRef="#ctx0" brushRef="#br0" timeOffset="7375.2256">5820 5610 0 0,'-10'-3'0'0,"11"3"0"16,0 0 0-16,0 0 0 0,6 0 0 0,-2 2 0 15,3-1 0-15,1-1 0 0,2 0 0 16,0 1 0-16,5-2 16 0,1-5 71 0,0 1-5 16,3-3-8-16,-2-2-13 0,1-1-5 0,2-1-7 15,-5 0-5-15,2-2-5 0,-4 3 1 16,1-3 1-16,-4 2 3 0,-2-2 3 0,0 1 7 16,-5 2 11-16,2-1 13 0,-4 1 3 0,-2 0 2 15,0 0-1-15,0-1-10 0,-1 2-5 0,-6 1-12 16,3 1-25-16,-4 2-28 0,-1 2-23 15,-1 1-24-15,-1 2-19 0,0 1-7 0,-2 0-2 16,-3 7 4-16,-3 2 13 0,0 2 14 0,-2 3 11 16,-2 3 7-16,3-2 2 0,-3 2 2 0,3-2 0 15,2 0 3-15,1 1 5 0,3-1 2 16,-2 1 5-16,3-1 3 0,0 2 4 0,1 0-2 0,2 2-4 16,-1-2-3-16,4 1-7 0,-1 1 0 15,6-1 4-15,0 2-2 0,1 1 6 0,1-1 1 16,0 1 0-16,1 1 5 0,2-3 1 0,7 1 3 15,1 0 5-15,-1-2 4 0,6 0 3 0,1-4 8 16,1-1 2-16,2-2 2 0,3-1 4 16,3-3 2-16,3-4-4 0,-1-3-6 0,4 0-25 15,-1-2-43-15,0-6-54 0,1-5-83 0,0 1-84 16,-1-4-57-16,-7 4 322 0,-8 5 0 0</inkml:trace>
  <inkml:trace contextRef="#ctx0" brushRef="#br0" timeOffset="7774.859">6500 5173 0 0,'0'0'0'0,"0"0"0"0,0 0 0 0,0 0 0 16,0 0 23-16,0 0-10 0,0 0-24 0,0 0-3 15,-126 14 3-15,113-1 11 0,-1 1 0 16,2 0 6-16,0 1 13 0,3-1 5 0,2-1 5 15,0 1-1-15,0 0-8 0,3-1-4 0,-1-1-8 16,1 1-4-16,3 0-2 0,0 1-5 16,0-3-1-16,1 0-2 0,1 0-3 0,0-3 8 15,3 0 9-15,2 0 15 0,2-3 14 0,-1 1 7 16,2-1 5-16,6 0-3 0,-2-2 1 0,7 1-2 16,0-2-2-16,3-2-5 0,2 2-11 15,-2-1-7-15,-2 1-7 0,2 1-1 0,-3-1-2 16,-2 3 0-16,-1-2-5 0,-6 2-5 0,0 0-10 15,-5 1-12-15,-1 1-8 0,-4 1 8 16,-1 2 18-16,0 2 22 0,-6 2 20 0,-5 1 4 16,0 2-3-16,-4 2-6 0,-3-1-6 0,0 1 0 15,1 1-4-15,-2 1-3 0,1-3 2 16,-1 0-2-16,6-2 7 0,-2-3 1 0,4 0-7 0,-2-2-17 16,6-3-49-16,1-1-80 0,0-2-121 15,3 0-149-15,2-2 295 0,0 0 100 0</inkml:trace>
  <inkml:trace contextRef="#ctx0" brushRef="#br0" timeOffset="8936.7833">6692 4707 0 0,'0'0'0'0,"0"0"0"0,0 0 0 0,0 0 0 16,0 0 0-16,0 0 0 0,0 0 18 0,0 0 154 16,0 0-73-16,0 0-107 0,0 0-142 0,0 0 19 15,0 0 131-15,-27-38 0 0,27 47 0 16,0 1 0-16,0 2 0 0,0 4 0 0,0 0 0 15,0 5 0-15,0 1 0 0,1 5 0 0,1 0 62 16,0 4 1-16,2 2 2 0,-2 4-13 0,2 3-11 16,0-1-15-16,2 2-8 0,1 2 1 0,2-1-5 15,-1-2 1-15,1 0-3 0,3-2 1 16,-1 0 8-16,1 0 6 0,0-2 1 0,-2-3-2 16,2-2 4-16,-3-2 1 0,0-3 7 15,0-4 2-15,0-2-6 0,-2-3-3 0,-1 0-14 16,4-4-31-16,-5-2-46 0,-2-3-72 0,1-1-100 15,0-3-53-15,-2-2 285 0,-2-1 0 0</inkml:trace>
  <inkml:trace contextRef="#ctx0" brushRef="#br0" timeOffset="9441.3989">6682 5277 30 0,'0'0'62'0,"0"0"-26"0,0 0-19 15,0 0-82-15,0 0-15 0,0 0 80 16,0 0 0-16,0 0 0 0,0 0 0 0,0 0 0 16,0 0 0-16,0 0 0 0,0 0 0 0,0 0 0 15,116-52 0-15,-99 43 0 0,-3 0 0 16,-1-1 0-16,3 0 0 0,-3-2 0 0,3 0 0 15,-2-1 37-15,1 1 43 0,-1-2 2 0,3 0-9 16,-2-1-11-16,1 2-14 0,-3-2-12 0,1 2-6 16,-3 1 1-16,-2 1 1 0,0 0 5 0,-3 1 7 15,-2 2 6-15,-2 1 20 0,0 1 17 0,-2 2 17 16,0 0 2-16,0 2-21 0,0 0-38 16,-6 0-47-16,2 1-37 0,-4 1-23 0,-3 0-1 15,-2-1 5-15,-2 1 10 0,1 2 6 0,-5 2 5 16,1 3 7-16,-2 0 7 0,3 2 4 15,2-2 6-15,-1 2 1 0,2 2 1 0,-2-1 2 16,2 4-1-16,-3 1 1 0,4 2 1 0,-1 1-1 16,2 1-8-16,4-2-3 0,-1 0-7 15,4 1-1-15,2-1 2 0,3 1 1 0,0 0 8 16,0-1 7-16,2-1 7 0,4 0 8 0,3-1 9 16,1 0 3-16,0-1 4 0,3-3 4 0,-2 1-3 15,7-3 2-15,-3-2-6 0,3 0-6 16,3-5-20-16,2-2-31 0,1 0-52 0,1-3-78 15,3-4-99-15,-3-1 135 0,-6 3 131 0,-5 1 0 0</inkml:trace>
  <inkml:trace contextRef="#ctx0" brushRef="#br0" timeOffset="10395.9516">7194 5053 0 0,'0'0'0'16,"0"0"0"-16,0 0 0 0,0 0 0 0,0 0 0 16,0 0 0-16,0 0 0 0,0 0 0 0,0 0 0 15,0 0 0-15,0 0 0 0,0 0 0 16,0 0 0-16,0 0 0 0,73 18 0 0,-62-22 0 16,5-2 0-16,-3-1 0 0,3 0 0 0,-1-3 0 15,0 0 0-15,0-3 25 0,-2 1 62 16,1-1-9-16,0 0-9 0,-4 0-8 0,0-1 0 0,-1 1 5 15,-2 1 10-15,-5 2 10 0,-1 1 7 16,-1 1 2-16,0 0-13 0,-3 3-27 0,-4 1-35 16,-4 1-37-16,-1 3-18 0,-4 0-3 0,-3 0 10 15,-1 4 19-15,-1 3 11 0,0 4 5 16,0 0-2-16,-4 5-8 0,1 5 0 0,2 3-1 0,-2 5 8 16,-1 2 5-16,3 1-1 0,3 2-1 15,3-2-6-15,5-4-2 0,3-1-1 0,4-3 4 16,4-3 4-16,0-1-5 0,3-3-2 0,2-2-2 15,2-3-4-15,3 0 10 0,1-1 6 16,2-4 1-16,3 0 6 0,-2-1 0 0,4-4 3 16,1-2 10-16,1 0 8 0,0-4 4 0,0-6 2 15,2-1-6-15,1-3-12 0,-3-1-7 0,3-3-8 16,1-1-4-16,-2-4 0 0,0 1-8 16,0-4-8-16,-1-1-9 0,-2 0-7 0,1-3 2 15,-2-2-3-15,0 0-1 0,-2-1 9 0,-1 4 0 16,1-1 7-16,-2 7 7 0,0 2 2 15,-3 2 0-15,-2 5 0 0,0 2-7 0,-1 5-14 16,-3 2-15-16,1 2-20 0,-3 3-19 0,2 0-12 16,0 0-2-16,-3 3 17 0,1 4 25 0,0 3 23 15,-1 1 21-15,-1 3 13 0,-1 2 3 0,0 1 7 16,0 2 1-16,0-2-1 0,0 0 1 16,0-2-6-16,0-2-5 0,0-4-6 0,0-2-7 15,0-3-1-15,1-1-7 0,0-3 7 0,1 0 19 16,-2 0 29-16,1 0 36 0,0 0 24 0,0 0 14 15,1 0-1-15,-1-3-6 0,4-4-56 16,3-2-30-16,2-6-24 0,3-1-22 0,2-3 28 16,-4-1 5-16,3 2-2 0,-3-3 2 0,0-1-1 15,2 1-3-15,-3 1-1 0,2 2-3 0,-1 0-4 16,-1 3-6-16,0 3-8 0,-1 4-23 16,-2 4-27-16,0 2-22 0,0 2-13 0,-1 0 5 15,0 2 18-15,1 3 18 0,3 3 17 16,-3 3 13-16,3 2 11 0,-2 2 6 0,1 2 6 0,0 1 8 15,-1 1 2-15,4 0 4 0,-3-1 1 16,1-2 1-16,2-3 1 0,-1-1 5 0,1-3 2 16,0-2 0-16,-2-1-1 0,-1-1 0 0,2-3 3 15,-4 1 9-15,0-3 10 0,2 0 15 0,-3 0 15 16,0-1 6-16,2-2 2 0,-2-3 0 16,0-1-3-16,3-1-6 0,-2-2-4 0,1-2-6 15,-2 0-6-15,1-2-7 0,-2-2-11 0,2 0-13 16,-4-4-11-16,4-2-8 0,0-1-4 0,-1-3-7 15,0 1-2-15,1-2 0 0,-1-1 3 0,3 1 8 16,-3 4 1-16,-1 4-1 0,-3 5 2 0,2 5 2 16,-3 4-27-16,1 4-71 0,-1 1-76 15,1 0-8-15,3 5 24 0,0 3 67 0,1 3 68 16,1 5 5-16,0 2 4 0,2 2 15 0,-3 4 9 16,-1 1-8-16,4 1-54 0,-6 1-165 15,2-5-143-15,-2-9 358 0</inkml:trace>
  <inkml:trace contextRef="#ctx0" brushRef="#br0" timeOffset="11745.9132">4288 4587 0 0,'0'0'0'0,"0"0"0"16,0 0 0-16,0 0 0 0,0 0 0 0,0 0 0 15,0 0 0-15,0 0 17 0,0 0 24 16,0 0 6-16,0 0 5 0,0 0-3 0,0 0-9 15,0 0-12-15,-68-68-19 0,63 68-7 0,-3 0 7 16,-2 3 3-16,0 3 4 0,0 2 2 0,-2 3-1 16,-1 2 2-16,-4 1 6 0,1 2-2 0,2 4-4 15,0 1 2-15,-2 0-7 0,3 1 0 16,-1 1 3-16,0 1-5 0,2 2-1 0,-3 0-4 16,4 1-4-16,1-1-1 0,4 1 0 0,0-2 3 15,4 2-2-15,1-1 1 0,1 0-1 16,0-1 1-16,2-2 6 0,6 0 2 0,2-4 3 15,1-2 1-15,3 0-1 0,2-4 3 0,-1 0 0 16,4-6 1-16,2 0 7 0,5-4-1 0,0-3 6 16,1 0 10-16,5-7 9 0,4-8 2 15,-2-5 0-15,3-5-10 0,-1-3-15 0,3-2-9 16,-1-3-5-16,-4-2-2 0,-2 1 4 0,-4-1-1 16,-6 0 0-16,-3 2 0 0,-4-1-6 0,-7-1 6 15,-2-1 6-15,-5-1 6 0,-1 3 11 16,-8 1 5-16,-4 6-1 0,-1 4 1 0,-6 5-19 15,-2 3-23-15,-6 4-16 0,1 5-24 0,-6 3-8 16,-3 3 2-16,-4 4 10 0,3 8-8 0,-3 3 7 16,1 4 5-16,-3 7-5 0,7 1 21 0,2 1 8 15,-1 3-1-15,9 0-21 0,3 0-80 0,2-2-150 16,8-7-204-16,2-8 311 0</inkml:trace>
  <inkml:trace contextRef="#ctx0" brushRef="#br0" timeOffset="12129.1459">4889 4306 378 0,'0'0'90'16,"0"0"-69"-16,0 0-14 0,0 0 36 15,0 0 9-15,0 0-8 0,0 0-14 0,0 0-20 16,0 0-12-16,0 0-9 0,0 0-21 16,0 0 10-16,0 0-7 0,-39-19 2 0,30 31 14 15,-4 2-6-15,2 3 18 0,-2 1 23 0,-2 2 22 0,2 1 11 16,-1 0 6-16,-2 1-7 0,0 2-6 16,1 0-7-16,1 1-8 0,-1-1-6 0,4 0-11 15,2 0-5-15,4-1-5 0,-1 2-6 0,5-1 0 16,0-1 1-16,1 0 0 0,0-1 4 0,7-2 3 15,-1 0 1-15,3-2 2 0,2 0 1 16,6-2-4-16,-3 0 5 0,5-2 2 0,5-3 4 16,-1 0 4-16,2-4-3 0,4-1-2 0,3-1-9 15,3-5-17-15,1-1-39 0,3-7-57 16,0-3-85-16,0-7-111 0,3 0-113 0,-12 2 365 16,-10 6 48-16</inkml:trace>
  <inkml:trace contextRef="#ctx0" brushRef="#br0" timeOffset="14266.5488">5383 4073 342 0,'0'0'-39'16,"0"0"-18"-16,0 0 7 0,0 0-4 0,0 0-5 15,0 0-7-15,0 0 49 0,0 0 17 16,0 0 0-16,0 0 0 0,0 0 0 0,-80 127 0 16,78-108 0-16,1 2 0 0,-1 0 0 0,0 0 0 15,2-1 0-15,0 0 34 0,2 1 16 0,-2-1-6 16,0 1-4-16,0 1-9 0,2 0-3 16,0 0-1-16,1-2-5 0,3 1 1 0,-2-1 0 15,3-1 0-15,0-1 0 0,2 0-4 16,2-2-2-16,-1 1 1 0,4-3 4 0,-2-1 2 0,-1-2 4 15,3-1 4-15,0-5 3 0,0-1 16 16,1-2 3-16,0-2 4 0,0 0 5 0,1-6-3 16,1-3-2-16,-3-2-1 0,3-3-8 0,-2 0-3 15,-1-3-6-15,0 2-5 0,1-4-7 16,-1 1-8-16,-3-1-7 0,4-4-4 0,-2 3-4 16,-2-3 1-16,1-2-1 0,-2 2-2 0,0-2-1 15,0 2-1-15,-3 1-1 0,-1 1 10 0,0 1 6 16,-4 3 3-16,3-1 0 0,-4 4-7 0,-1 2-2 15,1 1 7-15,-1 3 12 0,0 3 9 0,0 2 15 16,0 2-17-16,0 1-36 0,0 0-56 16,0 0-71-16,0 0-77 0,-1 1-106 0,0 4 82 15,-1 3 72-15,1 5 92 0,-2 3 131 0,3 2-31 16,-1 3-14-16,0-2-7 0,2 2 0 16,-1-2 1-16,2-2-1 0,5-2 2 0,0-4 3 15,0-1-3-15,2 0 4 0,1-5 3 0,-2 1 1 16,1-2 5-16,0-1 4 0,0-2 9 0,0-1 9 15,1 0 12-15,1-6 11 0,1-3 1 16,-1-1-3-16,2-4-9 0,0-2-8 0,2-2-13 16,-2-3-8-16,2-1-10 0,-1-1-8 0,-1-3-3 15,0-2-9-15,0-1-9 0,-2 1-1 0,-1-1-3 16,-1 1 5-16,-1 4 5 0,-1 2 0 0,0 3 2 16,-5 1 6-16,2 3 3 0,-1 4-3 15,-1 1-1-15,-2 2-1 0,1 2 6 0,-1 2 13 16,0 2 11-16,0 1 0 0,0 1-13 0,0 0-17 15,0 0-20-15,0 0-16 0,0 0-14 0,0 0-4 16,0 0-2-16,0 0 5 0,0 0 9 16,0 0 4-16,-1 0 3 0,1 0 0 0,0 0-2 15,0 0 5-15,0 0 0 0,0 0 7 0,0 0 3 16,0 0 4-16,0 0 2 0,0 0 1 0,0 0 2 16,0 0 2-16,0 0 3 0,0 0 5 15,0 0 2-15,0 0 2 0,0 0-2 0,0 0-3 16,0 0-2-16,0 0-4 0,0 0-1 0,0 0-4 15,0 0-3-15,0 0-3 0,0 0-11 16,0 0-6-16,0 0-7 0,0 0 0 0,0 0 6 16,0 0 8-16,0 0 12 0,0 0 11 0,0 0 8 15,0 0 8-15,0 0 6 0,0 0 8 0,0 0 2 16,0 0 3-16,0 0-1 0,0 0-7 0,0 0-4 16,0 0-5-16,0 0-5 0,0 0-6 0,0 0-3 15,0 0-3-15,0 0-1 0,0 0-1 16,0 0 1-16,0 0 1 0,0 0 2 0,0 0 2 15,0 0 5-15,0 0 2 0,0 0 4 0,0 0 4 16,0 0 2-16,0 0 1 0,0 0-1 16,0 0 0-16,0 0 6 0,0 0 2 0,0 0 6 15,0 0 7-15,0 0 2 0,0 0 5 0,0 0 4 16,0 0-2-16,0 0 2 0,0 0-3 0,0 0-6 16,0 0-4-16,0 0-8 0,0 0-7 15,0 0-6-15,0 0-4 0,0 0-1 0,0 0-3 16,0 0-2-16,0 0-3 0,0 0-1 0,0 0-3 15,0 0-3-15,0 0 0 0,0 0-5 0,0 0-4 16,0 0 0-16,0 0-4 0,0 0-1 16,0 0-1-16,0 0-3 0,0 0 3 0,0 0-3 15,0 0 1-15,0 0-1 0,0 0-1 0,0 0 0 16,0 0 1-16,0 0 2 0,0 0 3 16,0 0 6-16,0 0 4 0,0 0 3 0,0 0 0 15,0 0-2-15,0 0-5 0,0 0 1 0,0 0-2 16,0 0 1-16,0 0 2 0,0 0 0 0,0 0 1 15,0 0-2-15,0 0 0 0,0 0 1 0,0 0 1 16,0 0 3-16,0 0 4 0,0 0 0 0,0 0 5 16,0 0 3-16,0 0 2 0,0 0 5 15,0 0 0-15,0 0-3 0,0 0-3 0,0 0-4 16,0 0-6-16,0 0 0 0,0 0-1 0,0 0-1 16,0 0 3-16,0 0-2 0,0 0 0 0,0 0 1 15,0 0-1-15,0 0 0 0,0 0 1 16,0 0-1-16,0 0-2 0,0 0 1 0,0 0-2 15,0 0-1-15,0 0 1 0,0 0 0 0,0 0 1 16,0 0 0-16,0 0-1 0,0 0 0 16,0 0 2-16,0 0-1 0,0 0 2 0,0 0 1 15,0 0-2-15,0 0-1 0,0 0-3 0,0 0 0 16,0 0 2-16,0 0 1 0,0 0 2 0,0 0 3 16,0 0 2-16,0 0 3 0,0 0 2 15,0 0 0-15,0 0-2 0,0 0-2 0,0 0-3 16,0 0-3-16,0 0-4 0,0 0-7 0,0 0-9 15,0 0-21-15,0 0-22 0,0 0-14 0,0 0-10 16,0 0 3-16,0 1-3 0,0 0-16 16,0 0 9-16,0 3 22 0,0 2 29 0,0 1 36 0,0 1 12 15,1 3-6-15,2-1 1 0,-1 1 0 16,1 0-2-16,0 1 2 0,2-1-1 0,0 1 3 16,2-1 1-16,2 2-1 0,-2-2 1 0,1-1 2 15,5-2 1-15,-3 0 5 0,-1-3 4 0,-1 0 3 16,2-3 4-16,-2 0 8 0,0-2 12 15,1 0 14-15,0-2 9 0,-2-3 1 16,2-2-8-16,1-3-11 0,-1-1-12 0,2 0-7 0,1-4-7 16,-2-2-4-16,2 0-1 0,0-1-3 15,0 1 0-15,-1-1-1 0,-2 1 0 0,-2 0 8 16,0 1 8-16,0 1 0 0,-4 0 1 0,0 1-7 16,-1 1-9-16,1 1 1 0,-2 5 1 0,-1 0-2 15,1 1 1-15,-1 2-2 0,0 2 3 16,0 0-2-16,0 2-3 0,0 0-2 0,0 0-10 15,0 0-7-15,0-1-5 0,0 1-9 0,0 0-9 16,0 0-12-16,0 0-15 0,0 0-9 0,0 0-10 16,0 0-4-16,0 0-4 0,0 0-12 0,1 1 19 15,-1 2 23-15,3 1 24 0,1 3 28 16,-1 2-5-16,4 0-4 0,-3 6-2 0,3 1 4 16,-1 2 4-16,0 1 0 0,3 2 3 0,-3 1-1 15,2 5 0-15,-1-1 4 0,1 2-3 16,-1 2 3-16,-1 2-1 0,1 0 2 0,3 0 3 15,-3-3-2-15,3-1-1 0,2-4-1 16,-1-3 0-16,-1-2 2 0,0-5 0 0,1-1 3 0,-3-4 2 16,-2 1-1-16,3-5 6 0,-5-2 0 0,0-1 11 15,-2-2 27-15,-2 0 56 0,1 0 87 16,-1-4 10-16,0-2-33 0,0-5-66 0,0-6-95 16,-2-4-25-16,-2-3 3 0,-1-2 8 0,-4-3-5 15,3-2 2-15,-1-2-11 0,0-1-10 16,-1-1-11-16,1-1-4 0,0-2 4 0,1-2-4 15,1 0 13-15,-1-2 9 0,3 0 2 0,-2 1 14 16,3 3 4-16,0 3 2 0,1 5-2 16,1 3-5-16,0 4-9 0,0 3-20 0,3 7-24 15,3-1-32-15,1 4-27 0,2 2-7 0,1 2 2 16,4 5 17-16,-1-1 24 0,3 2 11 0,0 3 9 16,-2 5 5-16,1 4 4 0,0 2 3 0,-1 3 5 15,-3 2 13-15,0 1 5 0,-3 4 10 16,-6 2 14-16,0 1 10 0,-2 1 6 0,-2 2 7 0,-6 0-2 15,-1-4-2-15,1 1 3 0,-2-4 2 16,-1-3 10-16,-1 0 11 0,-1-3 1 0,-1 2 0 16,-2-3-4-16,2-1-6 0,-3-3 0 15,5-2-3-15,2-2-6 0,1-2-11 0,2-3-16 16,4-1-28-16,1 0-47 0,1-1-84 0,1-1-111 16,0 0-63-16,5-1 288 0,1-3 49 0,-3 1 0 0</inkml:trace>
  <inkml:trace contextRef="#ctx0" brushRef="#br0" timeOffset="15856.2035">6906 3652 0 0,'0'0'0'16,"0"0"0"-16,0 0 236 0,0 0-104 0,0 0-109 16,0 0-80-16,0 0-22 0,0 0 10 0,0 0 16 15,0 0 28-15,0 0 14 0,0 0 10 16,0 0 1-16,-127 133-6 0,115-108-5 0,3-3-4 15,2-2-5-15,3-1-3 0,3-2 2 0,0-2 21 16,1-2 0-16,0-2 0 0,1 0 0 0,0-3 0 16,2-2 0-16,4-1 0 0,-2-1 0 0,1-3 60 15,0-1 53-15,0 0 21 0,0-3 9 16,3-4-13-16,0-4-29 0,1-1-33 0,2-6-32 16,0 0-9-16,1 2-1 0,-3-2-2 0,-2 3-2 15,3 1-9-15,-3 1-9 0,-3 2-7 0,1 3-10 16,-3 2-15-16,2 4-43 0,-4 2-51 15,0 0-3-15,2 0-1 0,-2 3 27 0,2 2 46 16,-1 2 7-16,0 4 13 0,1 2 15 0,0 0 15 16,-1 3 9-16,2-1 14 0,3-1 3 0,1-5-2 15,-1 0-2-15,2-3-1 0,1-4 14 16,-2-1 20-16,1-1 13 0,1-3 18 0,1-5 7 16,1-5-9-16,0 0-10 0,-1-5-21 0,2 0-9 15,0-3-5-15,-1-1-7 0,0 0 1 16,-2-2-3-16,-1 0-15 0,0-4-21 0,-3-1-18 0,-1-3-17 15,1-2-16-15,-2-3-29 0,1-1-47 0,-3-3-27 16,1-2-8-16,2 2 31 0,-4-1 50 16,-1 2 52-16,0 1 38 0,-1 1 5 0,-6 3 54 15,0 2 40-15,1 6 34 0,-1 4 23 0,-2 6 23 16,4 5-14-16,0 7-27 0,2 2-107 0,1 3-228 16,0 3-28-16,1 7-17 0,-2 7 60 15,0 7 182-15,-3 5 1 0,3 7 4 0,-3 4 1 16,2 3 10-16,-1 4 0 0,4 1-4 0,0 1 9 15,1 1-11-15,0-5 0 0,5-2 3 16,2-5-2-16,6-5 4 0,-1-3 4 0,1-5-7 16,-1-3-6-16,-1-3-4 0,2-4-2 0,-3-3 5 15,0-4 8-15,-2-1 13 0,1-3 19 16,0-3 19-16,-2-1 24 0,2 0 33 0,-2-5 18 16,3-3-9-16,3-2-14 0,-2-5-35 0,0-2-28 15,2-3-1-15,-2-3-10 0,0 0-17 0,2-3-17 16,-5-3-15-16,2 0-15 0,0-4-1 15,-2 4 6-15,-2 0 7 0,-2 3 14 0,-3 2 8 0,-1 6 0 16,-1 4-1-16,1 1-5 0,0 4 12 16,0 5 4-16,0 1-49 0,-2 3-89 15,2 0-135-15,0 4 4 0,0 3 47 0,0 5 88 0,0 2 124 16,2 4-9-16,-2 2 3 0,0 4 1 16,0 1 2-16,0 0-3 0,6-2-2 0,-3-1 1 15,1-3-5-15,4-5 3 0,-3 0-1 0,1-1-5 16,3-4 3-16,-2-1 3 0,-2-2 7 15,0-3 9-15,-1-1 8 0,-2-2 15 0,3 2 10 0,-4-2 22 16,1 0 37-16,-1 0 40 0,3-4 5 16,1-3-56-16,2-6-46 0,4-4-55 0,1-2-15 15,-2-2 34-15,1 0 3 0,-1 0-3 0,-3-1-6 16,2 0-11-16,-2 0-1 0,1 2 1 16,1 2-6-16,0 1 2 0,-2 2-6 0,0 3-12 15,0 3-14-15,2 1-21 0,0 5-19 0,-1 1-9 16,0 2-7-16,2 0 10 0,-1 2 12 0,0 4 16 15,1 4 17-15,0 1 7 0,-2 1 9 0,2-1 5 16,-2 1 8-16,2 0 4 0,-3-1 6 16,2-1 0-16,0 0 0 0,-2-3 6 0,-1-2 0 15,2-2 6-15,-2 1 5 0,-2-3 4 16,0-1 11-16,-2 0 10 0,1 0 16 0,-1 0 18 16,1 0 1-16,-1-4-6 0,2-1-16 0,-1-2-21 15,4-3-6-15,-2-2-3 0,1-1-1 0,4-1-3 16,-3 1-9-16,1-3-13 0,1-2-15 0,0 1-5 15,0-1-4-15,0 0 1 0,1 1 10 0,-1 2 0 16,-4 1 5-16,0 3-1 0,0 2-10 16,-2 3-12-16,0 5-42 0,-1 0-49 0,1 1-2 15,2 0 1-15,-3 1 36 0,3 3 44 16,0 3 5-16,4 1 15 0,-3 2 8 0,2 0 9 0,2 1 9 16,2-3 3-16,1 0-3 0,0-1 3 15,2-2 1-15,0-1-2 0,4-2 11 0,-3-2 4 16,0 2 1-16,3-2 6 0,0-2-1 0,2-4 1 15,-3 0 1-15,-1-2-8 0,0-1-4 16,-6 0-13-16,1-1-9 0,-2-2-2 0,-3 1-4 16,0 2 4-16,-3-1 6 0,1 0 5 0,-4-1 8 15,1 2 6-15,-2-1 4 0,0-1 0 0,0 1 5 16,-3 1-4-16,0 1-3 0,1 3-1 16,0 2-1-16,0 2-20 0,0 1-46 0,1 0-77 15,1 0-117-15,-2 0-82 0,2 3 161 0,-2 5 162 16,2 4 0-16,-4 2 0 0,-1 4 0 0,4-1 0 15,-2 1 0-15,3-5 0 0,2-1 0 0,5-4 0 16,3-4 0-16,4-1 0 0,-2-3 0 0,3 0 0 16,-1-5 16-16,3-3 62 0,-1-3-10 15,5-3-14-15,2-3-12 0,1-3-6 0,-2-2-4 16,2-2 9-16,-2 1-1 0,-3-2 5 0,-1-1 2 16,-1 0-10-16,-1 0 4 0,-2-1 8 15,-3-2 4-15,-2-1 3 0,-3 0-10 0,-1 0 0 16,-5-1-4-16,0 2 0 0,-3-1 17 0,-4 3 38 15,-1 1 42-15,-3 6 12 0,2 2 1 0,0 5-43 16,0 2-47-16,1 4-24 0,1 4-47 16,-3 3-37-16,2 0-30 0,1 8-10 0,0 3 18 15,-2 7 17-15,-2 4 19 0,2 6 13 0,1 3 6 16,3 4 5-16,0 1 5 0,8 1-1 16,-2-1 2-16,6-1-1 0,3-2-1 0,3-1 3 0,0-3-1 15,-1 0 1-15,3-1-1 0,-4-1 0 16,3-4 4-16,-5 0 0 0,-1-3-1 0,0-3-4 15,0-3-2-15,0-4-1 0,-5-1-6 0,1-2-6 16,-1-2-12-16,-3-1-20 0,0-3-22 0,0-1-8 16,0 0 18-16,0 0-66 0,-3-3-114 0,-3-2-149 15,1 0 199-15,1 1 192 0</inkml:trace>
  <inkml:trace contextRef="#ctx0" brushRef="#br0" timeOffset="16340.2813">6774 3567 0 0,'0'0'0'16,"0"0"0"-16,0 0 0 0,0 0 0 0,0 0 0 16,0 0 0-16,0 0 0 0,0 0 0 15,0 0 0-15,0 0 0 0,0 0 0 0,0 0 0 16,0 0 0-16,0 0 0 0,55-74 0 0,-31 55 92 16,-1-1 32-16,2 0-18 0,0-2-12 0,1-1-23 15,1 3-16-15,0-3-15 0,1 1-12 16,-3 1-7-16,1 2-9 0,1 2-2 0,-3 1-6 15,1 5-5-15,-5 2-2 0,-3 4-7 0,-1 4-6 16,-3 1-6-16,-3 0-28 0,0 2-72 16,-2 3-117-16,-2 3 45 0,-3-2 194 0,-2 1 0 0</inkml:trace>
  <inkml:trace contextRef="#ctx0" brushRef="#br0" timeOffset="18482.934">6378 2909 0 0,'0'0'0'0,"0"0"0"15,0 0 0-15,-128-15 0 0,95 15 0 0,-2 2 0 16,1 6 0-16,0 1 0 0,-3 2 0 16,0 4 0-16,-1 2 0 0,-3 1 0 0,-6-1 0 15,0 4 0-15,-4-1 0 0,0 1 0 16,-2 3 0-16,-2-1 0 0,-3 7 0 0,-3-2 0 15,-3 5 0-15,-5-1 0 0,-7 4 0 0,-2 0 0 16,-7 4 0-16,-4 3 0 0,-2 4 0 0,-5 3 0 16,3 2 0-16,-1 1 0 0,-3-1 0 0,3 4 0 15,-1-1 0-15,-3 0 0 0,3 3 0 16,-1-3 0-16,4 1 0 0,-1 2 0 0,1 1 0 0,-1 2 0 16,-5 5 0-16,3 2 0 0,-4 3 0 0,4 4 0 15,-3 4 0-15,5-1 0 0,1 3 0 16,2-2 0-16,2 0 0 0,5 0 0 0,7 0 0 15,5 1 0-15,6 0 16 0,10-1 14 0,5 2 9 16,7-1 1-16,6 0-3 0,7 0-2 16,8 1-16-16,4-1-4 0,6 6-7 0,6 1 1 15,4 2-4-15,2 2 6 0,4 0 4 0,5-3-8 16,1-2 3-16,4-1-4 0,3-3-7 0,5-4 5 16,0-5 1-16,7-5 0 0,3-4 2 15,1-10 5-15,7-6 1 0,1-6 1 0,5-7 2 16,0-1-5-16,4-4-3 0,0-2 0 0,3-1-1 15,5-3 1-15,-3-2-1 0,2-1 2 16,3-3 4-16,1-1 1 0,2-2 2 0,7-4 3 16,-1-2 2-16,4-4 7 0,6-2 3 0,1-3-2 15,3 1-5-15,2-6-3 0,3-5-5 16,2-1 4-16,2-5 2 0,3-3 2 0,5-5 4 16,3 0 0-16,7-5-1 0,-1-1-1 0,4-2-2 15,1-1-7-15,1-3-1 0,4-1-2 0,2-2-3 16,2-1 3-16,-1-3-1 0,-2 0-1 15,0 2 1-15,-3 0-2 0,2-1-2 0,-4 1-1 0,-2 1-1 16,-3 1-1-16,-1 2 0 0,-2-2 1 16,1 1 4-16,2 0 0 0,0-3 0 0,2 1 2 15,2-3 0-15,0-1 4 0,0-4 1 0,3-2-1 16,-2 1 1-16,-1-2 1 0,1-1-2 0,-4-2 1 16,-2-2 5-16,1-2-1 0,-4-3 4 15,-1-3 4-15,-4-4 0 0,-6-1 1 0,0-2-3 16,-5-6-2-16,0-2-6 0,0-1 1 0,-4 0-3 15,-4 2-3-15,-3 1-2 0,-3 4-2 0,-8 2 0 16,-4 5 2-16,-6 0 3 0,-4 3 0 0,-3-1 5 16,-2 2 8-16,-5 0 5 0,-2 2 18 15,-2 0 14-15,-7 1 11 0,-3 4 11 0,-3 0-11 16,-8 2-12-16,-4 1-15 0,-3-2-11 16,-6 0-4-16,-5-1-11 0,-1-2-2 0,-1 0-10 15,-7-2 3-15,1 0-8 0,-6-2 9 0,2 0 3 16,-1 1-10-16,-6 3 7 0,4 2-2 0,-6 3 5 15,1 3 12-15,-1 1 1 0,-3 2-4 0,0 3-3 16,-3 5-5-16,-2 1-3 0,-4 3-8 0,-1 2-9 16,-7 2-10-16,-9 3-6 0,-2 0-4 15,-11 5-5-15,-10 4-1 0,-11-1-1 0,-9 3 6 16,-7 4 7-16,-11-1 3 0,-4 1 4 0,-6 2 3 16,-7 4 1-16,-5 0 2 0,-4 3 1 0,-7 2 1 15,-5 1-3-15,-5 9-1 0,-8 6-2 16,-10 7-3-16,-7 7-4 0,-6 7-2 0,-6 8 0 15,-3 8 1-15,-5 9 6 0,1 8-1 0,-2 5-3 16,5 5-10-16,1 3-23 0,4 3-32 16,9 3-44-16,8 3-46 0,9 2-87 0,11 1-92 15,13 0-125-15,41-25-173 0,34-24 511 0</inkml:trace>
  <inkml:trace contextRef="#ctx0" brushRef="#br0" timeOffset="20224.8206">8181 11547 0 0,'0'0'0'0,"0"0"0"16,0 0 0-16,0 0 0 0,0 0 93 0,0 0 71 15,0 0-9-15,0 0-16 0,0 0-17 0,0 0-20 16,0 0-21-16,0 0-22 0,0 1-16 16,0-1-10-16,1 0-7 0,-1 0-3 0,1 0-2 15,-1 0-3-15,0 0 2 0,1 0 2 0,-1 0 4 16,2 0 10-16,-1-1 10 0,-1 1 16 0,1-1 11 16,-1-1-1-16,2 2-8 0,-1-1-18 15,1-4-19-15,5-4 5 0,5-9-4 0,3-6-4 16,6-4-1-16,1-6-19 0,1 0-3 0,2-1 1 15,0-2 0-15,-1 0 0 0,4-1 0 0,2 1-3 16,2-4-3-16,3 1 3 0,1 0 1 0,3 0 2 16,-4-1 3-16,2 3-3 0,0 1 4 15,-1-1-2-15,2 1 3 0,-2-1 3 0,2-1 0 16,0 0 3-16,3-1-3 0,0-3-1 0,1-1-1 16,-1 1 0-16,0-2 2 0,-1 1 0 0,1 1 0 15,2 2-1-15,-4-2-1 0,3 1 1 16,-4 3 3-16,2 0 4 0,0 2 1 0,-1 1 2 15,-1 1 3-15,-2 0-2 0,1 3 4 16,-3 2 1-16,-1 2-2 0,-4 1 0 0,1 0-4 16,-2 2 0-16,0-2-2 0,-4 2 1 0,-2-1 0 15,-2 1 1-15,-1 2 1 0,-2 3-1 0,-4 0 4 16,1 2-5-16,-6 2-1 0,3 1 3 0,-3-1-5 16,1 2 2-16,-1 3 1 0,-2 0-5 15,1 0 2-15,-3 3-1 0,0 1-1 0,-2 3-2 16,-1-1-8-16,2 1 1 0,0 1-3 0,0 1-2 15,-2-2 4-15,1 0-1 0,0 2-2 0,1 1 3 16,-3 1-3-16,1 0 1 0,-1-2-1 16,0 2 2-16,0 0-1 0,0 0 0 0,0 0 1 0,0 0-3 15,0 0 4-15,0 0 0 0,0 0-2 0,0 0 4 16,0 0-6-16,1 0 0 0,-1-1-1 16,0 1-6-16,1-2 2 0,1-2-70 0,4-3-1 15,0-2-1-15,2-2 0 0,1 1 70 0,0 0 0 16,-1 2 3-16,-3 1-6 0,1 1-16 15,-5 2-32-15,2 0-48 0,1 1-56 0,-3-1-68 16,1 2-77-16,-2 0-72 0,0-1-75 0,0 2 130 16,0 0 325-16</inkml:trace>
  <inkml:trace contextRef="#ctx0" brushRef="#br0" timeOffset="20591.4099">9788 9398 0 0,'0'0'0'0,"0"0"0"0,0 0 0 15,0 0 178-15,0 0 7 0,0 0 4 0,0 0 13 16,0 0 14-16,0 0-8 0,0 0-17 16,0 0-20-16,0 0-18 0,0 0-37 0,0 0-45 0,-64-48-43 15,64 48-37-15,0 0-23 0,0 0-7 0,0-1 0 16,0 1-1-16,1 0 4 0,1-2 23 0,4 0 18 15,2 0 14-15,6-2 13 0,0 0-15 16,5-1-6-16,2 1-6 0,-1 2-3 16,1 0-2-16,2 1-1 0,2 1 0 0,-3 0 1 0,4 0-1 15,-2 4-2-15,4-1 3 0,-4 2-5 16,2 1 0-16,-2 1 2 0,0 2-4 0,-1 1 4 16,-3 0-3-16,0 3-2 0,-6 2-5 0,3 0-5 15,-7 1-2-15,-2 1-1 0,-2 3 8 16,-5 1 6-16,-1 2 8 0,-2 5 9 0,-10 5 2 15,-5 5 2-15,-4 4 1 0,-1 3-3 0,-4 2-5 16,1 1-12-16,-3 3-31 0,3-1-67 0,-2 3-114 16,1-2-204-16,9-13-290 0,2-11 477 0</inkml:trace>
  <inkml:trace contextRef="#ctx0" brushRef="#br0" timeOffset="23271.0031">3468 12270 0 0,'0'0'0'0,"0"0"0"0,0 0 0 16,0 0 0-16,0 0 0 0,0 0 0 0,0 0 0 15,0 0 0-15,0 0 0 0,0 0 0 16,0 0 0-16,0 0 0 0,-24 2 0 0,25 9 0 0,2 3 0 16,2 1 0-16,-2 6 0 0,4 3 20 15,-4-1 46-15,3 6-6 0,-1-1-11 0,2 4-11 16,0 2-7-16,0-2-8 0,1 6 2 0,-1-2-2 15,-1 1 1-15,3 0-4 0,-2 1-3 16,1-3-3-16,-3-2-2 0,3-2 3 0,-1-5-3 16,-3-5 3-16,2-5-5 0,-2-4 0 0,-3-4 0 15,1-2-1-15,-2-4 42 0,3-2 59 16,-3 0 69-16,0 0 76 0,0 0 41 0,0-3-58 16,0-4-75-16,0-5-85 0,-4-5-89 0,2-5-7 15,-1-8 1-15,-3-6 8 0,3-1 8 0,-3-4 6 16,-1-1 1-16,0 0 0 0,-1 0-8 0,0-3 0 15,3 4-1-15,-3 0-5 0,4 2 3 0,-1 3-4 16,4 5-5-16,1 3-6 0,0 5-16 16,1 3-19-16,7 4-20 0,1 4-19 0,1 4 4 15,2 3 2-15,2 2 18 0,2 3 17 16,2 0 5-16,-4 4 12 0,4 6 5 0,0 4 7 16,-2 1 10-16,3 3 5 0,-1 1 4 0,1 2 2 15,-5 1 3-15,3-1-1 0,-4-4 0 0,0-3 1 16,0-4-1-16,-2-3 3 0,-1-3 4 0,-5-3 4 15,2-1 8-15,-4 0 9 0,2-1 9 0,0-4 15 16,0-4 4-16,0-2 5 0,2-6-4 16,1-4-12-16,-1-4-7 0,2-5-11 0,1-2-5 15,1-2-2-15,-1-1-4 0,0-2 0 0,0-1-5 16,-1 1 0-16,0 4-4 0,-2 1-2 16,-3 5-2-16,4 4-7 0,-5 6-8 0,3 6-19 15,-3 3-27-15,4 4-15 0,-4 4-18 0,6 0 3 16,-1 5 16-16,-3 4 18 0,4 4 27 0,1 5 16 15,0 2 8-15,0 3-24 0,1 3 8 16,0 3 10-16,1 2 9 0,3-3 31 0,-4 1-8 16,1-3-3-16,4 0-1 0,-2-7-1 0,5-1 1 15,0-5-7-15,-4-3-5 0,5-2 1 0,-1-3-4 16,1-3 0-16,-1-2-5 0,0 1-14 16,0-6-13-16,1-7-14 0,1-1-23 0,0-4-23 15,1-2-22-15,0-6-10 0,0 0-6 0,4-4 7 16,-4-3 11-16,-2-2 7 0,-2-1 21 15,-4 1 9-15,1 2 34 0,-5 3 38 0,-2 4 0 0,-1 5 0 16,-1 5 0-16,-3 6 19 0,-2 1 75 16,-1 7 12-16,0 1-9 0,0 0-45 0,0 0-73 15,0 0-23-15,0 7 9 0,0 2 44 0,2 3 47 16,4 4 9-16,-3 4-13 0,-1 2-22 0,5 6-7 16,2 4-5-16,1 1 2 0,1-1-3 15,1-1 0-15,5-5 5 0,-2-1 0 0,3-7 5 16,2-3-1-16,-3-5-2 0,-1-3 1 0,1-2-5 15,-5-3 1-15,-1-2 4 0,-2 0 11 16,-3-3 29-16,-2-2 25 0,0-3 14 0,-2-3 0 16,-1-3-20-16,-1-2-16 0,0-4-18 0,-3-2-8 15,-4-2-8-15,-1-3-8 0,-1-2-7 0,0-2-10 16,-1 0 0-16,2-2-6 0,1 1-2 16,-3 3 3-16,3 1-4 0,5 3-3 0,0 3-7 0,-2 5-18 15,4 1-11-15,3 3-19 0,2 2-10 16,5-1 4-16,0 3 1 0,4 0 10 0,1 2 6 15,-2 1 2-15,5 4-1 0,-3 2 3 0,2 0 5 16,-1 2 2-16,0 5 11 0,1 1 8 16,1 2 6-16,0 1 10 0,-2 0 2 0,3 2 2 15,-2-3 1-15,-2-1-3 0,2 0 5 0,-3-5 5 16,-4-2 8-16,2-2 11 0,-3 0 4 0,0 0 8 16,-3-2 11-16,-2-3 9 0,0-1 13 15,-1-3 1-15,0-2-10 0,-2-3-12 0,2-2-17 16,-1-2-7-16,0-3-6 0,0-1 0 0,-2-2-8 15,1-3-6-15,2 0-4 0,-1-3-6 0,1 2 0 16,-2 2-2-16,6 1-4 0,-3 3 1 16,4-1-7-16,0 2-4 0,2 1-9 0,1 2-10 15,2 2-3-15,2 1-5 0,1 2 0 0,1 3 2 16,-2-1 2-16,4 3 4 0,-1 2 5 16,-4 0 6-16,4 2 3 0,-3 2 3 0,0 2 2 15,-4 0 0-15,-1 0 3 0,1 0 2 0,-5 2-1 16,-2 2 2-16,-3-1-1 0,-1 2 9 0,0 0 20 15,-1 2 9-15,-5 3 8 0,-5 4-2 16,-3 2-15-16,-5 2-6 0,-1 4-4 0,-2 1-4 16,0 2-1-16,-2-3-5 0,1 0-3 0,2-1-1 15,6-2-3-15,-1-2-5 0,5 1 0 0,1-2-1 16,4 0-5-16,2-2 1 0,3-1-8 0,2-4-8 16,-1-1 1-16,1-2 1 0,5-3 12 0,1-1 18 15,0-2 16-15,0 0 21 0,2-2 10 16,3-6 8-16,0-4 0 0,4-3-9 0,-2-2-6 15,3-2-10-15,-3-5-7 0,2 3-7 0,-2-2-2 16,0-2-3-16,3 1-1 0,0 0 0 16,-4 0-4-16,4 1-3 0,-3 2-2 0,3 2-7 15,-4 3-3-15,0 3-7 0,3 3-16 0,-5 4-4 16,1 3-10-16,-3 3-5 0,1 0 5 0,1 4-2 16,-1 4 8-16,0 2 9 0,0 4 12 15,0 4 12-15,0 0 5 0,1 0 7 0,-1 2-2 16,1-7 7-16,2-1 2 0,0-6 6 0,1-3 10 15,-1-3 0-15,3 0 8 0,-2-3 6 16,3-5 4-16,0-4 7 0,1-4-2 0,-2-3-4 16,5-4-4-16,-3-5-11 0,2-2 0 0,-1 0-3 15,-3-5-2-15,0 0 3 0,-4 2-1 0,0-2 2 16,-2 0 0-16,-2-2-3 0,-1-3 1 0,-4 0-7 16,1-1-4-16,-4-1-5 0,-2-3-12 0,0-1-2 15,-7 3-3-15,0 0 4 0,-2 1 5 0,-6 3 3 16,-1 5 10-16,0 4 3 0,-3 7-3 15,1 3-5-15,2 8-14 0,-2 7-28 0,5 5-26 16,-2 3-30-16,2 13-19 0,-2 5 5 16,2 9 21-16,2 8 24 0,3 6 23 0,0 7 12 15,6 4 8-15,1 8 9 0,5 7 2 0,-1 8 13 16,6 8 3-16,1 5 8 0,1 8-6 0,2 4-31 16,-2 2-56-16,1 5-121 0,0 0-134 15,-3-26-97-15,-4-29 424 0</inkml:trace>
  <inkml:trace contextRef="#ctx0" brushRef="#br0" timeOffset="23768.1522">4428 13674 136 0,'0'0'467'0,"0"0"-451"0,0 0-5 0,0 0-16 16,0 0-25-16,0 0-12 0,0 0-10 0,0 0 20 15,0 0 33-15,0 0 29 0,15-124 20 16,3 114-3-16,2 4-7 0,-1 4-11 0,0 2-9 15,-2 2-3-15,2 7-3 0,1 4-2 0,0 4 2 16,-1 1-1-16,1 2 3 0,-2 1 0 16,1 0-5-16,-5 1-1 0,5 0-5 0,-6-1 4 15,4-3-3-15,-3-1-2 0,2-1 1 0,-4-5 0 16,3-3 3-16,-2-2 7 0,-2-4 3 0,1-2 8 16,-3 0 12-16,-1-3 18 0,-2-5 20 0,2-5 14 15,-2-6 0-15,-2-5-7 0,3-4-10 0,-3-7-16 16,2-4-11-16,-6-8-12 0,1 1-11 15,-1-4-8-15,-1 0-3 0,-5 1-1 0,0 1-1 16,-1 4 5-16,-1 6-2 0,3 4 7 0,-3 6-7 16,0 5-5-16,4 7-2 0,-3 3-7 0,5 6 2 15,-1 3-22-15,1 2-63 0,2 2-94 16,0 0-23-16,5 0-4 0,0 2 26 0,5 2 30 16,4 2-70-16,-1 1-66 0,1 1 107 0,1-1 178 15,-6-3 0-15</inkml:trace>
  <inkml:trace contextRef="#ctx0" brushRef="#br0" timeOffset="25111.355">5404 13010 0 0,'0'0'0'16,"0"0"0"-16,0 0 19 0,0 0 109 0,0 0-29 15,0 0-19-15,-130 40 1 0,110-26 5 16,-1 1-1-16,0 2-10 0,2-1-20 0,4 4-17 0,-1-2-10 15,2 0-8-15,0 1-7 0,3 1-4 16,1 2-3-16,4 1-3 0,0 0 2 0,0 2-3 16,2-2-1-16,2-2-5 0,3-4-7 0,-1-1-16 15,0-7-8-15,1 0-14 0,6-4 13 0,-3 0 27 16,1-2 9-16,-2-2 14 0,0 1-5 16,4-2 12-16,1 0 38 0,-2-8 31 15,3-2 14-15,6-4-7 0,-3-6-30 0,1-2-20 0,4-3-11 16,-4 3-11-16,-1 0-7 0,3 2-11 15,-4 4-10-15,-2 3-5 0,-1 5-10 0,1 1-7 16,0 3-4-16,0 2-9 0,1 2-4 16,1 0-2-16,-2 3 2 0,1 4 8 0,0 3 9 0,0 2 12 15,-1 1 6-15,1 2 4 0,-1-1 3 16,1 3-3-16,0-3 3 0,0 2 1 0,0-5 3 16,3 2 6-16,-3-6 2 0,1-3 7 0,0-4 9 15,2 0 12-15,1-8 13 0,-2-5 5 0,-1-5-2 16,3-5-14-16,-2-3-18 0,0-6-16 0,-2 1-11 15,-2-6-4-15,-3-1-4 0,0-3-10 16,-4 0-19-16,1-5-21 0,-2-3-21 0,-2-1-22 16,2-8-11-16,-1-1-5 0,-4-2 17 0,0 2 35 15,-3 2 34-15,-1 4 33 0,-3 8 26 16,1 5 21-16,-5 9 28 0,6 5 22 0,0 7 11 0,-1 6 1 16,3 5-10-16,5 3-10 0,0 4-46 15,1 1-75-15,0 0-115 0,2 6-9 0,0 5 31 16,0 6 72-16,2 4 107 0,4 9-5 0,-2 4-9 15,2 6-16-15,5 3-11 0,0 6-4 16,5 2-2-16,-3 1-3 0,7 2 2 0,-1-3-1 16,1-4-4-16,3-4 2 0,0-7 1 0,2-3 4 15,1-8 1-15,0-5 0 0,-1-4 5 0,-1-5-1 16,-3-5 8-16,1 0 3 0,-5-5 2 16,0 0 8-16,-1-3 6 0,2-7 6 0,-5-2 5 15,4-4 2-15,-4-2 2 0,1-4-3 0,-1-4-2 16,-2-2-2-16,-3-2-9 0,-2-5-8 0,0 0-9 15,-5-2-8-15,-1 1 3 0,0 3-3 0,0 3 0 16,-1 6 2-16,-2 6-2 0,0 5 5 16,0 5 8-16,0 4-20 0,2 2-37 0,1 1-50 15,0 0-63-15,0 0-24 0,0 3 45 16,0 4 50-16,1 1 60 0,-1 5 40 0,3 1-12 0,0 2-4 16,1 4-5-16,2-1-2 0,2-1-1 15,0 1-2-15,0-2 0 0,2-2 0 16,1-3 2-16,-1-3 7 0,1-2 4 0,0-2 5 15,0-4 3-15,-1-1 4 0,0 0 9 0,-2-7 8 0,3-3 5 16,0-6 2-16,0-2-3 0,1-5-10 16,0-2-8-16,-2-3-7 0,1-2-12 0,-1-1-10 15,-3-3-11-15,-4 0-20 0,4 0-7 16,-5 2 0-16,-1 1 8 0,-1 5 17 0,0 8 15 16,0 5 14-16,0 6 17 0,0 3-27 0,0 4-41 15,0 0-73-15,0 0-102 0,0 4 48 0,0 3 55 16,0 2 74-16,3 4 92 0,2 3-22 15,0 2-16-15,1-1-13 0,2 3-3 0,-1-2 0 16,3-1 2-16,1-4 4 0,1-2 4 0,0-4 7 16,1-4 8-16,2-3 6 0,-1-1 5 0,-1-7 3 15,5-5 1-15,-2-4-6 0,1-4-10 0,1-2-21 16,1-3-15-16,0-2-11 0,-4-2-1 16,1 1 2-16,-4-2-9 0,-2-1-9 0,1 0-8 15,-3-1-11-15,-3 0 7 0,-1 1 9 0,-3 3 10 16,-2 3 22-16,1 5 20 0,-1 7 23 15,-5 3 12-15,0 4-4 0,0 3-14 0,-3 4-27 0,2 0-24 16,1 2-12-16,-2 5-4 0,-1 3 7 16,-1 2 11-16,3 3 14 0,1 3 11 0,-2 1 5 15,1 3 1-15,3 1-6 0,-1 0-4 0,2 0-4 16,5-1-3-16,-2-2-1 0,1-3-5 0,4-2 3 16,3-4 6-16,2-3 4 0,-2-1 8 15,2-2 7-15,1-4 3 0,1-1 10 0,0 0 3 16,3-5 5-16,-1-3 2 0,0-3 3 0,1-4 4 15,0-4-3-15,2-7-4 0,0-3-17 0,1-2-20 16,1-3-23-16,-2-3-19 0,0 0-4 16,0 1 2-16,-1 1 10 0,0 2 9 0,-2 6 0 15,0 3 2-15,-3 6-7 0,0 5-9 0,0 3-8 16,-1 5-9-16,1 1-2 0,0 2 1 16,0 2 4-16,0 2 6 0,-2 5 2 0,0 2 8 0,0 5 14 15,0 4 17-15,-2 7 17 0,-3 2 11 16,-1 6 2-16,-3 0-2 0,0 5-2 0,0 0 3 15,-2 1-5-15,-3-2 0 0,-2-3-2 0,2-3-4 16,-1-4 3-16,2-5 0 0,-2-5 5 0,3-5 8 16,-1-4-6-16,-1-4-17 0,2-1-39 15,-1-3-92-15,0 0-197 0,1-3-197 0,1 0 516 0</inkml:trace>
  <inkml:trace contextRef="#ctx0" brushRef="#br0" timeOffset="26033.6002">5324 9985 304 0,'0'0'37'0,"-123"-20"-26"16,48 11 25-16,-1 5 23 0,5 4 6 16,1-1 6-16,-3 11-13 0,0 4-7 0,-3 4 1 15,2 5-2-15,-6 5-10 0,-2 3-12 0,-2 7-5 16,-5 5-2-16,-1 5-4 0,-2 5 3 0,0 4 2 16,-1 7-4-16,-5 4 1 0,3 3-7 15,-5 5-2-15,1 2 1 0,4 5 0 0,0 5 4 16,-1 3 1-16,3 10-3 0,-1 6-1 0,-3 5 0 15,4 3-2-15,3 2 1 0,6 5 0 0,3 4-1 16,3 6 2-16,11 1-2 0,0 5-2 16,8 2 1-16,6 2-9 0,7 2 2 0,5 1-5 0,7-1 0 15,9-6 7-15,8-3-4 0,6-4 3 16,11-6-1-16,1-4 0 0,16-6 2 0,7-6 0 16,8-8-1-16,7-4 5 0,4-7 1 15,8-5 4-15,4-3 0 0,1-4-4 0,8-7 3 16,2-7-2-16,5-5 5 0,8-7 4 0,5-6 3 15,4-6 6-15,6-4 0 0,8-4 2 0,0-4-1 16,9-4-4-16,2 0 2 0,8-3-3 0,4-1-1 16,7-2-1-16,5-2 1 0,4-2 8 15,3-1-2-15,6-6 4 0,2-5 6 0,-3-2-3 16,3-13 11-16,-1-8-1 0,2-7-5 0,6-5 1 16,0-7-13-16,8-5-8 0,-2-4-2 15,3-9-3-15,-1-9 8 0,-1-6 5 0,2-6-1 16,-4-9-3-16,-2 0-5 0,-2-4-5 0,-6-1-3 15,-7 4 2-15,-6-3-3 0,-8 4 4 0,-10 1 0 16,-8-1 0-16,-12 0 4 0,-9 1 2 16,-11-4 7-16,-9 1 2 0,-8-3 7 0,-10-5 6 15,-7-4-3-15,-9-5 5 0,-6-7-7 0,-10-6-3 16,-8-5 0-16,-9-4-6 0,-7-5-2 0,-2-2-3 16,-14-2-1-16,-9 0 0 0,-8 5 0 0,-8-3-1 15,-10 3-6-15,-7 5-3 0,-10 5-2 0,-5 5-9 16,-9 6-4-16,-9 9-3 0,-6 6-5 15,-9 5 7-15,-11 9 2 0,-6 10 2 0,-5 8 3 16,-3 10-6-16,-2 9 2 0,-1 10-4 0,-3 6-7 16,2 10 1-16,1 8-7 0,-3 9-1 15,4 3-4-15,1 15-8 0,1 9 1 0,5 10-8 16,5 7-5-16,10 6-6 0,8 4-11 0,5 8-7 16,12 3-29-16,6 3-41 0,15 6-67 0,7 0-123 15,10 4-193-15,21-19-305 0,11-18 500 16</inkml:trace>
  <inkml:trace contextRef="#ctx0" brushRef="#br0" timeOffset="27787.9299">12150 7691 0 0,'0'0'0'0,"0"0"0"0,0 0 0 0,0 0 0 16,0 0 0-16,0 0 86 0,0 0 85 0,0 0-11 15,0 0-16-15,117-121-16 0,-108 113-11 16,-5 3 10-16,0 2 17 0,-3 1 13 0,-1 2 5 0,0 0-17 15,0 0-22-15,0 0-25 0,-2 0-26 16,-4 0-78-16,-4 2-45 0,-2 2-37 0,-9 3-22 16,-8 5 39-16,-2 4 19 0,-7 5 19 0,1 4 13 15,-5 1 9-15,-1 4 2 0,1 0 5 0,1 1 4 16,0-2 1-16,6-1 4 0,1-2-1 0,8 1-1 16,1-3-3-16,9-1-3 0,-1-2 2 15,6-3-3-15,2 0 1 0,1-3-3 0,6-1-3 16,2-2-2-16,0-3-4 0,6-1 0 15,1-2 5-15,2-2 9 0,5-2 8 0,-1-2 8 16,0 0 2-16,4 0 1 0,-4-6 0 0,5-1-2 16,-4-1-2-16,3 1-4 0,-6 1-5 0,0 1-4 15,-4 3-3-15,-4-1-4 0,-2 3-5 16,-1 0-7-16,0 0-10 0,0 0-19 0,-2 4 2 16,-5 4 14-16,-5 5 12 0,-2 8 23 0,-7 3 3 15,-5 10-8-15,-4 4 2 0,-1 5-2 0,0 3 3 16,1 5-1-16,-1 1 5 0,8 1-2 15,-2-4-3-15,8-2 1 0,3-4-4 0,8-4 1 0,-2-3 2 16,6-2 4-16,2-4-4 0,1-3 0 16,2-3-1-16,7-4 3 0,1-3 6 0,6-3 7 15,1-5 5-15,5-1 7 0,6-5 0 0,3-3 2 16,3-1-4-16,9-9-11 0,1-6-4 0,2-3-21 16,3-6-22-16,1-1-27 0,-1-6-26 15,2-1-21-15,1-5-35 0,-1-1-70 16,1-6-113-16,-12 11-154 0,-13 8 478 0</inkml:trace>
  <inkml:trace contextRef="#ctx0" brushRef="#br0" timeOffset="29481.3029">12927 7454 0 0,'0'0'0'16,"0"0"0"-16,0 0 72 0,0 0 13 0,0 0-40 15,0 0-2-15,0 0 16 0,-124 59 20 0,99-25 14 16,1 4-1-16,2 5-15 0,1 1-21 0,0 5-19 15,1 1-11-15,-1 5-10 0,1 5-5 16,0 5 1-16,0 3-3 0,-1 3 4 0,4 4 0 16,-3-1 6-16,6-2 1 0,-2-2 0 0,5-9 2 15,1-7-1-15,6-10 4 0,-3-5 2 0,3-7 5 16,-1-6 2-16,0-7 10 0,-4-4 17 16,-1-4 14-16,-1-4 10 0,-6-3 6 0,-2-4-13 15,3-1-15-15,-3-9-16 0,2-2-24 16,-3-6-9-16,6-2-12 0,-2-4-9 0,3-1-3 15,2-2-4-15,2-2-2 0,2 1-4 0,6-2-5 16,1-1-12-16,4-3-8 0,4 0-5 0,8 0-1 16,2-3 6-16,4 1 7 0,2-1 7 0,5 1 7 15,1 0 2-15,3-1 5 0,5 0 2 0,1-1-1 16,3 0 9-16,0-1 3 0,2 0 4 0,2-1 3 16,-4 1-1-16,3-1-1 0,-2 2 1 15,-2-2 3-15,-1 3 10 0,-5 3 24 0,-5 3 20 16,-4 6 16-16,-11 6 10 0,-2 7 9 0,-8 5-13 15,-3 5-19-15,-2 2-43 0,0 0-67 16,0 1-30-16,0 7 5 0,-2 4 25 0,-3 7 39 16,-2 3 22-16,0 10-4 0,-4 2-5 0,-4 6-1 15,1 5-3-15,0 4 2 0,-2 1 3 0,6 1-2 16,-2-5 2-16,3-3-1 0,7-3 0 0,0-6 0 16,-2-2 1-16,4-7-1 0,2-2-1 15,-2-5-3-15,0-2 2 0,0-3-5 0,0-3 4 16,0-4-1-16,0-2 2 0,2-3 15 15,-1-1 13-15,1 0 22 0,-1 0 14 0,3-5-6 16,2-2-11-16,6-7-22 0,5-3-16 0,4-6-6 16,2-4-4-16,5-1-1 0,0-2-4 0,-1 1 0 15,0 2-6-15,-1 6-4 0,-3 3-1 0,-3 5-7 16,-1 2-3-16,-6 6-13 0,2 4-11 0,-3 1-6 16,0 5-8-16,-2 7 7 0,-2 1 6 15,-3 6 8-15,3 6 17 0,-5 4 8 0,0 5 12 16,-1 7 2-16,-1 2 3 0,-1 3 3 0,1 1-2 15,-1-1 5-15,0-5-4 0,2-4-2 0,3-8 0 16,0-6-2-16,4-6 0 0,-1-6 3 0,-2-2 5 16,1-4 8-16,3-5 6 0,-1 0 10 15,0 0 9-15,3-7 1 0,2-3 2 0,4-4-7 16,2-5-7-16,3-4-6 0,2-6-9 0,-1-5-6 16,3-3-18-16,-2-5-33 0,2-4-46 15,2-4-61-15,0-2-54 0,-2-2-4 0,1 1 35 16,-1 5 59-16,-5 5 67 0,-7 8 44 0,-2 8 19 15,-4 5 13-15,-4 10 9 0,-2 4-7 0,-2 5-47 16,1 3-120-16,-2 0-9 0,0 7 17 16,0 4 56-16,-5 4 122 0,2 5 6 0,-2 2-15 15,-2 5-7-15,0 1-5 0,-2 3-4 0,2 1 0 16,2 0-6-16,-3-1-3 0,4-1-7 16,1-5-6-16,5-3-4 0,-2-4 5 0,4-5 9 0,3-2 6 15,1-2 10-15,-1-2 6 0,5-1 8 16,-1-3 18-16,2-2 19 0,0-1 11 0,1-1 3 15,3-7-7-15,2-4-18 0,3-3-18 0,2-2-12 16,1-2-9-16,3-5-3 0,2 2-4 16,-1-4-3-16,1-1-4 0,3-2-9 0,0-2-6 15,2 0-7-15,1 1-4 0,-3-1 2 0,1 1 3 16,0 2 1-16,-2 4-3 0,1 2-2 0,-4 2-2 16,1 1-2-16,-2 3 1 0,-3 2 3 15,-4 3 1-15,-2 2 1 0,-3 4-1 0,-5 0-9 16,-5 4-10-16,-2 0-10 0,-4 1-3 0,0 0-7 15,0 0-11-15,-4 2 31 0,-1 3 13 16,-5 3 23-16,-5 2 27 0,1 1-19 0,-5 5 1 16,-4 2 0-16,1 1 1 0,-3 4 7 0,-2 3-1 15,-2 4 3-15,-2 2-2 0,1 3-2 0,0 0-4 16,4 0-4-16,3-2-4 0,3-3-7 0,6 1 2 16,1-2-3-16,7 0-2 0,-2-2 1 0,4-1-2 15,1-2 0-15,3-2 2 0,1-3 3 16,5 1 4-16,5-5 3 0,1 0 6 0,6-4 5 15,1-1 8-15,4-3 10 0,5-5 0 0,3-2 1 16,6 0-3-16,2-9-7 0,4-4-4 0,2-3-3 16,2-3-3-16,-1-4-6 0,1-2-2 15,-2-3-4-15,1-3-5 0,-3-3-6 0,1 0-16 16,-2-6-22-16,-1-1-39 0,-2-2-12 0,-4 0 7 16,-5 3 22-16,-9 4 46 0,-6 6 27 15,-7 8 24-15,-7 5 19 0,-1 8 5 0,-1 3-32 16,-4 5-55-16,-4 1-46 0,-5 5-25 0,-2 6 13 15,-5 6 40-15,-5 0 24 0,1 6 14 0,1 2 1 16,2 2-3-16,2-1 1 0,5 1 1 16,0-5 0-16,6-2 5 0,5-4-6 0,2-2-6 15,2-7-4-15,1-2 2 0,0-1 18 0,5-4 22 16,1 0 18-16,5 0 9 0,3-7-7 0,6-1-8 16,3-4-8-16,5-4-9 0,1 0-9 15,1-3-10-15,-1 0-6 0,0 4-10 0,-4-4-6 0,-1 3 0 16,1 0-2-16,-3 3-5 0,-2 5-10 15,-2 4-18-15,-3 1-16 0,0 3-12 0,-3 3 4 16,0 4 13-16,-1 2 16 0,2 2 24 0,-3 3 18 16,0 3 13-16,0 2 8 0,-2 3 0 15,3-2 4-15,0 0 0 0,0-1 7 0,6-4 12 16,-1-5 14-16,6-5 11 0,3-5 2 0,2-1 3 16,4-7-5-16,1-8-3 0,6-5-6 0,2-3-7 15,2-4-4-15,2 0-5 0,-1-3-2 16,-5 0 0-16,-2-1 0 0,-1 0 0 0,-5-3-4 15,1-5-6-15,1-2-15 0,-4-8-21 0,3-4-31 16,-5-3-46-16,0-6-26 0,-4-1-10 16,-2-1 28-16,-4-1 46 0,-6 2 42 0,-5 3 43 15,-6 6 60-15,0 5 62 0,-6 9 43 0,-5 7 20 16,-1 7-45-16,1 9-66 0,0 8-78 0,2 6-90 16,0 4-48-16,-3 11-10 0,-2 8 17 0,-3 10 48 15,-1 9 31-15,-3 8 11 0,1 11 7 0,0 5 1 16,2 12 5-16,0 8 3 0,1 5 2 0,2 6 1 15,1 4 2-15,4-5 2 0,4-1 5 16,5-4-2-16,1-9-10 0,1-8-26 0,-1-7-43 16,3-9-42-16,4-7-31 0,-6-6-23 15,-1-11-30-15,1-1-52 0,-1-11-139 0,-2-8 282 0</inkml:trace>
  <inkml:trace contextRef="#ctx0" brushRef="#br0" timeOffset="29885.6418">13837 7317 1119 0,'0'0'103'0,"0"0"-77"16,0 0-18-16,0 0-84 0,0 0-127 0,0 0-1 15,0 0 6-15,0 0 79 0,0 0 108 16,0 0-36-16,0 0-59 0,0 0-119 0,0 0 158 16,0 0 67-16</inkml:trace>
  <inkml:trace contextRef="#ctx0" brushRef="#br0" timeOffset="30899.2662">12740 9353 0 0,'0'0'0'0,"0"0"0"0,0 0 0 0,0 0 119 16,0 0-39-16,0 0-106 0,0 0-98 15,0 0 75-15,0 0 49 0,0 0 0 0,0 0 97 16,0 0 7-16,0 0-25 0,0 0-13 0,28 92-5 15,-21-59 4-15,2 3-3 0,0 5-10 0,1 4-11 16,-2-1-11-16,3 1-7 0,0-1-5 16,1-2-5-16,0-2 3 0,5-5-6 0,-3-2-1 15,3-5 3-15,1-2-3 16,-4-5 5-16,4-1 2 0,-2-6 3 0,0-1 2 0,-5-3 3 0,3-1 9 16,-2-4 6-16,-5-2 15 0,0-3 15 15,-3 0 34-15,0 0 55 0,-2-4 45 16,2-6-5-16,3-7-41 0,1-6-68 0,4-10-56 0,1-7-16 15,3-5 1-15,-3-5-3 0,5-5-4 16,-4-3 1-16,3 0-5 0,-1-2 0 0,-1 1-3 16,2 4-5-16,-3 5 0 0,-2 9 0 0,-1 9 2 15,-4 7-4-15,1 7-16 0,-6 8-35 0,4 3-89 16,-2 4-41-16,4 3-40 0,-3 0-25 0,2 6 23 16,1 2-40-16,-1 3-46 0,0 2-86 15,-1-2 390-15,-3-4 8 0</inkml:trace>
  <inkml:trace contextRef="#ctx0" brushRef="#br0" timeOffset="31267.8998">13730 9303 226 0,'0'0'98'16,"0"0"8"-16,0 0-19 0,0 0-48 0,0 0-61 15,0 0-23-15,0 0 24 0,0 0 30 0,0 0 39 16,0 0 13-16,-122 122-5 0,110-87-1 16,-5 3-15-16,3 4-9 0,1 4-6 0,-2-1-8 15,4 0-2-15,7 0-3 0,0-6-5 0,4-5 0 16,1-6 3-16,6-5 4 0,4-3 4 16,1-4 4-16,4-5 3 0,-2-3 5 0,3-3 8 0,1-4 10 15,3-1 6-15,2-4 6 0,1-5-1 16,2-5 0-16,1-4-7 0,-2-5-2 0,-1-4-5 15,-4-2 3-15,-1-2 3 0,-1-1 0 0,-5-1-4 16,-2-2-12-16,-2-2-17 0,-3 1-14 16,-2-2-9-16,-6 1-6 0,2 3 5 0,0 4 2 15,-8 3-5-15,-3 7-12 0,-1 6-25 0,-1 4-26 16,-4 5-32-16,0 5-47 0,0 0-42 0,-4 4-44 16,1 7-52-16,2 1-73 0,5-2 183 15,5-3 179-15</inkml:trace>
  <inkml:trace contextRef="#ctx0" brushRef="#br0" timeOffset="32315.2353">14198 9245 0 0,'0'0'0'0,"0"0"0"0,0 0 3 15,0 0-6-15,0 0 3 0,0 0 0 16,0 0 0-16,0 0 81 0,0 0 34 0,0 0 8 15,-69 116-19-15,55-87-24 0,2 5-15 0,1-1-21 16,2-2-12-16,1-1-11 0,3-3-9 0,0-3-4 16,5 0-2-16,0-5 1 0,0-2 2 15,3 1 5-15,3-3 3 0,2-2 2 0,2 1 5 16,0-2 4-16,2-1 7 0,3-1 2 0,4-4 4 16,-3-1-1-16,3-2-1 0,-2-3 4 15,2 0 3-15,1-1 1 0,1-6 2 0,1-2-8 16,2-2-6-16,-2-3-5 0,3-4-7 0,1-2-8 15,-1-2-15-15,3-2-21 0,-2-4-19 16,-1-1-9-16,0 2 1 0,-2 0 11 0,-3 2 15 16,-2 2 11-16,-1 1 4 0,-2 4 1 0,-1 1-3 15,0 4-3-15,-2 1-3 0,-2 4-5 0,-1 2-3 16,0 1-9-16,0 0-3 0,0 3-1 0,-1-1-3 16,3 2 2-16,-3 1 4 0,0 0 5 0,-2 0 2 15,3 1 7-15,-2 1 4 0,1 1 0 0,-2 1 3 16,3-2-2-16,-4 2-5 0,0-2-3 15,1 1-2-15,-2 0 5 0,2 0 5 0,1 0 6 16,1 0 10-16,-1 1-2 0,1 0 0 0,0-1 1 16,1 2-2-16,-1-1 7 0,1 2 3 15,-2-1 1-15,-1-1 0 0,0 1-2 0,-1-2 0 16,-1 0 0-16,-3-1 5 0,2-2 29 0,-3 0 47 16,0 0 61-16,0 0 58 0,0 0 26 0,0 0-13 15,0 0-104-15,0-3-63 0,0-2-58 16,0 1-37-16,-3 0 43 0,2-1-2 0,0 1 2 15,0 1 2-15,-1 0 0 0,0 1-1 0,1-2-3 16,-1 2 0-16,0 0-5 0,-1 1 1 16,1-2 10-16,1 2-6 0,-1-1 3 0,0 2-8 15,1 0-16-15,-1 0-1 0,1 0-9 0,0 0 7 16,1 0 5-16,0 0 8 0,0 0 3 0,0 0 0 16,0 0 1-16,-2 0 3 0,0 0-27 0,1 0-5 15,-1 0 1-15,-1 0-2 0,2 0 24 16,-1 0 2-16,1 0-13 0,-4 0-1 0,0 4 1 15,-4 1 7-15,-2-1 8 0,1 1 6 0,-2 0 1 16,2 1 3-16,0 0 4 0,-2 2-5 0,0 1 2 16,0 1 0-16,-2 2 6 0,0 2 3 0,0 2-2 15,2 1-2-15,-1 1-7 0,3-1-1 16,2 3-2-16,1-1 2 0,3 0 2 0,-2 1 1 16,4-2 3-16,2 1-2 0,0-1 1 0,0-1-1 15,4-1 0-15,4 0 5 0,-1-1-1 16,1-1 3-16,2-2 3 0,3 1-1 0,0-1 5 15,3-2 2-15,0-1 1 0,4-2 3 0,1-1-1 16,1-4 3-16,2-1 5 0,3-1-2 0,1-4 6 16,2-6-2-16,4-2-2 0,-1-4-5 15,0-3-5-15,-2-3-7 0,-1 1-7 0,0-6-4 16,-2-3-17-16,2-5-22 0,0-2-21 0,1-4-21 16,-4-2-3-16,1 0 15 0,-2 2 19 0,-6 2 29 15,-5 4 19-15,-3 4 15 0,-4 7 11 0,-2 3 4 16,-5 4 4-16,-1 1 2 0,0 5-2 15,-6 2-5-15,1 1-19 0,-4 3-30 0,-2 4-22 16,-5 1-11-16,0 0 10 0,-3 8 21 0,-3 2 19 16,-1 4 9-16,0 4 4 0,-4 2-1 0,4 5-3 15,-2 2-2-15,2 5-4 0,1 2-1 0,3 3-1 16,3 0-2-16,3 1 1 0,4-3 0 16,6-2-1-16,3-5 2 0,5-3 0 15,9-2-1-15,2-5 2 0,5-4 7 0,5-1 4 0,1-3 5 16,4-5-1-16,2-1-24 0,2-3-51 15,-1-1-76-15,-1-2-131 0,1-9-198 0,-9 3-25 16,-9 1 491-16</inkml:trace>
  <inkml:trace contextRef="#ctx0" brushRef="#br0" timeOffset="32527.6979">14317 8921 1908 0,'0'0'58'15,"0"0"-36"-15,0 0-18 0,0 0-76 0,0 0-156 16,0 0-6-16,0 0 6 0,0 0 74 16,0 0 136-16,0 0-46 0,0 0-100 0,0 0-171 15,0 0-160-15,0 0 495 0</inkml:trace>
  <inkml:trace contextRef="#ctx0" brushRef="#br0" timeOffset="33512.9652">14219 6288 1115 0,'0'0'430'0,"0"0"-403"0,-120-142 15 0,75 96 25 16,3 10 15-16,0 6-4 0,0 4-28 0,-1 6-32 15,2 4-21-15,-3 5-5 0,2 5-7 16,-4 5 1-16,-2 0 0 0,-6 10 2 0,-3 5 1 16,-5 3 2-16,-6 6-1 0,-4 4 3 0,-7 5 0 15,1 2 1-15,-5 3 4 0,0 1 2 0,-2 1 1 16,-3 3 2-16,-3-1-3 0,-1 5-2 16,-6 2 1-16,1 4 0 0,-3 3 0 0,0 1 2 15,0 4-1-15,2 3 0 0,0 2-2 0,0 2-4 16,4 5-3-16,3 1-1 0,5 2-3 0,1 4 1 15,8 5-1-15,0 3 0 0,10 7 2 16,0 5-2-16,5 2-1 0,5 2 2 0,11 1-2 16,4 1 2-16,6 1 3 0,11 0-1 0,6-1 2 15,3 1 0-15,9-2-2 0,5-3-1 0,4-1 3 16,4-1-1-16,5 0 0 0,7-2 4 16,3 0-6-16,2-5 5 0,5-4 2 0,6-4-5 15,4-1 5-15,3-2-3 0,8-3-2 0,1 1 5 16,3 0-4-16,6-3 1 0,3-1 3 0,5-2 4 15,5-1 11-15,3-3 6 0,6 0 3 16,6-2-1-16,1-2-3 0,11-3 1 0,2-5 4 0,7 0 9 16,5-6 13-16,8-4 8 0,5-4 14 15,7-5 2-15,8-6-1 0,3-5 2 0,7-6-7 16,2-4-3-16,8-8-5 0,-4-4-11 0,1-4-9 16,-4-5-6-16,-1-6-8 0,-4-8 3 0,-7-3-3 15,-1-5-4-15,-5-5-2 16,0-6 0-16,-1-2 1 0,-6-5 5 0,0-1 1 0,-9-2-4 15,-4-2 2-15,-4-1-3 0,-6-3 2 16,-6-2 2-16,-6-4 1 0,-4-6 4 0,-4-4-1 16,-5-7-1-16,-5-5 0 0,1-8-4 0,-4-1-3 15,-3-7 2-15,-3 1-3 0,-6-3 0 0,-7 1-3 16,-5-3 0-16,-7-3-2 0,0-1 1 0,-8-1 1 16,-3-2-3-16,-7 1 2 0,-8-3 0 15,-6 1 3-15,-12-1-5 0,0 0-5 0,-17-1-9 16,-10 6-11-16,-14 2 4 0,-8 3 6 0,-15 2-4 15,-13 4 3-15,-12 3-4 0,-12 4-11 16,-10 7 10-16,-9 5-2 0,-6 9-3 0,-12 5-2 16,-3 10-1-16,-5 8 3 0,-3 7 8 0,2 8 2 15,1 5 0-15,9 9 0 0,5 5-8 0,13 9-5 16,9 2-17-16,12 11-30 0,12 8-64 16,11 6-87-16,9 6-175 0,25-4-321 0,14-11-240 0</inkml:trace>
  <inkml:trace contextRef="#ctx0" brushRef="#br0" timeOffset="34345.1802">15991 8650 0 0,'0'0'0'0,"0"0"0"0,0 0 0 16,0 0 0-16,0 0 114 0,0 0 89 0,0 0-47 15,0 0-25-15,0 0-29 0,0 0-26 16,0 0-18-16,0 0-17 0,0 0 80 0,25 0 26 15,-16 0 9-15,3 0 14 0,6-4-89 0,1 1-30 16,5 0-12-16,3 1-5 0,5-3-1 16,1 0-1-16,5-1 1 0,3 1-5 0,2-1-1 15,3-1-1-15,3 1-7 0,-2-2 4 0,4 2 0 16,1-3 2-16,5 1 6 0,-4-1-4 0,7 2-5 16,1-1 1-16,1-2-6 0,3 3 5 15,3-1 5-15,1-2-3 0,-2 2 2 0,1 0-5 16,0 1-3-16,-4 1-6 0,3-1-1 0,-5 2-4 15,-5-1 1-15,-1 4 0 0,-3-3-3 0,-2 2 0 16,-3-2-1-16,-2 3 1 0,-3-2 4 16,-1 1-1-16,-7-1 0 0,2 1 2 0,-7 0-5 15,-4 0 3-15,-4 0 3 0,-1-1-1 0,-5 0 5 16,0 0 0-16,-3 1-1 0,-2 0 0 0,0-1-2 16,-1 0-1-16,-1 1-1 0,0-1 1 0,-2 0 0 15,-1 1 0-15,1-1 0 0,1-1 0 0,-3 2 3 16,2-2-2-16,2 0-2 0,-3 0 1 15,0 2-2-15,2-3 2 0,1 0 1 0,0-1-3 16,-2 0-1-16,3 1-1 0,-1-2-4 16,0 3-1-16,-2-1 0 0,-2 1 0 0,2 2 1 15,-3-1-1-15,2 0-2 0,-5 2 2 0,0 1-2 16,0 1 2-16,-1 0 2 0,0 0-2 0,0 0 0 16,0 0-2-16,0 0-7 0,0 0 1 0,-1 0-2 15,0 0 3-15,1 0 3 0,-1 0-26 16,0-2-9-16,-1 1-12 0,-2 0-14 0,2-1 13 15,0-1-13-15,-3 1-18 0,0 0-14 0,-2-1-24 16,0 2-21-16,-3-1-37 0,-5 1-58 16,-2 1-99-16,-4 0-174 0,4 0-101 0,3 0 609 0</inkml:trace>
  <inkml:trace contextRef="#ctx0" brushRef="#br0" timeOffset="34651.9275">17963 7960 1079 0,'0'0'24'0,"0"0"1"0,0 0-2 16,0 0-13-16,0 0-14 0,0 0-5 0,137-42 3 15,-107 42 5-15,2 3 8 0,3 4 4 16,-1 1 4-16,-2 3 7 0,4 2 6 0,-2 4 8 15,3 0 4-15,-4 1 3 0,-2 3-7 0,-2 2-8 16,-4 1-5-16,2 4-6 0,-4-1 0 16,-2 1 4-16,-2-1 2 0,1 0-2 0,-4 2-2 15,-5 1-3-15,-2 2-4 0,-5 0 2 0,-4 2 6 16,-1 0 11-16,-10 0 8 0,-7 1 7 0,-6 0 2 16,-7 4-8-16,-7 2-9 0,-9 1-25 0,-6 4-57 15,-8 3-164-15,11-12-336 0,18-11-483 0</inkml:trace>
  <inkml:trace contextRef="#ctx0" brushRef="#br0" timeOffset="37115.5598">11847 1210 0 0,'0'0'0'15,"0"0"0"-15,0 0 0 0,0 0 0 0,0 0 0 16,0 0 0-16,0 0 0 0,0 0 0 0,-46 117 0 16,43-84 0-16,2-1 0 0,1 0 0 15,0 0 0-15,1 2 0 0,2 2 0 0,4 2 0 16,-4 2 0-16,3 4 0 0,-4 0 0 0,4 2 0 15,-5-1 0-15,1 2 0 0,-2-1 0 0,1 1 0 16,-5 0 0-16,-2 0 0 0,2 0 0 0,-5 1 0 16,2-4 0-16,-2 1 0 0,0-5 4 15,-2-1 21-15,5-9-8 0,-3 0 4 0,2-6 3 16,-2-6 0-16,5-5-2 0,-1-6 42 16,3-4 63-16,2-3 67 0,-1-1-63 0,-1-7-79 0,1-5-98 15,-3-4-99-15,4-5 42 0,-1-9 20 16,1-2 13-16,4-11 17 0,-1-1 12 0,1-5 8 15,2-4-7-15,-2-2-21 0,4-1 31 0,-1-4 30 16,-3-1 0-16,5-4 0 0,0-1 0 0,1-2 0 16,0 4 0-16,2 2 0 0,-2 11 0 15,0 9 0-15,1 8 0 0,-3 9 0 0,0-2 40 16,2 5 129-16,1 0-58 0,0 2-53 0,2 4-40 16,2 3-20-16,0 6 13 0,2 4 21 0,-1 4 7 15,4 4-2-15,9 14-3 0,3 9-15 16,6 11 0-16,0 6 0 0,-6 3 1 0,-4 0 5 15,-6 2 5-15,0 1 0 0,-2 3 6 16,-1 2 0-16,-1-1 1 0,1-2-7 0,-3-2-21 0,2-3-17 16,-4-2-28-16,1-4-31 0,-4-1-44 15,-2-5-47-15,-5-3-53 0,3-5-55 0,-5-5 266 16,-2-7 0-16,0-7 0 0</inkml:trace>
  <inkml:trace contextRef="#ctx0" brushRef="#br0" timeOffset="37687.4141">12155 1990 0 0,'0'0'0'16,"0"0"0"-16,0 0 0 0,0 0 93 0,0 0 143 16,0 0-52-16,0 0-40 0,0 0-44 15,0 0-71-15,0 0-107 0,0 0-52 0,0 0 8 16,0 0 30-16,0 0 66 0,-8-94 30 0,31 86-5 16,2-2-1-16,2 0-2 0,3-1 2 0,2-2 4 15,3-3 1-15,5-2 2 0,6-5 4 16,-2 0-7-16,6-4 4 0,-1-1 1 0,0-1-4 15,-3-2 5-15,2 2-9 0,-4-2-17 0,1 0-4 16,-5-2-6-16,-1 2 6 0,-5 0 11 16,-7 3-1-16,-5 5 5 0,-7 3 9 0,-6 8 31 0,-7 5 57 15,0 3 30-15,-2 4-6 0,0 0-55 16,-5 0-83-16,-4 5-40 0,-5 8-4 0,-3 2 24 16,-2 4 29-16,-1 2 14 0,0 2 1 0,3 0 10 15,3-1-1-15,4-1-7 0,0-2-5 16,5-2-7-16,1 0-2 0,3-1 7 0,1-1 7 15,0 2 2-15,3-1-2 0,2-1-2 0,3 0 3 16,2-1-1-16,2 1 3 0,1-1 1 0,2 0-2 16,0 3 7-16,1-4 0 0,-1 0 1 0,1 0 0 15,-2-2-2-15,-3 0-9 0,1-1-9 16,-1-1-8-16,-4 0-5 0,2 2 0 0,-3-3 8 16,-2 0-5-16,3-2-3 0,-4-2-5 0,-1 0-5 15,1-2 1-15,0-2-2 0,-2 0 10 16,-1 0 12-16,0 0 16 0,1 0 24 0,-1 0 9 15,0 0 8-15,1 0-2 0,-1 0-5 0,0 0-15 16,0 0-17-16,0 0-14 0,0 0-11 0,1 0-12 16,-1-1-5-16,2 1-3 0,-2 0 1 15,0 0 4-15,0 0 7 0,0 0 5 0,1 0 6 0,-1 0 9 16,0 0 6-16,0 0 2 0,0 0 3 16,0 0 4-16,0 0 4 0,0 0 2 0,0 0-2 15,0 0-9-15,0 0-10 0,0 0-33 0,0 0-77 16,0 0-47-16,0 0 162 0,0 0 0 15,0 0 0-15,0-1 0 0,2 1 0 0,-1 0 0 0</inkml:trace>
  <inkml:trace contextRef="#ctx0" brushRef="#br0" timeOffset="38018.2166">13179 1837 0 0,'0'0'0'0,"0"0"0"0,0 0 0 16,0 0 0-16,0 0 0 0,0 0 0 0,0 0 0 16,0 0 0-16,0 0 0 0,0 0 0 15,0 0 0-15,0 0 0 0,0 0 0 0,31 64 0 0,-31-58 0 16,1 0 0-16,-1 1 0 0,0 0 0 16,0-1 0-16,0 2 0 0,-2-1 0 0,-2 4 0 15,0-1 0-15,1 3 0 0,-5 3 0 16,-1-2 0-16,2 2 21 0,-3 2 50 0,-3 1-2 15,2 1-14-15,-2-1-16 0,-1 0-10 0,0 0 2 0,1-1 15 16,-5 0 6-16,4-1 4 0,-5 0 1 16,2-2-16-16,-3-1-5 0,5-3-14 0,-4 1-39 15,-2-3-2-15,0 0-14 0,-4-2 8 0,2-3 27 16,2-1 1-16,2-3-5 0,0 0-44 16,5 0-70-16,0-6-105 0,5 2 70 0,5-1 151 0</inkml:trace>
  <inkml:trace contextRef="#ctx0" brushRef="#br0" timeOffset="38522.948">13967 1392 0 0,'0'0'0'0,"0"0"0"0,0 0 0 15,0 0 0-15,0 0 0 0,0 0 0 0,0 0 0 16,-116 143 0-16,99-109 0 0,1 0 0 15,0 4 0-15,2 1 0 0,-2 1 0 0,4 0 0 16,0-6 0-16,2-2 0 0,2-6 0 0,5-3 0 16,1-6 0-16,2-4 0 0,0-3 0 0,0-4 0 15,0-2 0-15,2-3 0 0,0-1 0 16,-1 0 0-16,5-5 52 0,1-4 182 0,6-7-45 16,1-3-25-16,6-6-155 0,1-1-24 0,-1-8-9 15,3 0-48-15,-2-1 80 0,-2-2 7 0,-1 3-5 16,-1 0-2-16,-3 5-3 0,-1 5-2 15,1 4 23-15,-7 8 72 0,-1 4-18 0,-2 3-56 16,-1 5-129-16,-1 0-45 0,3 0 19 0,2 4 53 16,3 3 113-16,2 2-19 0,-2 2 6 0,2 4 5 15,3 3-2-15,0 3-4 0,2 4-1 0,-1 3 2 16,1 3 7-16,0 3 9 0,2 1-17 0,2-4-48 16,0 0-73-16,4-7-127 0,3-5-45 15,-7-5 272-15,-7-7 0 0</inkml:trace>
  <inkml:trace contextRef="#ctx0" brushRef="#br0" timeOffset="39083.082">15519 873 272 0,'0'0'128'0,"0"0"70"15,0 0 83-15,0 0-55 0,0 0-169 16,0 0-225-16,0 0-121 0,0 0 34 0,0 0 103 0,0 0 160 16,0 0 53-16,0 0-2 0,0 0 9 15,0 0-7-15,-10 126-7 0,9-78 8 0,-2 19-6 16,-4 16-6-16,-1 10-2 0,-1 0-7 16,1-11-6-16,-1-14 3 0,3-9-5 0,3-3-7 15,2-8-1-15,2-4-6 0,-1-6-4 0,4-6-2 0,5-4-3 16,-2-4 3-16,1-4 0 0,0-3-7 15,3-3-20-15,0-4-36 0,-1-2-33 0,3-4-34 16,0-4-56-16,1-2-113 0,3-6-103 0,-5-3 389 16,-2 3 0-16</inkml:trace>
  <inkml:trace contextRef="#ctx0" brushRef="#br0" timeOffset="40577.5839">15804 1573 0 0,'0'0'0'0,"0"0"0"0,0 0 0 16,0 0 0-16,0 0 0 0,0 0 0 0,0 0 0 15,0 0 0-15,125-61 0 0,-107 56 0 0,4-1 0 16,0-1 0-16,3 0 0 0,-2 1 0 16,1-2 0-16,-1 0 0 0,-1-1 0 0,0-1 0 15,-1-1 0-15,-3 1 0 0,-1-1 30 0,-4 4 31 16,-4-2 21-16,-1 0 16 0,-4 1 5 0,0 0-2 16,-2 1-16-16,1 0 0 0,-3 1 1 15,0-1 4-15,0 0 11 0,0 1 1 0,-1-1-2 16,-5 0-33-16,-1 1-39 0,-3 0-41 0,-3 3-22 15,-1 2 14-15,-4 1 16 0,-7 2 16 0,-7 8 14 16,-3 5-18-16,-5 6 3 0,8 1-4 0,2 3-10 16,5 3 19-16,5 2-5 0,0 0-2 15,4 2 0-15,1 0-6 0,5-1 0 0,3 0-2 16,5-1 2-16,2-1-2 0,0-4 0 16,8 0 2-16,3-1 1 0,4-4 4 0,1-2-1 15,5 0-6-15,2-4-1 0,1-1-10 0,6-4 0 16,5-5 3-16,1-3-3 0,3 1-3 0,3-9-9 15,2-5-7-15,1-6-4 0,0-4 0 0,0-3 10 16,-2-2 6-16,-3-3 4 0,0 0 10 16,-4-1-2-16,-1 1 1 0,-4-1-6 0,-1 1-4 15,-7 0 0-15,-3 5 2 0,-2 1 11 0,-7 5 13 16,-4 5 22-16,-4 5 32 0,-3 3 13 0,0 3 17 16,0 3-28-16,0 0-48 0,-3 0-53 15,-4 4-41-15,-3 2 0 0,-1 4 15 0,-4 1 36 16,0 3 16-16,-1 1 5 0,0 3 4 0,0 2 2 15,2 0-4-15,1 0 3 0,2-1-4 16,3-2 1-16,1-3-2 0,6-3-4 0,1-3-1 0,0-1-7 16,0-1-2-16,1-1-2 0,4-2 4 15,0-1 7-15,4-1 13 0,-2-1 15 0,3 1 13 16,4-2 7-16,-1-5 1 0,5-3-8 0,2-3-15 16,1-3-13-16,3 0-12 0,-4-2-14 15,4-1-7-15,-1 0-2 0,0 1-2 0,0 2 2 16,1 2 1-16,-3 3-15 0,0 3-16 15,-1 5-13-15,-1 1-12 0,2 1 10 0,-2 0 13 0,3 3 16 16,0 3 18-16,4 3 4 0,-2-1 9 0,5 2 6 16,0 2 2-16,-1-2 9 0,5 1 0 15,-1-1 4-15,1-2 6 0,5-3 6 0,3-2 5 16,-1 0 0-16,1-3-1 0,1 0-3 0,-2-2-2 16,1-4-2-16,0-1-1 0,-1 0 3 0,-2-2 1 15,-3 2 4-15,-2-5 1 0,-3 1 1 16,-3 1 1-16,-1-3 8 0,-7 2 14 0,-4-2 20 15,-2 1 12-15,-5-1-5 0,-7-1-15 0,-1 0-30 16,-1 2-30-16,-9 1-15 0,-1 4-22 16,-2 1 5-16,-4 2 7 0,-4 1 29 0,-10 1 36 0,-8 0 9 15,-2 2 23-15,3 7-5 0,5 4-12 16,2 5-9-16,1 1-21 0,4 6-14 0,0 5-3 16,3 0-3-16,1 3 2 0,5 3-1 0,-1 0-1 15,8 0 0-15,2-1-1 0,6-1-5 16,3-3-7-16,3-5-5 0,8-4-6 0,1-5 4 15,6-4 3-15,-1-3 4 0,3-3 8 0,0-4 8 16,4-1 13-16,5-10 11 0,3-7 5 0,3-5-3 16,5-9-9-16,-3-5-9 0,3-3-8 0,1-4-3 15,-3-2 0-15,-6 4 4 0,-3 3-4 16,-5 1-3-16,-7 2-4 0,7-5-19 0,-2-4-25 16,1-4-33-16,4-7-15 0,-1-5 7 0,-2-2 25 15,2-2 34-15,-6 3 25 0,-4 8 32 16,-4 11 45-16,-5 8 65 0,-4 7 38 0,-2 10 12 15,3-3-11-15,-3 4-90 0,0-2-118 0,-2-2-150 16,0 7-36-16,0 1-7 0,-4 9 78 16,-4 7 121-16,-2 14 12 0,-1 7 35 0,-5 8-1 15,2 6-4-15,-3 2 2 0,1 4-1 0,-1 2 2 16,3 1-1-16,-2-2-1 0,6-1-1 0,-1 1-6 16,1 7 1-16,5 1 0 0,3-2-7 0,4-3-2 15,2-15-3-15,7-6-1 0,2-10 9 16,4-1 5-16,3-2 5 0,2-4 4 0,4-4 5 15,0-6-1-15,5-1 2 0,3-5 1 0,0-8-4 16,2-3-1-16,-3 2-4 0,-3-2-7 0,-6 1 8 16,-3-2-5-16,1-1-3 0,-2-2-1 0,4-4-7 15,-3 0-1-15,-6-1 7 0,3 1 17 16,-6 0 12-16,-2 5 10 0,-5 2-16 0,-4 4-26 16,-1 4-25-16,0 3-14 0,-4 4-19 0,1 2-11 15,-6 0 6-15,0 7 7 0,-1 6 31 0,-1 4 19 16,-4 10 3-16,-6 13-5 0,1 9-7 15,0 4-3-15,4-4 5 0,12-5 0 0,3-6 5 16,2-3 2-16,3-7-6 0,7-2-4 0,0-4-1 16,6-3 1-16,-2-1-1 0,2-4 5 0,3 0 6 15,4-4 8-15,2-5 12 0,3-2 11 16,2-5 9-16,1-7 2 0,5-7-6 0,-3-4-10 16,4-4-11-16,-3-2-7 0,3-3-7 15,-6-3-6-15,0 0-9 0,-4 1-7 0,-6 5 0 16,-3 2 11-16,-2 5 6 0,-3-2 0 0,4 1 1 0,-4 2-11 15,3 0-10-15,-6 4-37 0,0 2-101 0,-1 4-37 16,-3 7 33-16,-4 1 56 0,3 5 113 16,-1 10 54-16,4 6-21 0,0 12-3 0,-1 3-4 15,3 4-3-15,-3 1 7 0,3-2 7 0,4-1-6 16,4-4 0-16,4-7 6 0,7-5-1 16,7-5 0-16,2-5-3 0,2-3-7 0,1-4-2 15,3-5 8-15,3-2 8 0,3-4 0 0,-1-6-6 16,-3 1-10-16,-3-3-14 0,-4 0-12 15,-5 0-14-15,1-1-20 0,-5 0-32 0,-2-3-60 16,-5-2-84-16,-3-1-147 0,-8 7-184 0,-6 2 127 0</inkml:trace>
  <inkml:trace contextRef="#ctx0" brushRef="#br0" timeOffset="42444.5316">12496 3302 213 0,'0'0'241'0,"0"0"-20"16,0 0 50-16,0 0-23 0,0 0-87 0,0 0-129 15,0 0-109-15,0 0-57 0,0 0 31 16,0 0 50-16,0 0 57 0,0 0 63 0,0 0 4 16,0 0-1-16,74-21 5 0,-42 15 6 0,8 2-1 15,2-4 3-15,6-1-7 0,3-1-10 0,5-3-7 16,8 0-6-16,6-3-12 0,6 0-6 15,5-1-4-15,10-2-11 0,8-1 1 0,4-1-1 16,9-1-2-16,4-1-2 0,14-3 3 0,5 1-3 16,12-3 1-16,7 0 2 0,8-1-9 0,6 2 1 15,6 2-2-15,4 2-3 0,1 1-1 0,1 4-4 16,4 3-1-16,-2 2 1 0,4 2 1 0,0 3 4 16,-3-2 1-16,5 4-2 0,-6 0 2 15,-1 3-4-15,0-2 0 0,-8 4 1 0,-4-2-5 16,-5 2 0-16,-7 0 3 0,-3 1-1 15,-5-2 10-15,-5 2 1 0,-3 0 2 0,-4 2 2 16,-5-2 0-16,-6 1 0 0,-3 0-3 0,-4 0 2 16,-7 2-4-16,-2 2 3 0,-5-2 0 0,-3 1-2 15,-2 2 1-15,-7 0-5 0,-4-2-3 0,-8 2-2 16,-7 0-1-16,-3-1 0 0,-3-1 3 16,-6 1 3-16,-3-1-1 0,-4 0-1 0,-4-3-1 15,-3 1 2-15,-6 0-2 0,-2-2 3 0,-3 0 0 16,-4 0 0-16,-1 0 0 0,-4 0 1 15,-4-3 3-15,-4 1-1 0,-1 0 1 0,-8-1 2 16,1-1-1-16,-2 0 4 0,-1 0 3 0,1-1 2 16,-3 0 3-16,-2 0-1 0,2-1 2 0,-3 0 1 15,2 0-2-15,-4-3 1 0,3 0-5 0,-2-1-3 16,-1-2-1-16,-1-1-6 0,4 0-2 0,-3-2-1 16,-2-3-3-16,1-1 0 0,0-3-1 15,-1-3-2-15,0 1-1 0,0-7 0 0,0-1-3 16,0-4 4-16,-1 0 0 0,1-5 1 0,-3-2 3 15,2-6-4-15,-1-1-3 0,0-3 6 0,7-3-5 16,-1-1 4-16,4-2 0 0,0-2-8 16,0 1-1-16,-1-1-1 0,2 0-1 0,-2 2 3 15,-3 0 0-15,-1 1 1 0,-3 5-1 0,0 4-2 16,-2 9 4-16,0 4 2 0,-4 5 4 0,1-1 1 16,-4-4-2-16,2-2-4 0,-4 0-3 15,2-3-4-15,-1 2 8 0,-3 3-9 0,2 0 4 16,-1 3 1-16,0 4-5 0,-1 1-1 0,0 4-2 15,1 1 9-15,1 2-4 0,0 2 9 16,-3 0-7-16,1 1-7 0,-1 0 9 0,-1 3-10 16,2-2 3-16,-3 1 3 0,0 1-22 0,2 4 18 15,7 4-11-15,-7-2 35 0,7 3-5 16,-10-3-2-16,5-1 12 0,-6 3-41 0,4-2 17 16,-6 0-12-16,-8-1-5 0,3 2 10 0,-8-2-2 15,2 2 16-15,-1 1 0 0,-5-1-5 0,-1 1 21 16,-6-2-27-16,-1 3 12 0,-4 1 5 0,-2-1-20 15,-4 1 24-15,-2 1-16 0,-4 1 3 16,-1 0 7-16,-2 2-9 0,-3 0 7 0,-3 1-1 0,-2-1-8 16,-2 0 7-16,-4 1-2 0,-3-1 6 15,-2 1-6-15,-5 1 10 0,2 1-2 0,-4-1-7 16,-4 0 3-16,-5 1-7 0,-1-1 8 16,-2-1 4-16,-2 0 3 0,-3 0 4 0,-1 0-13 15,-2 0 4-15,-2-1 0 0,-1-1-5 0,-3 1 9 16,2 0-2-16,0 0-6 0,-3 0 2 0,2 0-9 15,-1 0 5-15,0-1 15 0,3 1-12 0,-1 1 8 16,-2-2-9-16,1 1-21 0,3 2 20 16,-1 1 1-16,2-2-2 0,-1 3 11 0,0-1-5 15,1 0-10-15,1 0 3 0,2 1-5 0,0-1 1 16,3-1 10-16,1 0-5 0,3 0 7 0,1-2-7 16,3 1-5-16,5-1 5 0,1 0-8 15,1-1 6-15,5 1 6 0,5-2-5 0,-2-1 10 0,8 0-14 16,2-2 6-16,1 2-2 0,4-1-2 15,2-1 11-15,1 2-8 0,3-2-2 16,2 1-4-16,2 0-3 0,-1 1 8 0,2-1 6 0,1 1-1 16,3-2 6-16,0 3-14 0,1-2 2 15,6 1-9-15,-2 0 8 0,2-1 2 0,1 3-2 16,4-1 25-16,3-2-29 0,-2 3 5 0,4-2 3 16,2 1-17-16,2 0 26 0,3-1-7 15,-2 2-6-15,4-2 5 0,-1 1-10 0,3 1 6 16,-4-1 4-16,1 2-11 0,0-1 8 0,-2 1-7 15,-1-1 3-15,0 2 8 0,0-1-8 0,-1 1 9 16,-1 0-4-16,0 0-1 0,0-1 4 16,-2 1-4-16,3 0-5 0,0 1 13 0,1 2-9 15,-1-1 1-15,2 1-3 0,4-1-9 0,-3 1 4 16,6-1 5-16,3 1 2 0,-4 0 4 0,6 0-3 16,-4 1-7-16,-1 1 0 0,1 1 1 15,-1 0-4-15,-2 4 13 0,-8 3-2 0,0 2-33 16,-10 6 9-16,0-1-5 0,3-1 2 0,1 0 36 15,4 0-2-15,3-3-3 0,2-2-4 16,2-1-6-16,5-2 2 0,2 1-1 0,0-1 1 0,0 2-4 16,5-1 1-16,-2 0-6 0,3 1 3 15,-1 3 0-15,4-1-5 0,0 1 8 0,-1-1 1 16,2 2 3-16,-1 2 12 0,0 0-4 0,-2 0-2 16,2 1 4-16,-1 2-6 0,1 0 3 0,-3 1 1 15,-1 0-4-15,1 1-2 0,-2 1-2 16,1 2-1-16,-2 7 10 0,-5 8-6 0,0 4-4 15,1 5 0-15,4-4-6 0,1-4 3 0,4 3 7 16,2-2-3-16,-1 3-1 0,1 3 5 0,4 0-2 16,-3 2 3-16,-1 1 1 0,3-1-3 15,-1 0 2-15,2 2 1 0,-3 2 0 0,0 2 2 16,-2 4-2-16,-1 1 1 0,-3 3 0 0,2 3-1 16,-5 0 1-16,3 2-4 0,-2-2 1 15,3-1-2-15,-1-3 2 0,1-1 2 0,3-1-2 16,-2-1 3-16,5 1-6 0,-1-1 0 0,2-2 2 15,-1 0-4-15,5-2 4 0,1-3 0 0,2-2 1 16,0-6 0-16,2-3 1 0,8-5-1 0,1-5 1 16,3-4 1-16,4-3 3 0,7-6-2 15,1-2 1-15,4-3 3 0,7-2-1 0,-1-7 4 16,9-3 0-16,1-3 1 0,6-3 2 0,12-10 0 16,2-8 3-16,13-8-4 0,6-5 1 15,12-7-3-15,5-5-4 0,7-4-2 0,5-1-4 16,2-1-6-16,6 1-16 0,0 4-33 0,2 4-52 15,-2 9-87-15,-8 7-115 0,-5 7-190 0,-30 8-219 16,-29 5 14-16</inkml:trace>
  <inkml:trace contextRef="#ctx0" brushRef="#br0" timeOffset="45629.9524">18995 8151 0 0,'0'0'0'0,"0"0"0"0,0 0 0 15,0 0 0-15,0 0 0 0,0 0 227 16,0 0 33-16,0 0-15 0,0 0-31 0,0 0-54 16,0 0-28-16,0 0-23 0,-16-15-9 0,16 15-2 15,0 0-3-15,0 0-5 0,0-1-5 16,0 1 4-16,0-1 4 0,0 1 6 0,0-2 8 16,0-3-20-16,1-2-29 0,0-5-36 0,2-6-31 15,0-2-5-15,3-5 5 0,0-3 11 16,0-3 1-16,3-2 0 0,2-3 3 0,-2-4-4 15,5-1 2-15,1-3 2 0,0-4-2 0,1-1-1 16,1-5 2-16,-2 3-3 0,4-3-1 0,-1 0 3 16,1 0-4-16,-1-2 2 0,5 4 0 0,-2-4-5 15,2 1 4-15,-2 4-1 0,2-1 0 0,2 0 6 16,-4 4-2-16,-1-5 0 0,0 2 2 0,0-1-3 16,0-1 0-16,0 1-1 0,1-1 1 15,-1 1-1-15,0 0 0 0,2-1 1 0,-3 4-1 16,1-1 5-16,2 5-2 0,-3-3 2 15,2 2 2-15,-3 2 1 0,-2 1 9 0,1 3 4 16,-3 3 2-16,3 2 2 0,-4 2-7 0,2 3-5 16,0 0-3-16,-3 1-6 0,2 2 1 0,-2 1 2 15,0 0-1-15,-2 2 2 0,1 0 0 16,0 2-1-16,-1-3-2 0,1 1-4 0,0 0-3 16,2 1 0-16,-6 2 2 0,3 2 0 0,-1-1 1 15,1 3-1-15,-3-1 0 0,2 3 0 0,-3 1 0 16,2 1 0-16,-1 0 0 0,-2 3 1 15,0 0 0-15,-2 3 0 0,-1 2 1 0,2 1 1 16,-3 0 0-16,0 1 2 0,0 0 4 0,-1 2-2 16,1 1 1-16,-1 0-2 0,0 0-6 0,0 0-2 15,0 0-2-15,0 0-1 0,0 0-1 0,0 0-2 16,0 0-5-16,0 0-2 0,0 0-1 0,0 0-3 16,0 0-2-16,0 0 1 0,0 0-5 15,0 0 1-15,0 0-2 0,0 0 0 0,0 0 1 16,0 0 2-16,0 0 0 0,0 0 1 0,0 0 2 15,0 0 2-15,0 0 4 0,0 0 2 0,0 0 3 16,0 0 1-16,0 0 1 0,0 0 0 16,0 0 2-16,0 0-3 0,0 0-1 0,0 0-6 15,0 0-10-15,4 0 24 0,3 0 6 0,4 1 8 16,4 2 12-16,1-2-22 0,2 0-1 0,3-1-1 16,0 1-1-16,5-1 1 0,-2 0 3 15,5 0 1-15,1 0-3 0,2-3 3 0,5-1-4 16,-2-1 0-16,2 2-1 0,-2-2 0 15,3 1 0-15,-3-3 1 0,3 0 1 0,0-3 0 16,-2 2 0-16,0-2 0 0,-4 1-1 0,-3 0-2 16,0 1 0-16,-2 2 1 0,0-1-1 0,-3 0 1 15,-2 2 1-15,-2-1-2 0,-5 1 2 0,-4 3-1 16,-2-2-2-16,-2 2 0 0,-3 1 0 0,1 1-1 16,-4 0 1-16,-1 0-1 0,0 0 0 15,0 0-1-15,0 0-8 0,0 0-12 0,-1 0-7 16,-3 0-5-16,2 0 1 0,-3 0-58 0,-1 0-4 15,-2 0-6-15,-2-2-14 0,1-1 45 0,0 0-20 16,2-4-19-16,-3 0-11 0,1-1-4 16,1-1 12-16,-1-3 29 0,1 0 24 0,2-4 22 15,-1 1 15-15,2-2 5 0,-1 1 4 0,-1 2 8 16,3 0 7-16,-2 1 5 0,1 1 20 0,0 2 10 16,1 1 11-16,0 1 11 0,-1 2-1 15,4 0 3-15,-1 3-1 0,1-1 1 0,0 3 0 16,1 0-8-16,0 1-18 0,0 0-27 0,0 0-40 15,0 0-48-15,0 0-47 0,0 0-21 16,1 0 25-16,4 1 42 0,5 4 53 0,6-1 33 0,1 2 2 16,6 0-1-16,1 1 1 0,6-1 2 15,1 3-1-15,5 0-2 0,0 0-1 16,1 3-6-16,-1-2-1 0,2 3 0 0,-4 1 0 16,-2 2 0-16,-7 1-5 0,-4-1 1 0,-3 2 0 15,-5 1 11-15,-4 1 12 0,-5 4 20 0,-4 1 15 16,0 1 8-16,-11 5 5 0,-4 2-6 0,-5 2-6 15,-5 3-5-15,-5-1-11 0,2 2-7 0,-3 0-8 16,3-2-9-16,0 0 0 0,8-4 0 16,-1-3-2-16,6 1 3 0,0-6-5 0,5 0-6 15,5-3-13-15,1 0-43 0,2-4-69 0,2-2-68 16,2-3-86-16,7-3-114 0,-2-3-125 0,-4-3 436 16</inkml:trace>
  <inkml:trace contextRef="#ctx0" brushRef="#br0" timeOffset="45973.5021">21543 5198 287 0,'0'0'54'0,"0"0"26"0,0 0 37 15,0 0 36-15,0 0 13 0,0 0-23 16,0 0-69-16,0 0-59 0,0 0-79 0,0 0-93 15,0 0-86-15,0 0-24 0,0 0 90 0,-2-71 117 16,1 82 120-16,-2 4 77 0,0 6-12 0,-1 7-23 16,-4 4-11-16,-2 8-12 0,-5 7-7 15,1 6-8-15,-4 5-8 0,3 6-10 0,-3 1-9 16,4 2-7-16,0 0-6 0,4-1-5 16,5-2-1-16,0-5-3 0,5-4-1 0,2-5 4 0,4-9 2 15,1-5 0-15,-2-5 3 0,3-5-5 16,-1-6-6-16,-3-4-11 0,1-5-17 0,-2-6-26 15,-1-2-2-15,-2-3 32 0,2 0 12 0,-2-6-24 16,0-7-140-16,0-5-145 0,1-6-73 16,-1-7 153-16,3-2 229 0,-3-6 0 0,2-4 0 15,-2 11 0-15,0 11 0 0</inkml:trace>
  <inkml:trace contextRef="#ctx0" brushRef="#br0" timeOffset="46620.7128">21463 5325 0 0,'0'0'0'0,"0"0"0"16,0 0 0-16,18-132 0 0,-13 106 0 15,4 1 105-15,-1 3 56 0,1 1-14 0,0 3-20 16,1 3-29-16,0 2-13 0,-3 1-20 0,2 5-18 16,2 0-21-16,2 2-26 0,-1 1-19 15,3 4-14-15,0 2-16 0,0-1-12 0,1 7-1 16,-1 2 10-16,0 4 19 0,-2 3 17 0,2 4 18 16,-5 1 10-16,-2 2 8 0,-1 2 14 0,-4 3 5 15,-2 1-1-15,1 1-2 0,-2 0-6 0,-4 1-4 16,1-1 1-16,-4-4-1 0,0 1-1 15,-2-2 5-15,-2-2 5 0,-2-2 4 16,0 0 7-16,-4-3-1 0,3-2-3 0,-4-3 0 0,2-3-8 16,-2-2 2-16,2-1 2 0,1-3 8 15,3-3 17-15,-1-2 16 0,5 0 15 0,1-2 3 16,1-4-20-16,4-2-25 0,1-2-31 0,1-2-27 16,1-5-10-16,9-4-9 0,2-4 2 15,5-2 4-15,2 0 4 0,1-2 3 0,3 4-2 16,0 2-1-16,2 2-7 0,-2 5-5 0,1 2-4 15,2 5-1-15,2 4-1 0,-2 3-4 0,2 2-2 16,-2 4-6-16,-1 6 5 0,3 4 0 0,-2 1-4 16,0 5 7-16,-1 1 2 0,-4 3 10 0,-1 2 14 15,-3 1 6-15,-4 1 6 0,-4 0 3 16,-3 0 2-16,-2-1 5 0,-4 1 2 0,-4-3 1 16,-2 0-2-16,-2-4-3 0,2-4-2 0,0-5-2 15,1-2 6-15,1-4 11 0,2-4 16 16,0 0 29-16,1-2 31 0,0 0 17 0,-1 0 2 15,0-2-18-15,2-5-29 0,0-1-29 0,-1-4-27 16,2-2-22-16,7-5-18 0,3-4-8 16,3-2 3-16,4-6 7 0,0-1 9 0,1 0 3 0,-1 1 4 15,2 2 1-15,1 2-4 0,-2 2 1 16,3 5-6-16,1 2-3 0,-3 1-6 0,3 4-7 16,0 3-3-16,-2 2-7 0,-4 4-9 0,2 2-9 15,-2 2-9-15,1 4-5 0,-3 5-4 0,0 5 6 16,-3 0 14-16,0 4 22 0,-1 3 21 15,-4 2 15-15,-1 4 8 0,-1 0 5 0,-2 4 2 16,-3 3 2-16,0-2-1 0,0-1-4 16,0-5 1-16,1 1 0 0,-1-3 0 0,0-4 3 15,0-1-9-15,1-3-33 0,-1-3-73 0,0-1-148 0,-1-4-179 16,0-3 56-16,-1-1 370 0</inkml:trace>
  <inkml:trace contextRef="#ctx0" brushRef="#br0" timeOffset="46791.5107">22420 5114 1386 0,'0'0'175'0,"0"0"-162"0,0 0-97 16,0 0-154-16,0 0 8 0,0 0 9 0,0 0 86 15,0 0 127-15,0 0-122 0,0 0-217 0,0 0 166 16,0 0 181-16</inkml:trace>
  <inkml:trace contextRef="#ctx0" brushRef="#br0" timeOffset="47558.4876">23035 5215 482 0,'0'0'39'0,"0"0"12"15,0 0-4-15,0 0-21 0,0 0-21 16,0 0-24-16,0 0-15 0,0 0-2 16,0 0-4-16,-121-22-1 0,109 32 2 0,-4 2 11 0,-2 5 18 15,-3 4 17-15,0 3 14 0,-5 4 7 16,1-1 9-16,0 5 3 0,0-1 9 0,4 0 0 16,3 0-10-16,5 0-8 0,3-3-12 0,5-2-8 15,1-1-2-15,3-1-2 0,2-4-1 0,1 1 2 16,5 1 3-16,3-3 2 0,3 0 11 15,2-2 5-15,1-4 9 0,3-3 15 0,1-2 13 16,2-5 15-16,2-3 22 0,-1-4 14 0,0-6-1 16,2-5-8-16,1-6-25 0,-1-2-21 0,3-5-18 15,-1-3-11-15,-1-1-4 0,-2-5-4 16,-2-3-3-16,-3-7-4 0,2 1-12 0,0-8-14 16,2 1-16-16,0-5-7 0,1-1-3 0,-2 1 5 15,0 1 12-15,-3 0 6 0,-2 5 11 0,-1 1 7 16,-5 5 1-16,-1 6 3 0,-3 2 8 0,0 2 10 15,-2 3 1-15,0 5 10 0,-2 6 0 16,-1 7-1-16,-1 8-22 0,0 5-96 16,-1 2-145-16,0 5-3 0,0 6 23 0,0 8 90 0,1 5 140 15,-3 5-1-15,-5 6 2 0,-2 5-1 0,-2 2 4 16,-4 3-8-16,0 2 1 0,-3 2-1 0,3 1-3 16,-1 0-2-16,5-5-7 0,5-4-4 15,1-6-5-15,5-3-2 0,0-4 0 0,0-2 0 16,7-2 0-16,-1-3-2 0,2-1 5 0,2 0-1 15,5-2 10-15,-1 0 9 0,3-3 6 16,3-3 14-16,1-2 7 0,4-4 3 0,2-3 12 16,6-3 1-16,1-2-6 0,4-6-2 0,3-3-11 15,0-3-11-15,-1-2-3 0,2-3-5 16,-3 0-3-16,-2-3 2 0,-3 0-2 0,-4-4-2 16,-5 0 1-16,-3-2-9 0,-7-1 3 0,-2 1-2 15,-6-1-2-15,-3 4 1 0,-4 0-7 0,-5 6-10 16,-6 3-16-16,-7 1-18 0,-2 5-2 15,-1 5 11-15,-5 4 13 0,-3 2 14 0,1 10 3 16,-2 4-3-16,0 5-3 0,0 8-1 0,2 3-1 16,4 10 1-16,1 1 0 0,5 3 3 15,4 2 0-15,8-3 1 0,7-2 1 0,4-4 3 16,10 0-1-16,6-4 2 0,4-4 7 0,8 0 1 16,5-4 6-16,4-3 1 0,6-3-4 0,2-6 0 15,3-3 0-15,-1-5-11 0,-2-3-16 0,2-3-20 16,-2 0-31-16,-4-7-39 0,0-2-52 0,-2 0-121 15,-4 0-170-15,-13 1-180 0,-9 2 389 0</inkml:trace>
  <inkml:trace contextRef="#ctx0" brushRef="#br0" timeOffset="48900.7616">19285 8080 0 0,'0'0'0'0,"0"0"0"0,0 0 0 0,0 0 0 16,0 0 0-16,0 0 0 0,0 0 0 15,0 0 0-15,0 0 0 0,0 0 0 0,0 0 72 16,0 0 76-16,0 0-43 0,0 0-26 0,-6 20-3 15,4-9 12-15,-1 3-9 0,-2 3-17 0,0 4-20 16,-1 1-13-16,3 2-6 0,-3 2 1 16,3 1 0-16,0 3 2 0,-2 3 10 0,0 0 7 15,-1 4 5-15,4-3 2 0,-3-2-8 0,3 0-2 16,1-1-3-16,0-1-4 0,-1 0-5 0,-2 0-4 16,4-2-2-16,-1 0-1 0,1-3 2 15,0 0-2-15,0 0-1 0,0-4 0 0,1 1-4 16,-1 0 1-16,0-4-1 0,0 3-3 0,4-1-2 15,-1-2-6-15,-1 1-1 0,3-1 0 0,-2 0 2 16,5 0 4-16,-5-1-3 0,4-2-2 16,-3 0 3-16,4-3-3 0,1 0 7 0,-1-1 4 15,-3-3 1-15,4 2 2 0,0-2-3 0,1 0 2 16,0-1 3-16,3 2 1 0,-1-4 1 0,6 1-2 16,-3 1-5-16,0-1-4 0,-2 0-3 0,4 1 0 15,-1-1 0-15,0 2-1 0,1-1-2 16,-2 0-4-16,3 1 0 0,1-1-5 0,1 2 3 15,0-1 3-15,2 0 0 0,0 0 5 0,4 1-4 16,-2 1-1-16,5-1-2 0,-1 2 0 16,2 0 1-16,1 0 2 0,2 1 4 0,3-1 3 15,2 1 0-15,1 1 0 0,1-1 2 0,3 5 0 16,2-2 2-16,0 1-2 0,0 0-5 0,-3 2-5 16,2 2 3-16,-3 1 1 0,0-1-1 15,0 4 2-15,0 0-2 0,-1-1-3 0,0 3 1 16,0 0 2-16,-1-1 0 0,1 1 5 0,0 2-1 15,-3 0 1-15,2-1 2 0,2 1 1 0,-1 0 3 16,3 0-1-16,-2 1-2 0,-1 1-1 16,1-2 0-16,-1 1-3 0,-2-1-1 0,3 0 1 15,-3-3-1-15,1-1 3 0,-2 0-2 0,0-4-2 16,-2 1-1-16,1-2 2 0,-1-2 4 0,-1 1 0 16,-3-2 0-16,-1-2-4 0,-2-1-1 0,-2 0-1 15,0-1 0-15,-2-1 1 0,-2-1 3 16,-1-2-1-16,-2 0 0 0,-3-1-4 0,-3-2 1 15,-3 0 1-15,-1-3 0 0,-1 2 2 16,-3-3-2-16,-2 1-3 0,0-1 0 0,-2-1 2 0,0 0 4 16,-1 1 4-16,0-1 2 0,0 0 1 15,0 0-5-15,0 0-2 0,0 0-4 0,0 0 3 16,0 0-3-16,0 0 1 0,0 0 4 0,0 0-3 16,0 0 6-16,0 0 1 0,0 0 0 15,0 0 2-15,0 0-4 0,0 0-2 0,0 0-2 16,0 0-3-16,0 0 2 0,0 0-2 0,0 0 1 15,0 0-2-15,0 0-2 0,0 0 1 0,0 0-2 16,0 0 2-16,0 0-2 0,0 0 0 16,0 0-2-16,0 0-1 0,0 0-3 0,0 0-3 15,0-1-25-15,0-2-29 0,-1-2-36 0,1-1-28 16,0-2-16-16,-1-2-25 0,0-1-19 0,-2-3-45 16,0 0-73-16,-4-1-75 0,2-1-44 15,-5 1-37-15,2 3 411 0,2 5 47 0</inkml:trace>
  <inkml:trace contextRef="#ctx0" brushRef="#br0" timeOffset="49225.5855">21339 9919 0 0,'0'0'0'0,"0"0"0"0,0 0 0 16,0 0 0-16,0 0 0 0,0 0 0 0,0 0 149 16,0 0-41-16,0 0-49 0,0 0-37 0,0 0-17 15,0 0 3-15,0 0 9 0,33-65 13 16,-16 65 9-16,2 0 12 0,2 3 10 0,1 3-3 15,0 0 2-15,2 3-9 0,2 0-10 0,-1 4-1 16,-1-1-8-16,-2 2 0 0,-2 2 3 0,-1-2 0 16,-1 4-1-16,-3-2-3 0,-2 1 9 15,-2 0 10-15,-1 2 10 0,-1-1 10 0,-3 0 1 16,-3 1-4-16,-1 2 2 0,0-1 7 0,-2 3 3 16,-4 4-2-16,-2 1-2 0,-6 2-12 0,-2 4-9 15,-4 4-7-15,-2 0-10 0,-4 2-4 0,-2 2-6 16,-1-2-1-16,-3-1-3 0,-4 0-3 15,3 0-1-15,-3 0-4 0,2-3 1 0,-6 1-3 16,1 1-7-16,-4 0-26 0,0-1-59 16,-3 2-95-16,2-1-134 0,-1 0-218 0,9-10-250 15,11-10 528-15</inkml:trace>
  <inkml:trace contextRef="#ctx0" brushRef="#br0" timeOffset="53758.0304">22416 10250 0 0,'0'0'0'0,"0"0"0"0,0 0 0 16,0 0 0-16,0 0 0 0,0 0 0 15,0 0 0-15,0 0 0 0,0 0 0 0,0 0 0 16,0 0 0-16,0 0 0 0,18-57 0 0,-18 54 0 15,0 0 122-15,0 0 38 0,0 1-22 16,-3 0-27-16,1 0-27 0,0 0-17 0,1 0-18 0,-1 1-9 16,-1-1-4-16,1 0-8 0,0 0 1 15,0 1-8-15,-2 0-5 0,2-2-2 0,-1 2-1 16,-1 0 7-16,1-1 0 0,-2 2 6 0,0 0-1 16,1-1-5-16,-2 1-2 0,0 0-10 0,-3 0-6 15,-1 0-4-15,-3 1-2 0,-3 6 2 16,-2-1 2-16,-1 1 1 15,-2 0 4-15,0 4 6 0,1 1 4 0,-3 3 3 0,1-1 3 0,-2 4-6 16,-2 0 0-16,-2 2 1 0,3 1-1 0,-4 4 0 16,3-1-2-16,0 1-6 0,3-1-3 0,3-1-1 15,4-2-3-15,4-3 1 0,2 0-1 16,1-3-4-16,4-1 1 0,1 0 0 0,1-1 0 16,3 0 1-16,0 0 0 0,0-1 1 15,4-1 3-15,2 0 5 0,3-2 11 0,4-1 14 16,2 0 10-16,1-2 2 0,5-2-5 0,3 2-8 15,3-1-9-15,3-1-4 0,1 2-4 16,0 0-5-16,-2 0-5 0,0 2-2 0,-5 0-3 0,-1 0-4 16,-4 2 1-16,-2 1-4 0,-3 0-2 0,-4 3-5 15,-2-3-6-15,-4 3-6 0,-2 0-1 16,-2 1 2-16,-3 1 6 0,-5 1 11 0,-2 2 10 16,-5 0 7-16,-2 0 4 0,-3 2 1 0,2-2 0 15,-2-2 6-15,-2 1 2 0,0-3 2 0,2-2 3 16,-1-1-4-16,-3-3 3 0,2 1-1 15,-1-1 0-15,2 0 0 0,0-2-6 0,4 2-1 16,-2-1 0-16,3-2-3 0,0-2 0 0,3 0-10 16,1-2-10-16,4-1-18 0,2-1-24 15,2 0-15-15,3 0-43 0,1 0-87 0,0-2-175 16,6-3-48-16,3-2-3 0,6-2 397 0,1-3 22 16,-1 3 0-16,-4 3 0 0</inkml:trace>
  <inkml:trace contextRef="#ctx0" brushRef="#br0" timeOffset="54571.6741">22733 10616 0 0,'0'0'0'0,"0"0"0"16,0 0 0-16,0 0 99 0,0 0 58 0,0 0-58 15,0 0-21-15,0 0-10 0,0 0-1 0,0 0 11 16,0 0-3-16,0 0-15 0,0 0-13 0,0 0-22 15,-136-8-9-15,112 25 1 0,2 1 0 16,2 2 4-16,-3 0-5 0,3 1-2 0,3 0-3 16,1 3-4-16,1-3-2 0,4 0-4 15,2-1-1-15,3-2-2 0,1-1 3 0,3-2 1 16,1-2-2-16,1-3 2 0,0-1-2 0,0-1 0 16,3-2 9-16,2-1 10 0,0-2 24 0,1-1 24 15,0-2 18-15,5 0 10 0,2-7-9 16,3-2-20-16,1-2-21 0,5-3-23 0,-1-1-17 15,0-3-18-15,4 0-16 0,-2 1-13 0,0 0-5 16,-3 2 4-16,-3 3 13 0,-3 2 9 0,0 3 6 16,-6 2-6-16,0 1-2 0,-4 2-14 0,-1 2-19 15,-2 0-27-15,1 0-18 0,-2 0 1 16,0 3 13-16,0 4 28 0,0 0 23 0,0 2 16 16,0 3 13-16,0-1 10 0,0 3-2 0,1-1 3 15,1 0 6-15,2-1 3 0,0-2 9 0,2-2 5 16,-1-2 8-16,4-2 3 0,-3-2 11 15,3-2 9-15,0 0 5 0,3-2 4 0,2-5-10 16,2-1-13-16,1-4-18 0,5-2-18 0,-1 0 1 16,0-3-7-16,3-1 4 0,-1-2 2 15,2 0-11-15,1-5-2 0,2-2-8 0,-1-5-6 16,0-1-1-16,1-2-7 0,-2-6-8 0,-1-1-9 16,-3-2 5-16,-1-1 7 0,3-3 15 0,-4 3 15 15,-3 1 8-15,1 3 7 0,-4 4 18 0,-3 4 28 16,-5 7 28-16,0 7 17 0,-2 2-3 15,-3 6-19-15,0 5-22 0,1 3-27 0,-2 1-45 16,0 2-80-16,0 0-86 0,0 3 4 0,-2 5 27 16,-1 3 75-16,0 5 84 0,-3-1 9 15,0 8 8-15,-3 1 3 0,0 3-8 0,1 3-9 16,-3 2-7-16,2 0-5 0,1 1 0 0,2 0 4 16,-1 1 0-16,2-3 2 0,1 1-5 0,3-3-4 15,1-4 0-15,0-1-1 0,0-1 5 16,1-1 1-16,-1-1 0 0,0-3-1 0,0-1 2 15,0-2 2-15,0-1 0 0,0-2 4 0,0-3 0 16,0-1 2-16,0-1 3 0,0-2-3 0,0 1 2 16,1-2-4-16,-1-1-3 0,0 3 0 15,1-1-4-15,1 2-3 0,-2-1-1 0,0 0-3 0,1 2 4 16,-1-1 0-16,0 1-1 0,0 1 1 16,1 1-2-16,-1-1 1 0,-1 1 0 0,0 0 3 15,-3 2 4-15,3-1 2 0,-3-2 2 0,1 3-2 16,1-1 5-16,-2 1 4 0,0 0 5 0,1 1-1 15,-1-1-25-15,1 1-46 0,0 1-88 16,-1 0-193-16,0-4-239 0,3-4 335 0</inkml:trace>
  <inkml:trace contextRef="#ctx0" brushRef="#br0" timeOffset="54858.6306">23010 10611 409 0,'0'0'76'0,"0"0"2"0,0 0 21 16,0 0 9-16,0 0-15 0,0 0-23 16,0 0-41-16,0 0-15 0,0 0 3 0,0 0 14 15,0 0 15-15,0 0 8 0,0 0 2 0,85-114-10 16,-70 110-5-16,-3-2-3 0,3-1-5 0,1 0 0 15,3 1-6-15,0-1-9 0,-1 0-5 16,0 0-8-16,0 0-3 0,2-1 0 0,0 2-5 16,4 0-7-16,1 0-23 0,-2 1-45 15,3 2-98-15,-4 3-157 0,0 0-121 0,-5 0 103 0,-8 0 351 16</inkml:trace>
  <inkml:trace contextRef="#ctx0" brushRef="#br0" timeOffset="55097.4003">23603 10508 0 0,'0'0'139'0,"0"0"44"16,0 0-123-16,0 0-99 0,0 0-17 16,0 0 46-16,0 0 80 0,0 0 7 0,0 0-9 15,0 0-14-15,-5 128-15 0,6-101-10 0,0 0 7 16,3 0 9-16,-3-1 4 0,1-2 2 0,-1-4-9 15,0-1-10-15,-1-4-12 0,0-3-19 0,0-1-40 16,0-3-80-16,0-2-137 0,0-3-152 16,0 0 340-16,0-3 68 0</inkml:trace>
  <inkml:trace contextRef="#ctx0" brushRef="#br0" timeOffset="55219.074">23828 10329 0 0,'0'0'0'16,"0"0"0"-16,0 0 0 0,0 0 0 0</inkml:trace>
  <inkml:trace contextRef="#ctx0" brushRef="#br0" timeOffset="55513.691">24026 10420 401 0,'0'0'46'16,"0"0"9"-16,0 0 24 0,0 0-11 15,-115 49-15-15,98-39-23 0,6 0-20 0,1 0-7 16,5-1-4-16,3-1-3 0,0 1 1 0,2 1 2 16,2 1 2-16,-2 0 3 0,5 0 4 15,0 1 5-15,3 1 0 0,1-1 1 0,1 1-2 16,1 1-5-16,-1-2 0 0,-1 1-2 0,2-1-3 15,-5 0-1-15,-1 0-1 0,2-1 2 0,-5 1 0 16,-2 0 0-16,0-1 4 0,0 1 1 0,-1-1 6 16,-7 2 8-16,-2 2 12 0,-4 1 11 15,-4-1 8-15,-2 2-2 0,-3-1-9 0,-3 0-16 16,4 0-31-16,1-2-44 0,1-2-75 16,4-4-128-16,2-2-141 0,7-2 101 0,3-3 293 0</inkml:trace>
  <inkml:trace contextRef="#ctx0" brushRef="#br0" timeOffset="57124.0736">24208 10360 1558 0,'0'0'-90'0,"0"0"-154"16,0 0-30-16,0 0-7 0,0 0 107 0,0 0 148 15,0 0 46-15,0 0 23 0,2 145 20 0,0-102 11 16,-4 5-4-16,-1 0-2 0,-4 8-7 16,-1 0-5-16,-7 3-3 0,3 1-8 0,-6 2 6 15,0-1-11-15,1-1-7 0,1 0-1 0,3-6-12 16,1-3 1-16,1-2 0 0,6-4 0 16,0-6 2-16,5-6 3 0,0-3 0 0,1-6 2 0,4-3 4 15,4-4 5-15,1-4 5 0,1-3 3 16,1-3-10-16,4-3-11 0,-2-4-15 0,4 0-14 15,-2-6-4-15,0-5-12 0,3-6-3 0,-6 0-6 16,5-9-20-16,-1-4-6 0,-3-5-12 0,-3-4-5 16,3 1 16-16,-7-4 14 0,1 0 26 15,-7 2 21-15,0 3 14 0,-2 2 6 0,-1 4 1 16,-7 3 1-16,-3 1 2 0,-1 2 2 0,-3 2 0 16,0 1 3-16,-1 2 0 0,0 0 8 0,-2 0 9 15,6 3 6-15,-1 0 10 0,1 2-4 16,5 2-5-16,-1 3-4 0,3 2-12 0,4 1-3 15,2 2-7-15,0 0-30 0,3-1-22 0,8 1-16 16,3-3-7-16,3 1 14 0,3-1 9 0,4-1 7 16,1 0 3-16,1-1 0 0,-1 2 5 15,3-1-2-15,-5 2 2 0,4 2 1 0,-4-4-2 16,-3 2 2-16,1 1 0 0,-1 0-1 0,-7 1 3 16,4 2-4-16,-7 1-6 0,-2 1-8 15,-5 1-11-15,2 0-11 0,-4 0-12 0,1 0-9 16,-2 5-8-16,0 0-3 0,0 1 3 0,0 2 14 15,-6 3 19-15,3 2 17 0,-4 4 14 16,3-1 8-16,1 1 0 0,0-2 3 0,2 0 3 16,1-3 0-16,0 1 3 0,1-4-4 0,1 0 1 0,1-1 2 15,0-1 1-15,-2-3 6 0,3 0 5 16,1-2 3-16,0 0 3 0,1-2 5 0,3 0 3 16,1 0-3-16,1-3-2 0,4-3-13 0,1-2-14 15,0-2-13-15,2-3-17 0,-1 1-13 16,3-4-9-16,-3 2-11 0,-2-2 4 0,2 3 9 15,-5 1 12-15,-3 1 17 0,2 0 6 0,-3 4 10 16,-5 3 3-16,1 1-1 0,-2 1 4 0,-1 2-6 16,-1 0-11-16,0 0-22 0,0 0-42 15,0 0-19-15,0 0 7 0,0 3 21 0,0 2 40 16,0 0 19-16,0 1 1 0,0 2 2 0,1-1 6 16,0 1 0-16,3 0 2 0,0 0 4 15,-1 0-3-15,1 0 8 0,1-1 2 0,0 1 2 16,0-1 4-16,3-1 0 0,-3 1 1 0,3-2-2 15,2-1 0-15,0 0 4 0,0-2 8 0,0-1 9 16,1-1 6-16,-1 0 4 0,0-1 2 0,0-2-1 16,-2-1 0-16,-3-2-7 0,2 0-5 15,-3-1-5-15,1 0-12 0,-3-2-4 0,-2 2-7 0,0 0-2 16,0 0 5-16,0 1-1 0,-1 1-3 16,-4 2-5-16,1 0-12 0,0 3-6 0,-3 0-14 15,0 0-5-15,-2 5 4 0,-1 2 5 0,0 3 13 16,0 0 7-16,2 3 0 0,-1 1-1 15,1 0 0-15,2-2 3 0,2 2 2 0,2-1 7 16,1-3 4-16,1-2 6 0,0-1 11 0,3-3 5 16,1 0 5-16,3-2 5 0,-1-1 1 0,-1-1 6 15,3 0 1-15,3-7-5 0,0-1-9 16,4-2-15-16,-1-4-15 0,-3-3-10 0,3-1-5 16,0-4-3-16,-1 0 0 0,-2-2-3 0,2-2-10 15,1-1-17-15,-2-3-16 0,-1-3-22 16,-1-4-7-16,0-3 11 0,1 0 14 0,-1-2 24 15,-2 1 16-15,-1 0 13 0,-2 1 10 0,-3 1 5 16,2 5 18-16,-4 3 19 0,0 5 36 0,-2 3 39 16,2 8 16-16,0 3-10 0,-3 5-28 0,2 4-68 15,0 3-121-15,-1 0-58 0,1 6-21 16,-2 5 27-16,0 5 91 0,2 5 43 0,-1 3 13 16,0 4 3-16,-3 5-4 0,4 2 4 0,-4 1 1 15,2 0-3-15,1-2 7 0,2 1-1 0,-1-3 1 16,1-2 4-16,0-1-1 0,0-5 1 0,1-1 0 15,-1-2-2-15,1-4-2 0,2-3 1 16,0-2 2-16,-2-6 9 0,0-1 13 0,-1-3 38 16,1-2 43-16,-1 0 37 0,0 0 24 0,1 0-25 15,2-3-48-15,1-3-47 0,-2-4-39 16,5-3-18-16,-1-1 5 0,1-5 3 0,1-1-2 16,1-3-4-16,1-2-7 0,-2-1-4 0,2 0 3 15,-2 0 3-15,1 6 3 0,-1 1 4 0,-3 5-3 16,2 2-3-16,-3 6-12 0,1 1-12 15,0 2-11-15,0 3-7 0,0 0 0 0,2 0 3 16,0 5 7-16,-4 1 3 0,4 4 8 0,-5 0 4 16,4 2 0-16,-2 4 4 0,-2-1 4 0,1 1 2 15,-1 1 3-15,0 2 3 0,-2-2 3 16,1 1 0-16,0 0 0 0,0-2 0 0,2-3 1 0,0-1 9 16,0-1 5-16,1-4 2 0,0-1 1 15,-1-4-3-15,-1 1 1 0,2-2 5 0,-2 0 3 16,-1-1 15-16,-1 0 16 0,1 0 21 0,-1 0 23 15,1-1 13-15,2-3-22 0,1-3-26 16,-1-3-31-16,4-4-29 0,1-2 2 0,-3-2-1 16,4-2-2-16,-2-3 1 0,-1-1-1 0,1 0-1 15,1 1 3-15,-2 1-3 0,0 4 1 0,-1 4-1 16,0 3-4-16,-2 2-3 0,1 6-9 16,-2 1-15-16,0 0-14 0,0 2-11 15,3 0-3-15,-2 2 7 0,0 3 5 0,3 4 3 0,-4 0 4 16,3 2 4-16,-2 3 7 0,-2 2 9 15,1-1 8-15,0 1 7 0,0 1 5 0,-1-1 3 16,0-1 1-16,0-1 2 0,0-1 0 16,-1-3 1-16,5-1-4 0,-3-3-13 0,-1-1-20 0,-1-2-41 15,0 0-46-15,0-3-53 0,0 0-100 0,-8 0-142 16,2 0-148-16,0-2 277 0,0 0 281 0</inkml:trace>
  <inkml:trace contextRef="#ctx0" brushRef="#br0" timeOffset="57286.5699">25123 10323 0 0,'0'0'281'0,"0"0"143"16,0 0-12-16,0 0-82 0,0 0-118 0,0 0-50 15,0 0-44-15,0 0-44 0,0 0-31 0,0 0-34 16,-57-118-32-16,63 116-14 0,3 0-15 16,1 1-13-16,1 1-41 0,2 0-120 0,2 3-171 15,-1 2-156-15,-4 1-53 0,-1-1 606 0</inkml:trace>
  <inkml:trace contextRef="#ctx0" brushRef="#br0" timeOffset="59078.3953">2185 17352 0 0,'0'0'0'0,"0"0"0"15,0 0 0-15,0 0 0 0,0 0 0 16,0 0 0-16,0 0 0 0,129-96 0 0,-103 89 0 16,7-1 0-16,2 0 0 0,4-1 0 0,-3 0 0 15,8-1 0-15,1-1 0 0,2-2 0 0,4 0 0 16,2-3 0-16,3 2 0 0,2-2 19 0,4-1 46 16,4 2 7-16,4-3 1 0,1 1-4 15,3 0-3-15,5-1-8 0,5 0 3 0,4 3-2 16,6-2-3-16,5 2-1 0,6-3-5 0,6 4-3 15,4-1-1-15,8 0 0 0,6-1-2 0,5 3-3 16,7-1-6-16,3 1-6 0,6 0-3 16,4 2-4-16,7 0 2 0,3-1-2 0,6-1-1 15,4 1-1-15,5-2-1 0,6-1 0 0,3-2 4 16,8-3-1-16,5-2-1 0,5-3 1 16,3-4-5-16,6-3 3 0,3-5-1 0,5-3-6 15,1 0 3-15,3-2-4 0,5 1-3 0,-1-4 4 16,6 3-3-16,-1-3 2 0,4 3 5 0,1 0-6 15,3 1 2-15,2 4-5 0,0 2-4 16,3 2 9-16,0 4 11 0,3 3 16 0,-2 2 11 16,2 3 4-16,1 3-4 0,3 2-3 0,4 0-4 15,1-2-5-15,5-1 0 0,1-1-6 0,7-4-3 16,1-1 0-16,6-1 3 0,-1 1 1 16,4 1 3-16,-4 1-7 0,1 0-5 0,1 1-4 0,-2 1-1 15,0 0-1-15,-2 2 0 0,0 1 0 16,-3-1-7-16,-1 0 0 0,-3 3-3 15,-3-2-4-15,-4 2 3 0,1 2 0 0,-8 1-1 0,2 2 1 16,-6-1-4-16,-6 3 3 0,-4-2 0 16,-1 2 2-16,-5-2 6 0,0 1-5 0,0-2 2 15,-5 0-4-15,-6 2 1 0,-7-1 0 0,-9 1 0 16,-7 1 1-16,-7-1-2 0,-3 3-1 0,-9-1-4 16,-7 0-1-16,-5 3 1 0,-8-1 1 0,-4 2 3 15,-8 0-1-15,-4-1-3 0,-5 0 0 16,-7 0 1-16,-4 0-1 0,-8 0 1 0,-7 1-3 15,-3-3 0-15,-5 0 0 0,-4-2 1 0,-4 0 4 16,-6-3 2-16,-9 1 1 0,-7 0 0 16,-7 0-3-16,-7 1 1 0,-6-2 1 0,-5 0 1 15,-8 2 3-15,-2 0-1 0,-8 0 0 0,-7 2-4 16,-7 1 4-16,-7 0-1 0,-4 3 1 16,-5 1 4-16,-2 2-4 0,-2 0 0 0,-2 1-4 15,0 0-5-15,0 0 2 0,0 0-4 0,0 0-2 16,0 0-5-16,0 0-14 0,-2 0-9 0,-1 0-18 15,-2 0 3-15,-11 6-3 0,-5 3-47 0,-9 5-80 16,-11 5-160-16,8-4-294 0,6-3-561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6:07:50.9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15737 2670 0 0,'0'0'0'0,"0"0"0"16,0 0 0-16,0 0 0 0,0 0 0 0,0 0 0 0,0 0 0 15,0 0 0-15,0 0 0 0,0 0 0 0,0 0 0 16,0 0 58-16,-2 0 128 0,2 0-11 16,0 0-2-16,0 0-4 0,0 0-5 0,0 0-17 15,0 0-22-15,0 0-27 0,2 0-26 0,-2 0-21 16,1 0-17-16,-1 0-11 0,1 0-11 15,-1 0-6-15,2 0-3 0,-1 0-1 0,5-2-7 16,6-4 12-16,6-1-3 16,7-2-3-16,1 1 6 0,2-2-11 0,0 2 0 0,1 1-1 15,-3 2-3-15,0-1-2 0,-1 3 1 0,3-2 2 16,4 3 5-16,0-2 3 0,2-1-3 16,-1 2-7-16,3 0 11 0,-1-1 21 0,4-2 2 0,2-1 15 15,4 0-9-15,0 0-20 0,-1-1 0 0,0 0 2 16,2-1 4-16,-4 1 6 0,5-2 8 15,-3-1-11-15,4-1 7 0,0-1-7 0,2 1 0 0,-2 0-1 16,1-1-13-16,-5 3-14 0,-1 2-1 16,-3 1 3-16,-1 1 7 0,-3-2 5 0,0 2 0 15,-2-1 3-15,-3 0-7 16,-1 1 10-16,-3-1-6 0,-3 1-4 0,-3 0 2 0,-4 4-4 16,-4-1-1-16,-4 2-3 0,-5 0 0 15,2 1-3-15,-4 0-5 0,-2 0-9 0,0 0-27 0,0 0-51 16,0 0-69-16,0 0-49 0,-1 1-20 15,-4 4-20-15,1 2-102 0,-5 3-24 0,3-2 383 16,1-2 0-16</inkml:trace>
  <inkml:trace contextRef="#ctx0" brushRef="#br0" timeOffset="5046.4766">3802 5498 0 0,'0'0'0'0,"0"0"0"15,0 0 0-15,0 0 0 0,0 0 0 0,0 0 0 0,0 0 0 16,0 0 0-16,0 0 0 0,0 0 0 16,0 0 0-16,0 0 0 0,0-2 0 0,0 2 0 0,2 0 0 15,2 0 0-15,-2 0 0 0,0 1 0 16,4-1 0-16,-3 1 0 0,3-1 0 0,0 0 0 15,2 0 0-15,-1 0 0 0,3 0 0 16,0 0 0-16,-3-1 0 0,3-1 0 0,4-1 0 16,-2 2 0-16,2-2 0 0,2 1 0 0,-1-2 0 15,2 2 0-15,4-1 0 0,-3-1 0 0,2 1 0 16,1-1 0-16,-1-1 0 0,2 1 0 16,5 0 0-16,-2 0 0 0,4-2 0 0,2-1 0 15,0 0 0-15,5-1 0 0,-3 2 0 0,2-4 0 16,2 1 0-16,3-3 0 0,-1 2 0 15,0-4 0-15,0 2 0 0,0-2 0 0,1 0 0 16,0 1 0-16,2-1 0 0,-2-1 0 0,1 0 0 16,0 1 0-16,3-3 0 0,-3 1 0 0,3-2 0 15,-2 1 0-15,7-3 0 0,-3 1 0 16,1 0 0-16,3-1 0 0,-2-1 0 0,2 2 34 16,-4 1 1-16,4-2 4 0,-2-1 2 0,1 3-2 15,-1-2 0-15,0-1-5 0,3 0-4 0,-2 2-1 16,1-1 6-16,1-1 3 0,0 3 1 15,2-2 1-15,-1-1-6 0,-2 3 1 0,3-3 3 0,-2 1 0 16,-1 0 1-16,-1-2-2 0,1-2-5 16,-2 2-3-16,-1-4 0 0,0 3 2 15,1-1 4-15,-2 0 2 0,3 1-3 0,-1 1-4 0,3-2-6 16,-2 0-1-16,2 0-3 0,0-1-1 0,-1 2-3 16,-1 1-4-16,1-2-1 0,-1 2-5 15,2 1 2-15,-3-2 0 0,2 1-1 0,1 0 2 16,-2-1-2-16,3 2-1 0,-1 0 0 15,0-1-2-15,0 1 1 0,0 0 0 0,-1-1-2 16,1 1 2-16,-2 1-3 0,0-1 3 0,0-2 1 16,-2 0 1-16,-1 1 2 0,-1-2-1 0,-1 1 5 15,-3 1 2-15,0 0 6 0,0 0-1 0,1 3-1 16,0-1 1-16,1 1-3 0,0 2 3 16,-2-3 1-16,-2 1-3 0,3 3-1 0,-5-2-2 15,-1 1-4-15,1 3-2 0,-4-1-4 0,-5 2-2 16,-5 2 0-16,-1 1 1 0,-1 3 5 15,-1-3 0-15,3 1 3 0,-4 1 2 0,0-2 1 16,-1 2-1-16,-5-1 0 0,1 3 1 0,-4 1-3 16,-1 0-1-16,-1 0-2 15,0 0-3-15,-2 2-2 0,0-1 0 0,2 2-2 0,-5-1 1 16,3 1-2-16,-3 1 4 0,0-1 1 0,0 2 1 16,-3-1 4-16,0 1-4 0,0 0 3 0,0 0 4 0,0 0 2 15,0 0 2-15,0 0-1 16,0 0 0-16,0 0-2 0,0 0-2 0,0 0-4 15,0 0-1-15,0 0 3 0,0 0-2 0,0 0-2 0,0 0-4 16,0 0-10-16,0 0-3 0,0 0-5 16,0 0-15-16,0 0-18 0,0 0-9 0,1 0-14 15,0 3-31-15,1 0-45 0,1 3-74 0,-2 4-104 16,-1-1-124-16,0 2 132 0,-5 0 317 16,3-6 0-16</inkml:trace>
  <inkml:trace contextRef="#ctx0" brushRef="#br0" timeOffset="6939.1871">4704 7363 0 0,'0'0'0'15,"0"0"0"-15,0 0 0 0,0 0 0 16,0 0 0-16,0 0 0 0,0 0 0 0,0 0 0 0,0 0 0 16,0 0 0-16,0 0 0 0,131-116 43 15,-107 101 59-15,4-2-11 0,0 2-2 0,3-2-6 16,0-2-12-16,0 2-5 0,2-1-11 0,1 1-8 15,3-2-7-15,2 3-7 0,3-3-3 0,0-1-4 16,6 2-1-16,-3-3-6 16,6 0-2-1,3-3-2-15,-1 1-2 0,5-1 1 0,0-4-2 0,4 0 2 0,2-1 0 16,1-3-4-16,6-1 1 0,0 1 1 16,0 1-2-16,0-1 4 0,3 0-8 0,-2-2 1 0,3 1-3 0,-2 2-2 15,0-2 6-15,1-1 0 0,1 3 3 16,1-3 1-16,0 4 0 0,-2-2 3 0,0 0 4 0,-1 0 3 15,1 0 1-15,-2 1 0 0,1-2-1 0,0-2-6 16,2-1 4-16,-1-1-1 0,-1-3 0 0,1 0 3 16,-1-1-6-16,-2 2-1 0,-2-1-6 15,0 0-1-15,-3-2 3 0,-1 2 0 0,-3 1 4 16,0-2-2-16,-1 4-1 16,-1-2 0-16,-4 0 1 0,-2 3 4 0,-3-2-2 0,-4 0 2 0,-1-1 1 15,-1-2 0-15,-3 0 3 0,-3-1 2 16,-3 3 4-16,-4 0 2 0,-2 1 1 0,-4 3 4 15,-2 2-3-15,-3 1 1 0,-5 1-3 16,-1 2 0-16,-3 3 0 0,0-1-5 0,-1 3 2 16,-4 1-4-16,1 2 3 0,-6 3 3 0,2 1 5 15,0 2 3-15,-4 1-3 0,0 2-2 0,0-1-10 16,0 0-6-16,-6 0 2 0,-2 0-8 16,2 1 4-16,-4-2 0 0,0 0-4 0,-1-2 0 0,0 1-4 15,-3-1-2-15,0-1-2 0,0 0-6 16,-4-1 5-16,0 1-2 0,0 1-1 0,-4-1 6 15,0 2-6-15,-1-2 1 0,-4 2-1 0,1 0-1 16,-4 0 0-16,-3 1-1 0,-2 0 0 16,-4-1-1-16,-2 1 1 0,-2 2 1 0,-2 1-2 15,-4 0 4-15,-2 1-5 0,-6 3 1 0,-2-2 0 16,-2 3-4-16,-1 1 6 0,-1 1-3 0,-5-1 3 16,0 4 1-16,-2 0-3 0,-2 1 3 0,-2 1 0 15,0 4-1-15,-6 0 1 0,0 3-1 16,-2-1-1-16,-1 3 1 0,-1 1 0 15,-4 1 1-15,-2 2 3 0,-2 1 2 0,-2 2-1 0,-4 0-1 16,1 2 0-16,-1 1-3 0,2 0 3 16,0 3 0-16,-1 0 1 15,-3 2 2-15,-3 1-1 0,0 3-1 0,-2-2 0 0,-2 1-2 0,2 2 3 16,-1-2 0-16,1 3 1 0,-3 1 0 16,5 0-2-16,0 2-1 0,1 0 0 0,3 1-2 0,4 1-1 15,-3 1 0-15,5 0-2 0,-1 3 0 0,3 1-1 16,-1 4 0-16,4-2 1 0,3 3-1 0,0-1 4 15,3 1 1-15,1 3 1 0,1-5 0 16,2 2-1-16,1 0-1 0,2 2-1 0,3 1 1 16,4 0-2-16,5 0-1 0,5-1-3 0,4-1-3 15,4-2-1-15,5 0-2 0,5 0-1 16,4 1 1-16,3-2-7 0,-2 1 0 0,6-1-2 16,5 0 0-16,2-1 7 0,3 2 0 0,2 1 5 15,5 0 4-15,2 1 3 0,2 0 5 16,2-1-1-16,1 2-1 0,4-2 0 0,2-2-1 15,-1 0 0-15,3 0 0 0,4-1 0 0,2-1 1 16,1-3-2-16,3-1 1 0,3-1-2 0,3-2 1 16,1 2-2-16,4-3 2 0,5 2 0 0,2 1 1 15,2-4 2-15,5 1 1 0,3-4 2 0,4 0 0 16,5-3-1-16,7-2 3 16,4-5 0-16,8-2-2 0,4-4 4 0,9-5-2 0,5 0 0 15,5-4 1-15,4-2-2 0,4-3 1 16,5 1-2-16,6-4 0 0,9-5 1 0,5-1-3 0,6-5 3 15,7-2-2-15,3-2 1 0,5-3 1 16,6-1-2-16,2-3 0 0,6-3 0 0,3-3-3 16,0-1 1-16,0-3 0 0,6-2 0 0,-4-4 1 15,1-1-1-15,1-2 0 0,-2-4 0 16,1-3 2-16,-4-3-2 0,-3-3 0 0,2-1-2 0,-2 0 0 16,2-1 0-16,-1-1 1 0,0-1 2 15,-3-1 1-15,2 0 3 0,-4-1-2 0,-6 0 0 16,-5-5-2-16,-7 0 5 0,-4-1 2 15,-9 0 0-15,-11-2 4 16,-7 0 2-16,-9-3 4 0,-8 2 4 0,-7-3 6 0,-5-4-2 0,-8 0 5 16,-8-5 3-16,-9 0 4 0,-8-2 11 15,-4 1 5-15,-10 3 11 0,-8 0 9 0,-5 1 0 0,-8 5-8 16,-7 1-6-16,-2 1-13 16,-10 4-5-16,-8 3 0 0,-6 3-12 0,-5 4 1 0,-11 3-10 15,-3 3-7-15,-8 0-2 0,-8 6-12 16,-4 3-2-16,-9 3-2 0,-7 5-4 0,-6 5-2 0,-8 6 0 15,-9 5-3-15,-5 5 0 0,-13 8-2 16,-4 8 2-16,-15 2 2 0,-4 12 1 0,-10 6 6 16,-9 6 2-16,-7 6 1 0,-13 7 1 0,-7 7-3 15,-12 11 3-15,-6 8-2 0,-9 9-7 16,-9 9-10-16,-4 11-24 0,-6 7-36 0,1 7-54 16,0 7-66-16,2 6-84 0,6 7-69 0,4 8-150 15,60-32-152-15,52-32 291 0</inkml:trace>
  <inkml:trace contextRef="#ctx0" brushRef="#br0" timeOffset="10662.8832">885 4230 0 0,'0'0'0'0,"0"0"0"0,0 0 0 0,0 0 0 15,0 0 0-15,0 0 0 0,0 0 0 0,0 0 0 0,0 0 0 16,0 0 0-16,0 0 0 0,0 0 0 15,-10-11 0-15,10 11 0 0,0 0 0 16,0 0 28-16,1 0 85 0,-1 0 4 0,0 0 3 16,0 0-4-16,1 0-8 0,-1 0-15 0,0 0-22 15,0 0-26-15,0 0-36 0,0 0-41 16,0 0-33-16,0 0-39 0,0 0-38 0,0 3-4 16,0 0 72-16,1 4 67 0,2 3 67 0,0 2 44 15,-2 2-34-15,1 2-19 0,1 0-17 0,1 3-15 16,-2 3-7-1,2-1 0-15,0 3-3 0,0 4 4 0,2 0 0 0,-3 0-2 16,4 2 1-16,-3 1-4 0,4 1 1 0,0 0 1 0,-4-1 6 16,3 1 5-16,-1-4 5 15,0-2-3-15,0-3-5 0,-1-3-5 0,2-3-6 16,-4-3 1-16,4-2-2 0,-4-5-3 0,1-2 1 0,-1-2-4 16,-1 0 7-16,-2-3 23 0,0 0 34 0,0 0 45 15,0 0 36-15,0 0 20 0,0 0 6 0,0 0-2 16,0 0-11-16,0-2-53 0,0-3-54 15,-2-5-64-15,-4-5-46 0,1-5 6 0,-3-3 8 0,0-5 23 16,2-3 9-16,-2-1 5 0,-2-5 3 0,1 3 2 16,-2-1 2-16,2 3 4 0,-1 2 3 15,-1 3 1-15,3 0 0 0,1 1 0 0,2 3-4 16,-4-2-4-16,4 2-6 0,1 0-4 16,2-1 0-16,2 0 1 0,-1-1 2 0,-1 1 1 0,2-2-2 15,2 0-2-15,0-2 0 0,4-1-1 16,1-2-2-16,1 2-2 0,2-1 0 0,1 2-4 15,3 1-6-15,1 0-2 0,1 0-4 0,0 3-5 16,1 4-1-16,-3 3 1 0,2 5-1 0,-4 1-1 16,3 2-3-16,-1 3-7 0,-2 2-8 15,2 3-7-15,-2 1-6 0,0 4 7 0,-1 6 16 16,1 3 17-16,-3 4 26 0,-3 6 16 16,-2 3 6-16,0 6 9 0,-4 1 0 0,0 3-3 15,-3 2 0-15,-5-1-2 0,1 1 0 0,-3-2-5 16,0-1-4-16,2-4 2 0,-1-4-3 0,0-3-2 15,3-4-2-15,1-6-5 0,1-4-6 16,1 0-1-16,2-5-6 0,1 0-6 0,0-3-8 16,0 1-8-16,3-2 7 0,2 0 12 0,4 0 17 15,3-1 17-15,1 0 5 0,5 0-3 0,0 0-5 0,4 0-4 16,-2 0-12-16,0 1-4 0,-1 6-11 16,-5 2-11-16,3 2 1 0,-7 4-2 0,-2 3 11 15,-4 4 5-15,-3 3 5 0,-1 4 9 0,-5 3-2 16,-7 5 7-16,-2 2 2 0,-7 4 0 15,0 2 2-15,-4 0 1 0,0-2-3 0,-4-4 0 16,6-4-2-16,-1-4 0 0,5-3-6 0,2-4-4 16,0-2-13-16,3-3-18 0,1-1-29 15,-1-4-61-15,3-2-111 0,4-3-146 0,0-2 11 16,3-3 367-16,1-4 0 0</inkml:trace>
  <inkml:trace contextRef="#ctx0" brushRef="#br0" timeOffset="11333.2189">1432 4267 0 0,'0'0'0'0,"0"0"0"0,0 0 0 0,0 0 0 16,0 0 0-16,0 0 0 0,0 0 0 0,0 0 0 15,0 0 0-15,0 0 0 0,0 0 21 0,0 0 20 16,133-15 18-16,-113 9 10 0,0 1 5 15,3-2 0-15,2-3-8 0,-1 0-5 0,-3-2 6 16,0-1-4-16,-1 1 9 0,-6-2 5 16,-3 0-9-16,-3 0-3 0,-2-1-4 0,-5 2-10 0,-1-1 3 15,0 0-6-15,-7-1-11 0,-2 4 0 16,-1-3-8-16,-4 5 3 0,1 0-11 16,-5 5-17-16,0 1-22 0,-1 3-29 15,-4 3-5-15,0 6 2 0,-5 4 15 16,4 4 16-16,-3 2 6 0,4 5 10 15,0 1-1-15,3 1 0 0,3 4-1 0,-1 1-7 0,6 0 1 0,-2 2-2 0,6-1 5 0,0-1 5 16,3 1 0-16,0-2 1 0,6-1-3 16,-1-2-2-16,4-3-3 0,3-5-1 15,2 0 6-15,4-3-1 0,-1-2 5 0,2-1-1 16,3-3 5-16,-1-4 8 0,4-1 12 16,2-5 14-16,2 0 7 0,1 0 5 0,4-8 2 15,1-5-3-15,1-4-6 0,1-5-7 0,2-3-6 16,2-5-10-16,-5-2-6 0,4-7-9 15,0-2-9-15,0-5-2 0,1-2-1 0,0-4 3 16,-1-3 1-16,1-1-2 0,-2-5-5 0,-3-3-6 0,-1-3-5 16,-3-2-4-16,-2-2-2 0,-2-2 2 0,-3 2 5 15,-5 2 10-15,-2 3 8 0,-7 3 12 16,-2 6 8-16,-4 6 15 0,-1 4 34 0,-6 6 47 16,-2 7 32-16,-1 6 15 0,2 7-6 0,2 7-33 15,-3 7-23-15,7 3-53 0,-1 4-101 16,2 0-96-16,-1 10-12 0,1 8 29 15,0 8 68-15,-2 10 79 0,0 9-3 0,0 6-2 16,3 5-2-16,0 6 6 0,0 5 3 0,1-1 1 16,6 0 1-16,2-5-5 0,2-6-3 0,1-3-3 15,3-7-4-15,0-2-4 0,-4-3-3 0,1-2-6 16,0-2-5-16,-4-3-12 0,1-3-20 0,0-1-32 16,-1-6-24-16,-1-5-38 0,-1-4-40 0,1-5-44 15,-4-4-49-15,1-5-16 0,0 0 105 0,-2-9 187 16,3-1 0-16,-2 4 0 0</inkml:trace>
  <inkml:trace contextRef="#ctx0" brushRef="#br0" timeOffset="11546.8559">2556 3449 0 0,'0'0'0'0,"0"0"0"0,0 0 0 0,0 0 0 0,0 0 0 0,0 0 0 15,0 0 0-15,0 0 0 0,0 0 0 0,0 0 0 16,0 0 0-16,0 0 0 0,0 0 0 0,0 0 0 15,87-19 0-15,-80 30 0 0,-5 3 0 16,0 4 0-16,-1 1 3 0,1 5 63 0,-2-1-1 16,0 4-3-16,2 0-7 0,-2 1-6 0,0 1 7 15,0-2-2-15,2 1-7 0,0-1-37 16,0 0-92-16,3-1-207 16,-2-5 193-16,-2-7 96 0</inkml:trace>
  <inkml:trace contextRef="#ctx0" brushRef="#br0" timeOffset="11858.6179">2617 3245 601 0,'0'0'16'0,"0"0"-2"15,0 0 16-15,0 0-4 0,0 0-27 0,0 0-39 0,0 0-33 16,0 0-8-16,0 0 11 0,0 0 22 0,0 0 22 16,0 0 13-16,0 0-3 0,0 0-14 15,79-90-22-15,-70 97-28 0,-1 1-24 0,0 0 51 16,2 2 53-16,-6 2 0 0,4-2 0 16,-3 3 0-16,2-1 0 0,1-1 0 0,1-1 0 15,1-2 0-15,1-2 0 0,1-3 0 0,1-1 0 16,2 1 0-16,-2-1 0 0,3 0 0 15,-1 1 0-15,-4-1 0 16,-3-1 0-16</inkml:trace>
  <inkml:trace contextRef="#ctx0" brushRef="#br0" timeOffset="12125.9294">3069 3271 0 0,'0'0'0'0,"0"0"0"0,0 0 0 0,0 0 0 0,0 0 0 0,0 0 0 0,0 0 0 16,0 0 0-16,0 0 0 0,0 0 0 0,0 0 0 15,0 0 0-15,0 0 22 0,40-121 59 16,-60 117-64-16,0 2-24 0,-4 2 12 0,-3-1 13 15,-3 7 36-15,-1 4 32 0,1 3 12 16,-1 2-7-16,1 1-10 0,2 5-22 0,2 0-20 16,2 3-11-16,3 1-12 0,4 2-7 15,1 2-3-15,-2 3-4 0,6 3-1 0,3 1-2 0,6 0 0 16,0-2 0-16,3-2 4 0,5-3 1 16,4-1 0-16,4-6-3 0,4-3-6 0,3-4 3 15,1-1 17-15,2-5 14 0,7 0 9 16,2-4 6-16,5-5-6 0,1 0-1 15,-2-5 5-15,4-6-11 0,-1-3-15 0,0-4-30 0,2-2-38 0,-2-3-45 16,2-1-69-16,-2-2-68 0,-2 1-87 16,1-1 207-16,-11 5 114 0,-11 9 0 0</inkml:trace>
  <inkml:trace contextRef="#ctx0" brushRef="#br0" timeOffset="12711.9417">3715 2646 0 0,'0'0'0'0,"0"0"0"0,0 0 0 0,0 0 0 0,0 0 134 15,0 0 112-15,0 0-78 0,0 0-99 16,0 0-143-16,0 0-213 0,0 0 31 0,0 0 256 0,0 0 0 15,0 0 0-15,-30-25 0 0,31 41 0 16,1 4 0-16,-1 5 0 0,-1 3 0 0,0 5 0 16,0 5 0-16,0 5 39 0,-3 6 70 0,-4 6 13 15,-1 5 5-15,1 7-15 0,-3 3-25 16,-3 4-35-16,8-1-10 0,-2 0-11 16,6-2-1-16,1-5 0 0,1-4-12 0,8-3 5 0,1-4 12 0,1-4 2 15,-1-4 0-15,3-5-7 0,-3-3-13 16,3-4-9-16,0-7-3 0,-2-2-5 15,2-7 4-15,3-7 5 0,-3-5 9 0,3-5 5 16,-2-2-12-16,2-9-8 0,-1-6-16 0,1-6-9 16,-1-5-3-16,0-5-7 0,-4-4 7 0,-1-4 10 15,-6 0 12-15,-2 0 11 0,-3 1 10 16,0 2 5-16,-9 4 24 0,-2 3 0 0,-5 3 7 16,0 3 3-16,-6 4-29 0,1 1 2 0,-2 3 3 0,-4 1 12 15,-1 2 25-15,-1 2 21 0,0 2-3 16,4 1 4-16,-2 3 3 0,9-1-15 0,-1-2-9 15,8 3-14-15,2-3-9 0,3 1 1 16,5 0-2-16,2-2-26 0,0-1-39 0,7-5-27 16,6-4-10-16,5-5 5 0,6-6 18 15,7-3 11-15,5-5 6 0,0-1 7 0,5-1 5 0,-2-1 0 16,1 2-5-16,3 2-5 0,1 0-10 0,-3 0-27 16,-1 5-27-16,-6 3-45 0,-3 1-62 15,-2 5-41-15,-6 4-41 0,1-1-50 0,-6 5-108 16,-4 2 259-16,-7 5 165 0</inkml:trace>
  <inkml:trace contextRef="#ctx0" brushRef="#br0" timeOffset="14027.4467">5120 2014 0 0,'0'0'0'0,"0"0"0"16,0 0 42-16,0 0 50 0,0 0-67 0,0 0-27 16,0 0-9-16,0 0 5 0,0 0 0 0,0 0 9 15,0 0 7-15,-124-7 2 0,106 25 7 16,-1 2-6-16,0 4 6 0,-1 3-5 0,4 0-1 15,-1 3 2-15,-2 2-5 0,6 2 2 0,-3-3 1 16,8-1-3-16,1-6-6 0,1-3-5 0,5-1-6 16,-1-5 5-16,2 0 7 0,0-3 0 15,0-3-6-15,2-2-7 0,-1-1-13 0,2-5-4 16,0 1 41-16,-1-2 68 0,-1 0 76 0,3-5 40 16,2-3-31-16,6-9-54 0,6-7-63 15,3-4-31-15,2-4 1 0,1-2-8 0,-2 3 5 16,-4 2-1-16,-4 0 0 0,-1 3-2 0,1 0-12 15,-4 5-3-15,-3 2-6 0,1 7-5 0,-3 3-11 16,-2 6-64-16,-2 2-113 0,0 1 11 16,0 2 19-16,4 5 71 0,-3 3 115 0,2 4-5 0,1 2-5 15,-4 7-5-15,1 0-1 0,-2 4 2 16,0 3 9-16,4 2 4 0,1-1 7 0,0 0 0 16,7-3-10-16,0-7-9 0,2-4-4 15,5-7 10-15,2-4 28 0,-2-5 24 0,0-1 19 16,1-5 13-16,-2-7-4 0,-2-7-7 0,2-2-17 15,-1-6-17-15,-3-3-19 0,0-2-8 0,-1-4-7 16,-2-3-5-16,-4-1 4 0,-1-4-2 0,-2 0 0 16,0 0 1-16,-2-4-13 0,-2 0-3 15,2-1-6-15,0-1 0 0,-2 0 5 0,-2 2-3 16,2 4 9-16,0 1 4 0,-3 9 33 0,0 6 37 16,-1 8 16-16,2 6 21 0,2 8-38 0,-1 2-83 15,1 4-103-15,0 0-160 0,0 4 8 16,0 4 62-16,0 7 89 0,1 7 139 15,5 7-3-15,-2 5-3 0,4 5-5 0,-4 3 1 16,5 2 7-16,-1-3-1 0,4 0 5 0,-1-6-7 0,5-3-7 16,-2-4 1-16,4-5-7 0,-6-5-2 0,2-3-8 15,-1-3-10-15,-5-4 0 0,-1-4 8 16,1-1 20-16,-5-3 26 0,2 0 20 16,-2-4 4-16,1-2-9 0,2-2-17 0,3-2-23 0,-3 1-13 15,0 0-11-15,3 2-13 0,0 0-14 0,-1 4-17 16,-1 2-20-16,0 1-12 0,3 0 0 15,-2 4 19-15,-2 6 30 0,1 6 28 0,-2 4 22 16,-1 1-1-16,-3 5-6 0,-1 3-1 0,0 5-2 16,-9 1 7-16,1 2 5 0,-4 0 3 15,0 2 1-15,0-6 1 0,-1-3 1 0,1-2-7 0,2-5-4 16,0-5 0-16,3-3-1 0,0-6 12 16,4-4 19-16,0-2 26 0,1-2 30 0,1-1 14 15,1 0 0-15,0-1-96 16,0-6-78-16,0-3-79 0,6-6-54 0,1-5 41 0,5-5 10 0,4-4 12 15,4-3-9-15,2-5-4 0,2 0 21 16,-2-1 31-16,0-1 37 0,-2 1 27 0,-1 1 11 16,-3 2 9-16,1 2 13 0,-2 3 26 0,-1 3 45 15,-3 4 50-15,-1 4 42 0,-2 6 18 0,-5 2 3 16,2 6-34-16,-3 3-61 0,-2 3-78 16,0 0-97-16,1 0-98 0,-1 1 46 15,2 6 39-15,0 3 60 0,1 1 83 0,0 4-28 0,2 2 4 16,-2 5 6-16,-1 2 7 0,-1 2 6 0,0 1-3 15,0-1 1-15,2-1-10 0,0-3-4 16,0 0-4-16,1-2-7 0,1-3-6 0,0-1-11 16,0-2-22-16,-2-3-39 0,3-2-49 15,-3-4-83-15,3-1-122 0,-3-3-54 0,1 0 368 16,-1-1 0-16</inkml:trace>
  <inkml:trace contextRef="#ctx0" brushRef="#br0" timeOffset="14585.2204">6090 1069 0 0,'0'0'0'0,"0"0"0"16,0 0 2-16,0 0 353 0,0 0-61 0,0 0-25 15,0 0-42-15,0 0-90 0,0 0-116 16,0 0-155-16,0 0-162 0,0 0 58 0,0 0 70 16,0 0 110-16,3-70 139 0,-1 86-29 0,0 6-8 15,4 8-4-15,-2 15 19 0,5 13-8 0,-2 13 0 16,-2 2-4-16,1-6-4 0,-3-6 2 15,4-6 3-15,-3-1-6 16,2-3-15-16,-2 0 1 0,3-5-2 0,1-3-3 0,-2-2 2 16,2-2-2-16,-3-3-10 0,1-2 1 0,2-1-3 0,-5-3 10 15,3 2-4-15,-2-4 0 0,2-1-5 0,-2-1-5 16,-1-2 1-16,2-2-4 0,-2-3-6 16,2-1-19-16,-1-4-25 0,-1-4-41 0,1-1-48 15,-1-4-64-15,-2-3-63 0,5-2-24 0,-3-1 34 16,-2-5 252-16,2 2 0 0</inkml:trace>
  <inkml:trace contextRef="#ctx0" brushRef="#br0" timeOffset="14785.3412">6385 1539 0 0,'0'0'28'0,"0"0"182"16,0 0-48-16,0 0-154 0,0 0-89 15,0 0-37-15,0 0 51 0,0 0 102 0,0 0 3 16,0 0 16-16,0 0-5 0,65 127 10 15,-56-90 1-15,1 1-4 0,-1 1 12 0,-3-2 0 0,5 1-9 16,-5-4-16-16,2 0-29 0,1-5-41 16,0-4-42-16,0-3-64 0,0-4-128 0,2-4 6 15,-5-4 255-15,-2-5 0 0</inkml:trace>
  <inkml:trace contextRef="#ctx0" brushRef="#br0" timeOffset="15482.8644">6618 965 983 0,'0'0'57'16,"0"0"14"-16,0 0 24 0,0 0 13 16,0 0-49-16,0 0-102 0,0 0-174 0,0 0-78 15,0 0 20-15,0 0 74 0,0 0 144 0,0 0 60 16,0 0 14-16,0 0 8 0,22-13 7 0,-10 32 12 15,2 2-11-15,-4 7-1 0,0 0 4 0,3 2-19 16,-2 11 9-16,6 5-12 0,-3 4-17 16,3 2 5-16,-3-9-9 0,-1-6 4 15,-1-2 8-15,-2-2-1 0,2-1 1 0,-2 1 1 16,2-1-3-16,3-3 1 0,-2 0 1 0,1 0 3 16,2-3 3-16,1-2-3 0,0-2-1 0,2-6-5 0,-3-3 11 15,1-4 16-15,1-4 15 16,-3-4 17-16,-2-1 0 0,2 2 6 0,-1-7 3 0,0-6 5 15,2-3-4-15,-1-6-13 0,1-3-26 0,-1-6-22 16,-1-2-18-16,0-6-7 16,0-1-16-16,0-6-18 0,-3 6-9 0,-1 0-2 0,-1 5 21 15,-5 4 20-15,2-1 17 0,-1 0-1 0,1 4 5 16,-2-1 12-16,2 4 7 0,-2 3 10 16,-3 4-42-16,2 7-115 0,-3 4-89 15,1 4 6-15,0 1 46 0,1 4 115 0,0 5 77 0,0 5-1 16,3 9-7-16,0 8-17 0,5 8 0 0,0 2-5 15,4-6-8-15,1-4 19 16,2-4 6-16,2-3-1 0,1-3 11 0,0-1-12 16,0-2-5-16,-2-3-1 0,0-2-6 0,0-3 19 15,-3-4 24-15,2-2 21 0,-5-4 37 0,3 0 23 0,-1-7 0 16,2-4-6-16,-1-4-24 0,3-4-32 16,1-5-17-16,-1-2-9 0,0-2-6 0,-3 2-3 15,-1 1-4-15,-3 3 0 0,-2 2-4 0,2-4-4 16,-1 2-12-16,1-4-9 0,0 1-6 0,1 1-4 15,-4 1 5-15,2 5-13 0,-2 1-8 0,-1 6-25 16,-3 2-63-16,1 5 22 0,0 2 6 0,0 2 29 16,-1 4 66-16,1 5-2 0,0 5 12 15,3 10 9-15,1 12 6 0,0 10-5 0,-2 8 2 16,1 0 3-16,-6-1 3 0,-1 0 10 0,2-1-5 16,-2-2-4-16,0-1-1 0,1-3-8 15,-1-6-3-15,-1-4-7 0,0-2-15 16,0-5-20-16,-5-4-24 0,-4 0-32 0,1-4-34 0,-4-3-32 0,-3-3-60 15,0-4-138-15,-3-1-25 0,5-5 365 16,4-1 0-16</inkml:trace>
  <inkml:trace contextRef="#ctx0" brushRef="#br0" timeOffset="15686.9708">6933 1142 1758 0,'0'0'13'0,"0"0"-11"0,0 0-16 0,0 0-21 0,0 0-30 0,0 0-4 16,0 0 11-16,0 0 21 0,65-126 25 15,-29 115 7-15,4-2-7 0,6 1-22 0,5 3-57 16,4 0-93-16,2 2-170 0,-14 3-255 0,-14 2 415 0</inkml:trace>
  <inkml:trace contextRef="#ctx0" brushRef="#br0" timeOffset="16111.211">5213 2921 712 0,'0'0'-59'0,"0"0"14"0,0 0 15 0,0 0 67 16,0 0 95-16,0 0-8 0,153-80 5 15,-101 53-5-15,7-2-18 0,6-1-13 0,3-3-21 0,10-1-10 16,2-1-7-16,5-2 0 15,7-2-1-15,0-3-4 0,5-2-1 16,-2-4-2-16,5-2-3 0,0 0 5 16,1-2 10-16,1 3 83 0,0 1 16 0,-1-1-18 0,0 2 2 15,-1 2-92-15,-1-1-31 0,-3 4 8 0,-3 5-23 0,-6 3-4 0,-8 5 3 16,-9 4-4-16,-11 6-1 0,-8 1 0 16,-9 7 0-16,-8 0-4 0,-10 3-12 15,-8 5-29-15,-6 2-59 0,-6 1-70 0,-4 0-43 16,-2 0 2-16,-9 6 53 0,-6 4 32 0,-8 6-20 0,-8 6-104 15,-11 3-271-15,9-3-50 0,11-7 577 16</inkml:trace>
  <inkml:trace contextRef="#ctx0" brushRef="#br0" timeOffset="17526.0029">854 6910 0 0,'0'0'0'0,"0"0"0"0,0 0 0 0,0 0 0 16,0 0 0-16,0 0 0 0,0 0 0 0,0 0 0 15,0 0 170-15,0 0 147 0,0 0 3 0,0 0-4 16,0 0-18-16,0 0-97 0,-10 2-73 0,0-7-70 16,0-1-56-16,-6-5 24 0,1-4-6 0,-4-6-5 15,1-4-8-15,-1-5-10 0,-1-4 4 16,-2-2 1-16,0-5 3 0,0-2 7 0,2-2-5 15,-1-3-3-15,1-2-2 16,2-2-6-16,4-1 1 0,0-1-3 0,3 2 1 16,4-4-1-16,4 0 2 0,3 1-4 0,0 1-9 15,6 4 6-15,2 2 2 0,4 12 1 0,-2 7 5 0,-2 11-23 16,-2 7-66-16,-2 9-21 0,-1 2 5 0,-1 6 19 16,-2 7 68-16,0 7 25 0,0 11 3 15,-5 9 2-15,-7 12 11 0,-4 10-6 16,-4 11-1-16,-3 7-4 0,-3 8-11 0,-1 3 7 0,-1 4 0 15,1 2 1-15,2-3 1 0,3-5-2 16,-1-11-2-16,7-9 0 0,2-13-1 0,2-10-3 16,2-9 2-16,2-8-1 0,4-3-2 0,0-8-2 15,0-3-3-15,4-5-6 0,0-2-4 0,9-5-2 16,-2-3 12-16,5 0 14 0,2-8 21 16,5-7 19-16,5-7 6 0,6-9-4 0,6-7-8 15,7-9-10-15,2-4-11 0,6-4-5 16,3-4-3-16,-3 1-5 0,2 4-1 0,-4 7-7 0,-6 8-17 15,-4 9-23-15,-5 7-36 0,-4 5-29 16,-3 1-28-16,-1 5-34 0,-2-1-31 0,-4 5-60 16,0 1-100-16,-4 4-11 0,-6 2 370 0,-4 0 0 15</inkml:trace>
  <inkml:trace contextRef="#ctx0" brushRef="#br0" timeOffset="18366.1229">1101 5770 0 0,'0'0'0'0,"0"0"0"0,0 0 0 16,0 0 0-16,0 0 0 0,0 0 0 15,0 0 0-15,0 0 0 0,0 0 0 0,0 0 0 0,0 0 0 16,0 0 0-16,0 0 0 0,0 0 0 15,-8 14 0-15,13 5 0 0,1 7 0 16,0 1 0-16,2 6 0 0,2 1 0 0,-3 2 0 16,2 2 27-16,-3 0 8 0,3-1-5 0,-1 3-1 15,-4-5-3-15,3-1-2 0,-1-6 2 16,0-4-2-16,-2-5-1 0,-2-4 6 16,1-2 3-16,-3-5 15 0,1-4 63 0,-1-1 92 0,0-3 92 0,0 0-29 15,-4-3-59-15,-2-8-93 0,0-2-109 16,-6-5 9-16,4-7-11 0,-2-7-12 15,-4-7 1-15,3-5 7 0,-5-7 0 16,3-2-3-16,0-4 1 0,2-6-7 0,-1 1 2 0,4-2 3 16,-1-1 4-16,4 2-3 0,0 5 1 0,4 2-5 15,1 2-4-15,0 2 1 0,4 4-8 0,5 5 0 16,6 6-2-16,-1 6-8 0,6 7-7 16,-2 5-10-16,4 8-18 0,-2 5-5 0,-1 6-5 0,2 0 1 15,-4 9 17-15,-1 3 19 16,0 5 28-16,-3 5 25 0,-6 6 15 0,-1 4-1 0,0 4-4 15,-6 2-2-15,-2 4-2 0,-6 0 0 0,-4-2 1 0,-4 1-6 16,0-1-1-16,-4-3-4 0,0 0 1 16,-4-3-2-16,3-3 2 0,0-2 6 15,3-3-2-15,1-1 3 0,1-1-6 0,4 1-7 16,0-3-1-16,4-1-3 0,-1-1-3 16,7-4-4-16,0-2-4 0,2-1-9 0,0-3 2 15,7-1 1-15,3 1 5 0,0-3 4 0,6-3 10 16,0-2 13-16,6-2 7 0,3 0-2 0,4-8-30 15,1-3-66-15,2-3-82 0,0-4-88 0,3-1-118 16,-1-4-15-16,-11 7 377 0,-7 5 0 16</inkml:trace>
  <inkml:trace contextRef="#ctx0" brushRef="#br0" timeOffset="20145.9068">1467 5657 0 0,'0'0'0'0,"0"0"136"0,0 0 170 0,0 0-101 15,0 0-81-15,0 0-79 0,0 0-86 0,0 0-73 16,0 0-13-16,0 0 36 0,0 0 55 16,0 0 72-16,0 0 39 0,10 0 19 15,2 0 21-15,1-1 12 0,-1-6 4 0,5-2-10 0,2-4-23 0,2-2-20 16,2-2-22-16,0-1-14 0,-2-1-6 16,1 1-2-16,0 1-3 0,-2-2 0 0,-3 3-2 15,-1-2 3-15,-3 0 4 0,-3 3 3 16,-4 1 2-1,1 1-2-15,-3 0-1 0,-1 2 7 0,-4 2 7 16,1 3 7-16,-5 1-1 0,1 3-20 0,-6 1-24 16,-1 1-23-16,-4 0-17 0,-3 4-7 15,-1 6 0-15,-2 4 1 0,-4 4 4 0,3 1 4 0,1 2 1 0,0 1 1 16,1-1-2-16,2 3-4 0,4 1 2 0,-3 1 4 16,5 4 4-16,-1-4 8 0,4 4 1 0,1-5-1 15,1-1 3-15,5-4-9 0,1-3-5 0,2-2 0 0,1-4-5 16,5-3 0-16,2 0 0 0,2-3-1 15,1-2 9-15,5-3 16 0,0 0 16 0,6-7 8 16,0-4-6-16,6-7-15 0,1-6-18 16,2-3-13-16,1-4-7 0,0-4 1 0,1 1 6 15,-3-3 4-15,0 0 3 0,0 1-6 0,-2 1-10 16,-2-1-13-16,0 1-12 0,-4 2 5 16,-1 1 11-16,-4 3 18 0,-1 3 19 0,-5 4 7 0,-3 2 8 15,-2 4 8-15,-5 5 17 0,-2 1 15 16,0 5 6-16,-2 1-14 0,-5 3-38 15,-1 1-28-15,-1 1-22 0,-4 5 0 0,-1 5 15 0,-4 1 10 16,-2 4 11-16,-1 2 10 0,0 0 3 0,-1 1 3 16,0 2 1-16,4 0 3 0,-1-3 6 0,1 1 3 15,6-3 4-15,2-4-2 0,1-1-2 16,3-3-2-16,1-3-2 0,2-1-2 16,-2 0-6-16,3-1 0 0,2-2-1 0,-1 1 1 15,1-1 13-15,0-1 6 0,0 0 5 0,0 0-3 0,0 0-18 16,1 0-21-16,-1 0-33 0,2-1 5 0,1-1 8 15,1 2 0-15,-1 0 11 16,5 0-13-16,-2 7 4 0,3 2 20 0,2 6 25 0,2 5 15 16,-1 4 14-16,3 6 5 0,-1 5 0 0,1 8-1 15,1 6-2-15,-3 3-7 0,0 6 1 16,-1 4-4-16,-1 7-6 0,-4 4 3 0,-1 2 1 16,-1 1 3-16,-1 1 1 0,0-9-4 15,-2-9-3-15,2-9-5 0,-3-9-3 16,-1-7 2-16,0-9 0 0,-2-3 8 0,-4-6 10 0,-1-4 15 0,1-2 25 15,-3-6 15-15,0 0 0 0,-2-4-15 16,-1 0-35-16,-2-6-46 0,-1-7-48 16,-3-6-61-16,5-5-66 0,-5-7-78 15,5-6-88-15,-4-7-94 0,5-2-26 0,1-3 359 0,0-4 105 16,1-2 0-16,1-1 0 0,0-1 0 0,6 2 0 16,2 1 0-16,1-2 0 15,2 3 0-15,9 1 0 0,0 0 0 0,6 1 0 0,4-1 0 16,1 1 0-16,8 1 0 0,1-2 0 0,4 1 0 0,1 2 0 15,3 2 0-15,-5 6 0 0,0 7 0 16,-4 7 0-16,-6 7 0 0,-4 4 0 16,-5 6 0-16,-5 3 0 0,-3 4 0 0,-5 2 0 0,-1 1 0 15,-1 0 0-15,0 1 0 0,-1 5 0 0,-2 3 0 16,-6 6 81-16,-2 5 49 0,-4 6-51 16,-5 4-32-16,3 2-9 0,-2 1-6 0,0-1 0 15,5-4 0-15,-1 0 0 0,3-4 5 16,1 0 0-16,0 0-1 0,2-2-6 15,2 0-11-15,3-1-6 0,0-3-4 0,-1-1-5 0,4-5 0 16,2-2-1-16,-1-2-4 0,0-4 0 0,0 0-6 16,2-2 20-16,1-2 41 0,0 0 46 15,-1-4 31-15,3-5-9 0,1-5-29 0,3-4-44 0,3-5-19 16,1-2-12-16,2-4-8 0,-2-1-2 16,4-4-2-16,-3 0 1 0,3-3-5 0,-3-1-5 15,4 1-7-15,-3 2-5 0,0 5-4 0,0 3-1 16,0 5-10-16,-4 8-18 0,-1 6-26 15,0 2-23-15,0 6-6 0,-1 2 17 16,2 6 35-16,0 3 30 0,-2 7 26 0,2 0 10 0,-1 5 8 16,0 3 4-16,1 2-1 0,1 2-8 0,1-1-6 15,-1-2-3-15,1-5 3 0,-2-3 3 0,-1-6-4 16,-1-3-3-16,2-5-6 0,-6 0 0 16,0-3 7-16,-4-2 42 0,1 0 61 15,-2 0 69-15,2-1 62 0,-2-5-47 0,0-3-62 0,2-4-72 16,-1-7-68-16,0-2 10 0,-2-3 1 15,1-3 1-15,0 1-1 0,0-3-3 0,0 1-4 16,0-1-1-16,-1-3 1 0,1 3 0 0,0 2-2 16,1 1-2-16,1 1-2 0,6 0-11 0,-1 4-1 15,1-2-1-15,1 4-5 0,2 0 3 0,-1 3-6 16,0 2-4-16,1 6-6 0,1 0-5 16,-2 2-9-16,-1 2-1 0,0 2 0 0,1-1 2 15,1 3 10-15,4 0 1 0,-2 0 2 0,2 1 5 16,1 0-1-16,3 2-1 0,0 3 5 0,0 1 6 15,3 0 13-15,0-1 15 0,5-1 15 16,-2-4 13-16,6-2 6 0,4-5 2 0,-1-5 0 16,0-3-4-16,3-5-5 15,-2 1-3-15,0-2-5 0,-4-1-6 0,-2-3-6 0,-2 1-10 0,-2 2-11 16,-5-2-11-16,-6 3-9 0,2-1-4 0,-8 2-2 16,-4 1 3-16,-4 3 14 0,0 0 13 15,-3 4 7-15,-5 2 4 0,-4 3-29 16,-4 4-25-16,0 3-19 0,-4 2-14 0,-4 8 12 15,0 3 21-15,-4 8 18 0,3 6 18 0,-3 2 10 16,2 0 1-16,2 3 3 0,3-3 1 0,2 3-1 16,1-1 1-16,6 0 1 0,2-3-2 0,6-1 1 15,-1-6 2-15,6-4 0 0,-1-4 2 16,0-4-2-16,3-1-1 0,0-4-3 0,0-1 1 16,3-2 16-16,-1-1 31 0,2-2 27 0,3-8 15 0,2-4-7 15,4-7-27-15,-1-5-25 0,3-2-15 0,0-6-7 16,-3-3-6-16,4-1 1 15,-1-3 1-15,-3-1-1 0,2-5-19 16,-4-1-27-16,2-3-31 0,-2-2-47 0,-1-1-50 0,2-2-38 16,-4-1-7-16,-3 0 31 0,1 2 70 0,1 4 73 15,-6 8 94-15,1 8 130 0,-4 10 84 0,0 7 48 16,0 9-15-16,-5 3-132 0,4 5-138 16,1 1-148-16,-1 2-101 0,0 7 25 0,-1 4 76 15,-1 8 107-15,-1 7 78 0,3 6 1 16,-1 7-6-16,-2 5-16 0,4 3-14 0,0 3-2 0,0 2-8 15,0-3 0-15,6 0 3 0,-1-2-1 0,5-4 1 16,1-3-3-16,4-3-8 0,-1-3-17 16,4-3-19-16,1-2-30 0,-1-4-34 0,2-1-87 15,-5-1-181-15,1-7-160 0,-7-5 515 0</inkml:trace>
  <inkml:trace contextRef="#ctx0" brushRef="#br0" timeOffset="23794.0389">4764 14825 0 0,'0'0'0'0,"0"0"0"15,0 0 0-15,0 0 0 0,0 0 0 0,0 0 82 16,0 0 194-16,0 0-17 0,0 0-42 15,0 0-35-15,0 0-26 0,-51-25-22 0,50 23-19 16,1 2-34-16,0 0-39 0,0 0-42 0,0 0-31 16,0 0-23-16,0 0-17 0,1 0-10 0,0 0-8 15,0 0 0-15,0-1 5 0,4-1 76 0,1-1 51 16,4-3 35-16,6-2 30 0,4-5-42 16,3-1-21-16,2-6-10 0,8-4 0 0,1-4-11 15,7-4-2-15,10-7-3 0,2-6-6 0,12-3 1 16,3-5-2-16,7-7-2 0,7-3-1 15,2-7-3-15,6-2 0 0,3 0 1 0,4-2 3 16,1 2 4-16,3 2 44 0,3 1 8 0,-1 2-3 16,-2 2-1-16,0-1-48 0,-4 1-6 0,1 2-1 15,-4 1-3-15,-3 0 2 0,-5 5-2 0,-6 3 1 16,-4 4 1-16,-6 4 0 16,-6 2 1-16,-5 5-2 0,-5 1 1 0,-4 6-1 0,-5 2-1 15,-4 6 1-15,-5 2-3 0,-4 5 2 0,-4 4-3 16,-5 4-1-16,-2 2-1 0,-6 2-3 0,0 2 1 15,-5 1-3-15,-2 2-3 0,-3 0-6 16,1 2-15-16,-4 1-11 0,-2 4-8 0,0 1-7 16,-8 3-4-16,-4 5-10 0,-4 1-25 0,-7 8-40 15,-4 4-66-15,-7 3-163 0,9-7-179 0,7-7 264 16</inkml:trace>
  <inkml:trace contextRef="#ctx0" brushRef="#br0" timeOffset="24242.1511">5288 14763 1 0,'0'0'0'0,"0"0"-1"0,0 0 1 0,0 0 0 0,0 0 0 16,0 0 0-16,0 0 0 0,0 0 0 16,0 0 0-16,0 0 0 0,0 0 0 0,0 0 36 15,0 0 187-15,0 0 8 0,85-33-5 0,-71 16-19 16,5-3-23-16,-1-3-39 0,3-2-37 16,2-6-28-16,5-1-22 0,2-6-12 0,4-2-5 15,5-5-4-15,2-3-3 0,10-5-8 0,4-4-4 16,3-2-6-16,8-1-4 0,-1-1-1 0,5 3-7 15,-1 1 2-15,3 1-3 0,-1 3-3 16,1 1 3-16,1 2-3 0,1 1 2 0,2 1 0 16,-3 2 0-16,0 1 0 0,-2 2 0 0,-6 1-1 15,-6 4 1-15,-5 7 0 0,-9 6-3 0,-6 5-1 16,-7 5 0-16,-6 5 0 0,-6 2 2 16,-5 4 5-16,-7 1-6 0,-1 3-2 15,-5 0-7-15,-1 0-15 0,-1 0-8 0,0 0-21 0,0 1 5 16,-5 5 3-16,-1 3-15 0,-3 5-18 0,-4 4-51 15,-4 6-82-15,-1 4-166 0,3-6-137 16,4-7 339-16</inkml:trace>
  <inkml:trace contextRef="#ctx0" brushRef="#br0" timeOffset="26975.3873">9657 8595 0 0,'0'0'0'0,"0"0"0"16,0 0 0-16,0 0 0 0,0 0 0 15,0 0 106-15,0 0 155 0,0 0-24 0,0 0-38 16,0 0-39-16,0 0-21 0,0 0-24 0,-10-10-22 15,10 10-22-15,0 0-25 0,0 0-20 0,0 0-24 16,0 0-22-16,0 0-25 0,5 0-30 0,-3 0-32 16,4 0 54-16,4 0 32 0,6-2 41 15,6 0 52-15,7-3-34 0,5 1-7 0,4-2-6 16,6-2-5-16,4-1-7 16,3-1 0-16,7 2-1 0,1-2-2 0,2 0 1 0,2 0 0 0,4 1-1 15,-3-1-3-15,-2 0 0 0,1 3 0 0,-4-1-1 16,-5 0 2-16,0 1-2 15,-4 0 1-15,-4-3 1 0,-2 1 0 16,-1 0 2-16,-7-1-1 0,1 1-1 0,-4-2 1 16,-2 2-5-16,-2 0 1 0,-2 2-2 0,-3 1-2 0,-4 0 3 0,0 3 1 15,-6-2 2-15,1 3 3 0,-4-1 2 16,-2 2 2-16,-5 0-1 0,0 1 8 16,-4 0 3-16,0 0 0 0,0 0-12 0,-3 0-26 0,0 0-42 15,-7 0-22-15,0 0-24 16,-3 0-26-16,-7 4-18 0,-2 0-61 0,-3 0-103 0,1-1-84 15,-3 0 150-15,7-2 244 0,8 0 0 0</inkml:trace>
  <inkml:trace contextRef="#ctx0" brushRef="#br0" timeOffset="27275.8681">10547 8122 0 0,'0'0'0'0,"0"0"0"15,0 0 0-15,0 0 199 0,0 0-4 0,0 0-143 16,0 0-144-16,0 0-48 0,0 0-8 0,0 0 82 15,0 0 66-15,0 0 0 0,0 0 1 16,0 0 13-16,124 3 3 0,-91 8-3 0,4 2-2 16,-4 2-3-16,4 0-6 0,-5 2-2 0,1 4 0 15,-3-2-3-15,-1 2 3 0,-3 3-3 0,-4-2-1 16,-7 4 5-16,1-1 3 0,-5 0 8 16,-3 2 10-16,-3-1 17 0,-3 2 15 15,-2 2 24-15,-4 4 14 16,-6 2-6-16,-4 4 5 0,-6 4-15 0,-6 4-9 0,0 2-1 15,-3 3-10-15,-1 1-4 0,2 3-10 0,-2 0-17 0,-1 2-21 16,1 2-38-16,0 1-39 0,1-1-64 0,4 0-113 16,-1 1-128-16,10-16 293 0,3-14 84 15</inkml:trace>
  <inkml:trace contextRef="#ctx0" brushRef="#br0" timeOffset="29420.2105">12752 11598 0 0,'0'0'0'0,"0"0"0"0,0 0 0 15,0 0 0-15,0 0 0 0,0 0 0 0,0 0 0 16,0 0 0-16,0 0 99 0,0 0 94 15,0 0-14-15,0 0-29 0,-27-82-46 0,27 82-51 16,0 0-58-16,0 0-39 0,0 0-31 16,0 0-27-16,-1-1-32 0,1 3-15 0,0 2 40 0,-1 1 46 15,1 5 59-15,-3 1 49 0,-2 3-6 16,1 3 0-16,-3 3-7 0,1 0-7 0,-2 5-3 16,1-1-4-16,-2 0-3 0,3 0 0 15,-2 2 2-15,1-2-1 0,2 1 1 16,-2-1 5-16,-2-2-7 0,5 0 3 0,-3 0 1 15,0-3-1-15,5-1 3 0,-3 1-4 0,-1-2-3 0,4-2-1 16,-2 2 0-16,0-4 1 0,3 3-1 0,-1-4 1 16,1 2 1-16,-3-1-4 0,3-2-1 15,0-2-4-15,0 0 0 0,0-3 2 0,0 0 7 16,-1 2 10-16,0-2 2 0,0-2 4 0,1 1 3 0,0-1-4 16,0-1 3-16,0 0-7 0,0-2-6 15,1 0 3-15,0-1 4 16,0 1 13-16,0-1 11 0,0 0 5 0,0 0 5 0,0 0 1 0,0 0 7 15,0 0 9-15,0 0 16 0,0 0 14 16,0-1 12-16,0 0 12 0,0 0-25 0,0-5-33 16,0-3-33-16,0-1-34 0,1-5-3 15,-1-2 1-15,1-6 1 0,1-4-3 0,-1-3-3 16,6-2 0-16,-4-4 2 0,4-1 2 0,1-4-1 16,-3-2-2-16,6 0-1 0,1-1-2 0,2-1-1 15,-1 1 0-15,3 1-2 0,0 4-1 16,3 0-3-16,-2 6 1 0,-2 4-4 0,1 5-9 15,-3 4-1-15,-3 7-18 0,0 4-24 16,1 5-14-16,-1 3-16 0,0 2 11 0,2 2 19 0,2 3 14 16,-2 5 17-16,1 4 0 0,0 2 7 0,0 5 4 15,-2 3 1-15,0 3 10 0,0 3 5 16,-1 3 4-16,0 0 4 0,0 0 2 0,-1 4-1 16,-3-1 3-16,0 0 1 0,1-1 0 15,-3 0 0-15,-2-1 4 0,0 0-3 0,-2-4 3 0,2 1 4 16,-2-3 0-16,0-4 7 0,-5-2 0 0,1-3 1 15,-2-4 1-15,-4-5 0 0,3-2 6 16,-3-3 5-16,-4-3 8 0,2-1 2 0,-4-2-6 16,1 0-6-16,-3-5-12 0,3-3-7 15,-3-2-2-15,1-5-6 0,3-3 2 0,-2-3-6 0,4-1-1 16,2 0 0-16,0-3-7 0,3-1 2 16,4 1-7-16,3 0-10 0,-1 0-4 15,2 1-8-15,8 2-6 0,0 2 1 0,3 0-3 0,2 3 0 16,2 0 1-16,3 5 5 0,0-2 5 15,2 4 7-15,1 0 8 0,0 2 4 0,4 4 8 16,2 2 0-16,0 1 2 0,1 1-3 0,2 4-5 16,-4 5 0-16,-2 3-3 15,3 4 1-15,-6 1 4 0,3 4 1 0,-1 0 4 0,-2 3 2 16,-2-1-2-16,0-1 3 0,-2-1-2 0,-3 2 2 16,1-5 2-16,-4 0 1 0,-1-6 2 0,1 1 1 0,-4-5 1 15,0-1 1-15,-4-4-2 16,1-1 11-16,-4-2 22 0,0 0 32 0,-1 0 40 15,0 0 27-15,0-1-31 0,1-6-36 0,2-3-47 0,0-5-46 16,1-2 0-16,2-5-7 0,0-3-6 16,2 0 0-16,1 0-2 0,0-1-1 15,2 4 6-15,-1 0 4 0,-1 5 5 0,1 2 2 16,-3 4-10-16,0 3-18 0,2 2-17 16,-1 1-10-16,-1 3-6 0,1 0 1 0,0 2 4 15,1 0-8-15,-1 0-3 0,1 2 4 0,-1 3 10 0,2 1 20 16,-1-1 21-16,1 2 15 0,-1 2 9 15,1 0 4-15,0 1 0 0,2 0-2 0,1 0-2 16,-2 0 8-16,3-1 3 0,-1 1 3 0,2-3 6 16,-2-2 2-16,6-1 7 0,-5-1 7 15,3-2 11-15,-1-1 4 0,-1 0 3 0,1-2 8 16,-1-3-2-16,1-1 2 0,-2-4 3 0,2 0-1 16,-1-2-4-16,5-2-4 0,-3 0-5 15,3-4-6-15,-1-2-4 0,2-1-3 0,-1-1-5 0,2-4-3 16,0 2-7-16,0-1-6 0,0 3-6 15,-5 1-5-15,2 4-3 0,-5 4-5 0,1 3-8 0,-5 4-13 16,-2 4-17-16,2 0-15 16,-3 2-13-16,1 0-2 0,-1 4 10 15,1 1 14-15,-1 2 18 0,0-1 10 0,-2 1-3 0,2 2 5 16,1 0 6-16,-2 0 7 0,3 0 9 0,-2-2 2 16,1 1 0-16,-1-2-2 0,2 0 2 0,-1-3 9 15,4 1 10-15,-1-3 13 0,1-1 15 0,3 0 4 16,-1 2 4-16,3-7 2 0,1-1-2 0,-1-2-3 15,2-4-6-15,-2 0-5 0,3-4-7 0,-1-1-5 16,0-1-9-16,1-2-8 0,1-1-7 16,-4 1-5-16,1 0-1 0,-3 3 1 0,-3 4 0 15,-4 4-2-15,-4 2-1 0,-1 5-33 16,-2 2-48-16,1 0-10 0,-1 5 4 0,-1 4 38 16,0 3 59-16,0 6 19 0,0 5 9 0,-4 4 1 15,1 5-4-15,-3 6-2 0,1 4-6 0,-1 6-8 16,0 3-3-16,1 4-2 0,-1 5-2 15,1 2 7-15,-4 5 0 0,2-3 4 0,0 0 4 0,0-5 2 16,0-4-1-16,1-7-6 0,3-1-8 16,-2-5-9-16,5-4-11 0,-3-2-10 0,-1-3-22 0,3-2-31 15,-2-2-47-15,0-2-70 0,-2-3-135 16,2-2-183-16,1-6 200 0,1-5 307 0</inkml:trace>
  <inkml:trace contextRef="#ctx0" brushRef="#br0" timeOffset="30474.7341">13372 13152 0 0,'0'0'0'0,"0"0"0"16,0 0 0-16,0 0 0 0,0 0 0 0,0 0 66 15,0 0 107-15,0 0-14 0,-18-124-9 16,17 117-11-16,-1 0-21 0,1 1-19 0,0 1-18 16,-2 3-12-16,0-1-12 15,3 2-11-15,-1 0-15 0,0 1-17 0,0 0-14 0,0 0-13 0,0 0-13 16,-3 0-7-16,2 2-6 0,-6 4 3 16,1 2 9-16,-5 3 9 0,-1 0 12 0,-4 5 2 15,1-1 5-15,-2 3 0 0,-2 1-1 0,0 2 0 31,0 1-2-31,0 2 3 0,3 2-2 0,-1 1 1 16,2 2 0-16,0 0-3 0,1 5 3 0,3 0-4 0,1 2 2 0,2 1 1 16,2 0-7-16,5 0 5 0,2-3 0 0,0-3-2 0,8-3 4 15,0-3-5-15,3-5 3 0,3-3 4 0,-1-3 3 16,3-4 15-16,1-2 11 0,4-3 6 16,1-4 10-16,0-1 2 0,5-1 6 0,3-9 3 15,0-2 2-15,2-5 0 0,1-4-6 0,1-4-6 16,3-3-9-16,-4-4-3 0,3-2-5 0,-5 1 0 15,-4-1 2-15,-1 0-5 0,-5 2-1 0,-1 1-4 16,-6 2-3-16,-1 3-1 0,-4 5-4 16,-4 4 0-16,0 6-3 0,-2 4-18 0,-3 4-38 0,0 3-49 15,1 0-21-15,-1 2 7 0,1 5 32 16,0 4 40-16,-1 1 16 16,3 2 6-16,0 3 1 0,-1 2 2 0,0-1 3 15,3 2 1-15,0-2 3 0,4-1 4 0,-1-1-3 0,2-2 4 16,4-3 1-16,-2-3-1 0,5-3 10 0,0-4 9 0,1-1 13 15,5-4 12-15,0-5 3 0,1-3-2 16,2-3-6-16,-1-1-2 0,-1-2-4 0,-3-3 6 16,-4 2 9-16,-3-2 5 0,-6 0 7 15,-5 1-9-15,-3-3-11 16,0 3-11-16,-7 0-16 0,-5 1-4 0,-3-1-16 0,-4 5-15 0,-4 1-12 16,-3 4-12-16,-3 2 1 0,1 3 1 0,-3 4 4 15,-1 1 4-15,4 1-2 0,1 7-2 16,1-1-17-16,5 3-34 0,4 2-58 0,4 0-100 15,3 1-148-15,3 1-109 0,3-3 391 0,4-4 114 0</inkml:trace>
  <inkml:trace contextRef="#ctx0" brushRef="#br0" timeOffset="32459.2147">14226 12982 0 0,'0'0'0'0,"0"0"123"16,0 0 80-16,0 0-53 0,0 0-109 0,0 0-62 15,0 0-16-15,0 0 34 0,0 0 52 0,0 0 3 16,0 0-5-16,0 0-14 0,0 0-15 0,102 12-6 16,-88 4 1-16,0 3-6 0,1 0 5 15,-4 3 0-15,0 0 0 0,3 2 11 0,-5 1-3 16,1 0 2-16,-2 1-3 0,-2 0-2 0,1-4 1 15,-4 0 1-15,5-2-3 0,-5-2 0 0,3-6 0 16,-3-2-1-16,-1-2 5 16,0-4 2-16,-1-1 12 0,-1-2 40 15,2-1 42-15,-2 0 52 0,0 0 38 0,0-1-42 16,0-6-42-16,0 0-59 0,-3-4-59 0,2-4-2 0,1-4-10 16,0-1-8-16,-1-6-2 0,3 0-3 0,4-1-1 0,3 0 3 15,-3-1-1-15,4 4-6 0,4 1-4 16,0 3-7-16,0 4-10 0,3 0-13 0,1 2-27 15,1 1-21-15,3 2-16 0,2 1-11 0,3-1 14 16,-1 1 18-16,0 4 19 0,-3-1 24 0,0 4 8 16,-6 3 3-16,0 0-1 0,-4 0-8 0,2 2-2 15,-4 2 0-15,3 0 3 0,-3 1 10 16,0-2 12-16,0 1 11 0,1-2 5 16,-1 0 7-16,0-1-5 0,-1 1-5 0,-1-2-1 0,1 1-6 15,-5-1 0-15,0 0-4 0,-3 1-11 16,1 0 13-16,-3 0 28 0,0 3 35 0,0 1 46 15,0 0 9-15,0 4 5 0,0 2 4 0,0 3-7 16,-2 0-3-16,-1 4-18 0,0 1-18 0,-1 1-12 16,1 0-11-16,0 2-6 15,1-2-8-15,2-2-4 0,-3 0 3 0,3-3 1 0,0-2 4 16,0-3-3-16,0-3 2 0,0-2 5 0,0-1 27 16,0-4 51-16,0 0 48 0,0 0 56 0,0 0 10 15,0-4-54-15,3-2-53 0,-3-4-66 16,5-2-43-16,0-5-2 0,2-3 2 0,1-2 2 15,2-3-1-15,0-2 0 0,1-2-7 0,2 2-8 16,0-1-13-16,2 0-11 0,0 1 0 0,2 5-1 16,-3 1 8-16,3 3 6 0,-3 2-9 0,3 4-3 15,-3 3-8-15,4 1-10 0,-5 3-7 16,2 4-13-16,-2 1-12 0,-1 0-1 16,-1 3-3-16,1 2 17 0,-3 3 18 0,0 0 15 0,0 1 18 15,-1 2 8-15,-1 0 9 0,0 1 6 0,0 0 6 16,-1-1-1-16,-2-1-1 0,3-1 4 15,-3-1-1-15,1 0 3 0,1-3 6 0,-1 0 4 16,-1-1 9-16,2 0 8 0,-1-2 7 0,1 0 10 0,-1-2 6 16,3 0 10-16,-1 0 12 15,2-2 8-15,1-4 5 0,2-3-7 0,1-1-8 0,2-4-19 16,0-1-8-16,-3-1-9 0,3-2-5 16,-2-1 2-16,-1 1-10 0,-5-2 0 0,2 0-9 15,-3 1-12-15,2-1 0 16,-3 2-5-16,0 3-4 0,-4 3 6 0,0 3-4 0,-1 5-4 0,1 1-33 15,-1 3-52-15,0 0-73 0,0 0-9 16,0 2 25-16,3 3 46 0,0 2 70 16,-2 4 14-16,0-1 6 0,2 2 4 15,0 0 1-15,0-1 3 0,-1-1 1 0,4-3 0 0,-2 1 6 16,1-4-1-16,-1 1 6 0,3-2 7 0,-1-1 5 0,1-1 15 16,3-1 15-16,1 1 9 0,4-3 10 15,3-5-6-15,4-4-10 0,3-1-8 16,1-3-12-16,1-4-5 0,2 0-8 0,0-2-1 0,-2 0-2 15,-1 1-3-15,-2 4-3 0,-3-1-4 16,-1 3-3-16,-5 3-8 0,-3 4-10 0,-3 3-19 16,-3 2-29-16,-2 2-14 0,1 2-1 0,1 6 15 15,0 2 30-15,-1 5 22 0,2 6 14 16,-3 5 6-16,4 5-4 0,-3 7 4 0,0 4 1 16,-4 7 3-16,0 4 7 0,-1 2-5 0,0 4 2 15,-2 4-6-15,-5-1-2 0,4 0 4 16,-6-1-7-16,6-7 4 0,-1-5 0 0,0-9-2 0,3-8 2 15,1-8-3-15,-1-9 2 0,1-7 19 16,-2-4 53-16,2-3 71 0,-1-1 39 0,-3-4-19 16,2-6-56-16,-8-7-75 0,3-6-40 0,0-7-13 15,-1-6-6-15,1-6-3 0,2-6-7 0,1-6 3 16,1-5 4-16,0-3-1 0,3-4-10 16,-1-2-3-16,4 1-7 0,1-3-4 15,4 2 8-15,2 4 1 0,0 5 6 0,0 8 8 16,2 7 1-16,-2 7 0 0,3 9-16 0,2 4-21 15,-3 8-25-15,4 4-18 0,0 7-9 0,3 2-2 16,1 3-1-16,0 4 14 0,0 5 13 16,-1 5 21-16,-1 2 29 0,-4 5 13 15,1 1 12-15,-5 2 9 0,-2 1 4 0,-2 0 5 0,-5 2 5 0,-1 0 4 16,-4 1-2-16,-6 1 1 0,0 0-2 0,-3-2 0 16,0 0 4-16,3-5-2 0,-2-2-1 15,3-5-3-15,1-4-3 0,5-4 1 0,-1-3 4 16,2-3 8-16,1-1 23 0,1 0 27 15,0 0 30-15,0 0 32 0,0 0-9 0,0-5-42 0,3-3-46 16,3-7-54-16,3-6-23 0,4-7 7 0,4-8 10 16,4-3 8-16,-1-5 6 0,2-2 1 15,-1-3-6-15,-2-2-9 0,2-1-13 16,-1 0-12-16,1-4-12 0,2 0-12 0,1 0-7 16,-1-1 7-16,-1 1 16 0,1 3 24 0,-5 5 29 0,-2 4 20 15,-5 8 17-15,-2 9 23 16,-5 8 8-16,0 9-11 0,-1 5-72 0,-2 5-50 0,-1 4-22 15,1 7-1-15,0 8 57 16,1 4 29-16,0 8 4 0,-2 5 7 0,2 5 1 0,-9 1 1 16,4 5 4-16,-5-2-5 0,3 5 1 0,-2-1-1 15,-2 0 0-15,4-1-2 0,1-7-2 0,4-2-2 16,0-5-3-16,1-5 4 0,6-6-1 16,0-4 2-16,-2-4 3 0,3-4 2 0,-2-3 6 15,0-2 10-15,-2-4 13 0,2-2 19 0,-4 0 21 16,5-2 14-16,-1-6 1 0,2-2-12 0,6-5-21 15,-1-4-15-15,3-4-8 16,0-2-6-16,4-4-4 0,-1-1-6 0,-5 1-9 16,5 1-4-16,-2 2-3 0,-2 5-6 0,0 3-1 0,-3 6-13 15,-3 3-16-15,0 4-23 0,-4 3-25 16,4 2-4-16,-2 0 4 0,-2 5 17 0,3 3 23 0,2 2 9 16,-2 5 9-16,2 2 8 0,-3 3 4 0,1 1 6 15,0 3 3-15,1 1 3 16,-2 0 2-16,-1 1-1 0,2-1-1 0,0-1-1 15,-1-2-1-15,1-2 2 0,0-3 1 0,0-3 1 16,-2-4 1-16,0-1-1 0,-1-4 4 0,-1-2 3 0,-1-2 6 16,-1 1 18-16,-1-2 18 15,1 0 21-15,-1 0 21 0,0 0 15 0,2-3-17 16,3-5-21-16,4-2-26 0,1-6-30 0,3-2-2 0,3-6-3 16,0-3-1-16,1-2 2 0,0-3 2 15,3-1 0-15,1-2-2 0,0 0-5 16,-2 3-2-16,0 2-5 0,-2 2 3 0,-1 6-2 0,-5 2-2 15,-1 7-4-15,2 3-8 0,-5 4-2 0,2 2-5 16,3 3-4-16,0 1 3 0,0 0 0 0,2 4 3 16,-1 3 2-16,0 3-3 0,1 3 2 0,-2 3 2 15,1 2 5-15,-1 0 5 16,-5 3 2-16,-2-2 3 0,2 2-1 0,-6-2-1 16,-2 2-4-16,0 0-10 0,-1-2-8 0,-9 2-16 15,-1 0-21-15,-7-2-34 0,-3 3-61 0,-2-1-93 16,-6 0-224-16,4-7-254 0,8-4 423 0</inkml:trace>
  <inkml:trace contextRef="#ctx0" brushRef="#br0" timeOffset="32603.203">16651 12146 1474 0,'0'0'-16'15,"0"0"-17"-15,0 0-15 0,0 0 5 16,122-130 7-16,-76 118 7 0,7 2 5 15,8 4-54-15,7 3-153 0,-17 1-262 0,-17 4 50 0</inkml:trace>
  <inkml:trace contextRef="#ctx0" brushRef="#br0" timeOffset="33098.5956">12815 14689 0 0,'0'0'0'0,"0"0"204"0,0 0 177 16,0 0-74-16,0 0-110 0,0 0-100 0,0 0-55 15,0 0-6-15,0 0 36 0,0 0 32 16,0 0 9-16,159-137-1 0,-102 104-7 0,11-4-6 16,13-5-12-16,11-4-14 0,16-5-8 15,10-3-16-15,14-3-6 0,10-4-9 0,14 2-5 16,11-3 0-16,15 1-1 0,11-3 1 15,13 0 0-15,12-2-3 0,10-2-5 16,6 2 0-16,0-1-3 0,2-1 0 0,-3-1-1 0,-9 1-1 16,-4-1-2-16,-13 2-6 0,-11 5-1 0,-14 1-1 15,-15 6-2-15,-21 7 2 0,-17 4-2 16,-24 9-2-16,-16 9-3 0,-21 7-1 0,-14 6-2 0,-15 6-4 16,-11 4-5-16,-12 3-23 0,-6 0-33 0,-9 3-29 15,-3 5-12-15,-18 6-3 0,-11 4-19 0,-14 6-56 16,-12 7-133-16,6-7-366 15,17-5-83-15</inkml:trace>
  <inkml:trace contextRef="#ctx0" brushRef="#br0" timeOffset="36502.826">13668 14868 0 0,'0'0'0'15,"0"0"0"-15,0 0 0 0,0 0 0 0,0 0 0 16,0 0 0-16,0 0 0 0,0 0 0 0,0 0 0 16,0 0 0-16,0 0 0 0,0 0 0 0,0 0 0 15,-9-11 0-15,8 8 0 0,1 3 0 16,0 0 0-16,0 0 0 0,0-2 0 0,0 2 0 16,0 0 0-16,0 0 0 0,0 0 0 0,0 0 0 15,0 0 0-15,0 0 0 0,0 0 0 0,0 0 0 16,-1 0 0-16,1 0 0 0,0 0 0 0,0 0 0 15,0 0 0-15,-1 0 0 0,1 0 0 0,0 0 0 16,0 0 0-16,0 0 0 0,0 0 0 16,0 0 0-16,0 0 0 0,0 0 0 0,0 0 0 15,-2 0 0-15,2 0 0 0,0 0 0 16,0 0 0-16,0 0 0 0,0 0 0 0,0 0 0 16,0 0 0-16,0 0 0 0,0 0 0 0,0 0 0 15,0 0 0-15,0 0 0 0,0 0 0 0,0 0 0 16,0 0 0-16,0 0 0 0,0 0 0 0,-1 0 0 15,1 0 0-15,0-1 0 0,-2 0 5 16,1-2 0-16,-1 2 46 0,1 0 4 0,0-1 7 16,0 0-5-16,0 1-12 0,0-1-6 0,-1 0-6 15,1-1-1-15,-1 2 2 0,2 0 1 0,-1 0 7 16,0 0 9-16,0 1 4 0,0-2-1 16,1 1-3-16,-3 0-4 0,2 0-5 0,-1 1 2 0,2-1 1 15,-1 1-5-15,-1-2-1 16,0 1-8-16,0 0-4 0,1 0-5 0,-1 1-5 0,1 0-2 15,1 0-7-15,-1 0-1 0,0 0-1 0,-1 0-6 16,-1 0-1-16,-1 0-3 0,-1 0-1 16,-1 1 4-16,-3 3 2 0,-1 2 1 0,-1 1-1 15,-4 1 1-15,0 3-1 0,-4 3 2 16,-2 3 0-16,2 1 0 0,-1 0 0 0,1 1-5 16,3 3-2-16,-2-2 2 0,3 2 1 0,0 0 6 15,2-1 4-15,2 1 1 0,-2-1 3 0,4 0-4 16,3-1-1-16,-3-1 3 15,8 1-3-15,-1-1 2 0,1 0-4 0,1-1-3 16,0-2-3-16,3 0 1 0,3-1 3 0,-1-1 4 16,2-2 6-16,-2-2 2 0,4-1 3 0,1-1 3 15,-2-2 3-15,2-2 4 0,1 0 1 0,1-3-4 0,0-1 7 16,4 0 5-16,0-1 2 0,2-6 6 16,2 0-4-16,-1-4 0 0,2-3-3 0,2-2-4 15,-2-4-7-15,1-1-6 0,-1-2-3 0,-1-2-4 16,1-1-2-16,-1 0-3 0,-2-1-4 15,1 0 0-15,-2 2-2 0,-5-2 1 0,-1 6 3 16,-2 1-3-16,-2 5 5 0,-4 6-3 0,-1 3-3 16,-2 4-10-16,0 1-23 15,0 1-29-15,0 0-40 0,0 0-28 0,0 1 21 0,0 7 29 16,0 1 43-16,0 3 36 0,1 4 1 0,-1 0-1 16,-1 1-1-16,-1-1-1 0,2-1-3 0,0 1 1 15,0-2 0-15,3-1-1 0,1-3 2 16,1-2-2-16,3-1 0 0,-1-2 7 0,2-1 3 0,1-1 11 15,4-2 9-15,-3-1-4 0,6 0 4 16,-4 0-3-16,6-5-2 0,-1-2 0 0,2-1 1 16,1-2-2-16,-1-1-2 0,-2 0 0 15,-3 1 0-15,-3-1 5 0,-2 2 12 0,-2 0 13 16,-3-2 16-16,-5 2 1 0,0 0-3 0,0-2-8 16,-6-1-32-16,-2 0-16 0,-3 3-24 0,-8 1-26 15,0 3-6-15,-3 3-9 0,-5 2 2 0,-1 7 12 16,-5 3 3-16,0 3 13 0,2 1 5 15,0-1-1-15,1-2-7 0,6 2-23 0,1-1-41 16,6 0-79-16,2 1-123 0,3-2-223 0,6-2 41 16,2-3 478-16</inkml:trace>
  <inkml:trace contextRef="#ctx0" brushRef="#br0" timeOffset="37702.0012">14383 14922 0 0,'0'0'0'0,"0"0"0"0,0 0 0 0,0 0 0 16,0 0 0-16,0 0 228 0,0 0-4 0,0 0-36 16,0 0-24-16,0 0-7 0,0 0-12 15,0 0-13-15,0 0-20 0,0 0-37 0,-63-47-34 16,61 42-26-16,5-1-26 0,3-1-2 0,3-2 0 15,0 1 9-15,-1 1 10 0,5 1-1 0,-1 2-1 16,1 0-3-16,-1 3-4 0,1 1-1 16,1 0 2-16,-1 5 1 0,2 2 0 0,-1 3 5 15,-2 1-4-15,1 1-1 0,-3 0 4 16,-2 2-3-16,2 3 6 0,-4 0 5 0,-2 1-2 16,-1 1 6-16,0-2-4 0,-3 0 0 0,0 0 1 15,0-5 0-15,0-1 1 0,0-6 0 16,0-1 6-16,0-3 22 0,0-1 27 0,0 0 33 15,0 0 16-15,0 0-17 0,0-3-28 0,0-2-40 16,2-3-24-16,-1-4-9 0,2 0-4 0,1-3 0 0,0-1-5 16,1-3 3-16,3-1-3 0,-1 0 0 15,4-2 2-15,1-1-8 0,0 2-5 0,-1 0-9 16,1 2-13-16,3 3-9 0,2 0-11 0,2 3-20 16,0 2-21-16,0 2-22 0,0 0-27 15,-1 5-27-15,0 0-14 0,1 2-15 0,-2-1-8 16,0 1 2-16,1-1-4 0,-2 1 78 15,-2-3 141-15,2 1 0 0,-1 0 0 0,-3 0 0 16,1-1 0-16,-2 2 0 0,-1 0 0 0,-4 3 0 16,-1-2 0-16,-1 2 0 0,-3 0 0 0,0 2 0 15,1 3 46-15,-2 2 235 0,1 6-30 16,0 3-63-16,-1 5-53 0,0 4-40 0,1 4-19 0,-1 5-12 16,0 3-16-16,4 2-15 0,-3 4 0 15,3 0-14-15,0 3-9 16,-1-2 6-16,2-4-7 0,2-3 10 0,1-6 0 0,0-2-3 15,2-7 5-15,-3-4-5 0,1-3 6 0,-2-4 1 0,-1-3-1 16,-1-3 11-16,-3-5 26 0,0 0 52 16,-1 0 60-16,0-3 1 0,0-5-30 15,0-5-57-15,0-5-63 0,0-5-20 16,0-3-4-16,-1-6-2 0,1-2-5 0,-1-5 0 0,1-3-4 0,0-4-2 16,-2-4 0-16,1 1-4 0,1-1 1 0,5 5-3 15,1 3-6-15,4 5-3 0,0 6-8 16,2 5-11-16,2 5-15 0,3 3-11 0,3 6-6 15,2 2 0-15,1 2 15 0,3 5 0 16,-2 1 12-16,3 2 4 0,-5 9-1 0,-1 2 13 0,-3 3 1 16,-7 4 16-16,-1 1 16 0,-5 3 10 15,-4 2 14-15,-1 2 5 0,-6 2 4 0,-8 3 9 16,-5 1 0-16,-7-1-1 0,-4-1-1 16,0-3-6-16,-1-2-4 0,4-6-11 0,1-3-12 15,1-3-16-15,4-4-31 0,1-3-63 16,5-3-115-16,5-3-278 0,5 0-200 0</inkml:trace>
  <inkml:trace contextRef="#ctx0" brushRef="#br0" timeOffset="38273.9828">16809 13950 0 0,'0'0'0'0,"0"0"0"0,0 0 0 0,0 0 0 0,0 0 212 16,0 0-11-16,0 0-31 0,0 0-39 16,0 0-43-16,0 0-69 0,0 0-43 0,0 0-8 15,0 0 24-15,0 0 63 0,-131-3 38 0,110 36 24 16,-1 5 0-16,-3 5-16 0,1 4-18 16,2 2-25-16,-3 1-16 0,1 1-16 0,5-4-7 0,1-4-6 15,4-3 0-15,3-8 0 0,2-4-1 16,6-6-4-16,-2-5-1 0,5-3-1 15,0-4 0-15,0-3 6 0,0-2 0 16,0-3 3-16,0-1 12 0,0-1 18 0,2 0 30 0,1 0 22 16,-1-2 5-16,3-3-19 0,2-1-27 0,6-6-30 0,1-2-17 15,0-3 0-15,3 0-6 0,1 0-1 16,2 2-5-16,-1 2-8 0,2 1-2 16,0 4-9-16,-2 2-11 0,2 4-3 0,-2 2-4 0,-2 2 1 15,-2 5 8-15,0 2 1 0,-3 3 8 16,2 0 4-16,-7 3 5 0,0 1 7 0,-1 1 0 15,0 0 3-15,-3-2-5 0,0-1-9 0,-3 0-19 16,1-3-20-16,-1-2-21 0,1-2-25 16,-1-2-28-16,0-3-40 0,1-1-28 0,-1-1-20 15,0 0-39-15,0 0-120 0,0 0 230 0,0-1 147 0</inkml:trace>
  <inkml:trace contextRef="#ctx0" brushRef="#br0" timeOffset="39469.7438">17088 14173 0 0,'0'0'0'0,"0"0"0"0,0 0 0 15,0 0 0-15,0 0 0 0,0 0 0 0,0 0 0 16,0 0 0-16,0 0 0 0,0 0 0 0,0 0 90 16,0 0 116-16,0 0-51 0,-47 138-54 0,39-113-34 15,2-2-17-15,2 1-11 0,-1 1-13 16,4-4-4-16,2 0-6 0,-1-2 2 0,3-5 4 0,1 0 0 15,4-3 1-15,0-3 6 16,-1-3 11-16,-1 0 9 0,3-1 13 0,0-4 11 16,1 0 8-16,1-4 4 0,2-4-1 0,3-3-13 15,-1-5-17-15,1 0-16 16,-4-2-13-16,1-3-7 0,-4 1-11 16,-1-3-13-16,0-2-17 0,-6-1-18 0,-2-2-12 0,0 0-5 15,-1-3 9-15,-8 4 20 0,1 1 18 0,-1 6 9 16,-2 3 0-16,0 4-7 0,2 4-12 0,2 2-7 0,0 3-13 15,0 0-14-15,5 3-1 0,0 1 0 0,1 0 10 16,1 0 11-16,0 0-2 0,0-1-3 0,0 1-2 16,2-1 8-16,1-2 23 0,4 0 15 15,3-2 15-15,1-2 3 0,3 1-7 0,3-3-4 16,3 0-7-16,-1 1-1 0,1 1-3 16,-2-1 0-16,1 2 2 0,0 2-6 0,3 1-1 0,-4 2-3 15,2 1-5-15,-2 0 2 0,3 4-6 0,-1 4-1 16,-2 2 12-16,-1 2 8 0,-1 3 10 0,2 2 6 15,-5 1-7-15,4 3-3 0,-4 1-1 0,-1 0 0 16,1 1 1-16,0-1-3 0,-4-2 1 16,1-3 2-16,-2-3 4 0,2-3 1 0,-2-1 4 15,0-4 3-15,0-3 6 0,-5-2 19 0,1-1 16 16,0 0 23-16,-2 0 14 0,2-1-4 16,1-4-10-16,3-2-21 0,-3-1-19 15,4-3-9-15,0-2-8 0,2-3-2 0,-1-1-3 0,0-1-1 16,2-3 1-16,2-1-3 0,-2-1 3 15,-2 0-8-15,0-1-2 0,1-2-2 16,-1 0-9-16,-4 1 2 0,2 1-4 0,2 1-3 0,-1 2 0 16,0 4-4-16,2 0-7 0,-3 5-7 15,1 1-11-15,1 3-3 0,1 3-6 0,-1 4-4 16,-1 0-6-16,2 2-3 0,-1-1 1 0,2 0 5 16,-2 0 13-16,0 1-1 0,-1 2 0 0,1 1-1 15,-1 1 0-15,-1 1 12 0,0 0 6 0,1-2 10 16,0 2 9-16,2-1-1 0,1-1 3 15,0 2-1-15,1-2-4 0,-2 0 6 0,0-1 1 16,1-2 1-16,-2 2 8 0,2-3 1 0,-1 0 4 16,2 0 5-16,-1 0 1 0,-1-1 8 15,0-3 4-15,0-1-1 0,-1 0 3 0,-1-1 5 0,-1 1 7 16,-4-1 7-16,0-1 7 0,-1 2-13 16,-2-2-14-16,-1 1-14 0,0 1-18 0,-2 0-15 15,-4 1-19-15,-2 0-23 0,1 3-25 16,-2 1-19-16,-2 0 7 0,-4 5 21 0,4 4 32 0,-4 4 33 15,-1 1 12-15,2 5-2 16,-1-1-8-16,4 4-10 0,2-2 0 0,3 0 3 16,0 1 3-16,3 0 2 0,2-3-2 0,2-1-1 0,-1-1-5 15,3-5 5-15,3 2 4 0,0-4 12 16,3-1 12-16,1 0 5 0,2-5 10 0,3 1 3 16,-1-4 5-16,5 0 7 0,0-1-3 0,3-7-1 15,6-1-2-15,-2-4-9 0,3-2-4 16,0-1-7-16,2-2-5 0,-2-1-5 15,0-2-5-15,-4 2-10 0,3-4-14 0,0 1-9 0,-5 0 0 0,-1 4 2 16,-3 1 4-16,-3 5 0 0,-4 4-16 16,-2 3-28-16,-2 4-25 0,-3 1-10 0,1 0 6 15,-2 5 27-15,3 1 28 16,-3 2 17-16,4 4 14 0,-2 0 6 16,0 1 1-16,3 1 9 0,-1 1 5 0,0 0 7 0,-1-2 7 0,4-1-1 15,-2-1-7-15,0-1-16 0,1-1-43 16,0-3-90-16,-2 0-134 0,-1-1-216 0,-2-1 199 15,-3-2 277-15</inkml:trace>
  <inkml:trace contextRef="#ctx0" brushRef="#br0" timeOffset="39773.4021">17405 14798 361 0,'0'0'130'0,"0"0"-41"0,0 0 20 16,0 0 26-16,0 0-1 0,0 0-36 0,0 0-39 16,0 0-4-16,0 0 9 15,0 0 31-15,0 0 23 0,0 0-10 0,0 0-13 0,84-55-25 16,-52 42-18-16,0-1-26 0,4 2-14 15,-1-2-3-15,6 1-7 0,4 0 7 0,0 0-2 0,3 0-2 16,-1-1-6-16,-1 0-36 0,-2 0-73 16,-2 2-129-16,-6-1-229 0,-8 3-273 15,-12 2 495-15</inkml:trace>
  <inkml:trace contextRef="#ctx0" brushRef="#br0" timeOffset="48974.6435">23019 4456 0 0,'0'0'0'0,"0"0"0"16,0 0 0-16,0 0 0 0,0 0 0 0,0 0 0 15,0 0 0-15,0 0 0 0,0 0 0 16,0 0 0-16,0 0 0 0,-61-119 0 0,43 112 0 15,0 0 0-15,-1 1 0 0,-5 0 0 0,1 0 0 16,-5 0 0-16,2 1 0 0,-1 0 0 16,-3 0 0-16,0-2 0 0,-1 3 0 0,2-1 0 15,-2 1 0-15,-1 2 0 0,-1 0 0 0,-3 1 0 16,1 1 0-16,-3 0 0 16,2-2 0-16,-2 5 0 0,-1 0 0 0,-3 2 0 15,1 0 0-15,-2 2 0 0,2-2 0 16,-3 3 0-16,2 1 0 0,-2 0 0 0,-1 3 0 0,-1 1 0 15,-2-1 0-15,2 4 0 0,-4 0 0 0,-2 0 0 0,2 2 0 16,-5 2 0-16,1-1 0 0,0 2 0 0,-3 1 0 16,2 0 0-16,-1 2 0 0,2 0 0 15,0 2 0-15,3 1 0 0,1 2 0 16,2 0 0-16,-1-1 0 0,5 3 0 0,-3-1 0 0,5 2 0 16,-2 0 0-16,4 2 0 0,-1 4 0 0,3 0 0 15,-1 2 0-15,7 3 0 0,2 4 0 16,1 1 0-16,6 7 0 0,-1 1 0 0,1 6 0 15,4 2 0-15,3 5 0 0,-1-2 0 0,6-1 0 16,1 3 0-16,1-2 0 0,7 3 0 16,2-1 0-16,1 1 0 0,7 0 0 0,4 1 0 15,5-2 0-15,1-3 0 0,6-3 0 0,3-2 0 16,5-2 0-16,2-2 0 0,3-1 0 16,6-1 0-16,1-1 0 0,7-4 0 0,4-4 0 15,1-3 0-15,8-4 53 0,2-2 15 0,4-4-9 0,2-4-1 16,5-5-4-16,4-2-1 0,5-7 1 15,1-3-3-15,3-4-5 0,1-3-1 16,-1-1-4-16,1-4 0 0,2 1 3 0,0-3 6 0,2-3-1 16,-1-3-1-16,-2-1-5 0,-1-1-6 0,-2-4-9 15,-3-1 2-15,1-3 5 0,0 2 6 16,-2-3 8-16,1-1 0 0,-5 1-1 0,-2-4-2 16,-4 1 0-16,0-4-7 0,-4-4 3 0,-2 0-3 15,0-2 0-15,2-4 7 0,-6 0-2 16,1-5 2-16,-3-2-3 0,-1-2-3 15,1-4-3-15,-1-6-4 0,-2-1-1 0,-2-5-5 0,1-4-2 16,-6-3 5-16,-4-1-4 0,-3-1 9 0,-5 1 4 16,-5-1 2-16,-1 1 13 0,-3 0 2 15,-6-1 1-15,1-1-1 0,-6-2-11 16,-8-1-9-16,0 2-5 0,-8 0-5 0,-5 2-3 16,0 5 0-16,-6 4-3 0,-8 0-5 0,1 4 2 15,-8 3-4-15,-5 2-4 0,-1 1-2 0,-7 1-6 0,0 1-3 16,-7 2-5-16,-5 3-2 0,-1 3-5 15,-6 3-3-15,-3 4 4 0,-4 3-4 0,-6 4 0 16,-4 3-2-16,-7 3-6 0,-5 4 5 16,-7 3-2-16,-4 3 3 0,-3 2 4 0,-3 2 2 0,-5 4 4 15,-3 1 2-15,-8 2 1 0,-3-1-4 16,-5 5 3-16,-2 5 0 0,-4 0 3 16,-2 5 4-16,2 2 0 0,-1 2 2 0,4 3-1 0,8 3-6 15,9 2-4-15,5 5-14 0,7 5-32 0,6 4-49 16,5 5-74-16,6 5-102 0,6 5-204 15,23-13-258-15,20-13 440 0</inkml:trace>
  <inkml:trace contextRef="#ctx0" brushRef="#br0" timeOffset="49963.2923">22253 4380 0 0,'0'0'0'0,"0"0"0"0,0 0 0 16,0 0 0-16,0 0 0 0,0 0 0 16,0 0 0-16,0 0 0 0,-103-119 0 15,88 108 0-15,-5 2 0 0,0-2 0 0,-3 2 0 16,-3-1 0-16,-1-1 0 0,-3 0 19 0,-1 2 97 0,0 2-14 16,0 0-11-16,-2 1-32 0,1 2-26 0,-3 4-14 15,-1 0-19-15,-2 0-6 0,0 6-4 0,-2 5-1 16,-2 0-3-16,-3 4 3 15,0 2-2-15,-4 2 0 0,5 3-2 0,-4 5-1 16,-1 0-1-16,1 3-2 0,0 2 0 0,-2 4-6 0,0 3 2 16,-1 2-3-16,1 4 4 0,0 3 8 15,5 2 2-15,-3 3 3 0,3 1-2 0,0-2-8 16,5 0 2-16,0 4 4 0,3 0 6 0,1 3 9 16,4 2 0-16,2 3-2 0,1 2-2 15,6 3-3-15,2 1 3 0,2 2-2 0,3 0-2 0,4-2 6 16,7 1 3-16,0 0 10 15,5 1 3-15,1 2 1 0,6 2-3 0,6-1 1 16,3 0-1-16,6-2 5 0,4-2 2 0,7-3 5 0,1-3 0 16,7-2-2-16,3-1 0 0,3-1-3 15,8-1 7-15,2-3 7 0,8-5 13 0,3-3 11 0,8-4 8 16,2-3 6-16,9-6-2 0,5-5-3 16,4-3-5-16,5-6-5 0,5-5-4 15,0-5-4-15,4-3-4 0,4-2-2 0,4-5-2 16,4-2-4-16,3-3-2 0,3-6-3 0,-1-4-5 15,0-2-3-15,1-4 4 0,2-4 3 16,3-4 3-16,-4-4 7 0,-2-5-4 0,1-6-1 0,-4-3 2 16,0-5-1-16,0-6 6 0,-2-7 0 0,-4-2-3 15,-4-7-2-15,-4-4-6 0,0-3-4 16,-5-8 2-16,-5-2 5 0,-2-2 7 0,-12-2 8 16,-2 0 8-16,-7 1 0 0,-6 2 6 0,-9-3 0 15,-3 1-4-15,-11 2 0 0,-6-3-2 16,-9 5 1-16,-11 1-2 0,-4 3-5 0,-11 3-2 15,-8 3-11-15,-5-3-1 0,-15-1-12 0,-9 0-10 16,-10-1-6-16,-10 4-11 0,-12 2-3 0,-11 2-3 16,-8 7-6-16,-15 3 2 0,-12 3-1 0,-17 3-5 15,-17 9-1-15,-20 4-5 0,-16 10-2 0,-15 10 1 16,-16 11-8-16,-10 10-16 16,-12 6-26-16,-4 18-44 0,-9 10-63 0,-3 12-60 0,-2 11-48 15,3 11-74-15,2 9-156 0,60-12-102 16,65-19 493-16</inkml:trace>
  <inkml:trace contextRef="#ctx0" brushRef="#br0" timeOffset="55818.361">21008 3968 0 0,'0'0'0'15,"0"0"0"-15,0 0 0 0,0 0 0 0,0 0 0 16,0 0 0-16,0 0 0 0,0 0 0 16,0 0 0-16,0 0 0 0,0 0 0 0,0 0 0 15,-97-101 0-15,97 101 0 0,0 0 0 0,1 0 0 16,1 0 0-16,1 0 0 0,2 2 0 0,1 2 0 15,0 0 0-15,2 0 0 0,0 1 0 0,0 0 0 16,-1 0 0-16,3 2 0 0,0 0 0 16,-1 1 0-16,1 0 0 0,0 3 0 0,3 1 0 15,2 2 0-15,0 2 0 0,0 3 0 16,0 1 0-16,2 3 0 0,-1 2 0 16,1 2 0-16,1 1 0 0,2 3 0 0,-3 1 0 15,2 0 0-15,-1 2 42 0,1 1 7 0,0-1-11 0,-1 1-8 16,-2-3-6-16,5-2 0 0,-3-1 6 0,1-3 0 15,0-1 6-15,0-3 9 0,-1-3 2 16,3-3 10-16,2-5 14 0,0-1 18 0,1-5 13 16,2-4 26-16,2-2 13 0,2-14-2 15,4-5-7-15,6-7-22 0,3-9-23 0,8-10-16 16,2-5-17-16,4-10-13 0,3-5-6 0,2-5-8 16,1-4-1-16,-1-6-1 0,3-3-2 15,1-5-4-15,-2-2-2 0,3 0-4 0,-2 0 0 0,3 2-2 16,-6 5 1-16,3-1 1 0,-2 4-4 0,2 5 0 15,0 6-3-15,-3 7-1 16,-5 9 1-16,-7 8-2 16,-8 8-3-16,-3 6-4 0,-7 9-1 0,-3 5-8 0,-9 7-5 0,0 5-11 0,-8 5-28 15,-4 1-47-15,-5 3-58 0,-3 7-23 0,-4 7 3 16,-13 6 12-16,-9 6-12 0,-10 7-105 0,-14 8-119 16,-8 4 304-16,10-9 101 0,12-13 0 15</inkml:trace>
  <inkml:trace contextRef="#ctx0" brushRef="#br0" timeOffset="56131.3698">21453 3844 352 0,'0'0'424'0,"0"0"-357"16,0 0-38-16,0 0-89 0,0 0-50 15,0 0-2-15,0 0 45 0,0 0 116 0,0 0 46 16,0 0-4-16,128 9-14 0,-92 4-33 0,0 2-12 15,3 3 2-15,0 2 0 0,1 2-8 0,1 1-3 16,0 2-7-16,-3 0-4 0,1 0 0 16,0-1 0-16,0-1 8 0,-2 0-3 15,2-3 9-15,-3-3 13 0,2-1 11 0,1-7 14 16,0-4 10-16,0-4 15 0,1-1 4 0,1-7 7 0,3-8-1 16,6-6-14-16,5-11-11 0,3-7-12 0,6-11-13 15,4-6-6-15,9-9-8 0,2-3-8 16,3-7-3-16,4-4-1 0,-4 0-4 0,4-3 2 15,-1 0-11-15,3-5-7 0,3-2-7 0,6-3-19 16,8 0-17-16,7-1-38 0,1 2-62 16,5 4-110-16,2 4-176 0,-30 21-311 0,-30 24 209 0</inkml:trace>
  <inkml:trace contextRef="#ctx0" brushRef="#br0" timeOffset="61496.912">23979 9624 0 0,'0'0'0'0,"0"0"0"0,0 0 0 0,0 0 0 15,0 0 0-15,0 0 0 0,0 0 0 0,72-121 0 16,-68 108 0-16,-3-1 0 0,2 1 84 0,-1 2 46 16,0-1-16-16,-2 3-16 0,0-2-13 15,0 3-8-15,0 0-8 0,0 1-16 0,0 0-5 16,-4 1-7-16,0 2-9 0,0-2-9 0,-2 0-9 15,-1 2-8-15,-2-2-5 0,-1 1-2 0,-3-2-5 16,-1 3-2-16,-3-1 3 0,-4 0 3 16,0 1-2-16,-5 1 4 0,-4 0-3 15,-1 1 0-15,-4 0 6 0,-3 2-4 0,1 0-2 0,-1-1 0 16,-3 1-3-16,1 2 1 0,-1 3 0 16,0 1-1-16,-1 0 1 0,-1 2 2 0,-1 3-3 0,1-1 1 15,-7 1 1-15,1 3 1 0,-2 2 0 0,-1 0 2 16,-3 1-3-16,1 0 2 15,0-1 2-15,-1 1-2 0,4 0 2 0,0-1-2 0,1 1-4 16,4-1 1-16,-3 0-2 0,4 1 2 0,0 0 4 16,0 2 0-16,-1 0 0 0,3 2-1 15,0 1-2-15,3 2 1 0,-1-1 0 0,0 1 2 16,2 4-1-16,2-1 2 0,-1 3-2 0,1 1 1 16,-1 1-1-16,1 0-2 0,0-1 2 15,-2 2-2-15,0 2 2 0,1 2 4 0,-2 1-1 16,-2 1 6-16,1 1 2 0,0 1-1 0,-1 2 2 15,2 0-2-15,1-2-1 0,-2 2 0 0,1 0-1 16,1 0-1-16,0 1-1 0,2 0-1 0,2-2-3 16,2-3-1-16,0 1-2 0,1-4-1 15,6 1 0-15,1-1-2 0,4 1-3 0,0 0-1 16,3 3 1-16,0-1 5 0,1 1 2 0,0 2 0 16,3 1 1-16,3 0-4 0,0 4 0 0,2-1 0 15,3 0 4-15,5-2-7 0,1 0 2 16,1-3 6-16,6-2-1 0,7-2 10 15,2-3-3-15,4 1-6 0,1-2 6 0,4 0 1 0,1-1 5 16,5-1 9-16,7-1 4 0,2-2 9 0,6 1 3 16,3-2-1-16,7 1-2 0,3-2-5 15,4 0 3-15,1 0-7 0,5-2-4 0,-1 0-1 16,5 0-4-16,0-1 4 0,3 2 1 0,2-1 4 16,4 0 3-16,1-2-1 0,0-2-1 0,3-1-3 15,-1-2-1-15,0 0 0 0,0-2 2 16,1-1 2-16,3-3 5 0,-1 1 2 0,2-1 3 15,1-2-4-15,-2-2-1 0,0-1 0 0,1-2-6 16,-5-1 4-16,4 0-5 0,-4-1-2 16,3 0-1-16,-6 1-4 0,1-3-3 0,-3 0-2 0,-2 0 3 15,-5-2-3-15,-1 0 1 0,-2-3 2 0,-3-1 0 16,-2-2 6-16,-4-3 0 0,-2 1 2 16,-5-3 4-16,-3-1-1 0,-4-4 4 15,-2-2 3-15,-5 0 2 0,0-5 1 0,1-2-2 0,-2-3-5 16,-2-1-2-16,-1 0-4 0,1-1 1 15,-3-2 0-15,-2-1 1 0,-2-1-1 0,0 0-1 16,-2-2-1-16,-2 1-5 0,1 1 5 16,-3-3-5-16,0 0-1 0,-1 1-1 0,-3 2-9 15,0 0 4-15,-1 1-3 0,-1 3 0 0,-4-1 3 16,4 1-2-16,-4-1-3 0,3-1 0 0,0-1-5 16,-1 3 1-16,2-2 0 15,0 1 1-15,-3 1 0 0,3-1 2 0,-4-1 2 0,3 0-1 0,-4-1 8 16,1 0-4-16,0 0-2 0,-3-2 4 0,-1 2-8 15,1-2 3-15,-1 1 0 0,-1 0-2 16,0-1 2-16,-1 1 2 0,-4-3 2 0,2-1 5 16,-5-2-4-16,-2-1 1 0,1 0-3 0,-2-2 0 15,-3 1-1-15,-3-3 1 0,-1 1-2 0,3-2-3 16,-3-2 0-16,1 0-3 0,-2 3-1 16,2-1 7-16,0 1-1 0,1-2-1 15,-3 2 3-15,1-3-7 0,1 2 4 0,-3 0-1 0,1 3-1 16,0 0 5-16,-4 4-4 0,-2-1 1 0,-1 2-2 15,-1 3-1-15,-8-1 0 16,1 3-2-16,-7-1 0 0,-3 2-3 0,-6 1-3 0,-3 3-2 16,-9 0-4-16,-1 4 3 0,-1-2 0 0,-4 5 1 15,-2 0 3-15,0 1-3 0,-1 0 2 16,-4 1 2-16,3 4 0 0,-3 1 1 0,-1 1 1 16,3 2-1-16,-4 1-1 0,2 1-2 0,1 1 5 15,2 1 0-15,-1 1 1 0,0 0 2 0,0 1-2 16,-2 3-2-16,-4-1-1 0,-2 3-3 15,-6 2 1-15,-6-2 1 0,-3 2-1 16,-4 6 0-16,1-2 3 0,1 2 2 0,3 0-1 0,0 1 3 16,5 2-4-16,4-3-2 0,5 4-1 0,2 2-6 15,6 4 1-15,0 4-3 0,5 1-2 16,-2 6 2-16,0 2-1 0,-1 3 0 16,-3 1 3-16,-1 3 1 0,-1 4 2 0,-3 3 2 0,-2 3 3 15,1 1-1-15,0 4 0 0,0-1-1 16,1 4 1-16,3 0 1 0,-1 2 0 0,5 0-1 0,0 2-1 15,2-2-3-15,4-1 1 0,5-2-2 16,3 1-2-16,7 0 1 0,4 3-5 16,5 0-5-16,2 2-1 0,7 3 1 0,2 4 3 0,4 0 5 15,1 3 0-15,5 2 0 0,1-1-1 16,3-1-2-16,6 2 0 0,3-1-1 0,5 1-1 16,8 0 2-16,6-1 6 0,6-2-5 0,6-2 8 15,8-3 4-15,7-3 0 0,11-4 12 0,4-5-3 16,4-1 3-16,8-5 1 0,1-2-2 0,7 0 1 15,5-4-11-15,5-2-17 0,5-3-50 16,11-1-89-16,-24-10-277 0,-25-8-840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6:09:12.3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7950 695 0 0,'0'0'0'0,"0"0"0"0,0 0 0 16,0 0 0-16,0 0 0 0,0 0 0 0,0 0 69 15,0 0 16-15,0 0-42 0,0 0-39 0,0 0 19 16,0 0 24-16,-31-33-11 0,25 33 0 0,-1-3-17 16,-2 3-20-16,-1-1 12 0,0 1 13 15,1 0 10-15,-2-1-3 0,2 0 5 0,0 1 62 16,0-1 25-16,0 1 2 0,-1 0-29 0,-3 0-47 15,1-2-26-15,-3 2-53 0,-1 0 45 0,-4 3-3 16,0-1 2-16,-2 2 41 0,-6-2-29 16,2 1-12-16,-1 1-32 0,-2 1 39 0,-1-3 25 15,2 3 16-15,1-2-14 0,-1 1-18 0,-1 0 4 16,2 0-59-16,0 2 54 0,-1-1-26 0,3 1-20 16,-1-1 25-16,3 1-17 0,-1 1 12 0,0-1-10 15,3 0 16-15,1 1-9 0,-3 0 0 16,1-1 7-16,1 1-10 0,0 0-3 15,1 0-4-15,1-1-3 0,0-2 2 0,-2 2-7 0,4 1 8 16,-5 0 6-16,4 0 4 0,-3-2 18 0,-2 4-5 16,0-1-4-16,1 0-3 0,0-2-6 15,2 0 13-15,3 1-4 0,-2-2-1 0,3 1 1 16,2-3-11-16,2 2 6 0,-1-1-4 0,2-2-5 16,0 3 9-16,-2-1-2 0,1 0 3 15,-2 2-3-15,0-2-7 0,3 2 1 16,-5 1-4-16,2-1 12 0,-3 2-4 0,0 0-2 15,-1 2 12-15,-1-1-12 0,2 1 4 0,-2 1 4 0,2 1-10 16,-2 0 11-16,0 0-3 0,-1-1-7 16,3 0 5-16,1 1-8 0,-2 0 3 0,4 0-1 15,-2-1 0-15,3-1 6 0,-2 2-4 0,1 1 4 16,0 0 2-16,-5 6 0 16,-5 4 0-16,-1 0-9 0,-4 3-4 0,4-3 3 0,-1-4 3 0,6-1 10 15,-2 0 2-15,2 0-5 0,2-3-4 0,3 0-3 16,-1 0 1-16,3 1-2 0,-1 2 1 15,-1-1-1-15,3 2-3 0,-1-2 0 0,-1 2-11 16,4-1 0-16,0 2 1 0,-1 0 1 0,3 1 7 16,-1 1 0-16,-1 1 5 0,0-1-1 15,2 0 3-15,-1 1 2 0,1 0-3 0,2-2-6 16,2 0-7-16,1 1-4 0,1-1 5 0,1 1 4 16,2 1 7-16,-1-2 2 0,2 2-6 0,1-1 4 15,3 3-4-15,1 0 0 0,0 0 7 16,4 2-2-16,0-4-2 0,2 1 1 0,-1 0-4 0,0 1 3 15,2-3 1-15,2 1-1 0,0 2-3 16,0-4-1-16,2 1-1 0,0-1-4 16,2-1 1-16,1-1 2 0,4 1 7 0,-3-3 0 15,7 2 4-15,-2-1 0 0,1-1-3 0,0 3 6 16,2-3 2-16,1-2-2 0,5 1 2 0,-2-2-4 16,5-2-2-16,-2-4 3 0,5 2 1 0,2 0 5 15,0-3 0-15,4 0-3 16,1 0 1-16,0-2-2 0,1 1-1 0,-1-4 2 0,2 1 2 15,2-1-2-15,-1-1 2 0,2 2-1 16,4-3 0-16,-3 0-3 0,6 1 5 0,0-1-3 0,0 1 2 16,1-3 1-16,3-1-3 0,-2 0 3 0,-1 0-4 15,1-2-3-15,-1 2 0 0,1-3-3 16,2 1 2-16,0-1 2 0,2 2-1 16,2-3 3-16,2 2-2 0,0-1-2 0,-2 1 0 0,2-1-1 15,3 1 4-15,-3-1 2 0,5 0-1 0,-3-2-2 16,6 0 2-16,-6-1-2 0,6 2-2 15,-4 1 4-15,1 0-6 0,-2 2 2 16,1-2 1-16,-3 2-5 0,2 1 6 0,-1 0 5 16,3 0 2-16,0 0 4 0,3 1-5 0,-3 1-3 0,3 0-3 15,-5 2-3-15,5-2 4 0,-7 2-4 16,5 0 0-16,-3-1 0 0,0 2 3 0,3 0 2 16,-2 0 0-16,3 1 4 0,-2-3-5 15,2 1 1-15,0-1 1 0,-3 1-1 16,1-1 3-16,0 0-1 0,3 2 1 0,-1-2 3 15,1 1-2-15,-1 0-1 0,0-1-4 0,-5 1-7 0,-1-1 5 16,0 2 0-16,-1 0 3 0,-1-1 3 16,1 2-4-16,-1-1 0 0,-1 1 2 0,-1 0-1 0,0 1-2 15,2-1 0-15,-3 3 0 0,0-2 0 16,2 1 3-16,0-1 3 0,0 1-2 0,-1-2 4 16,2 2-4-16,1-2-2 0,-3 4 0 0,-3-4-5 15,1 1 5-15,-3-2 2 0,-1 1 0 0,0-1 4 16,-1 2-2-16,1-3-1 0,-1 4-1 15,0-1-1-15,2-2 1 0,-2 1 0 0,-2-1 1 16,2 1-2-16,-2-1 1 0,-3 1-1 16,0-1-2-16,-4 0 0 0,1 1-1 0,-1 0 2 15,1-2 1-15,-2 0-1 0,-2 2 0 0,0-2-2 16,2 0-2-16,-3 0 3 0,1 0-4 0,-2 3 1 16,1-2 0-16,-2 0-3 0,-2 3 4 0,0-3-1 15,1 0-1-15,0 2 4 0,1-2-2 16,-3 2 1-16,4-1 2 0,-3 0 0 0,1-1-1 15,-1 1 1-15,0-2 0 0,-2 1 3 0,-1-2 4 16,1 2-3-16,-3-2 1 0,-2 1-5 0,-2-1-3 16,0 0 2-16,1 0 1 0,-3 1 1 0,1 0 2 15,1-1-1-15,0 0-2 0,0 1 0 16,-2-1-1-16,2 0 2 0,-1 3-1 0,1-3-1 16,-3 0 1-16,0 2 0 0,1-1 3 15,0 0-2-15,0-1 3 0,-2 2-1 0,0-1 0 0,-1-1 1 16,-1 0-1-16,-2 0 2 0,0 0 1 15,-4 0 2-15,2-3 5 0,-3 1 5 0,1-3 4 16,-5 2 5-16,2 0 1 0,-2-2 0 0,0 0-5 16,1-1-7-16,-1 1-7 0,1-1-4 15,0 1-3-15,1 2-4 0,1-3 2 0,-2 1 0 16,1 0-2-16,-2 1 6 0,0-1-5 0,-1 0 5 16,-2-1 1-16,3 1 1 0,-3-1 2 0,2 1-1 15,-5 1-3-15,4-1 1 0,-5-1 3 16,0 2 2-16,1-2 1 0,-1 0 3 0,2 1 1 0,-4-2 3 15,1 0 1-15,1 0-3 0,0 0-5 16,3-2-2-16,-1-2-6 0,4 2 0 0,-1-2-4 16,-2 2-3-16,0 2 1 0,0-2-6 0,0 4 5 15,-2-1-2-15,3 0-1 0,-1 0 1 16,3 1-3-16,-3 1 3 0,2-1 0 16,-2 2 0-16,-4-1 2 0,0 2-11 0,-5 0 1 0,-1 1 2 15,-3 0 1-15,-1-1 11 0,1 2 2 0,-1 0 1 16,0 0 0-16,2-1 1 0,5-1-21 15,4-2 32-15,5-3-8 0,8 0 17 16,-1-3-7-16,0 2-21 0,-2 2-2 0,-5 1-6 0,1 3 22 16,-3-2-13-16,4 1-3 0,1-1-11 15,1-1 1-15,0 2-3 0,2 1 11 0,-1-1-3 16,-1 2-2-16,-1 0 7 0,-3 1 0 0,0-1 1 16,-1 1 2-16,1-1-2 0,-5 0 2 0,1 0 2 15,0-1-5-15,-2 1 5 0,0-1-2 0,1 0 8 16,1-2 7-16,1 1-2 0,5-4 0 15,-1-1-8-15,0-1-3 0,2 1-1 0,-3-1-1 16,-1 2 6-16,0-1-2 0,-2 3 3 0,-2-1-3 16,-1 0-3-16,-3 2 5 0,-1-1 2 0,1 1 5 15,-2-1 1-15,0 0 4 0,-2 1 5 16,1-2 3-16,-1 0 1 0,-1 0 0 0,-2-1-8 0,1 1-4 16,0-2-6-16,1-1-4 0,1 0-1 15,-2 1-1-15,0 1 5 0,0 0-4 16,0 0 0-16,1-2-1 0,0 0-3 0,-2 0-1 0,3-2-2 15,-2 1 3-15,1-1 0 0,-2-1 3 16,1-2 5-16,0 3-7 0,-1-3-3 0,-1 0 0 16,1-3-2-16,0 2 1 0,0-2 2 0,-1-2-4 15,-7-1 0-15,3 1-1 0,-3-2 1 0,1 0 3 16,-1 0-1-16,1-1 6 16,-1 1-5-16,0 1 5 0,0 0 1 0,0 1-4 15,0 0 4-15,-1 2-2 0,2-3-1 0,-1 1 4 0,2-2 0 16,-1 0 3-16,2-2-1 0,-3 0 1 15,2 0-3-15,2 3-3 0,-1 2 4 0,0 2 3 16,3 1 5-16,-4 0-1 0,2-4-8 16,0 1-1-16,-2-3-10 0,0 1 9 0,2-2 1 0,-3 0 3 15,0 0 6-15,2 1-8 0,-3 0 7 16,2 2-6-16,1 1-7 0,-6-2 4 0,5 4-11 0,-3 2 5 16,0-4-4-16,0 2-7 0,-4 0 10 15,0 0-12-15,1 0 7 0,-2 2-2 16,-3-1-4-16,-2-1 6 0,0 1-4 0,-2 2 4 15,-1-2 4-15,-3 1-2 0,0 1-2 0,-6 1-1 0,1-1 5 16,-3 1-4-16,-4 1 2 0,2-2 6 16,-4 3-12-16,-3 0 5 0,-2-1 6 0,-1 1-8 15,-4 0 9-15,-2 2-8 0,-1 1-2 0,-8 0 5 16,0 0-10-16,-3 1 18 16,-2 0-11-16,-3 2 0 0,-6-1 6 0,-3 0-11 0,-3 2 14 15,-2-2 0-15,-1 1 2 0,-6 2-2 0,10-3-4 16,9 3 1-16,9-1 26 0,6 0 5 0,-2 1 3 15,-5-3-3-15,-3 3-20 0,-2-3-14 16,-6 1-3-16,-1-2 6 0,-7 1-8 0,-2 0 15 16,-5-2-4-16,-4 0-3 0,-2-1-1 15,-5-1-4-15,-4 1 2 0,-3-2 0 0,-2-1 1 0,-2 3 7 16,-1-3-2-16,0 0 0 0,-1 3-2 0,-3-3-4 16,3 2 0-16,-3-1 13 0,-1 0 36 15,2 2-5-15,0 0 13 0,-3-1-31 16,2 3-39-16,1 0 10 0,-4 0-26 0,4 0 47 0,-2 0-6 15,0 2-21-15,2 0 27 0,-4 1-17 16,2-1 7-16,-3 1 15 0,5-1-19 0,-7 1-10 0,0-1 2 16,-1 2 4-16,-1-1 10 0,-2 1 3 15,-3 0 1-15,2-1-9 0,-3 1-6 16,3 0 5-16,-2 0-11 0,0 1 12 0,2 0 10 16,1 0-15-16,-2-1 28 0,4 1-17 0,0 2-4 15,1 2 5-15,0 1-18 0,0 2 14 0,-1 1 2 16,0 1 0-16,-1 1 6 0,-3 3-5 0,-34 5-1 15,-28 4-19-15,-30 9-4 0,-23 5-7 16,11 0-7-16,9 3 13 0,12-2-14 0,19 1-11 16,17-3-16-16,17 1-16 0,14-3-11 0,7 0-16 0,11-1-26 15,12-1-61-15,12 0-123 0,29-9-364 16,28-4-226-16</inkml:trace>
  <inkml:trace contextRef="#ctx0" brushRef="#br0" timeOffset="4555.4145">16311 3086 0 0,'0'0'0'0,"0"0"0"0,0 0 94 16,0 0-43-16,0 0-62 0,0 0-38 15,0 0-26-15,0 0 65 0,0 0 10 0,0 0 0 16,0 0 0-16,0 0 0 0,3-1 0 0,-1 4 0 16,0 3 0-16,2-1 0 0,-2 3 0 0,1 2 0 15,0 1 0-15,-3 5 16 0,0-1 99 0,0 4 0 16,1 4-7-16,-5 0-1 0,-1 2-10 16,0 1-37-16,0 1-14 0,-1-2-22 15,-1 1-7-15,-1-2 5 0,3 1-8 0,0-2-4 0,-3-2-3 16,3 0-3-16,0-1 4 0,2-5 3 0,-2 0 5 15,1-4 9-15,0-1 1 0,0-4 3 16,1-2-6-16,3-2 19 0,0-1 33 0,0-1 39 16,0 0 46-16,0 0 21 0,0 0 6 15,0 0-8-15,0-2-47 0,0-3-71 0,0-7-61 0,1-4-51 16,7-6-9-16,-5-3 18 0,5-1 16 16,2-6 4-16,2-4 4 0,2-1 3 0,3-5 2 15,-1-1 9-15,-1-3 6 16,1 0-1-16,-2 1 2 0,0-2-2 0,2 1-3 0,1-2-10 0,1 1-2 15,2 2-1-15,1 0-6 0,3 6 5 16,-3 2-6-16,5 5-6 0,-1 4 0 0,3 3-3 16,-1 5-2-16,1 3 1 0,2 2-4 0,0 3 1 15,-1 2 4-15,2 2-8 0,-3 6 2 16,-4 1-10-16,-3 1-7 0,-1 1 0 0,-2 5-4 16,-7 2 12-16,-1 1 11 0,-5 2 12 0,1 0 3 0,-6-1 6 15,0 2 0-15,-2-1 0 0,-8 3 14 16,-4 0 7-16,-4 4-5 0,-6 2 4 15,-6 2-4-15,-4 3 0 0,-3 1 8 0,0 1 0 0,-1 0 4 16,-1-1-4-16,6-2-5 0,2-3 1 0,3-3-9 16,7 1 1-16,-1-3 2 15,2 1 5-15,1 1 2 0,0 0-1 0,3-3-2 0,-1 0-2 16,6-1 1-16,-3-3 7 0,4 0-1 0,0-1 0 16,2 0-8-16,1-2-5 0,4 1-4 0,0-4 2 15,2 1 1-15,1 1-4 0,0 1-1 16,0 0 2-16,6 2 3 0,2 2 6 0,4 1 2 15,0 2 3-15,8 3 3 0,4-1 6 16,2 2 9-16,5 2 2 0,7 0 0 0,2 1 4 16,2 2-6-16,4-1-4 15,0 1-9-15,4 2-3 0,0-2-1 0,-3 1 5 0,2 0 10 0,0 0-6 16,0-3 0-16,-6 2-3 0,2-4-10 0,-5 2-5 16,-4-3-5-16,-2-4-7 0,-3 1-4 15,-4-5-17-15,1-1-34 0,-6-1-63 0,-2-3-91 16,0 0-100-16,-4-3-131 0,-4-1 393 15,-5-1 61-15</inkml:trace>
  <inkml:trace contextRef="#ctx0" brushRef="#br0" timeOffset="5099.1156">17885 2868 1382 0,'0'0'-5'0,"0"0"-62"0,0 0-119 0,0 0-194 16,0 0 39-16,0 0 69 0,0 0 141 16,0 0 138-16,0 0 37 0,0 0-7 0,0 0-11 15,11 137 8-15,-11-101 3 0,-1-2-13 0,-5 2 7 16,1 1-7-16,-2-3-5 15,-2 2 7-15,5-1-4 0,-4-4-10 0,4-2 1 0,0-4-6 0,2-4-3 16,2-5 0-16,0-2 1 0,0-4 8 0,0-3 2 16,0-4 3-16,0 1 42 0,0-3 59 15,0-1 70-15,0 0 69 0,0 0 28 0,0 0-1 16,0-6-100-16,0-3-82 0,4-8-74 16,1-5-68-16,-2-7 30 0,4-6 3 0,1-4 4 15,0-6-7-15,2-1-3 0,1-6 0 0,2 1-8 16,0-3 10-16,4-2 1 0,-2 1 5 0,3-1 2 15,-1 2-2-15,2 4 6 0,-4 6 2 0,1 10 18 16,-4 8 15-16,-2 9 22 0,-6 7-7 0,2 5-53 16,-3 5-86-16,5 0 3 0,4 3 0 15,2 5 31-15,5 5 69 0,5 5-31 0,-4 6 3 16,1 6 0-16,0 7 7 0,-3 6 4 0,-3 7 6 16,-2 3 4-16,-1 1 2 15,-6 5 4-15,-2-2-2 0,-1 2 4 0,-2 0 1 0,-1-4-4 16,2-4-5-16,-1-6-7 0,3-4-6 0,0-7-2 0,-2-2-5 15,0-5-4-15,1-3-15 0,-2-2-33 16,-1-4-48-16,-7-1-84 0,-1-4-143 16,-2-2-219-16,2-4 138 0,1-4 419 0</inkml:trace>
  <inkml:trace contextRef="#ctx0" brushRef="#br0" timeOffset="5304.254">17641 3189 598 0,'0'0'204'0,"0"0"11"0,0 0-4 16,0 0-57-16,0 0-90 0,0 0-59 15,0 0-39-15,0 0-7 0,0 0 25 0,0 0 8 16,133-68 3-16,-89 64 0 0,4 0-1 0,2 1-4 16,1 3-1-16,-1-1-1 0,2-1-11 15,2 2-20-15,2-1-46 0,-2 1-61 16,3-1-143-16,-3 1-208 0,-13 0 297 0,-12 0 204 0</inkml:trace>
  <inkml:trace contextRef="#ctx0" brushRef="#br0" timeOffset="5651.8035">19549 2782 0 0,'0'0'0'0,"0"0"191"0,0 0 16 0,0 0-79 15,0 0-57-15,0 0-42 0,0 0-27 0,0 0-8 16,0 0-1-16,0 0 4 0,0 0-1 0,0 0-3 16,-122-62-5-16,98 69 0 0,1 2 6 0,-2 3 6 15,-5 6 7-15,-5 0 8 0,2 6 6 16,-1 1 8-16,-2 4 8 0,2 2 6 0,2-1 4 16,-2 2-10-16,7-2 4 0,-1 1-8 15,2-1-11-15,6 2 6 0,0-3-3 0,7 2 8 16,1 0 1-16,4-2 5 0,5-1-6 15,3 1-6-15,0-3 9 16,3-1-5-16,7-3-4 0,2 0-6 0,6-2 4 0,3-1 1 16,7-2 7-16,-2-2 8 0,8-4-8 0,0 0-5 0,4-6-3 0,4-4-3 15,5 0-6-15,-1-5-12 0,6-4-28 16,0-2-41-16,2-2-67 0,-1-4-126 0,-12 4-309 16,-17 2 123-16</inkml:trace>
  <inkml:trace contextRef="#ctx0" brushRef="#br0" timeOffset="6127.5549">20118 2830 133 0,'0'0'227'0,"0"0"71"15,0 0 30-15,0 0-45 0,0 0-80 0,0 0-56 16,0 0-41-16,0 0-41 0,0 0-16 0,0 0-35 0,0 0-13 16,0 0-3-16,0 0-5 0,0 0 9 0,116-82-4 15,-87 75 0-15,0 1 2 0,-3-1-3 16,0 2 2-16,2-1 1 0,-3 2 1 0,4-3 2 16,1 1-1-16,-2 1 0 0,-1 3-2 0,0-2-2 15,-3 3-2-15,-4 1 0 0,-2 0-3 16,1 0-2-16,-8 0-6 15,-1 0-9-15,-1 3-10 0,-5 0-5 0,-1 2-7 0,-2 2-11 16,-1 1-1-16,-6 3 0 0,-5 0 4 0,-4 4 17 0,-5 2 13 16,-3 2 12-16,-2 1 7 0,-3 1-1 15,2 3-3-15,-2 1-4 0,1-1-7 0,5 3-1 16,3 1-3-16,3-1 2 0,-1 3 6 0,-1 1 3 16,1 3 5-16,-2-1 4 0,0 5 4 0,1-1 0 15,0 3 2-15,4 0 0 0,0-3 2 0,1 0-2 16,2-3 2-16,1-1-3 0,5-1 1 15,-2-2-2-15,1 1 0 0,2-3 0 16,1 1 0-16,-1-2 1 0,3-3 1 0,-1-1-1 0,1-2 3 0,1-2-6 16,0-2-15-16,0-1-37 0,0-2-103 15,0-3-161-15,1-1-201 0,-1-3 359 16,0-2 160-16</inkml:trace>
  <inkml:trace contextRef="#ctx0" brushRef="#br0" timeOffset="6441.4158">19929 3762 295 0,'0'0'305'0,"0"0"-22"0,0 0 12 16,0 0-59-16,0 0-59 0,0 0-60 15,0 0-70-15,0 0-70 0,0 0-38 0,0 0-27 16,0 0 43-16,0 0 32 15,0 0 26-15,0 0 30 0,67-46-21 0,-35 39-9 0,3-1-3 16,2 3 3-16,2-3 3 0,1 1 5 0,3-1-1 16,-1-2 1-16,5 4-3 0,-2-3-3 0,2-1 0 15,0 2 2-15,1-3-2 0,2 3 1 16,2-3-1-16,4 1-5 0,-2-2-2 16,-2 2 0-16,4-1-8 0,-4 2 4 0,-7 0-3 15,1 1-4-15,-8 1-3 0,-3 0-14 0,-5 3-23 0,-7 3-52 16,-4-2-82-16,-5 2-174 15,-4 1-282-15,-4 0 102 0,-3 0 531 0</inkml:trace>
  <inkml:trace contextRef="#ctx0" brushRef="#br0" timeOffset="11539.3248">836 3940 0 0,'0'0'0'0,"0"0"92"16,0 0 105-16,0 0 52 0,0 0 64 0,0 0-27 15,0 0-31-15,0 0-51 0,0 0-87 0,0 0-24 16,0 0-18-16,0 0-19 0,-89 10-15 16,89-10-21-16,1 0-17 0,3 0-22 0,-3 0-16 15,1-4-8-15,5-1 20 0,0-6 20 0,8-7 14 16,3-4 18-16,4-5-13 0,3-5-7 16,3-3-1-16,2-2-2 0,2-3 1 0,4 1-3 15,-2-5 2-15,5-1-3 0,4-3-1 0,3-3 1 16,1 0-3-16,0 3 2 0,4 1-2 0,-2 3-2 15,-1 3 0-15,-4 5-1 0,-2 2-1 16,-5 1 2-16,-5 5 0 0,-3 3 2 16,-4 2 0-16,1 4-3 0,-6 2-1 15,-1 4-1-15,-4 4-5 0,2 1-8 16,-6 3-17-16,0 4-29 0,-4 1-33 0,-1 1-20 0,0 6 0 0,-4 3 23 0,0 5 33 16,-2 4 26-16,0 5 12 0,-3 4 4 15,-6 4 4-15,-1 3 4 0,-2 0 6 16,-2 2 6-16,-2 1 0 0,-3-1-3 0,-1 4-3 15,-1 2-3-15,1 1-1 0,-1 3 2 0,-3 3 2 16,2 2 1-16,0 2 2 0,-1 3-5 0,2-1 0 16,2 3-5-16,0 0 2 0,2 1 5 15,0 0 1-15,-2-1 5 0,5 2 0 0,0-3 1 16,3 0 1-16,2 1 0 0,5-4-1 0,-3-4-5 16,6-3-16-16,1-4-65 0,0-4-116 0,8-3-123 15,-1-4-119-15,-2-9 350 0,0-9 92 0</inkml:trace>
  <inkml:trace contextRef="#ctx0" brushRef="#br0" timeOffset="12870.8107">1648 3988 1494 0,'0'0'-18'0,"0"0"25"16,0 0-25-16,0 0-66 0,0 0-100 15,0 0-68-15,0 0 30 0,0 0 69 0,0 0 96 0,0 0 70 16,0 0-7-16,0 0-2 0,0 0 4 16,123-70 2-16,-93 59 1 0,2-4 9 0,4 0 3 15,1-4-1-15,0-1 7 0,1 2-8 16,2-3 0-16,-5 1 1 0,2-1-4 0,-6 0 0 16,0 1-4-16,-4-1-4 0,-5 0 4 0,-9 1 9 0,-2-1 21 15,-3 0 17-15,-6 1 32 0,-2 1 8 16,-1 0-4-16,-9 3-3 0,-2 2-27 15,-7 5-17-15,-1 1-22 0,-3 3-13 0,-5 5-15 0,-2 0-8 16,0 10-2-16,-2 2-6 16,0 6-6-16,-2 3 7 0,1 5-2 0,2 2 0 0,0 5 1 15,6 3-1-15,-2 1 3 0,6 5 0 0,1 2 4 16,1 2-1-16,6-2 3 0,3-1 0 16,1-4 3-16,4-4-1 0,5-6-5 15,0-2 2-15,2-2-8 0,3-4-9 0,5-1 1 0,4-2-3 16,1-2 5-16,4-3 8 0,1-1-2 0,2-3 4 15,5-2 2-15,2-3-2 0,5-4 12 16,1 0 3-16,2-9 6 0,4-4 4 16,2-7-3-16,3-4-9 0,2-4-9 0,0-7-10 15,1-2-8-15,1-5 0 0,-1-2 5 0,-5-3 1 16,4-1-77-16,-7 0-157 0,0-1-52 0,-5 0 14 0,-3 3 293 16,-2-3 0-16,-3 4 0 0,-2 3 0 15,-7 4 0-15,0 8 0 0,-8 6 75 0,-3 8 382 16,-4 9-29-16,-4 4-85 0,0 3-257 0,0 0-54 15,0 0-39-15,-4 3-47 0,-4 4-20 0,-3 4-5 16,-6 4 11-16,-3 8 20 16,-2 2 9-16,-2 5 14 0,-2 2 7 0,5 3-1 0,0 1 8 15,1-1-7-15,7 0 3 0,-2-4 4 16,4-2-1-16,2-5 9 0,1-1 1 0,3-6 1 0,2-3 2 16,-2-3 1-16,3-5-2 15,2-1 11-15,0-4 23 0,0-1 25 0,0 0 42 0,0 0 41 16,0-1 16-16,0-4-7 0,2-4-108 0,4-6-55 15,-1-7-41-15,5-3-22 0,-1-4 68 16,0-1 6-16,2 0 2 0,-2 5 1 16,1 0-6-16,1 4-9 0,-1 3-14 0,4 5-13 0,1 3 1 15,-3 3 1-15,5 3 3 0,-3 4 7 0,5 0-9 16,-2 0 1-16,-1 6 7 0,3 3 2 16,-1 4 8-16,-2 0-1 0,1 3 7 0,1 0 3 15,-1 0 5-15,-2-2 7 0,2-1 0 0,-2-1 2 16,0-5 1-16,-2-1 0 0,0-2 1 15,2-3 4-15,-4-1 8 0,-1 0 7 0,1-2 12 0,-2-5 12 16,0-2 5-16,2-3 2 0,1-3-6 0,-1-2-6 16,0-1-6-16,1-4-12 0,2 1-28 15,-3-2-2-15,0-5-11 0,1-1 4 0,-1-3 17 16,1 0 0-16,2 0-3 0,-4 2 1 0,1 4 2 16,-2 4-9-16,-3 4-4 0,2 7 5 15,0 3-30-15,-4 3-13 0,3 1-6 0,-3 3-19 16,3 1 12-16,1 0 2 0,-4 0 0 0,4 5 4 15,-1 1 11-15,-1 3 11 0,3 0 13 0,0 4 10 16,-1 0 2-16,2 0 5 0,-4 0 0 16,3-1-1-16,-1 0 3 0,2-2-2 0,-3-3 1 15,-2 0 3-15,3-2 1 0,2-2 3 0,-6-1-1 16,3-2 2-16,-4 0 3 0,3 0 10 0,-5 0 24 16,1 0 35-16,3-2 30 0,-4-2-44 0,2-4-25 15,-1-4-35-15,4-5-33 16,-2-3 40-16,3-1 2 0,0-2 2 0,-3-2-8 0,2-3-5 15,-2-2-2-15,4-1-9 0,-5-1 3 0,5-2-4 16,-1 3-2-16,-2 2 7 0,2 5 0 0,-4 6 3 16,4 5 13-16,-4 7-16 0,-2 2-26 0,0 4-77 15,3 0-62-15,-2 0 13 16,1 4 30-16,6 3 71 0,0 5 51 16,-1 3 4-16,2 4-2 0,2 5 4 0,-2 6-4 0,0 0 3 0,3 2 1 15,2 0 4-15,0-3 7 0,3-1-2 16,1-4 5-16,1-3 1 0,2-2-7 0,0-3-3 15,-2-3 0-15,-2 0-2 0,-2-5 0 0,0-1 2 16,-4-4 1-16,-2-3 19 0,0 0 29 0,0-3 29 16,-2-4 27-16,-4-2 5 0,4-4-10 15,-5-1-16-15,3-3-18 0,-2-2-17 0,1-2-15 16,-2-3-15-16,-3-4-7 0,3-4-9 0,2-4-6 16,-3-3 0-16,4-1-11 0,-2-2 1 15,-1 3 1-15,3 1 3 16,1 6 3-16,-2 2 0 0,2 8-6 0,-2 7 12 0,2 6-24 15,-5 4-44-15,5 4-14 0,-3 1-14 0,6 0 22 0,4 0 32 16,-1 4 8-16,0 3-11 16,3 4-3-16,-1 5 5 0,2 3 9 0,-2 2 1 0,0 1-16 15,-3 5-50-15,-1 0-105 0,-2 5-130 16,-2-8-170-16,-4-7 388 0</inkml:trace>
  <inkml:trace contextRef="#ctx0" brushRef="#br0" timeOffset="13525.1244">3042 1984 1567 0,'0'0'12'16,"0"0"-11"-16,-165-54-4 0,103 41 6 0,2 6-7 16,0 5-6-16,2 1 0 0,-3 6-9 15,-3 3 2-15,0 4 0 16,-6 4 4-16,-1 4 6 0,-1 1-5 0,-6 4 1 0,-2 3-2 16,-2 3 0-16,-1 2 4 0,1 0-1 0,-7 4 3 15,1 4 0-15,-1 1 3 0,-6 3 5 0,-1 3 0 0,-1 5 8 16,-2 2 7-16,-1 3 8 15,1 5 15-15,2 4 0 0,0 4 5 0,4 4-1 0,3-1-3 16,8 4-2-16,10 1-9 0,4 2-4 16,12 4-14-16,5-1-4 0,3 8 0 0,9 2-4 0,7 5 2 15,6 3-3-15,11 4-2 0,8 5 0 16,9-1 0-16,10 1 4 0,12 3 1 0,11 0 12 16,10 0 0-16,10 1 5 0,10-3-7 0,7-4-6 15,4-4-5-15,6-6-6 0,5-7 2 16,-2-5-6-16,5-6-1 0,6-7 0 0,0-7 1 15,7-9 6-15,2-8 5 0,4-7 1 0,3-12 0 16,7-4-2-16,1-10 3 0,4-9 0 0,7-6 7 16,4-18 4-16,5-12 2 0,4-12 6 15,2-14-4-15,2-14-1 0,0-8-3 0,-2-11-3 16,-1-9 3-16,-5-8-1 0,-2-6 4 0,-5-6 2 16,-8-13-3-16,-3-6-3 0,-9-11-6 0,-6-7-18 15,-12-10 6-15,-5-7 8 0,-10-6 5 0,-11-4 25 16,-12-2 3-16,-9 2 5 15,-15 2 16-15,-14 6 31 0,-11 12 18 0,-15 11 19 0,-15 12 3 16,-19 16-18-16,-12 16-12 0,-17 14-23 0,-10 14-20 16,-17 12-34-16,-16 15-25 0,-15 11-21 15,-23 15-12-15,-20 20-5 0,-14 10 0 0,-16 29 10 16,-12 17 2-16,-11 20 2 0,-9 19-3 0,-4 16-40 16,-4 15-50-16,7 13-98 0,1 5-200 0,60-32-312 15,58-35-694-15</inkml:trace>
  <inkml:trace contextRef="#ctx0" brushRef="#br0" timeOffset="16255.6446">1287 5545 0 0,'0'0'0'15,"0"0"0"-15,0 0 0 0,0 0 0 16,0 0 0-16,0 0 107 0,0 0 52 0,0 0-29 16,0 0-32-16,5-118-30 0,-4 116-28 0,0 2-46 15,1 0-60-15,-1 0-62 0,1 0-63 0,-1 0 43 16,1 1 85-16,3 2 63 0,0 2 0 15,0 2 0-15,0 2 0 0,4 4 0 0,-2 2 0 16,-1 4 0-16,1 4 0 0,-3 0 0 0,3 5 0 16,-1 3 10-16,-1 2 12 0,0 4-9 0,1 4 0 15,1 0 0-15,0 2-3 0,1-1-1 16,1 1-7-16,1 4 0 0,0-4 0 0,-2 3 3 16,2 0 8-16,0 0 7 0,-1-2 2 0,-4-1 5 15,2-4-4-15,2-1-3 0,-6-1 5 16,4 0-4-16,-4-2 3 0,1-2 2 0,0-2 3 0,-3-1 4 15,1-3 6-15,4 0 1 0,-5-4-2 16,0 0 2-16,-1-3-1 0,0-1-3 0,0-2 7 16,1-2 1-16,-1-2-3 0,0-2 1 0,0 0-8 15,0-3-13-15,1 0-15 0,-1-1-39 16,0 0-93-16,-1 2-140 0,0-2-154 16,1-2 418-16</inkml:trace>
  <inkml:trace contextRef="#ctx0" brushRef="#br0" timeOffset="16634.2896">1165 6975 0 0,'0'0'0'0,"0"0"0"0,0 0 0 16,0 0 0-16,0 0 0 0,0 0 0 16,74 140 0-16,-53-107 0 0,1-2 0 15,4-1 0-15,-2-1 0 0,5-1 0 0,-2-3 0 16,-1-1 0-16,3-6 0 0,-5-2 0 16,-2-4 0-16,1-5 0 0,-5-4 0 0,-3-3 0 15,3 0 7-15,-5-8 184 0,2-3 22 0,0-7-8 16,1-2-25-16,3-8-39 0,-1-2-41 0,1-8-32 0,0-2-20 15,2-4-13-15,0-2-7 16,-2-4-6-16,2-2-5 0,-1-1-2 16,-1-3-3-16,0 1-3 0,-4 4-6 15,3 7 0-15,-7 7-3 16,0 8-1-16,-4 9-5 0,-5 9-15 0,-2 6-160 0,0 5-108 0,-1 6-23 0,-7 9-65 0,-4 9 267 16,3-2 110-16,1-6 0 0</inkml:trace>
  <inkml:trace contextRef="#ctx0" brushRef="#br0" timeOffset="17106.7643">1233 8036 1356 0,'0'0'-13'0,"0"0"-71"15,0 0-111-15,0 0-77 0,0 0 20 0,0 0 71 16,0 0 116-16,0 0 68 0,0 0 7 0,0 0-2 15,23 126 2-15,-14-93-2 0,-1 3-3 0,5 1 4 16,-2 1-4-16,2 0 7 0,0-1 4 0,2-2-3 16,-1-1 7-16,3-7 0 0,-1-1-6 0,2-5 4 15,-2-1 1-15,0-4-1 0,0-4 4 16,-3-1 2-16,-3-4 3 0,0-2 7 0,-1-5 23 16,-2 0 32-16,-2-2 30 0,2-6 14 0,-3-5-10 15,4-2-24-15,-2-6-29 0,0-5-22 16,2-3-8-16,-2-5-14 0,1-4-12 15,1-3-13-15,0-3-20 0,0-6-33 16,0 0-66-16,1-4-100 0,0 4-107 0,0 1-52 0,1 6 58 16,-4 5 319-16,-1 6 0 0,-1 7 0 0,0 9 0 0,-3 5 0 15</inkml:trace>
  <inkml:trace contextRef="#ctx0" brushRef="#br0" timeOffset="19217.1831">1771 7945 416 0,'0'0'-130'0,"0"0"-142"0,0 0 258 0,0 0 14 16,0 0 0-16,0 0 0 0,0 0 0 0,0 0 0 0,0 0 0 16,47 117 0-16,-40-93 0 0,5 1 0 0,-2-2 0 0,1-1 0 15,1-1 0-15,-1-4 0 0,0-1 0 16,2-2 0-16,-5-5 0 0,2 0 1 0,-2-2 33 15,-3-2 13-15,0-3 13 0,-2-1 43 16,-1-1 74-16,0 0 78 0,-2 0 74 0,1-4-48 16,0-6-82-16,2-4-94 0,1-7-93 0,1-6-5 15,0-6-3 1,1-2 0-16,2-3-1 0,-1-2-2 0,-1 1 0 0,2 3 2 16,-1 2-3-16,-1 4 0 0,2 5-5 0,0 3-5 15,-2 6-8-15,0 2-11 0,3 4-17 0,-3 5-22 0,4 0-11 16,-1 4-8-16,0 1 2 0,3 0 5 0,-1 4 4 15,2 2 8-15,-2 3 7 0,1 2 15 16,-1 3 16-16,3 1 16 0,-1 2 12 0,0-3 6 16,1 1 2-16,-1 0 1 0,-1-1-2 15,0-3 0-15,-1-1 7 0,3 0 1 0,-1-3 6 16,-1-2 3-16,-2-1 1 0,0-2 4 0,2-2 4 16,-3 0 9-16,1 0 9 0,0-4 3 0,0-2 1 15,-2-1-2-15,2-1-2 0,-2-1-3 0,-1-3-2 16,1 1-4-16,1-2-8 0,-3-2-2 15,0-2-9-15,2-3-4 0,1-3-2 0,-4-1-4 16,3-4-1-16,1-3-3 0,0-4-4 0,0-2-3 16,-3-3-1-16,2 1 1 0,2 1 2 15,-4 6 3-15,-2 4 0 0,2 7 1 0,-3 5-1 0,-1 5-4 16,1 2 0-16,1 3-8 16,-3 4-29-16,0 1-43 0,-1 1-66 0,1 0 11 0,1 2 25 0,2 3 43 15,-1 3 70-15,2 2 0 0,-1 3 5 16,-1 2 9-16,5 3 1 0,-5 3-2 15,3 2 1-15,-2 2-8 0,3 1-1 0,0 1-2 16,-1-2-1-16,2-3 0 0,2-1-2 16,0-3-1-16,0-3 1 0,0 0 5 0,3 1 0 0,-3-5-1 15,2-1 2-15,-1-1 2 0,2 0 14 0,-3-4 9 16,1-1 8-16,-2-3 8 0,3-1 1 16,-4 0 5-16,0 0 3 0,-1-6-1 0,2-2 0 15,0-1-8-15,-1-2-7 0,-1-2-7 0,1-2-9 16,0 0-4-16,1-1-5 0,-3-1-2 0,1-1-6 15,0 2-3-15,-2 1 0 0,1 1-3 16,-3 0 1-16,3-1-2 0,-2 2 0 0,3-3 3 16,-1 0-3-16,-1 1 0 0,1-2 0 15,-1 3-2-15,-3-2 5 0,2 3 4 0,-2 0 0 16,-1 1 3-16,-1 1-2 0,-1-2-1 0,1 2-2 16,0-1-2-16,0 1 0 0,-2 0-2 0,-1 1 1 0,2 2-3 15,-1 0 3-15,2 1 1 0,-2 0 1 16,1 0 1-16,0 1-5 0,0 1-1 15,-2-1-2-15,2 0-5 0,1 2 6 0,-2 0 2 0,2 1 4 16,0 1 8-16,0 0-7 0,0 1-2 0,0 1-5 16,0 0-7-16,0 0-3 0,0 0-7 15,0 0-6-15,0 0-12 0,0 0-15 0,0 0-21 16,0 0-29-16,0 1-38 0,0 3 11 16,0 3 39-16,0 3 45 0,0 6 56 0,0 4 18 15,0 6-6-15,1 7-6 0,0 3 4 0,3 8-5 16,-3 5-3-16,1 2-1 0,1 5-6 0,-1 1-1 15,4 0-1-15,-2 0-1 0,3-2 2 0,4-1-6 16,-2-3-1-16,3-3 1 0,0-4-1 16,1-2 6-16,-2-3 0 15,0-5 0-15,0-3-3 0,-1-4-1 0,0 1 1 16,0-6 0-16,-2-1 0 0,-2-4-1 0,2-2 0 0,0-3 1 0,-5-3 4 16,2-4 2-16,-2-3 4 0,-2 0 13 15,-1-2 23-15,0 0 30 0,1-2 28 16,-1-3-14-16,0-4-27 0,2-6-35 0,-2-7-36 15,0-4-6-15,-2-5-14 0,1-4-6 0,-7-2-5 0,-1-3-8 16,-1-3-3-16,-3-1-5 0,0-3 9 16,-5-3 10-16,5 2 14 0,-6-2 15 0,2 1 4 15,0 5 9-15,1 1 8 0,-1 6 2 16,5 1 5-16,-1 6-3 0,4 0-8 0,2 2-2 0,2 1-7 16,2 2-6-16,3 1-4 0,0 0-12 15,5 1-4-15,4 1-5 0,2 0-1 16,3 1 3-16,3 1 1 0,3 1 2 0,-1 1 2 0,1-1 1 15,0 2 2-15,0 1 4 0,0 2 3 0,-3-1-1 16,0 3 1-16,3-1 1 16,-5 1-2-16,0 2 5 0,-4 1-1 0,-1 3 0 0,-1 2-6 15,-4 0-11-15,0 3-16 0,-3 1-21 0,-2 0-5 16,2 0 1-16,0 7 18 0,1 1 23 0,-2 5 13 16,-1 6 12-16,0 4 5 0,0 7 1 0,1 4 4 15,-1 6-5-15,0-1-1 0,0-1-2 0,2-2-3 16,7-4 1-16,-1-4 1 15,1-4 0-15,2 0 2 0,-1-7-1 0,-1-3 0 16,1-4 2-16,-6-4 4 0,3-2 5 0,-4-3 16 16,-2-1 31-16,0 0 39 0,0 0 43 0,-1-1 24 0,3-6-52 15,-2-5-42-15,0-6-50 16,0-6-41-16,0-3 19 0,-1-3-1 0,0-2 3 16,0-1 0-16,0-2-3 0,1-4-1 0,0-1-3 15,6 0 0-15,-4-1 0 0,5 0 1 0,0 4-1 16,2 2-2-16,-1 4-5 0,1 6-6 0,2 6-6 15,-1 4-10-15,0 6-13 0,3 2-8 0,3 5-11 16,2 2 0-16,1 0 6 0,0 8 8 0,2 2 17 16,-1 3 8-16,-1 1 7 0,1 6-1 15,-3 1-10-15,-5 3 0 0,2-1 5 16,-4-1 7-16,-5-3 10 0,2-3 4 0,0-6 1 0,-6-3 0 16,0-4 11-16,-2-2 32 0,1-1 39 15,-1 0 47-15,0 0 29 0,0 0-32 0,0-7-48 16,0-4-49-16,0-3-38 0,-1-3 0 0,-1-3 8 15,2-4 3-15,0-1-4 0,0-3 0 0,0 0 1 16,0-4-6-16,0 0 6 16,2-3-1-16,2-3-1 0,-1 3 2 0,-1-3 0 0,4 5 1 15,-3 4 1-15,0 5 1 0,4 6-4 0,-6 6-8 16,5 4-23-16,-3 3-29 0,0 4-15 16,4 1-11-16,2 0 7 0,-1 0 19 0,3 6 9 0,-1 2 11 15,4 1 11-15,-4 3 9 0,3 5 8 0,1-1 5 16,-1 0 1-16,-3 2 3 0,1-1 3 15,1-2 5-15,-1-2 2 0,2-3 1 0,0-3 3 16,-3-2-1-16,0-2 2 0,0-3 5 0,-1 0 9 16,2 0 7-16,-1 0 7 0,-1-4 0 15,0-3-2-15,-2-1 0 0,1-1 1 0,0-3 0 16,-3 0-1-16,4-3-4 0,-2 0-4 0,0-3-2 16,-3-1-6-16,2-1-6 0,-2-1-4 0,0-4-1 15,2-1 1-15,-3-3-2 0,3 0-1 0,-3 2-3 16,2 1 0-16,-1 3 2 0,-2 7-1 15,2 3 0-15,-2 6-6 0,-1 4-19 0,0 2-33 16,1 1-53-16,2 0 10 0,-1 0 14 16,1 3 27-16,3 3 44 0,2 1-12 0,-5 2 2 15,3 3 3-15,1 2 3 0,-2 0 5 16,1 3-2-16,1 0 4 0,0-1 5 0,-2 0 1 0,3-4 4 16,-1 2 1-16,0-4 1 0,-3-2-1 0,4 0 0 15,-2-3 5-15,-3-3 0 0,2 0 6 16,-3-2 7-16,-1 0 8 0,3 0 16 15,-4 0 21-15,-1 0 21 0,1 0 16 0,0-2-8 0,1-5-26 16,4-5-28-16,-1-5-24 0,3-2-9 0,1-2 4 16,-2 0 1-16,-3-2-2 0,4-1-4 0,-3-1-6 15,5-5-2-15,-1 0-2 0,2-2-3 16,3 1 5-16,-3 5 0 0,0 3 0 0,-2 6 2 16,-3 6-9-16,2 1-12 0,1 6-12 15,-2 1-16-15,-2 3-5 0,4 0-9 0,1 3-8 16,-2 4-8-16,-3 2-22 0,2 2-26 0,-4 3-39 0,2 4-74 15,-5 2-137-15,0-4-159 16,-6-4 227-16</inkml:trace>
  <inkml:trace contextRef="#ctx0" brushRef="#br0" timeOffset="19432.65">2598 6729 2380 0,'0'0'45'0,"0"0"-14"0,0 0-4 15,0 0-4-15,0 0-72 0,0 0-46 0,0 0-10 16,0 0 1-16,0 0 52 0,0 0 17 0,0 0-39 16,0 0-82-16,0 0-104 0,108-48-170 0,-79 74-184 15,-8-5 82-15,-8-5 532 0</inkml:trace>
  <inkml:trace contextRef="#ctx0" brushRef="#br0" timeOffset="19769.1416">1465 9453 465 0,'0'0'241'0,"0"0"-226"0,0 0-26 16,0 0-17-16,-120 59-45 0,117-52-40 0,3-4 5 15,3 0 38-15,7 0 68 0,7-3 69 0,2 0 30 16,3-7 11-16,7-3 11 0,2-5 9 16,1-3 10-16,3-5 9 0,1-4 3 0,5-3 0 15,2-3-15-15,5-4-18 0,5-6-24 0,7-4-21 16,8-6-16-16,6-3-11 0,5-8-14 15,10-1-7-15,5-4-3 0,6-4-6 16,4-3 0-16,5-3-2 0,3-4-2 0,4-2 0 0,3-4-1 16,-6-3-4-16,-1 2-6 0,-10 3-12 0,-3 4-26 15,-14 7-28-15,-5 9-19 0,-11 8-15 16,-10 11 0-16,-9 8-1 0,-13 10-28 0,-6 7-52 16,-10 7-104-16,-6 5-198 0,-10 7-32 0,0 2 515 15</inkml:trace>
  <inkml:trace contextRef="#ctx0" brushRef="#br0" timeOffset="20262.3334">702 8282 1182 0,'0'0'704'0,"0"0"-805"0,0 0-105 15,0 0-8-15,0 0 10 0,0 0 99 0,0 0 103 16,0 0 8-16,21 158 1 0,-5-113-4 0,4 0 3 16,4 1-2-16,2-2 6 0,1-4 11 0,6-7 8 15,2-7 11-15,0-8 13 0,-1-6 0 0,-2-8 9 16,-4-4 13-16,-4-4 16 0,-2-11 15 16,0-7 3-16,0-9-12 0,0-7-21 0,2-8-18 0,-2-7-22 15,5-6-9 1,-4-4-6-16,6-5-6 0,-2-2 2 0,5-4-6 15,0 0-4-15,2 0-6 0,4-2-4 16,2 3-9-16,-6 4-17 0,3 5-30 0,-3 6-38 0,-1 7-35 0,2 8-43 16,-4 7-60-16,-1 9-114 0,0 11-165 15,-10 6 24-15,-8 7 490 16</inkml:trace>
  <inkml:trace contextRef="#ctx0" brushRef="#br0" timeOffset="21120.0807">1279 10722 896 0,'0'0'-10'0,"0"0"31"0,0 0-46 0,0 0-122 16,0 0-108-16,0 0-7 0,0 0 44 0,0 0 218 15,0 0 0-15,0 0 0 0,0 0 0 16,1 130 0-16,9-92 0 0,-1 2 0 0,2 1 0 15,0-2 0-15,-1-2 0 0,1-4 0 0,-1-5 10 16,0-2 3-16,0-7-12 0,-4-6-25 0,-1-4 24 16,-1-3 0-16,-1-2 0 0,-3-3 0 0</inkml:trace>
  <inkml:trace contextRef="#ctx0" brushRef="#br0" timeOffset="21421.9847">1087 10239 1747 0,'0'0'-27'15,"0"0"-51"-15,0 0-24 0,0 0-8 16,0 0 15-16,0 0 32 0,0 0 25 16,0 0 12-16,-51 132-4 0,62-115-1 0,4-4-17 15,1-4-21-15,4-5-2 0,-1-3 4 0,-1-1 15 16,2-2 35-16,-1-6 17 0,-3-3 21 0,-1-2 12 15,0-2 10-15,-5-1 0 0,-2-1-1 0,-4-2 4 16,1 1-9-16,-3-3-4 16,-2 2-11-16,-8 0-11 0,-1 1-11 0,-2 2-17 0,-6 0-9 15,1 4-15 1,-7 2 0-16,1 3-9 0,-3 4-18 0,2 3-14 0,-2 3-18 0,2 8-9 0,-1 4 1 16,3 2 5-16,2 3 12 0,4 3 16 15,3 0 18-15,6 2 17 0,2 1-13 0,4 0-40 16,0-1 93-16,0-4 0 0,4-9 0 0</inkml:trace>
  <inkml:trace contextRef="#ctx0" brushRef="#br0" timeOffset="21766.641">1282 10435 0 0,'0'0'0'0,"0"0"0"16,0 0 0-16,0 0 0 0,0 0 0 15,0 0 0-15,119 122 0 0,-104-96 0 16,3-1 0-16,1 0 0 0,-3-2 0 0,-1 0 0 0,0-3 0 15,-2-4 0-15,-1-1 0 0,-3-3 0 0,-2-3 0 16,-2-4 0-16,-3-1 0 0,3-3 0 16,-5-1 0-16,2 0 64 0,-2 0 348 0,0-1 43 15,0-4-143-15,-2-4-148 0,0-4-128 0,-1-4-97 16,1-3 49-16,-2-3 10 0,0-7-3 0,1-1 1 16,-1-2-2-16,1-4-3 0,2-2 3 15,0 1-6-15,1 1 0 0,0 5-5 0,2-2-8 16,5 8-1-16,-1 4-12 0,1 5 0 15,4 5-11-15,-1 3-20 0,6 6-5 0,-4 3-8 16,0 2-2-16,6 9 17 0,-2 3 17 0,1 7 16 0,1 4 18 16,1 2 16-16,-2 5 11 0,0 6 5 0,1 1 5 15,-2 3-8-15,1 1-13 0,1-5-48 16,-2-4-71-16,2-5-59 0,0-8-78 0,2-6 151 16,0-3 105-16,-6-5 0 0,-6-4 0 0</inkml:trace>
  <inkml:trace contextRef="#ctx0" brushRef="#br0" timeOffset="22674.4138">1941 9818 1643 0,'0'0'7'16,"0"0"-115"-16,0 0-169 0,0 0-8 15,0 0 13-15,0 0 119 0,0 0 160 0,0 0-2 16,13 146 3-16,0-99-2 0,1 3 11 0,3 4-1 16,0 6 7-16,1 4 3 0,0 3-8 15,-3 3 6-15,3 2-2 16,1-1 6-16,-1-3 6 0,3-7-4 0,0-9 6 16,0-8-13-16,1-9-3 0,0-6-4 0,-2-7-6 0,1-5 2 15,-3-3 3-15,1-6 8 0,-5-4 13 0,2-4 21 16,-5 0 23-16,3-9 9 0,0-5-2 0,-2-6-12 15,-1-5-18-15,-2-4-18 0,-5-1-9 0,2-3-11 16,-6 0-12-16,-1-4-6 0,-10-1-10 16,-4 0-6-16,-4-1 2 0,-4 0 7 0,1 4 12 15,-8 4 9-15,-2 2 6 0,-6 4-1 0,5 6-3 16,-5 0 5-16,2 6 10 16,1 1 5-16,4 2 4 0,1 1 0 0,1 1-1 0,7 0-1 15,0 0-2-15,5 3-7 0,4-2-8 16,3-1-4-16,2 0-8 0,5-1-9 0,2-3-13 0,1-1-9 0,0-1-10 15,5-2 3-15,5-4 1 0,6-2 4 16,-3-2 7-16,7-2 2 0,0 2 5 16,1-3 2-16,3 0-1 0,1 1 5 0,-3 1-2 0,3-1-1 15,2 1 3-15,1 0-5 0,1 0 1 16,-2 1-1-16,-1 5-2 0,-3 1-3 0,-1 8-11 16,-4 2-19-16,-1 7-25 0,-5 2-17 0,-1 5-1 15,0 5 3-15,-1 5 19 0,-1 4 15 16,0 2 16-16,0 7 17 0,-3 3 9 0,0 1 10 15,2 3 3-15,-4 0 1 0,4-1 3 16,1-6-5-16,-3-4-3 0,1-6 1 0,3-5-4 0,-2-4 2 16,-3-3 1-16,0-2-2 0,-3-3 15 15,-1-2 38-15,-1 0 59 0,0 0 61 0,0-1-17 0,0-5-48 16,0-5-62-16,0-3-61 0,0-3 0 16,-2-2 10-16,1-3 5 0,-2-2 2 15,-1-3 1-15,3-2-1 0,-1-2-3 0,2-3-3 0,0-4-3 16,0-4 3-16,2 0-1 0,4 0 2 15,1 3-1-15,1 5-9 0,3 2-4 0,4 5-11 16,-2 3-5-16,7 3-6 0,0 2-1 0,2 4-2 16,2 2-10-16,2 5-1 0,2 4-5 0,-2 4-2 15,0 3 13-15,2 6 3 0,-5 2 10 16,0 4 13-16,-3-1 8 0,1 1 5 16,-3 1 2-16,-2-3-1 0,-4-2-2 0,-2 0 2 0,-3-2 3 0,-1-4 2 15,-1-2 4-15,-3-2 37 16,-1-1 64-16,-1 0 61 0,0 0-7 15,-3 0-38-15,-3-4-67 0,1-3-62 0,-1-3 7 16,-2-1 1-16,1-3-1 0,1-2-3 16,-2-4-6-16,1 0-6 0,2-3-4 0,-1-3-11 0,2-1-15 15,0-4-35-15,2-4-54 0,1-1-71 0,0-4-60 16,1 0-3-16,6 0 51 0,-2 1 74 0,3 7 76 16,-1 3 36-16,1 8-1 0,2 5-23 15,-1 3-27-15,0 5 73 0,2 3 12 0,3 4 0 0,0 1 0 16,-4 0 0-16,-2 0 0 0</inkml:trace>
  <inkml:trace contextRef="#ctx0" brushRef="#br0" timeOffset="24077.2119">3189 9331 575 0,'0'0'38'0,"0"0"-69"0,0 0-86 0,0 0-7 16,0 0 5-16,0 0 55 0,0 0 86 0,0 0-27 0,0 0 0 16,0 0 3-16,0 0 2 0,12 124 1 15,-5-107 3-15,-2-2-2 0,3-1-4 0,-5-2-1 16,3-3-4-16,-3-3 2 16,2-1 3-16,-3-3 47 0,-1-2 81 0,-1 0 85 0,1 0 69 15,-1 0 13-15,0 0-23 0,1-1-35 16,-1-1-18-16,1-4-110 0,4-3-60 0,-3-7-52 0,1-3-48 15,2-5 50-15,-2 0 6 0,0-2 2 16,1 1-1-16,-2 0 0 16,-2-3-2-16,1 1-1 0,-2-1-1 0,1-1-4 0,1 1 1 0,-1 3 1 15,0 2 2-15,1 5 4 0,1 4-1 16,3 3-6-16,-3 6-32 0,0 2-33 0,4 2-23 0,-1 1-9 16,4 0 15-16,1 0 23 0,1 3 12 15,0 3 9-15,4 2 10 0,-3 0 10 0,5 1 7 16,-4-1 8-16,0 1 4 0,3-2-2 15,-3 0 5-15,-2-1 2 16,0-2 0-16,3 0 4 0,-7-2 0 0,1-1 0 0,1-1 10 0,-5 0 5 16,2 0 12-16,-3 0 13 0,3-2 4 0,-3-4-1 15,5-1-5-15,-5-1-10 0,4-1-9 0,0-3-7 16,-3 0-6-16,5-3 0 0,-5-1-2 0,4-3-4 16,-1 1 0-16,-2-3-4 0,4 1-6 15,-1-1-2-15,0 0-4 0,-3 2 0 0,4 1 6 16,-1 4-3-16,-3 0 2 0,2 4-4 15,-1 3-6-15,-1 2-6 0,1 1-12 0,-2 2-10 16,2 1-4-16,-2 1 0 0,5 0-2 0,-2 0-8 0,-3 0-15 16,4 3-14-16,-4 3-19 0,4-1-4 15,-5 0 3-15,5-1 8 0,-3 0 10 16,-1-2 12-16,-1-1 7 0,4-1 8 0,-5 0 14 16,0 0 15-16,2 0 17 0,-3-2 14 0,0 0 7 15,-1-1 5-15,1 3 0 0,-1-3 2 0,0 2 6 16,0-2 0-16,0 1 5 0,-1-1 0 0,0 3 3 15,1-2 2-15,-1 2-12 0,1 0-27 16,0 0-47-16,0-1-77 0,0 1-86 0,0 0-22 16,2 0 232-16,-1 0 9 0,2 0 0 15,2 0 0-15,-3 1 0 16,0 2 0-16,3 1 0 0,-1 0 0 0,-2 1 0 0,5 0 0 16,-4 3 0-16,3-2 0 0,-3 4 0 0,4-2 0 0,-2 2 0 15,3 0 0-15,1-2 0 0,1 2 0 0,-1-4 0 16,0-1 0-16,2-4 0 0,1-1 0 0,-1-1 0 15,4-8 0-15,-2-4 0 0,1-1 73 16,3-6 6-16,0 0-19 0,-3-4-9 0,4-3-9 16,-4-2 2-16,3 0-4 0,-4-3-4 15,3 2 0-15,-5-1-4 0,-1-1-2 16,-1 1-3-16,-3-4-2 0,1 1-4 0,-3-1-6 16,1 0-5-16,-3 0-7 0,-2-2-3 0,0 1 3 0,0 1 3 15,-4-1 10-15,-3 1 11 0,-1 4 13 0,0 2 14 16,0 5 8-16,-5 3 0 0,1 3-6 0,1 3-5 15,0 4-5-15,0 1 0 0,3 3-9 0,1 3-9 16,4 0-8-16,1 4-28 0,0 0-88 16,2 0-100-16,-3 3-11 0,3 5 14 0,0 4 77 15,-1 4 93-15,0 4 2 0,1 4 3 16,0 4 2-16,0 4 4 0,1 4 5 0,0 1 6 0,4 4 5 16,-1-2 4-16,3 0 1 0,0-2 2 0,3-1 0 15,0-2 1-15,0-1 2 0,2-5 1 16,-1-1 2-16,0-4-4 0,1-4-7 15,-1-2 1-15,4-5-1 0,-1-2 11 0,-1-5 15 0,2-3 15 16,-3-2 19-16,6-3 15 16,-5-7 6-16,5-5 2 0,-4-5-6 0,5-3-12 0,-1-3-6 0,-6-4-13 15,1-2-11-15,-2 1-5 0,-2-4-5 16,-1-2-4-16,-1-2-3 0,-4-1-5 0,-3-3-1 16,0-1 3-16,0 1 4 0,-1 2 2 15,-6 3 10-15,2 7 13 0,-2 6 14 0,3 5 23 16,-1 8 5-16,3 4-8 0,1 4-42 15,0 3-96-15,1 1-154 0,0 2-11 0,0 7 18 0,0 3 66 16,1 4 134-16,1 3-1 0,0 3 4 0,3 3-2 16,-2 1 2-16,-1 4 0 0,3-3-2 15,-3 1 3-15,0-2 1 0,4-6 2 0,-3-2 1 16,0-7 1-16,2-3-2 0,-2-3-1 16,2-3 1-16,-3-2 7 0,-1 1 19 0,0-1 28 15,-1 0 28-15,0 0 25 0,0 0 16 16,2-1 8-16,-1-3-30 0,5-3-36 0,-2-5-34 15,3-3-33-15,0-4 3 0,-3-1 5 0,3-2 2 0,-4-2 1 16,3-1-1-16,-2 0-5 0,2-2-2 16,-2 0-3-16,3 2-3 0,-2 4 3 0,3 1-2 15,0 5-2-15,1 1-5 0,-3 4-10 16,3 1-11-16,0 4-13 0,3 1-10 0,-1 3-7 0,2 1 2 16,0 0 6-16,-1 6 11 0,5 1 9 0,-3 2 7 15,4 4 4-15,-2 1 5 0,1 1 3 16,1 5-4-16,-5-1-10 15,3 0-40-15,-2-2-74 0,-2 0-139 0,2-4-222 0,-8-3 1 0,1-4 497 16</inkml:trace>
  <inkml:trace contextRef="#ctx0" brushRef="#br0" timeOffset="24237.8883">4105 8146 1421 0,'0'0'59'16,"0"0"-23"-16,0 0-13 0,0 0-55 0,0 0-40 0,-7-120-31 0,28 106-27 16,9 2-31-16,5 0-148 0,-9 4-196 15,-7 3 278-15</inkml:trace>
  <inkml:trace contextRef="#ctx0" brushRef="#br0" timeOffset="24772.2508">1128 12008 2117 0,'0'0'21'0,"0"0"0"0,0 0-1 0,0 0-21 0,0 0-52 16,0 0-115-16,0 0-12 0,0 0 14 16,0 0 47-16,0 0 108 0,0 0 9 0,0 0 8 15,0 0 10-15,21 127 1 0,0-80 1 0,1 4 0 16,1 2-2-16,-2 2 3 0,0 4 0 15,2-6 0-15,-2 1-2 0,0-6-4 0,0-3 0 16,2-6 4-16,2-9 0 0,-2-5 2 16,4-5-1-16,-4-5-3 0,-1-3-2 0,2-3-7 0,-3-6-7 15,2-2-13-15,-3-1-26 0,2-7-60 16,-2-6-118-16,0-6-174 0,2-5-192 16,-6 4 158-16,-5 3 426 0</inkml:trace>
  <inkml:trace contextRef="#ctx0" brushRef="#br0" timeOffset="25033.2939">1845 11794 0 0,'0'0'0'0,"0"0"0"0,0 0 292 16,30-124-8-16,-25 111-124 0,0 4-109 15,-1 7-100-15,-4 0-61 0,0 2-13 0,0 0 17 0,0 4 106 16,0 5 74-16,0 1 58 0,-6 7 38 16,-1 6-54-16,-4 8-31 15,-5 6-33-15,-3 5-15 0,-6 7-7 0,-1 0-12 0,0 1 0 0,-1-1-3 16,-2-2-5-16,6-6 4 0,-2-6-2 15,4-3 10-15,4-7 8 0,2 0 0 16,5-3-1-16,0-1-10 0,7-1-14 0,1 0-6 16,2-1-5-16,4-2 0 0,8-2 3 15,6-2 5-15,3-1 11 0,5-3 5 0,5-2 6 0,4-5 2 16,5-2-8-16,4-4-8 0,4-5-25 0,3-4-57 0,-1-2-86 16,3-3-151-16,-14 4-233 0,-12 5 226 15</inkml:trace>
  <inkml:trace contextRef="#ctx0" brushRef="#br0" timeOffset="25741.8572">2457 11698 0 0,'0'0'138'0,"0"0"-53"0,0 0 13 0,0 0 20 15,0 0-17-15,0 0 0 0,0 0-13 0,0 0-18 16,0 0-11-16,-137 5-19 0,123 9-9 0,-4 6-3 16,2 2 0-16,-2 4-3 0,0 0 0 0,2 2-4 15,2-1 4-15,0 0-5 16,2-4-2-16,0 2-3 15,4-4-8-15,3-1 2 0,3-3-2 0,-1-2-6 0,5-4-1 16,-2-2-3-16,0-3 0 0,1-2 0 0,1 0-1 0,0-2 5 16,4 1 5-16,-4-2 12 0,5 0 6 0,-3 0 3 15,2-1-4-15,-2 0-8 0,3 1-2 0,-3-1-4 16,4 0 1-16,-3 0 2 0,1 0-5 0,2 0-1 16,-1 0-3-16,1 0-1 0,0 0 4 15,1 0-3-15,0 0 1 0,-3 0-3 0,0 0-6 16,1 0-3-16,-2 3-3 0,3 1-1 0,-6 1 1 15,4-1 1-15,-4 1 2 0,1 0 0 16,1 1 5-16,-1 1 1 0,-2 1 3 0,4 0 5 16,-2 1-5-16,-1-2 2 0,-1 2-4 15,3 0-2-15,-2 0 7 0,0 0-1 0,-2-1 4 0,0 3 5 16,0-4-2-16,0 2 8 0,0 1 8 16,-1 0 5-16,-5 1 4 0,1 0 1 15,-4 1-2-15,0-1-3 0,-1 2-1 0,-1-1 1 0,0-3 5 16,-2 0 10-16,0-2 2 0,2-3 3 0,-2 1-4 15,1-3-11-15,-2 0-5 0,2-2-9 0,1 0-10 16,-1 0-8-16,4-2-18 0,1 0-22 0,2 0-35 16,-1-2-48-16,2 2-62 0,4-1-130 15,0 2-218-15,0-1-73 0,0 1 560 0</inkml:trace>
  <inkml:trace contextRef="#ctx0" brushRef="#br0" timeOffset="26289.1456">2275 11925 0 0,'0'0'0'0,"0"0"0"0,0 0 0 16,0 0 0-16,0 0 0 0,0 0 0 0,0 0 0 15,0 0 0-15,0 0 0 16,0 0 0-16,0 0 0 0,0 0 0 0,0 0 0 0,0 0 0 16,63 125 0-16,-55-98 0 0,-5-1 0 0,5-1 10 15,-5 0 35-15,3-1-12 0,-4-7-9 16,1 0-7-16,2-3-6 0,-3-3-5 0,-1-4 3 15,4 0 4-15,-3-2 8 0,-2-1 32 16,0-3 59-16,1 0 73 0,-1-1 70 0,0 0 33 0,0 0-1 16,0-1-20-16,0-5-115 0,0-2-73 15,-6-5-64-15,4-3-60 0,-1-3 39 0,-3-3 8 16,3-5 1-16,-5-1 0 0,2-5 1 16,-1-2-5-16,-2-6 3 0,0 1-3 15,-2-3 1-15,4 2 3 0,2 0-2 0,-3 1 0 0,6 4-6 16,1 3-4-16,1 5-8 0,2 2-12 15,6 3-11-15,3 4-8 0,4 0-10 0,3 5-7 16,5 1 2-16,3 3-4 0,1 6 1 0,1 2 8 16,3 2 4-16,-1 6 8 0,-1 8 8 0,1 3 1 0,-4 4 12 15,-2 5 11-15,-3 3 5 16,-1 0 13-16,-1 2 3 0,-5-1-7 0,1 1 4 0,-3-5-19 16,-1-2-34-16,-3-2-47 0,-4-3-63 0,3-1-94 15,-5-2-94-15,2-4 151 0,-1-3 196 16,-2-4 0-16</inkml:trace>
  <inkml:trace contextRef="#ctx0" brushRef="#br0" timeOffset="26615.8197">2828 11537 737 0,'0'0'118'16,"0"0"-391"-16,0 0-20 0,0 0 51 0,0 0 195 15,0 0 47-15,0 0 0 0,0 0 0 0,15 124 0 16,-5-103 0-16,0-2 0 0,1-1 0 16,0-4 0-16,0-3 8 0,0-4 12 0,0-4 8 0,-1-2 13 15,1-1 20-15,0-1 12 0,2-6 10 0,0-2 8 16,-2-3-5-16,-1-2-5 0,1-2-12 16,-2-4-11-16,0 1-7 0,-3-1-7 15,1-1 2-15,-5 1 3 0,2-1 2 0,-4 0 3 0,0 2-9 16,-5-2-15-16,-4 4-10 0,-2-1-13 15,-1 4 2-15,-2 3-12 0,-2 3-19 16,-2 3-26-16,0 5-32 0,0 0-17 0,-2 3-1 16,1 7 8-16,0 1 16 0,1 0 11 0,4 3-29 0,2-2-130 15,1 0 6-15,4-3 216 0,1-3 0 16</inkml:trace>
  <inkml:trace contextRef="#ctx0" brushRef="#br0" timeOffset="27080.2137">3007 11304 0 0,'0'0'0'16,"0"0"0"-16,0 0 0 0,0 0 0 0,0 0 0 16,0 0 0-16,0 0 0 0,0 0 0 0,0 0 0 15,0 0 40-15,0 0 22 0,0 0 6 0,0 0-9 16,0 0-11-16,96 60-9 0,-89-45-9 16,-3 0-3-16,2-2-3 0,2-2-4 15,-5-3-5-15,4-1-5 0,-5-2-1 0,4-2 5 16,-3-2 7-16,0-1 12 0,4 0 19 0,-4 0 14 15,3-1 16-15,-2-3 8 0,4-4-6 0,1-2-10 16,-1-2-16-16,-1-2-15 0,2-3-10 0,2-3-11 16,-1-1-4-16,4-4-6 0,-4 0-4 15,0-5-8-15,-4 1-11 0,3-1-8 16,0 1-6-16,-3 2 1 0,-1 1 7 0,2 5 10 16,-4 3 9-16,-1 7 0 0,2 2-9 0,-3 6-76 0,2 3-127 15,-3 0 7-15,3 2 11 0,2 5 78 0,-3 3 131 16,5 2-2-16,-4 5-1 0,0 3-2 15,5 3-2-15,-1 2 2 0,2 3 5 0,-2 2 3 16,2-3 0-16,2-5-3 16,4-3-5-16,-3-6 0 0,1-4 5 0,3-4 3 0,-3-4 11 15,-1-1 16-15,3-4 15 0,-2-4 21 0,-1-4 9 16,2 0-3-16,-3-5-6 0,0 2-12 0,-5-4-3 0,1 1-6 16,0-3-3-16,-4 0 3 0,-2 0-3 15,-1-3 2-15,0 0-7 0,-1 0-13 16,-3 0-14-16,-4-1-21 0,0-3-21 0,-4-1-34 0,0-1-63 15,-4-2-77-15,4-2-114 0,-2 0-167 16,1 6 83-16,8 10 387 0</inkml:trace>
  <inkml:trace contextRef="#ctx0" brushRef="#br0" timeOffset="27310.0302">3578 10021 0 0,'0'0'0'0,"0"0"0"15,0 0 0-15,0 0 0 0,0 0 0 0,0 0 64 16,0 0 76-16,0 0-32 0,66 134-13 0,-53-100-9 0,-2 5-16 16,1 2-7-16,0 5-11 0,2 4-3 15,-3 4-6-15,0 1 10 0,-2 2 5 16,1 1-1-16,-1-6 7 0,2-4-12 0,0-7-11 16,1-8-10-16,-1-4-16 0,-1-4-4 0,0-3-9 15,-3-3-14-15,-2-3-41 0,2-4-96 0,-5-1-142 16,5-4-193-16,-5-3 319 15,-2-1 165-15</inkml:trace>
  <inkml:trace contextRef="#ctx0" brushRef="#br0" timeOffset="28649.6803">3809 10624 756 0,'0'0'78'0,"0"0"-39"0,0 0-69 0,0 0-140 0,0 0-32 0,0 0 44 16,0 0 91-16,0 0 125 0,0 0 53 15,0 0 0-15,0 0-11 0,0 0-17 0,0 0-13 0,94-33-11 16,-76 18-12-16,1-3-5 0,1 0-3 16,0-1-4-16,-3-1-1 0,0 0-2 0,-1 2-1 15,-4 1 3-15,0 1 4 16,-4 1 4-16,-4 2 11 0,1-1 17 0,-4 1 17 0,-2 1 13 16,1 3 5-16,-6 1-11 0,-3 2-20 0,-2 0-29 15,0 3-28-15,-1 1-24 0,-4 2-17 0,2 0 0 16,-4 6 3-16,3 3 4 0,-2 2 2 15,0 5-2-15,3 2-6 0,1 1-5 16,-3 3-2-16,7 3-2 0,4 0 3 16,-1 0 7-16,6 0 8 0,0-2 0 15,0-3 2-15,6-5-1 0,1-1-1 0,6-3 2 0,0-1 5 0,1-2 4 0,7-3 5 16,3-3 5-16,1-2 4 0,3 0-3 0,1-5 1 16,0-4-1-16,-2-5-3 0,3-2 1 15,-1-4-9-15,1-5 1 0,-2 0 0 16,-3-2 2-16,2-1 5 0,-6 1 2 15,-1-1 4-15,-2 1 1 0,-5-2 1 0,-3 1 2 0,1 2 3 16,-4 2 5-16,-5 2 5 0,-2 4 6 0,0 6 7 16,-3 2-9-16,-3 5-21 0,-5 5-31 15,1 0-33-15,0 5-16 0,-4 5-3 16,-2 5 7-16,-2 3 13 0,2 6 12 0,-2-1 11 16,0 4 10-16,6-2 8 0,0-2 5 0,1-1 0 0,4-4 1 15,3-5-1-15,-1-1 2 0,4-4-4 0,1-2-5 16,0-3-11-16,0 1-12 0,1-4 2 15,5 0 15-15,-2 0 25 0,5-5 24 0,1-4 9 16,6-6-2-16,-1-2-8 0,4-6-7 0,1-3-1 16,1-4-2-16,-1-2-2 0,0-2-7 0,-1-2-7 15,-1-2-11-15,-1-3-18 0,0-2-20 0,-1-3-9 16,-1-3-16-16,-2-3-30 0,1-6-44 16,-3-6-52-16,-5-2-33 0,2-6 13 0,0-1 58 15,-6-1 65-15,0 3 72 0,-3 2 76 0,0 8 65 16,-9 7 93-16,-1 8 52 0,-7 6 12 0,3 9-27 15,-4 8-77-15,0 6-55 0,6 7-48 16,-3 5-44-16,7 4-55 0,1 5-38 16,0 8-16-16,-1 10 3 0,0 6 29 0,0 7 20 0,-1 8 9 15,7 6 13-15,-3 8 7 0,3 5 5 0,1 3 5 16,-1 5 1-16,2-1 3 0,2-5 1 16,-1-4-2-16,4-5-3 0,4-10-7 15,-2-7-3-15,5-5-4 0,-1-6 0 0,-1-3 2 0,3-5-1 16,-3-3-1-16,1-4-8 0,2-3-5 0,2-4 1 15,-1-3 12-15,-2-2 20 0,6-3 22 16,-1-7 9-16,3-7-3 0,0-3-8 0,1-3-6 16,1-5-3-16,-1-1-4 0,1-1-1 0,-1-2-6 15,-2 0-4-15,1 0-3 0,-4 0-1 16,3 1 1-16,-5 3 3 0,3 1 2 0,-5 2-1 0,1 1 1 16,-2 1 3-16,-2 2 1 0,-1 1 6 15,-2 4 9-15,-4 1 9 0,0 4 6 0,-1 3 2 16,0 2-1-16,0 1-4 0,-2 3-10 0,-3 1-16 15,-2 0-29-15,-2 1-24 0,-3 1-15 16,-4 6-2-16,0 2 9 0,-3 3 14 16,-2 3 11-16,-4 1 6 0,4 0 3 0,0 0-3 0,5 0-1 15,-1 0 0-15,2-1-4 0,2 2 1 16,3-2-5-16,1 2-3 0,4 0-1 0,0 0-1 16,3 0 2-16,2 1 3 0,0 0 1 15,7 1-2-15,1-1 5 0,3-1 1 0,2 4 4 0,0-1 6 16,4-1 2-16,2 0 0 0,-2 5 3 0,2-2 1 15,0 6-2-15,0 2 2 0,2 3 0 16,-1 1 1-16,-3 8 1 0,-1 4-2 0,1 4 2 16,-5 5 1-16,-1 5 0 0,-3 2 3 0,0 2-1 15,-4 1 5-15,-1-3 2 0,-3-4-4 0,0-9-5 16,2-10-10-16,-2-14-9 0,0-9 12 0,0-10 50 16,0-5 61-16,-5-1 19 0,0-6-10 15,-2-7-54-15,-1-5-68 0,4-6-18 16,-3-6-9-16,2-5 5 0,1-4 10 0,2-3 8 0,2-4 7 15,-1-2-3-15,1-4-1 0,1 0-3 0,6-3-8 16,4-1 4-16,1-3-3 0,3 2 1 0,1-2 3 16,4 0-2-16,1 0 0 0,-1-1-1 15,6-1 1-15,-1-2 5 0,1 0 5 16,-2 0 6-16,2 4 3 0,-4 4 5 0,-2 6 13 0,-7 9 15 16,-3 9 32-16,-2 7 28 0,-5 9 25 0,-3 7 26 15,0 5-31-15,-1 1-52 0,-4 2-59 16,-3 8-54-16,-7 7-12 0,-1 9 16 15,-6 4 19-15,-2 8 13 0,-1 7 8 0,-2 4 8 16,4 7 4-16,0 6 1 0,1 3 5 0,6 4-1 16,0-2 0-16,5-2 4 0,6-4-2 0,3-5 3 15,2-5-5-15,7-7-3 16,5-3-10-16,4-1-12 0,3-5-17 0,1-2-25 0,2-4-51 0,2-2-87 16,2-2-169-16,-6-7-267 15,-9-7 117-15</inkml:trace>
  <inkml:trace contextRef="#ctx0" brushRef="#br0" timeOffset="29261.5134">2153 13490 1808 0,'0'0'15'0,"0"0"-12"0,0 0-4 0,-141 11-9 0,111 6-5 16,2 5-4-16,3 3-3 0,1 3 10 0,1-1 7 15,7 3 7-15,0-3 4 0,4 3 1 16,1-4-2-16,1-1-4 0,3-1 1 15,6-3-4-15,1-2 0 0,0-2-1 0,0-3-3 16,5 2 0-16,1-5-4 0,4 0-1 0,0-1-1 0,2-4-1 16,5-3 9-16,2 0 8 0,3-3 10 15,4 0 5-15,2-2 0 0,5-1-4 0,1-2-6 16,-2 2-2-16,-1 1-6 0,0 2-2 0,-2 0-2 16,-1 5-4-16,-4 3-2 0,-5 4 1 0,0 3-3 15,-7 2 5-15,-1 3 2 0,-3 2 3 16,-5 2 6-16,-2 5 2 0,-1-1 6 0,-1 2 0 15,-6 1 1-15,-2-2 4 16,-6-2 6-16,2-6 9 0,-5-1 8 0,-3-8 6 0,2 0-1 0,-2-6-1 16,0-4-8-16,2-2-17 0,-1-8-18 0,4-6-37 15,-2-5-51-15,2-7-62 0,2-6-102 16,3-7-122-16,-2-2-167 0,6-9-78 0,0 11 565 16,4 10 52-16</inkml:trace>
  <inkml:trace contextRef="#ctx0" brushRef="#br0" timeOffset="30468.3106">2023 13134 0 0,'0'0'0'0,"0"0"0"0,56-149 0 16,-33 105 0-16,-1 12 0 0,-1 10 0 0,-2 8 0 16,0 7 0-16,-5 6 0 0,4 1 0 15,-5 9 37-15,3 5 27 0,-5 6 20 0,1 5 9 16,-1 4-10-16,0 6-11 0,-1 6-14 0,-1 1-16 16,1 5-6-16,-1 3-4 0,-1 1-2 0,-3 1-1 15,2 0-5-15,1 2-2 0,-3-3-5 16,3 0-4-16,0-6-5 0,0-5-2 15,1-4 0-15,-2-8-2 0,3-3 1 0,-1-8 1 16,-1-2 6-16,-3-6 8 0,2-3 15 0,-2-4 27 0,-1 0 33 16,-2-2 29-16,0 0 36 0,3-6 3 0,-2-6-21 15,4-3-31-15,-2-8-45 0,4-5-30 16,0-5-15-16,-1-5-5 0,-3-5-6 0,4 0-2 16,-1-1-4-16,2 2-3 0,1 6 2 15,-1 4-5-15,0 3-4 0,2 8-3 0,1 3-13 16,1 6-6-16,0 4-7 0,3 5-10 15,-3 3-5-15,4 0-3 0,-1 5 2 0,-2 6 10 0,3 1 11 16,-2 2 13-16,-1 4 6 0,3 0 6 0,-5 2 2 16,6-2 2-16,-4 0 5 0,2 0-2 0,1-6 7 15,1-2-2-15,-3-3 8 0,1-3 4 0,4-2-1 16,-3-2 5-16,3-2 0 0,-2-4 0 16,-2-4 2-16,1-3-2 0,0-2-1 0,-1-3-3 15,-3-3-3-15,3-3-2 0,-4 2-2 0,-2-1-4 16,-1 0-3-16,-3 0-10 0,-4 0-2 15,-2-2-2-15,-1 4 3 0,-1 1 9 16,-1 3 9-16,-5 4 7 0,2 2 3 0,-3 4 0 0,-1 3-11 16,1 3-16-16,3 1-21 0,-2 0-22 15,-1 7-17-15,3 3-9 0,-1 1 1 0,4 3 9 16,0 2 13-16,1 1 13 0,1 0 10 0,0 1 5 16,1 0 2-16,2-3-1 0,5 0 1 0,-1-1 1 15,0-1 7-15,1-2 9 0,2-1 8 16,1-2 9-16,-1-2 9 0,0 0 6 0,2-3 7 15,2-1 0-15,1-2 3 0,1 0 1 16,-2-3 3-16,2-4 1 0,-1-3-2 0,1-2-3 16,-2-6-5-16,2-1-5 0,-1-1-6 0,-3-3-5 0,3-3-2 15,-6 1 2-15,-3-4 0 0,2 1-5 0,-1-2-4 16,-3-1-7-16,2-3-3 0,-2 2 0 16,-2 3 2-16,2 0 3 0,-2 4 2 0,-1 3 0 15,1 4-2-15,3 2-2 0,-4 4-6 16,1 4-5-16,-1 2-17 0,0 4-23 0,1 2-16 15,3 0-10-15,-2 0 3 0,4 5 15 0,-2 3 14 16,3 1 13-16,2 3 12 0,-1 1 11 16,1 2 5-16,-1 0 2 0,2 1 1 15,0-3-1-15,0 1 3 0,1-1 2 0,4-3 1 0,-4-2 1 0,-1 2 0 16,1-5-1-16,1-2 5 0,-2 1 1 16,-4-2 2-16,3-2 3 0,-1 0 2 15,0 0 9-15,-1 0 5 0,-1 0 3 0,-2-2 2 0,1-1 6 16,-2 0 14-16,2-2 10 15,-2 0 19-15,-1-4 10 0,5-1-15 0,-1-5-9 0,1-6-25 16,2-1-21-16,1-6-7 0,-1-3-6 0,1-4-1 16,1-1-5-16,-2 0 1 0,2 1-1 0,-2 2-2 15,0 1 1-15,0 4-4 0,-1 3-1 16,-1 3-2-16,-3 4 0 0,4-1 0 0,-1 3-1 16,-3 0-2-16,2 3 2 0,0 2-3 0,-3 1 3 15,1 3 0-15,-2 1 0 0,-2 3-2 0,0-1-1 16,-1 3-4-16,0 1-6 0,1 0-7 0,-1 0-5 15,0 0-12-15,0 0-9 0,0 0-9 16,0 0-13-16,1 0 18 0,5 0 17 0,-2 1 20 16,4-1 22-16,2 0 0 0,2 0 3 0,7-4 0 15,0-5 3-15,2-3-2 0,6-4-3 0,-2-2-3 16,2 0-6-16,-2-3 0 0,-1 1-1 0,-3 0-3 16,0 2 0-16,-6 1-2 0,2 2 3 15,-6 0 4-15,-1 2 4 0,-3 2 7 0,-4 2 4 16,-3 0-2-16,0-1-5 0,-6 2-5 0,-1 1-14 15,-3 1-1-15,-7 2-8 0,3 2-5 16,-5 2 2-16,-2 0-11 0,-3 9 0 0,0 7 2 16,-4 6 3-16,3 5 14 0,-3 9 12 15,1 4 2-15,4 9 5 0,2 4 0 0,2 5 0 16,4 7 8-16,1 4-2 0,4 6 1 0,6 3-1 16,-2 7-4-16,9 4 3 0,-3 2 1 0,3 4 0 15,6 3 3-15,3 1 3 0,-1 1 5 0,6-5 2 16,-3-3 2-16,5-5-5 0,-2-8-5 0,-1-8-9 15,2-11-23-15,0-12-18 0,-3-9-40 16,3-9-71-16,-6-7-119 16,2-6-274-16,-8-6-100 0,-1-4 510 0</inkml:trace>
  <inkml:trace contextRef="#ctx0" brushRef="#br0" timeOffset="30627.8511">3413 12444 2230 0,'0'0'-29'0,"0"0"-65"0,0 0-47 0,0 0-110 16,0 0-149-16,0 0-262 0,0 0 9 0</inkml:trace>
  <inkml:trace contextRef="#ctx0" brushRef="#br0" timeOffset="31035.7593">2225 15071 0 0,'0'0'0'0,"0"0"0"0,0 0 0 15,0 0 0-15,0 0 58 0,0 0 17 0,0 0-42 16,0 0 23-16,0 0 57 0,0 0 41 16,0 0 25-16,0 0-3 0,0 0-20 0,0 0-21 15,37-73-21-15,-33 70-15 0,-3 0-18 0,3-1-16 0,1 0-9 16,0 0-14-16,1-2-8 0,4-2-5 15,2 0-1-15,7-3-1 0,0-3-4 16,5-1-3-16,5-3-7 0,8-4 0 0,6-4-3 16,2-6 2-16,10-5 0 0,6-3-3 15,8-6 3-15,6-6 1 0,4-4-3 0,7-3 3 0,4-3-6 16,6-3-3-16,-2 2-5 0,0-1-17 16,-2 6-36-16,-3 4-64 0,-7 3-123 0,-8 9-238 0,-19 12-202 15,-23 12 392-15</inkml:trace>
  <inkml:trace contextRef="#ctx0" brushRef="#br0" timeOffset="33449.1483">3305 15177 0 0,'0'0'0'16,"0"0"0"-16,0 0 0 0,0 0 0 0,0 0 0 16,0 0 0-16,-125-72 0 0,114 69 0 0,0 0 0 15,2 0 6-15,2 2 98 0,4 1 15 0,1 0-6 16,-2 0-35-16,4 0-69 0,0 0-96 16,0 0-47-16,0 1 5 0,0 5 50 0,0 3 79 15,0 2 0-15,3 4 0 0,0 4 16 0,0 0 13 16,5 3 2-16,2 2-6 0,0 5-3 0,2 1-1 31,5 3-10-31,2 4 7 0,1 3-4 0,2 3-3 16,1 3 22-16,6 4 0 0,1 2 5 0,3 1 12 15,4 1-9-15,3 3-7 0,2-3 0 0,1 1-8 16,5-4-3-16,-2 0 4 0,4-1 3 0,4-1 3 0,-3 0 1 0,1-2-1 16,0 1 1-16,0-4 2 0,1-1-5 0,-3-4 0 15,2-4-1-15,-2-4-2 0,0-4 3 0,0-4-1 16,-2-2 4-16,-4-5 1 0,4-2 4 0,-5-5 3 15,-2-3 6-15,-2-4 10 0,-4-2 9 16,2 0 6-16,-5-3 0 0,2-4-5 0,0-4-4 16,-3 0-7-16,0-1-5 0,-1-1-11 15,-2 1-10-15,-3-2-4 0,4 2-7 0,-5 0-3 16,2 1-1-16,-2 0-5 0,2 3-1 0,-2 0-5 16,-5 1-3-16,2 2 0 0,0 2-2 0,-3-1 4 15,-2 2 3-15,0 0-3 0,1 1-1 0,-4 1-3 16,-1 0-9-16,-2 0-10 0,-1 4-25 0,-2-1-41 15,-4 2-75-15,-2 2-109 0,-1-1-157 0,0 1-157 16,0-1 350-16,-1-1 233 0</inkml:trace>
  <inkml:trace contextRef="#ctx0" brushRef="#br0" timeOffset="33748.6662">5265 15930 1683 0,'0'0'54'0,"0"0"-52"0,0 0-74 0,0 0-118 0,0 0-5 16,0 0 11-16,0 0 64 15,0 0 109-15,0 0 1 0,0 0 1 0,0 0 1 16,160 74 5-16,-117-50-1 0,4 3 3 0,-2 0 1 16,2 4-5-16,-4-1 4 0,-3-1-4 0,-2 1 3 15,-5 0 7-15,-4-1-2 0,-6 0 0 0,-3-2-4 16,-10 0-4-16,-4 1 3 0,-6-1 2 15,-5 3 9-15,-9 2 10 0,-7 4 6 16,-7 4 6-16,-4 2-2 0,-6 1-8 0,-4 2 0 0,-1 1-4 16,-4 3-10-16,-2 0-15 0,3 1-37 0,-2-2-46 15,2-1-54-15,8-6-66 0,2 0-56 0,8-7-57 16,5-2 314-16,11-9 10 0,2-8 0 0</inkml:trace>
  <inkml:trace contextRef="#ctx0" brushRef="#br0" timeOffset="35628.3954">7101 16041 0 0,'0'0'0'0,"0"0"0"0,0 0 0 0,0 0 0 0,0 0 0 15,0 0 0-15,0 0 0 0,0 0 0 16,0 0 0-16,0 0 0 0,0 0 0 0,0 0 0 16,0 0 0-16,0 0 0 0,-40-60 0 15,42 60 32-15,-2 0 221 0,0 0-24 0,0 0-54 16,0 0-44-16,0 0-37 0,0 0-31 0,0 0-33 15,0 0-30-15,0 0-40 0,0 0-57 0,0 0-75 16,0 2-36-16,0 3 17 0,0 2 61 0,0 3 80 16,0 5 50-16,0 6 12 0,2 6 1 15,-2 5 9 1,0 8 12-16,1 6 15 0,-4 8 3 0,0 4 2 0,-3 3-13 16,0-1-6-16,0 1-2 0,-1-5-1 0,0-5 5 0,2-10-8 15,-2-7-6-15,4-3-10 0,-2-7-1 0,0-4 6 16,-1-2 5-16,0-6 7 0,4-3 10 0,0-4 47 15,0-3 60-15,2-2 66 0,0 0 52 0,0 0 14 16,0-4-57-16,0-6-76 0,-1-3-72 0,1-8-63 16,0-6-8-16,1-4 1 0,3-8 5 15,1-4-1-15,0-7 1 0,2-5-1 0,1-5-3 16,1-2 2-16,2-6 1 0,-1 0-3 16,4-3 3-16,0 0-5 0,3 3-7 0,0 4 3 15,1 7-1-15,1 5-2 0,1 7 2 0,-1 7-13 0,2 8-10 16,2 5-10-16,-3 8-16 0,6 7-5 15,-1 7-5-15,1 3 4 0,-1 8 13 16,3 9 7-16,0 5 9 0,-2 4 8 0,4 7 4 16,-5 2 4-16,1 2 6 0,-3 3 0 0,-4 2 1 15,1 4 5-15,-1 1 3 0,-8 3 4 0,0 0 6 16,-2 3-4-16,-5-4-2 0,-2-5-1 0,-2 0-6 16,1-6 1-16,-3-3-8 0,-3-2-7 0,-6-4-9 15,1-2-12-15,-5-2-11 0,0-3-15 16,-4-3-16-16,2-4-10 15,-3-5-13-15,1-4-23 0,0-2-29 0,0-3-21 0,1-1-22 0,2 0-4 16,1-2 5-16,-1-4-20 0,3-4 113 16,0-1 101-16,3-5 0 0,0-2 0 0,0-1 0 15,4-1 0-15,-2 1 0 0,2-2 0 16,3-1 0-16,-1 0 0 0,1-1 127 0,3-1 55 0,0 0-4 16,0-2-14-16,5 1-21 0,1 1-28 0,3 0-48 15,1-1-15-15,3 4 0 0,1 2-2 16,2 2-5-16,2 1-16 0,2 6-16 0,3 1-7 15,3 1-6 1,-1 5-1-16,3 3 3 0,-1 0-7 16,2 6 6-16,-1 3 0 0,0 4 3 0,2 2 5 0,-3 2-6 0,-1 3-3 0,-1 0-3 0,-2 2-2 15,-2 1 1-15,0 1-2 0,-5 1 2 16,-1-3 0-16,-3 1 3 0,0-5 2 0,-2-1 1 16,-3-3 8-16,1-4 2 15,-3 0 7-15,1-4 4 0,-4-5 7 0,1 0 31 0,-2-1 37 16,-1 0 46-16,1 0 34 0,1-1 1 0,-1-5-58 15,1-6-53-15,3-5-49 0,3-3-35 0,2-4 14 16,0-7 7-16,2-1 2 0,2-2-1 16,-2-2-4-16,4 4-4 0,-1-1-5 0,3 6-1 15,2 3-4-15,-3 5-7 0,2 5-7 0,-2 4-8 16,3 1-4-16,5 4-3 0,-1 2 2 0,2 3 0 0,0 0-6 16,2 7 4-16,-3 4-1 0,1 3 3 15,-4 3 2-15,0 3-1 16,1 2 1-16,-5 3 1 0,2 0 5 15,-1-1 9-15,0-1 6 0,-2 1 10 0,1-2 6 0,-2-3 3 0,2-3 0 16,-3-4 3-16,2 0 0 0,-4-4 3 16,2 0 5-16,-3-5 3 0,-2-1 6 15,-1-1 9-15,-1-1 9 0,-2 0 9 0,3-5 6 0,-3-2 0 16,4-3-4-16,-1-3-9 0,1-3-8 0,1-2-11 16,-1-3-2-16,0-4-7 0,1-2-6 0,-1 0-1 15,0-6-11-15,1-1-6 0,2-4-9 0,-1-1-12 16,3-1-3-16,1-2-3 15,2 2 7-15,-1 2 12 0,-2 2 2 0,3 1 9 0,-5 5-2 16,3 1-1-16,-2 1 1 0,4 4-2 0,-3-1-1 16,4 3-2-16,1 1-1 0,0 2 2 15,0 1-1-15,-3 2 2 0,-1 1 2 0,0 3-1 0,-4 1 0 16,0 1-4-16,-2 3 3 16,-1 1-1-16,-1 2 3 0,-5 1 7 0,3-1 3 0,-2-1 6 15,0 0 8-15,0 0 5 0,-3-2 9 0,1 0 6 16,0-1 2-16,-2-1-4 0,0 2-7 15,-2-2-5-15,2-2-5 0,0-1 0 16,-1 0-4-16,0-1-3 0,0 0-5 0,0-1-4 16,-1 1 2-16,-2 1 1 0,3 2 1 0,-1 2 5 0,2 0-1 15,-2 2 3-15,0 3 1 0,1 1 0 16,1-1 2-16,-2 3-7 0,2 0-8 0,0 0-11 16,0 0-22-16,0 0-20 0,0 0-31 0,0 0-43 15,0 0-38-15,0 3 5 0,0 2 37 0,0 2 50 16,0 3 59-16,0 3 18 0,0 7-1 15,5 3-2-15,-3 4-1 0,0 5-1 0,2 2 1 16,-3 3-2-16,2 8 4 0,-2 1 0 0,0 5-1 16,0 1 1-16,-1 3-2 0,0 1 1 15,2-3 1-15,1-3 3 0,0-2 5 16,-1-5 3-16,5-4 4 0,-3-2-5 0,3-7 2 0,1-4-3 16,-3-3-1-16,2-6 6 0,-2-4-1 15,-1-2 8-15,-2-2 0 0,-1-4-2 0,0-2-1 0,1 0-6 16,-2-2-2-16,0-1-2 0,0 1-7 15,0-1 0-15,0 1 3 0,1 0 6 0,-1 2 6 16,2 0 3-16,-2 1-1 0,1 0-7 0,0 1-3 16,0 0-4-16,-1 2-5 0,0-1-2 0,0 1-13 15,0 0-11-15,0 0-30 0,0 0-52 16,0 0-69-16,0 0-122 0,-2 0-147 0,1-1 70 16,-1-1 376-16</inkml:trace>
  <inkml:trace contextRef="#ctx0" brushRef="#br0" timeOffset="36526.7776">9768 15122 32 0,'0'0'192'0,"0"0"-77"0,0 0-73 16,0 0-182-16,0 0-48 0,0 0 135 16,0 0 53-16,0 0 0 0,0 0 0 0,0 0 0 15,-30 135 0-15,28-93 0 0,0 2 52 0,1 6 3 16,-2 4-11-16,1 1-4 0,0 2-4 16,1 2-7-16,2-3-6 0,-1-2 11 15,0-5 4-15,2-6 11 0,5-7 9 16,-2-4-10-16,2-7-4 0,-3-4-9 0,1-5-14 15,-4-4-6-15,0-4 0 0,0-3 10 0,-1-3 54 0,2-2 77 16,-2 0 74-16,0 0 56 0,0 0 1 0,0-2-93 16,0-6-79-16,0-3-72 0,3-4-58 15,-2-4 16-15,3-2-6 0,4-5 1 0,2 1-4 16,1 0-10-16,6-1-5 0,-3 4-6 16,5 1-4-16,1 4-4 0,0 3-5 0,1 2-3 0,2 5-5 15,1 5-2-15,1 2-4 0,-1 1-1 16,1 9 3-16,-5 3 4 0,0 4 2 0,0 3-1 15,-7 2 0-15,4-1 5 0,-7 2 3 0,-6 2 11 16,1 0 4-16,-4 0-2 0,-1 3 10 0,-8-1 5 16,-2 6 9-16,-10-2 13 0,-1 0 4 0,-6 0 4 15,-3-1 0-15,1-4 2 0,-3-1 4 0,5-9 9 16,0-1 13-16,4-7 5 16,0-3 10-16,5-2 4 0,0-3 2 0,5 0 10 0,-3-2-1 15,7-4 0-15,2 0-5 0,2-2-17 0,4-1-20 0,1-3-24 16,0-3-26-16,6-2-13 0,7-4-7 15,4-1 4-15,5-3 5 0,2 0 4 16,5-2 5-16,2 0 1 0,2 1 7 0,5 1-1 16,-1 0 5-16,1-1 1 0,4 2-1 0,-3-1 4 15,1 1-3-15,0-1 4 0,-1 1 2 0,2-1-2 16,-4 1 4-16,-3 2-3 0,-2 0 0 16,0 1 3-16,-4 5-3 0,-1 2 2 0,-6 3-2 15,-7 4 0-15,1 1 0 0,-9 4-12 0,0 2-17 16,-4 0-18-16,0 1-18 0,2 6-1 15,-3 2 10-15,-1 4 24 0,0 7 22 0,1 3 18 16,-8 5 13-16,2 5-3 0,-3 6 2 0,-1 1 2 0,0-1-1 16,1 0 9-16,4-1 5 0,-3-1-1 15,5-2-2-15,1-5-7 0,1-1-10 16,0-5-16-16,0-1-23 0,0-5-40 0,0-4-72 16,-2-3-134-16,-2-3-226 0,3-2-117 15,-1-4 614-15</inkml:trace>
  <inkml:trace contextRef="#ctx0" brushRef="#br0" timeOffset="36688.2351">10611 15551 1358 0,'0'0'92'0,"0"0"-22"16,0 0-1-16,0 0-29 0,0 0-74 0,0 0-111 15,0 0-13-15,0 0 18 0,0 0 59 0,0 0 77 0,0 0-58 16,0 0-174-16,0 0-216 0,0 0 135 15,90 15 317-15</inkml:trace>
  <inkml:trace contextRef="#ctx0" brushRef="#br0" timeOffset="38423.1225">11398 15495 30 0,'0'0'156'15,"0"0"-66"-15,0 0-36 0,0 0-34 16,0 0-18-16,0 0-13 0,-132 2 3 15,102 6 5-15,0 3 7 0,2-2 10 0,4 2 2 0,4-2 6 16,0 0-3-16,2 0-9 0,0 1-2 16,5-1-7-16,3-2-5 0,2 2-4 0,5-3-11 0,2-1 3 15,1 0 1-15,0 0 10 0,4 1 17 16,5 1 4-16,1 1 2 0,1 3-4 0,2 0-9 16,5 2-8-16,-2 3-12 0,-2 4 0 15,4 3-2-15,-3 5 6 16,2 2 9-16,0 5 5 0,-3 1 13 0,-1 7 2 15,1 2-1-15,-3 5 0 0,-5 5-7 0,0 4 6 16,-6 4 5-16,-2 8 4 0,-9 3 6 16,-7 7 4-16,-4 1 6 0,-4 4 6 0,1-6-4 0,-2-5 0 0,3-12-12 15,5-11-1-15,2-13 4 0,4-10-4 16,3-8 14-16,0-8 10 0,0-3 37 0,1-6 67 16,2-4 41-16,1 0 14 0,-5-2-24 0,1-7-52 0,1-7-53 15,-2-5-36-15,3-4-21 0,2-8-17 0,4-4-8 16,2-8-1-16,0-2-8 15,8-6-6-15,4-6-7 0,0-5-4 0,7-6-7 16,1-1-8-16,8-4-6 0,-3 2 1 0,8 1 16 0,-1 4 9 16,1 2 14-16,0 4 6 0,3 6-5 15,-2 3 5-15,3 3 0 0,-5 6 0 16,-2 3 6-16,-1 6-3 0,-5 3 3 0,3 7-1 16,-4 4-2-16,-3 7 3 0,-6 4-7 0,2 6-4 15,-7 1-6-15,0 3-10 0,-4 0-7 0,3 6-9 0,-5 4-2 16,3 3-1-16,-4 5 6 0,-1 5 14 15,-1 3 7-15,0 5 12 0,-1 1 2 0,0 0 0 16,-1 0 7-16,1-3-5 0,1-4 6 16,1-2 4-16,2-3-4 0,5-5 5 15,1-2-1-15,0-4 0 0,1-2 4 16,-4-3 0-16,4 0 6 0,-1-2 6 0,1-2 6 0,1 0 4 0,1-3 1 16,6-4-4-16,0-2-8 0,2-4-2 0,2-2-7 15,-1-2-1-15,5-4-1 0,-3-1-4 0,0-2 1 16,-3 1 0-16,0-4-5 0,0 5 0 15,-3 1-7-15,-3 2-5 0,-2 8-1 0,1 2-15 16,-6 5-10-16,1 4-15 0,-1 0-12 0,-2 6-4 16,3 4 2-16,0 1 8 0,-4 4 9 15,5 2 6-15,-3 3 10 0,-1 0 4 0,0 1 8 16,-1 1 8-16,-1-1 2 0,3-2 5 16,-2-2-1-16,3-2 1 0,1-4 0 0,-4 0 1 0,3-1 2 15,0-4 1-15,-2-1 6 0,2-2 1 16,-2-2 8-16,1 1 10 0,-2-2 7 0,3 0 7 15,-1-2 5-15,1-1-5 0,2-2-6 0,2-1-8 16,1-3-8-16,2-2-5 0,0 0-4 16,-2-1 2-16,4-1-2 0,-4-1-1 0,3-3-5 15,-1 0-5-15,-2-1 0 0,2 0-4 16,0 2 2-16,-2 0 0 0,-1 2-4 0,-2 1 0 0,1 2-4 16,-3 1-3-16,-2 3-6 0,3 4-10 15,-2 2-8-15,-1 1-7 0,2 0-3 0,-3 3 3 16,1 3 3-16,-1 1 5 15,-1 2 2-15,5 0 3 0,-2 0 3 0,-2 0 2 0,4 1 5 0,-4-2 4 16,4 2 4-16,-2-1 4 0,-1 0-2 0,3 2 5 16,1-2-1-16,-4-1 2 0,3 1 4 15,2-1-1-15,-1-1 6 0,1 0 3 0,0-2 1 16,1-2 5-16,-1 0 2 0,0-3 7 0,2 1 6 16,-2-1 6-16,1 0 0 0,5-5-4 0,-4-3-4 15,0 1-6-15,4-4-3 0,-1 2 1 0,1-3-3 16,-2-2-2-16,3-1-2 0,-3-1-4 15,2-1 2-15,-2-3 0 0,-1 0-1 0,0 0-3 16,-1 0-5-16,-3 3-1 16,-2-1-2-16,0 3 1 0,0 4 2 0,-4 3-2 0,0 4-8 0,-1 3-18 15,0 1-47-15,0 0-1 0,0 3 4 16,7 2 17-16,-2 2 40 0,2 4-2 16,2 2-2-16,1-1 1 0,0 2 4 15,2 1 3-15,0-1 8 0,5-2 7 0,0-3 5 16,3-3 8-16,2-4 3 0,-1-2 4 0,2-9 1 15,-1-3-1-15,4-3 0 0,-1-3-4 0,-3-1-4 0,-3-2 1 0,0-1-1 16,-1 0 3-16,-2-2 0 16,-4 0-2-16,-2 0 0 0,1 0-4 0,-6-3-2 15,0-2-4-15,-1 1 0 0,-3-2 2 0,-1-3-5 16,4-1 0-16,-4 0-4 0,-2-3-2 0,0 2 1 16,0 1-1-16,-1 2 3 0,0 7-3 0,0 4 1 15,-4 6 0-15,4 4-5 0,0 5-23 0,0 5-63 16,1 1-44-16,0 1-5 0,1 9 14 15,-1 2 53-15,1 5 42 0,3 4 5 0,1 5 9 16,0 4 5-16,1-1 3 0,1 4 2 16,3 0 2-16,-3 2 4 0,5-2-4 0,0 3 4 0,1-3 0 15,2 0-3-15,1-1 6 0,3-3 0 16,0-1 6-16,0-3 3 0,2-2 0 0,0-2 1 16,0-3 5-16,0-3 5 0,-2-2 14 0,0-4 6 15,-5-3 5-15,5-2 4 0,-8-1-3 16,2-3 5-16,-3 0 4 0,-2-5 5 0,2-2 1 0,-1-3-8 15,0-4-11-15,2-1-14 0,-2-3-9 0,1-4-7 16,1-1-1-16,-1-2-1 16,0-2-8-16,2 1-2 0,-1 0-5 0,-1 4-4 0,1 5 2 15,-2 3-3-15,-2 5-4 0,-2 5-10 16,3 1-18-16,-3 3-18 0,3 0-8 0,0 5-1 0,2 2 9 16,0 4 13-16,0 3 8 0,1 1 10 15,-2 2 4-15,2 3 4 0,2-2 8 0,1 0 3 16,2-1 2-16,-1 0 6 0,2-3 0 0,-1 0-3 15,5-3 7-15,-3 0-1 0,0-4 5 16,2 2 5-16,-5-2-7 0,3 0 1 0,-3-3 1 16,1 1-2-16,-1-1 6 0,0-3 6 0,-3-1 4 15,2 0 2-15,-2-2-4 0,-1-3-7 0,1-4-7 16,-2 0 0-16,-1 0-4 16,1 0 2-16,-4 1-4 0,-1 0-5 0,-1 2 5 0,-3 1-2 0,0 2-1 15,-1 3-17-15,2 0-55 0,-2 0-14 16,1 5-14-16,0 5 9 0,0 4 54 15,2 5 10-15,-3 3 16 0,0 5 11 0,0 4-2 16,1 4 2-16,-5 2 1 0,-2 1-1 0,-1 2 5 16,-2-2 2-16,-4-2 3 0,3-3 1 0,0 0 1 15,-1-6 3-15,3-1-1 0,0-6 8 0,0-2-3 16,0-7 2-16,2-2-1 0,-3-4-1 16,-2-1 1-16,-2-3-12 0,-3-1-27 15,-3 0-65-15,-4-4-126 0,-6-4-227 0,7-1-336 16,6 3 278-16</inkml:trace>
  <inkml:trace contextRef="#ctx0" brushRef="#br0" timeOffset="38627.7484">13042 15208 2408 0,'0'0'13'0,"0"0"-3"0,0 0-35 0,0 0-24 0,0 0-3 0,0 0 3 15,128-96 26-15,-71 91 17 0,6 2-9 16,0 1-16-16,-1 2-31 0,-1 0-49 0,-8 2-50 16,-2 2-69-16,-6 1-98 15,-6 0-143-15,-14-1-144 0,-7-1 412 16</inkml:trace>
  <inkml:trace contextRef="#ctx0" brushRef="#br0" timeOffset="39130.014">9186 17130 296 0,'0'0'533'15,"0"0"-545"-15,0 0 2 0,0 0-3 0,-130-17-2 16,118 17 2-16,2 0 17 0,5 0 54 0,1 0 68 16,4 0 55-16,0 0 14 0,0 0-40 15,0 0-68-15,7 0-51 0,2 0-27 0,6-4-5 16,12-4 15-16,6-3 3 0,13-1 10 15,9-3 5-15,16-3-1 0,10-4 3 0,14-4 2 0,20-3 3 16,14-5 6 0,20-4-6-16,13-1-3 0,14-2-6 0,14 1-11 0,7 2 0 0,9 4-6 15,2 0-1-15,5 2-3 0,1 2 3 16,0 1 0-16,-1-2-4 0,-6 1 4 0,-8-1-6 0,-9 1 4 16,-11 3 8-16,-10 1 14 15,-14 0 24-15,-8 4 12 0,-13 0 6 16,-11 1-3-16,-11 2-14 0,-4 0-8 0,-12 1-10 0,-5 1-13 15,-9 2-6-15,-8 1-9 0,-8 3-1 0,-6 1-6 0,-9 3 0 16,-9 0-3-16,-9 3-5 0,-8 1 0 0,-10 2-8 16,-3 1-13-16,-8 0-25 0,-4 0-56 15,-7 0-44-15,-8 2-98 0,-11 4-175 16,6-1-331-16,2 0-393 0</inkml:trace>
  <inkml:trace contextRef="#ctx0" brushRef="#br0" timeOffset="41112.1238">4241 16413 0 0,'0'0'0'0,"0"0"0"0,0 0 0 16,0 0 0-16,0 0 0 0,0 0 0 15,0 0 0-15,0 0 0 0,0 0 0 0,0 0 0 0,0 0 0 16,0 0 0-16,0 0 0 0,0 0 0 0,-92 38 0 15,99-16 0-15,2 2 0 0,3 3 0 16,-2 3 0-16,7 3 0 0,-4 0 0 16,6 3 0-16,-2 3 0 0,1 1 0 0,2 5 0 0,4 2 0 15,0 3 0-15,5 4 0 16,2 3 0-16,1 3 0 0,4 1 0 0,-1 2 0 16,4 1 0-16,2-2 0 0,1 0 0 15,3-2 0-15,3 0 0 0,1-2 0 0,2-1 0 0,0-2 0 16,-4-7 0-16,-7-9 0 0,-4-6 0 0,0-4 0 15,4 1 0-15,3-1 0 0,5-1 0 0,3 1 0 16,4-1 0-16,4-1 0 0,1 0 0 0,0-4 0 0,-1-5 0 16,-1 2 0-16,2-2 0 15,1-3 0-15,0 0 0 0,0-2 0 16,0-2 0-16,-1 0 0 0,3 0 0 0,1-2 0 16,1 1 0-16,3-4 8 0,-2 1 24 0,4-3-1 0,2 0 12 15,5-2 0-15,2-2 14 0,2 0 9 0,7-3-6 16,1-5 6-16,6-3 2 0,2-2 5 15,2-4 5-15,6-3-4 0,0-1-8 0,5-1-11 16,-2-2-8-16,1 1-3 0,2 0-4 0,-4 0 9 16,-1 0-16-16,-4 3-2 0,-6 3-12 15,-3 0-15-15,-7 3 15 0,-5 2-9 0,-2 1 8 0,-8 3-2 16,-6 0-8-16,-1 1 7 0,7-1 1 16,3-2-12-16,1-1 12 0,-5 0-2 0,-12-3 6 15,-15 3 15-15,-3-3-1 0,-1 2 0 16,-6 1 0-16,-2-2 2 0,-4 3-3 0,-5-1-7 0,-6 1-6 15,-4 0-7-15,-4-1-7 0,-3 2-9 16,-4-2-28-16,-1-2-52 0,0-1-90 16,-11-2-86-16,1-1-74 0,-7-3-114 0,-6-1 262 0,-6-3 185 15,6 6 0-15,4 4 0 0</inkml:trace>
  <inkml:trace contextRef="#ctx0" brushRef="#br0" timeOffset="41381.8295">8872 17167 0 0,'0'0'0'0,"0"0"0"0,0 0 0 16,0 0 0-16,0 0 0 0,0 0 0 0,0 0 92 15,0 0-96-15,0 0-75 0,0 0 70 16,0 0 9-16,0 0 0 0,0 0 0 0,-20-4 0 16,50 18 1-16,6 2 58 0,5 3-7 0,7 1-11 15,5 0-8-15,3 4-1 0,5 0-4 0,-1 3-8 16,1 1-10-16,-3 3-12 0,-3-1-8 16,-5 2-6-16,-6 5-5 0,-5-2-2 0,-5 3-1 15,-7 2-5-15,-6-3 0 0,-4-3 1 0,-7-5-4 16,-5-1 29-16,-5-6 8 0,0 2 11 0,-2 3 14 15,-8 3-6-15,-2-1 8 0,-4 3 1 0,-5-2-1 16,-2 3 1-16,-3-3-9 16,0-3-4-16,-2-2-15 0,5-1-41 0,-2-4-45 15,7-1-115-15,3-6 196 16,8-4 0-16</inkml:trace>
  <inkml:trace contextRef="#ctx0" brushRef="#br0" timeOffset="51955.1326">21499 2839 0 0,'0'0'0'0,"0"0"0"0,0 0 0 16,0 0 0-16,0 0 0 0,-2-119 0 16,5 100 0-16,-1 2 0 0,-1 0 0 0,-1-2 0 0,0 1 0 15,0 0 0-15,0 0 0 0,0 1 0 16,-4 0 0-16,-2-2 0 0,-3-1 0 0,-3 0 0 16,0 0 108-16,-6 1-17 0,1 0-18 0,-4 0-18 15,-2 1-5-15,-3 1-5 0,-2 3-9 16,-3-3 0-16,-5 3-6 0,0-3 0 15,-4 0-8-15,-2 2 3 16,-3-3-2-16,0 1-4 0,-5 1-4 0,-2 2-6 0,-3-4-1 0,-1 4-4 0,-3-2-1 16,-4 3-1-16,-3 0-6 0,-6-1 3 15,1 4-2-15,-6 0 1 0,-5 1 4 16,-4 0-1-16,-6 3 2 0,-7-3-4 0,-4 2 0 0,-8 0 3 16,-2 1-2-16,-1 1 0 0,-4 0 0 0,-4 1 1 15,-1-1-2-15,-1 0-1 0,-3 2 2 16,3 0-3-16,1 1-1 0,0 1 3 0,1 0-2 15,-1 1 0-15,2 3 5 0,-1 1 3 16,-1 2 6-16,-5 1 2 0,-1-2 3 0,-5 5-2 0,0 2-5 16,-2 0 1-16,-2 1-1 15,0 0 0-15,1 3 0 0,-1 3-3 0,4 0-4 0,5 3-4 0,2 1-2 16,4 3-6-16,4 4-6 0,7 0-2 16,9 4-6-16,11 3-4 0,5 0-7 0,8 4-5 15,6-1-9-15,7 1 6 16,5 2 3-16,7 2-10 0,8 3 8 15,9 4-8-15,6 1 6 0,6 3 27 0,4 3 1 0,6 1 13 0,5 3 5 16,5 0-6-16,6-1 2 0,7-1 9 0,6-5 3 16,11-5 6-16,6-2 9 0,9-3-5 15,10-2 8-15,4-1 9 0,11-4 11 16,8-5 7-16,4 0 4 0,12-7 0 0,6-2 9 0,15-7 5 0,10-3 0 16,10-6 4-16,11-4-6 0,7-4-8 15,12-1-9-15,4-3-10 0,10-2-4 16,0-4-9-16,7-2 1 0,1 1-9 0,-1-2-1 15,-1 3 1-15,-1-3-3 0,-2 1 2 16,-2 0-4-16,-3-1 1 0,-6-2 3 0,-2 1 7 0,-4-1 5 16,-7 1 5-16,-2-1 4 0,-9 0 2 0,-8-1 2 15,-5 2-3-15,-8-4-4 0,-9 2-6 16,-11-2 5-16,-14-1 8 0,-8-1 6 16,-16-1 5-16,-7-2 3 0,-13 0 4 0,-11-3 8 15,-6-3 4-15,-12 0-6 16,-12-4-21-16,-2 1-24 0,-14-3-34 0,-14 1-19 0,-11 1-11 15,-13 0-9-15,-11 2-4 0,-15 2-19 0,-9 2-37 0,-17 5-58 16,-7 6-70-16,-9 3-104 0,-7 7-240 0,33 2-133 16,29 3 712-16</inkml:trace>
  <inkml:trace contextRef="#ctx0" brushRef="#br0" timeOffset="54420.6053">5390 8038 0 0,'0'0'0'0,"0"0"0"0,0 0 0 0,0 0 0 0,0 0 0 15,0 0 0-15,0 0 0 0,0 0 0 0,0 0 0 0,0 0 0 16,0 0 0-16,-5-12 0 0,5 12 0 0,0 1 0 16,0 1 0-16,0 1 0 0,0 0 0 15,0 2 0-15,0 0 0 0,0-1 0 0,0 1 0 16,0 3 0-16,1 0 0 0,0-1 0 0,4 2 0 16,-3 0 0-16,0 0 0 0,-1 1 0 15,5 0 0-15,-4-1 0 0,0 1 0 16,-1 1 0-16,3 0 0 0,-1 0 0 15,-1 2 0-15,3-1 0 0,-2 2 0 0,-2-2 0 0,3 3 0 0,1 0 0 16,-3 0 0-16,4 1 0 0,-2-2 0 16,0 3 0-16,2-3 0 0,1 3 0 15,-2-2 0-15,3 1 0 0,-1-1 0 0,0-1 0 0,1-2 0 16,1 2 0-16,1-1 0 0,-1-1 0 0,0-1 0 16,1 1 0-16,-2-1 0 0,1-2 0 0,-2 0 0 15,1-1 0-15,2-2 0 0,-3 2 0 16,-2-3 0-16,3-1 0 0,-1-2 13 15,-2-1 65-15,2-1 51 0,-1 0 45 0,6-4 21 0,1-3-7 16,0-4-33-16,6-1-41 0,2-3-33 0,0-2-20 16,4-3-14-16,0-2-10 0,4-2-5 0,2-3-8 15,1-3-4-15,2-2-6 0,3 1-3 16,0-2-1-16,0 0-3 0,1 0 2 0,1 1 0 16,0-1-1-16,3-1 1 0,-3 2-3 0,2-1-1 15,1 1-1-15,-1-2-3 0,3 1 2 16,2 1 1-16,-1 0 2 0,2-1 0 0,-3 1 0 0,2 6 0 15,-6 0 1-15,-3 3 2 0,-4 5 2 16,-5 2 1-16,-3 0 1 16,-6 5 4-16,-6 1 3 0,-3 3 4 0,-2 2 2 15,-4 3-2-15,-4-1-9 0,2 3-14 0,-2 0-23 0,0 0-28 16,0 0 8-16,-2 5 12 0,-5 2 25 0,-3 5 29 16,-2 2-2-16,-4 5-11 0,-4 3-23 15,-3 2-37-15,-3 2-64 0,0 1-72 0,0 3-71 16,1-1-47-16,1 1-49 0,5-7 63 0,8-6 289 0</inkml:trace>
  <inkml:trace contextRef="#ctx0" brushRef="#br0" timeOffset="54947.1522">5612 8090 0 0,'0'0'0'0,"0"0"0"16,0 0 0-16,0 0 0 16,0 0 0-16,0 0 0 0,0 0 0 0,0 0 0 0,0 0 0 15,0 0 0-15,0 0 0 0,0 0 0 0,0 0 0 16,0 0 0-16,-40-56 0 0,42 62 0 15,-1 1 0-15,1 2 0 0,0 1 0 0,4 4 0 16,-1 2 0-16,1 3 0 0,0 2 0 0,2 4 0 16,5 0 0-16,-1 6 0 0,2-1 0 0,-2 4 0 15,6 0 0-15,-5 1 0 16,3-1 0-16,0-3 0 0,2-2 0 16,-1-5 0-16,0-4 0 0,-1-4 0 0,2-1 0 15,-5-4 0-15,3-3 0 0,-5-2 0 0,-1-3 4 0,1-3 177 16,-1 0 56-16,0 0 21 0,4-7-18 0,2-1-56 15,0-2-61-15,3-4-43 0,0-1-24 0,4-2-13 16,-2-1-7-16,2-2-8 0,1-3-4 0,3-3-6 16,3-4-3-16,1 0-2 0,0-3 0 0,2 0-2 15,2-1 1-15,0-2 1 0,-2-1 0 16,5 0 3-16,-3-1-3 0,2 3-3 16,-2 0-1-16,2 4-3 0,-3 3-1 0,1 2 1 0,-4 4 1 15,-3 4-4-15,-3 6-2 0,3 1-7 16,-5 4-30-16,-1 3-58 0,-4 4-82 0,2 0-116 0,-4 7-95 15,-4 5-63-15,-5-3 213 16,-2-1 237-16</inkml:trace>
  <inkml:trace contextRef="#ctx0" brushRef="#br0" timeOffset="56269.1282">7140 8438 0 0,'0'0'0'0,"0"0"0"0,0 0 0 16,0 0 0-16,0 0 0 0,0 0 0 16,0 0 0-16,0 0 10 0,0 0-12 15,0 0-6-15,0 0 8 0,0 0 0 0,0 0 0 16,-54-14 0-16,54 17 0 0,2 1 0 0,0 1 0 16,2-1 0-16,1 1 0 0,-1 0 0 0,0-1 0 15,3 1 0-15,-1 1 0 0,2-2 0 16,0 2 0-16,2-2 0 0,1 2 0 0,0 1 0 0,2-2 0 15,0 2 0-15,1 0 0 0,4 0 0 16,-2 0 12 0,5-1 12-16,1 1 5 0,0-1 6 0,5 1-1 0,2 0-1 0,3-2-2 0,2 1 2 15,4-3-5-15,1 1 7 0,2 1-1 0,4-3-10 16,-3 0-2-16,8 2-8 0,-1-1-4 16,1 0 1-16,3-1 0 0,2 0-1 15,2 0 2-15,1 1-2 0,4 1 0 0,0-1-2 0,-1 1-2 16,1-1 2-16,-1 0-3 0,-1 0 1 0,1 1 1 15,-1-1-1-15,1-1 1 0,0-1 2 16,1 2-1-16,0-2 0 0,1 0-3 0,3 3 0 16,-5-2-4-16,1 2 2 0,-2-1-1 15,-4 2-1-15,2-1 3 0,-4 1-4 0,1 1 1 0,-2-3 0 16,-2 1 1-16,-1-2 3 0,-1 2 1 16,-3-1 3-16,3-1 2 15,-4 1 2-15,1-2 3 0,-3 0 1 0,3-1 2 0,-6 0 6 16,1 0 4-16,0-5 5 0,1 1 2 0,0-2 0 0,-2-2-2 15,1 1 1-15,-1-2 0 0,0-1-2 0,0 1 0 16,-3-1-4-16,-1 0 1 0,3-1 0 16,-7 1-1-16,1 1-1 0,2-2-2 15,-3 4-2-15,0-4-1 0,-1 0 3 0,-1 1-1 16,-1-1 3-16,-4 2 0 0,1-2 0 0,-5 0 4 16,3-1 3-16,-2-1 6 0,-4 0 7 0,1-4 6 0,0 1 1 15,-6-4 5-15,3 0-2 0,-4-5-3 16,-3 1 1-16,-2-4-4 0,-2 0-8 0,0 0-5 15,-4 1-6-15,-1-1-6 0,-1 1-1 0,-4-2-6 16,-5-1-3-16,-1 1-5 0,-3-1-3 0,-3 1-3 16,-3 0 3-16,0-1-7 0,-6 0 1 15,0 1 0-15,-3 2-12 0,-2 0 4 16,-3 2 0-16,-3 1 0 0,-4-2 5 0,1 4-2 16,-1 1-1-16,0 2 0 0,-2-1-3 0,-2 2 0 0,-1 0 3 15,-3-1-2-15,-3 0-3 0,-3 1-1 16,-3 0-2-16,-6 2 1 0,-3 0 4 0,-6 3 1 15,-3-1 1-15,1 4 0 16,-3-1-5-16,1 1 4 0,0 3 3 0,-3-1 0 0,3 2 7 16,-2 2-5-16,-1-1-1 0,-1 3-1 0,1-2-3 15,-1 4 3-15,-1 0-1 0,1-1-1 0,0 3 2 16,-4 3-1-16,-1 2 0 0,3 0 0 16,-6 4-1-16,2 0-3 0,1 1 2 0,3 2-2 15,-2 1-3-15,2 3 3 0,-1 2-1 0,0 3-1 16,-3 0 7-16,-3-2-2 0,0 4 0 0,2 1 1 15,2 2-3-15,4 1 1 0,2 2 0 0,5 2 0 16,6 2 4-16,4 2-3 0,5 0 0 16,9 3 4-16,5 2-3 0,7 1 1 15,8 1 2-15,8 3-6 0,7 1 2 0,11 2-12 16,5 0-15-16,5 0-18 0,12 0-50 0,8-3-55 16,8-1-48-16,10-2-67 0,8 3-98 0,-9-14-100 15,-12-9 245-15</inkml:trace>
  <inkml:trace contextRef="#ctx0" brushRef="#br0" timeOffset="60366.5318">13309 7789 0 0,'0'0'0'0,"0"0"0"16,0 0 0-16,0 0 0 0,0 0 0 0,0 0 0 15,0 0 0-15,0 0 0 16,0 0 0-16,0 0 0 0,0 0 0 0,0 0 0 0,-77-70 0 15,67 63 0-15,4 1 0 0,-3 1 0 0,1 0 0 16,-1 0 0-16,2 2 0 0,1 0 0 0,0 1 0 16,2 0 0-16,-3 0 0 0,3 1 0 15,-3 1 0-15,1-1 0 0,0 1 0 0,-3-1 0 16,1 1 0-16,3-1 0 0,-3 1 0 16,-2 0 0-16,0 0 0 0,1 0 0 0,-2 0 0 0,1-1 0 15,-1 1 0-15,-1 0 0 0,-1 1 0 16,-1 0 0-16,2 1 1 0,-2 1 12 0,-2 0-5 15,0 1-2-15,0 0-1 0,0 2-7 0,1 0 1 16,-1 1-4-16,2 0-1 0,-2-1 3 0,3 1-3 16,-1 2 2-16,0 1 2 0,1-1-1 0,-2 1 2 15,2 0 1-15,3-1 0 0,-1 0 0 16,1 1 0-16,1 0 0 0,-2 0 0 0,2-1 3 16,0 4 3-16,0-3-1 0,-1 5-2 0,0-3-3 15,-2 4 3-15,4-1-2 16,-2 1 2-16,3 2 4 0,-3-2-4 0,1 2-2 0,1 0-2 15,-2 0 0-15,5 1 0 0,-3 0 0 0,0 1-1 0,-1 1 0 16,4 0 2-16,-2 0 0 16,-1 1 1-16,4 0-2 0,-4-2-1 0,4 0-2 0,-2 1 0 15,5-1 1-15,-1 0 3 0,-1-1 0 0,1-1-2 16,2 1 0-16,0-4-3 0,2 1 0 16,-2-2 5-16,0-1 0 0,3 0 0 0,0-1 0 15,-1 1 0-15,4 0 0 0,0 0 0 16,1-1 0-16,1 3 0 15,1-3 0-15,2 3 4 0,1-2 10 0,-1 0-3 0,4 0 2 0,-1-1 0 16,3-1-2-16,-2 0 5 0,4 1 1 0,0-2 4 16,0 0 1-16,0-1 5 0,-3-2 0 15,3 0 0-15,2 0 3 0,-1-1 0 0,1-1 3 16,0-3 4-16,3 1 1 0,-1-1-3 0,0-2-1 16,-1 0-3-16,0 0-2 0,1 0-1 15,-2 0 3-15,-1 0 4 0,0-1 1 0,-2-4 4 0,1 0-2 16,2 0-2-16,0-2-1 0,2 0-5 0,0 0-2 15,1 0-6-15,0-1-1 0,-3 2-1 16,2-2 0-16,-2 0 5 16,-1 0 1-16,1 0 3 0,1 0 1 0,-4 0 3 15,3-1 4-15,-1-2 0 0,-1 1-2 0,1 0-1 0,-2 2-3 0,-5-2 1 16,-3 1 4 0,2 0 3-16,-3 0 5 0,0-2 4 0,-1 1-1 0,-1-1-1 0,0-3-7 15,0-1-6-15,2-1-4 0,-4-3 0 16,3 1-2-16,-2-3-3 0,-2-1-7 0,2-2-6 15,-1 0-1-15,-1-1 0 0,1 4 1 0,-1-2 2 16,-1 1-2-16,0 0 0 0,-2 1-1 0,2 0 1 16,-2 0-1-16,-2 0 2 0,1 0 2 0,0 2-3 15,0-1-1-15,0 0-1 0,-4-2 2 0,-1 2-1 16,0-1-1-16,-3 0 1 16,-3 1-7-16,1-1 2 0,0-1 0 0,-2 1-3 0,0-1 3 15,-3 2-1-15,1 0 0 0,-5 0 1 0,5 0 1 16,-4 0-3-16,-1 2 1 15,-1 1 2-15,-1 1-2 0,0 1 4 0,0-1 1 0,1 2-4 16,1 0 0-16,0 1-5 0,2 2-2 0,0 1 1 16,-1 2-6-16,2 3 2 0,1-1-2 0,0 0-1 15,0 2 0-15,1 3-5 0,-4 1-2 16,0 0-2-16,-2 0 1 0,-1 0 1 0,0 3 5 16,-1 2 2-16,-2-1 3 0,-1 1 3 0,3 0-1 15,-5 1 0-15,4 0 3 0,1 0-1 16,2 0 0-16,1 1 0 0,1-2-4 0,3 0 2 15,-1 0 0-15,3 0-3 0,1 0 2 0,-1-1-4 0,0 3-4 16,3-2-7-16,-3 2-8 0,2 0-1 16,-2 1-4-16,3 0-1 0,-2 1 3 15,0 1 3-15,1 3 5 0,-3 0 7 0,-2 2 5 0,4 2 2 16,-5 1 4-16,4 2 1 0,-4 1-7 0,5-1-2 16,0 0-2-16,2-1 0 15,1 2 5-15,-1-1 1 0,4 0 2 0,2 0-1 0,-2 1-1 16,2 0 0-16,0-3 0 0,-2 1-2 0,3 2 4 15,-2 0 0-15,5-1 0 0,-2 1 0 16,2 1-2-16,0-1 1 0,0-2 2 16,1 3-1-16,4-3 1 0,-1 0-6 0,4-2-1 0,-2 3 3 15,4-1 0-15,-3-1 3 0,4 2-3 16,1 0 2-16,0-2-1 0,1-1 1 0,-1-2 4 16,6 0 0-16,-5-2 4 0,6 1 1 0,0-1 2 15,0 1 0-15,1-1-2 0,-2-1 0 0,4 0 1 16,-3-1 0-16,-2 1 0 0,3 0-3 0,0-3-2 15,0 1 3-15,0-1-1 0,1-1 6 16,-1-1 1-16,2-2 1 0,3 0 2 0,-3-1 3 16,2-2 4-16,3 2 4 0,-3-4 2 0,5 0 2 15,-1 0-2-15,2 0-3 0,-1-4-6 16,-1 1-1-16,-1-2-3 0,3 2-2 0,-1-2 6 0,0 1-7 16,-2-2 0-16,1-1 1 0,2 1-6 15,-1-1 5-15,1 1 1 0,-4-1-1 0,1 1 3 16,-5-2-2-16,2 1 2 15,-3-1 1-15,0 0 4 0,-4-2 3 0,0 2 4 0,0-1 4 0,-3 1 1 16,-2-2 3-16,-1-1 3 0,-1 1 0 16,-1-2 4-16,-1 1-3 0,1-2-3 0,-2-2 2 15,-3-1-4-15,3-2 2 0,-4-2-3 0,3 0-8 16,-2 0-3-16,0-2-7 0,0 3 1 16,-2-2 2-16,-1 0-4 15,1 0 5-15,1 0-4 0,-2 1-3 0,-1-1 3 0,-1-1-5 0,1 1 5 16,0 2-3-16,0-3 3 0,-3 2-5 15,-2 0 1-15,-2-1 3 0,0 1-7 0,0-1 4 16,-4 1-6-16,0 2-3 0,-4-2 0 0,3 3-5 16,-7 2-3-16,1 1-11 0,-1 2-10 0,-2 3-18 15,-3 2-32-15,-2 3-51 0,0 2-66 0,-4 2-98 16,4-1-210-16,10 2-343 0</inkml:trace>
  <inkml:trace contextRef="#ctx0" brushRef="#br0" timeOffset="62797.5279">12765 6865 0 0,'0'0'0'0,"0"0"0"0,0 0 0 0,0 0 0 0,0 0 0 16,0 0 0-16,0 0 0 0,0 0 0 0,0 0 0 15,0 0 0-15,0 0 0 0,0 0 0 16,5 6 0-16,-3-5 0 0,0 0 0 0,2 1 0 16,2-2 0-16,0 1 0 0,0-1 0 0,3 1 0 15,1 0 53-15,2 0 12 0,3 2-2 0,2-2-15 16,0 0-9-16,4 0-5 0,4 0-5 16,-2 1-6-16,0-1 2 0,5 0-3 0,-2 0-3 15,1-1 6-15,3 1-1 0,1-1 0 0,2 0 4 16,3 0 0-16,1 1-2 0,-2-1-2 15,5-2-3-15,0 1-3 0,0 0 0 0,3 1-1 0,-1-1-4 16,1-1 0-16,2 1-2 16,-2 1-3-16,4 0 1 0,-3 0-3 0,5 0-1 15,0 1-3-15,1-1 0 0,1 0 1 0,2 2 1 0,0-2 4 16,4 0 0-16,0 0 0 0,2 2 2 0,0-2-3 16,1 0 1-16,-2 1 1 0,2 0-2 15,0-1 2-15,1 1-1 0,3-1-1 0,1 0 3 16,0-1-1-16,4-2 1 0,0 0-2 15,0 0-2-15,2-2-2 0,-3 3-1 0,0-2 0 0,-1 2 2 16,-1-1-2-16,1 0 1 0,-1 0 0 16,0-1-2-16,-1 0 2 15,2 2-1-15,-1 0 0 0,-1-1-2 0,1 3 1 0,-4-1-3 16,-1 1 1-16,-1-1 1 0,-1 0 0 0,3 1 3 0,-1-2 1 16,1 1-1-16,4 1 1 0,0-1-2 15,0 0 3-15,0 2-1 0,-3-2 1 0,2 1 0 16,-2 0-2-16,-2-2-2 0,-1 2 1 0,-2 0-1 15,-1 0 0-15,3 0 1 0,-4 2 1 0,1-2-1 16,-2 0 0-16,1 0 1 0,2-3 1 0,-1 2 2 16,1 0-1-16,2-2 0 0,0 2-1 15,0 0-1-15,2-2 0 0,1 1 0 0,4 2 1 16,-1-1 0-16,4 2-2 0,1-1-2 0,0 0 1 16,0 1-4-16,-1-1 2 0,0 3-3 0,-5 0 0 15,2 1 1-15,-3 0 1 16,3-1 2-16,-2 1 1 15,5 1 2-15,-5-2-2 0,3 2 0 0,1 0 1 0,-1-3-1 0,-1 1 4 0,2 4 1 16,0-4 1-16,2 2 2 0,1 1-5 0,1-2-1 16,0 4 5-16,4-3-1 0,-4-1 6 15,0 1 2-15,-1-2-1 0,-2 0 2 0,1 0 0 0,-1 0 0 16,-2-2 1-16,-3-1 0 0,3 0 1 16,-4 1-1-16,-3-1 0 0,0-1-3 15,-2 0 1-15,-1-4 1 0,-3 1-1 0,-2-1 5 16,3-1-6-16,-5 1 2 0,1 0-4 15,-2-2 0-15,-5 0 3 0,3 0 4 0,-3-1 2 16,-1 0 3-16,-2-1-2 0,-1 1 1 0,0-1-5 0,-1-1 1 16,-1 1 0-16,-4 0-1 0,1-1 5 0,-3-2 0 15,-2 3 2-15,-1-5 2 0,1 0 0 16,0-2 1-16,0 0-7 0,2-2-3 0,2-1-4 16,-1 1-7-16,0-2 4 0,3 1 0 15,0 1-3-15,-3 0 4 0,3 0-4 0,-1 0 0 16,-1 0-2-16,-1 0-2 0,4 0-2 0,-2 0-1 15,2 1 2-15,-2 0-4 0,-1 1 2 0,-1-1-1 16,1-2-1-16,0 3 4 0,-1-1-1 16,-1 1-1-16,1 2 0 0,1-2-3 0,-2 1 2 15,3 1 1-15,0-3 0 0,0 1 4 0,-2 0 0 16,-1-1 2-16,-2-3 0 0,-1 1 2 0,-3-2 6 16,-3-1 4-16,-1 3 3 0,-3-4 2 0,-2 1-1 15,-1 1 1-15,-3 0 0 0,-4 0 1 16,1-1-4-16,-2 2-4 0,-5-1-3 0,0 3-5 15,-1-1 1-15,-3 1-3 0,-1 0-1 16,1 1 0-16,-6 1-5 0,-3-1-4 0,-5 0-7 16,-1 1-8-16,-4 0-3 0,-3 0-2 0,-6 1 0 0,-4 1-1 15,-6 0 7-15,-4 0 3 0,-7 0 4 16,-2 0 2-16,-7-1 0 0,-4 1 1 16,-4 2-1-16,-6-2 3 0,-5 1 1 0,-6 0 2 15,-5-3 3-15,-4 2-1 0,0 0-2 16,-2-1-1-16,3 3 2 0,1-2 0 0,0 0-2 0,-1 1 2 0,-1-2-2 15,-4 1-2-15,-3 0 3 0,0 1-1 16,0-1 0-16,-2 2 2 0,-2-1 0 0,-2 2-1 16,-1-1-1-16,-3 0 0 0,-3 1 2 0,2 0 0 15,-2 0 1-15,1-1-2 16,0-1 1-16,-1 3-2 0,-1-1 2 0,0-1 0 0,-1 2 0 16,-4-2-1-16,-1 1 0 0,-3 3 2 0,-4-1 0 15,3 0 2-15,0 0 1 0,1 1-4 16,3 0-1-16,4 0-1 0,1 1-1 15,-2 0 2-15,9 2 0 0,-2 0 0 0,6 2 3 0,-5 0-1 16,3 2-1-16,-5 1 0 0,1 0-1 0,1 3 1 16,-5 2 2-16,3 0 1 0,-1-1 0 15,-1-1 0-15,0 2 0 0,3-2-1 0,3 1 0 16,0 0 3-16,4 0-1 0,-1 0-1 0,2 2-2 16,-1 1-2-16,0-1-1 0,1 1-1 0,1 1 1 15,3 0 0-15,-1 0 0 0,3 2 1 0,2-1 1 16,-1 0-3-16,8 0 2 0,2-1-2 15,3 2-1-15,5-1 2 0,2 3 0 0,3 0 0 16,-1 1 0-16,0 0-3 0,-1 3 3 16,-1 0 0-16,-1 2-11 0,1-1 11 0,0 1-1 15,0-3 2-15,2 1 12 0,0-1-7 0,2 2-1 0,2-3-1 16,2 2 1-16,3-2-2 0,2 1 0 16,3 0 0-16,-1 0 0 0,5 3 1 15,1-4 0-15,3 3-1 0,1-1 1 0,1 1 0 16,5-1-1-16,1 0 1 0,1-1-1 0,1-1 3 15,1 3-3-15,0-3-2 0,-2 2-1 16,4-1-1-16,1 0 2 0,-2 0 1 0,4 1 1 0,-3 0-2 16,5 0 0-16,2-1-1 0,3 0-1 15,2 0 3-15,2 1-5 0,2 2-2 16,-3 0 1-16,6 1-3 0,-1 4 7 0,-1-1 1 0,-4 4 1 16,1 1 4-16,1 0-4 0,0 2 0 0,-3-2 0 15,3 1-5-15,2-3 5 0,2 0-2 16,3-3 0-16,-1 2 3 0,3-2-4 15,3 1 0-15,1 0-1 0,-1-1-4 0,4 1-3 0,1-2-2 0,3 1-4 16,3 0-2-16,-1-3 1 16,3 2 4-16,7-1 2 0,5 1 6 0,1 1 4 0,7-3 3 15,5 1 2-15,7 0 1 16,6-1 1-16,2 2 0 0,9-2 2 0,-1-2 0 16,9 3-3-16,2 0 2 0,5-1-4 0,1 0-4 0,1 4 2 15,6-4-1-15,-2 1 2 0,1 0 1 16,7-2 2-16,-1 0 1 0,3-4 0 0,4-2 1 15,2 1-4-15,3-3 0 0,3 2 0 0,2-3-2 16,1 2 2-16,5-3-2 0,-2 2-1 0,6-1 2 16,1-2-2-16,1 2 4 0,0-1 1 0,-2 2-3 15,4-2 1-15,-2 2 0 0,1-2-2 16,4 0 1-16,2 0-4 0,-2-2-6 0,1 3-17 16,0-1-16-16,-3-1-33 0,4 1-46 0,1-1-67 0,-3 2-159 15,-25-2-270-15,-34-1 28 0</inkml:trace>
  <inkml:trace contextRef="#ctx0" brushRef="#br0" timeOffset="63361.4375">22319 5685 0 0,'0'0'0'0,"0"0"0"0,0 0 0 16,0 0 0-16,0 0 0 0,0 0 0 16,0 0 0-16,0 0 0 0,0 0 0 0,0 0 0 0,0 0 0 15,0 0 0-15,-30-20 0 0</inkml:trace>
  <inkml:trace contextRef="#ctx0" brushRef="#br0" timeOffset="63565.9467">22274 5865 0 0,'0'0'0'0,"0"0"0"0,0 0 0 16,0 0 0-16,0 0 0 0,0 0 0 0,64 120 0 15,-44-115 0-15,6-4 0 0,2-1 39 16,6-2 121-16,4-6-37 0,4-3-25 0,4-4-10 16,0-2-10-16,5-3-10 0,2-1-5 0,6-3-15 15,2-1-8-15,4-3 0 0,2-3-4 0,3 1 4 16,2-7-6-16,3 3-8 0,-2-5-5 16,1 2-6-16,1-2 1 0,0 1 3 0,1 1 5 15,-1-1-2-15,-4 2 4 0,-2-1-2 0,-7 7-6 16,-5 3-11-16,-9 4-32 0,-6 6-42 15,-10 4-57-15,-8 4-112 0,-11 6-169 0,-3 1 89 16,-6 2 316-16</inkml:trace>
  <inkml:trace contextRef="#ctx0" brushRef="#br0" timeOffset="64970.5503">12683 8593 0 0,'0'0'0'0,"0"0"0"0,0 0 0 0,0 0 0 0,0 0 0 15,0 0 0-15,0 0 0 0,0 0 0 0,0 0 0 16,0 0 0-16,0 0 0 0,0 0 0 0,0 0 0 15,0 0 0-15,15 6 0 0,-12-2 0 0</inkml:trace>
  <inkml:trace contextRef="#ctx0" brushRef="#br0" timeOffset="65722.8936">11795 8413 0 0,'0'0'0'0,"0"0"0"0,0 0 0 15,0 0 0-15,0 0 0 0,0 0 0 0,0 0 0 16,0 0 17-16,0 0 12 0,0 0-75 15,0 0 46-15,0 0 0 0,0 0 0 0,0 0 0 16,-29-25 0-16,31 32 0 0,-1 1 0 16,4-1 0-16,0 2 0 0,-3-1 0 0,5 2 0 0,-4 0 0 15,3 1 0-15,-2-2 0 0,4 1 0 16,-1 0 0-16,-2-1 0 0,4-1 0 0,0 0 0 16,-1-1 0-16,0-2 0 0,-1 0 0 0,2-1 0 15,0-1 0-15,-2-2 0 0,1 0 0 16,-2-1 82-16,2 0 95 0,0-1 3 15,2-4-15-15,2-1-31 0,0-2-39 0,4-3-26 0,-2-1-16 16,6-2-14-16,-2-1-2 0,3-1-9 0,0-3-2 16,1-1 0-16,0 1-2 0,3-5 0 15,-2 0-1-15,-1-3-3 0,5 2-5 0,-3-5-1 0,3 1-2 16,-2-1 0-16,2-1 0 0,-3 1-2 16,4-3-1-16,3-1-2 0,0 1-5 0,6-2 2 15,-3 0-2-15,-2 5 2 0,2-3 5 0,-2 6-4 16,-1 3 2-16,-4 2-1 15,0 3 0-15,-2 4 3 16,-3 1 0-16,-2 4-1 0,-3 2-4 0,-2 2-14 0,-3 2-38 0,-1 4-49 0,-1 0-64 16,0 1-99-16,-3 8-84 0,-3-2-65 0,2-3 370 15</inkml:trace>
  <inkml:trace contextRef="#ctx0" brushRef="#br0" timeOffset="71607.8855">13282 7960 0 0,'0'0'0'0,"0"0"0"0,0 0 0 0,0 0 0 16,0 0 0-16,0 0 0 0,0 0 0 0,0 0 0 16,0 0 116-16,0 0 9 0,0 0 10 0,0 0 0 15,0 0-10-15,0 0-21 0,0 0-17 16,0 0-18-16,0 0-71 0,0-2-39 0,1-2-18 16,4 1-12-16,-3-2 49 0,0 1 26 0,1-3 7 15,1 0 7-15,-2 0 6 16,0-1 2-16,3 1-1 0,-2 0 1 0,-1 2-1 0,4-1 2 0,-4 0-2 15,0-1-5-15,2 2-8 0,1-1-8 16,-3-1 2-16,4 1 4 0,-3 0 2 0,3 0 6 16,-3 1 2-16,1-1-1 0,0 2 2 0,0-2-4 15,1 0 1-15,-1-2-1 0,1 3-4 16,1-2-1-16,0 0-6 16,-2 1 0-16,4-2 1 0,0 1 0 0,-3 0 2 15,2-1 3-15,-1 1-2 16,0-2 2-16,1 3-3 0,-3-2-3 0,2 0 0 0,-2 0 0 0,2 1 1 0,-2-1-1 0,4-1-2 15,-2 0-2-15,1 0-3 0,1-2 1 16,2-3-3-16,-1 0 1 0,1-1 1 16,1 0-1-16,0 0 1 0,0 0-1 15,1 0 1-15,2-1 1 0,0 1 1 0,-2 1 0 0,5 0-2 16,-4 0-1-16,2-1-2 0,0 1 1 0,1 0 0 0,-1 0 2 16,1 0 1-16,-1 0 1 0,3 2-1 15,-6-1-1-15,4 1 0 0,-2-1 1 0,-1 1 0 16,3 1 1-16,-2 1-1 0,2-1 0 15,-2 1 0-15,2-1 0 0,-3 3-3 0,4-1 0 16,-4 0 0-16,5 0-3 0,-3-1 0 0,2-1 1 16,0 2 0-16,1 1-1 0,1-2 1 0,-1 2-2 15,2 0 2-15,-1 0-2 0,2 0-1 0,1 1 4 16,0 1-4-16,-4 0 2 0,3 0 0 16,-3 0-1-16,0 3 2 0,-4-4 0 0,4 3 2 15,-4 0 0-15,1 0-2 0,-2 0 0 0,2 0-1 16,-1 2-1-16,1-1-1 0,0-1 1 0,1 1 0 15,1 1 1-15,3-1-1 0,0 0 1 16,0 0-1-16,0 2 3 0,0-2 0 16,-2 2 0-16,-1-2 1 0,-1 2-2 0,2 1 1 15,-4-1 2-15,4 1-1 0,-3-1 3 0,-1 0-4 0,-2 1-2 16,0 0-2-16,-3 0-3 0,0 0 1 16,-3 0-3-16,3 0-3 0,-4 0-5 0,0 0-3 15,-1 0-4-15,-1 0 4 0,0 1 2 0,1 1 3 16,-1-1 0-16,0 2-1 0,-1-1-4 0,2 0 2 15,-2 1 3-15,1-1 6 0,1 2 6 0,-1-1 1 16,1 2 3-16,0 0 1 0,1 0 0 16,-3 0 1-16,2 2 2 0,0-2-3 0,0 3 3 15,-1-1-3-15,1 0 1 0,0 1 1 0,1 0-2 16,-2 0 2-16,0-1-2 0,1 1 1 0,-4-1-1 16,2 0 0-16,1 0 2 0,-1 1 0 0,-1-2 0 15,1 2 1-15,0 1-2 0,0-1 1 16,2 0-1-16,-3 1-2 0,1-1 3 15,-1 0 0-15,2 1 0 0,-1 1 0 0,0 1-1 16,1 0 0-16,0-2 0 0,0 2 2 0,-1-1 0 0,-1 0-1 16,1-1 1-16,1 0-1 0,-2-1-2 0,3-1 2 15,-4 1-2-15,2-1 1 0,-1 0 2 16,-1-1 1-16,3 1 2 16,-3-1 0-16,0-1-1 0,0-1 0 0,0 2 0 0,0-1 0 15,0 1 0-15,1-2-1 0,-1 2-2 0,0-1 0 0,1 1 0 16,-1-1-1-16,2 0 4 0,-2 1-4 15,0-1 1-15,0 1 0 0,0 0-5 0,0 0 5 16,2 0 0-16,-2-1 1 0,0 1 1 16,0 0-2-16,0-2 0 0,0 1 0 0,0 0-3 15,0-1 1-15,2 0 0 0,-2 1 1 0,1 1-2 16,-1 0 2-16,1 0 1 0,0 1 1 0,-1 0 3 16,1 0-2-16,1 0-2 0,-2 1-2 15,0 0-2-15,1-1 2 0,0 1 4 16,1-1 0-16,-1 0 3 0,-1 0-4 0,0 0-1 0,1 0-2 15,-1 0 1-15,0 0 1 0,0 1 0 16,3-1 0-16,-3 1-1 0,0-1-1 0,2 1-1 16,-2-3 1-16,0 2 0 0,1 0 0 0,0 0 2 15,1-1 1-15,-2 0-3 0,1 0 2 0,0-2 0 16,-1 2 1-16,1-1 1 0,2 1-3 16,-3 0 0-16,1 0-1 0,0 1 0 0,-1 0 3 15,2-1-2-15,-1 1 0 0,0-2 4 0,0 1-5 16,1-1 2-16,-1 1-1 0,0 0-3 0,0-1 0 15,2 0 2-15,-2 0 2 0,3 0 1 0,-2-1 2 16,1 2-1-16,-1-1 1 0,1-1-1 16,-3 0 0-16,2 0-1 0,0-1 0 0,-1 0-3 15,0-1 4-15,0 1 0 0,-1-1 0 0,0-1 3 16,1 1-3-16,-1 0-2 0,0-1-1 16,0 1 0-16,2-1 1 0,-2 0 0 0,0 1 0 15,1 0 0-15,-1 0-1 0,1 1 1 0,1-1-1 0,-1 1 3 16,-1 1 0-16,1 0 0 0,0-2-1 15,3 2-3 1,-4-1 3-16,0 1 1 0,1-1 1 0,-1 2 5 0,0-2-4 16,1-1 1-16,-1 3-3 0,0-1-2 0,0-1 4 15,0 2-1-15,0-2 3 0,0 2-3 0,0-1-1 0,0-1 1 16,0 2 0-16,0 0 5 0,0 1-1 0,0-3-1 16,0 2-1-16,0-2-4 0,0 1-1 15,0-1 0-15,0 1-1 0,2 0 2 16,-2-2-2-16,0 1-1 0,0-1-2 0,1 1 3 0,-1 0 1 15,0-1 2-15,0 1 1 0,0-1 0 0,0 1 0 16,0-1 1-16,0 1 2 0,0-2 1 0,0 1 2 16,0-1 2-16,0 1 3 0,1-1 0 0,-1-1 5 15,0 2 4-15,0-2 2 0,0 0 4 16,0 1 2-16,0-1 7 0,0 0 15 16,0 0 16-16,0 0 13 0,0 0 5 0,0 0-9 0,0 0-27 15,0 0-25-15,0 0-22 0,0 0-14 0,0-1-1 16,1-1-20-16,-1 2-21 0,0-1-27 15,0-1-41-15,0 1-21 0,0-1-26 16,0 1-34-16,0-1-18 16,0 1-12-16,-3-1 73 0,0 2 158 0,-2-3 0 0,0 2 0 15,0 0 0-15,-1-1 0 0,1 0 0 0,-1 2 0 0,0-2 0 16,1 2 0-16,2-1 0 0,1 0 0 0,-1-1 0 16,2 2 0-16,1 0 0 15,-3-1 0-15,2 1 0 0,0 0 0 0,0 0 0 16,-1-1 0-16,1 1 0 0,0-1 0 0,1-1 0 0,-4 2 0 15,2-1 0-15,1-1 0 0,-2 0 0 0,2 1 0 16,-2-1 0-16,2 1 0 0,-1-1 0 0,0 1 0 16,0 1 0-16,2-2 0 0,-2 1 0 0,1 1 0 15,0-1 0-15,1 1 0 0,-1 0 0 16,-1 0 0-16,1 0 0 0,0 0 0 0,0 4 0 16,-4-1 0-16,1 1 0 0,2 1 0 0,-2 2 0 15,1-2 0-15,1 3 0 16,-1-3 0-16,1 2 0 0,-1-1 0 0,1 1 0 0,0-2 0 0,-1 2 0 15,2 1 0-15,1-3 0 0,-1 2 0 16,-1 1 0-16,2-1 0 0,0 1 0 0,0-1 0 16,0 0 0-16,0 1 0 0,2-2 0 15,0 0 0-15,3 1 0 0,-1-1 0 0,0 0 0 16,2-2 0-16,-1 1 0 0,-3-1 0 16,3 0 0-16,-1-4 0 0,-3 2 0 0,0-2 0 0,-1 1 0 15,1-1 0-15,-1 0 0 0,0 0 284 16,0 0 56-16,2 0-20 0,-2 0-62 0,0 0-72 15,1 0-56-15,-1 0-25 0,1-1-48 16,2-1-26-16,-1-2-24 0,3-3-24 0,-1 1 20 0,2-4 4 16,0-1 3-16,1 1-1 0,-2-3-7 15,2 0-1-15,2-1-2 0,1 2-2 0,0-3 2 0,1 1-3 16,1-2-3-16,1 1 3 16,0-1-1-16,-1 0 3 0,3 2 0 0,-2-2 2 15,1 0 2-15,1-1-2 0,0 0 4 0,-3 0-1 0,1 1-1 16,-1 0 4-16,0 2 1 0,-4 2 4 15,1 1 1-15,-3 3-4 0,-1 0-4 0,-1 1-4 0,-2 2-3 16,1 2-5-16,-1 2-37 16,0 0-83-16,-2 1-46 0,3 0-47 0,0 1-65 0,0 4-62 15,-1 0-93-15,-1-2 332 0</inkml:trace>
  <inkml:trace contextRef="#ctx0" brushRef="#br0" timeOffset="79610.8051">14936 7750 0 0,'0'0'0'0,"0"0"0"16,0 0 0-16,0 0 0 0,0 0 0 0,0 0 0 16,0 0 0-16,0 0 0 0,0 0 108 0,0 0 15 15,0 0-3-15,0 0-8 0,-1 0-12 0,1 0-14 16,0 0-4-16,0 0 0 0,0 0 4 16,0 0 8-16,0 0 1 0,0-1 1 0,0 1 4 15,0-2-2-15,0-1-75 0,0-2-33 16,0-1-20-16,0 0-19 0,0-1 60 0,0-1 14 0,0 0 2 15,0 1 1-15,0 0-5 0,0 0-4 16,0 0-2-16,0-1-8 0,0 1 4 0,-1 0 0 16,1 0-4-16,0 0 0 0,0 2-8 0,1-1-4 15,1 1-2-15,0-2-4 0,1 0 5 16,0 3 3-16,2-4 2 0,-3 1 5 0,2-1 2 16,0 1 3-16,-2-1 5 0,3 1 3 15,-2-1-4-15,2 1-6 0,1-3-4 16,0 2-11-16,0-1 3 0,3-2-1 15,1 0-1-15,0 0 7 0,0 1-8 16,1 1 2-16,-1-1-1 0,1 2-4 0,0 0 6 0,1 0 0 0,-2 2 3 0,2-1 2 16,-2 0-2-16,1-2 0 0,2 1 2 15,-3 0 0-15,3-1 0 0,-1 1-1 0,0-1 1 16,2-1-4-16,0-1 2 0,2 1 0 16,-3 1 0-16,5-2 0 0,-2 0-2 0,1-1-1 0,2 1 0 15,2-2 0-15,2 1 3 0,0-1-1 16,0 1 1-16,0-2 1 0,1 2-1 15,0-3 1-15,-3 3-1 0,4-1 0 0,-1 3 1 16,-2-1-1-16,2-1 0 0,-2 1-2 0,2 0 1 16,-3 1 0-16,-1 2 0 0,1-1 3 0,-1 0-4 15,0-1 0-15,1 1 0 0,-1-1-5 0,0 3 5 16,2-1 0-16,0 0 0 0,1 0 2 0,1 0-5 16,-1 1 1-16,2 0 0 0,0 0 0 0,-2 1 0 15,0-1 1-15,1 2-1 0,-2-1 0 16,-1 1 2-16,2-1 1 0,-2 1-1 0,-4 2 4 15,1-1-2-15,-3 0-2 0,0 1 0 16,-4 0-5-16,1 1 3 0,-2 1-2 0,-1 1 0 0,0 0 0 16,2 0-3-16,-2 0-1 0,0 0-2 0,1 0-2 15,0 1 5-15,0 1 1 0,3 2 2 16,-2 1 2-16,7-2-3 0,-3 1 2 16,2 1 1-16,-2-1 4 0,2 0 0 0,-1 1 2 0,-1 0-2 15,1-1-4-15,-3 1 1 0,0-2 0 16,0 1-2-16,-2 1 4 0,-4 0-7 0,-2-1-5 15,2 0-1-15,-3 1-4 0,0-1 8 0,0 1 3 16,-2-1 4-16,0 1-1 0,1 1 0 16,0 0 0-16,-1 0-1 0,2 2-1 0,1 2 3 15,-3 0-2-15,3 1 1 0,-1 0 1 16,1 0 1-16,0 1 1 0,4-1 0 0,-3 2 3 0,0 0-2 16,0-1 1-16,-2 2-1 0,4-2 3 15,-5 1-1-15,1-1 0 0,0-1-1 16,-3 2-2-16,-1-1-3 0,0-1 0 0,0 1 1 0,0-1-1 0,1 2 6 15,-1-1 0-15,-1 0 0 0,1-1-2 16,0 2 0-16,0 1 0 0,0-2-3 16,0 0 2-16,0 1-1 0,0-2 0 0,0 1 2 15,2 0 0-15,-1-1 1 0,2 1 1 0,0-1-1 16,-2-1 1-16,1 2-1 0,-1-2-1 0,1-1-1 16,0 1 2-16,-2-1 0 0,2-1 1 15,-2 1 1-15,0 1-1 0,1-2 1 0,-1 2 0 0,0 0-1 16,0-1 0-16,0 2-1 0,-3-1-1 15,1-1-1-15,2 2-1 0,0 0 2 16,2 1 0-16,-2-2 1 0,0 0-1 0,0 1-1 0,0-2 1 16,0 0 0-16,2-1 0 0,-1 0 1 15,0-1-1-15,1 0 2 0,0 0-1 0,2-1 0 0,-2-2-1 16,-2 1 0-16,1 0 1 0,-1-1 0 16,0 0 0-16,1-1 1 0,-1-1-1 15,0 1 2-15,0 0-1 0,0 1 1 0,0-2 1 16,0 1-4-16,0 1 0 0,0-2-1 0,0 1-1 15,0 2 2-15,0 0 1 0,0-1 0 0,0 1 1 16,0 1-1-16,2 1 1 0,-2-1 1 16,0-1-1-16,0 2 1 0,-2 0-1 0,1-1 0 0,0-1 1 15,0 1 2-15,0 1 1 0,-2-4 0 0,2 3 1 16,-2-1-2-16,2 0-2 16,0 0-1-16,-2 0-1 0,1-1 1 0,-1 1 1 0,1 0-1 15,2-1 1-15,-1 1-1 0,0 0-2 16,-2-1 0-16,1 1 1 0,1-2 0 0,0 2 0 15,0-1 1-15,1-3-2 0,0 2-1 0,0-1 0 0,-1-1 1 16,1 1 0-16,0 1-1 0,0-2 1 16,0 0 0-16,0 2-2 0,0-2 4 15,-1 0 1-15,1 0 1 0,0 1 0 0,0-2-2 16,0 0-1-16,0 0 0 0,0 0 0 0,0 0 0 16,0 0 1-16,0 0-1 0,0 0-1 0,0 0 0 15,0 0-2-15,0 0-1 0,0 0-1 16,0 0-2-16,0 0-2 0,0 0-2 0,0 0-7 0,0 0-4 15,0 0-10-15,0 0-19 0,0 0 5 16,0 0-14-16,0 0-30 0,0 0-38 0,0 1-78 16,0-1-82-16,1 0-97 0,0 0 370 15,-1 0 14-15,1 0 0 0</inkml:trace>
  <inkml:trace contextRef="#ctx0" brushRef="#br0" timeOffset="80094.7131">16499 7852 0 0,'0'0'0'0,"0"0"0"0,0 0 0 16,0 0 0-16,0 0 0 0,0 0 0 0,0 0 0 0,0 0 0 15,0 0 0-15,0 0 0 0,0 0 0 16,0 0 0-16,0 0 0 0,0 0 0 0,-30 50 0 16,30-45 0-16,0 1 0 0,1 0 0 15,2 0 0-15,-1 1 0 0,2-1 0 0,0-1 0 16,-3 3 0-16,4-2 0 0,-3 2 13 0,2 1 61 0,-2-1-10 16,1 0-13-16,0 2-16 0,-2-2-6 15,1 1-3-15,1 0-4 0,0 0 3 0,-1 1-5 16,-1-1-2-16,5 0 4 15,-3 0-7-15,-1 0-2 0,2-1-1 0,0 0-1 0,-1 1 8 16,1-2 9-16,0 0 4 0,2-2 10 16,-1-1 2-16,2 2 7 0,-3-2 8 0,4 0 8 15,-2 0 5-15,0-1 4 0,2 1-5 0,-3-2-10 16,1-1 4-16,2-1 3 16,-3 0 10-16,2 0 14 0,1 0 7 0,-3-3 2 0,5-4-12 15,-1-1-20-15,4-4-18 0,2 1-17 0,-3-5-7 0,4-2 2 16,-3 0-5-16,0 0-8 0,0-3-3 15,2 0-6-15,-3-1-5 0,6 1-2 16,-6-1-8-16,7-2-19 0,-4 3-31 0,2-1-57 0,2 0-86 16,-3 3-131-16,-2 6-288 0,-4 3 45 0</inkml:trace>
  <inkml:trace contextRef="#ctx0" brushRef="#br0" timeOffset="83639.0689">16697 7847 0 0,'0'0'0'16,"0"0"0"-16,0 0 0 0,0 0 0 15,0 0 0-15,0 0 0 0,0 0 0 0,0 0 0 16,0 0 0-16,0 0 0 0,0 0 0 0,0 0 0 15,13-20 0-15,-13 19 0 0,0 0 0 0,2-2 93 16,-2 2-3-16,0 0-1 0,1 0-10 16,-1 0-7-16,0 1-4 0,0 0-8 0,0 0-13 15,0 0-11-15,0 0-12 0,0 0-15 0,0 0-4 16,0 0-5-16,0 0-1 0,0 0 5 0,0 0-5 16,0 0 4-16,0 0 2 0,0 0 3 0,0 0 6 15,0 0 4-15,0-1 4 0,0 1 7 0,0 0-3 16,0 0-6-16,0 0-8 0,0 0-13 15,0 0-7-15,0 0-13 0,0 0-16 0,0 0-23 16,0 0-32-16,0 0-40 0,0 0-53 0,0 0-54 16,0 0 183-16,0 0 56 0,0 2 0 0,0 1 0 15,0 1 0-15,0-2 0 0</inkml:trace>
  <inkml:trace contextRef="#ctx0" brushRef="#br0" timeOffset="86061.2307">16413 7767 0 0,'0'0'0'0,"0"0"0"16,0 0 0-16,0 0 0 0,0 0 0 0,0 0 0 15,0 0 0-15,0 0 0 16,0 0 0-16,0 0 0 0,0 0 0 0,0 0 97 0,0 0-6 16,0 0-16-16,-18-79-22 0,15 74-11 0,-1-1-11 15,-1 1-3-15,2 0 1 16,-4-1-3-16,1 1 5 0,0-1-1 0,-3 0-6 0,3 0-2 15,-3-1-7-15,-1 0 1 0,1-1 2 0,-1 0 9 0,-2 1 6 16,1-1 2-16,-1 1 0 0,0 0-3 16,2 2-3-16,-2-2 3 0,1 1 5 15,-2 1 4-15,-2-1-6 0,4 0-5 0,-5 1-7 0,2 1-12 16,0-1-1-16,-1 2-4 0,1-2-4 16,-2 2-1-16,0 0 0 0,0 2-3 15,1 0-1-15,-1 1-1 0,0 0-3 0,2 0-3 0,-3 0-1 16,0 0-6-16,0 3-1 0,-2 1-4 0,2 0 1 15,-3 2 3-15,3 1 3 0,-2 0 5 16,0 1 3-16,0 1 2 0,2-1 3 0,1 1 2 16,0 1 1-16,1-1 1 0,-4 2-2 0,4 1-1 15,-2-2 1-15,-2 2-3 0,1-2 1 16,2 1 0-16,-1-3-2 0,1 3 3 0,1-2-2 0,1 2 1 16,-2 0-1-16,2 2 0 0,-2 0 3 15,2 1 0-15,-3 3-1 0,3-2-3 0,-2 3 1 16,2-1 0-16,-1 2-1 0,3 1 0 0,-2 1 0 15,3 0 1-15,0 1 1 0,-2 1-3 0,5-1-1 16,-1 1 2-16,0-2-2 0,2 1 4 16,-1 0-2-16,3 0-3 0,-2 0 2 0,4-1 0 15,-2 0 3-15,2 1 0 0,-1-1 0 0,0 1 0 16,3 0 2-16,0-1 0 0,-1 2 3 0,2-1 2 16,2 2-1-16,-2-1-2 0,0-2 0 0,3 0-3 15,4 0 1-15,-2-2 4 16,2-1 4-16,2 0 1 0,1-2 6 0,2 2 3 15,2-1 1-15,0-2 0 0,-1 2-5 0,4-1-3 16,-1-1-2-16,0 0 0 0,1-1-1 0,0 1 4 16,0-2-1-16,3 0 1 0,-3 0 1 0,4-1 0 0,-1-1 2 15,2-2 4-15,0 0 6 0,4-1 4 16,-1 0 3-16,0-2-2 0,2-2 2 0,2-1 0 16,0 0-2-16,3-3 3 0,0 0-5 15,3 0-4-15,0 1-3 0,-2-4-5 0,1 0-1 16,0-2-2-16,-1 2 0 15,1-3 0-15,1 2 1 0,-1-1-2 16,1-3-1-16,-2 3-1 0,3-2-2 0,-2 1-1 0,-2 1 0 16,3-2-3-16,-1 2 1 0,-3-3-1 0,0 1 0 0,-2 0 3 15,-3 1 0-15,0-1 3 0,-5-1 3 0,1-1 3 0,-1 0 4 16,-3-1 5-16,1 0 9 16,-6-2 12-16,3-1 4 0,-4-1 8 0,-1 0 0 15,-2-2-5-15,0-2 0 0,-3-4-3 0,1 1-4 16,0-6-8-16,-3-2-8 0,2-3-13 0,-4-3-10 15,0-2 3-15,1-1-3 0,-3 0 4 0,0 0 1 16,-2-2-2-16,2 1-1 0,-3 1-2 0,-4 1 2 16,2 2 0-16,-5 1 4 0,-1-1-2 15,-4 1 3-15,1 2-6 0,-4 2-2 0,-4 1-6 16,-2 3-8-16,-4 2-10 0,-3 2-12 0,-6 1-9 16,-4 4-10-16,-10 4-2 0,-6 3-1 0,-9 7 4 15,-4 3 9-15,-7 5 1 0,-3 11-23 16,-6 6-75-16,0 7-208 0,20-6-374 0,24-5 75 15</inkml:trace>
  <inkml:trace contextRef="#ctx0" brushRef="#br0" timeOffset="92936.3739">19680 7778 0 0,'0'0'0'0,"0"0"0"16,0 0 0-16,0 0 0 0,0 0 0 0,0 0 0 15,0 0 0-15,0 0 0 0,0 0 0 0,0 0 0 16,0 0 0-16,0 0 0 0,-5-71 24 0,2 63 125 16,1 0-1-16,-3 0-20 0,2 0-19 0,-3 0-24 15,4 0-22-15,-2 0-5 0,-2-2 0 16,4 1-5-16,-4 1-3 0,3-1-6 0,0 0-2 15,-4 2-7-15,0 0-7 0,4 0-7 0,-4 1-7 16,3 1-7-16,-4-1-4 0,4 1-1 16,-3 0-10-16,-1 1-3 0,2 1-4 0,-4-1-6 15,0 1 5-15,0 0 5 0,-1 1 2 0,1-1 6 16,0 2-2-16,-4-1-1 0,3 1-1 16,-1 0-4-16,2 1 2 0,-2 0 1 0,0 0 3 15,1 0 2-15,-4 0 1 0,3-1-1 0,-1 1-5 16,-3 1-2-16,1 1-1 0,-2 1 0 0,-1-1 4 15,3 1-1-15,-2 1 2 0,-1 0 3 16,1 0-2-16,0-1 2 0,-3 2 1 0,1-1-1 0,-1 1 2 16,0 1-2-16,-1 1 1 0,2-1-2 0,-2 2-2 15,1-2-1-15,-1 2-2 0,0 2-1 16,2 0 2-16,-2-1 2 0,1 1-2 0,1 0 2 16,-1-2-1-16,0 1 0 0,3 2-1 0,-2-1 0 15,1 0-2-15,-1 1 0 0,4-1-1 16,-1-1 1-16,2 2 2 0,0-1-2 0,2 1 3 0,-1 0 1 15,-2 0 3-15,2 1 5 0,2 2-3 16,-1 0-1-16,0-2 0 0,3 2 1 0,0 2-1 16,0-2 2-16,1 2-2 0,3 1-2 15,-2 1 1-15,4-1 1 0,-4 1-1 0,5-3 4 16,0 0-5-16,-2 2 1 0,4 1 2 0,0 0-4 16,0 0 6-16,0 1 2 0,0 1 1 15,3-1 3-15,-3 2-4 0,3 0-3 0,-1-2 0 0,6 2 0 16,-4 0 4-16,3-3 2 0,-3 3-1 0,4-1 1 15,1 0 0-15,-1 0-3 0,0-1 6 16,-1 1-1-16,3-2 3 0,-1-2 0 0,1 0-3 16,2 0-5-16,-2 0 3 0,3-3-2 0,0 1 2 15,-1-1 8-15,1-2-1 0,5 2 5 0,-1-2 0 16,-3 1-1-16,6 1-1 0,0-3-1 16,-1-1-1-16,2 0 2 0,0-1-2 0,-2 0 1 15,1-1 0-15,-1-1 1 0,3 0 2 0,0-1 1 16,0-1-2-16,2 0-2 0,1-1 0 15,1 0 2-15,-1-2 2 0,2 0 1 0,-1-1-1 16,2 0-2-16,3 0 0 0,2 0-3 0,2-1 0 16,-1 0 0-16,-2-3-2 0,-1 1 2 15,-1-2-1-15,-1 0-3 0,-1 2 1 0,-5-3 0 16,0 2 3-16,-1-1 6 0,-5-2 4 0,1 0 6 16,-6 0 5-16,3-1 5 0,-6 1 6 0,-2-2 3 15,2 1-2-15,-1-2-3 0,0 1-5 0,-3 0-8 16,3-2-5-16,-2-2-4 0,-1 0-2 15,0-1 0-15,0 1 0 0,4-1-2 0,-4 0-1 16,2 0-6-16,-1-2 0 0,-1 0 2 0,2-1 2 16,-3 0 4-16,1-2 3 0,-3 1 0 0,0 0-1 15,2-2-1-15,-2-1-3 0,-3 2 0 0,2-2-1 16,-1 0 3-16,0-1-4 0,-2 0 1 16,-3-1-1-16,3 0 2 0,-5 0 0 0,1 1-6 15,0 0-2-15,-3 1-7 0,2 1 2 0,-1-1 0 16,1-1-1-16,-2 1 2 0,1-1 1 0,1 5-4 15,-2-1-1-15,0-2 2 0,-2 4-9 16,-1 0 2-16,-1 1 3 0,1 4-8 0,1-2 5 16,2 1 0-16,-3 0-5 0,2 0 4 0,0 1-5 15,-2 0 2-15,2 1-1 0,-1 1-4 16,-1 0 1-16,-2 0-2 0,1-1 0 0,1 1 2 16,-4 1 1-16,4-1-2 0,-6 1 2 0,4 0-4 15,-4 0-4-15,3 0 3 0,-3 1-1 0,-1 2 0 16,-1 1 4-16,0-1 1 0,1 2 0 15,3 0 6-15,-2 1-1 0,0 0 0 0,1-1 1 16,2 2-5-16,-3 0 6 0,4 0 1 0,-3 0-2 16,-1 0 3-16,2 1-5 0,-3 0-1 0,-1 0 0 15,-1 0-3-15,2 1-1 0,-1 0-3 16,1 1-7-16,-1 2-4 0,0 0-3 0,1 2-1 16,-1 2 4-16,-1 0 5 0,0 1 2 0,0 0 3 15,-2 3 2-15,0 0-2 0,0-1 4 0,0 0 0 16,0 2 1-16,0-1 4 0,-1 2-3 0,2 0-6 15,1 1 0-15,1 1-7 0,1 0-4 16,-1-3 2-16,2 3-2 0,2 2 2 0,0 0 5 16,2 1 2-16,3 0 1 0,1 2 3 0,-1-2-3 15,3 2 1-15,1-1 3 0,2 0 5 0,-2 1 3 16,5-1 0-16,-2 1 1 0,2-1 0 16,0 1 0-16,1 2 0 0,0-1 1 0,2 1-1 15,-1 0 0-15,0 0 2 0,1 1 1 0,-1-1 5 16,2 1 0-16,4 0-2 0,2 1 2 15,-2-2 2-15,3-1 4 0,1 0 5 0,1-3 0 16,3-1 0-16,-1 0-2 0,1-1-1 16,4-2-1-16,-2 1-1 0,0-2 2 0,2 1 0 0,1-2 2 15,-1 1-1-15,-1 0-1 0,2-2 2 0,0 0-4 16,0-1 5-16,2-2 1 16,-1 1-1-16,1-2 1 0,1 1-1 0,-1-2 3 0,5-2 2 15,-2 1 1-15,4-1 0 0,-3 1-6 16,4-3-3-16,-1 1-2 0,2 1-3 0,1-2 3 15,0 1 2-15,0-1-1 0,2 1 0 0,-2-1-4 0,0 0-2 16,3-2-1-16,-2 1 2 0,-1-2 3 16,0 0 2-16,-1 0 1 0,-1 0-1 0,-5 0 2 15,3-3-1-15,-4-2 0 0,3 0 4 0,-3-1-2 16,-1 0 0-16,0 0 0 0,3-4-5 16,-2 1 4-16,-1 1-1 0,-1-4 1 0,1 1 3 15,1-2-3-15,-2 4 1 0,1-6 2 0,-1 3 0 16,-3-3 8-16,-2 1 1 0,0 0 6 0,-3-2-1 15,-1 2 5-15,-3-3 4 0,1 0 4 16,-1-3 4-16,-2-1-6 0,-3-1-3 0,-1-4-6 16,0-1-11-16,-2-2 0 0,1-1-3 0,-2-2-1 15,-2 2 3-15,2-3-8 0,0-1-3 16,-1 2-4-16,1 0-1 0,-5 0 5 16,4 0-2-16,-2 2 4 15,-4 0-1-15,3 0 2 0,-5 1 2 0,1 2-1 0,-2 0 5 0,0 2-3 16,-2 1-4-16,-1 2-7 0,-3-1-9 0,-2 0-2 0,2 0-1 15,-2 1-2-15,-3-1 1 0,1 1 3 16,1 0-1-16,-3 1 1 0,-1 1 2 0,-3 1-3 16,3 4-3-16,-5-1 0 15,-1 4-3-15,-2 1-4 0,0 2 0 0,-2 3-3 16,-6 2 0-16,-1 2 1 0,-4 1 2 0,-4 1 3 0,-2 4 0 0,0 3 4 16,-2 1 3-16,0 6 0 0,-1 1 3 15,-3 5-3-15,4 5-6 0,-2 0-20 0,2 5-43 16,1 2-63-16,2 2-106 0,1 3-222 15,13-6-285-15,11-13 333 0</inkml:trace>
  <inkml:trace contextRef="#ctx0" brushRef="#br0" timeOffset="103298.4789">18011 5902 0 0,'0'0'0'0,"0"0"0"0,0 0 0 15,0 0 0-15,0 0 0 0,0 0 0 0,0 0 0 16,0 0 0-16,-123-36 0 0,108 31 0 16,-2 1 0-16,2-1 0 0,-1 0 0 0,-2 0 12 15,6 1 64-15,-1 1-7 0,-2-2-12 16,3-1-2-16,-1 2-8 0,2-1-9 0,-4 0-5 15,3 0-13-15,1 0-3 0,-3 2-9 0,-1-2-6 16,1 1-1-16,-3 0-1 0,2-1 4 0,-1 1 0 16,0 0-1-16,1 1-7 0,-3 1-3 15,3-2-4-15,-2 2-3 16,1-1 8-16,1 1-2 0,-3 2 1 0,3 0-3 0,-4 0-10 16,0 2-4-16,-3 2 2 0,-2 2-1 15,0-1 1-15,2 2-1 0,-1 0-2 0,-2 1-1 0,3 0-1 16,2 1 1-16,-1 0 1 0,0 1-1 0,2 1 3 15,-2 3 10-15,0 1 4 0,1-3 7 0,-2 3-3 16,1 3-4-16,1-1-4 0,-1 1 2 0,2 3 6 16,0-1 5-16,0 0 0 0,5 4 0 0,-4 0 0 15,3 1 0-15,0 3 0 0,2-1 0 0,-1 1 0 16,1 1 0-16,3-3 0 0,-1 2 0 16,2 0 0-16,2 0 0 0,1 0 0 0,-2 1 0 15,5-1 0-15,-2-1 0 0,5 4 0 0,0-1 0 16,0 0 0-16,5 0 0 0,-1-1 0 0,6 3 0 15,-1-2 0-15,3 0 0 0,6 0 0 0,-3-2 0 16,2 1 0-16,5-1 0 0,-1 0 0 16,4-2 0-16,-2-1 0 0,2-1 29 15,3-3 11-15,0-2 3 0,3-2 0 0,1-3 3 16,3-3 6-16,-2 0 4 0,-1-3 0 0,3-1-1 16,0-2-3-16,3 0-3 0,-3-3-1 0,4-1-2 15,-1-1 2-15,-1 2 1 0,-1-7-4 0,5-1 4 16,0-2 0-16,-1 0-3 0,4-5 0 0,2 1-7 15,-2-2-5-15,2-3-2 0,-1-3-2 0,-1 0-1 16,-2-4-1-16,0 0-4 0,-4 0 4 16,-1-4 0-16,1 0 3 0,-4-1-3 0,1-2 0 15,-4-2-10-15,-5 1 0 0,1-3-2 0,-5 2 3 16,-1-1 5-16,-2 4-2 0,-2-1 10 16,-5 0 20-16,0 2 26 0,-4 1 17 0,-4 1-1 15,2 0-9-15,-4 0-25 0,-2 1-13 0,0-2-8 16,0 1-13-16,0-4 1 0,-3-3-3 0,-4 0-2 15,-1-1-1-15,-2 0-7 16,-2 0-4-16,1 0 3 0,-6 3-5 0,4-2 7 16,-6 2 2-16,2 2-4 0,-2 2 1 0,-1 0-11 15,-2 4-3-15,-1 0 0 0,0 3-3 0,-5 0 3 16,2 2-2-16,-2 3-3 0,0 2-1 0,-3 0-3 16,0 4-3-16,-3 2-2 0,-1 2-2 0,0 1 0 0,-3 3 2 15,-2 1-1-15,-2 1 0 16,2 1 6-16,1 5 0 0,-1 0 3 0,3 2 2 15,-2 3 1-15,-1 0 2 0,-1 3 5 0,2 0-2 16,-1 2 2-16,-1 1 1 0,1 1-3 0,1-1 1 16,1 3 0-16,0 1-3 0,-1-2 1 0,-1 5-4 15,-1-1 4-15,2 2 0 0,2 2-3 0,2 3-4 16,3 0-16-16,1 4-30 0,2 1-28 0,2 2-39 16,4 2-57-16,5 1-43 0,3 2-53 0,0 1-41 15,7 2-24-15,3 0-46 0,4-10 268 16,0-9 115-16</inkml:trace>
  <inkml:trace contextRef="#ctx0" brushRef="#br0" timeOffset="105194.4673">17723 7635 0 0,'0'0'0'16,"0"0"0"-16,0 0 0 0,0 0 0 0,0 0 0 15,0 0 0-15,0 0 0 0,0 0 0 16,0 0 0-16,0 0 0 0,0 0 0 0,0 0 0 15,0 0 0-15,-83-74 0 0,74 71 0 0,-2 2 0 16,0 1 0-16,-2 0 0 0,0 0 0 0,2 0 0 16,-2 0 0-16,0 4 0 0,-1-1 0 15,3 2 0-15,1-2 0 0,-1 2 0 0,1 1 0 16,-1 0 0-16,-1 1 0 0,-1 1 0 0,-1 1 0 16,2 0 0-16,-5 2 0 0,4 1 0 15,-5 1 0-15,5-1 0 16,-5 2 0-16,5 1 0 0,-4 1 0 0,4 1 0 0,-5 2 0 15,5 0 0-15,-1-1 0 0,-1 2 0 0,4 1 0 0,-4 1 0 16,2 1 0-16,1-1 0 0,1 1 0 16,2 0 0-16,-2-1 0 0,2 0 0 0,1 0 0 15,3 1 0-15,-3-1 0 0,3-1 0 0,0 2 0 16,2 0 0-16,1-1 0 0,0 1 0 0,1-2 7 16,1 1 0-16,1 0 0 0,-1-2-1 0,5 1 1 15,-1 0 1-15,4-3 3 0,1 2 4 0,-2 0-1 16,2-2 4-16,4-1 7 0,-2-1-3 15,1-1 3-15,0 0 1 0,5 1 0 0,-3 0 3 16,3-3 7-16,2 1 3 0,-1-1 8 16,4-2 1-16,0 0 1 0,0 2-1 0,4-4-4 15,-1 0 0-15,4-1-6 0,-1-2-3 0,-3-1-3 16,2-1-1-16,-1-2 0 0,2 0 3 0,1-1 2 16,1-1-2-16,1 0 2 0,-1 0 0 15,0-3 0-15,1-2 2 0,1-1-2 0,0 0 0 16,3-4-3-16,-2 2-2 0,-1-2-1 0,-2 0 0 15,1 1-1-15,-2-2 2 0,-1 0 1 0,-3-1 2 16,-5-1 1-16,1 0 8 0,-1-1 4 16,-4 0 14-16,-3-2 4 0,-2-1 4 0,-1-3-1 15,-3-2-14-15,-2-1-10 0,1-2 1 0,-4 0-12 0,-1-2-4 16,0 2-7-16,0-4-14 0,-2-1 1 16,1-1-2-16,-1-1 1 0,-1 0-3 15,-4 0 4-15,-1 0-1 0,-1 0 1 0,0 1-1 16,-4 0-1-16,3 2-3 0,-2 0-1 0,0 2 4 15,1-1-2-15,-2 4 2 0,1-2-3 16,-2 2 3-16,2 0-5 0,-1 1 2 16,1 0 2-16,-2 1-7 0,-3 0 3 0,3 1-4 0,-3 1-2 0,1 1 0 15,-4 2-5-15,0 2 2 0,-1 0-3 0,-3 2 0 16,-3 2 1-16,3 2-2 0,-1-2 2 16,-1 3-1-16,2 3-2 0,0 0 2 0,-3 1 0 15,4 2-1-15,-6 2 0 0,5 0-2 16,-4 0-4-16,3 1-2 0,-3 5 0 0,5 2-1 15,-4-1 4-15,1 2 3 0,-1 2 2 0,0-1 4 16,-2 3 2-16,1 0 2 0,0-1 1 0,-2 2-2 16,0-1 0-16,2 3-2 0,0 0-1 15,-1 1 0-15,2 0 1 0,0 0-4 0,-1 1-1 0,4 0 1 16,-3 1-4-16,2 0 0 16,4 1-2-16,0-1-1 0,3 2 2 0,1 2 1 0,-2 0 4 15,4 1 3-15,-4 1 3 0,1 0 2 16,4 0 0-16,-2 2-4 0,0 0 0 0,4-2 1 15,-2 1-3-15,1 2 4 0,1-2 1 0,-1 2 0 16,5 0-1-16,0 0-2 0,0-1-1 0,4 2-6 16,-1-3 2-16,4 0-2 0,0-1-1 15,3 1 3-15,0-2 0 0,2-1 2 0,1 0 2 16,3-4 1-16,1 1 1 0,1-1-3 16,2 0 0-16,3-1 0 0,1-1 5 0,1 3 9 0,3-5 5 15,2 2 2-15,0-2 0 0,4-2-2 0,-1 1 0 16,2-2-1-16,2-1 1 15,0 0 0-15,0-3-2 0,1 1 3 0,-1-1 2 0,1-4-1 16,-1 0 0-16,1-2 1 0,1-2 2 0,1 0-1 16,3 0 1-16,-2-2-1 0,2-3-2 15,-2-2 0-15,1-1-1 0,1 0 0 0,-1-2-3 0,1 2-1 16,3-3-1-16,0 0-1 0,-1-1 1 16,2-1-1-16,2 2 0 0,-2-1 1 0,0-1-3 15,-2 1 1-15,1 0 1 0,-4-1-1 16,-1 1 4-16,-3-3 0 0,-2 3 3 0,-1-2 5 15,-3 0 2-15,-3-1 4 0,-1 1 5 0,-3-4 4 16,-1-2 5-16,-6 0 4 0,1-1-2 16,-2-2-2-16,-2-1 2 0,-4 0-7 0,-1-2-3 0,1 0-6 15,-3-1-10-15,-2-1-1 0,1-1-4 0,-4 1-2 16,-1 1 2-16,-3-1-3 16,0 1 3-16,0-1 0 0,-4 1-5 0,1-1-1 0,1 0-1 15,-2 1-2-15,0-2 5 0,-4 3-2 16,2 0-3-16,-5 2 0 0,1-1-4 0,1 3 1 15,-2 0 2-15,-2-1-2 0,0 2 0 0,-3-1-2 16,2 1-1-16,0 1-1 0,-1 1 2 0,-3 3-3 16,2-1 4-16,-3 5-1 0,1-2-2 0,0 3 3 15,-3 0-2-15,2 2-1 0,1 1 0 16,-1 2-4-16,3 2-2 0,-3 1-4 16,3 2-4-16,-4 1 2 0,4 0-5 0,-4 5 3 0,2 1 3 15,0 2 2-15,-2 0 6 0,0 2 3 16,1-2 2-16,-3 4 0 0,-1-2 2 0,-1 2 1 0,-1 2 0 15,1-2 1-15,1 2-1 0,0 1-2 0,0 0 0 16,1 0-4-16,1-3-3 0,4 2-2 16,-1 0-6-16,5 1 1 0,0 0-9 0,1 1-5 15,4 1-1-15,1 2-1 0,3 1 6 16,-1 0 3-16,3 3 4 0,4 3 8 0,-1 1 4 16,2 3 8-16,4 1 0 0,-1 3 1 15,2 2 0-15,6 2 3 0,2 1 2 0,4 2-1 0,1 1 3 16,5 2-1-16,3 1-2 0,6 3-4 15,4-2-19-15,3 2-42 0,6-4-82 0,8 1-241 16,-14-12-321-16,-6-12 329 0</inkml:trace>
  <inkml:trace contextRef="#ctx0" brushRef="#br0" timeOffset="136006.706">18107 7822 198 0,'0'0'62'0,"0"0"-20"0,0 0-8 16,0 0-5-16,0 0 4 0,0 0-7 0,0 0-2 15,0 0-8-15,0 0-9 0,0 0-9 0,0 0-11 16,0 0-25-16,-59-77-32 0,59 77-36 15,0 0-44-15,0 0 58 0,0 0 92 0,0 1 0 16,0 3 0-16,0 0 0 0,0 1 0 16,0 1 0-16,-1-1 0 0,-3-1 0 0,0 1 0 0,2-2 0 15,-2-1 0-15,0 0 0 0,0 0 0 16,-1-1 138-16,2-1 44 0,0 0-9 0,-3 0-5 16,5 0 6-16,-1 0 4 0,0 0-2 0,2 0-15 15,0 0-34-15,0 0-32 0,0 0-30 0,0 0-25 16,0 0-17-16,3-1-15 0,-1-2-4 15,5-1-3-15,3-3 1 0,3-3 2 0,5-1-2 16,3-4 0-16,2-1-2 0,6-2-2 0,1-4 0 16,3-1 0-16,6-5 1 0,1-1 2 15,3-4 1-15,6-3 2 0,3-3-1 0,1 1 1 16,6-5 0-16,1 0 0 0,1-3 1 16,1 0 2-16,0-1 3 0,6-4 2 15,-3 3 3-15,5-3 0 0,2 2 0 0,5-4-3 0,-1-1 1 16,3-1-1-16,4 0-1 0,2-1-3 0,-2-3-3 15,1 5-3-15,-2-1 0 0,6 2 2 0,-4 0-1 16,3-1 1-16,-1 2 0 0,-3 1-4 16,1-2 4-16,-4-1 1 0,1-2 2 0,-3-2 5 15,2 1-4-15,-1-2 3 0,-1 0-1 0,0 2 0 16,1 0 4-16,-6 1 2 0,-1 2 2 16,-1 1 1-16,-2 1-1 0,-3-1-1 0,0 2 0 15,0 0-2-15,-2-1 1 0,0 4-1 0,-2-1-2 16,-3 2-4-16,-4 0 1 0,1 2-1 0,-4 1 0 15,-4 1 2-15,-1 2-4 0,-3 2 0 0,-1 1 0 16,-1 3 0-16,-3-1 1 0,1 0-1 0,-1 0 0 16,-2 1 2-16,4-3 1 0,-4 1-1 15,2-1 2-15,0 3 0 0,-3 1 1 0,0 2 3 16,-3 0 2-16,0 3 0 0,-2 1 1 16,-1-1 1-16,-3 3-3 0,-2 3 4 0,-1-2-1 15,-2 6-1-15,-3-1-1 0,-6 2 2 0,0 2-4 16,-2 3 0-16,-2 1 0 0,0 1-6 0,-3 1 5 15,-1 0-4-15,0 2 1 0,0 2 0 0,-3 0-11 16,3 0 0-16,-2 1-6 0,4 0-6 16,-2 1-5-16,1-3-9 0,3 1-15 0,3 1-20 15,0 0-28-15,3 1-35 0,1 2-45 0,-1-1-59 16,2 1-76-16,2-2-115 0,-5 1-163 0,-1-1 63 16,-5 2 519-16</inkml:trace>
  <inkml:trace contextRef="#ctx0" brushRef="#br0" timeOffset="136521.269">23150 3528 0 0,'0'0'0'0,"0"0"144"0,0 0 68 0,0 0-25 16,0 0-2-16,0 0-35 0,0 0-36 0,0 0-47 15,0 0-69-15,0 0-78 0,0 0-6 0,0 0 9 16,0 0 34-16,41-87 56 0,-32 106-5 16,-1 6 9-16,-2 6 1 0,1 7 12 0,-4 6 11 0,0 3-11 15,-3 4-3-15,1 1-4 0,0-2-11 0,-2-2 3 16,1-2-3-16,0-3-3 0,1-4-4 16,-1-4-2-1,2-4 0-15,-2-3-1 0,1-2 1 0,1-6-1 0,1-2 0 0,-2-4 2 16,3-1 1-16,-3-5 3 0,0-2 4 0,-1-4 31 15,1-2 58-15,-1 0 70 0,0 0 70 0,0 0 31 16,0 0-5-16,2-7-81 0,-4-7-77 16,4-6-66-16,0-7-53 0,1-9 8 0,0-4 2 15,1-7 0-15,2-3 1 0,2-5 1 0,-2 0-2 16,2-3 3-16,1 1-2 0,0 0-1 0,-1 1-4 16,2 5 0-16,-2 4 4 0,0 8-2 15,-1 5 6-15,0 9-2 0,0 5-6 16,-2 7 3-16,0 3-10 0,0 6-22 0,3 4-19 0,0 0-17 15,5 3-7-15,-1 8 11 16,7 3 12-16,-1 7 14 0,1 5 11 0,2 6 6 0,-3 6 5 0,-2 3 4 16,-1 7 7-16,-1 2 6 0,-6 3 6 0,2 2 0 15,-1-2 1-15,-2-1-1 0,1-6-4 16,3-2-15-16,-2-5-36 0,0-5-64 0,-1-4-86 16,-2-4-104-16,2-2-141 0,-6-8-184 0,1-7 340 15</inkml:trace>
  <inkml:trace contextRef="#ctx0" brushRef="#br0" timeOffset="136969.3757">23312 3830 387 0,'0'0'186'0,"0"0"31"0,0 0 35 16,0 0-6-16,0 0-46 0,0 0-46 15,0 0-39-15,0 0-31 0,0 0-43 16,0 0-39-16,0 0-23 0,0 0-12 0,0 0 11 15,0 0 3-15,42-124 9 0,-4 111 2 0,5 1 0 16,7-2 8-16,0 0 0 0,3 0 2 16,-1 0-2-16,4 3-6 0,-6-2-15 0,1 4-31 0,-6-1-40 15,-4 1-38-15,-2-2-32 16,-7 2-27-16,-2 2-29 0,-5-2-109 16,-4 0-32-16,-5 3 150 0,-1 0 209 0,-2-1 0 0,-6 3 0 15,-2 0 0-15,-3 2 0 0,-2 1 0 0,0-1 0 0,-1 1 146 16,-2 0-26-16,-4-1-85 0,2-1-5 0,-2 3 6 15,-3 0 8-15,0 0 4 0,-5 0 2 16,-1 0 0-16,-4 0-5 0,0 4 3 0,-2 3-5 16,-5 1-4-16,0 2 4 0,-1 3-5 15,-2 2 1-15,-3 3-5 0,2 5-6 0,-1-2-4 0,-1 3-3 16,2 1-8-16,2-1-6 0,4 0 0 16,3 0 2-16,1 0 1 0,6-2-6 0,4-1-4 15,2 2-6-15,5-5 1 0,2 2 2 16,2-2 6-16,0 0 6 0,7 1 8 0,3-1 14 15,7-2 12-15,1-1 17 0,8-3 1 0,8-1-8 16,5-4-18-16,6-3-41 0,3-1-53 0,3-3-94 16,5-4-167-16,-1-3-198 0,-15-1 265 0,-12 3 253 0</inkml:trace>
  <inkml:trace contextRef="#ctx0" brushRef="#br0" timeOffset="138422.0943">24466 3560 0 0,'0'0'0'0,"0"0"0"15,0 0 264-15,0 0 26 0,0 0-118 0,0 0-92 16,0 0-38-16,0 0-32 0,0 0-11 16,0 0-1-16,0 0 0 0,0 0 0 0,-131 21 2 15,104-6 6-15,-3 2 7 0,2 4 9 16,-2 1 0-16,2 3-1 0,-2 0-8 0,4 3-2 16,0-3-6-16,6 3 1 0,4-3-1 0,2-2-6 15,3-1 1-15,2 0-7 0,4-5 6 0,0 3 8 16,2-2 1-1,5 0 11-15,-2-2 0 0,6 1 2 0,0-2 13 0,4-2 6 16,2 0 0-16,2-1-1 0,5-4-13 0,0 1-15 0,2-3-22 16,1-1-35-16,2-3-28 0,2-2-40 0,-4 0-47 15,1-5-106-15,-3-4-76 0,-4-4 129 0,2-2 214 16,-4-5 0-16,-1 1 0 0,1-5 0 16,-5-1 0-16,1 0 0 0,-1-2 0 0,-3 0 0 15,2 2 0-15,-3 1 0 0,1 2 0 0,2 2 0 16,-6 4 0-16,3 3 0 0,0 3 0 0,-3 2 0 15,4 3 0-15,-4 0 0 0,0 3 0 0,2 0 0 16,-2 2 0-16,-1 0 0 0,1 0 0 16,-1 4 0-16,3 1 0 0,-1 2 0 0,-1 4 0 15,-2 1 0-15,1 4 0 0,0 1 0 0,-1 0 0 16,0 5 0-16,-3-1 0 0,-1 3 0 16,0-2 0-16,2-4 0 0,3 0 0 0,-1-2 0 15,0-3 0-15,4 0 0 0,2-3 0 0,3 1 0 16,1-3 2-16,0-2 52 0,0-2 17 15,2-1 11-15,0-3 4 0,4 0-4 0,-2 0-4 16,4-5-8-16,-3-3-7 0,2 0-5 16,0-3-9-16,-2-1-2 0,2-3-1 15,-2 3 3-15,-2-4 10 0,-1-1 5 0,-2 1-3 0,-2 0-5 0,-1 2-11 16,0 0-6-16,-3 2 5 0,-1 2 15 0,-2 4 11 16,-1 3 18-16,0 0-12 0,0 3-34 0,0 0-44 15,0 0-80-15,0 0-77 0,-1 4-24 16,-2 3 31-16,-1 2 54 0,-2 3 76 0,1 4 33 15,0 0-4-15,3-2 2 0,0-3 1 0,2 3 6 16,0-3 0-16,0 2 3 16,4-5 4-16,1 0 0 0,0-2 3 0,1-3-2 0,2 1-2 15,-4-3-1-15,3-1-3 0,-1 0-15 16,1 0-55-16,1-7-31 0,1-2-5 0,0-5 15 16,-2-1 53-16,-1-4 33 0,-2-1 5 0,-1-1-1 15,-5-1-7-15,2-2-10 0,0-1-8 0,-5-1-3 16,-1-1 5-16,0-1 2 0,-3 0 0 0,0-1-20 15,0 2-34-15,-3-1-44 0,2-1-45 16,-1 1 6-16,-6 1 26 0,5 1 42 0,-2-2 52 16,-3 1 13-16,1-3 6 0,1 0 0 0,-5-1-7 15,1-3 0-15,2-2 0 0,-6-1 3 16,1 1 1-16,-1-1 3 0,-5 2 8 0,-2 0 20 0,-1 1 24 16,-2 2 18-16,-3-1 31 0,2 4 10 0,-4 0-3 15,1 3-4-15,-3 1-27 0,-1 2-20 16,0 2-12-16,-3 4-12 0,-1 2-8 15,-2 4-7-15,-3 0-5 0,-2 6 0 0,0 3 0 0,-4 1-1 16,-1 7 1-16,-4 4 2 0,2 7 5 16,-2 5 3-16,-2 6 2 0,0 8-3 0,-2 5 5 15,-1 7-2-15,-1 6 4 0,-3 7 8 16,5 5 1-16,-4 4-2 0,3 1-3 0,4 2-5 16,2 2-11-16,5 0-3 0,9 3-2 0,5 0-3 15,5 0 2-15,9 1 3 0,4-1-2 0,8-1 1 16,5-1 2-16,5-3-3 0,8-1 1 0,3-2 4 15,8-2-2-15,7-2 7 0,6-2 6 0,7-1-4 16,8-4 4-16,8 1-2 0,6-2 2 16,10-5 6-16,5-4 5 0,9-5-1 0,4-6-2 15,7-2-5-15,6-7-9 0,5-4-2 0,6-4-5 16,2-7-5-16,4-8-4 0,-1-5-5 0,0-7-5 16,0-12-3-16,-4-8 2 0,-2-8 9 15,-5-6 7-15,-5-4 10 0,-6-5 9 0,-6-7 11 0,-8-3 4 16,-5-7 12-16,-4-5 7 0,-6-4 3 15,-7-6 3-15,-1-3-5 0,-9-6 4 0,-5-2 4 16,-9-4 6-16,-10-3 8 0,-8 0-2 0,-10 2-8 16,-8 2-3-16,-12 5-7 0,-14 3-12 15,-14 3-10-15,-12 2-20 0,-11 7-16 0,-19 7-12 16,-12 7-12-16,-17 10-8 0,-16 13-2 16,-16 11-3-16,-14 13 3 0,-15 11 4 0,-7 14 1 0,-9 15-11 15,-5 14-42-15,-1 11-123 0,1 10-161 16,51-11-275-16,51-14-816 0</inkml:trace>
  <inkml:trace contextRef="#ctx0" brushRef="#br0" timeOffset="203328.9661">15262 15569 156 0,'0'0'255'0,"0"0"-255"15,0 0 15-15,0 0-6 0,0 0-3 0,0 0-6 16,0 0 2-16,0 0 0 0,0 0 0 0,0 0 3 16,0 0 7-16,0 0 19 0,-99-110 37 15,99 101 62-15,2 3 60 0,1-1 40 0,-1 1 16 16,1 1-22-16,-2 3-35 0,-1 1-31 0,1 1-43 16,-1 0-29-16,0 0-32 0,1-1-25 15,1 1-12-15,1 0-6 0,2 0 8 0,5 0 1 0,4 2 7 16,2 3-2-16,4-1-5 0,5 3 3 15,1 1-1-15,4 3-2 0,4 2-1 16,2 2-7-16,4 2-3 0,4 2-2 0,4-1 3 16,3 1 0-16,5 0-3 0,2 2 1 0,1-2-4 15,2 1-1-15,1 1 2 0,-1 0-1 0,-1 0 4 16,-1 2-3-16,-3-1-4 0,-1 3 0 0,-3-4-2 16,-2 1 4-16,-6-1 2 0,1-2-3 15,-5-1-1-15,-3-3-3 0,-2 1-3 0,-6-5 0 16,-2 1-5-16,-6-2-5 0,-3 0-16 15,-2-2-23-15,-6-2-30 0,-1-2-40 0,-4-1-49 16,-4-2-54-16,-1-1-57 0,0 0-154 0,-4 0-299 0,0 0 385 16</inkml:trace>
  <inkml:trace contextRef="#ctx0" brushRef="#br0" timeOffset="203626.86">16152 15002 1592 0,'0'0'104'0,"0"0"19"0,0 0-1 0,0 0-25 15,0 0-39-15,0 0-53 0,0 0-32 0,0 0 0 0,0 0 12 16,0 0 19-16,0 0 15 0,0 0 10 16,0 0 14-16,-39 140 11 0,34-91 3 15,-3 5 1-15,1 5-6 0,-7 0-9 0,3 2-4 16,-8-1-8-16,2-3-5 0,-6-1 1 0,0-2-3 15,-3 0 0-15,-4 0-1 0,-3 2-5 0,-3-1 2 16,-5 3 0-16,-5 0-1 0,-3 0-2 0,-2 0-6 16,1 1-5-16,3-5-6 15,4-4-3-15,4-4-2 0,4-3-4 0,7-2-21 16,4-4-57-16,8-2-144 0,7-2-291 0,2-9-499 0,6-8 233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6:15:08.8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10504 1313 1746 0,'0'0'39'0,"0"0"9"0,0 0-1 15,0 0-8-15,0 0-12 0,0 0-39 16,0 0-31-16,0 0 4 0,0 0 8 15,0 0 23-15,0 0 16 0,0 0-1 0,-42 86-1 16,37-48-1-16,-3 2 0 0,4 1-2 0,-3 1 0 16,5 2 0-16,-4 0 0 0,3-5 6 0,1-3-2 15,-1-2 3-15,-1-8-3 0,2-2-7 16,1-4 3-16,0-7 2 0,0-1-3 0,1-5 4 16,-2-3 3-16,0-2 4 0,2 0 14 0,-1-2 16 0,0 0 18 15,1 0 8-15,-1 0 5 0,-4-7-23 16,1-4-35-16,-6-5-11 0,2-7-23 0,2-7 4 15,-2-8 8-15,4-9-4 0,0-9 1 16,4-8-1-16,6 2 4 16,0 2-6-16,2 4 11 0,2 5-3 0,2-4 0 15,3-1-2-15,0-1-10 0,3 1 6 0,2 4-2 0,1 5 0 0,-1 5 3 16,2 9-6-16,0 5-9 0,3 9 8 0,-3 1-18 16,2 4 1-16,3 4 1 0,0 3-7 15,-1 2 12-15,2 4-12 16,-3 2-3-16,1 3-3 0,-5 4-5 0,0 6 15 0,-6 5 24 0,-4 4 0 15,-5 4 17-15,-6 7-1 0,1 4 0 16,-12 5 6-16,-6 13 1 0,-9 7-5 0,-4 5-6 16,2-8 6-16,6-14-10 0,8-15 7 0,4-9 0 0,0-4-7 15,3-3 3-15,5-4-4 0,1 0 0 16,1-2 0-16,2 0 2 0,6-1 10 0,5-1 5 16,3 0 2-16,4-1 1 0,4 0-8 15,6-3-8-15,2 2 1 16,1-2-19-16,3 0-2 0,-4 0 1 0,-3 1-7 0,-7 2 8 0,-4-1-6 15,-5 2 0-15,-4 2-8 0,-6 2-1 0,-3 0 14 16,-3 4 13-16,-11 4 20 0,-6 4 18 0,-10 4 0 16,-7 4-4-16,-5 2-4 0,-6 1-5 15,1 0-6-15,-1 0 0 0,-1-4 10 0,2-2-1 16,3-2 6-16,5-7-1 0,7 0-12 0,2-6 1 16,7 0-6-16,2-3 1 0,4-3-1 15,4-3-27-15,4-1-94 0,1-3-127 0,6 0-321 16,1 0-378-16</inkml:trace>
  <inkml:trace contextRef="#ctx0" brushRef="#br0" timeOffset="591.8455">11318 1010 1325 0,'0'0'116'0,"0"0"-39"16,0 0 27-16,0 0 15 0,0 0 2 0,0 0-26 16,0 0-38-16,0 0-40 0,0 0-13 15,0 0-38-15,0 0-27 0,0 0-36 16,0 0-52-16,-25-92 12 0,25 97 48 0,0 3 62 0,0 3 66 15,0 6 17-15,0 4-17 0,0 5-7 0,-1 17-6 16,-1 16 1-16,-7 11 6 0,1 10-4 16,-3-8-2-16,-1-5 4 0,2-8-7 15,0-6-7-15,1-6 2 0,4-4-10 0,1-9 2 16,2-3 0-16,1-3-4 0,1-5 4 0,0-5-4 16,0-3-1-16,0-4 0 15,0-3-4-15,1-4 0 0,0-2 9 0,0 0 20 0,2-2 40 0,-3 0 34 16,1-4 28-16,0-7-32 0,-1-4-45 0,0-13-47 15,1-9-43-15,0-9 9 0,3-7 1 0,2-8 7 16,-4 4 3-16,4 3-12 0,-3 2 15 0,3 4-8 16,0-4-1-16,3-6 8 0,3-2-8 0,4-3 9 15,1 1 0-15,0 3 3 0,4 5-5 16,4 8 2-16,-2 7-1 0,4 8 0 16,-4 5-1-16,0 7-11 0,3 7-12 0,-2 3-10 0,1 6-9 15,-3 3 8-15,-2 2 2 0,-1 6 7 16,-5 6 22-16,-2 3 1 0,-4 5 18 0,-7 3 8 15,-1 5-6-15,-8 3 7 0,-8 7 0 16,-9 1-11-16,-5 5-1 0,-3 2-14 0,-16 15-8 16,-6 5-11-16,-6 1-5 0,5-8 7 0,16-19 5 15,16-13 11-15,5-9 1 0,6-6-1 0,1-2-26 16,1-1-42-16,3 0-74 0,1-2-135 0,5-1-213 16,1-3-47-16,1-2 552 0</inkml:trace>
  <inkml:trace contextRef="#ctx0" brushRef="#br0" timeOffset="951.1849">11916 992 1457 0,'0'0'0'0,"0"0"-175"0,0 0-10 15,0 0 59-15,0 0 97 0,0 0 79 0,0 0 38 16,0 0-17-16,0 0-12 0,-33 171-1 15,21-97-15-15,-1 9-4 0,3-6-8 0,2-10-13 16,5-8 1-16,3-9-9 0,2-5-2 16,5-6 0-16,3-7-8 0,0-6 5 15,2-4-1-15,0-6-5 0,1-5-2 0,2-4-7 0,-1-1 4 16,3-6 11-16,-2-1 19 0,3-10 17 16,2-5 11-16,-1-6 0 0,2-7-5 0,0-6-5 0,-4-3-3 15,-3-2-2-15,-2-4-6 0,-5-2-26 16,1-4-24-16,-6 7-11 0,-3 4-12 0,1 7 35 15,0 6 27-15,-9-1 5 0,2 2 3 0,-3 2-28 0,-1 1-48 16,-5 3-21-16,-3 3-34 0,-1 2-42 16,-4 4-82-16,-2 5-180 0,-2 3-30 0,2 2 90 15,6 0 347-15,4 0 0 16</inkml:trace>
  <inkml:trace contextRef="#ctx0" brushRef="#br0" timeOffset="1250.9397">12375 747 727 0,'0'0'628'0,"0"0"-712"16,0 0-73-16,0 0-40 0,0 0 93 0,0 0 92 15,0 0 64-15,0 0 65 0,0 0-43 0,0 0-19 16,0 0-7-16,0 0-5 0,39 118-1 15,-35-86 3-15,-4 4-2 0,0 2 1 0,1 5-10 16,-2 5-10-16,-3 10 5 0,-8 11-17 0,-2 4 6 16,0-1-1-16,-1-12-6 0,4-10 9 15,2-5-3-15,3-1 7 0,-3 0 4 0,3-2-4 16,3-2 0-16,3-3-8 0,0-2-8 0,1-4 2 16,6-4 0-16,5 0-2 0,0-3 3 15,5-4-4-15,4 1-17 0,2-6-24 0,6-2-74 0,4-5-98 16,4-3-189-16,-8-1-324 0,-8-4 475 0</inkml:trace>
  <inkml:trace contextRef="#ctx0" brushRef="#br0" timeOffset="1913.8655">12973 1100 2153 0,'0'0'-38'16,"0"0"46"-16,0 0-1 0,0 0-37 15,0 0-76-15,0 0-63 0,0 0 19 0,0 0 41 16,0 0 81-16,0 0 73 0,0 0-5 0,-13 120-17 15,9-48 1-15,-3 6-11 0,-2-4 10 16,-1-6 2-16,-2-9-4 0,0-4-2 0,5-5-10 16,-2-9 2-16,3-6 0 0,1-10-1 15,0-6 2-15,0-5-1 0,2-5 7 16,0-5 15-16,2-1 20 0,1-3 30 0,0 0 28 0,0 0 23 0,0-3-18 16,0-5-42-16,-1-7-47 0,-3-7-50 0,3-7-6 15,1-6 1-15,0-8 0 0,1-7-7 16,6-6-25-16,1-4-10 0,-1 2-11 0,2 5 5 15,-1 1 23-15,1 7 16 0,0-2 38 0,0-4 35 16,1 3 37-16,-1-1 27 0,2 5-9 16,-1 7-21-16,-3 5-48 0,4 9-46 0,-1 8-14 15,2 6-8-15,1 8 8 0,0 1 12 16,6 8 4-16,0 8 10 0,0 5 5 0,2 7 8 0,1 16 13 16,6 17-9-16,-6 10-18 15,-2 9-28-15,-9-6-48 0,-9-9-69 0,-2-9-59 0,0-4-56 16,-4-9-46-16,-3-3-46 0,-4-7-42 0,2-6 125 15,-3-4 282-15,-4-5 0 0,1-4 0 0,-3-5 0 16,1-5 0-16,0-2 0 0,3-2 0 16,6 0 0-16</inkml:trace>
  <inkml:trace contextRef="#ctx0" brushRef="#br0" timeOffset="2547.7096">12877 1492 0 0,'0'0'0'0,"0"0"0"0,0 0 0 0,0 0 372 0,0 0-84 16,0 0-113-16,0 0-114 0,0 0-63 15,0 0-22-15,0 0 15 0,0 0 33 0,0 0-4 16,0 0-6-16,87-59 2 0,-65 56-5 16,1 0-2-16,4 0-3 0,1-1-2 0,2 2 0 15,-3 1-1-15,5-1 2 0,-4 2-3 0,-1 0 0 16,-3 0-1-16,-1 4-4 0,-3 0-2 16,0-1 1-16,-3 2-8 0,3 1-4 0,-8 2-2 15,3 2-2-15,-5 0 10 0,-3 3 10 0,0 0 8 16,0 3 6-16,-3-2 6 0,1 2 1 15,-2 0 5-15,-1 2-2 0,1 0 4 0,2 2-1 0,-2 1-4 16,-1 0-5-16,2-3-2 0,-1 0-9 16,1 0 1-16,0-4 5 0,-2-2-4 0,-1-2 5 15,2-2-2-15,0-3-6 0,-2-1 6 0,-1-3 20 16,0-1 39-16,1 0 46 0,-1 0 45 0,1-4 32 16,-1-3-90-16,1-8-52 0,0-4-60 15,4-7-51-15,-3-4 48 0,1-7 6 0,5-1 4 16,-1-4-10-16,-2-4-6 0,3 3-9 0,-1 5-5 15,-3 1 13-15,4 5 8 0,-4-1 7 16,4-3 24-16,-1 2 22 0,-3 0 24 0,4 6 17 16,-3 2-21-16,0 7-51 0,-2 5-79 0,0 7-11 15,2 5 5-15,0 2 22 0,2 4 55 0,2 7 0 16,1 4 2-16,4 12 2 0,3 12 1 16,2 11-3-16,-1 7 1 0,-4-3 1 0,-4-4 2 0,-2-6 1 15,-1-8-6-15,-1-4-4 0,3-6-1 16,0-6 1-16,-1-2 2 0,-1-3 0 15,0-1-3-15,3-4-3 0,0-2-1 0,-2-2 2 16,2-1 4-16,1-3 9 0,0-2 15 0,3 0 11 16,0-3 13-16,1-7 12 0,4-2 1 15,1-6-6-15,1-3-8 0,-1-5-10 0,1-1-6 0,2-6-5 16,-2-5-4-16,-2 4-7 0,-3-2-8 0,0 4-3 16,-2 0-7-16,-1-4-15 0,2 1 2 15,0-3-7-15,-1 2 6 0,0 2 15 0,-3 3-2 16,-1 3 2-16,-2 7-8 0,-4 6-23 0,-1 4-58 15,0 4-60-15,-3 3-71 0,0 2-95 0,0 2-13 16,0 0-33-16,0 4-114 0,0 1 177 16,0-1 298-16</inkml:trace>
  <inkml:trace contextRef="#ctx0" brushRef="#br0" timeOffset="3323.8667">14217 1041 1663 0,'0'0'-47'0,"0"0"57"0,0 0 1 0,0 0-18 0,0 0-11 16,0 0-7-16,0 0 4 0,0 0 10 15,0 0-2-15,0 0 2 0,0 0 5 16,0 0-1-16,135-32 4 0,-106 28 6 0,2 0-5 0,1 0 6 16,2-1 1-16,-1 2-8 0,3-1 7 15,1-1-3-15,-2-2-1 0,1 3 1 0,-3-3-4 0,1 2 3 16,-3-1-1-16,-3-1-2 0,-1 0 2 15,-6 1-6-15,-2-1 5 16,-3 3 5-16,-5 1 10 0,-3 1 15 0,-2 0 9 16,-5 1 11-16,0 1-5 0,-1 0-7 0,0 0-16 0,-2 0-83 15,-2 0-9-15,-2 0-9 0,0 0-1 0,-2 0 77 16,0 0 23-16,-3 0 10 0,0 0 18 0,0 0 9 16,1 0 5-16,0-2 16 0,2 2 8 0,-1 0-7 15,4 0-17-15,1 0-12 0,1 0-26 16,1 0-9-16,-1 0-15 0,2 0-11 0,0 0 1 15,0 0-15-15,-2 0 7 0,-3 2 1 16,1 1-1-16,-3 2 14 0,-2 2 1 0,-2 3 8 0,0-1 9 16,-3 5-5-16,2 0 2 0,-1 4 3 15,0 2 3-15,-2 3 14 0,2 4 4 0,0 2 1 16,-3 14-6-16,-5 8-4 0,1 13-19 16,-1 2 5-16,3-4-3 0,3-6-3 0,4-4 16 15,-1-5-10-15,3 1 3 0,-1-5-2 0,2-1-6 16,0-2 9-16,0-6-2 0,0-2-1 0,3-5 5 15,0-5-10-15,2-7-5 0,-1 1 4 0,2-7-1 16,0-1-1-16,3-5-1 0,-3-1-5 0,2-2-8 16,1 0-4-16,-3-5-74 0,2-5-52 15,-3-8-49-15,2-6-30 0,-1-7 46 0,0-9 20 0,3-7-17 16,-3-7-41-16,6-3-35 0,3-5-18 16,-2 7 24-16,2 3 110 0,0 6 131 15,0 4 0-15,3-3 3 0,-1-1 205 0,3-1 65 16,0 1 14-16,1-1-7 0,3 5-84 0,0 2-94 15,4 7-44-15,-1 6-45 0,5 2-10 0,2 5-7 16,2 4-5-16,4 4 9 0,2 1-3 0,1 5 3 16,0 3 0-16,4 3-11 0,-2 1 4 0,0 5-1 15,-1 6 0-15,-3 2 14 0,-1 5-8 0,-4 3 7 16,-3 2 4-16,-1 4 3 0,-5 2 18 16,-4 1 3-16,-2 3 8 0,-4 12 5 0,-7 8-5 15,-1 3-11-15,-9 5-6 0,-6-13-4 16,-1-6-2-16,-2-9 15 15,-2-5 0-15,1-1 2 0,-6-5 6 0,-3 0-5 0,-5-1 0 0,-3 0-2 16,-5-2-7-16,-1 2 0 0,-2-2-7 0,-1-1-11 16,0-2-5-16,0-1-33 0,4-2-52 0,-1-1-72 15,1-1-91-15,3-3-97 0,0 0-119 16,12-4-187-16,7-3 581 0</inkml:trace>
  <inkml:trace contextRef="#ctx0" brushRef="#br0" timeOffset="3989.9562">10536 2510 2497 0,'0'0'53'0,"0"0"-21"16,0 0-4-16,0 0-8 0,0 0-25 0,0 0-45 0,0 0-69 16,0 0 7-16,0 0 21 0,0 0 36 15,0 0 61-15,0 0-4 0,0 0 2 16,96-35 4-16,-45 35 0 0,8 1 5 0,3-5 2 15,10-1 1-15,8-2 11 0,8-2 2 0,5-3 4 16,9-2 2 0,8-2-7-16,4-1-3 0,13-2-5 0,7-2 0 0,4 1 0 15,9 0 0-15,6 1 4 0,3-1 1 16,6-1 6-16,7 1 2 0,-3 1-2 0,6 1 3 0,1-1-7 0,0 5-2 16,3-3 4-16,-1 3-7 0,0 0 9 15,-2 3 0-15,-2-1-3 0,-3 0 2 0,-5-1-8 0,-5 1-2 16,-7-1 1-16,-8 0-3 0,-7 1-2 15,-12 1 0-15,-7 1-5 0,-11 2 0 16,-6 0 4-16,-16 1-1 0,-6 0-1 0,-15 3 1 16,-7 0-6-16,-12 4-3 0,-13-1 0 0,-6 1-4 0,-9 0 3 15,-9 1 1-15,-4-1-2 0,-3 0 9 0,0 0-3 16,-3 0-4-16,-4-1-32 0,-7 1-20 16,-8 0-28-16,-11 0-37 0,-11 0-30 0,-16 5-67 0,-11 2-107 15,11 0-247-15,18-3-900 0</inkml:trace>
  <inkml:trace contextRef="#ctx0" brushRef="#br0" timeOffset="5430.6885">77 5543 0 0,'0'0'0'16,"0"0"0"-16,0 0 0 0,0 0 0 0,0 0 0 16,0 0 0-16,0 0 0 0,0 0 0 0,0 0 0 15,0 0 0-15,0 0 0 0,0 0 0 0,15-58 0 16,-15 55 155-16,0 1 101 0,1 1 15 16,0-1-25-16,0-1-59 0,1 1-42 0,-2 0-35 15,1-1-19-15,-1 2-10 0,0 1-14 0,1 0-9 16,-1 0-13-16,0 0-11 0,0 0-5 0,0 0-6 15,0 0-1-15,0 0-3 0,0 0 0 16,0 0-1-16,0 0 4 0,0 0 1 0,0 0-3 16,0 0 2-16,0 0-9 0,0 0-4 0,0 0-3 15,0 0-6-15,0 0 1 0,0 0-1 16,0 0-3-16,0 0 2 0,0 0-7 0,0 0-5 0,0 0 1 16,4 0 8-16,5 0 6 0,-2 0 8 15,4 0 1-15,3 0-6 0,2 0 0 0,2-1-1 16,1 0 0-1,3 0 2-15,0-3-3 0,2 2-1 0,2-3 2 0,0 1-5 0,3-2 5 16,1-1 2-16,2 0-1 0,5-1 5 16,1-3-3-16,0-2 2 0,6-1-1 0,2 0-3 0,4-4 5 15,0 0-1-15,3 1 1 0,0-1 2 0,1-1-5 16,1 2-1-16,2 3-4 0,-1-3 2 16,2 1-4-16,-1 1 0 0,-1 1 2 15,3 0-4-15,-1 0 3 0,-1 2-1 0,1-1 1 0,-4 2 0 16,-1 0 0-16,-1 3 0 0,-3-3-1 15,-2 4 0-15,-3-2 2 0,-1 0 4 0,-2-1 1 16,-3 0 1-16,0 0 2 0,-3 1-1 0,-4-2 2 0,-1 2 0 16,-5 0-1-16,-5 2-1 15,0 0-1-15,-9 1 2 0,0 2 2 0,-4 0 6 0,-4 2 9 16,-2 1 16-16,0 1 13 0,-1 0 9 0,0 0 2 16,0 0-11-16,0 0-7 0,0 0-12 15,0 0-9-15,-1 0-7 0,1 0-11 0,-1 0-9 16,1 0-12-16,-2 1-21 0,-2 1-40 0,-1-2-14 15,-4 3-21-15,-1 0-20 0,-1 0 6 16,-2-1-29-16,1 2-27 0,0-2-30 0,1-1-47 16,4-1-61-16,0-1-89 0,0-5-126 0,4 0 407 15,2 1 123-15</inkml:trace>
  <inkml:trace contextRef="#ctx0" brushRef="#br0" timeOffset="5697.1703">1941 4673 0 0,'0'0'0'0,"0"0"0"15,0 0 235-15,0 0 32 0,0 0-41 0,0 0-27 0,0 0-15 16,0 0-28-16,0 0-34 0,0 0-33 16,1-118-42-16,6 112-19 0,-2 0-17 0,4 2-7 15,0 1-6-15,3 2-8 0,-1 0-2 16,5 1-1-16,1 0 3 0,1 5 9 0,4 5 6 16,3 0 2-16,-1 3-2 0,4 2 2 0,2 5-1 15,-4 4 1-15,0 0 4 0,1 3-3 16,-4 3 2-16,-1 3 0 0,-3 0-1 0,0 2 3 15,-9 1 2-15,1 3 3 0,-8 2 6 0,-3 3 0 16,-3 0 7-16,-9 5 2 0,-5 1-1 0,-5 5 2 16,-6 3-8-16,-4 3-12 0,-7 2-33 0,-4 4-68 15,-5 4-146-15,13-17-359 0,7-18-330 16</inkml:trace>
  <inkml:trace contextRef="#ctx0" brushRef="#br0" timeOffset="7497.5891">15838 3067 514 0,'0'0'-6'0,"0"0"41"0,0 0 59 0,0 0 31 0,0 0 10 16,52-115-32-16,-46 107-62 0,3 3-39 16,0 2-27-16,-2 2-12 0,1 1-4 0,1 0-1 15,0 1 5-15,0 5 1 0,2 4 5 0,-1 1 10 16,1 1 8-16,2 2 8 0,-3 1 1 0,-2 5 2 15,2 1 2-15,-1 4 3 0,-1 1 2 0,-2 6 0 16,0 2 0-16,-1 4 5 0,0 1 1 16,-3 4 8-16,0 3 1 0,-1 3-7 0,-1 2 7 15,1 5-3-15,-3 2-2 0,-2 4 4 16,-2 3 5-16,-3 5 6 0,2 4 4 0,-6 3 12 0,1 5-1 16,-2 2 2-16,1 2 1 0,-2 4-8 15,2 3-4-15,-3 5-6 0,2 2-1 0,-5 3-4 16,3 3 7-16,0-1 0 0,-3 4 1 0,2 2 0 15,0 2-7-15,-1 1-1 0,0 5-4 0,1-1-5 16,1 2 6-16,1 5-1 0,0 0 5 16,1 4 3-16,-1 0-3 0,3 2 1 0,-2 4 4 15,2 0 6-15,-3 7 7 0,1 1 8 0,-1 5 1 16,3 3 1-16,-2 3 1 0,2 4-3 16,2 2 3-16,1 0-4 0,2 2-4 0,0-1-7 15,4 1-3-15,0-2-9 0,0 1-6 0,2-4 2 16,1 1-6-16,0-3 3 0,1 0 4 0,2-2-2 15,-3-2 6-15,3 1 3 0,-2-4-2 0,1 2 1 16,5-3-2-16,0-1-3 0,2-2 4 16,-2-3 0-16,3 0 4 0,0-5 1 0,-1 0-1 15,0-3-1-15,-1 0-5 0,-2 0-1 16,1-1-5-16,-2 2-2 0,0 0 0 0,-2 1-4 16,4 1 2-16,-5 0-6 0,3-2-1 0,2-2-6 0,2-2 1 15,6 0 0-15,-1-1-3 16,3-5 4-16,-2-6-5 0,3-6 1 0,-1-4 2 0,2-7-5 15,-1-5 3-15,2 0 1 0,1-2 0 16,-1 0 7-16,0-1-3 0,0-2 1 0,-1-2-2 16,-4 1-7-16,0-4 4 0,-3 1-2 15,1-3 1-15,-2 1 5 0,-2 1-4 0,-2 0-1 0,0 0-1 16,-3 0-4-16,-1 2 4 0,-2-2 1 16,0 0 3-16,1 0 6 0,-5-2-9 0,-1-4 1 15,2-1-2-15,-4-4-2 0,2 2 4 0,-2-2 3 16,1-2 1-16,0 3 0 0,-2 1 6 15,-1-2-4-15,1 0 4 0,1 1 1 0,-1-3-3 16,-2 0 1-16,4-2-4 0,-1 1-4 16,-2-1 4-16,3 1-4 0,-2 3 1 0,3 0 0 15,-3-1-6-15,3 1 4 0,0-4 0 16,2-2 3-16,-4-4 0 0,2 3-3 0,3-4-2 0,-4-1-4 0,2 3 1 16,2-2-2-16,-1 2-1 0,0-3 6 15,1-1-7-15,-2-2 6 0,3-9-3 0,-1-7-5 16,1-9 15-16,0-5-12 0,-1 1 6 0,2 1-1 15,-1 5-15-15,0-2 15 0,1 3-13 16,-1 0 2-16,3 1 17 0,0 2-19 0,-1-5 21 0,0 0-16 16,1-1-7-16,1-5 10 15,-3-1-15-15,1 0 25 0,5-6-1 0,-6-1-3 0,2-3 4 16,1-1-22-16,-1-6 8 0,-1-4-12 16,-1-3 30-16,1 2 6 0,0 0-43 0,1 0-10 15,-2 0-83-15,-1-7-61 0,9 5-84 0,2-1-185 0,-1-1-475 16,2 2-324-16</inkml:trace>
  <inkml:trace contextRef="#ctx0" brushRef="#br0" timeOffset="67202.8934">5477 2832 0 0,'0'0'0'16,"0"0"0"-16,0 0 0 0,0 0 53 0,0 0 141 15,0 0-40-15,0 0-28 0,0 0-39 0,0 0-37 0,0 0-17 16,0 0-11-16,20-119-2 16,-9 111 5-16,2-2 4 0,4 3 7 0,4-4 5 15,7 0 1-15,0-1-2 0,6 2-5 0,4-3-8 0,3 2-6 16,4-1-2-16,5-1-4 0,2-1 2 16,5 3-2-16,0-3-4 15,0 2-1-15,0-2-2 0,0 2 4 16,0 0 0-16,-4 1-1 0,1-1 6 15,0 1-5-15,-4 1-3 0,-2 0 3 0,-2 1-7 0,-4-2 1 0,-2 4 4 16,-5 2-4-16,0 1-3 0,-6 1-5 0,-3 3-11 16,-2 1-14-16,-5-1-37 0,-1 6-53 0,-8 1-63 15,0 4-93-15,-5 2-91 0,-5 2 159 0,0-3 205 16,-3-4 0-16</inkml:trace>
  <inkml:trace contextRef="#ctx0" brushRef="#br0" timeOffset="67532.3021">6036 2735 781 0,'0'0'143'0,"0"0"-121"0,0 0-34 16,0 0-81-16,0 0-86 0,0 0-4 0,0 0 41 15,0 0 82-15,0 0 59 0,0 0-9 16,0 0-1-16,0 0 2 0,0 0-2 0,0 0 5 16,116 114-1-16,-101-87 3 0,-3 4 15 15,-2 3 5-15,0 2 9 0,0 5 3 0,-3 0-12 0,-4 3 3 16,1-1 0-16,0 2 5 16,-2-2 7-16,0-3-8 0,3-1-3 15,-4-3 3-15,-1 0 1 0,0 0 11 16,0-2 14-16,-6 3-14 0,1-1-18 0,-3 2-29 15,-1 1-59-15,-2 1-66 0,0-1-96 16,-1 1 53-16,2-9 180 0,3-12 0 0</inkml:trace>
  <inkml:trace contextRef="#ctx0" brushRef="#br0" timeOffset="67832.5807">5607 3825 1499 0,'0'0'40'0,"0"0"10"0,0 0 4 0,0 0-3 15,0 0-21-15,12-124-31 0,6 113-22 0,5-2-10 16,8-2 8-16,8 1 7 0,6 0 7 16,5-2 8-16,7 2-4 0,3 2 1 0,1 0-1 15,1 0-2-15,1 0 13 0,1 2-3 16,0-1 2-16,-1 1 0 0,-1-1-3 15,-2-1 5-15,-4 2-1 0,1-2 5 0,-5 0-2 16,0-1 0-16,-3 1 2 16,-5 3-1-16,-4-3 3 0,-2 2 1 0,-6 0 0 0,-2 2-3 15,-4 0-7-15,-4 2-13 0,-1 1-24 0,-2 5-48 0,-3-1-85 16,-1 1-129-16,-4 0-186 0,-3 0-127 0,-3 1 610 16</inkml:trace>
  <inkml:trace contextRef="#ctx0" brushRef="#br0" timeOffset="68702.1398">18854 2648 385 0,'0'0'63'0,"0"0"42"16,0 0 35-16,0 0 9 0,0 0-36 0,0 0-40 16,0 0-44-16,89-115-23 15,-59 102 0-15,7 2 1 0,5-2 2 0,3-1 9 0,7 2 10 16,7 1 1-16,2-4 4 0,6 3 2 16,-2-2-10-16,5 2-3 15,4 0-4-15,2-1-6 0,-1-2 4 0,5 0-1 0,4-2 2 0,1 0-1 16,-2-1-4-16,-2-1 6 15,-5 1 2-15,-4 0-2 0,-6 2 14 0,-5 0-3 16,-3 2-5-16,-5 0 1 0,-3 2-34 0,-2-1 2 0,-3 4-2 16,-4 0-2-16,-5 1 12 0,-3 5-20 0,-8-1-43 0,-6 3-89 15,-7 1-118-15,-4 2-139 0,-7 2-94 16,-1 1 401-16,-2 1 101 0,-3-3 0 0</inkml:trace>
  <inkml:trace contextRef="#ctx0" brushRef="#br0" timeOffset="68964.3524">19945 2242 0 0,'0'0'0'0,"0"0"0"0,0 0 0 0,0 0 0 16,0 0 35-16,0 0 7 0,0 0-36 16,-122 39-14-16,112-21-5 0,1 4 13 0,2 5-2 0,-2 5 4 15,5 4 7-15,-4 5-6 16,4 4 5-16,-3 1 4 0,0 2 1 0,1 0 5 15,-2 0 3-15,1-1-5 0,3 2 2 0,2-2 2 16,-1-2 8-16,2-2 12 0,2-2 3 0,-1-2 5 16,0-3 4-16,5-2 0 0,-2-2 2 15,3-3-15-15,-2-2-26 0,2-6-46 0,-1-3-81 0,2-5-80 16,-4-3-34-16,3-5 228 16,-2-3 0-16,1-2 0 0,-1 0 0 0</inkml:trace>
  <inkml:trace contextRef="#ctx0" brushRef="#br0" timeOffset="69192.1536">20182 2404 426 0,'0'0'213'0,"0"0"21"0,0 0 17 0,0 0-71 16,0 0-156-16,0 0-202 0,0 0-32 0,0 0 8 0,0 0 61 16,0 0 141-16,0 0-7 0,0 0 6 15,0 0 5-15,43 95 7 0,-39-56 2 0,-2 1 4 16,-2 4 13-16,1 2 2 0,-3-1 8 0,-4 2 4 15,2 0-3-15,-4 1 6 0,2-3-6 16,1 0-3-16,-2-1-12 0,4-5-23 16,-5-1-29-1,5-8-45-15,-4 2-65 0,-2-4-83 0,3-3-117 0,-3-7 148 0,2-6 188 0</inkml:trace>
  <inkml:trace contextRef="#ctx0" brushRef="#br0" timeOffset="69419.3011">19157 3345 0 0,'0'0'0'0,"0"0"392"0,0 0 52 15,0 0-78-15,0 0-118 0,0 0-84 0,0 0-78 16,0 0-46-16,0 0-32 0,0 0-23 16,0 0 12-16,148-86 5 0,-74 66 7 0,9 1 5 15,8 2 2-15,6 1-2 0,7 1-2 16,5 1-2-16,3 4 0 0,3 0-1 0,-2 2-3 15,-1 2-8-15,-9 1-17 0,-3 3-36 0,-8-1-67 16,-4 1-108-16,-8 1-172 0,-24 0-282 0,-19 1 366 16</inkml:trace>
  <inkml:trace contextRef="#ctx0" brushRef="#br0" timeOffset="73627.2859">2499 6364 0 0,'0'0'0'0,"0"0"0"0,0 0 0 0,0 0 0 16,0 0 0-16,0 0 0 0,-128 14 0 0,104 2 0 16,2 3 0-16,-5 7 0 0,-3 1 0 0,0 4 0 15,-1 3 0-15,-1-2 0 0,2 1 0 16,-1-1 0-16,2-3 0 0,4 2 0 0,-2-4 0 15,1 2 0-15,0-2 0 0,2 3 0 0,0-2 0 16,2 0 0-16,2-1 0 0,0-2 0 16,4-3 0-16,2-1 0 0,4-1 0 0,1-3 0 15,5 0 0-15,1-2 0 0,3-2 0 0,0-1 0 16,6 0 0-16,6-3 0 0,5-1 0 0,3 1 0 16,6-7 0-16,2 1 0 0,9-2 24 0,-1-1-2 15,2 0-10-15,4 1-9 0,0-1-14 16,-2 0-12-16,-3 4-4 0,0 3 27 0,-6-2 0 15,-8 2 0-15,0 0 0 0,-4 1 0 0,-2 2 0 16,-5-1 0-16,-3 0 0 0,-6 2 0 16,-3 0 0-16,0 3 0 0,-3 1 0 0,-8 3 0 15,-8 4 0-15,-3 4 0 0,-5 1 0 0,-3 1 0 16,-3 2 0-16,1-1 0 0,-4-2 0 0,4-2 0 16,1-1 0-16,0 1 0 0,1-3 0 0,0 3 0 15,1-2 0-15,-1 2 0 0,4-1 0 16,-1-2 0-16,6-6 0 0,9-5 0 0</inkml:trace>
  <inkml:trace contextRef="#ctx0" brushRef="#br0" timeOffset="74679.8921">2503 7070 0 0,'0'0'0'16,"0"0"0"-16,0 0 0 0,0 0 0 0,0 0 0 0,0 0 0 15,0 0 0-15,128-5 0 0,-102 1 0 16,1 0 0-16,4-2 0 0,-2-2 0 0,1 0 0 16,-3-2 23-16,-3-2 18 0,0 1-2 15,-1 0 0-15,-6-1 2 0,1 0 1 0,-2 1 4 16,-4-2 3-16,-1 0 6 0,-3 0 2 0,-4-2-4 0,2-2-6 15,-4 0-5 1,-1 0-1-16,-1-3-1 0,0 4 4 0,0 0 0 0,-8 2-9 16,-1 1 3-16,-2 3-15 0,-2 1-16 15,-5 2-18-15,1 2-27 0,-2 2-8 0,-5 3-4 0,1 0 5 16,0 3 13-16,-4 7 14 0,3 0 14 16,-3 4 16-16,4 2 9 0,-3 2-2 0,3 4-4 15,4 4-10-15,-1 1-9 0,5 2-6 0,0 1-7 16,5 1-1-16,4-1-3 0,0 0 2 0,6 0-1 0,0-1-2 15,0-1 2-15,2-1 6 0,7-1 5 16,0 0 8-16,1-4 3 0,6-1-3 0,0-1 4 16,4-2 4-16,2-2 8 0,5-3 5 15,-4-2 5-15,6-5-1 0,1-2 4 0,1-4 7 16,0-3 6-16,6-8 8 0,-2-5 0 0,2-4 2 16,-3-3-2-16,-2-2-4 0,-2-2-1 0,-1-4-5 15,-2 2-3-15,-5-4 1 0,-1 0-4 16,0-3-3-16,-4-2-6 0,-3-1-6 0,1-3-2 15,-3 0 0-15,-2-1 0 0,-5 2 2 0,1 3 2 16,-3 2-2-16,4 3-3 0,-5 2-6 16,4 5 1-16,-3 2-2 0,1 3-3 0,3 4-13 15,1 4-21 1,1 1-10-16,1 2-8 0,2 3-1 16,0 1 1-16,1 3-16 0,3 3-4 0,-4 0-4 0,6 6 4 0,-6 5 20 0,4 2 7 0,-4 3 19 15,1 4 9-15,-3 1 5 0,-1 5 3 0,1 0-4 16,-6 4 8-16,2 2 4 0,-3 1 8 0,2 0 2 15,-3-2-2-15,-1-2-5 0,2-5-3 16,4-1-2-16,-5-5-1 0,3-3 0 0,-2-4 0 16,-1 0-2-16,3-3 0 0,-1-2 3 0,3-3 4 15,-3 0 10-15,3-3 13 0,-2 0 19 16,4 0 12-16,2-6 3 0,3-3 1 16,2-6-8-16,2-1-10 0,3-5-4 0,0-4-9 0,-2-2-4 15,2-3-4-15,0-1-5 0,-2-3-3 0,1-1-4 16,-3-1-4-16,-2 0-1 0,-3 3 3 15,2 4 0-15,-7 3 2 0,0 5 3 0,0 5-1 16,-3 6 6-16,-3 3-8 0,-1 5-28 0,1 0-60 16,-1 2-114-16,3 0-2 0,-1 5 31 0,1 1 60 15,2 2 102-15,-1 5 4 0,2 4-3 0,-1 0 4 16,2 2 7-16,-4 3 3 0,5 2 2 16,-3-2-3-16,3 0 0 0,1-1 3 0,1-4 0 15,-1-3-4-15,1-2 3 0,-1-1 0 16,0-3-1-16,-3-2 2 0,2-2-3 15,-2-1-2-15,-2-2 6 0,-1-1 13 0,3 0 23 16,-3 0 29-16,2-4 14 0,-2-1-6 0,4-5-27 0,-1-6-29 0,9-2-23 16,-4-5-6-16,0-2 7 0,0-2 5 15,-3 0 0-15,0-1-7 0,-2-2-2 16,3-2-8-16,-1 0-1 0,0-2 3 0,-2 2-2 0,3 1 6 16,-1 0-2-16,-4 3-2 0,4 1-1 15,-1 3-3-15,-4 5 1 0,3 3 0 0,-3 4-2 16,-1 5-3-16,-1 2-22 0,0 3-55 0,2 2-69 15,-1 0-2-15,0 0 15 0,0 1 46 16,6 5 41-16,-4 1-44 0,3 4-68 0,0 3-63 16,-4 4-86-16,4-3 153 0,-5-5 157 0</inkml:trace>
  <inkml:trace contextRef="#ctx0" brushRef="#br0" timeOffset="74980.7655">4530 6181 743 0,'0'0'145'0,"0"0"-119"16,0 0-80-16,0 0-225 0,0 0-12 15,0 0 9-15,0 0 274 0,0 0 8 0,0 0 0 16,0 0 0-16,0 0 0 0,21 117 0 0,-19-82 0 0,0 3 0 15,1 1 0-15,-2 0 0 0,-1-2 0 16,0-3 0-16,0-7 0 0,1-3 0 16,0-6 1-16,1-3 38 0,-2-2 0 0,0-3-25 0,0-3-50 15,0-5-21-15,0 0 57 0,0-2 0 0,0 0 0 16</inkml:trace>
  <inkml:trace contextRef="#ctx0" brushRef="#br0" timeOffset="75094.882">4491 5771 539 0,'0'0'19'0,"0"0"-103"15,0 0-179-15,0 0 52 0,0 0 211 0,0 0 0 16,0 0 0-16,0 0 0 0,0 0 0 0</inkml:trace>
  <inkml:trace contextRef="#ctx0" brushRef="#br0" timeOffset="75661.8466">4837 6161 115 0,'0'0'-115'16,"0"0"115"-16,0 0 0 0,0 0 0 0,0 0 0 16,0 0 0-16,0 0 0 0,0 0 0 15,0 0 0-15,77 131 0 0,-64-113 0 0,-2-1 0 16,1-2 0-16,-1-3 0 0,-1 0 0 15,-1-3 0-15,-1 1 0 0,-1-4 0 0,-3-3 0 16,3 0 0-16,-4-1 0 0,-2-2 4 0,0 0 204 16,2 0 87-16,0-4-11 0,0-3-51 0,5-6-85 15,2-4-104-15,0-3-16 0,2-6-10 0,0-1-7 16,3-2-3 0,0-2-16-16,0-2-4 0,0 1 0 0,4 0-1 0,0 1 3 15,0 4-6-15,-2 4-9 0,1 5-21 16,0 4-35-16,-2 5-9 0,0 3-4 15,2 6 6-15,1 0 31 0,-2 0 8 0,2 6 7 16,1 2 3-16,2 2 3 0,1 4 3 0,2 3 7 16,0 0 13-16,3 2 7 0,1-1 14 0,8-4 10 0,0-1 8 0,1-5 8 15,5-6 0-15,2-2 1 0,-4-4 1 0,1-8 6 16,-2-1 3-16,-2-5 2 0,-4-2-3 0,0 1-4 16,-3-3-2-16,-4-3 2 0,-6 1 1 0,-3-2 9 15,-6 4 4-15,-6 1 7 0,-5 1 4 0,-1 4-9 16,-7 2-8-16,-4 4-17 15,-2 2-19-15,-6 4-9 0,-2 4-10 0,-8 0-4 16,-3 12-4-16,-7 7-9 0,-1 7-2 16,-1 11 6-16,-3 5 7 0,1 9 6 0,2 5 7 15,0 7-3-15,4 5 0 0,0 3-3 0,5 7-2 16,2 3 5-16,0 3 1 0,3 5-1 0,3 0 6 0,4-1 0 16,3-7 1-16,2-5 8 0,0-9-6 15,3-7 2-15,0-7 0 0,1-4-8 0,-5-2 1 16,-1-3-7-16,-6-1-4 0,-2-2-5 15,-4-3-11-15,-2-1-20 0,0-4-45 0,-4-2-65 16,-2-1-94-16,-3-4-160 0,10-6 133 0,9-7 277 16</inkml:trace>
  <inkml:trace contextRef="#ctx0" brushRef="#br0" timeOffset="76015.9744">2439 8410 1394 0,'0'0'139'16,"0"0"-111"-16,0 0 12 0,0 0 3 0,0 0-56 0,0 0-91 0,0 0-23 15,0 0-4-15,0 0 55 0,0 0 93 16,0 0 17-16,94-131 2 0,-26 95-1 0,6-3 3 15,13-3 0-15,4-5 2 0,8-2-4 0,5-2-9 16,4-1-7-16,7-2-7 0,0 4-3 0,5-2-1 16,2 3-1-16,1-1 1 15,0 1-1-15,-1-1-2 0,0-2 0 16,-1 4 0-16,-2 0-2 16,-5 3 1-16,-3 5-3 0,-6 3 0 0,-6 4-3 0,-7 4-1 0,-7 5-3 15,-5 3-8-15,-4 2-12 0,-10 5-17 0,-6 0-21 0,-6 3-36 0,-7 2-58 16,-5 4-92-16,-3 3-108 0,-7 2-134 15,-10 0 393-15,-7 0 98 0</inkml:trace>
  <inkml:trace contextRef="#ctx0" brushRef="#br0" timeOffset="77147.5571">7226 5902 0 0,'0'0'0'0,"0"0"0"15,0 0 0-15,0 0 0 0,0 0 0 16,0 0 0-16,0 0 0 0,0 0 0 0,0 0 0 16,0 0 10-16,0 0 108 0,0 0-6 15,0 0-11-15,0 0-20 0,-3-108-21 0,-3 107-32 16,2 1-32-16,-3 0-21 0,-1 0-13 0,-1 2 2 15,-2 3 9-15,-3 2 7 0,1 2 12 0,-2 0 10 16,-1 4 7-16,1 1 6 0,-1 1 3 16,1 0 4-16,-1 2 4 0,0 2 2 0,-3 4-1 15,0-1 2-15,-2 5-2 0,0 1 4 16,-1 4 3-16,1 3-2 0,0 2-2 16,3-1-8-16,0-1-8 0,3 1-5 0,3-2-7 0,2-1-4 0,4-1 2 15,2 1-3-15,1 0 7 0,3-2 0 0,0-2 0 16,7-2 5-16,3-4 4 15,2 0 8-15,4-3 4 0,-1-2-4 0,4 1-5 16,2-6 2-16,0 0-1 0,5-5 5 0,-2-2 7 16,3-3-4-16,1-3 8 0,1-2 4 0,4-8 0 15,3-6 0-15,3-5-11 0,2-4-9 0,1-3-17 16,2-4-21-16,2-4-26 0,0-3-20 16,0-2-23-16,-3-3-32 0,2-3-30 0,-4-3-51 0,-2-4-60 15,0-4 89-15,0-3 174 0,-1-6 0 16,-5-1 0-16,1 0 0 0,-3 0 0 0,-5-2 0 15,3 3 0-15,-6 0 0 0,0 0 0 0,-2 0 0 16,-5 2 0-16,-1 0 0 0,-1 2 0 16,-7 4 175-16,-2 5 132 0,0 4-29 0,-3 7-36 15,-2 9-36-15,0 7-30 0,0 9-26 0,0 6-34 16,-2 7-74-16,1 3-106 0,0 2-173 0,0 6-7 16,-2 6 26-16,-1 7 77 0,-3 8 158 15,-2 7-8-15,-1 10 8 0,-1 6 0 16,-1 6-3-16,-3 9 1 0,0 6-2 0,-2 3-2 0,-1 2-2 0,2 0 1 15,-4 3 3-15,4 0 1 16,2-2 5-16,4-6-3 0,-1-2 2 16,7-8-2-16,1-7-2 0,3-6 1 0,0-4-7 0,0-5 2 0,6-5-4 15,-3-2-3-15,5-2 1 0,-2-5-1 16,3-3 7-16,1-3 7 0,1-3 1 0,-1-3-3 16,2-4-4-16,1-3-8 0,-3-3-6 0,4-1 0 15,0-2-9-15,4-6-10 0,-1-6-21 16,3-2-28-16,2-4-40 0,-2-2-42 0,3-3-40 15,-1 0-57-15,-2-4-42 0,1-2 292 0,-6 7 0 16,-5 6 0-16</inkml:trace>
  <inkml:trace contextRef="#ctx0" brushRef="#br0" timeOffset="77611.2833">8456 5563 0 0,'0'0'186'0,"0"0"73"0,0 0 34 0,0 0 16 16,0 0-65-16,0 0-65 0,0 0-92 0,0 0-89 16,0 0-85-16,0 0-81 0,0 0-69 0,0 0-60 15,0 0 88-15,-8-42 96 0,6 53 99 0,1 6 111 16,-3 5-16-16,-1 7-10 0,-3 5-6 0,-3 6-3 15,-1 6-6-15,1 4-16 0,-2-2-9 16,1 4-7-16,3-5-5 0,1 1 4 0,2-5 7 16,3-2 2-16,-1-4 10 0,0-2-3 15,3-4-8-15,-3-4-18 0,-1-2-38 16,3-4-40-16,-3-4-64 0,1-3-74 16,0-4-63-16,-1-3-58 0,3-5 150 0,-1 0 174 15,1-2 0-15</inkml:trace>
  <inkml:trace contextRef="#ctx0" brushRef="#br0" timeOffset="77749.8321">8354 5598 0 0,'0'0'0'0,"0"0"0"0,0 0 0 16,0 0 0-16,0 0 14 0,10-123-9 16,-4 116-24-16,0 2 19 0,1 1 0 0,-4 2 0 0</inkml:trace>
  <inkml:trace contextRef="#ctx0" brushRef="#br0" timeOffset="78714.8473">8588 5529 0 0,'0'0'0'0,"0"0"0"0,0 0 0 0,0 0 0 0,0 0 0 0,0 0 0 0,0 0 0 0,0 0 0 16,0 0 0-16,0 0 0 16,122 65 0-16,-100-64 0 0,1-1 0 0,-1 0 0 0,1 2 0 0,-1-4 0 15,-2-2 0-15,1-1 0 16,4-2 0-16,-2-1 0 0,-1-3 0 0,0 1 0 16,-1 0 0-16,-1-2 0 15,0 0 0-15,-2-2 0 0,-4 0 0 0,1 0 0 0,-3 0 0 16,-4 1 0-16,-4 0 51 0,0 3 36 15,-2-2-11-15,-4 3-15 0,2-1-14 0,-5 2-26 0,-3 2-27 16,0 4-32-16,-6 2-30 0,-1 0-6 0,-6 4 16 0,0 5 22 16,-3 3 17-16,-1 2 11 0,-2-1 6 0,2 6 8 15,-1 3 5-15,-2 3 6 0,4 4-3 0,-3 5-6 16,1 5 0-16,-1 3-1 0,1 5 0 16,2 1 2-16,4 0 0 0,3 0-3 0,3-6 1 15,5-1-2-15,7-5-6 16,2-7 5-16,0-1-1 0,0-4-1 0,6-4 2 0,4 0-8 15,-3-2-6-15,2-3 2 0,2-2 6 0,-1-6 19 0,0-2 24 16,1-3 20-16,1-2 22 0,-1 0 15 16,4-7 5-16,-2-4 1 0,7-3-16 0,3-3-22 15,2-4-15-15,1-1-14 0,2-5-11 0,1 1 0 16,2-2-10-16,-1-1-20 0,0-2-14 0,1 0-23 16,1-1-7-16,0-2 7 0,-1 6 7 15,-3 3 7-15,0 3 1 0,-3 5-4 0,-1 3-9 16,-3 5-3-16,0 2-12 0,0 4-4 15,-4 2-14-15,-2 1-12 0,1 5 2 16,-2 4 12-16,2 5 18 0,-3 1 26 16,-1 0 17-16,2 5 3 0,-2-2 6 0,-1-3-2 0,0 0 6 0,0 1 3 15,-1-3 10-15,1-3 8 0,-1-2 0 0,0-3 4 16,1-3-2-16,-3-1 4 0,-1 0 9 0,-1-1 11 16,3 0 11-16,1-2-1 0,1-4-7 15,3-3-15-15,1-1-14 0,3-3-16 16,-1-3-21-16,4 0-24 0,2-3-21 15,1-4-15-15,-3-1 1 0,3 1 21 0,-2-1 17 0,-4 3 17 16,0 3 17-16,1 3 6 0,-3 3 6 0,-2 5-2 16,-2 2-4-16,3 4-9 0,-2 1-3 0,-1 0 5 15,5 7-1-15,-5 1-1 0,5 6 0 0,-3 3 1 16,6 0 3-16,-1 1 4 0,2 1 12 16,6-4 4-16,-2-4 11 0,5-3 13 0,1-3 5 15,3-5 14-15,2-3 7 0,2-8 9 16,0-6 10-16,0-2-6 0,1-5-4 15,1-5-11-15,0 1-15 0,-4-6-8 0,-1 0-7 0,-3-3-5 16,-2-3-4-16,-1-2-2 0,-4-3-2 0,0-2-10 0,-3-1-8 16,-2-3-19-16,-5-1-19 0,0-1 2 0,-4-1 2 15,-5 4 19-15,-2-1 27 16,-4 3 46-16,-1 7 69 0,-7 5 51 0,3 6 33 16,-4 8-13-16,2 5-49 15,-1 7-53-15,6 5-88 0,-1 5-141 0,-2 5-25 0,2 10-4 0,-6 7 41 16,-2 10 111-16,1 8 4 0,-6 13-2 15,1 6 4-15,-2 7 1 0,3 3-1 0,3 1 4 0,1-1-3 16,3-2-2-16,5-6-11 0,1-3-26 16,-4-4-50-16,2-4-70 0,1-4-93 0,-5-4-86 15,4-3-82-15,-3-5-85 0,4-10 459 16,0-9 40-16</inkml:trace>
  <inkml:trace contextRef="#ctx0" brushRef="#br0" timeOffset="78858.0517">10599 5252 2080 0,'0'0'-5'0,"0"0"-12"0,0 0-10 0,0 0 3 16,119-99 3 0,-76 91 5-16,6 2-8 0,6 2-64 0,4 4-109 0,2 0-165 0,-18 0-301 15,-12 1 27-15</inkml:trace>
  <inkml:trace contextRef="#ctx0" brushRef="#br0" timeOffset="79597.4442">3750 9137 738 0,'0'0'56'0,"0"0"55"0,0 0 43 15,0 0-11-15,0 0-57 0,0 0-99 0,0 0-107 16,0 0-34-16,0 0 17 16,0 0 67-16,0 0 75 0,0 0 36 15,0 0 20-15,31 34 12 0,-23-2 8 0,-1 7-4 0,-1 4-11 0,2 7-12 16,-1 4-15-16,-3 3-5 0,4 1-3 15,0-2-5-15,-2 1 0 0,2-6 0 0,3-4-6 16,-2-5 1-16,1-2-2 16,-3-5-5-16,-2-4-4 0,1-4-8 0,-2-2-26 15,-4-2-43-15,0-5-60 0,0-1-90 16,0-5-86-16,-5 0-96 0,0-5 16 16,1-4 383-16</inkml:trace>
  <inkml:trace contextRef="#ctx0" brushRef="#br0" timeOffset="79861.0981">3424 9295 1336 0,'0'0'71'0,"0"0"3"0,0 0 7 0,-4-145-23 0,16 103-27 0,3 1-23 0,11-2-13 0,3-2 3 15,4 1 0-15,5 2 0 0,3 0-5 0,4 4-3 16,1 2 2-16,0 6 0 0,4 1 2 0,-3 5-2 31,0 2-4-31,1 6-7 0,-4 5-5 0,-4 6-1 16,-1 5-6-16,-1 4-2 0,-6 9-11 0,-2 5-16 15,-1 2-12-15,-6 7-18 0,-2 4-25 0,-5 3-34 0,-4 7-46 16,-8 6-53-16,-4 6-69 0,-2 7 150 0,-2-12 167 0,-3-15 0 16</inkml:trace>
  <inkml:trace contextRef="#ctx0" brushRef="#br0" timeOffset="80415.6892">3577 10182 1069 0,'0'0'-316'0,"0"0"-5"0,0 0 150 16,0 0 212-16,0 0 1 0,0 0 7 0,122 60-11 15,-91-51-4-15,2-3 7 0,3-2-13 0,-3-2 7 16,-1-2-1-16,-1 0 5 0,-1-7 12 16,-2-3 7-16,1-3 7 0,-5-2-5 0,3-4-4 15,-5 0-2-15,-2-4 3 0,0-3 2 0,0-1 3 16,-2-2 1-16,-2-3-6 16,1-3-5-16,1-3-6 0,-4-2-12 0,3-5-7 15,-5-2-9-15,5-2-7 0,-4 0-5 0,1 2-4 0,2 3-2 16,-2 3-1-16,2 7-7 15,-2 5 1-15,2 6-2 0,-2 6 1 0,3 4 1 16,-2 3-5-16,2 3-4 0,0 4-4 0,-2 3-4 0,3 0-1 0,-3 4 0 16,2 6 1-16,-5 0 7 0,4 2 5 15,-2 4 7-15,2 2 2 0,-4 2 3 16,1 3 2-16,1 0 2 0,-2-3 4 0,1 0-2 16,-3-4 1-16,2-2-2 15,2-3-6-15,-4-3 2 0,1 0-2 0,-5-3 4 0,2-4 7 0,1 0 4 16,-2 0 8-16,-3-1 11 0,3 0 16 0,-4-1 18 15,4-5 8-15,-1-4-4 0,2-3-11 0,2-3-19 16,2-6-9-16,2-3-6 0,-2-3-4 16,1-4-11-16,0-2-3 0,2 0-7 15,-3 0-4-15,4 2 4 0,-3 4-7 0,0 6-4 0,3 4-10 16,-2 5-12 0,1 4-4-16,-1 2 0 0,4 3-3 15,2 4 3-15,-5 0-2 0,4 4 2 0,1 5 5 0,-1 5 6 16,1 3 12-16,-4 4 1 0,1 6 9 0,-1 0-7 0,-3 3-20 15,-1 1-42-15,1 2-63 0,-5-3-80 0,4-1-107 16,-4-2-106-16,1-9 182 16,-3-6 246-16</inkml:trace>
  <inkml:trace contextRef="#ctx0" brushRef="#br0" timeOffset="81842.8189">5575 9125 64 0,'0'0'233'0,"0"0"-20"16,0 0-43-16,0 0-157 0,0 0-105 0,0 0-27 16,0 0 12-16,0 0 64 0,0 0 51 0,0 0 6 15,0 0 4-15,0 0 0 0,119-89 1 16,-95 72-1-16,-1 0-4 0,-2-3-1 0,5 0-1 16,-4-2-1-16,1-2 3 0,-3-3 1 0,1-1 3 15,0-2 5-15,-2-2 0 0,4-2 1 0,-6-3 0 16,2-1-1-16,-7-1-4 0,1-4-3 0,-3-1-7 15,-3-1-4-15,1-3 3 0,-5 1 4 16,-4-2 8-16,1 1 11 0,-3 3 11 0,-7-1 21 16,0 7 28-16,-5 5 28 0,2 3 16 15,-2 6-3-15,-1 4-18 0,1 6-33 0,-1 3-32 16,1 4-30-16,1 5-32 0,2 2-32 0,-5 1-39 16,6 4-25-16,-1 7-5 0,0 4 8 15,-1 8 28-15,0 5 26 0,2 8 16 16,1 9 13-16,-2 7 10 0,4 7 6 0,-1 6 3 15,5 4 0-15,2 3 3 0,-1 5-2 0,4 2 2 0,-1 0 1 16,6 2-2-16,2-1 2 0,-2-5 1 0,4-3 2 16,1-5 3-16,-1-6 0 15,0-5 0-15,0-4-1 0,0-4-1 0,-3-3-2 0,3-5-4 16,-1-6 4-16,-1-3 2 16,1-6 0-16,-3-4 3 0,2-3-1 0,-2-6-8 0,-1-5-4 15,0-3-3-15,3-4 14 0,-1 0 38 16,2-7 29-16,2-8 11 0,6-6-12 0,-2-7-39 0,4-4-31 15,0-6-21-15,-1-3-16 0,-1-1-9 16,0 1 4-16,1-1 10 0,-2 4 12 0,0 3 14 0,0 6 6 16,0 3-3-16,1 6-11 0,-1 1-7 15,5 4-17-15,0 3-11 0,2 0-3 0,1 5-4 16,3 2 4-16,-3 4 0 16,-1 2 2-1,1 4 5-15,0 4 7 0,0 4 14 0,0 1 11 0,-2 1 7 0,1 1 0 0,1 2-1 0,-4-1 3 16,2 0 0-16,-1-3 9 15,-1-3 11-15,1-3 3 0,0-3 12 0,0-2 7 0,0-3 5 16,-1 1 9-16,1-6-5 0,1-3-8 0,-1-4-12 16,-1-4-16-16,-1 0-5 0,-1-4-7 0,0-3 3 15,-1-1 4-15,-2-2-1 0,-3-4-1 0,-2 1-2 16,3-1-9-16,-4 0 0 0,1 0 1 0,-3 1 3 16,1 2 9-16,-2 7 7 0,-1 4 10 0,-2 4-1 15,0 6-32-15,1 4-79 0,-1 2-5 16,1 0-7-16,4 6 28 0,-2 5 74 0,4 1-1 0,1 6 8 15,0 1 2-15,2 5-1 0,-1 1-3 16,2 3 3-16,2-1-4 0,0 1 3 0,3-4 1 16,1-2 1-16,1-3 0 0,3-5 1 0,-2-1 1 15,4-6 2-15,-2-2 8 0,2-5 7 16,-1 0 10-16,0-6 10 0,0-5 8 0,-3-5 4 16,2-4-5-16,-2-4-5 15,-2 0-5-15,-5-2-7 0,0-1 6 0,-6-2 5 0,-6 0 5 16,-3-5-3-16,-8 1-22 0,-7 0-25 15,-6-5-24-15,-4 3-12 0,-6-2 2 0,-3 2 11 0,-5-1 14 16,0 5 11-16,-3 4 18 0,-2 5 3 0,1 4-7 16,2 8-10-16,-1 6-26 0,3 4-23 0,3 3-16 15,4 8-21-15,3 5-3 0,6 7-7 0,4 3-55 16,5 4-99-16,7 4-176 0,1-8 103 16,3-8 311-16</inkml:trace>
  <inkml:trace contextRef="#ctx0" brushRef="#br0" timeOffset="82197.8047">7786 8414 931 0,'0'0'-94'15,"0"0"-150"-15,0 0-3 0,0 0 22 16,0 0 125-16,0 0 141 0,0 0 5 0,0 0 8 15,-4 124-9-15,4-90-4 0,0-2-11 16,1 2-12-16,1-1 1 0,-1-4-1 0,1 0 1 16,2-2 3-16,-1-3 0 0,-1-2 6 0,3-5 9 15,0-1 8-15,1-2 2 0,-1-1-1 0,2-3-4 16,-1 3 3-16,1-6 14 0,2-2 14 0,1-3 15 16,1-2 17-16,0-2 6 0,3-6-1 0,1-6-10 15,5-4-20-15,-1-5-15 0,2-3-13 16,-2-3-11-16,2-3-1 0,-1-3-8 0,-3-3-4 15,2-3-2-15,-2-3-9 0,1-1-9 0,-4 0-19 16,-1-2-28-16,0 2-25 0,-2 0-15 0,-1 4 2 16,-2 5 18-16,0 5 18 0,-2 8 2 15,-2 6-12-15,0 5-58 0,-2 4-124 0,2 4-182 0,1 3-89 16,-1 1 504-16,0 0 0 0</inkml:trace>
  <inkml:trace contextRef="#ctx0" brushRef="#br0" timeOffset="83426.1086">8580 8074 0 0,'0'0'0'0,"0"0"0"0,0 0 133 16,0 0-47-16,0 0-93 0,0 0-40 0,0 0 3 16,0 0 30-16,0 0 35 0,0 0 34 0,0 0 7 15,0 0-4-15,0 0 0 0,0 0-14 0,-77 77 5 16,77-61 2-16,2-1-4 0,-2 2 4 0,6-1-7 15,5 0-5-15,2-2-2 0,4 2-3 16,0-2 3-16,6 0 0 0,3 0-4 0,3 0-7 0,3 1-5 16,-1 0-6-16,-1 0 1 15,-1-1 1-15,-5 0-4 0,-4-1-2 0,-1-2-2 0,-5 1-4 16,-3 0-4-16,-4-1 0 0,-1 0 1 16,-4-1 9-16,-2 1 17 0,0 0 17 15,-5-2 18-15,-5 4 3 0,-5-1-7 16,-1 2-11-16,-1-2-9 0,0-3 6 15,2-4 16-15,1-4 12 0,3-1 3 0,1 0-11 0,1-4-27 0,1-2-36 16,3-2-40-16,0-3-48 0,4-3-51 0,1 0-33 16,2-4-13-16,7 0 14 0,6-2 31 0,1-1 32 15,5 2 30-15,2-2 10 0,1 2-5 0,4-1-9 16,2-1-3-16,2 2 13 0,3-2 21 16,0 3 20-16,0-3 16 0,1 3 8 0,-5 2 7 15,1-1 7-15,2 0 3 0,-4 1 8 0,0 0 9 16,-3-3 6-16,0 3 9 0,-5-2 8 15,-3 2 11-15,-5 1 9 0,-3 1 14 0,-1 1 21 16,-2 4 29-16,-3 2 35 0,-1 2 20 0,-3 3-26 16,-1 1-57-16,0 1-83 15,0 0-90-15,0 0-51 0,-4 7 27 0,-2 3 39 0,-4 7 46 16,-1 4 40-16,-3 5-16 0,-2 2-11 0,1 2-4 16,0 1-1-16,6-1-3 0,3-4-3 15,2-1 1-15,7-3 0 0,-3-1 1 0,3-2 9 0,2-1 8 16,4-4 8-16,3 0 4 0,1-2 2 15,1-2 0-15,2-2 3 0,4 0 5 0,0-2 1 0,5-2 3 16,3-1-5-16,-2-3-4 0,2 0-1 16,1-2-2-16,-3-4 1 0,0-4 1 15,2 0 1-15,-3-4-6 0,4-4 1 0,0-2-2 0,-3-4-2 16,0 0-1-16,-2-1 0 0,-3-3 2 16,-2 0 4-16,-2-3 4 0,-4 0-1 15,-3 0 0-15,-1 0-2 0,0 1-4 0,-4 0-1 16,0 2-2-16,-4 2 0 0,0 4 4 0,-1 4 1 15,-1 3 4-15,1 3 0 0,-1 5-4 16,-2 2-7-16,-3 1-13 0,2 3-16 0,-2 0-22 0,2 1-16 16,-5 1-11-16,-1 5-3 0,-5 7 12 0,-1 1 9 15,-4 4 12-15,-5 3 9 0,0 3 4 16,0 1 6-16,0 1 3 0,2-4 1 0,3 3 3 0,2-4-1 16,6-3-1-16,3-1-1 0,1-3-3 15,4 0-1-15,-2-2 3 0,4 1-3 0,0 0 3 16,3-1-4-16,-2 1-2 0,1-1 0 0,0 2-1 15,0 0 2-15,3 2 2 0,4-2 3 16,0 1 0-16,1 1 3 0,1-2 2 0,3 0-1 0,0-3 3 16,2 0-1-16,-3-2 3 0,1-1 3 15,2-2-2-15,0-2 4 0,-2-1 4 0,0-2 2 16,0-1 8-16,-1 0 1 0,-1 0 1 16,0-1 2-16,0-5-1 0,0-1 1 0,-2-1 0 15,2-2-2 1,0-1-5-16,-2-4-11 0,1-2-12 0,-3-3-12 0,0-3-13 0,1-1-11 15,-5-2-14-15,1-2-9 0,-3-1-10 0,0 0 3 16,0-3 14-16,0 3 19 0,-4 0 22 0,-4 5 14 16,2 0 7-16,-4 3 1 0,-1 3-4 0,-1 2 0 15,-1 0-6-15,0 3-1 16,-4 0-9-16,-3 3-12 0,-2 1-9 0,-7 0-11 0,-2 6 2 16,-2 0 6-16,-4 3 5 0,-3 0 4 0,0 1 3 0,-1 4 7 15,0 0 18-15,3 5 15 0,3 2 14 0,-2 2 4 16,5 4-10-16,0 1-10 0,2 7-13 15,1 5-2-15,1 4-2 0,3 5 2 0,4 0 1 16,3 6 0-16,5-3-2 0,4 3 3 16,4-3 3-16,5 0 4 0,0-2 7 15,3-1 4-15,5-4-1 0,5 1 1 0,0 1 2 0,5-1-1 16,1-2 6-16,2 2-1 16,2-2-5-16,6-1-1 15,0-3-3-15,4 1 6 0,0-5 1 0,6-1 6 0,1-5 2 0,3 0-6 16,4-5-3-16,3-3 0 15,0-5-4-15,2-4 3 0,2-1-2 0,3-3-3 0,-2-5-6 0,4-8-15 16,-2-1-22-16,2-7-39 0,0-4-55 16,4-4-72-16,0-1-107 0,-17 3-186 0,-15 10-393 15</inkml:trace>
  <inkml:trace contextRef="#ctx0" brushRef="#br0" timeOffset="84523.6204">9510 7456 0 0,'0'0'0'0,"0"0"140"15,0 0 133-15,0 0 17 0,0 0-69 0,-138-97-58 16,116 81-25-16,-1 0-10 0,-5 0-2 0,2 0 2 16,-3 0-11-16,-2 0-13 0,-3 0-12 0,1 0-18 15,-7 0-17 1,-1 2-1-16,-5-1-9 0,-5 0-5 0,-3 1-3 0,-2 2-3 16,-5 0 1-16,-4-1 0 0,-4 3-7 0,-4-1-9 0,-3 3-6 15,-8 1-7-15,-5 0-3 0,-7 1 1 16,-8 1-1-16,-2 0-2 15,-6 4 4-15,-3-1 1 0,-3 1 2 0,0 0 3 0,-4-2-2 16,5 3 1-16,0-1 3 0,4 0 1 0,1 3-2 16,1 3-2-16,-1 3-5 0,0 4 0 0,-2 3-4 15,-2 5-2-15,-3 2 0 0,-3 4-2 0,-3 3 2 16,-3 1 1-16,-5 4 1 0,1 1-1 0,-5 3 0 16,-1 2 1-16,-3 2-1 0,-5 3 2 15,0 2-3-15,2 5 0 0,1 1-2 0,0-1-2 16,3 3 5-16,1 2 0 0,7 0-1 15,8 2 4-15,2 2-5 0,9-1 0 0,3 0-1 16,7 1-4-16,3 3 2 0,8 0-5 0,3 4 3 16,4 0-2-16,-2 0-1 0,2 4 4 0,0 4 0 15,-3 4 3-15,4 1 0 0,-1 1-4 0,3 1-1 16,3-1-1-16,3-2 2 0,4-1 3 0,3-3-1 16,7-2 0-16,6-1-4 0,5-2-3 15,11 0-6-15,6 0-5 0,11 1-5 0,5 1-2 16,9 3 4-16,7 0-2 0,4 5 9 0,12 0-1 15,8 5-1-15,8 0-1 0,8-2-1 16,8-2 5-16,8-3 0 0,6-6 3 0,9-7 4 0,2-3-7 16,10-6 1-16,4-4 5 0,13-5 0 15,4-3 7-15,11-4 5 0,10-3-2 16,7-6 0-16,9-2-1 0,7-5 0 0,13 0 1 0,6-4 0 16,7-2 2-16,4-5 1 0,11 0 0 15,1-4-1-15,12-5-1 0,3-2-4 16,3-1-4-16,7-9 1 0,1-6 1 0,7-7 4 0,1-1 2 15,2-4-9-15,2-8 0 0,1-2-1 16,-2-8 0-16,-3-3 13 0,-1-6 0 0,-6-1 2 16,-1-5-2-16,-6 0-3 0,-1-6-9 0,-4 0 7 15,-5-5 1-15,-1-1 1 0,-5-1 9 0,-7-2-5 16,-2-2-4-16,-11-3 3 0,-7-2 0 0,-4-4-2 0,-11-3 10 16,-8-8-5-16,-7-2 8 15,-7-6 5-15,-8-4-6 0,-6-3 8 0,-11-3-2 16,-9-1 3-16,-10-4 3 0,-9-2 0 0,-11-1 0 15,-12 2 2-15,-13 2 6 0,-12 2 5 16,-15-1 7-16,-13 3-1 0,-8 0-6 0,-19 2-8 0,-13 2-9 16,-15 6 1-16,-18 3-1 0,-13 6-1 0,-20 7 4 15,-15 10-8-15,-13 8-3 0,-18 11-8 16,-13 8-8-16,-11 13-4 0,-14 9-2 16,-6 11 1-16,-7 13 1 0,-11 5-2 0,-3 19-8 0,-3 9 0 15,-4 12-11-15,4 8-21 16,5 10-30-16,11 6-52 0,16 3-65 0,19 0-78 0,17 2-133 15,46-20-306-15,41-16-128 16</inkml:trace>
  <inkml:trace contextRef="#ctx0" brushRef="#br0" timeOffset="85267.8274">10081 7561 0 0,'0'0'0'0,"0"0"155"0,0 0 164 15,0 0 23-15,0 0-39 0,0 0-64 0,0 0-60 16,0 0-62-16,0 0-56 0,0 0-37 15,0 0-32-15,0 0-16 0,-17-23-11 0,17 23-7 16,2 0-3-16,0 0 1 0,1 0 47 16,4 0 27-16,2 0 25 0,5 0 23 0,2 1-22 15,4-1 5-15,6 0-4 0,2-3 0 0,5-1-3 16,4-1-8-16,5-1-1 16,2-5-3-16,8-2-4 0,4 0 0 15,4-1-6-15,-2-2-7 0,7-2-4 0,-2 0-8 0,4-1 4 0,-1-1 0 16,4 2 0-16,-1-2 5 0,2 1-5 0,-5 3-3 15,2-2-1-15,-6 4-2 0,-2 1-1 0,-3-1 1 16,-3 1 0-16,-2 0-3 0,-2 1 2 0,-6-2-3 16,2 3-1-16,-7 1 0 0,-4 0-2 0,-3 2 1 15,-2 1 0-15,-3 1 1 0,-7 1 0 16,-5 1-1-16,0 2-2 0,-6-1-2 16,-5 1-4-16,-2 2-5 15,-2-1-12-15,0 1-16 0,-1 0-23 0,-3 0-65 0,-5 0-37 16,-7 0-66-16,-4 0-68 0,-6 3-25 0,-6 2-60 0,-4-1-83 15,11-1 35-15,6-2 428 0</inkml:trace>
  <inkml:trace contextRef="#ctx0" brushRef="#br0" timeOffset="85499.5538">11247 6970 0 0,'0'0'0'0,"0"0"278"0,0 0 87 16,0 0-84-16,0 0-89 0,0 0-72 15,0 0-44-15,0 0-30 0,0 0-5 0,46-121 0 16,-17 110 2-16,6-2-4 0,2 4-2 0,9 1 0 15,-1 3-4-15,5 3-3 0,0 3-4 16,1-1-2-16,2 7-3 0,-2 6-1 0,3 4 1 16,-6 3-3-1,0 4-3-15,-4 5 0 0,-4-1-1 16,-5 4 3-16,-6 2 4 0,-7-1 3 0,-7 3 2 0,-5 2 2 0,-5 3 2 0,-5 6 5 16,-12 4 6-16,-9 4 1 0,-12 6-10 15,-10 3-25-15,-10 7-88 0,-9 7-197 0,12-21-508 0,13-17-205 16</inkml:trace>
  <inkml:trace contextRef="#ctx0" brushRef="#br0" timeOffset="94072.8567">10072 6266 0 0,'0'0'0'0,"0"0"0"0,0 0 0 0,0 0 0 0,0 0 90 0,0 0 59 16,0 0-54-16,0 0-28 0,0 0-19 0,0 0-6 15,0 0-10-15,0 0-19 0,-46-56-30 16,46 56-25-16,0 0-7 0,0 0 1 0,0 0 13 16,-2 0 20-16,2 0 7 0,0 0 15 0,0 1 8 15,-1-1 6-15,1 0 14 0,-1 0 6 0,1 1 13 16,-2 0 14-16,0 3 46 0,-6 1-3 15,-1 6-9-15,-4 1-13 0,-4 4-50 0,0 1-5 16,0 0-2-16,-2-1 0 16,1 1 0-1,-1 1 0-15,1-3-3 0,1 7-2 0,-3-1-8 0,-2 3-1 0,0 4-3 0,-1 0-1 16,-1 2 3-16,-3-1-2 0,2 4 2 0,-4-2 0 0,0 1-1 16,0-1 3-16,4-1 1 0,-3-2 2 15,-1 0 0-15,4-2-1 0,-4 0 1 0,0 2-3 0,0 0 0 16,-1 0 0-16,-1 0 3 0,1 1-1 15,-1-1-1-15,-1-1 3 0,0 1-1 0,-1-1 1 16,1 0 4-16,0 1-2 0,1 1 0 16,0 2-2-16,1-1-3 0,-1 0-1 0,0-2-2 0,1 0-3 15,2 0 0-15,1-1-5 0,0 0-1 16,2 0-1-16,1-2-5 0,2 0 2 0,1 0 1 16,1-4-1-16,0-1 4 0,4 0-4 0,0-2-2 15,3-2-1-15,0 0-5 0,1-2 6 16,2-2-2-16,2 1 2 0,2-5 2 0,-1 1-4 15,4-1 0-15,-1-3-2 0,0 0-2 0,3 1 2 16,-2-3-3-16,1 1-3 16,1 0-9-16,1-1-12 0,0 2-25 0,0-1-37 0,0 0-52 15,0 1-61-15,1-1-49 0,4-1-62 0,1 0-84 0,-2-1-15 16,-1-2 414-16</inkml:trace>
  <inkml:trace contextRef="#ctx0" brushRef="#br0" timeOffset="94423.2093">8694 7278 1791 0,'0'0'-2'0,"0"0"9"0,0 0-1 16,0 0-21-16,0 0-23 0,0 0-23 15,0 0-20-15,0 0 5 0,0 0 16 0,0 0 20 16,0 0 15-16,-117 122 8 0,109-89 0 16,5 2 1-16,-3 0 3 0,3 3 2 0,-1-1 9 0,4 0 5 15,-1-2 2-15,1-6 4 0,0-2 12 16,1-5 10-16,2-1 4 0,0-4 1 0,4-1-1 16,-1-2-11-16,6-2 1 0,1-2 4 0,4-2 6 15,6-2 20-15,3-3 17 0,5-2 7 16,8-1 1-16,7-8-17 0,7-5-15 0,7-1-12 15,6-6-14-15,5-3-5 0,4-3-11 0,1-2-19 0,4 0-42 16,-1-1-74-16,3 3-102 0,-1 2-213 16,-22 8-395-16,-21 6 454 0</inkml:trace>
  <inkml:trace contextRef="#ctx0" brushRef="#br0" timeOffset="95956.8311">7135 10208 0 0,'0'0'0'0,"0"0"0"0,0 0 0 0,0 0 0 16,0 0 0-16,0 0 0 0,0 0 0 0,0 0 0 0,0 0 0 15,0 0 0-15,0 0 29 0,0 0 65 16,-43-4-4-16,43 4-3 0,0 0-11 0,0 0-17 0,2-1-24 16,-2 1-26-16,2-2-14 15,-2 2-11-15,3-2 19 0,1 0 44 0,7-3 34 16,7-4 29-16,5-3 3 0,7-4-24 0,9-3-8 15,5-3-13-15,7-2-16 0,6 0-10 0,5-2-13 16,5 2-10-16,2-2 6 0,7-2 1 0,0-2-4 0,8-2 3 16,0-1-11-16,7-4-1 15,3-1 0-15,1 0 2 0,3 1-2 0,-4 0-2 16,1 0-5-16,-4 2-3 0,-3 1 0 0,-3 0 2 0,-3 2 3 16,-2 2 3-1,-7 2 4 1,-3 2-1-16,-5 0 9 0,-4 3 3 0,-5 4 0 0,-4-1 5 0,-5 4-7 0,-3 0-3 15,-4 2-3-15,-4 3-6 0,-3 1 0 16,-3 4-2-16,-2-1 0 0,-6 2-2 0,-2 1 1 0,-5 2-5 0,-1 1-7 0,-4 1-10 16,-2 0-36-16,-5 0-45 0,-3 2-57 15,0 5-44-15,-5 3-42 0,-8 3-101 16,0 0-145-16,3-4 378 0</inkml:trace>
  <inkml:trace contextRef="#ctx0" brushRef="#br0" timeOffset="96252.9479">7082 10603 2233 0,'0'0'-1'0,"0"0"9"0,0 0 0 0,0 0-41 0,0 0-14 0,0 0-6 16,0 0-2-16,0 0 37 0,0 0 19 0,139-125 8 16,-77 95 3-16,6-4 1 0,6 0-2 15,3-3-3-15,2 0-3 0,1 2 1 16,-2-1 1-16,0 0-1 0,-2 3 1 16,-1 0-1-16,0 1 2 0,-1 2-3 0,-4 3 1 0,-4 2-1 0,-3 5-3 15,-3 2-4-15,-5 1-18 0,-3 5-45 16,-4 2-80-16,-3 3-97 0,-4 4-157 0,-11 2-298 15,-13 1 108-15</inkml:trace>
  <inkml:trace contextRef="#ctx0" brushRef="#br0" timeOffset="107197.4991">691 12355 0 0,'0'0'37'0,"0"0"46"0,0 0 56 0,0 0 19 15,0 0 11-15,0 0-37 0,0 0-59 16,0 0-56-16,0 0-42 0,0 0-18 0,0 0-1 15,0 0 22-15,13-75 14 0,5 70 11 16,-2-3 8-16,5 2 1 0,-2 0-2 0,3 0 1 0,2 1-3 16,1 1 8-16,1 0 7 0,3 0 5 15,5 0 6-15,1 0 7 0,4 1 10 0,4-1 6 16,1 2-6-16,5-1 1 0,4 1-9 0,6 1-7 16,3 1 0-16,3 0-12 0,4 0-5 15,5 1-2-15,2-1 1 16,3 1 0-16,2 0 4 0,4 1 3 0,7-2 3 15,6 0 4-15,5 0-4 0,4 0-3 0,5-4 0 0,5-1-3 16,5-1 2-16,1 1-3 0,8-1 0 0,1 1 2 16,7 0-1-16,-1-1 1 0,8 0-3 0,-1 2-5 0,1-1 0 15,5 1-4-15,1 0 1 0,1 1 4 16,4-1 2-16,-1 3 5 0,-2-3 2 0,7 4 2 16,-4-2 1-16,1 1 1 0,1 1-1 15,-3-1-5-15,2 0-4 0,-1-3-3 0,2 1-1 16,-3-4 5-16,5-1-1 0,-3 0 1 15,3-4 0-15,-1 0-5 0,2-1 0 0,0-2-4 16,0-1 0-16,-1 2 2 0,-1-1 0 0,1 1 3 16,-3-1-6-16,-2 0 0 0,-3 2-1 0,-1-2-2 15,-3 1 3-15,-4 1-5 0,-2 0 1 0,-2 0-1 16,-6 1-3-16,0 1 4 0,-6-2-4 16,1 5 3-16,-7-2 5 0,-1 1-5 0,-1 2 2 0,-4-2-2 15,-1 1 0-15,-3 1 4 16,-2-1 0-16,1-2 3 0,-2 1 0 15,1-1 1-15,-4 2-1 0,2-1-3 0,0 0 1 0,-3 0 3 0,4-2 2 16,1 0-1-16,0-1-1 0,-5 1-3 0,3 0-3 16,-7-1 0-16,-2 2 2 0,-5-1-5 0,2 1 3 15,-4 1-3-15,-2 0-6 0,-1-1 7 16,-5 1-2-16,1 1 1 0,-5 2 5 0,-5-3-8 16,2 2 2-16,-4 0-2 0,-1-1-1 0,-2 1 4 15,-1-1 1 1,-2 1 0-16,-5 0 0 0,2 1-1 0,-1 0-2 15,-3 0 0-15,-2-1 2 0,4 0-1 16,-4-1 0-16,1 3-1 0,0-3-4 0,1 1 4 0,-3 1 1 0,1 0 0 16,-3 0 4-16,1 3-7 15,-4-2 1-15,-1 1-1 0,0 0-4 0,-4 2 5 0,-1-2 0 0,-1 1 1 16,-7 1 3-16,1 0-4 0,-1 1-2 0,-3-2 1 16,-1 2 2-16,-1-2 0 0,-1 1-1 15,1 0 0-15,-1 0-2 0,3-1 3 0,0 1 2 0,1 0 0 16,-1-2 2-16,1 2-3 0,2-1 1 15,-1 0-2-15,1 0-2 0,0-1 5 0,-1 1 2 16,0-1 1-16,-1 0 0 0,-1-1-2 0,-2 0-1 16,-2 0 1-16,-3 2 1 15,-6 0 4-15,-2 0-1 0,-4-1 3 16,-5 2 1-16,-1 0 1 0,-3-1 4 0,-3 3 0 0,-1-1 5 0,-4 1-4 16,1-1 0-16,-1 1-1 0,0 0-5 0,0 0 2 15,0-1-4-15,3 0-4 0,-1-2-2 16,3 1-5-16,0-2-1 0,1 2-3 0,2-3-1 15,2 0 0-15,3 0 0 0,1-1 1 16,1 2-3-16,0-2 0 0,0 3-1 0,-3-2-6 0,1 3-13 16,-7 0-45-16,-1 2-86 0,-5 0-131 0,-5 1-184 15,-6 5-427-15,3-2 20 0</inkml:trace>
  <inkml:trace contextRef="#ctx0" brushRef="#br0" timeOffset="108650.9692">1037 13916 0 0,'0'0'0'16,"0"0"0"-16,0 0 0 0,0 0 0 16,0 0 0-16,0 0 0 0,0 0 0 0,0 0 0 15,0 0 0-15,0 0 0 0,0 0 101 0,0 0 99 16,-83-43-3-16,81 42-6 0,2 1-22 16,0 0-36-16,0 0-50 0,0 0-50 0,0 0-45 15,0 0-40-15,0 0-30 0,0 0-33 0,0 0-30 16,2 0-29-16,-1 0-23 0,1 0 117 0,5 0 68 15,2 0 84-15,4 0 70 0,1 0-61 16,4 0-4-16,6-2-14 0,1 0-6 16,3-3-6-16,5 0-3 0,0-1-7 0,6 0-7 0,3-1-5 15,2-2-5-15,1 3-1 0,-1 0 2 0,3-2-2 16,-3 1 0-16,-1 0-2 16,-2 0-3-16,-3 2 0 0,-4-1 0 0,0 0 3 15,-3 0 0-15,-1 1-3 0,-1-1-7 16,-4-1-8-16,0 1-12 0,-4 0-9 0,-3 0-16 0,-3 1-18 0,-4 1-22 15,-1-2-23-15,-1 1-13 16,-4-1-3-16,-1 0 6 0,-2-1-8 0,-2 0-15 0,0-2-15 0,-5 0-1 16,-3 0 96-16,-1-1 50 15,-3 0 0-15,-5 2 0 0,-1 0 0 0,-2 2 0 0,-3 0 0 16,0 0 0-16,-4-1 0 0,5 1 0 16,-2 0 0-16,1 1 0 0,4-1 0 0,3 1 129 0,-1-2 5 15,5 2 16-15,2-1-2 0,1 2-21 16,6 0-17-16,0 2-32 0,3-1-85 0,0 2-118 0,4-1-34 15,8 0-12-15,6-3 57 0,4-1 91 16,9 0 12-16,7 0-3 0,4 0-5 0,2 4 0 16,4 2-1-16,2 0 6 0,1 1 2 15,-1 8 1-15,0 2 1 0,-4 4-1 16,0 3-3-16,-5 0-8 0,-1 2-9 0,-7 2-6 16,-4 0 5-16,-8 4 32 0,-2-1 0 0,-9 5 0 0,-7 0 0 15,-3 1 0-15,-1 5 24 16,-11 1 29-16,-8 3 2 0,-4 4 0 0,-5 0-1 15,-10 3-23-15,-2 4-53 0,-7 3-102 0,-4 5-2 0,11-14 126 16,13-13 0-16</inkml:trace>
  <inkml:trace contextRef="#ctx0" brushRef="#br0" timeOffset="109354.9279">721 16091 0 0,'0'0'0'0,"0"0"0"0,0 0 0 0,0 0 0 0,0 0 139 16,0 0 13-16,0 0-36 0,0 0-28 16,0 0 55-16,0 0 11 0,0 0 4 0,0 0 1 0,0 0-79 15,69-23-31-15,-51 14-10 0,3 0-10 16,4 0-2-16,4-2 5 0,0 0-3 0,5 1 2 16,1-3-5-16,0 0-8 0,5-1-1 0,1 1-2 15,0-1 3-15,1 0-2 0,3-1-4 0,0 2-1 16,-2-1-5-1,2 1 3-15,0-1-3 0,-4 1 4 0,0 1 3 0,-2 3-4 0,-5-3 4 16,0 1-5-16,-5 1-3 0,-1 0 3 16,0 0-7-16,-6 1-1 0,0 2-8 0,-3 1-19 15,-3 0-17-15,-3 1-31 0,-3 2-38 0,-5 0-28 16,-1 2-3-16,-4 0 42 0,0-1 8 0,0-1-32 16,-4-4-74-16,-1-4-90 0,-4-3 8 0,-1-2 282 15,0-5 0-15,-2 1 0 16,-1-4 0-16,-4-1 0 0,1-2 0 0,0 0 0 15,-2 0 0-15,1 1 0 0,3 1 0 0,3 1 0 0,-1 3 0 16,3 0 0-16,2 4 107 16,3 2 117-16,0 4-53 0,4-2-43 0,0 4-31 0,1-1-30 0,6-3-25 15,2 2-16-15,5-1-4 16,2 1-1-16,4-2-2 0,4 0-4 0,2 0-6 0,5 2-4 16,1 0 1-16,4 0-8 0,0 1 9 0,2 1-5 15,1 3-3-15,0 3 5 0,1 1-10 16,-3 2 0-16,0 3-4 0,-5 4-2 0,-2 3-1 15,-2 1 0-15,-5 3 7 0,-3 2 6 0,-2 1 8 16,-7 4 11-16,0 0 9 16,-9 3 11-16,-2 4 4 0,-1 6 4 0,-12 3 0 0,-4 5-10 15,-5 4-4-15,-7 3-8 0,0 3-7 0,-4 5-12 0,-5 3-27 16,-5 5-67-16,0 4-97 0,-7 2-107 16,-1 2-79-16,-2 1 75 0,-1 0 296 0,16-20 0 15,12-16 0-15</inkml:trace>
  <inkml:trace contextRef="#ctx0" brushRef="#br0" timeOffset="109813.9484">1012 17553 0 0,'0'0'0'0,"0"0"0"0,0 0 0 0,0 0 0 0,0 0 0 16,0 0 0-16,0 0 0 0,0 0 0 16,0 0 0-16,0 0 0 0,0 0 73 15,0 0-4-15,0 0-25 0,0 0 91 0,17-2 28 16,-7 1 19-16,3-2 21 0,3-2-103 0,2-2-18 0,3-1-4 15,3-2-5-15,4 1 8 0,4-6-18 16,6 1-17-16,-1-4-9 0,4-2-3 16,3-1-1-1,0 0 2-15,6-1-5 0,0-3-6 0,1 2-7 0,-1 0-2 0,1 0-3 0,-3 3 1 16,-2 2-2-16,1 3-5 16,-3 2 3-16,-3-2-3 0,-1 4 1 15,0-1 3-15,-3 3-6 0,-4 2 1 0,-4 2-2 16,-2-1-4-16,-4 2 5 0,-1 1-2 0,-3 0 1 0,-3 2-4 0,-1 1-16 0,-4 0-32 15,-3 0-56-15,-2 2-58 0,-2 3-56 16,-4 1-33-16,-2 2-17 0,-5 0-22 0,-5 5-19 16,-4-3 275-16,2-1 35 0,0-2 0 0,3-3 0 15</inkml:trace>
  <inkml:trace contextRef="#ctx0" brushRef="#br0" timeOffset="110097.615">1841 16947 0 0,'0'0'0'0,"0"0"0"0,0 0 0 0,0 0 48 16,0 0 157-16,0 0-47 0,0 0-52 16,0 0-34-16,19-122-21 0,-9 114-19 0,3 0-11 15,5-2-6-15,1 2-1 0,5 2 4 0,4 0-3 16,2 1 0-16,1 1-4 0,4 3-6 0,0 1 0 16,7 0-5-16,-2 3 4 15,0 2 3-15,1 4-1 0,-3 1 0 0,-4 0-5 0,-1 2-3 16,-4-1-1-16,0 2 4 15,-6 0-1-15,-4 1-2 16,0 2 1-16,-8 0 3 0,-1 0 15 0,-3 2 9 0,-5 2 13 0,-2 3 9 16,-7 1-1-16,-5 5-1 0,-4 5-9 15,-7 3-8-15,0 4-6 0,-6 2-11 0,-1 3-7 16,3-1-14-16,-3 0-75 0,4-2-23 0,1-2-42 0,1-3-72 16,7-2-43-16,0-5-41 0,6-9 305 0,2-8 0 0</inkml:trace>
  <inkml:trace contextRef="#ctx0" brushRef="#br0" timeOffset="111393.7082">9006 13522 312 0,'0'0'114'0,"0"0"-57"0,0 0 26 0,0 0 17 16,0 0 3-16,0 0-26 0,0 0-46 0,0 0-51 15,0 0-35-15,0 0-4 0,0 0 15 0,0 0 32 16,0 0 34-16,0 0 29 0,-29-78 16 16,29 78 6-16,0 0-1 0,0 0-14 15,0 0-17-15,0 0-15 0,0 0-15 0,2 0-14 0,-1 0-14 16,2 0-14-16,1 0 73 0,3 0 24 16,6 0 20-16,1 0 27 0,3 0-63 0,2 0-11 15,5 1-9-15,1-1-2 16,4 0-8-16,3 0-3 0,0 0 1 0,7 0-7 0,-1-1 4 15,5-1 1-15,-1-3-3 0,3 1 3 0,0-1-5 16,2 0 0-16,-2 0 1 16,-2-1 0-16,4 1 0 0,-5-2-1 15,-1 3 0-15,-1-3 0 0,-1 0-1 0,-6 0 0 0,-1 1-3 16,-3-1-4-16,0 2-1 0,-5-1-5 0,-1 1-2 0,-6 0-10 0,0 1-12 16,-6-3-20-16,-3 5-26 0,-4-3-9 15,-2 1-34-15,-2 0-34 0,0-3-25 0,-1-1-32 16,-3-2 10-16,-2-3 31 15,1-2 34-15,-3-1 41 0,-3 0 21 0,1 0 16 0,-1-1 12 0,-5 0 5 16,3-1 19-16,-1 3 9 0,-2-2 8 0,3-1 7 16,0 2 6-16,0-2 9 0,2 2 9 15,2 4 13-15,0-3 13 0,3 5 28 0,-2 1 28 16,3 1 30-16,1 2 21 0,2 2 2 0,1 1-4 16,1 2-41-16,0 0-66 0,0 1-103 15,0 0-100-15,2 0 25 0,6 0 30 0,2 0 68 0,4 1 74 16,6 2-23-1,1 0 0-15,6 1-6 0,2 2-5 0,2 2-2 0,1 2-10 16,0 0-2-16,1 3-1 0,-1 1-5 0,-1 1 2 16,-4 2 1-16,2-2 1 0,-7 2 2 0,2-1 1 15,-8 1 2-15,1 0 4 0,-5 2 3 0,-3 1 3 16,-6 2 4-16,-2 2 9 0,-1 2 0 16,-5 4 3-16,-11 4-4 0,-5 7-12 0,-4 1-15 15,-7 5-25-15,-3 5-34 0,-3 1-53 0,0 4-59 0,-4 0-71 16,2 3-74-16,2 1 188 0,8-15 130 15,11-13 0-15</inkml:trace>
  <inkml:trace contextRef="#ctx0" brushRef="#br0" timeOffset="112119.4269">9477 15509 1128 0,'0'0'280'0,"0"0"-223"16,0 0-18-16,0 0-46 0,0 0-101 0,0 0-69 15,0 0 25-15,0 0 53 0,0 0 109 16,0 0 91-16,0 0 12 0,0 0 3 0,0 0-15 16,0 0-18-16,87-34-16 0,-65 27-16 15,4-4-7-15,1 3-13 0,1-2-3 0,5 1-5 16,0-1-4-16,0 0 3 0,2 1-7 15,1-2-2-15,-2 2-3 0,4-2-1 0,-1-1 1 16,1 1 2-16,1-2 1 0,1 2 0 0,-1-1-6 16,1 1 1-16,-1 0-4 0,-4 1-2 0,3 1 3 15,-6 2-3-15,0 0 2 0,-3 0-4 16,-2 2-2-16,-3 0-3 0,-3 2-8 0,-1 1-8 0,-1 0-18 16,-8 1-17-16,0-1-19 0,-3 1-17 15,-7 0 4-15,0 1 11 0,-1-1 4 16,-1-2-14-16,-2-1-32 0,-6-2-25 15,0-2-16-15,0 0 8 0,-1-2 26 0,-1-3 8 0,0 0 2 16,0-1-4-16,1-1-6 0,-1-3 38 0,1 1 88 0,1-3 0 16,2 1 0-16,2-2 0 0,-2-1 0 0,4 1 0 15,1 2 0 1,0 2 116-16,0 0 32 0,2 4-3 0,0-1-15 0,5 2-15 16,-2 2-33-16,7 0-28 15,-1 1-17-15,2 2-23 0,6 1-11 16,-1 0-2-16,8 2-1 0,0 0 3 0,4 1 0 0,3 3-1 15,-1 0 2-15,1 0-4 0,-1 4-4 0,0 3-2 0,-4 4-1 0,2 0 0 16,-1 4 4-16,-3 1 2 0,-2 2 0 0,-1 2 6 16,-1 1-4-16,-2 2 0 0,-2 1 10 0,-5 0 1 15,-5 0 13-15,1 2 8 0,-7 2 1 16,0 1 10-16,-7 4-4 0,-5 5 1 0,-8 2-7 16,-2 5-30-16,-8 0-39 0,-2 5-67 15,-6 0-73-15,-2 5-72 0,-1-1-61 0,-1 3 62 16,10-14 246-16,10-14 0 0</inkml:trace>
  <inkml:trace contextRef="#ctx0" brushRef="#br0" timeOffset="112942.9292">9576 17437 630 0,'0'0'443'16,"0"0"-421"-16,0 0-41 0,0 0-67 0,0 0-53 0,0 0-7 15,0 0 41-15,0 0 81 0,0 0 80 16,0 0 57-16,0 0 12 0,0 0-12 0,0 0-22 16,0 0-28-16,7-1-24 0,-6 1 6 15,3 0 12-15,2 0 8 0,4 0 8 0,1 0-23 16,4 0-13-16,0 0-5 0,5 0-7 0,1-1 4 16,-1 0-7-16,4-3-6 0,2 1 4 0,-3-4 1 15,4 0 2-15,-3 0 1 0,3-2-2 16,-1-1-6-16,4-2-1 0,-2-2 0 0,3-4-3 15,5 2 1-15,-2-2 3 0,4 1-6 0,3 0-3 16,-1-2-2-16,2 3-1 0,1-1 1 0,3 2 1 16,-3 1 1-16,-1 1-6 15,-1 1-7-15,1 1 2 0,-4-1-4 0,-1 1 3 0,-5 1 4 16,-3 1-3-16,-2-1-1 0,-1 3-3 0,-4 0 1 16,-3-2 1-16,-1 0 2 0,-4 2 2 0,-1-2-4 15,0 0 1-15,-3-2-3 0,1-3 6 0,-2-1 1 16,1-3-6-16,-2 0-9 0,1 0-23 0,-1-4-20 15,3-1-9-15,-2-1-3 0,0-1 10 16,2-1 13-16,-2 3 5 0,-1 2 2 0,-3 4-13 16,2 2-20-16,-4 3-11 15,-2 0-8-15,0 1-4 0,-1 2-3 0,0 1-14 0,-5 2-2 0,-3 0 15 16,-1-2 31-16,0 1 32 0,-1-1 28 16,0-2 17-16,-1 2 16 0,1 1 26 0,0-2 22 0,1 1 25 15,1 1 21-15,1 2 12 0,0-1 4 16,5 2-3-16,0 1-2 0,1-1-8 0,1 2-18 15,0-2-25-15,0 2-41 0,0-1-39 16,4 0-18-16,2-2-5 0,3 0 8 0,3 0 16 0,1 0 7 16,5 0 3-16,0 3 0 0,1 1 2 15,6 1 3-15,-1 0 5 0,3 3 3 0,3 4-1 16,-1 4 11-16,2 2 1 0,-2 3 6 16,1 3 8-16,-4 1-3 0,3 5-4 0,-2-1-5 0,-3 3-7 15,-4 1-3-15,-2 2-1 0,-5 3-1 16,-3 1 1-16,-3 3 5 0,-5 4 4 0,-2 6 7 15,-9 2-7-15,-10 3-6 16,-5 8-8-16,-12-1-13 0,-5 7-18 0,-10 2-35 0,-5 3-91 16,-12 2-201-16,18-17-550 15,11-18 125-15</inkml:trace>
  <inkml:trace contextRef="#ctx0" brushRef="#br0" timeOffset="118701.7965">6999 10710 0 0,'0'0'0'0,"0"0"0"15,0 0 191-15,0 0 61 0,0 0 13 0,0 0-12 16,0 0-48-16,0 0-61 0,0 0-53 15,0 0-41-15,0 0-15 0,0 0-7 0,-1-63-4 16,0 63-6-16,1 0-7 0,0 0-5 0,-2 1-8 16,2-1-7-16,0 1-5 0,0 0-4 0,0-1-1 15,-1 1-6-15,1-1-16 16,0 2-22-16,0 0-30 0,0 3 62 0,0 4 42 0,0 3 42 16,0 4 50-16,0 6-45 0,3 2-17 15,-3 3-8-15,1 6-6 16,-1 2-3-16,1 3-5 0,-1 6-5 0,0 3 2 0,1 1 2 0,2 2 2 0,-3 2 0 15,0 0-5-15,0 2-2 0,1-1-1 16,-2-1 1-16,1 1-2 0,-4-4-5 16,2-3 2-16,-2-1-1 0,0-2 5 0,2-2 6 15,-4-2-5 1,3-3 2-16,-2-1-4 0,0-4-5 0,0 1 3 0,1-4 3 0,-1 1 0 16,0-2 6-16,0 0 0 0,-1 0-4 15,0 0 1-15,1-1 0 0,1 2-1 16,0-3 2-16,-1 1-2 0,0-1-4 0,2-1 0 15,0 0-2-15,1-3 0 0,-1 1 4 0,1 0-1 0,0-1-1 0,0 0-2 16,1-2-5-16,-3 1 2 0,1 0 0 0,1 1 3 16,0 0 1-16,-1 0-2 0,1 0-3 15,2 0 0-15,-3-1-2 0,2 0 3 0,1-2 1 0,0-1-1 16,0-1 2-16,0-2-1 16,0 0-1-16,0-2 1 0,1-2-1 15,-1 1-3-15,1-4 2 0,1-1-4 0,0-2 1 16,-1 0 3-16,1 0-1 0,0-1 4 15,-1-1-2-15,0 1-1 0,1-2 0 0,-1 0-4 0,-1-1-1 0,0 1-9 0,0-1-10 16,0 0-16-16,0 0-28 0,0 0-30 16,-1 0-48-16,-1 0-66 0,0 0-59 15,0 0-114-15,-3 0-136 0,1 2 22 0,1-1 495 16</inkml:trace>
  <inkml:trace contextRef="#ctx0" brushRef="#br0" timeOffset="119093.06">6635 12460 324 0,'0'0'143'16,"0"0"17"-16,0 0 14 0,0 0-36 0,0 0-92 0,0 0-111 15,0 0-99-15,0 0 22 0,0 0 45 16,0 0 89-16,0 0 86 0,0 0 1 0,0 0 1 15,0 0 9-15,-13 72 11 0,18-52 2 0,0 5 4 16,-1 1-22-16,3 4-2 0,-4-1-10 0,1 5-10 16,1 2-2-16,-1-1-21 0,2 5-7 0,-2-4-6 15,3 1-3-15,0-2-4 16,0-2-4-16,0-3-2 0,2-4-4 16,2-1 1-16,1-4 1 0,-2-6 6 0,1-1 10 0,1-3 10 15,-2-4 6-15,1-3 4 0,-2-2-2 0,1-1-6 16,2-1-3-16,-1 0 4 0,1-4 9 0,2-4 9 0,2-4 9 15,4-6 0-15,1-1-10 0,1-7-12 0,7-6-13 16,0-3-7-16,4-4-9 0,-2-5-5 16,5-3-3-16,0-6-12 0,0-2-8 15,0 2-19-15,0 1-19 0,-1 3-21 0,-4 5-31 0,-1 6-32 16,-4 6-46-16,-1 6-86 0,-5 5-166 0,-4 6-317 16,-6 6 314-16</inkml:trace>
  <inkml:trace contextRef="#ctx0" brushRef="#br0" timeOffset="122049.3803">2830 13333 0 0,'0'0'0'0,"0"0"0"0,0 0 0 0,0 0 0 15,0 0 45-15,0 0 157 0,0 0-51 16,0 0-65-16,0 0-84 0,0 0-86 16,0 0-62-16,0 0 1 0,-12 5 57 0,11 5 94 0,1 6 77 15,-1 4 23-15,0 3-6 0,-1 4-18 16,1 4-21-16,0 5-7 0,1 2-16 0,1 0-14 15,-1 3 1-15,0-3-1 0,3 0-3 0,-1-2 3 16,3-2-2-16,-2-2 1 16,-2-3 3-16,1-3 4 0,3-1 1 0,-4-4 1 0,-1-3-3 15,0-3-10-15,1-2 1 0,-1-5 4 0,0-2 5 16,0-4 37-16,0 0 41 0,0-2 42 0,0 0 48 16,0 0 27-16,0-3-61 0,0-3-66 0,-2-6-69 15,-4-6-72-15,4-6 8 16,-5-4 14-16,2-4 10 0,-1-5 14 0,2-2 2 15,-3-2 0-15,3-5-1 0,-3 0-5 0,3-3 0 16,-1-2-1-16,2 1-1 0,2 4-2 0,1 3-2 0,0 4 4 16,0 8 1-16,4 6 2 0,5 5-5 15,0 5-20-15,2 5-12 0,2 4-10 0,4 5-7 16,4 2 9-16,2 1 11 0,5 9 9 0,1 3 14 16,2 5 14-16,-1 6 0 0,-1 4 2 0,-5 4 1 15,3 2-3-15,-4 4 7 0,-3 1 6 0,0 2 0 16,0-3-1-16,-7-2-3 0,4-3-2 15,-6-4-3-15,0-3-4 0,-1-4-9 0,-2 0-21 16,-4-4-35-16,2-1-41 0,-5-1-75 0,-1-1-98 16,0-2-143-16,0-4-152 0,0-4 565 0</inkml:trace>
  <inkml:trace contextRef="#ctx0" brushRef="#br0" timeOffset="122487.4624">3080 13663 1170 0,'0'0'4'0,"0"0"-26"0,0 0-21 15,0 0-14-15,0 0-9 0,0 0 10 0,0 0 19 0,82-131 17 16,-52 106 15-16,6 2 4 0,-4 0-1 16,1 3 2-16,-3 0-2 0,-2 4 0 0,-5 2-2 15,-3 3-2-15,-1 2-3 0,-8 3-8 0,0 2-26 16,-8 3-33-16,0 1-7 0,-3 0 22 15,-3 4 60-15,-3 4 41 0,-5 3 13 16,-5 6-11-16,-2 1-29 0,2 1 1 0,-3 3 6 0,-1-1 14 16,1-1 14-16,1-4 9 0,6-2-3 15,1 1-12-15,2-4-22 0,4-1-17 0,0 0-12 0,4-1-8 16,0 1-1-16,1-2 1 0,0 2-6 16,3-2-2-16,5 0 1 0,2-1 4 0,3-1 12 0,2-1 11 15,0 0 1-15,3 0 4 0,1 2-2 16,1 0-5-16,-5 1 1 0,4 0-2 15,-1 1 1-15,1 3 2 0,-5-2 4 0,2 2-1 16,-5 1 4-16,-1 1-1 0,-2 1 4 0,-4-1 7 16,-2 2 2-16,-2 0 7 0,0 0 3 15,-2 0 1-15,-5 0 1 0,-4 1-4 0,0-3-16 16,0-3-22-16,-3-1-23 0,-3-1-28 16,3-4-35-16,-1-3-23 0,3 0-35 15,1-4-45-15,2 2-86 0,6-4 97 0,-3 3 186 16</inkml:trace>
  <inkml:trace contextRef="#ctx0" brushRef="#br0" timeOffset="123931.6555">3699 13339 923 0,'0'0'123'0,"0"0"-53"0,0 0-8 0,0 0-15 0,0 0-45 16,0 0-49-16,0 0-35 0,0 0-3 15,0 0 20-15,0 0 20 0,0 0 23 0,-124 43 11 16,106-25 21-16,3-2 16 0,0 1 4 0,2-3 6 16,3 1-13-16,2-1-10 0,-1 1-6 0,6 1-13 15,1-1-5-15,2 2-6 0,0-3-2 0,3 2 5 16,8-2 3-16,1-1 5 0,4 0 4 0,2-1 0 16,-2 1 4-16,3-1 1 0,0 0 2 15,-2 2 2 1,-2-1 2-16,1 0-3 0,-1 2-3 0,-5-1 1 0,1 0-1 0,-2 1 3 15,0 1 7-15,-5-2-2 0,3 1 0 0,-6-2 0 16,1-1-2-16,-2 0 6 0,0-3 6 16,0-1 6-16,-1-2 12 0,-1-3 10 0,-1-1 12 15,-2 0 8-15,2-2-1 0,0 0-24 0,-3 0-29 0,2-6-36 16,-2-3-40-16,1 0-18 0,-1-5-28 16,4-2-24-16,1-5-32 0,1-3-18 0,0-4 7 15,0 0 34-15,2-1 49 0,0 1 48 0,7 0 32 16,-2 3 17-16,-2 1 15 0,4 3 8 15,2 2 11-15,-1 1 13 0,1 3 10 0,0 4 4 16,-1 1-4-16,0 2-12 0,0 3-16 0,1 1-10 0,-2 2-11 16,1 1-7-16,-1 1-1 0,0 3-9 15,-1 3 3-15,2 3 4 0,-4 3 2 0,1 1 3 16,1 1-1-16,2 3-1 16,-5 0 4-16,3 0-1 0,-2-1 0 0,1-1-2 0,1-3-6 15,0-2 2-15,-1-3-1 0,0-3-1 0,2 0 0 16,-1-3 2-16,-1-1 9 0,-1 0 15 15,2 0 24-15,-1-3 15 0,-2-4 13 0,3-2 3 0,2-1-10 16,-1-6-10-16,0-1-17 0,1-2-8 16,-1 1-2-16,-4-2-2 0,2 2-1 15,-4 0-5-15,4 2-6 0,-4-1-5 0,-1 5-3 0,2 0-3 16,-2 5-2-16,-2 4-18 0,1 2-28 16,-1 1-60-16,1 0-12 0,1 0 11 0,5 2 28 15,1 5 57-15,-2-1 11 0,4 2 1 0,1 1 0 16,2 0 1-16,-1 2 0 0,2-2 2 0,2 0 2 15,-2 0 1-15,4-2 0 16,-4 0 2-16,2-1-3 0,-2-3-1 0,2-1 4 0,-4 0-1 0,1-2 8 16,2 0 3-16,-4 0 4 0,-1 0 8 15,0-2 2-15,-1-2 3 0,-4-1 2 16,3-1 3-16,0-1 0 0,-1-3 0 0,0-2-3 16,2-1-8-16,0-3-5 0,-1-1-4 0,-3-4-6 15,3 1-3-15,0-1-4 0,-3-3-4 0,2 0 0 16,-1 2-5-16,-1 3-3 0,1 3-4 0,-2 3-6 15,-1 4-16-15,3 4-36 0,-4 3-26 0,4 0-9 16,-3 2 11-16,7 0 30 0,-2 0 28 16,1 5 11-16,0 1 5 0,2 0 4 0,0 0 4 15,2 1 3-15,-2-1 5 0,1-4 5 16,6 2 9-16,-4-3 4 0,2-1 4 0,1 0 2 0,-1 0-2 16,3-6 2-16,1 0 4 0,0-2 0 15,1-3 0-15,-2-1-4 0,1 1-3 0,-3 1-1 16,-2-1 3-16,0 0 4 0,-2 1 4 0,-4 0 10 15,-5 0 16-15,1 3 16 0,-4 0 21 16,-1 2 5-16,0-1-2 0,-5 1-9 16,-1 1-33-16,-3 1-27 0,-5 1-27 0,0 1-18 0,-6 1 1 15,2 1 4-15,-3 6 5 0,-1 3 4 16,3 2 1-16,0 2 0 0,5 2 0 0,-3 2-3 0,6 0-5 16,1 2-2-16,4 0-1 0,0 0-5 15,4 2 1-15,1-4-2 0,2-2-2 0,-1 1 4 16,3-2-1-16,6-1 1 0,2-1 2 15,1 0 1-15,5 1 8 0,3-4 2 0,2 1 4 0,3-2 0 16,3-1 0-16,5-1 1 0,0-1-3 0,1-4-1 16,2-2-6-16,-2 1-4 15,1-6-3-15,0-5-5 0,-3-2-1 0,1-2-8 16,-5-3-16-16,1 1 18 16,-1-4 8-16,-4 0 13 0,-1-1 24 0,2 1-7 0,-5-1 4 0,-5 1 2 0,0 1 9 15,-4 0 12-15,-6 1 8 0,1 1 12 16,-5 2 7-16,-1 2 5 0,0 1 5 0,-7 4-10 15,-2 3-26-15,-4 1-30 0,1 3-28 16,-6 1-11-16,1 3 7 0,-3 4 9 0,2 5 11 16,-1 2 6-16,-2 4-1 0,1 2-1 0,3 3 0 15,2 1-2-15,0 1 0 0,3 4 0 0,2-3-3 16,1 0 2-16,1-3-3 0,5-4-2 0,2-2-9 16,1-5-6-16,0-4-6 0,7-2-2 0,-2-3 8 15,5-1 10-15,2-2 11 0,2 0 10 16,0-5-19-16,4-3-18 0,-1-4 16 0,1-6 5 15,6-6 31-15,1-4 18 0,2-4-20 0,-3-4-9 16,3-1-13-16,-4-4 1 16,-1 2-3-16,-3-2-7 0,-1-2-10 15,-5-2-21-15,3-2-22 0,-5-3-16 0,0 0-3 0,-2-2 21 0,-5 3 28 16,1 1 47-16,-5 9 69 0,0 7 60 0,0 9 35 16,-5 8 2-16,3 7-32 0,-1 5-82 0,1 3-116 15,0 1-64-15,1 9-24 0,1 7 23 0,-2 9 77 16,-1 7 41-16,-3 9 4 0,-1 9-1 15,2 4 0-15,-3 7 0 0,-3 5 4 0,2 6 4 16,-1 6-1-16,-3 5-10 0,2 2-41 16,0-2-109-16,0-4-160 0,2-6-175 0,3-24-114 15,2-20 598-15</inkml:trace>
  <inkml:trace contextRef="#ctx0" brushRef="#br0" timeOffset="124247.7587">3498 14333 2266 0,'0'0'29'0,"0"0"-16"0,0 0-21 0,0 0-80 15,0 0-45-15,0 0-10 0,0 0 12 0,0 0 82 16,0 0 50-16,0 0 18 0,0 0 5 15,138-67 8-15,-74 35 1 0,9-7-2 16,5-3-2-16,4-2-9 0,6-1-3 0,-2-1-10 16,6-1 4-1,4 2-1-15,-2 2-5 0,-3 0 6 0,-2 1-6 0,-4 3-2 0,-5 4 0 16,-6 1-6-16,-4 5-3 0,-8 3-10 16,-7 5-18-16,-6 3-25 0,-6 5-38 0,-8 3-37 0,-5 5-38 0,-8 1-43 15,-2 4-86-15,-7 1-119 0,-7 5-130 16,-2-2 540-16</inkml:trace>
  <inkml:trace contextRef="#ctx0" brushRef="#br0" timeOffset="125225.9129">3038 15232 0 0,'0'0'0'0,"0"0"220"0,0 0 105 0,0 0-19 15,0 0-100-15,0 0-129 0,0 0-146 0,0 0-30 16,0 0 26-16,0 0 55 0,0 0 91 16,0 0 9-16,0 0-13 0,0 0-13 0,19 131-14 0,-8-97-11 15,0 2-6-15,-1 1-6 0,0-3 0 0,0-4-4 16,-1-2-5-16,-1-6 3 0,-2-2-4 16,0-6 6-16,-3-6 4 0,-1-2 3 15,1-2 39-15,-2-3 48 0,-1-1 52 0,0 0 50 0,0-3-51 16,-1-5-69-16,-5-3-64 0,2-7-65 15,-3-7 6-15,-1-4 13 0,3-5 12 0,-2-3 3 16,-1-5 2-16,3-2 0 0,-3-5-5 0,1-1 1 16,2-3-1-16,1-1-2 15,3 0 2-15,0 2-2 0,1 1-6 0,7 8-7 16,-2 4-5-16,6 10-5 0,-1 5-6 16,5 7-8-16,-2 4-7 0,6 3-2 15,-1 5 4-15,-3 2 5 0,5 3 10 0,-2 4 4 0,-3 7 10 0,-1 4 8 16,-4 3 11-16,-2 5 9 0,-4 4 9 0,-3 3 6 0,-1 4 2 15,-1 2 0-15,-6-3-6 0,1-2 1 16,-2-6-6-16,-2-4 2 16,3-7 9-16,3-2-1 0,-3-3 0 0,5-1-5 0,1-2-13 0,1 1-8 15,0-3-3-15,2 1 0 0,8 1 3 16,2 1-1-16,6-1 0 0,3 0 5 16,0-1-1-16,7 0 6 0,1 1 1 15,3-2-1-15,-1 3-1 0,1 1-3 0,-3 1-5 0,-2 3 1 16,-5 2-1-16,-7 2 1 0,0 1 4 0,-6 0-3 0,-5 3 4 15,-4 2 8-15,-1 2 1 0,-9 0 11 16,-4 1 4-16,-5 1-2 0,-5 0 0 0,-1 1 2 16,-4-3-5-16,-2-1 1 0,-1-4 4 0,1 0-2 15,0-5 4-15,0-4-3 0,2-3-7 16,0-2-3-16,6-4-19 0,-2-1-29 0,7-2-42 0,3-4-62 16,2-4-79-16,6-1-106 0,3-3-161 15,1 2-210-15,2 5 549 0</inkml:trace>
  <inkml:trace contextRef="#ctx0" brushRef="#br0" timeOffset="125615.8766">3386 15216 0 0,'0'0'0'0,"0"0"0"0,0 0 33 0,0 0 117 16,0 0-40-16,0 0-35 0,0 0-13 0,0 0-9 16,0 0 4-16,122 18 17 0,-106-4 6 0,-4 3-1 15,-2 0-13-15,3 2-19 0,1 0-16 16,-1-3-8-16,-2 0 1 0,-1-3-7 15,2-1-2-15,-2-3-7 0,-1-1-4 0,1-3 6 16,-3-2 3-16,-3-1 13 0,4-2 17 0,-4 0 18 16,4 0 19-16,-1-8 3 0,-1-1-8 0,2-3-9 15,2-5-16-15,0-4-14 0,1-3-8 0,0-3-11 16,3-3-4-16,-7 0 3 16,3-1 1-16,-1-2-2 0,-2 4-3 0,1 1-7 15,-3 5-6-15,2 2 0 0,-4 6-4 16,3 5-8-16,-3 6-7 0,0 1-21 0,1 3-6 0,0 3 1 15,-2 4 6-15,3 4 26 0,-2 1 15 0,3 3 9 16,-2 2 3-16,2 0-5 0,-1 0-8 0,1 0 1 16,-2 0 4-16,4 1-1 0,-1-4 4 0,-2-1-3 0,3-4-6 15,-1 0 2-15,-1-2-2 16,4-3-4-16,-1 1-4 0,1-3-22 0,2 0-40 0,2 0-72 16,-1-2-114-16,2 0-169 0,0 0-132 15,-6-3 558-15</inkml:trace>
  <inkml:trace contextRef="#ctx0" brushRef="#br0" timeOffset="125993.8441">4300 14732 1324 0,'0'0'89'0,"0"0"-3"15,0 0 5-15,0 0-26 0,0 0-33 0,0 0-25 16,0 0-10-16,0 0 0 0,0 0-26 15,0 0-15-15,0 0-17 0,0 0-4 0,0 0 27 0,0 0 23 16,-83 14 26-16,70 6 8 0,-4 3 6 0,3 1 5 16,-2-1 0-16,5-2 1 0,0-2-6 15,2-2-7-15,5-2-8 0,-1-1-9 0,4 0-4 16,1-3-2-16,2 1-4 0,6-2 2 0,2 1-2 16,1-2 4-16,4 0 8 0,1 2-2 15,3 0 0-15,1 1-1 16,2-2-2-16,-1 0 3 0,4 1 4 0,-3 0 1 0,-1-1-1 0,-2 2 0 15,0-1-2-15,-5 2 0 0,-1 0 3 16,-3-1-1-16,-2 2 1 0,0 0 2 0,-7 2 4 16,-1 0 7-16,-2 4 5 0,-9-1 2 0,-4 2 2 15,-1 0-4-15,-3 0-1 0,-2-2-5 0,-5-1-13 0,3-4-8 16,-4 0-15-16,5-5-18 16,1-4-21-16,0-3-45 0,2-2-58 0,1 0-92 15,5-6-143-15,3 0-234 0,6 0 448 0</inkml:trace>
  <inkml:trace contextRef="#ctx0" brushRef="#br0" timeOffset="126222.3759">4421 14879 1678 0,'0'0'10'0,"0"0"-74"0,0 0 17 0,0 0 14 15,0 0 43-15,0 0 15 0,0 0-3 16,0 0-6-16,0 0-4 0,68 132 4 0,-60-106-2 15,-3 2 5-15,2-3 1 0,-4 1-5 16,-3-3-15-16,1-3-25 0,-1-5-25 0,0-3-27 16,0-4-25-16,-2-2-19 0,-5-2-16 15,3-4-17-15,-3 0-31 0,3 0-109 0,-2-4-216 0,5 0 452 16</inkml:trace>
  <inkml:trace contextRef="#ctx0" brushRef="#br0" timeOffset="127325.8385">4378 14544 427 0,'0'0'495'0,"0"0"-441"0,0 0-158 0,0 0-23 0,0 0-45 0,0 0 54 15,0 0 129-15,0 0-8 0,0 0 8 0,0 0 7 16,0 0-5-16,0 0-25 0,108 138-57 0,-95-110-67 0,-1 2-66 16,-1 2 110-16,-2-3 92 0,0-4 0 15,0-4 0-15,-4-4 0 0,4-5 0 16,-3-4 0-16,0-4 0 0,0-1 0 0,-4-1 0 15,-1-1 0-15,2 0 0 0,-1-1 0 0,-2 2 0 16,0-2 0-16,1 0 0 0,-1 0 109 0,0 1 14 16,1-1 30-16,1 2 5 0,0 0 4 15,5 2-1-15,-3 2-56 0,4 1-20 0,1 2-7 16,0 1-8-16,0 2-11 0,1-1-14 0,3 3-8 16,-3-1-7-16,1 0-7 15,1 0-1-15,0 0-6 0,0-2 0 0,0-1 0 16,-2-1 4-16,0-4 8 0,-1-1 7 0,-4-1 7 0,4-3 7 15,-5 0 4-15,2 0 8 0,-3 0 11 0,3-6 8 16,-2 0 1-16,3-4-4 0,0-1-15 0,-2-5-14 16,2 0-6-16,-3-1-12 0,3-2-2 15,-2 1-4-15,2-1-13 0,-2 1 2 16,0 2-7-16,1 3-5 0,-2 2 1 0,1 2-8 0,0 2-4 16,1 1-7-16,-2 2-5 0,2 2-3 15,0 1-1-15,3 0 3 0,1 1 2 0,-1 0 1 16,1 0 1-16,1 1 2 15,1 1 2-15,3 2 5 0,-2 0 4 0,4-3 5 0,-3 3-1 16,3-3 3-16,0 0 0 0,1-1-4 0,1 0 5 0,1 0 0 16,0-6-1-16,0 1 5 0,2-4-4 15,0-1 1-15,3-1-1 0,-4-1 1 0,0-2 2 0,-1 1 1 16,-4-5 0-16,1 3-1 0,-6 0 2 16,1 0 0-16,-4 1 5 0,-1 0 1 15,-5-1-2-15,0-2-2 0,-2-1-7 0,0-1-2 16,-1 2 2-16,-4 1 4 0,-2 3 8 15,-3 1 1-15,1 4-12 0,-4 1-10 0,-1 6-11 0,1 1-5 16,0 0 1-16,-3 5-4 0,3 5-2 16,0 5-4-16,-4 2 1 0,5 5 2 0,1 2 6 0,0 4 2 15,4-2 0-15,4 0 3 16,2 0 0-16,1-2 0 0,0 0 2 0,4-3 1 0,6-3-1 16,1-1 1-16,0-3-3 15,7-3 3-15,-1-2 0 0,4 0 6 0,-1-4 5 0,1-3-2 0,2-2 9 16,-1 0 3-16,-1-3 0 0,2-6 7 15,-1-3-3-15,2-5-1 0,-3-3 1 0,5-3-3 16,-1-4 2-16,-1-1-4 0,1-3-7 16,-5-2-2-16,1 0-6 0,-1 0-3 0,0-1 2 15,-1 1 0-15,-2 1 5 0,0 2 0 0,-1 2 4 16,-2 2-4-16,2 6-3 0,-3 2-4 0,-1 3-7 16,-1 3-4-16,-2 4-6 0,-1 3-5 0,-3 4-11 15,-1 1-2-15,-1 1 11 16,-3 6 16-16,0 4 21 15,-2 4 15-15,-6 4 0 0,-2 6 1 0,-3 0-7 0,-3 3-1 0,2 1-3 16,-3-2-3-16,5 3 0 0,-2-6-1 0,0-1-1 0,5-4 2 16,0-3-5-16,4-6 3 0,2-2-2 15,-2-3-3-15,5-3-3 0,0-1-20 16,0-1-7-16,3 0 4 0,3-1 9 0,4-5 23 0,1-3 14 16,6-6-2-16,2-3-7 0,2-6-10 0,2-3-9 15,-1-3-5-15,4 0 2 0,-4-2 1 16,1 0 3-16,2-2-7 0,-3-4-9 15,-1 1 2-15,1-1-2 0,-2 2 12 0,-2 1 11 0,-1 6 6 16,-4 4 6-16,-2 7 6 16,-4 3 6-16,-1 5 8 0,-3 3 7 0,-2 4 0 15,-1 3-16-15,0 0-27 0,0 0-25 0,0 0-12 0,0 3 25 16,0 3 33-16,0 4 29 0,0 1 18 0,0 5-11 16,2 2-10-16,1 3-13 0,5 2-11 0,-1 1-5 15,2 0-5-15,6-2 2 0,-2-1 0 0,5-1 0 16,-3-1 2-16,3 0-4 0,-1-2 2 15,-3 1-2-15,-4 0 7 0,-2 0 4 0,-7 3 4 16,-1 0 3-16,-4 0-9 0,-9 4-8 16,-6 0-14-16,-5 3-17 0,-3 1-16 15,-8 0-34-15,-2 0-37 0,-6 0-44 0,-3-2-88 0,-1-2-132 16,9-7-257-16,16-7 623 0</inkml:trace>
  <inkml:trace contextRef="#ctx0" brushRef="#br0" timeOffset="127972.2775">4722 14287 0 0,'0'0'0'0,"0"0"0"0,0 0 0 16,-121-54 0-16,83 46 0 0,-2 2 0 0,-1 1 0 16,-4 2 220-16,-3-2 76 15,-3 2-2-15,-3 1-30 0,-3 1-58 0,-2 1-46 0,0 0-31 16,-3 5-22-16,-2 2-15 0,-5 3-4 0,-2 4-11 16,-1 3-15-16,-8 4-13 15,2 6-20-15,-2 1-10 0,-6 6-8 16,2 4-7-16,-5 2-1 0,2 6-3 15,-3 6-1-15,-4 2 0 0,0 3-2 16,3 4 5-16,4 0 13 0,3 3 18 0,7 0 13 0,5 2 4 0,5 4-9 16,11-4-16-16,6 0-10 0,6-1-7 0,9-1-8 0,7-2 1 0,5-3-8 15,12 0-3-15,4-5 0 0,7-1-4 0,7-1 1 16,8-5-2-16,6 1 0 0,4-4 6 0,4 0 1 16,4-4 3-1,7-2-4-15,6-5-1 0,8-2 3 0,2-4 4 0,13-4 17 0,3-4 10 16,11-1 9-16,12-4 9 0,7-4 2 15,9-7-1-15,8-3 0 0,10 0-9 0,10-3-9 16,7-8-8-16,12-2-3 0,1-5-2 16,10-3-3-16,2-5 1 0,3-6-3 0,0-4 1 0,-1-6 0 15,-1-6 0-15,-5-9 1 0,-2-5-2 0,-9-6 4 16,-3-1-1-16,-11-5-2 0,-3 1 1 16,-10-5-2-16,-11 2 6 0,-7-4 0 0,-11-1 4 15,-17-1 3-15,-11-2 0 0,-13 3 9 16,-19-2 4-16,-14 3 4 0,-17-1 6 0,-11-1-5 15,-19 0-5-15,-19-1-7 0,-17 1-4 16,-18 1-4-16,-17 2-6 0,-20 5 0 0,-19 8-5 0,-14 13-1 16,-17 14-1-16,-18 16-8 0,-13 20-5 0,-14 18-6 15,-15 26-11-15,-13 23-13 0,-15 20-37 0,-6 23-66 16,-2 13-195-16,1 8-181 0,69-26-248 16,65-35-379-16</inkml:trace>
  <inkml:trace contextRef="#ctx0" brushRef="#br0" timeOffset="154408.2597">4525 15626 0 0,'0'0'0'0,"0"0"0"16,0 0 0-16,0 0 0 0,0 0 0 0,0 0 0 16,0 0 0-16,0 0 0 0,0 0 0 0,0 0 0 15,0 0 0-15,0 0 13 0,-33-33 87 16,33 33-1-16,0 0-19 0,0 0-22 0,0 0-32 15,0 0-36-15,0 0-32 0,0 0-33 0,0 0-18 16,0 0-13-16,0 0 56 0,0 0 50 16,0 2 0-16,0 3 0 0,0 1 0 0,0 3 0 15,-1 1 0-15,0 5 0 0,-1 2 0 16,-2 4 0-16,2 5 0 0,0 3 28 0,-3 6 3 16,1 2-6-16,3 1 9 0,-1 3-11 0,-2 0-3 15,3 1 4-15,1 1-10 0,1-2 7 16,-1 1-1-16,5-5-6 0,-1-2-1 0,5-5-8 15,0-2 2-15,-1-2 1 0,0 0 1 0,-2-1-2 16,2-2-5-16,-1-1 2 0,-3 1-4 0,4-1 2 16,-4 1 5-16,4-2-1 0,-2 4 7 0,-2-4-6 15,-2 3-2-15,5-3 0 0,-5-1-5 16,0 1 3-16,3-5 2 0,-3-1-2 0,-1-3 4 16,3-1-1-16,-1-3 5 0,-1 0 9 0,-1-2 3 15,0 0 3-15,2-2-4 0,-1-1-7 16,-2-2-4-16,2 0 2 0,-2-1 16 0,0 0 16 15,0 0 21-15,0 0 11 0,0 0-38 0,-4 0-72 16,1-3-99-16,0-2-143 0,1 3-60 0,-2-3 335 0</inkml:trace>
  <inkml:trace contextRef="#ctx0" brushRef="#br0" timeOffset="154828.1915">4328 16805 0 0,'0'0'0'0,"0"0"0"0,0 0 0 0,0 0 0 0,0 0 0 15,0 0 0-15,0 0 0 0,0 0 0 0,0 0 0 16,0 0 0-16,0 0 0 0,0 0 0 0,83 120 0 15,-69-103 0-15,1 2 0 0,-2-2 0 16,4 2 0-16,-3 1 0 0,1 1 0 0,-1-1 0 16,-2 0 0-16,5 0 0 0,-6-3 0 0,1-1 0 15,5-4 0-15,-6-1 0 0,4-3 31 0,-1-3 52 16,-2-3 32-16,0-2 32 0,2 0 28 16,1-8 18-16,1-5-18 0,-1-4-29 15,5-6-34-15,0-6-29 0,2-4-20 0,3-8-6 16,-1-1-11-16,-2-6-8 0,4-3-5 0,-3-4-10 15,-2 0-1-15,-1-3-3 0,0 3-6 0,-3 0 0 16,-2 3-5-16,-1 5-5 0,-2 9-5 0,-2 6-15 16,-3 7-26-16,1 8-57 15,-1 9-136-15,-4 4-198 0,3 3-179 16,-4 1 460-16</inkml:trace>
  <inkml:trace contextRef="#ctx0" brushRef="#br0" timeOffset="158057.6528">4266 17434 0 0,'0'0'0'0,"0"0"0"0,0 0 0 0,0 0 0 0,0 0 0 16,0 0 0-16,0 0 0 0,0 0 0 16,0 0 0-16,0 0 0 0,0 0 168 0,0 0 4 15,0 0-28-15,0 0-35 0,-12-51-20 0,12 51-16 16,0 0-11-16,0 0-9 0,0 0-6 0,0 0-7 16,0 0-11-16,0 0-10 0,0 0-15 15,0 0-15-15,0 0-11 0,0 0-17 0,-1 0-6 16,1 0-11-16,0 0-8 0,0 2-4 0,0-1 17 15,0 3 25-15,1 3 22 0,-1 4 20 0,0 0-2 16,0 3-3-16,0 2-4 0,0 7-1 0,0 1-7 16,0 2-7-16,0 3-6 0,3 2-2 15,-2-1-5-15,1 2 3 0,3 1 1 16,-2-5 2-16,-1-1 3 0,2-5 9 0,-2-3-2 16,0 1 0-16,-1 4-2 0,1-1-15 15,2 3 0-15,-3 1-6 0,1-1 2 0,0 3 1 16,3-4 4-16,-3 1 12 0,0-2-5 15,-1-2 11 1,4-2-7-16,-3-2-4 0,0-2 7 0,-1-1-4 0,3-2 12 0,-3-3 7 16,1-2 3-16,-1-1 1 0,1-1-5 0,-1-3 8 0,3-1 9 0,-4 0 24 15,1-1 25-15,-1-1-6 0,0 0 9 0,1 0-14 16,-1 0-5-16,0 0 8 0,0 0-15 16,0 0-2-16,0 0-23 0,1 0-15 0,-1 0 0 15,0 0-6-15,1 0 11 16,-1-1 5-16,0 1-3 0,0 0-11 0,0 0-15 15,0 0 4-15,0 0-2 0,0 0 20 16,0 0 11-16,0 0-9 0,0 0 9 0,0 0-9 16,0 0 6-16,0-2 7 0,0 2-10 0,0-1-23 0,0 0-21 0,0-1-17 15,0 1 8-15,0-2 28 0,0 1 15 0,0 0 11 16,0-1-10-16,0 1-9 0,0 1-10 0,0 1-1 16,0 0 0-16,0 0 10 0,0 0 5 15,0 0-2-15,0 0 2 0,0 0-7 0,0 0-2 16,0 0 7-16,0 0-8 0,0 0 10 15,0 0-7-15,0 0-15 0,0 0 10 0,0 0-12 16,0 0 4-16,0 0 10 0,0 0-4 16,0 0 4-16,0 0-6 0,0 0-8 15,0 0 1-15,0 0-4 0,0 0 9 16,0 0 1-16,0 0 4 0,0 0-6 0,0 0-2 0,0 0 6 0,0 0-7 0,0 0 12 16,0 0-4-16,0 0-13 0,0 0 4 15,0 0-10-15,0 0 2 0,0 0 18 0,0 0-1 16,0 0 9-16,0 0 1 0,0 0-5 15,0 0 5-15,0 1 2 0,0 1 4 0,0-1 2 16,0 2-3-16,1-2-6 0,0 0-7 0,0 0 2 16,-1 0 1-16,3-1 15 0,-3 2 4 15,0-2-6-15,1 0 3 0,-1 0-13 0,0 0 4 16,0 0 13-16,0 0-6 0,0 0 4 0,0 0-9 16,0 0-5-16,0 0 1 0,0 0 0 0,0 0 4 0,0 0 5 15,0 0-6-15,0 1-5 0,0-1-8 16,0 0-3-16,0 0 0 0,0 0 13 0,0 0 4 15,0 0-4-15,0 1 4 0,0-1-4 16,0 0 15-16,0 0 19 0,-1 0 8 0,-2 1 10 16,1-1-11-16,0 1-18 0,-5 0-2 0,2 1-2 15,-2-2 14-15,-3 0 21 0,-1 0-7 16,0 0-6-16,-6-4-16 0,4-1-13 0,-5-3 0 0,2 0 11 16,-3-3 7-16,-1-2 5 0,0-4 7 15,-1-1-11-15,2-1-4 0,-3-2 8 0,2 0-1 16,2-2 10-16,-1 0 2 0,7 5-15 0,-1 0 0 15,0 4-7-15,8 1-11 0,-2 6-19 0,4 0-53 16,2 3-66-16,1 2 1 0,0 1 6 16,2 1 40-16,8 0 60 0,0 2 7 0,4 3 4 15,3 2 7-15,4 1-10 0,5 3-8 0,2 4 4 16,7 1-9-16,0 3 10 0,6 2-6 0,7 1-6 16,0 3 7-16,4 1-7 0,1-1 12 15,5 3 4-15,-4-5-3 0,5 2 4 16,-3-2-8-16,-1-1-6 0,-3-2 6 15,-4-2 3-15,-3-1 5 0,-4-1 4 0,-3-2-3 0,-6 1-6 16,-3-2-8-16,-6-2-8 0,-6-3-16 0,-7-3-14 16,-6-1-3-1,3-2-36-15,-2 3-60 0,1 0-61 0,2 0 92 0,-8-5 127 0</inkml:trace>
  <inkml:trace contextRef="#ctx0" brushRef="#br0" timeOffset="158471.2089">4146 17893 0 0,'0'0'0'0,"0"0"0"15,0 0 0-15,0 0 0 0,0 0 0 0,0 0 0 16,0 0 0-16,0 0 0 0,0 0 0 0,0 0 0 15,0 0 0-15,0 0 0 0,0 0 0 0,0 0 0 16,-68-40 0-16,68 38 107 0,-2 1 72 16,2 0-28-16,-1 1-38 0,1 0-22 0,0 0-23 15,0 0-25-15,0 0-7 0,0 0-14 16,0-1 6-16,0 1 2 0,0-1-6 0,1 0 36 16,6-2 0-16,1-3 10 0,6-2 8 0,9-6-51 15,12-6-6-15,5-1-12 0,-2-2-8 16,6 2 15-16,0 0 0 0,6-1 2 15,2-2 3-15,3 2-4 0,2-1 0 0,-1 0-3 0,-1 0-3 16,-2 2 3-16,-2 1-3 0,-3 5-1 0,-6 2-3 16,-6 1-6-16,-6 4-5 0,-6 1-3 0,-3 3-4 15,-4 1-14-15,-7 3-33 0,-6 0-51 16,1 0-41-16,-5 1-20 0,0 5 10 0,-7 3 10 16,-5 2-46-16,-5 6-155 0,1-3 351 0,5-4 0 15</inkml:trace>
  <inkml:trace contextRef="#ctx0" brushRef="#br0" timeOffset="158825.6419">3884 17870 0 0,'0'0'0'0,"0"0"0"0,0 0 0 0,0 0 0 16,0 0 0-16,0 0 0 0,0 0 0 0,0 0 0 16,0 0 0-16,0 0 0 0,0 0 0 15,0 0 0-15,0 0 0 0,14-39 168 0,-13 37-59 16,0 0-33-16,1 1-7 0,0-1 2 0,6-2 5 16,9-4-2-16,5-3-34 0,7-5-15 15,4-2-8-15,1-2-4 0,6-1 13 0,4-1 0 16,2-2 4-16,4-2 0 0,7-1-3 15,-1-1-3-15,4-1-3 0,0 4-3 0,-2 0 1 0,-3 4-6 16,-5 1-7-16,-4 1-16 16,-3 3-23-16,-7 3-40 0,-2 2-47 0,-6 3-58 15,-5 4-79-15,-7 1-50 0,-5 1 307 16,-4 2 0-16</inkml:trace>
  <inkml:trace contextRef="#ctx0" brushRef="#br0" timeOffset="162787.0602">8678 12971 0 0,'0'0'0'0,"0"0"0"0,0 0 0 0,0 0 0 16,0 0 0-16,0 0 0 0,0 0 0 0,0 0 0 16,0 0 70-16,0 0 107 0,0 0-24 0,0 0-49 15,-81-25-59-15,71 25-43 0,0 1-24 0,-5 5-2 16,1 0 8-16,-2 4 14 0,0 0 13 0,-3 4 8 16,-1 1 8-16,-1 2 0 0,0 4 0 0,0 1 1 15,-2 2-3-15,-1 2 3 0,0 3 1 0,-1 2 1 16,-3 3 3-16,2 1-1 0,3 1 0 15,-3 1-3-15,4 0-6 0,3-1 4 16,2 1 1-16,1-1 2 0,5-1 1 16,-1 0-7-16,4-3-2 0,3 1-4 15,0-6-3-15,4-3-4 0,-1-1-3 0,2-2 0 0,0-2 0 16,7-2-1-16,-1-2 6 0,5 0 4 0,-2-2 12 16,7-3 7-16,0-1 1 0,4-1 0 0,5-2-7 15,0-1-2-15,5-2 0 0,2-1-3 0,4-2 0 16,-1 0-6-16,5 0-4 0,-1-2-10 0,3-1-14 15,-1 0-25-15,1 0-66 0,2 1-128 0,-4 1-164 16,-11 1-159-16,-9 0 397 0</inkml:trace>
  <inkml:trace contextRef="#ctx0" brushRef="#br0" timeOffset="163885.8172">8781 15307 0 0,'0'0'0'0,"0"0"0"0,0 0 0 15,0 0 0-15,0 0 0 0,0 0 0 0,0 0 0 16,0 0 0-16,0 0 0 0,0 0 0 0,0 0 0 16,0 0 0-16,0 0 0 0,0 0 0 15,-15-36 76-15,12 36 92 0,3 0-12 0,-1 0-37 16,0 0-38-16,-1 0-32 0,-4 0-25 0,3 0-4 15,-2 0 6-15,-1 0 8 0,-1 0-3 16,-1 2-3-16,-1 1 1 0,0 1-2 0,-2 0 5 16,0 2 2-16,1 3-4 0,-1 0-4 0,1 2-9 15,-2 1-4-15,1 1-2 0,1 2-1 16,0 2 5-16,-1 0 2 0,1 0 3 0,-1 2 3 16,0-1 3-16,2 3 2 15,1-1-1-15,1 1 5 0,0 1-1 0,-1 1 4 0,2 0-3 16,1 2-8-16,1-2-4 0,2 2-7 0,-1 0 0 0,3 0 0 15,0 2-2-15,0 0 0 0,1-1-6 0,4-2 0 16,-1-2-1-16,3-1 0 0,0 0 3 16,-1-2-2-16,3-2 1 0,1-1-3 0,0 0 3 15,1-1 2-15,0-3-6 0,2 1-3 0,-1-1 4 16,1-3 0-16,0-1 12 0,2-2 2 0,0-2 1 16,0-3 5-16,1-1 1 0,2 0 11 15,-2-5 4-15,0-2 5 0,4-4 7 0,-1-3-2 16,0-4-3-16,-1-2-7 0,1-4-6 0,-1-3-8 15,1-3-8-15,0-4-4 0,1-5-9 0,-3-4-3 16,0-2-4-16,1-4-5 0,-5 0 1 0,0 2-2 16,-2-3 4-16,-3 3 6 15,-3 5 5-15,-5 0 4 0,0 6 3 0,0 6 4 0,-7 3 8 16,0 4 8-16,-6 3 3 0,0 5-5 16,-2 4-8-16,0 4-11 0,-6 0-13 0,2 5-11 0,-2 2-7 15,-2 0-3-15,0 6 8 0,2 3 6 16,1 2 8-16,0 6 2 0,0 4-2 0,0 7 4 15,3 4-8-15,-2 3 3 0,8 0-5 0,1 0-4 16,5-1 0-16,2-1-1 0,3-2 2 0,0-1 0 16,7 0-3-16,-1-4 0 0,4-2-4 15,2 0 4-15,2-1 0 0,1 2 2 16,1 2 4-16,-2-3-1 0,3 3 7 0,-3 0-2 16,1 1-1-16,-4-2 5 0,-1 2-6 0,0 1 3 0,-2 0-1 15,-1 1-7-15,-2-2 0 0,0 1-18 0,1 0-42 16,-4 0-56-16,0 1-77 0,-1-3-89 15,2-1-97-15,-3-2-122 0,0-7 207 0,0-4 303 0</inkml:trace>
  <inkml:trace contextRef="#ctx0" brushRef="#br0" timeOffset="164589.4396">8397 17179 0 0,'0'0'0'0,"0"0"0"0,0 0 0 16,0 0 0-16,0 0 0 0,0 0 0 0,0 0 181 0,0 0 120 15,0 0-29-15,0 0-34 16,0 0-30-16,0 0-27 0,0 0-27 0,0 0-35 0,-14-9-39 0,14 9-35 16,0 0-27-16,1-1-22 0,0 0-15 15,5-4 19-15,3 1 14 0,4-4 13 16,1-3 9-16,4-2-17 0,3-2-9 0,5-3 0 0,2-1 1 15,2-1 0-15,4 0 2 0,1-3-9 16,3 2-1-16,0 0 1 0,-1 3-7 16,1 2 6-16,-6 3-3 0,-1 2-5 15,0 3-6-15,-3 2-18 0,-2 2-15 0,-2 0-24 16,-2 2-22-16,-2 0-39 0,-4 2-55 0,-1 0-53 0,-4-1-58 16,-1 1-52-16,-2 0-32 0,-4 0 261 0,-2 3 118 15,-2 0 0-15,0 2 0 0,-6 0 0 0,-5-2 0 16,-1 1 0-16,-2-2 0 0,1 0 0 15,-4 1 0-15,0-1 0 0,-1 1 0 0,0 0 0 0,1-1 0 16,-1 0 0-16,2 2 0 0,3-2 0 16,-3 0 0-16,4 0 186 0,2-1 78 0,0 2-30 15,4-1-37-15,1 0-55 0,1 1-57 0,1-1-49 16,1 2-34-16,1 0-5 0,1 3 6 16,0 2 11-16,0 7 19 0,0-1 4 0,0 6 1 15,0 2 4-15,2 5-5 0,1 3 3 0,2 1 0 16,-3 2-8-16,4 4-8 0,-3 1-13 15,2 0-8 1,2 0-4-16,-1 4 0 0,-3-4-2 0,5-1-1 0,-5 1-1 0,5-4-6 16,-3 1 3-16,0-2 1 0,3 0-4 0,-4-2-6 0,4 1-17 15,-2-5-43-15,-1-5-80 0,-1-2-119 16,0-9-202-16,-2-3 71 0</inkml:trace>
  <inkml:trace contextRef="#ctx0" brushRef="#br0" timeOffset="166169.4302">6081 16595 749 0,'0'0'69'0,"0"0"-3"0,0 0 24 0,0 0 18 0,0 0-3 16,0 0 4-16,0 0-28 0,0 0-40 0,0 0-27 15,0 0-36-15,0 0-24 0,0 0-16 16,-82-71-23-16,85 71 17 0,1-2 25 0,5-1 28 16,3-2 41-16,6-1 2 0,2-1-7 0,5 0-4 15,3-3-7-15,5 0 2 0,2-1 1 0,5 0 1 16,1-1 1-16,3-3-5 0,4 2 1 16,2-4-1-16,2 0 5 0,1-4 1 15,5 1 2-15,-2-2 2 0,1 0-7 0,-2 1 2 16,-1 0-6-16,-8 1-3 0,0 2 2 0,-6 2-5 0,-4 3-5 15,-1 1 0-15,-8-1-6 0,-2 2-3 16,-3-1-2-16,-5 3-6 0,-2 0-6 0,-4 1-2 0,-5 2-3 16,-2-1-7-16,-3 1-5 15,-1 2-17-15,0-2-12 0,-4 0-14 0,-3-1-20 16,-4-2-15-16,-2 0-19 0,-2-2-16 16,-2 0 0-16,-5 1 9 0,-1-2 28 0,-2 2 86 0,-1 0 32 15,0 0 0-15,2 1 0 0,-2 0 0 0,2 1 0 16,2 0 0-16,5 0 0 0,2 1 79 0,4 0 62 15,4 1 21-15,2 0-1 0,3 2-29 16,2 0-86-16,0 0-85 0,7-1-57 0,3-2-29 16,5 0 31-16,6-1 37 0,2 1 28 15,4 0 18-15,1 2 1 0,2 2 4 0,3 2-6 0,-4 1-8 16,0 6 1-16,-3 4-3 16,-1 8 2-16,-2 2 6 0,-4 2-1 0,-1 4 11 0,-3 3 18 0,-6 6 29 15,-4 4 27-15,-5 5 19 16,-3 6 13-16,-11 6-8 0,-7 5-4 0,-5 3-12 15,-6 5-11-15,-5 2-4 0,-1-3-16 0,-2 3-30 16,2-7-67-16,1-2-117 0,9-17-221 0,11-15 91 16</inkml:trace>
  <inkml:trace contextRef="#ctx0" brushRef="#br0" timeOffset="167982.9162">8151 14402 0 0,'0'0'0'15,"0"0"0"-15,0 0 0 0,0 0 0 0,0 0 0 0,0 0 0 16,0 0 0-16,0 0 0 0,0 0 0 0,0 0 0 16,0 0 0-16,0 0 0 0,-49-54 0 0,49 54 42 15,0 0 71-15,0 0-24 0,0 0-43 16,0 0-31-16,0 0-24 0,0 0-17 0,0 0-15 15,0 0-29-15,0 0-20 0,3 0 44 0,2 0 44 16,2 0 60-16,3 0 53 0,4 0-9 16,6 0-11-16,3 0-12 0,6-4-15 15,5-1-10-15,3-2-7 16,3-3-10-16,5 1-4 0,1-1-7 0,1 1-9 16,2-2 0-16,3 1-5 0,0 0-2 0,2 0 3 15,1 1-8-15,2 1 3 0,0-1 0 0,3 1-1 16,1 0 0-16,1-1-2 0,1 2 1 0,-2-1-2 0,-1 1 2 15,-2-2 2-15,0 3-2 0,2-2 3 0,-2-2 3 16,1 1 0-16,4-1 4 0,0-2-3 0,-1-1 0 0,1 1 0 16,2-2-2-16,-3 2 5 15,-2 0-6-15,-3 2 2 0,-1-1-2 16,-5 2-7-16,-4 2 2 0,-4-1-2 0,-3 1 1 16,-5 2 6-16,2-1-1 0,-5 0 1 0,-3 0-3 0,-4 1 0 0,1 1-4 15,-3-1 0-15,-1 2 2 0,-2 0-8 16,0 2 6-16,-2-2-1 0,-6 1-1 0,0 0 7 15,3-1-3-15,-5 1 1 0,1 1 2 0,-2-2-6 16,0 2 3-16,-3-1-3 0,4 1-1 16,-1-2 1-16,0 2-4 0,2 0 1 15,-2 1 1-15,1-2 0 0,1 2 1 0,0-1 0 0,0-1 2 16,3 0 0-16,1 0 2 0,3 0 2 0,-3-3 2 16,6 0 5-16,0 1-4 0,5-2 0 0,-4 0 1 15,4 0-5-15,-1-1 4 0,4 0-4 16,0 0-2-16,1 0 0 0,2-1-3 15,0 2 1-15,4-2 1 0,0 1-1 0,4-1 2 0,6 0-1 16,-1 0-1-16,4 1 1 16,0 0 1-16,1 0 2 15,-2 0-1-15,6 0 1 0,-3 0-1 0,2-1-1 0,-1 1 3 16,0-1-1-16,1-1 3 0,5 0 1 0,-4 0-1 0,5-2 6 0,0 1-6 16,0-1 0-16,-3 1 1 0,2 0-7 0,-1 2 4 15,-3-1-3-15,-2-1 1 0,0 1 0 16,4 1-1-16,-4-1 3 0,1 0-2 0,0 0 2 15,3 0-3-15,-2 1-2 0,-2 0 1 0,3 0 1 16,-1 0 0-16,-1-1-1 0,-2 2 2 16,6-2 2-16,-4 0-1 0,-1-1 0 0,2 2 1 15,1-3-5-15,-3 2 3 0,0 0 1 0,-1-2-1 16,0 2 0-16,0 0-1 0,0 0 0 16,-2-1-2-16,0 1 0 0,-3 2 1 0,2 0-2 15,0-3 4-15,-2 2-2 16,2 0 2-16,-3 0-1 0,2 0-2 0,-1 1 4 0,-1 0-3 0,-2 1 0 15,3 0 1-15,-3 1-3 0,4-1 3 0,-3 1-1 16,0 0 1-16,0-1 3 0,-2 1-2 0,-1-2-1 16,-2 1 0-16,-3-1-3 0,1 2 0 15,-3-1 1-15,1 2 1 0,0-2 0 0,0 0 2 0,3 0 0 16,-1-1-2-16,1 0 5 0,1 3-4 16,0-3-2-16,0 1 4 0,2-1-8 15,-4 2 4-15,2-1 3 0,-3-1-1 0,-3 1 5 16,2-1-3-16,-1 0-2 0,1 0 0 0,-4 0-3 15,-1 2-1-15,-4 0 1 0,0 1 0 0,-1 0 0 16,0-1 2-16,-3 1 0 16,0 3-1-16,-3-1 4 0,0-2-3 0,-3 2 1 15,2-1 4-15,-5 1-3 0,1 0 5 0,-3-1 0 0,-1 1 2 0,0 0 6 16,0-1 6-16,-1 0 9 0,-2 2 7 16,3-3 4-16,-2 0 5 0,1 1-3 0,-4 0-7 15,2 1-12-15,-2 0-9 0,0-1-8 0,1 1-5 16,0 0 0-16,3-1-4 0,0 1-1 15,1 0 2-15,2-1-5 0,-2 0 5 0,1 3 0 16,0-3-2-16,-2 1 4 0,0 0-2 16,2 1-1-16,-2-2 0 15,0 2-4-15,1 1 2 0,-4-2-1 0,-1 2-3 0,1 0-1 0,-2 0-13 0,-3 0-21 16,-1 0-34-16,0 0-50 0,0 2-53 16,-5 4-42-16,-10 2-73 0,2 0-212 0,1-2-104 15</inkml:trace>
  <inkml:trace contextRef="#ctx0" brushRef="#br0" timeOffset="169101.9827">8715 16615 0 0,'0'0'0'0,"0"0"0"15,0 0 0-15,0 0 0 0,0 0 0 16,0 0 123-16,0 0 24 0,0 0-69 0,0 0-39 16,0 0-35-16,0 0-8 0,0 0-1 0,0 0 13 15,28-23 30-15,-8 13 6 0,3-3 4 0,2-2 3 16,5 1-4-16,-1-3 2 0,4 1 1 0,5-3 2 16,3 0-1-16,4-1 3 0,4 0 3 15,7-2-2-15,2-1 3 16,9-1-7-16,0-2-6 15,9-2-8-15,4 1-10 0,4 0-2 0,6-1-7 16,3 0 0-16,5 0 7 0,-1-4-5 0,8 2 4 16,1 1 1-16,5 1 0 0,2 1 9 0,5 1 3 0,0 0 3 0,2 1-2 15,1 2-3-15,2-2-5 0,1 2-5 0,4 0 0 0,-3 0-5 16,4 0 3-16,-4-1 1 0,4-1-4 16,-1 1 3-16,-2 0-3 0,-3 2-1 0,0 2 1 15,-2-1-1-15,-3 1 1 0,-4 1-3 16,-3-1 1-16,-4 0 1 0,-1 1-2 0,-4-1 3 15,-3 0-2-15,-3 1 1 0,-1-1 0 0,1-1-2 0,-3 0 3 16,1 2 0-16,-4 0 1 0,0 1 0 16,-4 0-3-16,-3 0-4 0,-4 2-3 15,1 0-4-15,-3 0 2 0,-1 1-2 0,-4 0 2 16,-1 0 2-16,-3 1-3 0,0-1-1 0,-5 2-3 16,0-2 1-16,-6 1 3 0,-2 2 2 0,-2-2 3 15,-2 1 1-15,-2-2 0 0,-3 3-1 0,-5 1 2 16,-1-1 3-16,-4 1 0 0,-2 1 1 0,-1 0-1 15,-3-2-1-15,-2 2 4 0,-1 1 1 0,-4-1 2 16,1 1 2-16,1 0-9 0,1 1-1 0,2-1-5 16,0 1-2-16,2-1 1 0,1 0-1 15,2 0 2-15,0 1-3 0,0 0-3 0,-1 1-1 16,0 2 0-16,-2-1 0 0,0-1-2 16,-1 3 4-16,-3-1-3 0,-1 2 0 0,-5-1 2 15,-1-1-1-15,-3 1 2 0,0 1 2 16,-5-1-3-16,3 2 1 0,-4-2-4 0,-1 2 0 0,0-2 1 15,0 2 0-15,1 0 0 0,1-2-2 16,2 2-2-16,0-2 1 0,0 2 0 0,-3-2 2 16,3 2-1-16,-3-1 1 0,2 0 0 15,-1 0-2-15,-1 0 3 0,-3-1-2 0,1 4 1 0,-3-2 3 16,-4 2-8-16,0-1-12 0,-1 1-32 16,0 0-57-16,-5 0-141 0,-7 0-197 0,1 0-518 15,1 0 107-15</inkml:trace>
  <inkml:trace contextRef="#ctx0" brushRef="#br0" timeOffset="177820.3951">11250 13568 0 0,'0'0'0'0,"0"0"0"0,0 0 0 0,0 0 0 16,0 0 0-16,0 0 0 0,0 0 0 15,0 0 0-15,0 0 0 0,0 0 0 16,0 0 151-16,0 0 22 0,0 0 7 0,0 0 4 16,0 0 7-16,0 0 1 0,0-2-10 0,1 0-63 15,-1-3-52-15,1-4-47 0,3-2-39 0,-2-5 21 16,-1-2 13-16,0-3 10 0,1-1 11 0,2 0 7 15,-3-4-2-15,-1-3-6 0,1-2-6 16,0-2 1-16,-1-1 3 0,-1-1 9 0,1-1 2 16,0-1-9-16,-1-1 9 15,0-2-10-15,-3 1 0 0,1 1 1 0,0-1-16 16,-3 2-1-16,3-1-5 0,-3-1-3 0,3 0-2 0,-3-2 3 16,2 1 4-16,-1 1 0 0,1 0-1 0,2 1-3 15,1-1-7-15,0 1-1 0,-2 1-3 0,3 1-2 16,3 1 2-16,-1 1 1 0,1 2 1 0,3 2 3 15,-3 1-1-15,-2 4 1 0,1-2 1 16,1 5 1-16,-3 3 2 0,0 1 0 0,0 1 1 16,-3 4 3-16,3 0-2 0,-1 1 0 15,0 1-3-15,-1 0 1 0,0 2-3 16,-1 2-2-16,0 0 4 16,2 1-4-16,1 0 2 0,-1 0 0 0,-2-1-1 15,0 1 1-15,2 1-1 0,-1-1 0 16,2 0 0-16,-1 0-1 0,0 0-1 0,0 1 2 0,1-1 1 0,-1 4 1 15,-2-2 3-15,2 3 0 0,1 0 0 0,-1 0-1 0,1 1-5 16,0 0-4-16,-1 0 0 0,1 0-4 0,0 0 4 16,0 0-1-16,0 0-3 0,0 0 2 0,0 0-7 15,0 0-2-15,0 0-1 0,0 0-6 16,0 0-1-16,0 0-3 0,0 0-1 0,0 0-2 0,0 0-3 16,-1 1-1-16,1-1-3 0,0 0-6 15,-1 0-6-15,1 1-8 16,-2 2-3-16,-3 1 17 15,3 2 21-15,-6 4 19 0,3 1 12 0,-4 2-5 0,0 2-7 16,0 1-3-16,-1-1 1 0,0 3-2 16,0-1 2-16,1 1 0 0,-2-3-1 0,2 3 2 0,-1 0-1 0,0 0 2 15,-2 2 0-15,1 0 0 0,-3 0-2 0,-1 4-1 16,2-2 0-16,-3 3-3 0,2 0 6 0,-3 0 1 16,4 2-1-16,-4-2 3 0,3 0-4 0,1-1 1 0,-2 2 2 15,1-1-6-15,-1 0 4 16,1 0 0-16,-2-1-1 0,3 0 2 0,1-2-5 0,0-1-6 15,3-2-7-15,2-2-17 0,3 0-28 16,-1-4-50-16,4-2-53 0,1-3-44 0,1-2-45 16,-1-1-27-16,0 0-20 0,4-3-18 0,0-2 121 15,-1 0 196-15,2 0 0 0,-3-3 0 0</inkml:trace>
  <inkml:trace contextRef="#ctx0" brushRef="#br0" timeOffset="178056.2469">11036 12314 0 0,'0'0'0'0,"0"0"0"0,0 0 0 16,0 0 0-16,0 0 43 0,0 0 112 0,82-121-18 16,-72 113-31-16,2 2-22 0,-2 0-27 15,5 3-30-15,-4 2-11 0,-1-1-13 0,1 2-8 16,0 0 4-16,0 4 0 0,0 2-4 16,4 2 1-16,-3 0-4 0,-1 2-4 0,0 2 5 15,1 1 4-15,-1 1 8 0,0 3 11 0,4 1 6 16,-2 2 4-16,-2-1 3 0,0 3 1 0,5 2 4 31,-5 0-9-31,1 2-55 0,5 2-100 16,-4 3-140-16,-1-9-69 0,-3-5 339 15</inkml:trace>
  <inkml:trace contextRef="#ctx0" brushRef="#br0" timeOffset="182125.7107">12367 12405 0 0,'0'0'0'16,"0"0"0"-16,0 0 0 0,0 0 0 0,0 0 0 0,0 0 0 15,0 0 0-15,0 0 0 0,0 0 0 0,-13-118 0 16,13 108 0-16,0 0 0 0,0 2 0 16,0-1 0-16,0 1 166 0,0 2 79 0,0 2 11 15,-1 0-19-15,1 1-22 0,-2 2-42 0,2 1-57 16,0 0-64-16,-2 0-58 0,2 0-42 0,0 0-37 16,-1 0-26-16,1 0-32 0,0 3 26 0,-1 2 50 15,1 3 56-15,-1 3 59 0,-1 4 0 16,-1 3-12-16,0 1-10 0,2 3-8 15,-2 3 1-15,-3-2-1 0,4 5-7 0,-2 0 2 16,0 1 4-16,1 0 2 0,-1 1 2 0,0 1-1 16,2 0-6-16,-2-1-6 0,-1-2 1 15,4 0-3-15,0-2-3 0,-1-2 2 16,0 0-4-16,2-1 1 0,0-1 0 0,2-1 0 0,-2-1 0 0,0-2-2 16,3-2-1-16,-1-2-2 15,5-4-1-15,-3 0 0 0,3-3 4 0,0-2 6 0,-1-1 6 16,4-3 11-16,-2-1 9 0,2-1 5 15,2-6 4-15,0-4-2 0,7-3-5 0,1-6-6 16,5-3-7-16,0-6-5 0,2-1-5 0,-2-1-2 16,3-1-3-16,-5 0-4 0,4-1-2 0,-4 2-3 15,1 1-1-15,-2 4 1 16,-1 1 0-16,-3 6 2 0,-3 4-3 0,-3 5-9 0,-2 3-15 0,-3 5-17 16,-3 2-10-16,2 0-4 0,1 7 6 15,-2 4 15-15,-2 1 9 0,2 6 11 0,-2 3 9 16,3 3 2-16,-2 1 4 0,-2 2 3 0,3-2 0 15,-1-2 1-15,2-1-2 0,-2-5-2 0,5-2 0 16,-1-2 0-16,-3-4 3 0,2-1 0 16,0-3 4-16,-2-2 5 0,2-2 8 15,-4-1 13-15,3 0 10 0,-2 0 9 16,2-3 5-16,-2-4-4 0,3-1-8 0,-1-3-9 0,0-2-6 16,1-1-3-16,-2-2 1 0,0 0 2 0,-3-2 3 15,-2 0-2-15,-1 2-5 0,-5 0-6 0,-4 0-7 16,-1 2-6-16,-2 0-6 0,-4 3-7 15,0 2-9-15,-1 2-3 0,-7 3 3 0,3 2 13 16,-1-1 16-16,1 3 17 16,-3-2 13-16,5 0 6 0,6 0 8 0,2 1-1 0,4-2-2 15,2 2-7-15,4 0-24 0,2 0-36 0,0-1-45 16,1 1-25-16,6-1 8 0,3-1 26 0,3-3 32 16,5-1 19-16,2-1-2 0,2 0 0 0,-1 1 0 15,0 1 0-15,-1 1-1 0,0 0 0 16,-4 1 0-16,-1 1-3 0,1 2 0 15,-2 0-8-15,0 1-6 0,1 0-9 0,-2 5-7 16,-1 4 3-16,1-1 3 0,-3 5 9 0,2 0 6 16,-1 1 3-16,0 3 7 0,-1-2 4 0,4 0 0 0,-3-2 4 15,2-1-3-15,-1-2 2 0,-1 0 1 0,0-3-3 16,-1-2 4-16,0 0-3 0,0-1 2 16,0-2 4-16,0-1 2 0,1-1 9 0,2 0 5 0,2-3 3 15,-2-5 2-15,5 0-5 0,-3-1-1 16,3-4-2-16,-1 0 1 0,0-2 0 0,-1-3-2 15,2 2-3-15,-3-2 0 0,1-2 0 16,-3 2 1-16,2-3 2 0,-5 2 1 0,-1 1 1 16,-3 1-1-16,0 3 0 15,-3 4 0-15,-2 2 4 0,-1 6-3 0,0-1-13 0,0 3-34 0,0 0-64 16,0 0-30-16,0 5 10 0,0 4 32 0,0 4 56 16,1 3 28-16,-1 2-2 15,0 2-1-15,6 0-5 0,3-5 3 0,4 1 2 0,2-5 6 16,5-4 4-16,4-2 3 0,0-1 1 0,2-3-1 15,-2-1 0-15,5 0-3 0,-3-6 4 0,3-2 3 16,-1-3 2-16,0-2 5 0,-4 0 1 16,-2-3 3-16,-2-1 6 0,-5 0 6 15,-4 1 8-15,-5-2 12 0,-2 0 9 0,-4 1-2 0,0-1-3 16,-8-1-17-16,-2 1-23 0,-4-1-19 16,-3 3-17-16,-3 1-9 0,2 3-3 15,-1 1-4-15,-2 2-7 0,3 2-15 0,2 3-35 0,0 3-60 16,3 1-103-16,3 1-139 0,1 9-191 15,5-3-70-15,1 0 645 0</inkml:trace>
  <inkml:trace contextRef="#ctx0" brushRef="#br0" timeOffset="183482.2062">12997 12093 0 0,'0'0'0'15,"0"0"0"-15,0 0 0 0,0 0 9 16,0 0 78-16,0 0-30 0,0 0 17 0,0 0 60 15,0 0 68-15,0 0 50 0,0 0 18 0,0 0-21 16,0 0-42-16,0 0-41 0,-9-10-37 0,6 7-14 16,-1-4-9-16,1 0-8 0,-5-2-15 15,4-1-8-15,-4-3-10 0,3-1-12 0,-4-2-6 16,-1-1-10-16,1-2-5 0,-2 0-2 0,0-4-4 16,-2 1-6-16,-1-3-3 0,1-3-6 15,-2-3-2-15,1 1 2 16,-5-2-5-16,5 0-1 0,-3-3 1 0,1 1-2 0,-1-2 2 15,0 0 3-15,-3-1-2 0,0 0 1 0,2 1 2 16,1-1-3-16,0 0 1 0,0-2-3 0,3-1-2 0,0-2 0 16,0-1-1-16,2 2 1 0,2-1 0 15,2 0-1-15,-1 2 0 0,3-2 0 0,-2 3 0 0,0 1 1 16,3 0 2-16,-2 1-2 16,5 1 1-16,-4 1-1 0,5-1-3 0,0 3 0 0,1 2 0 15,0 0 0-15,0 2 3 0,-1 1-1 0,2 1-2 16,0-1-1-16,3 3-1 0,-4-1 4 15,2 3 0-15,-1 2 1 0,1 1 0 0,-2 0-1 16,1 2-1-16,-1 3-1 0,0-2 0 16,2 0 2-16,1 4 1 15,-2-2 2-15,0 1-2 16,1 0-1-16,-1 2 0 0,0 0-3 0,3 1 4 16,-2 0-2-16,0 1 0 0,-1 0 0 0,2 3-2 15,0-1 2-15,-2 3 2 0,-1 0 3 0,1 2 7 0,-1 2 0 0,0-2-1 0,0 3 1 0,0 0-4 16,0 0 4-16,0 0-2 0,0 0 0 15,0 0-4-15,0-1-7 0,0 1 1 0,0 0-5 16,0 0 1-16,0 0 2 0,0 0-1 16,0 0 4-16,0 0-5 0,0 0 2 0,0 0 5 15,0 0-1-15,0 0 5 0,0 0 0 16,0 0-1-16,0 0 2 16,0 0-1-16,-1 0 5 0,0 0 0 0,0 0-6 15,-3-1-2-15,2 0-8 16,0-1-2-16,0 0 1 0,-3 1-2 0,3 0 3 0,-4 0-2 15,3 0-2-15,-5 1 0 0,5 0-4 0,-4 0 3 0,2 0-1 0,-3 0 3 16,0 2-4-16,0 2-1 0,0 0-1 0,-6 2-1 16,3 2 3-16,-2 0 3 0,-2 3 3 0,-1 2 1 15,-2 3-2-15,1 1 1 16,-1 2-2-16,-2 1 2 0,-1 1 2 0,-3 0 0 0,3 2 1 0,-1 0-3 16,0 1 1-16,2 1 2 0,0-1 0 0,1-2 2 15,3 1-2-15,1-1-3 0,4-4-3 0,1 0-6 16,1-3-5-16,1 0-14 0,4-3-21 15,-2-1-27-15,4-2-35 0,2-2-43 0,0-2-40 16,0-1-31-16,0-2-13 0,7-2 24 16,2 0 30-16,2-7 18 0,3-5 2 0,6-5-27 15,1-5-38-15,7-4-18 0,1-4 11 16,1-3 215-16,0-1 25 0,-2 1 0 0,-1-1 0 0,2 2 0 0,-2 1 0 16,-1 1 0-1,2 1 0-15,2 3 0 0,0-1 8 0,0 4 145 0,2 0 10 16,0 3-3-16,-1 1-6 0,0 2-21 0,-1 3-28 15,1 4-23-15,-5 3-29 0,-2 2-14 16,-3 3-12-16,0 2-9 0,-2 0-5 16,2 4-6-16,-1 3-1 0,0 1-2 15,3 4-1-15,2 2 6 16,-2 1 4-16,1 3 7 0,1 1 6 0,-2-1-1 0,5 1-34 16,-3-1-97-16,2 2-201 0,-7-6-271 0,-6-5 357 15</inkml:trace>
  <inkml:trace contextRef="#ctx0" brushRef="#br0" timeOffset="188773.3446">8576 12289 0 0,'0'0'0'0,"0"0"0"0,0 0 0 0,0 0 0 16,0 0 0-16,0 0 0 0,0 0 89 15,0 0 77-15,0 0 1 0,0 0-14 0,0 0-17 0,0 0-22 16,-40-33-9-16,37 32-11 0,-1 0-10 15,1 1-8-15,-1 0-9 0,0 0-15 0,2 0-18 16,-3 2-13-16,1 3-17 0,0 0-11 16,0 5-3-16,0 1-3 0,-2 3 7 0,3 4 3 0,0 3 0 15,-2 3 4-15,3 2-1 0,2-1 2 16,0 3-1-16,0-2 1 0,0 2-3 0,1-3-1 16,5-1 2-16,-2-4-2 0,2-3 0 0,-1-3-3 15,2-2-1-15,-1-2 0 0,0-2 2 16,2-2 3-16,-1 0-1 0,-1-3 0 15,3-2 2-15,-2-1 2 0,1 0 4 0,-1-2 3 16,3-4 3-16,-1-2 2 0,1-4 1 0,0-2 0 16,1-2-4-16,-1-1-4 0,1-3-3 15,-2 0-2-15,0 1 3 0,-4-3 5 0,1 2 3 0,-3-3 5 16,0 4 1-16,-3 0-1 0,0 2 8 0,-1 1 4 16,-3 2 9-16,-2 2 7 0,0 1-3 15,-2 3-4-15,1-1-7 0,-3 4-3 0,1-1-1 16,2 1-4-16,-2 2-1 0,-1 0-5 0,1 2-3 15,2-2-1-15,-1 1 3 0,1 0 4 0,3 0 3 32,0 2 2-32,3-1-7 0,0 0-13 0,1 0-26 0,0-3-31 0,0 1-25 0,3-4-1 15,4-3 9-15,0-2 23 0,1-3 21 0,2-1 5 16,1-2 8-16,3 1 7 0,-1-4 0 0,2 0 3 16,-1-2 3-16,1 0-3 0,0-1-3 15,0 1 2-15,0 2-4 0,-1 2-3 0,2 0 5 16,-3 4-1-16,0 2 1 0,-1 3 0 0,0 3-1 15,-2 4-3-15,-2 0 0 0,3 3 5 16,-1 0 3-16,3 3 7 0,-2 4 6 0,1 4 0 0,6 5 1 16,-2 4-3-16,4 5 0 0,1 5 5 15,-2 6-2-15,3 1 2 0,1 3-1 0,-3 1-1 16,2 3 0-16,-1 0-1 0,-2-3-1 16,3-2-2-16,-2-3-2 0,0-4-2 15,-1-5-3-15,0-4 2 0,-6-3-2 0,-2-3 0 0,1-4 1 16,-4-2-5-16,-1-3 2 0,-5-2 1 15,-1-4 5-15,0-1 14 0,-1-1 16 0,0 0 18 16,0 0-10-16,-2-3-35 0,-5-6-35 0,0-2-30 16,-6-4 1-16,0-3 16 0,-2-4 18 0,-2-5 8 15,-3-3 1-15,1-4 3 0,-1-3 0 0,-1-3 2 16,1-2 3-16,-1-1-1 0,0-3 0 16,1 0 1-16,0 0-1 0,2-1 3 0,5 6 0 0,0 2-1 15,5 4-6-15,1 4-11 0,7 5-16 16,3 2-19-16,5 3-16 0,5 4-2 0,0 3 8 15,2 1 7-15,3 5 8 16,-2 0 2-16,1 3-5 0,0 5 1 0,0 2 7 0,-3-1 5 16,1 7 9-16,-2 2 17 0,-5 3 14 15,1 3 17-15,-3 4 11 0,-2 0 3 0,-3 3 0 16,-1 0-8-16,0 0-3 0,-4-2-1 0,1 1 3 16,-4-3-1-16,0 0-1 0,2-3 2 0,-2-2-3 0,3-3 0 15,-2-1-3-15,2-5-4 0,3 1-3 16,-2-3-6-16,2-2-1 0,-1 1-4 0,2-2-37 15,0 0-81-15,0 0-113 0,0 0-121 0,0 0-187 16,2-2 500-16</inkml:trace>
  <inkml:trace contextRef="#ctx0" brushRef="#br0" timeOffset="190597.4018">9398 11882 657 0,'0'0'11'0,"0"0"-45"0,0 0-65 15,0 0-19-15,0 0 32 0,0 0 34 16,0 0 56-16,0 0 8 0,0 0 4 15,0 0 4-15,0 0 1 0,0 0 9 0,0 0 0 16,81-75-2-16,-73 62 3 0,1 1-4 0,0-5-1 16,-2 1 1-16,1 2 0 0,-5-1 2 0,4 0 4 15,-5 2 6-15,-1-3-2 16,-2 6 3-16,1-2 9 0,0 2 1 0,-2 1 6 0,-5 0 3 0,2 2-5 16,-1 3-4-16,-3 1-15 0,-2 1-13 0,0 2-19 15,1 1-9-15,-4 4 7 0,1 5 5 16,0 5 8-16,-2 1 0 0,0 3-6 15,4 4-5-15,0 1-3 0,0 2-1 16,3 1-2-16,0 0-1 0,6 0 1 0,1-3-2 0,1-3 0 16,0-3-10-16,1-5-5 0,2-2 0 15,4-2-2-15,1-1 9 0,0-1 7 0,-1-1 3 0,2-3 4 16,0 1-3-16,2-3-2 0,-1-1 2 0,1 0 0 16,2-1 12-16,-2-7 12 0,3-4 18 0,-3-3 6 15,5-5 4-15,-2-4-7 0,4-4-15 16,-3-3-2-16,4-3-10 0,0-2-5 0,1-1-1 0,0-3-7 15,-1 1-3-15,-1-2-7 0,1 0-4 16,-1 4-2-16,1 2 0 0,0 6 1 0,-3 4-4 16,-1 5-6-16,-1 5-9 0,1 4-10 0,-3 4-12 15,-1 3-17-15,-2 3 1 0,2 1 11 16,-2 5 22-16,-3 2 28 0,1 4 12 0,2 1 3 16,-1 0-1-16,-2 1-5 0,1-1 2 0,2-4-2 15,0 1-5-15,-1-5 3 0,-1 1-3 0,0-3 0 16,1-1 4-16,-2-1 7 0,0 0 14 0,4 0 14 15,-2-4 6-15,1-3-5 16,1-1-7-16,2-2-10 0,-1-2-11 16,3-2-8-16,0 0-17 0,-2-2-13 0,-1 0-9 15,-1 0-9-15,0-2 5 0,-1 2 4 0,-5-2 0 0,3 2 14 0,-5 0 5 16,1 2 10-16,-1 0 17 0,-2 4 14 16,0 2 20-16,0 2 12 0,-5 2 2 15,3 3-5-15,-3-1-18 0,1 2-22 0,3 0-30 16,-1 0-27-16,-1 5-16 0,0 2 0 0,1 1 11 15,1 2 12-15,0 1 16 0,1 0 8 16,0 0 6-16,0-1 3 0,0-2-4 16,0-1-4-16,1-2-4 0,0-1-2 15,2-2 5-15,0-1 8 0,1 1 5 0,-1-2 9 0,2 0-1 0,-2 0 0 0,-1 0 5 16,4 0 3-16,-2 0 8 0,4-3 2 16,-1 0-4-16,-2-1-6 0,4 1-7 15,1-2-6-15,0 2-4 0,0 0 2 0,2 0-3 0,1 1-1 16,1-2 3-16,-2 1-1 0,6-1 6 15,-4-2 4-15,5-2 1 0,0-2 4 0,3-2-8 16,0-1-7-16,3-4-2 0,-2-4-7 16,0-2 4-16,3-3 0 0,-3 0-3 0,-4-3 0 15,0-1 0-15,-5-1 2 0,1-1 3 0,-5 0 3 16,-5-2 0-16,1-2 8 0,-5 2 5 0,-1-1 1 16,-6-3-3-16,0 0-7 0,-8-4-13 0,1-2-2 15,-6-1 2-15,-2 0 8 0,-2-2 12 16,-4 5 10-16,5 1 36 0,-2 7 47 15,2 5 37-15,4 6 24 0,0 5-16 0,4 5-38 0,-1 5-38 0,6 3-37 16,2 5-42-16,1 0-55 0,-1 6-36 16,5 6-8-16,-1 4 19 0,-2 5 38 0,4 7 28 15,0 3 19-15,1 4 0 0,0 4 4 16,2 1-1-16,5 3-4 0,0-1 4 0,-1 1-2 16,4-6 2-16,-1-4-1 0,1-3 1 15,3-3-2-15,0-4-2 0,-1-4 1 0,1 0 0 0,-2-3 2 16,4 0 4-16,-3-5-3 15,2 0 3-15,-1-5 5 0,1-3 7 0,-2-2 13 0,-2-1 11 16,2-1 14-16,-1-7 12 0,-1-2 0 0,1-5 1 16,2-2-10-16,-1-4-14 0,-2-1-5 0,0-2-8 15,2-3-3-15,-2 1-1 0,-1-1-7 0,1 0-4 16,-3-1-7-16,0 2-5 0,1 1-4 16,1 4-3-16,-1 3-7 0,-3 7-10 0,2 4-24 15,-3 3-21-15,4 3-10 0,-3 1 6 0,1 2 16 16,2 5 22-16,-1 4 18 0,0 2 9 15,1 0 12-15,1 2 1 0,-2 0 1 0,0-1-3 0,2-3-5 16,-1 0 2-16,3-3-2 16,-3-2 1-16,-3 0 4 0,2-2-3 0,0-1 2 0,-3 0-2 15,1-3 4-15,-2 0 3 0,-1 0 4 16,-1 0 14-16,3 0 9 0,-4 0 24 0,1 0 28 16,-1-3 1-16,2-2 19 0,-1-4-26 0,2-4-33 15,4-3-12-15,-5-4-30 0,4-1 6 0,-3-1 1 16,-1-2 0-16,3 1 1 0,-2-3-3 0,-1 2-3 15,3 1 0-15,-1 2 0 0,-3 2-6 16,4 4 0-16,-2 2-6 0,-1 2-11 0,3 3 5 16,-2 3-3-16,-1 3-12 0,2 1 2 15,0 1-13-15,-1 0 0 0,3 2 13 0,-2 4 3 16,4 1 12-16,2 3 4 0,-2 1 5 0,1 0 5 16,0 1-1-16,2 0-1 0,-1 0 1 0,-1-1 0 15,2-1-1-15,-1-2-3 16,0-1 5-16,-2-1-2 0,1-3 4 0,-1 1 3 0,-1-2-1 0,-2-2 6 15,1 0-1-15,-4 0 1 0,1 0 3 16,1-1-7-16,-2-3-1 0,0-2-10 0,0-2-20 16,2-2-18-16,-2-2-28 0,-1-4-27 0,2-1-27 15,-3-1-33-15,-1-3-34 0,1-2-47 16,0-1-67-16,0-4-115 0,-2 7 376 16,0 5 40-16</inkml:trace>
  <inkml:trace contextRef="#ctx0" brushRef="#br0" timeOffset="190777.1237">10965 10016 0 0,'0'0'0'0,"0"0"0"15,0 0 0-15,0 0 0 0,0 0 0 0,0 0 0 16,0 0 0-16,0 0 0 0,0 0 0 0,0 0 0 16,-74-119 0-16,68 111 122 0,1 0-9 15,0 1-24-15,2 0-13 0,-3 1-6 0,4 1-3 0,-2 2-4 16,-2-1-14-16,3 3-11 0,1 0-16 16,-2 1-21-16,2 0-47 0,2 0-42 15,-2 6-20-15,-3 1 1 0,2 3 30 0,-1 3 5 16,-1 1-84-16,0-3 100 0,1-2 56 0</inkml:trace>
  <inkml:trace contextRef="#ctx0" brushRef="#br0" timeOffset="191088.8236">10338 10505 1158 0,'0'0'687'0,"0"0"-665"15,0 0 11-15,0 0 3 0,0 0-21 0,0 0-28 16,0 0-28-16,0 0-13 0,-4-134 2 16,17 112 14-16,6-2 11 0,2-3 0 0,7 0-7 15,-3 0-54-15,3 1-79 0,0 1-125 0,-3 3-171 16,-6 6-180-16,-4 7 631 0</inkml:trace>
  <inkml:trace contextRef="#ctx0" brushRef="#br0" timeOffset="191406.4982">9420 12766 1611 0,'0'0'46'16,"0"0"-14"-16,0 0-3 0,0 0-30 15,0 0-36-15,0 0-27 0,0 0-2 0,-44-141 28 16,59 98 43-16,8-9 39 0,7-6 21 16,6-5 6-16,5-3-1 0,6-4-9 0,7 0-8 0,0 0-10 15,7 1-11-15,6-1-9 0,0 5-10 0,3 1-6 16,6 2-7-16,0 2-11 0,4 1-37 15,2 3-73-15,0 4-181 0,-21 15-371 16,-21 13-171-16</inkml:trace>
  <inkml:trace contextRef="#ctx0" brushRef="#br0" timeOffset="244282.8616">12012 15775 0 0,'0'0'0'0,"0"0"0"0,0 0 0 0,0 0 0 16,0 0 0-16,0 0 0 0,0 0 0 0,0 0 0 0,0 0 0 15,0 0 0-15,0 0 0 0,0 0 0 16,-2 0 0-16,2 0 0 0,0 0 133 0,0 0 106 15,0 0-36-15,-1-1-60 0,-2-1-46 0,0-2-25 16,2-1-8-16,-3-1 11 0,-1-1 0 16,2-2-5-16,-3-1-10 0,3-2-11 0,-4-3 7 15,2-2-4-15,-2-1-4 0,2-2-3 0,-1-4-13 16,-2-2 5-16,4-1 5 0,-3 0 12 0,-2-2 6 16,5-1-11-16,-4-1-7 0,-1-4-11 15,3-1-12-15,-2-1-1 0,0-2-3 0,-1-3 0 16,0-1-1-16,4 1 0 0,-4-3-1 0,1-3-4 15,-1-3 5-15,3 1-4 0,-1-3 1 16,-2 1 3-16,4 2-2 0,-3 2 5 0,1 1 1 16,-1 1-2-16,4 2 3 0,-5 1-5 15,2 2-2-15,1 3 2 0,-1 1-1 0,2 5 0 0,-2 1-1 16,1 2-3-16,3 1 2 0,-4 2 0 0,5-1 2 16,0 2-2-16,-1 3-2 15,-2 0-3-15,4 5 2 0,-1 1 2 0,1 1-2 16,0 3 3-16,-2-1-4 0,1 3-4 0,1-1 5 15,1 2-5-15,-1-2 0 0,1 2 0 0,-1-2-3 16,1 0 1-16,-1-1-1 0,1 0 0 0,0 3 3 16,-4-2 2-16,4 1 8 0,-1 3 3 0,0 0 7 15,0 1 7-15,0 4 2 0,0 0 8 0,-1 2-1 16,1 0-1-16,-2 0-9 0,2 0-13 0,1 0-7 16,-1 0-11-16,1 0-6 0,-1 0-4 15,1 0-11-15,-1 1-5 0,1 0-11 16,-1 0-8-16,0 3 4 0,-3 3 11 0,2 4 15 15,-3 6 16-15,-2 4 6 0,-3 4 0 0,0 4-2 16,0 1 1-16,-2 2-1 0,1 2-1 16,-1-2-2-16,-1-2-2 0,2 0 3 0,0-2-3 15,0-2 3-15,0-3 3 0,-1-2-4 0,2 1 2 0,-1-1-1 16,0-1-2-16,-2 2 2 0,2 0 0 0,2 0 0 16,2-1-1-16,-1-1-3 0,0 0 0 0,6 0-4 15,0-2-4 1,1-1-11-16,1-1-25 0,0-1-41 0,3-1-64 0,1-1-52 0,6-4-62 15,0-2-52-15,5-5-46 0,-2-2-78 16,-2 0 10-16,-2-1 432 0</inkml:trace>
  <inkml:trace contextRef="#ctx0" brushRef="#br0" timeOffset="244485.7591">11819 14197 0 0,'0'0'0'15,"0"0"0"-15,0 0 0 0,0 0 0 0,0 0 84 16,0 0 11-16,0 0-36 0,101-117-13 15,-83 117-2-15,0 0 5 0,-1 6 13 0,3 5 15 16,0 3 8-16,0 4-1 0,-1 3-7 16,2 4-6-16,0 6-13 0,-2 4-6 0,2 1-7 15,0 5-8-15,-2-1-8 0,1 3-16 0,0-2-50 0,-1 0-125 16,1 1-199-16,-7-11-146 0,-2-9 507 0</inkml:trace>
  <inkml:trace contextRef="#ctx0" brushRef="#br0" timeOffset="268697.0794">13491 14823 0 0,'0'0'0'0,"0"0"0"0,0 0 0 16,0 0 0-16,0 0 0 0,0 0 0 15,0 0 0-15,0 0 0 0,0 0 0 0,0 0 0 16,0 0 0-16,0 0 0 0,-5 0 0 0,5 0 0 16,0 0 0-16,0 0 43 0,0 0 7 15,0 0-2-15,0 0 5 0,0 0-5 0,0 0-2 16,0 0 2-16,0 0-6 0,0 0 0 0,0 0-3 16,0 0-10-16,0 0-2 0,0 0-1 0,0 0 4 15,0 0 3-15,0 0 4 0,0 0-1 0,0 0-6 16,0 0-5-16,0 0-8 0,2 0-8 0,-1 0-1 15,1 0-8-15,-1 0 2 0,0 0 0 16,0 0 6-16,1-2 20 0,5 1 11 0,-3 0 11 16,5-2 4-16,1 1-6 0,1-3-2 0,6 1-3 15,-1-3-2-15,1 0-5 0,3-2-7 16,1 0-4-16,-1-1-6 0,6 1-2 0,-1 0-6 16,3 0-2-16,-2-1-1 0,1 2-8 15,-3 0 5-15,3 2-1 0,-1-3-3 0,-1 3 9 16,3-2-1-16,-2-2 6 0,0 1 0 0,2-2 3 15,-4 1-1-15,4 0-2 0,-5-1 0 0,-1 2-2 16,-4 0 0-16,1 1 1 0,-4 0 1 16,1 1 2-16,-3 0-2 0,-1 1 1 15,0 2 3-15,-4-1-4 0,2 0 7 0,-3 1 0 16,0 3-2-16,-4-2 4 0,0 2-6 0,-2 0-1 0,-1 1-2 16,2 0-3-16,-2 0 7 0,0 0 5 0,0 0 6 15,0 0 3-15,0 0-3 16,0 0-4-16,0 0-7 0,0 0-5 0,0 0-9 0,-2 0-6 31,2 0-4-31,0 0-14 0,-1 0-12 0,1 0-22 0,0 0-26 16,-1 0-7-16,1 1-12 0,0 1-9 15,0 1-15-15,0 2-61 0,1 1-89 0,2 0-129 0,-1 0-34 16,0-2 435-16</inkml:trace>
  <inkml:trace contextRef="#ctx0" brushRef="#br0" timeOffset="269873.3845">14716 14039 0 0,'0'0'0'16,"0"0"0"-16,0 0 0 0,0 0 0 0,0 0 0 0,0 0 0 15,0 0 0-15,0 0 41 0,0 0 4 16,0 0-15-16,0 0-12 0,0 0-14 15,0 0 2-15,-29-14-6 0,28 14 2 0,-3 0 0 0,2 0 2 16,-1 0 7-16,2 0 3 0,-2 0 7 16,0 0 7-16,2 0 2 0,-1 0 0 0,1 0-5 15,1 0-12-15,-1 1-7 0,-1 2-5 0,0-2-4 16,0 2 1-16,-1 1 2 0,0-1 4 0,-2 2 5 16,2 2 4-16,-3 0 0 0,-1 2-3 15,1 0-1-15,0 3-2 0,1 0 0 0,-2 2 1 16,3 0-1-16,-1 0 0 0,0 1 0 0,-3 1-1 15,3 2 2-15,-2 1-1 0,2 2 1 0,0 0 5 16,1 2 3-16,-1 2 3 0,1 2 2 16,0-2-5-16,1-1-4 15,2 0-2-15,1-3 0 0,0 0 2 0,0 0-2 0,0-3-3 0,0 1 4 0,4-4 0 16,0 0-1-16,-1-3 3 0,2 0 0 16,0-3 3-16,0 0 3 0,-2 1 2 0,3-3-1 15,0-1 0-15,1 0 3 16,0-1 3-16,-1-1 0 0,5-1 2 0,-4-1 0 0,3-2 4 15,3 2 8-15,-2-2 6 16,3 0 5-16,2 0 2 0,-1-4 0 16,1-5 1-16,2-2-1 0,1-2-1 15,1-4-6-15,1-2-6 0,-1 0-6 0,1-3-5 0,-2-2-4 16,0 0-4-16,-2-1 0 0,-1-2-4 0,-2 0-1 0,-3 0 1 0,-2-3 0 16,0 0-1-16,-4 1-2 0,-4 1-9 0,-2-2-6 15,1 3-8-15,-9-1 2 0,-2 0-2 0,-3 0-2 16,-3 1 2-16,-3 0-3 0,-1 1 5 0,-3 3 6 15,2 0 4-15,-3 5 6 0,2 0 2 16,1 4 4-16,1 2-2 0,3 4-3 16,2 2-8-16,2 2-18 0,2 4-14 0,1 0-30 15,3 0-26-15,2 3-13 0,-2 5-7 0,2 3 22 16,2 3 23-16,0 3 19 0,0 2 12 0,4 5 9 16,0 2 3-16,0 2 6 0,0 2 3 0,6 1 2 15,2 0 2-15,-2 2 1 0,5-1 2 0,-1 2 0 16,0 0 0-16,5 2 2 15,-3-2 0-15,2-2 2 0,0-1 2 0,2-2 0 0,-2 1 0 16,2-1-1-16,-1-1 1 0,1-1-1 0,-2 0 2 0,2-1 4 16,-2 0 0-16,-1-1 2 15,2-2 1-15,0 2-2 0,-1-6 0 0,0 0 3 16,2 0 1-16,-5-1-5 0,4 2-10 0,-4-3-25 16,0 1-50-16,-1 0-93 0,-2-1-167 0,-3-5-122 15,-2-5 458-15</inkml:trace>
  <inkml:trace contextRef="#ctx0" brushRef="#br0" timeOffset="270589.598">15359 14802 0 0,'0'0'0'0,"0"0"2"15,0 0 255-15,0 0-80 0,0 0-48 0,0 0-37 16,0 0-19-16,0 0-9 0,0 0-7 16,0 0-6-16,0 0-13 0,0 0-13 0,0 0-16 15,7-5 4-15,-5 2 5 0,3-2 5 0,0 2 12 16,4-4-7-16,1-1-4 0,-1 0 0 0,0 2-7 15,0-3-1-15,1 0-1 0,1 0-2 0,1-1 2 16,-1-1 1-16,1 0 2 0,1-1 1 16,2-1-4-16,-3 1-14 0,2-2-33 0,1 0-60 15,-4 2-87 1,3 1-116-16,-3 1-172 0,-5 4 248 0,2 1 219 0</inkml:trace>
  <inkml:trace contextRef="#ctx0" brushRef="#br0" timeOffset="270774.479">15506 14745 0 0,'0'0'0'0,"0"0"0"0,0 0 0 16,0 0 0-16,0 0 0 0,0 0 25 0,0 0 158 15,0 0 3-15,0 0 3 0,0 0-7 16,0 0-20-16,0 0-30 0,0 0-20 0,0 0-23 16,23 6-19-16,-8-13-1 0,2-4-11 15,7-3-7-15,2-1-6 0,5-3-16 0,3 0-37 16,1-2-124-16,-11 6-280 0,-6 5-618 0</inkml:trace>
  <inkml:trace contextRef="#ctx0" brushRef="#br0" timeOffset="286588.8145">14162 13879 64 0,'0'0'41'0,"0"0"-29"15,0 0-18-15,0 0-26 0,0 0-47 0,0 0 79 16,0 0 0-16,0 0 0 0,0 0 0 16,0 0 0-16,0 0 0 0,0 0 0 0,25-60 0 15,-22 59 0-15,-3 1 0 0,2 0 0 0,-2 0 0 16,0 0 0-16,0 0 0 0,0 0 36 15,0 0-12-15,0 0-33 0,0 0-41 0,0 0 49 0,0 0 1 16,0 3 0-16,2-1 0 0,2 1 0 16,2 1 0-16,3 0 0 0,-1 1 0 0,1 0 0 15,5-1 0-15,-3-2 16 0,0 0 40 0,1 1 9 16,0-2 18-16,0-1 12 0,1 0 23 0,-2-3 14 16,0-2 2-16,0-2 2 0,-1-2-12 15,1-2-16-15,1-2-19 0,-2-2-19 16,2-2-17-16,1-2-11 0,1-1-7 0,-2 1-10 15,3-3-3-15,-2 0-6 0,0 0-5 0,3-1-3 16,-2 1-4-16,3-2-4 0,0 1-3 16,0 3-5-16,3 0-6 0,-4 2-4 0,4 3-4 15,1 1-1-15,-1 2 0 0,3 3 0 0,0 2 0 0,1 2 3 16,-1 0-2-16,1 0 2 0,-2 3 0 16,1 1-1-16,-1 0 4 0,2 1 5 0,-2 0 3 15,1 0 7-15,0 0 3 0,0-3 4 0,-1 1 5 16,-1-3 3-16,-1 1 2 0,0-5 1 15,-2 2 5-15,0-3-1 0,-3 1 2 0,3 0 4 16,-5-4-2-16,3 3-2 0,-3-2-2 0,2 0-4 16,-3 0 0-16,0 0-6 0,1 0-15 0,0-1-32 15,2 2-66-15,-2-2-117 0,4 2-187 0,-6 3-220 16,-2 2 627-16</inkml:trace>
  <inkml:trace contextRef="#ctx0" brushRef="#br0" timeOffset="290273.372">8139 13279 0 0,'0'0'0'0,"0"0"0"15,-171-11 0-15,116 11 0 0,20 0 0 16,13 0 0-16</inkml:trace>
  <inkml:trace contextRef="#ctx0" brushRef="#br0" timeOffset="290985.5564">7908 13047 0 0,'0'0'0'0,"0"0"0"16,0 0 0-16,0 0 0 0,0 0 0 0,0 0 0 15,0 0 0-15,0 0 0 0,0 0 0 0,0 0 114 16,0 0 29-16,0 0-18 0,0 0-9 16,0 0-13-16,24-35-16 0,-24 37-15 0,0-2-16 0,0 1-12 15,0-1-14-15,0 1-9 0,-2-1-5 0,2 1-3 16,-1-1-1-16,0 1-11 16,0 3-16-16,-4 2 4 0,-1 4-3 0,-3 5-1 15,-1 4 11-15,-1 7-12 0,-1 4 5 0,0 3 2 16,-2 7 3-16,-1 4 2 0,-1 4-2 0,0 4 4 15,0 4-1-15,-2 2 0 0,6 1 4 0,-4 2-5 16,4-3 1-16,2 0 0 0,3-1-6 0,1-1 5 16,3 0-3-16,3 1-1 0,0-1 3 15,4-1-3-15,5-1 1 0,2-2 2 0,1 0 0 16,6-3 2-16,2-4 1 0,0 0 0 0,5-6 2 16,1-3 1-16,1-3 2 0,4-2 3 0,2-5 1 15,3-2-2-15,0-3 1 0,7-4 2 0,2-4-3 16,5-5 12-16,1-6 0 0,5-2 8 15,4-4 7-15,2-10-5 0,3-6 5 0,1-5-4 16,5-5-2-16,-2-8-1 0,0-1-3 16,1-7 1-16,-1-4 0 0,-1-4 1 0,-4-5 0 15,0-4 0-15,-6-3 0 0,0-2-1 16,-6-5 3-16,-3 1-1 0,-6 0-2 0,-4-5 5 0,-9 1 2 16,-8-4 5-16,-4-2 7 0,-9-2 0 15,-7-3-2-15,-2 1-2 0,-10 0-5 0,-8-4 3 0,-4 2-4 16,-8-1-4-16,-4 1-1 0,-13 0 4 0,-5 7-3 15,-7 3 4-15,-6 7-6 0,-10 8-11 16,-8 11 13-16,-2 12-1 0,-10 11-2 0,-2 15-12 16,-5 13-24-16,-8 14-16 15,-2 20-6-15,-5 17 1 0,-1 17 3 0,-3 19 5 0,9 15 5 16,4 13 0-16,8 8-13 0,12 6-42 0,8 2-91 16,18 0-136-16,17 4-180 0,16-36-176 0,13-31 634 15</inkml:trace>
  <inkml:trace contextRef="#ctx0" brushRef="#br0" timeOffset="305566.0892">12404 16757 0 0,'0'0'0'0,"0"0"0"0,0 0 120 15,0 0 28-15,0 0-131 0,0 0-149 0,0 0-21 16,0 0 153-16,0 0 0 0,0 0 0 0,0 0 114 16,0 0 8-16,-15 66-27 0,21-41-11 15,-2 3-6-15,2 4-15 0,-3 3-10 0,6 2-14 16,-1 1-7-16,-2 2 3 0,2 2-7 16,2-2-9-16,1-1-8 0,-1-1-6 0,0-3 1 15,1-1 2-15,-1-1 1 0,-1-3 4 0,-1 1-2 16,-4-3-2-16,1-3 6 0,-2 0 3 0,-1 0 1 15,2 0 4-15,-3-2-6 0,-1-1-8 16,1-3-15-16,-1-3-36 0,0 0-48 0,-2-2-79 16,-3-4-92-16,2-2-82 15,-4-2 319-15,4-4 24 0,-2-1 0 0</inkml:trace>
  <inkml:trace contextRef="#ctx0" brushRef="#br0" timeOffset="305798.9874">12211 17029 556 0,'0'0'81'16,"0"0"38"-16,0 0 12 0,0 0 15 15,0 0-15-15,-67-130-41 0,66 108-21 0,1 1-17 16,8-4-2-16,1 1-9 0,4 0-15 0,6-3-9 16,2 1-13-16,2 2-7 0,5 0-1 15,2 3-1-15,-1 1 0 0,2 2 3 0,-5 3-1 16,2 2-2-16,-1 5-4 0,-3 2-13 0,-3 4-25 15,0 2-43-15,-1 2-57 0,-1 7-84 16,-2 2-79-16,-3 7-66 0,0 4 122 0,-7-4 254 16,0-5 0-16</inkml:trace>
  <inkml:trace contextRef="#ctx0" brushRef="#br0" timeOffset="306095.8213">13062 17059 5 0,'0'0'117'0,"0"0"-13"0,0 0-47 0,0 0-79 16,0 0-92-16,0 0 23 0,0 0 80 15,0 0 90-15,0 0 73 0,0 0 2 0,0 0-30 16,0 0-22-16,0 0-22 0,17 133-21 15,-11-99-11-15,-4 3-23 0,1-2-7 0,3 0-5 16,-3-2-11-16,4-4 7 0,-3-2 3 0,-3-2 3 16,3-3-2-16,-1 1 3 0,-2-3 3 0,0-2-10 15,2 0-11-15,0-5-51 0,0-2-89 0,2-2-117 16,0-2-120-16,-3-4 220 0,1-2 159 16</inkml:trace>
  <inkml:trace contextRef="#ctx0" brushRef="#br0" timeOffset="306225.6203">13060 16805 562 0,'0'0'360'0,"0"0"-366"0,0 0-152 16,0 0-119-16,0 0-78 0,0 0 229 0,0 0 126 15,0 0 0-15,0 0 0 0</inkml:trace>
  <inkml:trace contextRef="#ctx0" brushRef="#br0" timeOffset="307104.9459">13361 16981 0 0,'0'0'0'0,"0"0"0"0,0 0 0 16,0 0 0-16,0 0 0 0,0 0 0 15,0 0 0-15,0 0 0 0,0 0 0 0,0 0 3 16,91 124 52-16,-79-105-15 0,2-1-11 0,1 0-4 15,-2-3-7-15,0 0-6 0,1-4 5 16,-3-1 6-16,-1-4 9 0,0-4 14 0,-3 1 15 16,-1-3 16-16,-1 0 32 0,-2 0 31 0,-1-2 14 15,0-1 0-15,3-3-22 0,-2-4-44 0,1-3-24 16,1-3-25-16,-1-4-14 0,1-1 5 16,-2-2-9-16,4-1 3 15,-4-1-4-15,4 1-12 0,-2 0 1 0,1 3-8 0,1 1-4 16,-1 2-6-16,2 4-10 0,1 3-9 0,1 3-8 15,-1 1-2-15,1 3 0 0,-1 1-1 0,0 3 1 0,0 0 0 16,0 3 2-16,2 2 4 0,-3 2 6 16,2 2 6-16,3 0 8 0,-2 4 7 0,1 3 5 15,1 1 0-15,-1-2-3 0,2 2-2 0,0-3-6 16,1-3 8-16,-1-1 3 16,1-3 5-16,1-3 15 0,0-1 12 0,-2-1 10 0,-2-1 8 0,0-1 1 15,0 0-8-15,-1 0 3 0,-1-1 3 16,-2-4 1-16,4 1 14 0,-6-4-3 0,0 1 1 15,0-3 4-15,1 0-17 0,0-3-5 16,0-1-13-16,0-3-11 0,-2 0-2 0,2-3-4 16,0 1 1-16,-3-2-3 0,0-1-2 0,1 0-1 0,0 2-3 15,-1 1 3-15,-2 2-3 0,4 0 3 16,-4 0-1-16,0 4-5 0,-1 0 4 16,1 4-7-16,-1 3-2 0,-1 3-8 0,0 3-22 15,0 0-20-15,0 0-34 0,2 0 5 0,-1 4 21 0,2 3 20 16,1 5 38-16,5 2 2 0,-3 2-4 15,3 5 2-15,1 1-2 0,2 6 1 16,1-1 0-16,4 0 0 0,1 1 1 0,2-4-3 16,-1-4 3-16,0-3-1 0,2 0-3 0,-3-5 5 15,1-1-6-15,3-2 7 0,-5-3 2 0,2-3 0 16,0-2 16-16,2-1-3 0,0-2 7 16,1-6 4-16,-1-1-5 0,4-4 5 0,0-3-5 0,-1 0-1 15,1-2-4-15,-2-2-10 0,0-1-3 16,-2 2-6-16,-3-1 2 0,-1 2 0 0,-6 0-1 15,-2 1 4-15,-3 1-7 0,-2-1 4 0,-4-2-5 16,0-1-10-16,-4-1-1 0,-3-2-14 0,-1 0 3 16,-4 1 3-16,-3 0 1 15,2 3 18-15,-4 1 4 0,3 4 5 0,-1 4 5 16,3 5-4-16,-2 1-3 0,1 4-10 0,-1 2-11 16,0 6-12-16,-1 6-4 0,0 3 7 15,0 4 8-15,1 3 11 0,3 2 4 0,1-1 4 16,2 0 6-16,3-1-4 0,5-2 4 0,0-2 3 0,5-3-2 15,6-2 10-15,0 0 0 0,7-3 5 16,3-2 10-16,2-2 1 0,7-1 7 0,5-4 1 0,4-1-4 16,7-2-4-16,2-1-6 0,5-4-3 0,1-3-4 15,2-3-2-15,3 0-5 0,-3-2-20 16,-1 0-22-16,-3-2-53 16,-2 2-60-16,-3-2-81 0,-3 0-117 0,-7-2-171 0,-10 5 94 15,-10 4 419-15</inkml:trace>
  <inkml:trace contextRef="#ctx0" brushRef="#br0" timeOffset="307718.4816">13216 16120 809 0,'0'0'57'16,"0"0"-35"-16,0 0-17 0,0 0-4 0,0 0-1 16,-119-72 2-16,101 67 0 0,1 0 0 0,-3 1-4 15,-4 0 0-15,-6 2-4 0,-1 2 1 16,-4-1 8-16,-8 5 2 0,-2 7 8 0,-7 2 1 15,-3 4-4-15,-4 1 4 16,-2 4-3 0,-4 4 1-16,2 5-3 0,-2 1-9 0,-2 5-1 15,2 4-3-15,-3 3-1 0,-1 3 5 0,2 3 0 0,0 5 3 0,-1 3 4 0,5-1 10 16,2 2 5-16,1 0 2 0,8 3 7 0,3 4-8 16,6 2-5-16,4 3-9 0,8 2-18 0,8 3-9 0,5 1-11 15,10 1-6-15,12 1-2 0,0-4-4 16,16-3-7-16,10-7 0 0,9-5 1 0,1-9 10 15,1-10 17-15,1-9 24 0,0-5 8 0,10-2 0 16,10 1 11-16,9-2-7 0,11-1 14 16,15-1 13-16,5-4 1 0,11-2 12 0,7-6-5 0,5-4-5 15,5-4-5-15,4-2-5 0,7-4 12 16,-1-5-9-16,3-4 9 0,30-6-9 0,21-9-7 16,9-7-2-16,-2-7-4 0,-38 0 4 15,-30-2 0-15,-22 1 12 0,-14-1 0 0,-9 0 2 16,-9-4 7-16,-13 1 4 0,-9-2 11 0,-9-3 7 15,-9-4 7-15,-8-3 6 0,-10-4 0 0,-5-6 1 16,-14-2-10-16,-3-6-9 0,-13-2-12 16,-11-6-16-16,-11 1-6 0,-11-4-4 0,-12-1-11 0,-8 3-6 15,-14 3-17-15,-10 8-24 0,-11 11-17 16,-15 7-30-16,-8 13-24 0,-13 12-70 0,-10 12-59 16,-10 12-94-16,-7 9-114 0,41 10-188 0,37 1 118 0</inkml:trace>
  <inkml:trace contextRef="#ctx0" brushRef="#br0" timeOffset="311239.567">5803 17067 0 0,'0'0'0'0,"0"0"0"0,0 0 0 16,0 0 0-16,0 0 0 0,0 0 0 0,0 0 0 15,0 0 0-15,0 0 0 0,0 0 0 16,0 0 0-16,0 0 0 0,-20 1 0 16,20-1 0-16,0 0 0 0,0 0 0 0,0 0 0 15,2 0 0-15,-1-1 0 0,2-2 0 0,0 0 0 0,4-3 0 16,3-2 0-16,1-3 0 0,2-2 43 15,3-4 26-15,2-1-11 0,1-2-8 16,3-5 0-16,5-3-5 16,-1-5-4-16,-2-2 1 0,6-3-5 0,-1-5-2 15,1-1-4-15,0-5 0 0,1-2 2 0,0-4-1 16,1-3 3-16,-1-2-3 0,0-2 0 0,-1-2 3 0,1-3 0 16,-1-1-1-16,0-2-1 0,1-1-2 0,-2-3-1 0,1-2 0 15,-1-2 4-15,-2-5 4 0,2-3-3 16,-1-3 3-16,1-2-5 0,0-3-5 0,1-2 7 0,-2-2 1 15,1-3 4-15,0-3 3 16,-3 0-6-16,-2-1 3 0,1 3-4 0,1 4-4 16,-3 1-3-16,1 3-8 0,0 1-2 0,0 2-6 15,-1 3-1-15,-2 1-2 0,2 3-3 0,-2 1 1 0,3 4-2 16,-2 0 1-16,2 1-3 0,1-2 1 16,1 2-1-16,0 1 0 0,1 2-1 0,-1 3-2 15,1 1 1-15,1 5-1 0,0 0 0 0,2 2 4 16,0 2-4-16,0 0 1 0,0-3 1 15,1 0-3-15,-2 0 1 0,2 0-1 0,-1 0 0 16,2 0 0-16,3-2 3 0,1-1-1 0,3 1 0 16,3-1 0-16,-1-3-2 0,0 0 2 15,3-1 0-15,-2 3 0 0,4 2 1 0,0-1 1 16,5 2-1-16,1 0 1 0,1 3-1 0,0-2-2 16,3 2 1-16,2-2 0 0,-1-3-2 0,6 0 1 15,1-3-4-15,3 3 3 0,3 2 2 16,5 0 0-16,-1 2 5 0,6 0-2 0,0-1 1 0,1 0-2 15,1-3-2-15,0 0 1 0,4-2 0 16,0 1 2-16,2 1-1 0,-1 3 2 16,2 2-1-16,1 2-1 0,-5 3 2 0,3 2-3 15,-3 1 1-15,2 0 1 0,-2 1-5 0,3 1 4 16,-2 0 0-16,2 1-1 0,-4 2 4 0,3 1-4 16,-3 2-3-16,3 0 2 0,-1 2-1 0,-3 0 3 15,5 2 0-15,-4 0 1 0,2 4-3 16,-8-2-1-16,2 3 0 0,-2-1-1 0,-4 1 5 0,-1-1-1 15,3 0-2-15,-3 2-1 0,-1 2-2 16,-1 0 3-16,0 3 2 0,-4 1 0 0,-2 1 0 16,-3 3-3-16,-2 4-4 0,-3 1 1 0,-2 4 0 31,-4 1 1-31,-1 2 3 0,1 2 0 0,-8 0-2 16,3 2 0-16,-7 1-1 0,-1 2 0 0,-3-2 3 15,-3 2 2-15,-2-1 1 0,-1 0 1 0,0 1-1 0,-4-1 0 0,-1 1 0 16,-1-1-2-16,-2 2-1 0,-2 0 1 15,-2 2-2-15,-1-1 1 0,-3 2 0 0,0-1 1 0,-1 2 0 16,-7 0 2-16,1 2 1 0,-2 0 2 16,-4 0 12-16,0 1 15 0,0 0 17 0,0 0 12 15,0 0 2-15,0 0-5 0,0 0-16 0,0 0-12 16,0 0-9-16,0 0-11 0,0 0-2 0,0 0-6 16,0 0-4-16,0 0 0 0,0 0 0 15,0 0 5-15,0 0 5 0,0 0 5 0,0 0 5 0,0 0 5 16,0 0 6-16,0-1 2 0,0 1 2 15,0-2-4-15,1 0-18 0,-1 0-8 16,0-3-12-16,4-1-7 0,-2 1 9 0,0-2 1 16,-1 0 1-16,4-1-1 0,-2 2-3 0,0-3-3 15,4 1-1-15,-1 0 3 0,0-1 3 16,2 0 3-16,-2-2 2 0,2 1-1 0,1-2 0 0,-1 2 1 16,-1-1 2-16,-2-1 2 0,4 0 1 0,-4-1 2 15,0 0-3-15,-1-2-1 0,0-2 3 16,-1-2-1-16,3 2 3 0,-4-2 0 0,0 3-1 15,-1-1 1-15,-1 0-4 0,0-2 1 16,0 0-2-16,0-2 2 0,0-1 1 0,0-1-5 0,0 0 1 16,0 0-1-16,-1-1-1 0,1 1 0 15,-1 1 1-15,0 0 0 0,1 1-2 0,-1 2 2 16,0 1-1-16,-3-1 1 0,2 3 4 0,1 2 0 16,-1 1-1-16,0 2-1 0,-2 3-2 0,2-2 0 15,-3 3 1-15,1-1-1 0,1 1 0 0,-4 0-3 16,4 0 0-16,-4 1 1 15,2 0-1-15,-2 0 2 0,-2 0 1 0,-1-1 0 0,0 1-5 16,1 0 0-16,-2 0-2 16,1 0-3-16,-3-1 3 0,-1 1-3 0,-3 1 0 0,-1-1 7 0,-3 0-6 15,-1 1-4-15,-4 1 0 0,2 1-7 16,-4 3 4-16,1 0 2 0,-1 0-1 0,-5 5-2 0,-1 1-1 16,-1 1 1-16,-4 2 4 0,-4 1 3 15,-1 2 2-15,1-2 3 0,0 2 1 16,-4 0 1-16,5-1 1 0,-2 1 0 0,-1 0 0 0,3 0 1 15,-1 1-1-15,2-1-1 0,-1 0-2 16,-3 1 0-16,6 2 1 0,1-2 0 0,-1 3 0 16,0-3 1-16,1 3-3 0,4-3 0 0,1 1 2 15,2 0 0-15,1-2 4 0,0 1-2 16,3 0-3-16,3-1-1 0,2 0-2 0,2-2 6 16,2-2 2-16,2-1 1 0,4-1-2 15,4-3-1-15,4 0 0 0,1-2-2 16,0 0 2-16,3-1-6 0,0 0-8 0,0 0-14 0,0 0-21 15,0 0-16-15,0 0-27 0,4 0-5 0,-1 0 26 16,3 0 23-16,0 0 34 0,4 0 19 0,0 0-7 16,4 0 0-16,-1-1-4 0,0-1-8 0,6-1-12 15,-3 0-28-15,0-1-33 0,4 1-45 0,-3-2-50 16,-1 2-57-16,2 0-67 0,0-3-64 16,1 0-61-16,-5 1 398 0,-5 1 33 0</inkml:trace>
  <inkml:trace contextRef="#ctx0" brushRef="#br0" timeOffset="311583.4088">12186 7722 0 0,'0'0'0'0,"0"0"0"0,0 0 0 16,0 0 30-16,0 0 251 0,0 0-58 15,0 0-74-15,0 0-53 0,0 0-61 0,0 0-72 16,0 0-95-16,0 0-34 0,0 0 12 0,0 0 46 15,-65-40 81-15,47 57 31 0,-2 5 13 16,-2 1 5-16,-4 4 3 0,1 3-1 0,-4 2 0 16,-1 4 1-16,-1-1 3 0,1 1 2 0,1-1 10 15,5-2-2-15,2-1-7 0,1-3-8 16,2-1-10-16,2 1 0 16,-1-1 4-16,3 1 5 0,-3 1 2 0,5-3-7 15,1-2-6-15,3-1-6 16,3-5-7-16,3-2 2 0,4-3-2 15,-1-2 3-15,0-2 9 0,7-1 11 0,-1-2 34 0,6 0 41 16,5-2 25-16,4-2 11 0,7-2-15 0,3-1-34 0,8-1-23 16,4-7-11-16,4 0-8 0,5 0-1 0,1-3 1 15,5 0-6-15,2 1-1 0,1-2-6 0,4 1-26 0,-1 1-65 16,6 4-139-16,-20 4-264 0,-18-1-363 16</inkml:trace>
  <inkml:trace contextRef="#ctx0" brushRef="#br0" timeOffset="329205.562">4486 17230 0 0,'0'0'0'0,"0"0"0"0,0 0 0 0,0 0 0 15,0 0 0-15,-129-106 0 0,111 90 0 0,-2 1 0 0,1-1 0 16,-1 0 0-16,0 0 0 0,0-2 0 0,-3 2 0 15,1 1 0-15,-5 3 0 0,3-2 121 0,-4 6 66 16,-2-2-45-16,2 3-27 0,0 0-18 16,0 4-27-16,-2 2-22 0,0 1-21 0,0 0-10 15,0 8-10-15,5 2-14 0,-3 2-3 16,2 4-3-16,2 2-1 0,2 3 0 0,0 3-6 0,-1 3-4 16,3 1-4-16,2 4 0 0,1 1 2 15,-1 4 3-15,3 4 3 0,-1 2 1 0,6 3-2 0,0 0-4 16,7 1-3-16,-4 0-5 15,6 3-20-15,0 3 14 0,1-6-3 0,0 0 3 0,0-4 30 16,0-2-23-16,2 4 3 0,3 5-6 16,0 2-22-16,3 5 5 0,0 3-16 15,4-2 45-15,0 2 23 0,-2-11 0 0,3-9 0 0,0-4 0 16,0-9 0-16,-1 3 0 0,7 2 0 0,-2-2 0 16,5 2 0-16,1 3 0 0,3-3 0 0,2 2 0 15,6 0 0-15,2-1 0 0,5 0 0 16,4-2 0-16,5-1 0 0,4 2 0 0,1-8 0 15,5 0 0-15,5-5 0 0,0-6 0 0,5-2 0 16,1-10 0-16,2-1 0 0,4-4 79 0,-1-9 38 16,22-12 8-16,17-17-67 0,12-13 2 15,9-10-2-15,-13-10-13 0,-12-4 62 0,-15 0 1 16,-18 1 15-16,-10 2 12 0,-17-1-2 16,0-19 7-16,-6-15-31 0,-6-10-7 15,-12-1-4-15,-15 18-4 0,-13 11 10 0,-7 5-6 16,-10-2-11-16,-7-3-14 0,-8 1-11 0,-7 0-3 0,-12 2-13 15,-11 6-7-15,-8 7-3 0,-13 9-7 0,-10 11 2 16,-13 10-8-16,-9 14-12 16,-15 16-18-16,-10 17-14 0,-6 25-10 0,-8 21-5 0,-7 24-1 0,-4 18 1 15,3 19-13-15,7 14-72 0,6 12-172 16,42-29-292-16,42-33-588 0</inkml:trace>
  <inkml:trace contextRef="#ctx0" brushRef="#br0" timeOffset="339572.0829">14866 13934 0 0,'0'0'0'0,"0"0"0"0,0 0 16 15,0 0 34-15,0 0 13 0,0 0 12 16,-124-100 0-16,108 93-8 0,1 1-7 0,-1 1-10 15,3-1-4-15,-2 1 2 0,3 1 1 16,-4-1-1-16,3 3 2 0,-1-1 11 0,0 3 5 16,0 0 4-16,-2 3-5 0,2 3-22 0,-2 3-21 15,-1 3-16-15,-1 1-17 0,-2 5 0 0,0 3 1 16,-1 3 4-16,0 2 8 0,0 3 1 16,0 2 2-16,0 1 3 0,0 4 2 0,2 2 3 15,-2 3 5-15,2 4 3 0,0 3 0 0,4 4 3 16,-3 4 2-16,5 1 1 0,-1 2 3 15,4 2-2-15,1 1-2 0,3 1 1 0,5 2 0 0,2 1 3 16,1-1 1-16,9-2-3 0,2-1-9 16,4-3-4-16,2-3-6 0,2-2 0 0,4-1 1 15,3-4-4-15,3-2 3 0,0-3-1 0,5 2 2 16,2-4-1-16,-1-2-9 0,2-2 2 0,3-4-2 16,2-3-1-16,1-1 10 0,-2-6-1 0,3-5-1 15,-4-3 4-15,2-7-4 0,-3-4 4 16,-1-5 1-16,-3-3 6 0,-2-8 5 15,-2-7 5-15,-1-6 13 16,-3-6 2-16,1-8 9 0,-1-6 2 0,-1-11-7 0,-4-3 5 0,3-7-10 0,-5-3 1 16,-3-7 1-16,-6-3-5 0,-4-4 4 15,-4-1-4-15,-4-5-3 0,-2-3-1 0,-3 0-6 16,-6-2 0-16,-6 0-1 0,-3 4-3 16,-5 6 5-16,-3 7 4 0,-2 9 7 0,-4 11 7 0,1 9-2 15,-3 10-8-15,-3 7-11 0,0 6-21 0,-2 9-19 16,-1 4-13-16,-4 7-11 0,3 4-4 15,-1 0 0-15,0 9-4 0,-2 4-5 0,3 1-1 16,3 6-13-16,5 1-20 0,3 0-31 16,3 3-64-16,4-1-54 0,5-1-73 0,3 0-111 15,6-2-176-15,4-4 261 0,4-6 332 16</inkml:trace>
  <inkml:trace contextRef="#ctx0" brushRef="#br0" timeOffset="341564.6669">13559 16030 0 0,'0'0'0'0,"0"0"0"0,0 0 0 15,0 0 0-15,0 0 0 0,0 0 0 0,0 0 0 0,0 0 0 16,0 0 0-16,0 0 0 16,0 0 0-16,0 0 0 0,0 0 0 0,-77-117 0 0,73 108 0 15,2-1 0-15,1-1 0 0,-1 2 0 0,1 1 0 16,-3-1 0-16,3 2 0 0,-1 0 0 15,1 0 56-15,0 0 96 0,-1 0-20 0,2-2-14 0,0 1-2 16,0 0 3-16,0-1-5 0,0 0-10 16,0-4 2-16,0 1-14 0,0-1-7 0,0 0-8 15,-1-3-18 1,4-2-12-16,1 0-10 0,3-4-7 0,-2-3 3 0,2-3-5 0,1-4-2 16,4-6-2-16,0-5-6 0,3-2 1 15,-1-8 2-15,6-3 3 0,0-6-2 0,3-2 2 16,3-5-2-16,0-4 1 0,3 0-1 15,-1-2-1-15,3-2-1 0,-1-1-4 0,1 2 1 16,0-1-1-16,4-1-3 0,-1-2 4 0,-2 2-2 16,2-2 0-16,-2-1 1 0,-1-3-2 0,-1 1 2 15,-2-1 0-15,2-1-1 0,-2-2 1 0,1-3-3 16,-4-2 1-16,0-4-1 0,-1 2 0 0,-2-2-1 0,1-2-1 16,-3 4 1-16,-2 3-3 0,0 2 5 15,-2 1 0-15,-3 4-2 0,-2 0 4 0,-1 6-3 16,-1 1 2-16,-1 4-2 0,-3 1-1 0,0 1 2 15,-3 1-3-15,-1-1-3 0,1-3 2 0,-4-2-2 16,1-1 3-16,0-2-2 16,1 0 0-16,-2 1 1 0,-2 0-5 0,0 1 2 0,-3-3-1 15,2-2 0-15,-1 1 1 0,0-4-1 16,0 3 0-16,-3 1 5 0,2 1-2 0,0 2 5 16,-1 4-3-16,-2-2-4 0,2 4 4 15,-2 0-5-15,-2 1 8 0,0 3 4 0,1 3 0 16,-5 1 7-16,4 4-5 0,-4 2 3 0,3 3-3 15,-1 0-1-15,0 4 1 0,-1 0-5 0,0 2 0 16,2-2-6-16,0 1-5 0,-2-1 0 0,1 2-3 16,1 0 3-16,-3 1-1 15,2 4-3-15,-3-1 1 0,0 0-3 0,-2 2 2 0,2 0 4 16,-2 2 1-16,-1 2 1 0,-3 2 2 0,2 4-3 16,-5 1-2-16,1 0 4 0,-4 1 0 0,1 2 0 15,-2-1-1-15,0 0-4 0,-1 2-1 0,0 2 0 16,-2 0 0-16,-2 2 7 0,1 2-1 15,-1 2-1-15,-1 2-2 0,0 2-8 0,0 1 2 0,0 5 1 16,-1 1-1-16,-2 3 0 0,-1 1-2 16,0 2-6-16,-1 2 2 0,0 1 1 0,-1 0 2 15,0 2 3-15,-4 3 2 0,4-2-1 0,-5 1 1 16,2 0-1-16,-3 0-1 0,2 0 5 16,-2-1-1-16,0 2 1 15,-1 0-1-15,3 0-2 0,-3-3 0 16,5 1 2-16,-1 0 0 0,3 1 1 0,1 0-1 15,2-1-3-15,4-1 0 0,-1 2-1 0,4-1 2 0,2 2 0 0,0-1 4 16,4-1-5-16,-1 1 0 0,2 0-1 0,-1-2-1 16,3 1 1-16,0 2 0 0,4 0-1 15,1 0 1-15,0 0-2 0,4-1 0 0,-3 0 2 0,6 0-2 16,0-2 4-16,2 0-1 0,0 1-1 0,5-1-2 16,-1-1-4-16,4-1-3 15,-1 1-6-15,2-1-14 0,0 0-14 0,0 0-13 0,0 0-10 16,0 0-5-16,0 0 5 0,0 2 16 0,0 0 12 15,2 0 13-15,1 1-8 0,1-1-13 16,-1 1-9-16,1-1-15 0,2 0-6 16,0-2-10-16,1 2-17 0,3-2-25 15,3-3-44-15,2-4-55 0,3-4-96 0,3-5-154 0,-3 2 146 16,-7 4 333-16</inkml:trace>
  <inkml:trace contextRef="#ctx0" brushRef="#br0" timeOffset="341986.1657">12732 8150 814 0,'0'0'117'0,"0"0"2"0,0 0 8 16,0 0-20-16,0 0-31 0,0 0-56 0,0 0-31 16,0 0-5-16,0 0 6 0,0 0 11 15,-131 21 2-15,111-2 5 0,-3 6 1 0,-4 2-2 16,1 5 0-16,-2 2-1 0,-4 5 1 0,-3 1 4 15,2 0 5-15,-3 0 6 0,0 3 10 0,-3 0 5 16,-1 2 5-16,-1 2 3 0,-1 2-2 16,-2 2 1-16,-3 3-3 0,4 0-6 15,-3-1-1-15,1-1-5 0,-2 1-6 0,5-1 1 16,1 1-8-16,2-2-6 0,5-2-4 16,-2-1-1-16,8-4-2 0,1 0 1 0,5-6 1 15,3 0-5-15,4-3-2 0,3-5-2 0,7-2-2 0,-1-1-6 16,7-6-2-16,-1 0-4 0,10-4 7 0,8-3 19 15,9-1 15-15,7-3 16 0,10-3 5 16,15-2 1-16,11-3-8 0,11-2-10 0,11-4-6 16,8-3-13-16,11-3-2 0,5 1-1 0,7 0-1 15,5 2 1-15,3 1-3 16,-3 2-7-16,1 1-8 0,-4 4-14 0,-3-1-11 0,-4 6-31 0,-5 1-54 16,-10 4-106-1,-6 4-142-15,-31-4-284 0,-24-1 60 0</inkml:trace>
  <inkml:trace contextRef="#ctx0" brushRef="#br0" timeOffset="344481.2487">12145 5357 0 0,'0'0'0'0,"0"0"0"0,0 0 0 16,0 0 0-16,0 0 0 0,0 0 0 0,0 0 0 16,0 0 0-16,0 0 0 0,0 0 34 15,0 0 11-15,0 0-27 0,-24-51-16 0,24 51-13 0,0 0-2 16,0 0 6-16,0 0-8 15,0 0-1-15,0 0-5 0,0 0 5 0,0 0 16 0,0 0 0 16,0 0 0-16,0 0 0 0,0 0 0 16,0 0 0-16,0 0 0 0,0 0 0 0,1 1 0 15,1 2 0-15,0-1 0 0,4 2 0 16,-2 0 0-16,4 1 0 0,1 2 0 0,-1 2 0 0,2 0 0 16,1 1 0-16,-1 1 0 0,1 0 0 15,2 2 0-15,0-1 0 0,1 2 0 16,-1 1 0-16,-2-1 0 0,2 0 0 15,1 0 0-15,-1-1 0 0,2-1 0 0,0-2 0 16,-1 0 0-16,2-1 0 0,-5-2 0 0,5-1 0 0,-4-2 0 0,-1 0 0 16,1-2 43-16,-1 0 28 0,1-1 6 15,-1-1 10-15,-1 0 16 0,-2-1 1 16,2-3 4-16,-1 1 4 0,-1-2 0 0,1-2 7 16,-2-4-3-16,1-1-15 0,2-5-18 0,1-3-19 15,0-5-13-15,1-1-8 0,0-1-8 0,-2 0 0 16,2-1-5-16,-2 0-5 0,-2-2-2 15,3 2-7-15,-2-1-2 0,-1 4-7 0,0 2-3 16,1 3-4-16,-1 5-6 0,-1 2 3 0,-3 2-5 0,0 4-1 16,2 1-8-16,-4 3-11 0,1 1-12 0,1 1-15 15,-2 1-9-15,2 0 3 16,1 0 7-16,0 0 8 16,2 1 7-16,2 4 6 0,1 1 6 0,1 1 8 0,-1 1 7 15,0 2 2-15,2 1 2 0,2 0 1 0,1 1 1 0,-3-1 3 16,3 1-1-16,-1-1 2 0,1 0-1 0,0-2 2 15,-2 1 4-15,1 0 0 0,-1-2-1 16,-2 1-4-16,2-2 0 0,-2-1 0 16,1-1 4-16,-6 0 2 0,3-2 0 15,-2 0 1-15,-3-1 3 0,1-1 3 0,-3-1 9 0,0 0 6 0,-2 0 9 16,0 0 14-16,0 0 13 0,1 0 26 0,-1 0 20 16,2 1 11-16,-1-3 7 0,2-4-20 0,0-4-19 15,7-8-27-15,2-3-29 0,4-6-12 16,0-2-12-16,0-1 1 0,2 4-1 0,-4-2 0 15,4 2-2-15,-2 0-2 0,0 0 1 16,1 4-6-16,-2-3-3 0,4 4-3 0,-3 1-6 16,-1 4 2-16,1 1-3 0,-1 4-5 0,-2 1-3 15,2 3-14-15,-4 1-17 0,-1 2-29 0,1 3-39 0,-2 1-36 16,0 0-21-16,0 1-20 0,-1 4-33 16,1 3-41-16,-2 1-82 15,0 5 115-15,-4-3 240 0,0-2 0 0</inkml:trace>
  <inkml:trace contextRef="#ctx0" brushRef="#br0" timeOffset="349455.3523">14192 7756 0 0,'0'0'0'0,"0"0"0"0,0 0 0 0,0 0 0 0,0 0 0 16,0 0 0-16,0 0 0 15,0 0 0-15,0 0 0 0,0 0 0 0,0 0 0 16,0 0 0-16,86-60 0 0,-69 50 0 0,2 1 0 0,2 1 0 15,-1-2 0-15,3 1 0 0,2-3 0 16,4 2 0-16,0-3 28 0,4 0 52 0,4-4-2 16,3-1-3-16,5 0-5 0,4-4-1 15,6-2 5-15,2 2-3 0,4-3-11 16,4-1-5-16,0 0-6 0,4 0-5 16,2 1 2-16,1-2 1 0,3 1-6 0,2-2 6 15,3 1-1-15,2-4-2 0,4 3 2 0,4-4-5 0,-2 3-2 16,0-3-5-16,-3 5-1 0,-4-3 10 0,-4 5 7 15,-2-2 4-15,-5 3-2 0,-2 0-9 0,-2 2-10 16,-6 0-5-16,-5 5-7 0,-4 1-1 0,-4 1-4 0,-4 4 3 16,-5-2-2-16,-3 1-1 0,-4 2-1 15,-2 2-2-15,-6 1-1 0,-2 2-3 16,-3 0-6-16,-5 3 1 0,-1-1-2 0,-6 3 0 16,1-1 2-16,-3 1-4 0,-3 0 1 0,-1 0 1 15,0 0 6-15,0 0 12 0,0 0 11 0,0 0 8 16,0 0 9-16,0 0 2 0,0 0-4 15,0 0-5-15,0 0-6 0,0 0-7 16,-1 0-4-16,1 0-11 0,0 0-15 16,0 0-13-16,-2 0-23 0,2 0-19 15,-2 0-23-15,0 0-26 0,1 0-19 0,-3 0-151 0,-2 0-60 0,-3-3-122 0,-2 0-117 16,2-1 564-16,3 3 11 0</inkml:trace>
  <inkml:trace contextRef="#ctx0" brushRef="#br0" timeOffset="349724.7031">16695 6331 0 0,'0'0'0'0,"0"0"0"0,0 0 0 0,0 0 0 0,0 0 0 16,0 0 0-16,0 0 0 0,72-116 0 15,-55 105 0-15,6 2 0 0,0 0 0 0,4 4 0 16,0 1 0-16,2 0 14 0,3 3 42 0,-1 1-5 16,3 1-9-16,0 5 6 0,1 4 4 0,0 3 8 15,-4 1 4-15,-1 3-8 0,1 0-3 16,-6 1-16-16,-2 3-12 0,-2 1 5 0,-4 1-1 15,-4 1 4-15,-3 3 9 0,-7 1 4 16,-3 5 13-16,0 1 8 0,-11 4 9 16,-6 4-1-16,-6 5-14 0,-7 3-9 0,-2 4-19 15,-9 6-13-15,-1 4-23 0,-6 4-39 0,-3 3-65 0,-2 2-150 16,12-16-245-16,13-19 232 0</inkml:trace>
  <inkml:trace contextRef="#ctx0" brushRef="#br0" timeOffset="371917.2954">18385 5142 0 0,'0'0'0'0,"0"0"0"16,0 0 0-16,0 0 0 0,0 0 0 15,0 0 0-15,0 0 164 0,0 0 13 0,0 0-11 16,0 0-15-16,0 0-11 0,0 0-17 15,-11-58-26 1,9 55-11-16,-5-1-13 0,4 2-10 0,-3 0 0 0,3-1-14 0,-4 1-12 0,3 0-12 0,-5 0-11 16,2 2-4-16,2-1-1 0,-3 1-3 15,-2 0 0-15,0 0-5 0,0 1-6 16,-1 5-2-16,-2 1-4 0,-2 3 1 0,1 2 1 16,-2 3-3-16,1 1 3 15,-4 3 2-15,0 3 1 0,-2 2 4 0,2 1-1 16,-2 2 3-16,0 1-1 0,2 2 2 0,-2 0 1 15,0 3-4-15,3 3 2 0,-2-1-2 0,3 4-1 0,0 0 2 16,-1-3 0-16,5 4 0 0,-4-2 3 0,6-1 1 0,1 2-3 16,-1-1 1-16,5-1-1 0,1-2 4 15,2 1-1-15,1-3 1 0,2-2-1 0,2-2-2 16,2-4 0-16,6 0 3 0,1-6 7 0,3 1 5 16,3-3 5-16,3-1 4 0,7-2 2 15,4-5 16-15,3-3 15 0,8-4 8 16,4-2 3-16,5-3-13 0,2-7-17 0,7 0-11 0,1-3-13 15,1-4-8-15,4 4-17 0,-3-3-26 0,-4 4-50 16,-4 0-68-16,-4 3-91 0,-1 0-117 0,-17 4-211 16,-12 2 161-16</inkml:trace>
  <inkml:trace contextRef="#ctx0" brushRef="#br0" timeOffset="372877.2414">18444 7231 866 0,'0'0'-4'0,"0"0"-38"15,0 0-21-15,0 0-19 0,0 0 4 0,0 0 24 16,0 0 22-16,0 0 22 15,0 0 19-15,-119 76 21 0,109-54 15 0,-3 5 9 0,1-1 16 16,-1 6 1-16,-2 2 3 0,3 2 2 0,0 0-12 16,0 1-2-16,0 3-5 0,0-1-5 0,1 1 5 15,1-1-1-15,0 0 3 0,2 2-6 16,2-2-5 0,-1 1-10-16,4 0-6 0,-1 2-3 0,3-2-3 0,2 0 3 15,-1-1-4-15,3-1-3 16,1-2 1-16,6-2-9 0,-1-2 3 0,1-2 0 0,2-1 1 15,0-4 4-15,4 0-1 0,-3-4 1 0,6-1 0 0,-2 0 6 0,2-4 5 16,5-3 6-16,-1-5 6 0,6-1 1 0,1-7 4 16,2-2-1-16,5-10-1 0,-1-7 2 15,3-6-8-15,7-7-8 0,-2-7-6 0,-2-4-11 16,1-6-6-16,-3-5-4 0,0 0-9 0,-1-4-6 16,-6-4-6-16,3-3-13 0,-5-1-7 0,-1-4-5 0,-5-1 1 15,0 1 11-15,-4 2 12 0,-7 7 15 16,-5 8 11-16,-3 5 4 0,-7 8 8 15,-4 7 6-15,-4 6-6 0,-4 4-6 0,-4 2-8 16,2 4-13-16,-5 2-7 0,-2 3-1 0,-4 3-2 16,-2 2 4-16,1 4 5 0,-4 3 3 15,0 0 2-15,1 5-1 16,0 4-3-16,1 5-4 0,0 5-4 0,1 5-3 0,4 5 3 0,-3 3-2 16,6 3 1-16,0 5 5 0,4-1-5 0,5 3 5 15,7 1-2-15,0 1-3 0,5 2 5 0,0 0 0 16,6 1 2-16,4-1 6 0,3 0-2 15,3 0 0-15,0 0 4 0,4 2-3 0,0-1 1 0,1 1 1 16,0 0 0-16,-1 2 1 16,0 2-1-16,-1-1 0 0,-2 5 0 0,-2-1 0 15,-1 2 2-15,-3 1 1 0,1-1 0 0,-3 2-2 16,-1 0 3-16,-1 1-3 0,1 0 0 0,-5 0 3 16,4 3-6-16,-4 1-29 0,1 3-11 0,-2-1-17 15,-1-1-58-15,0-4-37 0,-5-2-73 16,-3-2-122-16,-1 1-109 0,3-16-164 0,-1-13 586 0</inkml:trace>
  <inkml:trace contextRef="#ctx0" brushRef="#br0" timeOffset="373425.1809">18160 10936 1033 0,'0'0'102'0,"0"0"14"16,0 0 10-16,0 0-31 15,0 0-33-15,0 0-37 0,0 0-22 0,0 0-4 0,0 0-5 16,0 0 2-16,0 0-1 0,0 0 35 16,0 0 23-16,0 0 18 0,11-39 10 15,7 29-23-15,0-1-14 0,4 1-10 0,2-5-4 16,5-1-4-16,2-4-4 0,7-2-4 0,4-1-6 16,3-3-1-16,4-5-1 0,6 1-1 15,-2-3 0-15,1-1-4 0,1 1-4 0,-2 0 1 0,-3 5-3 16,-5-1 0-16,2 3 1 0,-6 1-4 15,-5 2-10-15,-1 4-9 0,-5 1-15 0,-5 2-26 0,0 4-39 16,-4 0-64-16,-7 3-91 0,-1 2-112 16,-3 2-201-16,-3 3 113 0,-5 1 458 0</inkml:trace>
  <inkml:trace contextRef="#ctx0" brushRef="#br0" timeOffset="373655.8893">18868 10579 233 0,'0'0'384'0,"0"0"-282"16,0 0-25-16,0 0-39 0,0 0-8 0,0 0 26 0,-57 146 20 16,54-102 4-16,-1 2-2 0,3 5-9 0,-1 2-7 15,3 4-7-15,0 3-7 0,-1 3-2 16,1 5-11-16,3 1-6 16,-1 0-2-16,-1-4-4 0,1-5-1 0,0-5 1 0,-1-4-1 15,-1-3-4-15,4 0 4 0,-4-2-2 0,2 1-10 16,-3-5 3-16,1-3-5 0,-1-4-12 0,0-5-17 15,-1-3-81-15,-3-4-98 0,-1-1-237 0,4-7-366 16,-1-7 664-16</inkml:trace>
  <inkml:trace contextRef="#ctx0" brushRef="#br0" timeOffset="374501.4752">20347 5237 655 0,'0'0'-14'0,"0"0"3"16,0 0 11-16,0 0 6 0,0 0-6 0,0 0-25 16,0 0-27-16,39-117-27 0,-33 114 3 15,-4 2 18-15,0-1 14 0,2 2 19 0,-1 0 7 16,-2 0-6-16,2 4 7 0,-3 0 8 0,1 2-1 16,3 2 12-16,-3 4 1 0,0 2 6 15,-1 5 9-15,1 5-3 0,-1 7 4 0,0 4 8 0,-1 9-1 16,-1 2 11-16,-3 11 0 15,0 5 1-15,-3 8 7 0,0 7-2 16,-1 7 4-16,1 8-6 0,0 9-2 0,2 10-1 16,-2 8-4-16,6 6 8 0,1 7-4 0,1 4-2 15,2 5 9-15,1 4-6 0,7 3 5 0,4 1 1 0,-1 2-2 16,7 2-5-16,0 2-3 0,1-2 1 0,3-3-4 16,0-4 14-16,-1-5 10 0,3-1 8 0,0-2 15 15,3-3-16-15,-1 0-12 0,-5-4-4 16,-3-6-8-16,-1-6 15 0,-6-7 5 0,0-2-1 15,-1-4-3-15,-2 3 9 0,-2 1-4 0,-1 1 0 0,-4 0 14 16,-1-5-8-16,-4-3 1 0,-4-5-5 16,-3-6-28-16,-1-2-10 0,-1-2-3 0,0-5-5 15,-5-2 4-15,2-5-1 0,-4-5-2 16,1-7 0-16,0-5 1 0,-4-6-6 0,3-6-2 16,-3-8-3-16,0-3-4 0,2-7-5 0,-2-4-20 15,0-8-37-15,-3-6-63 0,0-9-98 16,-2-5-183-16,5-8-392 0,8 1-114 0</inkml:trace>
  <inkml:trace contextRef="#ctx0" brushRef="#br0" timeOffset="375052.2281">17457 7295 1613 0,'0'0'33'0,"0"0"1"0,0 0 8 0,0 0-6 16,0 0-38-16,0 0-77 0,0 0-19 0,0 0 0 0,0 0 30 15,0 0 63-15,0 0 5 0,0 0 2 0,163-125 3 16,-100 108 1-16,9 3 2 0,8-4 2 16,11 0 2-16,8-2 1 15,9-4-5-15,13 0-2 0,11-4 1 0,14-4-1 0,8-3 2 16,10 2 1-16,11-4-4 15,8 1 0-15,7-1-2 0,4 0-3 0,8 2 0 0,2 1 1 0,4 2 4 16,1 2 2-16,-3 1 0 0,-2 2-2 0,-3 3-3 16,-6 0 2-16,-5 3-1 0,-7 2 1 0,-6-1 2 0,-8 1-3 15,-9-1 3-15,-9 1 1 16,-13 3 3-16,-9-1 13 0,-9 1 11 0,-9 1 13 16,-8 0 11-16,-7 2 5 0,-8-3-4 15,-7 3-7-15,-10-1-10 0,-7 3-16 0,-11 0-11 16,-6 5-7-16,-8 0-7 0,-5 3 3 0,-7 0 2 0,-5 2-2 15,-4 2 3-15,-7-1-13 0,-2 0-12 16,-5 0-25-16,-3 6-46 0,-1 0-26 0,-11 6-22 16,-8 5-53-16,-11 6-180 0,4-6-343 15,6-2 354-15</inkml:trace>
  <inkml:trace contextRef="#ctx0" brushRef="#br0" timeOffset="375603.1546">17916 10042 279 0,'0'0'160'0,"0"0"-2"16,0 0 19-16,0 0-30 0,0 0-67 0,0 0-64 0,0 0-44 16,0 0 2-16,0 0 31 0,73-137 15 15,-31 110 7-15,5-4 8 0,5 2 7 0,6-1 4 16,5-1 5-16,6 0-1 0,7-3 1 0,11-3 2 15,8-3-1-15,13-3 4 16,5-1 3-16,8-3-3 0,11-1-1 0,8 0-7 16,7 0-4-16,12 1-2 0,5 1-5 0,2-3 3 15,8 4-1-15,4-2 0 0,4 2-2 0,0 2-2 0,2 0-2 0,0 0 3 16,0 2 0-16,-2 2 0 0,-1 1 7 16,-5 1 2-16,-3 3 10 0,0-2 8 15,-5 4-1-15,-5 0 0 0,-5 4-5 0,-6 3-8 16,-9 2-2-16,-4-1-4 0,-9 5-6 0,-7 1-5 15,-7-2-4-15,-10 2-9 0,-7 0 0 16,-5 1-3-16,-9 1-2 0,-10 1 4 0,-6 3-6 16,-8 2-2-16,-9 1-2 0,-10 0-7 0,-5 4 3 15,-10 1 0-15,-7-1-1 16,-7 3 5-16,-6 1-4 0,-4 1 3 0,-3 0 3 0,0 0-5 16,-7-3-39-16,-4 1-65 0,-11-2-114 0,-12 0-126 15,-10 0-176-15,6 3-288 0,13-1-102 0</inkml:trace>
  <inkml:trace contextRef="#ctx0" brushRef="#br0" timeOffset="383749.6198">21777 4292 0 0,'0'0'0'0,"0"0"0"0,0 0 0 16,0 0 0-16,0 0 0 0,0 0 0 0,0 0 0 15,0 0 0-15,0 0 0 0,0 0 0 0,0 0 0 16,0 0 0-16,-11-60 0 0,10 56 48 15,0-1 28-15,1 0-15 0,-1 1-2 0,1 1-13 16,0 1-4-16,-2 0 9 0,2 1 3 0,0 1-10 16,0 0-10-16,0 0-21 0,0 0-14 0,0 0-7 15,0 0-3-15,0 0 0 0,0 0 3 16,0 0 3-16,0 0 8 0,0 0 10 0,0 0 4 16,0 0 7-16,0 0 4 0,0 0-4 0,0 0 6 15,0 0-4-15,0 0-6 0,0 0-3 0,0 0-11 16,-1 0-6-16,1 0-1 0,0 0-6 0,0 0 3 15,0 0-1-15,0 0-3 0,0 0 1 16,0 0-3-16,0 0-1 0,0 0-1 0,0 0 2 16,0 0 1-16,0 0 1 0,0 0-3 0,0 0-6 15,0 0-3-15,0 0-3 0,0 0-6 16,-2 0 2-16,2 0-11 0,0 0-8 0,0 0-4 16,0 0-11-16,0 0-4 0,0 0-6 0,0 0-7 15,0 0 14-15,0 1 64 0,0 1 0 0,0 3 0 16,0 3 0-16,0 0 0 0,0 2 0 15,0 0 0-15,3 3 0 0,-1 1 8 0,-1 0 0 16,1 1 1-16,-1 2 0 0,0 2-5 0,2 0-5 16,0 4 0-16,-1-1-2 0,1 3 0 0,-1 2 2 15,0 1-3-15,2 5 6 16,-3 0 5-16,1 0 1 0,-2 6 5 0,1 0 0 16,-1 0-2-16,1 2 1 0,-1 1-4 0,2-2-2 15,-2-1 3-15,1 0-2 0,-1-2 0 0,2 0 0 16,-2 0 0-16,3-3 0 0,-3 0 3 15,1 0-3-15,-1-2 0 0,1-4 2 16,1 1-2-16,-2-2 1 0,1-1-6 0,0-2-2 16,-1-1 1-16,0-3-1 0,1 2 1 0,-1-2 2 15,0 0 2-15,1 0-2 0,-1 0 7 0,0 0-3 0,0-1 0 16,0 1 5-16,-2-2 1 0,1-1 0 0,-2 0 1 16,2-5-5-16,2-1-4 15,-2 1 0-15,1-1 1 0,0-1 4 0,0-2 0 0,0 1 3 16,0 0 2-16,0-2-1 15,1 0-2-15,-1 0-1 0,0-1 0 0,0 0-3 0,0-2 1 16,0 1-2-16,0-1-2 0,0 1 0 16,0-2-2-16,2 2 1 0,-2-2-1 0,0 3 0 0,0-2 4 0,0-2-1 15,0 3 1-15,0-2 1 0,0 0-3 16,1 1 1-16,-1 0-1 0,0-2-2 16,0 1 1-16,0-1-2 0,0-1 0 0,0 0 0 0,0 0 2 15,0 1-2-15,0-1 1 0,1 0-1 0,-1-1-2 16,0 1 2-1,0-1 1-15,0 0 2 0,0 0 6 0,0 0 4 16,1 0 3-16,-1 0 6 0,0 0 2 0,0 0 0 16,0 0-1-16,0 0-5 0,0 0-3 0,0 0-4 0,0 0-2 15,0 0 3-15,0 0 5 0,0 0 3 0,0 0 3 16,0 0 4-16,0 0-4 0,0 0 4 0,0 0 1 16,0 0-1-16,0 0 3 0,0 0 0 15,0 0 1-15,0 0 3 0,0 0-1 0,0 0 2 16,0 0-2-16,0 0-3 0,0 0-4 15,0 0-8-15,0 0-5 0,0 0-4 16,0 0 2-16,0 0-2 0,0 0 2 16,0 0 2-16,0 0-6 0,0 0 3 15,0 0-4-15,0 0-2 0,0 0 4 16,0 0-6-16,0 0 1 0,0 0-1 0,0 0-3 0,0 0 5 0,0 0 0 0,0 0-1 0,0 0 3 16,0 0-3-16,0 0 2 0,0 0 1 15,0 0-2-15,0 0-3 0,0 0-1 0,0 0-2 16,0 0-5-16,0 0 4 0,0 0-2 15,0 0 1-15,0 0 6 0,0 0-6 0,0 0 2 0,0 0 0 16,0 0-4-16,0 0 5 0,0 0 0 16,0 0 0-16,0 0 4 0,0 0-5 15,0 0 1-15,0 0 0 0,0 0-2 16,0 0 2-16,0 0 2 0,0 0-1 0,0 0 2 0,0 0-2 16,0 0 1-16,0 0-1 0,0 0 2 15,0 0-3-15,0 0 2 0,0 0-1 0,0 0-4 0,0 0 4 16,0 0 0-16,0 0-2 0,0 0 7 15,0 0-5-15,0 0 1 0,0 0 3 0,0 0-2 16,0 0 4-16,0 0 4 0,0 0 1 0,0 0 4 16,0 0-2-16,0 0 0 15,0 0-4-15,0 0-2 0,0 0-3 0,0 0-5 16,0 0-6-16,0 0-15 0,0 0-10 0,0-1-28 16,1 0-38-16,1 0-39 0,5-3-16 15,1 0-1-15,3-2-12 0,4-2-44 16,0-2-154-16,-2 2 114 0,-5 3 248 0</inkml:trace>
  <inkml:trace contextRef="#ctx0" brushRef="#br0" timeOffset="385137.1495">21735 5485 0 0,'0'0'0'0,"0"0"0"16,0 0 0-16,0 0 0 0,0 0 0 0,0 0 0 16,0 0 0-16,0 0 0 0,0 0 0 0,0 0 0 15,0 0 0-15,0 0 0 0,0 0 0 16,0 0 0-16,-29-27 0 0,27 26 0 0,1-1 0 16,0 0 0-16,-1 1 0 0,1-1 0 0,-1 2 0 15,2-1 0-15,0-1 0 0,-1-1 0 0,0 2 0 16,0-1 0-16,-1-1 0 0,0 1 0 15,0 0 0-15,0-1 14 0,2-1 21 0,-1 1 3 16,0-1-5-16,-1 0 7 0,0 0 7 16,1 1 4-16,0 0 9 0,1 0 2 0,-2 0-1 0,1 1 4 15,0 0 12-15,1 1 8 0,0-1-4 16,0 2-14-16,0 0-28 0,0 0-30 0,0 0-18 16,0 0-13-16,0 0-9 0,0 0-9 0,0 0-4 15,0 0-3-15,0 0-7 0,0 0-3 16,0 0-3-16,0 0-6 0,0 0 2 0,0 0-6 15,0 0-12-15,0 0-17 0,-1 0-17 0,1 0 113 0,0 3 3 16,0 0 0-16,0 3 0 16,1 4 0-16,1 0 0 0,1 2 0 0,1 1 0 15,1 3 0-15,1 2 0 0,-1 0 0 0,1 1 0 16,2 1 0-16,-2-1 0 0,4 1 0 16,-3 0 0-16,0 0 0 0,1-2 0 0,-1 0 0 0,2 1 0 15,-3 0 0-15,1 0 0 0,0-3 0 16,-2 2 0-16,1-3 0 0,-2-2 0 0,2 0 0 15,-2-4 0-15,1-1 0 0,-3 1 0 0,1-3 0 16,-1-1 0-16,0 0 0 0,-1-1 0 0,-1-3 0 16,1-1 0-16,-1 0 0 0,0 0 0 15,0 0 0-15,0 0 0 0,0 0 0 0,0 0 0 16,0 0 0-16,0 0 0 0,0 0 0 0,0 0 0 16,0 1 0-16,0-1 0 0,0 0 0 0,0 0 0 0,0 0 0 15,0 0 0-15,0 0 0 0,0 0 0 16,0 0 0-16,0 0 0 0,0 0 16 15,0 0 8-15,0 0-4 0,0 0-3 0,0 0-4 16,0 0-5-16,0 0 1 0,0 0-2 16,0 0 0-16,0 0 2 0,0 0-1 15,0 0 1-15,0 0 1 0,0 0 2 16,0 0 3-16,0 0 1 0,0 0 2 16,0 0-1-16,0 0-2 0,0 0-2 15,0 0-5-15,0 0-2 0,0 0-4 16,0 0-1-16,0 0-1 0,0 0-1 0,0 0 3 0,0 0 2 15,0 0 3-15,0 0 5 0,0 0 4 0,0 0 3 0,0 0 0 0,0 0-2 0,0 0 1 16,0 0-1-16,0 0 5 0,0 0 4 0,0 0 5 16,0 0 4-16,0 0 3 0,0 0-3 15,0 0 0-15,0 0-2 0,0 0-3 0,0 0-4 0,0 0 0 16,0 0 0-16,0 0-2 16,0 0 2-16,0 0-1 0,0 0-1 0,0 0 2 0,0 0-2 15,0 0 2-15,0 0 1 0,0 0 2 0,0 0-1 16,0 0-1-16,0 0 1 0,0 0 2 15,0 0-1-15,0 0 0 0,0 0-1 0,0 0-4 16,0 0-4-16,0 0-1 0,0 0-3 0,0 0-3 16,0 0 0-16,0 0-5 0,2 0-5 15,-2 0 0-15,0 0-5 0,0 0 3 0,0 0 0 16,0 0-1-16,0 0 4 0,0 0-3 16,0 0 1-16,0 0-1 0,0 0-2 0,0 0 2 15,0 0-2-15,0 0-1 0,0 0 1 16,0 0 0-16,0 0 1 0,0 0-1 0,0 0 2 15,0 0-2-15,0 0 0 0,0 0 1 16,0 0-4-16,0 0 4 0,0 0-2 16,0 0 0-16,0 0 1 15,0 0-2-15,0 0 0 0,0 0-1 0,0 0-3 0,0 0 3 16,0 0 1-16,0 0-1 0,0 0 4 0,0 0-3 16,0 0 2-16,0 0 0 0,0 0 2 0,0-1 1 15,0 1-1-15,0 0 0 0,0 0-1 0,1 0-1 0,-1 0-2 16,0 0-1-16,0 0 2 0,0 0-2 0,0 0 0 15,0 0 1-15,0 0-2 0,0 0 5 16,0 0 2-16,0 0 0 0,0 0 1 16,0 0-1-16,0 0 1 0,0 0-1 15,0 0 0-15,0 0-3 0,0 0-1 0,0 0-2 16,0 0-1-16,0 0 0 0,0 0-2 0,0 0-2 0,0 0 1 16,0 0-5-16,0 0-1 0,0 0 1 0,0 0-6 0,0 0 2 0,0 0-5 15,0 0-11-15,0 0 15 0,1 1 8 0,1 4-3 16,0 1-21-16,2 1-79 0,-4 0-142 15,2 2-218-15,-2-1 285 0,0-4 188 0</inkml:trace>
  <inkml:trace contextRef="#ctx0" brushRef="#br0" timeOffset="387890.5773">22079 4355 0 0,'0'0'0'0,"0"0"0"0,0 0 0 0,0 0 0 0,0 0 0 16,0 0 0-16,0 0 0 0,0 0 59 15,0 0 50-15,0 0 0 0,0 0 14 0,0 0 3 16,0 0 1-16,-15-92 7 0,15 92-23 0,-3 0-15 15,3 0-20-15,-1 0-33 0,1 0-13 16,0 0-12-16,-1 0-11 0,1 0-12 0,0 0-17 0,-1 0-10 16,1 0-10-16,-2 0-12 0,2 0-7 15,-1 0-13-15,0 1-14 0,0 2-6 0,-3 0 51 16,-4 6 24-16,-4-1 26 0,-3 7 27 16,-1-1-32-16,1 1 0 0,-1 0-1 0,1-2 1 15,5 1 2-15,-5-2-2 16,1 1 0-16,2-1 2 0,-2 0-3 0,0 3-2 15,2 1 0-15,-7 1-3 0,3 2 2 16,-4 3 3-16,0 1 0 0,-3 0 0 0,1 2-1 16,-1 2-4-16,2-1 1 0,-1 2 0 0,2 0 0 0,0 2 2 0,-1 2 0 0,2-1 1 15,1-1 0-15,2-1 2 0,0-1 0 16,1-1 4-16,1-2-1 0,1-2 2 16,3-1 0-16,0-3-5 0,2-2 2 0,4-3-4 15,2-3-6-15,2-5-14 0,0 0-39 0,0-2-58 16,3-3-57-16,4-1-9 0,1-3 32 0,4-5 151 15,0 0 0-15,-3 1 0 0</inkml:trace>
  <inkml:trace contextRef="#ctx0" brushRef="#br0" timeOffset="388133.505">22003 4262 0 0,'0'0'0'0,"0"0"0"0,0 0 0 16,0 0 0-16,0 0 0 0,0 0 0 0,0 0 0 15,0 0 0-15,0 0 0 0,0 0 0 0,0 0 0 16,0 0 0-16,0 0 0 0,0 0 0 0,96 109 0 16,-88-69 0-16,3 5 0 0,1-1 0 15,-2 4 0-15,3 0 0 0,0-1 0 0,3-1 0 16,0-3 0-16,4-1 0 0,0-7 0 16,-3-9 0-16,-5-11 0 0</inkml:trace>
  <inkml:trace contextRef="#ctx0" brushRef="#br0" timeOffset="388893.6694">23120 4391 0 0,'0'0'0'0,"0"0"0"15,0 0 0-15,0 0 0 0,0 0 0 16,0 0 0-16,0 0 0 0,0 0 0 16,0 0 0-16,0 0 0 0,0 0 0 0,0 0 0 15,0 0 0-15</inkml:trace>
  <inkml:trace contextRef="#ctx0" brushRef="#br0" timeOffset="389380.4782">23055 4482 0 0,'-3'22'0'0,"2"5"0"0,0 6 0 0,1 1 0 0,0-1 0 0,0 0 0 0,0 0 0 0,0 2 0 0,1-1 0 0,-1 2 0 0,1-6 0 0,-1 1 0 0,2-3 0 0,1-5 0 0,0 0 0 16,-1-3 0-16,0-3 0 0,2-3 0 15,-3 0 0-15,-1-6 0 0,1-1 0 0,-1-3 0 16,0-2 0-16,0-1 0 0,0-1 0 0,0 0 320 15,0-1-75-15,-1-4-124 0,-3 0-110 16,0-4 7-16,3-1-11 0,-2-2-12 0,0 0-11 16,0-1 1-16,2-2-1 0,1 0 6 0,0 1 4 15,-4-1-1-15,4-1 2 0,0 1 1 0,0 2-2 16,0 1-1-16,0 0-1 0,-1 2-8 16,5 0-6-16,-2 2-16 0,2-1-23 15,1 1-27-15,3 0-18 0,-1 1-8 0,4 0 0 16,0 2 56-16,4-1 58 0,3 0 0 15,0-1 0-15,2-1 0 0,2 1 0 0,1-3 0 0,3 0 0 16,0-2 0-16,0 2 0 0,-1-3 0 16,2 1 0-16,-1-2 0 0,-1 2 0 15,-3-3 0-15,3-2 0 0,-4 3 0 0,-1-2 0 0,-3 2 58 16,-1-2 2-16,-3 1-3 0,1 0-13 0,-4-3-20 16,-2 2 6-16,0 1 6 0,-2 3 26 0,-2 1 18 15,-4 3 18-15,0 3 0 0,0 2-21 0,0 0-24 16,-2 3-22-16,0-1-12 0,0 1-18 0,-1 0-21 15,2 0-33-15,1 0-44 0,-1 0-42 16,-4 4 17-16,-1 4 18 0,-6 4 29 16,-3 3 45-16,2 3-1 0,-6 4 1 0,4 1 0 15,0 5 4-15,1 1-5 0,-1 2 2 0,3 5 18 16,-1 1 11-16,1 3 0 0,3 0 0 0,1 0 0 16,0 0 0-16,6-2 0 0,-3 0 0 15,3-1 4-15,1-2 9 0,1 1-13 0,0-1-17 16,1-3 17-16,1-2 0 0,0-8 0 0,1-8 0 0</inkml:trace>
  <inkml:trace contextRef="#ctx0" brushRef="#br0" timeOffset="389886.4972">23186 4346 0 0,'0'0'0'0,"0"0"0"0,0 0 0 0,0 0 0 0,0 0 0 16</inkml:trace>
  <inkml:trace contextRef="#ctx0" brushRef="#br0" timeOffset="391863.0251">24004 4353 0 0,'0'0'0'0,"0"0"0"0,0 0 0 0,0 0 0 16,0 0 0-16,0 0 0 0,0 0 0 16,0 0 0-16,0 0 0 0,0 0 0 0,0 0 0 15,0 0 0-15,0 0 0 0,0 0 0 16,1-5 0-16,-1 5 8 0,0 0 37 0,0 0-1 15,0 0-1-15,0 0-3 0,0 0-8 0,0 0-6 16,0 0-5-16,0 0-2 0,0 0 3 0,0 0 4 16,0 0 2-16,0 0 4 0,0 0 8 0,0 0 6 15,0 0 8-15,0 0 3 0,0 0-4 16,0 0-5-16,0 0-9 0,0 0-11 0,0 0-8 16,0 0-9-16,0 0-5 0,0 0-6 0,0 0-4 15,0 0-3-15,0 0 0 0,0 0-1 16,0 0 1-16,0 0 1 0,0 0 0 0,0 0-1 15,0 0 0-15,0 0-1 0,0 0 0 0,0 0 1 16,0 0 4-16,0 0 1 0,0 0 2 0,0 0 1 16,0 0 1-16,0 0-1 0,0 0 0 0,0 0-1 15,0 0-1-15,0 0-4 0,0 0-3 16,0 0-5-16,0 0-3 0,0 0-7 0,0 0-5 16,0 0-4-16,0 0-3 0,0 0 0 15,0 0 3-15,0 0 4 0,0 0 2 0,0 0 4 16,-1 0-5-16,1 0-5 0,0 0-9 0,0 0-13 15,0 0-9-15,0 0-16 0,0 0-15 0,0 1 82 0,-2 2 12 16,2 1 0-16,-2 3 0 16,2 3 0-16,-1 2 0 0,-2 5 0 0,1 0 0 15,2 5 0-15,-2 0 4 0,-2 6-1 16,1 2 16-16,1 4-5 0,-2 1 2 16,-1 6 1-16,-1 0-17 0,2 3 0 0,-4 0 5 0,4 1 3 0,-3 0 9 15,-3 0 6-15,3 0-4 0,0 1-3 16,-2 0-6-16,0 1-7 0,1-3-2 0,1 0-1 15,2-1 0-15,-1 0 0 0,1 0 6 16,1 0-1-16,0 0 0 0,1 1 3 0,0-3 0 16,0-1 4-16,2-1-2 0,0-3 1 0,0 0-2 15,-1-2-1-15,-1-5 3 0,2 1 0 0,-1-2 0 16,1-2 0-16,1-6 3 0,0-1-2 0,-1 0 0 16,1-6-4-16,0 0-2 0,0-2 0 0,0-4 2 15,-1-1 2-15,2-1 2 0,-1-1 1 0,-1-4 5 16,1 4 2-16,-1-1 1 0,-1-1 6 0,2 0-4 15,-1 0-2-15,0 2-3 0,-1-1-6 0,2 0 2 16,-1 0-1-16,1 0 0 16,-1 0 1-16,1-1 0 0,0 2 3 0,0-2 1 15,0-1 3-15,0 1 2 0,0 0 1 16,0-1 1-16,0 0-4 0,0 0-3 0,0-1-1 0,0 0-4 16,0 0-4-16,0 0-21 0,0 0-60 0,0 0-95 15,0 0-129-15,0 0 7 0,1-1 289 0,0 1 0 0</inkml:trace>
  <inkml:trace contextRef="#ctx0" brushRef="#br0" timeOffset="392338.3853">23557 5765 0 0,'0'0'0'16,"0"0"0"-16,0 0 0 0,0 0 0 0,0 0 0 0,0 0 0 16,0 0 0-16,0 0 0 0,0 0 0 0,0 0 0 15,0 0 0-15,0 0 0 0,0 0 0 0,7 0 0 16,-3 8 0-16,2 3 0 0,-1 2 0 15,0 0 0-15,-1 1 0 0,2 2 0 0,0 1 0 0,3 1 0 16,-1 0 0-16,-2 0 0 0,3 0 0 16,0 0 0-16,1 1 0 0,2-3 0 0,0 1 0 15,1-3 0-15,0 0 0 0,1 0 0 16,1-3 0-16,-1-2 0 16,-1 0 0-16,-1-4 0 0,-2-1 0 0,1-1 0 15,-1-1 0-15,-1-2 0 0,3 0 0 16,-2-1 67-16,1-5 34 0,4 0-14 0,0-2-13 15,0-3-10-15,1 1-12 0,0-5-1 0,3-3-7 0,2-1-5 0,2-4-3 16,0-3-8-16,1-5-6 0,2 0-3 0,0-3 1 0,-1-1-5 16,4-2-13-16,-5 2-25 0,0-1-38 15,1 2-37-15,-5 2-45 0,0 3-50 16,-4 6-10-16,-4 5 203 0,-4 7 0 0</inkml:trace>
  <inkml:trace contextRef="#ctx0" brushRef="#br0" timeOffset="394920.0726">24306 5235 0 0,'0'0'0'0,"0"0"0"0,0 0 0 16,0 0 0-16,0 0 56 0,0 0 35 15,0 0-48-15,0 0-32 0,13-115-17 0,-7 106-4 0,1 2 6 16,3 1 7-16,-2 0 6 0,-1 3 10 15,-4-1 0-15,1 3 3 0,-3-1 8 0,1 2 7 16,-2 0 10-16,0 0 4 0,0 0-9 16,0 0-18-16,0 0-23 0,0 0-28 0,0 0-31 15,0 0-41-15,0 2-2 0,0 1 30 0,0 3 36 16,0 3 48-16,0 2 16 0,-3 3-5 0,0 2-5 16,0 2-2-16,-4 3-1 0,4 4 0 15,-6-1-2-15,2 5-1 0,3 0-2 0,-4 2-5 16,3-2-2-16,-1-1-3 0,1 2 1 15,0-2 0-15,1 0 3 0,2-3 0 0,-1-2-3 16,2-5 3-16,2-1-1 0,-1-4-1 0,0-4 4 16,0-2 0-16,0-1 3 0,0-3 4 15,0-2 10-15,1-1 26 0,1 0 30 16,-2 0 32-16,2 0 27 0,1 0 5 0,2-5-11 0,6-4-26 0,5-5-33 16,6-4-31-16,8-6-17 15,3-2-11-15,3-3-4 0,-3 3-2 0,1 1-2 0,0 1-4 16,-3 5 2-16,-1 2-6 0,0 0-1 0,-4 6-3 15,2 1-11-15,0 2-16 0,-2 1-29 16,-1 4-49-16,-4 2-83 0,0 1-115 0,-4 0-210 16,-7 0 439-16</inkml:trace>
  <inkml:trace contextRef="#ctx0" brushRef="#br0" timeOffset="396474.5811">21309 7262 0 0,'0'0'0'0,"0"0"0"16,0 0 0-16,0 0 0 0,0 0 0 16,0 0 0-16,0 0 0 0,0 0 0 0,0 0 0 15,0 0 0-15,0 0 0 0,0 0 0 0,2-98 56 16,-2 94 176-16,0 3-28 0,0 0-40 16,0 0-39-16,0 1-38 0,0 0-37 0,0 0-16 0,0 0-1 15,0 0 13-15,0 0 17 0,0 0 14 16,0-1 12-16,0 1 8 0,0 0 5 0,0-2 5 15,0 2 3-15,0-1-3 0,0-1-71 16,2-3-30-16,-2-1-29 0,1-1-19 0,1 0 52 16,-2 1 7-16,0 0 9 15,0 2 3-15,0 0 0 0,0 2 1 0,0 1-8 0,0 0-9 0,0 1-15 16,0 0-24-16,0 0-20 0,0 0-25 0,0 0-20 16,0 0-26-16,0 0-25 0,0 1-30 0,0 2 27 15,0 2 43-15,-2 4 49 0,2 4 56 16,-1 5 4-16,1 5-3 0,-2 3-3 0,0 6 0 15,1 6 1-15,-3 3 3 16,1 4 0-16,3 5 1 0,-2 1-4 0,2 3 0 0,0 4 1 16,0 1-2-16,1-1-1 15,0 3-1-15,-1-1 0 0,2-2 3 0,-2 1 2 16,1-2 1-16,1-2 5 0,-2 1 1 0,1-3 2 0,0-4-1 16,-1-3 0-16,1-4-3 0,-1-4 1 0,1-5-1 0,-1-3-4 15,1-4 2-15,-1-4 1 0,0-2 0 16,0-5 3-16,0-3-2 0,0-2 2 15,0-2 4-15,0-4 4 0,0 0 2 0,0-1 2 0,0 0 2 16,0-3 7-16,0 0 13 0,0 0 4 16,0 0 4-16,0 0-4 15,0 0-15-15,2 0-11 0,-2 0-15 0,0 0-27 16,1 0-37-16,-1 0-51 0,0-3-46 16,0 0-117-16,2-1-295 0,-2 1 174 0</inkml:trace>
  <inkml:trace contextRef="#ctx0" brushRef="#br0" timeOffset="396954.0494">21350 7202 0 0,'0'0'0'0,"0"0"0"0,0 0 0 0,0 0 58 16,0 0 126-16,0 0-4 0,0 0-48 0,0 0-20 15,0 0-35-15,0 0-31 0,0 0-30 16,0 0-33-16,0 0-10 0,0 0-3 0,-28-84 5 16,28 84 12-16,-2 0 8 15,1 0 7-15,0 0-2 0,0 0-6 0,1 0-6 0,-1 2-15 0,-2 0-20 16,1 2 38-16,-2 2 8 15,-3 4 16-15,-3 1 22 0,2 3-34 0,-4 4 0 16,-1 1-3-16,1 2-2 16,0 2 2-16,-2 1-2 0,3 3 2 0,-1 2 1 15,-2 1-3-15,0 1 2 0,1 4 0 0,-3-2 4 16,2 3 0-16,-1 0 0 0,1-1-2 0,2 3 1 16,1-4 2-16,2-2 1 0,2-2 5 0,2-1 0 0,0-5-1 15,3-1 5-15,0-5 3 0,1-4 3 16,1 1 6-16,0-1 2 0,1-3-4 0,-1 0 2 0,0-2-6 0,0-1-9 15,0-3-12-15,2-2-40 16,2 0-46-16,1-3-43 0,0 0-14 16,3-4-5-16,3-5-20 0,4-5-14 0,-1-2 182 0,7-6 0 15,-5 5 0-15,-6 4 0 0</inkml:trace>
  <inkml:trace contextRef="#ctx0" brushRef="#br0" timeOffset="397087.9877">21465 7266 0 0,'0'0'0'0,"0"0"0"0,0 0 0 0,0 0 0 15,0 0 12-15,0 0 15 0,0 0-15 0,0 0-15 16,116-69-2-16,-106 73-1 0,1 3-8 0,-1 2 0 16,-3 2 5-16,2 4 9 0,-1 3 0 0,1 2 5 15,-1 5 23-15,0 1 10 0,1 4 15 0,1 2 14 16,2 3 7-16,2 0-43 0,2 0-157 0,-2-9-44 16,-4-8 170-16</inkml:trace>
  <inkml:trace contextRef="#ctx0" brushRef="#br0" timeOffset="447926.419">21766 9535 0 0,'0'0'0'0,"0"0"0"0,0 0 0 16,0 0 0-16,0 0 0 0,0 0 132 0,0 0 28 16,0 0-8-16,0 0-4 0,0 0-7 0,0 0-2 15,0 0 4-15,-20-111-4 0,18 107-14 16,-1 1-18-16,1 0-20 0,0 2-5 0,0 0-6 16,1 0-16-16,0 1-21 0,1 0-26 15,0 0-28-15,0 0-15 0,0 0-6 0,0 0 0 0,0 0 5 16,-2 0 6-16,2 0 4 0,0 0 2 15,0 0-1-15,0 0-2 0,0 0-9 0,0 1-6 16,0 2 11-16,0 2 11 0,0 3 13 0,0 1 13 16,2 1-5-16,-2 3-3 0,0 3-1 15,0 2 0-15,1 2 0 0,0 3-3 0,0 1 0 16,0 4 1-16,2 4 0 0,-2 4 1 0,2 3 0 16,-1 5 1-16,-1 5-1 0,2 2 2 15,0 6-1-15,1-2 1 0,0 3-4 0,2-2-2 16,0 2 1-16,1-1-5 0,3-1 5 15,-2 3 0-15,0-1 1 0,0-2 5 0,-1-2-1 16,-1-2 0-16,-2-1 3 0,2-2-1 0,-2 0 1 16,3-1 0-16,-2 0-1 0,0-5 1 0,-2-3-2 15,1-3 1-15,-2-1-2 0,0-2-2 0,1-1 0 16,-2 0 2-16,2-2-1 0,-3 0 5 0,0-3 0 16,3-1 3-16,-3-3 3 0,0-1-4 15,0-5 4-15,1 0 1 0,-1-6 0 0,0-1 2 16,0-4-2-16,0-1 0 0,0-4-1 15,0 0 0-15,0-2-2 0,-1 1-6 0,0-1-9 16,-1 0-14-16,1 0-25 0,-1 0-52 16,-2-1-69-16,2-3-73 0,-3-2-122 0,2 1-311 0,0 2 628 0</inkml:trace>
  <inkml:trace contextRef="#ctx0" brushRef="#br0" timeOffset="448534.2619">21751 9597 0 0,'0'0'0'0,"0"0"0"0,0 0 0 0,0 0 0 16,0 0 134-16,0 0-35 0,0 0-42 0,0 0-8 15,0 0 14-15,0 0 20 0,0 0 30 16,0 0 18-16,0 0 10 0,0 0 5 0,15-92-8 16,-15 92-4-16,0 0-16 0,0 0-22 15,0 0-24-15,0 0-28 0,-1 0-20 0,0 0-22 0,1 0-18 16,-1 2-21-16,-1 1-14 0,-1 1 10 0,1 3 11 16,-5 4 18-16,2 2 15 0,-3 5-5 0,-1 4 1 15,0 1 0-15,0 2 0 16,-1 2 2-16,0 0 0 0,0 3 2 15,0-2 0-15,-1 5-2 0,-1-1 1 0,2-2-3 16,-3 4 4-16,2-1 0 0,-4 0 1 0,3-2 2 16,-2-2-5-16,-1 1 2 0,2-2 1 0,0 1 0 15,0-1 2-15,3-1-2 0,0-2-1 0,0-2 1 16,4-1 1-16,-4-1 5 0,2-2-1 0,4 0 1 0,-2-3-1 16,0-3-7-16,1 0-2 15,3-3-9-15,1-5-10 0,1 0-21 0,0-4-24 0,0-1-17 16,0 0-16-16,0 0 6 0,1-3 11 0,3-2-13 15,4-6-70-15,1-3-181 0,0 1-130 16,-4 4 474-16</inkml:trace>
  <inkml:trace contextRef="#ctx0" brushRef="#br0" timeOffset="448801.2491">21794 9625 209 0,'0'0'104'0,"0"0"5"16,0 0-12-16,0 0-52 0,0 0-55 0,0 0-16 15,0 0 9-15,0 0 39 0,0 0 27 16,0 0 8-16,0 0-5 0,0 0-7 0,0 0-2 16,0 0-14-16,71 87-8 0,-58-67-6 0,0-1-4 15,1 1-4-15,1-1 2 0,-1 1-2 16,4-1 3-16,-2-3 5 0,3 2 5 0,1-2 1 16,-2-1-2-16,2-1-4 0,3-1 1 15,-5-3 3-15,3-1 4 16,-1 0 4-16,-1-2 1 0,1 0 5 0,0-1 0 15,-2-1 0-15,1-1-4 0,-1 1-14 16,-1-2-17-16,0 1-38 0,1-1-72 16,-1-1-126-16,-5 1-209 0,-5-1 52 0</inkml:trace>
  <inkml:trace contextRef="#ctx0" brushRef="#br0" timeOffset="451733.4889">22887 10373 0 0,'0'0'0'0,"0"0"0"0,0 0 0 0,0 0 0 0,0 0 0 16,0 0 119-16,0 0-8 0,0 0-58 0,0 0-14 15,-41-117 2-15,37 113 11 0,-1 1 0 16,2 1-4-16,-3 1-3 0,3 1-18 0,-4-2-7 15,4 2-9-15,-4 0-17 0,1 0-12 0,-1 0-9 16,-2 3-3-16,0 3 0 0,-2 1 4 0,0 4 8 16,1 1 3-16,-2 3 3 0,0 1 2 0,1 4 1 15,-1 1-1-15,2 3 9 16,-3 0-5-16,5 1 4 0,-4 0-2 0,2-2-6 16,5 0 6-16,-2-3-1 0,4-2 2 0,0 0 4 15,0-3-2-15,3-2-1 16,-1 0 2-16,1-4 4 0,0 1 2 0,0-3 3 15,0-1 0-15,0-3 13 0,0-2 30 0,0-1 48 0,0 0 54 16,0 0 36-16,0 0 3 0,0-2-53 0,1-3-59 0,2-3-55 16,0-1-35-16,0-3 2 15,2-4 3-15,0 0 2 16,1 0-3-16,0-3 0 0,2 3-1 0,-4 2 1 0,2 2 4 0,-2 3 1 16,0 2 1-16,-1 4-5 0,-3 0-17 0,0 3-22 15,0 0-32-15,0 0-35 0,0 0-19 0,0 0-14 0,0 0 23 16,1 0 37-16,0 2 32 0,1 0 40 15,0 3 15-15,1 1 5 0,-2 1-2 0,1 2 0 16,1-2-3-16,2 2-4 0,-3 0 7 16,6-2 1-16,-2-1 1 0,0 1 3 0,2-1-2 15,-3-3 4-15,2 1 6 0,1-3 3 16,-3-1 6-16,1 0 1 16,-1 0-3-16,2-2-18 0,1-3-16 0,-2-3-9 0,3-3-13 15,-1-1-2-15,4-2-16 0,-1-2-21 0,4-2-26 0,-3-2-37 16,7-1-21-16,0-2-25 0,-2 0 177 0,3-1 0 15,-1 1 0-15,-1 0 0 0,1 4 0 0,0-1 0 16,-3 3 0-16,-1 0 0 0,-2 3 0 0,1 0 0 16,-2 2 0-16,-1 0 0 0,-4 4 0 0,1 0 0 15,-1-1 0-15,-1 4 0 0,-2-1 0 16,0 1 0-16,0 1 0 0,-2 0 0 0,2 1 0 16,-2 0 0-16,0 2 0 0,0 0 0 0,-2 1 0 15,0 0 0-15,0 0 0 0,0 0 0 16,0 0 0-16,0 0 0 15,0 0 0-15,0 1 0 0,-2 0 0 0,0 3 0 0,0-1 0 16,-2 4 0-16,0 2 0 0,-1-1 0 16,1 2 17-16,-2 0 30 0,1 0-3 0,-1 1-4 15,1 0-2-15,-1 2 1 0,1-2-5 0,-2 1-3 0,1 2-8 16,2-1-7-16,-3 1-6 0,2-1 1 0,0 2-4 16,3 0 0-16,-2 1 1 0,0 0-2 15,3 2-1-15,1-1 0 0,0-1 2 16,0-1 2-16,0-1 4 0,0-1 3 0,3-2 6 0,3-2 5 15,-3 0-4-15,2 1-1 0,0-4-2 0,1 1-4 0,-2-2 12 16,4 0 5-16,-2-2 6 0,0 0 4 16,2-1-4-16,2-1 0 0,-2-1-1 0,3 0-4 15,-1 0-8-15,2-3-30 0,0-3-49 0,3-1-60 16,-2-1-69-16,0-3-97 0,2-2 28 0,-5 3 251 16,-1 2 0-16</inkml:trace>
  <inkml:trace contextRef="#ctx0" brushRef="#br0" timeOffset="451985.7812">23436 10139 0 0,'0'0'0'0,"0"0"0"0,0 0 0 0,0 0 0 16,0 0 0-16,0 0 0 0,0 0 0 0,0 0 0 15,0 0 0-15,0 0 0 0,0 0 0 0,0 0 0 16,0 0 0-16,0 0 0 0,-71 118 0 15,63-102 0-15,0-1 0 0,3 1 0 0,0-1 0 16,1 1 0-16,2-2 0 0,-1-2 0 16,3 0 0-16,-1 0 0 0,1-1 0 0,0-2 0 15,0-1 0-15,0-1 0 0,4 1 0 16,-1-3 0-16,2 1 0 0,2-3 0 0,-1 1 0 0,4-3 0 16,0-1 0-16,-1 0 0 0,-3 0 0 0</inkml:trace>
  <inkml:trace contextRef="#ctx0" brushRef="#br0" timeOffset="453314.3176">23604 10175 0 0,'0'0'0'0,"0"0"0"0,0 0 0 0,0 0 0 16,0 0 0-16,0 0 0 0,0 0 0 0,0 0 0 15,0 0 0-15,0 0 0 0,0 0 0 0,0 0 0 16,0 0 0-16,0 0 0 0,-27 118 0 15,27-112 0-15,0 1 0 0,1-1 0 0,0-1 0 16,2-1 0-16,1 1 0 0,-2-2 0 16,2-1 0-16,0 1 0 0,-1-2 87 0,3-1 25 15,-1 0 2-15,2 0 5 0,-1-2 3 0,0-3 1 16,3 0-16-16,-3-4-27 0,1 0-31 0,1 0-34 16,-1-4-18-16,-1 2-19 0,1-3-6 0,-2 2-6 15,0 0 4-15,-1 1 12 16,-1 0 8-16,0 0 10 0,-2 4 1 15,1 2 1-15,0 1-5 0,-2 3-26 0,1 1-41 0,-1 0-56 16,0 0-19-16,1 0 22 0,2 2 38 16,-2 2 53-16,1 2 21 0,1 2 3 0,1 1 8 0,-2 2 4 15,6 0 2-15,-5 1 2 0,5 2-5 0,-2-1 2 16,0 0 0-16,4-1 4 0,1 0 10 0,-1-3 11 16,3-1 16-16,-3 0 6 0,0-2 3 15,0 0-3-15,-3-1-6 0,1-3-1 0,-2 1 4 16,0-3 7-16,-1 0 19 0,-1 0 18 0,1-1 15 0,0-3 0 15,0-3-15-15,1-3-23 16,0 0-22-16,2-3-13 0,-2 0-12 16,3 0-5-16,-5-1-15 0,1-1-15 0,-1-3-12 0,2 3-10 15,-4-3 0-15,2 1 6 0,-2 2 6 16,2 0 11-16,-3 4 7 0,-1 1-2 0,1 4 0 16,-1 2-5-16,0 3-4 0,0-1-16 15,0 2-40-15,0 0-66 0,0 0-62 0,0 0 11 0,0 2 36 16,0 3 61-16,0 4 62 0,0 0 7 15,0 1 6-15,0 2 6 0,1-1 0 0,3 1 4 0,1-3 3 16,2-1 8-16,0-1 8 16,1-3 7-16,1 0 6 15,0-3 4-15,2 1 7 0,-1-2 6 0,1 0 4 0,5 0 10 0,-3-3 0 16,5-2-3-16,-2-3-1 0,4-1-12 0,-2-1-4 0,1-1-12 16,-3 1-15-16,-2-2-13 0,1 1-18 15,-2 1-8-15,-1-1-5 0,-1 1 1 16,-5 1 14-16,0 0 15 0,0 0 16 0,-4 2 7 0,0 1 6 15,-2 1 3-15,0 2-5 0,0-1 0 0,-2 2-10 16,0 1-10-16,-1 0-11 0,-1 1-24 0,1 0-20 16,-1 0-18-16,0 0-7 0,-3 2 10 15,3 2 15-15,-1 1 15 0,1 1 9 0,2-1 6 16,-1 1 5-16,0 0 3 16,3-1 5-16,0 1 4 0,2-2 3 0,-2 1 4 0,0-1 4 15,0-1 3-15,0 0 2 0,1-1-1 0,2 0 1 0,-1 0 0 16,-1-1 1-16,2 0 4 0,0-1-1 15,-1 1-2-15,0-1-8 0,2 1-9 0,-1-1-5 16,-1 1-8-16,0 2 1 0,2-2-4 16,0 1-7-16,0-1 1 0,0 2 0 0,0-1 4 15,2 2 5-15,-3-2 7 0,2 0 5 0,0 0 8 16,2-2 17-16,-1 0 18 0,2 0 28 0,1 0 14 16,1-4 2-16,3-3 15 0,2-1-16 0,0-2-16 15,2 1-8-15,0-5-31 0,2-2-4 16,-3 0 3-16,3 0-4 0,-3-2-6 0,0 0-8 15,2-1-12-15,-3-2-17 0,0-1-13 16,-2-2-22-16,-3-1-23 0,0-3-17 0,-2-2-24 16,-5-1-31-16,2 0 6 0,-5 0 22 0,0 1 124 15,-1-1 0-15,-3 3 0 0,-1 3 0 0,-4 3 0 16,0 2 75-16,0 4 6 0,-3 3-11 0,0 2-13 16,1 4-12-16,-2 3-2 0,3 2 10 0,-2 2-26 15,2 0-37-15,0 7-22 16,-3 5-24-16,0 4 14 0,-1 5 31 0,2 3 7 15,1 4 10-15,-1 1 2 0,2 1-1 0,3 2 2 0,2-3 1 16,3 3 4-16,2-3 3 0,2 2 1 16,2-4 6-16,4-1 3 0,2-2 2 0,2-5 6 0,0 2-3 15,4-2-1-15,2-1 5 0,0-1 0 16,0-5 2-16,3 1-4 0,0-2 3 16,-2-4 3-16,1-2 3 0,-4-2 6 15,-1-2 4-15,-3-1 5 0,1-2 12 0,-2-4 10 0,-1-2 3 16,-3-1-4-16,2-2-5 0,-1-2-8 0,-3-3-8 15,0-1-15-15,-3-2-22 0,-2-2-23 0,0-3-15 16,0-4-1-16,0 1 1 0,-3-1 8 0,-4 1 5 16,3 6 4-16,-2 2 9 0,-3 6 10 15,5 6-2-15,-3 3-5 0,5 1-28 0,0 3-59 16,0 0-22-16,-1 7-5 0,2 5 20 0,-1 4 49 16,-2 6 23-16,1 3 9 0,3 3 1 15,0 2 2-15,2-2-1 0,3 2 3 0,1-3 4 16,5-1 0-16,-1 0 5 0,3-4 2 0,3-2 1 15,0-3 5-15,2-3-3 0,-4-4 1 16,4-2-1-16,-3-2-4 0,0-3-3 0,-4-2-11 16,1-1-20-16,-2 0-25 0,0-4-41 15,0-3-55-15,0-4-65 0,-3 0-129 0,-3 1-135 0,-1 3 470 0</inkml:trace>
  <inkml:trace contextRef="#ctx0" brushRef="#br0" timeOffset="453538.9381">24388 9848 0 0,'0'0'0'0,"0"0"0"0,0 0 0 0,0 0 6 15,0 0 243-15,0 0-4 0,0 0-24 16,0 0-46-16,0 0-77 0,0 0-50 0,0 0-26 0,0 0-10 16,0 0 1-16,0 0 8 0,37-75-1 15,-1 53-3-15,6 2-7 0,2 1-6 16,1 0-4-16,-1 1-21 0,4 1-41 0,-2 3-63 15,1-1-75-15,-4 1-96 0,1 6-118 0,-13 0 371 16,-13 3 43-16</inkml:trace>
  <inkml:trace contextRef="#ctx0" brushRef="#br0" timeOffset="454210.2642">22950 11623 1057 0,'0'0'21'15,"0"0"4"-15,0 0 12 0,0 0-1 0,0 0 8 16,0 0 14-16,0 0 15 0,0 0 15 0,0 0-6 0,0 0-16 15,0 0-20-15,0 0-9 0,0 0 1 0,95-120 4 16,-59 90-3-16,4-2 0 0,1-5-4 16,8-3-10-16,2-5-5 0,7 0-7 15,5-3-7-15,1 2 1 0,7 1-3 16,0 1 1-16,1 1 3 0,0 5-2 16,1 1-2-16,-7 5 0 0,-4 2-1 0,-2 4-1 0,-8 8 1 15,-7 2-3-15,-4 3-4 0,-7 5-3 0,-5 2-10 16,-8 4-16-16,-3 3-31 0,-4-1-39 0,-3 1-43 15,-6 5-33-15,-3 3 0 0,-2 5 8 0,-12 2 18 16,-5 6 11-16,-8 6-20 0,-9 5-21 0,-3 2-16 16,-7 4-12-16,-6 3 191 0,-1 0 20 15,0 2 0-15,-1-2 0 0,-1-5 0 0,3-1 0 0,0-3 0 16,6-5 0-16,2-1 0 0,6-4 0 16,2-2 0-16,4-4 0 0,7-3 107 0,5-3 57 15,3-4-17-15,6-1-26 0,5-2-7 16,1-2 1-16,3-2 13 0,0 0 28 0,1 0 33 15,3 0 13-15,5-3-17 0,2-6-29 0,9-3-41 16,6-8-26-16,10-7-12 16,9-8-13-16,6-3-14 0,8-6-16 15,6 0-8-15,0 2-10 0,7 1-7 0,-2 4-2 0,-1 5-4 0,0 6-18 16,-6 7-86-16,-1 6-155 0,-14 5-270 0,-17 4-850 16</inkml:trace>
  <inkml:trace contextRef="#ctx0" brushRef="#br0" timeOffset="466842.7607">6176 1788 0 0,'0'0'0'15,"0"0"0"-15,0 0 0 0,19-121 0 16,-16 92 0-16,4 1 0 0,-3 3 0 0,-1-1 0 16,1 4 0-16,-2 0 0 0,-1 2 0 0,1 2 0 15,-2 1 0-15,-2 1 35 0,2 3 64 0,0 2 11 16,-2 3 5-16,0-1-5 0,-3 3-21 0,3 3-38 15,-3-1-37-15,0 2-31 0,2 1-31 16,-3-1-46-16,-2 2-39 0,-5 0-13 0,1 4 0 0,-7 3 107 16,-2 4 39-16,-5 0 0 0,-4 2 0 15,0 5 0-15,-4-1 0 16,-3 3 0-16,-2 1 0 0,-2 0 0 0,-5 3 0 16,4 2 0-16,0 0 0 0,-5 3 0 0,5-2 0 0,1 5 0 15,-2-3 0-15,2 3 0 0,-4 2 0 16,2 1 0-16,1 3 0 0,-2 1 0 15,-1 4 0-15,3 2 0 0,1 1 0 16,0 5 0-16,-1 2 0 0,2 4 0 0,1 2 0 0,0 2 0 16,4 3 0-16,-1 2 0 0,5-1 0 0,1 1 0 0,3 0 0 15,2 2 0-15,0 5 0 0,-1 3 0 0,5 2 0 16,0 2 0-16,1 0 0 0,1 2 0 0,4 1 0 16,-1-3 0-16,7 3 0 15,2 0 0-15,2 1 0 0,2 2 0 0,3 1 0 0,2-1 0 16,6-2 0-16,3-2 0 0,6-6 0 0,5-2 0 15,3-6 0-15,6-3 0 16,6-7 0-16,4-2 0 0,6-8 0 0,8-2 0 16,5-6 30-16,4-5 94 0,8-1-2 0,8-6-15 15,3-5-19-15,7-1-16 0,5-5-13 0,3-3-1 16,9-3-3-16,3-3-2 0,3-4-3 0,2 0-6 16,-2-2-12-16,-1-1 1 0,-3-3-4 15,0-5-2-15,-3-2 8 0,-2-6-3 16,0-6 1-16,-4-4 3 0,-4-7-6 0,-3-5 5 0,-3-5 0 0,-3-4 2 15,-3-2 7-15,-4-4-2 0,-3-5 6 0,-4-1 1 16,-7-4 6-16,-4 1 8 0,-4-4 5 16,0-4 3-16,-7-6-5 0,-6-3-2 0,-1-6-7 0,-5-4-6 15,-4-4-3-15,-6-2-9 0,-5-2-6 16,-6-2 1-16,-3-2-2 0,-10 1 8 16,-5 0 0-16,-8 8-3 0,-12 3 1 0,-8 8 2 15,-7 5 0-15,-10 5-4 0,-9 6-8 0,-7 3-13 16,-10 5-10-16,-8 3-6 0,-11 4-2 0,-10 7-6 15,-9 7-2-15,-8 4-1 0,-10 11-3 0,-8 6-6 16,-7 8 1-16,-3 5-1 0,-5 10 1 16,-3 9 5-16,-1 7 0 0,-2 10-2 0,4 10-3 0,0 8-12 15,6 10-27-15,4 5-34 0,7 6-48 16,7 7-73-16,8 2-65 0,14 6-84 0,8 4-108 16,32-21-94-16,26-25 543 0</inkml:trace>
  <inkml:trace contextRef="#ctx0" brushRef="#br0" timeOffset="468153.5289">19810 1894 0 0,'0'0'0'0,"0"0"0"0,0 0 0 0,0 0 0 16,39-129 0-16,-32 113 0 0,-4 6 0 15,3-1 0-15,-3 4 0 0,-2 1 0 0,3 1 0 16,-4 3 0-16,0 1 32 0,0 1 85 16,0-1 25-16,0 1-113 0,-5-3-35 0,-3 1-69 15,1-1-59-15,-7-1 72 0,1 1 19 0,-6-1 43 16,0 1 0-16,-3 0 0 0,-2 2 0 0,-3 1 0 15,-1 0 0-15,2 0 0 0,-5 0 0 32,-5 5 0-32,1 1 0 0,-4 3 0 15,-2 3 0-15,-6 1 0 0,3 3 22 0,-5 3 11 0,4 1-4 16,-6 5 7-16,-3 0-3 0,4 3-1 16,-1 2-3-16,4 2-11 0,0 2-8 0,3 6 0 0,-1-1-2 15,5 5 1-15,1 4-2 0,2 3-4 0,3 3-2 0,-1 1-4 16,6 1 5-16,6 2-1 0,1-1-3 0,2 3 6 15,2-2-1-15,0-2 0 0,5 2-1 0,0-2-3 0,2 1-3 0,0 1-4 16,3 0 5-16,1 2 0 0,5-1-5 16,2 1 4-16,1 1 0 0,5-1 1 0,6 0 18 15,4-5-3-15,7-2-1 0,1-4 1 0,7-2-10 16,8-6 18-16,4-2 15 0,8-4 12 0,8-4 14 16,9-7 6-16,6-6 6 0,11-7 10 15,13-9 4-15,12-2-2 0,5-13-9 0,7-6-14 16,8-8-8-16,-4-5-12 0,4-4-12 0,-3-2-11 15,-8-3-9-15,-2-3-5 0,-14-2 5 0,-10-2 4 16,-5-3 6-16,-9-2 8 16,-6-4 12-16,-8-2 15 0,-4-3 19 0,-7-1 23 0,-8-2 18 15,-7-1 9-15,-5 0 0 0,-7-2-21 0,-4 0-12 16,-6 0-9-16,-7-1-5 0,-7 1 9 0,-4 5-6 16,-12 3-8-16,-14 8-18 0,-9 3-20 15,-13 5-22-15,-14 7-25 0,-17 7-20 0,-18 11-23 0,-22 8-12 16,-15 10-18-16,-19 10-25 0,-18 16-55 15,-10 12-128-15,-9 13-151 0,46-8-325 0,46-12 260 16</inkml:trace>
  <inkml:trace contextRef="#ctx0" brushRef="#br0" timeOffset="469587.6889">16507 12975 0 0,'0'0'0'0,"0"0"0"16,0 0 0-16,-124-2 0 0,98 2 0 16,6 2 0-16,1 1 0 0,2-1 0 0,5 1 0 15,0-1 0-15,1 0 0 0,5 0 0 0,-1-1 0 16,4 0 0-16,0 1 0 0,2-2 0 15,1 0 0-15,0 1 0 0,0-1 0 0,0 0 0 16,-1 0 0-16,1 1 0 0,0-1 0 0,0 1 0 16,0 0 0-16,0 2 0 0,0 0 0 0,0 2 0 15,0-1 0-15,1 3 0 0,2-1 0 0,0 2 0 16,4 0 0-16,0 1 0 0,1 0 0 0,3 1 0 16,1-1 0-16,3-1 0 0,5 2 0 15,4-3 0-15,4 0 0 16,6-2 0-16,7-2 34 0,4-3 63 15,7 0-4-15,9-2 15 0,5-5-2 0,9-2-8 0,11-4-7 16,10-2-17-16,8-1-10 0,11-2-9 0,7-1-16 0,7 1-12 16,7-3-10-16,8-1 2 0,2 0-1 0,12-2 3 15,6-3-1-15,1 0-3 0,7-3 1 0,-1 3 1 16,0-2 2-16,-3 1-1 0,4 3 5 16,-7 0 6-16,3 2 4 15,-5-1 11-15,-3 2 4 0,-3 1 4 0,-2 0 1 0,-4 2-2 0,-2-2-2 16,-6 1 2-16,-3 3 1 0,-5-3 6 15,-4 2 2-15,-7-2-4 0,-2 1-1 0,-2 1-6 16,-7-1 0-16,-1 0 0 0,-1 3-3 0,-7-3-2 16,-3 3-8-16,1-1-8 0,-5 4-2 0,0-1-3 15,0 1-4-15,-2 2-1 0,1-1-2 0,-3 2-4 16,1-3 0-16,-5 3-1 0,5-2-3 16,-2 2-1-16,0 0 1 0,-2-1-3 0,-3 1-1 0,-3-2 0 15,-1 3-5-15,-5-2 3 16,-2 1-3-16,2-2 2 0,-4 1 4 0,0 0-3 0,-3 0 3 15,-2-1-2-15,-3 2 1 0,0-4 2 0,-4 0-3 16,-1 0-1-16,0-1-2 0,-2 3 1 16,-3-4 1-16,0 3 4 0,-4-1-2 0,-1 1-1 15,-1 2 2-15,-6-1-3 0,-4 4 0 16,-3-1 0-16,-5 2-3 0,-2 0 3 0,-3 3 1 16,-5-2-1-16,-3 1 5 0,-5 0-1 0,-2 1 1 15,-3 1 1-15,0 2-2 0,-5 0 2 0,0-1-1 16,-2 2 1-16,-2 0 1 0,0 0 4 0,0 0 0 15,0 0 0-15,0 0 3 0,0 0-4 0,0 0 0 16,0 0 1-16,0 0-4 16,0 0-2-16,0 0-2 0,0 0-5 0,0 0 1 0,0 0-2 15,0 0 1-15,0 0 1 0,0 0-1 16,0 0 0-16,0 0 0 0,0 0 1 0,0 0 0 16,0 0 2-16,0 0 1 0,0-1 0 0,0 1 3 15,0 0-2-15,0 0-1 0,0 0-1 0,0 0-6 16,0 0 0-16,0 0 0 0,0 0-5 15,0 0 5-15,0 0-6 0,0 0-5 16,0-1-8-16,0 1-19 0,-1 0-22 16,1-1-36-16,-1 1-52 0,0 0-76 0,-1 0-42 15,-1 3-1-15,0 4-27 0,-6 3-40 0,-1 5-106 16,0-2-69 0,1-2 510-16</inkml:trace>
  <inkml:trace contextRef="#ctx0" brushRef="#br0" timeOffset="472056.0804">1011 2434 0 0,'0'0'0'0,"0"0"0"0,0 0 0 0,0 0 0 16,0 0 0-16,0 0 0 0,0 0 0 0,0 0 0 15,0 0 0-15,0 0 0 0,0 0 0 0,-40-63 101 16,40 61-12-16,-2-1-9 0,2 1-2 16,0 0 8-16,-1 0 16 0,1 2 2 0,0 0-13 15,0 0-15-15,0 0-24 0,0 0-15 0,-1 0-4 16,1 0-9-16,0 0-7 0,0 0-16 15,-2 0-21-15,2 2-15 0,0-1-22 0,0 1-43 0,0 2-23 16,2 4 70-16,-2 6 75 0,6 5 74 0,0 8 64 16,3 6-37-16,3 5-40 15,3 3-17-15,0 4-28 0,2 5-18 16,4 0-8-16,2 4-4 0,2-1 1 16,0 1-4-16,3-3 0 0,2 0 0 15,-3-3-3-15,2-2 3 0,0 1-1 0,1-2 1 0,0-2 0 0,1-4 3 16,-3-3 1-16,-6-6-6 0,1-5 2 0,-6-6-2 15,-2-1 0-15,-1-4 5 0,-6-3 0 0,-4-3-2 16,0-5 28-16,-2-1 50 0,-2-2 59 0,0 0 58 16,0 0 35-16,0 0-45 0,-6-7-89 0,-4-6-75 15,-4-7-69-15,-8-4-9 0,-3-5 25 0,-2-8 16 16,-6-7-3-16,0-6-6 0,-1-5-8 0,-3-7-9 16,2-5-1-16,-2-3 3 0,-2-5-4 0,2-3-5 15,-2-2-6-15,2-4 3 0,3 1 16 0,2-2 18 16,2 5 16-16,4 5 6 15,7 5-1-15,3 5 3 16,7 8 0-16,3 6-11 0,6 5-11 0,0 7-16 0,6 7-9 16,3 3-4-16,4 5 2 0,1 8-4 0,5 2-10 0,0 4-4 0,2 4-14 15,-1 4 10-15,6 2 2 0,-1 2 8 16,1 11 18-16,-1 4 6 0,2 6 29 16,-4 6 14-16,0 8 14 0,-2 6 13 15,-4 6-12-15,-3 2-8 0,-4 5-7 0,-1 5-7 0,-1-1 7 16,-6 2 0-16,3 1-6 0,-3-4-9 0,-1-4-15 15,1-6-21-15,-1-3-19 0,2-3-39 0,0-5-49 16,-1-4-58-16,3-4-65 0,-1-5-67 16,0-6-66-16,1-6 396 15,-2-6 0-15</inkml:trace>
  <inkml:trace contextRef="#ctx0" brushRef="#br0" timeOffset="473666.4189">1433 2521 1354 0,'0'0'-16'16,"0"0"-133"-16,0 0-88 0,0 0-79 0,0 0 64 16,0 0 121-16,0 0 111 0,0 0 109 0,0 0-3 15,0 0-5-15,0 0-13 0,0 0-9 16,144-83-9-16,-114 55-15 0,2-1-11 0,0-2-11 15,-3 1-6-15,-1 3 0 0,-5 1-1 0,-4 3 5 16,-5 5 6-16,-4 2 9 0,-3 2 18 0,-3 5 59 16,-1 3 60-16,-3 2 57 0,0 4 18 15,0 0-40-15,0 0-55 0,0 0-56 0,-3 0-33 0,0 3-24 16,0 0-101-16,-6 4-21 0,-2 5-18 16,0 3-3-16,-7 6 83 0,1 5 9 15,1 3 12-15,1 2 0 0,3 2-3 0,4 2-2 16,3 1-2-16,2 2 3 0,1-2-1 0,2 0-1 15,5-3-2-15,5-2-2 0,1-1 3 0,7-3 1 0,3-3 1 16,0-2-6-16,3-4 6 16,3-4-1-16,4-3 12 0,1-2 8 0,2-4 3 0,1-5 5 15,0 0 0-15,-1-3 2 16,-2-8-3-16,-1-2-8 0,-3-5-9 0,-3-3-3 0,1-2 6 16,-5-6 10-16,-2-5 8 0,-3-2-2 0,0-5-2 15,-4-3-6-15,-2-2-3 0,-3-5-6 16,-3-1-7-16,-2-1-4 0,-2 1-2 15,0 4 8-15,0 3 11 0,0 7 7 0,0 7 14 0,-1 7 5 16,0 7 12-16,0 7 15 0,1 4-6 0,0 4-35 16,0 2-69-16,0 0-77 0,0 0-53 15,0 5 41-15,0 6 58 0,2 1 55 0,7 6 48 0,-2 4-11 16,0 2-8-16,4 5 7 0,3-1 0 16,-2-2-2-16,7-2-4 0,0-5-9 15,0-3-4-15,2-5-4 0,-1-3-5 0,-4-3 2 0,2-2 3 16,-4-2 2-16,-4-1 5 15,-2 0 3-15,-2 0 15 0,-4 0 60 0,-1 0 77 0,-1-1 65 0,-1-4-102 16,-6-3-84-16,1-4-78 31,-9-3-65-31,2-1 90 0,-7-1 29 0,-2-1 2 0,-1 4-1 0,-2-1-4 0,1 1 3 16,-2 0 3-16,2 0 5 0,1 3 7 0,-1 0 1 0,4 1 8 16,3 0 8-16,1 1 13 0,4 0 8 15,1-2-10-15,3 2-19 0,0 1-20 0,6-4-30 16,2 0-13-16,0-2-6 0,1-2-7 0,4 2 9 15,4-4 5-15,0 0 6 16,5-1 4-16,-2-1 1 0,4 0 0 0,-1 2-1 0,1 1 6 0,-1 0 2 0,3 3-4 16,0 3-2-16,-3 2-13 0,3 3 1 15,-3 3 6-15,5 3 8 0,-1 0 10 0,2 6 14 16,5 6 10-16,-3 3 3 16,0 5 1-16,3 4 3 0,-1 6 7 0,3 5 7 0,-1 4 1 15,-1 5-1-15,4 6-15 0,-1 6-1 0,2 1 3 16,1 3-5-16,1 5 6 0,1 0 3 15,-2-1-3-15,2-2-1 0,1-5-5 0,-4-4-6 16,0-6-5-16,-3-5 4 0,-4-3 0 0,-4-3 3 16,-1-3 1-16,-4-3 1 0,-1-6-4 0,-3-3-3 15,-1-5 3-15,-5-3-2 0,1-4 6 16,-4-4 40-16,-2-3 62 0,0-1 67 0,0-1 67 16,-3 0-63-16,-5-4-66 0,-4-4-76 15,-5-5-80-15,-3-4 14 0,-2-8-5 0,0-4-5 0,-6-6 6 16,-2-6 0-16,-1-6 1 0,-2-8-3 15,-4-6-4-15,-1-5-1 0,2-7 7 0,-3-3 8 0,1 0 8 16,4-2 5-16,-2 3 11 0,3 5-2 16,7 2-2-16,1 6 7 0,6 5-4 0,4 9 6 15,0 6 2-15,7 7-2 0,2 7 3 16,1 6 5-16,5 6-7 0,0 4-27 0,5 5-31 16,5 0-15-16,1 1-9 0,9 4 7 15,2 3 12-15,3 0-6 0,2 10 7 0,2 3 23 16,2 7 13-16,-1 2 17 0,0 3 2 0,0 3-1 15,-5 2-4-15,0 4 0 0,-4 0 7 16,-4 1 2-16,-1 0 2 0,-2 0-4 0,-3-2-2 0,1 1-10 0,-4-2 2 16,-3 1 2-16,4-2 3 15,-7 0 10-15,2-1-3 0,-2-3-1 0,0-1 1 16,0-1-6-16,2-5 3 0,-2-2-1 0,0-5-3 16,-1-5 1-16,2-4-3 0,-1-3 10 0,-2-1 24 15,1-1 32-15,-1 0 24 0,1-1 18 0,-1-5-47 16,1-6-44-16,-1-11-50 0,2-6-43 0,-2-11 2 15,0-7-9-15,0-7-4 0,0-5-18 16,0-4-22-16,-7-4-5 16,-4-1 11-16,1-4 26 0,-5-3 35 0,-3 1 23 0,-1 2 16 0,-2 3 25 15,0 4 31-15,1 8 57 0,1 11 47 0,6 10 9 16,-1 9 11-16,4 4-25 0,-1 2-42 16,-3 1-6-16,4 2-12 0,1 1-15 15,0 2 8-15,3 2-34 0,-2 4-79 0,5 3-99 0,-1 2-127 16,4 4 33-16,0 1 67 0,2 9 97 0,3 9 117 0,6 12-23 15,3 11-3-15,1 9-5 16,-1 3 11-16,1 3 5 0,-2 2-4 16,3 3 6-16,-1 1-14 0,4 0 3 0,2-3-1 0,5-4-6 0,0-6 1 15,5-7-5-15,2-9-5 16,2-5-4-16,-4-7 8 0,3-3-8 16,1-5 0-16,-2-6 0 0,3-5 0 15,-4-3 18-15,-1-6 14 0,-2-8 11 0,-5-4 10 0,-2-5 3 0,-1-7 4 16,-2-4-4-16,0-8-11 0,-6-4-10 0,2-7-7 15,-6-3-8-15,-4-5-10 0,-3-3-12 16,-3-2-20-16,0 8-11 0,-4 5 7 0,-4 9 29 16,-1 8 30-16,0-1 47 0,-6 2 25 15,4 3 23-15,-6 1 6 0,4 6-30 0,-5 6-37 16,1 7-66-16,2 8-40 0,0 5-13 0,-4 13 4 0,0 16 29 16,0 17 9-16,0 17 16 0,7 5 0 0,5 2-6 15,8-3 8-15,9-5-6 0,4-3 5 16,8-5-4-16,6-7-7 0,2-6-8 15,3-8-5-15,2-4 1 0,2-4-9 0,1-6-18 0,-1-3-27 16,3-5-40-16,-2-4-42 0,-2-3-55 16,-4-4-93-16,-8-1-220 0,-6 0 17 0</inkml:trace>
  <inkml:trace contextRef="#ctx0" brushRef="#br0" timeOffset="474029.6689">1992 4218 1459 0,'0'0'587'0,"0"0"-556"16,0 0-16-16,0 0-36 0,0 0-80 0,0 0-50 15,0 0 13-15,0 0 43 0,0 0 77 0,0 0 40 16,66-140 0-16,-19 82-5 0,12-10-4 16,4-7 2-16,7-10-1 0,2-3 5 15,8-4 3 1,0-4 1-16,2-1 11 0,1-1-3 0,0 0 1 0,2-1-6 16,-1 2-11-16,-3 1-6 0,-1 6-8 15,-7 3-2-15,-2 8-3 0,-6 6-3 0,-5 8 3 0,-1 6-4 0,-9 7-2 16,0 6-8-16,-8 10-20 0,-1 4-35 0,-8 7-29 0,-3 8-50 15,-3 4-56-15,-7 4-72 0,-1 5-137 0,-7 4-144 16,-4 0 561-16</inkml:trace>
  <inkml:trace contextRef="#ctx0" brushRef="#br0" timeOffset="474549.5042">4390 1067 0 0,'0'0'8'0,"0"0"140"0,0 0 84 0,0 0 25 15,0 0-46-15,0 0-67 0,-51-120-85 16,50 101-43-16,1 3-28 0,0-1-19 0,4 1 4 0,5 1 0 16,6 0 0-16,-1 3-1 0,4-1 2 15,1 5-3-15,2 2 4 0,0 1 11 0,1 4-9 0,-1 1 0 16,0 3 4-16,0 6-7 0,-2 2 0 16,0 4 13-16,-6 5 14 0,3 3 18 0,-7 6 32 15,-5 4 8-15,-3 7 4 16,0 8-3-16,-8 22-8 0,-15 17-5 15,-4 18-3-15,-7 3-3 0,-1-9-4 0,8-9-7 16,0-11-27-16,6-1-36 0,5-4-81 0,1-7-90 0,9-4-99 16,5-5-119-16,0-16 292 0,0-16 130 0</inkml:trace>
  <inkml:trace contextRef="#ctx0" brushRef="#br0" timeOffset="474768.8414">4624 2360 2357 0,'0'0'-22'0,"0"0"43"0,0 0-3 16,0 0-7-16,0 0-31 0,0 0-69 0,0 0-120 16,0 0-105-16,0 0-47 15,0 0-53-15,0 0-194 0,0 0 238 0</inkml:trace>
  <inkml:trace contextRef="#ctx0" brushRef="#br0" timeOffset="476046.1032">18354 14866 1154 0,'0'0'47'0,"0"0"3"0,0 0-14 0,0 0-83 16,0 0-71-16,0 0-41 0,0 0 5 16,0 0 68-16,0 0 66 0,0 0 52 0,0 0 19 15,0 160 3-15,18-113-4 0,0 3-16 16,3 1-13-16,-1 0 0 0,0-1 1 15,1 1-4-15,-5 1 2 0,4-5-9 16,-1 0-4-16,-3-6 3 0,-2-2-7 0,-2-7 7 0,2-4 8 16,-7-6 2-16,1-4 6 0,-2-7 2 0,-2-2-2 15,-3-6 47-15,0-2 63 0,-1-1 70 0,0-2 2 16,-1-7-47-16,-3-10-72 0,-3-8-77 0,-3-9-14 16,-1-11-2-16,1-11 2 0,-2-7 2 0,-4-7-1 15,3-8 2-15,-5-6-4 0,4-6 1 0,-4-3 3 16,-1-5-2-16,4-2 6 15,-2-1 1-15,5-3-3 0,-2-1 2 0,6 1-8 16,2 7-1-16,5 13-1 0,7 15-4 0,5 14 3 0,1 15-5 16,0 12-19-16,6 12-35 0,-4 9-37 0,5 5-15 15,3 4 3-15,4 9 31 0,-3 5 30 0,6 8 17 16,-1 6 16-16,-3 5 4 0,1 6 2 16,-3 6 12-1,-5 6 6-15,-4 4 9 0,-4 6 15 0,-4 2 9 0,-6 3 6 0,0 0 1 16,-8-1 2-16,-3-3-8 0,-7 0-8 0,3-6-3 15,-4-3-7-15,-2-3-5 0,-3-4-9 0,7-1-18 16,-7-4-23-16,4-3-44 0,3-2-77 0,-2-4-120 16,3-5-151-16,5-6-204 0,7-8 510 0</inkml:trace>
  <inkml:trace contextRef="#ctx0" brushRef="#br0" timeOffset="477882.3977">19319 14536 0 0,'0'0'0'0,"0"0"0"16,0 0 0-16,0 0 0 0,0 0 0 15,0 0 0-15,0 0 0 0,0 0 0 0,0 0 19 0,0 0 131 16,123 98 1-16,-106-96-9 0,-5-2-11 16,1 0-6-16,0-4-4 0,0-2-3 15,-3-2-1-15,1-2-4 0,1-3-12 0,-3 0-11 16,0-4-15-16,0 2-8 0,-4 1 1 0,1-1 0 0,-4 4 6 15,-2 2 7-15,0 1-1 0,0 1-8 16,-1 2-16-16,-2 1-17 0,-3 1-19 0,-3 2-16 16,3 1-20-16,-4 0-21 0,-4 3-13 0,2 7-14 15,-2 4-2-15,-2 5 4 0,1 5 8 16,-4 5 11 0,0 4 10-16,1 7 7 0,3 1-3 15,2 2 1-15,1 0 5 0,7 0-1 0,-1-1 9 0,6-5 1 16,0 0-10-16,1-5-3 15,8-4-10-15,2-3-7 0,1-2 10 0,6-2 9 0,1-1 17 16,1-4 18-16,3-3 6 0,3-1 6 0,-3-5 1 16,6-2 2-16,1-5 5 0,0 0 2 0,2-11 4 0,0-4 6 0,3-6-7 0,0-7 0 15,-2-5-5-15,2-5-11 0,-2-5-6 0,-1-3-10 16,0 0-13-16,2-4-11 0,-7 0-4 0,1 0-4 16,-5 2 8-16,-4 4 8 0,-1 5 7 15,-6 5 7-15,-1 8-1 0,-3 5 4 0,-5 6 1 16,2 5 1-16,-3 4 4 0,-2 3-2 15,0 3-19-15,0 0-35 0,0 0-46 0,0 0-46 16,0 3 11-16,0 4 32 0,0 3 43 16,0 4 45-16,0 4 5 0,1 3-2 0,1 1 3 15,3 5-2-15,1-1 0 0,2 1 3 0,2-2-4 0,2 0 2 16,2-4 4-16,0-3-2 0,2-2 6 16,-1-5 5-16,3-1 0 0,-3-5 6 0,3-1 3 15,1-2 0-15,-1-2 12 0,1-2 11 0,0-5 5 16,1-1 2-16,3-5-1 0,-1-2-7 15,-3-3 1-15,-2-1 3 0,-2-2 0 0,-3 1 5 16,-4-4 7-16,-5 3 5 0,-3-2 8 0,-1 1 1 16,-8 0-4-16,-6 0-12 0,-3 1-23 0,-5 2-14 15,-4 0-10-15,-2 1 0 0,-1 0 9 16,0 3 2-16,1-3 3 0,1 0 0 16,2 1 9-16,2-2 3 0,3-1-3 0,2 4 2 0,2-2-13 15,5 2-5-15,4-1-5 0,4 0-15 16,3-2-7-16,-1 0-10 0,2 0-3 0,7-3 3 15,2 2-6-15,2-1 5 0,2 2 3 0,2 2 1 16,-2 3 10-16,3 3-1 0,-3 4-8 0,2 0-11 16,0 6-9-16,4 1-2 0,0 0 1 0,3 5 9 15,1 8 11-15,5 6 7 0,1 5 12 0,1 7-3 16,2 6 8-16,-1 7-2 0,0 7-1 16,0 8 12-16,0 5-4 0,0 7 4 15,-1 3 5-15,1 5-9 0,-1 3 1 0,-1 0-3 0,-1 4 2 16,0-3 2-16,0-3-1 0,2-7 3 15,-1-10-3-15,1-10-4 0,-2-10 0 16,-3-8-3-16,-4-8-3 0,-5-7 0 0,-5-5 1 0,-2-3 1 0,-5-5 9 16,-1-4 43-16,-1-2 48 0,-2-1 44 15,0-4-6-15,-5-8-45 0,-5-6-52 0,-1-9-48 16,-1-6-6-16,-6-7 2 0,1-9-2 16,-4-7-1-16,-2-7 4 0,2-3-3 0,-2-5-3 0,-1-4 0 15,0-3 1-15,2 2 2 0,-1 0 4 16,0 3 3-16,3 5 1 0,4 3 4 15,3 3-6-15,5 6-2 0,2 5-5 0,6 5-11 0,3 9 1 16,8 3-7-16,4 6-6 16,1 4-4-16,6 5-4 0,1 2 1 0,4 3 1 0,-2 8-2 15,3 1 4-15,-3 5-2 0,1 0 0 16,-4 8 0-16,-1 5 1 0,-3 3 5 0,-5 4 9 16,-4 4 15-16,-1 4 5 0,-6 2 13 0,-2 6 6 15,-7 6 7-15,-8 4 2 0,-3 6-7 0,-4 0-2 16,-2 1-1-16,-1-2-6 0,4-5 2 0,1-7-8 15,8-6-5-15,3-7 4 0,0-9-1 16,6-3 1-16,1-6 1 0,0-3-5 0,2-3 1 16,0-1 1-16,0-1 7 0,0 0 12 0,0 0 13 0,3-2 13 15,0-5 0-15,4-6-2 0,4-4-11 16,1-7-12-16,6-5-3 0,0-9-6 16,1-1-2-16,4-4-1 0,-4-4-4 0,2-4 4 0,-5-5-1 15,0-4 0-15,-2-3-1 0,3-5-11 16,-3-3-4-16,-1-4-3 15,1 0-4-15,-2-1 4 0,-1 3 6 0,-3 4 2 0,-2 6 7 16,-2 7 5-16,-4 8 4 0,0 10 5 0,-1 12 4 16,1 8 1-16,-3 8 2 0,2 6-18 0,-1 3-44 15,2 1-65-15,0 1-45 0,0 6 10 0,0 4 35 16,2 6 58-16,2 6 37 0,-1 9 4 16,1 7 2-16,2 7 3 0,0 5 4 0,-2 2 3 0,5 2-2 15,-1 2-1-15,3-4 0 0,2-2-2 16,5-6 4-16,2-4-4 0,2-4 3 0,-1-3-2 15,2-7-4-15,-1 0 4 0,2-6-1 16,0-2 4-16,1-4 8 0,0-4 0 0,4-4 6 16,-1-7 8-16,1 2 2 0,0-9 11 0,3-7-1 15,1-7-4-15,0-7 1 0,3-4-12 0,-2-5-6 16,-3-3-4-16,-2-2-4 0,-5 0-3 0,-6 0-4 16,-5-1-4-16,-3 4 2 0,-4 2 0 15,-4 6 4-15,-3 5 11 0,0 5 10 0,-6 7 2 16,-2 4-5-16,0 6-18 0,-3 4-32 0,0-1-19 15,-3 9-14-15,-2 8 3 0,-2 7 19 16,1 6 17-16,-4 8 13 0,3 6 6 0,1 7-3 0,4 4 3 16,4 3 0-16,6-3 0 0,5-1-3 15,5-6 2-15,9-7-4 0,6-5 2 0,6-6 9 16,5-4-1-16,5-5 7 0,6-6 0 16,2-2-7-16,6-6-9 0,2-5-32 0,1-1-52 0,0-8-63 15,0-6-88-15,2-6-150 0,-15 5-339 16,-14 2 258-16</inkml:trace>
  <inkml:trace contextRef="#ctx0" brushRef="#br0" timeOffset="478187.3893">22881 13239 1343 0,'0'0'45'0,"0"0"-19"16,0 0-21-16,0 0-32 0,0 0-10 0,0 0 0 15,38-123 15-15,-9 107 17 0,3-2 9 0,6 1 4 16,-4 5 1-16,1 2-4 0,-1 6-5 0,-4 4-7 16,0 0-6-16,-5 6-2 0,-4 5 0 15,0 5 3-15,-4 4 1 0,-4 3 3 0,-2 6 4 0,-2 3 4 16,-4 4 11-16,-4 6 7 15,0 5 5-15,-2 4 11 0,-5 5 0 16,-3 5-1-16,-1 4-7 0,-2 3-21 0,-3 0-28 16,2 2-53-16,-3 0-70 0,5-1-74 0,-1-1-91 0,3-3-111 15,5-18 204-15,0-19 218 0</inkml:trace>
  <inkml:trace contextRef="#ctx0" brushRef="#br0" timeOffset="478403.3402">23445 14576 1827 0,'0'0'140'0,"0"0"-14"16,0 0-4-16,0 0-45 0,0 0-23 16,0 0-18-16,0 0-21 0,0 0-21 0,0 0-22 15,0 0-32-15,0 0-75 0,0 0-125 0,0 0-245 16,0 0-596-16</inkml:trace>
  <inkml:trace contextRef="#ctx0" brushRef="#br0" timeOffset="484728.1433">13560 13312 0 0,'0'0'0'0,"0"0"0"16,0 0 0-16,0 0 0 0,0 0 0 0,0 0 0 15,0 0 0-15,0 0 279 0,0 0 1 16,0 0-22-16,0 0-62 0,0 0-57 0,-1-17-53 16,1 12-38-16,0-2-6 0,0 1-6 0,1 0-8 15,3-1-14-15,-1 0-16 0,-2-2-15 16,7-1-12-16,0 0 5 0,3-4 0 0,1 0 7 0,2-3 8 15,5-1-2-15,2 0 4 0,4-2 3 16,-2 0 1-16,6-2 1 0,-1 1-1 16,2 0 0-16,-2-1 0 0,1-1 4 0,0 3-1 15,1-2-1-15,-1 2-3 0,-1 1-12 0,-3 2-26 16,1 1-44-16,-2 2-61 0,-1 0-96 0,-2 1-136 16,-5 3 48-16,-7 4 331 0</inkml:trace>
  <inkml:trace contextRef="#ctx0" brushRef="#br0" timeOffset="486547.3396">11230 18554 0 0,'0'0'0'0,"0"0"0"16,0 0 0-16,0 0 0 0,0 0 0 0,0 0 0 0,0 0 0 15,0 0 0-15,0 0 0 0,0 0 0 16,0 0 0-16,0 0 0 0,0 0 0 0,0 0 0 0,0 0 0 15,0 0 0 1,0 0 0-16,0 0 0 0,0 0 0 0</inkml:trace>
  <inkml:trace contextRef="#ctx0" brushRef="#br0" timeOffset="509616.8154">17517 17192 0 0,'0'0'0'0,"0"0"0"0,0 0 0 15,0 0 0-15,0 0 0 0,0 0 0 0,0 0 0 16,0 0 55-16,0 0 84 0,0 0-18 15,0 0-12-15,0 0-6 0,-20-15-6 0,20 15-17 16,0 0-17-16,0 0-29 0,0 0-33 0,-2 0-19 16,2 0-18-16,0 2-7 0,-1 3 15 0,-1 2 9 15,2 3 17-15,-2 3 13 0,2 3-3 16,-2 3 3-16,-1 2-5 0,1 1-5 0,1 2-1 16,0 0-3-16,1 1 3 0,1 0 3 0,-1-3 1 15,0 1 2-15,0-2-1 0,1 0-2 16,-1 1-2-16,0-2 3 15,4-3-4-15,-2 0 3 0,0-4-1 16,1 0-5-16,0-4 9 0,-2-1-3 0,1-1 6 0,-1-4 12 16,0 1-5-16,-1-2 10 0,3-2 15 0,-3 0 17 0,0 0 36 15,0 0 35-15,0 0 20 0,0 0 10 0,0 0-26 16,0-4-38-16,0-5-37 0,-4-2-28 0,2-2-10 16,-2-3 1-16,-1-3-3 0,3-5-3 15,-3-1 2-15,2-4-3 0,2 1 1 0,-1-3 2 0,-3 0-5 16,4-3 0-16,1 2-4 0,-1 0-4 15,1 3 1-15,0 1 1 0,-1 4 1 16,1 3-3-16,3 3-5 0,3 4-10 16,-3-1-10-16,4 3-8 0,-3 4-8 0,4 2-6 0,1 1-8 15,0 4-2-15,1 1 4 0,0 0 7 0,1 5 8 16,-1 3 11-16,2 4 4 0,-1 5 6 0,0 0 4 16,2 4-1-16,-1 1 5 0,2 2 0 0,-3-2 4 15,1-1 0-15,3-2-2 0,-4-2-3 16,-1-2 0-16,-1-3 1 0,1 0 2 0,-4-2 6 15,3-2 2-15,-1-1-1 0,-3-2 3 0,0-3 3 16,-3-2 13-16,1 0 23 0,-1 0 23 16,0-1 13-16,-2-4-2 0,1-3-19 0,0-4-20 15,0-1-15-15,0-4-6 0,-1-1-2 0,0-1 0 16,0-1-1-16,0 1-4 0,-1-1 0 0,1 4-5 0,0 2 1 16,0 4-4-16,0 2-8 0,0 2-10 15,2 2-17-15,2 1-16 0,-1 1-14 16,0 2-14-16,4 0-1 0,-2 4 3 15,3 2 12-15,0 4 16 0,2 2 14 0,1 3 13 0,-1 1 10 16,1 3 3-16,4-3-1 0,-1 1-1 16,-1-1 0-16,2-2-1 0,0 0 0 0,2-3-3 15,-1-1-16-15,-1-3-31 0,4-1-34 16,-1-1-45-16,-2-5-44 0,3 0-43 0,0 0-42 0,0-4-58 16,-4-4 162-16,4-4 161 0,-1-3 0 0,-4-3 0 15,-1 4 0-15,-6 6 0 0</inkml:trace>
  <inkml:trace contextRef="#ctx0" brushRef="#br0" timeOffset="509886.3251">18191 17186 0 0,'0'0'0'0,"0"0"0"0,0 0 0 0,0 0 0 16,0 0 18-16,0 0 230 0,0 0-75 0,0 0-74 16,0 0-81-16,0 0-65 0,0 0-5 0,0 0 14 15,0 0 35-15,0 0 33 0,9-12 0 0,-10 32-3 16,0 3-9-16,0 0-13 0,2 0-3 0,-1 0-3 16,0-3-2-16,3-3 1 0,4-2-2 15,-3-4 3-15,6-1 2 0,0-3 9 0,0-1 17 16,2-2 16-16,3-3 15 0,-1-1 7 0,3-1 0 15,-2-8-2 1,3-4-1-16,2-3-1 0,-2-2-3 0,-1-3-5 0,0-2-10 0,-2 1-2 16,-2-2 5-16,-5 3 11 0,-4 0 22 0,-4 3 21 15,0 0-1-15,0 3-8 0,-7 0-13 16,0 2-17-16,-4 3-11 0,-3 1-15 0,1 3-22 0,-3 1-27 16,0 3-17-16,-1 2-15 0,-2 0-7 15,3 3 0-15,-2 5 0 0,-1 2-2 16,6 0-9-16,-2 2-25 0,4 3-49 0,4 1-78 15,2-2-127-15,2-2-187 0,1-4 339 0</inkml:trace>
  <inkml:trace contextRef="#ctx0" brushRef="#br0" timeOffset="510287.1213">18457 16702 0 0,'0'0'0'0,"0"0"0"15,0 0 0-15,0 0 0 0,0 0 0 0,0 0 0 16,0 0 107-16,0 0-52 0,0 0-42 0,0 0 2 15,0 0 10-15,0 0 19 0,0 0 20 16,0 0 17-16,70 59 13 0,-61-35 2 0,1 3-2 16,1 4 6-16,-1 3 2 0,2 5-3 0,3 3-3 15,-3-1-30-15,1 1-22 0,2-3-23 0,0-2-14 16,0-2 4-16,0-1 0 16,1-3-3-16,-1 0 2 15,-4-2-4-15,0-2 7 0,3-2 4 16,-5-2-5-16,-3-1-9 0,4-5-16 15,-3-3-23-15,-4-4-42 0,2-3-51 0,-3-4-77 0,-1 0-32 16,-1-3 2-16,0 0-142 0,0 0 378 0</inkml:trace>
  <inkml:trace contextRef="#ctx0" brushRef="#br0" timeOffset="511730.0861">18575 17131 0 0,'0'0'0'0,"0"0"0"0,0 0 0 15,0 0 41-15,0 0 148 0,0 0-26 0,0 0-39 16,0 0-45-16,0 0-41 0,0 0-19 0,0 0-7 15,0 0 7-15,0 0 7 0,0 0-1 0,43-70 2 16,-26 60-4-16,2 0 2 0,-2 0 7 16,2-1 4-16,0 2 10 0,-3 0-2 0,-2 1-4 15,-2 1-4-15,-1 0-8 0,0 2-4 0,-1 0-2 16,-2 4-5-16,2 1-5 0,-2 0-9 16,0 0-1-16,-2 3-7 0,3 3-3 0,1 2 4 15,-1 3-5-15,2 2 3 16,-1 2 3-16,0 3 2 0,1 1 10 0,-1 2 1 0,0 0 0 15,0-2-4-15,0 0-4 0,0-2-3 0,1-3-3 16,-1-1 4-16,0 0-3 0,2-1 6 0,-3-4 3 16,1 2 0-16,0-3 7 0,-1-1 0 0,-1-1 6 15,-3-4 12-15,3 0 11 0,-2-1 17 0,-2 0 14 16,-2-1 14-16,3-5-1 0,-3-3-10 16,0-2-10-16,2-3-20 0,-1-2-11 15,0-4-4-15,-3-1-10 0,0-4 8 0,0 0-7 0,0-1-1 16,0 2 2-16,0 3-12 15,-2 2 5-15,0 4-4 0,2 3-9 0,0 2-2 0,0 4-13 16,0 2-10-16,0 3-18 0,0 1-20 0,1 0-7 16,2 0-4-16,2 0 13 0,0 2 10 0,1 3 11 15,0 2 9-15,3 1 6 0,2 0 7 16,2 1 4-16,-1 0 5 0,-2 0 5 0,1 0-3 16,0-1 3-16,0-2-3 0,0-2 0 0,0 0 7 15,-2 0-3-15,1-1 4 0,1-2 3 0,-1 2-4 16,-1-2 2-16,1-1-2 15,-1 0 1-15,-1 0 6 0,2-2 1 0,-3-3 7 0,1 0 3 16,1-1 1-16,0-3 4 0,-1-1 0 0,-3-1 7 16,2-2-5-16,-4-2-4 0,3-2-8 0,-5 2-8 15,-1-3 2-15,0 1-3 0,0-1 1 0,0 4 0 16,-1 0-7-16,1 4 1 0,0 1-4 16,0 2-5-16,0 2 1 0,0 2-8 0,0 1-6 0,0 2-14 15,0 0-19-15,0 0-21 0,0 0-2 16,0 0 11-16,2 0 16 0,0 3 20 0,3-1 7 15,-1 2-1-15,-1 0 4 0,5 0 5 16,0-1 6-16,0 1 7 0,-1-2-1 16,6-1 4-16,-2-1-2 0,0 0 0 0,2 0 4 0,-1 0 1 15,4-2 0-15,-3-2 3 0,5 0-5 0,-4-2-1 16,5-1-1-16,0 0 0 0,0-3 3 0,1 2 0 16,-1-4 5-16,1 0-3 0,-1-2 3 15,-3 0 0-15,1 0 0 0,-4 1 4 0,-2 2 2 16,0 1 5-16,-3 0 6 0,-5 2 10 15,1 2 21-15,-4 0 12 0,0 0 10 0,0 1-4 16,-5 2-22-16,1 0-23 0,-4 1-23 0,-2 1-20 16,0 1-16-16,0 0-9 0,-1 1-3 15,-1 6 2-15,-1 1 2 0,-2 3 1 0,6 1-3 0,-3 4 2 16,2 0-2-16,1 2 2 0,5 1-2 0,-3-1-13 16,6-2-1-16,-1-3-3 0,2 0 6 0,0-3 16 15,0 2 6-15,1-1 11 0,1-3 1 16,6 1 2-16,-4-4 9 15,4 0 7-15,0-2 15 0,1 0 8 0,1-2 7 16,0-1 7-16,1 0 0 0,0-6 5 0,1-2-6 0,-1-1-3 0,1-2 2 16,1-5-4-16,-1 2 4 0,-3-1-5 0,-3 1 0 15,3-1 0-15,-2 1-7 16,-4 1-2-16,-1 2-10 0,2 2-5 0,-3 2 2 0,0 3-8 16,-1 3-15-16,-1 0-27 0,1 1-35 0,0 0-12 15,2 2 3-15,-1 2 18 0,-1 4 25 16,2 2 9-16,2 2 7 0,0 6 4 0,-2-1 11 15,6-2 1-15,-2-1 6 0,-1-5 12 16,5-2 0-16,0-5 13 0,0 0 9 0,6-6-2 0,-1-4 7 16,3-3-4-16,0-3 2 0,2-5-2 15,-1-3-5-15,-2-2 8 0,3-3-4 0,-4 0 4 16,-2-2 2-16,-3 0-4 0,0-3 3 0,-3-1-5 16,-4-1 4-16,0-1-5 0,-3-2-6 15,-1-1-2-15,-1-1-12 0,1-2-5 0,-2-1-5 16,-4 3 0-16,-3 2 9 0,0 5 6 15,-1 3 8-15,-1 5 1 0,0 5-5 0,1 5 5 0,1 5-15 16,-2 5-24-16,6 4-50 0,-2 0-46 0,0 8-14 16,2 7 8-16,-2 5 39 0,2 8 35 15,0 5 19-15,1 6 12 0,3 0-4 0,1 2 2 0,2-1-1 16,7 0-6-16,5-5 14 0,1 0 1 16,6-2 8-16,-1-1 4 0,2-3-4 15,2-1 5-15,2-3 4 0,2-5 3 0,-2-3 12 16,5-2-1-16,-1-3 2 0,0-4 3 15,-1-4 1-15,-1-3 9 0,-2-1 3 0,-1-6 5 16,-1-5-4-16,-3-3 1 0,-1-3 0 0,-1-4-3 16,-6-3-1-16,-3-3-11 0,0-4-14 15,-4 1-9-15,-5-4-11 0,-1 5 5 0,-7 0 1 16,-3 3 6-16,-1 4 14 0,-2 3 2 0,-3 5 5 16,4 3-11-16,-1 6-14 0,2 2-6 0,-1 3-15 15,3 3-2-15,0 6-5 0,0 5 0 16,-1 3 7-16,3 2 9 0,0 5 6 15,4 1-4-15,1 1-3 0,2 2-1 0,2-1-14 0,8-1 6 0,6-2 4 16,-2-2 3-16,7-4 13 0,2-2-4 0,3-3-1 16,1-3 1-16,-1-1 1 0,3-4 1 15,-1-1-10-15,-3-4-14 0,3 0-23 0,-7-3-31 16,2-5-41-16,-4-1-80 0,-3-3-118 0,-4 1-266 16,-7 4 270-16</inkml:trace>
  <inkml:trace contextRef="#ctx0" brushRef="#br0" timeOffset="511929.3144">20151 16462 1001 0,'0'0'246'0,"0"0"-193"0,0 0-47 0,0 0-17 16,0 0-21-16,0 0 44 0,0 0 33 0,0 0 13 15,0 0-5-15,116-84-25 0,-74 62-12 0,1 0-10 16,1 0-17-16,0 1-17 0,-1 2-36 15,-2 2-52-15,-6 2-86 0,-4 1-123 16,-11 6-225-16,-4 2 365 0</inkml:trace>
  <inkml:trace contextRef="#ctx0" brushRef="#br0" timeOffset="512405.5562">19116 16667 203 0,'0'0'125'0,"0"0"2"0,0 0 60 0,0 0 43 16,0 0 9-16,0 0-12 0,0 0-38 0,0 0-28 15,0 0-26-15,-92-116-42 0,88 111-34 0,-1 4-35 0,5 1-46 16,-1 0-49-16,1 0-35 0,0 4-5 0,0 6 21 16,0 3 35-16,2 3 12 0,6 3-50 15,2 2-74-15,3 0-161 0,1-4-338 16,-3-7 419-16</inkml:trace>
  <inkml:trace contextRef="#ctx0" brushRef="#br0" timeOffset="512929.7648">21191 16340 604 0,'0'0'28'16,"0"0"-15"-16,0 0 4 0,0 0 4 15,0 0 13-15,0 0 33 0,0 0 28 16,-121-83 18-16,104 78 4 0,-3 3-18 0,0 2-20 0,1 0-18 15,-1 7-19-15,2 4-22 0,-1 4-20 16,1 3-9-16,1 4-1 0,-1 4 0 0,1 0 2 16,1 3 4-16,1-1 4 0,2 0 2 0,3-2-1 15,5 0-3-15,1-4-2 0,3-2 2 16,1-2 0-16,0-3-2 0,0-4 1 0,7-2-4 16,-3-1 4-16,4-1 6 15,1-5 5-15,1 1 15 0,2-3 12 16,2 0 16-16,1-5 17 0,3-4 4 0,1-6 1 15,3-6-3-15,0-7-5 0,4-3-8 16,1-7-6 0,-2-1-6-16,1-2-4 0,-5-3 2 0,-2-2-1 15,-1 0 4-15,-6-3 1 0,-3-1-8 16,-6 2-9-16,0 0-7 0,-4 1-11 0,1 2 3 16,-5 6 5-16,-4 6 10 0,-1 8 8 0,1 5 2 0,-2 9-1 0,6 4-13 0,-2 3-18 0,0 4-35 0,3 3-27 0,-4 8-11 0,1 6 5 15,-3 9 24-15,1 6 19 0,-4 8 11 16,5 10 5-16,1 5-1 15,2 5 5-15,4 7-4 0,2 1-7 0,6-1-22 0,6-2-56 16,10-8-54-16,5-5-76 0,7-6-95 0,0-5-133 16,-4-12-290-16,-11-11 464 0</inkml:trace>
  <inkml:trace contextRef="#ctx0" brushRef="#br0" timeOffset="514166.6833">21959 15386 0 0,'0'0'0'16,"0"0"0"-16,0 0 0 0,0 0 0 0,0 0 0 15,0 0 0-15,0 0 0 0,0 0 31 0,0 0 167 16,0 0-17-16,0 0-13 0,0 0-24 16,0 0-31-16,-27-89-35 0,27 89-44 0,0 0-33 0,-2 0-30 15,2 2-25-15,0 1 5 0,0 2 19 16,0 1 29-16,0 5 32 0,0 2 3 0,0 5-4 16,0 3-7-16,2 3-15 15,-2 5 8-15,-2 4-1 0,4 5 2 16,-4 8 21-16,2 5-11 0,0 7 3 15,0 9 14-15,-1 3 7 0,0 6 13 0,-1 5 1 0,-1 3-8 16,2 2-6-16,1 2 5 0,0 3 2 0,1-3 12 16,2 0-1-16,-1-2 1 0,2-5 1 0,2-3-10 0,0-2-1 15,2-4-3-15,-1-4-13 0,1-1-4 0,0-2-12 16,0-5-10-16,0-1-4 0,1-4-7 16,-1 1 6-16,-1-5-10 0,1-1 7 0,-1-3-1 0,1-4-7 15,-1-7 11-15,-1-2-15 0,1-9 0 16,0-2 3-16,-1-5-9 15,-2-1 10-15,1-4-5 0,-1-5-6 0,0-4-7 0,-2-3-23 16,-1-1-26-16,-1 0-36 0,1 0-27 0,2-8-46 16,-1-7-92-16,1 1-198 0,-1 3-421 0</inkml:trace>
  <inkml:trace contextRef="#ctx0" brushRef="#br0" timeOffset="516081.1878">22507 16175 0 0,'0'0'0'0,"0"0"0"0,0 0 60 16,0 0 224-16,0 0-26 0,0 0-44 15,0 0-69-15,0 0-74 0,0 0-60 0,0 0-27 16,0 0 1-16,0 0 18 0,0 0 16 0,0 0 6 0,-32 65 1 16,29-44-11-16,1 2-2 0,-1-2-5 15,1 1 0-15,-1-2 7 0,2-2-2 0,0-3 4 16,1-2-3-16,0-2-4 0,0-4 4 0,1-3-1 16,-1-1 3-16,0-3 14 0,0 0 17 15,0 0 39-15,0 0 31 0,0 0 21 0,0 0 10 0,0-3-34 16,-1-4-39-16,1-3-37 15,2-7-34-15,3-2-10 0,-1-6 3 0,1-5 5 0,0-2-2 16,1-2 4-16,2-3 4 0,-2 0-3 16,0 1 2-16,0 0-4 0,2 6-4 15,-2 4 1-15,-1 6-5 0,1 3-2 16,-1 4-10-16,1 4-14 0,-2 3-13 0,4 2-18 0,-3 3-6 0,1 1-3 16,1 1 2-16,1 4 4 0,-1 4 10 0,2 4 18 15,0 3 19-15,2 5 17 0,-4 3 9 16,2 1-2-16,1 4-2 0,-1 0 0 0,0-1-6 0,1-1 4 15,1-3-6-15,-1-1 4 16,3-7 1-16,-3 0-2 0,0-4 6 16,1-1-3-16,-2-5 5 0,-1 0 0 15,-2-4 2-15,2-1 10 0,0-1 9 0,-2 0 20 0,1-2 11 16,-1-5 4-16,1-5-3 0,1-3-15 16,-2-4-8-16,0-3-14 0,4-7-2 15,-1 0-7-15,-2-5-7 0,0 0-5 0,-1-1-13 0,-3 1-3 0,1 3 7 16,0 4-2-16,-2 5 8 0,1 4 3 0,-3 5-4 0,1 5-1 15,-1 4-16-15,1 3-23 0,-1 1-41 16,0 0-33-16,2 0 8 0,-1 5 19 0,0 0 39 16,3 4 32-16,2 4 5 0,-1 1 7 0,-1 3 2 15,2 2 7-15,2 0 0 0,-1-1-1 16,2-2 1-16,-2 0-6 0,2-4-2 16,2-3 2-16,-1-1 0 0,-1-3 4 0,1-1 5 15,0 0 2-15,0-2 8 0,2-2 4 0,-1 0 6 16,2 0 6-16,-2-6 0 0,1-1 3 15,1-4 2-15,-3-2 0 0,0-1 1 0,1-3-2 0,-5-1-2 16,2-3-10-16,-6 0-9 0,2-1-8 0,-1 3-1 16,-5 1 1-16,2 2 4 0,0 6 8 15,0 2-4-15,-2 4-4 0,0 1-17 0,2 2-36 16,-1 1-39-16,1 0-39 0,0 0 5 0,0 3 25 16,0 1 35-16,1 3 37 0,2 2 10 15,2 2 2-15,0 0 0 0,0-1-1 0,1 2 0 16,-1-3 3-16,1 0 2 0,2-1 2 0,-2-1-3 15,-1-2 4-15,0-2 1 0,0 0 4 16,-1-3 12-16,2 0 10 0,-2 0 12 0,-1 0 12 0,2-1 1 16,-1-4 0-16,4-2-7 0,-1-1-11 15,-1-3-5-15,3-1-8 0,0-2-2 16,1-2-4-16,-2 0 0 0,1 0-5 0,1-2-5 0,-1 2-2 16,-2 0-6-16,4 1-1 0,1 0-2 0,-1 1-4 15,0 2 0-15,-1 3-7 0,0 1-1 0,0 3-2 16,-1 1-11-16,-1 3-2 0,0 1-10 15,2 0-4-15,-4 6 3 0,0 3 5 0,2 2 10 16,2 1 8-16,-4 3 10 0,0 2 3 0,2-3 3 16,-2 1 2-16,1-3-2 0,0-2 2 0,-4-2-2 15,2-1 0-15,-1-2 5 16,1-2 0-16,-1-1 10 0,-2-2 6 0,2 0 9 0,1 0 14 16,-1 0 7-16,1-2 4 0,1-4 2 15,1-1-12-15,1-4-7 0,2-1-8 0,1-2-8 0,-1-2-2 16,1-4-4-16,1-1-2 0,0-1-4 15,0-1-1-15,1-2-2 0,-2 1-5 0,2-1 4 16,-1 2-4-16,-3 2 2 0,-1 4 3 0,0 3-7 16,-3 4 4-16,-1 4-2 0,-3 2-7 0,0 3 1 15,-1 1-19-15,0 0-17 16,0 0-21-16,0 0-21 0,0 0 13 0,1 2 15 16,2 3 23-16,2 0 24 15,-2 3-1-15,3-3 5 0,0 0 1 0,1 0 5 0,3-2 6 0,0-2 4 0,1-1 6 16,4 2-3-16,0-2 3 15,5-3 1-15,2-3 0 0,1-3 8 0,3-3-4 0,-1 0-1 16,1-3 0-16,-1-1-7 0,0-2 8 0,-6 1-4 16,-2-1 3-1,-2 1 6-15,-3 0 7 0,-3 2 12 0,-4-2 9 16,-2 2 2-16,-3 1-7 16,0 1-10-16,-8 1-8 0,-1 2-13 0,-2 2-10 0,0 1-13 0,-2 2-12 0,-2 2 3 0,3 3-2 0,-5 0 5 15,2 8 7-15,-3 2-7 16,5 2 4-16,-2 3-1 0,2 0-6 0,2 1 0 0,3 0-6 15,5-2-12-15,0 3-2 0,3-2-6 16,2 0 3-16,5 0 17 0,6-2 15 0,-1 1 13 16,9 1 12-16,1-4 7 0,8-1 0 0,8-2 6 15,2-2-6-15,2-2-11 0,4-3-18 16,-2 1-45-16,-2-2-46 0,-1 0-75 0,-5-2-152 0,-10 0-331 16,-8-1 207-16</inkml:trace>
  <inkml:trace contextRef="#ctx0" brushRef="#br0" timeOffset="516635.3982">23019 16869 0 0,'0'0'0'0,"0"0"0"0,0 0 0 0,0 0 0 16,0 0 87-16,0 0 157 0,-25-124-13 15,21 113-16-15,-1 1-10 0,2 3-21 0,-1 1-26 16,-1 1-10-16,0 1-13 0,0 3-19 15,-1 1-30-15,-3 0-39 0,-1 0-28 0,-4 5-18 0,-1 3-6 16,-2 5 7-16,-2 3-2 0,-2 4 0 16,0 4-2-16,1 0-4 0,1-2-1 0,7-1 0 15,1-5 0-15,4 1-4 0,2-3 1 0,5 0 0 16,0 0-3-16,0-1-1 16,3 0-11-16,3 0 3 0,6-2 4 15,5 0 7-15,1-3 16 0,6 0 0 0,6-1 3 0,1-1 6 0,4 0-8 16,0 0 1-16,1 1-3 0,0 0-4 15,-2 0 5-15,-3 2 1 0,-3-1 1 0,-3 0-2 0,-5 2-3 16,-5 1-6-16,-1-1-2 0,-7 1-3 16,-3 3 8-16,-4 1 13 0,0 4 9 0,-7 1 5 15,-8 4-2-15,-1 0-8 0,-6 2-4 16,-5 0 2-16,0 2-4 0,-1-2 3 0,1-4-2 0,-2-5-2 16,5-6 0-16,2-4-7 0,5-5-8 0,-1-1-23 15,6-1-40-15,-2 0-54 0,5-7-95 16,2-2-152-16,3-1-264 0,3 3 140 15</inkml:trace>
  <inkml:trace contextRef="#ctx0" brushRef="#br0" timeOffset="518333.9431">23288 16612 589 0,'0'0'296'0,"0"0"-185"0,0 0-31 16,0 0-54-16,0 0-65 0,0 0 22 0,0 0 37 15,0 0 51-15,0 0 35 0,0 0 1 16,0 0-6-16,0 0-14 0,0 0-22 0,0 0-11 16,24 145-15-16,-20-112-11 0,6-1-7 0,-2 0-10 15,2-4-2-15,0-2-3 0,1-4-3 0,-1-3-2 16,1-1 1-16,0-5 3 0,-2-3 1 16,0-2 8-16,1-1 1 0,-3-3 6 0,-1-2 10 15,2-2 5-15,1 0 9 0,-3 0 4 16,1-7 2-16,1-4-4 0,3-4-2 0,-2-5-10 15,0-5-8-15,1-3-7 0,-2-1-9 0,0 2 0 16,-2 0-1-16,-1 3 3 0,0 3 1 16,-4 5-3-16,3 3-3 0,-2 2-6 0,1 4-6 0,-3 2-4 15,1 3-3-15,0 1-5 0,-1 1-5 16,0 0-10-16,0 0-14 0,0 1-5 0,0 3 5 0,1 0 16 16,-1 5 19-16,0 2 7 0,0 3 2 15,2 3-6-15,0-1-3 0,1 1 5 16,2-2 2-16,0-2 3 0,-2 0 1 0,4-1 0 15,-1-4-1-15,0 1 1 0,4-3 0 0,-2-1 3 16,1-2 7-16,2 0 4 0,-1-3 0 0,1 0 3 16,1 0-1-16,1-6 4 0,0-2 6 15,1-3-2-15,-4-2 0 0,5-2-6 0,-2-4-7 16,-1 0 1-16,-2-4-7 0,-1 0-1 16,-2-1-3-16,-1 2-7 0,-1 1 1 15,-1 4 1-15,-3 3 5 0,-1 3 5 0,1 4 0 0,-1 5-2 16,0-1-7-16,0 3-12 0,0 0-18 0,0 0-21 15,0 0-26-15,0 3 2 0,0 2 14 16,2 2 21-16,-2 2 26 0,1 4 7 0,2 0 5 0,-1 1 2 16,3 1 5-16,2 0-4 0,2-1-1 15,-1-1-2-15,3-3-2 0,0-2 5 0,0-1 2 16,5-3 4-16,-2-2 4 0,5-2 2 0,-2 0 5 16,3-8 4-16,1-4 5 0,-1-2 1 15,3-5 4-15,-3-1-4 0,0-2-5 0,0-4 2 16,-5-2-1-16,2-5 3 0,-5-2 4 15,0-4-5-15,-4-2-5 0,0-2-12 16,-5 1-9-16,-2-2-3 0,-1 0-6 0,-1 1 2 0,-2 0 4 16,-5 4 6-16,-1 3 4 0,2 5 8 0,0 7 8 15,-2 4-6-15,2 6 4 0,4 7-8 16,-3 1-8-16,4 4-8 0,1 2-33 0,-1 0-44 16,1 2-7-16,-1 7 0 0,-1 6 33 0,2 3 43 0,-1 7 7 15,0 3 11-15,0 4-5 0,1 5 4 0,2 1 3 16,-1 2-3-16,3 0 7 0,1-1 2 15,4-4-4-15,1-2 2 0,0-4 0 16,-1-3-4-16,5-3 1 0,-4-4 0 0,-1-1-1 0,0-4 4 16,0-4 6-16,1-2 1 0,-1-5 13 15,-1 0 9-15,-1-3 12 0,1 0 13 0,-3-6 2 16,3-3-6-16,-2-8-11 0,2-4-16 16,-1-2-11-16,-2-4-8 0,1-1-5 0,-2-5 1 15,1-1-5-15,-3-4-6 0,4-4-9 0,-3 1-7 16,-1 0-1-16,-1 2 8 0,0 6 4 0,0 7 8 15,0 6 2-15,0 6-6 0,0 6-6 0,0 5-23 16,0 2-33-16,0 1-26 0,0 0-10 0,1 4 12 0,0 3 31 16,1 4 30-16,1 3 20 15,-1 6 14-15,1 3 0 0,0 4 1 16,0 4 1-16,1 0-8 0,-1 1 6 16,2-1-3-16,0-2 1 0,1-4 2 0,3-3-3 15,2-3-2-15,-2-1-2 0,1-3 4 0,1 0-2 0,-1-3 5 0,1 0 3 16,1-3-1-16,1 0-4 0,2-4-6 0,-4-2-9 15,3-1-14-15,-3-2-5 0,2 0-9 16,-1-5-11-16,-2-4 1 0,1-2-4 0,1 0 1 16,0-5 9-16,-2 0 6 0,-2-2 11 15,0 2 13-15,-1 0 13 0,-4 1 9 16,-1 1 3-16,4 3 3 0,-5-1 5 0,1 2 2 0,-1 1 7 16,-1 1 5-16,1 1-3 0,-1 2 2 0,0 2-9 15,2 1-6-15,-2 1-9 0,0 1-10 16,0 0-12-16,1 0-12 0,-1 0-11 0,2 0-9 0,-2 0-1 15,2 0 11-15,-1 0 14 0,3 0 11 16,2 0 10-16,3-2 2 0,1-1 0 16,0 0 1-16,2-2 7 0,-2-2 2 0,-1-1-1 15,2 1 5-15,-6 0-2 0,1 0 4 16,0 0 4-16,-3 1 8 0,-1 2 12 0,0-1 6 0,-2 2 10 16,0 1 1-16,0 0-6 0,0 2-11 15,-4 0-22-15,1 0-22 0,-4 0-16 0,1 4-8 0,-3 4 2 16,-4 3 7-16,1 4 8 0,1-1 4 15,-1 4 1-15,1 1 0 0,2-1-6 0,1 2 1 16,3-3 2-16,2 0-3 0,3-1 1 0,0-4-5 16,0-2 1-16,7-2 6 0,0 0 0 0,4-3 6 15,1-2 1-15,1 0-1 0,6-3 3 0,2 0 3 16,4-8-1-16,-1-1 0 0,5-7-9 16,-4 0-13-1,4-5-21-15,0-1-20 0,-4-2-12 0,0-2-4 0,-6 2 5 0,-2-1-10 16,-3 1-16-16,-4-2-21 0,-6 2-13 0,1 2 21 0,-5 1 37 15,0 3 43-15,-5 6 38 0,-1 1 13 16,-2 5 9-16,-1 3 1 0,-2 3-4 0,-1 0-3 16,-2 8-7-16,1 2-6 0,1 2 1 0,1 3 1 15,0 0-2-15,-1 2-5 0,2 3-5 16,3-1-1-16,-1 1-5 0,5-2-8 0,1-2-17 16,2-7-2-16,5-2 6 0,2-2 16 0,4-4 26 15,0-1 6-15,1-1 9 0,5-6 2 16,0-4 0-16,4-2-2 0,0-4-8 15,-2-3 0-15,0-3 1 0,-1 0-3 0,-4-4 0 0,1-1-3 16,-4-2-3-16,-1-1 4 0,-3-3-2 0,-2 0-5 0,-2 0-17 16,0-4-18-16,-5 2-21 0,2-1-1 15,-1 0 10-15,-3 4 13 0,0 5 26 0,-3 7 17 16,2 6 19-16,0 7 23 0,2 4-1 16,-1 2-29-16,3 2-50 0,0 6-16 0,-1 8 11 15,-1 5 29-15,-2 9 45 0,3 4-1 0,0 4-11 16,-3 3-8-16,5 2-8 15,2 0-2-15,-2 5-1 0,2-1 0 0,-1 3 6 16,-1 2-12-16,1-3-6 0,1-1-7 0,2-8-10 16,2-4 3-16,-3-6-8 0,3-7-4 0,-4-5-7 0,4-6-18 15,-6-3-30-15,0-2-47 0,0-3-72 0,-4-1-138 16,1-1-436-16,0 0 191 0</inkml:trace>
  <inkml:trace contextRef="#ctx0" brushRef="#br0" timeOffset="518591.0184">23705 16177 2036 0,'0'0'58'0,"0"0"9"0,0 0 9 0,0 0-3 15,0 0 2-15,0 0 7 0,0 0 3 16,0 0 5-16,0 0-15 0,0 0-16 0,-77-118-24 15,77 110-26-15,0 1-11 0,2 1-14 0,5 2-6 16,-1 0-7-16,1 1-3 16,3 1-1-16,4 0-18 0,1 2-43 0,5 0-82 15,0 4-131-15,1 3-189 0,-4 0-433 0,-5-3 296 0</inkml:trace>
  <inkml:trace contextRef="#ctx0" brushRef="#br0" timeOffset="519146.4146">23708 17937 63 0,'0'0'298'16,"0"0"-294"-16,0 0-5 0,0 0 9 0,0 0 21 16,0 0 80-16,0 0 47 0,0 0 59 15,0 0 32-15,0 0-37 0,-118-14-13 0,112 13-23 16,0-1-11-16,1 0-3 0,-1 1-11 0,5 0-18 15,-2 0-28-15,2-2-34 0,1-1-28 16,1-4-31-16,9-8 0 0,7-10 5 0,11-9-6 16,9-10 6-16,8-3-9 0,6-2-3 15,7 0 10-15,4 1 4 0,5-2 3 0,2 1-3 16,2 1 3-16,2 0-5 0,0 2-6 0,-4 2-1 16,-3 6-6-16,-7 5 5 0,-6 7-3 0,-11 6 0 15,-3 6-1-15,-9 3-7 0,-8 6-1 0,-4 1-13 16,-7 3-14-16,-5 2-21 0,-2 0-31 15,-3 1-14-15,-1 5 2 0,-5 4 12 0,-7 4 15 0,-4 6-11 16,-8 8-23-16,-5 6-10 0,-7 5 7 0,-2 5 30 16,-3 3 24-16,0 0 20 15,4 0 10-15,1 0 6 0,6-6 13 0,5-7 8 16,10-10 18-16,4-8 28 0,8-8 42 0,1-4 33 0,2-3 6 16,0-1-16-16,5 0-32 15,4-1-17-15,4-5 7 0,12-6 4 0,10-5-1 0,13-8-15 16,13-7-27-16,11-8-16 15,10-2-54-15,8-2-125 0,-24 12-289 0,-19 9-1088 0</inkml:trace>
  <inkml:trace contextRef="#ctx0" brushRef="#br0" timeOffset="522125.856">20678 15908 0 0,'0'0'0'16,"0"0"0"-16,0 0 0 0,0 0 0 0,0 0 0 15,0 0 0-15,0 0 0 0,0 0 0 0,0 0 0 16,0 0 38-16,0 0 136 0,-31-124 15 0,24 112 1 15,3-1-9-15,-2-1-22 0,1 1-35 0,-2 1-37 16,-2-1-16-16,-1 0 0 0,-1 2-13 0,-2 0-6 16,-3-1-17-16,-1 3-13 0,0-1-8 15,-5 2-11-15,-3 1 4 0,-1 0-1 0,-6 1 1 16,-2 0 3-16,-3 1-8 0,-7 1-1 16,3-1-1-16,-3 3-3 0,-3-2 6 15,-2 1 1-15,2 3 0 0,-5-2 2 0,-1 2-3 0,1 0-4 16,-1 0 0-16,-2 1 1 0,-1 3-3 15,-4 3 2-15,-1 4-2 0,-3 2-6 0,-5 1 6 16,-3 5-2-16,-2 2 2 0,-4 2 4 0,3 5-6 0,-4 3 1 16,1-2-4-16,2 1 1 15,-1 0 4-15,0-1 0 0,1 0 2 16,-3-1 2-16,5 2-2 0,0 0-1 0,3 0 2 0,3 0-3 0,5 0 5 16,2 0 1-16,2-2-3 0,5 0-1 15,2 1-4-15,2 0-4 0,1 0 0 0,1 3 3 16,3 1-5-16,0 4-1 15,2 0-6-15,4 2-4 0,3 3 5 0,0 0 0 0,4 1 3 0,2 1 2 16,1 0-8-16,5 1 1 0,4-1 3 16,2 1-1-16,5-1 4 0,0 3-4 0,3 1 0 15,2 2-3-15,1 0 0 0,6 2-2 16,0 1 1-16,1 2 1 0,1 3-7 0,1-2-1 0,7-1-9 16,2-2-3-16,0-1 1 0,3-1-3 0,2-1 2 15,4-5-1-15,1 0 0 0,2-8 4 16,0-6 0-16,-5-5 21 0,2-2 4 15,3 0-3-15,0 2 0 0,2 1-22 0,4 4 2 0,9 1 2 16,-1 0 10-16,4 0 12 0,4 1 3 16,3-5 13-16,4-1 0 0,2-3-6 0,6-2 11 15,4-4 4-15,3-1 9 0,4-4 11 16,6-1-3-16,-1-3 2 0,7-1-9 0,1-1 5 16,2-2 0-16,-2-1-4 0,5-1 5 0,-2 0-6 0,-2-2-3 15,4-1 9-15,-3 0 6 0,3-2 18 16,0-7 5-16,-3-2 17 0,2-6 0 15,-3-3-9-15,4-3 20 0,-5-3-11 0,2-4 4 16,-4-1 2-16,-1-2-16 0,14-12 1 0,13-6-8 16,3-5-17-16,1-4-1 0,-23 8-7 0,-12 5 0 15,-9 3 9-15,-4 1 0 0,-2 2-4 0,2-3 0 16,-3 0 1-16,-1 1-4 0,-3-3 5 0,0-2-7 16,-3-2-3-16,-3-3 3 0,-3 0-3 15,-2 0 1-15,-1-1 3 0,-1-3-6 0,-2 0 0 0,-1-3-5 16,3-2-4-16,-4-3 1 15,-3-2-7-15,-3-2 1 0,-3-4-4 0,-4-4 1 0,-4 1-1 16,-5-1 2-16,-9 2 3 0,-6 3 3 0,-3 2-1 16,-13 4-1-16,-10 3-6 0,-10 5-7 15,-10 1-11-15,-9 2-4 0,-12 2-3 0,-13 5-5 16,-13 3 2-16,-8 4-2 16,-14 12 1-16,-11 6 4 0,-14 10-2 0,-15 11-1 15,-10 7-5-15,-12 19-17 0,-10 14-22 0,-7 14-77 0,-2 14-170 0,48-13-495 16,47-14-308-16</inkml:trace>
  <inkml:trace contextRef="#ctx0" brushRef="#br0" timeOffset="523265.2202">23501 15145 0 0,'0'0'0'0,"0"0"0"0,0 0 0 16,0 0 0-16,0 0 0 0,0 0 0 0,0 0 0 16,0 0 0-16,0 0 0 0,0 0 0 15,0 0 0-15,0 0 0 0,-36-38 0 0,16 43 0 16,0 2 0-16,-8 1 0 15,-3 2 0-15,-1 3 0 0,-4 2 0 0,-1 1 21 0,-1 2 19 16,-2-1-4-16,0 3 0 0,-2 1-3 0,3-1 0 16,0 2-4-16,-1-2-6 0,0 0 2 0,3 3-9 15,-3-1-7-15,0-1 0 0,0 4-1 16,0 0 2-16,-2 3 3 0,-1 2-1 16,-2 3 0-16,1 3 1 0,-2 2 5 0,0 4 3 0,-3 2 0 15,4 2 4-15,0-1-1 0,5-1 0 0,3-1 1 16,5 1-5-16,1 2 0 0,5 2-2 15,3 2-2-15,4 3 0 0,2 2-4 0,6 3 1 16,3 2 2-16,1 2-2 0,6 2 0 0,2 2 2 16,1-2 5-16,7 0 2 0,4-2 11 0,2-2-1 15,5-2-9-15,6-1-4 0,6-4-9 0,4-3 7 16,8-3 15-16,2-2 16 0,5-2 4 16,5-1-14-16,5-5-13 0,0 0-11 0,6-1-4 15,3-2 5-15,6 0 5 0,2-5 1 0,7-3-1 16,2-4 1-16,4-4-4 15,1-1-1-15,0-1 0 0,0-2-2 0,1-1-5 0,-4-4 1 0,0-1-1 16,0-6 6-16,0-2 12 0,-2-1-1 0,0-10 15 16,-1-4 6-16,-2-7-1 0,0-3 8 15,-3-2-7-15,0-7-2 0,-1 2-2 0,-7-4-2 16,-2-1-5-16,-9-1-2 0,-3 1 2 0,-8 0 2 16,-3-1 10-16,-5-3-2 0,-1-2 0 0,-3-2 1 15,-3-4-3-15,0-5-1 0,1-1-3 16,-2-5-6-16,0-5-5 0,-1-5-4 0,-2-5-1 15,-1-5-1-15,0-5-1 0,-1-3 2 0,-5-3 12 16,-3-3-6-16,-6-2-5 0,0-3-5 0,-7 0-16 16,-7-3 7-16,-3 0 1 0,-15 2 4 15,-7 6-2-15,-9 4-2 0,-13 6-5 0,-9 7-6 16,-7 4 4 0,-11 6-5-16,-12 7 1 0,-12 7-7 0,-14 11-7 0,-15 8-2 0,-11 12-6 15,-16 12 4-15,-11 10-1 0,-10 17-4 0,-9 11-18 16,-7 15-46-16,-1 11-91 0,-2 12-169 0,48-13-484 15,48-13-134-15</inkml:trace>
  <inkml:trace contextRef="#ctx0" brushRef="#br0" timeOffset="557230.8553">9856 4000 688 0,'0'0'46'0,"0"0"-3"15,0 0 16-15,0 0 25 0,0 0 13 16,0 0 2-16,0 0-8 0,0 0-7 0,0 0-3 15,0 0-26-15,0 0-15 16,0 0-17-16,-17-94-10 0,26 76 19 0,1-2-1 0,1 0 0 16,0 1-2-16,4-1-7 0,-1 1-9 15,2 1 0-15,-1 2-7 0,3-1-4 0,-2 3-3 0,3 1-8 16,0 0 2-16,4 3-3 0,1 1-3 0,-3 2 4 16,1 2-4-1,-1 3-2-15,-2 2 2 0,0 0-1 0,-6 2-1 16,-1 6-4-16,-2 3-3 0,-2 1 4 0,2 5 10 0,-4 3 8 15,-4 5 12-15,-1 3 0 0,0 3-1 0,-1 4-2 0,0 1-5 16,0 0-2-16,0-1-4 0,0-4 0 16,0-5-5-16,1-3 3 0,5-1 2 15,-2-2 2-15,5-1 3 0,2-1 0 0,0 2 1 16,6-1 1-16,0 0-1 0,1 1 1 0,6-1 2 0,-1 0-1 16,-2 1-1-16,2 0 0 0,4-2-1 0,-5 1-1 15,-1-1 1-15,1-1-1 0,-2 0-1 16,-3-1 2-16,-3 0 0 0,-4 0 3 0,-2 4 5 15,-1-1 8-15,-5 3 4 0,-1 1 5 0,-4 3 3 16,-7 5 1-16,-5-1 3 0,-2 6-5 16,-6 2-6-16,-1 0-4 0,-2-3-4 0,-1 0-3 15,-1-2-4-15,-1-4-2 0,4-3-6 0,-3-2-5 16,3-1-9-16,1-2-21 0,2-2-38 0,2-4-44 16,6-2-48-16,2-4-67 0,2-2-81 15,5-5-92-15,3-1-162 0,1 1 550 0</inkml:trace>
  <inkml:trace contextRef="#ctx0" brushRef="#br0" timeOffset="558025.4908">11115 4269 798 0,'0'0'770'0,"0"0"-740"0,0 0 12 16,0 0 12-16,0 0 3 0,0 0-11 16,0 0-23-16,0 0-25 0,0 0-20 0,0 0-19 0,0 0-14 15,0 0-2-15,0 0 12 0,-70-26 20 16,70 26 22-16,0-1 25 0,1 1 19 0,-1 0 11 15,1-1 3-15,-1 1 0 0,0 0-3 0,1 0-4 16,0-1-5-16,3-2-9 0,0 1 16 16,4-2 7-16,5-3 4 0,6-3 6 15,3-2-26-15,6-2-13 0,1-1-9 16,3-5-7-16,1-1-2 0,4 2-3 16,2-3-2-16,1 0-1 0,-3 3-1 0,2 1-2 0,0 0-6 0,-6 4-8 15,-1 0-26-15,-3 1-30 0,-1 3-32 16,-4 0-31-16,-3 2-39 0,-1 1-44 0,-2 0-43 0,-5 2-54 15,1 0-57-15,-3 0-43 0,-2 0 171 16,-3-2 241-16,2-1 0 0,1-1 0 0,-1-4 0 16,-2 0 0-16,6-4 0 0,0-2 0 0,0-3 0 0,0-2 0 15,4-5 0-15,-1-3 0 0,2-1 0 16,-2-2 0-16,1-3 0 16,-1-1 0-16,1-2 0 0,-2 2 0 0,0 5 0 0,-2 2 0 0,0 4 0 15,-2 6 0-15,-2 5 0 0,-3 5 229 16,2 2-23-16,-5 4-22 0,1 2-20 0,0 3-25 15,-3 1-28-15,0 0-40 0,0 0-49 16,1 5 5-16,0 4 15 0,2 5 23 16,3 8 30-16,3 7 2 0,-3 6-18 0,3 9-15 0,2 6-15 15,-1 2-21-15,4-1-9 0,0-2-10 0,-1-6-5 16,6-4-1-16,0-7-3 0,1-3-1 16,1-8-1-16,-3-3-3 0,0-2 2 0,-2-5-1 0,2-3 1 15,-5-3 3-15,3-3 1 0,-4-2 10 16,0 1 14-16,-1-8 15 0,3-5 13 0,-2-3 4 15,0-8-8-15,4-5-12 0,-1-4-13 0,3-7-9 16,-2-4-5-16,1 0-1 0,0 1 2 0,-5 3-2 16,1 3-3-16,2 6-2 15,-2 6-7-15,-1 6-5 0,1 5-7 0,1 7-9 16,-1 5-7-16,2 1 0 0,0 9 7 16,1 6 9-16,-1 8 9 0,2 5 9 0,-4 7 2 0,5 6 3 0,-5 5-2 15,0 6-4-15,-2 4-13 0,1 5-21 16,-4 2-51-16,0-1-93 0,1-1-140 0,1-5-220 15,-1-14-197 1,-6-18 703-16</inkml:trace>
  <inkml:trace contextRef="#ctx0" brushRef="#br0" timeOffset="559581.2975">12802 3217 0 0,'0'0'0'0,"0"0"0"0,0 0 0 15,0 0 0-15,0 0 0 0,0 0 0 0,0 0 0 16,-126-90 0-16,113 80 16 0,3 0 142 15,0-1-8-15,0 4-22 0,-1-1 1 0,2-1 4 16,-2 1-3-16,2 0-4 0,-1 0-20 0,-2-1-32 16,2 2-12-16,-3 1-10 0,-4-1-4 0,3 0-4 15,-4 0-9-15,-3 1-1 0,0 1-5 16,-7-1-3-16,-1 2-1 0,-3 1-6 0,-2 0-1 16,-5 1-3-16,-2 2-1 15,-2 0-1-15,-7-1-3 16,-5 4 4-16,-1 2-6 0,-7 1 0 0,-4 1-2 0,-3 3-3 15,-5 2 1-15,-3 2 0 0,-3 0-1 0,1 3 1 0,-4 0 0 0,-1 1-1 16,-4 2 4-16,0 1 5 0,-3 2 2 0,3 0 2 16,-2 1 2-16,4 1 1 0,-2 0 0 0,-1-4 2 15,0 1 6-15,3-1-4 0,-5 2-5 16,1-1-4-16,0 3-10 0,0 1-4 16,1 4 2-16,-2 2 1 0,0 0-1 15,-5 1 1-15,2 8-2 0,-3-3-3 0,3 4 3 16,-2 1 0-16,5 3 3 0,3 2 5 0,3 0 5 0,5 3 4 0,2 2 2 15,7-2 2-15,8 1-5 0,5 2-2 16,8-3-6-16,10 4-8 0,5 3-9 0,11 0-5 16,5 3-6-16,9 5-1 0,3 2 4 0,10 4 4 15,1 3 1-15,10 0 0 0,8 3 2 16,10 0 1-16,9 0 6 0,10-1 10 0,7-2-1 0,10-4 3 16,7-2 2-16,11-3-2 0,4-5 1 15,8-6 2-15,8-5-2 0,10-10-2 0,5-4 0 0,8-7-5 16,9-10-3-16,4-8 0 15,7-8 3-15,8-4 4 0,4-14 9 0,8-5 0 16,-1-10-3-16,7-5 2 0,2-13-9 0,0-6 1 16,-1-9-2-16,1-7-4 0,-5-6 3 0,2-7-4 15,-5-3 3-15,-4-5 0 0,-4-5 0 16,-8-3-1-16,-8-1-4 0,-7-4-3 16,-10-3 0-16,-12-2 3 0,-9-2 3 0,-12-2 2 0,-11-4 4 15,-15-4 3-15,-14 1 7 0,-11-3 6 16,-15-2 11-16,-15 5 11 15,-11 1 8-15,-11 5 15 0,-19 8-10 0,-13 8-13 0,-17 11-13 0,-11 8-20 0,-16 12-12 16,-13 13-7-16,-16 10-7 0,-11 14-14 0,-16 13-8 16,-17 16-15-16,-12 20-19 15,-17 20-20-15,-6 21-34 0,-10 15-46 0,-3 13-83 16,5 10-117-16,6 3-151 0,53-26-138 0,51-24 521 16</inkml:trace>
  <inkml:trace contextRef="#ctx0" brushRef="#br0" timeOffset="563088.6143">14107 2673 0 0,'0'0'0'0,"0"0"0"0,0 0 0 0,0 0 138 16,0 0 94-16,0 0-33 0,0 0-30 16,0 0-11-16,0 0-28 0,0 0-38 0,0 0-52 15,0 0-70-15,-53-74-52 0,53 74-33 0,0 0-40 16,0 0 6-16,3 4 48 0,1 3 47 16,-1 4 71-16,1 2 35 0,1 4-8 0,-1 6-7 0,3 2-8 15,0 4-4-15,-3 7 3 0,3 5-7 0,-4 2-1 16,4 3-3-1,-4-1-2-15,5 5 3 0,-5-1-8 0,5 2 2 16,-3 0-2-16,4-2-3 0,-4 2 12 0,2-3 5 16,1-4 9-16,0-3 0 0,3-8-12 15,0-5-13-15,-3-3-10 0,2-7 2 0,-1-6 4 0,-3-3 1 16,0-5-2-16,0-3-2 0,-3-1 23 16,0-3 21-16,2-8 9 0,0-5-3 0,0-8-30 0,1-6-32 15,1-5-19-15,1-6-5 0,1-6 2 0,-3-4 6 0,4-3-4 16,-3-4-8-16,1-2-9 15,2-2-8-15,-3-1 8 0,3 0 13 0,-2 2 23 0,3 3 12 16,-5 6 13-16,2 2 7 0,-2 6-2 16,3 2 3-16,-2 5 11 0,2 5 3 0,-3 6 12 15,2 7 5-15,-4 6-15 0,0 6-33 16,-2 4-40-16,0 3-41 0,-2 0-76 16,0 4 43-16,1 3 41 0,0 5 47 0,-1 6 77 15,0 7-7-15,0 5-13 0,-6 7-7 0,-3 5 4 0,-2 4-12 16,-3 9-1-16,-1 4 1 0,1 4-9 0,0 2 2 15,4-5 0-15,6-4-8 0,4-7-2 0,1-8 0 16,8-5 1-16,7-7 7 16,2-1 8-16,3-4 2 0,4-2 8 15,1-2 1-15,4-3 0 0,2-1 11 0,3-2-2 0,3-5-1 16,0-2-17-16,6-2-40 0,-4-3-72 0,-1-2-162 0,-9 0-311 16,-9 0 318-16</inkml:trace>
  <inkml:trace contextRef="#ctx0" brushRef="#br0" timeOffset="563691.5311">14461 3912 1130 0,'0'0'54'16,"0"0"1"-16,0 0-8 0,0 0-4 0,0 0-14 15,0 0-16-15,0 0-15 0,0 0-12 0,0 0-2 0,0 0-4 16,0 0-2-16,0 0 4 0,-123 23 12 16,112-2 6-16,1 2 9 0,-2 2 4 0,-1 2-3 15,3-3-1-15,3-1-7 0,1-3-10 0,4-5-7 16,1-2-1-16,1 0 3 0,0-2 13 15,0 1 5-15,3 0 6 0,3-4 2 16,1 1-7-16,1-2 2 0,0-2-3 0,4 1-1 16,-2-2 4-16,1 0 2 0,3 0 1 0,-2-1-1 15,2 0-3-15,0-1-4 16,0 1-2-16,-3 0 1 0,2 3-4 0,0-1 2 0,-3 3-2 16,1 0-1-16,-4 0 2 0,1 2-6 0,-2 0 1 15,-2 2-1-15,-2 0-2 0,1 1 12 16,-3 2 10-16,0-1 9 0,-5 5 14 0,-2 1 1 0,-4-1 3 15,-3 4 2-15,-3 1-3 0,-4 0 1 0,-2 0-1 0,0-3-7 16,-2 1-9-16,-1-2-12 0,-1-2-16 16,3-1-22-16,-1 0-29 0,3-5-49 0,1 0-89 15,1-4-142-15,3-3-191 0,6 0 69 0,1-3 458 16</inkml:trace>
  <inkml:trace contextRef="#ctx0" brushRef="#br0" timeOffset="564956.699">14392 5289 0 0,'0'0'0'0,"0"0"0"0,0 0 0 15,0 0 0-15,0 0 0 0,0 0 0 0,0 0 0 16,0 0 0-16,0 0 0 0,0 0 0 16,0 0 0-16,0 0 0 0,0 0 0 0,-5-54 0 15,6 51 57-15,0 2 110 0,-1 1-8 0,0 0-24 16,0 0-28-16,0 0-26 0,0 0-17 0,0 0-14 15,0 0-1-15,0 0-1 0,0 0-4 0,0 0 0 16,0 0-6-16,0 0-9 0,0 0-4 16,0 0-4-16,0 0-2 0,0 0 0 0,0 0 3 0,0 0-1 15,0 0 4-15,0 0 3 16,0 0 3-16,0 0 7 0,0 0-1 0,0 0-4 16,0 0-3-16,0 0-11 0,0 0-6 0,0 0-1 15,0 0-2-15,0 0 9 0,0 0 6 16,0 0 5-16,0 0 5 0,0 0 1 0,0 0 0 0,0 0 1 15,0 0-5-15,0 0-7 0,0 0-6 16,0 0-8-16,0 0-7 0,0 0-1 0,0 0-1 0,0 0-3 16,0 0 4-16,0 0-4 0,0 0-1 15,0 0 1-15,0 0-5 0,0 0 5 0,0 0 1 16,0 0 1-16,0 1 3 0,0-1-3 0,0 0-1 16,0 0-1-16,0 0-2 0,0 0 2 15,0 0-1-15,0 0-1 0,0 0 0 16,0 0 1-16,0 0-2 0,0 0-2 0,0 0 2 0,0 0-9 15,0 0-3-15,0 0-2 0,0 0-8 0,0 0 1 16,0 0 1-16,0 0 0 0,0 0 10 16,0 0 3-16,0 0 4 0,0 0 5 0,0 0 1 15,0 0 4-15,0 0 3 0,0 0-1 0,0 0 3 16,0 0 5-16,0 0 4 0,2 0 3 16,-2 0 0-16,0 0 2 0,0-1 2 0,0 1-1 15,0-1-2-15,0 1-3 0,1 0 1 0,-1-1 1 16,0 1 3-16,0 0-5 0,0 0-3 0,0 0-3 15,0 0-6-15,0 0 0 0,0 0-1 16,0 0-4-16,0 0-3 0,0 0-13 0,0 0-9 16,0 0-12-16,0 2-17 0,0 2-35 0,0 2 5 15,0 5 19-15,0 3 33 0,0 9 51 16,1 5 10-16,-1 7 0 0,0 5-8 0,3 4-9 16,-3 4-2-16,3-4-4 0,0 0-5 15,2-4 2-15,-2-5 0 0,4-5-2 0,-1-5 3 0,1-5-3 16,-1-3 2-16,0-4-1 0,-2-3 1 15,-2-2-1-15,0-5 0 0,0 0 12 0,-2-3 20 0,1 0 32 16,-1 0 33-16,0-5-9 0,-1-5-37 16,1-8-54-16,-2-5-48 0,1-9-10 0,-1-6 6 15,2-5 10-15,-1-4-14 0,1-7-24 16,-2-5-28-16,2-4-7 0,-1 2 26 0,4 4 35 16,1 5 49-16,-2 8 36 0,4 6 10 0,-3 9-1 15,3 8-17-15,-1 2-26 0,3 4-20 0,5 2-16 16,2 5-3-16,5-1-7 0,2 5 5 0,2 3 7 15,4 1 3-15,0 4 14 0,-1 7 10 16,2 4 5-16,-3 4 6 0,-1 4 0 0,-3 3 2 0,1 4-3 16,-3 2-7-16,-4 0-15 15,-3 6-30-15,-2 0-35 0,-5 2-50 16,-6 3-69-16,0 0-104 0,-8 0-32 0,2-8 342 0,0-14 0 16</inkml:trace>
  <inkml:trace contextRef="#ctx0" brushRef="#br0" timeOffset="565192.0024">14452 5566 406 0,'0'0'304'16,"0"0"-40"-16,0 0-107 0,0 0-65 0,0 0-63 16,0 0-33-16,0 0-20 0,0 0-4 15,0 0 9-15,0 0 7 0,88-132 3 0,-58 104 6 16,4-1 5-16,1 0-1 0,4-3-18 15,1-3-78-15,3-2-200 0,-11 8-306 16,-10 10 453-16</inkml:trace>
  <inkml:trace contextRef="#ctx0" brushRef="#br0" timeOffset="565838.1004">14558 2483 549 0,'0'0'18'0,"0"0"25"0,-142-90 6 0,88 67-7 15,6 6 10-15,1 8-17 0,1 2-15 0,-1 2-9 16,1 5-4-16,0 0 4 0,0 8 0 16,1 4 1-16,3 3 1 15,-1 7 2-15,2 6 0 0,2 3 0 16,0 4-2-16,0 5 0 0,2 3 1 0,1 7 2 0,-1 1 1 16,4 9 5-16,-1 3 7 0,2 7 14 0,2 9 8 15,2 6-6-15,1 5-4 0,1 8-16 0,2 6 0 16,3 2 4-16,1 6 0 0,0 2 9 0,8 2-1 15,2 2 4-15,1-1 0 0,9-2-4 16,1 0-6-16,9-2-5 0,6-2 0 0,4-1 4 0,5-2 1 16,5-4 2-16,1-1 3 0,3-4-8 0,3-5 2 15,6-2 3-15,3-2-4 0,5-5 0 16,0-3-4-16,4-6-1 0,4-7-1 0,2-3 2 16,7-5 2-16,3-4-9 0,2-3 0 0,-1-7 3 15,-1-7-3-15,-2-9 7 0,0-7 0 16,-2-7-7-16,1-8-1 0,0-5-3 0,2-7 0 0,-1-13 3 15,2-9 4-15,2-10 3 0,1-9 2 16,2-11 1-16,-5-7-2 16,2-10 4-16,-4-11 0 0,0-9-1 0,-4-12 2 15,-3-10-8-15,-2-11-9 0,-1-10-7 0,-7-7-10 0,0-6-6 16,-4-1 2-16,-8-1-2 0,-7 4 7 0,-7 5 7 16,-7 9 6-16,-6 2 12 0,-11 7 5 15,-3 4 2-15,-8 3 2 0,-9-2-8 0,-5 3 3 0,-6 0-4 16,-8 0-3-16,-8 3 5 0,-8 6-3 15,-14 4-7-15,-7 8-2 0,-7 6-7 16,-11 11-16-16,-10 12-2 0,-5 15-7 0,-11 11-1 16,-6 12 1-16,-9 16-3 0,-6 9-3 0,0 13-3 0,-2 18-3 15,3 16-1-15,0 12-13 0,9 10-43 0,7 12-87 16,8 6-156-16,34-16-425 16,31-21-364-16</inkml:trace>
  <inkml:trace contextRef="#ctx0" brushRef="#br0" timeOffset="567160.949">15183 3548 0 0,'0'0'0'0,"0"0"0"15,0 0 0-15,0 0 0 0,0 0 0 0,0 0 107 16,0 0 75-16,0 0-6 0,0 0-13 0,0 0-3 16,0 0-10-16,0 0-12 0,-64-85-10 15,64 83-18-15,0 0-7 0,0-1-2 0,0 2-8 16,0 1-10-16,0 0-6 0,0 0-4 0,0 0 2 16,0-1 10-16,0 1-1 0,0 0 1 0,0-1-3 15,0 1-9-15,0-4-9 0,1-2-26 16,1-3-20-16,-1-2-15 0,3-1-9 0,-1-1 8 15,1 2 3-15,0-1-1 0,-1 1 1 0,0 0-2 16,2-1-4-16,-1-1 0 0,2 1 0 16,1-1 1-16,1-2 0 0,1 1 3 0,-1-1-3 15,1-3 1-15,0 2 1 0,-3 0-3 0,3 1 4 16,-1 2 4-16,0 4 32 16,-3 3 10-16,-1-1-1 0,1 0-1 0,5-4-33 0,2-10-8 0,8-6-1 15,3-8-2-15,1-2-1 0,0 3 4 16,-3 0 0-16,-2 2 0 0,-2 5-3 15,-2-3-1-15,0 5-1 0,-1 3 6 16,1 1 6-16,0 1 1 0,0-1 1 0,-2 1-5 0,5-2-9 16,-1-3 2-16,3 4-2 0,-1 0-1 15,-6 3-1-15,-1 6-3 0,-4 1 1 16,-3 6 2-16,-2 3-1 0,-3 0 4 0,0 2-4 16,0 0 0-16,0 0 1 0,0 0 0 0,0-1 3 0,0 1 0 15,0 0 1-15,0 0-2 0,1 0 4 0,-1 0 1 16,0 0 3-16,0 0 3 15,0 0-2-15,0 0 0 0,0 0-1 0,0 0-6 0,0 0 3 0,0 0 1 16,0 0-2-16,0 0 2 0,0 0-5 16,0-1-4-16,0 1 0 0,0 0-2 0,0 0-2 15,0 0-6-15,0 0-10 0,0 0-10 16,0 0-15-16,0 0-10 0,0 0-11 0,0 0-13 16,0 0-13-16,3-2-68 0,3-2-44 15,4-1 20-15,1-1 25 0,5-1 55 0,-2 0 20 16,0 1-51-16,2 2-73 0,-4-1-93 15,4 1-133-15,-4 0-5 16,-5 2 441-16</inkml:trace>
  <inkml:trace contextRef="#ctx0" brushRef="#br0" timeOffset="567998.7646">16185 2204 1181 0,'0'0'60'0,"0"0"50"0,0 0 3 0,0 0-39 16,0 0-100-16,0 0-124 0,0 0-13 15,0 0 21-15,0 0 77 0,0 0 74 0,0 0 7 0,0 0 1 16,-31 149-2-16,28-106 2 0,3 1-6 0,-3-1 1 16,3 0 3-16,-1-5-2 0,2-7 1 15,-1-6 0-15,0-7-8 0,2-5-3 0,0-5-7 16,1-5 18-16,-1-2 47 0,-1-1 60 0,-1 0 67 15,0 0 43-15,1-3 14 0,-1-2-72 0,0-6-80 16,0-7-69-16,0-7-63 0,-1-2 14 16,1-6 18-16,0-1 9 15,-3-2 0-15,2 0 0 0,-2-1-2 0,2-4-2 16,1 1-3-16,-2-2 1 16,5-6-6-16,1-2 2 0,1-1 2 15,4-2-9-15,-1 2 1 0,4 3-3 0,-2 5-7 0,3 6-1 0,0 7 2 0,-2 7-4 16,-1 7-5-16,-3 3-7 0,1 4-20 15,1 5-9-15,-2 1-7 0,2 2 0 0,-2 1 12 0,2 0 1 0,1 5 2 16,-2 3 4-16,-4-1 4 0,3 5 14 0,-1 0 11 16,-1 4 10-16,-3 0 5 0,1 1 0 15,2 2 0-15,-4-1 3 0,3-4 0 0,1 1 4 16,1-2 1-16,-1-2-1 0,4 0 1 16,0 1 4-16,1-1 0 0,0 0-1 0,1 1 1 0,1 1-4 15,0-1-2-15,2 1 6 0,-2 1-3 16,-1 1 5-16,-1-2 2 0,-3 2-4 15,-1 0 1-15,1 0-10 0,-5 1-9 0,-1 1-2 16,-1-1-4-16,0 1 6 0,-2-1 6 0,-5 2 9 16,-3 0 10-16,-3 0 2 0,-1 1 4 0,-3 3 3 15,-2-3-4-15,-3 2 0 0,-2-2-1 16,0-1 0-16,2 0 2 0,1-4 4 0,-1-3 3 16,4-4-4-16,-1 0-1 0,6-1-15 15,-1-3-26-15,3-1-46 0,3-1-80 0,1 1-120 0,2-2-175 16,2 0 95-16,2 0 352 0</inkml:trace>
  <inkml:trace contextRef="#ctx0" brushRef="#br0" timeOffset="568515.2613">16718 1848 1119 0,'0'0'35'0,"0"0"-9"16,0 0-36-16,0 0-104 0,0 0-155 16,0 0 24-16,0 0 36 0,0 0 90 0,0 0 133 0,0 0-25 15,0 0 2-15,0 0 2 0,0 0 1 16,0 0 5-16,-23 97-2 0,24-90-4 0,-1-2 3 16,0-2-1-16,0 0 2 0,0-1 9 15,0-2 6-15,0 2 16 0,0-2 15 0,0 0 5 0,0 0 1 16,0 0-7-16,0 0-10 0,0 0-10 15,0 0-2-15,0 0-7 0,0 0 8 0,0 0 2 16,0 0-1-16,0 0 5 16,0 0-5-16,0 0-1 0,0 0 5 0,0 0-2 0,0 0 2 15,0 0 4-15,0 0-1 0,0 0 4 0,0 0-1 16,0 0 6-16,0 0 5 0,0 0 10 0,0 0 8 0,0 0 4 16,0 0 9-16,0 0 5 15,0 0 9-15,0 0 10 0,0 0 6 0,0 0 2 16,0 0-3-16,0 0-6 0,0 0-4 0,0 0-7 15,0-2 0-15,0 1-4 0,0 1-8 0,0 0-3 16,0 0-9-16,0 0-4 0,0 0-4 16,1-1-9-16,-1 1-7 0,0 0-15 0,0 0-15 15,0 0-15-15,0 0-14 0,0 0-11 0,0 0-13 16,0 0-15-16,0 0-30 0,0 0-42 16,0 0-57-16,0 0-98 0,0 1-40 0,0 5 21 0,0 1-44 15,0 5-112-15,0-3 158 0,0-4 304 0</inkml:trace>
  <inkml:trace contextRef="#ctx0" brushRef="#br0" timeOffset="568955.2633">16942 1642 1735 0,'0'0'-180'0,"0"0"6"0,0 0-28 0,0 0 20 16,0 0 87-16,0 0 54 16,-46 141 28-16,43-98 1 0,5 2 3 0,-2 1 10 0,1 1 2 15,5-1 8-15,1-5 0 16,0-3-2-16,3-6-5 0,-3-4-3 0,1-6-2 0,0-4 0 16,-4-4 1-16,0-7 3 0,-2-2 25 0,-1-2 59 15,-1-3 90-15,0 0 86 0,0-3-31 0,-1-3-67 16,-4-7-90-16,2-5-93 0,-2-3 6 15,2-6 2-15,1-5 1 0,1-3 2 16,1-2 4-16,-3-5 0 0,3 0 1 16,-1-5-4-16,1 0-11 0,-2-3-1 15,2-2-9-15,2 0 5 0,1 0 10 0,0 5 3 0,1 5 9 16,1 7 8-16,-3 8 5 0,2 9 15 0,-4 7 5 16,3 5-28-16,-2 5-84 0,0 1-102 0,3 1 5 0,2 7 26 15,6 5 78-15,1 2 86 0,3 7-7 16,-1 4-3-16,1 3 1 0,1 4 2 0,-3 4 0 0,0 1 2 15,-1 2 2-15,-1 1-1 0,-1-3-10 16,1 1-8-16,-3-1-31 0,0-2-48 0,-4-1-77 16,-1-2-136-16,0-2-168 0,-2-9 311 15,0-8 157-15</inkml:trace>
  <inkml:trace contextRef="#ctx0" brushRef="#br0" timeOffset="569495.3158">16789 1884 1755 0,'0'0'-19'0,"0"0"-25"0,0 0-12 0,0 0-17 16,0 0 18-16,0 0 22 0,0 0 11 16,122-132 10-16,-79 107-2 0,5 4-8 0,3-1-26 0,-1-2-34 15,-1 3-44-15,-6-3-42 0,0 1-27 16,-3-2-11-16,-3 0-1 0,-6-3 20 0,-7 1 44 15,-5 2 100-15,-9 2 43 0,-2 4 0 0,-6 1 0 16,-1-2 0-16,-1 0 25 0,-1-3 15 16,-2-1 18-16,-6-2 37 0,-8-1 16 15,3 2-3-15,-7 0-13 0,-6 2-31 0,-3 2-33 16,-2 2-12-16,-6 4-14 0,-3 0-6 16,-3 4-2-16,-5 4-2 0,-3 2-1 0,-6 5 0 0,0 0 9 15,-4 10 4-15,-3 3 3 0,-2 4 7 0,-3 6 17 16,-19 12 24-16,-14 13 26 0,-9 11 18 0,-4 9-9 15,21-2-18-15,13 3-21 0,6 2-18 0,11 7-7 16,0 6-9-16,2 7-5 16,9 4-5-16,3 4-2 0,7 1-7 0,7 1-3 0,7-5 0 15,9-6-7-15,8-7 7 16,11-8-5-16,3-12 6 0,13-6 7 0,8-7-2 16,6-5 7-16,4-4 6 0,5-4 12 0,7-3 22 0,7-7 4 15,6-5-1-15,7-3-5 0,4-9-6 0,8-4 3 16,10-6 4-16,6-5 2 0,10-11-4 15,7-10 3-15,5-7-13 0,6-10-4 16,0-5-6-16,5-8-10 0,-3-2 18 16,-3-4-2-16,-5-7 2 0,-7-6-5 0,-5-7-17 15,-7-4-2-15,-8-6 5 0,-13-2 7 0,-6 3 3 0,-17-3 7 0,-11 4-1 16,-17 1 4-16,-10 4 9 0,-11 4 4 16,-8 16-12-16,-12 11-7 0,-5 11-22 15,-9 10-27-15,-9-2-20 0,-18 4-32 0,-11 3-168 16,-20 4-252-16,16 8-437 0,22 7 252 0</inkml:trace>
  <inkml:trace contextRef="#ctx0" brushRef="#br0" timeOffset="574555.4307">16255 3346 0 0,'0'0'0'0,"0"0"0"0,0 0 0 16,0 0 0-16,0 0 0 0,0 0 0 15,0 0 0-15,0 0 0 0,0 0 0 0,0 0 36 16,0 0 45-16,0 0-33 0,-54-43-14 16,54 43-7-16,0 0 8 0,0 0 10 0,0 0 14 15,0 0 13-15,0 0 15 0,0 0 16 0,0 0 7 16,0 0-3-16,0 0-16 0,0 0-19 0,0 0-17 15,0-1-9-15,0 1-4 0,1-1-2 16,1 1-4-16,-1 0-8 0,-1 0-11 0,1 0-4 16,-1 0-7-16,0 0-3 0,0 0 1 0,0 0-3 15,0 0 2-15,0-1-1 0,2 1 0 0,-2 0-1 16,0 0-6-16,0 0-4 0,1-1-6 0,3-2 34 16,3-4 17-16,7-4 10 0,4-1 17 0,6-5-31 15,1-1-11-15,3-1-7 16,-1 2-13-16,0 0-2 0,1 0-1 0,3 2 1 0,1-4 3 15,6 1-2-15,1-4 2 0,4 1-2 16,-1-6-6-16,2 4 4 0,4-3-1 0,1 0 4 16,2-2 5-16,0-1-1 0,0-1-1 0,2 1-1 15,2-3 2-15,-2 1-4 0,-1 1 0 0,-2 0 1 0,-4 0-2 16,1 3 1-16,-3-2 0 0,-1 3-3 16,0-5 2-16,-7 4-2 0,3-1 1 15,-2 3 2-15,-4 1-3 0,-3 5 2 0,-3 1 0 16,-4 3-2-16,-4 6 1 0,-6 2-2 0,-3 1-2 15,-2 4-8-15,-5 1-12 0,-2 1-16 0,-1 0-20 16,0 0-7-16,0 0 9 0,0 5 4 16,-2 5-32-16,-7 2-106 0,-2 6-196 0,2-2-131 15,2-5 520-15</inkml:trace>
  <inkml:trace contextRef="#ctx0" brushRef="#br0" timeOffset="575847.55">17297 2714 0 0,'0'0'0'0,"0"0"0"0,0 0 0 0,0 0 172 15,0 0-12-15,0 0-48 0,0 0-19 16,0 0 0-16,0 0 7 0,0 0 7 0,0 0 7 16,0 0-9-16,0 0-5 0,-1-1-4 0,1 1-10 15,0 0-2-15,0 0-7 0,0 0-9 16,0 0-2-16,0 0-6 0,0 0-3 0,0 0-3 16,0 0-9-16,0 0-6 0,0 0-11 15,0 0-8-15,0 0-7 0,0 0-2 0,0 0 2 0,0 0-2 16,0 0 7-16,0 0-4 0,0 0-1 15,0 0 0-15,0 0-9 0,0 0 5 0,0 0-2 16,0 0 1-16,0 0 10 0,0 0-4 0,0 1 7 16,0-1 2-16,0 0-3 0,0 2 5 15,0-2-4-15,0 0-3 0,0 0 0 0,0 0-7 16,0 0 0-16,-1 0-2 16,1 1-1-16,-1-1-4 0,-1 0-1 0,2 2-1 0,-2-2-5 15,2 0 6-15,-2 1-1 0,0-1-22 0,-5 0-1 16,-1 2-11-16,-6 1-3 0,3-1 20 15,-2 1-3-15,-4 0 10 0,5 1 1 0,-6 0 0 0,2 0 6 32,-1 1-5-32,-3 2 2 0,-1 0 0 15,-3 0 2-15,-1 2-3 0,0-1 0 0,0 0 2 0,-3 1-6 16,2 0 6-16,-2 2-2 0,0 0-8 0,1 1 9 16,-1 0-6-16,-1 1-5 0,0-1 11 0,-1 3-12 0,0 1 6 15,-2-2 9-15,1 5 3 0,-5-2 5 0,1 4-8 0,-4-1-3 16,2 0-2-16,-3 1 3 0,1-2 10 0,-1 2 1 15,-5-3-8-15,1 2-7 0,-3 0-3 16,1-2 7-16,-4 3-3 0,2-1 10 0,-1 2-8 16,-2-1 6-16,2 1 8 0,-1 0-7 0,-2-1 12 0,1 0-13 15,-3-1-1-15,2 1 2 0,0-2-2 16,-3 3 1-16,-1 0 0 0,0 1-3 16,-1 0 1-16,-2-1-4 0,2 0 0 0,-3 1 4 0,-1 1 0 15,-3 0 4-15,0 1 1 0,-3-1-2 16,-1-1 1-16,-1-1 0 0,-1 1-1 15,-2 0-2-15,1 0-14 0,0-1 16 0,-2 1 0 0,0 0-2 16,-5-1 17-16,-2 3-17 0,-1-2 0 0,-3 3 5 16,2 0-2-16,-3 1-2 0,-2 0 0 0,-1 1 2 15,2 1 1-15,-4 0 0 0,-1-1 0 16,-1 2 7-16,-2 4 0 0,-1-4 1 0,-1 4-1 16,1 0-8-16,-2-2-2 0,1 4-2 0,-2-1 0 15,-3 1-2-15,-1-1 3 0,1-1 1 16,0 1-2-16,-2 1 3 0,2 0-5 0,-1 1 0 0,-4 0 2 15,0 1-5-15,2 0 5 0,-1-1 1 16,-2 0-1-16,-2 1 3 0,2 0-2 0,-4 1-1 16,-4 2 0-16,0-2 2 15,2 1-4-15,-1-1 0 0,-1 2 1 0,-2-1-2 0,1 0 4 16,-2 1 0-16,-2 0-1 0,4 0 4 0,-3 4-2 16,-3-1 0-16,0 1 0 0,-2 0-2 0,-4 0 2 15,3 1 0-15,-2 2 0 0,-1 0 1 16,-3 3 0-16,0 1-2 0,-2 1 1 15,0 2 0-15,-2 1-2 0,-2 3 3 0,1 1-1 16,-2 1-1-16,4 2 5 0,0-1 0 0,0 0-1 16,3 1 1-16,2 2-4 0,0 0-2 0,2 0 1 0,4 3-1 15,0 2 3-15,1 1 0 0,3-4-1 16,0 4-2-16,4-3 1 0,1 3-1 0,4-3 2 16,-1 3-1-16,4 0-2 0,1 1 1 0,4-1-1 15,7 1 1-15,-2-1 0 0,5 1 2 16,1-3-1-16,1 0 1 0,5 0-3 0,-3-1 0 0,4 1 0 15,1-2-1-15,1 0 2 0,1 1 2 0,1-1-1 16,0 0-1-16,2-2-2 0,3-4 1 16,4-1 1-16,2-5-2 0,6 1 0 0,1-1-12 15,3 1-12-15,5-2-17 0,-2-2-26 0,9 3-24 16,-2-1-36-16,4 0-56 0,1 2-82 16,4-1-114-16,-1 1-162 0,11-16 75 0,10-12 468 0</inkml:trace>
  <inkml:trace contextRef="#ctx0" brushRef="#br0" timeOffset="579437.0374">3899 12043 1178 0,'0'0'22'0,"0"0"-16"0,0 0-3 0,0 0-1 16,-136-7 4-16,110 13 0 0,-1 1 2 0,-3 1 4 16,1-1 5-16,3-1 8 0,-2-1 12 15,-1 0 7-15,4-2 4 0,-6 2 1 0,1 1-7 16,-6-2-6-16,3 3-3 0,-4 2-2 0,1 0 3 15,-4 1 0 1,0 4-4-16,-5 1-9 0,1 1-4 16,-1 3-2-16,-3 1 1 15,-2 2 6-15,0 0-3 0,-1 1 2 0,-2 1 5 0,1 0 5 16,-1 1 8-16,2 1 4 0,1 0 0 0,2-2 1 0,1 3-3 0,3-1-3 0,2 3-5 16,-1 0-11-16,6 4-6 0,-1-1-7 0,6 3-6 15,-1 5-3-15,3 1-3 0,-1 2-1 0,1 3 1 0,1 2 4 16,0 1-3-16,1 2 2 0,4 4 0 15,0 1-4-15,-2 4 3 16,4 0 0-16,-2 2 1 0,2 1 2 0,0 2-3 0,1-1 0 16,-1 5-1-16,3 0 1 0,0 2 0 15,3 0 1-15,0 3 0 0,-1 1-2 0,3 2 3 16,0 0-4-16,-2 4 1 0,4 1 1 0,-4 2-2 0,4 4 2 16,1 0-1-16,1 4-1 0,2 3 1 15,2 4-3-15,2 3 3 0,2 5-1 0,3 4-2 16,-1 1 1-16,1 3 0 0,5 1 1 0,-1-3 1 15,3-1 0-15,3 0 0 0,-2-2-2 0,1-4-1 16,2-4-1-16,1-3-1 0,0-5 1 16,-1-1-1-16,0-4 4 0,4-1-1 0,-2-4-2 15,4-2 3-15,-1-2-6 0,3-2 1 16,3 0 3-16,-1-2-8 0,4 1 3 0,1 0-5 16,2 0 0-16,2 2 4 0,3 3-1 0,0-2 0 15,0 1-5-15,-1-12-2 0,-5-8-1 0,-1-8 1 0,-4-8 9 16,2 3-4-16,2 5 3 0,3 3-13 15,5 2-16-15,0 6 26 0,3-2-21 16,-5-6 18-16,-3-6 5 0,-6-10-8 0,0-5 20 16,0-1-14-16,0 3-1 0,3-1-8 0,1 0-14 0,2 2 13 15,1 1-17 1,1-1-18-16,3 0 22 0,2 3-20 0,0-2 24 16,-1 1-5-16,5-1-17 15,0 3 62-15,3-3-25 0,-1 1 12 0,0-2-7 16,3 0-55-16,0-3 26 0,2-3-20 0,1-5 24 0,1-18-9 0,0-9 0 0,2 0 60 15,1 0 203-15,-1 0 40 0,1 0 0 16,4 0-39-16,2 0-186 0,-3 0-5 0,4 0 27 0,0 0 22 16,0 0-6-16,1 0-6 0,1 0-11 15,-1 0-4-15,0 0-4 0,0 0 10 0,0 0 11 16,0 0-226-16,0 0 12 0,0 0-17 0,0-8-11 16,0-17 237-16,0 0-21 15,-1-4 19-15,0 0-5 0,-1-3-20 0,-3 0 14 16,2-3-9-16,-1-3 10 0,11-13 18 0,11-14-85 0,9-14-6 15,6-13-30-15,-10-3-5 0,-4-2 80 16,-10 3 7-16,3-14 10 16,8-8-3-16,-2-7-9 0,1 1-8 0,-13 16 0 15,-10 13-4-15,-5 7 0 0,-5 3 5 0,-2 2 1 0,-2-1-6 0,-3-2 2 16,-3-3-3-16,-6-2-1 0,-3-5 7 0,-6-3-5 16,-2-7-2-16,-5-2-3 0,-4-4-5 15,-4-3 7-15,-4-4 0 0,-4-6 2 16,-1-1 5-16,-1-4-5 0,-6-1-1 0,-4-2-1 15,0 2 1-15,-3-2-3 0,2 5 3 0,-2-1 0 0,-1 4-5 16,0 1 4-16,-1 1-2 0,-3 2 1 16,-2 4 3-16,0 2-2 0,2 2-2 15,-3 4 0-15,-3 2 1 0,-3 0 0 0,2 4-2 16,-2 2 3-16,-1-1-6 0,-3 1 5 0,-5-1 0 0,1-1-2 16,-6-1 3-16,2-1-3 0,-4 0 2 15,0 0 1-15,-3 2 1 0,-1 2 1 16,-1 5 0-16,1 3-1 0,4 11 5 0,-4 1 0 0,3 8 0 15,-1 1 3-15,1 6-6 0,-1 5 1 16,-1 0-2-16,1 5-2 0,-1 2 2 0,-1 3-1 0,-2 3-2 16,-1 2-2-16,-2 3 3 15,2 3-2-15,-5 4 2 0,-1 2 5 0,0 4-5 0,1 2 3 16,-3 5-2-16,0 0-7 0,0 7 3 0,-5 1-1 16,2 5 0-16,-3 0 3 0,2 5-8 0,-2 3-1 15,0 0-3-15,-1 8-4 0,0 1 7 0,2 6-1 16,-5 2 0-16,0 5 1 0,-1 3-6 15,1 4 2-15,-2 2 0 0,2 3 3 16,0 1-1-16,1 2 3 0,1 3-2 0,-1 1-3 0,1 3 2 16,1 4-1-16,-1 3-1 0,-1 4 4 15,1 2-4-15,1 1 2 0,4 2-3 16,3 3-1-16,3 6-1 0,2 4-1 0,-1 5 2 0,4 2-2 16,1 7 2-16,4 0 0 0,0 5-1 0,3 2 2 15,-4-2 0-15,6 2 3 0,-1 1-1 16,2 0-1-16,4 2 6 0,-1 1-6 15,3 3 1-15,1 1 3 0,5 3-8 16,-1 5 6-16,3 0-3 0,6 2-2 0,-1 3 4 0,4 3-5 0,3 2 4 16,7 2-3-16,4 2-1 0,5 3 1 15,0 3-2-15,10 0 2 0,2 5 4 0,8 1-5 0,4 3 2 16,2-2-4-16,4 2-7 0,3-3 11 16,3-1 0-16,2-6 1 0,0 0 5 15,3-4-6-15,0-3-2 0,2-6 0 0,-1-4 4 0,-1-4-9 16,-3-7 8-16,-1-4-2 0,-1-4-9 15,-3-2 9-15,-2-2-9 0,1-2 4 0,-3-11 4 16,-1-8-10-16,-5-10 11 0,-1-6-12 16,7 7-4-16,1 5-1 0,3 7-8 0,4-6 15 0,-5-2-10 15,-1-7 27-15,-2-6-16 0,3 1-20 16,0 4 14-16,6 0-26 0,1 1-8 0,2 1 2 16,2-1-34-16,0 1 2 0,4-2-1 0,2-2 4 15,1 1 37-15,2-4 46 0,2-1 41 0,3-2-13 16,-1-5-17-16,4-1-24 0,0-9-24 15,1-4 50-15,-1-14 21 0,1-14-20 16,1 0 18-16,0 0-14 0,4 0 12 0,0 0 27 0,2 0 2 0,2 0 11 16,-3 0-20-16,5-5-6 15,-1-17 3-15,3-6-17 0,-1-1 21 0,-1-6-6 16,1-2-2-16,19-14 1 0,18-14-15 0,12-13-63 16,10-12-14-16,-10-2 5 0,-8-1 1 0,-10 3 75 15,-7 1-5-15,-5 3-7 0,14-15 5 0,11-11-22 16,6-6 10-16,0 0 2 0,-20 16-10 15,-14 9 2-15,-9 8-1 0,0-1 0 0,-4 2 3 32,2 1-1-32,-5 0 3 0,1 4-5 0,-4-3-3 0,-3 0 1 15,-6 1-2-15,-3 3 5 0,-5 1 2 0,-7 2-3 0,0 3-1 0,-6 3-4 16,-5 1-2-16,-4 0 3 0,-3 0 0 16,-7 3 5-16,-4 0 0 0,-4-3 1 0,-7-2 0 0,-6-2 0 15,0-2 0-15,-13-5 6 0,-6-3 0 16,-6-6 0-16,-8-10-8 0,-7-9 0 0,-6-9-3 15,-5-11-1-15,-4-9 8 0,-3-5-4 0,-2-5 0 16,0-3 0-16,3 1-3 0,0 7 0 0,5 7 2 16,2 6 1-16,-1 4-3 0,1 4 1 15,-1 3 1-15,-2-1-1 0,1 2 2 0,-5-2-2 0,-3 0-2 16,-1-2 1-16,-3-1-4 0,-6 0 2 16,-3 1 0-16,-2 3 1 0,-2 2 2 0,-1 4 2 0,0 4 2 15,1 6 2-15,-4 6 1 0,2 5 0 16,1 6 0-16,-4 7 1 0,-4 6-1 15,5 8 1-15,-2 7 4 0,0 6-2 0,2 8 3 16,1 10 1-16,0 9-5 0,0 3 0 16,-2 7-2-16,0 8-4 0,0 2-2 0,-1 3-4 0,0 11-1 15,-3 5 3-15,2 3-2 0,0 4-1 16,-4 4 2-16,3 4-3 16,-5 3 2-16,1 1 0 0,-1 5 0 0,3 4 0 0,-1 3-1 0,3 5-4 15,-2 4 3-15,-3 5-2 0,3 6 0 0,-2 6 2 0,1 4-4 16,5 1 1-1,1 7 1-15,1 3-2 0,2 4 5 0,3 4-4 0,-1 7-1 16,4 3 1-16,1 3-1 0,2 3 0 16,4 5-1-16,2 4 1 0,6 2-1 0,2 2 1 15,5 6 1-15,4-1-2 0,7 5-2 0,5 0 2 0,5 4-3 16,4 4 2-16,7 4 3 0,3 6-4 16,6 2 1-16,5 5 0 0,3 2-1 0,2 4 2 15,6-1 2-15,5-1-1 0,7 1 3 0,-1-1-6 16,7-4-3-16,3 2 1 15,4-5 1-15,4-1-4 0,0-4 7 0,4-2-2 16,1-7-1-16,0-2 5 0,2-7-7 16,2-4-1-16,-7-19-3 0,-1-11-6 0,-4-21 4 0,-1-8-12 15,3 2 11-15,5 4 1 0,5 6-4 0,-3-8 1 0,-1-7-23 16,-4-9 23-16,-1-5-4 0,3-2 1 16,4 3 15-16,4 1-43 0,4 0-2 0,3 2-12 15,2 2-30-15,4 1 12 0,7 0-34 0,0 2 6 16,5-1 15-16,5-2 22 15,0 2 41-15,4 1-28 0,3-14 27 0,5-12-12 0,-5-33-9 0,0-4 260 16,3 0-15-16,-1 0-12 0,-1 0 44 16,3 0-218-16,-2 0 36 15,3 0 44-15,-2 0-21 0,2 0 28 0,1 0-41 16,-3 0 7-16,4 0 6 0,1 0-2 0,0 0 35 0,1 0-26 0,0 0 4 16,0 0-22-16,2 0-3 0,-1-3-206 15,-1-29-17-15,0-12 16 0,-4-5-19 0,22-14 198 16,15-11 9-16,12-13-90 0,7-11 12 0,-14 3 1 15,-17 5-6-15,-13 2 66 0,-15 6-10 16,-10 7 11-16,-10-1-10 0,7-11 19 0,6-11-2 16,0-9-15-16,-4-3 9 0,-14 13-10 15,-13 4 0-15,-7 4 13 0,-3-1-8 0,-5-4 6 0,0-3 0 16,-4-3-9-16,-4-6 3 0,-2-6-2 0,-4-1 0 16,0-2 0-16,-5-2 1 0,1 2 0 0,-6 0-3 15,-1-3 1-15,-1 2-3 0,-4-2 2 16,-2 0 1-16,-1-1-2 15,-4 0 1-15,-4-2-1 0,-4-1-2 0,-3-3 5 16,-7 1-3-16,-2 0 3 0,-2-2 5 0,-9-1-4 0,1-4 0 16,-3 2-4-16,2-2-6 0,-3 4 6 15,-1 1 1-15,-2 3 1 0,-1 1 3 0,-1 1-6 0,-1 2 1 16,-2-1 0-16,-4 1 1 0,0-1 0 0,-3-1 0 16,0 2-1-16,-4-1-2 0,-3 3 0 0,0 1 1 15,0 4 1-15,-4 2-1 16,-2 7 1-16,-1 2 4 0,0 5-3 15,-4 5 9-15,2 8-4 0,-3 4-3 0,-2 5 4 0,1 6-6 16,-2 7 8-16,0 7 4 0,-4 7 1 0,1 10 6 0,-2 5-2 16,2 9-3-16,-5 3-4 0,1 7-8 15,1 3-4-15,-6 6-3 0,3 4 2 0,-5 3-2 16,-1 9 2-16,-2 5 0 16,-1 5-3-16,-2 4 0 0,1 6-2 0,-4 5-4 0,-2 6 4 0,-2 7-6 15,-1 7 5-15,-6 8 0 0,-1 12-5 16,2 7 7-16,-2 10-6 0,-3 14 0 15,1 8 1-15,0 13-7 0,1 10 2 0,1 10 1 16,7 9-1-16,4 8-1 16,6 4-11-16,6 5-17 0,8 0-28 0,11 0-42 0,10-5-59 15,13-8-129-15,18-42-299 0,15-44-907 0</inkml:trace>
  <inkml:trace contextRef="#ctx0" brushRef="#br0" timeOffset="588491.2786">18619 5048 0 0,'0'0'91'0,"0"0"-105"0,0 0 12 16,-52-121 12-16,40 97 2 0,1 5 5 0,1-1 0 0,1 4 2 15,0 0 3-15,0 4 1 0,5-2 12 16,-2 6 11-16,3-3 15 0,-3 2 4 0,4 1 0 16,-1-1-7-16,-2 3-14 0,3-1-5 0,-2 1-6 15,-2 0-5-15,3 2-1 0,-4 2-11 16,4-1-14-16,-5 2-11 0,1 0-12 0,0 1-3 15,-7 0 0-15,2 6-4 0,-5 2 2 0,-1 2-2 16,-2 2 3-16,-7 4 5 0,2 2 4 16,-5 3 5-16,-1 3 0 0,-3 2 0 0,0 6 1 15,-5 1 8-15,0 7 2 0,-3 5 6 0,0 6 1 16,-5 4-5-16,3 7 0 0,-5 7-1 0,0 6 0 16,-2 4 4-16,0 6 1 0,2 5-2 0,0 6 2 15,2 3-1-15,-2 6 2 0,7 5 1 16,1 5-1-16,1 5 0 0,1 1-1 0,6 3 3 15,0 4 3-15,3 6-2 0,2 2 1 0,0 4-3 16,5 1 0-16,2 2-1 0,2 1 4 0,0 2 0 16,4 1 4-16,-1 1 2 0,4 0-1 0,3 0-1 15,0-1-4-15,4-1-3 0,-1-2 0 16,4 0-3-16,-1-3-1 0,0 0 3 0,2-2-2 16,1-4 1-16,0-1 5 0,0-1-3 0,0-2-1 15,-1-4 0-15,1-2-7 0,0-3-1 0,1-3-3 16,-1-3 1-16,1-4 0 0,1-2-2 15,3-4 2-15,2-6-1 0,3-5 2 0,3-6 1 16,0-2 0-16,6-5 1 0,0-1-2 0,3-5 0 16,4-4 2-16,-2-3-1 0,-1-5-1 15,4-7 7-15,3-1-5 0,1-7 1 0,1-1 4 16,5-3-3-16,-2-1 8 0,3-4 4 0,1 0 0 16,4-3 0-16,-2-1 0 0,6-3-2 15,-3-2 1-15,5-1 4 0,-2-2-2 0,4 0 8 0,-1-4-1 16,5-3 3-16,-3-2 6 0,1-5 1 15,-1-2 1-15,3-2 3 0,0-3-6 0,3-2-4 16,-2-2 0-16,3-2-6 0,2-1 2 16,1 0 3-16,4-3-4 0,-3-4 0 0,-1 1-5 15,-1-2-5-15,-2 1 1 0,-4 0-3 0,1 0-1 16,-2 0 1-16,-2-3-1 0,2 0-1 0,-2-2 3 16,-2 1 2-16,-2-3 1 0,2 2 4 15,-1-5 0-15,2 0 0 0,0-4 4 0,0-1 0 16,1-3 1-16,-1-3 3 0,4-4 0 0,-3-4-3 15,1-3 2-15,0-1-3 0,3-3 1 0,-2-3 1 16,2-3-2-16,-2-2 1 0,-2 0 0 0,-2-7-2 16,-2-3 7-16,-3-5 0 0,-5-3 6 0,0-5 6 15,-7-7-6-15,2-3 5 0,-7-4 0 0,0-5-7 16,-4-6 0-16,-1-7-5 0,-3-7-4 16,-6-4 0-16,2-6 1 0,-6-4-4 15,1-4-1-15,-6-3 3 0,2-3-1 0,-5-4 4 16,1 1 1-16,-3 0 1 0,-3-4 3 0,1 0 4 15,-6 0 8-15,-4-2 0 0,-2-1 0 0,-5-1-1 16,-5-3-14-16,0-3-5 0,-6 0-4 0,-3 0-7 16,-5-5 2-16,-2 2-4 0,-2 0-1 0,-2 2-3 15,-2 2-4-15,2 0 4 16,-4 6-1-16,-1 3 1 0,4 3 4 0,-4 5-5 0,1 2 1 0,-1 6 2 16,0 2-5-16,-2 8 2 0,-3 2 2 15,1 7 2-15,-6 4-1 0,5 1 3 0,-6 4 0 16,-1 6-1-16,-1 8 4 0,-1 5-2 0,-3 9 1 15,2 4-3-15,0 4-4 0,-3 4-1 16,4 5-4-16,-6 2 0 0,4 6-1 0,-5 1 1 16,-2 7-8-16,0 7-3 0,-4 7-5 15,3 6-7-15,1 10-3 0,1 6-6 0,2 4-8 16,5 12-12-16,0 10-22 0,6 6-36 0,0 10-41 0,4 12-51 16,3 7-66-16,3 12-59 0,4 7-170 15,3 8 6-15,13-18 103 0,9-20 389 16</inkml:trace>
  <inkml:trace contextRef="#ctx0" brushRef="#br0" timeOffset="589621.7034">16547 11061 0 0,'0'0'0'0,"0"0"0"0,0 0 0 0,0 0 55 16,0 0 187-16,0 0 5 0,0 0-34 16,0 0-28-16,0 0-12 0,0 0-29 0,0 0-21 15,0 0-11-15,0 0-4 0,-96-72-2 0,96 58-6 16,2-3-13-16,1 0-13 15,4-5-14-15,-5-3-10 0,5-3-7 0,-1-3-4 0,0-4-7 0,3-4-5 16,-2-5-3-16,0-5-4 0,2-7 1 16,0-5-3-16,0-4-4 0,-2-8-3 15,3-5-6-15,-3-6 4 0,0-7 1 0,2-4 1 0,-1-5 0 16,-2-4-3-16,0-3 0 0,0-5 1 16,-1-2 3-16,-2-3 0 0,4-2 0 0,-6-1 3 15,-1-2-5-15,-2-1 1 0,0 0 6 0,-3 4 1 16,-5-1 6-16,-1 1-2 0,-2 0-3 0,-4 2-3 15,1 0-2-15,1-1-5 0,-5 2-2 0,5 1-1 16,-1-2-5-16,4-1 4 0,-1 2-1 16,5 0-2-16,0-1 2 0,4 3-5 15,3 1 0-15,-2 2 1 0,1 2 0 0,3 4 1 16,3 6-1-16,0 2 0 0,-2 3 0 0,0 4 1 0,3 0 0 16,-3 4 2-16,-1 2 1 0,0 5-4 15,2 3 2-15,-2 3 1 0,-1 5-2 0,0 1 4 0,2 3-1 16,-2 1-1-1,-2 5 3-15,2 2-3 0,0 2 0 0,0 3 2 16,2 3-5-16,0 3 3 0,-2 1-2 0,3 3-6 0,3 1 6 0,-4 3-2 16,0 3 2-16,4 1 5 0,-4 4-5 15,0 2-2-15,4 2 1 0,-4 1-2 16,4 2 1-16,-2 1 2 0,-3 3-1 16,1 2 0-16,0 4 3 0,-1 1 1 0,-1 6 2 0,0 2 5 15,0 0-8-15,0 3-4 0,0 0-8 0,0 0-16 0,0 0-1 16,0 0-6-16,0 0-8 0,0 0-1 15,0 0-16-15,0 0-17 0,0 0-15 0,0 3-24 16,0 2 36-16,0 3 31 0,-1 5 30 0,-1 5 41 16,1 6-16-16,-1 4-4 0,-3 7-2 15,0 7-1-15,-4 6-2 0,2 9 1 0,-6 9 1 16,2 7-6-16,1 6 0 16,-3 6-4-16,0 3 0 0,-1 4 7 0,2 1 1 15,1-1 4-15,-4 1 0 0,1 3 2 0,1-3 3 0,0-1 2 16,1-3 1-16,1-7-5 0,5-6 0 0,0-9-2 15,2-4-1-15,-2-5-1 0,5-5-2 0,-1-4 1 16,3-6 0-16,-1-4-1 0,1-3 1 0,-1-6-4 16,1-3-4-16,8-7-8 0,-4-5-9 15,1-5-4-15,0-7-4 0,1-3 9 16,1-6 10-16,4-11 6 0,6-12 5 16,3-12-13-16,8-11-22 0,2-16-22 0,1-6-22 15,6-14-17-15,-5-7-8 0,1-11 1 0,-3-10 16 0,2-4 26 16,-5-2 26-16,0-3 21 0,-1 1 14 0,-5 6 20 15,0 4 38-15,0 7 41 0,-6 11 37 0,0 13 16 16,-6 12-11-16,-4 13-18 0,2 11-18 16,-6 13-3-16,-1 9-5 15,-1 11-13-15,2 8-43 0,-2 5-102 0,3 1-47 0,1 8-12 0,5 7 16 16,4 8 70-16,4 10 24 0,3 11 3 16,0 14 9-16,1 13 3 0,0 12 3 0,2 19 2 15,2 11 1-15,-2 16-7 0,4 10-26 0,-2 12-84 16,3 9-126-16,-7-36-331 0,-5-40-567 0</inkml:trace>
  <inkml:trace contextRef="#ctx0" brushRef="#br0" timeOffset="593475.1131">23003 16708 0 0,'0'0'0'16,"0"0"0"-16,0 0 0 0,0 0 0 15,0 0 0-15,0 0 0 0,0 0 32 0,0 0 85 16,0 0-34-16,0 0-19 0,0 0-9 0,0 0-5 15,-8-7 13-15,8 5-4 0,1 1-14 0,1 0-16 16,-1 1-27-16,1-2-8 0,4-2 14 16,2-2 19-16,6-5 13 0,7-3 12 0,1-3-6 15,8-4-11-15,3-4-5 0,2-4-7 0,4-2-5 16,0-4 4-16,5 0-6 16,2-1 0-16,5-1-1 0,1-2-3 0,4 0-1 15,1-2-3-15,3 0 6 0,1 0 3 16,3 0 2-16,-2 1 0 0,-1 3-8 0,0 1-1 15,-4 4-3-15,-2 4 0 0,-5 1 3 0,-4 3-2 0,-2 0 6 16,-3 0-2-16,-1 0 2 0,-3 2 6 0,-1-1-1 0,-1 1 3 16,-3 3-2-16,-2 3-6 0,-3 0-1 15,0 3-1-15,-4 1 1 0,-4 1-3 0,1 2-3 16,-4 3-1-16,-2 0-5 0,-3 3 1 16,-2 1-2-16,-5 1 2 0,1 0 1 0,-4 1 0 15,0 0 9-15,-1 0 5 0,0 0 12 0,0 0 13 16,-1 0 5-16,0 0 1 0,-1 0-6 15,1 1-15-15,-1 0-14 0,1-1-19 0,0 1-16 16,-2 3-3-16,-5 1 3 16,-1 6 7-16,-3 4 0 0,-7 4-5 15,-2 6-19-15,-1 3-17 0,-6 4-20 16,-1 1-30-16,-2 0-16 0,0 2-18 0,-4 0-28 0,-1 3-24 0,-1 2-47 0,-2 3-70 16,-2 1 303-16,6-10 6 0,14-9 0 0</inkml:trace>
  <inkml:trace contextRef="#ctx0" brushRef="#br0" timeOffset="593713.7925">23403 16709 0 0,'0'0'0'16,"0"0"0"-16,0 0 0 0,0 0 0 0,0 0 18 15,0 0 4-15,41-137-6 0,-17 103-1 16,5 0 1-16,5-2-2 0,3 0-1 0,9 1 0 15,-1-1-4-15,8 0-2 0,1 2-4 16,2 0-1-16,-1 2 9 0,2 1 3 0,2 2-1 16,-5 4-1-16,3 1-24 0,-5 3-66 15,-2 6-30-15,-16 5 108 0,-8 4 0 16</inkml:trace>
  <inkml:trace contextRef="#ctx0" brushRef="#br0" timeOffset="594479.8613">24016 17781 0 0,'0'0'0'15,"0"0"0"-15,0 0 0 0,0 0 0 0,0 0 0 16,0 0 23-16,0 0 96 16,0 0-21-16,0 0-18 0,0 0-14 0,-1-123-16 0,9 107-2 15,-1 1-7-15,3-1 5 0,-1-2 3 0,2 0-3 16,3-2 6-16,0-5 0 0,3-1 4 0,2-4 2 15,-1-2-2-15,5-2-5 0,0-4-7 0,1 2-1 16,2-4-10-16,3 2 0 0,1-1-5 16,1 2-9-1,1 0 0-15,3 2-6 0,0 0-3 16,4 2 0-16,-4-1-5 16,4 3-1-16,-2 3-44 0,-3 0-79 15,-4 4-147-15,-7 5-252 0,-7 8 209 0</inkml:trace>
  <inkml:trace contextRef="#ctx0" brushRef="#br0" timeOffset="596266.312">23874 12929 0 0,'0'0'0'0,"0"0"0"0,0 0 0 0,0 0 207 16,0 0 21-16,0 0-47 0,0 0-65 0,0 0-73 16,0 0-84-16,0 0-63 0,0 0-33 0,-20-31 13 15,20 36 44-15,0 2 42 0,0 1 36 16,-1 3 8-16,1 5 2 0,0 0-2 0,0 3 0 15,0 3-2-15,-1 0-2 0,1 2-2 0,1 0 1 16,-1 1-1-16,0-1 2 0,0 0-1 0,0-1 1 16,0-1 1-16,4-1 0 15,-3-4-1-15,2-1 0 0,-2-2-1 0,0-4 3 0,2-2 5 16,-1-2 2-16,0-3 7 0,-1-2 15 0,0 0 43 16,-1-1 64-16,0 0 68 0,1 0 41 15,0-4-27-15,1-3-55 0,-1-5-63 0,5-7-53 16,-2-4-11-16,1-6-7 0,1-5 0 0,1-2 1 15,3-5 0-15,-1-3-3 0,1-3-8 0,2 2-5 0,0-5-9 16,-1 1-2-16,2 0 2 0,-5 6-7 16,1 2 4-16,-1 9-4 0,0 2-2 0,-3 6-1 15,1 5-8-15,0 6-6 0,-2 4-13 16,-2 5-34-16,3 3-29 0,-3 1-16 0,-1 0 4 16,3 3 30-16,0 4 33 0,-2 2 20 0,2 4 6 15,-1 2 9-15,0 2-5 0,-2 5 0 16,-1 0 1-16,1 2-2 0,1-1 3 0,-2 0 2 15,0-1 0-15,2-2 3 16,0-5-1-16,0-3-1 0,-1-2 0 16,2-6 0-16,0-1 1 0,-1-2 1 15,-1-1-1-15,3 0 7 0,0 0 7 0,3 0 1 0,0-1 4 0,3-2-5 16,4 1-7-16,0 1-3 0,-1 0-2 16,3 1-6-16,-3 0 0 0,-2 2-6 0,0 4-3 0,0 2 8 0,0 2-2 15,-1 2 7-15,-2 0 4 0,1 3-3 0,-1 2 3 16,-4-1 0-16,2 4-1 0,-2 1 0 15,-1 1-1-15,-3 2 4 0,1 2 1 16,-1-1 5-16,0 0-1 0,-1-2-1 0,-4 0-1 0,3-4-3 16,-1 0 5-16,-1-3 1 0,1-2 1 15,-3-3 7-15,2 2 0 0,-5-1 8 16,1 0 9-16,-3 1 0 0,-1 2 5 0,-3 0-3 0,-2 1-7 16,-5 0-5-16,-2 1-14 0,0 1-14 0,-3-1-27 15,4-1-39-15,-4-2-46 0,5 0-70 0,0-2-86 16,4 0-122-16,5-4-19 15,4-4 414-15</inkml:trace>
  <inkml:trace contextRef="#ctx0" brushRef="#br0" timeOffset="596782.1844">24643 12884 651 0,'0'0'33'0,"0"0"-27"0,0 0-46 0,0 0-64 15,0 0-44-15,0 0 9 0,0 0 41 0,0 0 62 16,0 0 44-16,0 0 8 0,0 0-1 0,0 0 4 16,0 0-5-16,-51 130-2 0,46-103-1 0,1 3-5 15,4-1 1-15,-1-1 3 0,1-1 5 16,1-3 7-16,-1-3 3 0,6-3 3 0,-2-6-1 15,1-4 3-15,-1-2 12 0,-2-5 27 16,-1 0 55-16,0-1 59 0,2 0 22 0,1-5-5 16,-3-3-48-16,7-4-52 0,-4-6-31 15,4-5-18-15,-3-4 2 0,1-3-11 16,2-4-3-16,-2-5-15 0,0-2-18 16,-1-3-12-16,2-2-9 0,2-1 2 0,-4-2 6 0,1 4 4 0,0 2 2 15,-2 5-3-15,4 5 4 16,-3 6-1-16,0 6 8 0,0 6-1 0,0 5-14 15,0 4-21-15,2 3-25 16,0 3-15-16,2 0 2 0,3 4 13 0,0 6 22 0,0 3 18 0,4 5 11 16,0 5 10-16,0 5-3 0,-1 2 0 0,1 9 2 0,-2 1-2 15,2 2 4-15,-5 2 0 0,2-2-3 0,1-2 3 16,-1-2 0-16,-2-3-1 0,1-4 1 0,-1 0-3 16,1-3-7-16,-5-1-10 0,1-2-17 15,-3-3-37-15,-2-2-58 0,-3-2-80 16,1-2-100-1,-2-2-126-15,-5-5 137 0,4-3 293 0</inkml:trace>
  <inkml:trace contextRef="#ctx0" brushRef="#br0" timeOffset="596990.3564">24774 13157 0 0,'0'0'177'0,"0"0"126"0,0 0 30 0,0 0-37 0,0 0-120 0,0 0-77 0,0 0-60 0,5-120-42 0,13 105-10 0,3-2 3 16,4 2 5-16,5 1-3 0,5-1-2 0,-2 1 2 15,6 1 2-15,3 2 1 0,-1 2-10 0,2 0-63 16,0 5-115-16,-5 3-210 0,-10-1-210 0,-8 2 560 0</inkml:trace>
  <inkml:trace contextRef="#ctx0" brushRef="#br0" timeOffset="597405.2754">23089 12510 0 0,'0'0'0'0,"0"0"0"0,0 0 0 0,0 0 0 0,0 0 0 15,0 0 108-15,0 0 73 0,0 0 13 16,0 0 7-16,0 0-6 0,0 0-15 16,0 0-31-16,0 0-28 0,0 0-29 0,-65-100-27 0,65 99-33 15,0 1-45-15,0 0-49 0,0 0-30 16,0 0 9-16,4 3 23 0,3 0 38 0,4 1 29 15,5 4 0-15,4 1 1 0,3 2-1 0,3 3-1 16,5 1 0-16,1 2-7 0,3 2 1 16,3 1-1-16,-1 0-1 0,4 2 3 0,-1 0 0 15,1 1-5-15,-1 1 2 0,-1 0 2 0,-2 2-1 16,-1-2 11-16,-1 3 3 0,-4-2 2 0,-3 2 5 16,0-2-5-16,-4 1-1 0,-2-2-3 15,-2-1-6-15,-3-3-7 0,1-4-18 16,-4 0-24-16,-1-4-48 0,-1 0-78 0,-2-4-107 15,-5-1-124-15,1-3 86 0,-4-2 315 0,-1-2 0 16</inkml:trace>
  <inkml:trace contextRef="#ctx0" brushRef="#br0" timeOffset="597627.2743">23738 12432 0 0,'0'0'0'0,"0"0"144"15,0 0 63-15,0 0 33 0,0 0-17 0,0 0-67 16,0 0-55-16,0 0-53 0,0 0-66 0,0 0-53 15,0 0-33-15,0 0-12 0,0 0 25 0,0 0 37 16,-104-42 28-16,90 69 21 0,2 7 3 16,-7 5 4-16,3 4-1 0,-5 6 0 0,0 4-1 15,1 3 2-15,-2 4 5 0,4 1 5 0,0-1 8 16,0-4 8-16,1-4-8 0,4-4-5 16,3-7-12-16,1-6-14 0,4-4-5 15,0-4-15-15,3-4-42 0,-2-2-75 0,1-4-117 0,1 0 66 16,1-6 199-16,0-4 0 0</inkml:trace>
  <inkml:trace contextRef="#ctx0" brushRef="#br0" timeOffset="598881.7097">24501 12429 0 0,'0'0'0'0,"0"0"0"16,0 0 0-16,0 0 0 0,0 0 0 0,-69-120 0 16,57 102 41-16,-6 0 146 0,2 0-9 0,-1 0-23 15,-3 0-28-15,-2 1-25 0,-5 1-15 0,3 1 5 16,-4 3-7-16,0-1 6 0,0 2-16 16,-4 4-21-16,-1 2-14 0,-3 1-17 0,-1 4-5 15,-3-1-10-15,-3 5-3 0,-3 3-4 0,-1 5-4 16,-3 1 1-16,-2 2-1 0,-2 2 1 0,2 2 0 15,-4 4-2-15,0 0-1 0,-3 5 2 0,2 1 3 16,-4 3 1-16,0 4 1 0,2 0-2 16,-4 4-6-16,6 0 0 0,-3 1-1 0,7 1-1 15,3-1 4-15,6 2-1 0,7-1-6 16,2 3-2-16,9-1-4 0,1 5-3 0,3 1-1 16,6 4 1-16,4 3-3 0,3 1 4 0,6 3 3 0,1 3 1 15,4 1-1-15,6 1 5 0,7 0 0 16,2 0 3-16,6 0 7 0,3-4-7 15,4-3 6-15,6-5 3 0,4-2 5 0,5-4 10 0,5-2 5 16,5-2 10-16,4-3 14 16,7-2 6-16,4-4 4 0,8-1 0 0,6 0-6 0,7-2-2 15,8-3-10-15,2-4 2 0,4-7-4 0,-2-7-1 16,-3-7 0-16,-3-4-8 0,-2-9-3 16,-2-6 1-16,-2-6 4 0,-5-4 6 0,-5-6 4 15,-7-4 4-15,-5-5 2 0,-9-1 8 0,-7-2 4 0,-5-5 3 16,-8-4 10-16,-6-6-3 0,-3-7-2 0,-2-10-1 15,-2-11-13-15,-6-7-9 0,-2-10-7 16,-7-6-7-16,-3-3-6 0,-7-5-2 0,-4-2 1 16,-14 1 2-16,-5 0 4 0,-14 7 6 0,-11 6-2 15,-13 10-4-15,-8 8-6 16,-19 11-7-16,-8 11-11 16,-14 11-8-16,-10 13-11 0,-13 16-12 0,-9 17-26 0,-12 15-60 0,-9 22-7 15,-13 22-66-15,-8 18-108 0,42-10-179 16,44-15-698-16</inkml:trace>
  <inkml:trace contextRef="#ctx0" brushRef="#br0" timeOffset="604276.9908">17967 16773 0 0,'0'0'0'0,"0"0"0"0,0 0 0 0,0 0 0 0,0 0 0 0,0 0 0 0,0 0 0 15,0 0 83-15,0 0 99 0,0 0-12 0,0 0-17 16,0 0-19-16,-56-103-21 0,52 85-15 15,-4 0-6-15,3-4-9 0,-2-2-6 0,1-4-1 16,-2-2-4-16,0-1-4 0,-1-2-7 0,-1-1-7 16,-2-1-9-16,0-3-4 0,-1-3 1 15,-1 1-6-15,-4-1 3 0,4-2-2 16,-5-1 0-16,3 0 4 0,-4-1-4 16,2-1 0-16,-2 1-9 0,-1 1-2 15,1-2-6-15,0 0-2 0,0-2-1 0,1 0-3 16,-3-1 4-16,1 5 2 0,1-1-5 0,0 0 4 0,0 1-9 15,2 1-1-15,-1 0 5 0,6 1-6 0,-5 2 4 0,6 4-4 16,-3 1-2-16,3 2 1 0,0 4-4 0,2 1 4 16,0 2-3-16,0 2 2 15,1 0 1-15,0 3-2 0,1-1 4 0,1 2-3 16,0 2 0-16,3 3 1 0,-3 1-11 0,5 5 6 0,-1 2-2 0,2 1-3 16,-1 1 6-16,2 4-12 0,0 0-8 15,0 1-12-15,0 0-19 0,0 0-8 16,0 0-9-16,0 0-5 0,0 0-1 0,0 0-5 15,0 0-4-15,0 0-6 0,0 0 11 16,0 0 20-16,0 0 18 0,0 2 24 0,3 2 7 16,0 0 2-16,-1-1 1 0,0 2 0 0,1-1 5 15,1 2-6-15,-3 2 3 0,5 0 4 0,-4 4-4 16,-1 2 9-16,-1 2 2 0,0 4 3 16,1 4 2-16,-1 0 2 15,-3 4-5-15,-3 2-3 0,4 1 0 0,-3 1-6 0,0 3 3 0,0-2-1 16,-1 3-1-16,1-1-3 0,0-2-3 0,-1 5-2 15,3-4 4-15,0 2-2 0,-2 1 6 16,2 1 1-16,0-1-4 0,-2 0 3 0,3-2-2 0,0 0-1 16,0-3 3-16,1-2-3 0,1-2 3 15,1-6 1-15,-1-1-1 0,0-4 2 0,0-3-3 16,0-1-1-16,2-4-2 0,1-1-4 16,-1-2 0-16,4-2-6 0,-4-3-7 0,5-1 1 0,-3 0 6 15,3-5 9-15,2-7 9 0,2-6 1 16,-1-7-7-16,2-9-8 0,4-9-1 0,-2-8-1 15,0-2 7-15,0-4 2 0,-1-1 1 0,-4 0 3 16,-2 1 0-16,3 0 1 0,-4 3-1 16,2 4-3-16,-4 4-2 0,4 4 0 0,0 4 0 15,-1 6 0-15,0 5-1 0,1 2-1 0,2 6-7 16,-1 2-10-16,1 6-19 0,1 3-14 16,0 3-17-16,6 5-6 0,-3 1 2 15,6 9 7-15,0 3 5 0,3 4 12 0,5 3 10 0,1 6 7 0,4 3 21 16,4 4 10-1,4 4 11-15,1 3 0 0,0-1-20 0,7-1-58 16,0-1-114-16,-1-3-156 0,-12-9-29 0,-11-9 367 0</inkml:trace>
  <inkml:trace contextRef="#ctx0" brushRef="#br0" timeOffset="605569.4413">20141 12950 0 0,'0'0'0'0,"0"0"0"16,0 0 0-16,0 0 0 0,0 0 0 0,0 0 0 16,0 0 0-16,0 0 0 15,0 0 0-15,0 0 0 0,0 0 0 0,0 0 0 0,-46-54 0 16,39 54 0-16,-1 0 0 0,-1 0 0 0,-2 4 0 16,1 0 0-16,-1 2 0 0,-1 1 0 15,2 1 0-15,-3 2 0 0,-1 2 0 0,3 0 0 16,-3 1 0-16,-1 2 0 0,4 0 0 15,-1 0 0-15,3 0 0 0,0-1 0 0,-2 1 0 16,6 0 0-16,-1 0 0 0,1 1 0 16,2 0 0-16,3 1 0 0,0-3 0 15,0-6 0-15</inkml:trace>
  <inkml:trace contextRef="#ctx0" brushRef="#br0" timeOffset="658210.5195">21766 2784 0 0,'0'0'0'0,"0"0"0"16,0 0 0-16,0 0 0 0,0 0 0 15,0 0 0-15,0 0 0 0,0 0 30 0,0 0 22 0,0 0 24 16,0 0 25-16,0 0 19 0,-16-8 13 15,17 7 9-15,-1 1 2 0,0 0-10 0,0-1-19 16,2 1-19-16,-2 0-20 0,2-1-15 0,-1-1-9 16,1-2-9-16,5-4-4 0,2-5-6 15,1-3-8-15,4-1-7 0,2-4-4 0,0-3-1 0,5 0 4 16,-3-4 4-16,6-6-2 0,2 0 1 16,4-2-1-16,0-4-6 0,4 2-1 0,-2-2-1 15,2-2-3-15,2 0 1 0,-1 2-5 16,1 1 2-16,-4 1 1 0,1 3-1 0,-7 3 1 15,2 2-1-15,-4 4-8 0,1 2 0 16,-3 3-2-16,-3 4-5 0,0 3 3 0,-3 2-1 16,-1 3-1-16,-1 0-4 0,-2 4-7 15,-2 1-15-15,0 2-30 0,0 1-53 0,-3 1-44 0,-2 0-76 16,0 0-62-16,-2 8-132 0,-3-3 141 0,1 1 290 16</inkml:trace>
  <inkml:trace contextRef="#ctx0" brushRef="#br0" timeOffset="658697.7686">22257 2232 0 0,'0'0'0'0,"0"0"0"0,0 0 0 0,0 0 0 16,0 0 0-16,0 0 0 0,0 0 0 0,0 0 0 0,0 0 0 15,0 0 0-15,0 0 0 0,0 0 188 0,0 0-15 16,0 0-24-16,-3 0-14 0,3 0-18 15,0 0-11-15,0 0-13 0,0 0-10 0,0 0-8 16,0 0-10-16,0 0-10 0,0 0-13 16,0 0-11-16,0 0-16 0,0 0-17 15,0 0-15-15,0 1-22 0,0 1-14 0,0-2-18 0,0 1-25 16,0 0-31-16,0 3 5 0,0 4 38 0,1 5 47 16,1 5 57-16,3 3 22 0,0 4-11 15,-1 5-8-15,2 3-6 0,0 5-2 0,1 5 3 16,0 4 3-16,1 2 0 0,2 1 1 0,-2-3-1 15,2 0-1-15,1-3-2 0,1 0 5 0,0-4 6 16,3 0 3-16,-4-1 1 0,2 0-10 16,-3-4-20-16,0-2-32 0,-1-4-54 0,-4-1-81 15,1-3-139-15,-3-4-204 0,-3-4 482 0,1-8 25 0</inkml:trace>
  <inkml:trace contextRef="#ctx0" brushRef="#br0" timeOffset="660108.7833">22627 2891 0 0,'0'0'0'0,"0"0"0"16,0 0 0-16,0 0 0 0,0 0 0 0,0 0 0 15,0 0 0-15,0 0 0 0,0 0 0 0,0 0 68 16,0 0 102-16,5-117-41 0,-4 107-29 0,4 1-15 16,0 0-14-16,0 1-12 0,0 0-13 15,2 3-21-15,1-3-16 0,-2 3-11 0,4-1-5 16,0 0-2-16,1 1-1 0,1 2-5 0,2 0-7 16,0 2-4-16,1 1-4 0,0 0-1 15,0 0-1-15,0 1-3 0,0 5 2 0,1 0 3 16,-2 3 7-16,0 1 6 0,-1-2 5 0,-2 5 1 15,2-3 2-15,-3 3-1 0,-2 0 3 16,1 0 3-16,-3-2-3 0,-2-2 4 16,1 0-2-16,-1-3 0 0,-3-3 5 0,-1 0 13 15,0-3 27-15,1 0 50 0,-1 0 75 0,0 0 57 0,1 0 38 16,-1-3 4-16,2-3-120 0,-2-3-70 16,2-8-67-16,2-8-55 0,0-2 51 15,1-4-1-15,-2-5 3 0,1 0 3 16,-3-3-2-16,2 0 2 0,-2 1-1 15,0 0-2-15,1 5-5 0,0 0-1 0,-1 4-1 0,2 4 0 0,-2 3-2 16,1 3-7-16,1 3-9 0,2 4-21 0,0 3-29 0,0 1-29 16,5 4-30-16,-3-1-19 0,3 4-5 15,4 0-8-15,-4 1-1 0,5 0-6 0,0 2-14 16,2 4-17-16,1-1 109 0,0 1 90 16,1-1 0-16,-3-1 0 0,-6-4 0 15</inkml:trace>
  <inkml:trace contextRef="#ctx0" brushRef="#br0" timeOffset="660913.6995">23345 2217 0 0,'0'0'0'0,"0"0"129"0,0 0 187 0,0 0-246 16,0 0-64-16,0 0-75 0,0 0-43 0,0 0 123 15,0 0-17-15,0 0 20 0,0 0-1 0,0 0-3 16,0 0-11-16,0 0-10 0,-83 95 4 0,76-75-7 16,4-1 1-16,-1 1 2 0,3-4 0 0,-1 0 2 15,2-2-1-15,2-1-2 0,0-3 3 16,1-2 5-16,3-1 6 0,-2-2 9 0,3-1 1 15,-2-2 6-15,0-1 13 0,-1-1 16 16,0 0 38-16,0 0 17 0,-3 0 20 0,-1 0 40 16,1-1 6-16,1-5-20 0,2-5-61 0,1-6-62 15,4-5-53-15,1-5-4 0,1-1 30 0,-1-2 8 16,0 1 7-16,-1 3 2 0,-5 1 1 16,3 5-3-16,-1 2-7 0,-1 5-5 0,-1 2-4 15,-1 5-8-15,-1 3-7 0,-1 2-18 16,-1 1-57-16,0 0-82 0,0 0-101 0,0 1-84 0,0 2 99 15,0 3 196-15,5 1 65 0,-1 2 0 16,-1 2 0-16,3 0 0 0,1 3 0 0,-1-1 0 16,2 1 0-16,0 0 0 0,3-3 10 15,0-2 7-15,-1-1 1 0,1-2-1 0,-1-1 8 16,-2-2 6-16,2-1 10 0,-2-2 20 0,-2 0 11 0,0 1 15 16,-2-1 14-16,1 0 4 0,-4-2 9 15,2 0 23-15,-2-2 20 0,0-2-83 16,1-3-36-16,2-7-50 0,1-3-48 0,0-2 63 0,3-2 7 15,-2-1 0-15,-4 1-3 0,4-1-8 16,-4-1 4-16,0 5 4 0,2 0 1 0,0 1-1 16,-2 3-10-16,3-1-3 0,-1 6-1 0,-2-1 1 15,1 3 3-15,0 2 2 0,-2 3 1 16,0 0-4-16,-1 3-12 0,0 1-34 0,0 0-51 16,0 0-59-16,0 0-67 0,0 0-52 0,0 1 55 15,0 2 224-15,3 2 0 0,2 2 0 0,-3 1 0 16,4 2 0-16,-2 3 0 0,2-1 0 15,0 1 0-15,2-4 0 0,3 2 0 0,-1-3 0 16,0-1 0-16,4-1 0 0,-2-3 36 0,3-3 53 16,0 0 16-16,2-5 2 0,1-5-5 0,3 0-18 15,0-5-22-15,2-2-17 0,-1 0-13 0,2-3-4 16,-2 0 1-16,-3 2 2 16,2-1-5-16,-2-1-11 0,-3-1-10 0,0-1-24 15,-6 2-3-15,0-1 5 0,-1 2 6 0,-6 1 17 0,3 2 8 16,-5 3 12-16,-1 3 15 0,0 2 4 15,-4 5-1-15,-1-1-33 0,2 3-6 0,-3 1-9 0,5 0-34 16,-2 1-26-16,-3 8-20 0,1 5-6 16,-4 4 24-16,-1 9 40 0,-3 5 7 0,0 3 3 15,3 7 12-15,0 2 2 0,3 2 1 0,2 4 6 16,3 0-5-16,2 1 1 0,1-2-7 16,-1-3-3-16,9-2 2 0,-2-3 3 0,3-4 10 15,-1-2 2-15,2-3 3 16,-2-5-1-16,-1 0 0 0,2-4-3 0,-3-4-5 15,-3-2-7-15,1-5-11 0,-3-4-23 0,-2-2-64 0,1-2-4 16,-1-4-109-16,0 0 163 0,-1 0 53 16</inkml:trace>
  <inkml:trace contextRef="#ctx0" brushRef="#br0" timeOffset="661103.7152">23450 1559 505 0,'0'0'41'0,"0"0"-33"16,0 0 27-16,0 0 22 0,0 0-32 15,0 0-104-15,0 0-198 0,0 0-38 0,0 0 315 16,0 0 0-16,0 0 0 0,0 0 0 0,0 0 0 16,0 0 0-16,-15 55 0 0,21-39 0 0,-2-5 0 15</inkml:trace>
  <inkml:trace contextRef="#ctx0" brushRef="#br0" timeOffset="661747.3787">23487 1345 142 0,'0'0'384'0,"0"0"-397"0,0 0-7 0,0 0-7 0,0 0-20 0,0 0-13 15,0 0 3-15,-132-61 11 0,112 58 25 0,-2 2 5 16,-2 1 7-16,-3-2 2 16,-1 2-6-16,-5 3 8 0,-3 1 0 0,-3 5 9 0,-6 0 8 15,-3 3 37-15,-21 9 27 0,-16 7 16 16,-12 10 1-16,-10 4-20 0,9 3-10 0,5 3-6 15,4-1-5-15,-1 3 13 0,-1 3 6 16,-1 2 9-16,4 3 12 0,2 1-10 0,4 1-10 16,6 3-18-16,2 4-17 0,4 3-12 15,6 5-11-15,3 1-3 0,5 2-3 0,9-2-1 0,4 0-1 16,11-3-6-16,7-5-4 0,8-3-3 0,9-4 0 16,4-1 1-16,5-3 0 0,13 1-1 0,7-2-2 15,9-2 5-15,9 0 1 0,8-2 8 16,11 0 4-16,6-1 6 0,12 1 2 0,10-4 9 0,7-2 3 15,11-5-1-15,10-1 3 16,11-10-6-16,8-2 1 0,8-6-4 16,6-6 2-16,5-10-3 15,7-5-3-15,5-8-2 0,1-10-11 0,2-11-5 16,0-6-2-16,-7-9-4 0,-2-10 7 0,-6-5-7 0,-5-4 0 0,-6-6 1 0,-9-3 6 16,-7-4 12-16,-10-4 1 0,-10-7 8 0,-8-4 3 15,-6-8-3-15,-11-7 6 0,-10-6-3 16,-12-4 3-16,-12-4 9 0,-12-1 15 0,-10 1 21 15,-15 5 32-15,-12 2 23 0,-1 18-5 0,-12 14-13 16,-5 13-24-16,-2 11-36 0,-8-3-15 0,-9-3-21 16,-9 0-14-16,-12-3-8 0,-11 1-12 15,-13 6 3-15,-13 2-15 0,-13 11 6 0,-11 8-2 16,-11 11-8-16,-13 12 6 0,-12 11 0 0,-11 7 6 16,-10 19 16-16,-11 13-20 0,-14 16 3 15,-51 31-36-15,-39 27-114 0,-22 26-87 0,15 6-178 0,97-35-331 16,90-40 186-16</inkml:trace>
  <inkml:trace contextRef="#ctx0" brushRef="#br0" timeOffset="663247.9728">21668 1776 0 0,'0'0'0'0,"0"0"0"0,0 0 0 0,0 0 0 0,0 0 0 0,0 0 0 16,0 0 0-16,0 0 0 15,0 0 0-15,0 0 0 0,-105-117 0 0,102 110 0 0,0-3 0 16,2 1 0-16,-1 1 0 0,1 0 0 0,-1 1 0 0,-1 1 0 16,2 2 2-16,-1 0 143 0,2 2-42 0,0 2-85 15,0 0-114-15,0 0-76 0,0 0 172 16,0 0 0-16,5 3 0 0,-1 2 0 0,4 2 0 15,3 2 0-15,0 1 0 0,0 3 0 0,3 3 0 0,1-2 0 16,3 3 0-16,-1 2 0 16,4 0 0-16,1 1 0 0,-1-1 0 15,3-1 0-15,-1-2 0 0,2-1 0 0,-2-3 0 16,-1-5 0-16,0-1 0 0,1-3 0 0,-3-3 0 0,1 2 0 16,0-11 0-16,-1-3 108 0,-2-3 9 15,2-2-4-15,-1-5 1 0,1-2 6 16,0-6-10-16,0 0-10 0,5-6-17 0,-2-3-17 0,1 1-9 15,-5 4-8-15,0 1 1 0,-1 1-16 16,2-2-5-16,2-3-6 0,1-2-15 0,2-1 0 0,2-1-4 16,0 1 0-16,0 5-6 0,-1 2-6 15,-4 5-3-15,3 4 2 0,-4 4-5 0,-2 5 0 16,-2 1-15-16,-1 6-27 0,-4 1-48 0,-1 2-78 16,-1 4-74-16,-8 1-75 0,3 3 150 0,-5 7 181 15,0-1 0-15,-1-2 0 0</inkml:trace>
  <inkml:trace contextRef="#ctx0" brushRef="#br0" timeOffset="663521.0131">22010 1551 0 0,'0'0'0'0,"0"0"0"0,0 0 0 0,0 0 0 16,0 0 0-16,0 0 0 0,0 0 0 15,0 0 0-15,0 0 0 0,0 0 0 0,0 0 0 16,0 0 0-16,115-67 0 0,-90 68 0 0,0 5 0 15,3 4 0-15,0 1 0 0,-1 2 0 16,0 2 0-16,2 2 0 0,-2 2 0 0,0 0 0 16,3-2 0-16,-3-1 0 0,2-3 0 0,-1-3 0 15,1-4 0-15,-2-6 79 0,-1-4 171 16,2-10 29-16,0-7-12 0,1-8-53 16,-3-1-78-16,-1-2-40 0,-3-1-14 0,0 1-25 15,-2-7-8-15,3-6-6 16,2-2-19-16,0-4-1 0,2-6-10 0,-3-4-16 0,0 6-34 0,-3 6-54 15,-6 6-56-15,0 4-182 0,-5 9-302 0,-4 8 257 0</inkml:trace>
  <inkml:trace contextRef="#ctx0" brushRef="#br0" timeOffset="667591.1742">23922 4242 0 0,'0'0'0'0,"0"0"0"16,0 0 0-16,0 0 0 0,0 0 0 0,0 0 0 0,0 0 0 15,0 0 0-15,0 0 0 0,0 0 47 0,0 0 39 16,1 0-15-16,-1 0-2 0,0 0-1 0,0 0 1 15,0 0 3-15,0 0 0 0,0 0 1 16,0 0 1-16,0 0-1 0,0 0 1 0,0 0-5 16,0 0-7-16,0 0-11 0,0 0-10 0,0 0-9 15,0 0-5-15,0 0-2 0,0 0-7 0,0 0-4 16,0 0-4-16,0 0-3 0,0 0 1 0,0 0 1 16,0 0 2-16,0 0 6 15,0 0-1-15,0 0 4 0,0 0 1 0,0 0 0 0,0 0 3 16,0 0-2-16,0 0-4 0,0 0-2 15,0 0-5-15,0 0-1 0,0 0 1 0,0 0 1 0,0 0-3 16,0 0 3-16,0 0-3 0,0 0 0 0,0 0 6 16,0 0 5-16,0 0 5 15,0 0 10-15,0 0 0 0,0 0 1 0,0 0 1 16,0 0-6-16,0 0 2 0,0 0 0 0,0 0 0 0,0 0 3 16,0 0-2-16,0-2-54 0,-1-3-13 0,-2-1-10 15,-1-1-4-15,2-1 52 0,-3 0 2 16,1 0 7-16,1 1 1 0,-3-3-1 0,3 2 4 15,-2-2 4-15,1-1 0 0,-3-1-3 0,3-1-5 16,-1 0-11-16,0-2 3 16,-2-2 6-16,3-1 3 0,-3 0 0 0,3-3-6 15,-3-4-5-15,2-2-5 0,-1-3 2 0,-1-2 1 0,2-2 1 16,-3-4 4-16,2 0 2 0,0-1-1 0,-3-5 4 16,0 3-2-16,2-2 0 15,-4 1 3-15,2-1 4 0,0 5 2 0,0 0-5 16,0 0-1-16,1 3 0 0,-2-1-2 0,1 3 4 15,2 0 6-15,-1 1-2 0,1 5 5 16,-3 1-1-16,1 2-7 0,3 4-6 16,-1-1-4-16,-2 3 5 0,4 1 4 0,0 0 2 0,1 6 1 0,-1-1-3 0,1 2-4 15,-1 2-5-15,3 1-2 16,1 0-3-16,-2 2-2 0,2 1 2 0,0 4 5 16,-1-1 4-16,2 0-1 0,0 1-1 0,0-2-3 15,0 2-4-15,0 0 1 0,0 0 2 0,0 0-2 16,0 0 0-16,0 0 0 0,0 0 0 0,0 0 3 15,0 0 3-15,0 0 1 0,0 0-4 0,-1 0-5 16,1 0-8-16,0 0-5 0,0 0-6 16,0 0-4-16,-1 0-1 0,1 0-6 15,0 0-6-15,0 2-6 0,0-2-11 16,0 1-5-16,0 0-9 0,0 0-9 0,-1 5 24 16,1 3 17-16,0 4 20 0,-3 3 20 0,-1 3-8 15,1 5-1-15,-1 4 2 0,-2 4-1 0,2 5-1 0,-2 3 4 16,1 3 0-16,0 2 0 0,-4-2 3 15,4 1 0-15,0-1 1 0,0-2 0 0,1-2-3 16,0 1 1-16,0-7-1 0,-1 0-4 0,1-6-5 16,0-5-18-16,2-3-19 0,1-3-30 15,-2-4-31-15,2-5-23 0,-1-4 3 0,2-3 17 16,-1 0 27-16,0-1-67 0,1-8-139 0,-2-4-170 16,0-7 169-16,2 5 289 0,0 2 0 0</inkml:trace>
  <inkml:trace contextRef="#ctx0" brushRef="#br0" timeOffset="667747.9838">23589 3216 0 0,'0'0'0'0,"0"0"0"0,0 0 191 16,0 0-9-16,0 0-32 0,65-120-32 0,-53 114-28 0,-2 3-33 16,2 3-32-16,-1 0-12 0,0 2 0 15,1 5 0-15,5 4 2 0,-4 2 6 0,6 4 5 16,1-1 4-16,-1 5-4 0,2 3 0 0,1 2-4 16,3 5-1-16,0 2 7 0,5 4-13 15,1 0-61-15,0 1-226 0,-6-10-395 0,-9-10 570 0</inkml:trace>
  <inkml:trace contextRef="#ctx0" brushRef="#br0" timeOffset="673084.6379">19532 13502 0 0,'0'0'0'0,"0"0"0"0,0 0 0 0,0 0 0 0,0 0 0 16,0 0 0-16,0 0 166 0,0 0 6 0,0 0-13 0,-65-122 11 15,50 111 18-15,2 2-8 0,-4 0-23 16,-2-1-20-16,-2 2-33 0,0 1-17 0,-2 1-9 15,0 2-24-15,-4 2-12 0,3 0-12 0,-4 2-13 16,-1 0 5-16,-2 2 0 0,-1 3 1 16,-1 1 4-16,-2 2-9 0,1 4-4 0,-4 2-5 15,0 4-7-15,-2 0 4 16,-2 2-1-16,0 4 1 0,-3 1-2 0,-2 4-1 16,3 3 1-16,-6 2 0 0,0 2 5 15,1-2-3-15,4 3 2 0,-1 0-1 0,3 1-4 0,3 0 6 16,1 2 3-16,4 2 0 0,-3 1 2 0,5 1-5 15,-2 3-3-15,3 2-1 0,3 2 1 0,1 2 1 16,4 4 1-16,0 2 1 0,1 0-2 0,4 4 0 0,0-1-1 16,2 1 0-16,4 2 1 0,-3 0-5 0,7-1 4 15,4 1-1-15,-2-2-3 16,8 1 6-16,0-1-5 0,8-1-1 16,6 0 2-16,5-2-4 0,3-3 2 0,5-2-1 0,6-1 1 15,8 0 2-15,14 1 3 0,8 1-2 0,8-1 0 16,9-4 0-16,3-6-3 0,6-5 8 0,6-4 2 15,5-4 3-15,7-1 8 0,8-5-5 16,1-4 1-16,5-7-1 0,-1-9-3 0,0-6 6 16,-2-4-1-16,-3-12-4 0,5-5 0 0,2-6-1 15,5-1 0-15,3-4 3 0,2-2 13 0,2-5 7 16,-2-2 3-16,2-2 5 0,2-4-19 0,-2 0-6 16,4 0-2-16,-4-3-9 15,5 0 3-15,-6-3-3 0,-2-1-2 0,0-5 3 16,-7-3-6-16,-3-2 3 0,-7-1-1 15,-5-3-3-15,-4 1 6 0,-5-3 2 0,-9-1-1 16,-6-2 2-16,-5 0-1 0,-7-5-5 0,-7 1 2 16,-6-4 0-16,-5-4-1 0,-8-1 1 0,-5 0-1 0,-11 0 3 0,-8-5 3 15,-9 1-1-15,-9-4-2 0,-7-1-1 16,-10 0-2-16,-9-4-1 0,-9 0 4 0,-10 1-4 16,-4 2-1-16,-7 4 0 0,-9 6-4 15,-5 7 7-15,-8 9 0 0,-7 9-1 0,-7 11 4 16,-6 11-13-16,-7 10-3 0,-10 13-3 15,-3 7-9-15,-10 9 7 0,-4 9-2 0,-3 7 0 16,-5 9 1-16,-4 7-3 0,3 6-3 0,1 7-6 0,2 5-14 16,2 3-15-16,8 2-21 0,6 1-23 15,8 0-32-15,7-2-33 0,12 0-57 0,6-2-93 16,12 3-167-16,19-14-332 0,21-14 343 16</inkml:trace>
  <inkml:trace contextRef="#ctx0" brushRef="#br0" timeOffset="674727.4247">19659 13227 609 0,'0'0'61'0,"0"0"-5"0,0 0 61 16,0 0 27-16,0 0-1 0,0 0-15 0,0 0-48 15,0 0-15-15,0 0-4 0,0 0-3 16,0 0-13-16,0 0-20 0,0 0-12 0,0 0-18 15,-120-79-5-15,113 88 2 0,-2 5 2 0,1 5 8 16,2 6 3-16,-5 7 6 0,2 6 5 0,-1 6 1 16,0 4-1-16,2 3-3 0,1 1-2 0,4 2-4 31,1-1-1-31,3-5-1 0,-1-4-1 0,1-4-1 0,1-6-1 16,6-2-1-16,1-4 0 0,2-5 0 15,-1-4 0-15,2-2 1 0,3-2-2 0,-1-4 4 0,2-1 1 0,-1-4 4 16,5-2 5-16,-1-4 2 15,0 0 3-15,2-9-4 16,0-2-1-16,-1-7-2 0,1-4-7 16,0-4 3-16,-2-6-7 0,0-4-2 0,0-4 0 0,-3-4-2 0,3 0 6 0,-2-2 0 15,-1 2-1-15,-1 0 4 0,-1 4-5 0,-3 6 2 0,2 3-1 16,-2 6-5-16,-1 4-2 0,-4 4-7 0,4 6-4 16,-2 2-7-16,-1 3-7 0,-3 3-6 15,2 1-6-15,-1 2 0 0,0 0-3 0,-1 0 3 16,0 0 8-16,2 3 7 15,0 2 11-15,0 2 7 0,2 1 3 0,1 0 3 0,0 2 1 16,3 1 2-16,-1 0 2 0,-1-2-1 16,7 0 3-16,-2-1-2 0,2 0 3 0,0-6 1 0,-1-1 0 0,1-1 3 15,-4 0 0-15,-2-1-1 0,0-4 1 16,-2-2 4-16,-1-3 6 0,-2 1 8 0,-3-2 8 16,-1-1 5-16,-1-1 4 0,-1 3 5 0,0-3-3 15,-3 1-4-15,-6-2-9 0,1 1-13 16,-2 2-1-16,-2 2-7 0,0 1-3 0,-3 2-6 15,1 2-10-15,-5 2-2 0,3 1-5 0,-1 1 3 16,-2 0 4-16,1-2 2 0,3 5 9 0,-1 1 5 16,5-2 2-16,2 0 1 0,2 1 3 0,4-3 1 15,3 0-9-15,0 0-16 0,0 0-22 16,3-3-14-16,4-1 8 0,3-3 11 0,2-4 17 16,8-2 7-16,5-3 0 0,3-4 3 0,1-3-1 15,3-2 0-15,-1-2 6 0,1-3-1 0,-3 0 2 16,-2 0 3-16,3 0-4 15,-1 0 3-15,-6 0-3 0,2 2 2 0,-5 3 0 16,-5-1 2-16,-1 4 3 0,-1 2 2 0,-4 1 2 16,-4 4 1-16,3 5 5 0,-6 1 6 0,1 4 6 15,-1 3 3-15,-2 1-5 0,0 1-9 0,0 0-7 16,0 0-6-16,0 0 4 0,0 0 0 0,0 0-6 16,0 1-7-16,0 0-23 0,0 0-27 0,0 2-2 15,2 0 4-15,1 5 16 0,4-1 22 16,4 3 5-16,1 5 1 0,5 1 0 15,2 2 1-15,3 2-1 0,1 1 1 0,-2 0 0 0,5-1 1 16,-2 3 0-16,-3-3 0 0,-1 1-1 16,0 0 2-16,-4-3-1 0,-2 0-2 0,-3 0 1 15,0-2-2-15,-3-1 3 0,-3-3 1 0,-1-1 3 16,-2-2 0-16,-2-2 4 0,0 0 6 16,0-2 6-16,-1 1 7 0,-4-1 5 0,0-1 1 0,-1 0-1 0,1-2 1 15,-3-1 1-15,4 1-1 0,-2-2 3 16,3 0 2-16,1 0-4 0,-2-5-9 15,3-1-16-15,1-1-21 0,0-3-17 0,0-5-14 16,6-3-2-16,1-7 2 0,3-2 3 0,5-5 8 16,0 0 0-16,2-4 8 0,0 2 4 0,0-4 3 15,1-1 5-15,-2-1-2 0,1 0 3 0,-1 1 2 16,2 3 1-16,-4 1 5 0,2 4 2 16,-3 1 7-16,-1 2 0 0,-2 4 3 0,0 4 2 0,-2 0 1 15,-2 3 11-15,0 2 10 0,-2 1 4 16,-1 2 7-16,-2 3-4 0,-1 1-1 0,0 1 0 15,0 3-2-15,-1-1 0 0,-3 3-7 16,1-1-4-16,0 1-5 0,-1 2-8 0,1 0-3 16,0 0-10-16,1 0-5 0,-1 0-7 0,1 0-9 15,0 0 1-15,0 0-5 0,-1 2 2 16,0 3 2-16,2 0-3 0,-1 1 1 16,-2 2 3-16,1 2 4 0,0 1 7 15,1 4-1-15,1 2 6 0,2 1 0 0,-1 3 1 0,0 3 2 0,4 3 0 16,2 5 2-16,1 1-3 0,3 2 4 0,-1 3-2 15,4 3-2-15,-1-1 4 0,2 3-1 0,-1-2 0 16,3-1 2-16,-2-1-4 0,2-3 3 0,-3-1-2 16,5-2 0-16,-3-2 4 15,1-2-4-15,-2-3-1 0,0-2-13 0,-3-5-20 0,-1-4-30 16,1-3-47-16,-2-5-59 16,-2-3-72-16,0-4-66 0,2 0-47 0,-5-8-91 15,0 0-18-15,-3 1 464 0</inkml:trace>
  <inkml:trace contextRef="#ctx0" brushRef="#br0" timeOffset="674918.3043">21118 12796 0 0,'0'0'162'0,"0"0"88"0,0 0-9 0,0 0-35 0,0 0-74 16,0 0-15-16,0 0-17 0,0 0-24 16,0 0-7-16,0 0-20 0,0 0-15 0,0 0 0 15,0 0-9-15,0 0-6 0,64-127-9 0,-47 109-5 16,0 0-5-16,-1-1-9 0,-1 3-26 15,1 0-51-15,-2 2-77 0,-1 3-116 0,-2 1-145 16,-3 4-109-16,-4 4 533 0</inkml:trace>
  <inkml:trace contextRef="#ctx0" brushRef="#br0" timeOffset="675738.0637">18799 14350 642 0,'0'0'42'16,"0"0"-53"-16,0 0-11 0,0 0 4 15,0 0 8-15,0 0 49 0,0 0 72 0,78-120 63 16,-71 105 54-16,1-2 13 0,-1 1-18 0,-3-3-25 16,-2-1-28-16,2-1-15 0,-4-1-26 15,0-2-25-15,0-4-19 0,-1-2-29 0,-4-5-12 16,-3-5-10-16,1-5-5 0,-4-2-5 0,-4-4-5 15,-5-3 0-15,-1-5-4 0,-4-2-2 16,-3-5-4-16,-3-1 0 0,-5-4 1 0,1-1-1 16,-3-3 11-16,-2 1-7 0,-2 2-2 0,1-2-1 15,1 3-3-15,-1-1-1 0,3 3 0 0,5 3-4 16,3 1-1-16,1 7 7 0,4 4 1 0,-2-2 5 16,4 5-2-16,-4 2-5 0,6 5-2 15,2 6-3-15,5 6-5 0,4 5 3 0,1 3 3 0,1 2-3 16,4 4 8-16,-2 1-7 15,4 3-2-15,0 2 2 0,-1 3-5 0,0 4 5 16,3 1-1-16,0 3 0 0,0 1 0 16,0 0-2-16,0-1-2 0,0 1 0 0,0 0-2 15,0 0 0-15,0 0-1 0,0 0 1 0,-1 0-4 16,1 0 3-16,0 0-3 0,0 0-4 16,0 0 2-16,0 0-7 0,0 0-3 0,0 0 1 15,0 0-7-15,0 0-2 0,0 1-2 16,0 0-6-16,0 3 15 0,0 0 5 0,0 3 11 15,1 2 10-15,4 1-5 0,-2 3 0 0,-2 1 1 0,1 2 0 0,3 1 4 16,-4 2 0-16,0 0 1 0,-1 3-1 16,1 0 2-16,-1 1-3 0,0 0-1 0,0 2 2 15,-2 2-5-15,-4 0 3 0,3 4-1 0,0 0-2 16,-5 6 4-16,1 0-2 0,2 3 1 0,-2 3 2 16,-1 1-4-16,0 1 3 0,3 0-2 0,-3-3 0 15,4-1 2-15,-3-2 0 0,2-2 1 16,-1 2-2-16,2-4 1 15,-2 1-1-15,4-3-2 0,-4-3 3 0,5-3 1 16,1-4-3-16,-1-5 1 0,1-3-2 0,0-4-1 16,1-4 1-16,-1-4-3 0,0 0 0 0,0-3-4 0,0 0-5 15,1 0 1-15,0 0-9 0,1-6-22 16,0-2-10-16,1-8-32 0,3-6-31 16,-1-8-36-16,5-9-59 0,-1-10-65 0,1-6-59 0,2-6-37 15,-2-6-76-15,2-4-19 0,-2 15 467 0,-3 19 0 16</inkml:trace>
  <inkml:trace contextRef="#ctx0" brushRef="#br0" timeOffset="675970.0163">18210 12096 0 0,'0'0'0'0,"0"0"0"0,0 0 0 15,0 0 0-15,0 0 0 0,0 0 128 0,0 0 170 16,0 0-99-16,0 0-84 0,0 0-77 0,0 0-63 16,0 0-32-16,0 0 18 0,0 0 31 0,16-68 46 15,-10 79 35-15,3 3-6 0,0 2-15 0,1 2-9 16,0 4-15-16,5-1-2 0,3 3-2 15,3 0-5-15,6-1-1 0,-1 1-8 0,4 0 2 16,4 0 3-16,-1 1 2 0,3-2 5 0,1-1-1 16,3 0 2-16,-1-1 1 0,-1-1 2 0,2-1-1 15,-4 2-8-15,2-1-13 0,-4 0-23 16,2 1-54-16,-2 1-98 0,-3 1-133 0,1 3-205 16,-6-7 332-16,-11-7 177 15</inkml:trace>
  <inkml:trace contextRef="#ctx0" brushRef="#br0" timeOffset="677138.0886">18496 14679 1447 0,'0'0'46'16,"0"0"-26"-16,0 0-17 0,0 0-5 0,0 0 8 15,0 0 18-15,0 0 35 0,0 0 23 16,0 0 17-16,0 0 6 0,0 0-12 0,0 0-1 16,-132-131-11-16,118 99-2 0,-5-4-2 0,0-5-13 15,-4-4 2-15,-3-4-11 0,1-2-5 16,-6-3-4-16,-4-3-6 0,0-1-9 0,-4-4-10 16,-3-6 1-16,-3-5-7 0,2-4-5 0,-7-5 2 15,0-2-6-15,-1-4 3 0,0-1 6 16,0 1 1-16,4 1 4 0,-1 0 3 0,2 6-1 15,3 6 3-15,3 2 0 0,3 7-3 16,2 3-2-16,3 1-8 0,2 3-4 0,1 4-4 16,5 4 0-16,3 5 1 0,0 3-1 0,3 2-2 15,-1 1-2-15,4 3 1 0,0 1 0 0,2 1 1 16,-1 2 0-16,2 0 0 0,0 4 0 0,-1 1-1 16,-2 2 1-16,4 2 1 0,0 2 0 0,1 2 0 15,1 0-1-15,1 1 0 0,2 0-1 16,-2 0-1-16,1 0 3 0,2 2-1 0,-2 2 1 15,4 2 1-15,-3 2-3 0,2 0 2 16,-2 2-2-16,2 1 1 0,0-1 2 0,0 2-3 16,2 2 1-16,0 1-2 0,-2 0-3 0,3 1 3 0,0 2 0 15,0 0 1-15,1 1-1 0,0 0-2 0,0 0 0 16,0 0-2-16,0 0 0 16,0 0 0-16,0 0 1 0,0 0-1 15,-1 0 0-15,1 0-1 0,0 0-3 0,-1 0-2 0,1 0 0 16,0 0-4-16,0 0-2 0,0 0-5 0,0 0-7 15,-2 0-4-15,2 0-7 0,0 3 3 0,-1 2 10 16,1 1 8-16,0 6 12 0,-2 3 2 0,1 4-1 16,1 3 0-16,-1 4-1 0,1 4 1 15,0 1 2-15,-1 3 0 16,-2 1 1-16,1 2 0 0,1 1 1 0,-1 1 0 0,0 2 1 0,1 2 0 16,0 1-2-16,-2 1 0 0,2 2 0 0,-2 1 0 15,3 0 7-15,-1 2-6 0,-1 0 1 0,1 1-2 16,-2-2-6-16,3 1 7 15,-3-4 1-15,2-3 1 0,0-3 4 0,-1-2-5 0,-1-5 1 16,2-2-2-16,2-5-5 0,-1-3 5 16,0-4-4-16,0-5-8 0,0-3-14 0,0-4-29 15,0-4-41-15,0-3-29 0,2 0-17 0,-1 0-12 0,-1-4-15 16,3-8-9-16,-2-7-92 0,3-8-111 16,1-9-119-16,0-9-61 0,0-5 562 0,-3-6 0 15,0-5 0-15,-4-3 0 0,2-2 0 16,-1 0 0-16,-2 2 0 0,-1 5 0 0,-1 3 131 15,1 6 146-15,1 2-53 0,2 4-18 0,1 6-5 16,-1 3-11-16,3 5-20 0,4 3-20 0,-2 5-27 16,2 2-27-16,0 4-24 15,2 2-20-15,1 4-19 0,0 2-20 0,2 2-15 16,0 2-7-16,3 3-5 0,3 2 3 0,4-1 6 0,4 1 4 16,3 5 2-16,3 1 1 0,3 3 1 0,0 1 1 15,5 1 4-15,1 1 3 0,1 0 0 16,4-2 0-16,0 0-6 0,4-2-23 0,-5-2-70 0,5 1-158 15,-16-4-373-15,-7 0-362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6:27:17.0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13225 1800 1386 0,'0'0'-15'0,"0"0"-5"16,-35-141 16-16,28 95 15 0,2 8 4 15,-1 4 0-15,4 5-12 0,-4 0-6 0,1 3 0 16,2 3-1-16,-3 1 5 0,4 2 2 0,-2 2 0 15,0 3 1-15,2 1 5 0,-2 4-3 0,-1 1 3 16,2 3 1-16,-2 1 2 0,4 2 5 16,-2 1 11-1,1 0 16-15,-3 1-7 0,4-1-8 0,0 1-11 16,-1 1-29-16,1 0-24 0,1 0-23 0,-2 3-19 0,0 2 11 0,2 6 18 16,2 4 27-16,-2 5 16 0,2 3 3 0,3 4 3 15,3 3 2-15,0 5 8 0,3 2 2 16,1 4 0-16,0 5 9 0,7 5-2 0,0 3-2 15,-1 4 0-15,3 3-6 0,1 2 2 16,-1 5 0-16,4 2 6 0,1 6-2 0,1 4 0 0,-2 6 3 0,4 1-4 16,-4 8 2-16,2 3-6 0,0 4 0 15,0 5-1-15,3 7 5 0,-2 3-1 16,1 8 4-16,-1 5 1 0,-3 5-2 0,-2 3 12 16,-1 5-10-16,-3 0 1 0,-3 4 0 0,-1-3-7 0,-3 1 2 15,1-2 1-15,-3-1-5 0,-1-1-1 16,-1 1-1-16,-1-2 2 0,-2 0 1 0,-3 3-2 15,-1 0 3-15,1 4 0 0,1 1 5 0,-2 9 9 16,-1 5 0-16,-1 8 17 0,-2 5 13 16,0 4 9-16,-3 0 13 0,-1 1-12 0,-2 2-12 15,1 4-6-15,4 3-12 0,-1 0-8 0,1 7-5 16,2 0-1-16,-1-2 4 0,-1-1 9 0,1-6 2 16,-2 0-9-16,5-4-1 0,0-1-9 15,0-1-3-15,3-2-1 0,1 0-3 16,4 1 1-16,1-3 1 0,0 3-1 0,0-3 2 0,2 2-1 15,-1 1-1-15,0-1 1 0,-1 2-5 16,0 4 4-16,1 0-2 0,-3 2 1 0,-1-1 3 16,0 4-5-16,-2-1 1 0,1 0-4 0,-2-3-2 15,2-2 1-15,0-1-2 0,1-4 1 0,-2-2-2 16,6-5 1-16,1-2-2 0,1-4-2 0,1-4 1 16,2-5-3-16,2-2 3 0,2-2 1 15,2-7-3-15,1-2 4 0,1-4-4 0,5-1 0 16,1-3 2-16,1-1-2 0,1-2 2 15,-3-7-3-15,1-4 3 0,-5-5-1 0,-2 0-3 0,-1-5 5 16,0-1-4-16,-1 0-2 0,0-4 3 16,-1 3-4-16,-2 2 3 0,3 4 3 0,-2-1 2 15,2 3-3-15,-3-1-6 0,-1-1-3 0,1 3-1 16,-3-15 1-16,-1-9 5 0,-4-11 2 0,-3-11 7 16,-1 8-16-16,0 6-10 0,2-7 1 0,-4-6-23 15,2-8 47-15,-3-9-5 0,1 4-35 16,1 5 16-16,-1 2-71 0,1 1-9 0,2 3 1 15,-1 3-66-15,1 4-34 0,-1 2-85 0,1 5-105 16,2 2 23-16,-1 0-80 0,0-15 4 16,-1-22 59-16,2-28 368 15,-1-23 13-15,-2 0 0 16</inkml:trace>
  <inkml:trace contextRef="#ctx0" brushRef="#br0" timeOffset="982.2839">5139 997 501 0,'0'0'66'0,"0"0"4"0,0 0 66 0,0 0 45 16,0 0 19-16,0 0-20 0,0 0-65 15,0 0-65-15,0 0-44 0,0 0-27 0,0 0-16 16,0 0-13-16,-71-31-17 0,71 31-7 0,0 0-6 15,0 0-3-15,1 0 27 0,1 0 42 16,6 1 47-16,1 2 46 0,5 3 18 0,4-1-6 0,5 3-6 16,6-1-2-16,6 0-8 0,8-1-5 15,2 0-15-15,6-2-14 0,6-1-8 16,4-3-13-16,3 1 4 0,4-1-8 0,2-2-2 16,1-4-1-16,3 0-6 0,-1-1 2 0,1-3-7 15,-2 2-11-15,-2-2-13 0,-4-2-29 0,-4 2-24 16,-4-2-25-16,-6 2-22 0,-7-1-13 0,-5 2-15 15,-7 1-17-15,-5 2-37 0,-9 1-70 16,-2 3-49-16,-10 0 85 0,-6 2 238 16,-1 0 0-16,0 0 0 0</inkml:trace>
  <inkml:trace contextRef="#ctx0" brushRef="#br0" timeOffset="1170.9459">6173 992 0 0,'0'0'0'0,"0"0"0"0,0 0 13 16,0 0 235-16,-138 29 23 0,102-20-5 15,1-4-20-15,3 2-28 0,2 2-57 0,2-3-42 0,6-1-49 16,3 2-40-16,4 0-25 0,1 2-19 15,5 1 3-15,2 4 2 0,1 8 5 16,2 7 5-16,1 9-14 0,3 6 1 0,1 2 0 16,2-3-2-16,3 2 18 0,1 0 1 0,3 3 3 15,-2 0 5-15,-2 2-2 0,1 3 3 0,-2 2 1 16,0-2 0-16,-1-1-7 0,-1 1-18 0,-1-2-40 16,-2 0-74-16,0-2-110 0,1-1-151 15,-3-2-204-15,-2-12 329 0,0-13 260 16</inkml:trace>
  <inkml:trace contextRef="#ctx0" brushRef="#br0" timeOffset="1407.515">5600 2299 0 0,'0'0'0'0,"0"0"110"15,0 0 277-15,0 0-23 0,0 0-82 0,0 0-66 16,0 0-24-16,0 0-26 0,0 0-31 16,0 0-37-16,0 0-45 0,0 0-31 0,0 0-21 15,-92 10-28-15,95-10-30 0,3-3 15 0,6 0 17 16,6-4 29-16,7-3 32 0,10-3-13 0,8-5-7 15,5-4-9-15,6-1-4 0,4-3-2 16,3 1-4-16,2-2 0 31,-1 1-4-31,4 2-6 16,-4-1-12-16,2 3-63 0,-2 0-96 0,1 3-129 0,-2-1-200 0,-14 6-234 0,-16 5 678 16</inkml:trace>
  <inkml:trace contextRef="#ctx0" brushRef="#br0" timeOffset="2153.6184">15464 2245 0 0,'0'0'485'0,"0"0"-256"0,0 0 7 16,0 0-16-16,0 0-27 0,0 0-52 15,0 0-42-15,0 0-40 0,0 0-23 0,0 0-23 16,0 0-24-16,0 0-11 0,-87-73-14 0,87 73-9 0,1 0-4 16,3-1-5-16,1 0 38 0,5-2 21 15,1 0 17-15,7-2 23 0,3-2-16 0,0 0 1 16,5-1 12-16,4 1 4 0,5-2 9 0,2-2 1 15,4-1-6 1,4-3-8-16,5 1-15 0,3-2-9 16,2 4-12-16,2-2-8 0,2 2-2 0,1 0-3 0,-2 3 1 0,2-1 4 15,-2 0-1-15,1 3-1 0,-4-1-5 0,-4 2-10 0,-5 1-20 16,-6 1-41-16,-5 2-69 0,-6 1-86 16,-2-1-91-16,-6 0-103 0,-6 2-174 0,-7-1 569 15,-1 0 34-15</inkml:trace>
  <inkml:trace contextRef="#ctx0" brushRef="#br0" timeOffset="2387.6148">16291 1928 0 0,'0'0'0'16,"0"0"0"-16,0 0 0 0,0 0 0 15,0 0 116-15,0 0 117 0,0 0-50 0,0 0-27 16,0 0-24-16,0 0-13 0,0 0-10 0,-117-61-12 16,113 61-9-16,3 0-24 0,0 0-31 0,1 0-29 15,-1 0-32-15,-2 4 2 0,-2 7 9 0,-3 3 12 16,-3 10 17-16,0 4-4 0,-5 6 3 0,1 6 3 15,0 3-3-15,0 5-4 0,-1 2-3 16,1 0-1-16,1 3 6 0,0 0 7 0,2 1 4 16,1-2-2-16,2-2-7 0,3-6-19 0,3-3-29 15,3-9-43-15,0-5-77 0,8-7-91 0,2-5-120 16,3-5-136-16,-3-4 504 0,-2-2 0 16</inkml:trace>
  <inkml:trace contextRef="#ctx0" brushRef="#br0" timeOffset="2622.2239">16561 1907 1406 0,'0'0'190'0,"0"0"-152"16,0 0-108-16,0 0-71 0,0 0-54 16,0 0-59-16,0 0 61 0,0 0 76 0,0 0 86 15,0 0 113-15,0 0-4 0,0 153-16 0,-3-104-10 16,2 2-17-16,0 2-11 0,0 3 3 15,0-1-1-15,-2-1-1 0,1 0 1 0,-1-5-5 16,2 0-1-16,-1-5-3 0,0-8-10 0,-2-2-4 16,2-4-21-16,2-3-28 0,-4-1-56 0,2-4-112 15,-2-1-151-15,2-7-28 0,2-4 393 16</inkml:trace>
  <inkml:trace contextRef="#ctx0" brushRef="#br0" timeOffset="2968.313">15336 2983 1711 0,'0'0'94'0,"0"0"-45"0,0 0-13 16,0 0-9-16,0 0-14 0,0 0-36 0,0 0-30 16,0 0 3-16,0 0 17 0,0 0 41 0,0 0 29 15,0 0 10-15,0 0 4 0,158 5-8 16,-97-10-7-16,8-2-9 0,6-3-6 0,8-4-3 16,0 0-3-16,7-1-1 15,2-1-1-15,4 0-4 0,2 0-3 0,3 0-2 0,0-1-1 16,-3-1 3-16,-2 1-1 0,-1 1-2 0,-5 0-1 15,-1 0-5-15,-7 2 3 0,-4-1-6 0,-5 1-8 16,-9-2-19-16,-5 1-77 0,-7 0-141 0,-13 2-264 16,-14 7-411-16</inkml:trace>
  <inkml:trace contextRef="#ctx0" brushRef="#br0" timeOffset="10901.6445">7766 2705 0 0,'0'0'0'0,"0"0"0"0,0 0 0 0,0 0 0 0,0 0 0 0,0 0 0 0,0 0 77 0,0 0 113 16,0 0-22-16,0 0-21 0,0 0-3 0,0 0-5 15,-30-66-8-15,28 65-12 0,-1-2-17 0,1 2-14 16,-1 1-18-16,1-1-10 0,-1 1-14 0,1-1-8 16,-1 1-6-16,1-2-8 0,-4 2-8 15,1 0-9-15,-2 0-5 0,0 0-2 0,1 0 0 16,-3 0 3-16,4 0 3 0,1 0 1 0,-1 0 2 16,-1 1-7-16,-5 2-2 0,0 1-9 0,-6 2-4 15,2 1 2-15,-3 1-4 0,2 2 4 16,-4 3 4-16,-1 0 1 0,-3 4 5 0,-2 1 4 15,-7 3 0-15,0 5 0 0,-5 0 0 16,1 3-1-16,0 2-2 0,-2 1 2 0,2 1-2 16,-4 3 0-16,2-1 2 0,-3 5-3 15,-2 2 2-15,2 2-1 0,-4 2 0 0,-1-1 1 0,-4 1-3 16,3 0 2-16,-5 2 0 0,-1 3-3 16,-4-1 3-16,3 5-2 0,-3 0 2 0,-1 3 0 0,0 1-1 15,1 2 2-15,0 0-2 16,-1 2 5-16,3-1-2 0,-1 0 2 0,0 0 0 0,0-1-2 15,-1 2-1-15,-2-1-1 0,4 3-3 16,-1-1 4-16,-3 3 0 0,4 1 2 0,-1-1 2 0,-3 0-2 16,2 3 1-16,-3-4 0 0,0 4-1 0,-3-1 1 15,0-1 2-15,-6 5-3 16,1 0 3-16,-2 3-2 0,1-1-1 0,-2 0-1 0,4 0-2 16,-3 0 2-16,1-4-1 0,1 2 2 15,-1-1 5-15,0-3-3 0,0 3 0 16,1-1 0-16,5-1-7 0,1-4 6 0,2 1-2 0,2-4-1 15,1 0 2-15,3-1-2 0,-2 1 0 0,2 0 5 16,-3 2-1-16,3 0-1 0,-3 1 2 16,-1-1-2-16,2 2 1 0,1-3 2 0,0-1-1 15,0-1 1-15,1-1 1 0,-3 0-2 16,5 0-1-16,-5-1 2 0,-1 3-3 0,3-1 2 16,-4 1-1-16,-1 1-1 15,0-1-1-15,1-3-1 0,0-1-1 0,2-4-3 0,6-2 2 0,0 0-3 0,1 0 0 16,3-1 3-16,-1 3 0 0,2-1 2 15,-1 2 0-15,2-1-2 0,0 2 1 0,-3 2-2 16,3-3 2-16,-2 0-2 0,5-2-1 16,0-1 0-16,0-2 2 0,4-1-1 0,0 0 1 0,1 1-3 15,-1-2 0-15,4 3 2 0,-3-1 1 16,-1 0-2-16,0-1 4 0,2 1-2 16,1-2-2-16,-1-1 4 0,3-4-1 0,-1 1 1 0,0-3 3 15,3-2-4-15,-3 0 1 0,2-4 2 16,2 1-4-16,6-4 4 0,-2 0-2 0,4-3-3 15,0 1 2-15,3-3-2 0,2 0 2 0,-1-2-1 16,0 0 2-16,4-2 0 0,-1-2 2 0,1 0-1 16,0-4 1-16,4 0-2 0,-2 0-1 15,2-4 0-15,1 1-3 0,3-1 2 16,-3 3-2-16,2-4 2 0,1-1-2 0,-1-2 2 0,0-2 1 16,4 0-2-16,-1-2 3 0,4-2-1 15,0-1-1-15,-1-2 3 0,2-1 2 0,0 0 5 16,0 0 4-16,0 0 6 0,0 0 1 0,0 0-1 15,0 2 1-15,0-2-1 0,0 0 1 16,0 0 3-16,0 0 0 0,0 0-1 0,0 0-1 16,0 0-3-16,0 0-1 0,0 0-1 0,0 0-4 0,0 0-4 15,0 0-2-15,0 0-2 0,0 0-2 0,0 0 2 16,0 0 0-16,0 0 1 16,0 0-2-16,0 0-2 0,0 0 1 0,0 0-2 15,0 0 1-15,0 0 1 0,0 0-1 0,0 0-1 16,0 0 2-16,-1 0-1 0,1 0 6 0,0 0 4 15,-1 0 3-15,1 0 0 0,0 0-3 16,0 0 0-16,0 0-3 0,0 0 2 0,0 0-1 0,0 0-3 16,0 0-1-16,0 0-4 0,0 0-3 15,-2 0 0-15,2 0 1 0,0 0-4 16,0 0 3-16,0 0 0 0,0 0-1 0,0 0 0 16,0 0 0-16,0 0 2 0,0 0 1 0,-1 0 2 15,1 0-2-15,0 0 0 0,0 0-1 16,0 0 0-16,0 0 3 0,0 0 1 0,0 0 0 15,0 0 1-15,0 0-1 0,0 0 1 0,0 0 1 16,0 0 4-16,0 0 0 0,0 0 1 0,0 0 0 16,0 0-2-16,0 0 0 0,0 0 1 0,0 0 1 15,0 0 1-15,0 0-2 0,0 0-4 16,0 0-12-16,1-2-22 0,1 1-57 0,0 0-110 0,1 0-66 16,4 0-100-16,4-2-176 0,-2 1-154 15,-3 1 434-15</inkml:trace>
  <inkml:trace contextRef="#ctx0" brushRef="#br0" timeOffset="12317.8465">7860 2790 0 0,'0'0'0'0,"0"0"0"0,0 0 0 0,0 0 0 0,0 0 0 0,0 0 0 0,0 0 0 0,0 0 0 15,0 0 0-15,0 0 0 0,-19-123 0 0,15 115 0 16,-2 0 0-16,1 2 0 0,0 0 0 0,0 1 98 16,0-1 41-16,0 3 13 0,-1-1 6 15,1-1-9-15,0 2-16 0,1 0-23 16,3 1-18-16,-1 1 2 0,1 0-2 0,1 1-3 16,0 0-9-16,0 0-24 0,0 0-28 0,0 0-25 15,0 0-21-15,0 0-26 0,0 0-21 0,0 0-23 16,0 0-29-16,0 0-17 0,0 0-16 0,0 0 24 15,0 3 42-15,3 4 39 0,3-1 44 16,1 3 7-16,1 3-4 0,2 0-1 0,-1 3-2 16,2 3 1-16,0 1 1 15,0 2-1-15,4 4 0 0,0 2 3 0,1 2 4 16,3 3 2-16,1 2 0 0,2 1-6 0,2 5 1 16,4 1 6-16,-1 1 1 0,5 3 9 0,4 3-2 0,3 1-3 15,-2-1 0-15,3 0-9 0,1-1 3 0,0 2 0 16,2 1-5-16,0 2 1 0,-1 1-8 15,5 2-3-15,-4 3 3 0,3 2 5 0,-1 0-4 0,1 2 1 16,1 2-3-16,2 1-1 16,1 1 2-16,1 0 1 0,0-1 1 15,1 3 1-15,2 2-3 16,-1-1 1-16,0 2 1 0,0 1 1 0,2 3 5 0,0-1 4 0,-2 0 2 0,4-2 0 0,-2 1 2 16,4-3 0-16,-2 1 1 0,1 1 0 15,2 1-1-15,0-3 3 0,1 0 0 16,-3 1 2-16,2 0 1 0,1-2-1 0,-1 0 1 15,1 2 2-15,0-2-4 0,2 2-1 0,-1 1-1 16,1 5-4-16,4-1 0 0,-5 0 2 0,0 4-2 16,-2-3 4-16,-2 2 2 0,-1 0-1 0,2 4 3 15,-2 0 1-15,-1 2-1 0,0 0-2 0,-3 1-1 16,0-1 0-16,0-4 0 0,-1 0 2 0,1-1-2 16,-6-1-3-16,1 0-3 0,-4-1-2 15,1-1-2-15,-1-3-4 0,-3 0 1 0,-1-6 1 0,1-1-2 16,-1-2 0-16,-1-3-2 15,0-1 0-15,-2 0 2 0,1-2 0 0,0-2 4 0,-3 1-3 16,4-1-1-16,-2-1 1 0,-1-1 1 0,2-1 5 16,1-3 6-16,1-2 3 15,-6-2 3-15,5-1 0 0,0 2-3 0,0-4 0 16,-3-2 0-16,3 0-2 0,0-2-1 0,0-1 0 16,-1-2-1-16,0 0 1 0,1-3 3 0,0 0 0 0,-1-2-1 15,-3-1-2-15,2 0-6 16,-3-3 0-16,-2-2 0 0,-1-1-1 0,-2-3 1 15,-1-2-1-15,-4-3-4 0,-1-1 3 0,-4 0-2 0,0-2 1 16,0 0 0-16,-5-2-2 0,0-1-2 0,-2 0-1 16,-3 0-2-16,0-2 2 15,0 0 2-15,-4 0 1 0,4-1 2 0,-2 1-2 0,-2-1-1 16,1 0 2-16,-3 0 1 0,3-2 4 16,-3-1 4-16,-2 0 2 0,2 0 3 0,-1-1 6 15,-2-2 5-15,0 2 5 0,0-2 6 0,0 3-2 16,-5 0-8-16,-5 4-38 0,-5 2-84 15,-7 4-208-15,3-3-499 0,4-2 0 0</inkml:trace>
  <inkml:trace contextRef="#ctx0" brushRef="#br0" timeOffset="13756.7994">975 9856 215 0,'0'0'496'0,"0"0"-453"15,0 0 13-15,0 0 20 0,0 0-19 16,0 0-31-16,0 0-47 0,0 0-48 0,0 0-11 15,0 0 2-15,0 0 13 0,0 0 2 0,-28-16-7 16,28 16-15-16,0 0-11 0,1 0 30 16,1 0 42-16,0 0 41 0,2 2 32 0,1-1 3 15,1 1 0-15,0 1 5 0,2-1 6 0,-1 2 9 16,7-2 12-16,-1 2-1 0,-1-1-7 0,8 1-11 16,-1-2-13-16,2 2-10 0,5-1-2 15,2-1-3-15,5 2-4 0,2-1-1 16,6 1-1-16,1-1 5 0,7 0-3 15,1-1 0-15,5 1-1 0,4-1-8 0,6 1 1 16,1-1 4-16,6-1-3 0,4-1-1 0,3 0-1 0,6 0-3 16,4 0 0-16,6 2-2 0,0-2-3 0,6-2-3 15,0 1-5-15,0 0 2 0,3 0-2 0,4-3-2 16,2 0 3-16,1 1 2 0,3-4 0 16,0 1 2-16,0-2 0 0,6-2-5 0,2 1-1 0,5-3 2 15,0 1 0-15,6-2 3 16,3-2 7-16,2 1 1 0,4 1 3 0,5 0 0 0,0 0-4 15,2 3-2-15,1-1-4 0,-1 0 0 16,4 3-1-16,-2-2-2 0,1 2-2 16,-2-2 1-16,-2 2 0 0,2-1 2 0,0 1 0 15,-1 1-2-15,-2-1-1 0,3 1 2 0,-2 0-1 0,1-1 1 0,-2 0-2 16,-1 3-2-16,0-3 1 0,-1 2-1 16,-1-1-1-16,-1-1 3 0,-3 1-5 0,0-2 3 15,1 4 0-15,-4-2-5 0,0 2 5 16,-4 0-4-16,-1 3 0 0,-1-3 3 0,-6 3-1 15,-2-1 0-15,-4 3-1 0,-2-3 0 0,-5 0 5 16,-4 1 4-16,1 0 3 0,-2-2 0 16,-1 1 0-16,-3-2-2 0,1 0-1 0,-3 1 3 15,1-1-2-15,-2 0 0 0,1-2-1 16,-5 1-3-16,-1 0 0 0,-4 1 1 0,-5-2-2 0,1 2 4 16,-3-2-2-16,-1 2-2 0,3 0 0 0,-5-1-3 15,-1 0 0-15,-3 2 0 0,2-3 2 16,-6 1 0-16,4 1-1 0,-4-1-1 0,-3 1-3 0,3 0 3 15,-3 0 1-15,-5-2 0 0,2 2-1 16,-6 2-4-16,-3-1 4 0,-6-1 0 0,-3 1 2 16,-6 2 3-16,-4-1-3 0,-4 1 2 15,-4 0 1-15,-1 0 5 0,-4 1 2 0,-3 0 5 16,-3 0 2-16,-4 0-2 0,2 2-1 0,-1-2-1 16,1 1-2-16,0 0 2 0,3 0-1 15,2 0-2-15,1 0-3 0,-3 0-5 0,4 0-1 16,-3 0-2-16,-2 0 0 0,0 0 1 0,0 1-2 15,-5-1 1-15,3 0 1 0,-6 0-2 0,-1 0 3 16,-2 0 1-16,-2 0 2 0,-4 0 2 0,-3 0 3 16,0 0 2-16,0 0 2 15,0 0 0-15,0 0-1 0,0 0-2 0,1 0-3 0,-1 0-4 16,0 0-3-16,0 0-5 0,0 0-3 0,2 0 2 0,1 0-2 16,0-1 4-16,5-2 1 15,2 0-2-15,0 1 2 0,3-1-1 0,-2 0-1 16,1 1 0-16,0 1-1 0,0-1-2 0,-3 0-1 0,0 2 0 15,-2-1 2-15,-1 1 0 0,-2 0 2 16,0 0-7-16,-1 0-11 0,-2 0-35 16,-1 0-58-16,0 3-62 0,-9 4-71 0,-9 2-179 0,3 1-490 15,0-3-35-15</inkml:trace>
  <inkml:trace contextRef="#ctx0" brushRef="#br0" timeOffset="15029.0253">2787 7758 0 0,'0'0'0'0,"0"0"0"0,0 0 0 15,0 0 0-15,0 0 0 0,0 0 0 0,0 0 0 16,0 0 0-16,0 0 0 15,0 0 0-15,0 0 0 0,0 0 169 0,-58-118 42 0,56 110-20 16,2 1-9-16,0 2 1 0,0 0-9 16,0 1-18-16,0 1-15 0,0 1-28 15,0 0-22-15,0 1-14 0,0 1-18 0,0-1-14 0,0 1-13 16,0-1-17-16,0 1-13 0,0 0-11 0,0 0-13 16,2 0-15-16,2-2-14 0,3 0 37 15,3-3 15-15,6-3 15 0,4 0 18 0,3-3-28 0,6 3-5 16,3 0 1-16,5-2-1 15,3 1-1-15,1 0 2 0,6-1 1 0,0 2-1 16,8-2 2-16,2-1-1 0,8 0-2 0,2 2 2 16,8-1 0-16,2-1 0 0,8 3 2 0,1-1-3 15,5 1-1-15,1-2 0 0,5-1 1 0,1-1-2 16,3 1 1-16,8-2-2 0,3 1 1 16,3-4 0-16,5 0 1 0,2-3 3 0,7 1 2 15,3-3 2-15,3 2 3 0,4-2 0 0,2-1 0 0,0 1 5 16,2-1-2-16,0 3 1 0,1-3 2 15,0 2-1-15,4 0 1 0,-1 0 1 16,3-2 4-16,1 3 1 0,1-1 4 16,0 2-4-16,0-1-3 0,-3 2-3 0,0 2-4 0,-4 1-4 15,-4 0-3-15,-7 2-6 0,-5 1 0 0,-3 1 0 16,-5 1 2-16,-3 2 4 0,-4 1-2 16,-6-2 0-16,-3 2 2 0,-2-1-1 0,-1 1 6 0,-1 1 2 15,-5 0-1-15,-1 0 2 0,-4-1-8 16,-5 0 1-16,3 0 2 0,-6-1 2 15,1 0 3-15,1-1 1 0,-3 2-4 0,-4-4-4 0,-2 4 3 16,-4-1-2-16,-2 0 1 0,-1 1 2 16,-5-1-4-16,-2 2 2 0,-1-1-1 0,-1 2-4 15,-6 0 3-15,0-2-2 0,-4 0 0 0,-6 1 2 16,-1 1-3-16,-4-1 2 0,-1 0-1 0,-5 2-1 16,-2-1 3-16,-1 1 1 0,-2-1 1 15,-5 1 3-15,0-1-4 0,0 3 1 0,-4-1-1 16,-1-1-1-16,-2 2-1 0,-3 1-1 0,-3-1 1 15,-2 1-3-15,-5-1 1 0,1 1 4 0,-3-2 7 16,0 2 11-16,-1 0 9 0,0 0 6 0,0 0 1 16,0 0-6-16,0 0-6 15,0 0-12-15,-2 0-19 0,-3 0-18 0,0-1-54 16,-9 1-38-16,-6-1-73 0,-12 1-101 0,-8 4-138 16,1 0-396-16,12 1-4 0</inkml:trace>
  <inkml:trace contextRef="#ctx0" brushRef="#br0" timeOffset="16121.8036">5315 5029 0 0,'0'0'0'0,"0"0"0"16,0 0 0-16,0 0 0 0,0 0 0 0,0 0 0 15,0 0 0-15,0 0 0 0,0 0 199 0,0 0 30 16,0 0-57-16,0 0-57 0,0 0-59 16,3-18-28-16,-3 18-19 0,0 0-13 0,0 0-8 15,1 0-5-15,-1 0-5 0,0 0-5 0,2 0-4 16,-2 0 0-16,0 0 3 0,1 0 5 0,0 0 50 16,1 0 31-16,4 0 21 0,-1 0 19 15,5 0-29-15,-1 0-19 0,2 0-7 0,6 0-10 16,-1 0-4-16,5 0 2 0,3 0-2 15,0-1-4-15,6-1-5 0,1 1-6 0,3-2-2 16,2 1-2-16,5 2 0 0,4-2 2 0,4-1 4 16,5 1 3-16,1-1 1 0,6-2-1 0,4 2-6 15,2-2-1-15,4 0-1 0,6-3-1 16,1-1 5-16,8-2 3 16,5-1 1-16,4-1 4 0,6 1-5 0,4 1-3 0,3-2-5 0,1 2-7 15,0 1 1-15,1 3 0 0,1-1-1 16,1 1 5-16,0 1-1 0,-3 1-4 0,-2-1 1 0,-2 1 0 15,1 2-1-15,-3-2 4 16,0 2 3-16,-2 0 1 0,-2 0 7 0,-3 0 2 0,-4 0 4 16,-3-1 6-16,-1 0-4 0,-5 0-1 15,-2 0-2-15,-1 0-5 0,-7 0 1 0,-4-1-1 16,1 1 0-16,-7-1 2 0,-4 1 0 0,-5-1-1 16,-2 1-2-16,-3 0-2 0,-7 1-4 0,-3-1-2 15,-5 1 2-15,-5 2-3 0,-1-1 6 16,-5-1 1-16,-4 1 1 0,-5 1 2 0,-7 1-7 15,-1 0 13-15,-6 0 12 0,0 0-3 0,-4 0 2 16,-3-2-63-16,-7 1-33 0,-3-1-39 0,-9 1-49 16,-4 1 1-16,-2-1-58 0,-7 1-57 0,-2 0-67 15,-2 0-142-15,9-2 87 0,10 2 385 16</inkml:trace>
  <inkml:trace contextRef="#ctx0" brushRef="#br0" timeOffset="17004.6713">6884 3501 0 0,'0'0'0'0,"0"0"0"0,0 0 0 0,0 0 0 0,0 0 0 16,0 0 0-16,0 0 0 0,0 0 0 0,0 0 0 15,0 0 0-15,0 0 0 0,0 0 0 0,0 0 0 16,0 0 0-16,0 4 0 0,3-4 0 16,1 0 0-16,2 1 170 0,2-1 121 0,4 0-115 15,1 0-68-15,2 0-11 0,3-1-10 0,3-3-13 16,3 2-8-16,-1-3-4 0,4 0-9 0,3 0-1 31,3-2-5-31,6 1-3 0,4-3-2 0,4 0 0 0,5 1 2 16,4-3-5-16,5 2-2 0,1 0-4 0,3-1-8 0,1-1-3 15,3 2-7-15,-1 0-5 0,-1 1 2 0,-1-1-1 16,-1 2 2-16,-1-2 0 0,1 0-3 0,-1 0 2 16,-6 0 2-16,-1 0 4 0,-4-1 6 0,-5 3 10 15,-2-3 10-15,-3 3 6 0,-2 0 4 0,-5 1-6 16,-1 0-5-16,-5 1-6 0,-6 1-8 0,-2 1 0 16,-6-1-2-16,-4 2-2 15,-3 0 3-15,-4 1 6 0,-4 1 17 0,-1 0 16 0,0 0 22 16,0 0 11-16,0 0-5 0,-1 0-10 15,0 0-19-15,-2 0-23 0,2 0-18 0,0 0-15 16,-4 0-14-16,-1 0-57 0,-5 0-8 0,-6 1-4 16,-2 4-14-16,-3 1 5 0,0 1-68 15,2 2-92-15,0 0-105 0,0 0-131 0,9-1-272 0,3-3 217 16</inkml:trace>
  <inkml:trace contextRef="#ctx0" brushRef="#br0" timeOffset="20434.0437">7471 4127 0 0,'0'0'0'0,"0"0"0"16,0 0 0-16,0 0 0 0,0 0 45 16,0 0 84-16,0 0-27 0,0 0-15 0,0 0-13 15,0 0-6-15,0 0 7 0,0 0-2 0,-4-19 3 16,3 19 3-16,0 0 1 0,-2 0 4 15,2 0-4-15,1 0-18 0,-1 0-29 0,1 0-31 16,0 0-29-16,-1 0-16 0,-2 1-18 0,-3 3 22 16,-2 1 17-16,-7 4 10 0,-2 4 20 0,-4 2-10 15,-2 3-1-15,-3 1 3 0,2 3 1 16,-4 1 1-16,-2 3-1 0,0 1 0 0,-2 1 1 16,-1 4 0-16,-2 2 2 0,-3 1 0 15,0 5 0-15,-1 0 2 0,-1 2-1 16,-4 2 4-16,-1 2-2 0,1-3 1 0,-2 3-1 0,-4 0-1 15,-1 0 0-15,-2 4 1 0,-2 1-1 16,-2 3 1-16,0 3-2 0,-4 3-2 16,0 1 2-16,-4 3-2 0,0 4-1 0,-2 0 2 0,-1 4-2 0,-5 0 1 15,-1 2 0-15,-3 2-1 0,-1 1 1 16,0 4 1-16,2 1 1 0,-3 4 4 0,4-1 0 16,-3-2 2-16,1-1 1 15,-1-5-2-15,0 1 3 0,0 0 4 16,0 0 1-16,-1 3 3 0,-1-2 1 0,-2 3-4 15,1-1 2-15,-1-2-3 0,-2-1-1 0,-4-1 1 16,-2 0-2-16,2 2-4 0,-3 0 1 0,-1 4-1 0,-5 0 0 16,-1 2 2-16,-4-1-3 0,-3-1-2 0,-4 2-2 15,3-2-1-15,-2 1-4 0,6-3 1 0,5-4-1 16,0-3-3-16,5-4 2 0,1-3-1 0,1-2-1 16,8-2 2-16,1-2-2 0,6 0 2 0,1-1 1 15,4 0 0-15,4-1 2 0,0-3-1 16,1-1-1-16,4-1 2 0,6-3-3 15,-2-2 2-15,7-4 3 0,3-2-3 0,2-3 2 0,5-2 1 16,3 0-1-16,2-4 1 0,3-2 1 16,2-2 0-16,2-2-2 0,6-6 3 0,2-3 2 15,4-2-1-15,2-7 1 0,4 0-1 0,4-4-1 16,2-1 0-16,2-2-10 0,2-3-28 0,0 1-33 16,1-1-31-16,7 0-48 0,2 0-60 15,6-5-56-15,9-4-127 0,-5 1 45 16,-3 0 341-16</inkml:trace>
  <inkml:trace contextRef="#ctx0" brushRef="#br0" timeOffset="21177.6968">9033 4391 1131 0,'0'0'-5'16,"0"0"15"-16,0 0-1 0,0 0-63 16,0 0-166-16,0 0-127 0,0 0 3 15,0 0 164-15,0 0 180 0,0 0 0 0,0 0 0 0,-130 96 0 16,98-61 0-16,-6 3 0 0,2 1 0 15,-2 0 0-15,-5 2 0 0,-1 0 0 0,0-1 0 16,-4 3 6-16,-1 0 68 0,-6 3-13 0,-1 2 2 16,-3 1-6-1,-3 5 9-15,-5 1 0 0,1 2 0 0,-4 2 0 0,-2 3-9 0,-2 0-3 16,1 3-9-16,-4-1-1 0,-2 3-10 0,-3-1-2 16,-4 4 0-16,0 0-4 0,-6 5 1 0,1 2-3 15,-2 3-4-15,-1 0-5 0,3 1-3 0,-1-3-3 16,0 2-1-16,1-3 1 0,-4 5 0 15,4 2 3-15,-1 3 1 0,1 2 0 0,1 2 0 16,0 0 2-16,-1-1 0 16,-1-1 2-16,-2-2-2 0,2 2-1 0,3 0-3 15,-2-1-3-15,3 1 2 0,-2 0-5 0,1-5 3 16,0 2 1-16,2-4-5 0,-1 2 0 16,5-2-2-16,2 0-1 0,7-3 2 0,4-2 4 15,4-4 3-15,9-5 0 16,2-4-1-16,8-3-3 0,1-4-2 0,5-1 3 0,1-4-2 15,4 1 4-15,1-3 1 0,4-2 0 0,2-2 1 0,4-4-1 16,-3-1 1-16,8-4 0 0,-1-3 3 0,1-2 5 16,2-1-4-16,3-4 1 0,-3-3-3 0,4-2-2 15,-2 0 0-15,3-3-2 0,-2 0-8 0,2-2-9 16,3-2-7-16,-1-2-14 0,1-4-11 0,2-4-32 16,6-1-98-16,2-3-94 15,6-1-57-15,6 0-55 0,3-6 130 16,1 1 244-16,-5-1 0 0</inkml:trace>
  <inkml:trace contextRef="#ctx0" brushRef="#br0" timeOffset="21798.2957">9948 5836 1755 0,'0'0'-77'0,"0"0"43"0,0 0 9 0,0 0 16 16,0 0 12-16,0 0-40 0,0 0-109 0,0 0-36 16,0 0-1-16,0 0 37 0,0 0 85 0,29-57 21 15,-29 73 11-15,-5 6 15 0,-4 1 20 16,-5 7 8-16,-4 0 0 0,-4 5 1 0,-4 0-8 0,-2 4 0 16,-8 1 5-16,-3 2 2 0,-5 5 5 15,-6 0 2-15,-7 2 2 0,-6 3 2 16,0 1 1-16,-9 3 4 0,0 3 7 0,-5 3 3 15,-3 1-1-15,-4 3 0 0,-4 3-7 0,-3 1-6 0,-5 4-4 16,-1 1-7-16,-5 2-2 16,-5 1 1-16,1 4 0 0,-7 1 0 0,-3 4-2 0,1 3-3 15,-1 1-2-15,1-1-2 16,3 2 1-16,1-3-1 0,0 2 4 0,5 1 0 16,1 2 4-16,2 4 2 0,6 0 4 15,0 4 3-15,3-1-3 0,2 2-2 16,1-2-5-16,0 3 0 0,7 1-2 0,2-3 3 15,3-1 3-15,5-7 2 0,2-3 4 0,3-4-2 0,4-5-4 16,4-5-1-16,3-4-6 0,1-4 3 0,7-5 0 16,6-7 0-16,6-7-1 0,6-8-5 0,4-7-3 0,9-7-4 15,6-6-6-15,6-6-8 0,5-3-22 0,2-4-41 16,0-3-55-16,8-2-68 0,4-3-38 16,7-1-14-16,3-10-55 0,9-6-111 0,-5 1 411 15,-7 4 8-15</inkml:trace>
  <inkml:trace contextRef="#ctx0" brushRef="#br0" timeOffset="22351.686">11100 7382 0 0,'0'0'0'0,"0"0"0"15,0 0 0-15,0 0 0 0,0 0 0 16,0 0 0-16,0 0 220 0,0 0-29 0,0 0-39 0,0 0-62 16,0 0-80-16,0 0-54 0,0 0-55 0,0 0-64 15,27-47 0-15,-30 54 44 0,-3 4 90 16,-4 4 110-16,-3 6 42 0,-6 6 3 15,-8 3-33-15,0 6-26 0,-8 4-15 0,-1 2-6 16,-4 5-7-16,-1 1-2 16,-5 1-2-16,-3 4 2 0,-4 3 2 15,-1 2 2-15,-12 7 0 16,-1 3-2-16,-8 4 0 0,-3 4-2 0,-4 4 4 0,-4-1-2 0,-4 3-2 16,3-2-2-16,-4 0-5 0,-3 0-3 0,3-4-3 15,-1 0-1-15,1-1-2 0,5-2-1 0,3-4 0 0,3-3-3 0,7-2-3 16,2-5 0-16,4-1-2 0,4-4 1 0,3-1 3 15,4 0 1-15,4-3-10 0,3 2-18 0,5-1-57 16,3-2-121-16,4-2-183 0,10-13-271 16,9-12 481-16</inkml:trace>
  <inkml:trace contextRef="#ctx0" brushRef="#br0" timeOffset="23471.6367">8146 5985 0 0,'0'0'0'0,"0"0"0"0,0 0 0 0,0 0 0 0,0 0 0 0,0 0 0 15,0 0 157-15,0 0 43 0,0 0-24 16,0 0-17-16,-67-117-23 0,67 115-39 0,0 2-46 15,0 0-57-15,0 0-66 16,0 0-46-16,0 0-20 0,0 0-13 0,0 0 3 0,0 0 9 16,0 0-4-16,2 0 82 0,0 0 61 0,5 2 0 0,-1 0 38 15,3-1 51-15,2 1 9 0,3 1 10 16,4-1 7-16,4-2 6 0,1 0-13 16,5 0-12-16,3-2-14 15,1-3-13-15,6 0-7 0,4-2-12 16,1-3-5-16,7 1-9 0,1 0-10 0,7-2-4 0,0-1-5 15,5-1-4-15,2-1 3 16,4 0-3-16,2-3-1 0,2-1-1 0,2 1-1 0,1-3-2 0,0 2 0 0,-1-3-1 16,-1 3-1-16,4-3 1 0,-4 3-1 0,5-3 1 15,-2 1 3-15,0 0 3 0,3-1 3 0,-5-1 1 16,2 0-1-16,-2-1 1 0,0 0-3 0,-1-1 0 16,-3 2 0-16,1-1-1 0,-1 2 0 15,-1 0 1-15,-1-2 0 0,-2 0-1 16,1 0-1-16,-4-1-1 0,2 3-2 0,-4 0-1 15,-1 1 1-15,-5 3 2 0,0 1 2 0,-3 2-1 16,-2 2 0-16,-2 0 1 0,-1 1-3 0,-6 2 0 16,-2-2-2-16,-4 2-4 0,2 1 2 15,-5 0-1-15,1 3 0 16,-4-1 3-16,-5 3-5 0,1-1 0 0,-5 1 0 0,-4 0-5 0,1 2 5 16,-6 0-1-16,-2 1 2 0,-1 0 3 0,-3 0-4 0,-4 0 1 15,-2 0 3-15,0 0 6 0,0 0 9 16,0 0 0-16,0 0-11 0,-1 0-28 15,-5 0-43-15,-1 3-27 0,-7 6-34 0,-3 2-110 0,-8 4-231 16,3-1-254-16,3-4 635 16</inkml:trace>
  <inkml:trace contextRef="#ctx0" brushRef="#br0" timeOffset="27088.653">7721 3046 0 0,'0'0'0'0,"0"0"0"0,0 0 0 16,0 0 0-16,0 0 0 0,0 0 0 0,0 0 0 0,0 0 0 15,0 0 15-15,0 0 277 0,0 0-41 0,0 0-58 16,-11-19-64-16,11 19-46 0,0 0-34 15,0 0-30-15,0 0-20 0,0 0-26 0,0 0-17 16,2 0 2-16,0 0 0 0,-2 0 11 16,0 0 12-16,2 0 3 0,2-1 14 0,2-2 75 15,4-2 30-15,5-3 23 0,3-3 10 0,4-1-59 16,3-2-18 0,4-2-12-16,0-2-13 0,4 0-4 0,2 1-2 15,1-3-6-15,3-1-1 0,-1 2-3 0,2-2-7 0,0 1-1 0,-1 4-6 16,-1-3 1-16,-3 0 2 0,1 2-1 0,-5 1 1 15,0-2-1-15,-1 3-1 0,0 0 6 16,-3 0 5-16,-1 1 5 0,-1 1 6 0,-3 1 2 0,-2-1 0 16,-1 3 2-16,-3-1-3 15,2 1 0-15,-2 2-1 0,-1-1-4 0,-3 2-4 0,-2 0-3 16,-2 2-5-16,-2 3-4 16,-3 1-3-16,-2 0-2 0,-1 1 0 0,0 0-5 0,0 0-9 15,0 0-18-15,0 0-33 0,-2 0-39 0,-2 1-15 0,0 3 19 16,-7 4 9-16,1 2-10 0,-6 1-80 15,1 1-125-15,-4-1-148 0,4 0 27 0,5-3 425 16,4-5 0-16</inkml:trace>
  <inkml:trace contextRef="#ctx0" brushRef="#br0" timeOffset="28686.8967">9165 1764 0 0,'0'0'0'0,"0"0"0"0,0 0 0 0,0 0 0 0,0 0 0 0,0 0 0 0,0 0 0 16,0 0 0-16,0 0 0 0,0 0 0 15,0 0 0-15,0 0 0 0,0 0 42 0,0 0 43 16,-23-49 4-16,22 48-5 0,-1-1-7 0,0-1-2 16,2 2 4-16,-1 0-5 0,0 0-4 15,1 0-7-15,-2-1-6 0,2 1 9 0,0 1 4 16,-1 0 1-16,1 0-3 0,0 0-15 0,0 0-6 0,0 0-7 16,0-1-1-16,0 1 3 0,0 0 3 15,0 0-1-15,0 0-1 0,0 0-1 0,0 0 1 16,0 0-1-16,0 0-1 0,0 0-3 0,0 0-6 15,0 0-4-15,0 0-6 0,0 0-4 16,0 0-1-16,0 0-1 0,0 0 2 16,0 0-1-16,0 0 1 0,0 0 0 0,0 0-4 0,0 0-1 15,0 0-2-15,0 0-2 0,0 0 2 16,0 0-3-16,0 0-1 0,0 0-3 0,0 0-1 16,0 0-1-16,0 0-3 0,0 0 3 0,0 0 0 15,0 0 2-15,0 0 3 0,0 0-2 0,0 0 2 16,0 0-2-16,0 0 0 0,0 0-1 15,0 0-6-15,0 0-3 0,0 0-8 16,0 0-5-16,0 0-4 0,0 0-8 0,0 0-5 0,0 0-15 0,0 0-14 16,0 0-10-16,-1 1-15 15,1-1-5-15,0 1-14 0,0-1-20 0,0 3 27 16,0 1 33-16,0 1 34 0,0 5 42 0,2-1-1 16,2 3-6-16,0 1-1 0,0 1 2 0,-1 0 1 15,3 2-3 1,-3 3 3-16,5-1-3 0,-1 0 3 0,-1 1-2 0,3 0-3 0,1 1 2 15,-1 0-3-15,0-1 4 0,0 1 1 16,0-3 0-16,1 1 4 0,-3 0-4 16,2-4 0-16,-1 2-3 0,-4-3-4 0,4-1 5 0,0-3-3 0,-5 0 6 15,2-3 2-15,-1-1 0 0,-3-1 4 16,0-1 2-16,-1-1-1 0,1-2 2 0,-1 0-3 16,0 0 1-16,0 0 2 0,0 1 30 0,2 2 19 15,0 0-4-15,0 1-33 0,0 2-120 0,5 0-198 16,-4 0-327-16,-2-3 313 0</inkml:trace>
  <inkml:trace contextRef="#ctx0" brushRef="#br0" timeOffset="29675.6177">8426 4217 0 0,'0'0'0'16,"0"0"0"-16,0 0 0 0,0 0 140 0,0 0 83 0,0 0-43 15,0 0-41-15,0 0-29 0,0 0-36 0,0 0-7 16,0 0 13-16,0 0 11 0,0 0 4 16,0 0 1-16,-17-22-13 0,18 21-19 15,0 0-19-15,3-1-21 0,1-3 23 0,5-3-1 0,5-3-2 16,4-4 2-16,2-2-32 0,2-1-5 0,5 1 0 16,2-1-2-16,2-1 0 0,4 1 4 15,2-1-3-15,2-1-2 0,3 1 0 16,-1 0-4-16,2 0 0 0,-2-1 1 0,1 1-1 0,-1 0 2 15,-4 2 1-15,1 5-1 0,-8-2 2 0,-1 3 0 16,-3 1-1-16,-4 2 0 0,-3 2-4 16,-4 0-2-16,-5 3 0 0,-2 0-1 0,-4 2 0 15,1 1-1-15,-3 0-9 0,-2 0-11 0,-1 0-14 16,0 0-25-16,0 0-21 0,0 0-26 0,0 0 8 16,1 0-4-16,2 0-32 0,4 0-45 0,2 0-106 15,3-1-178-15,-2-2 264 16,-1 3 202-16</inkml:trace>
  <inkml:trace contextRef="#ctx0" brushRef="#br0" timeOffset="30025.9731">9910 3348 1174 0,'0'0'30'0,"0"0"-8"0,0 0 10 16,0 0 1-16,0 0-23 0,0 0-14 0,131-87-7 15,-96 80-8-15,0 2-4 0,3 5-1 0,-3 0 0 16,2 5 8-16,-4 2 3 0,0 3 0 16,-2 1 0-16,-3 5-18 0,0 0-1 0,-6 1 0 15,-7 2-8-15,-2 4 6 0,-9 2 5 0,-3 4 5 16,-1 4 16-16,-7 2 6 0,-8 6 2 16,1-1 1-16,-4 0 1 0,-2-1 3 15,8-4 0-15,-4-3 0 0,5-2 0 16,2-3 0-16,4-2 0 0,-2-3 1 0,6-3 0 15,1-2-1-15,0-2 0 0,2-4 2 16,7-1 3-16,1-1 12 0,2 0 16 16,7-5 9-16,3 0 14 0,7-4 5 0,4 0-1 0,9-7-1 0,6-6-7 0,9-2-14 0,4-2-23 15,3-4-42-15,4 2-58 0,1-2-93 16,2 0-140-16,-17 4-287 16,-17 8 324-16</inkml:trace>
  <inkml:trace contextRef="#ctx0" brushRef="#br0" timeOffset="31036.3196">9223 5770 844 0,'0'0'93'0,"0"0"42"15,0 0 40-15,0 0 19 0,0 0-16 16,0 0-51-16,0 0-56 0,0 0-34 16,0 0-34-16,0 0-30 0,0 0-21 0,0 0 11 0,0 0 17 15,0 0 15-15,-2-72 20 0,20 60-5 16,4-1-2-16,2 0 4 0,0 0-1 0,1-2 1 16,2 3-1-16,3-4-4 0,2 0 0 0,4 1-1 15,-1-3 0-15,7 1 2 16,4-4-3-16,1 0-2 0,3-3 3 0,4-1-1 15,0-1 1-15,2-2-2 0,2 3-2 0,1 0-2 16,-2 0 0-16,-1 2 1 0,2-1 1 0,-3 5 2 0,2-4-2 16,-5 4-2-16,3 2 1 0,-4 2-2 15,-5 1 3 1,1 4 0-16,-8 1 1 0,-3 2-2 0,-4 1-4 0,-1 4-13 0,-3 1-26 0,-6 1-48 0,0 0-77 16,-3 1-111-16,0 3-149 0,-7-1-217 15,-3 2 430-15</inkml:trace>
  <inkml:trace contextRef="#ctx0" brushRef="#br0" timeOffset="31568.4269">11657 4829 1461 0,'0'0'90'0,"0"0"11"0,0 0 22 0,0 0-5 0,0 0-45 16,0 0-49-16,0 0-37 0,0 0-21 0,0 0-3 0,0 0 3 16,0 0 5-16,0 0 6 0,0 0-2 15,0 0-4-15,120-103-7 0,-112 104-4 16,-4 4-6-16,1-1-6 0,-2 3 0 0,-2 0 0 16,-1 1 9-16,0 0 10 0,-1 3 11 0,-5 1 13 15,2 1 7-15,-5 1 4 0,-1 1 3 0,-2 1 2 16,-1 1 1-16,-2-1 1 0,4 2-1 0,-2-2-6 31,4-3-4-31,1-3-6 0,7-1-3 0,1-2-2 0,0 0 2 0,2 1 4 16,6 0 5-16,3 0 7 0,2 0 10 15,5-2 9-15,9-2 6 0,6-2 5 0,10-2-4 0,11 0-2 16,9-5-4-16,8-5-6 0,4 1-2 0,6-1-6 0,0 3-11 16,0 1-12-16,-2 4-11 0,-7 1-12 15,-3 2-4-15,-8 1-3 0,-6 5 2 16,-9 5 3-16,-10 0-2 0,-6 4-10 0,-10 3-16 15,-9 0-9-15,-5 3 6 0,-7 1 37 0,-14 4 45 16,-5 2 43-16,-6 1 24 0,-10 2-2 0,-5 4 1 16,-3-4-6-16,-4 2 9 0,0-3 9 15,1 2-7-15,1-1-9 0,1-3-16 0,0 0-19 0,3 1-8 16,2-4-7-16,2 2-6 0,1-1-8 0,-2-1 0 16,6-1-3-16,1 2-1 0,2 0 7 15,2-4-5-15,2 4 1 0,1 1-5 0,-1-2-22 16,2 2-30-16,0-3-44 0,-1 0-74 15,0 0-95-15,-2 1-185 0,7-7-276 0,7-6 422 0</inkml:trace>
  <inkml:trace contextRef="#ctx0" brushRef="#br0" timeOffset="33054.6123">1799 8879 0 0,'0'0'0'0,"0"0"0"16,0 0 0-16,0 0 0 0,0 0 0 0,0 0 0 16,0 0 0-16,0 0 0 0,0 0 0 0,0 0 0 15,0 0 0-15,-41 40 0 0,41-34 0 16,0-2 0-16,0 1 0 0,0 0 0 0,2 0 0 15,2 1 0-15,1-2 0 0,1 3 0 0,1-1 0 16,2-1 0-16,4-1 0 0,0-1 0 0,1 0 81 16,5-2 90-16,4-1-12 0,6 0-14 15,2 0-17-15,8-2-15 16,3-2-12-16,6-4-17 0,4-3-9 0,8 0-13 16,2-2-10-16,6 1-10 0,-1-3-9 0,11 0-4 15,-2-2-4-15,8 3-5 0,1-4-4 16,5 1 0-16,0 1-5 0,5-1 3 0,2 0-2 0,-2 1-3 0,4-1 3 0,3-1-2 15,2 0 5-15,6-2 2 0,3-1-1 16,2-1-2-16,3 0-4 0,4 0-3 0,0-1-1 16,2 2 0-16,6-3-1 0,0 3 2 15,3-2-3-15,-1 2-2 0,2-1 3 0,-2 2 2 16,6-1 5-16,-2-1 9 0,0-2 5 16,3 2 1-16,1-1 0 0,1-1-5 0,1 2-5 15,-1 0-4-15,2 1-2 0,-2 0 1 0,0 0-3 0,1 2-1 16,-2-1-2-16,-6 2-5 15,1 1 1-15,-5-2 1 0,1 4 1 0,-2-3 3 0,-3 2 3 16,-2 1 0-16,-2-2 1 0,-5 4 4 0,0-2-4 16,-3 1 1-16,-2 0 1 0,-2 2-4 15,-4-1 6-15,-2 3 4 0,0-3 1 0,1 4 6 0,-2-1 0 16,-2 2 1-16,0-3-2 16,-3 3-1-16,1-1 0 0,1 2-5 0,1-1 2 0,0 2-4 15,-1-1-4-15,-2 3 0 0,2-2-1 0,0 1 1 16,1 0 0-16,0 0-2 0,3-2-2 0,-2 0-2 15,1-1 1-15,-3 1-1 0,0-2 1 16,-1 2 1-16,-3-2-2 0,1 2 0 16,-4-3-1-16,-1 4-4 15,-3-5 4-15,-4 4 5 0,1-4 0 0,-3 0 2 0,-4 3-2 16,-3-2-4-16,-4 2-2 0,-2-1 1 0,-3 1 1 16,-4 1 1-16,-5-1 2 0,-2 0-1 0,-5 1 1 0,-1 0 1 15,-2 0 0-15,-4 0 3 0,-3 0 0 0,1 0 1 16,-3 0 0-16,0-1-1 0,-5 2 0 0,2-1-1 15,-6 2-3-15,-3-1 2 16,-2 3-3-16,-6-2-1 0,-5 3 1 0,-4 0 0 16,-2-1 5-16,-6 3 9 0,-2 0 10 0,0 0 6 0,0 0 1 15,0 0-8-15,0 0-13 0,-1 0-17 16,-1 0-18-16,-2-1-36 0,-1 0-29 0,-3 0-42 16,-4-2-47-16,-5 3-36 0,-4 0-48 0,-1 0-66 15,-7 0-72-15,-1-1-122 0,9 1-119 16,6 1 632-16</inkml:trace>
  <inkml:trace contextRef="#ctx0" brushRef="#br0" timeOffset="33483.4815">10308 7378 787 0,'0'0'75'0,"0"0"21"0,0 0 47 0,0 0-2 15,0 0-38-15,0 0-86 0,0 0-55 0,0 0-4 16,0 0 28-16,0 0 36 0,0 0 7 15,0 0 8-15,0 0 8 0,138-75 5 16,-110 66 2-16,-1 1-2 0,2-1 0 0,1-2-4 16,1 1-2-16,1-1-3 0,4-1-4 15,0 1-7-15,3-2-5 0,2-1-1 0,3 0-5 16,1-1-2-16,3 0-2 0,1-1-5 16,3-1 0-16,-2 5-2 0,1-4 2 0,0 1-2 0,-5 1 0 15,2 2 0-15,-6-2-1 0,-2 1 2 16,0 2 2-16,-7 1 0 0,2-1 0 0,-4 0-10 0,-6 4-21 15,-3 0-40-15,-2 0-50 16,-2 1-60-16,-6 3-68 0,1-3-68 0,-1 1-75 0,-2 0-93 16,2 0 220-16,0-2 254 0,-2 3 0 15,-1-1 0-15</inkml:trace>
  <inkml:trace contextRef="#ctx0" brushRef="#br0" timeOffset="33893.0682">11933 6639 0 0,'0'0'0'0,"0"0"0"0,0 0 3 0,0 0 320 0,0 0-58 0,0 0-40 0,0 0-32 16,0 0-32-16,0 0-64 0,0 0-85 0,0 0-114 15,0 0-40-15,0 0 10 0,7-74 32 16,-5 82 70-16,4 3 21 0,-2 1 4 16,2 5 7-16,0 1 5 0,1 1-1 0,0 3 4 15,-2 1 2-15,5 2-3 0,-1-2 0 16,0 1-3-16,3-1-1 0,-2-2 4 0,2-1 1 15,5-1 3-15,-4-2 5 16,5-3 3-16,-1 0 7 0,3-3 7 0,-3-5 11 0,4-3 19 16,0-1 22-16,3-2 14 15,-2-3 1-15,4-5-11 0,-2-2-18 16,0-3-16-16,3-3-10 0,-4-1-7 0,3 0-7 16,-3-2-4-16,-2 2 0 0,-1-1 1 0,-1 1-1 15,-6 1-1-15,3 3-3 0,-7 0-5 0,-2 2 7 0,-1 4 4 0,-4 4-3 0,-1 0-10 0,-1 3-34 16,0 0-51-16,2 0-28 0,-2 4 7 15,3 4 18-15,-1 4 36 0,-1 4 24 16,3 4 0-16,1 7 5 0,-3 5 5 16,5 5 5-16,-2 3 5 0,2 3 4 0,2 1 1 0,0-2-5 15,3 2-27-15,-1-2-69 0,6 2-161 16,-2-4-257-16,2-10-243 0,-7-10 694 0</inkml:trace>
  <inkml:trace contextRef="#ctx0" brushRef="#br0" timeOffset="34646.3402">11402 9164 0 0,'0'0'0'15,"0"0"0"-15,0 0 0 0,0 0 27 16,0 0 218-16,0 0-47 0,0 0-17 16,0 0-5-16,0 0-3 0,0 0-6 0,0 0-11 0,0 0-9 15,0 0-12-15,0 0-11 0,-44-74-16 16,44 68-22-16,2 1-27 0,0 0-25 0,4-1-18 16,-2-1-9-16,6-1-6 0,2-2-1 15,6-1-2-15,2 0 0 0,4-3 2 0,6-1-1 0,5-2 6 16,0-2 0-1,7 1-3-15,4-3 2 0,0 1-6 16,4-3 4-16,4 0 2 0,1 0-1 0,-3-1 3 16,0 3-3-16,1-2-2 15,-5 2-3-15,-1 0 1 0,-5 0-9 0,0 4-11 16,-4-2-25-16,-5 1-35 0,-3 1-32 0,-2 1-39 0,-4-1-44 0,0 3-63 0,-3 0-89 0,0 0-178 0,-8 5 213 16,-2 2 313-16</inkml:trace>
  <inkml:trace contextRef="#ctx0" brushRef="#br0" timeOffset="35020.9647">12857 8139 209 0,'0'0'270'0,"0"0"-108"15,0 0 41-15,0 0 7 0,0 0-90 0,0 0-169 16,0 0-233-16,0 0-75 15,0 0 43-15,0 0 142 0,0 0 172 0,0 0 0 0,0 0 13 16,-21 35 35-16,20-17 7 0,1 0 7 16,0 2 6-16,0-1-10 0,0 0-8 0,1 0-2 0,9-3 13 15,5 2 39-15,0-3 31 16,13 0 14-16,2-3-12 0,7 0-33 16,9-2-27-16,3-2-19 0,5 0-10 15,5-1-9-15,2 1-7 16,-2 0-7-16,-2 1-8 0,-3 2 0 0,-6 1-7 15,-7 0-5-15,-5 2-4 0,-8 0-5 0,-9 1-5 0,-5-1-10 0,-10 1-4 0,-4 3 8 0,-4 1 7 16,-13 1 21-16,-6 2 7 0,-4 2 3 16,-7 0 2-16,-6-1-3 0,-1 1 4 0,-4 0 4 15,0-5 0-15,3-1-8 0,2-5-48 0,5-2-100 16,-1-3-181-16,12-3-311 0,6-3 285 16</inkml:trace>
  <inkml:trace contextRef="#ctx0" brushRef="#br0" timeOffset="35184.0666">13069 8108 1924 0,'0'0'36'0,"0"0"-50"0,0 0-1 0,0 0-9 15,95-134-14-15,-58 117-40 0,4 0-82 0,9 3-167 0,-10 5-344 16,-13 1 38-16</inkml:trace>
  <inkml:trace contextRef="#ctx0" brushRef="#br0" timeOffset="40083.1112">722 8675 1586 0,'0'0'33'0,"0"0"-22"0,0 0 15 0,0 0 27 0,-130-122 10 0,111 100 1 0,2-1-12 15,1 0-12-15,2-2-10 0,2-4-4 0,3-1 11 16,2-4 32-16,2-2 9 0,0-3-9 0,5-10-18 15,0-4-42-15,0-5-12 0,2-9 3 32,6-2 5-32,2-1 1 0,-2-3 7 15,1 2 4-15,2 1 0 0,-2-1 6 0,1 4 0 0,-1-1 0 0,2 1-1 0,-2 3-1 0,1 0-2 16,1 2-2-16,-1-2 4 0,-2 0-6 0,2 1 1 16,-2-3-2-16,-2-2-4 0,0 0 3 0,2-4-1 15,-6-3-1-15,5 0 2 0,-4-3-6 0,2-4-1 16,-1-1-2-16,6-5-7 0,-3-8 0 0,4-1 1 15,-3-3 1-15,5 3 6 0,-3 1 2 0,-2 4-1 16,2 3-1-16,-1 3-1 0,1 4-3 16,0 0 0-16,-2 3-1 0,2 0 1 15,0 3 2-15,-1 3-1 0,-1 3 3 0,-3 2-3 16,-1 1 0-16,0 3 3 0,0 2-1 0,-1-1 0 16,-2 1 0-16,-1-2-3 0,1-2-3 15,-1 2 4-15,1-2-2 0,0-1 2 0,1 0 2 0,0-2-2 16,1-2-2-16,-2 1 0 15,1 0-2-15,1 0 0 0,0 0 3 0,-3 0 1 0,2 4 3 16,-2-1-2-16,-2 3 1 0,2 2-1 0,0 1-2 16,-6 1 2-16,4 3-1 0,1 1 2 0,-4-1-1 0,1 0-1 15,2 2 1 1,-1 2 1-16,-1 2-3 0,3 1 3 0,0 1-3 0,1 0 0 16,0 1 1-16,0-1-4 0,0 4 2 0,1 0-1 0,1 2-4 15,2 4 6-15,-1 2-2 16,-1 3-1-16,-1 0 6 0,2 1-4 0,0 1-3 15,-2 1 0-15,0 0 0 0,3 2 0 0,-2 1 2 16,2 0 0-16,-1 2-2 16,2 0 3-16,-3-1-2 0,0 2 1 0,1 0 4 0,1 0-6 0,-3 0 2 15,0 4 7-15,2 1-6 0,-3 2 6 0,0 1 3 16,1 3-2-16,-1 1 6 0,0 4-1 0,0 0-1 16,0 2-1-16,0 2 1 0,0 1 3 15,-1 3 1-15,1 0 1 0,-2 1-7 16,1 0-2-16,1 0-6 0,0 0-5 0,0 0 5 15,-1 0-8-15,1 0 4 0,0 0 1 0,0 0-3 0,0 0 7 16,0 0-1-16,-1 0 0 0,1 0 5 0,0 0-3 16,0 0 1-16,0 0-1 15,0 0-5-15,0 0 0 0,0 0-6 0,0 0 2 0,0 0-4 16,0 0 2-16,-1 0-1 0,1 0-4 16,0 0 4-16,-2 0-11 0,2 1 3 0,-1-1 1 15,0 0-6-15,1 1 4 0,-2-1-4 0,1 2-3 16,1-2-2-16,-1 1-6 0,1 1-6 0,-4 3 16 15,-2 6 9-15,-5 7 15 0,-3 7 11 16,-6 5-11-16,-1 8 1 0,-3 1-1 0,-2 2 1 16,-4 5 4-16,-1 1-4 0,-1 2 2 15,-3 1 0-15,-2-1 0 0,1-1-2 0,-2-2 3 16,2-2-1-16,1-5-1 0,1 0 2 0,5-3-3 16,-1-2 1-16,5-4 0 0,2-2-3 0,6-4 2 15,1-4-6-15,3-1-10 0,2-2-18 16,4-1-34-16,0-4-52 0,4-1-71 0,3-1-66 15,0-3-77-15,0-4-76 0,1-2-79 0,6-1-80 0,-2 0 446 16,-1 0 121-16</inkml:trace>
  <inkml:trace contextRef="#ctx0" brushRef="#br0" timeOffset="40301.7581">545 2214 353 0,'0'0'118'0,"0"0"-18"15,35-123 28-15,-15 84 18 0,0 7-25 0,2 6-28 16,0 3-29-16,1 7-20 0,1 3-14 15,0 6-7-15,4 3 1 0,-1 4 0 16,4 4 12-16,2 7 1 0,4 8 6 0,2 10 0 16,2 4-16-16,-1 7-4 0,-2 8-12 0,3 6-7 15,-1 4 4 1,-1 6 3-16,1 3-1 0,-2 2-11 0,1-2-23 16,-1-5-41-16,1-2-80 0,2-7-141 0,-3-2-186 0,-11-14-56 15,-10-12 528-15</inkml:trace>
  <inkml:trace contextRef="#ctx0" brushRef="#br0" timeOffset="42373.4789">7282 3001 0 0,'0'0'0'0,"0"0"0"15,0 0 0-15,0 0 0 0,0 0 0 16,0 0 0-16,0 0 0 0,0 0 0 0,0 0 0 16,0 0 0-16,0 0 0 0,0 0 0 15,-13 0 0-15,13 0 0 0,0 0 0 0,0 0 0 0,0 0 0 16,0 0 0-16,0 2 0 0,-1-2 75 16,1 0 131-16,0 1-1 0,-1-1-14 15,1 0-12-15,0 0-7 0,0 0-4 0,0 0-4 16,-2 0-3-16,0 0-8 0,-2 1-31 0,-2 1-52 15,-6 1-40-15,-3-1-33 0,-5 3-5 0,-3-1 11 16,0 0 2-16,-2 1 2 16,1-2-5-16,-3 3 6 0,1-1-1 0,-2-1 3 0,-2 0 3 15,-1 0-3-15,-4 1 2 0,-1-3 7 0,-1 1 1 16,-1-2 8-16,0 1 3 0,-2-2-4 16,-1 0-3-16,-5 0-6 0,1-2-4 0,-4 2-1 15,1 0 0-15,-2-3-1 0,-1 2-2 0,0-3-1 0,-2 1-3 16,-1 0 0-16,-2-1 0 0,2 0 3 15,-3-2 4-15,1 3-5 0,-3-1-2 0,2-3-1 16,-1 2-3-16,0-1 6 0,-1 3 1 16,1-3 0-16,1 2 3 0,1 1-4 0,0 0 2 0,-2-1 2 15,6 0 1-15,-1 0 14 0,4 1 7 16,0-4 3-16,4 3-2 0,3-1-9 16,-4-2-4-16,5 1-4 0,4 0-1 0,1-1-4 0,3 1-5 15,-2 1-3-15,4 0-3 0,1-1-2 16,5 0 2-16,-2 0-2 0,6 0 2 15,2 1-4-15,-1 0-2 0,4-1-5 0,1 2-12 0,0 1-22 16,0 1-25-16,3-1-24 0,-1 2-30 16,1-1-51-16,-1 1-92 0,1-1-151 0,1 2-240 15,1-1-63-15,2 1 719 0</inkml:trace>
  <inkml:trace contextRef="#ctx0" brushRef="#br0" timeOffset="42936.2264">3150 2428 1737 0,'0'0'50'0,"0"0"-7"15,0 0 4-15,0 0 12 0,0 0 3 16,0 0-11-16,0 0-35 0,0 0-51 0,0 0-53 16,0 0 6-16,0 0 20 0,0 0 31 15,0 0 39-15,29-116 0 0,3 91-5 0,9-4 0 16,1-3 2-16,8-1-6 0,-1-3-1 0,3 0 3 15,2 0 3-15,1 3 2 0,-4 1-4 0,-2 1-2 16,-4 4-8-16,-5 3-5 0,-3 2-2 16,-9 1-7-16,0 2-7 0,-3 2-8 0,-7 0-17 15,0 5-17-15,-3-2-31 0,-8 6-95 0,0 2-37 16,-7 5-46-16,0 1-59 0,0 0 2 0,-1 1 271 16,-7 7 66-16,-2 4 0 15,-4 3 0-15,-4 3 0 0,-2 3 0 0,-2 1 0 0,1 1 0 16,0-2 0-16,0 1 0 0,3 2 0 0,-1 1 0 0,5 1 0 15,-2 2 0-15,5 3 0 0,1 1 0 0,0 2 0 16,2 4 0-16,3 4 15 16,-1 3 64-16,1 4-17 0,1 2-31 0,2 5 7 15,1-1-2-15,1 1 15 0,0 0 5 0,0 0-7 0,1 1-11 16,-1-2-17-16,0-2 0 0,0-2 5 0,0-4 4 16,0-4-3-16,1-6-22 0,4-5-49 15,-4-5-55-15,2-6-76 0,-1-6-92 0,3-4 267 16,-3-7 0-16,0-1 0 0</inkml:trace>
  <inkml:trace contextRef="#ctx0" brushRef="#br0" timeOffset="43977.9705">3922 2142 0 0,'0'0'0'16,"0"0"0"-16,0 0 0 0,0 0 0 0,0 0 0 0,0 0 0 16,0 0 0-16,0 0 0 15,0 0 0-15,0 0 0 0,0 0 0 0,0 0 0 16,0 0 0-16,0 0 0 0,19 28 0 0,-17-13 0 16,4 5 0-16,-3 3 0 0,1 2 85 0,1 2-4 15,-2 0-12-15,-2 1-19 0,4 1-17 0,-2 0-12 16,-1-3-5-16,2 0-4 0,-2-5-4 0,0-1 5 15,2-3 1-15,0-3 2 16,-1-4 3-16,-2-2 0 0,1-2-5 0,1-3 17 0,-2-2 48 16,-1-1 64-16,1 0 75 0,-1 0 49 0,0 0 6 15,0-1-18-15,1-4-70 0,-1-2-81 0,0-6-65 16,0-4-53-16,0-7-3 0,-2-2 14 16,1-7 4-16,-3 0-1 0,3-4-2 15,0-2-5-15,0 1 2 0,1-3 2 0,0-1-1 0,-1-2 2 16,1 0 2-16,0-1-2 0,0-1 2 0,1 3 0 15,1 2-3-15,3 0 5 0,-2 5-5 0,0 4 2 16,2 4 2-16,-2 6-8 0,3 1 4 16,-2 6-5-16,-2 3-5 0,2 6-33 15,-2 1-56-15,0 4-2 0,6-1 2 0,2 0 35 16,2 1 50-16,0 1-7 0,6 0-12 0,1 3-7 0,-4 6 3 16,3 1 9-16,-1 1 11 0,-3 3 7 15,1 0 0-15,-3 0 1 0,-1-2 1 0,-3 2-5 0,-3-2 6 16,3-2 4-16,-6-3 4 0,1 0 6 15,1-2-4-15,-3-1-8 0,-1-3 3 16,0 1 6-16,0-1 18 0,0-1 18 0,0 0 13 16,0 0 3-16,0 0-6 0,0 0-9 0,0 0-9 15,0 0-8-15,0 0-8 0,0 0-8 16,0 0-7-16,0 0-10 0,0 0 1 0,0 0 2 16,0 0 2-16,0 0 2 0,0 0-4 15,0 0-4-15,0 0 2 0,0 0 2 0,0 0 5 0,0 0 6 16,0 0 0-16,0 0 3 0,0 0-1 0,0 0-4 15,0 0 2-15,0 0-6 0,0 0-2 16,0 0-7-16,0 0-7 0,0 0-10 0,0 0-12 16,0 1-11-16,0-1-13 0,0 0-10 0,0 2 24 0,1 3 31 15,-1 3 27-15,0 2 19 16,0 1-8-16,0 3-9 0,0 2-5 0,0 0 4 0,0 2-2 16,0 3-2-16,0 1 6 0,2 2-1 0,2-2 0 15,-2 1-1-15,1 0-5 0,-1-2 1 16,5-2-1-16,-4-1 4 0,3-1 5 0,-3-4 2 15,2-2 2-15,-3-3-2 0,0-2-4 16,-2-4 11-16,1-1 36 0,-1-1 57 0,0 0 62 16,0 0 44-16,0 0 4 0,0-3-56 0,0-5-80 15,0-5-64-15,0-4-45 0,-1-7-1 0,1-3 14 16,-2-4 7-16,0-2 3 0,-1-1 0 16,1-4 1-16,-1 0-8 15,1-2-3-15,-2-1 0 0,2-1-2 16,-1 0 2-16,-3 2 8 0,5 2 0 0,-2 3 2 0,2 5 5 0,0 2-7 0,1 6 2 15,0 2-1-15,0 7 1 0,0 6-3 0,0 4-38 16,0 3-79-16,3 0-9 0,5 0 1 16,-1 1 31-16,7 5 75 0,1 2 13 0,4 4-3 15,0 4 7-15,3 5 4 0,-2 1-6 0,2 3 8 0,3 2 0 16,-4-1 2-16,-2 0 1 16,-3 1 1-16,3-1-1 0,-3-5-3 0,-3-1 0 15,0-2 0-15,-2-2-2 0,-2-2 1 16,0-1 1-16,0-3-4 0,-6 0-7 0,1 1-4 15,-2-3-18-15,-2 1-16 0,0-2-24 0,0 1-37 0,0-1-54 16,-2-2-83-16,-2 2-116 16,2 0-192-16,-1-1 411 0,2-2 142 0</inkml:trace>
  <inkml:trace contextRef="#ctx0" brushRef="#br0" timeOffset="44546.8112">3932 1250 428 0,'0'0'51'0,"0"0"-32"0,0 0 20 16,0 0-10-16,0 0 1 0,-134-24 12 16,96 25-25-16,-4 13 3 0,-8 7-20 0,0 9-9 15,0 5 5-15,8 5-3 0,-1 5 14 0,2 2 8 16,-5 8 1-16,3 4 13 0,0 7 6 16,-4 3 16-16,3 1 15 0,-3 3 3 15,6 1 9-15,2 3-15 0,4 2-10 16,3-1-3-16,5 4-17 0,5 0-5 15,3-3-9-15,7-3-9 0,2-5 1 0,8-1-4 0,2-2 6 0,3-2 8 0,7 0 4 16,2-2 3-16,6-2-4 0,2-3-3 0,4-4-4 16,4-2 1-16,3-6 1 15,6-3-2-15,4-4 2 0,1-10-5 0,2-5-3 0,7-7-2 0,5-11-7 16,4-7 7-16,4-4 12 0,5-15 13 16,4-12 18-16,0-15 4 0,1-10-5 15,4-11-4-15,-1-10-11 0,-2-8-1 0,-1-9-6 16,4-6-4-16,-5-6-2 0,-1-8-6 15,-2-3 0-15,-5-2-3 0,-9 1 11 0,-8 0 2 0,-12 5 1 16,-8 4 8-16,-7 4-7 0,-11 4-5 0,-4 16 8 16,-6 13-6-16,-4 14 13 0,-3 11 5 0,-8-2 4 15,-5 3-3-15,-3 3-25 0,-7 3-23 0,-4 4-34 16,-9 8-21-16,-2 8-18 16,-6 11-1-16,-6 9-25 0,-5 14-178 0,-20 23-91 15,18-2-166-15,13-4-364 0</inkml:trace>
  <inkml:trace contextRef="#ctx0" brushRef="#br0" timeOffset="47096.3333">6196 4414 0 0,'0'0'65'16,"0"0"202"-16,0 0-2 0,0 0-24 16,0 0-40-16,0 0-54 0,0 0-32 0,0 0-8 15,0 0-3-15,0 0-3 0,0 0-1 0,0 0-5 16,-5-3-5-16,1 3-45 0,1 0-28 0,-4-1-38 16,-3-1-29-16,-2 1 21 0,-2-1 8 15,-3 1 21-15,-3 1 10 0,1-1 2 0,-3 1-2 16,-5 0-1-16,2 0 2 0,-4 2 6 0,-2 0 3 15,-3 0 4-15,-1 3 1 0,-1 0-5 16,-3 1-4-16,0 0-6 16,-2 2-2-16,-2 1-1 0,-1-2-2 15,0 1 3-15,-4 2-1 0,2-2 1 0,-1-2 0 0,-2 2 1 16,-2 0 2-16,1-2-1 0,-1 1 2 0,-1-1 1 0,-1 0 3 0,-5 2 1 16,5-2 1-16,-5 1 0 0,5-1 0 15,0-1 1-15,-2-1 0 0,2 1-1 0,1-1-2 16,1 0-2-16,-2 0 0 0,-2-3-1 0,3 1 1 15,1-2-1-15,0 0 0 0,1 0-2 16,1 0-2-16,4-2 0 0,1 4 0 0,-2-1-1 0,6-1 0 16,4 0-3-16,0 1-2 0,3-1 0 15,1 0-3-15,3 1 2 0,1 1 1 0,4-1-2 16,-1 0 0-16,5 1 1 0,4 1-4 16,0-1 0-16,5 0 0 0,0 2-3 0,3-2-1 15,3 2-5-15,0-1-9 0,3 2-15 0,2 1-33 16,0 1-32-16,0-1-29 0,2 2-20 0,7-1-10 0,0 0-22 15,1 0-39-15,2-1-54 0,5-3-101 16,3-1-133-16,-7-2 311 0,-2 0 197 0</inkml:trace>
  <inkml:trace contextRef="#ctx0" brushRef="#br0" timeOffset="47489.8987">4187 4295 0 0,'0'0'0'0,"0"0"0"15,0 0 0-15,0 0 0 0,0 0 0 16,0 0 0-16,0 0 0 0,0 0 0 0,0 0 0 0,0 0 0 16,0 0 0-16,0 0 0 0,0 0 0 15,0 0 0-15,-111-25 0 0,101 36 0 0,-1 2 0 16,-1 2 0-16,-4 3 0 0,2 1 0 0,-4 4 33 15,-1 1 60-15,-1 2-1 0,-1 4-5 0,-2 0-14 16,1 1-10-16,0 0-13 0,-3 1-7 16,3-1-2-16,0 0-6 15,2-2-4-15,0-4-4 0,1-1-5 0,-1-3 0 0,0-2-3 0,1 0 0 16,3-3-5-16,0-1-3 0,2-2-3 16,4 0-5-16,2-1-2 0,0 0-2 0,5-1-1 0,2-1 1 15,1 2-3-15,0-1 1 0,2-1 2 0,7-1 5 16,2 1 8-16,3-1 9 0,9-2 9 15,2-1 7-15,6-2 4 0,7-4-4 0,2 1-15 16,5-4-31-16,5-1-59 0,0-1-103 16,1-1-216-1,-12 3 43-15,-16 1 344 0</inkml:trace>
  <inkml:trace contextRef="#ctx0" brushRef="#br0" timeOffset="50006.2886">2279 4882 0 0,'0'0'0'16,"0"0"0"-16,0 0 0 0,0 0 0 16,0 0 0-16,0 0 0 0,0 0 0 0,0 0 0 15,0 0 23-15,0 0 153 0,0 0-25 0,0 0-34 16,0 0-28-16,0 0-31 0,-75-65-32 16,75 59-31-16,2 0-27 0,7-1-13 0,1-2-5 15,3 1 0-15,3 1 1 0,-1 0 1 0,3 4-1 16,2-2 1-16,-2 2 4 0,-1 3-4 0,1 0-6 15,-1 0-6-15,-3 5 2 0,1 4 58 16,-4 0 0-16,-2 3 0 0,-3 2 0 16,1 1 0-16,-4 1 0 0,2 4 0 0,-4 3 0 0,-1 3 0 15,-4 1 0-15,-1 5 18 0,-2-1 48 16,2 1-16-16,-2-3-16 0,5-3-13 0,-3 0-9 16,2-4-2-16,3-2-1 0,0 0 0 0,0-6 2 15,0-1 5-15,7-2 5 0,-3-4 12 0,4 0 11 16,0-4 13-16,2 0 10 0,-1-3 7 0,2 0 8 15,1 0 7-15,1-4 11 0,5-4 1 0,-3-1-7 16,1-3-15-16,2-2-19 0,-3-1-15 16,1-2-17-16,-3 2-12 0,1-5-22 0,1 3-27 0,-3-4-37 15,-1-2-49-15,0 0-61 0,-2-2-76 16,-1 0-97-16,-4 1 124 0,-2-1 229 0,-1-1 0 16,-1 1 0-16,-1 1 0 0,-5 0 0 15,-3 2 0-15,0 0 0 0,-2 1 0 0,1 0 0 16,-1-2 0-16,0-1 0 0,1-1 0 0,0-1 0 15,1-1 0-15,2 3 0 0,1 1 0 16,-2 4 0-16,3 1 0 0,0 3 0 0,4 3 0 16,0 1 13-16,1 3 36 0,0 1-24 0,0 4-51 15,1 1-35-15,7 0 61 0,-3 2 0 0,3 0 0 16,2 3 0-16,3 3 0 0,-1 4 0 0,2 3 0 16,-3 1 0-16,2 6 0 0,0 1 0 0,-1 0 0 15,1 3 0-15,-3-1 0 0,-1 1 0 0,2-3 0 16,-2-2 0-16,-1-4 0 0,-2-1 0 15,3-4 0-15,-1-2 0 0,-4-2 0 0,2-3 0 16,-4 1 0-16,2-3 0 0,-2-1 33 16,-1 0 131-16,1 0 80 0,-2 0 69 0,1 0 18 15,-1-5-108-15,1-1-87 0,1-6-85 0,3-2-71 16,-2-6 28-16,2 0-5 0,-3-3 4 0,0-2-3 16,-2 0-5-16,0 0 0 0,0 2-3 15,1 0 0-15,0 1 3 0,1 1 0 16,1 4-1-16,-2 1 0 0,1 4-5 15,-1 2 1-15,0 3-2 0,-1 4-43 0,1 0-83 0,-1 3-122 16,4 0 12-16,-2 0 38 0,1 5 75 0,3 1 108 0,-1 1-26 16,5 2-5-16,-1-1 10 0,1 1 18 15,6 1 20-15,-2-3 23 0,6 0 13 0,-1-2 10 0,3-3 7 16,0 0-1-16,4-2-3 16,-4-2 2-16,1-5-3 0,5-2-5 0,-5-2-3 0,2-1-12 15,-2-2-12-15,-2-2-4 0,-1-1-8 16,-1 1 2-16,-1 0 5 0,-5 0 5 0,-2 0 12 15,-2 2 4-15,-5 0 7 0,0 0 1 16,-4 1-8-16,0 2-8 16,-5 1-5-16,-4 0-11 0,2 2-15 0,-8 4-20 0,3 0-20 0,-7 4-13 15,4 0 14-15,-4 1 22 0,0 5 18 16,0 2 17-16,0 3-4 0,5 1-10 0,-3 1-4 0,6 2-3 16,-3 2 2-16,5 1 0 0,0 2-1 15,1-2 3-15,5 1 0 0,2-4 4 0,1-2 1 16,1-2 3-16,0-3 2 0,3-1 4 15,3-3 9-15,1-1 17 0,1-3 20 0,2 0 17 16,2-4 13-16,0-6-3 0,3-2-16 0,-3-5-6 0,4-1-11 16,-5-3-10-16,-1-3-2 0,-1-2-11 15,-1-1-4-15,-1-1-2 0,-4-4-5 0,2 1 2 0,-4 0 1 16,-1-1 4-16,-1 1 8 0,-1 1-4 16,-1 1-2-16,-5-1 0 0,-1 5-9 15,0 1 9-15,1 3 13 0,-2 6 13 0,0 4 18 16,2 3 1-16,2 4-26 0,0 3-104 15,4 1-171-15,0 5-11 0,1 7 3 0,0 5 88 16,0 9 147-16,0 3 8 0,0 9 8 0,6 3 6 0,0 5 17 16,2 2 8-16,4 2-14 0,2 4-32 15,0-4-75-15,4-4-116 0,2-2-27 16,-7-13 229-16,-1-11 0 0</inkml:trace>
  <inkml:trace contextRef="#ctx0" brushRef="#br0" timeOffset="50898.4799">3452 3919 636 0,'0'0'429'0,"0"0"-429"15,0 0-130-15,0 0-214 0,0 0-29 0,0 0 155 0,0 0 218 16,0 0 0-16,0 0 0 16,0 0 0-16,0 0 0 0,0 0 0 0,2 140 0 0,1-107 0 15,4 0 0-15,-4 1 0 0,2-2 0 16,-1-2 0-16,1-5 0 0,-1-2 0 0,2-5 0 16,0-3 0-16,1-3 0 0,-3-1 0 0,3-2 0 15,-3-2 0-15,3-3 0 0,-1-1 0 16,0-1 0-16,1-2 0 0,0 0 107 0,1-2 67 15,2-8-13-15,5-4-36 0,-2-2-41 0,3-3-34 16,0-6-22-16,1 0-17 0,-5 0-15 16,-3-1-5-16,0 2 0 0,-6 2 5 15,-3 1 9-15,0 5 4 0,0 2 13 0,0 2 5 16,-3 5-9-16,-6 2-27 0,2 4-52 0,2 1-71 0,-4 0-37 16,-2 5 7-16,-1 4 27 15,-4 5 50-15,3 4 43 0,-5 2 42 16,5 2 0-16,-2 1 0 0,5-1 0 0,4-2 0 15,0 0 0-15,3-3 0 0,2 0 0 0,1-3 0 0,0-1 0 0,0-2 0 16,0-1 0-16,3-2 0 0,-1-2 0 0,4-4 0 16,-2-2 47-16,4 0 29 0,1-1 11 15,0-7-5-15,1-3-20 0,3-4-28 0,-1-1-22 0,3-4-19 16,0-4-24-16,3-1-16 0,-4-3-18 16,2 1-23-16,-4-1-14 0,-2 1 42 0,0-1 60 15,-3 3 0-15,-3 0 0 0,1 1 0 16,-2 4 0-16,-1 1 0 0,0 5 0 0,2 4 0 15,-3 3 0-15,1 4 0 0,-2 2 0 0,1 1 0 16,1 0 0-16,3 6 0 0,-1 2 0 16,2 0 0-1,-3 3 0-15,4 2 0 0,-2 1 0 0,2-1 0 0,1 1 0 16,-3-1 0-16,2-3 0 0,1-1 0 0,-4 0 0 0,2-4 0 0,-2 0 0 16,-2-1 0-16,3-3 0 0,-2-1 0 0,-3 0 0 15,1 0 24-15,-1 0 319 0,0-1-111 0,1-4-108 16,3-2-95-16,-2-2-72 0,0-2 47 15,-1 0 2-15,0-2-2 0,0 0-3 0,3 0-2 16,-2-3-3-16,-1 0-4 0,1-1 1 16,-1 0 0-16,3-2 3 0,-3 2 3 0,0 0-1 0,1 1 0 15,-1 1-6-15,1 0-5 0,2 3 2 16,-3 2-2-16,1 2 4 0,-2 3 0 16,0 2-59-16,1 3-121 0,-1 0-73 0,1 0 156 15,0 1 106-15,3 3 0 0,-2 3 0 0,-1 0 0 0,2 2 0 16,2 1 0-16,-1 1 0 0,2 2 0 15,-3 0 0-15,4 2 0 0,-3-1 0 0,4 3 0 16,1-2 0-16,-1 0 0 0,2-4 0 16,0-2 0-16,0-2 0 0,0-4 0 0,1 0 0 15,1-3 0-15,-2 0 0 0,2-1 0 0,-2-6 0 0,-1-2 0 16,1-4 0-16,-6 5 0 0,1-1 0 16</inkml:trace>
  <inkml:trace contextRef="#ctx0" brushRef="#br0" timeOffset="52786.6711">3893 6384 0 0,'0'0'0'0,"0"0"0"16,0 0 0-16,0 0 0 0,0 0 0 0,0 0 0 0,0 0 0 0,0 0 93 15,0 0 65-15,0 0 6 0,0 0-12 16,0 0-5-16,0 0 0 0,0 0-5 16,-39 0-5-16,37 0-6 0,1-1-17 0,-2 1-16 15,-1 0-16-15,2-2-6 0,-1 2-4 0,-2-1-7 16,3 1-11-16,-3 0-11 0,-1-1-10 0,2 1-3 15,-2-1-4-15,-3 1-5 0,0 0-3 16,3 0-2-16,-3 0-1 0,-1 0 0 0,1-3 4 16,-1 3 1-16,-2 0-1 0,1 0 3 15,-5-1-6-15,3 1-3 16,-4 0-2-16,1-1-4 0,0 1 8 0,-2-1 3 0,4-1 0 0,-5-1 4 16,-1 1-8-16,2-2 0 0,-3 2 0 0,0-1-1 15,0-1 3-15,-3 1-1 16,-3 0 0-16,-1-2-7 0,2 0 0 0,-5 1-1 15,0-2-2-15,-3 0 6 0,1-2-5 0,1 2 0 0,-5-1 1 16,4 0-6-16,1 0 8 0,-3-3 0 0,1 3-1 0,3-1 4 16,-2 1-7-16,-2-1-1 15,1 1-1-15,1 2-2 0,-1-1 5 0,5 1 2 0,2 1 1 16,-2-1-1-16,6 3 0 0,-3 0-3 16,3 0-2-16,0 1 2 0,1 1-4 0,4 0 0 15,0-1 0-15,2 1-3 0,4 0 4 0,2-1 0 16,3 1 1-16,2 0 6 0,1-1-6 0,0 1 1 15,4 0-3-15,-1 0-6 0,1 0 3 0,0-1-2 16,0 1-1-16,0 0 1 0,0-2-3 16,0 2-2-16,0-1 1 0,0 1 1 0,0 0 1 0,0-1 2 15,0 1 2-15,0 0-3 0,0-1 6 16,0 1-1-16,0 0-3 0,0 0 4 16,0 0-11-16,0 0-3 0,1 0-6 15,-1-1-8-15,0 1 1 0,0 0-3 0,0 0 0 16,0 0-3-16,0 0-9 0,0 0-13 0,0 0-18 0,0 0-25 15,0 0-20-15,0 0-14 0,0 0-10 0,0-1-6 16,0 1-21-16,0 0-38 0,0-2-47 16,0 2-55-16,0 0-45 0,0-1 158 0,0 1 195 15,0-1 0-15,2-1 0 0,2-2 0 0,-1-2 0 16,3 0 0-16,-2-2 0 0,3-2 0 16,-2 1 0-16,3 1 0 0,-3-3 0 0,0 1 0 15,-2-1 0-15,2 2 0 0,-3 0 0 16,0 0 0-16,2 2 0 0,-2 1 0 0,-2-1 0 0,1 0 0 15,-1 1 0-15,0 1 0 0,0 0 82 0,0 3 215 16,0-1-23-16,-5 1-28 0,3 2-28 16,1 0-27-16,0 0-39 15,1 0-33-15,0 0-30 0,0 0-28 0,0 0-19 0,0 0-16 16,0 0-14-16,0 0-8 0,0 0-5 0,0 0 2 16,0 0-1-16,0 0 4 0,0 1 4 0,-1-1 0 15,1 0 2-15,0 0-3 16,0 1-5-16,0-1-5 0,0 0-8 0,-1 0-6 15,1 0-9-15,0 2-14 0,-1 0 11 16,-1 2 12-16,0 4 10 0,0 2 19 16,1 3-7-16,0 0-3 0,0 3-1 0,0 1-1 15,-1 1 0-15,2 0-2 0,-2 1 3 0,2 0 2 0,-1 1-1 0,1 1 0 0,-1 1-2 16,0 0 0-16,0 0 1 0,0 1 0 16,-1 0 1-16,-2-1-4 0,2 1 2 0,1-4 2 15,1 2-1-15,0 0 7 0,0-3-1 0,0 0 1 16,0-3 3-16,0-1-1 0,3-3 0 0,1-2 0 15,-1-2-8-15,-1 0-10 0,0-1-11 0,2-3-14 16,-3 0-13-16,1-2-11 16,-2-1 2-16,0 0 20 0,0 0 34 15,0 0 28-15,0-5-24 0,0-3-60 0,0-5-64 0,-1-1-59 16,-3-5-22-16,-1-3 7 0,-1-2 9 0,1-3 22 16,-2 1 42-16,-1-2 37 0,2 0 31 15,-3-2 29-15,2 2 16 0,-1 3 12 16,2 0 35-16,-4 4 33 15,3 1 31-15,2 3 25 0,-1 2-6 0,4 3-5 0,1 2-7 0,0 2-24 0,1 1-42 0,1 2-58 16,5 1-45-16,2 1-13 0,8-1 19 0,-1 0 21 16,4 0 14-16,4 1 6 0,4 0-2 15,3 1 10-15,7 0 2 0,2-1 4 0,1 1 4 16,6-2-5-16,1 3-21 0,-1 1-70 0,2 0-210 16,-16 0 8-16,-10 0 293 0</inkml:trace>
  <inkml:trace contextRef="#ctx0" brushRef="#br0" timeOffset="53670.8936">2089 5827 0 0,'0'0'48'0,"0"0"-4"16,0 0 73-16,0 0 54 0,0 0 35 0,0 0 0 15,0 0-114-15,0 0-128 0,0 0-188 16,0 0-120-16,0 0 64 0,0 0 280 0,0 0 0 15,-51-45 0-15,56 56 0 0,3 1 0 16,-4 4 0-16,2-1 0 0,-3 4 0 0,3-1 0 0,-3 3 0 16,1-1 0-16,0 1 13 0,-2-1 17 0,-1-3-3 15,1 0-8-15,3-4-3 0,-4-4 2 16,0 0 0-16,0-4-3 0,-1 0-4 0,0-1-3 16,0-2 18-16,0-2 39 0,0 0 43 0,0 0 46 15,0 0 26-15,0 0 21 0,1 0 25 0,-1 0 21 16,0-2-5-16,1-3-70 0,-1-2-75 15,0-4-71-15,0-2-44 0,2-4 5 0,2-5 2 16,-2-1 1-16,6-3 1 0,-1 1 3 16,0-1 0-16,5 2-1 15,-1 2-1-15,2 1-8 0,0 2-7 0,2 3-6 16,0 2-10-16,-2 2-3 0,5 1-6 0,-5 5-13 16,3 2-15-16,-4 3-13 0,3 1-2 15,-2 4 6-15,-3 4 13 0,0 3 14 0,-2 4 6 0,-2 3 18 16,0 3 14-16,-5 3 12 0,-1 4 14 0,1 4 3 0,-4-2 5 0,-4 1-4 15,0-2 0-15,2-5 1 0,-3-3 0 16,1-6 6-16,4-4 7 0,0-4 10 0,-1-3 20 16,2-2 12-16,2-2 7 0,0 1-3 15,0-1-12-15,0 0-15 0,0 0-10 16,0 0-15-16,0 0-13 0,0 0-11 0,0 0-20 0,0 0-28 16,2 0 12-16,3-1 4 0,0 1 16 0,2 0 29 15,4 0-8-15,-1 0-1 0,1 0-2 0,1 3-4 16,0 4-5-16,-1 0-5 0,-2 2-3 15,-1 0-2-15,-1 3 0 0,-2 1-3 0,0 1 0 0,-4-2 2 16,0 1 5-16,-1-2 12 16,0 2 7-16,0-2 9 0,-7 0 3 0,1-1 2 15,-4 2 6-15,-3-1 1 0,-3 2 1 0,-2-1 1 16,-2 1-1-16,2-1 0 0,0-4-2 0,-1-2-14 16,1-3-21-16,6-3-39 0,0-1-56 0,-3 1-73 15,5-3-112-15,1-3-173 0,4 1 244 16,-1 1 224-16</inkml:trace>
  <inkml:trace contextRef="#ctx0" brushRef="#br0" timeOffset="54517.7311">2265 5835 0 0,'0'0'0'16,"0"0"0"-16,0 0 0 0,72-119 0 0,-49 92 0 16,3 3 0-16,-2 5 0 0,5 1 50 15,-2 5-8-15,0 2-24 0,0 5-16 0,1 2-9 16,-4 3-3-16,4 2-4 0,-6-1 1 15,3 5-2-15,1 1 0 0,-4 2 2 0,-1 2 0 16,0 1 2-16,-2 2 10 0,-3 1 1 0,-3-1 0 0,-2 2 0 16,-2 0 0-16,-1-2 0 0,-3-2 0 15,0-1 0-15,-3-5 0 0,-1 0 0 16,-1-3 24-16,0 0 59 0,0-2 64 0,0 1 70 0,0-1 39 16,0 0 17-16,0 0-9 0,0 0-77 15,-1 0-62-15,-2-4-57 0,-3 0-49 0,1-2 12 16,-1-2 0-16,-1-3-10 0,4-1-12 15,-4-3-16-15,4-1-9 0,2-4-4 0,-2-1 0 16,1 0-2-16,2-2-1 0,0-1 4 16,-2 3 4-16,4-1 4 0,1 2 6 0,0 4 0 15,-1 2-2-15,3 3-7 0,-2 0-17 0,5 1-14 0,1-1-10 16,4 0-1-16,-1 2 5 0,6-3 5 16,0 2 2-16,3 1-1 0,0 1 4 0,0 1 6 15,0 2 7-15,0 1 7 0,1 0 7 16,-2 1 5-16,1 1 1 0,-3-2 0 0,3 1 2 15,-1-2 4-15,-2-1 2 0,0-1 5 0,-2 2-2 16,3-2 0-16,-3 0-1 0,-3 1-3 0,-1-1 2 16,0 1 2-16,0 0 1 0,-4 1 4 0,2-2 3 15,-2 1 4-15,0-1 5 0,-4 1 0 0,3-1 4 16,-5 1-1-16,0-2-3 0,-1 1-5 16,-1-3-2-16,0 3-4 0,0-3-1 0,-2 1-1 15,-2 1-1-15,-5 0-2 0,0 1-3 0,-1 1-3 16,-1 0-2-16,2 2-3 0,-1 1-3 15,-1 0 4-15,3 2-8 0,-1 1-14 0,4 0-24 0,-3 0-38 16,4 0-34-16,-2 6-1 16,-2 0 17-16,4 5 22 0,-5 2 9 0,1 2 18 0,2 1 10 0,-2 4 12 15,-1 2 33-15,0 1 2 0,2 0 4 16,4 2 0-16,-1-4 2 0,1 1-1 0,3-2-1 16,0-2 2-16,0-1-2 0,0-4 0 15,0 1 2-15,4-3-1 0,-1 0 4 0,0-2 1 16,2-1 4-16,-3-2 8 0,4-1 4 0,-2 0 11 15,3-3 13-15,-3 1 8 0,3-3 16 16,1 0 13-16,-3 0 11 0,5-7 4 16,-1-1-7-16,0-5-11 0,3-2-21 0,-2-4-11 0,0-4-11 15,0-3-13-15,-2-1 0 16,-4-3-9-16,2 1-2 0,-5-2 1 0,-1 0-3 0,0-2 0 0,-6 0-7 16,2-1 1-16,-4-1-1 0,-3 1-3 15,0 1 8-15,0 4 5 0,-5 1 4 0,4 5 13 16,-1 4 9-16,2 3 8 0,0 5 7 0,2 4-2 15,2 3-23-15,4 4-69 0,-1 0-122 16,3 3-12-16,2 9 5 0,-1 3 51 0,0 10 104 16,4 6 6-16,0 7-2 0,5 8 5 15,3 6 5-15,3 6 0 0,-1 9 5 0,5 2-10 0,4 6-50 16,5-4-114-16,-6-18-258 0,-6-18-19 0</inkml:trace>
  <inkml:trace contextRef="#ctx0" brushRef="#br0" timeOffset="55636.9938">2394 8343 589 0,'0'0'43'0,"0"0"5"0,0 0 29 0,0 0 25 16,0 0 17-16,0 0 15 0,0 0-1 0,0 0 1 0,0 0 2 15,0 0-5-15,0 0-12 0,-113-108-4 16,108 97-1-16,-4 2-3 0,0 0-1 16,4-1-9-16,-3 0-15 0,0 1-9 0,-1 1-9 0,1 1-12 15,1 1-13-15,-1 0-9 0,-2 3-15 16,2-1-3-16,1 1-2 0,-1-1-6 0,-1 1 4 16,0-1-2-16,0 1-1 0,-2-1-2 0,1-1-4 15,-1-1 2-15,-3 1 0 0,-1-2-3 16,-4 0 5-16,2 0-4 0,-6-3-1 15,1 2 1-15,-2-1 2 0,-1-2 0 16,1 2 2-16,-3-1 2 0,2 0-2 0,1 0 1 16,0 1-6-16,3-4 0 15,-1 2 2-15,1 1-3 0,1-1 5 0,0 0 0 0,2 0-5 0,-1-2 3 0,4 1-3 0,-2 1 0 16,1-2 2-16,1 2-1 0,0-2 0 16,1 1-1-16,1 1-1 0,-1-3 1 0,1 3-1 15,-1-1 0-15,1-1 1 0,-2 1 1 0,3-1-1 16,0 1-1-16,0-1 3 0,2 1-5 15,-3 0 1-15,5 3 0 0,1 1-6 0,0 2 2 16,3 2-7-16,-2 2-12 0,5 1-20 16,1 1-36-16,0 0-54 0,0 0-73 0,0 0-82 15,0 0 7-15,0 1 15 0,0 5 14 0,2 1 20 0,2 1-83 16,-3 3-137-16,1-2 173 0,-2-4 280 0</inkml:trace>
  <inkml:trace contextRef="#ctx0" brushRef="#br0" timeOffset="56538.3119">1170 7285 0 0,'0'0'0'0,"0"0"0"0,0 0 0 16,0 0 0-16,0 0 0 0,0 0 0 0,0 0 0 0,0 0 0 15,0 0 0-15,0 0 0 0,0 0 0 0,0 0 0 0,0 0 0 16,0 0 0-16,-49-78 0 0,49 78 0 0,0 0 0 16,0 0 0-16,0 0 0 0,0 0 0 0,0 0 0 15,0 0 0-15,0 0 0 0,0 0 0 16,-2 0 0-16,2 0 0 0,0 0 0 0,0 1 0 16,0-1 0-16,0 0 0 0,0 0 0 15,0 0 0-15,0 1 0 0,0-1 0 16,0 0 0-16,0 0 0 0,0 0 0 0,0 2 0 0,0-1 0 15,0 1 0-15,0 1 0 0,0 1 0 0,4 1 127 16,-2 1-17-16,1 0-49 0,-2-1-23 0,3 3-13 16,-2-2-8-16,1 2-2 0,-1-1 1 15,2 0-4-15,0 0 4 0,-2 0-4 0,4 0-3 0,-3-1-1 32,2 1-5-32,0 0-1 0,0-1 1 0,0 1 2 0,0 0 3 15,0 0 2-15,-2 0-1 0,4 1 1 0,-2 1 6 16,0 0 2-16,1 2 3 0,-1 1-2 0,3-1-6 0,-4 0-2 15,4 0 0-15,-3-1 0 0,1 0 0 0,-2-1-2 0,1 1 1 16,-2-1-2-16,1 0-4 0,1-2 0 16,-1-1 2-16,0-2-2 0,-3 0 5 0,-1-2-1 15,1 1 1-15,-1-3 9 0,0 1 12 16,0-1 11-16,0 0 7 16,0 0-5-16,0 0-12 0,0 1-12 0,0-1-13 15,0 0-10-15,0 0-6 0,0 0-13 0,0 1 24 0,0 4 5 0,1-1 5 16,0 1 15-16,1 3-19 0,-1-2-3 15,2 0 3-15,-2 0-3 0,-1-1 0 0,1-1-1 0,-1 0-1 16,0-1 0-16,1-2 1 0,-1-1 7 16,0 2 9-16,0-2 14 15,0 0 10-15,0 0-1 0,0 0-6 16,1 0-12-16,-1 0-10 0,0 0-6 0,0 0-6 0,0 0 0 16,0 0-2-16,0 0 0 0,0 0 1 0,0 0-5 15,0 0-2-15,0 0 0 0,0 0-4 0,0 0 3 0,2 0 2 16,-2 0 3-16,0 0 3 0,0 0 2 0,0 0 0 15,0 0 1-15,0 0 0 0,0 0 2 0,0 0 1 16,0 0 2-16,0 0-3 0,0 0 1 16,0 0-1-16,0 0-4 0,0 0 1 0,0 0-4 15,0 0-1-15,0 0 3 0,0 0 2 0,0 0 9 16,0 0 9-16,0 0 15 0,0 0 19 16,-2-3-35-16,-1 1-31 15,-1-2-42-15,-2 0-44 0,-4-3 0 0,0-2-7 0,0-4-1 16,-3 2 2-16,-2-2 14 0,1 0 23 0,0 2 26 15,-1 1 21-15,3 0 13 0,-1 4 1 0,1 2-4 0,2 1-15 16,-2 3-15-16,4 0-19 0,1 0-20 0,0 0-16 16,3 0-14-1,0 4-5-15,1-1 34 0,2 0 79 0,1 0 0 0,0 0 0 0,0-1 0 16,0 0 0-16,3 2 0 0,2-2 0 0,0-2 0 16,3 0 0-16,-2 0 0 0,-2 0 0 15</inkml:trace>
  <inkml:trace contextRef="#ctx0" brushRef="#br0" timeOffset="57622.3727">1186 7170 0 0,'0'0'0'0,"0"0"0"16,0 0 101-16,0 0 125 0,0 0-65 0,0 0-35 16,0 0-26-16,0 0-5 0,0 0-10 0,0 0-3 15,0 0-10-15,0 0-12 0,0 0-7 16,0 0-13-16,-88-114-11 0,88 114-16 15,0 0-20-15,0 0-16 0,0 0-25 0,-1 1-34 16,1 0-42-16,0 2-38 0,-2 1 44 0,1 5 56 16,-2 2 68-16,-1 5 55 0,1 4-11 15,-2 5-13-15,3 3-12 16,-3 2-7-16,1 2-6 0,2 3-2 0,-1 1-2 0,0 0 1 16,0 2 1-16,1-4 1 0,0-3-1 0,2-3-4 15,0-6-2-15,0-1 0 0,0-2 3 0,0-1 1 16,2-1 2-16,-4-3 0 0,1-1-2 0,1-5 3 0,-2-3 1 15,2-2 17-15,0-2 26 0,0 0 37 0,0-1 46 16,0 0 30-16,0 0 18 0,0-1-3 16,0-1-17-16,0-3-74 0,0-4-63 0,0-4-48 15,-1-4-38-15,1-5 23 16,0-1 14-16,0-2 7 0,1-2 5 16,-1 1 3-16,2-2 0 0,-2 0 4 15,0 3 2-15,1 1 1 0,1 5 0 0,-1 1-4 0,0 4-10 16,4 3-16-16,1 0-13 0,0 4-21 0,3 2-15 0,2 0-5 15,1 2 2-15,0 2 17 0,4 1 15 0,-1 0 12 0,3 4 10 16,0 1 4-16,-2 0 5 0,3 1 6 0,1-1 7 16,0 0 1-16,0-2 4 15,-3-2 3-15,3 1 1 0,-3-2 1 0,2 0 3 0,-1-5 4 16,-2-1 3-16,0-2 6 0,-4 0 0 0,2-3 1 16,-1-1-3-16,-4-1-4 0,0 0 0 0,-3-1-2 15,2-2-1-15,-5-1 1 0,3 3-1 16,-4-3 3-16,-1 1 0 0,1 0 2 15,-2-2 2-15,0 2 0 0,-3 0 1 0,0 3 1 16,-3 1-1-16,2 1-1 0,-2 2-5 0,3 0-3 16,-2 1-2-16,1 2-3 0,2 2-1 0,-1 1-1 15,2 2-5-15,1 0-20 0,-2 1-31 0,2 0-51 0,0 0-57 16,0 0-45-16,0 2 33 0,0 4 46 16,0 0 62-16,0 3 58 0,0 2-1 15,2 2 0-15,-2 2 5 0,1 2 0 0,1 0 1 16,0 1 1-16,0-1 0 0,3 0-1 0,-1 0 1 0,2-1 2 15,-1-2 1-15,2 0 1 0,-3 0 2 16,3-1-2-16,-3-4 2 0,2 2 0 0,-5-3-1 16,1-1 1-16,-1-2 2 0,-1-2-3 0,2 0 9 15,-2-3 20-15,0 1 35 0,0-1 42 16,0 0 30-16,0 0-49 0,0-4-55 0,-3 0-56 16,1-3-53-16,0-4 14 0,-1-3 9 15,0-2 8-15,2-2 11 0,0-3 11 0,1 2 7 0,0-2 6 16,-1 0 2-16,-1-1 5 0,0 3 1 15,-1-1 1-15,1 4 1 0,2 0-1 0,-2 1 1 16,0 0-1-16,1 2 2 16,-1 1 1-16,1-1 3 0,0 4 2 0,0-1 1 15,1 2-2-15,-1 2 0 0,0 1 3 0,1 3-10 0,0 1-39 16,0 1-82-16,0 0-79 0,0 0 5 16,0 3 31-16,3 3 74 0,2 1 72 0,-1 3 7 0,3 3 12 15,-1 2 9-15,1 2 7 16,2 1 0-16,-3 4-4 0,2-3-4 15,1 2-5-15,0-1 0 0,1-1 2 0,0-3 2 0,0-4 2 0,1-1 0 0,-1-3 1 16,0-4 6-16,0-1 10 0,0-2 18 16,0 0 13-16,1-2 15 0,-2-5 8 15,0-3-3-15,0-3-5 0,2-2-14 0,-3 0-14 16,1-5-11-16,-1 0-7 0,-1-1 6 16,-3-1-3-16,1-2-5 0,-3 1-6 0,-1-1-14 0,2 3 1 15,-3 0 1-15,1 4 3 0,1 2 3 16,-2 7-9-16,2 4-49 0,-1 3-103 15,-1 0-10-15,3 2-1 0,4 5 37 0,1 2 93 16,0 3-1-16,3 3 8 0,1 2 11 0,0 3 11 0,-2 4 9 16,2 1-7-16,-1 1-27 0,1 4-79 0,-1 0-182 15,-4-6-135-15,-1-8 417 0</inkml:trace>
  <inkml:trace contextRef="#ctx0" brushRef="#br0" timeOffset="58584.7422">979 6868 0 0,'0'0'0'0,"0"0"0"0,0 0 0 0,0 0 0 16,0 0 0-16,0 0 0 0,0 0 0 16,0 0 0-16,0 0 0 0,0 0 0 0,0 0 123 15,0 0 35-15,0 0-58 0,-7-112-72 16,6 112-70-16,1 0-55 0,0 0-46 0,0 4 16 16,0 0 127-16,0 3 0 0,1 5 0 0,3 3 62 15,2 7 37-15,1 2-22 0,3 4-13 0,-1 4-8 16,4 2-10-1,0 6-4-15,0 0-6 0,2 1 3 0,0 3-2 16,1 2-6-16,1-4 12 0,2 0-7 0,0-1-1 0,0-6 3 16,0-2-9-16,-3-3 1 0,1-1 0 0,-5-5-3 0,-1-1-1 15,-1-4-1-15,-2-2 2 0,-3-5 3 0,-1-1-1 16,-3-5 3-16,0-3 35 0,-1-2 55 16,0-1 60-16,0 0-3 0,-5-1-47 15,-1-5-77-15,-3-2-86 0,-2-3-23 0,1-4-17 0,-4-3-7 16,0-4-10-16,1-5-5 0,-2-3-8 15,-1-3-7-15,-2-4-7 0,1-5-17 0,0 1 1 0,-2-1 24 16,1-2 35-16,-1 0 42 0,5 4 29 16,-6 1 10-16,6 1 9 0,-2 5 8 15,6 2 6-15,-2 2 6 0,3 2 3 16,5 3 4-16,-1 2 0 0,5 5 3 0,-2 3-2 0,2 4 0 16,0 5-15-16,0 2-50 0,0 3-77 0,0 0-87 0,0 0-62 15,0 0 25-15,0 4 103 0,0 3 110 16,0 2 97-16,1 4 40 0,-4 4-17 15,-3 7-24-15,-2 3-18 0,0 5-19 0,-5 4-12 16,0 3-3-16,-3 2-9 0,1 0-5 0,1 0-2 0,0-5-5 16,5-7-2-16,2-3 1 0,2-5-5 15,0-6-2 1,1-2-2-16,2-1-1 0,1-2-2 0,1 0-1 16,0-2-1-16,0 0-1 0,0-3 7 0,3 0 15 0,6-2 17 15,1-2 20-15,0-1 12 0,6 0 6 0,4-6-5 0,5-2-10 16,5-4-14-16,2-2-15 0,5-2-17 15,1-1-24-15,2-3-38 0,1 2-70 0,4 2-129 0,-13 4-240 16,-11 5 16-16</inkml:trace>
  <inkml:trace contextRef="#ctx0" brushRef="#br0" timeOffset="59600.3465">3513 9560 604 0,'0'0'102'0,"0"0"59"15,0 0 63-15,0 0 1 0,0 0-27 16,0 0-49-16,0 0-41 0,0 0-2 16,0 0-7-16,0 0-20 0,0 0-27 0,0 0-29 0,0 0-35 15,0 0-21-15,-78-108-16 0,78 108-14 0,-1 0-4 16,1 0-2-16,0 1-3 0,-1 3 3 15,1 0 39-15,-1 7 29 0,0 4 36 0,-5 3 28 16,3 5-15-16,-4 2-10 0,-2 1-11 0,-1 1-1 31,0 0-5-31,0 3-1 0,-2 0-2 0,-1 1-2 0,-3 1 4 16,2 5 7-16,-5 1 3 0,-1 1-5 0,-3 1-3 16,-2 0-7-16,2-4-3 0,2-1 2 0,0-4 1 0,0 0-2 15,3-4 0-15,-1-4-6 0,7 1 1 0,-1-5-1 0,3-2-2 16,1 0 1-16,1-3-4 15,0-2-5-15,5-1-3 0,0-1-14 0,-2-1-19 0,4-1-37 16,1 0-49-16,0 0-66 0,0 1-107 16,3 2-149-16,2-3-218 0,-3-3 317 0</inkml:trace>
  <inkml:trace contextRef="#ctx0" brushRef="#br0" timeOffset="60274.9813">3167 11294 0 0,'0'0'0'16,"0"0"114"-16,0 0 42 0,0 0-36 15,0 0-72-15,0 0-16 0,0 0-15 0,0 0 0 0,0 0-6 16,0 0 56-16,0 0 42 0,0 0 36 15,0 0 33-15,0 0-47 0,-17 79-36 16,13-58-28-16,-2 2-18 0,2-1-6 0,-2 0-5 0,-1-3-2 16,3-1-3-16,1-5-2 0,-2-3 0 15,4-5 0-15,0-1 20 0,1-4 34 0,0 0 39 16,0 0 35-16,-1 0 7 0,0-1-29 0,-3-5-50 16,1-3-43-16,-4-4-40 0,1-7-13 15,-2-2-3-15,1-6 0 0,2-6 3 0,-4-4 4 16,2-6 1-16,2-2-1 0,-1-4-1 0,4 0-3 0,-1 1 1 15,3 1 0-15,0 1-1 0,4 3-3 16,5 2-6-16,5 2-8 0,3 5-8 16,6 1-2-16,4 3 1 0,3 6-3 0,0 3-3 15,1 7-15-15,-2 7-16 16,-4 4-14-16,0 4-16 0,-3 4-1 0,-8 5 7 16,2 3 14-16,-4 2 21 0,-2 5 21 0,-6 2 12 15,0 1 8-15,-3 3 7 0,-2-1 4 0,-6 0 10 0,-4-2 14 0,2-1 20 16,-2-6 34-16,0-3 31 0,0-1 25 15,0-4 12-15,1-2-10 0,3-1-18 0,4-2-30 16,-1-1-32-16,3 0-29 0,1-1-31 16,0 0-27-16,0 0-38 0,1 3 7 0,5 1 18 0,2 4 22 15,3 2 38-15,0 2-3 0,3 2-5 16,4 2-1-16,1 3 0 0,0 1 0 0,3 0 1 16,-2 4 2-16,0 0-1 0,-1 1 0 0,-1 1 1 15,-4 2-1-15,-3-2 0 0,-2 3 1 16,-6-3 1-16,-2 0 2 0,-1-3 2 0,-1-3 1 15,-9 0 12-15,0-2 4 0,-3 1 3 0,-6 1 4 16,-3-1-8-16,-6 1-2 0,4-1-2 0,-5-3-1 16,0-2 1-16,0-4-3 0,3-3-4 0,-1-3-7 15,5-4-14-15,3 0-18 0,0-7-31 0,8-2-48 16,0 0-80-16,6-3-123 0,2-3-168 16,3-4-171-16,1 5 301 0,5 4 348 0</inkml:trace>
  <inkml:trace contextRef="#ctx0" brushRef="#br0" timeOffset="60810.2998">3739 10651 0 0,'0'0'0'0,"0"0"0"0,0 0 0 0,0 0 0 0,0 0 0 0,0 0 286 15,0 0 3-15,0 0-36 0,0 0-17 16,0 0-25-16,0 0-31 0,0 0-32 0,0 0-34 16,0 0-23-16,3-8-17 0,-3 8-11 0,0 0-6 15,0 0-6-15,0 0-4 0,0 1-6 0,0-1-8 16,0 0-7-16,0 2-4 0,0-2-4 16,0 0-4-16,0 0-2 0,0 0-6 15,0 0-6-15,0 1 0 0,0-1-6 0,0 0-3 0,0 1-4 16,0-1-4-16,0 1 0 0,0-1-6 15,0 1-4-15,0 2-8 0,0 1 9 0,0 4 12 16,0 5 13-16,-1 6 16 0,0 6-2 16,1 6-1-16,0 2 0 0,0 5-4 0,0 3 0 0,0 2-3 15,6-2-3-15,-2 1 0 0,6-2-5 16,-2 0 3-16,1-4 3 0,1-1-1 0,-4 1 7 16,4-4-4-16,-2-1-2 0,0-3 0 0,-4-1-6 15,5-1 4-15,-1-4 1 0,-4 1-2 0,3-4 7 16,0-1-5-16,-2-1 1 0,1-3 1 15,-2-3-5-15,2-3 1 0,-2-3-3 0,3-2 0 16,-3-1 3-16,2-1 3 0,-3-1 5 0,5 0 6 16,-1 0 6-16,1-1 3 0,7-6 1 0,-1-2 0 15,4-4-7-15,4-5-1 16,5-3-3-16,-4-3-5 0,5-2 3 0,0-1-10 16,-3 2-9-16,3 0-10 0,-4 5-18 0,1 1-15 0,-5 4-24 15,-2 3-31-15,-1 2-35 16,-4 2-59-16,-3 2-77 0,-3 1-110 0,0 2-177 0,-5 1 53 0,-1 1 511 15</inkml:trace>
  <inkml:trace contextRef="#ctx0" brushRef="#br0" timeOffset="61123.6115">3590 11133 1758 0,'0'0'91'0,"0"0"13"0,0 0-2 0,0 0-21 0,0 0-38 0,0 0-35 16,0 0-33-16,0 0-49 15,0 0-52-15,0 0-48 0,0 0 33 0,0 0 38 0,0 0 31 0,0 0-25 16,-17-39-159-16,30 53-278 0,-4 1-51 16,-4-4 585-16</inkml:trace>
  <inkml:trace contextRef="#ctx0" brushRef="#br0" timeOffset="61400.8686">3827 12296 545 0,'0'0'36'0,"0"0"-15"0,0 0-5 16,0 0-23-16,0 0-13 0,0 0-3 15,0 0 2-15,0 0 11 0,0 0 10 0,22-119 4 16,-13 96-2-16,2-1 3 0,0 3-7 16,2-2-3-16,-1 1-7 0,4 1-7 0,-1 1-11 15,4 2-36-15,2-1-111 0,-2 5-60 16,-7 4 237-16</inkml:trace>
  <inkml:trace contextRef="#ctx0" brushRef="#br0" timeOffset="64005.719">8029 3402 0 0,'0'0'0'0,"0"0"0"15,0 0 0-15,0 0 0 0,0 0 0 0,0 0 205 0,0 0 42 16,0 0-43-16,0 0-43 0,0 0-32 16,0 0-14-16,-61-118-6 0,57 115-14 15,0 2-17-15,2 1-29 0,2 0-42 0,-2 0-51 16,0 0-60-16,0 4-36 0,-3 3 23 0,-2 5 34 16,-4 8 48-16,-6 6 38 0,-4 10-3 15,-3 7 6-15,-7 10-1 0,-3 5-2 16,-2 9 0-16,-4 8-5 0,-2 6 2 15,-2 6 4-15,-2 4 1 0,-1 6 3 0,-2 1-1 0,-2 4-1 0,2 4 1 16,-4 3-3-16,1-1 2 16,1 1 1-16,2 2-1 0,1-4-1 0,2 3 0 0,-2-2 0 15,0 3 2-15,-2 3 4 0,-1 3 0 0,0 0 1 0,-4 3 0 16,-5 1 3-16,-2 5 0 0,-4-2-2 0,-2 3 3 16,0-3-4-16,-2-2 3 0,3-3-1 15,2-2 1-15,1-3 0 0,2-2 3 0,2-6-3 16,0-5 2-16,1-5-3 15,6-8 1-15,2-4-1 0,3-6-1 0,7-5 0 0,0-5 0 16,6-5-3-16,2-6-3 0,6-5 0 16,3-6-8-16,5-5-19 0,3-4-46 0,2-4-89 0,5-3-139 15,3-6-203 1,3-6 222-16,3-7 275 0</inkml:trace>
  <inkml:trace contextRef="#ctx0" brushRef="#br0" timeOffset="65445.972">6584 5896 0 0,'0'0'0'0,"0"0"0"0,0 0 0 15,0 0 0-15,0 0 0 0,0 0 0 0,0 0 71 16,0 0 7-16,0 0-101 0,0 0-102 15,0 0 124-15,0 0 1 0,-24-33 0 0,24 33 0 16,4 0 0-16,2 0 0 0,1 0 0 16,3 3 0-16,3-2 0 0,1 2 0 15,3-2 0-15,2 3 0 0,4-1 0 0,1 1 0 16,1 2 0-16,0-1 0 0,7 2 0 0,-3 3 0 16,5 1 0-16,1-1 0 0,6 3 0 15,1 2 0-15,3 1 0 0,2 1 0 0,4 2 0 16,3 4 0-16,2-2 32 0,4 5-1 15,3 2-11-15,2 1-1 0,2 5-1 0,-1-1-3 0,2 4 2 0,-1 2-1 16,1 2-3-16,1 4-3 0,-1 1-2 0,0 4-1 16,-2 3-2-16,4 2 0 0,-4 3-1 0,1 2-2 15,-3 2 0-15,-2 3-1 0,-1 2-1 16,0 1 8-16,-1-1 7 16,-1 1 7-16,1 3 11 0,-4 0 0 0,1 2-1 0,1 2 0 0,-5 0 1 15,0-1 1-15,0 4-1 16,-5-3 3-16,-1 3-7 0,-4-2 10 0,-4 0 12 0,-2 1 6 0,-2 0 10 15,-2 1-4-15,-1-1 1 0,-3 1-5 16,-1-2 4-16,0 2-2 0,-4-3-3 16,1 1-2-16,0-2-8 0,-5 1-7 0,2 0-8 15,-2 1 5-15,-2 0-1 0,-3 2-2 16,2 1 2 0,-5-1-1-16,1 1-1 0,-5 3 5 0,2-2 1 15,-2 3-1-15,-1 2 2 0,-4 0-3 0,-2-1 0 0,0 2-4 0,1-1 2 16,-6 1 1-16,-2-6-3 0,-1 2 4 0,-1-1-4 0,-4-2 0 0,2 0 2 15,-3-3-4-15,0-3-3 0,1 0-1 16,0-3-4-16,-2-2-4 0,0 0-2 0,3-4-3 16,1 1 1-16,-1-2-1 0,0 0 1 15,1-1 0-15,1 0-7 0,-1-4 0 0,1 0-2 0,3-2 1 16,-2-1 2-16,0 0-1 0,0-5-2 16,2-1-2-16,-1-4 2 0,2-2-2 15,0-1 2-15,-2-2 5 0,3-1-4 0,-4-3 1 0,2-4-3 16,1-3-7-16,-2-4 6 0,4-3 0 0,-1-3 1 15,-1-4 4-15,3-2-4 16,2-2-2-16,-2-4 0 0,0-1-3 0,2-3 4 0,-2-1 2 16,2-2 0-16,0 0 1 0,0 0 2 0,0 0 1 15,0 0 1-15,0 0 4 0,0 0-7 16,0 0-1-16,0 0-8 0,0 0-16 0,0 0-9 16,0-2-20-16,0 0-22 15,0-2-38-15,4-3-48 0,0-6-39 0,5-7-88 16,1-6-144-16,0 4-294 0,-1 5 131 15</inkml:trace>
  <inkml:trace contextRef="#ctx0" brushRef="#br0" timeOffset="69438.1641">7722 2951 0 0,'0'0'0'15,"0"0"0"-15,0 0 0 0,0 0 0 0,0 0 0 0,0 0 40 16,0 0 181-16,0 0-45 0,0 0-25 16,0 0-10-16,0 0-4 0,0 0-11 0,-5-2-17 0,5 1-11 15,0 1-18-15,0 0-1 0,2-2 2 16,-2 2-6-16,1-1-2 0,-1 0-15 0,1 1-14 16,-1-1-13-16,1 1-12 0,-1-1-9 0,2 0-9 15,-2 1-5-15,1-3-7 0,3 0-1 16,2-7 15-16,5-3 1 0,5-6 9 0,4-6 2 15,3 0-15-15,-1-2 5 16,4 0-6-16,0 0 1 0,3 2 0 0,1 0-2 16,0-2 1-16,1 2 1 0,0-2 0 0,3 0-1 0,2-1 1 15,1 1-1 1,2-1 2-16,-2-1-1 0,2-2-1 0,-3 2-1 0,2 0-1 16,1 2 1-16,0 1 2 0,-2 1 2 15,0 0 1-15,3 1 0 0,-1-1 0 0,-2 3 0 16,0-2 0-16,1 1-5 0,1 3 6 0,-5-2-1 0,1 1 8 0,-1 3 3 15,-2-2 0-15,-1 1 1 0,0 1 0 0,-3 0 0 16,-2 0 2-16,-3 4 3 0,-5 1 3 0,-3 0 3 16,-3 2 7-16,-2 0 3 0,-2 4 0 0,-5 1 13 15,0 1-2-15,0 3 7 16,-3 2 5-16,0-1-12 0,0 1-10 0,0 0-16 16,0 0-19-16,0 0-15 0,0 0-24 15,0 0-31-15,-1 0-42 0,-1 0-58 0,2 0-80 16,-1 0-120-16,1 0-143 0,0 1-19 0,0 2 220 0,0 3 310 15,0-1 0-15,0-2 0 0</inkml:trace>
  <inkml:trace contextRef="#ctx0" brushRef="#br0" timeOffset="70127.8735">9871 1465 0 0,'0'0'0'16,"0"0"0"-16,0 0 0 15,0 0 0-15,0 0 0 0,0 0 0 0,0 0 54 0,0 0 129 16,0 0-23-16,0 0-38 0,0 0-26 0,0 0-38 16,0 0-36-16,0 0-31 0,-87-70-29 0,78 79 12 0,-3 4 6 15,-3 3 10-15,-2 3 19 0,2 5-9 16,-3-2-8-16,5 4 9 0,0 0-7 16,-1 2-2-16,3-2 6 0,3 3-5 0,1-2 4 15,0-2-1-15,6-3-2 0,0-4 0 0,1-3 0 16,0-3-1-16,3-2 0 0,4-2-1 15,-1-1 7-15,0-1-1 0,4-3 18 16,-1-2 18-16,0-1 16 0,2 0 22 0,-1-4 0 16,1-3 1-16,1-4-6 0,2-2-15 15,0-4-5-15,-3-1-13 0,0-1-7 0,1-2 0 0,-3 2-3 16,0 2-1-16,-2 2-2 0,-2 4 1 0,1 4-2 16,-4 2-4-16,-1 3-13 0,-1 2-28 0,1 0-34 15,-1 0-49-15,0 0-61 0,1 0 30 0,4 3 35 16,-1 3 52-16,5 3 66 0,-2 4-7 15,0 4-2-15,1 5 6 0,2 5 5 0,0 3 9 16,0 4 2-16,4 2-2 0,-2 3 5 16,2 0-8-16,-3 2-11 0,5-1-21 15,-3 2-39-15,-2-2-73 0,3-2-104 0,-2-1-125 0,-4-9 351 16,-3-11 0-16</inkml:trace>
  <inkml:trace contextRef="#ctx0" brushRef="#br0" timeOffset="71012.9401">9740 1723 1084 0,'0'0'31'0,"0"0"62"0,0 0 0 16,0 0-65-16,0 0-131 0,0 0-45 0,0 0-2 16,0 0 53-16,0 0 111 0,0 0-6 15,0 0 0-15,-24 129-2 0,36-100 1 0,5-2-2 16,1-2 0-16,-2-1-1 0,3-4-4 15,2-3 4-15,-1-3 6 0,-1-2 6 0,1-2 11 16,0-5 6-16,-2-3 11 0,-3-2 23 0,2 0 21 16,-4-7 19-16,0-3 11 0,-3-4-6 0,1-5-19 15,-4-6-23-15,0-4-25 0,-3-2-12 16,-2-2-12-16,-2-2-4 16,0 1-4-16,-5-1-7 0,-5 0-5 0,-1 1 2 0,-4 4 6 15,-1 4 0-15,0 6 4 0,0 5 7 0,0 5 2 0,5 4 7 16,-1 4-16-16,2 2-28 0,-1 7-29 0,0 8-19 15,1 6 12-15,-3 8 15 0,5 4 18 16,0 5 12-16,4 5 1 0,1 1 3 0,4 2 4 16,-1 0 3-16,7 0 1 0,4-3-4 15,6-8-2-15,0-5-8 0,1-6-5 16,2-8 4-16,-1-3 2 0,1-6 9 0,-7-3 18 0,3-4 24 0,-5 0 35 16,-2-8 19-16,1-7 6 0,-3-6-15 15,-1-5-26-15,2-9-15 0,-3-4-15 0,0-2-8 16,-3-3-6-16,-3 1-9 0,0 0-8 15,-6-2-4-15,-3-1-7 16,1 2-7-16,-3 1-11 0,0 4-3 0,-5 4-6 0,4 7 10 0,1 4 0 16,-2 6-3-16,7 8-14 0,0 5-81 0,5 3-165 15,-1 2-44-15,3 10-35 0,0 2-46 0,5 6 0 16,2-4 295-16,-4-2 119 16</inkml:trace>
  <inkml:trace contextRef="#ctx0" brushRef="#br0" timeOffset="71498.5938">10525 1460 1040 0,'0'0'805'0,"0"0"-790"0,0 0 5 0,-26-115 1 16,26 100-15-16,1 4-22 0,6 4-25 15,3-3-12-15,2 0 3 0,6 0-1 0,3 2 5 16,6-3 12-16,1 3-1 0,7 2 14 0,-2 1 1 16,6 3-6-16,-5 2-13 0,2 2-19 15,-3 7-3-15,0 5-13 0,1 7-12 16,-5 5 12-16,-6 2 5 0,-12-3 21 0,-8-2 36 16,-3-1 10-16,0-1 5 0,0-3 4 0,-1 0-1 15,0-2 9 1,-5 0 15-1,2 0 5-15,-2-1 0 0,1-2 0 0,3 0-17 0,-2 0-8 0,4-3-4 0,0 1-2 0,5-2 2 0,4 0 2 16,-2 2 0-16,7 0 3 0,1-1 8 0,5 0 9 16,5-3 1-16,0-1 1 0,4 0-8 0,1-1-6 15,2 2 0-15,-3-1-9 0,-1 1-2 0,-4 3-9 0,-3-1-8 16,-3 1-4-16,-6 3-9 0,-1 0 1 16,-6 0 0-16,-2 1 3 0,-3 0 8 15,-6 4 7-15,-5 2 16 0,-4 2 15 0,-7 1 4 16,-5 4 4-16,-5 1-4 0,-4-1-5 15,2 1-2-15,-3-3 2 0,4-2-2 0,2-1 0 16,2-8-2-16,7-1 0 0,4-4 1 0,1-2 2 0,6-3-5 16,3-3-11-16,2-1-28 0,3-1-47 0,-2-3-94 15,5-5-209-15,0 0-274 0,0 2 308 16</inkml:trace>
  <inkml:trace contextRef="#ctx0" brushRef="#br0" timeOffset="71753.2937">11773 984 894 0,'0'0'29'0,"0"0"-114"0,0 0-201 0,0 0 74 0,0 0 88 0,0 0 125 0,0 0 219 15,0 0-49-15,0 0-19 0,0 0-10 0,15 162-27 16,-13-87-13-16,2 19-13 0,-3 6-19 0,0-3-14 15,-6-10-11-15,3-9-12 0,1-6-9 16,-2-6-13-16,2-8-7 0,-4-9-10 16,0-6-4-16,-2-5-6 0,-2-5-4 0,-1-9-10 0,-2-3-14 0,0-6-35 15,-5-6-61-15,0-4-73 0,-1-5-137 16,3 0-174-16,4 0 505 0</inkml:trace>
  <inkml:trace contextRef="#ctx0" brushRef="#br0" timeOffset="71917.402">11287 913 1013 0,'0'0'111'0,"0"0"32"0,0 0 13 15,0 0-83-15,0 0-208 0,0 0-98 16,0 0-49-16,0 0 33 0,0 0 163 16,0 0 60-16,0 0 2 0,0 0-41 0,0 0-226 15,0 0 186-15,81 33 105 0</inkml:trace>
  <inkml:trace contextRef="#ctx0" brushRef="#br0" timeOffset="72133.8587">12224 1741 2567 0,'0'0'24'0,"0"0"8"0,0 0 5 15,0 0-2-15,0 0-8 0,0 0-15 16,0 0-31-16,0 0-58 0,0 0-90 0,0 0-122 0,0 0 4 16,0 0-71-16,0 0-210 0,0 0-199 15,-29-64 555-15</inkml:trace>
  <inkml:trace contextRef="#ctx0" brushRef="#br0" timeOffset="75779.3566">10849 10936 500 0,'0'0'247'0,"0"0"-237"0,0 0-3 16,0 0-1-16,0 0-5 0,0 0-4 16,-46-118-4-16,44 105 0 0,-3-2 6 0,3 1 8 0,1 0 12 15,-3 3 17-15,-2-1 28 16,3 3 27-16,-4 0 12 0,3 3 2 0,-3 1-14 0,-2 3-17 15,4-1-13-15,-4 2-5 0,-2 1-10 0,0 1-15 16,-4 6-17-16,-4 3-18 0,-1 5-13 0,-1 3-4 16,-2 5 4-16,-1 4 3 0,-2 5 6 15,3 2 4-15,-4 3 2 0,5 1-1 0,-1 1-1 16,0 1 0-16,7-3-1 0,-2-1 3 0,7-4 0 16,2-4 1-16,0-5 0 0,6-5-2 15,1-2 0-15,1-5-2 0,1-1-5 16,0-3-1-16,0-2-5 0,4-2-1 0,1 0-1 0,0-2-1 15,2-1 6-15,-1 0 4 0,3 0 7 0,6-4 9 16,-1-5 4-16,4-3 4 0,3-4 1 0,1-5-4 16,3-5-2-16,1-4-3 0,1-3-2 15,-1-2-2-15,3 0-2 16,1 1-3-16,-1 3-5 0,-5 5-1 0,4 3-3 0,-6 4-5 0,0 7 0 16,-4 2-2-16,1 5-2 15,-3 4-1-15,-1 1-3 0,-4 2 3 0,5 7 5 0,-4 4 9 0,2 4 12 16,0 4 7-16,-2 5 6 0,1 4 6 15,-2 7 4-15,1 4 4 0,-3 8-1 0,1 5-3 16,0 8-6-16,-2 2-4 0,-1 5-6 0,-2 0 0 16,2-2 1-16,-2 0-2 0,2-5 3 0,0-3-11 15,-2-6-6-15,1-1-7 0,-1-7-17 16,1 0-14-16,-5-8-30 0,5-1-51 0,-4-4-86 16,0-3-136-16,-1-1-163 0,1-10 341 15,-2-5 166-15</inkml:trace>
  <inkml:trace contextRef="#ctx0" brushRef="#br0" timeOffset="76547.9991">11689 10515 0 0,'0'0'0'0,"0"0"0"16,0 0 0-16,0 0 38 0,0 0 142 16,0 0-39-16,0 0-29 0,0 0-19 0,0 0-11 0,0 0-4 15,0 0-13-15,0 0-14 0,0 0-11 0,-38-71-18 16,35 71-10-16,2 0-12 0,0 0-44 16,-1 0-7-16,-3 3-13 0,2 0-7 0,-5 3 28 15,3 0 8-15,-4 1 15 0,0 2 10 16,0 0 9-16,-2 1-1 0,1 1 17 0,-2-1 7 15,-1 0 6-15,-2-1 5 0,1 1-11 0,-1-2 3 16,1 0-5-16,-2 2-3 16,2-2-2-16,-2 3-5 0,1 0 0 15,-1-1 3-15,0 2 1 0,1 0 5 0,2-1 10 0,1-2 13 16,3-1 17-16,0-2 19 0,2-2 23 0,4-3-9 0,3 1-19 16,0-2-29-16,0 0-37 0,0 0-15 0,0 0-18 15,0 0-15-15,1 0-15 0,0 0-16 0,0 0-8 16,3 0-6-16,-2-2 84 0,2 1 38 15,5-3 40-15,1 0 38 0,6-2-56 0,-3-2-11 16,5-1-11-16,-3 1-12 0,4-3-6 0,0 1-4 16,0-1-5-16,-1 3-4 0,-2 0-7 0,3 3 0 15,-2 5-3-15,-3 0 1 0,1 0 4 0,-2 4-2 16,-1 6 5-16,3 4 2 16,-1 5 1-16,-2 4 12 0,4 3 7 0,-4 6 8 0,0 3 13 15,-2 5 2-15,-1 5 5 0,0 4-2 0,-4 6-6 16,2 3-8-16,0 4-11 0,-4 4-6 15,3 2-4-15,-1 1-2 0,2 1 1 0,-4-2 2 16,3-2-1-16,-3-3 3 0,0-4-3 0,4-6-3 16,-5-5-1-16,-1-5-8 0,0-5-5 15,-1-5-6-15,0-3-10 0,0-4-14 0,-3-3-23 16,-5-4-30-16,3-4-40 0,-3-4-47 16,-1-4-60-16,-3-3-74 0,-1-4-132 0,-4-5-71 0,5-2 508 15,4 1 0 1</inkml:trace>
  <inkml:trace contextRef="#ctx0" brushRef="#br0" timeOffset="76711.7461">11449 11529 0 0,'0'0'0'0,"0"0"97"0,0 0 304 0,0 0-61 0,0 0-63 0,-46-130-84 15,46 114-64-15,2-2-56 0,8-1-42 0,5-2-17 16,4-2-12-16,4-3-4 0,5-1 1 0,5-3 1 16,1 0 0-16,6-2 1 0,5 0 0 0,1 1 0 15,4 1-3-15,1-1-15 0,2 3-48 16,2 2-114-16,-4 1-215 0,-11 8-236 31,-15 6 360-31</inkml:trace>
  <inkml:trace contextRef="#ctx0" brushRef="#br0" timeOffset="77020.9661">12618 10213 1720 0,'0'0'35'0,"0"0"5"16,0 0-38-16,0 0-103 0,0 0-16 0,0 0 6 16,0 0 48-16,0 0 106 0,0 0 2 15,-9 166 2-15,18-108-13 0,-2 8-3 0,3 4-4 16,-1 3-2-16,-1 4 0 0,0 3-3 15,-6 1 0-15,0 2 0 0,0-2 1 16,0-1-1-16,-4-7-5 0,-1-9 2 0,2-7-1 16,-3-9-2-16,-2-8-1 15,-2-8-5-15,4-5-3 0,-6-6-6 0,0-3-5 0,-3-3-14 0,-1-3-31 16,2-5-42-16,-2-5-70 0,-2-2-143 0,4 0-306 16,3-3-49-16</inkml:trace>
  <inkml:trace contextRef="#ctx0" brushRef="#br0" timeOffset="77161.6115">12214 10205 1347 0,'0'0'51'0,"0"0"-26"0,0 0-108 16,0 0-99-16,0 0-10 0,0 0 11 0,0 0 78 16,0 0-19-16,0 0-229 15,10 123 142-15,-2-103 209 0</inkml:trace>
  <inkml:trace contextRef="#ctx0" brushRef="#br0" timeOffset="77406.4266">12973 11166 2559 0,'0'0'31'0,"0"0"4"0,0 0-6 15,0 0-19-15,0 0-27 0,0 0-31 0,0 0-30 0,0 0-26 16,0 0-2-16,0 0 28 0,0 0 26 0,0 0 33 16,0 0 0-16,0 0-98 0,24-91-185 15,-14 78-373-15,0 4-374 0</inkml:trace>
  <inkml:trace contextRef="#ctx0" brushRef="#br0" timeOffset="77973.6161">12435 9799 1421 0,'0'0'21'0,"0"0"0"0,-140-117-3 15,91 79 4-15,0 9-4 0,7 7-4 16,-7 3-3-16,4 5-6 0,-5 3 1 0,-3 4 1 0,-4 3 3 16,-4 3 1-16,-2-1 7 15,-6 6 5-15,-2 6-5 0,-2 3 4 16,-9 8-4-16,-7 7-5 0,-3 4 5 16,-4 7-4-16,-9 8-2 0,1 6-1 15,-1 7-7-15,-2 6-4 0,4 7-1 0,0 2-4 0,0 7 4 16,4 8-2-16,2 7 3 0,8 6 0 0,3 9 0 0,10 5 5 0,4 4-4 15,9 5 5-15,8 4 0 0,6 2-3 16,9 5-1-16,8-1-4 0,9 0-6 0,8-1 5 0,11-4 0 16,6-4 0-16,16-2 3 0,11-8-5 15,8-4-3-15,10-7 1 0,7-3-1 0,9-7 5 16,9-3 4-16,5-5 2 0,11-8 6 0,4-4-3 16,6-9-2-16,4-6 4 0,-1-10-2 15,0-6 1-15,1-7 2 0,4-6 6 0,1-4-2 16,5-7 8-16,-3-7 2 0,0-8-4 0,0-5 5 15,-6-16-3-15,-1-8 0 0,1-10-2 0,-2-10 9 16,-1-11 8-16,-1-12 9 0,-3-12 10 0,-2-11 1 16,-1-12 0-16,-5-9-3 0,1-10-4 15,-6-8-3-15,0-9-7 0,-5-8-2 16,-6-9-7-16,-5-7-6 0,-10-8 2 0,-8-2-3 0,-9-5 2 16,-9 0 3-16,-10 1-4 0,-11 1 1 0,-11 4-3 15,-5 5-2-15,-16 8 3 0,-11 8-3 0,-10 9-3 16,-11 11-3-16,-10 10-6 15,-8 11-3-15,-10 11-5 0,-9 11-9 0,-4 9-11 16,-4 10-18-16,-2 6-22 0,-1 7-33 0,1 3-61 16,0 6-85-16,5 2-163 0,21 9-315 0,29 13-333 0</inkml:trace>
  <inkml:trace contextRef="#ctx0" brushRef="#br0" timeOffset="80450.5134">8168 3302 0 0,'0'0'0'0,"0"0"0"0,0 0 0 16,0 0 0-16,0 0 0 0,0 0 0 0,0 0 0 15,0 0 0-15,0 0 0 0,0 0 0 16,0 0 30-16,0 0 144 0,46-63-6 0,-46 63 4 16,0 0 23-16,0 0 26 0,0-1-53 15,-2-2-50-15,-5 0-60 0,0-2-59 0,-4 1 11 0,-2-1-4 16,-4 1-5-16,-3 1-2 0,-4 1 2 0,-2 2 4 16,-2 0 0-16,-5 0 2 15,-2 3-2-15,-3 3 4 0,-2 1 8 0,-2 0 1 0,-4 4 4 16,-2 1-1-16,-2 0-2 0,-4 6-3 0,-2 0-4 15,-3 4-1-15,-2 1-2 0,-1 4-1 16,-3 0 1-16,2 3-2 0,-2 0 0 0,1 2-1 0,0 1-1 16,2 0 5-16,-2 0-6 0,0 2 4 15,-1-1 0-15,0 4-3 0,-5 1 5 0,-1 4-3 0,-3 1-1 16,-2 4 1-16,-2 2-1 0,0 3 0 16,-1 1 1-16,-3 1-2 0,0 1 0 15,-2 1 0-15,-1 1-1 0,-1 3-1 0,-2 1 0 16,0 1-1-16,0 1 1 0,0 3 0 0,-2 0 2 0,1-1 0 15,0 2 21-15,-2 0 2 0,0 3 1 16,-1 1 3-16,1 5-24 0,1 3-4 0,0 4 1 16,0 2-2-16,0 5 3 15,4 0-1-15,-4 3-1 0,1 5-2 0,4 1-2 0,1 4 2 16,6 6 0-16,-2 3-2 0,9 3 1 0,-2 1-3 16,4 5 1-16,1 4 1 0,6 5 1 0,2 0 1 15,5 0-4-15,5 0 3 0,1 0-3 16,7-1 3-16,0 2 2 0,3-1-2 0,4-4 1 0,1-1-3 15,4-3 2-15,4-3-3 0,0-2-3 16,4-4 3-16,4-3-5 16,3-5 3-16,0-5 4 0,7-2-4 15,1-3 3-15,5-4-3 0,2-5-2 16,2-2-1-16,7-8-5 0,3 0-1 0,6-6-3 0,2-2 3 0,4-2 7 0,5-3 3 16,3-1 1-16,6-1-3 0,3-3-2 0,2-4 4 15,6 0-3-15,0-6 4 0,4-3 2 16,5-2 0-16,3-2 6 0,3-4 8 0,5 1 1 15,1-3 6-15,4 0 1 0,0-3-1 0,7-2 1 16,2-3-9-16,3-1 2 16,6-2-4-16,2-4-2 0,8 1 3 0,-1-4 0 0,2 0-2 15,4-3-1-15,-1-1 0 16,5-2 1-16,0-1-1 0,1-2 5 0,4 1-4 0,0-3-1 0,-2-1-1 16,6 0-5-16,0-2 8 0,3-2-1 15,2-2 5-15,2 1 1 0,2-6-4 0,4 0 1 0,2-3-2 16,3-3 4-16,1 1 1 0,2-5 1 15,0-1 3-15,2-4-3 0,1-1 0 0,0-4-2 16,-1-2 0-16,0 1-2 0,-4-5 2 16,5 0-2-16,-2-3 3 0,0-3-5 15,1-1 4-15,0-1 2 0,-1-2-2 0,1 0 5 0,-4 1-7 0,-3-4 0 16,0-1 0-16,-4 1-1 0,-1-3 5 16,0 1-1-16,-3-3 1 0,-4-1 0 0,-1 0-3 15,-2-3 1-15,0 1-2 0,-3-5 4 0,-4-2-3 16,-3 3 0-16,-7-4 3 0,-1-3-5 0,-5 3 3 15,-5-6 4-15,-5 0-3 0,-7-1 3 16,-5-3-1-16,-6-1-1 16,-7-1-2-16,-4-3 7 0,-6-3-1 0,-2-4 0 15,-2-2 3-15,-7-4-9 0,3-5 3 0,-9-4 0 16,2-3-5-16,-6-5 2 0,0-4-3 0,-1-3-3 0,-3-5 4 16,-7 0 0-16,-5 1 0 0,-5 1 0 0,-7 1 0 15,-5 1-3-15,0 0 5 16,-12 1-1-16,-4 1-1 0,-7 0 3 0,-6 2-3 0,-7 0-2 15,-6-1 1-15,-6 2-4 0,-4 0 2 0,-7 2 0 16,-2 2-2-16,-6-1-2 0,0 7 0 0,-4 1-4 16,0 2 3-16,-2 4-1 0,-5 3 0 15,3 4-1-15,-5 2-3 0,1 5 4 0,-1 2-2 16,-1 0-3-16,0 6 2 0,-3 0-4 0,1 0-1 16,-3 6 3-16,0 3 8 0,-2 4 31 0,5 4-14 15,-6 3-1-15,-1-1-11 0,-2 4-31 0,-6-3 16 16,0 2 2-16,0 0 2 15,1 1 3-15,-2-1-3 0,5-1-2 0,-4 3 0 0,4 0 1 16,-3 3 2-16,2 1-1 0,-1 3 4 0,3 2-5 16,-4 0 0-16,5 1 0 0,1 2-2 0,-3 0 1 15,-2 7 1-15,4-1-1 0,-3 5-2 0,1 3-2 16,2 3 0-16,-1 3-2 0,2 5 2 16,1 4 0-16,0 4-3 0,-1 1 0 15,0 6 1-15,0 5-3 0,0 3 5 0,1 1-1 0,1 2 2 16,2 5 0-16,-1-3-2 0,1 3 2 15,-1 4-2-15,3 0 3 0,-1 4 1 0,2 3 0 0,0 2 0 16,-1 4 0-16,-1 1-1 16,0 5 0-16,-3 4 0 0,-1 4-1 0,-2 1 2 0,-2 7-2 15,1 3-3-15,1 4 3 0,-2 5 1 0,-2 2 0 16,2 2 8-16,-3 0-5 0,3 2 0 16,2 1 2-16,3-1-6 0,3 1 6 0,3 1-2 15,2 2-2-15,0 3 3 0,1 3-2 0,0 6-1 16,1 1 2-16,1 6 0 15,3 0 0-15,0 6 0 0,1 4-2 0,-3 5 0 0,4 4 2 16,-4 4 0-16,2 2 0 0,-1 1 4 16,3 3-3-16,1 1 1 0,3-1 0 0,1 1 0 15,7-4 0-15,2 0 0 0,7-6-4 0,4-2 0 0,4 0-1 16,6-6-1-16,3 0 0 0,7-1-3 0,7-2 2 16,7 4-1-16,2 0-2 15,8 0 1-15,4 4-2 0,2-1 5 0,3-1 2 16,10 2 0-16,1 0 0 0,5-2-3 0,7 0 1 15,-1-1-2-15,5-3 3 0,4 2 1 0,-1-4 0 16,4 0 0-16,1-3-3 0,3-7 2 16,0 0-1-16,7-7 1 0,2-4 1 15,2-9-3-15,5-4-1 0,5-6 1 0,0-8 1 0,9-4 3 16,3-6 3-16,1-5 2 0,4-5-2 0,4-5 0 16,6-2-1-16,4-7-2 0,6-2 3 0,8-7-2 15,2-2 4-15,6-6-2 0,4-5-1 0,4-1 3 16,5-5-3-16,4-1 1 0,3-4 3 15,5-5-5-15,4-3 3 0,3-4 0 0,1 1-3 16,4-4 4-16,3 0-1 0,3-5-1 0,3-2 0 0,3 0-1 16,3-1-1-16,3-3 0 15,1-3 2-15,6-3 0 0,-2-4-1 0,1-5 3 0,3-3-3 16,-4-6 3-16,3-2 1 0,-6-4-1 16,0-1 3-16,-1-4-2 0,-7-3-2 0,-2 0 0 15,-4-3-2-15,-6-1 4 0,-7-2 0 0,-4-2 2 16,-4-2-1-16,-6-1 0 0,-5-3 1 0,-5 1-1 15,-3-3-4-15,-1 0 4 0,-6 0-1 0,-7-2 2 16,-2-3 1-16,-5-1-1 0,-6-5 2 16,-3-2-1-16,-5-2 3 0,-3-7-1 15,-2-3-3-15,-5-4-1 0,-4-5-3 0,-6-5 4 0,-2-5 0 16,-4-3 3-16,-7-5 1 0,-8-2-3 0,-3-9 1 16,-8-1-5-16,-4-8 3 0,-8-6-5 15,-6-5 0-15,-7-7 1 0,-7-3-4 0,-1-2 4 16,-16 0 1-16,-5 3 2 0,-11 3 5 0,-8 2 3 15,-9 7 0-15,-9 5-1 16,-10 8 1-16,-6 7 1 0,-10 6 5 0,-10 9 1 0,-6 6-4 16,-7 5 0-16,-12 10-6 0,-10 3-8 0,-11 10 3 15,-13 5-8-15,-16 9 0 0,-13 7 0 0,-12 6-5 16,-16 11 0-16,-10 8-2 0,-13 11 1 0,-6 11 0 16,-12 13 2-16,-3 11-1 0,-9 7 4 0,-3 23-5 15,-4 12-5-15,-6 19-2 0,0 14-15 16,-2 17-14-16,3 15-26 0,7 13-60 0,6 14-88 15,5 12-197-15,70-31-603 0,65-34-376 0</inkml:trace>
  <inkml:trace contextRef="#ctx0" brushRef="#br0" timeOffset="95034.7963">7200 10482 0 0,'0'0'0'0,"0"0"0"0,0 0 0 0,0 0 0 16,0 0 0-16,0 0 0 0,0 0 0 16,0 0 0-16,0 0 0 15,0 0 0-15,0 0 0 0,0 0 0 0,-45-2 0 0,45 2 0 0,0 0 0 0,0 0 0 16,0 0 0-16,0 0 0 0,0 0 0 16,0 0 0-16,0 0 0 0,0 0 0 0,0 0 0 15,0 0 0-15,0 0 0 0,0 0 0 0,0 0 112 16,0 0 89-16,0 0-16 0,0 0-20 15,0 0-14-15,0 0-9 0,0 0-18 0,0 0-9 16,0 0-15-16,0 0-18 0,0 0-8 0,0-1-12 16,0 1-8-16,0 0-4 0,0 0-7 0,0 0-6 15,2 0-4-15,-2 0 0 16,0-1-1-16,0 1 2 0,0 0 1 0,0 0-1 0,0 0 4 16,0 0-3-16,0 0 2 0,1 0 2 0,-1 0-7 15,0 0 8-15,0 0-2 0,0 0 0 0,0 0 5 16,0 0-7-16,0-2-1 0,0 2-4 15,2 0-8-15,-2 0-1 0,0 0-3 0,0 0 1 16,0 0 0-16,0 0 1 0,0-1 1 0,0 1-3 16,1 0 3-16,-1 0-3 0,1 0-2 15,-1 0-1-15,0 0-8 0,1-1 4 0,-1 1 0 16,0 0-1-16,0 0 6 0,1-1-5 0,-1 1-2 16,0 0 0-16,0-1-3 0,0 0-1 0,0-2 1 15,2-3-9-15,-1-6-4 0,0-5 0 16,2-4-1-16,-1-3 5 0,1 1 6 15,-1 1 0 1,0 3 0-16,-1-1 3 0,0 3-3 0,-1 2 2 0,0 0 0 0,1 1-4 0,-1-1 2 16,2 0-1-16,-2-1 0 0,0 1 4 15,1-1-3-15,2 1-1 0,0 0-1 0,-1 2-3 0,1-3 2 0,0 1 0 16,0-1 2-16,1 0-1 0,0-2 1 16,1 0-4-16,1-1 0 0,-1 1 2 15,2 0-3-15,0-1 3 0,-1-3 0 0,4 0-3 0,-2-2 3 16,1-1 0-16,2 0-1 0,-2-1 5 0,1-1-4 15,0 1 0-15,-1-1-1 0,0 0 0 16,-1-3 1-16,2 1 2 0,-1-1 1 16,0-4 1-16,0 0-1 0,-2-1-1 15,-1 0-1-15,3 1 1 0,-2-4 1 0,-1 1 1 0,1-1 0 16,-2 0 0-16,0-2-2 0,3 0-1 0,-3-2 0 16,3-1 3-16,-3-2-3 0,0-1 2 15,3 0-1-15,-3 0-4 0,-1 0 3 0,0 0 3 0,1 0-2 16,-1-1 4-16,-2 1-4 0,3-1-1 0,-1 3 1 15,-3-2-2-15,3 0 3 0,-2 2 1 0,0-4 1 16,0 2 0-16,1-4-1 0,-2 0 0 16,3-2-3-16,-2-2 2 0,1 1 1 15,3-1-1-15,-1-1 2 0,0 0-4 0,0-2 4 16,1 1-1-16,2 0-1 0,0-1 5 0,1 0-6 16,-2-3 1-16,3 1-1 0,-1 0-7 0,0 2 8 15,2 0-1-15,-1 2 3 0,-3 0 3 16,3 0-6-16,0-1-1 0,-1 1-2 0,0 0 0 0,1 0 2 15,-2 1 2-15,0-2 0 0,0 2-1 16,-1 1 1-16,-1 0 0 0,-1-2-1 16,0 1 4-16,-1-2-3 0,2 3-1 0,-2-3 0 0,-1 0-2 15,0 0 2-15,1 0-1 0,-2-2 1 0,1 0 1 16,-2 1-2-16,3 0 1 0,-2 2-1 0,0 1 0 16,0 1 3-16,-1 3-1 0,-1 1-2 15,1 3-2-15,-1 0-1 16,1 1 2-16,1 2 1 0,-1 0 0 0,-1 2 0 15,1 2 0-15,0 0 0 0,-1 1 1 0,2 0-1 0,-2 1 2 16,1 2-1-16,-2 0-3 0,2 1 1 0,1-2-1 16,0 1 0-16,-1-1 5 0,2-1-6 15,-1 0 0-15,0-1-1 0,1-2-5 0,2 3 5 16,-1-3 1-16,2 1-1 0,-2 0 2 0,1 0-1 0,1 0 1 16,1-1 0-16,-2 0 2 0,0 3-2 0,2 1 2 15,-4 3-2-15,2 2-4 16,-1 2 4-16,-2 0 0 0,2 2 1 0,0-3 10 0,-3 3-11 15,3-2 3-15,-2 2-2 0,0-2-5 16,1-1 5-16,0 1 1 0,2 1 1 0,-5 1 0 16,1 0-1-16,1-2 0 0,1 2 0 0,-2-2-1 15,1-1-1-15,-2 0 0 0,1 0 0 0,-1-1 0 16,1 0 2 0,-1 0 0-16,2 4-1 0,0 1 0 0,0 1-1 0,1 0 0 15,-2 4 0-15,-1-1-2 0,3 1 3 16,-1 1-2-16,2-2-1 0,-3-1 3 0,3 0-4 0,1-2 3 15,-4 1 1-15,3 1-1 0,-1-1 2 0,0 0-3 16,1 1-1-16,0 1 0 0,-1 0 2 16,-1-1 2-16,2 0 0 0,-1 0-1 15,0-1-4-15,1 0 2 0,-1 0-1 0,-1-2 0 0,1 1 4 0,-2-2 0 16,2 2-1-16,-1 0 1 0,-2 1 0 0,0 1-1 16,0-1 1-16,0 3-1 0,0-3-1 0,0-1 0 15,1 1-2-15,-1 0-1 0,1 0 4 16,-1 0-1-16,2-1 0 0,-2 2 4 0,1 0-6 15,-2 2 2-15,2 0-1 0,-1 0-1 0,0 1 3 16,1-1-2-16,-1-1 3 0,1 2-3 16,-2-1 1-16,2 0 0 0,-1 0-2 15,2-1 2-15,-2-1 0 0,1 0 0 16,-1 0 0-16,0 1 0 0,1 0-1 0,-1-1 2 0,1 2 1 0,1-1 0 16,-4 3-3-16,4-2 0 0,-2 4-1 15,0 1-1-15,1 0 5 0,-1 3 0 0,0 0 2 16,0 5 0-16,0-2-3 0,0 1 1 0,-1-1-3 15,1 1 0-15,0 1 1 0,0-4-1 0,0 2 0 16,0-2-1-16,0 1 0 0,0 1 2 16,0-1 2-16,0 3 1 0,0-1-1 15,0 1-2-15,0 2 0 0,-2-1-3 0,2-2 4 0,0 2-1 16,0 1 1-16,0 0 0 0,0 0-1 16,0 2-1-16,0-2-1 0,0 1 0 0,0 1 2 15,0 0-1-15,0 0 2 0,0 2 1 16,2 1-2-16,-2 1 3 0,0 0 0 0,0 0-1 0,0-2-1 15,0 2-2-15,0 0 0 0,0 0 1 16,0 0 1-16,0 0 0 0,0 0 3 0,0 0-1 16,0 0-2-16,0 0 2 0,0 0-3 0,0 0 0 0,0 0 3 15,0 0-1-15,0 0 0 0,0 0 2 16,0 0-3-16,0 0 1 0,0 0 1 16,0 0 0-16,0 0-2 0,0 0 1 15,0 0-3-15,0 0 1 0,0 0 1 0,0 0 2 0,0 0 2 16,0 0-2-16,0 0 0 0,0 0-1 0,0 0-1 15,0 0 2-15,0 0 5 0,0 0 3 0,0 0 3 16,0 0 3-16,0 0-4 0,0 0 3 0,0 0-6 16,0 0 5-16,0 0 0 0,0-2-4 15,0-4-13-15,-2-4-8 0,0-2-2 16,-1-2-1-16,-2-2 7 0,3 0 6 0,-2 1 0 16,1 0-2-16,0 1 3 15,1 1-5-15,0 0 2 0,-2-2-1 0,3 0 5 0,1-4-5 0,0 0-6 16,0-4-1-16,0-3-5 0,0-1 4 0,4-1 5 15,0-1 2-15,-3 2 5 0,2-1-2 0,-1 2 0 16,-2 2 0-16,1 1-5 16,1 2 6-16,0 1-1 0,-2 0-3 0,1 1 6 0,2 1-8 15,-3-2 2-15,2 2 2 0,-1-2 0 0,2 3 5 16,-3 0-4-16,0 0 3 0,0 1 0 0,0 1-4 16,-1 1 6-16,1 1-3 0,-2 1 1 15,0 2 1-15,1 2-4 0,-2 1 5 0,0 2-1 16,0 1-3-16,1 1 2 0,0 2-4 0,1 0 0 15,0 1-6-15,1-1-4 0,-1 1-8 0,1 0-4 16,-2 0-6-16,2 0-8 0,-1 1-5 16,0 0-11-16,-1 3 3 0,-1 5 17 0,-1 4 14 15,-4 4 16-15,-1 6 11 0,-3 3-3 0,-2 2 1 16,0 1 6-16,-4 3-6 0,1 2 3 0,-3 4-3 16,-2-1-5-16,-2 6 4 0,-1 1-1 15,-2 3 3-15,-5 1 5 0,-1 1-3 0,-3 2-2 16,-2-1-1-16,1 5-5 0,1-2-2 0,0 0 1 15,0-2 0-15,2-3-1 0,-1 1 6 0,2-4-4 16,3 0-2-16,1-1-5 0,5-2-6 0,2-5-10 16,2-3-23-16,4-4-25 0,2-6-25 15,3-6-37-15,5-5-41 0,1-7-32 16,3-5-10-16,2-1-24 0,3-10-69 0,3-8-142 0,6-9-190 16,-3 2 373-16,-2 7 268 15</inkml:trace>
  <inkml:trace contextRef="#ctx0" brushRef="#br0" timeOffset="95210.3905">7421 1827 0 0,'0'0'88'0,"0"0"341"16,39-147-98-16,-26 95-73 0,2 11-86 0,2 4-30 0,-2 5 1 0,1 6-19 16,-1 6-27-16,1 4-43 0,0 2-36 15,3 3-16-15,4 5-6 0,2 4-2 0,0 3 1 16,4 1-2-16,3 8 7 0,1 6 2 0,4 9 5 16,0 3 17-16,1 9 3 0,0 8 5 15,1 7 4-15,-2 8-10 16,-2 6 2-16,-3 7-7 0,2 4-8 15,-1 6-48-15,-1 1-142 0,-7-20-316 16,-10-19-663-16</inkml:trace>
  <inkml:trace contextRef="#ctx0" brushRef="#br0" timeOffset="116015.3945">1658 13296 0 0,'0'0'0'0,"0"0"0"0,0 0 0 0,0 0 0 15,0 0 0-15,0 0 0 0,0 0 0 16,0 0 0-16,0 0 0 0,0 0 0 16,0 0 0-16,0 0 0 0,-11-36 0 0,11 34 0 15,0-1 0-15,0 1 0 0,0 1 0 0,0 1 121 0,0 0 50 16,0 0-8-16,0 0-12 0,0 0-18 0,0 0-23 16,0 0-19-16,0 0-16 0,0 0-13 15,0 0-11-15,0 0-8 0,0 0-6 16,0 0-8-16,0 0 2 0,0 0-3 0,0 0-2 15,0 0 2-15,0 0-5 0,0 0 3 0,0 0 0 16,0 0-4-16,0 0 7 0,0 0 0 0,0 0-1 16,0 0 2-16,0 0-9 0,0 0-4 0,0 0-3 15,0 0-3-15,0 0 2 0,0 0 0 16,0 0 1-16,0 0-2 0,0 1 0 0,0-1-1 16,0 0-1-16,0 0 1 0,0 0-4 0,0 0-1 15,0 0-1-15,0 1-5 0,0-1 4 0,0 1-1 16,0-1 1-16,0 2 2 0,0-2-4 15,0 0-3-15,0 0-2 0,0 0-5 0,0 0 0 0,0 1-1 16,0 1-2-16,0 3 7 16,0 1 4-16,0 2 5 0,1 5 4 0,1 2-2 0,1 3-4 15,-1-2-1-15,0 3-2 16,0 1-4-16,2 0 3 0,0 1 0 0,1 1 3 16,0 0 2-16,0 2-3 0,0 2-1 0,1 0 0 15,-1 1-2-15,0-2 3 16,1 2 1-16,3-1-2 0,-4-1 1 0,1 1-2 15,3 4 1-15,-3 0 2 0,-1 0 0 0,3 4 2 16,-2-3 1-16,0 3-3 0,0 1-1 0,-1-2 1 0,1-1-1 0,-3 0 2 16,-1-3 3-16,4-3-4 0,-4-1 1 0,0-3-2 15,1-3 0-15,0-3 0 0,-1-3 0 0,-2-2 1 16,3-3 1-16,-1-4-1 0,-1 0 6 0,-1-4 14 16,2 0 22-16,-2 0 25 0,0 0 20 15,1-2 15-15,-1-2-15 0,0-5-27 0,0-2-30 16,-6-6-29-16,3-6-10 0,-1-8-1 0,-2-2 5 15,0-7 2-15,1-3 0 0,-2-2 4 16,-2-3 0-16,1-1 0 0,0-1 2 16,0 3-4-16,-1 4-1 0,3 5 0 15,2 5-2-15,2 5 3 0,1 3-4 0,0 7-7 0,1 2-10 0,0 3-10 0,1 4-8 16,3 1 0-16,4 4 1 0,1 3-3 16,0 1 4-16,1 0 3 0,3 7 7 0,1 6 14 15,2 6 6-15,2 3 8 0,2 8 8 0,2 2-5 16,0 4 1-16,0 3-2 0,4 2-4 15,-3 0 2-15,0-2 1 0,-1-3 1 0,-1-3-4 16,-4-10 0-16,0-7-3 0,-5-4 1 16,-1-6 5-16,-1-4-2 0,-3-2 8 15,-5 0 14-15,3-1 14 0,-2-7 14 0,-2-4 3 0,0-6-10 16,1-6-8-16,-2-9-14 0,1-6-5 16,-1-3-6-16,0-6-4 0,0-2 3 0,-3-4-2 15,-2-3 0-15,-2-2 0 0,0 2-3 0,0 1-3 16,3 3 1-16,-1 6 0 0,-1 6-1 15,5 8-1-15,-1 6-1 0,2 9-7 0,0 5 1 0,0 7-10 16,0 5-18-16,0 1-20 0,0 0-29 0,2 0-12 16,2 7 3-16,4 2 3 0,0 4 0 15,3 7-17-15,1 4-40 0,2 6-39 0,2 5-57 16,-1 5-96-16,0 2-159 0,-3-8 206 16,-4-12 291-16</inkml:trace>
  <inkml:trace contextRef="#ctx0" brushRef="#br0" timeOffset="116380.0133">2389 13518 0 0,'0'0'0'0,"0"0"273"0,0 0-57 16,0 0-108-16,0 0-98 0,0 0-83 0,0 0-41 16,0 0 33-16,0 0 64 0,0 0 67 0,0 0 45 15,0 0-9-15,0 0-31 0,0 0-9 0,29 125-7 16,-23-96-4-16,0 3-5 0,3-1-8 15,2-2-1-15,-2-4-4 0,1-5-4 0,0-5-1 16,-2-5 3-16,0-4 10 0,0-2 16 16,0-4 22-16,0 0 16 0,-2 0 14 0,-1-5 10 15,3-4 1-15,-4 0 0 0,2-7-14 0,-3-2-14 16,2-3-14-16,-1-4-15 0,-3 0-5 16,1-3 0-16,0 1-4 0,-2-4 1 0,0 1-2 15,-4-2 1-15,1 1 0 0,-4 2-4 0,-3 4 3 16,0 2-2-16,0 5 1 0,0 2 5 0,-2 5-6 15,2 5-10-15,1 4-21 0,-2 2-26 0,1 1-22 16,1 9-20-16,-3 6-1 0,1 8 5 16,0 7 0-16,-2 7-3 0,3 6-27 0,1 4-55 15,1 2-83-15,2 3-136 0,4-14-249 0,2-13 165 0</inkml:trace>
  <inkml:trace contextRef="#ctx0" brushRef="#br0" timeOffset="131318.6725">2033 13809 381 0,'0'0'6'0,"0"0"9"16,0 0 16-16,0 0 3 0,0 0-9 15,0 0-23-15,0 0-29 0,-124 46 0 0,115-25 11 16,1 5 24-16,1 2 21 0,2 5 8 15,3 5 2-15,-1 1-6 0,3 1-8 0,1 3-6 16,4-5-6-16,5-2-2 0,4-4 0 0,0-4 14 16,3-5 1-16,0-3 7 0,2-7 5 0,1-4 3 15,2-2 9-15,-2-4 1 0,4-3 4 16,0 0 3-16,-1-5 3 0,6-7 12 0,2-5 6 16,1-6 1-16,6-7-4 0,-5-3-12 0,1-6-11 15,0-5-12-15,-4-5-6 0,-5-1-7 0,0-4-6 16,-7 0-1-16,-4 0-2 0,-8 4-4 0,-4-2 1 15,-2 4-4-15,-14 2 0 0,1 2 5 16,-8 1-2-16,0 4 25 0,-7 5 32 0,1 5 24 16,-3 7 6-16,0 8-12 0,-4 8-35 15,2 6-29-15,-4 2-13 0,1 12-17 0,2 8-9 0,-1 6-7 16,0 10-4-16,4 2 2 0,0 7 0 0,6 1 1 16,4 5 2-16,3 2-6 0,9 2-4 15,4 1-16-15,4 2-27 0,9 1-39 16,7-2-63-16,2-1-68 0,10-2-99 0,3-5-132 0,7-3-99 15,-8-16 542-15,-10-12 30 0</inkml:trace>
  <inkml:trace contextRef="#ctx0" brushRef="#br0" timeOffset="132253.0316">3628 13540 1394 0,'0'0'131'0,"0"0"-25"15,0 0 24-15,0 0 4 0,0 0-39 0,0 0-93 16,0 0-66-16,0 0-32 0,0 0 14 16,0 0 52-16,0 0 18 0,0 0 11 0,-40 163 5 15,40-109 0-15,5 5-2 0,-1 2 0 0,2 1-1 16,-2-3-1-16,5 1 2 0,-5-7 1 15,4-5 0-15,-1-10-1 16,-3-8-4-16,4-9 0 0,-4-6 0 16,1-8 4-16,-2-3 12 0,-3-3 27 0,1-1 40 15,0 0 38-15,2 0 22 0,-2-5-6 0,-1-2-36 16,1-9-42-16,-1-4-32 0,-1-12-19 0,1-4-5 0,0-9 1 0,0-5 0 0,-4-6-4 16,2-4 2-16,-3-1 0 0,0-3-2 15,-4 0 5-15,6 5-3 0,0 0 2 16,-1 7 0-16,4 6-2 0,0 6-1 0,0 12-3 15,1 7-15-15,4 9-16 0,3 5-21 0,2 5-13 0,1 2-1 16,4 1 10-16,5 8 12 16,2 6 17-16,5 6 11 15,1 6 10-15,-4 4 7 0,3 4 3 0,-2 3-1 0,2-3 4 16,-3-4-2-16,4-4 1 0,-5-3 1 0,4-6-2 0,-4-5 2 16,-1-3-1-16,-2-5 0 0,-2-2 4 0,-5-2 2 0,0-1 7 15,-3 0 9-15,-5-4 8 0,3-3 7 16,-5-2 1-16,3-3-1 0,-2-6-8 0,3-5-3 15,-2-6-9-15,2-5-5 0,-5-5-1 16,4-6-7-16,-3-4 1 0,2 1-1 0,-2 0-3 16,-2 5 3-16,1 7-3 15,3 10-2-15,-3 8 2 0,-1 6-14 0,0 7-23 16,0 4-28-16,5 1-7 0,-2 2 6 0,5 7 18 0,2 2 23 16,1 4 9-16,4 5 7 0,-2 3 6 0,4 5 0 0,-1 1 2 15,-1 4-2-15,2-1 1 0,1 0 2 16,1-2-2-16,-1-5 0 0,0-3 0 15,-4-3-1-15,5-5 2 0,0-4 0 0,-2-3 1 0,-1-3 1 16,-2-1-1-16,2-3 4 0,-4 0 4 16,0-2 4-16,1-5 5 0,0-3 5 0,-1-5-3 15,3-5-2-15,-3-5-4 0,5-6-6 16,-5-3-7-16,3-4-6 0,-2-4-12 0,-2-1-5 16,0 0-5-16,-5 3 2 0,0 2 11 0,-5 8 7 15,0 7 9-15,0 8 6 0,0 5-4 0,-2 6-15 0,0 4-34 16,0 0-56-16,1 1-10 0,0 6 18 15,2 3 36-15,1 6 55 0,1 4 15 0,1 5-4 16,-1 5-4-16,2 1 0 0,2 0-5 0,2-2-2 16,0-3-2-16,3-6-1 0,2-2 4 15,-2-7 2-15,4-2 1 0,-5-2 3 16,1-3 0-16,-3-3 2 0,-3 0 3 0,-2-1 4 0,0 0 16 16,-4 0 27-16,-2 0 34 0,0-4 17 0,0-3-16 15,0-2-27-15,-6-3-31 0,0-4-22 16,-3-2-5-16,-5-2-9 0,-2 0-21 15,-5-3-11-15,-5 1-9 0,0 2-8 0,-3-2 8 16,-1 3 10-16,3 0 9 0,3 3 15 16,-2 4 0-16,9 1-14 0,1 0-28 0,2 3-53 0,5 0-66 15,3-3-101-15,5 0-157 0,1-4-200 0,2 1 185 16,3 4 441-16</inkml:trace>
  <inkml:trace contextRef="#ctx0" brushRef="#br0" timeOffset="132784.8678">4856 12574 0 0,'0'0'0'15,"0"0"370"-15,0 0-65 0,0 0-145 0,0 0-86 16,0 0-21-16,0 0 16 0,0 0 7 16,0 0 8-16,0 0-3 0,120 70-11 0,-100-37-11 15,0 2-15-15,0 9-4 16,-5 2-4-16,5 2-3 0,-4 4-1 0,-3 0-5 0,-1 1 3 16,-1-2-5-16,2-4-4 0,-3-2-3 15,3-10-11 1,-4-6 0-16,-1-3 0 0,3-2 0 0,-5-3 3 0,1-1-3 15,-4-3-7-15,3-4-16 0,-4 0-24 0,-2-3-44 16,0-2-47-16,0-2-26 16,-2-3-6-16,-4-1 8 0,-2-2-5 0,-4-2-55 0,1-5-65 0,-5-3-49 0,-4-3 307 15,-1-2 22-15,-3-3 0 0,2 1 0 0,-5-1 0 16,5 1 0-16,-3 2 0 0,2 0 418 0,1 3-11 16,6 2-45-16,0 0-70 0,4 2-68 15,4 1-56-15,2 0-49 0,2 2-44 16,4 0-37-16,0 0-34 0,0-2-20 0,9-3-11 0,3-4 3 15,4-2 13-15,5-3 5 0,4-4 3 0,3 1 2 16,3-3-2-16,0 2-1 0,3 1 2 16,0 0 0-16,-2 1 3 0,0 1 2 0,-1 0-1 15,-2 0 0-15,-2-1 0 0,-5 0 0 0,-1 0 0 0,-3 1-1 16,-3 5 1-16,1 2-4 0,-6 4-2 16,-2 2-3-16,-1 4-8 0,2 0-7 15,-3 3-8-15,-2 0-3 0,3 6 5 0,-1 3 12 0,2 6 14 16,0 4 9-16,1 3 8 0,1 6 2 15,-1 4-3-15,2 4-2 16,1 1-5-16,1 2-1 0,3 4 0 0,-2-3 0 0,4 0 0 0,0-3 0 16,-2-4-2-16,2-4-4 0,-1-5-6 15,-3-2-9-15,2-4-22 0,-4-2-33 0,0-4-46 16,-3-2-63-16,-4-3-69 0,0-3-102 0,-3-1-94 0,-2-3 12 16,0 0 357-16,0 0 75 0</inkml:trace>
  <inkml:trace contextRef="#ctx0" brushRef="#br0" timeOffset="132973.9715">5497 12675 682 0,'0'0'639'0,"0"0"-431"0,0 0 28 0,0 0-10 16,0 0-83-16,0 0-70 0,0 0-87 0,0 0-80 16,0 0-71-16,0 0 18 0,0 0 40 0,0 0 55 15,0 0 60-15,-28-61-16 0,40 66-25 16,2 3-53-16,-3 2-98 0,1 4-134 0,-1 3-179 15,-3-3-13-15,-3-5 510 0</inkml:trace>
  <inkml:trace contextRef="#ctx0" brushRef="#br0" timeOffset="134497.2958">5772 12711 0 0,'0'0'0'0,"0"0"0"0,0 0 0 0,0 0 165 0,0 0 26 0,0 0-37 16,0 0-31-16,0 0-26 0,128 139-25 0,-110-115-21 15,4 3-14-15,-1-4-9 0,1-2-2 16,-1-4-2-16,1-1 5 0,-4-4 4 0,0 0 1 0,-3-4 5 16,1-3 4-16,-4-2 9 0,-1-2 18 15,-1-1 20-15,-1 0 20 0,-2-4 15 16,0-3 3-16,1-1-6 0,-1-3-11 0,1-1-24 16,-1-6-11-16,3-4-19 0,-1-4-15 0,1-3-7 15,-1-8-14-15,-3-4-4 0,0-3-2 16,-3-1-4-16,-1 1-1 0,-2-1-4 0,-2 2-4 15,1 1-4-15,-3 6-2 0,-2 3 3 0,1 7 1 16,-2 8 0-16,1 5-5 0,1 8-22 0,3 2-62 16,0 3-104-16,2 3-1 15,0 6 9-15,2 8 57 0,3 6 97 0,2 9-9 0,2 5-34 16,1 4-65-16,3 2-113 0,4 3-116 0,4-7-48 0,4-7 231 16,2-7 185-16,5-10 0 0,-2-6 0 15,6-8 0-15,-2-1 0 0,-1-4 0 16,-4-4 0-16,1-2 0 0,-5-4 0 0,0-1 0 15,-4-2 0-15,-2-1 0 0,-1-2 0 0,-4-2 0 16,0 0 223-16,-3-3 2 0,-3 0-26 0,-3-1-27 16,-4 1-32-16,-1 1-28 15,-2 0-18-15,-5 5 9 0,-2 2 38 0,0 5 33 0,0 2 14 16,-1 4-19-16,0 4-56 0,1 2-57 0,2 0-55 16,-1 8-41-16,-2 3-19 0,3 7-2 0,-3 6 17 15,0 6 17-15,1 5 9 0,2 3 7 16,0 0 0-16,6-2 6 0,1-1 1 0,0-7-3 0,4-2-1 15,3-5-3-15,3-1-1 0,3-6 3 16,0 1 1-16,2-5 6 0,1-2 8 0,0-2 4 16,1-4 7-16,-1-2 9 15,0 0 3-15,2-8 5 0,-2-4 0 0,0-2-3 16,-2-5-3-16,1-1-5 0,-3-4-7 0,2-2 1 0,-1 1-4 16,-2 0-3-16,0 2 3 0,-2 2-8 15,-2 4-3-15,0 4-6 0,0 5-17 0,-3 3-12 16,1 3-15-16,0 2-7 0,1 2 9 0,4 4 9 0,-1 4 9 15,1 6 10-15,3 1 5 0,2 1 6 16,2 5 8-16,2-5 6 0,1-3-1 0,1-6 6 16,1-4 1-16,-1-5-1 0,1-2 9 0,-4-6 1 15,1-6 5-15,0-4 6 0,-3-4-5 16,2-5 1-16,-3-4-1 0,0-3-4 0,-2-3 2 16,1-2-2-16,-2-4-3 0,-2 0 0 0,-1-5-2 15,-5 0 0-15,1-2-2 0,-5-2-4 16,-1-3-7-16,1-1-11 0,-5-3-2 0,-4-1-2 0,0 2 5 15,-1 3 9-15,-2 4 3 0,1 8 11 0,-1 7 7 16,1 9 12-16,2 7 9 0,1 9 1 16,4 6-22-16,1 5-73 0,2 3-42 0,1 8-15 15,1 12 6-15,-1 8 57 0,0 12 27 0,0 10 4 16,4 12 4-16,-1 4 3 0,1 7 1 0,2 0-1 16,2-1 1-16,4-5-2 0,1-6 0 15,5-9 1-15,2-8-2 0,0-6 0 0,-1-7 0 16,0-3-1-16,-3-6 5 0,1-2-2 0,-4-7 1 15,1 0 4-15,0-5-2 0,-3-3 11 0,0-2 6 16,2-5 5-16,-3-1 8 0,3 0 6 16,-2-8 8-16,1-4 4 0,0-3 1 15,-1-6-8-15,1-5-8 0,-3-4-9 0,0-3-9 0,-1-4-2 16,0-2-4-16,-3-2-7 0,0 3 5 16,-1 3-3-16,-1 4-2 0,-1 4 5 0,-1 7-5 15,1 3 1-15,-1 8-8 0,-1 3-21 0,1 5-31 16,0 1-36-16,4 0 4 0,0 7 12 15,3 2 31-15,2 4 31 0,2 4 4 0,-1 1 7 16,4 4 1-16,-2-1 2 0,2-1 0 0,0-3-8 16,-3 1 0-16,2-7-3 0,0 0 2 0,-2-1 13 15,-1-2 1-15,-1-1 5 0,4-1 4 16,-3-1-6-16,-1-3 8 0,1-1 0 16,-1-1 1-16,0 0 6 0,0 0 1 15,-3-1 6-15,2-5 5 0,1-2 2 0,0-4-3 0,3-4-5 0,2-2-6 0,-2-5-6 16,5-4 2-16,-5-3-9 15,2-3-2-15,-2-4-1 0,0 0-9 0,-3-2 6 0,0 2 3 16,1 3-4-16,-3 3 7 0,0 6-7 16,-2 5-3-16,1 4-4 0,-2 4-3 0,0 3 1 15,-1 2 2-15,0-1 1 0,1 3 3 0,-1-1 0 16,-3 2 5-16,2-1 6 0,-3 2 6 16,1-2 3-16,-1 1 0 0,0-1-1 0,0-1-4 15,0 1 6-15,0-1 5 0,-1 0-1 0,-2 1 4 16,2 2-6-16,-2 0-1 0,0 1 3 15,2 2-10-15,0 0-4 0,1 0-14 0,-1 0-22 0,1 0-17 16,0 1-24-16,-1 2-22 16,-1 2 22-16,0 5 19 0,0 3 24 15,0 2 30-15,1 2-6 0,1 2-2 0,0-1 2 0,1 1-2 16,1-1 0-16,5 0 1 0,-1-1-2 0,1 4 0 16,3-1-1-16,0 2-5 0,3 3 5 0,2 2 0 0,-1 2 1 15,3 4 6-15,1 3-3 0,3 5 2 16,0 7 0-16,-1 3-5 15,1 6 0-15,-1 7 0 0,-2 3 1 0,-5 10 4 0,0 6 0 0,-2 9 3 16,-4 5 1-16,-3 5-2 0,-3 3 3 0,-1 1 0 16,-3-3-1-16,-3-1 1 0,-3-9 0 15,-2-9 1-15,-1-13 3 0,-1-11 4 0,1-16 11 16,-1-12 17-16,-2-11 22 0,2-8 22 16,-6-4 10-16,3-6-10 0,-5-3-18 0,-4-3-19 15,0-10-17-15,-4-6-9 0,1-12-13 16,0-8-18-16,1-10-10 0,-1-11-11 0,3-14 1 0,3-7 3 15,5-11-4-15,4-3 2 16,4-2-3-16,6-3-4 0,3 5-2 0,6 2-15 0,8 4-30 16,3 3-35-16,7 5-26 0,4 6-21 15,5 4-33-15,0 7-89 0,-5 18-251 0,-9 17-361 16</inkml:trace>
  <inkml:trace contextRef="#ctx0" brushRef="#br0" timeOffset="134823.423">7365 11905 930 0,'0'0'70'0,"0"0"-83"15,-159 17-8-15,105-3 2 0,5 3 1 0,7-2 9 0,5 0 5 16,7-4 16-16,6-3 42 0,9-5 82 0,9-3 37 16,5 0-3-16,1 0-91 0,2 0-91 15,6-6-39-15,4-3-4 0,8-6 55 0,8-7 13 16,6-8-4-16,11-5-2 0,8-5-3 0,8-2-4 16,5 0 4-16,6-1-1 0,4 0-22 15,2 2-116-15,0 1-245 0,-19 8-351 16,-18 11 534-1</inkml:trace>
  <inkml:trace contextRef="#ctx0" brushRef="#br0" timeOffset="135651.738">2877 15189 1167 0,'0'0'17'0,"0"0"-15"0,0 0 6 0,0 0-3 0,0 0-13 16,0 0-5-16,0 0-9 0,0 0-3 0,0 0 8 16,0 0 5-16,0 0 6 0,0 0 1 0,0 0 2 15,0 0 7-15,-90 31 5 0,96-22 11 0,2 0 6 16,2 1 17-16,3-1 26 0,5-2 23 15,5 0 26-15,7-4 3 0,8-2-11 0,6-1-13 16,10-5-25-16,11-10-12 16,8-4-9-16,11-7-12 15,13-5 0-15,9-7-7 0,15-7-3 0,12-6-2 0,8-6-1 0,13-4-4 16,7-3-2-16,12-5 3 0,7-4-1 0,6 0-2 0,6-3 1 16,3-1-6-16,5-2-3 0,2-1-2 0,-4-3-1 15,3 1 1-15,-3 1-3 0,-3 3 4 16,-6 2-3-16,-8 2-3 0,-4 3 3 0,-10 7-3 0,-10 5 1 15,-11 2 2-15,-11 3-3 0,-11 4 2 16,-13 4-1-16,-14 5-1 0,-11 4 5 16,-12 5-3-16,-11 4 2 0,-16 5 1 0,-8 6-2 15,-14 5 0-15,-9 3-4 0,-13 6-16 0,-3 2-32 0,-14 0-60 16,-13 4-123-16,-16 8-174 0,5 0-318 16,8-2-267-16</inkml:trace>
  <inkml:trace contextRef="#ctx0" brushRef="#br0" timeOffset="136260.9675">2153 14692 0 0,'0'0'0'0,"0"0"0"0,0 0 18 0,0 0 435 15,0 0-62-15,0 0-77 0,0 0-70 0,0 0-41 16,0 0-58-16,0 0-57 0,0 0-68 16,0 0-75-16,0 0 5 0,0 0 7 0,-28-90 32 15,47 93 41-15,3 5-3 0,7-2 1 16,9 5-6-16,1 0 4 0,6 4-8 0,6-1-3 0,5 2-1 16,3 2-7-16,6-1 5 0,0 1-2 31,4 0 2-31,2-3 5 15,-2 0-2-15,-2-2 4 0,0-1-5 0,-5-4-11 0,-8 1-1 16,-6-5-9-16,-6-1-7 0,-5-2 0 0,-8-2-3 16,-6-8 6-16,-6 0 7 0,-6-1 11 0,-7-3 6 0,-3-1-3 0,-1-4-8 0,-5-4-18 15,-11-3-3-15,1 0 1 0,-9-3 4 0,1-2 14 16,-6-3-4-16,-2 1 2 0,-1-4 4 0,-2 1-5 16,-3 0 12-16,-3-2 2 0,-1 3 0 15,1 2 12-15,-2 2 15 0,2 6 18 0,1 5 14 16,2 6-2-16,2 6-22 0,-4 7-22 0,5 9-16 15,-4 12-18-15,5 8 1 0,-5 7-4 0,4 11-1 16,-4 8 10-16,5 12-4 0,2 8 6 0,0 12 2 16,4 8-7-16,7 7 3 0,4 7-3 15,4 5 0-15,9 2-4 0,3 6-22 16,7 4-57-16,6-1-147 0,0-29-318 0,-4-32-501 0</inkml:trace>
  <inkml:trace contextRef="#ctx0" brushRef="#br0" timeOffset="137364.8165">2634 17020 0 0,'0'0'0'0,"0"0"0"0,0 0 0 0,0 0 0 0,0 0 110 0,0 0 87 15,0 0-7-15,0 0 8 0,0 0 21 16,0 0 1-16,0 0-1 0,0 0-17 16,-54-3-28-16,54 3-21 0,0 0-37 0,0 0-32 0,0 0-27 15,0 0-29-15,0 0-14 0,0 0-14 16,0 0-9-16,0 0-2 0,0 0-7 0,1 0-2 15,0 0-7-15,1 0-8 0,3 0 14 0,-1-2 15 16,7-3 27-16,4-1 22 0,5-3 3 16,3-3-3-16,5-4-17 0,3-6-3 15,4 0-8-15,4-4-1 0,3-2 1 0,5-4-5 16,0 1 2-16,6-2-3 0,-1 1 2 16,1-2-3-16,-1 1-3 0,1 1 3 0,-3 1-3 0,-1 0 2 15,-6 3-1-15,1 1-4 0,-9 6 4 16,-3 1-5-16,-3 5 2 0,-8 3 1 15,-2 4-4-15,-7 3 0 0,-3 1-15 0,-2 1-37 0,-5 2-54 0,-2 1-49 16,0 0-32-16,0 0-22 0,0 0-23 0,0-2-85 16,0 1-224-16,0 0-22 15</inkml:trace>
  <inkml:trace contextRef="#ctx0" brushRef="#br0" timeOffset="137760.9115">4587 15343 1445 0,'0'0'53'0,"0"0"-24"0,0 0-12 16,0 0-15-16,0 0-21 0,0 0-25 0,0 0-18 15,0 0 1-15,0 0 16 0,0 0 18 16,0 0 17-16,0 0 10 0,-138 44 9 0,116-21 7 16,-4 7 10-16,1 3 10 0,-2 5 18 0,-1 6 4 15,3 2 7-15,-1 3-1 0,4 2-6 16,1 2 0-16,3 4-12 0,4-2-11 0,2 2-15 31,4 0-6-31,3-3-5 0,3 1-4 0,2-3 0 0,7-3-5 0,1-2-2 0,4-5 2 16,2-5-4-16,4-4 0 0,2-5 0 0,2-5 1 15,5-4 3-15,2-1 2 0,3-4 4 0,2-3-1 16,6-6-6-16,1-5-5 16,6-1-15-16,-2-11-27 0,4-8-38 15,-2-2-62-15,0-9-69 0,2-3-95 0,0-8-156 16,-1-2-77-16,-15 8 545 0,-12 12 0 0</inkml:trace>
  <inkml:trace contextRef="#ctx0" brushRef="#br0" timeOffset="139006.6151">5197 15668 0 0,'0'0'0'0,"0"0"0"0,0 0 411 15,0 0-37-15,0 0-82 0,0 0-67 0,0 0-76 16,0 0-73-16,0 0-40 0,0 0-20 16,0 0-3-16,-118 15 2 0,98 22 6 0,1 4-3 0,-1 6 3 15,-1 1-2-15,5 2-10 0,1 1 2 16,2-4-8-16,3-2-2 0,1-5 2 16,3-6-5-16,4-6-2 0,3-6-5 0,-1-5-9 15,3-6-4-15,3-3-1 0,2-2 6 16,-3-3 11-16,4-2 12 0,2-1 17 0,1 0 8 0,1-8 8 15,1-4 1-15,3-9-4 0,2-6-6 16,-2-6-12-16,1-4-15 16,1-3-18-16,-1-4-19 0,-2 1-2 15,2-2-2-15,-2 4 10 16,-3 4 9-16,0 5-2 0,2 5 2 16,-3 7-11-16,0 5-17 0,-2 7-15 0,2 5-20 0,0 3-9 0,-2 0 18 15,4 7 27-15,-2 6 31 0,0 3 28 0,1 6 19 0,1 2 0 0,-2 2 4 0,0 2-7 16,2 0-15-16,1-4 1 0,-2-4-10 15,3-3-1-15,-3-5 7 0,-2-3-2 0,1-2 12 16,1-4 2-16,-5-1 4 0,-1 0 5 16,2-1-1-16,-4-1 8 0,1 0 8 0,-2 0 10 15,2-1 8-15,1-8-1 16,-2 0-3-16,3-3-11 16,2-6-11-16,1-3-10 0,-1-7-8 0,0-7-1 15,1-1-4-15,-1-6 0 0,0-2 0 0,3 1-7 0,-3 3-3 0,3-2-6 16,0 5-7-16,2 5 0 0,1 3-7 0,1 6-2 0,1 3-3 15,0 5-6-15,6 4 0 16,-2 2-1-16,1 3 0 0,1 4 2 16,-3 2 0-16,4 2-4 0,-4 7 0 0,-1 4 4 15,0 2 5-15,-1 4 6 16,-3 2 9-16,0 2 0 0,-2 1 8 0,1-1 2 0,-2 0 1 0,-3 1 1 0,4-4-4 0,-1-3 1 0,-1-1-1 16,0-4-1-16,1-2 3 0,0 0 0 15,0-2 2-15,0-1 5 0,4-4 3 0,-2 0 6 16,2-2 2-16,3-1-1 0,0-4 0 0,1-4-3 15,4-5 2-15,0-4-4 16,0-1-2-16,2-2-4 0,-4-3-4 0,1-1-1 16,-3-3-3-16,-1 0 1 0,-6 0 2 0,-2 0-4 15,-3-2 4-15,-3-2-1 0,-1 0 1 0,-5-1 7 0,0-2 2 0,0 4 4 16,-3 1 6-16,-3 3 2 16,0 4 1-16,-3 3 3 0,-1 1 7 0,2 5 0 15,-3 4-1-15,2 2-8 0,-1 3-13 16,1 1-3-16,0 0-9 0,3 1-1 0,-1 2-2 0,4 0-8 15,-2-1 8-15,2 1-2 0,2-1 0 16,0 1 3-16,1-2-6 0,0 2-6 0,0 0-4 16,0 0-11-16,1-1-7 0,0 0-11 15,3-3 11-15,3 1 9 0,1-1 14 0,2-3 16 16,3 0-8-16,3-2 3 0,1 1-5 0,0 0 2 0,1-2 2 16,-2-2-4-16,4 3 3 0,-2-2-2 15,1 1-3-15,1 0 5 0,1-1-5 16,-2 3 2-16,1 1 1 0,-1 0-2 0,3 0 3 0,-2 0-1 15,-1 2 1-15,0-3 0 0,-4 2 0 0,-1-1 1 16,-1 1 1-16,-2 1 0 0,-3 1 1 16,-1 1 0-16,-3 1 6 0,-2 0 6 15,0 2 16-15,-2 0 14 0,0 0 13 0,0 0 8 16,0 0-7-16,0 0-8 0,0 0-12 0,-3 0-19 16,1 0-8-16,-4 0-14 0,2 0-8 0,-2 0 5 15,2 0-2-15,-2 0 5 0,-2 0-1 0,0 1-1 16,0 0 0-16,-2 0 2 0,-1 0 1 15,-1 0-1-15,0 2 2 0,0-1-1 0,-1 0-1 16,1 1 4-16,0-2-2 0,0 1 1 0,2-1 2 16,0 3-7-16,-1-2 2 0,1 0 1 15,-1 1-4-15,-1 1 5 0,2 0-5 0,0 2-2 0,-1 0-3 16,1 1-4 0,-1 2 0-16,0 2-2 0,1 2 1 0,-2-1 4 15,2 4 0-15,0-1 2 0,1 3 0 0,-1-3 0 16,2 1-1-16,1 0 2 0,1 0 2 0,-1 0-1 0,3 1 3 15,-1 2 1-15,2 0-1 0,-1 1 5 0,3 2-3 0,-1-1 2 16,2 4 2-16,2 0-4 0,1 2 4 0,2-4-3 16,2 2 0-16,3-1 2 0,-1 1-1 15,2-1 2-15,3-1-2 0,2-1-3 0,2 0 0 16,0-2 2-16,3-2 0 0,1 0 6 16,2-4-2-16,-2 0-2 0,7-1 1 15,0-3-1-15,3 0 1 0,0-3 3 0,2-3 2 16,2-2-1-16,2-2 2 0,-2 0-2 15,2-4 0-15,1-5 4 0,2-2-5 0,0-4 3 0,-1-2-2 0,2-4-5 16,-2-2-1-16,1-1-7 0,-1-2-3 16,-1-1-7-16,-3 0-9 0,-1-3-8 0,-2 3-19 15,0-1-29-15,-5 0-33 0,1 0-46 0,-4-1-62 16,-2 3-97-16,-6 6-246 0,-8 8-315 0</inkml:trace>
  <inkml:trace contextRef="#ctx0" brushRef="#br0" timeOffset="139488.4426">6661 15181 836 0,'0'0'61'0,"0"0"-31"0,0 0 1 0,0 0-19 16,0 0-66-16,0 0-49 0,0 0-28 0,0 0 3 16,0 0 58-16,0 0 38 15,0 0 19-15,0 0 4 0,0 0 11 0,0 0 13 0,118-69 4 16,-97 76 6-16,-2 3-2 0,-3 2-7 0,0 2 2 16,-5-1 4-16,-2 1 7 0,-2 1 11 15,-3-1 3-15,-2 1 8 0,-2-2 8 0,-1 3 6 0,-6-1 6 16,-2 3-3-16,-2-1-8 0,-5 1-18 15,1 0-18-15,-4-1-24 16,-1 1-33-16,2-3-61 0,-3 2-102 16,4 0-123-16,-2-3-134 0,7-4 426 0,3-3 27 15</inkml:trace>
  <inkml:trace contextRef="#ctx0" brushRef="#br0" timeOffset="140115.7792">7308 15062 0 0,'0'0'0'0,"0"0"0"16,0 0 0-16,0 0 0 0,0 0 0 15,0 0 36-15,0 0 172 0,0 0-24 0,0 0-43 16,0 0-55-16,0 0-16 0,0 0 2 0,0 0-3 16,0 0 1-16,129 99-10 0,-110-105-5 15,2-4 3-15,-1-2-4 0,0-2-2 0,0-4-5 16,-3-2-5-16,2-2-2 0,0-3 2 0,-6-1 1 16,4 1 3-16,-6 1-1 0,-2-1-1 0,0 4 5 15,-6-1 6-15,-2 2 10 16,-1 4 10-16,-4 0 6 0,-5 3-13 15,-4 2-22-15,-2 3-26 16,0 2-18-16,-5 3 2 0,3 3-2 0,-3 3 4 0,-1 7-6 16,2 4-14-16,-2 5 1 0,1 5-3 0,3 3 2 15,-1 6 6-15,3 2-4 0,2 2-1 0,2 2 2 0,4-2-2 16,3-1 2-16,4-6 5 0,0-6 0 0,1-3 5 0,6-3-1 0,2-2-4 16,3-1 1-16,0-3 5 15,1-2 2-15,7-2 7 0,-3 0 4 0,1-3-4 16,3-2 7-16,-4-3 2 0,3 0 4 0,1-8 7 15,-2-2-4-15,2-4 1 0,2-3-4 0,0-5-8 16,0-2 3-16,3-5-5 0,-1-1-1 0,0-4-2 16,1-3-6-16,-4-4-4 0,4-4-4 15,-3 2-8-15,2-2-2 0,-2 2-2 16,0 5 2-16,-2 7 0 0,-3 7-1 0,-4 6-12 0,0 5-11 16,0 8-2-16,-3 3-14 0,1 2 8 15,-1 1 5-15,2 7 3 0,-1 4 14 0,0 4 6 0,0 3 7 16,-2 5 7-16,1 0 2 0,3 2 4 15,0-2 1-15,2-5-3 0,0-6 1 0,6-2-2 16,1-6-13-16,-1-3-16 0,2-2-36 0,2-4-71 16,0-5-113-16,3-3-239 0,-9 2-209 15,-7 3 699-15</inkml:trace>
  <inkml:trace contextRef="#ctx0" brushRef="#br0" timeOffset="141613.8832">8891 14150 378 0,'0'0'250'0,"0"0"-22"0,0 0-68 0,0 0-88 0,0 0-42 15,0 0-35-15,0 0-10 0,0 0 2 0,0 0 10 16,0 0 17-16,-122-35 11 0,108 46 3 15,1 1 1-15,1 4-1 0,1 3 9 0,0 0 2 16,2 0 4-16,1-2 9 0,6-1-8 16,2-2-3-16,1-2-7 0,7-2-12 0,-1 0-1 0,2-2 3 15,2-3 5-15,5 0 7 16,2-4 6-16,0-1 4 0,4 0 0 0,1-8-2 16,1-2-7-1,2-2-7-15,4-3-8 0,-3-1-13 0,0 4-1 0,1 3-11 0,-2 4-5 16,-3 5-5-16,-1 1-13 0,-1 12-2 0,1 5 1 0,1 8 8 0,1 9 12 15,-2 6 11-15,-1 7 8 0,0 9 2 16,-2 6 3-16,-1 9 4 0,-5 11-2 0,-4 10 4 16,-4 8 1-16,-4 7-1 0,-4 2-1 0,-4-4-5 15,-1-7-1-15,-4-13-6 16,4-23-1-16,0-17 4 0,1-17 6 0,3-12 42 0,0-8 45 16,0-4 29-16,-2-2 10 0,-1-2-26 15,-6-1-39-15,-1-3-30 0,-3-10-16 0,1-8-18 0,-3-5-10 16,0-9-6-16,2-9-11 15,1-8-2-15,2-8-4 0,1-9-2 0,2-6 1 0,3-9-3 0,2-5-1 16,-1-4 1-16,6 0-1 0,1 4 10 16,0 4 2-16,8 9-3 0,3 7 0 0,5 9-12 0,1 9-6 15,7 5 2-15,2 6-5 0,4 6 4 16,3 7 3-16,6 4-3 16,0 4 11-16,3 4 1 0,0 4 2 0,1 5-1 0,-2 4-2 15,-3 2-4-15,-1 2 1 0,-5 6 5 0,-2 3-5 16,-5 2 3-16,-4 3-3 0,-5 2-1 15,-1 1 2-15,-4 1 0 0,-5 2 3 0,2-1 10 0,-5-4-3 16,1-1 5-16,-2-3 1 16,-1-4-3-16,-1-2 7 0,1-3 2 0,0-1-1 0,-1-2 3 15,2-1 8-15,-2 0 12 0,1 0 17 0,1 0 15 16,0-2-4-16,1-8-7 0,6-3-17 16,0-12-20-16,2-3-2 0,7-8-5 15,-4-6-2-15,4-1-4 0,1-2-12 0,-5 1 0 16,3 5 1-16,-6 6 6 0,-1 6 11 15,1 7-3-15,-3 7-5 0,-2 2-13 0,0 6-14 0,1 1-12 16,-2 3-4-16,3 1 5 0,-3 0 6 16,1 6 12-16,3 5 11 0,-3 5 10 0,0 2 14 0,2 5 5 15,-5 3 5-15,2 5 3 0,-1 1-8 0,0 0-4 16,1-5-5-16,4-2-4 0,-1-5 5 16,3-4-1-16,0-2 1 0,2-3 2 15,-2-2-2-15,0-3 3 0,4-1 1 0,-3-2 5 0,1-3 3 0,0 0 4 16,-1-3 5-16,0-6 1 0,-2-4 4 15,0-2-1-15,0-3 1 0,-3 0 2 16,-2-3-1-16,-2-3 0 0,-3 2-8 0,-1-4-7 16,-1-1-1-16,-6 0-7 0,-4-3-1 15,2 3-2-15,-1 0-3 0,-6 0 4 0,5 3 3 16,-2-1-1-16,3 3 1 0,2 4-1 0,1 4 1 16,3 3-4-16,3 2-10 0,2 2-31 0,0 3-21 15,6-1-2-15,3-2 1 0,1 0 26 0,4-3 18 16,0 0 9-16,1 2 2 0,3 0-1 0,-2 0 4 15,2 2-5-15,2-2 4 0,-1 2 1 0,1 2-3 16,-2 0-2-16,-3 1 1 0,3 3-4 16,-5 0-1-16,2 0-1 0,-3 3-5 0,-2 4-1 15,1 3 1-15,-1 2 4 0,-1 3 2 16,-2 4 5-16,-1 5 1 0,1 1 1 16,-4 4 4-16,-1-1-1 0,4 2 3 0,-4-4 0 0,5-1-4 0,-3-3 0 15,4-3-2-15,-1-1 0 0,-2-4 2 0,5 0 0 16,-1-1 1-16,0-1 0 0,2-2 1 15,-1-2 3-15,1-1 0 0,2-1 3 0,1-2 4 16,-2 0 2-16,0-4 7 0,-2 0 3 16,3-2 6-16,3-7 3 0,-3-4 1 0,3 0 1 15,-2-6-7-15,-2-1-4 0,4-3-5 16,-4-2-1-16,-2-1 2 0,1-3-1 0,-2 0-2 0,-2-4-1 16,-2 1-6-16,2 1-2 0,-4 2 0 15,-2 2-1-15,3 6 4 0,-2 3 1 0,-2 5-1 0,1 5 2 16,-1 4-9-16,0 3-16 15,0 1-27-15,0 0-40 0,0 0-18 0,0 4 14 0,1 3 23 16,-1 5 32-16,2 2 25 0,-1 3-2 0,4 4 4 16,-3 1 5-16,-1-1-6 15,4 0 2-15,0-2-1 0,2-1-2 0,-2-4 5 16,3-3 1-16,2 0 0 0,1-3 4 16,-1-2-3-16,2-1 0 0,1 0 4 0,-2-3 4 0,1-2 3 15,-1 0 7-15,1-2 4 0,-2-5 1 0,1-2 3 16,5-3-2-16,-3-2-5 0,3-4-3 0,-2 2-6 15,0-3-2-15,2-3-2 0,-4 2-3 0,-1-3 5 16,-2 0 0-16,-1-2 6 0,-4-1-3 0,0-1-9 16,-2-2-9-16,-2-1-12 0,0-1-2 15,-1-1 4-15,0 0 7 0,-5 0 5 0,-2 4 0 16,2 0-2-16,-2 2 1 0,-4 1-2 0,-1 1-1 16,-1 5-8-16,-4-1-1 0,3 4 0 15,-2 1 2-15,1 3 1 0,1 4-16 0,1 3-22 16,-2 4-19-16,4 1-12 0,-1 0 1 0,2 6 2 15,-1 1 1-15,5 1-18 16,-1 5-40-16,0-3-43 0,3 5-50 0,0 0-92 0,4 0-154 0,2-1 11 16,3-5 462-16,0-3 0 15</inkml:trace>
  <inkml:trace contextRef="#ctx0" brushRef="#br0" timeOffset="142249.4187">11180 13015 0 0,'0'0'0'0,"0"0"5"16,0 0 314-16,0 0-82 0,0 0-39 15,0 0-51-15,121-65-38 0,-105 65-41 0,-3 5-27 0,-1 5-6 16,5 5 11-16,-4 6 14 0,4 5 5 16,-4 5 2-16,5 8-2 0,-5 4-5 0,3 8-6 15,-4 5-6-15,-2 6-8 0,-1 3-6 16,-4 1-6-16,1 0-6 0,-3-4-3 16,-3-3-2-16,1-6-1 15,-1-6 0-15,1-8-4 0,-1-7-2 0,0-6-2 0,-1-6-2 0,0-5 6 16,1-2 9-16,-1-5 7 0,0-2 21 0,0-3 27 15,0-3 27-15,0 0 35 0,-3 0-8 0,1-5-33 16,-3-3-43-16,2-6-48 16,-4-3-20-16,3-6-11 0,-2-6 0 15,0-3-3-15,5-7-1 0,0-3 8 0,2 1 4 16,-1-4 2-16,4-1-1 0,6-1-3 0,1 1-6 0,7 3-5 0,-1 0 0 16,6 2 1-16,4 0 2 0,-1 4 10 0,3-1-1 15,2 1 5-15,0 1 6 0,1 2-1 0,-1 2 4 16,0 2 1-16,-3 1-2 0,-2 0 5 0,-3 6 1 15,-1 1 2-15,-4 5 5 0,-5 4 1 16,-4 5 6-16,-5 3 4 0,-2 4-4 16,-1 1-15-16,0 0-31 0,0 0-28 15,0 7 6-15,0 4 20 0,3 4 33 0,-1 10 31 0,-1 6 3 16,-1 13-7-16,1 6-6 0,-1 8-10 0,0 5-9 16,1-3-2-16,5 0-2 0,4-5 2 15,1-7 0-15,3-3 0 0,4-10 0 0,3-1 2 16,-2-8 3-16,3-7 4 0,-3-5 10 0,-1-6 14 15,0-2 12-15,-2-3 14 0,1-3 6 16,-4 0-1-16,5-9 1 0,-4-4-8 0,5-5-6 16,2-5-11-16,-1-8-11 0,4-4-8 0,1-3-5 0,-2-3-5 15,-2-3-4-15,0-2-5 0,-2 3-3 16,-3 0-2-16,-3 5 1 0,-3 8 2 16,-2 7 2-16,-4 9-9 0,2 8-25 0,-3 4-25 0,-1 2-14 15,5 11-4-15,0 6 20 0,1 8 21 0,5 7 14 16,-4 10 8-16,-1 8 7 0,-1 7 3 15,-3 7-2-15,-2 6-3 0,-4 6-22 16,-4 1-42-16,-5 2-69 0,-4-2-77 0,1-4-61 16,-3-5-31-16,3-5-19 0,-3-8-20 0,-1-5-43 0,0-2 128 15,0-14 263-15,6-11 0 0</inkml:trace>
  <inkml:trace contextRef="#ctx0" brushRef="#br0" timeOffset="142595.9564">9540 15920 2858 0,'0'0'39'0,"-168"22"-21"0,85-6-7 16,9 2-1-16,16 2 0 0,17 1-6 16,5-2-4-16,11-3-3 0,10-4-2 0,7-6-8 15,5-4-14-15,3-2-15 0,5 0 3 0,6-5 14 16,7-5 21-16,9-6 23 0,9-7 2 0,14-8-1 15,8-7-2-15,10-9-1 16,11-4-6-16,10-7-1 0,7-6-3 0,10-3-1 16,7-2 4-16,4-2 0 15,9-1 0-15,1 0-4 0,10-1-2 16,-1 1 2-16,4 0-1 0,-2-1 3 0,-1 3-1 0,-4-1 0 16,-3 5-1-16,-6-1-1 0,-5 4 3 0,-9 3-5 0,-5 3 4 15,-7 4 1-15,-11 2-6 0,-5 5 4 0,-7 6-3 0,-11 7-1 16,-11 5 2-16,-12 8-4 0,-5 4 0 15,-12 5-3-15,-8 6-15 0,-6 1-28 0,-7 3-61 16,-3 1-72-16,-6 0-94 0,-8 8-221 0,1 0-501 16,-1-2 62-16</inkml:trace>
  <inkml:trace contextRef="#ctx0" brushRef="#br0" timeOffset="145253.7327">11077 15897 814 0,'0'0'13'0,"0"0"-59"0,0 0-19 0,-120 54-2 0,98-33 8 0,3 4 2 0,-1 6-18 0,0 5-23 16,1 5-36-16,1 2-41 0,-4 0 124 15,1 6 51-15,7-14 0 0,3-12 0 0</inkml:trace>
  <inkml:trace contextRef="#ctx0" brushRef="#br0" timeOffset="146320.2339">8374 17413 616 0,'0'0'-6'16,"0"0"51"-16,0 0 10 0,0 0 8 0,-123-127 10 16,107 106-3-16,3-1-3 0,3 2 10 0,1-2 2 15,4 0 9-15,3-2-1 0,2 0-13 0,0-2 4 16,6 0-16-16,4-1-8 0,2 1-10 0,7-1-18 15,0 1-4-15,2 3-7 0,5 4-2 16,2 1-6-16,2 6-7 0,3 2-2 16,1 6-2-16,-2 3 2 0,3 1 5 0,-1 7-3 15,-5 5 1-15,-1 8-4 0,-2 5 2 0,-3 5 2 16,-3 8 8-16,-2 3 1 0,-5 6 2 16,-4 5-3-16,-2 3-5 0,-7 5-7 0,1 0 0 15,-5 0-4-15,-1-1 1 0,-6-3 1 0,3-8-5 0,1-6 1 16,1-9-1-16,-1-9 2 0,5-9 6 0,0-3 1 15,2-7 6-15,-2-4 4 0,2 1 5 0,0-2 12 16,0 0 3-16,0 0 1 0,0-2-12 16,2 1-22-16,1-5-5 0,6-5-2 15,0-4 11-15,3-7 18 0,8-7 3 0,0-5 2 16,3-5-3-16,5-2 1 0,1-7-5 0,2-3-1 0,0-2 1 16,5-1-8-16,0 0-2 0,0 1-16 15,-2 3-9-15,-2 2-5 0,-2 5-2 16,0 2 5-16,-4 4 7 0,-2 5 7 0,-3 5 0 0,-2 4 3 15,-7 5-3-15,-2 4 1 0,-1 6-8 16,-7 5-20-16,0 3-16 0,0 0-8 0,-1 1 19 16,1 5 26-16,0 5 20 0,0 3 10 0,4 6-4 0,-3 5-2 15,5 6-2-15,-2 6 2 0,2 3-5 16,3 1-3-16,2 2-1 0,1-2-9 0,2-3-1 16,1-4 1-16,3-4-6 0,4-6 6 15,0-6 0-15,2-3-1 0,-1-6 7 16,3-6 4-16,-5-3 0 0,1-3 5 0,1-9 7 0,-7-3 5 15,-1-2 12-15,-2-4 10 0,-2-3 3 0,-4-4 3 16,-3-3-1-16,-2-2-1 0,-5-4 4 0,1-1-6 16,-8-1-4-16,-2-2-12 0,-3 0-17 15,-4 2-11-15,-4 1-9 0,1 3 0 0,-2 6 2 16,-2 4-11-16,-1 7-17 0,0 5-5 0,-1 6-22 16,2 6-18-16,-1 1-27 0,3 7-58 15,0 6-42-15,2 3-39 0,1 4-67 0,2 0-90 16,3 3 1-16,4-6 402 15,6-4 0-15</inkml:trace>
  <inkml:trace contextRef="#ctx0" brushRef="#br0" timeOffset="146595.323">10008 16711 766 0,'0'0'173'0,"0"0"-62"0,0 0-47 15,0 0-19-15,0 0 31 16,0 0 33-16,0 0 33 0,0 0 26 0,0 0-26 0,0 0-30 16,0 0-25-16,0 0-24 0,0 0-18 0,142-109-11 15,-114 82-9-15,5-5-4 0,0-2-1 16,4-1-3-16,3-2-2 0,-3-2 0 16,6 0-10-16,0-1 3 0,-1 4-1 0,-2 0 0 15,-6 5 7-15,-2 3-5 0,-4 5-4 0,-3 5-4 16,-4 2-8-16,-5 3-11 15,1 2-26-15,-5 5-45 0,-2 1-55 0,1 2-65 0,-3 1-77 0,1 2-101 16,-4 0-154-16,3 0-40 0,-7 2 581 0</inkml:trace>
  <inkml:trace contextRef="#ctx0" brushRef="#br0" timeOffset="147200.5598">10953 15865 0 0,'0'0'0'15,"0"0"231"-15,0 0 178 0,-1-132-44 0,1 108-100 16,0 7-93-16,0 3-59 0,4 4-44 16,2 1-27-16,3 2-20 0,4 1-14 0,1 0-1 15,5 3-4-15,3 2-5 0,3 1 0 0,-2 3-3 16,4 9 2-16,-4 5 9 0,-2 4 9 0,0 9 5 16,-4 5 11-16,-5 4 1 0,-3 5 4 15,-6 6 3-15,-3 2-5 0,-1 5-5 0,-9 6-5 16,-2 3-13-16,-6 0-2 0,-3 0 0 15,4-7-1-15,1-5 5 0,0-9-2 0,4-8-7 16,3-9-4-16,5-4-3 0,-1-5-1 0,5-2 4 0,0-5-2 16,0-1-2-16,4 0 0 0,0-3-3 15,3-2 1-15,4-2 4 0,0-2 7 0,1-2 9 16,8 0 6-16,7-6 1 0,-1-8 2 16,9-4-2-16,-1-5-3 0,6-5-4 0,0-4-13 0,-1-4-13 15,0-2-17-15,-2-4-12 0,2-5-11 16,1-1-12-16,-3-4-3 0,-2-4-15 15,1-2-25-15,-3-1-38 0,-1-2-44 0,-2-1-20 0,-2 0 15 16,-4-2 47-16,2 3 56 0,-6 4 46 0,-6 5 29 16,-2 10 16-16,-2 7 20 0,-3 10 38 15,-4 10 45-15,-2 7 53 0,-1 4 5 16,0 3-36-16,0 1-51 0,0 0-70 16,0 0-29-16,0 1-11 0,0 3 4 0,0 2 15 15,0 2 12-15,0 4 18 0,3 2 12 0,2 0 7 0,4 2 7 16,1 0 7-16,3 2 4 0,6-1 4 0,2 2 1 15,1-1 4-15,5 1-11 0,1-1-1 0,1 3-14 16,-1 2-14-16,1 0 0 0,1 5-7 16,-1-2 0-16,-1 1 6 0,-5-1-6 0,-2 1 1 0,-1-2 4 15,-5 3-1-15,-3-2 10 0,-7 1 8 16,1 1 5-16,-6 3 0 0,-1-1-8 16,-8 3 1-16,-2-2-6 0,-6 1-2 0,-4-1-7 0,-2-2-20 15,-5 0-20-15,-1-4-33 0,-3-3-46 16,0-5-72-16,0-5-92 0,-2-7-127 15,2-5-134-15,9-1-62 16,5-4 589-16</inkml:trace>
  <inkml:trace contextRef="#ctx0" brushRef="#br0" timeOffset="147385.2083">11931 15484 251 0,'0'0'233'0,"0"0"-62"0,0 0-12 0,104-127-46 16,-66 96-55-16,3 1-28 0,8-1-15 15,2-1-8-15,3 1 6 0,4-1 1 0,0 4 2 16,-1 1-7-16,2 2-24 16,-1 1-45-16,-4 1-69 0,-4 3-116 0,-2 4-194 0,-15 4 238 15,-13 6 201-15</inkml:trace>
  <inkml:trace contextRef="#ctx0" brushRef="#br0" timeOffset="147618.2404">12882 14361 1176 0,'0'0'193'0,"0"0"-33"0,0 0-73 15,0 0-101-15,0 0-49 0,0 0 11 0,0 0 52 16,0 0 50-16,0 0 13 0,60 119 8 0,-45-68 3 16,-1 11-3-16,0 9-6 0,-4 12-5 15,-4 13-11-15,-2 9-10 16,-3 10-6-16,0 9-4 0,-7 5-11 0,0 4-5 0,-1-1-4 15,2-4-8-15,0-10 2 0,3-14-9 0,4-17-6 16,-2-14-10-16,5-15-5 0,0-12-7 0,1-7-9 16,-2-10-15-16,-1-6-37 0,-3-5-67 15,0-7-106-15,0-4-142 0,0-4-257 0,-3-2 336 16</inkml:trace>
  <inkml:trace contextRef="#ctx0" brushRef="#br0" timeOffset="147816.9255">12553 14772 2044 0,'0'0'36'0,"0"0"9"15,0 0-7-15,0 0-11 0,0 0-27 0,0 0-98 16,0 0-25-16,0 0-9 0,0 0-3 16,0 0 46-16,0 0-88 0,0 0-216 15,0 0-299-15,-17 52 341 0</inkml:trace>
  <inkml:trace contextRef="#ctx0" brushRef="#br0" timeOffset="148014.178">13677 15798 2460 0,'0'0'65'0,"0"0"-2"16,0 0-4-16,0 0-7 0,0 0-13 15,0 0-25-15,0 0-17 0,0 0-17 0,0 0-13 0,0 0-7 16,0 0-8-16,0 0-9 16,0 0-47-16,0 0-78 0,-30-43-103 0,30 42-166 0,0 1-349 15,0-2 71-15</inkml:trace>
  <inkml:trace contextRef="#ctx0" brushRef="#br0" timeOffset="148962.245">11789 15527 0 0,'0'0'0'16,"0"0"0"-16,-23-143 0 0,15 96 0 0,1 9 0 0,0 2 0 15,-1 4 0-15,-2 5 0 16,-1 0 131-16,-5 5 39 0,4 0-12 0,-6 1-15 0,1 4 3 15,-2-1 2-15,-3 1-9 0,-3 1-11 0,1 0-10 16,-6 0-18-16,-2 1-10 0,-6 2-6 0,-2 0-1 0,-3 3-13 16,-6 4-15-1,-5 3-17-15,-4 3-23 16,-9 0-7-16,-1 8-4 0,-8 5-5 0,-5 5 2 0,-3 5-6 16,-6 5-1-16,-9 4 0 0,-3 3-2 0,-9 4 3 15,-3 3-1-15,0 5 3 0,-6 2 1 0,-2 3 2 0,-2 4-2 0,-1 6 1 16,-2 4-2-16,-4 4-4 0,3 7 1 0,-1 3 1 15,-2 5-5-15,-2 1 7 0,2 4-3 0,2 2-5 16,4 8 8-16,3 4-7 0,1 4 3 16,7 1 1-16,4-1-4 0,9-1 7 0,9-2 1 15,11-5 3-15,11-3 2 0,12-2-8 16,12-7-7-16,13-3-9 0,14-5-7 16,10-3-2-16,9-2-5 0,3-12 2 0,12-7 1 15,0-7 12-15,8-7-1 0,5 5-6 0,7 2 0 16,10 3-14-16,5-2 9 0,13 2 15 0,9-5-1 0,11-2 16 15,8-8 0-15,10-8 13 0,8-7 25 16,12-9 1-16,8-6 16 0,9-7 1 0,12-5-3 16,5-9 7-16,11-7 1 0,6-5-2 15,6-5 12-15,5-4-10 0,13-7-2 0,44-14-11 16,35-14-24-16,21-11 0 0,-11-2 3 0,-44 8 6 16,-40 2 6-16,-27 4 2 0,-9-5-2 0,-5-3 1 15,-8-6 10-15,-7-4 7 0,-6-5 8 0,-7-3 5 16,-6-4-5-16,-5-6 0 0,-6-6-8 0,-6-4-4 15,-7-10-5-15,-2-5-7 0,-8-3-8 0,-8-5-9 16,-10-3 1-16,-12 1-7 0,-12-2 4 16,-16 5 7-16,-15 6-6 0,-16 4 4 0,-9 8 0 15,-20 3-6-15,-17 8 5 0,-15 8 0 0,-13 10-2 0,-13 11-4 16,-10 12-8-16,-13 13-10 0,-11 15-12 16,-12 14-8-16,-12 14-4 0,-13 11-7 0,-10 22-8 15,-11 16-22-15,-8 14-37 0,-7 14-56 0,-1 10-45 16,-1 7-20-16,6 9-29 0,7-2 19 15,10 1 6-15,15-2-12 0,7-4-8 16,16 1-109-16,38-22-169 0,33-22 360 0</inkml:trace>
  <inkml:trace contextRef="#ctx0" brushRef="#br0" timeOffset="150211.86">5834 17091 0 0,'0'0'0'0,"0"0"0"0,0 0 0 15,0 0 0-15,0 0 233 0,0 0 65 0,0 0-33 16,0 0-38-16,0 0-72 15,0 0-79-15,0 0-79 0,0 0-82 0,0 0-5 0,0 0 19 16,-8-55 38-16,23 62 43 0,-2 1 0 0,7 4 2 16,1 3-2-16,6 5 1 0,1 2 2 0,3 3 1 15,2-1-4-15,-1 0-5 0,2-2 0 16,1-1-3-16,-2-5 7 0,-2-5 7 0,2-1-2 16,-2-6 6-16,-4-2-1 0,-4-2 4 0,-3-2 15 15,-3-5 11-15,-6-2 23 0,-1-1 15 16,-3-3 10-16,-4-2 3 15,-3-3-12-15,0-2-12 0,0-4-12 0,-1-1-11 0,-6-3-7 16,1 1-4-16,-1 4-4 0,1 2 1 16,0 6 5-16,-3 4 3 0,4 4-1 0,2 4-25 0,2 3-62 0,1 0-70 15,0 7-8-15,0 9 8 0,1 5 48 16,5 7 57-16,-3 9-4 0,6 8 4 0,-1 6-4 16,2 5 0-16,1 7-1 15,1 2-3-15,2-1-5 0,0-1-4 0,0-5-2 16,4-6-5-16,-4-7-6 0,3-8-10 0,-2-4-34 15,1-9-46-15,-5-5-56 0,0-7-67 0,-1-4-130 0,-3-2-136 16,-4-2 515-16</inkml:trace>
  <inkml:trace contextRef="#ctx0" brushRef="#br0" timeOffset="151537.3776">6685 17061 857 0,'0'0'273'0,"0"0"-392"0,0 0-128 0,0 0 20 0,0 0 60 0,0 0 101 0,0 0 132 15,0 0-7-15,0 0 5 0,0 0-5 0,132-71-1 16,-102 48-14-16,-2-3-6 0,-1 0-12 0,0-2-9 16,-3 3 0-16,-4 0-1 15,-4 5 4-15,-5 0 8 0,-3 2 11 0,-3 1 20 0,-5 5 21 16,0 2 17-16,-2 1 12 0,-5 3-10 15,-4 3-13-15,-1 0-24 0,-1 3-29 16,-3 1-18-16,-6 8-22 0,0 5-6 0,0 6 3 16,-3 7 4-16,1 3 4 15,2 4-1-15,3 2-2 0,2 4 0 16,3 2 0-16,2 3-1 0,3 1-4 0,4-1-3 0,3-1-3 16,2-5-1-16,0-4 4 0,7-3 2 0,0-6-2 0,4-4-4 15,2-4-4-15,-2-5-1 0,1-2 0 0,1-4 5 16,1-1 5-16,-2-4 0 0,2-2 12 0,0-3 9 15,-1-8 14-15,1-3 11 0,0-7 4 16,0-3-2-16,2-4-4 0,-2-3-3 0,-1-3-2 16,2-2 0-16,-4-1 0 0,0-2-5 0,0 0-6 0,-1-1-16 15,-1 3-10-15,1 1 3 0,-2 4-1 16,-4 4 7-16,2 9 5 0,-3 5-3 0,-1 5-8 16,0 5-24-16,-1 1-24 0,-1 3-34 0,0 0-11 15,1 4 31-15,3 4 23 16,-1 3 33-16,-2 3 18 0,3 1-7 0,1 4-1 0,0 1 3 0,2-1-4 15,0-1 2-15,0-2-5 0,0-3 3 16,0-3-2-16,1-2 3 0,-1 1 1 0,-1-4-4 16,-1-1 5-16,-2-3-2 0,1-1 12 15,-3 0 31-15,1 0 44 0,-2 0 44 0,0 0 19 16,2-6-47-16,0-7-46 0,1-2-44 16,3-7-31-16,-1-5 20 0,2-2-4 15,2-2-5-15,-3 0-8 0,0-1-14 0,0-3-10 16,-2 3-11-16,2 0-5 0,-1 4 3 0,2-1 14 0,-2 9 8 15,0 4 24-15,-2 4-12 0,2 6-57 0,-2 4-3 16,0 1-21-16,4 1 19 0,0 0 52 0,5 0 11 16,-2 5 8-16,1 2 3 0,2 1 9 0,-2 3 4 15,3 2 2-15,-2 0-5 0,1 4-4 16,2-2-1-16,-3 1 4 0,3-1 1 0,-1 0 4 16,0-2-2-16,0-3-3 0,2-2-2 0,-4-3 1 15,1 1 4-15,1-5 8 0,-3 1 5 0,-1-2 6 16,-2-3 9-16,-1-5 19 0,1-1 25 15,1 0 20-15,-1-4-10 0,0-2-18 0,0-2-28 16,1-3-24-16,0-4-3 0,-2-3-1 0,-1-1-1 16,2-4-3-16,-3-2-7 0,-1-2-22 0,-3-3-19 15,-1-2-32-15,0-5-25 0,0-2-19 16,0-5-20-16,-3-2-4 0,-4-2 5 0,-1 1 20 16,-2 1 35-1,-2 5 36-15,0 3 33 0,-3 5 53 0,0 9 68 16,1 5 43-16,0 8 29 0,3 5-20 0,2 5-54 0,3 6-46 0,1 3-95 15,4 1-85-15,1 5-17 0,0 8 1 0,1 4 59 16,0 5 66-16,4 4 6 0,-1 2 2 0,4 5 1 16,-1 3 1-16,1 2 5 0,1 2 1 15,0 0 2-15,1-1-2 0,0-5-6 16,3-5-4-16,0-6 1 0,0-4 5 0,2-3 6 0,1-3 5 16,-2-1 2-16,2-1 1 0,0-3 1 15,0-1 1-15,1-2 2 0,-2-1 5 0,2-4 7 0,-2 0 12 16,-1-2 12-16,-1-5 4 0,1-4 10 15,-1-4-3-15,0-3-4 0,0-3-5 0,1-4-12 0,-1-3-5 16,-3-2-13-16,-3-1-10 0,-1 1-10 16,2-1-17-16,-5 0-3 0,3 2-2 0,-4 3 2 15,0 4 7-15,2 4 0 0,-1 5 4 16,-1 5-12-16,1 4-55 0,-1 4-8 0,3 0-6 16,4 4 13-16,0 4 54 0,3 2 9 0,3 4 5 15,1 2 0-15,-1 1 4 0,4 2 1 16,-3-1-1-16,3 2 3 0,0-4-4 0,-2-3 3 15,3-2 2-15,-3-3 2 0,2-2 1 0,-2-3 1 0,1-2 5 16,-3-1 3-16,2 0 7 0,-2-4 10 16,3-3 10-16,-3-4 7 0,2-1 0 0,0-8-3 15,-2-1-7-15,4-4-10 0,-3-1-1 0,0-2-6 16,-2-2 0-16,1 1 2 0,-5-2-5 0,0 2-4 16,0-2-6-16,-3 4-8 15,-1 2 0-15,0 3-2 0,-4 7 3 0,0 4-2 16,-2 7-23-16,3 1-40 0,-2 3-25 15,2 4-3-15,-1 6 16 0,2 7 37 16,1 6 29-16,-1 7 5 0,-2 7 10 0,2 6 4 0,-3 6-3 0,0 4 1 0,3 6-4 16,-4 4 0-16,1 4 3 0,1 1-6 0,-2-2-4 15,1-3-16-15,-1-6-33 16,0-9-53-16,-1-6-80 16,-4-5-101-16,0-7-127 0,0-8 85 0,1-10 324 15</inkml:trace>
  <inkml:trace contextRef="#ctx0" brushRef="#br0" timeOffset="151965.1944">7587 15846 1520 0,'0'0'26'15,"0"0"-8"-15,-183 10-2 0,109 9-9 16,5 10-9-16,-3 4-6 0,-2 9-4 0,-2 6 3 15,-4 5-1 1,-4 7-3-16,-5 4 0 0,-4 7-4 0,-5 5 2 0,-1 5 2 0,-5 7 4 16,2 4 2-16,-2 3 3 0,-1 5 15 0,-1 4 8 15,6 7 18-15,6 4 7 0,4 2 5 0,12 4 2 16,17-15-16-16,16-13-14 0,13-13-8 0,10-11-36 16,6 4-11-16,5 3-20 0,11 4-18 0,0 1 18 15,14-8-4-15,3-11 23 0,3-10 4 16,5-11-9-16,5-1 5 0,6-4-6 15,5 0 5-15,7-5 14 0,5-5 9 0,7-3 21 0,23-4 3 16,27-8 17-16,23-7-2 0,24-9 4 16,4-22 12-16,-1-18-5 0,-10-17 28 0,-9-10-9 15,-9-12 5-15,13-25 14 0,8-23-19 0,-1-18 8 16,-10-3-4-16,-32 11-9 0,-24 11 15 16,-16 4-1-16,-9-5-1 0,-9-5-6 0,-7-1-4 15,-13-1 0-15,-11-2-10 0,-11 0 10 0,-12 5-1 16,-11 2-2-16,-14 6 3 0,-13 10-14 0,-10 11-8 15,-11 10-20-15,-9 16-30 0,-10 17-47 0,-11 16-119 16,18 19-241-16,22 15-742 0</inkml:trace>
  <inkml:trace contextRef="#ctx0" brushRef="#br0" timeOffset="223521.4138">7647 3155 0 0,'0'0'0'16,"0"0"0"-16,0 0 0 0,0 0 0 0,0 0 0 15,0 0 0-15,0 0 0 0,0 0 0 16,0 0 50-16,0 0 155 0,0 0-21 0,0 0-22 15,-45-16-30-15,45 16-42 0,0 0-34 0,0 0-26 16,0 0-18-16,0 0-13 0,0 0-8 0,0 0-1 16,0-1-2-16,1 1 6 0,-1 0 6 15,1-1 2-15,2 1 50 0,2-3 19 0,0 0 10 16,3-2 5-16,2 0-44 0,0 1-19 0,3-1-7 16,-2 2-7-16,1-1 2 0,1-1 3 0,1 1 2 15,2-1 8-15,4-1-1 0,0-2-1 0,1 0-5 16,0 0-5-16,1-1-4 0,3 2-2 15,3-1-2-15,-2 1 2 0,2-3 2 0,1 2 7 16,2-4 1-16,-1 1 7 16,2-3-3-16,1 3-3 0,3-4 3 0,0 1-2 0,2 0 4 15,-3-2 1-15,3 1-3 0,-3 0-4 16,-2 0-6-16,1 3-3 0,-2-1-2 0,1 1 3 16,-1-1 4-16,-1 1 3 0,2-3 4 0,-2 3-2 15,0-2 0-15,0 2-2 0,1 2-4 0,-1-2 3 16,2-1-4-16,1 2 1 0,-2 0 1 0,1-1-5 15,1 0 4-15,0 1-3 0,0-2 0 0,0 1 5 16,0-2 0-16,-2 1 3 0,5-3-1 16,-1-1 0-16,2 0 1 0,-2 0-3 0,-1 0-4 15,3 2 1-15,-6 0 0 0,1-1 1 0,1 1 3 16,-1-2-2-16,-1-1 0 0,0 3 2 16,-2 1 0-16,0-1-3 0,-2 1 2 0,-5 1-4 15,-1 1 1-15,-1 0 1 0,-1 1-3 16,-2 5 2-16,-3-1-1 0,-1 0 2 0,-3 0 2 15,-1 0 2-15,-1 2 2 0,-2-1-1 0,-1 1-2 16,-2 3 1-16,0-1 1 0,-3 2 1 0,0 1 3 16,-1 0 1-16,0 0-1 0,0 0-3 15,0 0-2-15,0-1-3 0,0 1-2 0,0 0-1 0,0 0-3 16,0 0 0-16,0 0-3 0,0 0 0 16,0 0 2-16,0 0-3 0,0 0-2 0,0 0 2 0,0 0-3 15,0 0 2-15,0 0 2 0,0 0-3 16,0 0 0-16,0 0-2 0,0 0-1 15,0 0-2-15,0 0-3 0,0 0-2 0,0 0-6 16,0 0-1-16,0 0-5 0,0 0 2 0,0 0-2 0,1 0 2 16,0 0 1-16,4 0 6 0,-2 0 3 0,6 1-12 15,1-1-34-15,-1 0-80 16,-2 3-79-16,0 2-95 0,0 3-110 0,-5-2-236 16,-2 0 219-16</inkml:trace>
  <inkml:trace contextRef="#ctx0" brushRef="#br0" timeOffset="224306.0129">7688 3202 0 0,'0'0'0'0,"0"0"0"0,0 0 0 0,0 0 0 0,0 0 0 16,0 0 0-16,0 0 0 0,0 0 0 15,0 0 0-15,0 0 0 0,0 0 0 16,0 0 0-16,0 0 0 0,0 0 0 0,-15-17 0 0,15 16 110 16,0 1 173-16,0 0-25 0,0 0-21 15,0 0-20-15,0 0-29 0,0 0-30 0,0 0-28 0,0 0-21 16,0 0-12-16,0-2-11 0,0 2-4 15,1 0-11-15,-1-1-11 0,1 1-6 0,0-1-9 16,-1-2-1-16,3-3-33 0,1-3-9 16,-2-7-9-16,6-5-13 0,-2-4 22 0,3-2-1 15,2-1-1-15,0-1 4 0,0-4 0 0,-1 0 1 16,1 0 3-16,2 0-3 0,-3 2-1 0,2-1-1 16,4 0 3-16,-2-2-4 0,5-1 2 15,1-1 3-15,0-2-8 0,2-1 8 0,3-1 0 0,0-2-3 16,-1-1 6-16,2 0-6 0,1 3 2 15,-1-1 3-15,2 3-5 0,-1 3 4 0,0-1-1 16,0 0-1-16,-1 3 1 0,0-2-2 0,-3 2 5 16,2 3-3-16,-3 3 3 0,0 0-3 15,-2 2-6-15,-1 3 1 0,-2 1-3 0,-2 3 6 0,1-1 0 16,-2 1-4-16,1 1 3 0,-1 0-4 16,0 3-1-16,0-2 5 0,0 1-5 0,-1-2 1 15,2 0-1-15,-2 3-2 0,1-1 1 0,2 0-2 16,-4 1 4-16,5 0-1 0,-5 2-2 15,3-1 0-15,-3 2 1 0,1 2 0 0,-4 0-1 16,-3 2 4-16,-1 5-3 0,-4-2 1 16,0 3 6-16,0 0-3 0,-1 1 0 0,0 0 0 15,0 0-9-15,0 0-5 0,0-2-15 0,0-1-16 16,2-3-193-16,3-3-47 0,-1-5-65 0,3-3-75 16,3 1 97-16,0-3-13 0,-1 1 12 15,-2 4 307-15,-1-1 20 0,-2 5 0 0,1 3 0 16</inkml:trace>
  <inkml:trace contextRef="#ctx0" brushRef="#br0" timeOffset="224873.9979">8870 985 0 0,'0'0'0'0,"0"0"0"0,0 0 0 0,0 0 162 0,0 0 96 16,0 0-3-16,0 0-35 0,0 0-51 0,0 0-35 16,-16-115-44-16,16 105-13 0,0 2-17 0,0 0-19 15,0-1-11-15,3 1-21 0,1 1-11 0,-3 2-7 16,2 0-12-16,2 0-9 0,-1 0 7 0,5-1 6 15,-1-1 12-15,3-2 15 0,2-3-7 16,5-2-3-16,1 1-2 0,-2-2-10 0,3 3-3 16,0-2-2-16,-3 4-8 0,1 2 4 15,-6 2-3 1,3 3-11-16,-3 1 3 0,-2 0-10 0,-1 2 0 0,0 0 8 16,-1 5-6-16,-1 1 5 0,0 2 2 0,-3 1 3 0,0 3 29 15,-1 1 8-15,-3 4 16 0,0 1 7 0,-2 1-7 0,-4 3-1 16,-4 0-2-16,0 2 1 0,-1-1-8 15,-1-1 3-15,2-2-6 0,-1-3-6 16,4-3-3-16,0-3-12 0,4 0-4 0,3-3-3 0,0-3 2 16,1 2 12-16,7-4 0 0,2 1 7 0,1 0 6 15,3-3-5-15,3 3 1 0,4-3 5 16,2-1-4-16,3 2-3 0,0-2-1 16,2 1-5-16,3-1 1 0,-1 1 6 0,0 1 2 0,0 3-7 15,-1 0 0-15,-3 1-11 0,-2 3-10 16,-5 0 0-16,-4 2-12 0,-2 3 15 0,-4 1 5 15,-3 3 12-15,-5 2 17 0,-1 2-5 0,-3 3 16 0,-11 8 6 16,-5 7-4-16,-6 3-2 16,-5 3-25-16,1-8-35 0,4-8-37 0,-1-5-48 0,5-6-55 15,1-4-62-15,5-2-134 0,2-5 223 16,7-3 147-16</inkml:trace>
  <inkml:trace contextRef="#ctx0" brushRef="#br0" timeOffset="225211.9335">9749 592 611 0,'0'0'17'16,"0"0"-115"-16,0 0-105 0,0 0-71 0,0 0 221 15,0 0 53-15,0 0 0 0,0 0 0 16,0 0 0-16,0 0 0 0,0 0 0 0,30 132 42 0,-22-93 39 16,2 3 1-16,-1 6-5 0,0 1 5 15,-2 3-3-15,3 1-10 0,-1-1-4 0,2-3-18 16,-1 7-12-16,3 2-21 15,-5-4-28-15,-1-7-63 0,-6-13-87 16,-1-13-100-16,-4-4 110 0,-3-5 154 0,4-7 0 0</inkml:trace>
  <inkml:trace contextRef="#ctx0" brushRef="#br0" timeOffset="225431.3519">9403 344 1570 0,'0'0'5'0,"0"0"2"0,0 0 5 0,0 0-53 16,0 0-130-16,0 0-97 0,0 0-11 0,0 0 61 15,0 0 129-15,0 0 77 0,0 0-43 16,0 0-130-16,0 0-91 0,-55 0 276 0,49 9 0 0</inkml:trace>
  <inkml:trace contextRef="#ctx0" brushRef="#br0" timeOffset="225983.1155">10379 756 387 0,'0'0'167'0,"0"0"-117"15,0 0 13-15,0 0-18 0,0 0-49 0,0 0-66 16,0 0-64-16,0 0-44 0,0 0-12 15,0 0 54-15,0 0 136 0,0 0 0 16,0 0 0-16,0 0 0 0,-12-10 0 0,12 10 0 0,-1 0 0 16,1-2 0-16,-2 0 0 0,-4-2 0 15,1-1 0-15,-2-2 0 0,-3-1 0 0,4 2 0 16,0-1 0-16,-3-3 0 0,2 4 0 16,-6-5 0-16,1-1 0 0,-2-2 0 0,-1 2 0 0,-2-4 0 15,1 0 0-15,-5-3 0 16,-6-5 0-16,4 3 0 0,-7-4 0 0,1 2 0 15,-1 0 0-15,-2 0 0 0,-2 0 0 16,-3 1 0-16,-2 2 0 0,-2 1 0 0,-2 4 0 0,-3 1 0 0,-2 4 82 16,1 3 126-16,-4 3 41 15,0 3-9-15,-5 2-15 0,3 9-114 0,-1 6-85 16,-15 14-19-16,-13 15-30 0,-4 19 1 0,-10 17 15 16,13 12 3-16,8 15 36 0,5 35 7 0,8 25-11 0,11 16-1 15,15-1-1-15,18-25-3 0,18-25 7 0,8-20 3 16,13-10-12-16,12-9-17 0,10-14-15 15,9-11-27-15,9-11-27 0,6-13-13 0,5-11-11 16,8-11 2-16,6-10 17 16,7-12 15-16,3-8 24 0,9-16 21 0,6-13 15 0,4-12 7 0,-1-13 3 15,-2-9-11-15,-1-9 3 0,-7-9 14 16,-4-5 4-16,-9-9 17 0,-16 6 71 0,-14 6-31 16,-12 5 1-16,-10 3-13 0,2-10-70 0,-11 7 27 15,-1 1-4-15,-11 10 63 0,-4 7 37 16,-4-3 40-16,-3-5 26 0,-4 0-36 15,-3-3-35-15,-1 4-80 0,-11 2-74 0,-8 5-52 0,-8 5-37 16,-7 8-14-16,-11 8-27 0,6 13-374 16,15 17-586-16</inkml:trace>
  <inkml:trace contextRef="#ctx0" brushRef="#br0" timeOffset="229191.716">20889 3889 0 0,'0'0'0'0,"0"0"0"0,0 0 0 16,0 0 0-16,0 0 0 0,0 0 0 15,0 0 0-15,0 0 0 0,0 0 0 0,0 0 0 16,0 0 0-16,0 0 0 0,0-2 0 16,0 2 0-16,0 0 0 0,0 0 51 0,0 0 42 0,0 1-3 15,0-1 1-15,0 1-25 0,0-1-11 16,0 1-19-16,0-1-37 0,0 0-15 0,0 1-17 16,-2-1-6-16,2 0 2 0,-1 1 5 0,-2 3 58 15,-1 5 50-15,-5 4 52 0,-5 6 32 0,-2 5-25 16,-5 4-37-1,-5 3-32-15,0 4-16 0,-4 1-15 0,-1 2-1 16,-5 2-5-16,4 2 1 0,-6 6 4 0,3 0 8 0,-2 2 0 16,-4 6-7-16,2 1 1 0,3 4-11 0,-3 6 2 15,-2 1 4-15,-1 2-6 0,-2 4 2 0,0 1 2 16,-2 3-5-16,-2 2 1 0,-2 5-7 0,-1 2-6 0,-2 3-2 16,-3 2 0-16,2 4 4 0,-3 4 5 15,-4 4 2-15,0 2-1 0,-2 4-2 0,-6 5-4 16,4 2 2-16,-7 2 2 0,-4 1 1 15,2-1 10-15,-4 1 7 0,4 0 12 0,0-2 2 16,-1 0 1-16,4-1 12 0,-2-2-1 16,-1 1 2-16,-3 2-8 0,-1-1-19 0,-1 2-11 15,-1-2-2-15,0 0-4 0,5 1-1 0,-3-2-1 16,4 0-4-16,-2 0-2 0,3-4-2 0,-1 1-2 16,0-4 1-16,1 0 2 0,2 1-6 0,2-2 6 15,1 3-1-15,0-3-1 0,-1 0 6 16,4-1-4-16,-5-1 3 0,3-1 1 0,0-2-1 0,-2-1-1 15,3-2 2-15,0-2 1 16,-1-1 1-16,2 3 0 0,4-4 5 0,-1 1-1 0,1 1 3 16,0-2 3-16,1-1-7 0,0 1 3 0,-1-3-2 15,4-4-5-15,1 0 3 0,-2-4-8 16,7 1 2-16,1-2 1 0,1-3-3 0,1 1 1 16,0-1-5-16,-1-2-1 0,5-1-1 0,-2-1 2 15,2-2 0-15,0-3-3 0,-2 0 2 16,4-4-3-16,1-2 2 0,0-3 3 0,3-2-3 15,1-1 1-15,1 0-2 0,1-3-1 0,3 2 0 16,-1-5 0-16,2 0 2 0,4-1-1 0,-1-2 2 16,2-3-2-16,3-2-3 0,-1-2 2 15,2-3-4-15,3-2 1 0,3-3 2 0,-1-2-2 16,4-5 3-16,0-2-2 0,2-3-2 0,4-3 0 16,0-4-5-16,4-5-3 0,0-1-10 0,1-4-18 15,2-2-15-15,0-1-26 0,0-4-27 0,3 0-39 16,4 0-42-16,4-10-48 0,5-8-142 0,-1 2-343 15,-3 1-329-15</inkml:trace>
  <inkml:trace contextRef="#ctx0" brushRef="#br0" timeOffset="230329.3244">20890 4002 105 0,'0'0'269'0,"0"0"-224"0,0 0 27 15,0 0 42-15,0 0 25 0,0 0 13 0,0 0-28 16,0 0-33-16,0 0-31 0,0 0-23 0,0 0-27 16,0 0-35-16,0 0-35 0,0 0-20 15,-99-88 5-15,98 93 13 0,1 1 30 0,-1 3 20 16,1 0 1-16,0 3 9 0,0 1 7 16,1 1 10-16,2 4 0 0,3 1 1 0,-1 1 1 15,3 1 0-15,1 1 9 0,2 3 0 0,0 0 4 16,4 2 2-1,0 3 1-15,1 3-3 0,3 1-2 16,1 4-9-16,4 2 3 16,0 1 3-16,6 3-1 0,0 3 6 0,4 3-6 0,0 0-2 0,4 3 1 0,-1 1-3 15,5 3-1-15,3 2-2 0,-1 1-3 0,4 1-3 0,1 3 3 0,2 1 0 16,-2 3-1-16,5 3 7 0,-1 3-4 16,1 1-1-16,-2 3 4 0,3 2-5 0,0-1 2 15,0 0 3-15,2 1 0 0,0 1 2 0,0 3 6 16,3-2 5-16,-1 3 4 0,0 2 9 0,0-3 2 15,-3 0 7-15,0 0 6 16,-1 0-3-16,-2-1 3 0,2 1-3 0,0 2-3 0,-1-1 14 16,2 2 3-16,0-2-2 0,1-1-3 0,0-2-15 15,2 3-6-15,-1 0-1 0,0-1-4 16,-1 3-1-16,0 2-1 0,2-2-6 0,-5 2-5 16,4 0-8-16,-6 1-9 0,4-1 5 0,0 4-1 15,3 1 5-15,-2-2 2 0,1 2-7 0,2 0-3 16,-4-4-1-16,0 1-2 0,2-2 0 0,-4-4 0 15,2 0 0-15,-1-1-2 0,-2-2-2 0,5-2-1 16,-1-1-1-16,0-3-2 0,3-1 3 16,-1-3 4-16,-1-2 0 0,-3 1 4 0,4-2-4 0,-5 0-5 15,1-2-2-15,-5-3 0 16,1-2 4-16,-2-5-1 0,-2-2 0 0,-1-3 1 16,-2-4-3-16,-1-1 3 0,-4-3-1 0,-2-1 0 0,-1-1 1 15,0-4-2-15,-3-1 1 0,-1-4-1 16,-1-1 0-16,-2-2 3 0,-3-1-1 15,0-1 1-15,1-2-1 0,-3-3-2 0,-3 0-2 16,3-2 0-16,0-1 2 0,-3-3 1 0,-1-2 1 0,0-1 0 16,-1-1-3-16,-3-1-1 0,2-1-3 15,-2 0 3-15,-1 2 0 0,1-4 1 0,-2 0 1 16,-2 0-4-16,0 0 1 0,1 1 0 0,-3-1-2 16,0-1 3-16,-4-2-2 0,2 3-3 0,-2-2-5 15,-3-1-6-15,0 1-13 0,-1 2-21 16,1-1-34-16,-3 2-72 0,0 2-104 0,-8 5-179 15,1-5-492-15,3-2-107 0</inkml:trace>
  <inkml:trace contextRef="#ctx0" brushRef="#br0" timeOffset="231274.0508">15885 12810 0 0,'0'0'0'16,"0"0"0"-16,0 0 0 0,0 0 0 16,0 0 0-16,0 0 0 0,0 0 0 0,0 0 0 15,0 0 0-15,0 0 0 0,0 0 0 0,0 0 0 16,1 12 0-16,8-5 0 0,1 0 0 0,0-1 0 16,0 2 0-16,3-3 0 0,4-1 0 0,-1-1 0 15,1-1 0-15,6-2 0 0,0 0 0 16,3 0 0-16,3-7 0 0,5 0 0 0,2-4 0 15,4-3 29-15,4-2 75 0,6-2-11 16,7-1-8-16,2-2-5 0,7-3-5 0,6-2-7 16,5-3-8-16,5-3-2 0,1-4-3 0,9-1 5 15,9-3 11-15,1-2 5 0,9-2 10 0,3-1-3 16,6-1-3-16,2-2-2 0,6-1 0 0,4 0 1 16,3-1-3-16,-2-3-1 0,7 1-6 15,0-3-4-15,0 4-5 0,6-1-5 0,-2 0-1 16,0 0 0-16,0 2 0 0,3 2-4 0,-1-2-4 15,4 3-9-15,-3-1 3 0,3 2 2 0,-1-2-6 16,2-1 4-16,-1 1-8 0,0-1-4 16,2 3 2-16,-1 0-4 0,-1 3 2 0,-6 3-4 15,0 3-7-15,-3 0 3 0,-5 3-3 0,1 2 1 16,-5-2 6-16,0 4-4 0,-2-2-1 0,1 1-2 16,-1 1-1-16,1 1 0 0,-5 0 2 0,-2 1-3 15,-4 0-4-15,-3 2-2 0,-5 1-2 16,-5-1-1-16,-5 3 4 0,-4 1-3 0,-5 0-3 15,-4-1-2-15,-2 2-1 0,-2 1 2 0,-3-1 6 16,-1 1 2-16,-1-2-1 0,-4 0 0 16,0 2-3-16,-3 0-3 0,-3 1-1 0,2 1 1 0,-1-1 0 15,0 1 6-15,0 0 1 0,-2 0-4 16,-5 1-1-16,-2 1-4 0,-4 2 2 0,-5-1 1 16,-4 1-1-16,-7 0 3 0,-3 2-7 15,-7-1 1-15,-2 3 4 0,-1-2 0 0,-4 2 5 16,2 1-1-16,-6 0-6 0,-1 0-1 0,1 1-5 15,-2 2 3-15,-1 0 4 0,-4 0-1 0,3 0 6 16,-4 2-8-16,-2 0-1 0,-3 1-3 0,-2 2 0 16,-2 0 3-16,-3 1 0 0,0 0 0 0,-1 0-2 15,0 0-4-15,0 0-8 0,-1 0-26 16,-5 0-36-16,-5 0-57 0,-6 2-101 0,-12 5-175 16,2-2-399-16,7 1-327 0</inkml:trace>
  <inkml:trace contextRef="#ctx0" brushRef="#br0" timeOffset="232097.6875">17505 10561 0 0,'0'0'0'0,"0"0"0"0,0 0 41 15,0 0 141-15,0 0-20 0,0 0-53 0,0 0-87 16,0 0-51-16,0 0-28 16,0 0-8-16,0 0 27 0,0 0 22 0,0 0 31 0,-10-27 28 15,20 22 5-15,0 0 11 0,0-2 13 0,4-2 11 16,-1 1 4-16,6-3 3 0,0-2-4 0,4-1-4 15,6-4 4-15,2-2-3 0,6-5 0 16,7-5-3-16,6 0-7 16,8-4 0-16,6-3 0 0,6-3 0 0,6-1 3 15,11-3-4-15,5-2-4 0,9 0-6 0,9-4-7 0,5-1-1 16,9-2-5-16,7-4-2 0,2 2-6 0,7-1-3 16,3-1-3-16,5 4-4 0,0-1 1 15,5 1-3-15,5 1-1 0,-3-1-3 0,7 2-1 16,-1 0 3-16,3-2 2 0,-1 0 5 0,0-2 3 15,0 0-4-15,-1-1-2 0,-6 2-3 0,-1 0-1 16,-3 1 0-16,-5 1 2 0,-4 1-3 0,-5 1-4 16,-6 3-5-16,-6 2-3 0,-4 3-1 15,-8 1-3-15,-4 1 1 0,-8 2-2 0,-5 1-1 0,-9 1-3 16,-5 5-1-16,-10 2 0 16,-8 5-1-16,-12 3 7 0,-6 2-4 0,-13 3-1 0,-7 2-1 15,-9 5-4-15,-7 3 11 16,-6 2 5-16,-5 1-7 15,0 1-28-15,-6-2-54 0,-6 1-58 0,-10 1-62 0,-7 0-57 0,-13 2-74 0,-10 3-82 16,-9 3-103-16,-10 3-151 16,14-1 350-16,16-5 310 0</inkml:trace>
  <inkml:trace contextRef="#ctx0" brushRef="#br0" timeOffset="232627.2595">18283 8612 850 0,'0'0'105'0,"0"0"-19"0,0 0 58 0,-118-43 34 0,101 35 16 0,6 4-5 16,4 1-43-16,5 1-41 0,1 1-62 0,1 1-78 16,3-1-36-16,6-2 4 0,5 1 37 15,8-4 51-15,7-2 15 0,9-3 6 0,11-5-1 0,6-3 0 16,12-3 1-16,6-6 2 0,8-3-2 16,9-5-3-16,2-2-6 0,8-4-7 15,5-3 0-15,4-1 0 0,7-2-2 0,5-4 4 16,8 1-3-16,1-3-1 0,5 0-2 0,-1-1-2 15,8 1 2-15,0 0 0 0,1 1 1 0,4-1 1 16,-7 1-3-16,2 0 1 0,-4 4 0 0,-2 0-3 16,-6 3-1-16,-3 3 1 0,-4 2-2 15,-6 3-3-15,-5 1 1 0,-3 4-4 0,-9 2-1 0,-3 2 1 16,-6 1-5-16,-2 3-1 0,-5 2-3 16,-4 1 0-16,-7 4 2 0,-5 0-1 15,-7 1 0-15,-7 4-2 0,-6 0-1 0,-8 3 0 0,-8 2-4 16,-3 1-1-16,-9 2 1 0,-4 3-4 0,-6 1 0 15,-5 1-7-15,-3 0-12 0,-2 0-22 16,-1 0-33-16,-9 2-15 0,-6 6-26 0,-12 4-37 0,-10 3-34 16,-13 5-79-16,-14 3-90 0,-8 0-116 15,-10 2-143-15,19-8 380 0,19-5 242 0</inkml:trace>
  <inkml:trace contextRef="#ctx0" brushRef="#br0" timeOffset="233081.4053">19196 7140 670 0,'0'0'32'16,"0"0"4"-16,0 0 31 0,0 0 27 0,0 0 41 0,0 0 31 16,0 0-10-16,0 0-39 0,0 0-56 0,0 0-77 15,0 0-61-15,0 0 18 0,0 0 20 0,0 0 38 16,-51-55 47-16,82 49-1 0,8 1-3 0,5-6-1 16,8-1-6-16,7-3-3 0,4-1-2 0,6-3-2 15,9-5 1-15,4-6 0 0,4-3 3 16,14-3 1-16,2-3 0 15,8-2 2-15,3-1-7 0,4-3-5 16,-1 2-2-16,2-1 3 0,1-1 4 16,0 2 2-16,1 3 1 0,-3 1-5 0,-3 3-3 15,-5 3-4-15,-2 3-2 0,-6 1-3 0,-4 3-2 16,-7 1-2-16,-4 1-1 0,-10 2-1 0,-3 2-4 0,-7 0-1 0,-7 5 0 16,-8 1-2-16,-5 1 2 0,-6 5-4 0,-8 2-3 15,-5 1-4-15,-6 5-8 0,-5 0-19 0,-5 0-45 0,-5 0-93 16,-6 5-52-16,0 2-36 15,-13 2-138-15,2-2-206 0,2-1 243 0</inkml:trace>
  <inkml:trace contextRef="#ctx0" brushRef="#br0" timeOffset="233447.255">19818 6249 712 0,'0'0'117'16,"0"0"-59"-16,0 0 18 0,0 0 38 16,0 0 14-16,0 0 0 0,0 0-28 0,0 0-50 15,0 0-41-15,-54-120-26 0,64 113-11 0,8-2 4 16,6-1 19-16,7-5 8 0,6-2 8 15,7 0 1-15,7-3 6 0,6-3 3 0,7 2 1 0,2-3-1 16,8-3-3-16,4-1-1 0,6-1 0 16,1-5-1-16,8 1 1 0,7-1-3 15,0 0-3-15,1 0-2 0,1-1-2 0,-1-1-1 0,0 1 1 16,-3 1 0-16,-1 0 1 0,-2 0 1 16,-6 2 0-16,-4 1-4 0,-7 5-2 0,-11 2-3 15,-6 4-8-15,-9 2-1 0,-7 1-12 16,-7 3-13-16,-5 1-20 0,-10 1-43 0,-4 4-61 0,-8 2-76 15,-5 3-97-15,-4 0-256 0,-2 3 414 0</inkml:trace>
  <inkml:trace contextRef="#ctx0" brushRef="#br0" timeOffset="233955.3562">20160 5577 0 0,'0'0'0'0,"0"0"0"0,0 0 0 0,0 0 0 16,0 0 0-16,0 0 30 0,0 0 203 0,0 0 2 15,0 0-27-15,0 0-39 0,0 0-53 16,0 0-54-16,0 0-39 0,-4-30-17 0,17 18-5 15,7-2 5-15,4-7 12 0,7-1 4 16,8-3 3-16,2 0 2 0,4 0-2 0,4-1-1 0,8-2 2 16,5-1 0-16,7-2 2 0,6 0 0 15,5-3-4-15,5 3-2 16,2 1-1-16,2 1-4 0,-1-2-1 0,1 3 1 0,1 1-4 16,-2 3-1-16,-3 2-2 15,-4 1-1-15,-9 6 1 0,-7-1-1 0,-5 3 1 16,-9 3-1-16,-6 3-4 0,-8 1-5 0,-5 3-11 0,-7 2-24 0,-5 2-86 15,-7-1-154-15,-2 3-213 0,-5 1-124 0,-3-1 612 0</inkml:trace>
  <inkml:trace contextRef="#ctx0" brushRef="#br0" timeOffset="234927.8431">21139 6600 0 0,'0'0'0'0,"0"0"0"0,0 0 0 0,0 0 235 16,0 0 19-16,0 0-63 0,0 0-55 15,0 0-53-15,0 0-37 0,0 0-21 0,0 0-16 16,0 0-13-16,0 0-12 0,0 0-8 0,-15-9-8 15,14 11-8-15,1-1-8 0,-2 0-12 16,1 3 18-16,-2 3 51 0,-1 3 50 0,-7 4 53 16,-4 4 12-16,-5 2-17 0,-2 4-21 15,-6 2-20-15,-3 0-7 0,-5 1-8 16,-4 1 1-16,-5-2-5 0,-6 3 0 16,-3-1 1-16,-5 3 4 0,-4 0 2 15,-5 3-1-15,-3 0-5 0,-2 0-3 0,-7 3-4 16,-3-2-2-16,-7 3 2 0,-2 2-4 0,-3 0-2 0,-3 2 0 0,-1 2-6 15,2-1 3-15,-5 3-3 16,0 0-4-16,-5 1 3 0,4 5-9 0,-3-2-1 0,-1 2 0 16,3-1-3-16,-3 3 1 0,3-4 1 0,0 1-1 15,-5-1-5-15,6 3 3 0,-1-2-3 16,2 1 1-16,1 2 3 0,-5-3-2 0,4-1 0 16,-1 3-3-16,0-1-1 0,2-1 0 0,0-1 0 0,1-3 0 0,4-1 3 15,-1-1-2-15,3-3-1 16,2 0 0-16,3-1-4 0,6-1 5 0,2-3 1 0,5 0 1 15,2-3 1-15,5-2-5 0,2 2-4 16,2-5 1-16,1-1-4 0,8-3 4 16,1-1-1-16,4-3 3 0,7-3 3 15,2-1-4-15,4-2 0 0,5-3-3 0,3 1 1 0,2-5 3 16,7 0 0-16,1-2-2 0,5-1-5 0,2-2-6 16,5-1-14-16,3-2-24 0,0 0-27 0,4 0-43 15,-1 0-57-15,2-4-82 0,0-1-180 0,0 1-325 16,0 0-2-16</inkml:trace>
  <inkml:trace contextRef="#ctx0" brushRef="#br0" timeOffset="235456.7387">15783 7980 782 0,'0'0'36'0,"0"0"12"0,0 0 38 0,0 0 15 0,0 0-6 16,0 0-22-16,-122-69-34 0,102 69-23 15,-1 4-8-15,-2 7-9 0,0 5-11 0,-1 2 1 16,0 8 4-16,0 7 0 0,0 5 3 0,-2 6-2 15,0 4-3-15,-1 6 2 0,1 2-2 16,4 2 4-16,1-3 2 0,3-3 2 16,6-5 2-16,3-5-2 0,3-8 2 0,3-4-3 15,2-4 2-15,2-5 1 16,-1-5 0-16,3-3 2 0,2-3 3 0,0-3 5 16,1-5 13-16,0-2 17 0,2 0 24 0,3-3 25 15,-1-8 13-15,6-7-3 0,1-5-22 0,6-9-26 16,0-6-20-16,5-6-14 0,-3-6-4 15,2-2-5-15,-2 0-4 0,0 2 3 0,-5 2-1 16,-3 6 6-16,0 7 4 0,-7 7 6 0,-3 9 11 0,-3 8-3 0,0 5-29 0,-4 5-60 16,1 1-55-16,1 6-14 0,1 6 17 15,-2 9 55-15,1 8 45 0,0 8 18 16,-1 7 6-16,-1 11 1 0,0 6 0 16,-4 7-4-1,0 3 4-15,-3 3 5 0,3 2 7 0,-1-1 11 0,0-2 4 16,4-4-5-16,0-6-10 0,1-5-22 15,1-8-25-15,0-4-24 0,3-6-34 0,-2-6-37 0,4-5-67 0,-5-7-122 0,3-4-206 16,-1-7-27-16,0-5 537 0</inkml:trace>
  <inkml:trace contextRef="#ctx0" brushRef="#br0" timeOffset="235770.398">16225 7798 1841 0,'0'0'-72'0,"0"0"-111"0,0 0-40 16,0 0 20-16,0 0 128 0,0 0 75 15,0 0 17-15,0 0 2 0,28 145-1 0,-21-98-2 16,-2 5 7-16,0 1 1 0,4 3-1 16,-3 1-3-16,0-1-6 0,2 0-3 0,0-2-2 15,-3-2 1-15,-1 0-2 0,-2-1 2 16,0 0-1-16,-1 0-3 0,-1-2 3 0,-1 2-2 0,-2-2 6 15,-1-2 0-15,3-2 0 0,-1-4-1 0,0-5 0 16,4-3 0-16,-2-2 2 0,0-5 3 16,2-3-1-16,0-2 5 0,2-3 3 15,0-3 3-15,0-2-4 0,0-4-10 16,-1-1-35-16,2-3-67 0,-2-3-103 0,-2-2-106 0,0 0-109 16,-1-4-153-16,1 0 560 0</inkml:trace>
  <inkml:trace contextRef="#ctx0" brushRef="#br0" timeOffset="236195.2637">16030 8070 837 0,'0'0'111'0,"0"0"32"15,0 0 50-15,0 0 23 0,0 0 1 0,0 0-58 16,0 0-53-16,0 0-23 0,0 0-26 16,0 0-26-16,0 0-27 0,0 0-23 0,0 0-1 15,-24-124 0-15,41 106 5 0,7-1 4 0,1 0 1 16,5-1 5-16,3-1 0 0,2-1 1 16,3-2 1-16,1 1-2 0,1 1-3 0,0 0-18 0,1 6-33 15,-5 0-57-15,-1 7-99 0,-5 2-100 16,-4 5-96-16,-6 2-124 0,-2 5 180 0,-10 0 355 15</inkml:trace>
  <inkml:trace contextRef="#ctx0" brushRef="#br0" timeOffset="236433.4102">15912 8858 1461 0,'0'0'82'0,"0"0"-29"0,0 0-20 0,0 0-21 16,0 0-20-16,0 0-16 15,8-118-7-15,16 88 1 0,7-4 4 0,5-2 9 0,5-3 4 16,7 2 3-16,7-6 3 0,5-1-2 0,4 0-13 16,-1 0-38-16,6 0-73 0,-5 0-95 15,1 2-153-15,-18 14-153 0,-17 8 426 16</inkml:trace>
  <inkml:trace contextRef="#ctx0" brushRef="#br0" timeOffset="236671.7435">17297 7181 1375 0,'0'0'43'0,"0"0"-49"0,0 0-89 0,0 0-4 15,0 0-2-15,0 0 45 0,0 0 95 0,-51 122 2 16,38-67 7-16,-4 11-2 0,-1 5-8 0,2 12-5 15,-3 9-3-15,-1 10 2 0,-4 7 5 0,-1 10 2 16,1 5 1-16,0 2-2 0,1 1-6 16,1-3 3-16,3-6 3 0,-1-11 3 0,1-9 4 15,6-12-9-15,-2-13-3 0,3-9-6 16,4-11-4-16,-2-9-3 0,1-10-5 0,3-7-3 0,-3-8-2 16,-1-6-6-16,1-4-19 0,-1-5-50 15,-2-4-95-15,1 0-143 0,-1-12-256 16,2 0-204-16,2 3 735 0</inkml:trace>
  <inkml:trace contextRef="#ctx0" brushRef="#br0" timeOffset="236818.9965">16678 7659 1927 0,'0'0'36'16,"0"0"26"-16,-52-123 33 0,40 94 7 0,3 12-13 0,1 8-42 15,6 5-79-15,2 4-101 0,0 0-7 16,1 8 10-16,3 6 37 0,2 7 61 0,4 5-87 15,0 10-161-15,-1-8-320 0,-3-7-199 0</inkml:trace>
  <inkml:trace contextRef="#ctx0" brushRef="#br0" timeOffset="237093.3743">17429 8445 2845 0,'0'0'6'0,"0"0"-3"0,0 0 0 0,0 0-4 16,0 0-13-16,0 0-42 0,0 0-85 0,0 0-46 15,0 0-36-15,0 0-43 0,0 0-80 0,0 0-280 16,0 0-371-16</inkml:trace>
  <inkml:trace contextRef="#ctx0" brushRef="#br0" timeOffset="239015.7089">15436 10390 0 0,'0'0'0'16,"0"0"0"-16,0 0 0 0,0 0 0 0,0 0 372 15,0 0-30-15,0 0-60 0,0 0-65 0,-28-116-92 0,28 116-103 16,0 0-135-16,0 0-90 0,0 6 21 15,0 4 52-15,4 5 84 0,-1 6 74 0,-1 6 13 16,1 3 1-16,-1 7-4 0,0 5-4 16,-2 4-6-16,2 2-2 0,-2 1-1 0,1 1-4 15,-1-2-3-15,0-2-1 0,0-3-4 0,1-4 1 16,-1-2-1-16,0-5 2 0,1-3 0 16,2-5-6-16,1-4 2 0,-1-7-2 15,2-3-1-15,-1-6 8 0,-2 0 9 16,1-4 12-16,1 0 16 15,-2 0 23-15,4-5 17 0,4-5 8 16,2-6-8-16,3-8-22 0,6-5-27 0,4-7-17 0,2-2-11 0,0-4-6 0,3-2-5 0,1 0-4 0,-1-2-3 16,-1 2-4-16,-4 1 1 15,1 3 0-15,-5 5-1 0,0 5 1 0,-2 3-3 0,-3 6-3 0,-2 4-1 16,-2 6-7-16,-3 3-8 16,-1 3-11-16,-4 3-18 0,0 2-15 0,0 0-16 15,-3 0-13-15,1 1-2 0,0 4 5 0,0 1 17 0,0 0 17 16,-1 0 20-16,-1 0 14 0,0 1 10 15,1-2 8-15,0 0 4 0,0 0 5 16,1-2 0-16,-1-1-1 0,2 1 1 0,-3-2-2 16,1 0-3-16,-1 0-3 0,0-1-7 0,0 0-5 0,0 0-4 15,0 0-1-15,0 0 3 0,0 0 5 16,0 0 7-16,0 1 5 0,0-1 2 0,0 0 0 16,0 0 0-16,0 0 2 0,0 0 0 15,0 0 2-15,0 0 1 0,0 0 2 0,0 0 1 16,0 0-2-16,0 0 2 15,0 0-2-15,0 0-2 0,0 0-1 16,0 0-12-16,0 0-20 0,0 0-20 0,0 2-19 16,0-1 14-16,0 2 37 0,0 2 31 0,0 1 29 15,0 0 0-15,0 0-15 0,0 1-10 0,0-1-5 16,0-2-3-16,0 1-2 0,0 0 3 0,0-4-1 16,2 3 4-16,0-3 4 0,-1 2 6 0,0-3 6 15,1 0 10-15,-2 0 19 0,2 0 24 16,-2 0 31-16,0 0 37 0,1 0 31 0,-1 0 14 0,0-1-3 0,0-1-15 15,0-1-53-15,1-2-41 0,0-1-36 16,1-5-34-16,0 1 2 0,0-3-3 16,-1 2 2-16,0-1 3 0,-2 1-2 15,1 1-1-15,0 0-2 0,0 0-3 0,0-2 0 16,-1 1-1-16,-1-1-2 0,-2 0 3 0,2-2-1 0,-1 0 0 16,-1 0 0-16,0-1-2 0,0 1-1 0,0 2-1 0,-1-1 2 15,0 2-2-15,3 0 3 0,-4 1 2 0,2-1-2 16,2 3-1-16,-2 1 0 15,1 0-3-15,2 3 3 0,-1-1-2 0,0 0 0 0,2 0 1 16,0 0-8-16,0 1 3 0,0-1 0 16,0 1-2-16,0 0 4 0,0 1-2 15,0 0-2-15,0 1 1 0,0 2-3 0,0-1 0 16,0 1-7-16,0 0-9 0,0 0-13 0,0 0-10 0,0 0-7 16,0 0 3-16,0 0 10 0,0 0 13 15,0 0 12-15,0 1 6 0,0-1 0 0,0 0 2 0,0 0 2 16,0 0-1-16,0 0 3 0,0 0-3 15,0 0-5-15,0 0-10 0,0 0-16 0,0 2-21 16,0-2 4-16,0 4 14 16,0-1 16-16,4 2 20 15,-2 4-16-15,4 0-68 16,-2 1-132-16,3 3-202 0,-4-4-157 0,0-2 433 0</inkml:trace>
  <inkml:trace contextRef="#ctx0" brushRef="#br0" timeOffset="239520.5676">16190 10047 0 0,'0'0'32'0,"0"0"129"0,0 0 75 0,0 0 41 0,0 0 0 16,0 0-54-16,0 0-69 0,0 0-48 15,0 0-46-15,0 0-42 0,0 0-41 0,0 0-43 0,0 0 8 16,0 0 16-16,-29-69 23 0,33 69 29 0,0 1-9 16,1 3-13-16,-1 2-7 15,0-1-7-15,0 5 1 0,0-1 4 0,-3 4 3 16,3 3 10-16,-1 0 5 0,-2 4 8 0,1 3 3 0,3 1-1 15,-2 0 3-15,3 0-1 16,-1 0 0-16,3-1 1 0,-2-3-3 0,1 1 1 0,3-3-1 16,0-1 4-16,-1-2 3 0,1-1 2 0,-1-3 5 15,-2-1-1-15,3-3 8 0,-4-3 3 16,0-3 9-16,-2-1 17 0,1 0 10 0,-1 0 16 16,0-5 12-16,3-5-4 0,3-5-9 0,0-5-23 15,3-3-18-15,4-6-11 16,2-3-10-16,-5-3 0 0,4-2-2 0,-2 2-4 15,-1-4-3-15,0 3-1 0,0 0-3 0,-2 1-4 0,1 4-2 16,-1 3-3-16,-1 3-7 0,-3 3-5 0,1 5-14 16,1 2-19-16,-2 6-30 0,1 0-66 15,0 4-87-15,-1 2-108 0,-1 2-167 0,-2 1-135 16,1 0 488-16</inkml:trace>
  <inkml:trace contextRef="#ctx0" brushRef="#br0" timeOffset="239914.9952">21270 5074 0 0,'0'0'1'15,"0"0"5"-15,0 0-3 0,0 0-4 16,0 0-8-16,0 0 9 0,18-115 0 16,-9 103 0-16,-2 0 0 0,0 2 0 0,2-1 0 15,0 4 0-15,-1-2 0 0,-4 2 0 0,3 0 0 16,-4 1 0-16,-3 3 0 0</inkml:trace>
  <inkml:trace contextRef="#ctx0" brushRef="#br0" timeOffset="240001.4283">21085 4850 0 0,'0'0'0'0,"0"0"0"0,0 0 0 0,0 0 0 0,0 0 0 0,0 0 0 0</inkml:trace>
  <inkml:trace contextRef="#ctx0" brushRef="#br0" timeOffset="240245.2488">20551 4997 0 0,'0'0'0'0,"0"0"0"15,0 0 0-15,0 0 0 0,0 0 0 0,0 0 51 0,0 0 64 16,0 0-13-16,0 0-2 0,0 0-2 16,0 0-6-16,0 0-11 0,139-133-15 0,-107 111-9 15,4-2-9-15,1 0-8 0,2-3-8 0,0 2-12 16,1 1-5-16,0 1-5 0,2 0-3 15,-2 3 1-15,0 0 0 0,0 1 0 16,-1 2 0-16,-4-2-2 0,3 5-6 16,-2-1-7-16,-3 1-18 0,-1 3-31 0,-3 0-50 15,-3 1-69-15,-1 1-99 0,-3 3-55 0,-7 1 329 0,-4 3 0 16</inkml:trace>
  <inkml:trace contextRef="#ctx0" brushRef="#br0" timeOffset="240676.2835">21825 4017 0 0,'0'0'0'0,"0"0"0"16,0 0 0-16,0 0 0 0,51-130 53 0,-35 107 57 0,4 3-44 16,1 0-22-16,8 1-17 0,0 3-11 0,3 1-5 15,1 2-7-15,1 4-10 0,-2 3-17 0,-4 4-18 16,-3 2-19-16,-4 7-18 0,-5 5-11 0,-1 1 55 15,-6 3 34-15,-5 3 0 0,-4 2 0 16,1 5 0-16,-10 2 0 0,-5 0 0 0,-3 4 0 16,-5 1 0-16,0 0 0 15,-2-2 0-15,2-2 0 0,1-3 0 0,5-8 9 0,1-3 11 16,5-5-7-16,3-2-13 0,5-2-13 16,2-2-2-16,0-1 5 0,4-1 19 0,5 1 29 15,6-2 21-15,1-1 7 0,6 0-5 16,4 0-17-16,4 0-22 0,2 1-9 0,1-1-9 0,-1 2-6 15,-1 3-1-15,-3 1-5 0,-3 5-5 0,-4 1-13 16,-4 1-15-16,-3 3-9 0,-5 2-2 0,-4 3 9 16,-5 1 15-16,0 5 15 0,-10 0 10 15,-6 4 15-15,-3 0 7 0,-5 2 9 0,-3 2 4 0,-4-2 3 16,0 0 1-16,-1-3-2 16,4-2 8-16,2-5-5 0,3-4 0 0,7-4-35 15,4-4-71-15,3-4-119 0,4-4 93 0,2-2 95 16,3 1 0-16</inkml:trace>
  <inkml:trace contextRef="#ctx0" brushRef="#br0" timeOffset="240975.9947">23113 3611 1592 0,'0'0'-159'0,"0"0"-158"0,0 0 16 0,0 0 93 15,0 0 155-15,0 0 172 0,0 0 5 16,-51 144-27-16,32-94-29 0,-3 8-20 0,-1 8-14 16,-2 4-1-16,-3 3-2 0,1 1 0 0,2-1 3 31,4-1 6-31,1-6 3 0,5-6-4 0,4-8-3 0,0-7-10 0,2-9-7 0,0-7-5 0,3-8-5 16,0-4-7-16,-2-7-8 0,1-5-8 15,1-5-31-15,-2 0-39 0,1-9-38 0,-1-4-42 16,-2-7-18-16,1-6-26 0,2-7-59 15,-3-6-42-15,4-4 309 0,-3-8 0 0,0-2 0 16,1 10 0-16,4 14 0 0</inkml:trace>
  <inkml:trace contextRef="#ctx0" brushRef="#br0" timeOffset="241117.1665">22602 3701 0 0,'0'0'0'0,"0"0"0"16,-13-167 367-16,7 115-18 0,5 11-69 0,1 13-82 0,0 4-88 16,0 9-69-16,0 7-103 0,5 4-57 15,1 4-30-15,4 4 0 0,5 7 54 0,0 5-34 16,5 7-146-16,-5-5-92 0,-4-4 367 0</inkml:trace>
  <inkml:trace contextRef="#ctx0" brushRef="#br0" timeOffset="241257.7621">23354 4134 2244 0,'0'0'8'0,"0"0"-1"16,0 0-3-16,0 0 1 0,0 0-4 16,0 0-44-16,0 0-80 0,0 0-69 15,0 0-10-15,0 0-6 0,0 0-54 0,0 0-155 16,0 0-250-16,0 0 512 0</inkml:trace>
  <inkml:trace contextRef="#ctx0" brushRef="#br0" timeOffset="246047.9637">16230 14348 0 0,'0'0'0'16,"0"0"0"-16,0 0 0 0,0 0 0 0,0 0 0 15,0 0 0-15,0 0 0 0,0 0 45 16,0 0 34-16,0 0-26 0,0 0-14 0,0 0-8 16,-46-107-16-16,51 91 2 0,2-3 0 0,5-1 3 15,1-3 8-15,6-2 5 0,3-1 1 16,5 0 0-16,0 0 1 0,1 2-5 0,3 2-5 15,2 3-1-15,0 2-8 0,-4 7-6 0,-2 1-14 0,0 8-10 16,-6 1-4-16,-1 0-12 16,-1 8-2-16,-7 6-5 0,0 3-1 0,-2 4 15 15,-2 5 6-15,-5 3 20 0,-1 4 18 0,-1 6 6 0,-7 6 17 16,-4 5-6-16,-9 5 2 0,-1 3-3 16,-2 4-9-16,-4-2 0 0,-3 1-6 0,3-3-3 15,0-4-6-15,6-4-6 0,1-9 0 16,3-7-2-16,5-5 1 0,4-6-1 0,3-4-4 15,-3-6-1-15,6-4-1 0,0-2 2 0,1-2 4 16,0-1 5-16,0-2 14 0,0 0 19 0,1-2 26 16,4 0 25-16,-1 0 14 0,1 0 3 0,5-5-11 15,5-5-20-15,4-3-20 0,5-5-20 0,7-3-15 16,6-4-10-16,3-3-15 16,2 0-21-16,4-3-40 0,2-1-69 0,3-2-90 0,0-2-119 15,-11 10-198-15,-12 8 338 0</inkml:trace>
  <inkml:trace contextRef="#ctx0" brushRef="#br0" timeOffset="246391.5374">17358 13966 152 0,'0'0'-80'0,"0"0"8"0,0 0 72 16,0 0 0-16,0 0 0 0,-125 100 9 0,102-73 23 15,0 3 2-15,6-1-4 0,2 1-1 16,2-1-10-16,2 0-8 0,4-3-3 0,5-1-6 15,1-3 0-15,1-2-1 0,2-5 2 0,4-3 15 16,5-2 20-16,1-3 28 0,0-1 27 0,7-2 21 16,1-3 6-16,1-1 1 0,3 0-10 15,3-6-15-15,2-3-9 0,-1-3-10 16,0-4-3-16,1-2-3 0,-2-4-5 0,-3-3 1 16,0 2 1-16,-5-2 2 0,-2 0 2 15,-4 0 4-15,-5 1-3 0,-1-2-5 0,-5 2-7 0,-2 2-11 16,-2 1-14-16,-6 1-20 0,-3 4-28 0,-6 3-32 15,0 4-34-15,-2 2-22 0,-6 5-18 0,1 2-8 16,-3 0-4-16,4 7-19 16,-4 3-53-16,4 1-69 15,2 4-103 1,4 2-11-16,4-4 385 0,7-5 0 16</inkml:trace>
  <inkml:trace contextRef="#ctx0" brushRef="#br0" timeOffset="246618.6337">17816 14013 0 0,'0'0'0'0,"0"0"0"0,0 0 0 15,0 0 75-15,0 0 172 0,0 0-26 0,0 0-18 0,0 0-22 16,0 0-33-16,0 0-29 0,122-117-25 16,-106 103-24-16,4-2-21 0,-2 2-15 15,1 1-12-15,3-1-5 0,-2 0-5 16,-1 3-6-16,3-1-5 0,-2 2-1 0,-1 2-1 0,1 1-3 15,-1 1 2-15,1 1-4 0,-1 1-7 0,2 2-14 16,-2 1-46-16,-1-1-97 0,-2 2-158 0,-3 0-236 31,-5 0 253-31</inkml:trace>
  <inkml:trace contextRef="#ctx0" brushRef="#br0" timeOffset="247221.1185">18679 13550 850 0,'0'0'58'0,"0"0"-73"0,0 0 3 0,0 0-1 0,47-134 2 16,-26 115 7-16,3-1 4 0,6 4 5 16,1 1 4-16,5 4-1 0,-2 5-5 15,-2 3-17-15,0 3-11 0,-2 2-9 0,-2 8-10 16,-7 5 9-16,-5 4 8 0,-3 5 8 0,-4 3 14 15,-6 4 4-15,-2 5 6 0,-1 3 5 16,-9 5 6-16,-5 3 2 0,-5 3 1 0,-4 2-1 16,-3-3-2-16,1-1-2 0,3-5-2 15,4-7-2-15,1-5-2 0,7-7-4 0,4-5-3 16,1-5-3-16,1-3-1 0,3-5 1 0,1-1 9 16,0-1 8-16,1-2 11 0,3 0 15 0,2-2 15 15,0 0 12-15,7 0 6 0,2-3-2 16,6-5-10-16,4-2-12 0,5-6-13 0,6 0-13 15,2-6-7-15,3-1-9 0,3-5-7 16,5-3-10-16,0-1-11 0,3-2-15 16,5-4-25-16,-1-2-35 0,2-4-58 0,-3-4-69 0,2 0-84 0,-4 1 22 15,-3 1 92-15,-8 5 192 0,-3 5 0 16,-9 6 0-16,-8 6 0 0,-4 6 0 0,-7 6 0 0,-6 3 0 16,-2 6 0-16,-3 2 95 0,-1 1-78 0,-6 1-106 15,-5 6 66-15,-5 6 23 16,-3 2 0-16,-3 5 0 0,-3 0 0 0,3 1 0 0,2-1 66 15,2-1 2-15,6-2-19 0,2-1-16 16,5 1-16-16,3-2-5 0,3 2 4 0,0 0 15 0,5 1 18 16,8 1 14-16,1-1 15 15,3 0 3-15,3 1-3 0,1-1-8 0,-1 0-22 0,1-1-13 16,2 2-13-16,-3-1-7 0,-2 2 2 16,-2 0-1-16,-2 2-3 0,-8 0 0 0,0 1-1 0,-4 1 6 15,-4 2 8-15,-8 0 15 16,-6 4 8-16,-6 1 4 0,-3 2 0 0,-6 1-6 0,-5 1-3 15,-2-5-19-15,0-1-39 0,1-6-95 0,0-6-145 16,5-7-259-16,11-4 145 0,7-5 368 16</inkml:trace>
  <inkml:trace contextRef="#ctx0" brushRef="#br0" timeOffset="247397.4209">19650 13348 1304 0,'0'0'58'0,"0"0"-54"0,0 0-10 16,55-125-10-16,-24 99 0 0,8-1 0 0,5 2 1 16,10-2 2-16,2 2 5 0,8 1 2 0,3 2-4 15,4 2-16-15,-2 1-43 0,-4 0-59 16,2 2-80-16,-5-1-115 0,-2-1-121 0,-5-2 382 0,-13 3 62 16,-14 6 0-16</inkml:trace>
  <inkml:trace contextRef="#ctx0" brushRef="#br0" timeOffset="247642.2324">21338 12315 0 0,'0'0'0'16,"0"0"0"-16,0 0 186 0,0 0 123 0,0 0-89 15,0 0-119-15,0 0-84 0,0 0-33 0,0 0-6 16,0 0 33-16,0 0 21 0,0 0-8 16,0 0 4-16,0 0 0 0,46 110-2 0,-60-52 8 15,-7 11-3-15,-4 11-5 0,-5 8-2 0,-6 7 0 16,-3 7 4-16,-2 4 9 0,-4 3 6 15,0 2 5-15,2-3 1 0,4-4-8 0,6-7-3 16,4-12-13-16,6-12-7 0,6-13-3 16,6-11-9-16,0-9-4 0,3-7-10 15,4-7-10-15,-4-5-18 0,-1-5-51 0,3-6-86 0,0-3-135 16,-2-6-197-16,1-1 207 0,4 0 298 16</inkml:trace>
  <inkml:trace contextRef="#ctx0" brushRef="#br0" timeOffset="247797.365">20765 12856 0 0,'0'0'389'0,"-29"-144"35"0,13 67-55 0,0 9-57 16,4 13-84-16,2 14-61 0,5 8-47 0,-2 7-50 15,6 8-39-15,1 8-29 0,0 5-78 0,1 5-22 16,8 1-16-16,1 9-4 0,2 6 48 16,6 5-6-16,-1 7-43 0,0 7-84 0,2 7-121 15,-6-7-257-15,-6-10 248 0</inkml:trace>
  <inkml:trace contextRef="#ctx0" brushRef="#br0" timeOffset="247983.9402">21591 13613 806 0,'0'0'614'0,"0"0"-531"0,0 0 34 0,0 0 26 15,0 0 2-15,0 0-27 0,0 0-42 0,-8-122-42 16,7 111-21-16,0 3-11 0,0 2-11 0,1 2-26 16,-2 2-117-16,-1 2-246 15,2 0-371-15,-1 0-19 0</inkml:trace>
  <inkml:trace contextRef="#ctx0" brushRef="#br0" timeOffset="248575.3524">17403 16034 334 0,'0'0'163'0,"0"0"-116"0,0 0 9 16,-129-30 20-16,106 25 22 0,8 1 37 16,2-1 18-16,4 2 4 0,3 0-3 0,4 1-33 0,2 1-31 15,0 1-30-15,0-1-41 0,7-2-15 0,3-1-3 16,4-3 14-16,6-3 20 0,9-3 14 16,4-4 12-16,13-4 4 0,7-5 6 0,9-6-4 15,9-6-7-15,12-5-3 0,13-5-14 16,9-5-4-1,9-4-6-15,13-1-9 0,7-5-2 0,9 0-1 16,9 1-1-16,8-4 2 0,7 1-1 0,5-4-5 0,7 0-2 0,4-3 1 16,4-3 1-16,4 2 1 0,1-2 1 0,2 7-2 15,-6 0-1-15,-5 6-1 0,-11 4-3 0,-8 6 1 16,-12 3-5-16,-14 3-3 0,-10 3 0 0,-11 3-3 16,-10 5 4-16,-12 3 1 0,-13 5 0 15,-9 4-1-15,-16 5-5 0,-11 6 3 0,-10 2-4 0,-9 3-5 16,-9 4-7-16,-7 3-33 0,-5 0-93 15,-6 0-112-15,-1 6-115 0,-6 1-447 0,1-1-150 0</inkml:trace>
  <inkml:trace contextRef="#ctx0" brushRef="#br0" timeOffset="249912.9146">19582 15972 0 0,'0'0'0'0,"0"0"0"0,0 0 0 16,0 0 0-16,-28-118 0 0,17 103 3 0,-3 2 151 16,-2 1 9-16,0 2 15 0,-2 1-14 0,-2 3-24 15,-3 4-10-15,-3 2-23 0,-3 0-24 16,-1 5-18-16,-2 7-31 0,0 4-14 0,-5 6-2 15,4 3-5-15,-6 5 3 0,0 4 0 0,-2 7-1 16,3 6-2-16,-2 6-4 0,1 4-5 16,0 4-1-16,5 5 1 15,3 3 1-15,2 5-1 0,3 2-1 0,8 1-5 0,4 2-1 16,4-2 0-16,6 0 0 0,5-5 4 0,3 0-3 16,14-8 3-16,4-5 6 0,9-3 5 0,8-5 10 0,3-4 11 15,9-4 14-15,2-1 8 0,11-5 12 16,1-3 10-16,12-4-1 0,2-6 3 0,7-4-6 15,6-8-12-15,1-8-6 0,9-4-6 16,1-12 0-16,8-12-2 0,2-10 2 16,7-10 1-16,-1-7-9 0,-1-7 0 15,-2-3-8-15,-8-5-3 0,0-3 9 0,-8-3-4 16,-7-7 3-16,-5-4-4 0,-11-8-3 16,-7-6-6-16,-11-9-4 15,-7-8-2-15,-4-5-3 0,-11-5-1 0,-7-2-2 0,-11 1-4 16,-11-3-5-16,-9 3 3 0,-12 6 6 0,-14 7 3 0,-10 11 3 0,-7 9 7 0,-9 10 7 15,-6 10 3-15,-6 10 3 0,-8 10-11 0,-5 9-11 16,-5 11-14-16,-6 9-10 0,-6 12-6 16,-5 8-7-16,-8 8 3 0,-7 14 1 15,-6 11 4-15,-2 10 3 0,-4 9-1 16,4 4-3-16,3 6-14 0,8 1-17 16,8 1-20-16,8 3-26 0,7 3-37 0,8 2-67 15,11 7-94-15,10 4-174 0,19-16-273 0,17-22-59 0</inkml:trace>
  <inkml:trace contextRef="#ctx0" brushRef="#br0" timeOffset="250333.1927">19615 16418 465 0,'0'0'472'0,"0"0"-291"0,0 0 53 0,0 0 35 16,0 0-22-16,0 0-58 0,0 0-54 0,0 0-38 16,-23-121-36-16,24 114-24 0,4 1-21 15,-1 2-13-15,-1 1-5 0,2 1-7 0,-3 2 1 16,0 0-5-16,-1 0-2 0,0 0-1 0,3 0-5 16,-2 2 1-16,0 2-12 0,4 5-14 15,-1 0-32-15,0 3-79 0,-1 2-119 0,4 2-250 0,-5-3-297 16,5-5 459-16</inkml:trace>
  <inkml:trace contextRef="#ctx0" brushRef="#br0" timeOffset="250648.5433">20331 15812 1108 0,'0'0'82'0,"0"0"25"0,0 0 32 16,0 0 28-16,0 0 7 0,0 0-12 0,0 0-8 15,0 0-22-15,0 0-38 0,0 0-35 0,0 0-37 16,0 0-18-16,0 0-12 0,0 0-2 0,-36-65 2 15,36 65-3-15,3-1 4 0,0 1-6 16,-1 0-10-16,0 0-10 0,4 0-31 16,-3 1-39-16,-1 4-42 0,3-1-53 0,-2 5-80 0,-2 2-168 15,-1-1-237-15,1-4 309 0</inkml:trace>
  <inkml:trace contextRef="#ctx0" brushRef="#br0" timeOffset="251096.0608">20234 16206 0 0,'0'0'0'0,"0"0"0"16,0 0 43-16,0 0 344 0,0 0-47 15,0 0-39-15,0 0-48 0,0 0-47 0,0 0-51 16,0 0-56-16,0 0-50 0,0 0-54 0,0 0-53 16,0 0-32-16,-55-106-3 0,55 108 19 0,1 2 31 15,1 3 24-15,5 2 6 0,-3 2 2 16,1 1 4-16,0 2 1 0,0 3 4 0,0 0 6 16,1 0-1-16,-2 2 8 0,-2-2 5 0,4-1 0 15,-3 0 10-15,2 0-17 0,-2 1-23 16,-1-2-57-16,4 0-118 0,-2 0-186 15,-3-4-249-15,3-3 400 0</inkml:trace>
  <inkml:trace contextRef="#ctx0" brushRef="#br0" timeOffset="280688.8411">748 15934 536 0,'0'0'52'0,"0"0"22"0,0 0 20 0,0 0-1 0,0 0-15 0,0 0-25 16,0 0-28-16,0 0 8 0,-123-50 12 15,110 49 11-15,2 0 7 0,0 0 2 0,1 1 4 16,0 0 3-16,0 0-9 0,1 0-16 0,0 2-25 16,1 1-19-16,0 1-9 0,1 2-4 15,-1 2-1-15,0 2-4 0,0 4-2 0,0 1-1 0,-1 4 3 16,-2 5 3-16,2 2 7 0,0 3 5 15,0 2 5-15,5 6 3 0,-3 1 0 0,3 5-3 16,3 0-1-16,-1 7 4 0,2-1-3 16,0 3 1-16,0 4-2 0,5-4-3 0,0 2-1 15,3-2 1-15,2-3-1 0,3 2 1 0,0-1-1 16,4-2 0-16,2 1-1 0,2-1 2 16,5-1-1-16,4 0 2 0,1-3 0 15,1-2-9-15,3-3 6 0,0-3-6 0,1-4 0 0,1-3 8 16,1 0-6-16,4-4 3 0,-1-1 0 0,3-2-9 15,-1-4 8-15,0-5 1 0,-2-4 2 16,2-3 9-16,-1-3-1 0,4-3 8 0,-4-2 2 0,-1-8 9 16,2-6 2-16,0-6 3 0,-3-6 3 15,0-4-7-15,-2-7 5 0,1-2-3 0,-6-9-4 16,5-4 7-16,-5-8-6 0,2-2-2 0,-2-4-2 16,-5 0-7-16,-2-4 7 15,-6 1-1-15,-1-4 0 0,-7-3-2 0,-3-3-8 0,-2-1-1 16,-7-4-4-16,-5 1 1 0,-6-3 1 0,-3 5-1 15,-9 1 7-15,-4 5 9 0,-7 3 8 0,-4 5 4 16,-8 6 8-16,-2 10 0 0,-7 6-4 16,-1 6 6-16,-6 9-5 0,-1 7-2 15,-1 5-1-15,2 10-9 0,-2 6-8 0,5 4-10 0,-1 12-16 16,1 8-10-16,3 8-15 0,2 8-9 16,1 8 0-16,2 9-5 0,3 4 0 0,4 5-11 0,4 4-13 15,5 1-29-15,8 3-35 0,3 2-48 0,9 6-88 16,5 3-139-16,6-16-241 0,3-22 254 0</inkml:trace>
  <inkml:trace contextRef="#ctx0" brushRef="#br0" timeOffset="281172.0334">908 16609 510 0,'0'0'110'0,"0"0"55"0,0 0 24 0,0 0 11 16,0 0-31-16,0 0-62 0,0 0-33 0,0 0-35 16,0 0-43-16,0 0-54 0,0 0-77 0,0 0 6 15,0 0 18-15,0 0 43 0,-83-27 62 16,93 24-13-16,2-1-25 0,1 2-65 16,0-1-130-16,-1 0-168 0,-3 4 173 0,-2-1 234 0</inkml:trace>
  <inkml:trace contextRef="#ctx0" brushRef="#br0" timeOffset="281415.473">1158 16172 1654 0,'0'0'18'0,"0"0"23"0,0 0 5 0,0 0-10 15,0 0-23-15,0 0-51 0,0 0-82 16,0 0-35-16,0 0 9 0,0 0 41 0,0 0 67 16,0 0 23-16,0 0-23 0,0 0-72 0,10-35-141 15,3 35-188-15,0 3 86 0,-6-1 353 16</inkml:trace>
  <inkml:trace contextRef="#ctx0" brushRef="#br0" timeOffset="281939.5861">1155 16575 0 0,'0'0'0'0,"0"0"0"0,0 0 154 0,0 0 8 16,0 0-111-16,0 0-109 0,0 0-111 0,0 0 29 15,0 0 140-15,0 0 0 0,0 0 0 0,0 0 0 16,0 0 0-16,4 17 0 0,5-11 0 16,0 1 0-16,-1 2 0 0,1-1 0 0,-2 3 0 15,1 0 0-15,1-1 0 0,-2 2 0 0,-1 2 0 16,2 0 0-16,-1 0 0 16,0 1 0-16,0 0 0 0,0-1 0 0,-2 0 0 15,4-3 0-15,-4-1 0 0,-2-6 0 0</inkml:trace>
  <inkml:trace contextRef="#ctx0" brushRef="#br0" timeOffset="282409.041">1158 17167 0 0,'0'0'0'0,"0"0"0"0,0 0 0 0,0 0 0 15,0 0 0-15,0 0 0 16,0 0 105-16,0 0-9 0,0 0-8 16,0 0-7-16,0 0-1 0,0 0 1 0,0 0-1 15,0 0-3-15,-2-7-8 0,2 7-4 0,0 0-13 16,0-1-13-16,3-2-6 0,-1-1 64 16,2-3 21-16,2-3 8 0,2-5-2 0,3 0-74 0,-1-3-28 15,2 0-9-15,5-3-2 0,-4 0 3 0,4-2 7 16,0-1-1-1,1-4-1-15,2 0-4 0,0-2-2 0,3 0 2 16,-1 1-1-16,2 3 4 0,-5-1-5 16,0 4-4-16,-6 2 0 0,3 5-8 0,-4 1 2 0,-3 5 1 15,-1 3-2-15,-3 2-1 0,0 1-4 0,-2 2-7 16,-1 0-3-16,-2 2-6 0,1 0-22 16,-1 0-49-16,0 0-18 0,1 3-71 0,2 2-115 0,-2 3-195 0,2-2 37 15,-2-1 452-15</inkml:trace>
  <inkml:trace contextRef="#ctx0" brushRef="#br0" timeOffset="288310.5472">19949 12514 783 0,'0'0'4'0,"0"0"-6"0,0 0 4 0,0 0-3 0,0 0-3 16,0 0-4-16,-50-124-1 0,39 112 1 0,0 1-9 0,-3 3 7 15,-1-3-4-15,-4 1 3 0,0 0 3 16,-2-1-4-16,-4 1 10 0,-5 1 7 0,-3-2 9 16,-5 2 3-16,-6 2-4 0,-4 0 5 0,-5 2 2 15,-5 1 4-15,-4 2 2 0,-6-1-11 16,-3 2 5-16,0 1-4 0,-1 0 6 15,-3 1 13-15,-2 4-2 0,-5 0 3 16,1 2 0-16,-3 3-11 0,-3 2 2 16,2-1-3-16,-3 1-1 0,5 4 4 0,-2 0-5 0,-3 2-3 0,-2 0-3 15,-3 6-6-15,-4 2-1 0,-6 5-1 0,-2 2-2 16,-5 8-1-16,-3 4 1 0,-5 2 0 16,-3 6 0-16,-2 2-1 0,-2 4-6 0,3-2 3 15,2 4-1-15,5 4 0 0,-4 1 5 16,4 7-4-16,-4 3-2 15,4 5 1-15,3 7-2 0,-2 3 1 0,2 2 2 0,4-1-2 0,4 1 1 16,5-1-1-16,12-1 1 0,7-3 0 16,13 0 2-16,7-2 0 0,9-3 0 0,8-4 1 0,5 0-1 0,3-1 3 15,7-1-7-15,1 2 3 0,5 0-2 16,5-1 0-16,5 1 5 0,10-2-5 0,2-4 1 16,8-3-3-16,10-2 1 0,7-1 2 0,8-3-1 15,7 0 6-15,8-2 5 0,6-1 6 0,11-4 11 16,7-2 5-16,8-3 5 0,12-3 7 15,12-7-1-15,5-3 10 16,13-10 3-16,6-3-1 0,13-8 4 0,9-5-5 16,6-6-1-16,12-5-3 0,7-2-6 0,8-9-4 0,7-7-6 15,4-6 1-15,3-6-4 0,6-8-4 0,1-5-5 16,6-9-6-16,-4-5-1 0,2-4-5 0,-4-5 0 16,-7-4 3-16,2-3-5 0,-10-4 7 0,0-5-3 0,-7-5 2 15,-7-4 7-15,-3-8 0 0,-3-5 2 16,-12-5 0-16,-4-4 5 0,-9-2 1 0,-9-4 6 15,-11-3 3 1,-11-5-4-16,-11-1 8 0,-11-2-5 16,-15 0 6-16,-7 2 7 0,-16 0-6 0,-9 1 2 0,-14 5-4 15,-16 3-8-15,-14 6-4 16,-10 6-8-16,-23 6-10 0,-22 8-7 0,-20 5-11 0,-24 11-5 0,-26 9-3 0,-30 14-5 16,-29 13 2-16,-32 18-2 0,-23 15-14 0,-27 15-23 15,-20 24-52-15,-16 20-94 0,-19 22-143 16,76-12-426-16,81-15-612 0</inkml:trace>
  <inkml:trace contextRef="#ctx0" brushRef="#br0" timeOffset="293626.5432">19956 16851 0 0,'0'0'0'0,"0"0"0"0,0 0 0 0,0 0 0 15,0 0 0-15,0 0 0 0,0 0 0 0,0 0 0 0,0 0 0 16,0 0 0-16,0 0 0 16,0 0 0-16,0-7 0 0,0 7 0 0,0 0 0 15,0-2 0-15,0 1 0 0,0 0 0 0,1-2 0 16,1 0 0-16,0-2 0 0,4 0 0 0,-1 1 0 15,2-1 0-15,1 0 0 0,0-1 0 0,1 0 0 16,2-1 0-16,-1 1 0 0,2-3 0 0,-1 0 0 16,0 0 0-16,1 0 25 0,0 0 28 15,6-1 1-15,-1 0 2 0,3-3 7 16,2 1 5-16,0-2 0 0,6-2-6 0,-1-1-13 16,3 0-8-16,-1 0-10 0,1-2-6 0,3 3-1 15,0-4-4-15,0-2-3 0,0 0-2 0,5-2-3 16,0 1 2-16,-2 0 3 0,3 0 3 15,1 2 1 1,-5 0-4-16,0 3-6 0,-5 2 0 0,-6 1 0 0,-4 3 2 0,-1 3 6 0,-5 0 2 16,1 2-4-16,-3 0 1 0,-1 1-3 0,-1 0-4 15,0 3 5-15,-1-1-5 0,-4 0-5 0,-1 2 2 16,-2 1 0-16,-1 1 12 0,-1 0 17 0,0 0 14 16,0 0 9-16,0 0-3 0,0 0-10 0,0 0-10 15,0 0-10-15,0 0-11 0,0 0-11 16,0 0-15-16,-1 0-21 0,1 0-10 0,-3 0-8 15,2 0-2-15,-2 2 15 0,0 0 7 16,-5 3 11-16,-1 0 10 0,-4 4 0 0,0 0 5 16,-4 2 2-16,1 1 2 0,-3 1 2 0,1-1-1 15,-1 2 0-15,-1 0-2 0,0 0-2 0,-1 2 4 0,1 0-1 16,-2 1 0-16,0 2 1 16,-1 0-2-16,-1 2-5 0,3 0 2 0,-3 0 0 0,-2 1-2 15,2-1 4-15,-4 0-5 0,-1-1-1 0,1-1 3 16,-1-1 2-16,0 0 1 0,1-2 4 15,2-2-4-15,2-2-2 0,4 1-2 0,1-2-4 16,6 1-2-16,0 0-6 0,3-2-11 16,1 0-26-16,1-2-52 0,4 0-66 0,0 1-98 15,4 1-72-15,0-3 342 0,0-2 0 16</inkml:trace>
  <inkml:trace contextRef="#ctx0" brushRef="#br0" timeOffset="305764.4949">15174 4069 0 0,'0'0'0'0,"0"0"0"0,0 0 0 15,0 0 0-15,0 0 0 0,0 0 0 0,0 0 0 16,0 0 0-16,0 0 0 0,0 0 0 16,0 0 108-16,-30-46 6 0,29 46 2 0,1 0-19 15,-2 0-20-15,1 0-29 0,0 0-26 0,-3 0-15 16,1 2-25-16,-5 3 12 0,-1 2 10 0,-3 1 0 16,0 2 16-16,-4-1-11 0,0 5-6 15,0-1 3-15,1 2 3 0,0-2 1 0,2 3 0 0,0-1 1 16,0 3 0-16,-1 1-1 0,0 2 0 15,0 1-3-15,0 0-4 16,1 2-2-16,2 2-1 0,-3-1-4 0,3 0 1 0,1 0-1 16,-3 3 0-16,5 1 5 0,-2-1 0 0,1 2-1 15,3 0 1-15,1 0-6 0,1 0 5 16,2-2-5-16,3-3-1 0,-1-2 1 0,1-2-2 16,4-3-1-16,3-1 1 0,3-1 5 0,-3-5-2 15,2 0 0-15,3-2-1 0,-2-3-4 0,3-1 3 16,2-3 9-16,0-2 4 0,2-1 15 0,3-8-3 15,0-3 3-15,3-5 0 0,2-5-12 16,0-3 0 0,1-2-4-16,-1 1-11 0,1-2-20 0,-2 2-2 15,-1 0-3-15,-1-2 5 0,0 0 23 0,-1 3 0 0,-1 1-1 16,-1 2 3-16,-4 3-3 0,0 5 0 0,-3 3-4 0,-3 4-3 16,-3 4-7-16,-2 0-17 0,0 3-7 0,-1 0-4 15,1 5 6-15,0 3 18 0,1 1 11 0,-1 4 2 16,0 2 9-16,-1 3 2 0,-1 2 4 0,4-2 7 15,-4 0-6-15,5-3-7 0,-2-2-1 0,0-4-4 16,3 0 2-16,1-3 6 0,0-1 4 0,5-4 1 16,0-1 2-16,1 0-6 0,0-1-5 15,4-6 2-15,0-2-2 0,1-3 6 0,-1-2-2 16,-2-3-6-16,-2 0 0 0,-4-1-4 0,1 1 6 16,-7-1 13-16,-1 1 6 0,-3 0 16 0,-3-1 11 15,1 2 10-15,-2 2 10 0,-6-2-13 16,-2 4-15-16,0 1-19 0,-2 3-19 0,-5 3-12 15,1 2-11-15,-5 3-12 0,-3 0-9 0,1 5 0 16,0 4 6-16,-2 2 4 0,3 1 6 16,2 1-3-16,5-1-14 0,-1 1-42 0,6 1-67 15,4-2-55-15,1 1 209 16,2-4 0-16,2-2 0 0</inkml:trace>
  <inkml:trace contextRef="#ctx0" brushRef="#br0" timeOffset="306202.321">15906 4095 0 0,'0'0'0'15,"0"0"0"-15,0 0 0 0,0 0 0 0,0 0 0 0,0 0 0 0,0 0 0 16,0 0 0-16,0 0 0 0,0 0 0 0,0 0 0 15,0 0 0-15,0 0 0 0,0 0 0 16,-60 46 0-16,57-39 0 0,-2-2 0 0,1 1 0 16,2-2 0-16,-2 1 0 0,1 1 0 0,1-1 0 15,-1 1 0-15,2 0 0 16,0-1 0-16,-1 1 0 0,1 1 0 0,1 0 0 0,0 0 0 16,0 0 0-16,3 0 0 0,3 2 0 0,-1 0 0 15,1 0 0-15,3 0 0 0,1 0 0 16,2-1 0-16,3 0 0 15,-1-1 0-15,5 1 0 0,-3 0 0 0,1 0 0 16,2 1 0-16,-3 1 0 0,1-1 0 0,1 2 0 0,-1 1 0 16,-3-1 0-16,0 1 0 0,-4-1 0 0,-3 2 0 0,0-2 0 15,-3 0 0-15,-4-2 0 16,0 0 0-16,-1 0 58 0,-6-1 17 0,-2 0 10 16,-5 0-2-16,0-1-12 0,-4 2-8 0,0-6-10 15,0 3-13-15,3-2-5 0,-3-3-13 0,5-1-19 0,-2 0-26 16,3-5-57-16,4-2-98 0,3-4-129 0,-1 2 307 15,3 2 0-15</inkml:trace>
  <inkml:trace contextRef="#ctx0" brushRef="#br0" timeOffset="306436.7663">16147 3838 856 0,'0'0'116'16,"0"0"-103"-16,0 0-128 0,0 0-17 0,0 0 27 15,0 0 55-15,0 0 92 0,0 0-12 0,0 0-2 16,53 126-3-16,-41-86-2 0,1 2 1 0,-2-1 9 16,4 3 13-16,-5-1 10 0,3-3-4 15,-1 0-10-15,1-3-14 16,0-4-15-16,-3-4-23 0,3-1-26 0,-4-4-49 16,-1-2-71-16,-3-4-71 15,0-2-82-15,-5-3 107 0,0-3 202 0,0-5 0 16,0-2 0-16</inkml:trace>
  <inkml:trace contextRef="#ctx0" brushRef="#br0" timeOffset="306630.1205">16130 4280 0 0,'0'0'0'0,"0"0"0"16,0 0 0-16,0 0 134 0,0 0 95 0,0 0-73 16,0 0-69-16,0 0-68 0,0 0-49 0,0 0-22 15,0 0-2-15,0 0 23 0,0 0 16 16,58-118 2-16,-33 102-3 0,3 2-15 0,5 0-24 15,1-2-40-15,1 0-54 0,2-1 65 0,-3 1 84 16,3-3 0-16,-2 2 0 0,-7 2 0 0,-9 6 0 0</inkml:trace>
  <inkml:trace contextRef="#ctx0" brushRef="#br0" timeOffset="307229.9803">16954 3779 0 0,'0'0'0'0,"0"0"0"0,0 0 0 16,0 0 0-16,0 0 0 0,0 0 0 0,0 0 6 15,0 0 42-15,0 0-96 0,0 0 42 0,0 0 6 16,0 0 0-16,0 0 0 0,0 0 0 0,-11 65 0 16,4-42 0-16,2 1 0 0,-2-3 0 0,5 1 0 15,2-6 0-15,0-2 0 0,1-1 0 16,5-3 0-16,-2-2 0 0,4-1 0 0,0-4 0 16,2-1 0-16,-2 0 0 0,1-2 32 15,0-3 39-15,1-4 27 0,-1-5 6 0,1 0-16 16,-1-4-29-16,-2-1-21 0,-3-1-9 0,0-1 14 15,-2 0 11-15,-2-1 0 16,-2 2-6-16,-3-3-21 0,2-1-15 0,-4 1-3 0,-1 1 8 16,3 0 17-16,-1 1 2 0,4 1-1 0,-1 2-4 15,1 0-16-15,2 2 3 0,0-1 2 0,5 1-11 16,4 0-8-16,3 0-16 0,2-1-8 16,5 0-1-16,6 0-2 0,-1 0 4 0,3 1-2 15,0 3-1-15,0 1 1 0,2 3 0 0,-3 3 0 16,0 2-9-16,-5 2-12 0,2 3-12 0,-4 6-1 15,-2 2 12-15,-1 6 9 0,-1 2 16 0,-3 6 5 16,-2 2 2-16,-1 7 12 0,-2 4 2 16,-5 7 10-16,-2 8 1 0,-2 5 6 0,-6 6 7 15,-1 3 1-15,3 2 2 0,1-4-1 16,0-2-3-16,6-8-8 0,1-7-5 16,5-8-10-16,7-8-9 0,-1-7 1 0,3-4 1 0,-2-6 3 15,3-4-3-15,-2 0-5 0,2-4 3 0,1-5-3 16,-5-2 15-16,5 0 18 0,-5-6 10 0,0-7 3 15,1-2-14-15,-2-7-22 0,-2-4-9 16,-2-4-4-16,-6-2 13 0,-2 0 0 0,0-1 1 0,-8-1-2 16,-2 3-6-16,-6 0 14 0,2 2 14 15,-5 2 7-15,-2 4-1 0,1 2-6 16,-2 1-14-16,0 3-2 0,-2 1 14 0,-1 2 1 16,2 1 25-16,-3 0 14 0,3 1 9 0,3 2 21 15,0 0-6-15,7 2 0 0,2 1-7 0,3 0-16 16,4 0-25-16,2 0-38 0,2 0-48 0,7-4-25 15,4-3-37-15,8 0-9 0,5-5-19 16,6-3-51-16,7 1-82 0,3-4-59 0,-10 8 335 16,-8 3 0-16</inkml:trace>
  <inkml:trace contextRef="#ctx0" brushRef="#br0" timeOffset="308874.3796">18344 2538 888 0,'0'0'434'0,"0"0"-388"0,0 0 20 0,0 0 28 0,0 0-1 16,0 0-33-16,0 0-76 0,0 0-105 15,0 0-118-15,0 0-12 0,0 0 52 16,0 0 77-16,0 0 119 0,-4-5 35 0,13 35-8 15,-2 5-4-15,3 1 3 0,0 5-9 0,0 3 1 16,-1 1 5-16,2 1-10 0,-3 4 6 16,-1 2 3-16,-4-1 0 0,-1 4 10 15,3-1 2-15,-5 5-6 0,1-1 7 0,0-1 2 0,-3-1-2 16,-3-4 8-16,3-3-7 0,-2-4-5 16,-1-4-2-16,-3-2-7 15,3-6-7-15,-3-3-2 0,-2-5-8 0,1-6-9 0,0-3-13 0,-1-5-20 0,-1-2-26 16,-1-3-34-16,1-2-26 15,-2-4-40-15,-3-1-51 0,2-9-59 0,-3-2-1 0,-3-5 277 16,6-7 0-16,-3-2 0 0,3-6 0 0,-2-3 0 16,4-2 0-16,-4-4 0 0,3 4 0 0,1-3 0 15,0-1 0-15,2 2 0 16,3 3 0-16,0 0 0 0,5 5 45 0,2 2 239 0,0 4-79 16,6 3-66-16,2 2-37 0,5 4-43 0,1 1-21 15,5 1-16-15,2 4-16 0,7 0-4 16,2 2 2-16,3 2-3 0,4 2-2 0,-2 4-3 15,5 0-3-15,-4 4 2 0,-1 4 1 16,2 1 4-16,-4 2 2 0,-1 3 0 0,-4 3 2 16,-5 0-7-16,-3 1 0 0,-3 2 1 0,-3-1-3 15,-5 3 3-15,-3-1-2 0,-4 2-7 0,-1 1 0 16,-1-3 3-16,0-4 2 0,0-3 2 0,-1-6-4 16,1-2 6-16,0-5 31 0,-1 0 56 0,1-1 52 15,0 0 34-15,0 0 2 0,0-1-20 0,0-6-125 16,0-3-68-16,0-8-48 0,3-3-42 0,0-5 65 15,5-2-3-15,2-4-17 0,0-1-19 16,3-3-4-16,3 2 22 0,3 1 27 0,-1 1 25 16,-1 4 15-16,2 2 9 0,0 5-9 0,1 0 6 15,-6 1 13-15,4 4-17 0,1 0 24 16,-6 1-6-16,5 3-16 0,-5 2 9 0,3 2-16 16,-1 0-1-16,3 0 1 0,-6 1 9 15,3 1 5-15,-4 0-4 0,-3 3-10 0,-4 0-1 0,-3 2 28 16,0 0 50-16,-1 0 47 0,0-2-57 15,-1 1-42-15,-2-1-55 0,-3 1-48 0,1-1 49 16,-4 1 3-16,-1 2-9 0,-1-1 5 0,-7 8-1 16,4 3 13-16,-5 6 25 15,1 2 10-15,-1 5 7 0,-1 2 8 0,2 1-5 0,4 4-2 16,1-1 2-16,2-2-5 0,2-2-8 16,4-1-1-16,3-4-3 15,2-3-1-15,0-3 6 0,0-1 0 0,5-4-2 0,0-3 0 0,1-2-2 0,1-3 9 16,1-1 28-16,2 1 18 0,2-6-9 0,1-3 2 15,1-6 17-15,-1-3-64 0,5 1 52 16,0-7-71-16,-3-1-41 0,3 1 47 0,2-3-32 16,-4-1 64-16,-1 1 3 0,-2 0 3 15,4 0-1-15,-6 4 5 0,2 4 5 16,0 3 5-16,-6 4-17 0,0 5-31 0,1 4-30 0,-4 2-17 16,2 1 1-16,-3 5 17 0,4 3 20 15,-4 3 10-15,3 3 3 0,-3 1 8 0,0 4 4 16,3-2-1-16,-2-1 4 0,3-1-2 0,1-3 3 15,-2-1 3-15,2-5-3 0,0 0 0 0,0-1-1 16,-3-2-1-16,0-3 2 0,-2 1 3 16,-1-1 4-16,-1-1 32 0,0 0 62 15,2 0 66-15,-1 0 20 0,0-6-27 0,4 0-60 0,-1-4-70 16,2-3 1-16,3-1-14 0,2-2-11 0,-1 0 5 16,-1-3-26-16,3 0 11 0,0-2 8 0,0 0-2 15,-2-1-1-15,0-1 1 0,2 3-1 16,1-2-1-16,-3 1 2 0,0 2-3 0,-2 3-2 15,1 2-2-15,-5 3-2 0,1 3 1 0,-3 3-3 16,-1 4-17-16,1 1-50 0,-2 0 4 16,1 1 4-16,0 5 18 0,4 1 49 0,-1 4-6 15,0 3-2-15,-1 3-1 0,-2 2 8 0,3 2 4 16,-2 1 7-16,3 0-1 0,-2-1 0 0,-1 0-2 16,4-1-2-16,-1-3 3 15,-1-1-2-15,3-2-1 0,-3-1-5 16,4-4-1-16,-1-1-1 0,1-2 2 0,-5-2 2 0,3-1 3 0,-4-2 11 15,3-1 28-15,-4 0 34 0,5-4 59 0,-2-2 15 16,3-3-24-16,2-2-32 0,2-5-59 0,2 0-15 16,-1-5-5-16,-3 0 1 0,2-2-1 0,0 0-10 15,2-2-2-15,1-1-4 0,1 0-1 16,-2 0-2-16,2 0 0 0,-1 1-3 0,1-1 0 16,-1 2-1-16,2 2 0 0,-3 0 2 0,1 5-2 15,-2 5-5-15,-2 2-12 0,-2 3-14 0,-1 2-9 16,-2 4 1-16,2 0 5 15,1 1 8-15,0 0 6 0,2 2 1 0,-1 3 5 16,1 1 3-16,0 0 3 0,-1 1 5 0,3 1 3 16,1 0 4-16,-2-2-1 0,1 2-1 0,2-1 4 15,-1 0-2-15,0-2 4 0,3-1 0 0,0 0 2 0,3-4 5 16,1 0 1-16,0 1 3 0,2-6 0 0,-1-2 0 16,3-2-1-16,-3-1-10 15,0-3 3-15,4-2-15 0,-3-1 17 0,-1-2-11 0,-3-1-4 16,0-1 16-16,-5-2-17 0,1-1 24 15,-4-1 0-15,-4 1-6 0,-2 0 3 0,-5 1-3 16,0 3 2-16,-3 3 3 0,-6 1-4 16,-4 2-5-16,-2 3-9 0,0 3-12 0,-2 2-5 0,-3 5-10 15,0 0 1-15,-1 10 0 0,-4 7 7 0,0 5 7 16,3 8 11-16,-5 9 10 0,4 6 1 16,0 9 1-16,-3 6-1 0,6 5-2 0,-2 7 2 15,0 2 1-15,2 3 1 0,1 1 4 0,3-1 1 16,4-4 1-16,8-6-4 0,3-9-5 15,1-5-4-15,3-11-3 0,2-2-10 0,0-4-15 16,-3-3-23-16,-1-4-38 0,0-6-51 0,-1-6-80 16,0-4-127-16,-4-4 110 0,-1-7 236 0,2 1 0 15</inkml:trace>
  <inkml:trace contextRef="#ctx0" brushRef="#br0" timeOffset="309047.7114">19855 1964 2114 0,'0'0'38'0,"0"0"-7"15,0 0-24-15,0 0-88 0,0 0-151 16,0 0 9-16,0 0 22 0,0 0 86 16,0 0 141-16,0 0-41 0,0 0-119 0,-7 140-265 0,7-102-276 15,0-13 534-15</inkml:trace>
  <inkml:trace contextRef="#ctx0" brushRef="#br0" timeOffset="309530.743">15912 5207 2114 0,'0'0'22'0,"0"0"-23"0,0 0-30 0,0 0-29 16,0 0-30-16,0 0-27 0,0 0-2 15,0 0 8-15,0 0 18 0,0 0 14 0,0 0 15 16,0 0 14-16,0 0 11 0,0 0 25 0,136 18 18 15,-76-33 14-15,2-4 15 0,8-2 10 0,7-8 7 16,4-4 6-16,5-5 1 16,4-4-3-16,5-5-9 0,10-3-1 0,6-3-5 0,5-4-4 0,6 0-1 15,1-5-7-15,7-1-7 0,3-1-2 16,2-1-7-16,6-3 3 0,3-4 2 0,4 1-3 16,-2-3 4-16,3-1-3 0,1 0-2 15,-5 0 0-15,-1 0-2 0,-1 0-1 0,-2 2 2 16,-1 2 2-16,-6 3 2 0,-5 1 2 0,-5 4-1 15,-8 3 2-15,-6 5-4 0,-9 6 1 16,-8 3-2-16,-4 3-2 0,-12 4 0 0,-10 4-1 16,-3 4-3-16,-11 6-2 0,-7 3-3 0,-4 6-2 15,-7 2-1-15,-6 5-4 0,-5 1-7 16,-3 1-18-16,-5 3-35 0,-4 2-50 0,-4 1-71 16,-4 1-107-16,-2 0-156 0,2 0-176 15,-4 0 255-15,1 0 370 0</inkml:trace>
  <inkml:trace contextRef="#ctx0" brushRef="#br0" timeOffset="309980.2826">21087 1765 500 0,'0'0'95'0,"0"0"28"0,0 0 52 15,0 0 22-15,0 0-28 0,0 0-96 16,0 0-101-16,0 0-93 0,0 0-73 0,0 0-46 0,0 0 28 16,0 0 92-16,0 0 90 0,0 0 69 15,8-13 17-15,-7 24-21 0,0 1-8 0,2 2 14 16,-1 2 4-16,-1 1-2 0,0 1-1 0,-1 2-8 16,1 1-3-16,-1 1 3 0,0 5-4 15,-1 0-7-15,0 0 2 0,-2 5-6 16,3 2 2-16,-3 1 6 0,3 2 2 15,-2 3-2-15,1-4 6 0,-2 1-3 0,3-1 11 0,-1-3 14 16,1-3-11-16,-2-4-11 0,2-3-44 0,0-3-56 16,2-4-81-16,-2-3-124 0,4-5-179 0,-2-2 149 0,-1-3 302 15</inkml:trace>
  <inkml:trace contextRef="#ctx0" brushRef="#br0" timeOffset="310392.9071">20811 1673 1502 0,'0'0'-6'0,"0"0"-33"0,0 0-38 0,0 0-34 0,0 0-17 15,0 0 2-15,0 0 27 0,0 0 32 0,-112 134 19 16,100-89 23-16,0 5 16 0,3 5 6 15,2 2 14-15,1 4 4 0,2-1-8 0,4-1 1 16,1-5-9-16,2-4-2 16,5-5 1-16,4-3-3 0,3-6-2 15,-2-2-7-15,6-3-2 0,-2-1-2 0,1-7 4 0,2-2 10 16,3-3 19-16,0-2 22 0,3-3 12 16,3-4 14-16,3-4 8 0,4-3 3 0,2-2-1 0,3-7 1 0,2-7-8 15,2-7-6-15,2-5-5 0,3-6-10 16,-2-4-5-16,0-3-5 0,-2-3 9 0,-4-1-4 15,-4-3 1-15,-6-5 2 0,-4-2-8 0,-8-1-4 16,-8-1 3-16,-7-1 4 0,-5 2-2 0,-3 2 4 16,-11 4-10-16,-7 6-16 0,-7 6-18 0,-8 6-17 15,-1 9-21-15,-10 8-17 0,-1 9-17 16,-5 5-44-16,-6 14-61 0,-4 10-95 0,17 0-269 16,11-8-35-16</inkml:trace>
  <inkml:trace contextRef="#ctx0" brushRef="#br0" timeOffset="311702.2928">15353 5995 0 0,'0'0'0'16,"0"0"0"-16,0 0 0 0,0 0 0 16,0 0 129-16,0 0-45 0,0 0-31 0,0 0-17 15,0 0-1-15,0 0-5 0,0 0-10 0,0 0-10 16,0 0-13-16,0 0-13 0,-2-11-16 0,2 11-31 15,0 2-48-15,0 4 86 0,0 4 70 0,1 3 71 16,0 6 82-16,0 2-54 0,1 3-43 0,-1 4-34 16,1 1-15-16,2 2-17 0,0 0-3 15,2 0-3-15,-1-2-4 0,4 1-3 16,-2-3-2-16,0-3 0 0,0 1 4 0,2 0 3 16,-2-1 5-16,-1-1 3 0,1-2-4 0,-1-1-6 15,-1-4-10-15,-3-2-13 0,1-3-20 0,-1-2-36 16,1-2-62-16,-3-3-86 0,1-1-109 0,-1-2-49 15,0-1 177-15,0 0 183 0,0 0 0 0</inkml:trace>
  <inkml:trace contextRef="#ctx0" brushRef="#br0" timeOffset="311980.3829">15119 6268 238 0,'0'0'212'0,"0"0"-91"16,0 0 24-16,0 0 18 0,0 0-1 0,0 0-20 15,0 0-25-15,0 0-15 0,0 0-6 16,0 0-17-16,0 0-36 0,0 0-23 0,0 0-19 16,0 0-7-16,-46-107 7 0,60 90 2 15,2-4 1-15,1 2 5 0,6-4-8 0,2-3-2 16,1 2-2-16,4 0-4 0,3 0 2 0,1 0 1 15,1 3-2-15,0 1-5 0,1 2-12 16,-4 3-31-16,4 3-55 16,-2 1-86-16,-2 2-138 0,2 2-176 0,-10 3 116 0,-8 3 393 15</inkml:trace>
  <inkml:trace contextRef="#ctx0" brushRef="#br0" timeOffset="312250.745">15810 6011 563 0,'0'0'47'0,"0"0"-31"0,0 0-14 0,0 0-11 16,0 0-7-16,0 0-8 0,0 0-3 16,0 0 1-16,0 0 6 0,-43 142 3 15,49-110 7-15,4 1 9 0,0 1 1 0,0 0 11 0,3-3 5 16,-3-2 2-16,0-3 8 0,3-3-4 15,-5-2-5-15,0-5-2 0,1-2-16 16,-3-4-12-16,0-1-27 0,-1-4-59 0,-1-2-91 16,-2-3-70-16,1 0 260 0,-2 0 0 0,2-1 0 0</inkml:trace>
  <inkml:trace contextRef="#ctx0" brushRef="#br0" timeOffset="312911.6561">16164 6018 0 0,'0'0'0'0,"0"0"0"0,0 0 0 15,0 0 0-15,0 0 0 0,0 0 0 16,0 0 0-16,117-21 34 0,-97 9 35 16,0-1-15-16,1 1-6 0,-1-2-1 0,-1-1-1 15,-5-1 3-15,0 0 2 0,-2 1 6 0,-3 1 14 16,-3 1 8-16,0 2 8 0,-5 0 11 0,-1 4 9 15,0-1 9-15,0 2-4 0,-2 0-16 0,-6 0-29 16,-1 3-28-16,0 1-21 0,-2 2-19 16,-1 0-11-16,-3 0-6 0,-2 8-3 0,-1 3 3 15,-2 2 1-15,4 3 4 0,-1 2 3 16,-1 1 2-16,3 7 1 0,-1 4-1 0,5 2 2 16,-3 4-2-16,0 2 1 0,4 2 0 15,3-1 3-15,1-2 2 0,5-4-4 0,1-6-5 0,0-5-2 16,7-4-5-16,0-3 1 0,2-2-1 0,1-2-1 15,4 0 1-15,0-4 1 0,1-2 4 0,1-1 4 16,1-3 6-16,-1-1 6 16,3-2 5-16,0-5 4 0,-2-4 3 0,1-1 0 0,-1-3 7 15,-1-2 2-15,0-7-4 0,3-2-3 0,1-5-7 16,-1-1-7-16,2-3-3 0,1-4-2 16,-2 1-11-16,3 0-8 0,3-1-8 0,-3 2-3 0,-1 4 7 15,3 2 3-15,-3 5 6 0,-2 2 3 16,-4 6-5-16,1 3-6 0,-3 5-4 0,0 2 2 15,-3 3 0-15,-2 4-2 0,-3 1-6 16,1 0-10-16,-2 2 0 0,0 6 10 0,-1 2 16 0,1 3 17 16,-3 1 3-16,2 2 5 0,0 0-1 0,-2-1-5 15,4-1 2-15,-2-2 0 0,2-1-2 16,-2-2-1-16,5-2-4 0,0-3-5 0,1-3-9 16,2-1-16-16,0 0-58 0,6-5-113 0,0-4-123 15,-5 2 328-15,-3 1 0 0</inkml:trace>
  <inkml:trace contextRef="#ctx0" brushRef="#br0" timeOffset="313438.7693">17502 5193 215 0,'0'0'178'0,"0"0"16"0,0 0 20 0,0 0-29 0,0 0-75 0,0 0-76 16,0 0-86-16,0 0-91 0,0 0-43 0,0 0 26 15,0 0 58-15,0 0 89 0,0 0 56 0,0 0 2 0,6 72-7 16,-3-41 6-16,-3 2 3 0,2 1-5 16,3 1-2-16,-2-4-14 0,1 1-2 0,1-2 4 15,-2-5-4-15,5-1 2 0,0-5-1 16,-4-1-6-16,2-2-3 0,-3-4-17 16,4 0-42-16,-5-3-94 0,0-1-182 0,-1-2-142 0,-1-3 461 15</inkml:trace>
  <inkml:trace contextRef="#ctx0" brushRef="#br0" timeOffset="313706.3869">17228 5297 1636 0,'0'0'53'0,"0"0"10"16,0 0-3-16,0 0-22 0,0 0-50 0,0 0-44 15,0 0-20-15,0 0 3 0,0 0 27 16,49-129 18-16,-20 116 6 0,-2 0 0 0,3 1-1 16,0 3-5-16,-3 2-14 0,1 3-18 15,-6 2-24-15,-1 2-24 0,-1 0-32 0,-4 5-39 0,-4 2-31 16,-5 3-11-16,-2 4-11 0,-3 2 44 16,-2 3 188-16,2 6 0 0,-11 2 0 0,3-4 0 15,-2-7 0 1</inkml:trace>
  <inkml:trace contextRef="#ctx0" brushRef="#br0" timeOffset="313874.0584">17278 6004 0 0,'0'0'0'16,"0"0"0"-16,0 0 0 0,0 0 0 0,0 0 0 15,0 0 313-15,0 0-2 0,0 0-80 0,0 0-53 16,0 0-81-16,0 0-44 0,117-101-28 0,-86 74-7 15,3-3-5-15,0-2-5 0,3-1 0 16,4 0-5-16,1 1 0 0,-1 2-2 0,4 1-2 0,-4 6-4 16,0 1-10-16,-3 4-33 0,-3 3-65 15,-4 1-106-15,-3 3-151 0,-4 3-121 0,-8 3 491 16,-6 2 0-16</inkml:trace>
  <inkml:trace contextRef="#ctx0" brushRef="#br0" timeOffset="314572.7236">18508 5386 0 0,'0'0'0'0,"0"0"0"0,0 0 0 0,0 0 0 0,0 0 144 15,0 0 251-15,0 0-130 0,0 0-92 0,0 0-90 16,0 0-89-16,0 0 30 0,0 0 11 0,0 0 7 15,0 0 20-15,-81-59 9 0,68 44 9 0,-2-1 18 16,0-2 8-16,-4 0-2 0,5-3-3 16,-3 0-12-16,4-1-21 0,-4-3-14 0,6-2-17 15,0-3-17-15,0-3-3 0,3-3-13 0,5-1-5 16,2-1-5-16,0-3-6 16,3 3 3-16,3 2 3 0,3 2-1 0,3 5 3 15,0 3-5-15,0 5-5 0,2 1-4 0,-1 5-10 16,1 3-10-16,-2 3-5 0,4 4-5 0,-3 2 2 0,-1 3 0 15,-1 0-4-15,-2 0-3 0,-4 4 1 16,2 3 10-16,-4 5 13 16,-2 4 16-16,0 0 11 0,-1 8 11 0,-8 3 4 0,-5 3 0 0,-3 1-4 15,-3 2-10-15,-1 0-7 0,0-2-4 0,0-3-1 16,4-6 4-16,0-3 3 0,7-5 2 0,3-3 4 16,-3 0-4-16,2 1-1 0,0 1-6 15,2-2-3-15,1 2 0 0,2-1-1 0,-1 0 2 16,2-1 1-16,1 2 2 0,1-4 8 0,-2 2-2 15,2-2 5-15,-1-1-4 0,1-1-4 16,1-1-3-16,-1-1-6 0,0-2 1 0,0 2-2 16,2-1 0-16,-1-1 5 0,4 1 1 15,-1-1 0-15,4 0 6 0,1 0 0 0,1-2 7 16,4 0 7-16,3 1 9 0,4-2 6 16,2 1 3-16,5-5-1 0,2-2-4 0,2-2-4 0,2 0-3 15,5-3-2-15,1-2-3 0,4 2-6 0,0-4-3 16,-2 1-9-16,-1 1-23 0,-3-1-33 15,-3 0-67-15,-3 3-97 0,-1-1-152 0,-7 1-202 0,-10 5 568 0</inkml:trace>
  <inkml:trace contextRef="#ctx0" brushRef="#br0" timeOffset="315269.8318">18895 4656 0 0,'0'0'0'0,"0"0"0"16,0 0 72-16,0 0 216 0,0 0-49 15,0 0-89-15,0 0-76 0,0 0-40 0,0 0-9 16,0 0-1-16,44-121 1 0,-27 104-5 16,2-2-3-16,1 1-2 0,1-1-3 0,-1 4-2 15,1-3 0-15,0 2-5 0,-3-1 3 0,3 2-5 16,-2-3 1-16,1 3-1 0,-1 1-5 0,-5 2 1 15,1 3-3-15,-4 1-9 0,-3 2-13 0,-3 2-31 16,1 2-51-16,-4 2-61 0,-2 0-65 0,0 0-54 16,0 0 152-16,0 2 136 15,-8 5 0-15,0-1 0 0,1 2 0 0,-9 0 0 0,5 2 0 16,-2-1 0-16,-3 0 0 0,6 0 0 0,-1 0 0 16,1 3 0-16,0-2 0 0,1 4 0 15,-1 3 0-15,1 3 0 16,3 3 0-16,-2 2 0 0,0 5 0 15,4 2 0-15,-1 2 0 0,3 0 0 0,2 3 0 0,-1 0 0 16,2 0 0-16,-1-3 0 0,0 2 0 0,1-6 0 0,4 2 0 16,-3-3 0-16,1-2 0 0,2-2 0 15,0 0 0-15,0-3 0 0,-2 0 0 0,-1-2 0 0,4-4 0 16,-2-2 0-16,2-1 0 0,-3-4 0 16,3-3 0-16,-4-3 0 0</inkml:trace>
  <inkml:trace contextRef="#ctx0" brushRef="#br0" timeOffset="315587.2008">19345 4371 1516 0,'0'0'25'0,"0"0"-4"0,0 0-34 15,0 0-94-15,0 0-175 0,0 0-2 16,0 0 34-16,0 0 88 0,0 0 168 0,0 0 9 0,0 0-2 16,0 0 4-16,3 147 2 0,-2-112-3 15,1 3 7-15,2 0 4 0,-2-1 1 0,-1 0 4 16,1-1-6-16,0-7-11 0,3-2 1 0,-2-4 1 16,3-2 6-16,-3-3-1 0,-1-2 1 15,3-1-3-15,-2 0-1 0,-2-1-7 0,0-1-27 16,-1-2-67-16,0 2-131 0,0 1-183 15,-2-4 249-15,1-3 147 16</inkml:trace>
  <inkml:trace contextRef="#ctx0" brushRef="#br0" timeOffset="315828.4387">19055 5393 0 0,'0'0'0'0,"0"0"296"0,0 0 33 15,0 0-58-15,0 0-53 0,0 0-51 0,0 0-50 16,0 0-53-16,0 0-65 0,0 0-26 0,0 0-13 16,0 0 9-16,0 0 31 0,0 0 7 0,56-104 8 15,-36 82 7-15,1-3 2 0,-1-1 5 0,2 0 1 16,1-3-2-16,0-1-3 0,6-2-7 16,0-3-7-16,0 0-3 0,2-2-5 15,-1 1-3-15,1 3-1 0,-2 1-4 0,0 5-5 16,-3 3-9-16,2 4-17 0,-6 3-29 0,-1 3-53 15,-2 4-83-15,-3 2-120 0,-3 4-190 0,-3 1 215 16,-7 3 296-16</inkml:trace>
  <inkml:trace contextRef="#ctx0" brushRef="#br0" timeOffset="316653.2568">16321 7096 0 0,'0'0'0'0,"0"0"0"0,0 0 0 0</inkml:trace>
  <inkml:trace contextRef="#ctx0" brushRef="#br0" timeOffset="316982.5626">16321 7096 0 0,'-40'19'0'0,"40"-19"0"16,1 0 0-16,0 0 0 0,3 0 0 15,0-2 0-15,5-2 0 0,3-3 26 0,5-4 103 16,5-1-18-16,4-4-15 0,6-2-17 0,3-2-12 16,5-3-8-16,7-2-12 0,6-5-5 15,0-3-4-15,10 0-2 0,6-4 4 0,2-1-5 0,7-1-4 16,3-1-3-16,4-1-8 0,6-2-1 15,0 0-2-15,3 2 3 0,3-2 5 0,1-2 6 16,4 0 7-16,4 0-2 0,-3 0 3 16,6 1-4-16,-5-3-1 0,-2 0 5 0,2 1 0 15,-3 1 7-15,0 2 0 0,0 0-1 16,-3 1 0-16,-5 4-7 0,-4 1-2 0,-8 5-4 16,-4 2-8-16,-2 5-4 0,-10 3-6 0,-5 3-1 15,-8 3-5-15,-8 4 2 0,-7 0-2 0,-10 4-2 16,-11 2-3-16,-6 4-7 0,-3 0-7 15,-7 2-1-15,-2 0-93 0,-12-1-68 16,-3 6-196-16,-12 5-242 0,2-2 246 16,6-1 365-16</inkml:trace>
  <inkml:trace contextRef="#ctx0" brushRef="#br0" timeOffset="317899.3877">13790 5370 0 0,'0'0'69'0,"0"0"-46"0,0 0 35 0,0 0 54 16,0 0 24-16,0 0 27 0,0 0-8 15,0 0-47-15,0 0-44 0,0 0-58 0,0 0-64 16,0 0-30-16,0 0-2 0,0 0 20 0,-51-42 23 16,54 42 19-16,0-1 100 15,2-2 31-15,2 0 25 0,3-2 26 0,4-4-76 0,2 0-20 16,4 0-18-16,3-4-16 0,1-2-1 15,4 1-3-15,2-5-2 0,1 1 0 16,2 0-2-16,1-1-2 16,0 0 1-16,3 1-1 0,-3-1-1 0,-1 1-5 15,-1 0-5-15,-3-1-7 0,-1 0-7 0,-5 3-5 0,1-1-10 0,-2 0-17 16,-2 2-19-16,-4 0-25 0,0 1-29 0,-3 2-21 16,-3 0-23-16,-1 1-26 0,-2 2-3 0,-4 1 22 0,1-1 46 15,-2 1 114-15,-2 2 7 16,0-1 0-16,0 1 0 0,-6 0 0 0,2-2 0 0,-3 1 0 15,-1-1 0-15,-2 3 0 0,-2-1 0 0,-1 1 0 16,-1 0 0-16,0 0 0 16,1 1 0-16,-2 1 58 0,3-1 82 0,2 2 14 0,1-2-6 15,0 2-19-15,3 0-12 0,1 1-9 16,3 1-24-16,1 0-43 0,1 0-74 0,0 0-119 0,1 0-18 16,3 0 19-16,4 0 56 0,2 0 98 15,5 1 14-15,-1-1 2 0,8 0-8 0,-1 0-5 16,4 0-3-16,0 0-1 0,2 2 1 0,1 4-2 15,-2 0-3-15,-1 2 2 0,-3 3-2 16,-2 2 6-16,0 2 4 16,-4 1 10-16,1 1 12 0,-4 3-1 0,2 1 6 0,-6 4-5 15,-3 3-16-15,1 3-16 0,-6 6-41 16,-1 4-74-16,-1 1-93 0,-8 1-25 16,1 1 235-16,-5 2 0 0,2-12 0 0,5-12 0 0</inkml:trace>
  <inkml:trace contextRef="#ctx0" brushRef="#br0" timeOffset="318271.4413">14118 6944 0 0,'0'0'0'0,"0"0"0"0,0 0 0 0,0 0 0 16,0 0 0-16,0 0 0 0,0 0 0 0,0 0 0 15,0 0 0-15,0 0 0 0,0 0 0 16,0 0 0-16,0 0 35 0,0 0 126 0,-4 101 7 16,8-101 7-16,1 0 4 0,1 0-10 0,2 0-13 15,0-2-23-15,3-5-23 0,1 0-17 0,3-1-17 16,0-4-17-16,4-5-14 0,-1-1-14 15,6-4-10-15,3-5-4 0,4 0-4 16,3-4-4 0,3-1-4-16,4 0-4 0,-1 0 0 0,1 2-3 0,0 0-3 15,-2 4-6-15,0 1-15 0,-2 1-24 0,0 4-34 0,-5-1-46 16,0 3-80-16,-4 1-96 0,-3 0-110 0,-1 2-1 0,-8 4 417 16,-6 4 0-16</inkml:trace>
  <inkml:trace contextRef="#ctx0" brushRef="#br0" timeOffset="318496.0594">14641 6303 0 0,'0'0'0'0,"0"0"0"16,0 0 0-16,0 0 188 0,0 0 89 0,0 0-24 15,-122-57-29-15,116 54-33 0,4 2-59 0,1 0-106 16,1 1-150-16,0 0-51 0,5 0 5 16,4 1 52-16,2 2 111 0,5 2 27 0,2 2 7 15,2 2-8-15,2 3-6 0,-2 2 0 0,1 5-1 16,-3 2 3-16,0 4 10 0,-2 4 2 15,-3 3 6-15,-4 7 10 0,-3 4 9 16,-1 6 9-16,-5 6 3 0,0 5-3 0,-9 1-8 16,1 5-17-16,0 1-25 0,-1-1-78 0,1 0-179 15,4-17-315-15,0-14 153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6:33:34.0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6940 2606 757 0,'0'0'9'0,"0"0"7"0,0 0 8 15,0 0 4-15,0 0-10 0,0 0-2 0,0 0-9 16,-121 6 1-16,102 9 4 0,-1 6-7 16,-2 7 14-16,-1 5 9 0,-5 6 3 0,0 6-4 0,-3 5-12 15,0 7-5-15,-2 5-2 0,-1 7-2 16,-2 3 5-16,-5 6-2 0,1 5 1 15,-1 2-2-15,-3 6-5 0,-1 3 1 0,-2 4 0 0,-2 7 0 16,-3 2 3-16,-6 6 6 0,0 1 2 16,-6 7 3-16,-1 3 2 0,-5 5 2 0,-5 2 3 15,-1 5 9-15,-4 2 9 0,0 4 5 16,-1 2 3-16,-2 2-4 0,1 4-4 0,-4 2-10 0,0 2-5 16,1 2-8-16,-3 2-1 0,3 1-2 15,-2 3 3-15,-2 1 2 0,3 3-3 0,-4 0 1 16,-1 1-5-16,-1-1-4 0,1-2 1 0,0 0-3 0,3-3 0 15,1-2 2-15,-2-2 0 16,3-1 0-16,-1-4-1 0,-2-1 1 0,5-4-6 16,0 1 1-16,1-2 0 0,3-4-3 15,1 0 7-15,-1-4-5 0,2 0 0 0,2-4 0 16,-3-2-5-16,4-2 1 0,-1-3 1 0,5-2 0 0,0-2 2 16,5-2-4-16,0 1 1 15,3-5-2-15,2-1-2 0,1-4 8 0,0-2-2 0,2-6 3 0,1-2 2 16,5-7-7-16,1-3 3 0,2-6-3 15,6-3-3-15,-2-8 3 0,6-1-2 16,2-6 4-16,0-3 0 0,5-5-1 0,1-5 2 0,2-1-2 16,5-6 1-16,-2-2-2 15,6-3 0-15,2-4 0 0,2-3-1 16,-2-5 0-16,6 0-1 0,0-6 3 0,4-5-2 0,0-1-1 0,6-5-3 16,-1-5-4-16,3-2-3 0,0-1-2 15,0 0 1-15,0-2 0 0,3-1 2 0,-1 0 2 16,2-1 1-16,2 2 1 0,1-2 3 0,0 2 5 15,4-3 4-15,2 0 9 0,1-1 6 0,3 0 8 16,5-1 8-16,2-6 4 0,4-1 0 0,5-4-4 16,4-3-3-16,7-4-5 0,5-5-1 15,8-2-3-15,3-4-5 0,5-3-2 0,9-7-3 16,5 0-6-16,8-4 0 0,4-5-4 0,3-2 2 16,7-3-3-16,7-1 2 15,7-2 1-15,7 0 0 0,7-4 2 0,5 3 1 16,2-4-5-16,11 3 1 0,1-2-1 0,10-3 0 0,-1 3 3 15,6-3 0-15,6 0 1 0,1 2-1 16,1-1-1-16,4 1 2 0,1 1-7 16,1-1-2-16,1 1 3 0,-2-1-1 0,0 0 12 0,-1 2 8 0,-3-3 6 15,-1 4 6-15,-4-1-1 16,0 2 1-16,-5 5 2 0,-1-1 3 0,-4 3 0 0,-2 3-3 16,-1 1-6-16,-5 3-7 0,-1 4 8 0,-3 0 3 15,-2 1-2-15,0 3-2 0,0-1-10 16,-2 0-5-16,1 0-4 0,-4 1-2 0,2 2-3 15,-4 3-1-15,0 0 2 0,-3 2-1 16,-3 0-2-16,-3 2-1 0,-3 0-1 0,-5 4 2 16,-7 3 0-16,-8 2 0 0,-4 3-2 15,-12 3-1-15,-6 0-3 0,-9 3-1 0,-11 0-6 0,-5 0-9 16,-13 2-17-16,-6 2-24 0,-13-1-37 0,-7 3-44 16,-7 1-23-16,-9-3-59 0,-2-2-158 0,-5 0-448 15,-3 2-157-15</inkml:trace>
  <inkml:trace contextRef="#ctx0" brushRef="#br0" timeOffset="913.4385">6662 2695 1414 0,'0'0'30'0,"0"0"14"0,0 0 22 15,0 0 17-15,-128-92 36 0,117 83 10 0,2 2 4 16,4 3-12-16,2 3-50 0,3 1-45 0,0 0-55 16,0 0-49-16,0 0-32 0,0 0-38 15,0 0-19-15,1 3 55 0,6 4 44 0,1 3 49 16,2 4 44-16,5 3-21 0,1 4-2 0,5 3-1 16,1 3 0-16,4 3 2 0,0 1 6 15,2 2-1-15,3 1 1 0,-1 3-2 0,3-1-6 0,1 2 1 16,3 1-3-16,3 4 0 15,1 4 4-15,4 5 0 0,1 3 2 0,2 6 0 0,0 6-2 16,3 2 1-16,2 5 3 0,-1 7-1 0,2 6-2 16,3 6 0-16,-1 4-1 0,1 6 3 15,-2 2 2-15,4 5 3 0,-1 3-1 0,2 7 0 0,-1 2 1 16,2 5-4-16,0 4 2 0,1 0 3 16,0 2 0-16,2 1 0 0,-1 1 1 0,2-4-1 15,-3-4-6-15,2-1 1 0,-2-4-2 0,0-2 3 16,3-2 5-16,-1-2 8 0,-2-3 18 0,0-2 9 15,3-2 8-15,-3 2 5 0,3-2-10 16,-4 1-3-16,0 0-7 0,-1-3-11 0,-3 1-1 16,-1-1-7-16,2-1-5 0,-3 1 2 15,0-2-6-15,1 0 2 0,-4 0-1 0,1-2-2 16,2-1 1-16,-4 0 0 0,0-2 0 16,-2-4-1-16,-4 1-5 0,4-6 0 0,-5-3-4 15,2-4 2-15,-3-3 1 0,1-5 0 0,2-3 1 0,-4-1 2 16,3-7-3-16,-1-1-1 0,-1-3-2 15,0-2 1-15,3-4 2 0,-4-2-2 0,-1-3 2 16,0 0-4-16,-2-3 4 0,-4-3 0 0,2 0-1 16,-5-1 1-16,0-3-5 0,-1-1-1 15,1-2-1-15,-5-1 0 0,2-4 1 0,-5 2 2 0,2-5 2 16,-5-2 2-16,-2-4-2 0,-3-1-3 16,1-5 1-1,-1-2-1-15,-4-3 4 0,-2-2 1 0,-1-3 2 0,-5-4-2 16,0 0 1-16,-2-1 1 0,-2-2-6 15,0 0-9-15,0 0-24 0,-6-8-132 0,-1 0-286 16,2 1-753-16</inkml:trace>
  <inkml:trace contextRef="#ctx0" brushRef="#br0" timeOffset="1891.063">3319 9227 623 0,'0'0'638'0,"0"0"-614"16,0 0 15-16,0 0 55 0,0 0 35 16,0 0 31-16,0 0-18 0,0 0-48 15,0 0-66-15,0 0-65 0,0 0-49 0,0 0-43 16,0 0 10-16,0 0 29 0,-76-17 39 0,96 13 60 15,9-1 29-15,5-3 7 0,12-3 1 0,5-4-12 16,8-5-7-16,6-3-7 0,9-5-8 0,6-1 0 16,7-5 0-16,4-2 0 15,4-4 3-15,12-2 5 16,5-6 1-16,9-4 3 0,8-3 0 0,11-6 1 0,10-1 4 16,5-3 1-16,7-3 2 0,2 1 1 0,7 0-3 15,2 0 2-15,-2 2 0 0,1 2-2 0,-3 1 0 16,0 3-1-16,-3 6-3 0,1 0-2 0,-8 3-1 0,-2 3-3 15,-5 0 4-15,-7 7-6 0,-2 0-2 0,-10 0-1 16,-5 3-7-16,-11 1 5 0,-7 4 2 0,-9 3-3 16,-10 3 3-16,-9 3-6 0,-9 6-3 0,-10 1-1 15,-7 4 1-15,-12 2-2 0,-6 4 0 16,-7 2-1-16,-9 1-1 0,-4 2-1 0,-7 1-8 0,-4 0-25 16,-4 0-32-16,-3 0-48 0,-10 4-41 0,-5 2-27 15,-11 6-130-15,-14 2-233 0,9-3-271 16,5-1 598-16</inkml:trace>
  <inkml:trace contextRef="#ctx0" brushRef="#br0" timeOffset="2365.3744">4418 6851 1384 0,'0'0'55'0,"0"0"18"0,0 0 63 16,0 0 27-16,0 0 15 0,-123-108-23 0,117 103-57 15,5 1-51-15,1 1-53 0,1 1-63 16,9-3 5-16,8-1 11 0,11-5 27 15,7-4 45-15,15-5-16 0,9-3-2 0,10-2 4 16,10-5 0-16,5-1 0 0,11 0-2 0,7-4 0 16,8 1 0-1,4-3 1-15,9-3 4 0,4 0 0 0,4-2 0 0,2-3 3 16,5 1 0-16,1-4 7 0,0-1 4 0,1-1 3 0,0 2 3 0,1-1-2 16,-2 2-1-16,2 0-4 0,-2 1-2 0,-2 1-2 15,-4 2-4-15,-2 2 0 0,-2 1-7 16,-5 1 4-16,-5 4-1 0,-7 0-1 0,-2 2 5 15,-6 2-5-15,-6 1 3 0,-4 2-2 16,-10 0-3-16,-4 2 3 0,-9 2-4 16,-5 3 0-16,-10 5 4 0,-2 0-4 0,-9 3 0 0,-6 3-1 15,-6 4 0-15,-8 2-2 0,-5 0 0 0,-5 4-7 16,-8-2-32-16,-3 2-38 0,-5 0-47 16,-13 2-42-16,-12 5-32 0,-12 5-130 0,3-2-298 0,6-2-290 0</inkml:trace>
  <inkml:trace contextRef="#ctx0" brushRef="#br0" timeOffset="2776.9896">5748 5003 439 0,'0'0'37'0,"0"0"56"16,0 0 60-16,0 0 38 0,19-139 10 15,-8 120-47-15,0 0-38 0,3-1-21 16,5 2-20-16,2-2-8 0,7 1-10 0,5-1-9 16,4 0-8-16,5-2-8 0,4-2-6 0,8-2-4 15,1 1-4-15,12-3-3 0,1 2-2 0,4-4-1 16,8 1 0-16,6-3 6 15,3-1 1-15,5-1 3 0,3-4 2 0,3 1 1 0,-2-1 4 16,2-1-1-16,-1 2 1 0,0 1-5 16,-6 0-4-16,-2 4-2 0,-3 0-4 0,-5 3-2 0,-4 1-1 0,-4 1-2 15,-2-1-3-15,-4 2-1 0,-2-1 1 16,-6 4 1-16,-4 0-1 0,-4 4 3 0,-7 4-3 16,-7 2-1-16,-8 1-3 0,-8 5-9 15,-4 1-10-15,-9 2-20 0,-5 1-24 0,-5 2-24 16,-3 1-96-16,-9 0-157 0,-2 0-370 0,4 0-128 0</inkml:trace>
  <inkml:trace contextRef="#ctx0" brushRef="#br0" timeOffset="3167.2259">6303 3723 0 0,'0'0'0'0,"0"0"0"0,0 0 0 0,0 0 0 16,0 0 199-16,0 0-44 0,0 0-40 0,0 0-17 15,0 0-8-15,0 0-7 0,0 0-18 0,0 0-19 16,0 0-7-16,99-106-4 0,-89 105-4 15,4-3 9-15,1-1 7 0,1 1 5 0,3 0 4 16,2-2-12-16,2 0 0 0,2-3-3 0,5 0-5 16,1 0 7-16,5-5-10 0,4 0-2 0,0-2 4 15,5-2 1-15,2-5 12 16,5-1 2-16,2-2 0 0,6-1-9 16,1-3-7-16,3 2-8 0,-1-1-8 15,3 0 0-15,-3 3-5 0,-2 1-1 0,-5 1 1 0,-8 2-2 0,-4 3-1 16,-8 3-5-16,-6 4-13 0,-8 4-20 0,-6 2-37 15,-4 3-85-15,-10 3-131 0,-2 5-169 0,-1 1-221 16,-3 0 481-16</inkml:trace>
  <inkml:trace contextRef="#ctx0" brushRef="#br0" timeOffset="3902.2306">6791 3317 0 0,'0'0'0'0,"0"0"0"0,0 0 0 16,0 0 0-16,0 0 0 0,0 0 206 16,0 0 51-16,0 0-31 0,0 0-28 15,0 0-29-15,0 0-32 0,0 0-29 0,0 0-39 0,0 0-23 16,-36-36-8-16,36 36 6 0,0-1 9 16,2 1 5-16,-1 0-2 0,-1-2-10 0,2 2-7 15,-1 0 2-15,2-4 5 0,3-4 12 0,8-7 0 16,7-10-13-16,7-6-13 0,8-9-15 0,7-4-12 31,-2 0 0-31,4-3 0 0,1 0-3 0,1-3 3 16,1 2-2-16,-2-4 0 0,2 0 2 0,-2 2-2 0,0-1 0 0,-2 4 2 15,-2 2-2-15,-3 5 0 0,-7 2-2 0,-3 5 0 16,-6 9-1-16,-5 1-2 0,-1 7 1 16,-4 5-5-16,0 4-5 0,0 2-24 0,-4 4-27 0,1 1-30 15,-3 5-34-15,1 6-26 0,-3 3-49 0,-1 6-86 16,-2 3-140-16,-2-3-189 0,0-5 535 15</inkml:trace>
  <inkml:trace contextRef="#ctx0" brushRef="#br0" timeOffset="4901.2893">2447 9410 0 0,'0'0'0'0,"0"0"0"0,0 0 0 0,0 0 0 0,0 0 0 16,0 0 0-16,0 0 0 0,0 0 0 16,0 0 0-16,0 0 0 0,0 0 0 0,0 0 0 15,-58-34 0-15</inkml:trace>
  <inkml:trace contextRef="#ctx0" brushRef="#br0" timeOffset="5746.2944">5410 8525 2595 0,'0'0'7'0,"0"0"1"0,0 0 9 15,0 0 1-15,0 0-24 0,0 0-30 16,0 0-45-16,0 0-53 0,0 0 28 0,0 0 24 16,0 0 36-16,0 0 50 0,0 0-6 15,-34 49 1-15,52-2-1 0,4 7 0 0,3 8 4 16,1 4-1-16,3 5 2 0,0 5 0 0,0 1-6 15,-1 4 8-15,2 0-5 0,-1 0 1 16,0 6 5-16,1-1-7 0,-3 4 3 16,-2 2-2-16,-2 2-2 0,-3 0 2 0,-1 3 2 0,0-1 2 0,-2 1-3 15,-2-1 0-15,-1 3 0 0,-2-1 0 16,-1 2 1-16,-2-4 3 0,-5 2-4 0,3-3 1 0,-3 0-1 16,-1-1-3-16,-1 0 6 15,-1-2 4-15,-1 2 13 0,1-4 18 0,0 4 6 0,-1-2 5 16,0 2-4-16,-3 1-9 0,1 1-1 0,-3 1-5 15,2 2-3-15,-4 2-2 0,1 1-6 0,1 0-3 16,-1-2-4-16,-1-1-3 16,1-2-2-16,4-6-1 0,1-5 0 0,1-5-5 15,1-8 1-15,1-8-3 0,5-8-5 16,2-8-11-16,2-8-20 0,-1-6-31 16,3-7-48-16,-2-6-73 0,3-5-87 0,-1-6-118 0,-2-4-196 0,-2-4-208 15,-5-1 633-15</inkml:trace>
  <inkml:trace contextRef="#ctx0" brushRef="#br0" timeOffset="7425.7641">5036 14408 0 0,'0'0'0'0,"0"0"0"0,0 0 0 0,0 0 0 16,0 0 0-16,0 0 0 0,0 0 0 0,0 0 0 0,0 0 0 15,0 0 0-15,0 0 0 0,0 0 0 0,0 0 67 16,0 0 100-16,-7-3 2 0,7 3-4 16,0 0-10-16,0-1-13 0,0 1-12 0,0 0-6 15,0 0-6-15,0 0-4 0,0 0-10 0,0 0-15 16,0 0-13-16,0-1-15 0,0 1-8 15,0-1-2-15,0 1-8 0,0-1-1 0,0 1-3 16,0-1-5-16,0 1 5 0,0 0-1 0,1-2-3 16,-1 1-7-16,0 0-14 0,2 0-12 0,-1 1-11 15,-1-1-7-15,3-2-7 0,-1-2-23 16,1-5 4-16,4-7 3 0,2-6 5 0,3-8 23 0,1-1 1 16,5 1 4-16,0 1 2 0,2 2 5 15,0 5 2-15,1 2-8 0,2 3 3 16,-1 1-8-16,4 2-3 0,-2 2 3 15,0 4-8-15,1 1-2 16,-1 5-4-16,1 3-7 0,-2 0 1 0,-2 8-2 16,0 3 3-16,-4 4 2 0,-2 5 5 0,2 3 8 15,-5 4 4-15,-2 4 8 0,-2 6 6 0,-5 7 5 0,3 4 6 0,-6 5 0 0,0 2 4 16,-7 4-1-16,0 0 0 0,-3-2 4 16,-1 2-9-16,2-6 0 15,1-3-3-15,0-4-6 0,0-7 7 0,2-3 0 0,2-4 1 16,1-5 0-16,3-2-3 0,-1 1-3 0,1-3 0 15,0-2-2-15,0-2-1 0,0-4 2 16,3-2-3-16,-1-2 2 0,5-6-2 0,-4-2 0 0,4-1 4 16,-4 0 3-16,4-2 2 0,-1 0 8 15,3-3 3-15,2-4-3 0,3-5 6 0,1-8-3 16,3-5-4-16,3-7-15 0,3-7-19 16,3-8-22-16,3-6-22 0,1-8-15 0,5-5-18 0,-2-4-15 15,3-2-9-15,-2 0 2 0,2 2 8 16,-4 1 12-16,0 7 21 0,-3 4 16 15,-5 10 21-15,-4 9 16 0,-7 10 10 16,-3 9 9-16,-2 8 2 0,-6 7 4 0,-2 4 9 0,-1 1-5 0,0 0-10 16,0 1-24-16,0 4 21 0,0 4 19 15,0 5 43-15,0 6 36 0,-1 5-17 0,-1 7-11 16,1 2-29-16,2 4-15 0,-1-1-11 0,5-3-4 16,2 0-2-16,1-5 3 15,1-7-1-15,1-2-3 0,2-6 3 0,-2-4 0 16,3-3 4-16,-1-2 7 0,-2-4 5 15,-1-1 9-15,0 0 13 0,-2-3 8 0,0-3 19 0,0-5 7 16,-2 0 4-16,-1-2-1 0,0-5-12 0,-1-1-14 0,-2-3-8 16,-1-6-10-16,0-4-4 0,0-1-3 0,-5-1-6 15,-2 0-1-15,-4 3 0 0,1 5 2 16,-2 5 3-16,-4 4-2 0,0 4-18 0,0 5-20 16,-4 4-23-16,1 1-23 0,-2 3 0 15,0 0-3-15,1 6 4 0,0 2 3 0,-1 1-9 16,7 4-19-16,-2-2-44 0,7 2-92 15,5 2-92-15,1 0-132 0,3 1-158 16,0-4 518-16,4-5 82 0</inkml:trace>
  <inkml:trace contextRef="#ctx0" brushRef="#br0" timeOffset="7718.1284">6801 13803 920 0,'0'0'355'0,"0"0"-257"0,0 0-49 16,0 0-21-16,0 0-14 16,0 0-6-16,0 0-9 0,0 0 11 0,0 0 4 0,0 0 4 15,0 0 48-15,0 0 9 0,0 0 9 16,0 0 4-16,50-30-42 0,-35 20-13 0,-1-3-10 16,5 0-6-16,0-1-4 0,0-2 0 15,1-3-2-15,0 1 2 0,1-1 1 0,0 0-7 16,-1 0-1-16,-1-4-4 0,-1 4-10 0,0-1-3 15,0 2-21 1,0 0-29-16,-3 1-34 0,3-1-61 0,-1 3-72 16,1-3-91-1,1 3-154-15,-3 2-152 0,-6 3 609 0</inkml:trace>
  <inkml:trace contextRef="#ctx0" brushRef="#br0" timeOffset="8115.1406">7729 12751 1594 0,'0'0'2'15,"0"0"-12"-15,0 0-2 0,0 0 1 0,0 0-2 16,38-128-10-16,-15 112-7 0,3 1 1 16,1 1 5-16,3 2 4 0,4 3-2 15,-2 2 1-15,2 3-4 0,-3 4-2 0,0 1-1 16,-6 10-4-16,0 0-3 0,-4 4-4 0,-2 2 4 0,-4 2 1 15,-4 1 10-15,-2 1 15 0,-4 1 4 16,-3 2 12-16,-2 2 6 0,0 0 7 16,-6 2 4-16,-4 2 4 62,-1 3 5-62,-4 1 0 0,-3 6 1 0,-2 1 0 0,-6 4-6 0,0 2-8 0,-1 3 0 0,-3 1-5 0,4-2-2 0,1-1 0 0,1-2-2 0,2 0-3 0,2-2-1 0,5-5-2 16,1-1-2-16,7-5 0 0,-1-2-3 0,6-4 1 0,0-3-2 0,2-2 0 0,0-4-1 15,5-1 4-15,2-4-2 0,1-1 2 0,4-4 5 16,0-1 1-16,7-4 9 0,2-3 4 0,1-3-3 16,8-6-4-16,3-9-15 0,5-5-19 0,2-9-22 15,4-6-29-15,4-4-33 0,1-7-52 16,2-2-90-16,1-6-183 0,-12 15-48 16,-15 12 477-16</inkml:trace>
  <inkml:trace contextRef="#ctx0" brushRef="#br0" timeOffset="8421.5591">9126 12217 1257 0,'0'0'233'0,"0"0"-233"0,0 0 29 16,0 0-2-16,0 0-25 0,0 0-26 0,0 0-11 0,0 0 5 15,0 0 11-15,0 0 14 0,-20 133 8 16,45-106 5-16,3 3-1 0,8 0 3 0,2 2 2 15,3-1-4-15,5 4 3 0,-4-4-1 16,5 0 1-16,-5-1 1 0,-1 0 0 0,-1-2 0 16,-9-1-2-16,-2 2-1 0,-7-2-4 0,-6-1-1 15,-4 2-5-15,-8 0 6 0,-4 0 7 16,-2 1 7 0,-8 0 7-16,-6 4-3 0,-5 1-1 0,-3 2-3 0,-2 0-3 0,-3-2-1 15,0-4-15-15,-1-7-28 0,-1-2-50 16,2-8-75-16,0-6-116 0,-1-6-241 15,10-1-187-15,7 0 697 0</inkml:trace>
  <inkml:trace contextRef="#ctx0" brushRef="#br0" timeOffset="8544.0723">9175 12223 840 0,'0'0'-52'0,"0"0"-5"0,0 0 8 15,0 0-19-15,134-113-114 0,-104 96-236 0,-8 6 404 0</inkml:trace>
  <inkml:trace contextRef="#ctx0" brushRef="#br0" timeOffset="8845.9978">10971 11644 2328 0,'0'0'-206'0,"0"0"22"0,0 0 57 16,0 0 102-16,12 154 43 0,-11-81 2 0,1 12-9 15,-2 9-2-15,0 11-1 0,1 9 2 0,0 3 6 16,3 7-2-16,-3-4-7 0,0-2-17 0,1-8-34 15,3-12-43-15,-2-11-56 0,2-12-40 0,0-14-11 16,-5-10 10-16,0-8 45 0,-2-8 42 16,-7-9 37-16,-2-5 37 0,-2-5 24 15,-1-7 11-15,-3-6-7 0,-2-2-64 0,0-1-137 0,4-4-260 16,5 1 414-16</inkml:trace>
  <inkml:trace contextRef="#ctx0" brushRef="#br0" timeOffset="9006.7687">10277 11797 1940 0,'0'0'115'0,"0"0"8"0,0 0-8 15,-116-142-18-15,98 124-47 0,8 7-29 0,6 6-56 16,0 3-99-16,4 2-44 0,4 7-7 0,4 8 28 16,6 5 18-16,0 8-123 0,5 8-275 0,-2-8-267 0,-6-7 774 15</inkml:trace>
  <inkml:trace contextRef="#ctx0" brushRef="#br0" timeOffset="9204.2756">11240 12194 2859 0,'0'0'-31'0,"0"0"-3"15,0 0-52-15,0 0-175 0,0 0-279 0,0 0-434 16,0 0 41-16</inkml:trace>
  <inkml:trace contextRef="#ctx0" brushRef="#br0" timeOffset="12995.7146">13291 1505 948 0,'0'0'1'0,"0"0"20"0,0 0 17 0,-41-145 33 15,30 101 2-15,-1 2 21 0,2 4-15 0,1 9-12 0,2 5 7 0,1 6-25 16,1 6-34-16,3 4-69 0,1 3-121 0,0 4-114 15,1 1 26-15,0 0 64 0,0 3 104 0,2 4 122 16,1 4 6-16,5 3-8 0,0 2-12 0,-1 4 1 16,6 12-4-16,1 7-2 0,4 10 1 15,0 8-1 1,-2-2 5-16,0 1 6 0,-1 2 18 16,-1 5 7-16,0 5 7 0,-2 5 1 0,0 8-10 15,0 5-4-15,-1 4-4 0,1 9 3 0,-2 9 3 16,0 7 8-16,1 6 0 0,0 6 4 0,0 11-1 0,0 4-5 0,0 10-5 0,-2 7-11 15,1 9 0-15,-1 5-4 0,-2 8 2 0,-2 7 18 16,1 5 4-16,-3 8 5 0,-1 4 5 0,0 5-11 16,1 6-3-16,-5 3-2 0,-1 3-4 0,2 3-4 15,-1-1-4-15,0 2-6 0,-4 3-2 16,3-1 4-16,-2 2 2 0,2-1 12 16,0 0 7-16,-3-2 1 0,4 0 2 0,-3-3-7 0,2 1-2 15,3 1-3-15,0 2 4 0,2 1-5 16,-1-1 3-16,3 5 0 0,-3 3 0 0,0 2 6 15,0 3-4-15,0 2-5 0,2-1-6 0,0 1-7 16,-1 0-4-16,1 0-5 0,0 0 3 0,-1-4-4 16,1 1 3-16,0-5 3 15,4-3 0-15,1 0 2 0,0-6 0 0,-3-1 0 16,4-3-1-16,0-5-1 0,-2-3 0 0,0-3-1 16,2-6-2-16,-2-3-1 0,1-5-1 15,-1-1-3-15,1-3 0 0,2-4-5 0,-2-1-6 0,2-4-2 16,-2-5-1-16,-1-1 4 0,0-5 1 0,3-3 0 15,-1-6-3-15,-1-2-6 0,2-4-3 0,1-3 0 16,-1-7 0-16,3-3 1 0,-2-6-2 0,4-7-6 16,-3-19-5-16,-2-15-2 0,-1-16 9 15,-1-14-12-15,-1 6-16 0,2-1-25 0,3 5-30 16,-1-2-25-16,3 0-40 0,1-6-42 16,0-6-79-16,2-11-121 0,-3-18-235 0,-6-16-291 0</inkml:trace>
  <inkml:trace contextRef="#ctx0" brushRef="#br0" timeOffset="19551.1809">20375 14765 1372 0,'0'0'-13'0,"0"0"33"16,-80-128 13-16,56 82 4 0,1 5 2 0,5 1 0 0,-2 1-1 16,3-3-1-16,-2-1 9 0,5-4 9 0,1-3-2 15,-2-2 0-15,3-5-7 16,3-1-4-16,-1-5-3 0,1-3 11 0,3-3 11 15,-1-2-1-15,-1 0 2 0,2-4-15 0,-2-3-14 16,-1-1-3-16,0 0-5 0,-2-3 0 0,1 1-1 16,-1-2-1-16,-3-1-1 0,1-2 1 0,0-4 0 15,0-3-4-15,-2-5-3 0,1-3-1 16,-1-5 2-16,2-3-1 0,0-5-2 0,-3-1 0 16,3-9-11-16,0-2 3 0,-2-5 1 0,5 0-3 0,-1-7 6 15,1-2-3-15,1-5-2 0,3-2 1 16,0-4-3-16,3-2 0 0,-1 1-1 15,2-4 2-15,0 3 2 0,0 0 3 16,-2 0-1-16,2 1 2 0,1 1-3 16,-2 2-1-16,2 1 2 0,-3 3 7 0,3 3 3 0,0 1 3 0,1 1 0 15,-2 1-3-15,1 1 2 0,2-1 1 16,-1-1 1-16,2 1 0 0,0-3-5 0,7-1-2 16,1-1-3-16,2-1 0 0,5 0 1 0,1 0 2 15,0 0-2-15,1 4-4 0,2 1-1 0,2 5-1 16,0 1-3-16,-1 3 3 0,4 7-4 15,-2 0 0-15,2 3 0 0,-3 5 0 0,-1 5 0 16,-1 2 1-16,-3 5 0 16,-4 0-1-16,3 1 0 0,-6 2 0 0,-1 4-1 0,0 1 4 0,-2 1-5 15,-4 6 1-15,3 0-1 0,-4 2-4 16,4 1 4-16,-4 4 0 0,-1 0-2 16,1 4 4-16,-2 3-5 0,0 4 4 0,0 0 2 0,-2 3-4 15,0 2 2-15,0 1-1 0,-2 2-5 0,3 4 5 16,-2 4-1-16,0 3 2 0,0 3 0 0,-4 3-3 15,5 0 1 1,-2 2-1-16,-2 0-1 0,4-1 2 0,-1 1 0 0,0 3-2 0,-3 0 1 0,4 0-1 16,-1 2-2-16,2 0 2 0,-1 1 4 15,1 3-4-15,-2 1 0 0,2 1 0 0,0 4-3 16,-4-1 4-16,2 1 2 0,1 0 0 16,-2 3 3-16,-3 5-4 0,3 1 2 0,-4 4 0 15,1 2-4-15,0 5 6 0,-1 1-3 0,3 2 2 16,-2 2 0-16,3 1-5 0,0 0-2 0,-1 2 2 15,1 0 0-15,1 0 2 0,0 0 2 16,-2 1-2-16,3-1 1 0,0-1-3 0,-2 1 2 16,-1-1-2-16,2 0-1 0,-1-1 2 0,-2 2-4 15,1 0-3-15,1 1 0 0,-2-1-4 0,3 1 0 16,-1 0-1-16,-2 0-1 0,1 1-2 16,-4 1-1-16,0 3 1 0,-2 1 0 0,-1 2 6 15,0 4 3-15,-1 3 0 0,-1 1 0 0,0 2 1 16,1 5 0-16,1 3 3 0,-1 2 4 15,-1 4-4-15,-1 4 1 0,3 3-2 0,-2 4-5 16,2 4 7-16,-4 4 0 0,4 1 3 0,0 3 7 16,-2 2-8-16,-2 4 0 0,2 3-2 0,1 1-5 15,-4 2 5-15,3 1 0 0,-2 0 2 0,0 3 2 16,3 0-2-16,-4 0-2 0,4 2 1 0,-1-1 0 16,-3-3-1-16,0 2-1 0,-2-1-14 15,-1-3-27-15,-1 0-38 0,0-5-49 0,0-4-50 16,0-7-35-16,5-6-38 0,-3-10-56 15,6-7-81-15,1-9-164 0,2-8-60 0,3-6 615 16</inkml:trace>
  <inkml:trace contextRef="#ctx0" brushRef="#br0" timeOffset="19812.5564">19685 3359 905 0,'0'0'99'0,"0"0"8"0,19-128 46 16,-12 93 41-16,-3 12 5 0,1 11-19 16,-2 6-66-16,-2 2-64 0,0 4-61 0,0 0-73 0,1 2 9 15,6 7 24-15,7 4 42 0,2 7 56 16,12 8-3-16,2 5-3 0,9 7-7 0,8 4-9 16,6 3-10-16,8 3-1 0,7 2 2 0,3 2 0 15,5-1 5-15,-2 1-3 0,7 0-4 16,-3-1-2-16,3 0-16 0,-2-1-62 0,-1 2-130 0,-4-2-262 15,-19-11-411-15,-20-15 374 16</inkml:trace>
  <inkml:trace contextRef="#ctx0" brushRef="#br0" timeOffset="24773.5953">17197 15566 0 0,'0'0'0'0,"0"0"0"0,-139-42 0 0,95 25 0 16,12 5 0-16,3 0 0 0,6 1 198 0,4 1 43 15,6 0-9-15,0 3-28 0,6 0-37 16,1 2-14-16,4 3-44 0,2 1-40 0,0 1-59 0,0 0-77 16,0 0-9-16,6 0 6 0,5 0 28 15,3 0 51-15,8 0 14 0,7-3 8 16,6 0 1-16,10-5-1 0,5 1 3 0,8-3-1 31,9-3 2-31,11-3 12 0,5-4-1 0,10-1 4 0,11-4-4 0,5-2-7 16,11 2-3-16,5-2-3 0,7 1 3 0,8-2-8 15,2 4-2-15,6-1-3 0,5 2-3 0,2-2 2 16,4-1-4-16,0 1-1 0,4-1-3 0,4-1-2 16,0 0 1-16,1 0-1 0,1 0 4 0,2 3 2 15,0-3 1-15,-2 2 0 0,-3 1-1 0,-5 0-1 0,-5 4 0 16,-5-1 0-16,-8 4-3 0,-1 0 3 0,-7 0 2 16,-3 3-5-16,-6 0 3 0,-7 0-4 15,-7-1-5-15,-4 4 4 16,-7 0 0-16,-7 1 0 0,-5 1 0 0,-6-2-2 0,-8 3 0 0,-8-1-1 15,-5 2 1-15,-6-1 1 0,-6 2 0 16,-8-1 0-16,-3 2-3 0,-3-1 6 16,-5 2-1-16,-2 0 0 0,-8 0 3 0,0 2-7 0,-6-1-1 0,-1 1 0 15,-7 1-1-15,-3 0 10 0,-2 0 16 16,-2 1 19-16,0 0 16 0,0 0 0 16,0 0-9-16,-1 0-28 0,-3 0-44 0,-3-3-56 15,-3 0-83-15,-8 0-108 0,-6 1-143 16,1 2-272-16,7 0-434 0</inkml:trace>
  <inkml:trace contextRef="#ctx0" brushRef="#br0" timeOffset="26286.0679">20773 14776 0 0,'0'0'0'0,"0"0"0"0,0 0 0 16,0 0 0-16,0 0 0 0,0 0 0 15,0 0 0-15,0 0 59 0,0 0 94 0,0 0-24 16,0 0-27-16,0 0-41 0,0 0-60 0,0 0-46 15,-79-72-29-15,71 81 1 0,-3 3 29 16,-3 4 35-16,1 4 22 0,-4 1 6 0,5 2-6 0,-1-1-4 16,0-1-5-16,2 0 1 0,3-2 0 15,1-1-5-15,2-3 2 0,2-2-1 0,2 0 1 16,1-2 6-16,0-3 3 16,0 1 4-1,4-1 0-15,1-2 5 0,0 2 2 0,1-3 8 0,3 1 13 16,0-2 12-16,1-2 15 0,4-2 13 15,1 0 7-15,1-5 6 0,3-6-1 0,2-5-7 0,0-3-6 16,-1-6-6-16,0 0-3 0,-5-2 8 0,-4-1 12 0,-6-1 4 0,-2-2-4 16,-4 4-12-16,1 0-18 0,-7 1-14 15,-6 5-16-15,0 1-13 0,-3 4-11 0,-2 2-22 16,-4 5-17-16,1 2-12 0,-3 3-18 0,2 4 9 0,-2 0 4 16,-2 6 5-16,5 4 8 0,-1 1 1 15,0 5 6-15,3 3 3 0,0 1-3 16,3 3-29-16,3 0-125 0,9-1-226 0,1-6-262 15,1-5 488-15</inkml:trace>
  <inkml:trace contextRef="#ctx0" brushRef="#br0" timeOffset="26916.6244">19713 13322 0 0,'0'0'0'15,"0"0"0"-15,0 0 0 0,0 0 29 0,0 0 263 16,0 0-66-16,0 0-42 0,0 0-24 0,0 0-46 0,0 0-65 16,0 0-75-16,0 0-47 15,0 0-21-15,0 0-4 0,-71-58 36 0,73 58 23 0,0 0 25 16,4 2 20-16,-2 1 0 0,6 0 5 0,0 0 13 16,6 0 9-16,-1-1 17 0,5 1 14 15,4-2 4-15,0-1 7 0,4 0-9 0,4-1-7 16,0-4-3-16,4-1-9 15,2-2 2-15,1-3-8 0,1 1-6 0,5-3-4 0,-2 2-8 0,-2-1-5 16,-3 1-4-16,-3 0-4 16,-6 1 0-16,-7 1 2 0,-2 2 4 0,-8 3 2 0,-1 0 2 15,-4 1 8-15,-5 2 20 0,-2 1 19 0,0 0 9 0,0 0 2 16,0 0-18-16,0 0-26 16,0 0-22-16,-2 0-32 0,1 0-30 15,-3 4-21-15,0 0-27 0,-5 3-45 0,0 3-71 16,-1 4-106-16,2 1-200 0,0-2 43 15,2-4 477-15</inkml:trace>
  <inkml:trace contextRef="#ctx0" brushRef="#br0" timeOffset="27483.131">21026 13176 0 0,'0'0'0'0,"0"0"0"0,0 0 9 16,0 0 274-16,0 0-44 0,0 0-28 0,0 0-26 15,0 0-29-15,0 0-26 0,0 0-27 16,-22-120-16-16,29 104-4 0,1 1-21 0,-1 1-18 16,4 1-20-16,4 3-24 0,-1 0-7 0,4 2-7 0,-2 2-5 15,4 0-2-15,1 4-3 16,-1 1-3-16,1 1-9 0,-1 0 1 0,-3 6-8 16,-1 2-11-16,-5 2-6 0,-2 2-8 0,-4 5 7 0,-2 3 19 15,-3 2 21-15,-3 4 21 16,-5 2 17-16,-5 5 3 0,-5 1 0 0,-4 1-6 15,2-2-6-15,-2-3-4 0,2-3 0 0,6-5 1 0,1-6-6 16,3-2-4-16,5-2-11 0,3-4-9 0,2 1-2 16,0-2 2-16,6 1 8 0,6 1 14 15,2 2 11-15,6-1 12 0,3 1 7 16,6-1 1-16,3 0-5 0,6 1-7 0,-2 1-7 16,2 1-6-16,-2 1-3 0,-3 2 3 15,-3 1-2-15,-7 2 3 0,-3-1 2 0,-8 0-3 16,-4 1-1-16,-4-2 0 0,-4 1 5 0,-4-2 13 15,-4 0 10-15,-11 3 11 0,-4 1-1 0,-5 0-4 0,-3 0-4 16,-2 0-4-16,0-2-1 0,-1-3 2 0,3-2 1 16,3-1-3-16,0-1-5 0,2-5-16 15,3-1-27-15,9-4-42 0,1-1-63 0,7 0-110 0,5-6-241 16,1 1-187-16,0 2 664 0</inkml:trace>
  <inkml:trace contextRef="#ctx0" brushRef="#br0" timeOffset="29723.1237">15601 13346 0 0,'0'0'0'0,"0"0"0"16,0 0 0-16,0 0 0 0,0 0 0 0,0 0 0 0,0 0 0 15,0 0 0-15,0 0 0 0,0 0 0 0,0 0 0 16,0 0 0-16,55 47 0 0,-44-28 0 15,0 3 0-15,3 1 0 0,-4 3 9 0,4 3 25 16,-1 2-2-16,-1 1-6 0,0 0-8 0,-3-5-1 16,1-2 3-16,0-2 3 0,-3-3 3 15,-1-4 2-15,1-2-7 0,-4-3 3 0,1-2 0 16,0 0 2-16,-3-5 9 0,-1-1 41 0,0-3 70 0,0 0 101 16,0 0 64-16,0-2-31 0,-6-3-59 15,0-6-101-15,-4 0-69 0,-3-5-8 0,-2-5-12 16,1-6-6-16,-4-3-5 0,-1-7-8 15,2-6-9 1,1-6-5-16,-1-2-6 0,4-8-11 0,4-1-9 16,1-4-10-16,6-4-15 0,1-1-5 0,2 1-1 0,5 1 2 15,7 4 0-15,4 4 5 0,4 3 0 0,2 6 3 0,1 8 16 0,4 8 0 16,-2 10-1-16,1 6-8 16,1 7-24-16,-1 8-10 0,-1 3 0 0,1 8 0 15,-4 9 15-15,-2 5 8 16,-4 7 8-16,-4 6 14 0,-4 5 16 15,-7 5 25-15,-2 4 24 0,-8 6 22 0,-10 0 12 0,-5 4-13 0,-4 2-32 16,-5-1-50-16,-3-2-44 0,2-5-29 0,-2-4-14 16,0-5 1-16,0-5-5 0,0-3 1 0,3-4-1 0,3-5-22 15,7-2 36-15,2-4 104 0,10-6 0 0,1-4 0 16</inkml:trace>
  <inkml:trace contextRef="#ctx0" brushRef="#br0" timeOffset="30154.4656">16414 13400 0 0,'0'0'0'0,"0"0"0"15,0 0 411-15,0 0-78 0,0 0-59 0,0 0-31 16,0 0-38-16,0 0-59 0,0 0-67 0,0 0-79 15,0 0-88-15,0 0-27 0,0 0 2 16,-30-39 31-16,31 55 56 0,4 7 22 0,-1 5 7 0,3 5 3 16,-4 7 3-16,4 4-2 0,-5 1 4 15,4 1 5-15,-2-2 5 0,2 2 5 16,0-3 0-16,2-5 1 0,1-2 0 16,2-4 1-16,-1-4-1 15,1-1-7-15,0-4-20 0,0-3-56 0,0-1-132 0,6-4-247 0,-8-4-237 16,-3-5 506-1</inkml:trace>
  <inkml:trace contextRef="#ctx0" brushRef="#br0" timeOffset="32300.3169">17308 11804 0 0,'0'0'0'0,"0"0"0"0,0 0 0 0,0 0 0 0,0 0 0 0,-72-131 0 16,61 116 0-16,2 1 0 16,-1 2 181-16,1 2 42 0,-1 2-56 0,1 1-45 0,1 4-38 15,-3 0-28-15,2 3-41 0,-1 0-27 0,-2 4-12 16,-2 6-2-16,-2 5 10 0,0 4 7 16,-4 8 5-16,-1 3 3 0,1 8 3 0,-2 7 2 15,-1 6 2-15,1 6-3 16,1 7-3-16,0 5 1 0,2 8 0 0,2 1-4 0,1 3-1 0,0 4-3 15,6 1 1-15,4 2 0 0,2 2 1 16,4 0-1-16,1-1-7 16,4-4 3-16,5-6-2 0,1-2 1 0,6-5 1 0,-1-6 1 0,3-2 4 15,2-4 7-15,3-3 5 0,0-3 8 16,5-2 3-16,0-4 6 0,4-1 4 0,2-6 2 16,3-7 11-16,3-2 7 0,0-7 3 15,6-5 8-15,-5-4-4 0,6-6 3 0,-4-6 1 0,4-4 0 0,-5 0-5 16,3-11-21-16,-4-4-40 0,-2-5-61 15,-6-2-69-15,-1-6-71 0,-2-4-114 0,-6 6-170 16,-11 7 419-16</inkml:trace>
  <inkml:trace contextRef="#ctx0" brushRef="#br0" timeOffset="33062.0975">17222 11744 0 0,'0'0'0'15,"0"0"0"-15,0 0 0 0,0 0 0 0,0 0 0 16,0 0 0-16,0 0 21 0,0 0 179 15,0 0-32-15,0 0-49 0,0 0-64 0,0 0-83 16,0 0-80-16,0 0-51 0,-16-8-7 0,16 8 64 16,0 0 102-16,0 0 0 0,2 0 0 15,3-1 0-15,-2-2 103 0,6-3 35 0,2 1-29 16,0-4-27-16,7-3-19 0,1-1-9 0,2-2-6 16,2 0-6-16,4-3-2 15,-4 2-3-15,5 0-8 0,-3 0-8 0,1 1-4 16,-3 3-6-16,-4 0 0 0,-1 3-1 0,-5 2-3 15,-1 1 1-15,-3 1-3 0,-2 1 0 0,-3 1-1 16,-1 1-2-16,1 1-1 0,-4 1-1 0,1 0-3 0,-1 0-1 16,0 0-4-16,0 0-2 0,0 0-1 0,0 0-3 15,0 0 0-15,0 0 0 0,0 0-2 16,0 0 3-16,0 0 1 0,0 0 3 0,0 0 1 16,-1 0 1-16,1 0 2 15,0 0 5-15,0 0 11 0,0 1 10 0,0 1 9 0,0 1 5 16,0 0-8-16,0-1-15 0,0 2-37 0,0-2-55 15,1 2-62-15,1-1-96 0,-1 0-104 16,2-1 334-16,0 0 8 0,-1-2 0 0</inkml:trace>
  <inkml:trace contextRef="#ctx0" brushRef="#br0" timeOffset="33441.3927">17536 11396 0 0,'0'0'0'0,"0"0"0"0,0 0 0 0,0 0 0 0,0 0 0 15,0 0 0-15,0 0 0 0,0 0 136 0,0 0 110 16,0 0-16-16,0 0-43 0,0 0-33 16,0 0-30-16,0 0-28 0,-107-39-33 0,107 38-35 15,0 1-45-15,0 0-46 0,1 0-2 0,5 0 9 16,-1 0 23-16,6-1 29 0,4 0 0 15,1 0 5-15,3-1 0 0,7 0-4 0,-2 1 0 16,6 0-2-16,4-2 5 16,2 3 2-16,5-2 1 0,-1 1 0 0,0 1-5 0,2 0-3 0,-4 1-1 15,-4 5 0-15,-2 2 1 0,-2 4 0 16,-5 0 0-16,-7 2 1 0,-3-1-1 0,-4 1 1 16,-2-3-4-16,-3 0 3 0,-3 2 4 0,-2-1 7 15,-1 1 10-15,-2 2 4 0,-4 0 2 16,-3 2 1-16,-1 2-2 0,0 1 0 0,-2 0 2 0,1 2-5 15,-1-2-14-15,1 2-42 0,-3-2-73 16,2 1-113-16,2 1-167 0,1-3 21 0,2-4 370 16,1-4 0-16</inkml:trace>
  <inkml:trace contextRef="#ctx0" brushRef="#br0" timeOffset="34075.7107">18484 11178 0 0,'0'0'0'0,"0"0"0"0,0 0 0 0,0 0 0 16,0 0 302-16,0 0-39 0,0 0-53 16,0 0-37-16,0 0-48 0,0 0-74 0,0 0-75 0,0 0-45 15,0 0-23 1,-32-45 20-16,21 61 34 0,-5 2 18 0,1 4 12 0,-2 1 3 15,0 4 3-15,1 1 0 0,0 1 2 0,-2-1 0 0,6 1 2 16,1-2 1-16,2-3-4 0,4-2-3 16,-1-4 1-16,3 0-1 0,-2-2 3 0,2-2 3 15,2-1-1-15,1-1 1 16,1-3-1-16,-1 1 0 0,3-3 2 16,3-2 6-16,-2-1 8 0,4-1 14 15,2-2 11-15,6-1 9 0,-1 0 6 0,5-5-6 16,1-2-5-16,0 0-9 0,3-2-13 0,-2-1-6 0,-3 2-5 0,-4 2-6 0,-5 3 0 15,-1 0-5-15,-7 3-7 0,-1 0-10 16,-1 0-22-16,0 0-19 0,-3 1 10 0,-6 8 12 16,-3 4 22-16,-7 4 22 0,-1 5-6 0,-3 4-7 15,-3 2 2 1,3 0-5-16,4 0 1 0,0-1 4 16,7-1-6-16,2-2 0 0,2 0-6 0,6-3 1 0,2 1 4 15,0-1 1-15,1-2 9 0,8-1 1 0,1-1 3 0,1-1 5 16,6-2 8-16,2-1 13 0,3-3 8 0,1-2 9 0,4-2 1 15,-2-4-3-15,4 0-6 0,3-2-17 0,3 0-29 16,-3-4-47-16,1-2-76 0,-1 0-113 0,-1-1-242 16,-5 2 123-16,-13 1 360 15</inkml:trace>
  <inkml:trace contextRef="#ctx0" brushRef="#br0" timeOffset="34804.0706">18874 11694 317 0,'0'0'49'0,"0"0"35"0,0 0 24 15,0 0 7-15,0 0-33 0,0 0-108 16,0 0-121-16,0 0-24 0,0 0-1 0,0 0 52 0,0 0 85 16,0 0 9-16,0 0 12 15,-1-12 15-15,8 23 3 0,-4 2 5 0,3 2-3 0,-1 0-4 16,2 0-1-16,0 1-1 0,-3-1 4 0,3 0 6 16,-2 0 2-16,2-1 1 0,-3 0-3 15,4-2-3-15,-2-2-4 0,-1 0 1 0,1-2 2 16,-2-2 5-16,1-1 16 0,-2-2 17 0,-2-1 21 15,2-2 25-15,1 0 37 16,-2 0 55-16,0 0 28 0,4-5-4 0,-2-3-31 0,3-2-66 16,1-4-42-16,0-2-22 0,1-4-14 0,0-2 0 15,1 3 4 1,0-3 3-16,-2 1-4 0,-1 1-6 0,-1 1-12 16,1 2-6-16,-3 1-3 0,2 2-5 0,-2 3 0 0,1 1-2 15,-2 1-8-15,3 2-4 0,-3 3-7 0,-1 2-18 16,0-1-12-16,3 3-15 0,-2 0-7 0,2 0 4 0,-1 2 9 15,4 1 13-15,-3 3 10 0,3 2 7 0,1 3 7 16,1 0 1-16,-1 2 4 0,0 1 3 0,2 1 1 16,0-1 6-16,0-1 2 0,0 0 2 15,-1-1-2-15,0-1 1 0,2 0 1 0,-3-1 2 16,1 1 9-16,1-2 3 16,-1 1 5-16,0 0 0 0,1-2 4 0,-2 0 1 0,0 1-3 0,1-4-10 15,-2-1-20-15,1 1-32 0,-2-4-49 16,3 0-61-16,0-1-62 0,4 0-101 0,-3-4-104 15,1-6 412-15,-1 4 8 16,-4 0 0-16</inkml:trace>
  <inkml:trace contextRef="#ctx0" brushRef="#br0" timeOffset="35370.6752">19667 11438 0 0,'0'0'0'16,"0"0"0"-16,0 0 0 0,0 0 0 0,0 0 168 16,0 0-2-16,0 0-31 0,0 0-24 15,0 0-17-15,0 0-7 0,0 0-11 0,0 0-13 16,0 0-19-16,0 0-20 0,-5-67-16 0,13 60-10 15,-1 0 0-15,3 1 1 0,2 1-3 0,1 1-4 16,1 3-6-16,-2 1-9 0,5 0-5 16,-5 5 0-16,3 3-1 0,0 2 10 0,1 2 4 15,0 3 6-15,3 1 0 0,-3 0 0 0,-2 2 0 16,-2 0 0-16,1-1 6 0,-1 1 2 16,-3-1 4-16,-3 1 0 0,3-3-3 0,-1 1 1 15,-4-4 0-15,3 0-1 0,-1-3 2 0,0-1 2 0,0-2 5 16,-2-1 6-16,1-2 11 0,-2-1 13 15,-1-2 22-15,1 0 32 0,2 0 21 0,-1-3 5 16,4-6-12 0,0-2-29-16,2-3-22 0,2-1-16 0,-1-4-6 0,3-3-3 0,1-3-6 15,2-1-3-15,-3-5-5 0,5-1-6 0,-2-2-3 16,-1 0-5-16,0 3-3 0,-2 3-3 0,1 2-1 16,-1 4-2-16,-2 2-7 15,2 4-6-15,-1 3-7 0,-1 2-3 0,0 3-9 0,-1 3-11 0,2 3-10 16,-1 2-13-16,-2 0-3 0,1 8 6 15,-2 2 8-15,1 4 10 0,1 1 10 0,-2 3 15 16,-1 3 12-16,3 2 10 0,-4 2 8 0,3 3 3 16,-1-1 4-16,0 2 7 0,-2-3 1 15,-1-1 5-15,1-3-3 0,-2-2-4 16,3-1-5-16,-3-4-16 0,-1 1-27 0,-3-4-84 16,2-1-129-16,0-2-228 0,-3-2 188 0,1-3 284 0</inkml:trace>
  <inkml:trace contextRef="#ctx0" brushRef="#br0" timeOffset="35528.9671">20407 11082 421 0,'0'0'28'0,"0"0"-23"16,0 0-7-16,0 0-29 0,0 0-157 0,0 0-16 0,0 0 175 15,0 0 29-15,0 0 0 0,0 0 0 16,0 0 0-16,0 0 0 0,0 0 0 0</inkml:trace>
  <inkml:trace contextRef="#ctx0" brushRef="#br0" timeOffset="36469.3863">20993 10978 0 0,'0'0'0'0,"0"0"0"16,0 0 0-16,0 0 0 0,0 0 0 15,0 0 54-15,0 0 59 16,0 0-43-16,0 0-56 0,0 0-42 0,0 0-40 0,0 0-21 15,0 0 23-15,0 0 66 0,-103-35 0 0,87 47 0 16,-4 5 0-16,5-2 0 0,-5 5 0 0,0 2 0 16,2 3 0-16,-1 1 0 0,4 1 0 0,-1 1 0 15,5-1 0-15,1-1 0 0,0 0 0 0,6 1 0 32,-1-3 0-32,2 2 0 0,2-1 0 0,0-2 0 15,1 0 0-15,0-4 0 16,2-1 0-16,2-2 0 0,3-3 0 0,2-2 0 0,-2-3 0 15,0-1 38-15,3-2 83 0,1-4 35 0,3-1 22 0,0 0 9 0,1-7-15 0,3-4-30 16,3-3-28-16,3-5-28 0,-1-4-15 0,0-2-9 16,-3-7-9-16,3-1 3 0,-5-2-11 15,1-4-8-15,-1-1-5 0,-3-2-16 16,0-2 0-16,-3-3-3 0,-2 3-3 0,-1-1 3 0,-3 3 2 16,-2 2 0-16,-1 3 0 0,-3 3-7 15,0 6-4-15,0 5 1 0,0 5-5 0,-3 4-1 16,1 5-6-16,-1 2-13 0,1 6-69 0,2 1-92 15,0 0-15-15,0 4-9 0,0 4 59 0,0 5 81 16,2 2 11-16,-2 2 12 0,0 4 8 16,3 4 9-16,1-2 6 0,0 4 3 0,2 0 6 15,3 0 0-15,-1-2 1 0,1 2 3 0,3-3-1 16,-2 0 5-16,2-3 1 0,0-3 1 0,1 1 1 16,1-3-1-16,-2-3 3 0,-1 0 4 15,0-4 2-15,-1-2 12 0,0-1 10 0,0-3 22 0,-1-2 31 16,1-1 23-16,2 0 9 15,-2-5-3-15,4 0-17 0,-1-2-24 0,-1-2-11 0,2-4-7 0,1 1-8 16,-1-2-1 0,2-3-8-16,0 2-8 0,-2-2-4 0,1 1-7 0,0 0-5 0,-1 3-6 15,-1 0-4-15,-2 0-4 0,3 4-2 16,-3 0-1-16,1 1-3 0,-3 3-2 0,0 1-4 16,1 1-3-16,-3 0-5 0,1 3-5 15,-1 0-5-15,1 0-6 0,-1 0-5 0,0 0 4 0,3 3-1 16,0 3 3-16,-1-1 4 0,0 3 0 15,2 2 4-15,0 2 2 0,0 2-2 0,1 1 4 16,-2 3 0-16,-2 3 6 0,6-1 7 0,-2 2 4 0,2 1 5 16,0-4 6-16,6-3 5 0,0-5 8 15,5-4 15-15,1-4 13 0,4-3 10 16,0-3 7-16,2-5-7 0,-1-3-9 0,3-2-7 0,-1-2-10 16,2-2 2-16,1-2 2 0,-1-1-1 15,0-3 6-15,-3-2-2 0,-3-1 3 16,-3 0 2-16,-4-1-2 0,-4 2-2 0,-2 0-3 15,-5 0 6-15,-3 4-4 0,-6 2-3 16,-2 0-3-16,-2 3-17 0,-6 3-7 0,-1-1-12 0,-1 2-9 16,-2 3-7-16,-1 1-13 0,-1 2-3 0,2 3-4 15,-3 1-4-15,1 2-2 0,-1 5-6 16,-1 6-1-16,-3 5 4 0,1 5 2 0,1 3 7 16,-1 5 1-16,4 4 3 0,-2 5 3 15,6 2-2-15,0 4 3 0,0 2-4 0,2 2 6 16,4 3 6-16,0 1 0 0,0 1 8 15,-1 0-1-15,1 1 8 0,2-1 5 0,-2-4 4 16,0-1 8-16,2-4 0 0,-1-4 6 0,1-3 3 0,-1-1 0 16,1-5 9-16,-2-4 6 0,-1-1 1 0,1-6-5 15,-1-2-37-15,-2 0-111 0,0-6-250 0,2-4-364 16</inkml:trace>
  <inkml:trace contextRef="#ctx0" brushRef="#br0" timeOffset="37134.1038">18203 10253 0 0,'0'0'0'0,"0"0"0"0,0 0 0 0,0 0 0 16,0 0 0-16,0 0 0 0,0 0 0 0,0 0 0 16,0 0 0-16,0 0 0 0,0 0 0 15,0 0 0-15,0 0 0 0,0 0 0 0,-42 54 0 16,73-54 140-16,9-6 119 0,11-5-25 0,10-6-54 16,11-5-45-16,14-5-23 0,9-7-24 15,9-1-12-15,12-5-7 0,2-4-6 16,12-2 5-16,2-1 3 15,7-3-2-15,-3 0 1 0,3 0-10 0,-5 3-4 0,-1 1-8 16,-4 4-8-16,-8 4-2 0,-8 3-10 0,-10 4-5 16,-13 5-3-16,-11 5-7 0,-10 3 3 0,-10 4-2 0,-8 2 0 0,-7 2 3 15,-10 3-1-15,-7 2-1 16,-6 3-3-16,-7 0-4 0,-6 2-6 0,-5 0-19 0,-3 0-32 16,-4 3-5-16,-12 5 0 0,-8 5-7 15,-14 8-30-15,-13 5-109 0,-14 5-191 0,10-4-290 16,16-9 205-16</inkml:trace>
  <inkml:trace contextRef="#ctx0" brushRef="#br0" timeOffset="37781.5026">15285 10376 977 0,'0'0'62'0,"0"0"22"0,0 0 3 15,0 0-27-15,0 0-77 0,0 0-75 0,0 0-27 16,0 0 11-16,0 0 44 0,0 0 36 0,-56 118 17 16,63-69 9-16,4 5 7 0,2 6 0 0,-2 1-1 15,3 2 2-15,1 2 0 0,0-4 5 16,1-1 2 0,1-2-2-16,4-5 0 0,-1-5 1 0,3-2-1 15,-5-4 3-15,0-6 2 0,-1-4-3 0,-2-4 1 0,-2-4-1 16,-2-3-1-16,-4-6 2 0,0-5 3 15,-5-4 29-15,-1-4 66 0,-1-2 79 0,0 0 50 0,0-4-23 0,-2-7-58 16,-3-6-80-16,-3-6-53 0,0-7-8 0,-1-5-8 16,-1-10 0-16,0-3-1 0,3-7 2 0,-1-7-3 15,2-4-2-15,1-5-4 0,0-4-5 16,4-6-2-16,0-1-2 0,-1-5 0 0,4 1 2 16,1 2 1-16,7 2-2 0,1 6 0 15,4 7-3-15,1 6-4 0,3 8 0 0,2 7-1 16,2 9 4-16,0 7-2 0,3 8-10 0,2 4-9 0,2 7-16 15,1 7-10-15,-1 6-6 16,-4 3-2-16,-1 12 7 0,-2 8 10 0,-1 7 14 16,-6 6 13-16,-4 7 8 0,-7 6 9 0,-3 6 10 15,-11 9 5-15,-11 5 6 0,-8 3-2 0,-5 6-4 16,-6-3-1-16,0-3-6 0,-3-8-4 0,5-7-6 16,2-7-11-16,4-7-15 15,4-5-26-15,2-3-29 0,5-4-48 0,5-2-62 0,4-5-82 16,5-2-147-16,6-5-72 0,0-6 497 15,1-4 0-15</inkml:trace>
  <inkml:trace contextRef="#ctx0" brushRef="#br0" timeOffset="38092.6468">16051 10873 238 0,'0'0'240'0,"0"0"35"0,0 0 33 0,0 0-41 16,0 0-77-16,0 0-67 0,57-131-30 15,-46 115-21-15,0 3-26 0,3 2-21 0,1 2-20 16,3 2-17-16,1 2-6 0,4 3-4 0,-1 2-4 16,5 0 2-16,-4 7-1 0,3 6 2 0,-1 3-3 15,-5 5 5-15,-1 3-2 0,-5 5 4 16,-4 4 10-16,-3 3 2 0,-7 7 10 0,-8 5 4 16,-8 2 0-1,-3 5-1-15,-4 1-2 0,-1-2-5 0,2-4 4 16,3-8 0-16,6-7-1 0,2-10 3 15,5-7-6-15,5-4 1 0,1-6-2 16,0-2-2-16,1-4 14 0,8-2 18 0,2 0 28 0,9-8 24 0,7-8 6 0,11-7-10 0,10-6-21 0,11-8-21 16,5-4-16-16,6-3-21 0,5-2-41 15,3-2-82-15,3 0-117 0,-1-2-218 16,-19 13-381-16,-19 14 459 0</inkml:trace>
  <inkml:trace contextRef="#ctx0" brushRef="#br0" timeOffset="43628.7628">15849 8989 1143 0,'0'0'42'0,"0"0"21"0,0 0 22 0,0 0 9 0,-124-109-9 15,111 101-23-15,2 3-33 0,2 2-19 0,3 2-18 16,3 1-38-16,2 0-90 0,0 1-33 15,1 6 0-15,-1 5 32 0,-1 5 87 0,-2 2 33 16,1 4 11-16,-1 2 6 0,1 2-1 0,0 1 2 16,-5 5-1-16,5 1-2 0,-1-1 1 0,0 0-5 15,3-3 5-15,1-5-3 16,0 0-2-16,0-4-1 0,0-3-5 16,5-2 5-16,0-3 2 0,-3-2 4 15,3-3 3-15,-2-4-1 0,-2-1 26 16,-1-2 58-16,1-1 79 0,-1 0 74 0,0 0 29 0,0-5-61 15,0-6-83-15,-2-4-75 0,-4-6-54 0,1-5 1 0,-2-8 9 0,2-3-2 16,0-8 1-16,2-3 1 0,1-7-6 0,1-3 0 16,-1-4-1-16,5-6-1 0,1-1 2 15,4-3 0-15,2 1 2 0,0 1-2 0,0-1 2 0,1 3 6 16,0 5 2-16,1 5 4 0,5 9-5 16,-3 4-6-16,4 8-2 0,0 8-8 0,0 7-2 15,0 4-6-15,0 7-12 0,1 5-11 0,-2 5-11 16,-2 1-5-16,-2 3 2 0,-3 8 8 15,-3 5 17-15,-2 4 19 16,-5 7 15-16,-4 6 8 0,-8 5 4 0,-6 8 2 0,-6 6-1 0,-6 4 3 16,-5-1-3-16,0-1-4 0,-5-4-3 15,4-4-4-15,1-7 1 0,0-3-2 16,3-2-2-16,2-1-2 0,4-3-11 0,5-2-13 0,3-3-30 16,5 0-73-16,4-2-101 0,3 0-159 0,7-1-149 15,-1-7 74-15,0-5 460 0</inkml:trace>
  <inkml:trace contextRef="#ctx0" brushRef="#br0" timeOffset="44382.4937">16291 9275 318 0,'0'0'158'0,"0"0"20"0,0 0 46 0,0 0 4 0,0 0-30 15,0 0-50-15,0 0-36 0,0 0-8 0,0 0-15 16,0 0-17-16,0 0-26 0,-66-125-30 16,71 108-13-16,4-1-6 0,1 0 0 15,0 3 4-15,0 0 1 0,3 2-4 16,1 1-3-16,2 1-3 0,-2 2-3 16,3 2-3-16,1 0-1 0,-2 4-4 0,-1-1 0 15,1 3-3-15,-5 1-3 0,-1 0-1 0,-3 3-1 0,-1 2 2 16,-5 0 7-16,1 0 5 0,-2 2 8 0,0 0 7 0,0 0 3 15,0-1 2-15,0 2-3 0,0-3-5 16,0 0-6-16,0 1-3 0,1-1-2 0,4-2-2 16,-2 2 1-16,7-3 2 0,1 1 4 0,4-3 10 15,2 0 4-15,7 1 3 16,1-1 0-16,5-1-6 0,1-2-3 16,0 3-3-16,3 0-2 0,-4 1-2 15,-3 6-4-15,-6 2 2 0,-2 5-1 0,-4 1 3 16,-1 2 6-16,-8 3 1 0,-3 1 5 0,-3 1 11 15,-2 0 4-15,-8 3 5 0,-4 0 1 0,-1 1 0 0,-4 2-2 0,-6 0 1 0,1-2-3 16,-4 2-4-16,4-6 2 0,-3 1-4 16,5-4 0-16,2-3-3 0,3-2-4 15,3-2 1-15,4-4-7 0,4-1-10 0,2-3-16 16,4 0-39-16,0-2-54 0,1 0-78 0,8-2-102 0,3 0-164 16,0-1-133-16,-5-2 453 0</inkml:trace>
  <inkml:trace contextRef="#ctx0" brushRef="#br0" timeOffset="44824.9619">18331 8718 0 0,'0'0'0'16,"0"0"0"-16,0 0 0 0,0 0 0 0,0 0 0 15,120-15 0-15,-96 9 24 0,3-2 223 16,0-1-23-16,8-1-22 0,-1-3-27 0,6-1-22 16,2-2-25-16,6 0-22 0,3-3-16 0,4-1-17 15,10-2-9-15,1-2-8 16,9-1-9-16,6-1-4 0,3-3-3 15,5 0-6-15,4 0-2 0,2-2-1 16,-3 3 6-16,5-1 6 0,-2 3 6 16,-1-1 2-16,1 2 1 0,-3 2-1 0,0 1-4 0,-4 1-2 0,-2-1-8 15,-3 4-8-15,-1-3-4 0,-1 3-8 0,-5 2 1 16,-3 0-3-16,-3-1-2 0,-5 3 2 16,-5 2-4-16,-5-1-2 0,-5 1 1 0,-2 4-4 15,-7-2 2-15,-3 3 0 0,-6 0-1 0,-4 1 1 0,-8 2-4 16,-3 1-1-16,-6 0 1 0,-4 2 2 0,-2 1 10 15,-5 0 13-15,0 0 11 0,-3 0-33 16,-6-1-46-16,-6 1-108 0,-7 0-107 0,-12 2-115 16,-10 7-192-16,6-2-190 0,11-1 383 0</inkml:trace>
  <inkml:trace contextRef="#ctx0" brushRef="#br0" timeOffset="45702.7816">16108 6934 294 0,'0'0'80'15,"0"0"31"-15,0 0 48 0,0 0 30 0,0 0 0 16,0 0-29-16,0 0-85 0,0 0-120 0,0 0-141 16,0 0-7-16,0 0 25 0,0 0 78 0,0 0 112 15,0 0-13-15,36-41-5 0,-20 69-1 16,-2 8-2-16,2 4 1 0,-4 3 3 0,2 8 8 15,-5 5 11-15,0 5 9 0,-3 3 5 16,3 4-1-16,-6-1 2 0,4-6-2 16,0-2-4-16,1-9-7 0,3-7-13 0,0-10-1 15,0-7-2-15,-2-7-1 0,-3-8 3 0,-1-3 35 16,-2-7 103-16,-2-1 117 0,-1-3 39 0,0-8-41 16,-7-5-104-16,-1-8-118 0,-4-8-41 0,-1-5 0 0,-2-6 1 15,-2-6-1-15,-2-2 1 0,1-7 0 16,1-1-1-16,2-4-2 0,-1-5-5 15,5-2-1-15,2-5-5 0,3-2 0 16,5-1 3-16,1-3-1 0,1 4 2 0,9 6-1 0,0 4-3 0,4 7-3 16,3 7-2-16,3 10-7 0,-3 4 3 15,6 9-6-15,0 5-6 0,3 7-7 0,1 4-13 16,0 6-5-16,3 5-1 0,-3 3 3 0,-1 3 8 16,-2 10 7-16,-3 4 11 0,-6 6 11 0,-5 5 10 15,-1 5 10-15,-9 2 9 0,0 8 6 16,-15 6 0-16,-3 3 5 0,-9 5-5 0,-4 6-8 0,-7-3-14 15,4 0-25-15,-1-5-24 16,5-8-39-16,2-4-38 0,1-5-38 0,6-5-55 0,0-3-63 16,4-3-82-16,4-4 33 0,3-7 336 15,6-5 0-15</inkml:trace>
  <inkml:trace contextRef="#ctx0" brushRef="#br0" timeOffset="46072.0918">16783 6906 550 0,'0'0'-58'0,"0"0"-96"15,0 0-5-15,0 0 42 0,0 0 110 0,0 0 38 0,0 0-3 16,0 0 1-16,26 119 5 0,-20-86-4 16,-2 2-11-16,5 1-5 0,0-1-5 0,-1 0-2 0,7-3 3 15,-4-4 2-15,3-2 0 16,2-5 3-16,-1-5 0 0,0-3 7 0,-4-1 10 15,1-5 13-15,-2-2 25 0,-1-2 38 0,-2-2 65 16,-4-1 75-16,1-1 64 0,-1-5-36 16,1-8-71-16,5-4-89 0,2-5-94 0,3-6-11 15,-1-3-1 1,1-1-3-16,3-2-1 0,-1 2-1 16,1 0-5-16,0 6 0 0,-3 6-4 0,-4 6-9 0,0 7-32 0,-1 5-31 15,1 3-15-15,0 3-1 16,-1 7 22-16,2 5 24 0,-1 6 14 0,0 4 9 0,1 9 11 0,-1 5 10 0,0 6 9 15,0 5 9-15,-1 7 9 0,1 2 5 16,2 3-3-16,-1-4-21 0,9-3-42 0,1-5-93 0,5-6-173 16,2-5-243-16,-7-12-36 0,-6-9 581 0</inkml:trace>
  <inkml:trace contextRef="#ctx0" brushRef="#br0" timeOffset="46771.2552">17766 6225 1200 0,'0'0'103'0,"0"0"24"0,0 0 25 0,0 0 14 15,0 0-39-15,0 0-97 0,0 0-71 0,0 0-25 16,0 0 5-16,0 0 43 0,0 0 27 16,120-119-1-16,-72 99 1 0,7 1 4 15,7-5 5-15,8-2 8 0,8-1 4 0,6-4 3 0,7-1-3 16,8-2-2-1,4 0-2-15,2-3-3 0,4 3-3 0,1-1-4 0,-1 2-1 0,0 2 2 0,1 2 0 16,1 1 2-16,-3 0 2 16,-5 3-2-16,-3 0 0 0,-4 3-2 0,-4 0-3 0,-1 0-3 15,-9 5-1-15,-3 0-3 0,-7 6-1 16,-9 0 0-16,-5 3 1 0,-8 0-2 16,-7 3 2-16,-5 0-3 0,-7 3 2 0,-7 1-8 0,-6 1-7 15,-2 0-28-15,-10 1-45 0,-6 4-35 16,-3 3-41-16,-16 4-84 0,-12 8-197 0,1-3-278 0,8-5 285 15</inkml:trace>
  <inkml:trace contextRef="#ctx0" brushRef="#br0" timeOffset="47621.2462">16433 5167 0 0,'0'0'0'0,"0"0"0"0,0 0 0 0,0 0 0 0,0 0 0 0,-121-58 74 0,106 53 113 0,4 1-10 16,2 1-7-16,2-1-15 0,3 2-3 15,3 0-4-15,-1 0-14 0,2 2-23 0,0-1-35 0,0 1-32 16,0 0-18-16,0 0-10 0,0 0-4 16,0 0-3-16,0 0-10 0,0 0-26 0,0 0-50 0,0 0-94 15,0 3-30-15,0 1 30 0,3 5 51 16,0 0 94-16,-1 7 38 0,3 4-3 0,0 3 1 16,-1 7 3-16,2 5 3 0,0 4 0 15,1 7-1-15,1 1-2 0,-2 6 2 16,0 4 2-16,0-2 5 0,-1 5 6 15,1-2 2-15,-1 0 5 0,1-3 0 0,-1-2 1 0,1-4 3 16,0-7-3-16,0-5 3 0,0-8-5 0,-4-4-6 16,5-7-4-16,-5-6-4 0,-1-4 3 15,0-5 61-15,-1-1 81 0,0-2 85 0,0-2 8 16,-1-6-64-16,-2-5-89 0,-5-5-90 0,-2-6-20 16,-2-5-5-16,-2-5 7 0,-1-4 2 0,0-5 0 0,-1-3 5 15,-1-4-4-15,4-2-2 0,-2-4 0 16,0-2-2-16,6-6-3 0,0-3-1 15,5-2-2-15,-1-3 0 0,4-3 1 0,2 0-2 0,6-3 2 16,3 2-2-16,3 0 1 16,4 1-2-16,4 3-2 0,4 0-2 0,0 9 0 15,2 8-4-15,-1 11-9 0,3 11 0 0,0 9-3 0,-1 6 0 16,4 8 7-16,-1 5-3 0,0 6-4 16,0 4-3-16,-4 11-5 0,-1 7 5 0,-6 8 8 15,-2 5 5-15,-8 5 11 0,-4 6 9 0,-6 3 1 16,-4 5 9-16,-7-2 3 0,-8 3 4 15,-2-3 0-15,-5-3-5 0,-5 0-3 0,-2-5-6 0,-1 0-4 16,-5-2-3 0,1-3 0-16,3 0-1 0,-2-4 1 0,6-1 0 0,2-4-4 15,6 0-5-15,5-1-15 0,6 0-29 0,4-6-45 16,6 0-63-16,2-1-92 0,2-4-122 0,8-3-108 0,0-4 204 16,-2-5 285-16</inkml:trace>
  <inkml:trace contextRef="#ctx0" brushRef="#br0" timeOffset="48157.2985">16967 5457 0 0,'0'0'0'0,"0"0"0"0,0 0 0 0,0 0 49 15,0 0 113-15,0 0-44 0,0 0-27 16,0 0-11-16,0 0 8 0,0 0 4 0,0 0 23 0,0 0 21 15,0 0 16-15,16-64 20 0,-16 62 4 16,-1 1-30-16,1 1-47 16,0 0-64-16,0 0-78 0,0 0-61 0,0 3-84 0,-5 4 33 0,0 4 38 15,-3 5 53-15,-2 4 85 0,-2 4-18 16,2-2-3-16,0 2-2 0,-1-2-1 16,3-3 0-16,3-3-7 0,-1-1-5 15,5-2-11-15,1-3-6 0,0-1-5 0,0-1-4 16,7 2 16-16,0-1 20 0,8 2 28 0,-1-2 33 15,11 2 7-15,1 1-3 0,7-1-8 0,3 1-14 0,5 1-4 16,3 1-6-16,-1 2-6 0,-2 2-6 0,1 1-8 16,-7 3 0-16,1 1 0 0,-5 0 2 15,-8 1 5-15,-3 0 5 0,-2 0 0 0,-8-2 2 16,-7 0 4-16,-3-1 11 16,-1 1 8-16,-10 0 10 0,-8 0-3 0,-2 2-14 15,-7-1-18-15,-1-1-32 0,-3-6-38 0,-1 0-63 0,2-5-107 0,-2-5-167 16,7-4-211-16,9-1 337 0</inkml:trace>
  <inkml:trace contextRef="#ctx0" brushRef="#br0" timeOffset="48325.1298">16990 5329 1951 0,'0'0'-7'0,"0"0"-5"0,0 0-5 0,0 0-3 15,121-130 1-15,-82 110-2 0,3 4-2 0,3 1-3 16,4 2-28-16,1 1-59 0,0 3-119 0,-2 2-244 16,-11 2-249-16,-11 1 519 0</inkml:trace>
  <inkml:trace contextRef="#ctx0" brushRef="#br0" timeOffset="48909.8192">18438 4082 0 0,'0'0'0'16,"0"0"0"-16,0 0 0 0,0 0 0 0,0 0 0 16,0 0 73-16,0 0 152 0,0 0-41 0,0 0-47 15,0 0-25-15,0 0-18 0,0 0-18 16,0 0-24-16,24-48-24 0,-22 46-13 0,1 1-1 15,6-5 4-15,1-1 13 0,3-4 1 0,4 0 7 16,4-1 7-16,2-3 4 0,5 1 2 0,1-3 0 16,3-2-5-16,5-1 6 0,3-1 3 15,5-1 4-15,5-2 8 0,7-3-5 0,4 2-9 16,4-2-10-16,7 2-11 0,5 1-8 16,3 1-4-16,-2 0-2 0,7 2-2 0,-1 1 0 0,-1 1 3 15,2-2 4-15,3 3 0 0,2 1-4 0,-2-1-3 16,-1 1-4-16,0 1 0 0,-6 0 0 15,-2 1 0-15,-4 1-2 0,-5-2 2 0,0 2-2 16,-6-1 2-16,-3 1 1 16,-4 2-4-16,-3 1-3 0,-6 1-2 0,-7 2-4 0,-6 1 1 15,-2 2 2-15,-5-2 4 0,-5 1 3 0,-4 3-1 16,-4 2-4-16,-5 0-6 0,-3 1-7 16,-4 0-12-16,-3 0-10 0,0 0-24 0,0 0-31 0,-6 0-43 15,-6 3-5-15,-5 5 9 0,-6 3-24 16,-9 0-27-16,-6 3-91 0,-7 0-128 0,-7 0-97 15,10-4 343-15,14-3 147 0</inkml:trace>
  <inkml:trace contextRef="#ctx0" brushRef="#br0" timeOffset="49807.2115">16773 2852 0 0,'0'0'0'0,"0"0"0"0,0 0 0 16,0 0 0-16,0 0 32 15,0 0 219-15,0 0 7 0,0 0-18 0,0 0-39 0,0 0-75 16,0 0-108-16,0 0-163 0,0 0-206 0,0 0-9 15,-55-79 90-15,56 88 270 0,2 5 0 16,0 4 0-16,-1 7 0 0,0 5 0 0,1 6 0 16,2 4 0-16,-3 6 15 0,2 6 4 0,0 3 2 15,0 6-12 1,2 5 25-16,-2 0 7 0,3 0 25 0,-1-1 9 0,1-3-10 16,1-3 11-16,3-6-13 0,-1-5 2 0,-1-5-5 15,2-8-2-15,-1-6-5 0,-3-7-13 0,-3-7-9 0,0-5-13 16,-2-5 67-16,0-4 106 0,-2-1 98 15,0 0-13-15,-4-8-90 0,-1-4-119 0,-1-4-103 16,-1-6 3-16,-1-6 7 0,-2-3 12 0,2-7 0 16,-1-4 5-16,1-4 5 0,1-4-5 0,-1-5 4 15,2-3 2-15,2-5 1 0,-1-5 0 0,5 1-1 16,-1-5 3-16,-1 3 0 0,5-1 4 16,2 2-3-16,-1 4 3 0,0 3 0 0,-2 4 1 15,3 6 6-15,-1 4-3 0,-1 4-3 0,4 4 2 16,-3 4 3-16,3 6-1 15,1 6 1-15,-3 7-10 0,5 6-25 0,0 3 0 16,3 3-7-16,3 4-1 0,4 0 10 0,1 3-2 0,6 5-2 16,-2 5 3-16,3 6 1 0,-3 5-3 0,-1 4 5 15,-4 4 2-15,-6 2 10 0,-1 2 7 0,-8 2 2 16,-4 2 6-16,-1 1 4 16,-8 4 1-16,-4-2 5 0,-2 2-5 0,-3 1-2 0,-3-1-1 15,0 1 1-15,2-1 2 0,3-4-5 0,-1 2-5 16,4-4-13-16,3-1-22 0,5-3-26 15,-1-4-50-15,4-4-76 0,1-3-113 0,6-5-133 16,2-4-40-16,0-4 472 0,-1-5 0 0</inkml:trace>
  <inkml:trace contextRef="#ctx0" brushRef="#br0" timeOffset="50191.3928">17548 2972 443 0,'0'0'143'0,"0"0"70"15,0 0 14-15,0 0-58 0,0 0-143 0,0 0-204 16,0 0-232-16,0 0 54 0,0 0 97 16,0 0 241-16,0 0 41 0,0 0 59 0,0 0-25 15,-70 147-21-15,52-103-18 0,3 6 3 0,-2 4 3 16,-1 5 14-16,5 0-3 0,-5 2 6 0,7-4-5 16,2-1-11-16,3-4 0 15,2-4-14-15,3-4-2 0,2-4-3 0,5-7 0 0,0-2 1 16,8-3 2-16,0-5 1 0,3-4 19 0,1-5 18 15,5-4 18-15,-2-2 28 0,1-6 12 0,5-1 24 16,-3-6 7 0,3-7-2-16,-4-4-13 0,-1-5-19 0,-1-3-16 0,-3-3-5 0,-5 2 0 0,-5-1-7 15,-4 1 7-15,-4 4 9 0,-2 2-9 16,-6 4-8-16,-6 3-26 0,-4 5-46 0,-5 5-28 16,-6 2-25-16,-3 7-8 0,-7 8 6 15,-3 6 11-15,1 4 18 0,1 5 10 0,-1 1-2 0,9 1-31 16,3 0-71-16,8 2-137 0,3 3-224 15,8-10-233-15,6-9 447 16</inkml:trace>
  <inkml:trace contextRef="#ctx0" brushRef="#br0" timeOffset="51202.6955">17014 1715 0 0,'0'0'0'0,"0"0"0"0,0 0 0 0,0 0 0 0,0 0 0 16,0 0 0-16,0 0 0 0,0 0 0 0,0 0 0 15,0 0 0-15,0 0 0 0,0 0 0 0,0 0 0 16,0 0 0-16,0-62 0 0,1 64 0 0,2 2 0 15,1 3 0-15,-2 3 0 0,4 3 0 16,-3 5 0-16,2 3 0 0,-2 5 0 0,-1 3 0 16,-2 1 0-16,1 3 0 0,-1 2 0 0,0 1 0 15,-4 2 0-15,-1 3 0 16,2 1 0-16,-1-2 0 0,0 3 0 0,1-2 0 16,-1-1 0-16,0-1 0 0,-3-2 0 15,1 2 0-15,-2-1 0 0,-1-1 0 0,-1-1 0 0,3 2 8 0,0-6 48 16,0-2-25-16,1-2-29 0,2-6 0 15,3-1 14-15,0-4 22 0,1-3 16 0,-3 0 30 16,0-1-3-16,1 0-38 0,1-1-89 0,0-1-175 16,-2-1 73-16,3-3 148 0,0-1 0 0</inkml:trace>
  <inkml:trace contextRef="#ctx0" brushRef="#br0" timeOffset="51605.4034">16906 1937 937 0,'0'0'-8'0,"0"0"31"0,0 0 4 0,0 0 1 0,0 0 8 16,-36-130-3-16,36 108-9 0,5-1 1 0,1 1-12 15,5-3-10-15,2 2 5 0,2 0 9 16,-3 0 3-16,5 0-2 0,0 2-5 0,1-1-9 16,2 1-5-16,1 3-4 0,3 0-4 0,-1 2 0 15,-2 3-13-15,0 4-4 0,1 2-5 16,-1 2-13-16,5 5 2 0,-3 2-13 0,4 3-4 0,-4 3 13 16,4 6 11-16,-3 2 19 15,5 3 9 1,-6 0 2-16,1 3-5 0,-4 1-2 0,-1 1 5 15,-2 2 1-15,-5-1 7 0,-2 0 0 16,-5 2 2-16,-5 0 12 0,-2 3 5 0,-6 1 14 0,-9 1 8 0,-3 0 1 16,-6 2 7-16,-6 0-5 0,-1 1-4 15,-1-1-22-15,-4 0-28 0,5 0-32 0,-3-3-44 0,4 2-80 0,1-5-103 0,-2 1-112 16,0-3 240-16,9-5 140 0,11-8 0 16</inkml:trace>
  <inkml:trace contextRef="#ctx0" brushRef="#br0" timeOffset="52030.6882">17430 2218 573 0,'0'0'7'0,"0"0"4"0,0 0 26 0,0 0 26 15,0 0-16-15,0 0-47 0,0 0-88 0,0 0-147 0,0 0-98 16,0 0 251-16,0 0 82 0,0 0 0 16,0 0 0-16,0 0 90 0,26-15 45 0,-4 7-5 15,2-3-9-15,7-1-16 0,6-3-26 16,0-3-31-16,0 2-22 0,6-2-15 0,1 2-1 0,-1-2-1 16,3 3-3-16,-3 0 1 0,-4 2-1 15,-2 1-5-15,-2 3 0 0,-6 4-3 0,-3 1 0 16,-4 4 0-16,-3 0-7 15,-4 0-14-15,-4 4-20 0,-6 3-18 0,1 3-3 16,-5 4-2-16,-1 6 3 0,-6 4 16 0,-4 6 14 0,-2 4 11 16,-2 3 20-16,-3 6 6 0,-2 3-5 0,4 2 11 15,-4 6-2-15,2 0-1 0,3 4 5 0,-3 1 8 16,5 0 5-16,-1-2 16 0,3-4 15 16,3-3 7-16,0-6-1 0,6-3-19 15,1-4-21-15,1-4-46 0,-2-5-71 0,1-3-86 0,-1-3-128 16,-1-6 200-16,0-4 109 15,-2-6 0-15</inkml:trace>
  <inkml:trace contextRef="#ctx0" brushRef="#br0" timeOffset="52216.2581">17738 2607 0 0,'0'0'0'0,"0"0"37"16,0 0 341-16,0 0-84 0,0 0-116 15,8-115-79-15,8 96-48 0,1 0-26 16,8-1-15-16,4-2 22 0,4 1 19 0,4-1-4 0,6-2-4 15,1 4-33-15,6-1-18 0,1 0-1 16,5 3-4-16,-2-1-22 0,4 4-77 16,-2 1-160-16,-12 4-260 15,-18 5 258-15</inkml:trace>
  <inkml:trace contextRef="#ctx0" brushRef="#br0" timeOffset="60938.7445">16318 16466 365 0,'0'0'2'0,"0"0"64"0,0 0 25 16,0 0 15-16,0 0 10 0,0 0-7 16,0 0-7-16,0 0-9 0,0 0-9 0,0 0-6 15,0 0-17-15,0 0-13 0,-93-80-14 0,93 80-20 16,-1 0-9-16,-3 2 0 0,0 5-7 0,-6 6 5 15,-1 3 4-15,-5 7 1 0,-4 7 5 16,-4 5 0-16,-2 5 0 0,0 1-3 0,1 3 7 16,-4 1 0-16,1 1-1 15,0 3-2-15,1 1-11 0,-2-1 2 16,5 1 1-16,0-2 1 0,4 3 7 0,3-2-7 16,0 3-4-1,4 1-6-15,4 1-10 0,1-2 1 0,6-1-4 0,2-2-3 0,0-5 5 0,1-1-3 16,8-4-2-16,0-3 2 0,3-3-6 0,0-2 2 0,6-4 4 0,2-2 8 15,1-5 9-15,8-2 5 16,-1-4 1-16,5-6-3 0,1-5-5 0,4-3-16 16,6-3-15-16,4-10-19 0,3-6-32 0,4-6-27 15,2-7-23-15,8-5-15 0,0-4-6 0,-2-4-1 0,0-4-3 16,-2-5-6-16,-2 0 16 16,-4-2 149-16,-4-1 0 0,-4 2 0 15,-8 7 0-15,-4 4 0 0,-9 6 0 0,-6 6 0 16,-9 5 0-16,-9 5 146 0,-2 5 97 15,-1 3 33-15,-6 3-19 0,-4 0-32 0,-2 0-55 0,2 2-45 16,-2 2-31-16,0 2-29 0,-1 2-29 0,3 3-19 0,0 0-11 16,-3 3-13-16,1 5-10 0,0 4-4 0,1 2 6 15,-2 4 3-15,1 3 5 0,2 3 2 16,-4 4-4-16,1 0-1 0,2-1 1 0,0 3 1 16,2-1-1-16,0-3 5 0,3-2-5 15,3-3 0-15,-2-2 2 0,5-2-3 16,0-4 5-16,0-2 0 0,1-3-7 15,0-3 0-15,0-4 3 0,2-1 17 0,0 0 28 0,3 0 19 0,-2-6 14 16,4-1-7-16,1-6-15 0,6-4-11 0,-1-6-11 16,5-4-6-16,-2 0-3 0,1-3-2 15,0 3-3-15,-4 0-1 0,1 5-1 0,0 5-5 0,-4 3-7 16,1 6-9-16,-3 3-14 0,-3 3-11 16,3 2-10-16,1 0-3 0,-1 8 3 0,-3 2 4 15,3 3 11-15,1 2 3 16,-3 4 3-16,-1 1 11 0,3 3 3 15,-2 3 5-15,1-1 6 0,3 1-7 0,-2 0-1 0,2-1-2 16,2-3 0-16,-1-3 5 0,4-3 8 0,0-3 7 0,3-2 3 16,-4-5 6-16,5-3-1 0,-1-3 5 15,1 0 5-15,-1-8-2 0,0 0 3 0,1-3-4 16,0-3-7-16,-3 0 3 0,-1-3 1 0,2-2 6 0,-4-3 10 16,-1 0-2-16,-2-3-3 15,-2-2-4-15,-2-2-7 0,-1-2 0 0,-3 0-2 16,-1-1 2-16,3 1-1 0,-3-1-7 0,-1 2-1 15,1 1-5-15,0 2 2 0,-1 1-5 0,2 3-2 16,4 1-6-16,1 1-9 0,-1 2 1 0,4-1-3 16,3 4 1-16,3 1-1 0,0 3-6 15,0 2-3-15,4 2-4 0,0 1-4 0,1 4 2 16,-2 2-2-16,0 1 3 0,0 0 6 0,-3 3 1 16,2 4 2-16,2 2 2 0,-5 2 4 0,2 0 3 15,-1 4 7-15,-3 1 0 0,-2 3 1 16,0 0 4-16,-1 2 0 0,-1 2 5 0,-1 2 2 0,-5 4-2 15,4 2-2-15,-5 4-2 0,-1 2-6 0,0-1 0 16,2 1-1-16,2-2 1 0,0-4 0 16,1-2-1-16,6-5 2 0,0-2-2 0,2-4 1 15,-1-2 5-15,1 1 5 0,2-4 4 16,0 0 0-16,0-3 2 0,3-2-2 0,-1-2 3 16,2-4 5-16,-1-1 0 0,2-1 0 15,0-1-5-15,-1-6-4 0,1-1 1 0,-1-2-3 0,0-1 3 16,0-4 0-16,-4-1-2 0,1 0 3 0,0-3-8 15,-4-1-1-15,0-1 0 0,-2-3 5 0,2 2 6 16,-7-3 2-16,3 3 2 16,-3-3-6-16,-2 3 2 0,-3 1-2 0,0 3 5 15,1 2 8-15,-2 1 1 0,0 4 1 0,-2-1-1 16,-1 3-9-16,-4-1-1 0,4 4 2 16,-4-1-4-16,1 0 5 0,-1 1-5 0,0 1-4 15,2 0-3-15,-2 0-4 0,2 2 1 16,-1-1 2-16,3 2-5 0,-2 1-4 0,3 0-6 0,2-1-5 0,0 1 0 15,-1 1 1-15,1 0 1 0,0 0 3 0,0 0 3 16,0 0 4-16,0 0 3 0,0 0 1 16,0 0-1-16,0 0-1 0,0 0-3 0,0 0-2 15,0 0 3-15,0 0 1 0,0 0 3 16,0 0 3-16,0 0-4 16,0 0-2-16,0 0-1 0,0 0-4 15,0 0 3-15,0 0 3 0,0 0 1 16,0 0 1-16,0 0 0 0,0 0-4 0,0 0-1 15,0 0 0-15,0 0-2 0,0 0 0 0,0 0-3 0,0 0-6 0,0 0 4 0,0 0 0 0,0 0 5 16,0 0 8-16,0 0-1 0,0 0 1 16,0 0 0-16,0 0-1 0,0 0 3 15,0 0 2-15,0 0 3 0,0 0-1 0,0 0-3 0,0 0-5 16,0 0-3-16,0 0 2 0,0 0-1 16,0 0 2-16,0 0 1 0,0 0-5 15,0 0 4-15,0 0-2 0,0 0 2 16,0 0 6-16,0 0-5 0,0 0-1 15,0 0-4-15,0 0-7 0,0 0 3 0,0 0-2 0,0 0-1 16,0 0-6-16,0 0-11 0,0 0-8 0,0 0-6 16,0 0-1-16,0 0 4 0,0 0 11 15,0 0 14-15,0 3 9 0,1-1 6 0,0 1 1 16,4 2-4-16,-3 0 4 0,0 0-6 0,0-2-3 16,4 3-3-16,-2 1-2 15,3 0 6-15,0 0 6 0,-1 1 4 0,4 0 3 16,1 1-2-16,1-1-3 0,2-2-2 0,-1 0 4 0,3-1 0 15,-2-2 5-15,-1-1 4 0,4-2 4 16,-2 0 9-16,1-1 5 0,2-6 2 0,-3-3-1 0,3-1-4 0,-2-3 0 16,-2 0-1-16,-4 0 0 0,0 0 2 0,1-2 2 15,-3 0 8-15,-5 1 6 0,2-1-2 0,-4 2 1 16,-2-3-7-16,-3 1-8 0,0 1 1 0,-5 1-5 16,-2 1-6-16,-1 2-3 0,-4 3-8 15,3 0-11-15,-4 2-10 0,3 3-6 16,-4 1-10-16,0 2 1 0,3 0-6 0,0 4-5 0,2 3 6 15,0 3-6-15,-2 3 2 0,2 1-1 16,2 5 0-16,-1 0 8 16,3 4 6-16,1 0 3 0,4-1 1 0,-1 3-1 0,3 0 8 15,2-1 10-15,2 0 1 0,5-1 4 0,-1-2-4 16,2 0 2-16,3 0 4 0,-1-1-3 0,4-1 4 0,0 0-1 16,2-1 1-16,-2-4 2 0,4 0 2 15,-1-2 2-15,0-3 0 0,2-2 5 0,1-2-4 0,-2-1-8 16,3-2 11-16,0-2-13 15,1 0 4-15,5-3 6 0,4-5-27 0,2-1-29 0,8-4-94 16,1 0-174-16,-7 5-398 0,-12 1-27 16</inkml:trace>
  <inkml:trace contextRef="#ctx0" brushRef="#br0" timeOffset="61613.9353">18984 16831 23 0,'0'0'79'0,"0"0"-181"0,0 0 102 0,0 0 0 15,0 0 0-15,0 0 0 0,0 0 0 0,0 0 0 0,0 0 116 16,0 0 12-16,0 0-3 0,0 0-18 15,0 0-12-15,0 0-9 0,88 12-9 0,-75-21-2 16,-1-3-9-16,4 0-7 0,-3-1-2 16,-1 1 6-16,-2-1 9 0,-2-1 6 0,-1-1-4 0,-5-1-3 15,-2 0 1-15,0 0 1 16,-3 2-6-16,-6 1-12 0,-2 2-8 0,-5 2-10 0,1 3-5 16,-3 2-11-16,-1 3-11 0,0 1-7 15,-2 3-2-15,1 4 1 0,-1 1-5 0,1 4-2 16,3 1-1-16,4 2-4 0,0 2 3 15,3 1-2-15,1 2-2 0,1-1 0 16,4 2 2-16,0-4 4 0,7 0 2 0,-3 0 4 16,4-1 3-16,3-1 1 0,2-1 1 15,2-1-1-15,1 1 2 0,1-1-4 0,5-1 5 0,1-1-1 0,2-1-2 16,1-1 11-16,4-4-6 0,-2-1 5 0,-1-2 2 16,5-2-6-16,-4 0 2 0,2-1-6 15,-3-5-8-15,-3-1 2 0,1-2 1 0,0-3 5 16,-2-1 4-16,1-3-2 0,-1-4-3 15,0-5-2-15,2-1 0 0,2-5-5 16,2-3-5-16,-1-2-8 0,4 0-8 16,-3 3 1-16,0 4-1 15,-2 6 0-15,-2 3-3 0,0 6-6 0,-1 5 0 0,-1 2-5 0,0 3 5 0,-4 4 7 0,3 0-1 0,-6 6 3 16,1 3 6-16,-5 3 1 16,0 5 16-16,-2 1 11 0,-1 4 8 0,0 1 6 0,-3 4-2 15,-1 1-1-15,1 1-3 0,-2 2-6 16,1-2-4-16,4 0 1 0,0-1 3 0,5-3 2 15,6-6 4-15,-1-5 3 0,4-6 3 0,5-3 13 16,3-5-5-16,3 0 0 0,6-4-7 0,0-3-16 16,4-3 5-16,2-1-6 0,3-5-8 15,0 0-1-15,-1-2-21 0,2-3-25 0,-3 0-60 16,1-3-113-16,-1 0-222 0,-12 5-356 16,-10 6 477-16</inkml:trace>
  <inkml:trace contextRef="#ctx0" brushRef="#br0" timeOffset="62364.3538">19195 15772 108 0,'0'0'188'0,"0"0"-129"16,0 0-8-16,-139-118-7 0,98 94-7 0,-5 6-9 15,-8 1-4-15,-1 4-2 0,-14 0 7 0,-3 3 34 16,-9 2 37-16,-3 0 43 15,-6 1 31-15,-1 1 11 0,-5 1 0 16,-2 2-15-16,-4-3-17 0,-6 5-21 0,2 1-32 0,-5 0-19 0,-2 1-13 16,-1 8-19-16,-2 4-3 15,3 4-16-15,-3 3-12 0,-1 6-8 0,-3 5-9 0,1 6-1 16,-5 7-3-16,-1 5-2 0,-1 5 1 0,1 5-1 0,0 4 2 16,4 8-3-16,-1 6-3 0,6 5-3 15,7 4-5-15,3 3-2 16,11 1-4-16,13-1 3 0,10-3-3 0,12 0-6 15,14-4-5-15,10 3-13 0,8-2 0 0,12 4 0 16,10-2-1-16,7 0 3 0,10 1-6 0,9-1 0 0,8-3-1 16,10-2 4-16,-1-12 2 0,1-11-1 0,1-8 11 15,2-10 1-15,9 4 6 0,9 0 13 0,10 2 1 16,12-1 6-16,13-1 4 0,11 0 1 16,13-3 10-16,12-7 9 0,10-3 9 0,15-4 15 15,11-7-11-15,10-2 9 16,14-7-4-16,5-5-4 0,12-3 17 0,3-2-13 15,3-8-8-15,2-5-14 0,-1-4-12 16,-2-5 11-16,-2-3 2 0,-8-7 9 0,-5-3 7 0,-2-5-4 16,34-18 11-16,14-17-17 0,4-12 1 0,-14-8 2 0,-53 5 1 15,-37 5 29-15,-25-3-1 0,-9-2 9 16,-8-9 3-16,-9-5-5 0,-10-5 8 16,-9-4-2-16,-12-2 4 0,-13-8 3 0,-11-3-8 15,-17-2 4-15,-16-2-8 0,-12 1-4 16,-20 2 2-16,-18 5-7 0,-16 5-2 0,-17 6-7 0,-11 7-5 0,-16 13-15 15,-16 10-10-15,-22 14-11 0,-23 17-16 0,-18 17-4 16,-26 19-5-16,-14 14-12 0,-13 18-15 16,-14 17-31-16,-4 13-48 0,-2 13-46 15,11 4-25-15,14 3 8 0,29 0 34 0,29-5 45 16,35-3 20-16,35-4-43 16,35-4-209-16,31-13-343 0,20-13 206 0</inkml:trace>
  <inkml:trace contextRef="#ctx0" brushRef="#br0" timeOffset="65759.7509">23569 16420 0 0,'0'0'0'0,"0"0"0"15,0 0 0-15,0 0 0 0,0 0 62 0,0 0 123 16,0 0-12-16,0 0 7 0,0 0-6 15,0 0-5-15,0 0-12 0,0 0-16 0,-17-120-8 16,13 108-22-16,2-1-7 0,-2 0-10 0,-1-1-20 16,4-1-7-16,-3-2-18 0,3 0-18 0,1-3-5 15,0-2-16-15,0-1-5 0,6-1-4 16,3-2-7-16,-3-1 2 0,4-2-1 0,1-2 1 16,2-3 1-1,-1-2 2-15,3-4 2 0,-4-4-1 0,3-4 6 0,-4-2-4 0,-3-4 2 0,-1-1 8 16,2-2-5-16,-6-2 6 0,1 0 3 15,-3-5-4-15,-2 0 3 0,1-4-1 0,0-3-4 16,0-4 2-16,-5-3 1 0,1-3 1 0,-2-3-1 16,4-1 5-16,-4-2 3 0,1 1 4 0,-1 0 7 15,3-2 1-15,-2-1 5 0,2-5 9 0,-2 1 4 16,-2-2 1-16,2 1-8 0,-1 5-10 0,-2-1-6 16,-1 0 0-16,0-1-5 0,-1-1-2 15,-4 0 3-15,0 1-14 0,-3 0 7 16,2 3-1-16,-2 1-9 0,-2 0 8 0,2 0-4 15,1-1 0-15,-1 0 4 0,0-1-8 16,-3 0 5-16,-1 1-2 0,1 1-4 0,-1-1 4 16,2-2-6-16,-3-3-2 0,4-1 3 15,1-4-1-15,-2 0 0 0,4-2-1 16,-1 0-1-16,-1-3-1 0,3 0 2 0,0-1 1 0,0-2 1 0,3 2-1 16,-3 1 0-16,4 2-1 0,0 1 4 0,1-3-4 15,1-1-2-15,0 2-1 0,1-1-5 16,0 0 5-16,0 1 0 15,0 0 2-15,2-2 0 0,-2-2-1 0,4-4-1 16,-1 3-1-16,3 0 6 0,-2 1-4 0,3 0 1 0,0-1 2 0,-2-1-6 16,4 1 2-16,1-2 3 0,0 2-3 0,1 1 3 15,-2-1 1-15,-1 1-2 0,1-3 4 0,-1 1 3 16,1 2 3-16,1 1 5 0,-2 0 0 0,2 3 2 16,-1 0-2-16,2 0-1 0,1 2-1 15,-2 2 0-15,3 2-3 0,4 4 0 0,-2 1-3 16,2 0-1-16,1 2 0 0,2 0-1 0,-2 2 0 15,0 0 5-15,3 6 0 0,-4 2-3 0,1 1 4 16,1 3-5-16,-1 0 1 0,1 1 0 16,-1 2-1-16,0 1 1 0,1 2-1 15,-1 2 3-15,0 1-1 0,1 5-4 16,-1 1-2-16,1 4-4 0,2-1-3 0,-1 4 4 0,1-4 0 16,-1 2 0-16,0-1-11 0,2 0 6 15,0 1-1-15,-2 1-1 16,2 3 16-16,0 1-8 0,1 3 0 0,-1-1 0 15,-1 4-5-15,-2 0 3 0,3 2 1 0,-1-1-1 0,-1 1 6 0,-1 0-5 16,0-1 0-16,2 0 1 0,-3 4-5 0,-2-1 5 16,1 3 0-16,1 1-1 0,-1 2-2 0,0 1 1 15,2 1 0-15,-2 1-3 0,2 4 5 0,0-3-3 16,-1 2-1-16,1 1 1 0,0 2 0 0,2 0 1 16,0 1-1-16,0-2 1 0,-2 0 0 0,4 2-2 15,-1-4 1-15,-2 0 0 16,1 1-3-16,0-3 3 0,1 1 0 15,0 1-2-15,2-2 1 0,-2 0-3 0,3 0 0 0,-3-3 2 16,3 0-1-16,-2-1 3 0,1 2 0 0,1-1 1 16,-4-2 3-16,2 0-3 0,0-1 0 0,-1-2 2 15,0 1-6-15,-2-1 6 0,-1-1-1 16,-2-2-1-16,1-2 2 0,-4-3-6 0,1 0 3 16,1-1 0-16,-2 2 2 0,-2 0 0 0,1 1 0 0,-2 1 1 15,-1 1-2-15,-1 0 2 16,-1 5 1-16,0 0-3 0,0 2 5 0,0 2-6 0,-6 1 1 15,1 2 1-15,1 2-8 0,-2 1 10 0,-1 2-4 16,4 2 0-16,-6 0 6 0,6 3-9 16,-3 1 6-16,2 2-2 0,-3-1-2 0,1 2 2 15,0-1-2-15,0-1 1 0,-2 0 0 0,1 0 0 16,-2 0 1-16,0 0-1 0,0 0 5 16,1 2-5-16,-2 1 0 0,3 2 3 0,-1 1-9 0,-1 2 8 15,4 2 0-15,0 4-2 0,3 0 5 0,-1 2-8 16,2 2-3-16,1 0-4 15,0 0-6-15,0 0 0 0,-1 0-3 0,1 0-1 0,0 0 0 16,-2 0-8-16,2 0-2 16,-2 0-4-16,-3 3 9 0,-2 4 10 0,-6 3 5 0,-3 2 13 15,-4 5-6-15,-1 1 3 0,0 1 1 16,-4 4-1-16,1 0 4 0,-3 4-4 0,-3 0 2 16,-4 5 0-16,-1-2-6 0,-3 3 8 0,-1 2-3 15,-1-1 0-15,-1 3 5 0,0 1-5 0,-1 4 1 16,0 1 3-16,-1 0-1 0,1 0 1 15,-2 3 0-15,2-2-4 0,1 2-2 0,-1 0 0 0,2 0 1 16,1 1-2-16,-1-3-4 0,4-3-15 0,2-6-17 16,5-4-26-16,-1-2-26 0,4-3-37 15,-2-3-34-15,6-3-30 0,-2 0-27 0,3-6-23 16,5-4-43-16,2-4-38 0,5-6 16 0,4 0-6 16,5-13-120-16,6-5 384 0,8-10 49 15,0 5 0-15,-3 5 0 0</inkml:trace>
  <inkml:trace contextRef="#ctx0" brushRef="#br0" timeOffset="65945.4076">22990 2999 0 0,'0'0'0'0,"85"-132"0"0,-35 58 0 16,-1 3 0-16,-2 9 342 16,-6 9 89-16,0 5-106 0,-4 5-94 0,2 4-66 0,0 5-52 0,1 5-35 15,3 6-22-15,2 5-15 0,-2 5-13 0,3 5-10 0,-1 6-7 16,5 3-2-16,-4 3-3 0,1 7-1 16,2 9-2-16,2 1 6 0,2 10 0 0,-3 3-2 15,1 6 0-15,0 3-4 0,-1 2 1 0,0 0 3 16,-4 2 0-16,0 0 1 15,-6 3-3-15,-1-1 0 0,-6 1-8 0,1 1-8 0,-8 0-12 16,0-2-17-16,-3 2-25 0,-5-2-43 0,-3 3-61 16,-2 0-110-16,-5-13-220 0,-2-12-237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5:27:51.6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6430 1572 0 0,'0'0'0'16,"0"0"0"-16,0 0 0 0,0 0 0 0,0 0 0 16,0 0 0-16,0 0 39 0,0 0 27 0,0 0-23 15,0 0 7-15,0 0 7 0,-16-73 4 16,16 73-1-16,0 0-7 0,0 0-1 0,0-1 6 15,0 1 19-15,0 0 15 0,0 0 13 0,0 0 4 16,0 0-9-16,0 0-15 0,0 0-17 0,0 0-15 16,0 0-7-16,0 0-4 0,0 0-4 15,0 0-4-15,0 0-4 0,0 0-5 0,0 0 1 16,0 0 3-16,0 0-1 0,0 0-3 0,0 0-6 16,0 0-7-16,0 0-5 0,0 0-2 0,0 0-3 15,0 0-6-15,0 0-11 0,0 1-15 0,0-1-16 16,-2 2-16-16,2-1-16 0,0 0-18 0,0 4 36 15,-1 1 39-15,0 7 36 0,-1 4 38 16,-1 4-11-16,0 3-11 0,-1 2-9 0,-2 4 0 16,3 0-7-16,-5 2-1 0,2 0 4 15,2 2-2-15,-5 2-1 0,4 1 1 0,-3 0-10 16,0 2 0-16,1-1-1 0,1 4-2 16,-4 0 1-16,2-1-1 0,-1 2 3 0,-2-2 0 15,5 0 2-15,-2 0 5 0,-1-1 1 0,-2 1 1 16,1-3-1-16,0-2-3 0,0-1-5 0,2-1 0 15,-1-3-1-15,1-3-2 16,2 0 0-16,0-2 2 0,2 0-1 0,0-2-1 0,1 0-1 0,2-2 0 16,1-1-1-16,0-4-2 15,0-1-2-15,1-1-2 0,2-1 4 0,3-3 1 0,-1 1 9 16,2-2 1-16,3-2 1 0,-1 0 4 0,0-1-5 16,2-2 0-16,0 3 2 0,2-3 2 15,1-1 3-15,0 0 6 0,3-2 2 0,4-1 0 16,0 0-2-16,2-1-5 0,5 0-3 0,2-2 0 15,1-3-1-15,3 1-1 0,2-3-2 0,1-1-4 16,4 0-7-16,0-2-13 0,2 1-23 16,-2 0-37-16,0-1-54 0,-4-1-60 0,2 1-111 0,-3-2-189 15,-10 3-179-15,-10 2 649 0</inkml:trace>
  <inkml:trace contextRef="#ctx0" brushRef="#br0" timeOffset="541.8335">7085 2534 1566 0,'0'0'164'16,"0"0"-129"-16,0 0-22 0,0 0-9 0,0 0-36 15,0 0-40-15,0 0-58 0,0 0-58 16,0 0 53-16,0 0 53 0,0 0 61 0,0 0 74 0,0 0-16 16,0 0-8-16,98-28-6 0,-70 20-8 15,-2-2-8-15,1-1-2 0,-1 0-1 0,-1-4-36 16,-2-2 21-16,-2 0 17 0,0-1-20 0,-1-1 41 16,-1-1-12-16,-2 1-18 0,-3 1 30 15,-4 0 1-15,0 3 12 0,-4 5 20 0,-4 0 21 16,0 2 20-16,-2 2 2 0,0 1-20 0,-3 0-26 15,-2 1-31-15,-1-1-26 16,-3-1-12-16,-2 2-11 0,-5 1-10 0,-2 2-3 0,-3-1-1 16,-2 2-7-16,-2 0 6 0,0 4 22 0,-1 2 11 0,1 1 15 15,-5 4 3-15,3 0-8 0,-3 5-1 16,-1 2 1-16,-2 3 2 0,1 4-3 0,2 1-5 16,0 3-3-16,3-1-3 0,3 0-2 15,1-1 0-15,3-2-2 0,4 0 0 0,3-2-1 16,3 1-1-16,2 0-7 0,5-2-4 0,1-2-11 15,2 1-2-15,2-2 3 0,7-1 4 16,4 0 14-16,3 0 5 0,2 0 9 0,5-2 0 16,1 2-8-16,6-6-19 0,-1-1-34 0,5-1-37 0,2-3-68 15,4-4-88-15,2-3-103 0,1 0-61 16,3-3 420-16,0-7 0 0,-10 2 0 16,-12 4 0-16</inkml:trace>
  <inkml:trace contextRef="#ctx0" brushRef="#br0" timeOffset="3254.8992">8126 2382 0 0,'0'0'0'0,"0"0"0"0,0 0 0 16,0 0 0-16,0 0 0 0,0 0 0 16,0 0 0-16,0 0 0 0,0 0 0 0,0 0 36 15,0 0 24-15,0 0 14 0,-125-38 10 0,106 38-7 16,-2 0-11-16,-1 0-2 0,0 0-1 15,-1 4 2-15,1-1 9 0,-1 3 4 0,1 2-6 16,1 3-10-16,-2 1-15 0,0 3-18 16,-1 2-12-16,2 2-4 0,1 2-4 0,-2-1-2 15,4 1-2-15,0 2-6 0,0 1 1 16,5 2-5-16,-1 0 1 0,3 0 1 0,3-1-5 0,0 1-5 16,6-1-5-16,0-2 0 0,4-4-1 0,-1-1 1 15,2-4-3-15,5-1-7 0,1-3 2 16,0-3 6-16,4-1 15 0,1-2 20 0,1-4 12 15,3 0 19-15,1 0 13 0,3-9-1 0,4-3-1 16,-2-6-13-16,5-3-19 0,-3 0-8 16,1-6-15-16,1 0-10 0,1-1-1 0,-2 1-4 0,-1 0 8 15,1 2 3-15,-7 2 2 0,-1 4 3 0,-4 3-1 16,0 2 3 0,-6 3-3-16,-1 3-3 0,-2 3-8 15,-3 4-17-15,0 1-15 0,-2 0-31 0,0 0-25 0,0 0-39 0,1 0 47 16,-1 4 39-16,3 3 42 0,1 4 60 15,0 2-22-15,1 1-8 0,1 4-4 0,0-2-6 0,3 2-10 16,0-1 1-16,1-2-1 0,5-2 4 16,-2-2 0-16,5-2-4 0,-1-3-11 0,6-1-10 15,-1-4-11-15,1-1-13 0,3 0-1 0,1-4-3 16,3-7-7-16,1-1-31 0,3-2-53 0,0-1-8 16,3-3 25-16,-3-1 111 0,1-2 10 15,0-2 0-15,0-2 0 0,-2 1 0 0,-4-2 0 0,-1 0 32 16,-3 4 20-16,-5 0 13 0,-8 5 27 0,-2 2 8 15,-1 2 33-15,-7 3 28 0,-2 2 25 16,0 0-3-16,0 1-19 0,-2 1-30 0,-6 2-51 16,2 0-31-16,-1 3-18 0,-6 1-22 0,-1 0-17 15,1 0-12-15,-6 5-9 0,-1 4 3 16,-1 2 3-16,1 5-1 0,-2 4 6 0,-1 4 1 16,-2 3 2-16,3 2 3 0,-2 4-2 0,4-4-2 15,3-2 2-15,2-2 0 0,2-1 0 0,4-5 4 16,5 1-7-16,-3-2-1 0,5-4-8 0,2 0-17 15,0-4-6-15,7-1 2 0,2-2 8 0,5-2 15 16,2-3 14-16,5-2 9 0,2-3 5 16,3-5 4-16,2-7-11 0,3-4-22 15,1-3-6-15,1-2-6 0,0-5 1 0,-2-4-25 16,0-4-4-16,-1-2 12 0,1-7 2 0,-3-1 43 16,-1-3-2-16,0-2-19 0,-1-3-9 0,-2-4-11 15,-4-2 7-15,0-2 9 0,-5 0 11 16,0 0 17-16,-4 1 4 0,-5 2 49 0,-1 3 25 15,-5 4 34-15,0 3 48 0,0 7 5 0,-9 6 19 16,3 6-1-16,0 6-15 0,-3 4-22 0,-1 6-32 16,4 5-30-16,1 3-17 0,1 2-32 0,0 5-44 15,3 0-82-15,-2 1-68 0,-3 11-4 16,-2 6 30-16,-5 9 73 0,-1 10 52 16,-4 7 11-16,-2 8 3 0,1 6 0 0,2 1 1 0,0 6 1 15,-1-2 7-15,2 3-1 0,2-3-1 0,2-4-4 16,4-4-10-16,6-3-1 0,2-6-2 15,0-5-5-15,1-1 7 0,6-4-5 0,1 0 2 0,3-3 3 16,2-3-5-16,3-1 1 0,0-2-6 16,4-6-9-16,3-2-8 0,0-4-14 0,3-5-7 15,3-4-9-15,-2-4-25 16,2 0-35-16,2-12-48 0,0-3-26 0,2-6-16 0,-1-5-21 16,0-4 99-16,-1-3 133 0,-2 0 0 15,-1-1 0-15,-5 1 0 0,-2 0 0 0,0 0 0 16,-1 2 19-16,-2 3 152 0,-1 0-2 0,-3 3-16 0,-3 4-7 15,-4 3-2-15,-3 4-6 0,-1 2-4 16,-2 2-8-16,-1 3-5 0,0 0 7 0,0 3-7 16,0 1-11-16,-1 1-23 0,-4 0-81 0,-2 0-40 15,0 0-41-15,-7 0-19 0,2 4 42 0,-7 6 7 16,3 3 17-16,-1 2 8 16,-3 4 3-16,3 5 12 0,-1 4 6 0,2 2 3 15,-2 1-2-15,7 2-4 0,0 1-4 0,4 1-3 0,4-2 0 16,3 1-3-16,1-3 4 15,6-4-9-15,4-3-7 0,1-4 4 0,6 0 4 0,-3-3 9 0,5-2 4 16,-1-3-2-16,2-1-1 16,0-4 3-16,2-2 5 0,0-4 6 0,-1 0 7 15,-1-6 7-15,0-5 3 0,3-5-47 0,0-1-13 0,0-3 6 16,3-7-3-16,-3-4 45 0,4-3 8 16,0-7-12-16,-2 1-4 0,2-2 1 0,-2 1-5 15,-1 1-6-15,-1 3 1 0,2 1-8 0,0 7-5 16,-1 3-6-16,1 6-11 0,-1 5-4 0,-5 3-9 15,0 5-4-15,-3 2-3 0,-2 3-6 0,1 1 7 16,-4 1 5-16,-2 6 13 0,-2 4 24 16,-2 3 19-16,0 2 15 0,-4 3 11 0,-1 4-3 15,-1 4-10-15,0 2-7 0,-1 1-5 0,-1 3-2 16,-1 1 3-16,1 1-1 0,4-4-6 0,0-5 1 16,3-4-5-16,5-5 2 0,2-6 1 15,5-3 2-15,1-5 4 0,2-1 12 0,3-1 7 16,7-7 0-16,2-7-3 0,4-3-18 0,-2-2-18 15,6-5-16-15,0-1-8 0,0-4-2 0,1-1 5 16,-2-2 9-16,-4-1 3 0,1 0 1 16,-4-1 3-16,-1 1 6 0,-3 1 6 0,-4 1 12 15,-2 2 8-15,-4 3 12 0,-4 3 19 0,-5 2 18 16,-3 7 42-16,-4 4 37 0,-2 3 36 16,0 2 0-16,0 4-41 0,0 0-60 0,0 0-84 15,0 0-66-15,0 0-49 0,0 4-16 0,0 5 31 16,-1 5 45-16,1 4 50 15,0 4 21-15,2 2-6 0,8 2-8 0,0 0 1 0,0 2 3 16,6-1 5-16,-4-1 1 0,0-1-3 0,0 0-1 16,-1 1-2-16,-1-2 4 0,-1 1-2 0,-3 0 0 15,-5 2 0-15,-1-1 3 0,-1-1 3 0,-7 3 5 16,-5-1 4-16,-3 2 0 0,-1-1-5 16,-4 3-1-16,-2-2-4 0,1-1-1 0,2-5 3 15,1-3-1-15,8-6 5 0,1-7 29 0,8-5 35 0,2-2 40 16,0 0 15-16,0-6-64 0,6-9-61 15,8-5-55-15,4-9-28 0,6-8 29 0,5-6 26 16,4-7 13-16,5-7 5 0,3-4 3 16,1-7-2-16,2-3-1 0,3-1-1 0,-4-5 5 15,2 1 2-15,-3-1 2 0,-1 2 4 16,-7 1-2-16,-3 6 8 0,-4 3 4 0,-7 9 18 0,-7 6 13 16,-3 7 12-16,-2 10 6 0,-6 5 16 15,-1 9 24-15,0 7 21 0,-1 4-14 0,0 6-48 16,0 2-95-16,0 1-137 0,-1 9-12 0,-1 7 25 15,-6 9 58-15,0 13 99 0,-5 12 24 0,0 12-9 16,-5 9 2-16,-1 7-2 0,0 0-4 0,7 1-2 16,0-9-5-16,6-6-9 0,6-8-5 15,3-9-5-15,1-5-1 0,7-5-1 0,-1-3 3 16,1-4 3-16,4-3-1 0,-2-5-3 0,0-3-10 16,3-6-11-16,-3-6-6 0,0-4 8 15,3-4 22-15,-2-4 23 0,5-9 11 0,1-6-3 16,2-6-21-16,2-8-17 0,-1-1-13 0,-2-7-8 15,-2-1-3-15,0-2 1 0,-4 2 16 0,1 4 9 16,-5 5 19-16,-1 7 11 0,-1 4-4 16,-5 6 1-16,2 4-3 0,-4 5-20 0,-1 4-23 15,0 3-35-15,-1 0-75 0,0 0-55 0,0 6 32 16,2 3 41-16,3 4 77 0,-2 3 79 16,4 2-13-16,-2 2-5 0,3-1-1 0,1 0-14 15,2 0 1-15,1-2 1 0,5-4-2 0,-4-1 6 16,5-2 5-16,0-2 9 0,-1 0 8 0,2-4 7 15,1-3 5-15,1-1-3 0,2-4 3 16,-2-5 9-16,1-2 3 0,-3-5 4 0,2-2-3 0,-1-4-12 16,-5 1-8-16,3-5-1 0,-7 2-3 15,1 1 5-15,-3 3 1 0,-2 3 5 0,-5 4 0 16,0 3 4-16,-1 4-10 0,-1 4-24 0,3 1-43 16,-3 1-69-16,0 0-62 0,0 6 20 0,1 4 38 15,1 5 59-15,-1 4 66 0,1 7-5 16,-2 1 2-16,2 4-5 0,2-1-5 0,0 2-3 15,3-5-2-15,-2-1 1 0,6-5 2 0,0-3-3 16,3-3-1-16,-1-2-4 0,3-6 5 0,-2 0 10 16,3-3 7-16,-2-4 13 0,3 1 3 15,2-2 4-15,-1-6 4 0,-1-3 3 0,1-3-2 16,-2-2-1-16,2-3-7 0,-1-1-8 0,-3-2-5 16,4-1-6-16,-1 1-7 0,0-3-6 15,-2 4-6-15,2 0 0 0,-1 2 0 0,-4 0 5 16,-2 4 5-16,0 0-3 0,-2 0-3 0,0 2-4 15,0 0-1-15,-1 1 0 0,-3 0 7 0,1 3 9 16,-3 1 5-16,-1 0 1 0,3 3 2 0,-4-2-4 16,1 0-3-16,0 0 2 0,-2 0 3 15,3 1 6-15,-1 1 1 0,-1 1 8 0,0 2-5 16,-1-1-11-16,0 2-8 0,0 0-17 0,0 0-15 16,0 0-12-16,0 0-8 0,0 0-4 0,0 0-2 15,0 0-5-15,0 2-18 0,-1 4 22 16,-2 2 39-16,0 9 43 0,-1 4 50 15,-3 8-5-15,-2 7-21 0,0 4-14 0,0 7-4 16,-4 5 2-16,1 6 9 0,-2 5-1 0,-2 7-2 16,0 4-2-16,1 6-10 0,-4 2-2 0,3 1-10 0,1 1 1 15,1-4-8-15,0-3-4 0,6-7-4 16,1-8-5-16,1-9 3 0,4-10-2 0,2-9-1 16,1-8-1-16,-1-6 3 0,6-8-2 15,-4-4 3-15,0-3 6 0,-1-5 22 0,0 0 29 0,1-3 33 16,1-7 1-16,0-9-23 0,4-9-28 15,2-12-34-15,2-10-12 0,1-11 4 16,2-7-4-16,2-8-2 0,2-7-6 0,-2-10-8 0,5-3-13 16,4-8-4-16,-1-3 5 0,3 4 5 0,-4 4 19 15,3 8 6-15,-1 13-1 0,-2 11 2 16,4 11-4-16,-5 12-4 0,5 9 6 0,-3 10-8 16,3 9-6-16,-3 7-8 0,4 7-10 15,-3 5-5-15,2 10 5 0,1 8 5 0,-5 8 10 0,-3 9 9 16,-9 8 3-16,-4 7 8 0,-6 6 2 0,-11 6-2 15,-10 0-15-15,-10 3-23 0,-6 2-45 16,-8-3-65-16,-6-4-60 0,-1-5-61 0,0-11-37 16,5-13 27-16,1-10 45 0,9-13 56 0,-3-11-2 15,1 0-202-15,8-7 248 0,10 1 131 0</inkml:trace>
  <inkml:trace contextRef="#ctx0" brushRef="#br0" timeOffset="3436.1855">12185 1475 2471 0,'0'0'-58'0,"0"0"3"16,0 0-53-16,0 0-121 0,0 0-8 16,0 0 31-16,0 0 35 0,0 0 9 0,0 0-265 15,0 0-370-15</inkml:trace>
  <inkml:trace contextRef="#ctx0" brushRef="#br0" timeOffset="3915.5959">6661 3531 2714 0,'0'0'15'0,"0"0"-9"16,-158-31-10-16,126 27-11 0,14 3-15 0,9 1-30 16,7-1-75-16,2 1-93 0,7 4 38 0,4 1 28 15,5 4 76-15,10 0 108 0,9-2-19 0,12 1 8 16,8-1 5-16,12-4 7 0,7-1-4 0,9-2-2 15,7 1 3-15,8-5-4 0,6-2 12 0,10-3 17 32,10 0 5-32,10-3 4 0,10-1-3 0,11 1-10 0,15-6-8 0,8 0-6 0,11 2-3 15,5-2-9-15,8 2-2 0,2-4-1 0,5 3-4 16,4-3 2-16,1 0-4 0,4 2 0 0,-3-4-1 16,5 3 1-16,-2-3 4 15,3-1-3-15,-6 1 2 0,-1-1 1 0,-3 0-3 16,-6 1 2-16,-4 1 1 0,-11 1-3 0,-11 1 3 15,-7 1-1-15,-11 1-1 0,-9 2 2 0,-14 1 2 16,-11 1 0-16,-12 1 3 0,-11 4 1 0,-11 1-1 16,-13 2-1-16,-8 2-4 0,-10 1-5 0,-11 1 0 15,-9 1-5-15,-10 1-8 0,-6-1-14 16,-9 0-36-16,-4 0-38 0,-9 0-47 16,0 2-56-16,-4-2-43 0,0 0-60 0,-1 1-109 0,-2 0-318 15,0 0 323-15</inkml:trace>
  <inkml:trace contextRef="#ctx0" brushRef="#br0" timeOffset="4571.6562">14294 1883 1160 0,'0'0'109'0,"0"0"28"0,0 0-17 16,0 0-37-16,0 0-58 0,0 0-115 0,0 0-57 15,0 0 30-15,0 0 70 0,0 0 92 0,0 0 66 16,0 0-5-16,0 0-24 0,4 147-17 16,6-112-22-16,2 1-7 0,-1-4-5 15,4-2-5-15,-1-5 5 0,2-4-5 0,-1-5-2 0,-3-4-3 16,1-3 2-16,-1-4 14 0,-4-3 26 0,-2 0 29 15,0-2 27-15,0-3 7 0,3-6-11 16,2-3-19-16,3-9-29 0,2-4-18 0,6-4-12 16,3-5-7-16,-1-3-2 0,5 0-8 15,2-5-10-15,1 1-6 0,2-1-5 0,2 0-2 16,4 0 1-16,0-1-2 0,4 4-5 16,1-1 0-16,1 4 0 0,-1 4-6 0,2 2-2 0,-2 6-16 0,0 2-31 15,-3 7-38-15,1 1-63 0,-1 8-76 16,-2 0-94-16,-3 4-225 0,-9 3-312 15,-8-1 517-15</inkml:trace>
  <inkml:trace contextRef="#ctx0" brushRef="#br0" timeOffset="20540.5908">12610 3563 580 0,'0'0'54'0,"0"0"-13"16,0 0 45-16,0 0 16 0,0 0-5 0,0 0-33 15,0 0-58-15,0 0-38 0,0 0-23 0,0 0-7 16,0 0 10-16,0 0 28 0,2-38 34 16,3 47 20-16,-1 2 8 0,-2 3 0 0,4 2-2 15,-3 2 1-15,0 5-2 0,1 0 6 0,-3 5 0 16,0 3-4-16,0 2 11 0,-1 3-3 0,0 3 0 16,1 5 9-16,-1 4-11 0,0 4 0 15,-1 4 7-15,-1 2-8 0,-3 5 7 0,2 5-1 16,0 4-2-16,-4 5 4 0,4 6-4 0,-4 2 3 15,0 6 3-15,1 4-3 0,-2 2 2 0,0 5-4 16,4 3-10-16,-4 3 1 0,4 4-5 0,-2 1 2 16,4 2 3-16,-1 1-2 0,-1 0 4 0,3 4-8 15,0 1-4-15,0 1-2 0,0 1-7 0,0 2 5 16,2 0 0-16,1 5-1 0,-1-1-1 16,-1 4-6-16,2 2-3 0,5 3-2 0,-3-1 0 15,2 1 1-15,2 3-1 0,-4 3-1 0,4 1-3 16,-3 2 4-16,1 3 0 0,2 1-1 15,-4 3 2-15,4-2-4 0,-4 0 1 0,3-2-2 16,0 0 0-16,0 1-2 0,-1-3 2 0,3 2-2 16,-4-3-3-16,3 0 2 0,-1 1-2 15,1-3-1-15,-3-1 5 0,4 1 0 0,0-1-1 16,0-2 1-16,2 2-3 0,-1-2-4 0,0 1 5 16,-1-4-1-16,1-1 0 0,0 0 3 0,-3-2-2 15,5 0 0-15,-6 0 0 0,3 0 1 16,1-2-2-16,-1-1 3 0,0 0-2 0,0-1-1 15,0-2 2-15,-1-1-2 0,4-1 2 0,-3 0 0 0,3-4-2 16,-1 2 1 0,0-2-3-16,0-1 0 0,-1 2 4 0,2-1-1 0,-2 0 0 15,-2-2 0-15,0-1 1 0,-3-4 1 16,0-1-1-16,-2-5 4 0,-1-3-4 0,3-2 0 0,-2-1-3 16,0-3 0-16,0 1 0 0,1-3 1 0,-2 0 3 15,-2 2-5-15,1-6 0 0,1 1-1 0,-1-4-2 16,1-2 4-16,-2-2 5 0,1-2-5 0,-1-2 1 15,-1-2-6-15,1-2-1 0,-2-1 6 16,4-2-2-16,-2-2 4 0,1 1-4 0,-1-2-2 16,1 0-2-16,0-2-1 0,-1-1 2 0,1-2 0 15,0-4 9-15,-1-2-4 0,3-4-4 16,-1-2 7-16,-2-1-10 0,1-2 5 0,-1-4 0 16,1 0-10-16,-2-3 8 0,-2-4-4 0,3-1 4 15,-3-7 3-15,1-4-1 0,1-3 4 16,-1-4-2-16,-1 0-6 0,0-4 3 0,2-4-4 15,0-3 5-15,-1-3 8 0,0-3-5 0,2-4-1 16,-1 0-6-16,1-1-3 0,-2-1 2 0,2 0 2 16,0 0 2-16,0-1-1 0,0-1-13 0,-2 0-15 15,2 0-26-15,0 0-30 0,0-1-43 16,0-1-54-16,0-1-68 0,-1-5-85 0,0-4-204 16,-1-3-315-16,0 5 546 0</inkml:trace>
  <inkml:trace contextRef="#ctx0" brushRef="#br0" timeOffset="25866.8258">1972 4973 0 0,'0'0'0'0,"0"0"0"0,0 0 0 0,0 0 0 16,0 0 0-16,0 0 0 0,0 0 0 0,0 0 0 15,0 0 0-15,0 0 0 0,0 0 0 16,0 0 0-16,-13-27 0 0,13 27 0 0,0 0 0 16,0 0 0-16,0 1 0 0,0 4 0 0,0 2 0 15,-2 4 0-15,-1 4 0 0,0 2 34 0,1 4 39 16,-4 2-34-16,3 4-8 0,-4 0-5 0,1 3 0 16,-1 2 0-16,-1 1-4 15,2 1 0-15,-1 2-1 0,-1-1 1 0,-2 1 0 16,2-1-1-16,3-2-3 0,-3-2-2 0,2-3 2 0,2-3-3 15,-1-1 0-15,1-4 3 0,3-2-3 16,-2-1 0-16,-2-4 2 0,3-2-1 0,0-3 6 16,-1-4 12-16,2-2 38 0,1-2 36 0,0 0 34 15,0 0 27-15,0 0 5 0,0 0 0 0,0 0 1 16,0 0-8-16,0-3-65 0,-3-5-59 16,2-4-56-16,0-4-45 0,1-4 14 0,0-6 13 15,0-3 11-15,1-5 7 0,3-3 3 0,-1-4 4 16,1-1 1-16,2 0 2 0,-2-1 4 0,3 1-1 15,-3 3-2-15,4 4-3 0,0 3-5 16,-1 5-7-16,1 4-6 0,2 3-12 0,0 3-14 16,2 3-14-16,0 4-8 0,0 2-5 0,0 3 2 15,1 4-2-15,-1 1 0 0,0 1 9 0,-3 6 14 16,1 4 22-16,-1 2 18 0,-1 4 10 16,1 2 4-16,-1 4 1 0,-1-1 2 0,-2 3 1 15,0 1 1-15,1-1-1 0,0-2 1 0,-3-3-1 16,5-2 0-16,-5-4 0 0,5-4-2 0,-5 0 2 15,3-5 0-15,-4-2 0 0,2-1-1 0,-1-2 9 16,0 0 17-16,-2 0 21 0,1-2 28 16,3-4 16-16,0-5-8 0,4-4-17 0,3-3-24 15,3-5-22-15,-2-1-6 0,-2-2-3 0,0-2-1 16,2-1-4-16,-3 1-5 0,1 2 1 16,-1 5-8-16,-2 5-5 0,-1 5-14 0,-1 4-38 15,-2 5-38-15,-3 2-53 0,0 0 14 0,2 5 43 16,3 3 51-16,-2 4 69 0,1 5 9 0,1 3 1 15,-1 8-7-15,-2 2-6 0,2 6-6 16,-3 1-1-16,1 1 0 0,3 3 1 16,-4-1-3-16,5 0-1 0,-2-1-8 0,2-5-7 15,3-3-9-15,1-8-14 0,0-3-11 0,1-6-12 0,3-2-10 16,-2-4-4-16,2-3-4 0,-1-5-8 0,2 0-16 16,-1-3-34-16,1-8-55 0,0-2-39 15,2-7-8-15,-2-2 165 0,0-6 60 0,-2-2 0 16,0-4 0-16,-2-2 0 0,-1-1 0 15,-1 0 0-15,-1-1 0 0,-2 3 0 0,-2 2 0 0,-3 3 0 16,-2 5 52-16,0 3 182 0,0 5-5 16,0 4-30-16,-2 4-38 0,-3 4-32 15,-1-1-31-15,3 5-26 0,-3 1-33 0,0 0-35 16,-1 1-38-16,-3 6-22 0,-1 3-4 0,-1 4 10 0,-3 4 12 16,4 5 10-16,-3 1 5 0,-1 2 0 15,1 1 8-15,3 2 4 0,-2 0 3 0,3 2 5 16,2-5-4-16,1 1-3 0,0-3-3 0,4-3-3 15,3-1 1-15,0-4 5 0,0-2 6 16,0-3 3-16,0-2-4 0,0-4-4 0,2-2-15 16,1-2-3-16,0-1 22 0,-1 0 40 0,-1 0 49 0,-1 0 31 15,2 0 3-15,2-4-49 0,-1-4-19 16,6-6-22-16,2-5-24 0,0-2 16 16,-1-4-11-16,1 2-3 0,-1 0 6 0,-1 4 0 15,-4 3-4-15,1 2-3 0,-3 5-6 0,2 2-8 0,-3 3-22 16,-2 2-38-16,0 2-55 0,0 0-86 15,1 0 43-15,0 4 41 0,2 2 64 16,1 4 96-16,-2 1-18 0,5 4 2 16,-4-1-7-16,4 2-2 0,-3 0-1 0,3 0-4 0,-3 0 2 15,4-1-2-15,2-1-3 0,-2-2 2 0,2 0-2 16,-3-1 2-16,0-3 1 0,2-1-1 0,1-2 4 16,-3 0 5-16,-3-4 9 0,3 0 8 15,-4-1 15-15,5 0 19 0,-5 0 12 0,4-4 10 16,-1-2-6-16,-1-3-13 0,5-3-18 0,-4-2-17 15,1-4-8-15,2-2-5 0,1-2-6 0,-2 1 1 16,0-2-2-16,-3 3-3 0,4 1 1 16,-3-1-1-16,-1 1-4 0,3 1-2 0,-3 2 0 15,2 0-4-15,-1 2 1 0,-2 3-2 0,2 1-2 16,-3 2 2-16,0 3-9 0,1 2-13 16,-3 2-20-16,0 1-37 0,-1 0-39 0,0 0-40 15,2 0 25-15,-2 2 41 0,2 3 47 16,3 2 57-16,-1 1-3 0,2 4-2 0,-2-1 1 0,4 4 0 15,0 0 0-15,-3 1-2 0,5 0 1 16,0 1 0-16,1 0-2 0,4-2 6 0,-2-1-2 16,-2-1 4-16,7-3 3 0,-5-1 2 0,6-2 12 15,0-1 11-15,1-4 7 0,2-2 9 0,1 0-1 16,2-4 0-16,0-6 0 0,4-4-9 0,1-3-3 16,-1-1-10-16,0-4-8 0,-3-1-3 0,2-2-2 15,0 0-1-15,-6-3-2 0,2 1 0 16,1 0-6-16,-5 2-1 0,-6 0 0 0,2-1-1 15,-6 2 10-15,-4 2 4 16,-1 2 14-16,-4 4 17 0,-1 4 4 0,-2 1 3 16,-5 5-9-16,-3-2-22 0,0 5-19 0,0 2-17 0,0 1-17 15,-2 0-15-15,1 3-5 0,-5 6-7 0,4 1-2 0,1 1 3 16,-1 3-3-16,2 2 4 0,1 2 2 16,0 1 5-16,2 0 14 0,3 4 11 15,1-2 9-15,-2 2 4 0,4-1-3 0,1 1-3 16,0-1 1-16,0-1 3 0,1-2 5 0,5-1 2 15,-3-4 2-15,4-3-3 0,-3-2-3 0,4-3-1 16,0-3 6-16,-3-1 11 0,3-2 10 16,3 1 7-16,-1-7 0 0,2-2-12 0,4-5-12 15,-2-2-11-15,4-3-11 0,0-3-3 0,-4-2 3 16,4-1 4-16,-6 1 8 0,0 0 9 0,-1 3 2 16,-2 2-1-16,-1 2 2 0,-5 4-4 0,4 2 7 15,-6 3 10-15,1 3 17 0,-1 2 7 0,2 1-6 16,-3 1-16-16,0 0-24 15,0 0-18-15,0 0-6 0,0 0-1 0,0 0 1 0,0 0 10 16,0 0 3-16,0 0 9 0,0 0 6 0,0 0 0 16,0 0 6-16,0 0 1 15,0 0 2-15,0 0-2 0,0 0-3 16,0 0-2-16,0 0-4 0,0 0 0 0,0 0-6 0,0 0-9 0,0 0-23 16,0 1-49-16,0 2 17 0,0 3 22 15,0 5 31-15,0 1 56 0,0 6-7 0,2 3-7 16,-1 5 3-16,0 5 8 0,1 3 6 15,2 2 1-15,-2 4-2 0,-1 6-8 0,0 3-4 0,-1 5 1 16,0 5 2-16,0 5 0 0,-3 4 0 0,-3 7-3 16,1 1-5-16,-4 2-4 0,0-1-1 0,1-2-2 15,-2-7-1-15,0-6 4 0,0-7 0 16,2-7 1-16,0-7 2 0,-2-8-1 0,1-5-2 16,0-6 4-16,-1-5 2 0,2-3 7 15,-1-6 21-15,4-3 22 0,-2-5 2 0,-2 0-15 0,0-7-36 16,-1-5-39-16,-1-5-25 0,2-5-12 15,3-5-4-15,-3-4 2 0,4-6 1 16,5-5 8-16,0-6 1 0,5-2 2 0,6-1 5 16,2-3 3-16,6 1 5 0,1 0 7 0,3-1 3 0,5 4-1 15,0-1 1-15,2 3-3 0,2 2 0 0,1 3 2 16,4 0 1-16,-3 2 4 0,6 2 0 16,-6-3 1-16,4 3 3 0,-1 0 0 0,-4 4 1 15,0-2 3-15,1 2 3 0,-6 1 2 0,-1-1 3 16,-4 1 1-16,-3 1 4 0,-4 4 7 0,-6 1 6 15,-7 3 15-15,0 4 13 0,-3 4 20 16,0 5 30-16,-1 3 15 0,-5 3-17 16,-2 3-31-16,-2 1-45 0,-3 2-41 0,-3 4-10 15,1 7-1-15,-3 5 6 0,-2 5 9 0,-2 4 6 16,2 4 0-16,1 2 1 0,1 1-3 0,5-1 0 16,3 2 2-16,2-3 1 0,-1-1 1 0,7-3 3 15,0 0-1-15,2-4 1 0,0 0 4 0,0-2-3 16,2-1-1-16,2-2 1 0,4-1-4 0,2-3 2 15,1-1-4-15,6-2-11 0,-2-4-17 16,8-2-27-16,0-3-33 0,2 0-59 0,4-6-110 16,2-4-257-16,-7 0 13 15,-9 1 510-15</inkml:trace>
  <inkml:trace contextRef="#ctx0" brushRef="#br0" timeOffset="26529.8308">5067 4303 0 0,'0'0'0'0,"0"0"0"15,0 0 384-15,0 0-54 0,0 0-50 16,0 0-80-16,0 0-74 0,0 0-56 0,0 0-85 16,0 0-87-16,0 0-76 0,0 0 33 0,0 0 69 15,0-21 82-15,0 47 86 0,-4 8-12 0,1 8-24 16,3 5-12-16,-4 7-10 0,-2 8-5 15,3 3-31-15,-4 3 6 0,0 2 21 0,2 0-1 16,-1-1 29-16,3-2-6 16,2-6-30-1,0-5-3-15,1-8-11 0,1-6-13 16,0-3-7-16,0-5-20 0,-1-4-24 0,0-1-49 0,0-4-95 0,-4-3-153 16,-4-3-186-16,0-5 486 0,5-7 58 0</inkml:trace>
  <inkml:trace contextRef="#ctx0" brushRef="#br0" timeOffset="27745.9781">4694 5028 548 0,'0'0'261'0,"0"0"-30"0,0 0-98 16,0 0-150-16,0 0-103 0,0 0-4 0,0 0 16 0,0 0 56 16,0 0 70-16,0 0-7 0,0 0 0 15,119-14 4-15,-89 14-4 0,5 0 7 0,-2-1 5 16,5-2-3-16,1 0 1 0,0-2-7 0,1-3-3 15,0-1-3-15,-3-2-4 0,2-2 0 0,-2-2-1 16,-3 0 1-16,-4-2 0 0,-2 3 1 16,-4-1 3-16,1-2 1 0,-4 3 3 0,-4-1 4 15,0 0 10-15,-4 1 15 0,-2 1 14 0,-4 0 20 16,-4 0 15-16,0 2 12 0,-5 3 0 16,2-1-10-16,-5 2-18 0,-4 1-20 0,-1 0-21 15,-1 2-16-15,-2 1-19 0,-5 2-15 0,-2 1-7 16,1 0-5-16,-2 4 0 0,-2 5 2 0,2 2 3 15,-2 2 0-15,0 5-7 0,7 0-11 16,-3 4 9-16,1 2 9 0,4 3 14 0,-2 2 14 16,5 1-4-16,2 3-1 0,3-2-2 0,2 1-1 15,5-1-3-15,4 0 3 0,1 0 2 0,8 0 3 16,1-4 0-16,4 0 1 0,2-5-4 0,5-1-7 16,-1-2-1-16,4-2-19 0,2-6-13 15,1-3-16-15,2-3-18 0,2-5-3 0,-2-1-7 16,3-10-7-16,-1-4 0 0,-1-4 3 0,-2-2 20 15,0-5 27-15,0-1 24 0,-5-3 17 0,1-2 9 16,-5-2 9-16,-3-1 1 0,-5 2 4 16,-3-3 3-16,-5 1 2 0,-1 6 17 0,-6 2 29 15,-1 4 26-15,0 7 12 0,-2 3-4 16,-7 3-23-16,4 2-23 0,-4 2-18 0,-2 4-17 0,1 2-21 16,-2 0-21-16,-2 7-15 0,2 4-5 0,-1 4 0 15,-2 4 10-15,3 2 11 0,-1 4 1 0,0 0 9 16,2 2-1-16,4-4-3 0,1 0 8 15,3-3-8-15,2-2-3 0,1-2 2 16,0-2-10-16,3-2 8 0,1 0 6 0,2-1 4 0,1-2 6 16,0-1 0-16,0-1 1 0,3-2 2 15,0-3 2-15,-1-2 14 0,1 0 14 0,2-1 12 16,-2-6 8-16,4-2-3 0,1-4-7 0,-2-1-9 16,5-4-3-16,-3-4-4 0,2-1-8 0,1-2-6 15,0-2-9-15,1 0-6 16,0 0-1-16,1 3-3 0,1 3-2 0,-4 4-8 15,3 5-7-15,-3 1-10 0,-1 2-1 0,0 4-4 16,0 1 0-16,-1 2 1 0,0 2-4 0,-1 0 0 16,-1 2 7-16,-2 5 6 0,2-2 10 0,0 2 4 15,-2 1 0-15,0 1 1 0,-1-2-1 16,-2 2 5-16,3 1 2 0,-4-1 0 0,0 0 5 0,1 1-3 16,0-2 0-16,-3 1 4 0,3 0-2 15,-4-2 0-15,1 0 1 0,-1-1-1 0,-1-2-1 16,1 0 2-16,-2-1 1 0,0-3 3 0,-1 0 5 15,2 0 2-15,-1 0 8 0,0 0 12 0,0 0 5 16,2 0 18-16,0-3 5 0,4-3-1 16,-2-2 1-16,2-2-17 0,-1-1-11 0,3-1-8 0,-5-5-9 15,2 0-6-15,2-3-6 0,1-1-1 16,0-1-5-16,0 2 3 0,0 2 0 0,-1 4-4 16,-1 2-4-16,0 5-14 0,-1 2-22 0,0 4-16 15,-1 1-16-15,1 0 8 0,1 1 17 16,0 4 16-16,0 3 19 0,1 3 2 15,3 3 4-15,-2 3 4 0,1 1 2 0,2 2 4 0,-2 1 1 16,1 0 1-16,0 0 1 0,2 0 2 16,0 0-1-16,-1-3-1 0,3-2 3 0,-4-3-4 0,5-2 3 15,-2-1 4-15,0-5-4 0,-2 0 4 16,2-3 5-16,-2-2 7 0,1 0 7 0,-2 2 8 16,-2-6 0-16,2-2 1 0,0-2 0 0,-2-1 1 15,-1-2 2-15,0 0 1 0,-1-1 1 16,-1-1-6-16,1-3-6 0,-2 0-7 0,0 0-5 15,0-3-2-15,1-1 3 0,-3 0-1 0,2-1-6 16,-2-2 0-16,3-2-9 0,-2 0-3 16,1-2 3-16,0 0-1 0,-1 2 6 0,0 2 5 15,-1 5-4-15,1 2-1 0,-1 4-8 0,-2 4-10 16,0 3-15-16,0 3-27 0,-1 2-52 0,1 0-31 16,0 0 22-16,1 4 29 0,4 3 55 0,0 4 38 15,3 3-8-15,-1 2 2 0,1 3 0 16,1 3 1-16,0 1 3 0,0 1-3 0,0-1-2 15,2 2 2-15,1 0-3 0,-2-1 0 0,2 0 3 16,-2 0-3-16,1 1 0 0,3-1-5 0,-1 0-11 16,4-1-23-16,-4 0-45 0,2 0-84 0,0-3-179 15,-5-3-243-15,-6-7 500 0</inkml:trace>
  <inkml:trace contextRef="#ctx0" brushRef="#br0" timeOffset="29387.8086">703 5325 0 0,'0'0'0'15,"0"0"0"-15,0 0 0 0,0 0 0 0,0 0 0 16,0 0 0-16,0 0 0 0,0 0 0 0,0 0 0 15,0 0 0-15,0 0 0 0,0 0 0 16,32 129 0-16,-24-103 0 0,4-1 0 16,-2 1 0-16,2-3 0 0,3 1 0 0,-4-3 0 0,5-4 0 15,-1-4 9-15,2-1 92 0,-2-4 18 0,4-3 25 16,-3-5 30-16,3 1 34 0,2-8 13 16,0-6-19-16,5-5-38 0,2-7-43 15,3-6-27-15,4-4-22 0,6-5-12 0,3-8-6 0,4-4-7 16,2 0-7-16,2-4-8 0,3 0-8 0,-3 4-12 15,1 0-7-15,-2 5-6 0,-2 4-9 16,0 2-12-16,-4 4-20 0,0 5-28 0,-5 6-29 16,-6 4-31-16,1 6-37 0,-5 5-49 0,-2 5-98 15,0 6-135-15,-3 2 66 16,-8 5 383-16,-7-3 0 0</inkml:trace>
  <inkml:trace contextRef="#ctx0" brushRef="#br0" timeOffset="30069.7046">548 8095 1935 0,'0'0'-31'0,"0"0"-47"0,0 0-67 0,0 0-24 0,0 0 15 16,0 0 47-16,0 0 64 0,0 0 23 16,0 0 6-16,0 0 4 0,0 0 6 0,34 129 7 15,-15-105 4-15,0 5 3 0,3 1 4 0,0-2 1 16,0-1 4-16,-1-2-4 0,1-3 3 0,-3-4-1 15,1-1 7-15,0-5 12 0,-3-4 5 0,2-4 6 16,1-2 4-16,-3-1 5 0,2-2 9 0,1-5 2 16,1-7 0-16,3-2-10 0,0-6-10 15,3-2-8-15,3-7-8 0,1-5-7 0,5-2-4 16,1-5-6-16,5-5-7 0,6 0-5 0,-2-3-6 16,4 0-16-16,-2 0-51 0,1 3-58 0,-4 3-79 15,0 5-93-15,-5 1-97 0,-6 9-96 16,3 4 146-16,-5 4 348 0,-9 10 0 0,-6 3 0 0</inkml:trace>
  <inkml:trace contextRef="#ctx0" brushRef="#br0" timeOffset="30700.9722">2272 7781 2569 0,'0'0'-35'0,"0"0"-45"0,0 0-11 0,0 0-4 15,0 0 25-15,0 0 35 0,-56 137 14 16,51-89 12-16,1 1 5 0,4 3 2 0,0-2 2 15,0 0-3-15,0-2 2 0,6-2 1 0,-4-4-1 16,0-5 2-16,1-6 1 0,0-5 1 0,-3-9-2 16,1-4 2-16,-1-5 7 0,0-5 18 0,0-2 27 15,0-1 30-15,0 0 20 0,0-3-22 16,0-8-38-16,-3-4-39 0,-1-6-32 0,1-9 2 16,0-5 9-16,2-8 6 0,1-6 3 15,-2-7-2-15,5-4 1 0,2-5-2 0,4-6-2 16,2-2-2-16,1-2-6 0,6-5-1 0,0-2-1 15,4 2 1-15,0 3 8 0,6 4-5 0,-4 8-1 16,6 10 0-16,-1 9-8 0,0 11 0 0,-2 8-8 16,-2 9-7-16,-3 9-9 0,-2 5-7 15,-1 4-3-15,-4 5 1 0,1 6 10 0,-5 6 12 16,-1 5 15-16,-2 6 13 16,-5 4 9-16,-3 5 7 0,-1 4 3 0,-8 0 3 0,-3 1 0 0,-5 2-2 15,0-4-2-15,-4 0-1 0,-3-5-3 0,-1-2 1 16,-2-3 2-16,2 0 0 0,-3 0 4 15,1 1-2-15,5 0 2 0,0 1-1 0,2 0-2 16,5 1-2-16,1 0-5 0,5-1 1 16,4 1-5-16,0-2 0 0,5 0-2 0,1 0-4 15,6-1 2-15,3-1-1 0,3-2 0 0,3-3 2 16,4 1-1-16,2-6 2 0,1 3 4 0,4-3 0 16,3-2-2-16,0-2-3 0,0-2-8 0,1-2-22 15,-1-1-38-15,1-6-71 0,0-1-119 16,-1-3-186-16,1 0-188 0,-9-1 339 0,-8-1 298 15</inkml:trace>
  <inkml:trace contextRef="#ctx0" brushRef="#br0" timeOffset="31661.5395">3050 8024 1394 0,'0'0'186'0,"0"0"-98"16,0 0-22-16,0 0-55 0,0 0-71 0,0 0-56 0,0 0 2 15,0 0 30-15,0 0 45 16,0 0 64-16,0 0 6 0,0 0 1 0,0 0 0 0,62 19-3 16,-44-19 1-16,-1-3-1 0,-1-4-2 0,1-1 0 15,1-3-3-15,-5-1 1 0,1-2 4 16,0-2 2-16,-2-2 5 0,-1-1 1 0,-2-3 2 16,-1-1 4-16,-4 0 0 0,-4-1 3 0,0 0-2 15,0 1-7-15,-3-1 0 0,-5 2-1 16,-2 3 1-16,1 3 6 0,-3 4-1 0,2 4-4 15,-6 1-12-15,2 4-11 0,1 3-16 0,-6 0-13 16,0 6-10-16,0 6-2 0,0 3 5 0,3 5 6 16,-1 3 8-16,2 5 0 0,2 2-4 15,7 3-1-15,0 1-1 0,5 4 0 0,2-2 2 16,-1-1 2-16,7-3-4 0,2-5 1 0,5-2-2 16,-2-5-3-16,6-3-7 0,0-5-4 15,2-1-8-15,2-3-10 0,0-4-14 0,6-4-23 0,-3 0-28 16,4-6-31-16,0-6-25 0,0-5-19 15,-2-4-8-15,2-3 3 0,4-4-6 0,-2-2-12 16,1-2-24-16,0-3 78 0,-1-3 155 0,0 1 0 16,-1-3 0-16,-2-2 0 0,-2-1 0 0,3 1 0 15,-3 2 0-15,-3 1 0 0,-2 5 0 0,-3 5 0 16,-4 6 0-16,-3 8 0 0,-1 2 0 16,-3 6 0-16,-5 3 0 0,0 1 0 0,1 3 103 15,-3 0 40-15,0 0 47 0,0 0 36 0,0 0 4 16,-3 0-35-16,3 0-63 0,0 0-50 15,0 0-40-15,0 2-29 0,0-2-33 0,0 1-25 16,0 0-25-16,0 1 19 0,0 2 26 0,0 2 23 16,3 0 29-16,0 0-14 0,-2 2-3 0,2-1-1 15,4 2 0-15,-5-4-3 0,4 2 1 16,-3-1-1-16,-2-1 0 0,3 0 1 0,-3 1 1 16,0-1 1-16,0-1 5 0,0 2 7 0,-1 0 9 15,0-1 7-15,0 1 2 0,0 3 0 16,0-3-3-16,0 2-1 0,0 1 2 0,-2 0 4 15,-4-1 1-15,3-1 5 0,-5 0 1 0,0 0 2 16,2 0 1-16,-4-1-2 0,-2 0-5 0,-4-1-7 16,-1 1-8-16,2-1-6 0,-4 0-3 15,0 0-4-15,-2 1-6 0,0-2-3 0,0 5-5 16,0 0-4-16,0 2-1 0,1 1-2 0,1 2-2 16,-1 0 0-16,6 4-2 0,-3 0 0 15,1 2 0-15,3-2-4 0,4 2-1 0,4-4-8 0,0 0-4 16,4-2-3-16,1-2 0 0,0 1 7 0,0-2 1 15,5-1-1-15,-1 2-5 0,2-4-2 16,-1 2 2-16,5-1 3 0,-2-1 7 0,2-1 0 16,1 0 1-16,-1 0 5 0,1-1 2 0,1-1 2 15,-1-2 3-15,0 1-1 0,2 0 2 16,-1-1 2-16,-3 2-1 0,1-3-3 0,-4 3-1 0,2-2-3 16,-1 2 0-16,2 0 2 15,-4 1 1-15,0 0 1 0,-1 1 0 0,-3 3-2 0,1-2 1 16,2 4 0-16,-2 1 1 0,-2 0 6 0,1 3 1 15,-2 1 2-15,-5 0 2 0,2 2 0 16,-4 1 2-16,-1-1 1 0,-1 0-2 0,0-3 0 16,0-2-5-16,-2-3-6 0,0-2-6 15,-5 1-12-15,3-2-20 0,-8-2-22 0,-2 0-26 0,1-3-26 16,-1 0-30-16,-3-1-85 0,-1-2-141 0,4 0-123 16,5 0 495-16,7 0 0 0</inkml:trace>
  <inkml:trace contextRef="#ctx0" brushRef="#br0" timeOffset="32216.5737">4235 7541 1394 0,'0'0'553'0,"0"0"-642"0,0 0-80 16,0 0-22-16,0 0 48 0,0 0 82 15,0 0 68-15,0 0 39 0,0 0-1 0,0 0-5 16,24 124 0-16,-19-90-2 0,-4 5-2 16,-1 5 1-16,0 2-2 0,-5 3 1 0,0 2-1 15,-3 3-3-15,-1 2-6 0,-2-1-5 0,1-1-5 16,1-4-3-16,0-4 0 0,3-4-2 15,-1-7 3-15,-1-5 1 0,4-8 2 0,-4-2 5 0,5-6 2 16,-2-4-4-16,3-4 5 0,1-3 4 16,1-3 18-16,0 0 25 0,0 0 13 0,0-4-7 15,1-6-23-15,1-5-35 0,4-11-21 16,-3-6-9-16,6-9-2 0,-2-6 1 0,-2-6-5 16,4-5-8-16,0-7-4 0,1-5-9 0,1-5-7 0,2-2-6 15,3-3-6-15,2 1 6 0,-2 5 12 16,3 7 11-16,1 9 15 0,-1 11 3 0,3 10-8 15,-2 9-6-15,0 10-11 0,1 7-3 16,1 4 3-16,-3 6-1 0,1 1 2 0,0 4 1 0,-7 9 7 16,0 3 10-16,-4 5 14 0,-2 2 7 15,-6 3 9-15,-1 5 9 0,-2 3 3 0,-8 3 4 16,-8 2-1-16,0 1-2 0,-7 1-5 0,-3 0-3 16,-3-1-7-16,0-1-4 0,1-2-6 0,4-3-5 15,0-3-1-15,4-8-8 0,5-2-7 16,4-5-14-16,3-8-34 0,7-3-48 15,-1-4-89-15,4-1-100 0,3-1-125 0,3-6-160 0,2 1 494 16,-1 0 94-16</inkml:trace>
  <inkml:trace contextRef="#ctx0" brushRef="#br0" timeOffset="35417.8024">4807 7485 0 0,'0'0'309'0,"0"0"-27"16,0 0-80-16,0 0-69 0,0 0-51 0,0 0-51 15,0 0-29-15,0 0-6 0,0 0 10 16,0 0 24-16,0 0 3 0,0 0-1 0,-32 129-5 0,27-96-13 16,1 2-3-16,2 0 0 0,1-2-3 15,0-3 2-15,2-4-1 0,-1-4-4 0,0-7-4 16,3-5-5-16,-2-4-8 0,2-2 13 0,-1-4 29 16,-1 0 43-16,-1 0 58 0,0 0 36 0,1 0 13 15,-1-3-4-15,0-4-72 0,0-3-51 16,0-7-42-16,1-5-36 0,0-2 19 0,1-4 5 15,2-2-1-15,0 1-1 0,-1-1 0 16,4-1-6-16,-1 3-2 0,-1 1 2 0,2 6-8 16,-2 3-10-16,3 5-15 0,1 4-21 0,0 2 4 15,2 2 5-15,0 3 8 0,2 2 15 16,1 0-4-16,1 5 6 0,-3 5 9 0,5 4 3 0,-4 4 14 16,2 2 3-16,-1 3 1 0,-1 0 5 0,0 0-1 15,-2-1-2-15,-2-4 0 0,1 0-2 16,0-6-1-16,-4-1 1 0,2-3-1 0,1-3-2 15,-3-1 4-15,0-1 1 0,2 0 1 0,0-2 7 16,-3-1-3-16,2 0 1 0,-1 0 2 16,0-1 2-16,3-5 6 0,0 0 4 0,0-3 1 15,2-3-1-15,0-1-9 0,1-5-12 0,1-1-9 16,1-5-7-16,-1-2-4 0,-2 0 5 0,-1 0 5 16,0 4 2-16,-3 2 6 0,0 2-4 0,0 5-5 15,2 1-4-15,-2 4-9 0,-2 1-6 16,1 4-5-16,-3 1-12 0,-1 1-4 0,3 1-7 15,-3 0-2-15,-1 0 11 0,0 2 7 0,2 2 13 16,0 1 10-16,-1 1 6 0,-1 3 5 16,1 0 2-16,1 0 1 0,-1 2 0 0,-1-1 2 15,0 2 0-15,0-2 1 0,0 1 1 0,2-4-2 16,1 1-1-16,-1-1 1 0,1-1-2 0,0-1 3 16,-2-2 0-16,2 0 2 0,-1-2 5 15,-1-1 1-15,0 0 5 0,1 0 11 0,1 0 8 16,-2 0 11-16,0-3 8 0,3-1 0 0,-1-3-11 15,0 0-6-15,2-3-10 0,2 2-7 0,-4-3 1 16,3 2-5-16,-4 0 0 0,4-1 0 0,-3 1-6 16,2 1-2-16,-3-2-1 0,3 1-2 15,-3-1 4-15,4 1 0 0,-4 0-2 0,4 0-1 16,-3 1-1-16,1 2 2 0,-2-2 4 0,-2 3 2 16,1 2-1-16,0 1 1 0,-2 0-4 15,2 2 0-15,-2 0 3 0,0 0-6 0,0 0 1 16,0 0-3-16,0 0-12 0,0 0-5 0,0 0-19 0,0 2-25 15,0 1 15-15,2 3 14 16,0 3 26-16,1 3 32 0,2 5-2 16,-2 1-5-16,1 3-3 0,1 2-5 0,-3 2-3 0,1 3 0 15,0 1-1-15,-1 1 0 0,-1 1 4 0,-1 1-3 16,0 2 0-16,0-1 2 0,0 2-3 0,-1-1 1 16,-2 0-1-16,0-1-1 0,0-1-1 15,1-3-1-15,1-1-3 0,-2-2 0 0,2-6-3 16,1-3 1-16,0-6 0 0,0-3 0 0,0-5 5 15,0-1 6-15,0-1 21 0,0-1 32 0,0 0 29 16,0 0 30-16,0-5-16 0,0-4-39 0,0-5-43 16,0-3-38-16,0-4-8 0,0-2 8 15,-3-1 14-15,3-1 3 0,0 0 0 0,-2 1-6 16,0-1-17-16,-2 0-19 0,1-2-18 16,3 1-10-16,-1 0 6 0,0 2 15 0,-1 3 10 0,0 4 11 15,2 0 6-15,0 2 1 0,0 1-3 16,0 0-3-16,3 1-8 0,0-2-1 0,0 0 5 0,4 0 7 15,-3-2 2-15,3 3-2 0,0-2-4 0,-1-1-11 16,3 0-10-16,-1-1-7 0,0-1-2 16,-3 1 4-16,2 0 11 0,-5 0 11 15,1 1 9-15,-1 2 10 0,-1 1 9 0,-1 4 16 16,0 0 20-16,0 6 18 0,0 0 9 16,-3 2-11-16,-1 2-22 0,2-1-27 0,-3 1-21 0,1 0-15 15,-2 3-6-15,0 4 5 0,-3 6 12 16,-2 2 17-16,-1 3 17 0,-1 4 9 0,3 0-1 15,3 0-5-15,1 1-7 0,4-1-6 0,2-3-5 16,0 1 1-16,2-2 4 0,7-4 4 0,1 1 5 16,4-1 1-16,1-2-2 0,3-1-2 0,-1-1-1 15,2 1-1-15,2-1-3 0,0 1 3 0,3 0-6 16,-3-1 0-16,-1 2 1 0,0 1-3 16,-5-1 1-16,-2 1-1 0,-1 1-1 0,-6 0 3 15,0 0 1-15,-4 1 5 0,-2 2 2 0,0 0 3 16,-1 2 2-16,-7 1 1 0,1 1 2 15,-3-2-2-15,0 0 1 0,1-3-1 0,1-3 1 16,0-5 4-16,0-2 4 0,3-3 10 0,-1-2 4 16,4-1-3-16,-3-1-16 0,1-6-26 0,1-3-25 15,-1-4-28-15,1-5-25 0,2-4-26 16,1-4-21-16,0-2-4 0,5-2 16 0,2 2 30 16,2 1 32-16,1 2 21 0,-1 3 13 0,0 2 2 15,0 3 3-15,2 3 0 0,-1 2 1 16,0 4 1-16,1 2 0 0,-1 1 0 0,0 4-5 0,2-2-4 15,-1 3-4-15,-1 1-5 0,-2 0-13 16,0 0-7-16,-3 2 10 0,1 3 18 0,-2 3 31 16,2 3 30-16,-3 0 12 0,-2 3 3 0,0-1-5 15,1 3-10-15,1-2-11 0,-1-1-9 16,0-1-9-16,1-3-4 16,2-2-2-16,-1 1 2 0,2-3 4 0,-3-1-3 0,0 0 2 0,1-1 0 0,-1-2 9 15,2-1 21-15,-1 0 22 0,1 0 18 16,1-3 9-16,1-4-7 0,2-1-13 0,4-5-17 15,-1-2-16-15,2-2-9 0,1-2-5 16,0-2-3-16,0-2-3 0,0-4-5 16,1-3-8-16,0-1-17 0,0-5-20 0,1 0-27 0,-3-4-20 15,5-5-4-15,-2 0 3 0,-2-3-12 16,3-2-43-16,-3-3-70 0,-2 0-40 0,-1-2 34 16,-1 0 220-16,-3-2 0 0,-2-2 0 0,2 1 0 15,-2-2 0-15,-3 2 0 0,-2 4 0 0,-1 5 0 16,-1 10 0-16,-3 9 0 0,-3 6 0 0,-2 7 1267 15,1 4-877-15,2 4-152 0,0 5-197 0,4 3-89 16,0 1-62-16,-5 9-18 0,4 8 8 16,-5 10 52-16,-2 9 53 0,-1 9 16 0,1 8 10 15,0 7 0-15,-2 9 0 0,2 6-2 0,-3 5-3 16,-1 3 1-16,1 4 1 16,-4 0-2-16,6-1 5 0,-1-6-1 0,3-5-2 0,4-11-1 15,4-11-7-15,1-10-2 0,3-12-3 16,1-9-5-16,2-7 1 0,-2-7 0 0,1-1 0 15,0-5 7-15,-4-1 4 0,2-1 18 0,0 0 28 0,0-2 29 16,1-8 19-16,6-7-9 16,3-7-27-16,1-7-33 0,7-4-24 0,-1-4-7 0,-1 4-1 15,1 3 1-15,0 2-6 0,-2 7-6 16,0 5-6-16,-1 2-7 0,3 5-1 0,-1 3-9 16,-4 5-5-16,2 3 1 0,-3 0-4 0,3 3 9 15,-1 4 8-15,-2 3 6 0,-2 0 13 16,2 4 1-16,-7-2 3 0,-1 6 2 0,-4-1 1 0,-2 1 6 15,0 0 2-15,0-3 2 0,-5-1 7 16,-3-4 10-16,-1 0 11 0,-2-3 5 0,-1 0 3 16,-4 0-6-16,3-2-3 0,-2-1 1 0,1-1-5 15,0-2 8-15,1-1 2 0,0 0-1 0,2 0 4 16,2 0-5-16,-1-4-5 0,6 0-6 0,0-1-10 16,2-1-9-16,1 0-14 15,1 0-17-15,0 1-22 0,0-2-14 0,6-1-4 0,-1 0 7 16,5-1 19-16,0 0 7 0,0-1 3 15,3 2 2-15,1-1 1 0,-2 0 8 16,0 0 9-16,0 0 5 0,3 2 1 0,-2 0-3 0,1 1-1 16,0 0-4-16,0 2-4 0,-4 2-1 0,1 0-4 15,-2 1-5-15,-2 1-1 0,-4 0-4 0,3 1 4 16,-3 3 7-16,0 2 12 0,0 1 9 16,-1 3 7-16,-2 1 5 0,1 4-4 15,-1 0 2-15,0 3-4 0,0 0-1 0,0 0 3 0,3-1-9 16,0 0 1-16,1-3-1 0,1-3-3 15,1-3 8-15,-1-2-1 0,2-2 4 0,1-3 7 16,-2-1 5-16,0 0 12 0,4-3 11 0,-2-5 3 0,2-4 0 16,3-6-11-16,-1-3-11 0,2-2-12 15,2-2-2-15,-1-4-1 0,1 0-1 0,1-3 2 16,-2-3-8-16,2-2-9 0,-1-3-12 0,0-7-20 16,-2-2-19-16,1-5-28 0,-2-5-29 15,2-5-25-15,1-4-11 0,1-5 16 0,-3-3 37 16,1-1 46-16,-2 3 49 0,-5 6 60 0,1 5 56 15,-3 10 36-15,-3 7 32 0,-1 10-3 0,0 9-24 16,-2 9-24-16,1 7-37 0,-1 8-46 16,0 2-61-16,1 1-92 0,-1 1-38 0,3 8 7 15,-1 5 31-15,1 7 76 0,-1 8 31 0,1 7 2 16,-3 5 3-16,0 9 2 0,-4 7-1 16,-2 6 0-16,-4 4-4 0,-1 2-2 0,-2 0 3 15,2 0 1-15,1 0-1 0,0-2 1 0,2-4-5 16,1-1-3-16,2-3 1 0,2-5-6 0,3-4 4 15,0-5 1-15,0-2 0 0,3-5 1 16,3-2 1-16,2-5-1 0,-1 0 1 0,1-4 2 16,3-4 1-16,-3-3-1 0,2-5 0 0,-1-4-1 15,1-4 1-15,-2-2 3 0,1-5 14 0,-1 1 19 16,1-7 8-16,-1-7 2 0,2-2-13 0,4-9-18 16,0-2-8-16,-1-5-6 0,0-5 0 0,1-2-6 15,-3-3-14 1,0-3-7-16,1-1-5 0,-2 1 5 0,-2 0 12 0,1 5 9 0,-4 2 5 15,1 6 2-15,-1 3-2 0,1 6-1 0,-1 5 2 16,-1 4 5-16,-1 5 1 0,-3 3-5 16,0 4-14-16,2 1-28 0,-2 0-18 0,0 0-10 15,0 0-10-15,0 0-2 0,0 0 3 0,0 5 23 16,1-1 24-16,0 3 32 0,1 2 12 0,-2 0-3 16,1-1-1-16,-1 1-4 0,0-1 2 15,0 1-2-15,1 0-1 0,-1 2 1 0,0-1-5 16,0 2-2-16,0-3-2 0,0 3-2 0,0-1 1 15,0 0 2-15,1 2 1 0,1-2 1 16,0 2 1-16,2 0-2 0,0 0 1 0,-1-1-2 16,2 1 2-16,-1-3-1 0,2 1 1 0,-1-2-2 0,3-2 1 15,-1 1 1-15,1-3 3 0,-1 0 5 16,2-2-1-16,1-2 5 0,1-1 1 16,-1 1 5-16,4-3 7 0,-2-6 10 0,3-2 6 15,0-5 1-15,1-2-6 0,2-4-7 0,0-2-6 16,1-4-2-16,1-1-5 0,0-3-4 15,1-4-3-15,-2-4-9 0,1-3-8 0,-4-2-16 0,4-3-18 16,-3-5-15-16,-1-3-11 16,2-5 5-16,-5-3 9 0,3 0 13 0,-3 1 22 15,-3 1 10-15,-1 6 10 0,-3 1 15 0,-2 8 3 0,-3 6 20 16,0 6 22-16,-1 10 14 0,0 6 14 16,0 7-10-16,0 5-34 0,0 6-84 0,0 0-80 15,0 8-12-15,0 7 14 0,1 7 62 0,1 7 59 16,-1 8 1-16,0 6-2 0,-1 4-6 0,1 2 4 15,-1 3 1-15,-1 4 1 16,1-4 3-16,-1 0-2 0,2-3-3 0,-1-5-4 16,1-6-4-16,6-6 0 0,0-6-1 0,2-7 2 15,0-3 2-15,0-3 1 0,-1-3-1 0,-2-4-1 16,2-1 0-16,-3-5 9 0,2 0 14 0,2-1 18 0,0-9 5 16,3-4-2-16,2-5-13 0,3-5-18 0,-1-5-7 15,2-2-12-15,-3-5-7 0,-3-1-5 16,-2 1-12-16,0-4 1 0,1 3 6 0,-2 3 8 15,0 4 16-15,-3 6 14 0,0 7 8 0,-2 6 2 16,-2 6-19-16,1 5-37 16,-2 0-17-16,4 5-2 0,0 6 18 0,4 7 43 0,-2 6 18 15,-1 7 2-15,2 7 6 0,-3 9-10 0,1 6-6 16,-5 5-2-16,1 7-6 0,-2 4 1 0,-3 3 0 16,-4 1-2-16,2 1 0 0,-3-1-1 0,3-4-3 15,-2-2-1-15,1-6-2 0,2-5-3 16,1-6-1-16,2-8 0 0,1-9 0 0,0-6 10 15,0-5 14-15,0-4 16 0,0 0 11 0,0-1 0 16,1-3-9-16,-1-1-10 0,0-2-6 0,-2-1-5 16,-1 0-1-16,1-3-1 0,-1 0 1 15,-2 0-1-15,-1 1-5 0,-1 0-13 0,-3-2-29 16,-3 2-42-16,-4 1-35 0,-1-4-19 16,1-1-3-16,0-3 2 0,0-1-26 0,1 0-120 0,6-3-308 15,3 1 7-15</inkml:trace>
  <inkml:trace contextRef="#ctx0" brushRef="#br0" timeOffset="35715.4829">7457 6811 2400 0,'0'0'-25'15,"0"0"-14"-15,0 0-5 0,0 0-13 16,0 0-1-16,0 0 5 0,74-123 8 0,-41 100 18 0,6 0 14 16,6-1 6-16,1 0 0 0,1 1-1 0,-1 2-10 15,3-1-23-15,-1 2-49 0,1 0-84 16,0 0-143-16,-11 6-324 31,-14 5-95-31</inkml:trace>
  <inkml:trace contextRef="#ctx0" brushRef="#br0" timeOffset="37287.0081">5164 5571 114 0,'0'0'286'16,"0"0"-199"-16,0 0-4 0,0 0-37 15,0 0-6-15,0 0-29 0,0 0-3 0,0 0 36 16,0 0-5-16,0 0 14 0,128-48 13 0,-98 43 2 16,1 3 4-16,2 1-1 0,4-2-8 0,4 1-6 15,-1 1-3-15,4-1-5 0,4 1 4 0,2 0 1 16,5-2 3-16,6 0 3 16,5-3-5-16,4 1-3 0,4-5-9 15,0 0-9-15,5-3-5 0,1 1-5 0,-1-4-2 0,1-2-1 0,0-1-2 16,0-3-1-16,0 2-3 0,-4-3-3 15,-3 3 0-15,-4 0-4 0,-4 5 2 0,-5-2-1 0,-7 2-1 16,-3 4 0-16,-6-1-1 0,-2 2-3 16,-5 3 0-16,-6 0-1 0,-3 3-4 0,-6 2-1 15,-5 1-4-15,-3 1-6 0,-4 0-13 16,-5 1-21-16,0 3-32 0,-3 0-39 0,0 1-39 0,-2 2-49 16,0 2-58-16,0 1-109 0,-1 5-148 15,-2-2 371-15,0-6 149 0</inkml:trace>
  <inkml:trace contextRef="#ctx0" brushRef="#br0" timeOffset="38010.5715">3570 9014 1134 0,'0'0'88'0,"0"0"-19"16,0 0 20-16,0 0 2 0,0 0-24 0,0 0-43 0,0 0-48 15,0 0-9-15,0 0 16 0,0 0 30 0,0 0 13 0,0 0 10 16,129-100 3-16,-88 86-8 0,0 1-3 15,1 0-7-15,7 1-3 0,1-1-5 0,4 1-2 16,5-1 2-16,4-1 0 0,7-2 1 16,8-1 2-16,5 1-4 15,8-3 2-15,2-1-1 0,8 1-2 0,1-4-1 16,9-1-3-16,0 0 1 0,5-4 0 0,2 4 1 0,3-3 0 0,-2 1-2 16,-2 2 2-16,-1 0-1 0,-1 1-1 0,-2-1 2 15,-3 3-5-15,-5 0 1 0,-2 1-2 0,-7 1-3 16,-5-1 3-16,-4 4 1 0,-7 0 0 0,-1 1 3 15,-6 3-2-15,-4 1-1 16,-8 0 0-16,-4 4-2 0,-4 0-1 0,-7 2-4 0,-5-1-11 16,-5 2-24-16,-5 2-41 0,-3-1-64 15,-4 1-116-15,-3-1-194 0,-3 1-201 0,-6 1 330 16,-4 0 324-16</inkml:trace>
  <inkml:trace contextRef="#ctx0" brushRef="#br0" timeOffset="43218.9502">8477 7159 0 0,'0'0'0'0,"0"0"0"0,0 0 0 15,0 0 0-15,0 0 0 0,0 0 0 16,0 0 0-16,0 0 0 0,0 0 0 0,0 0 0 15,0 0 0-15,0 0 0 0,-1 1 0 0,1-1 0 16,0 0 0-16,0 0 0 0,0 0 0 16,0 0 121-16,0 0 12 0,0 0 4 0,0 0 4 15,0 0 2-15,0 0 0 0,1 0-8 0,-1 0-7 16,0 0-8-16,0 0-11 0,1 0-3 0,-1 0-11 16,0 0-10-16,2 0-9 0,-2 0-15 0,0 0-8 15,0 0-8-15,0 0-6 0,0 0-4 0,2 0-4 16,-2 0-7-16,0 0-10 0,0 0-6 15,1 0-6-15,-1-1-3 0,2 1-1 0,-1 0-5 16,-1 0-1-16,0 0 2 0,0 0-3 16,0 0 6-16,0 0 3 0,0 0-1 0,0 0 5 0,0 0-3 15,0 0-2-15,0 0 1 0,0 0 0 16,0 0 0-16,0 0 2 0,0 0 0 0,0 0 0 0,0 0 4 16,0 0 0-16,0 0 0 0,0 0 5 15,0-1-6-15,1 1-1 0,-1 0 0 0,0 0-7 16,0 0 5-16,1 0 0 0,-1-1 1 15,1 0 5-15,5-4 2 0,0-1 11 0,4-5 1 16,6-3-5-16,-4 1-2 0,2 1-5 0,-5 1 2 16,-2 1-1-16,2 0 0 15,1-2-4-15,0 0-5 0,3-1 3 0,3 0-3 0,-2 0-1 16,3-4 3-16,0 1-5 0,-1-2 3 0,3-1 1 0,0 1 0 16,-2-3 6-16,0 0-4 15,1 0 1-15,1-2 2 0,1-1-4 0,-2 0 5 0,4-3 0 16,1-1 2-16,-1-2 0 0,5-2 0 15,-3 1 1-15,0-1 2 0,-2 1 6 0,-1 4-2 16,-4 1 2-16,-2 1 1 0,1 3-2 0,-3 3 4 16,-2 2 0-16,0 1-8 0,-2 3-1 15,-2 1-6-15,0 4-2 0,0-1 1 0,-4 5-2 0,0-1 1 16,0 4-1-16,-3 0 1 0,1 1-2 16,-1 0-4-16,0 0-1 0,0 0-5 15,0 0-5-15,0 0-15 0,0 0-17 0,-1 0-27 0,-2 0-47 16,2 2-14-16,-2 1-3 0,1 4-7 15,-5 3-17-15,0 2-73 0,-1 2-172 0,0-2-250 0,4-3 281 16</inkml:trace>
  <inkml:trace contextRef="#ctx0" brushRef="#br0" timeOffset="46284.1849">9468 6288 0 0,'0'0'0'15,"0"0"0"-15,0 0 142 0,0 0 157 0,0 0-56 16,0 0-50-16,0 0-27 0,0 0-9 16,0 0-4-16,0 0-20 0,0 0-41 0,0 0-46 15,0 0-42-15,0 0-39 0,-49-28-38 0,49 28-31 16,0 0-19-16,2 0 11 0,-1 0 35 0,2 0 40 16,2 1 37-16,-2 2 14 0,5-1 1 15,-3-1 2-15,1 0 4 0,3 1 8 0,1-2 8 16,0 0 8-16,1-3 6 0,4-3-2 0,0 1-6 15,3-4-7-15,-3 0-7 0,4-3-2 16,1-1 0-16,0-2-1 0,0 0 3 0,1-1-1 16,-4-1 3-16,-2 2-2 0,0-2 1 0,-3 1-1 15,-3 0 3-15,-4 2 4 0,1 3 3 0,-4 0 6 16,-1 0 7-16,-2 2 2 0,1 2 1 16,0 0-10-16,-2 2-16 0,-4 0-16 0,3 2-16 15,-4-1-9-15,1 1-10 0,-3-1-6 0,0 3-9 16,-5 1-10-16,-1 0-9 0,-4 1-3 0,0 6 1 15,-2 2 5-15,-1 4 4 0,2 4 5 0,-1-1 1 16,0 5 7-16,1 2 4 0,0 1 5 0,1 3 3 16,5-1-4-16,-3-1 0 15,6 0 0-15,1-1 4 0,1 0 4 0,5 0 5 0,-1 0 1 16,2 1 1-16,3-1 1 0,0-1-1 0,0 0 1 16,3 0 3-16,4-2 2 0,3-2 5 15,-2 1 2-15,2-3 2 0,3-1-2 0,-1-2-1 16,5 0-2-16,-1-4-2 0,1-1 6 0,2-3 3 15,2-2 8-15,-1-4 7 0,0 0 6 0,3-5 5 16,1-6 1-16,1-2-1 0,-3-4-8 16,5-1-9-16,-4 0-5 0,1-5-3 15,0-1-1-15,-3-3 0 0,-1 1 1 0,-4 0-1 0,0 2 0 16,-2 2 0-16,-1 5 1 0,-5 2 0 16,-2 4-2-16,0 4-1 0,-3 2-10 0,-3 4-18 15,0 1-37-15,0 0-45 0,0 0-27 0,0 1 19 16,0 5 36-16,-2 3 46 0,-4 5 38 15,2 3 1-15,-2 3 0 0,1 0-1 0,-2 2-3 16,-1 0-1-16,6-3-3 0,0 0 1 0,2-4-3 0,0-1-4 16,2-3 0-16,2-4-1 0,2 0 3 15,1-2 6-15,-2-1 7 0,3-2 8 0,0 0 12 16,0-2 12-16,1 0 9 0,1 0 8 16,5-6 0-16,-2-3-4 0,5-3-5 0,-1-3-8 0,-1-2-6 15,2-1-5-15,1-3-9 0,-4 0-2 16,2-2-7-16,-1 0-6 0,-1 0 1 0,-2 0-3 15,2 0 5-15,-4 2 1 0,-1 2-1 0,-2 0 0 16,-3 6-3-16,2 1-2 0,-5 4 1 16,1 4-6-16,-1 3-14 0,0 1-27 0,-2 0-44 15,0 0-51-15,0 0-36 0,0 0 25 0,0 5 46 16,1 1 58-16,1 2 51 0,0 2 2 0,1 2 1 16,1 1-3-16,-2-1 1 0,5-1 0 15,0 0 3-15,1 0 4 0,2-5 4 0,3 1 4 0,0-3 9 16,0 2 9-16,5-5 9 0,2-1 5 15,-1 0 5-15,3-1 0 16,1-7-2-16,4 1-6 0,-2-4-8 0,3-1-9 0,-1 0-6 16,-3-1-9-16,-3-1 1 0,-2 2-1 0,-1 0 2 15,-5-1 6-15,0 2-2 0,-4-2 3 0,-1 2 4 16,-5 0 7-16,2 3 7 0,-5 0 1 0,0 2-8 16,-5 3-22-16,1 0-20 0,-4 2-25 15,-2 1-20-15,-3 0-8 0,-3 6-3 0,0 6 5 16,-2 0 12-16,-3 7 1 0,0 0 11 0,0 3 8 15,0 2 3-15,1-2 9 0,3 3-1 16,3-4-3-16,4 1-4 0,4-1-7 0,3-2-3 0,3-2 0 16,0-1 6-16,2-3 8 0,2 1 10 15,3 0 3-15,3-1 6 0,1-1 8 0,0-2-1 16,3 0 4-16,1-2 7 0,2-5 5 0,-3 0 12 16,4-3 9-16,-3-3 5 0,5-3 0 0,-1-6-7 15,3-1-7-15,3-2-8 0,-2-4-7 0,-1 0-5 16,4-4-8-16,-3-3-11 0,4 0-17 15,-3-3-25-15,-3-1-28 0,4-4-25 0,-3 1-2 16,-5 0 18-16,0 2 29 0,-2 4 38 0,-4 4 15 16,-5 7 15-16,0 6 10 0,-4 4 0 0,-2 3-5 15,0 3-28-15,0 0-47 0,0 0-61 16,0 0-53-16,0 2 12 0,0 4 43 0,-3 2 58 16,-3 5 65-16,2 1 6 0,-3 4-4 0,3 0-8 15,-1 0-4-15,3 0-7 0,2-4-4 0,0-1-1 16,0-1 1-16,1-2 6 0,6 0 7 15,-2-3 8-15,3-1 16 0,2-1 16 0,1-1 13 16,0 0 6-16,0-3 1 0,4-1-2 0,-2 0-1 16,0 0 3-16,2-4-2 0,-1-1 0 15,1-2-5-15,-2-1-7 0,-1-1-2 0,-1-1-9 16,4-2-5-16,-3-1-4 0,-1-2-8 0,0-1-2 16,-1-1-2-16,-1 0-4 15,-1 4 1-15,-4-1-2 0,3 4-1 0,-4-1-3 16,2 4-5-16,-2 1 1 0,-1 0 0 0,-2 2-1 0,2 2-1 15,-1 0-9-15,2 2-16 0,-2 0-29 0,0 0-5 16,1 0-8-16,1 0-2 0,3 0 12 0,-2 0-7 16,4 5 7-16,0 0 13 0,-1 0 11 15,-2 0 16-15,1 0 5 0,-1 1 7 0,3-2 3 0,-4 2-1 16,3-1 7-16,1-1 2 0,1 0 4 16,-4-1 6-16,2 0 1 0,0-2 4 15,-2-1 5-15,2 0 8 0,-4 0 8 0,4 0 14 16,-4 0 19-16,3-2 4 0,-3-3 4 0,0-1-5 15,2 0-17-15,-3-1-5 0,-1 1-9 0,0 2 0 16,-1 0 0-16,0 3-6 0,0-1-3 0,0 1-21 16,0 1-28-16,-1 0-49 0,-1 1-50 0,-5 8-4 15,2 7 21-15,-5 7 48 0,-4 6 46 16,1 8 19-16,0 3 2 0,-5 9-2 0,-1 5 1 16,4 7-8-16,-8 5 0 0,2 4 5 0,-1 5-4 15,-2 5 2-15,-2 0 0 0,2 2-5 16,-1-4 3-16,2-6 1 0,2-7 0 0,2-7 1 15,5-11-3-15,3-10 0 0,1-9-4 0,3-10 0 16,3-4 9-16,-1-9 27 0,1-2 28 0,-1-3 8 16,0 0-7-16,-2-6-39 0,-2-4-42 15,4-6-29-15,-2-5-29 0,-1-6-30 0,6-6-33 0,1-4-35 16,1-3-42-16,0-3-10 0,4-3-13 0,5-3-15 16,1-1 0-16,5 0-23 0,1-1 193 15,3 1 71-15,2 0 0 0,5 3 0 16,-2 3 0-16,4 2 0 0,-3 3 0 0,3 1 0 15,2 3 0-15,3 2 0 0,2-1 0 0,-1 1 0 16,-1 2 0-16,2 2 0 0,-2-1 0 0,-2 5 0 16,-2 0 0-16,-4 3 0 0,2 2 0 0,-6 0 0 15,0 4 0-15,-2 4 0 0,-7 1 0 0,-2 3 0 16,-1 3 0-16,-7 2 164 0,-1 2 29 16,-1 1-41-16,0 0-76 0,0 0-79 15,0 2-48-15,-3 4 9 0,-1 6 36 0,-6 4 42 0,-1 4 22 16,-5 6-13-16,-2 2-16 0,1 3-7 0,1-2-9 15,-1 0-3-15,6-3-5 0,6-4-7 16,-2-4-6-16,7-7-4 0,0-2-1 0,0-4 6 16,0-3 14-16,0-1 22 0,1-1 31 0,0 0 44 15,3 0 42-15,-2 0 25 0,0-1 9 0,5-5-21 16,2-2-43-16,3-5-33 0,1-3-32 16,5-3-12-16,-3-1-1 0,3-4-4 0,-1 1-4 15,-2-2-11-15,1 0-4 0,-2 0 0 16,1 0-19-16,-2 5-3 0,-2 2-6 0,1 3-17 15,3 4-1-15,-4 2-18 0,1 5-15 0,-2 3 0 0,1 1 7 16,0 0 14-16,-1 5 16 0,0 5 5 16,3 3 5-16,-3 1 2 0,-1 2 1 15,1 4 3-15,-1 0 6 0,0-1 4 0,-2-3 4 0,-1-1-1 16,1-5 1-16,0-2 1 0,-3-3 3 16,5-1 5-16,-6-2 4 0,3-2 7 0,-3 0 4 15,-1 0 10-15,4 0 5 0,-3-3-1 0,5-2-4 16,0-2-9-16,2-1-7 0,1-3-5 0,2-2-3 15,6-3-2-15,-1-2-2 0,3-3-1 16,-2-3-3-16,1-1-4 0,-3-1-5 0,-1 0-3 16,-2-1 3-16,0 2 4 0,-2 1 2 0,-1 0 3 15,-2 3-5-15,-1 3 1 0,-4 6 0 16,1 4-3-16,-2 3-18 0,-2 4-60 0,0 1-69 16,-1 1 0-16,1 6 18 0,-1 2 57 0,0 5 70 15,1 2 0-15,-1 4 5 0,0 2 1 16,1 1 0-16,1-1 0 0,2-1-1 0,0-2 2 0,7-2 3 15,2-5 3-15,-1 0 1 0,1-5 1 16,2-1 4-16,0-4 5 0,1-2 12 0,-1 0 10 16,0-2 14-16,-2-6 9 0,-1 0 6 0,-2-5-1 15,1-1-7-15,-2-2-15 0,-3-1-18 0,-4-2-22 16,-2-1-19-16,-2 1-12 0,-7-2-4 16,-6 4 6-16,2 2 6 0,-6 3 8 0,1 3 6 15,-1 5 1-15,-2 3 0 0,0 0-3 0,0 7-8 16,2 6-3-16,2 5-6 0,-1 4 0 0,2 4 2 15,4 4 3-15,2 1 3 0,6 3 3 16,3 1 3-16,1 0 1 0,10 0 1 0,5-3 5 16,4-2 4-16,7-4-1 0,2 3-3 0,5-4-10 15,1-4-16-15,-2-1-17 0,0-4-21 0,-1-3-35 16,-3-1-81-16,-1-2-164 0,-3-6-214 16,-7 0 309-16,-7-2 248 0</inkml:trace>
  <inkml:trace contextRef="#ctx0" brushRef="#br0" timeOffset="46518.229">10001 6971 2736 0,'0'0'23'0,"0"0"6"0,0 0-25 15,0 0-80-15,0 0-12 0,0 0-5 0,0 0 18 16,0 0 73-16,171-107 5 0,-79 78-3 16,12 0 5-16,8-4-9 0,7 1-5 15,3 1-10-15,3 2-33 0,3 0-43 0,-4 0-59 16,-2 5-75-16,-3 1-145 0,-35 6-353 0,-27 6-76 0</inkml:trace>
  <inkml:trace contextRef="#ctx0" brushRef="#br0" timeOffset="47239.1792">743 11652 926 0,'0'0'824'0,"0"0"-800"0,0 0-22 15,0 0-43-15,0 0-97 0,0 0-10 0,0 0 15 16,0 0 47-16,0 0 94 0,0 0 21 0,0 0-1 15,0 0 0-15,0 0-2 0,0 0-7 0,65 126-5 16,-53-103-4-16,1 2-5 0,-1-3 2 16,0-2-1-16,1-2 2 0,2-5 2 0,-3-1 7 15,3-4 13-15,-2-5 20 0,0-3 27 0,3-1 28 16,1-9 21-16,1-7 5 0,6-8-11 0,2-5-21 16,3-10-25-1,4-2-19-15,4-8-13 0,3-2-14 0,3-3-9 0,2-3-7 0,3-1-4 0,4-3-1 16,3-4-5-16,-1 0-2 0,-1 0-9 15,4 1-11-15,-6 6-14 0,1 6-17 16,-1 4-18-16,-3 9-35 0,-3 4-35 0,1 7-50 0,-4 7-96 16,-2 5-216-16,-10 8-211 0,-13 3 395 0</inkml:trace>
  <inkml:trace contextRef="#ctx0" brushRef="#br0" timeOffset="51010.1026">3005 11054 0 0,'0'0'0'15,"0"0"0"-15,0 0 0 0,0 0 0 16,-8-135 0-16,5 107 60 0,-1 2 163 0,2 0-3 16,-1 1-10-16,-3-2-25 0,3 3-26 15,-3 0-28-15,1 3-20 0,-2 2-3 0,1 3-6 16,1 1 1-16,-2 3-13 0,3 3-15 0,1 3-12 15,-2 2-10-15,4 3-6 0,-1 1-10 0,-3 0-19 16,2 0-36-16,-4 2-23 0,-4 7-12 16,-2 4-4-16,-5 5 12 0,-2 5 13 0,-2 4 5 15,0 5 6 1,0 2 6-16,-4 4 1 0,4 4 8 0,-1 4 5 16,-1 3 2-16,2 3 3 0,1 2-1 0,5 5 0 0,1-1-2 0,7-1-2 15,5-1-4-15,3-4-3 0,0-4 2 0,8-3-2 16,3-5 1-16,7-6 2 0,0-2-3 0,7-5 1 15,1-4-4-15,2-4 2 0,3 0 5 0,3-6 4 16,-1-5 7-16,3-5 6 0,1-3 3 16,3-4 4-16,-2-9 2 0,-2-6 0 0,2-4-2 0,-4-6-1 15,1-3 0-15,-2-4 0 0,-3-4 4 16,1-6 2-16,-1-2-1 0,-8-4-4 0,2-5-8 16,-8-1-5-16,-4-2-10 0,-2-3-4 15,-3 1 4-15,-7 0 4 0,0 1 12 0,-3 5 12 0,-11 6 6 16,1 4 1-16,-7 7-1 15,-3 6-6-15,-3 3-7 0,1 6-5 0,-4 3-3 16,0 4-3-16,-2 4-9 0,2 6-6 0,-1 5-8 16,0 2-7-16,4 9-10 0,-4 5-4 0,2 6-7 15,4 4-2-15,-1 4 2 0,4 3-2 0,6 4 5 16,1 3 7-16,5 3 5 0,6 0 9 0,1-2 1 16,4-1 2-16,5-7-5 0,5-2-8 15,6-6 2-15,2-3 6 0,4-5 10 0,4-5 11 16,4-3 11-16,1-1 6 0,5-6 2 0,2 1 7 15,2-11-1-15,6-3-2 0,0-5-1 0,2-5-7 16,4-3 3-16,-2-2-2 0,1-2-1 16,0-3 1-16,-2 2-6 0,-1 1-4 0,-2 4-3 15,-6 3-1-15,-5 5 0 0,-5 5 0 0,-8 3-3 16,-2 5-4-16,-5 2-8 0,-5 3-9 0,-2 5-7 16,-1 6 3-16,-3 3 4 0,-2 5 11 0,-4 3 10 15,0 5 2-15,1 3 6 0,-1 3-1 0,-3 4-1 16,0 0-1-16,-3 2-2 0,4-1 0 15,1-2-1-15,0-6 1 0,1-5 1 0,0-5-3 16,0-4 2-16,3-7-1 0,-2-2 0 16,1-2-1-16,2-3-2 0,-2-2-3 0,1 0 1 0,-2 0 8 15,4-4 23-15,0-6 10 0,4-5 3 16,4-6-6-16,3-8-19 0,2-1-13 0,-3-6-9 16,5-2-5-16,-3 0-5 0,3-2-6 0,-4 0-1 15,1 5 5-15,-3 2 4 0,0 6 9 16,-4 6 5-16,-4 7-1 0,0 7-4 0,-5 2-14 15,0 4-20-15,0 1-33 0,0 0 6 0,3 3 21 16,-2 3 29-16,1 3 41 0,5 3 3 0,1 1-5 16,0 4-7-16,2 1-3 0,2 3-4 0,4-2-2 15,2 1 3-15,1-1 3 0,2-2 9 16,0-4-1-16,2 0 1 0,3-7-3 0,-4 0-7 16,4-4 5-16,0-2 3 0,-2-3 6 15,4-5 5-15,-1-5 1 0,-3-1 2 0,0-4 2 0,-4 1-1 16,-2-1 6-16,-4-1 6 0,-3 0 8 15,-2-3 6-15,-1-3-3 0,-3-1-12 0,-1-4-21 16,-3 1-29-16,0-3-27 0,-2 3-19 16,0-2-6-16,-4 5 7 0,-1 1 12 0,-1 3 4 0,0 7-9 15,-1 1-21-15,0 5-30 0,3 3-35 16,-1 2-42-16,4 2-104 0,1 2-200 0,0 0-51 16,0 0 496-16,1 0 31 0,7 1 0 0,0-1 0 15,2 0 0-15,3 0 0 0,-1-2 0 0,3-3 0 16,-1 2 0-16,2 0 0 0,-1 2 0 15,0-2 0-15,-1 3 0 0,1 0 0 0,0 0 0 16,-2 2 0-16,5 2 0 0,-3 3 0 16,2 1 0-16,-2 3 144 0,0 4 41 0,-4 3-32 15,1 5-22-15,1 3-19 0,-7 2-17 0,3 1-17 0,-2-1-10 16,-4 0-11-16,-1 1-15 0,0 0-11 0,1-1 1 16,-3 0-6-16,0 1 0 0,0 1 4 15,-1-3-6-15,-3 0 2 0,3-4 0 0,0-7-8 16,1-6 2-16,0-4 22 0,0-5 50 0,0-1 57 15,0 0 41-15,0 0 6 0,0 0-25 0,0-6-58 16,0-2-56-16,2-7-39 0,3-6-33 16,-2-7-4-16,3-4 10 0,1-4 5 0,1-2 3 15,1-1 1-15,0-1-5 0,1 1 0 0,0 2-2 16,0 2-7-16,1 7-6 0,0 4-22 16,-1 8-20-16,1 6-15 0,0 4-4 0,4 4 10 15,-2 2 12-15,-1 0 12 0,4 6 8 16,-3 3 8-16,0 7 9 0,1 5 6 0,-3 5 6 15,-3 3 7-15,-2 3 8 0,-5 4 8 0,0 2-4 16,-1 2 3-16,-2 2-9 16,-2-2-11-16,-2-3-10 0,6-1-28 0,0-8-29 0,0-4-32 0,1-6-42 15,6-3-68-15,1-4-129 0,0-4-210 0,-1 0 343 16,-2-5 213-16</inkml:trace>
  <inkml:trace contextRef="#ctx0" brushRef="#br0" timeOffset="52789.1787">5395 10665 1271 0,'0'0'-8'0,"0"0"-88"15,0 0-87-15,0 0-32 16,0 0 40-16,0 0 92 0,0 0 93 0,0 0 44 0,0 0 6 0,0 0 1 16,0 0 0-16,0 0-7 0,130 2-1 15,-111-9-4-15,0-2-5 0,0-1-3 0,1-2-4 16,-1-2 1-16,0-1 0 0,-1-2 3 0,-3 2 0 15,0 0 5-15,-4-2 3 0,-3 4 5 16,-3 0 11-16,0 2 7 0,-3 0 10 0,-2 2 10 16,0-1-6-16,-7 4-16 0,-4-1-23 0,1 1-29 15,-5 0-19-15,-3 4-8 0,-2 0-1 16,1 2 3-16,-3 0 6 0,2 8 3 16,1 2-1-16,-1 3-3 0,0 4-6 0,3 3-3 0,-1 5-1 15,2 4 1-15,-1 1 3 0,4 2-2 0,2 0 0 16,1 1-2-16,6-1-6 0,0-2 4 15,4-5 0-15,4 2-3 0,1-8 6 0,5-3-2 0,7-2 5 16,-4-2 5-16,5-3-1 0,1-3 4 16,-2-1 5-16,1-3 6 0,1-2 6 0,1 1 7 15,-1-4 3-15,-1-5 2 0,4-4 2 0,0-5-4 16,0-2-4-16,5-3 0 0,-1-4-2 16,0-3 1-16,-1-1-5 0,0-2-12 0,-2-1-6 15,1 1-9-15,-3 2 1 0,1 1 1 0,-1 5-1 16,0 2-4-16,-1 5-9 0,0 3-12 0,-2 5-8 15,-2 4-8-15,2 3 12 0,-6 2 5 0,3 1 8 16,-2 7 7-16,-1 1-6 0,-2 4 7 16,-1 2 1-16,-3 2 10 0,0 2 7 0,1 2 0 15,-3 0 6-15,3-4-4 0,1 0-2 0,4-5 2 16,-1-3-4-16,1-3 5 0,4-2 5 16,1-4 4-16,3-3 9 0,2-5 3 0,5-4-3 15,2-5-4-15,1-5-9 0,2-3-5 0,1-5-4 16,1-1-1-16,0-1-5 0,-1-2 1 0,-1-1-6 15,-1-3-15-15,-1-1-3 0,-3 0-2 16,-3 1 7-16,-7 3 19 0,0 4 14 0,-8 6 18 16,-5 7 20-16,-2 5 28 0,-2 3 10 0,-3 7-9 15,-6 0-24-15,-1 3-37 0,-2 0-21 16,-3 5-9-16,0 5-1 0,-1 5 7 16,0 3-3-16,2 4 2 0,3 2-2 0,4 2-7 0,3 0 3 15,4 2-4-15,0-1 2 0,6 1 7 0,6-1 0 16,-1 0 5-16,7-2 3 0,2 0-1 0,2-2 3 15,3 2 0-15,2 0 1 0,-2-1-2 0,0 1-3 16,-4-4-2-16,-3 0-2 0,-4-2 0 16,-6-4-2-16,-1 1-5 0,-6-3-4 0,0 1-2 15,-10 0 3-15,-5 0 1 0,-9 1 2 16,-3 0 6-16,-4-3 4 0,-2-1 10 0,2-6 17 0,0-2 13 16,4-5 16-16,2 2 6 0,3-3-3 15,1-2-4-15,2-4 1 0,4 0 5 0,3-2-3 16,4-3-11-16,1-4-26 0,6-1-30 0,2-4-16 15,7-6-13-15,6-2 4 0,4-4 8 16,4-5 6-16,3-2 3 0,5-2-6 0,3 0-6 16,0-6-7-16,4 1-11 0,0-4-10 0,2-3-21 0,1-4-45 15,-4-4-42-15,2-1-19 16,-1-3 16-16,-1 2 57 0,-4 2 76 0,-7 5 105 16,-7 11 134-16,-4 9 80 0,-9 12 46 0,-2 8-21 15,-3 9-100-15,-1 4-95 16,0 6-112-16,0 0-137 0,0 4-28 0,0 7 18 0,0 6 58 15,1 9 102-15,-1 6 19 0,2 9 3 0,-2 8-11 0,-2 7 5 16,0 5-6-16,0 1-3 0,0-1 8 0,2-2-12 16,2-4-1-16,1-6-4 0,6-6-5 15,3-8-1-15,0-2-1 0,4-8-2 0,-4 0 4 16,3-8-4-16,0 0 1 0,-2-5 3 0,3-4 1 16,-1-3 8-16,0-5 4 0,0 0 5 15,2-5 2-15,2-7-1 0,-1-4 2 0,2-7-4 16,-1-5-5-16,1-3-5 0,0-3-11 0,0-3-7 15,0-1-7-15,-1-1 1 0,-1 2 2 0,-1 5 6 16,-3 3 7-16,-2 7-1 0,-3 5 1 16,-2 5-13-16,-4 6-35 0,0 4-52 0,1 2-6 15,0 1 11-15,1 6 34 0,2 3 46 0,3 2-24 16,-1 3-11-16,0 5 27 0,1 3 26 16,3 2 46-16,-1 3 17 0,4 4-22 0,-2-4-14 15,6 0-13-15,-1-3 2 0,2-6 2 0,5-1 2 16,-1-2-2-16,0-5 0 0,0-3-5 0,2-4 5 15,-3-2 5-15,1-2 0 0,1-3 6 16,-5-5-2-16,4-4 1 0,-1-3-1 0,-2-4 1 0,-2-1 1 16,0-2-1-16,-3-6-4 0,1 0-11 15,-3-4-19-15,-2-1-20 0,0-3-7 0,-2 0 3 16,-4 1 10-16,0 5 15 0,-4 2 6 0,0 4 2 16,0 5 7-16,-2 5 1 0,-1 4 7 0,0 6-8 15,0 3-33-15,0 1-60 0,1 0-76 16,1 0-8-16,2 0 27 0,0 2 57 15,1 1 71-15,0 2 12 0,2 1 0 0,1-1 0 0,-1 0-1 16,2-1 4-16,1 0 0 0,1 1 2 0,0-2 1 16,3 0 1-16,0-2 3 0,0-1 4 15,3 0 1-15,3 0 4 0,-1 0 1 0,3-5-2 16,-1-2 0-16,1 2 0 0,1-3-3 0,-1 1-5 16,-1 0-5-16,-2 2-8 0,0 1-10 15,-2 4-3-15,2 0-5 0,-5 4 3 0,2 7 6 16,-3 2 9-16,3 4 11 0,-4 6 13 0,3 6 21 0,-3 5 13 15,2 6 4-15,-4 7 0 0,1 7-14 16,0 8-15-16,-1 4-1 0,-1 6-1 16,0 6-3-16,-3 3 0 0,-1 3-9 0,-3-2-7 15,0 0-4-15,-1-3 0 0,-1-5-3 0,1-6 1 16,1-2 1-16,-1-11-4 0,0-8 0 0,3-7-2 16,1-10-3-16,-3-7 5 0,2-7 2 0,-2-5 1 15,0-7 35-15,-1-3 46 0,-1-1 54 0,0-1 35 16,-5-7-36-16,-1-8-58 0,-5-9-60 15,-3-9-48-15,-1-10-8 0,-2-7-3 0,2-10-15 16,-2-7-10-16,1-8 4 0,1-8 1 16,0-6 18-16,0-6 16 0,2-7 5 0,0-2 13 15,1-2 5-15,2 4 6 0,4 2 5 0,0 6 0 16,5 6 4-16,0 7 4 0,7 10 3 0,6 10 3 16,0 12-4-16,5 10-11 0,5 10-18 15,1 7-14-15,8 7-12 0,5 5 1 0,6 8 3 16,1 3 6-16,0 7 4 0,4 9-1 0,-3 7 3 15,0 6 2-15,-3 5 3 0,-6 5 6 0,-5 4 4 16,-7 1 0-16,-4 2 0 0,-7 0 4 0,-5 0 4 16,-7-1 5-16,-1 0 2 0,-13-1-1 0,-1 0-1 15,-6-4-2-15,-4-4-4 0,0-5-7 16,-3-4-15-16,1-7-35 0,-2-4-68 0,-5-5-146 16,7-2-369-16,7-5-610 0</inkml:trace>
  <inkml:trace contextRef="#ctx0" brushRef="#br0" timeOffset="52966.6034">8302 9240 1966 0,'0'0'320'0,"0"0"-321"0,0 0-80 16,0 0-50-16,0 0-9 0,0 0 28 0,0 0 64 15,0 0 30-15,0 0-41 0,0 0-82 16,0 0-162-16,82 150-394 0,-76-126 142 0</inkml:trace>
  <inkml:trace contextRef="#ctx0" brushRef="#br0" timeOffset="53363.3643">4757 11943 2422 0,'0'0'608'0,"0"0"-599"16,0 0-26-16,0 0-46 0,0 0-11 16,0 0 8-16,0 0 18 0,0 0 43 0,127-118 7 15,-46 86 0-15,14-3 2 0,13-6 8 0,9-3 3 16,8-3 4-1,10 0-1-15,8 0 1 0,6-2-3 0,8 1-2 16,4-1 0-16,2 0-6 0,3 3-1 0,-2-1-2 0,-1 1-1 16,-4 3-2-16,-5 0 1 0,-5 2 0 0,-6 0 2 15,-8 2 1-15,-5 0 2 0,-10 1 2 0,-8 0 5 0,-8 5 4 16,-9 1 0-16,-11 0 1 0,-8 5-5 0,-12 3-6 16,-9 3 2-16,-14 5-2 0,-7 3 2 15,-11 4-1-15,-7 4-3 0,-8 2 2 16,-5 2 5-16,-3 1 6 0,0 0 6 0,-10-2-19 15,-4-1-36-15,-10 2-49 0,-9 0-52 0,-8 1-26 16,-12 4-15-16,-5 6-10 0,-2-1-14 0,2 2-60 16,3 1-139-16,15-3-390 0,15-2-26 15</inkml:trace>
  <inkml:trace contextRef="#ctx0" brushRef="#br0" timeOffset="58820.0779">941 14634 1421 0,'0'0'7'0,"0"0"12"0,0 0-9 0,0 0-3 15,0 0-1-15,0 0-6 0,0 0-10 16,0 0-21-16,0 0-35 0,0 0-32 0,0 0-43 15,0 0-54-15,-75-63 6 0,75 68 66 0,1 3 88 16,3 3 104-16,2 5 46 0,2 4-15 16,-2 4-21-16,3 4-18 0,1 3-13 0,-2 3-6 0,2 1-12 15,1 2-6-15,2 0-3 0,0-3-11 0,-1 0-1 16,3-5 0-16,0-3 4 16,0-4 9-16,0-3 9 0,1-4 11 0,-1-6 11 0,0-2 7 15,0-2 9-15,-3-4 10 0,7-1 12 0,-4 0 6 16,3-8 10-16,4-6-5 0,0-4-10 15,4-9-9-15,2-9-18 0,3-4-11 0,2-7-7 16,5-8-9-16,3-6-2 0,0-5-2 0,3-5-5 16,1-5-3-16,-1-2-6 0,1-4-6 15,0 0-5-15,2 0-4 0,-4 5-2 0,-1 5-1 16,-3 6 0-16,-4 9-4 0,-2 9-2 0,-3 4-5 16,-4 11-11-16,0 6-13 0,-3 8-38 0,-3 6-49 0,-2 5-61 15,-2 5-66-15,1 5-73 0,-3 4-113 16,2 7-186-16,-6-2 154 0,-5-3 465 15</inkml:trace>
  <inkml:trace contextRef="#ctx0" brushRef="#br0" timeOffset="59298.0985">2898 13841 2219 0,'0'0'14'0,"0"0"-25"0,0 0-49 0,0 0-59 15,0 0-6-15,0 0 22 0,0 0 49 16,0 0 63-16,-12 137 4 0,13-79 1 0,0 4-3 16,2 8-4-16,-3-1-1 0,0 3-3 0,3-1-1 15,-3-3 2 1,0-3-2-16,1-7 1 0,-1-9-4 0,0-8 1 0,1-8 2 15,-1-9-2-15,0-8 11 0,-1-5 11 0,0-5 52 0,0-3 53 0,-1-3 43 16,0 0 4-16,-1-6-50 0,-4-3-52 0,1-5-52 16,-2-6-27-16,0-6-4 15,0-8-10-15,5-6 0 0,-1-9 4 0,0-6 2 0,4-9 5 16,0-5 3-16,4-5 5 0,0-7 2 16,2-2 2-16,-1 4 2 0,4-1 0 15,-1 7-3-15,3 8 2 0,-2 10 0 0,1 10 2 0,2 12 1 16,0 6-3-16,2 11-14 0,1 7-14 0,3 6-11 15,4 3-7-15,2 6 9 0,6 9 11 16,5 6 10-16,-1 7 8 0,6 5-1 0,-2 10 0 16,-2 6 6-16,1 7-1 0,-6 5 1 0,0 3-3 15,-8 5-9-15,-3 1-11 0,-3 4-14 0,-5-2-19 16,-3-3-35-16,-2-3-43 0,-4-5-42 16,-1-8-54-16,-1-4-97 0,-1-5-239 0,4-14-126 15,-4-10 692-15</inkml:trace>
  <inkml:trace contextRef="#ctx0" brushRef="#br0" timeOffset="59509.7133">3007 14404 1967 0,'0'0'285'0,"0"0"-262"0,0 0-9 16,0 0-45-16,0 0-57 0,0 0-11 15,0 0-4-15,0 0 36 0,0 0 51 0,0 0 7 16,135-122-1-16,-85 104-9 0,0 0-23 16,3 0-35-16,2-1-26 0,-1 2-39 0,-1-2-33 0,4-2-36 15,-3-1-53-15,2-1-82 0,-5 2-120 16,-11 3 445-16,-16 7 21 0</inkml:trace>
  <inkml:trace contextRef="#ctx0" brushRef="#br0" timeOffset="59774.6253">4048 13832 0 0,'0'0'0'15,"0"0"0"-15,0 0 29 0,0 0 149 0,0 0-49 16,0 0-27-16,0 0-4 0,0 0 4 16,0 0 10-16,0 0 10 0,-144 65 6 0,115-43-8 15,1 5-4-15,-5 2-5 0,5 1-9 0,-2-1-6 16,2 1-15-16,2-2-13 0,4 3-11 16,2 0-10-16,5 2-2 0,-1 0-4 0,5 1-6 15,2 0-7-15,5-3-10 0,-1 0-8 0,5-2-3 16,0-3-2-16,5 0 0 15,0-2-2-15,5 0 3 0,1-3-6 0,3-2 0 0,1-2 0 0,4-1-2 16,2 0 2-16,6-6 1 0,-1-2-7 0,7-6-6 16,1-2-16-16,4 0-24 0,2-7-27 15,3-8-44-15,2-3-57 0,3-3-91 16,1-4-137-16,-5-4-174 0,-7 7 323 0,-15 7 259 16</inkml:trace>
  <inkml:trace contextRef="#ctx0" brushRef="#br0" timeOffset="60504.3903">4699 13768 62 0,'0'0'244'0,"0"0"-27"16,0 0 17-16,0 0-21 0,0 0-71 15,0 0-69-15,0 0-50 0,0 0-14 0,0 0 8 16,0 0 9-16,0 0 6 0,-127 34 4 0,108-17-1 16,-1 1 2-16,2 1 1 0,0 2-6 15,-1 0-1-15,-2 4-8 0,2-1-7 0,2 1 4 16,2 1-5-16,1-3 2 0,2 2 0 0,1 0-4 15,0-3-4-15,0 3 0 16,3-2-2-16,-1 2 4 0,4-1 6 0,-2 1 2 16,4 2 0-16,-3-1 3 0,4 1-9 0,0-1-2 0,2 1 0 15,0-1-10-15,1 1 6 0,4-2-1 0,3-1-1 16,1 2 4-16,2-1-3 0,-1-3-2 0,3-1 1 16,5 0-1-16,1-4-1 0,3-3 3 15,0-3 4-15,6-3-1 0,0-5 2 0,1-3 2 16,-2 0 0-16,2-7 6 0,1-7 1 0,0-2 3 15,1-7 1-15,1-2-4 0,2-5 0 0,-2-3-3 16,-1-1-6-16,-2-4 0 16,-4-1-9-16,2 0 1 0,-6-1-3 0,0 1 2 0,-1 0 3 15,-4 5-1-15,1 4 4 0,-6 6-2 0,0 5 1 16,-3 2 1-16,-1 7-7 0,-4 3 0 0,-2 4-11 16,-1 2-7-16,0 1-13 0,0 0-25 0,0 0-16 15,0 4 2-15,0 3 25 0,0 3 31 16,-1 7 30-16,0 2 8 0,-2 4-9 0,-1 5-7 15,3 0-1-15,1 5-6 0,0-4 1 16,0-2 0-16,3-3-1 0,3-4 1 0,3-2-2 0,0-3 2 16,0-3-3-16,0 0 1 0,0-2 2 0,-2-2-3 15,2-1 5-15,0-2-2 0,1-2 2 16,-1-1 3-16,-1-1 4 0,3-1 8 16,-3 0 9-16,4-3 6 0,2-5 7 0,-2-4-5 0,6-3-4 15,0-2-5-15,4-4-5 0,-1-2-3 16,-1-3-4-16,0-4 1 0,-1-2-10 15,-3-2-9-15,1-1-12 0,-5-3-10 0,0 0 2 0,-4 3 11 16,-1 1 9-16,-5 3 15 0,-2 6 11 0,0 4 8 16,-2 5 3-16,-6 2-2 0,-2 4-8 0,0 1-14 15,-1 0-4-15,-6 1-10 0,2 2-2 16,-4 0 0-16,-4 2-4 0,0 3 0 0,-4 1-3 16,-1 0-2-16,-2 0 4 0,1 4-1 0,0-2 7 15,2 0 4-15,-1 0 0 0,0-1 5 16,4 1-6-16,3 0-1 0,-1 2-3 15,2 1-5-15,3-1-5 0,1 1-7 0,2 2-6 0,4-1-9 16,0 4-15-16,1 1-24 0,5 2-26 16,-2 3-19-16,5 1-37 0,1 4-70 0,0 3-188 15,0-7-242-15,6-5 340 0</inkml:trace>
  <inkml:trace contextRef="#ctx0" brushRef="#br0" timeOffset="60883.7738">5455 13804 1381 0,'0'0'73'15,"0"0"-47"-15,0 0-53 0,0 0-107 16,0 0-14-16,0 0 14 0,0 0 48 0,0 0 109 15,0 0 10-15,0 0 4 0,0 0-3 0,0 0 3 16,36 139-4-16,-29-105 1 0,0 4-4 16,-1-1-3-16,0 0-1 0,-2 1-6 0,4-5-1 15,-2-2-6-15,0-4-6 0,2-3 0 0,2-7 1 16,-2-3 0-16,1-4 4 0,0-3 8 0,1-3 12 16,-3-3 18-16,0-1 18 0,4-2 14 0,-1-8 8 15,3-3-2-15,3-5-8 0,1-2-13 16,1-5-17-16,0-3-13 0,1-1-7 0,0-3-9 15,-4-3-12-15,2-3-20 0,-7 0-29 0,2-1-39 16,-3 1-16-16,-1 0-7 0,-6 3 13 0,1 7 11 16,-3 2-9-16,0 7-10 0,-1 4-4 0,1 4-2 15,-2 6-72-15,1 4-184 0,-1 1-177 16,1 1 405-16,0 2 131 0</inkml:trace>
  <inkml:trace contextRef="#ctx0" brushRef="#br0" timeOffset="61279.1792">5956 13787 0 0,'0'0'0'16,"0"0"0"-16,0 0 0 0,0 0 0 0,0 0 0 15,0 0 96-15,0 0 44 0,0 0-6 16,0 0-9-16,0 0-22 0,74 118-33 0,-69-89-20 16,0 0-16-16,-1 1-4 0,-2 1 0 15,-2-2 0-15,3-3-4 0,-2-3-2 0,0-4-10 0,1-4-8 16,0-6-6-16,-1-3 2 0,0-4 17 0,1-1 31 15,-1-1 41-15,-1 0 34 0,2 0 26 16,-2 0 11-16,1 0-2 0,1-2-3 0,0-5-46 16,4-4-40-16,2-4-38 0,2-6-37 15,2-4 2-15,2-4-2 0,-1-3-5 16,3-2-11-16,-2-3-14 0,2 1-9 0,0 1-7 0,0 2 7 16,-1 1 12-16,0 7 7 0,-3 7 1 0,-3 4-17 15,2 7-28-15,1 3-26 0,-1 4-10 0,4 0 8 16,-3 6 23-16,5 3 24 0,-3 5 15 15,0 5 13-15,-1 1 10 0,1 5 7 16,-2 1 8-16,-1 5 4 0,3 4 4 0,-4 1-1 0,1 1-6 16,-2-3-13-16,1 0-21 0,1-8-15 15,-1-6-19-15,2-2-22 0,0-7-25 0,0-3-18 0,1-3-8 16,0-5 3-16,-1 0-18 0,-1-7-83 0,3-5 152 16,-5 2 82-16,-1 2 0 0</inkml:trace>
  <inkml:trace contextRef="#ctx0" brushRef="#br0" timeOffset="61514.3427">6847 13066 1683 0,'0'0'186'16,"0"0"-74"-16,0 0-112 0,0 0-62 16,0 0-49-16,0 0 22 0,0 0 77 0,0 0 27 15,1 148 3-15,6-90-3 0,1 5-5 0,2 8 1 16,0 2 2-16,1 3 2 0,0 1 2 15,0 2 3-15,-5 0 1 0,2-3-3 0,1-2-7 16,0-7-5-16,1-5-6 0,-1-8-2 0,3-9-7 16,-3-5-7-16,0-8-7 0,-2-7-14 0,-2-7-28 15,-1-5-47-15,-4-6-70 0,1-3-90 16,-1-4-220-16,0 0-195 0,-3-1 687 0</inkml:trace>
  <inkml:trace contextRef="#ctx0" brushRef="#br0" timeOffset="63972.3073">6608 13730 1124 0,'0'0'335'0,"0"0"-12"0,0 0-65 0,0 0-111 15,0 0-113-15,0 0-118 0,0 0-42 0,0 0 1 16,0 0 39-16,0 0 67 0,0 0 20 0,0 0 1 16,0 0 1-16,98-12 1 0,-63 20-1 15,1-1 0-15,3-1 1 0,2-3 0 0,0-2 2 16,-1-1 2-16,3 0 1 0,-1-8 3 0,-2-1 0 15,-1-3-1-15,-2-2-1 0,-1-2-2 16,-5 2 4-16,-1-1 2 0,-4 0 3 16,-5 0 6-16,-5 1 7 0,-6 1 12 0,-1 3 14 15,-8 1 5-15,-1 1-9 0,-1 1-20 16,-6 0-27-16,-4 1-23 0,-2 3-6 0,-2 0-2 0,-3 3 0 16,-2-2 2-16,-2 7-7 0,2 5 0 0,-1 3-2 15,0 3-2-15,1 2 9 0,1 4 5 0,0 1 6 0,3-2 5 16,5 1-10-16,1-4-6 0,5-2-1 15,4-2 1-15,1 0 7 0,0-4 6 0,2-2-2 16,3-1-1-16,4-3 6 0,0-2 10 0,1-2 12 16,2 0 16-16,2-3 1 0,3-5 2 15,1-4-2-15,1-3-6 0,3 1-2 16,0-2-5-16,3-1-4 0,-4-2-5 0,-1 5-2 16,0-2-2-16,-1 4-3 0,-4 1-3 0,-4 3-9 15,1 3-11-15,-3 4-13 0,0 1-13 0,1 0 3 16,-2 7 5-16,0 3 11 0,-2 1 18 15,2 5 1-15,-5 2 6 0,2 3 3 16,-3 4-1-16,-2 0 7 0,1 4 0 0,-1-1-1 16,4-3 1-16,-1-2-7 0,5-4-5 0,1-5-2 0,4-8 3 0,2-2 10 15,1-4 16-15,6-4 11 0,-1-6 7 16,-1-4 2-16,3-6-3 0,2-3-2 16,0-4 2-16,-1-1-6 0,-2-3-1 0,-1-3-1 15,-3 2-6-15,-3-1 8 0,-4-2 1 0,-1-1-1 16,-5-4 5-16,-4 0-10 0,-1-3-3 0,0-2-5 15,-2-2-5-15,-3 0-1 0,-5-1 3 16,3-2 6-16,-3 3 2 0,1 3 5 0,-3 4-3 0,1 5 2 16,0 9 7-16,2 6-5 0,2 8-2 15,2 7-21-15,3 4-58 0,1 1-64 0,-1 6-9 16,1 10 8-16,-1 6 43 0,0 5 56 16,2 8 4-16,-1 4 4 0,1 2 1 0,1 3 7 0,-1 2 1 15,5-3 0-15,1-2 2 0,1-3-1 16,3-3-2-16,0-5-3 0,2-4 1 15,-2-1-3-15,2-6 3 0,-2 1 3 0,0-5-1 16,0-1 8-16,0-3 0 0,-1-3 1 0,2 1 6 16,-1-4-7-16,0-1 2 0,3-1 0 0,1-3-2 15,2 0 2-15,2 0 1 0,0 0-1 16,2-4-2-16,3 1-3 0,2-1-3 0,1 2-4 16,0-1 1-16,-2 3-4 0,-1 0-3 0,0 2-2 15,-5 1-6-15,0 2 1 0,-3 3-1 0,-4-2-1 16,-2 1 0-16,-4 0-4 0,-1 2 1 0,-2 0 5 15,-4 0 7-15,-6 0 11 0,-7 3 8 16,-4 0 2-16,-4 2 0 0,-7 2-5 0,-4-2 0 16,-1 0 1-16,0-3 7 0,0 0 0 0,2-3 0 15,1-1-2-15,0-1-6 0,2-2 4 0,4 1 0 16,4-2 1-16,6 1 1 0,1-1-7 0,6-2-4 16,3 2-10-16,2-2-15 0,3-1-26 15,1 1-38-15,2-1 15 0,6 0 20 0,1 0 36 16,7-1 45-16,2-5-2 0,9-2-1 0,1-3-5 15,6-3-5-15,1-3-6 0,1 1-5 0,1-1 2 16,-1 0-2-16,2-1 3 0,-3 2 3 16,1-2-4-16,-2 1-1 0,0 0-2 0,-3 4-4 15,-2 0 2-15,-4 3 2 0,-3 2 0 0,-3 2 3 16,-9 1-3-16,0 3-5 0,-5 1-10 0,-1 1-5 16,-3 0 0-16,0 0 6 0,-1 3 12 0,0 4 7 15,0-1 8-15,0 4 1 0,0 3 1 16,-5 3-1-16,-1 1-7 0,1 3-3 0,0-2-2 15,1-1-4-15,3 1 0 0,-1-2-1 16,2-2 1-16,0 0 1 0,3-2-1 16,1 0-1-16,0-1-3 0,1-4-1 0,1 1 0 0,0-2 5 15,3 0 8-15,1-2 5 0,1-2 6 16,1-1 6-16,3-1 5 0,-1-1 7 0,6-6-2 16,-2-3 3-16,3-2-2 0,1-3-2 0,-1-3 0 0,5-1-3 15,-2-4-5-15,1-1-2 0,0-2 0 16,-4-2-2-16,1-4-1 0,-1-4-7 0,-2-3-9 15,0-5-10-15,1-3-10 0,-4-5-6 16,0-1-1-16,-1-2-3 0,-1-4-1 0,-3-3 6 0,-1 0-3 16,-4-1 3-16,-1-1 9 0,-3 3 5 15,-2 3 18-15,-1 1 12 0,-1 8 13 0,-4 5 6 16,-2 8 1-16,2 9 1 0,2 6-8 16,-2 7-1-16,4 6-11 0,-2 3-27 0,1 5-53 15,2 0-68-15,-1 5-9 0,-4 5 9 0,0 4 44 16,-5 8 59-16,0 4 8 0,-3 6 7 15,0 6 6-15,-2 3-2 0,0 1 3 0,0 2 1 0,0 0 0 16,1-4 4-16,1 0-5 0,2-2-1 0,2-4-1 16,4 1 0-16,-1-6 2 0,4 0 1 15,-3-1 1-15,3-1-2 0,-3-1 2 0,2-1 0 16,2 1 0-16,-4-1 1 0,4-2-2 0,0-1-2 16,-1-1-3-16,0 0 2 15,3 1 0-15,1 3 2 0,-1 0 2 0,0 1-1 16,0 0 1-16,2 1-4 0,3-1 2 0,-4 0-1 0,3-2 0 15,1 0 1-15,-1-2 0 0,2-2 1 16,-1 0 1-16,0-2 0 0,1-4-3 0,-2 0 1 0,3-2 0 16,-2 0 1-16,2-1 0 0,-4-2 2 15,5 0 2-15,-3 0 0 0,2-3 0 0,-1 1 0 16,-1-3-3-16,2 2-2 0,-1-3 1 0,1-1 3 16,2 0 3-16,1-1 6 0,0-1 2 0,-1 0-2 15,0 0 3-15,2-3-1 0,-3 0 3 0,4-2 4 16,-1-1-1-16,0-2 4 0,0-1-4 15,5-3-2-15,-1 0-2 0,4-3-3 16,0-3 0-16,-1-1-1 0,2-1 0 0,-1-4 0 0,2 2-1 16,2-4 2-16,-2-1-3 0,2-3-1 15,4-3 0-15,-3-1-4 0,1-4 1 0,-1-1-2 16,-2-1-2-16,0 1-1 0,0-1-3 16,-4 0 4-16,1 1 3 0,-1 0 1 0,-4 1 5 0,1 2-1 15,-3 2 0-15,-3 0 1 0,-2 5-2 16,-2 1 0-16,1 6-1 0,-2 3 0 0,-3 5 2 15,0 4-4-15,0 3 0 0,-1 3-7 0,0 4-12 16,0 0-24-16,0 0-22 0,0 0-21 0,0 0-21 16,0 0-2-16,0 3 28 0,0 2 27 15,-2 5 34-15,0 0 24 0,-2 3-2 0,-1 1-2 16,-2 2-5-16,3 1-1 0,-2 3-3 0,2 0 1 16,-5 3 1-16,4 1 0 0,0 2 1 15,-3 1-1-15,4 1 0 0,-4 2-2 0,5 0 0 16,-4 0 3-16,2 1-4 0,-1-2 3 0,2 1-2 15,0-3-3-15,2 1 4 0,1-3-2 0,1-2 2 16,0-2 1-16,0-1-2 0,0-2-1 16,6-2-2-16,-2-1 1 0,0-2-2 0,3-4 5 0,1 2 4 15,0-4 0-15,2-1 6 16,0-3 6-16,3-2 7 0,-1-1 10 0,3-4 2 0,1-5 2 16,4-4-4-16,0-3-5 0,1-4 0 0,1-7-5 15,1-2 2-15,-3-2 1 0,-1-3-2 16,0-2-1-16,1-3-6 0,-1-5-3 0,0-3-8 0,-2-3-5 15,-2-4-9-15,4-1-10 0,-3-6-2 16,0 1-2-16,-2-2 7 0,0 0 9 0,-2-3 4 16,-1 2 5-16,-2 2 2 0,-1 6 0 0,-4 5 3 15,3 10 3-15,-5 9 6 0,-1 9 1 16,0 9-3-16,-2 6-29 0,1 6-77 0,0 1-76 16,0 6 2-16,1 8 25 0,-1 6 69 0,0 8 73 15,0 4 1-15,-2 8-2 0,-4 2 0 0,1 3 1 16,-2 0-2-16,5-4 0 0,1-3-1 0,1-4-2 15,5-8 4-15,0-4 1 0,6-4 5 16,-3 0 4-16,3-5 0 0,0 0 3 16,-1-2 2-16,1-3 3 0,4-3 10 15,-1 1 4-15,0-5 3 0,3-1 3 0,-1-1 1 16,1-6-1-16,3-2-2 0,1-2-6 0,-1-4-6 0,3 1-5 16,-2-2-2-16,0-2-4 0,-2 0 2 0,-2 1-1 15,-1 0 1-15,-4 3 2 0,-3 3 1 16,-5 3 8-16,1 4-7 0,-4 1-18 0,-1 3-36 0,0 0-65 15,0 3-1-15,0 5 14 0,0 3 28 16,0 5 55-16,0 6 1 0,1 1 1 0,-1 5-2 16,0 0 3-16,0 1 0 0,2 0-3 15,4-4 3-15,0 0-4 0,2-4 3 0,2-3 0 16,2-3-2-16,-1-2 1 0,1-2-1 0,1-4 2 0,-4-2 6 16,1-4 9-16,-1-1 9 0,3-6 13 15,1-5 6-15,4-3-4 0,0-5-10 16,3-2-12-16,0-1-13 0,-2-1-9 0,0 0-4 15,-6 0-4-15,0 3 0 0,-3-1 0 0,-2 1 5 16,-4 5 9-16,-1 3 9 0,1 3 14 0,-3 4-6 16,0 3-29-16,0 2-75 15,0 7-10-15,-4 6 11 0,-1 9 35 0,-2 8 76 0,-4 8 4 16,-5 8-5-16,3 7-6 0,-5 6-8 0,0 11-2 16,-5 2 0-16,3 3-5 0,0 1 6 0,4-3-5 15,2-8-2-15,3-7 0 0,5-7-9 0,0-8 4 16,-2-9-1-16,2-3-2 0,-3-5-2 15,0-4-6-15,-3-3-10 0,1-5-13 0,-3-4-22 16,0-6-44-16,-4-5-121 0,4 1-365 0,4 0-425 16</inkml:trace>
  <inkml:trace contextRef="#ctx0" brushRef="#br0" timeOffset="64166.9044">9571 12796 2364 0,'0'0'-37'0,"0"0"-23"0,0 0-9 0,0 0 9 15,126-80 27-15,-76 71 8 0,1 2-17 0,8 1-51 16,-2 1-93-16,-1 1-177 0,-15 3-355 16,-13 0 40-16</inkml:trace>
  <inkml:trace contextRef="#ctx0" brushRef="#br0" timeOffset="64353.3555">9308 12435 2239 0,'0'0'109'15,"0"0"-27"-15,0 0-2 0,0 0-12 0,0 0-42 16,0 0-107-16,0 0-101 0,0 0-2 15,0 0 19-15,0 0 81 0,0 0 55 0,0 0-59 0,0 0-75 16,0 0-161-16,-9 20-383 0,16-4 110 0</inkml:trace>
  <inkml:trace contextRef="#ctx0" brushRef="#br0" timeOffset="64584.3813">7465 13151 2551 0,'0'0'31'0,"0"0"-7"0,0 0 2 16,0 0-44-16,0 0-112 0,0 0-36 15,0 0-5-15,0 0 30 0,0 0 99 0,0 0-5 16,0 0-73-16,0 0-130 0,127-53-305 0,-106 59-298 15,-2-1 714-15</inkml:trace>
  <inkml:trace contextRef="#ctx0" brushRef="#br0" timeOffset="65149.4684">5748 15142 1964 0,'0'0'460'16,"0"0"-435"-16,-132-36-14 0,98 30-2 0,17 3-16 15,4 2-20-15,9 1-59 0,4 0-39 16,4 0 7-16,10 1 21 0,2 1 68 0,9-1 55 15,7-1 10-15,10-4 12 0,12-5 1 16,11-5-8-16,10-4 0 0,14-3-5 0,9-6-5 16,8 0-5-16,6-5-4 0,12 0-5 15,6-1-6-15,9-2 2 0,4 1-1 0,5-3 4 16,4 0 1-16,5-1-2 0,0-1 5 0,5 1-3 0,-2 0 0 16,-2-1 9-16,1 4-4 0,-6-2 1 15,-1 3 3-15,-9 1-6 0,-5 1 1 0,-7 3 0 16,-6 2 2-16,-7 2 0 0,-8 2-1 0,-6 1-2 15,-6 1-5-15,-8 3-1 0,-4 3-5 0,-7 2-2 16,-5 2 4-16,-8 2-8 0,-5 2-1 16,-9 2-3-16,-5 3-9 0,-9 0 4 0,-7 2-16 15,-8 0-36-15,-8 0-54 0,-6 0-88 0,-3 4-86 16,-6 1-59-16,-3 2-223 0,-2-2-305 16,-2-1 555-16</inkml:trace>
  <inkml:trace contextRef="#ctx0" brushRef="#br0" timeOffset="65874.8706">4935 15980 48 0,'0'0'473'0,"0"0"-302"0,0 0 29 16,0 0 30-16,0 0-14 0,0 0-61 15,0 0-65-15,0 0-64 0,0 0-49 0,0 0-23 0,0 0 11 16,0 0 29-16,0 0 36 0,-9-44 31 16,30 35 6-16,7-1-7 0,-1-3-7 0,10-2-9 15,1-1-12-15,5-3 0 0,6-1-9 0,3 0-5 16,1-5-1-16,5 1-5 0,2-4-1 15,-2 3-4-15,1-1-2 0,1 3-3 0,-2 3-6 16,-4 2-8-16,-3 2-26 0,-1 4-32 16,-4-1-50-16,-6 2-63 0,-4 1-85 0,-5 2-159 15,-3 3-184-15,-12 1 371 0,-5 3 240 0</inkml:trace>
  <inkml:trace contextRef="#ctx0" brushRef="#br0" timeOffset="67353.5255">5373 15828 960 0,'0'0'142'16,"0"0"-107"-16,0 0-10 0,0 0 0 0,0 0-4 15,-109 119-7-15,99-83-7 16,1 6-2-16,6 2-3 0,1 2 1 0,2-2 1 0,1 3-1 16,3 1 5-16,5-1-2 0,-1 1-1 0,1-2 1 31,0 2-6-31,-3-4 6 0,3 0-3 0,-1-6-3 0,2-3 4 15,-4-3-6-15,0-5-1 0,3 0-3 0,-1-4-7 0,-1-2-1 16,0-4-11-16,2-5-14 0,2-1-22 0,-1-4-22 0,0-3-13 16,7-4-5-16,-4-3-1 0,7-7 4 0,2-6-15 15,5-5-32-15,-1-5-42 0,4 0-9 0,-2-2 196 16,2-3 0-16,-1-2 0 0,-1-2 0 16,-2 1 0-16,3-5 0 0,-5 2 0 0,0 2 0 15,-4-1 0-15,-3 6 0 0,-4 2 0 0,-4 5 0 16,-4 4 0-16,-4 3 75 15,-1 6 156-15,0 4 6 0,-1 0-21 0,-4 3-37 0,-2 3-58 16,-2 0-49-16,-5 3-43 0,-1 4-22 16,0 3-1-16,-2 3-9 0,-2 3 0 0,2 3 1 15,1-1-6-15,1 2-1 0,1 1-4 0,4-2 0 16,0 2 0-16,1 0-4 0,5-3-2 0,0-2-11 16,2-2-9-16,2-3-5 0,0-2 0 15,5-2 12-15,-1-3 18 0,5 0 27 0,1-4 18 0,1 0 18 16,6-5 13-16,-2-4 0 0,8-3-1 0,1-4-3 15,-1-3-17-15,5-3-8 0,-2-1-14 0,1-4-10 16,1 2-5-16,-4-2-10 0,3 2-6 16,-5 0-6-16,0 2-2 0,-2 3 5 15,-5 3 6-15,-3 4-11 0,-3 4-12 0,-2 4 0 0,-1 2-13 16,0 2-4-16,-1 1 3 0,-1 0-6 16,1 5 10-16,-3 2 20 0,3 4 11 15,-1 2 9-15,1 1 4 0,-1 2 0 0,-2 0 2 0,2 3-1 16,1-1-2-16,0-1-1 0,1-1-3 0,2-3 1 15,0-5 6-15,2-1 11 0,2-4 7 16,-2-3 11-16,1 0 3 0,0-1 1 0,0-5 12 16,2-2 0-16,1-1 0 0,-1-2-6 0,1-1-12 15,1-3-3-15,-2-1-5 0,5-5-1 16,-3-1-2-16,2-2-7 0,0-3-4 0,-1-1-10 16,2-4-9-16,1-1-17 0,-1-1-19 0,3-2-8 15,-1 2-1-15,0 2 16 0,0 4 18 16,0 0 12-16,-1 4 7 0,4 0-5 0,-2 3 0 15,0-1-1-15,3 0-2 0,-1-1 4 0,3 1 4 0,-2 3 3 16,0 0 3-16,-1 4 2 0,-6 4 0 16,-3 2 3-16,-5 3 13 0,-5 3-4 0,-1 0 5 15,-2 3 2-15,-1 0-5 0,0 0 12 0,0 0 8 16,0 0 8-16,0 0 17 0,-1 0 8 0,0 0 3 16,-1 0-5-16,2 0-18 0,0 1-16 15,0-1-17-15,0 0-7 0,0 0-1 0,0 0 4 16,0 0 6-16,0 0 6 0,0 0 9 0,0 0 11 15,0 0 9 1,0 0 12-16,0 0 5 0,0 0 5 0,0 0-5 0,0 0-8 0,-1-1-8 16,0-1-72-16,-1-3-13 0,0 0-14 15,-2-1-11-15,1 0 51 0,0-1 0 0,-1 0 1 16,-2-1 0-16,2-1 2 0,0 1 0 0,2-3 3 0,-3 1 0 16,1-2-4-16,1 1 0 0,-3-1-2 15,2-2-5-15,0 1 5 0,2 4-1 0,1 0 4 16,0 0 5-16,0 4-1 0,0 2 2 0,1 0-2 15,-2 3-9-15,2 0-11 0,0 0-18 0,0 0-8 16,0 0-10-16,0 0-6 0,-1 0-2 0,1 1-14 16,0 4 21-16,-1 2 25 0,1 2 24 15,-2 3 28-15,0 2-4 16,0 5-6-16,-1-2-7 0,0-1-5 0,3 0 0 0,-1-1-3 16,-1-2 1-16,2-2 2 0,0 0-3 0,0-3 1 15,0-3-1-15,-1 3 3 0,0-5 7 0,-1 1 7 16,1-2 5-16,0 0 5 0,1-1 9 0,0-1 8 15,0 0 9-15,0 0 6 0,0 0-2 16,0 0-7-16,0 0-6 0,0 0-7 0,0 0 2 16,0 0 2-16,0 0 3 15,0-1 5-15,0 0 1 0,0-2-14 0,0-3-14 0,0 0-11 0,-3 0-11 16,1-1 3-16,-3 1 4 0,2 3-3 16,-2-1-3-16,1 1-3 0,-1 1-4 0,0-1 0 15,1 2-5-15,0 1-5 0,1 0-7 0,-3 0-9 16,2 1-3-16,-3 5-1 0,1 2 3 15,-2 4 8-15,-1 2 2 0,-1 4 4 0,2 0-1 0,0 2-2 16,3 1 5-16,-2-1 1 0,3 3 3 0,2-2 1 16,-1 0 0-16,3-3 2 15,0-1-8-15,0 0 0 0,5-3 1 16,0 0-1-16,2-2 6 0,2-1-3 0,0 1 0 0,2-3-2 16,0 1 2-16,3-2 7 0,3 2 1 0,3-3 5 0,0 0-2 15,5 0-1-15,3-1 0 0,-1 4-2 16,1-1 1-16,0 1 0 0,-3 3 1 0,1 0 1 15,0 1 1-15,-2 1 0 0,-2 3 2 16,-1 2-3-16,-4-1-3 0,0 1 1 0,-4 2-1 16,-3-1 6-16,-2 4 4 0,-4-3 3 0,-3 3 2 15,-1-4 1-15,-6 1 1 0,-4 2 2 16,-5-5 5-16,-1-1 3 0,-4 0 0 0,-1-5-1 16,-1 0-2-16,-1-4 0 0,0-5 1 15,4-3 3-15,2-1-3 0,-1-5-8 0,3-4-15 0,2-4-21 16,6-4-34-16,0-5-47 0,4-5-57 15,3-6-46-15,5-3-51 0,6-6-35 0,0-4-36 16,8 0-53-16,0-3-19 0,2-1 231 0,1 1 172 16,3-3 0-16,-9 14 0 0,-2 13 0 0</inkml:trace>
  <inkml:trace contextRef="#ctx0" brushRef="#br0" timeOffset="67752.2848">7121 15492 0 0,'0'0'0'0,"0"0"354"16,0 0 45-16,0 0-63 0,0 0-26 0,0 0-45 15,37-119-64-15,-37 118-83 0,0 1-107 16,0 0-90-16,0 5 1 0,0 2 23 0,0 6 39 15,2 6 58-15,0 5 6 0,0 8-7 0,1 3-5 16,1 8-3-16,0 2-11 0,2 6-9 0,-2 2 2 16,5 2-4-16,-1-4 0 0,3-1 0 15,3-4-5-15,1-8 1 0,5-2-3 16,-3-7-1-16,4-3 1 0,-3-5-1 0,0-2 1 16,-3-5-1-16,-2-3-1 0,0-5-1 0,-4-3 5 15,0-3 10-15,1 0 7 0,-1-7 8 0,1-6 2 16,2-3-7-16,0-7-6 0,2-2-5 0,2-5-6 15,-2-3-4-15,2-4-9 0,-3-2-18 0,0-4-20 16,-1-4-16-16,0-1-5 0,-2-1 14 16,-1 4 20-16,-4 4 23 0,2 8 14 0,-4 4 7 0,-1 8 2 15,-1 7 4-15,-1 7-6 0,0 3-13 16,0 4-37-16,0 0-58 0,0 4-5 0,0 3 25 16,0 7 52-16,0 6 62 0,0 5 13 0,2 3-9 15,-2 4-13-15,0 4-7 16,0 5-2-16,1-1-5 0,-1 2-5 0,2-3-3 15,6-6-8-15,3-5-6 0,3-5 2 0,4-4 3 0,1-2 4 16,6-4 6-16,2 0-2 0,3-3-5 16,3-1 2-16,0-3-7 0,5-3-15 15,-3-1-40-15,2-2-58 0,2 0-82 0,-6-5-187 16,-4 0-337-16,-13 0 158 0</inkml:trace>
  <inkml:trace contextRef="#ctx0" brushRef="#br0" timeOffset="68111.1819">5989 16973 2372 0,'0'0'43'0,"0"0"-26"0,0 0-14 0,-127 4-29 0,118-2-62 0,9 0-32 15,0 0 3-15,14-1 34 16,3-1 70-16,12 0 52 0,5-6 15 0,13-5 0 16,5-7-4-16,9-4-13 0,9-6-7 0,3-1-3 15,8-4-4-15,7-3 5 0,5-3 1 16,6-3 4-16,5-1 5 0,4 1-7 0,1-2-1 16,3 0-11-16,1 1-8 0,-2-1-2 0,0 2-3 0,-3 1 3 15,-3 4 0-15,-8-1-1 0,-5 5-3 16,-10 4-3-16,-7 5-5 0,-10 7-3 0,-11 4-2 15,-9 5-10-15,-8 3-19 0,-10 5-39 16,-9 0-59-16,-5 4-61 0,-12 7-29 16,-5 3-48-16,-13 10-206 0,-2-5-270 0,2-5 385 0</inkml:trace>
  <inkml:trace contextRef="#ctx0" brushRef="#br0" timeOffset="68250.7655">6713 17025 1720 0,'0'0'-100'0,"0"0"-52"0,0 0-100 16,0 0-216-16,0 0-203 0,127-106 594 15</inkml:trace>
  <inkml:trace contextRef="#ctx0" brushRef="#br0" timeOffset="68938.9578">9014 15050 1386 0,'0'0'201'0,"0"0"-98"16,0 0 27-16,-40-128 17 0,32 114-4 15,6 7-40-15,1 4-83 0,0 3-104 0,-1 4-51 0,1 8 5 16,-2 7 43-16,0 11 85 0,-4 7 50 0,2 8 7 15,-3 9-6-15,-1 7-5 0,-1 7-10 16,-1 11-6-16,-4 4-2 0,-1 10-6 0,-2 5 6 16,-2 0-3-1,-2 5-7-15,2-4 3 0,-1-3-11 0,0-4-4 16,2-6-2-16,3-9-5 0,3-8 1 0,1-10-5 0,3-10-1 16,4-9-3-16,0-6 0 0,2-5 3 0,-4-7-10 0,4-5-14 15,-1-5-43-15,0-3-67 0,2-6-103 0,1-2-251 16,1-1-283-16,0 0 419 0</inkml:trace>
  <inkml:trace contextRef="#ctx0" brushRef="#br0" timeOffset="69354.2451">9376 15404 1379 0,'0'0'91'0,"0"0"9"0,0 0 22 15,0 0 12-15,0 0-4 0,0 0-31 16,0 0-37-16,0 0-17 0,0 0-14 0,0 0-4 0,0 0 4 16,30-120-2-16,-13 102-2 0,6-1-6 15,3-1-5-15,3 1-4 0,2-1-5 16,1 0-1-16,3 2-6 0,1 2 0 0,3 1 0 16,1 2-4-16,1 1 2 0,-4 2-2 0,-1 1-2 15,-1 3 5-15,-3 0-4 0,-6 3 1 0,-1 2-2 16,-6 0-6-1,-4 1-8-15,-2 0-24 0,-5 0-34 0,-2 2-44 16,-4 1-39-16,-1 3-26 0,-1 1-45 0,-2 3-119 0,-5 0-307 16,5-4 186-16</inkml:trace>
  <inkml:trace contextRef="#ctx0" brushRef="#br0" timeOffset="69606.6072">9834 15343 1633 0,'0'0'-24'0,"0"0"-26"0,0 0 4 0,0 0 18 0,0 0 26 0,-68 129 11 15,53-86 2-15,0 1 2 0,4 2 1 0,1-1 1 16,-1 0-5-16,2 3-2 0,1-2 1 16,4-1-4-16,-4 1 7 0,2-3-5 15,2-3-2-15,1-1-3 0,-1-5-13 0,3-5-6 0,1-5-14 16,0-6-19-16,6-2-14 0,-3-6-21 15,4-3-17-15,-4-3-20 0,5-3-37 16,-2-1-41-16,1 0-70 0,3-3-80 0,7-7 208 0,-4-4 142 16,1 1 0-16,-6 4 0 0</inkml:trace>
  <inkml:trace contextRef="#ctx0" brushRef="#br0" timeOffset="69814.5475">10202 15412 1110 0,'0'0'141'15,"0"0"-201"-15,0 0-1 0,0 0 22 0,0 0 80 16,0 0 35-16,-29 138-5 0,20-97-20 0,2 2-12 16,-1 1-14-16,-1 3-7 0,1-6 3 15,1-1-4-15,3-7 0 0,0-3-9 0,1-8-3 16,0-6-8-16,3-5-9 0,0-4-11 16,0-4-29-16,0-2-13 0,0-1-40 0,0 0-88 15,0-1-333-15,0-1 25 0</inkml:trace>
  <inkml:trace contextRef="#ctx0" brushRef="#br0" timeOffset="69968.2186">10330 15236 589 0,'0'0'-271'0,"0"0"-16"0,0 0 256 15,0 0 31-15,0 0 0 0,0 0 0 16,0 0 0-16,0 0 0 0,0 0 0 0</inkml:trace>
  <inkml:trace contextRef="#ctx0" brushRef="#br0" timeOffset="70748.5613">10418 15631 636 0,'0'0'274'16,"0"0"-149"-16,0 0-83 0,0 0-32 0,0 0-1 15,0 0 2-15,0 0 3 0,0 0-11 0,0 0-27 16,0 0 4-16,0 0 42 0,0 0 43 15,0 0 36-15,0 0-1 0,6 53-37 0,-6-43-30 16,0-4-14-16,0-1-1 0,0-3-2 16,1-1 7-16,0-1 5 0,-1 0 13 0,1 0 12 15,-1 0 8-15,0 0 13 0,0 0-2 0,1 0 4 16,1-1 8-16,4-2-10 0,1-6 0 0,6-5-20 16,1-2-22-16,7-8-10 0,0 2-17 15,0 1 0-15,-2 1 0 0,-2 3-4 0,-4 3-2 0,2 3-5 16,-3 2-2-16,-1 2-7 15,-1 3-2-15,0 3-4 0,-2 1-11 0,-3 0 4 0,2 1-8 16,2 7 2-16,-4 1 9 0,1 5 1 16,-2 1 12-16,1 4 2 0,-1 0 5 0,0 1 4 15,-1 4-2-15,-2-3 4 0,0-2-1 0,5 2-2 16,-3-4 3-16,3-1-3 0,-2-2 2 0,2-1 2 16,0-3-2-16,1 1 1 0,-3-4-1 15,3-2 3-15,0-1-1 0,-2-1 0 0,3-2 3 16,-1-1-3-16,0 0 11 0,3-1 4 0,1-5 0 15,3-4 5-15,-1 0-9 0,0-4-2 0,4-4-2 16,-4 2-5-16,4-4-4 0,-4-3-7 16,3 1-8-16,-3-1-9 0,0-4-3 0,2 0 0 15,-2-1 1-15,-2 0 8 0,3-1-2 0,-1 2 4 16,-1 0 4-16,-2 3 0 0,2 2 12 16,-3 2-1-16,1 5-2 0,-2 2 1 0,-3 2-15 15,2 3-7-15,0 4-15 0,-3 1-21 16,3 2-16-16,-4 1-15 0,-1 0-1 0,2 1 13 0,-3 3 17 0,1 4 21 15,-2 1 12-15,0 4 11 0,0 2 6 16,0 3 2-16,1 1 6 0,-1-1-1 16,0 0 1-16,1-1-2 0,7-3-8 0,3-4-1 15,5-2-2-15,0-5 6 0,3-2 7 16,4-1 1-16,2 0 5 0,-1-5-1 0,4-3 1 16,2-3 4-16,-1-2-2 0,1-3 0 0,-4 1-3 15,4-2 1-15,-1 1 3 0,-2-1 2 0,-4 0 3 16,-1 1-2-16,-5-1 7 0,-4 3 8 0,-3-1 8 15,-2 2 16-15,-5 1-5 0,-2 3 1 0,-1 3-2 16,0 0-11-16,-2 1-5 0,-5 2-16 0,2 1-18 16,-3 2-20-16,-3 2-7 15,-1 7 2-15,-5 4 10 0,3 6 19 0,-4 2 10 16,0 7 4-16,-1 3-3 0,4-1-5 0,-1 4-2 0,4 0-8 16,3-3-6-16,6 1-6 0,3-6-4 0,1-4 4 15,9-1 8-15,1-4 7 0,7-2 6 16,-3 0 4-16,5-2 4 0,6-1 3 0,-4-1 2 15,6-1 3-15,1-4 4 0,-3-4-1 0,4-2-5 16,0-1-14-16,-1-7-24 0,1-5-24 16,0 2-27-16,-2-5-48 0,-3-1-78 0,0-1-148 15,-9 4-195-15,-6 4 471 0</inkml:trace>
  <inkml:trace contextRef="#ctx0" brushRef="#br0" timeOffset="72202.3173">12126 14503 1296 0,'0'0'-153'0,"0"0"-38"0,0 0-10 0,0 0 41 16,0 0 103-1,0 0 23-15,0 0 5 0,-63 142 6 0,55-105 17 0,2 1 31 16,-4 4 27-16,-4 4 15 0,-2 5 22 0,-2 1 13 15,-2 2 8-15,0 0 5 0,1-2-5 0,5-2-15 16,-1-5-13-16,3 1-12 0,7-3-13 16,-1 1-6-16,-1-5-9 0,4 0-11 0,3-4-7 15,-3 0-7-15,2-1 0 0,1-5 1 0,-1 0 3 16,1-4-3-16,0-3-6 0,0-3-5 0,2-5 0 16,1-1 0-16,3-5 4 0,-2-1-1 15,-1-3-2-15,4-3 5 0,-1-1 13 0,0-1 16 0,4-7 19 16,4-3 1-16,1-3-6 0,6-7-19 15,-1-3-23-15,2-3-10 0,3-6-6 16,-2-2-10-16,-2-3-7 0,1-3-11 0,3-1-8 0,-5 1 4 16,0 5 7-16,-5 3 11 0,2 5 14 0,-6 5 6 15,-1 8-4-15,-5 4-11 16,2 4-32-16,-1 4-29 0,-2 2-19 0,1 1-4 16,0 1 20-16,-2 5 27 0,3 3 22 0,-3 3 19 0,2 1 13 15,-2 0 5-15,-2 3 0 0,-1 0 1 16,0 3-5-16,0-2-1 0,0 2 2 0,0-3-3 15,0-1 1-15,0-4-4 0,0-1-6 0,0-1 3 16,2-5 0-16,4 1 6 0,-3-2 10 0,3 2-1 16,-2-1 4-16,5-2-1 0,-1 1-2 15,-3-1 4-15,3-2 3 0,1 0 8 0,1 0 11 16,-1 0 6-16,1-5 4 0,1-2 1 0,-1-1-1 16,0-2-3-16,3-2-5 0,-2-1-5 15,4 2-12-15,-2-2-6 0,-2-1-8 0,1 2-6 0,-2 1-1 16,0 2-5-16,0 2-2 0,-2 1-12 0,-1 3-9 15,-2-1-6-15,3 2-5 0,-3 1 2 16,0 1 3-16,-2 0 5 0,3 0 4 0,-3 0 6 16,3 0 6-16,-2 0 1 0,-2 0 3 15,4 1 1-15,-3 2-3 0,4 1 3 0,-2-1 2 0,3 2 0 16,0 1 1-16,-1 1 0 0,-2 2 0 16,5-1 0-16,-2 1-3 0,2 2 1 15,1-2 3-15,-1-1 3 0,1 0-1 0,1-2 1 0,3 0-3 16,-1 0-4-16,-2-2 3 15,5-2-4-15,-5-1 4 0,3-1 0 0,-1 0 3 0,-3 0 3 16,1-1 1-16,-2-4 5 0,2-1 2 0,-1 0 2 16,-1 1-2-16,-1-2 0 0,-1 1-1 15,0 0 4-15,0-1-3 0,-3 0 1 0,4-1-4 16,0 1-6-16,-2 0-2 0,-2 0-4 0,2 1-2 16,-1 2 4-16,-1 0-2 0,-2 1 1 15,2 0-7-15,-3 2-7 0,-2 1-7 0,0 0-13 16,0 0-18-16,1 0-28 0,0 0 9 0,-1 0 15 15,3 3 23-15,1 1 35 0,-1 1-2 0,-2 1 0 16,4-2 5-16,-2 0-5 0,-1 1 1 0,3 0 1 16,-2-2-1-16,-1 0 5 0,4-1 9 0,-2-2 14 15,3 0 14-15,-1 0 9 16,2-4 0-16,8-3-7 0,-3-1-10 0,6-3-7 0,-1-3-10 16,2-3-10-16,0-1-20 0,-4-4-19 0,4 1-37 15,-1-2-44-15,-1 0-64 0,-1 0-85 0,-2-1-72 16,-3 1-26-16,-1-1 62 0,0 0 104 0,-4 3 114 15,2-1 87-15,-6 3 33 0,2 1 22 0,-4 4 34 16,-1 0 52-16,-1 4 46 0,1 2 12 16,-2 1-15-16,-1 2-38 0,1 2-46 0,0 1-26 15,-1 2-35-15,-1 0-47 0,2 0-39 16,-3 2-22-16,-1 5 5 0,-2 2 18 0,-4 1 20 16,1 2 13-16,-2 0 3 0,-1 1 4 0,1-1 2 0,0 0-2 15,-1-1 0-15,6-1 0 0,0 0 1 16,3-5 3-16,3-1-2 0,1-1-4 15,1-3-5-15,0 2 2 0,0-2 5 0,0 0 11 16,0 0 11-16,0 0 4 0,0 0 5 0,0 0 7 16,0 0 11-16,0 0 20 0,0 0 17 0,0 0 7 15,2-3-14-15,-1-2-30 16,5-1-23-16,-2-5-19 0,5 1 3 0,-4 0 7 16,1 0 2-16,0-1-3 0,-3 0-9 0,2 1-2 0,-3-2-6 15,0 0 0-15,0 2 5 0,-2 1-4 0,0 2 3 16,0-1 0-16,0 4-6 0,0-1 8 0,0 3-3 15,-2-2-2-15,1 3 0 0,0-1-8 0,-4-1 1 16,4 2 1-16,-1-1-2 0,0 1 2 16,-3 0-5-16,2 1-6 0,-4 0-3 0,2 0-6 15,-4 0-2-15,1 0 4 0,-1 0 5 16,-3 3-2-16,-3 3 3 0,-1 1-2 0,-3 2-5 16,-1 2 7-16,-2 2-1 0,0 1 3 0,1 3 10 15,1 2 1-15,2 1 8 0,-1 2 4 0,5 2-3 16,-2 1 2-16,6-1-3 0,0-1-3 15,5-2 6-15,2-2-4 0,3-2 3 0,0-1 7 16,4 1 2-16,3-4 4 0,0 1 6 0,4-1 0 16,4-2 2-16,-1-2 11 0,5 0 1 0,1-2 4 15,2-1 2-15,5-2-9 0,1-2-1 0,2-2-4 16,1 0-7-16,1-1 0 0,1-5-6 0,-1 0-4 16,-1-4-4-16,2 0-9 0,1 0-9 15,-3-2-14-15,-1-1-29 0,-2 2-27 0,-2 0-17 16,-4-1-12-16,-3 1-6 0,2-1-25 0,-5 1-74 15,-5 2-140-15,-2 1-267 0,-5 3 247 0</inkml:trace>
  <inkml:trace contextRef="#ctx0" brushRef="#br0" timeOffset="72463.8005">12918 14745 1967 0,'0'0'147'0,"0"0"-56"15,0 0 13-15,0 0-16 0,0 0-34 0,0 0-46 16,0 0-38-16,0 0-13 0,0 0-5 16,0 0 12-16,0 0 6 0,0 0-10 0,0 0-26 0,0 0-43 15,20-95-47-15,-20 101-49 0,0 2-82 16,-3 4-244-16,-2-2-254 0,2-4 692 15</inkml:trace>
  <inkml:trace contextRef="#ctx0" brushRef="#br0" timeOffset="73261.818">8801 17163 0 0,'0'0'0'0,"0"0"0"0,0 0 139 16,0 0 226-16,0 0-62 0,0 0-34 0,0 0-31 16,0 0-25-16,0 0-22 0,0 0-36 15,0 0-27-15,0 0-33 0,0 0-17 0,0 0-16 16,9-38-13-16,-9 36-6 0,0 1-14 0,0 1-6 16,0 0-10-16,0 0-8 0,0 0-3 0,0 0-4 15,0 0 0-15,0 0-2 0,0 0-8 16,0 0-5-16,0 0-16 0,0 0-12 0,0 0-18 15,-1 0-8-15,1 0-1 0,0 0-11 16,-2 0-1-16,2 0-19 0,0 0-23 0,0-2-26 16,0 2-60-16,-1 0-128 0,1 0-182 0,0 2 65 15,0-1 457-15</inkml:trace>
  <inkml:trace contextRef="#ctx0" brushRef="#br0" timeOffset="74395.0451">14026 4087 2097 0,'0'0'21'15,"0"0"-2"-15,0 0-23 0,0 0-35 0,0 0-76 0,0 0-43 0,0 0 20 16,0 0 45-16,0 0 89 0,0 0 55 0,0 0-3 15,-20 138-8-15,23-86-12 0,0 6-12 16,-1 3-3-16,1 3-4 0,0 3-1 0,-2 1 6 16,0-4 1-16,0-2 3 0,-1-4-2 15,3-7 0-15,-1-9-4 0,3-9-3 0,-2-6-3 16,1-9-2-16,-2-7 3 0,0-5 39 0,-2-3 54 0,0-3 56 16,0 0 47-16,0-9-52 0,0-5-59 15,-3-8-60-15,-2-4-52 0,2-7 10 0,2-4 4 16,-1-7 4-16,2-6 0 0,-2-4 3 0,6-1-2 15,0-5 3-15,4 0 0 0,0-2-2 0,2-1-1 16,3-4-4-16,4 1-3 0,0-1 1 16,5 4-9-16,0 2 7 0,-2 6-2 0,1 9-2 15,-1 7 10-15,-5 9-11 0,1 10-5 16,-2 6-12-16,1 6-18 0,-1 6-4 0,3 2-1 0,-1 5 7 16,2 8 8-16,-4 4 8 0,1 6 9 15,-5 7 9-15,-2 3 12 0,-5 5 1 0,-1-1-6 16,-5 2 2-16,-8 2-8 0,-4 2 3 15,-2 1-6-15,-7-2-12 0,0 1-15 0,-4-3-20 16,-2 0-26-16,1-3-16 0,-1-4-22 0,0-5-6 16,1-2 3-16,2-7-10 0,4-2-7 0,4-4-26 15,5-2-56-15,6-5-95 0,1-1-127 16,7-3 450-16,0-1 0 0,0-1 0 0</inkml:trace>
  <inkml:trace contextRef="#ctx0" brushRef="#br0" timeOffset="75912.3775">14525 4419 0 0,'0'0'0'16,"0"0"0"-16,0 0 0 0,0 0 29 0,0 0 137 15,130 25-19-15,-102-21-19 0,1-3-20 0,3-1-20 16,5 0-10-16,-1-1-6 0,4-6-6 0,0-3-6 16,0 0-4-16,0-3-6 0,-1-2-5 15,-2 2-4-15,-1-5-4 0,-3 1 2 0,-2 0 6 16,-5-3 10-16,-5 1 10 0,-6-2 7 0,-4 1 4 15,-3 1 11-15,-5-1 13 0,-1 3-1 16,-2 1-11-16,-2 0-20 0,-5 1-23 0,-5 1-9 16,-2 1-6-16,-5 3-7 0,0 4-6 0,-4 0-8 15,0 6-7-15,-1-1-7 0,0 8-8 0,-4 7-9 16,1 4 4-16,1 3 0 0,0 5 4 16,0 4 0-16,1 2-1 0,1 2 0 0,4 2 0 0,2-3 3 15,4 0 4-15,4-3-3 0,4-2 4 0,3-4-5 16,3-3-4-16,1-6 3 0,7-1 3 15,2-3 2-15,0-1 3 0,3 0 0 0,2-4-1 16,3-2 6-16,-1-4 6 0,7 0 5 0,1-2 4 16,5-6-2-16,2-4-2 0,4-2-4 15,-2-5-1-15,4-1-2 0,0-1 1 0,-2-1-1 16,-1 1-1-16,-2-2 0 0,0 1-1 0,-1 2 1 16,-1 0 1-16,-2 0-2 0,-3 6-4 15,-2 2-8-15,-7 4-18 0,-1 4-12 0,-3 4-7 16,-1 0-3-16,-2 7 9 0,0 3 10 15,1 5 9-15,-1 1 10 0,3 5 7 0,-2 3 2 0,-1 3 1 16,0 1 1-16,1 1 3 0,1-3 3 16,5-3-1-16,-4-3-1 0,5-6-2 0,-1-2-1 15,2-2 2-15,0-4 2 0,2-1 3 16,0-4 5-16,0-1 6 0,0-1 9 0,-1-6 13 0,-4-2 6 16,1-3 6-16,-6-1 1 0,0 1-6 15,-6-6 2-15,-1 1-6 0,-3-1-10 0,-1-2-4 16,-6-1-16-16,-8 1-12 0,2-3-3 0,-7-1-4 15,-2 2 7-15,0-2 8 0,-2 1 7 0,1-1 3 16,4 2 5-16,1 2 2 0,6 1 7 0,-1 2 4 16,4 3-3-16,3 2-3 0,2 0-12 15,3 2-16-15,1-1-21 0,6 0-18 16,5 1-12-16,2-2 3 0,4 0 10 0,4 1 10 16,3 0 9-16,1 1 3 0,0 2-1 0,3 0-3 0,-5 2 1 15,0 4-5-15,0 3 1 16,-4-1 0-16,-3 5 3 0,0 5 3 0,1 4 7 15,-4 4 5-15,2 4 3 0,-1 6 2 0,-2 5 2 16,-1 5-2-16,-5 6 1 0,-1 7 3 0,-3 6-4 16,-2 6 3-16,1 3 2 0,-9 8-1 0,-3 1 4 15,1 0 2-15,0-3-4 0,1-4-5 0,2-8-2 16,5-10-6-16,-1-5-2 0,4-9 6 0,-4-6-5 16,1-7-3-16,-2-6 1 0,0-5-4 15,1-4 11-15,-1-4 27 0,-1-4 23 0,1 0 12 0,-4-9-5 16,1-5-27-16,1-6-24 0,-2-7-13 15,3-7-1-15,1-5 0 0,1-6 1 16,2-5 2-16,-2 0 1 0,2-8 0 0,-1-3-5 16,1-2-1-16,4-5-2 0,0-1-1 0,2 2 3 0,4 0 3 15,0 5-1-15,1 7 7 16,3 4 2-16,-2 10-3 0,5 6-6 0,-3 9-13 0,4 6-11 16,1 8-7-16,1 4 1 0,2 6 2 0,1 2 2 15,4 9 8-15,-1 5 5 0,1 5 4 0,2 4 4 16,-2 3 3-16,-3 4 2 0,-3 2 5 15,-2 0 3-15,-7 1-2 0,-1-2 1 0,-4-2-6 16,-4-2-1-16,-3 0 1 0,0-4 4 0,-4 0 7 16,-4-6 2-16,-1-1 1 0,2-4 4 15,0-2 8-15,-1-3 10 0,-3-2 11 0,-2-1-1 16,-3 1-2-16,2-2-6 0,-2-1-1 16,5-1-2-16,1 0 7 0,2 1 11 0,5-2 0 0,2 0 0 15,1 0-13-15,0 0-10 0,0 0-1 16,0 0-6-16,0 0 0 0,1-3-7 0,2-2-61 15,3-4-14-15,0-5-10 0,2-1 0 0,1-5 54 16,6-2 14-16,-1-3 7 0,3 0 3 16,-1-3-2-16,4-3 1 0,0-4 3 0,0 0-3 15,0-4-2-15,2-3 3 0,1-2-4 0,1-2 0 0,0-2 6 16,4-5-8-16,-1 0-1 0,2-2-1 16,-3 0-3-16,-1 2 1 0,-1 3 5 0,-3 4 3 15,-2 8 11-15,-6 4 7 0,1 4 5 16,-4 6 8-16,-3 6 0 0,1 5 3 0,-6 6 7 15,-1 3-19-15,1 3-38 0,-2 1-57 0,0 0-81 16,0 2-28-16,0 5 42 0,-2 4 53 16,0 5 74-16,1 4 36 0,-6 5-14 0,2 4-4 0,-2 6 1 15,-4 4 0-15,1 2 6 0,1 6-1 16,-2 0-5-16,3 1 2 0,4 1-6 0,-2-4 2 16,4 0 2-16,2-1-3 0,0-5 0 0,0-1-1 15,0-3-2-15,4-2 4 0,1-1 3 0,1-4-3 16,3-3 2-16,2-4-8 0,0-4-3 15,4-4 8-15,3-5 4 0,2-4 12 0,3-4 8 16,2-1-1-16,4-7 1 0,3-5-1 0,4-6-2 16,3-3 1-16,1-1-4 0,0-6-4 15,-4 0-1-15,2-3-5 0,-7-3-9 0,-3-2-9 16,-7-1 0-16,-2 1 3 0,-8 1 15 0,-4 2 17 0,-3 6 11 16,-5 3 10-16,-3 6 3 15,-4 5 1-15,-2 4-6 0,-2 5-14 0,-3 2-23 0,-1 3-21 16,-2 8-14-16,-5 4-1 0,0 7 9 15,0 8 6-15,-1 3 5 0,2 6-1 0,4 3-1 16,2 0 3-16,6 4 5 0,8-3 1 0,2-1-1 16,4-1-4-16,12-5-10 0,5-2 0 0,5-4-9 15,3-2-8-15,6-3-9 0,-1-4-11 16,3-4-14-16,-1-1-22 0,2-6-26 0,2-4-60 16,0-3-137-16,1 1-301 0,-10-5-55 0,-11-1 666 0</inkml:trace>
  <inkml:trace contextRef="#ctx0" brushRef="#br0" timeOffset="77426.6518">18639 3801 1496 0,'0'0'107'0,"0"0"-14"0,0 0-28 15,0 0-71 1,0 0-159-16,0 0 16 0,0 0 24 0,0 0 52 0,0 0 108 0,0 0-22 16,0 0 0-16,0 0-4 0,27 131 1 15,-27-99-2-15,-2 2 0 0,-4-3 8 0,-2-3 2 0,4-3-1 16,-5 0-2-16,1-6-10 0,5-3-1 16,-2-3-2-16,4-4-1 0,0-3 5 0,1-3 1 15,0-2 10-15,0 0 15 0,0-1 14 0,0 0 16 16,0 0 16-16,0 0 15 0,1 0 16 15,3 0 12-15,-1-4 6 0,3-1-35 0,6-7-31 16,2-5-31-16,6-2-31 0,1-3 9 0,1-2 0 16,-1-2 1-16,1 0 1 0,-1-1-7 0,-3-2-2 15,4 5-3-15,-4 1-1 0,0 2 4 16,-3 9-5-16,-3 0-5 0,-1 4-12 0,-3 6-18 16,-3-1-17-16,1 3-9 0,-1 0-3 0,1 5 6 15,-3 5 12-15,4 3 11 0,-2 0 11 0,4 5 10 16,-2 2 6-16,1-1 6 0,-2 3 5 15,5-1 1-15,-2-1 3 0,2 0 0 0,3-1 2 16,0-4 0-16,-1 0-1 0,3-2 0 0,-2-4 1 16,3-2 3-16,1-1 1 0,-2-1 3 15,5 0 2-15,3-2 0 0,-2-3 3 0,1 0-5 16,6 0 1-16,-1 0-2 0,1 0-1 0,-1-6 1 16,0-1 2-16,2-1 0 0,-2 0 4 0,-3-4-2 15,4 0-1-15,-1-1-1 0,0-1-2 0,-2-1 1 16,2-1 2-16,-5 1-2 0,2-2-1 0,-4-2-1 15,0 2-1-15,1-2-1 0,-3 1 0 16,4 1-6-16,1 0-2 0,1 1-1 0,-3 0-4 16,6 0 3-16,0 1 1 0,-3-2-1 0,3 3 2 15,-5 1-1-15,-3 1-1 0,0 3 1 0,-6 3 0 16,-5 3 2-16,-2 1-3 0,-6 0-2 16,-1 1-7-16,0 1-11 0,0 0-19 0,0 0-28 15,-1 1-16-15,0 5 12 0,-1 5 22 0,-2 1 32 16,2 6 21-16,2 6 0 0,-2 2 0 15,1 4 1-15,1 3 3 0,0 4-2 0,1 4-1 16,1-1-1-16,7 0 0 0,1-1 0 0,2 0 2 16,1-1-1-16,1-1 1 0,-1 2 0 15,2-1-3-15,-2-1 3 0,-2 0 0 0,0-3-2 0,0 0 1 16,-1 0-4-16,-1 0-2 0,-1-2 2 0,-4-1 1 16,-3 1 2-16,1 0 3 0,-2-2 1 15,0 0 0-15,-5 0 2 0,-4-1 2 0,-1-1 3 16,-2-4 2-16,-5-3-2 0,4-3-1 15,0-3 3-15,-1-4 3 0,8-6 36 16,-1-3 51-16,4-2 20 0,0-4-8 0,0-9-40 0,3-3-61 16,0-7-35-16,6-7-9 0,6-6-4 0,2-7 4 15,5-6 12-15,2-2 6 0,4-6 7 0,-1 1 4 16,3-3-8-16,-2-1 6 0,5 4-2 0,-1 2-1 16,-3 4 4-16,0 8-1 0,-4 2 1 15,2 8 4-15,-9 6 1 0,3 3-1 0,-6 7-5 16,-1 5-11-16,0 4-15 15,-2 5-17-15,2 2-11 0,-1 0-2 0,0 3 4 0,3 6 11 16,-3 1 11-16,0 3 9 0,-1 0 7 0,0 3 6 16,-1 1 1-16,0-2 1 0,-4 2 0 0,-3-3 0 15,3 1 1-15,-1-2 2 0,-1-5 2 16,3 0-3-16,-1-3 2 0,0-1 2 0,3-2 5 16,-1-2 10-16,1 0 5 0,3 0 4 0,3 0-2 15,-1-1-3-15,2-5-2 0,1 0 1 0,1-2 4 16,3-2 5-16,1-2 0 0,4-2-5 15,-1-3-3-15,1-2-10 0,2-2-4 0,-1-4-3 0,1-1-2 16,-2-4 3-16,-2-1 1 0,4 2-3 16,-4-2-1-16,1 6-1 0,-3 2 1 0,-1 5 0 15,-2 2-3-15,-2 8-12 0,-3 1-16 16,0 3-25-16,-3 4-8 0,1 0 6 0,0 5 12 0,0 4 25 16,-2 2 8-16,3 3 4 0,-3 2 3 15,2 3 1-15,0-1 2 0,2 2 2 0,0-2 2 16,3 1 0-16,-2-3 4 0,6-2 1 0,-2-2 3 15,1-3 2-15,2-2 4 0,-2-2-7 16,2-1 2-16,-2-1-3 0,1-1 1 0,-1-2 5 16,3 0-1-16,0 0 0 0,1 0-1 0,-1 0-1 15,3-3 7-15,0-3 4 0,1 0 2 16,-1-1 4-16,2-2-2 0,-2-2 0 0,2-1 0 0,-2-4 4 16,0 1-1-16,-1-2 2 15,1 1-2-15,-2-4-2 0,-2 1 4 0,1 0 3 0,-2-3-6 16,-3 0-2-16,0-1-11 0,0-2-9 0,0-2 3 15,0 2-7-15,1-1 3 0,-2-1 1 0,2 3 0 16,-5 0 5-16,0 1 5 0,-3 3 2 16,-3 1 6-16,-2 3-4 0,1-1-4 0,-3 4-3 15,1 1-7-15,-3 1-4 0,0-1 0 0,0 2-3 16,0-1 0-16,0 3 3 0,-4 1-3 16,-1 1-3-16,2 1-6 0,-1 1-8 0,0 2-2 0,1 1-9 15,1 1-23-15,-1 0-41 0,-3 1-2 16,-3 7 6-16,-3 5 28 0,-6 3 45 15,0 7 8-15,-3 6 9 0,1 3 3 0,0 6 1 0,0 3 1 16,1 6 0-16,2 2 3 0,2 1 0 16,5 1 1-16,4-1 5 0,6-1-2 0,1-1 3 15,4-5-2-15,6-1-3 0,2-6-3 0,0-2-8 16,-1-4-11-16,1-5-24 0,-1-2-38 16,-1-6-49-16,-5-3-49 0,0-7-68 0,-2-5-98 15,0-2-241-15,-3 0 96 0</inkml:trace>
  <inkml:trace contextRef="#ctx0" brushRef="#br0" timeOffset="77599.3235">21859 3741 0 0,'0'0'66'0,"0"0"338"0,0 0 15 16,0 0-138-16,0 0-125 0,0 0-81 0,124-123-55 16,-92 116-22-16,3 1-11 0,3 2 0 0,1 3 2 15,0 2 3-15,1-1 2 0,-3 5-15 16,-3 2-31-16,-3 3-43 0,-5 1-54 15,-5 3-60-15,-5 0-81 0,-7 4-137 0,-6-2 302 0,-3-1 125 16,0-7 0-16</inkml:trace>
  <inkml:trace contextRef="#ctx0" brushRef="#br0" timeOffset="77948.9661">17155 5054 1680 0,'0'0'40'0,"-163"-11"-5"0,82 9 1 0,19 1 0 16,22 1-7-16,18 0-25 0,14 1-89 0,8 3-6 15,9 0 6-15,12 3 28 0,14-1 95 16,14 0 19-16,17-3 6 0,10-3 1 0,18-1-9 15,11-8-5-15,7-4-1 0,11-1 2 0,11-2 5 16,7-3 2-16,11-3 4 16,2 0 2-16,7 1-6 0,2 1-1 15,-3 0-7-15,-3 1-4 0,-1 0-8 0,-8 3-7 16,0-3-7-16,-7 1-9 0,-4 1-2 0,-5-1-2 0,-5 2-1 0,-10 0-3 16,-4 1-1-16,-11 1-1 0,-7 4-5 0,-13 4 1 15,-12 0-4-15,-11 5-11 0,-11 1-34 16,-7 1-68-16,-12 5-104 0,-11 6-147 0,-8-4-257 15,-7-1-346-15</inkml:trace>
  <inkml:trace contextRef="#ctx0" brushRef="#br0" timeOffset="82793.0523">14758 6399 0 0,'0'0'0'0,"0"0"0"16,0 0 0-16,0 0 129 0,0 0 108 0,0 0-40 16,0 0-42-16,0 0-18 0,0 0-7 15,0 0-6-15,0 0-6 0,0 0-28 0,-14-56-17 16,14 54-11-16,-1 1 4 0,1-1 5 0,0 0-2 15,0 1-8-15,0 1-13 0,0 0-15 0,0 0-10 16,-1 0-5-16,1 0 4 0,0 0 4 16,0 0 4-16,0 0 4 0,-1 0-2 0,1 0-1 15,0 0-5-15,0 0-2 0,0 0-4 0,0 0-4 16,0 0 0-16,0 0-4 0,0 0 0 16,0 0 1-16,0 0 0 0,0 0 0 0,0 0-2 0,0 0-2 15,0 0 0-15,0 0-5 0,0 0 0 16,0 0-3-16,0 0-2 0,0 0 0 0,0 0-4 15,0 0-2-15,0 0-3 0,0 0 0 0,0 0 0 16,0 0 1-16,0 0 4 0,0 0-1 0,0 0 0 16,0 0 0-16,0 0-4 0,0 0 3 0,0 0-4 15,0 0-1-15,0 0 1 0,0 0-2 16,0 1 2-16,0-1 0 0,0 0 1 0,0 0 1 16,0 0-1-16,0 0 2 0,0 0-1 0,0 0 1 15,0 0 2-15,0 2 0 0,0-2 0 16,0 0 0-16,0 1-2 0,0-1 1 0,0 0-2 15,0 0 1-15,0 0-6 0,0 0-6 0,0 0-9 16,0 1-13-16,0 0-11 0,-2 1 12 0,2 4 17 16,-1 3 22-16,0 3 23 0,-1 2-4 15,-1 4-3-15,1 2-6 0,-2 6-2 0,0 1 3 16,-2 5 2-16,2 3 1 0,-4 6 1 16,1 3-1-16,-2 6 0 0,2 4 1 0,-2 6 2 15,0 3-1-15,1 4-2 0,-1 4 2 0,4 4-1 16,-3 5 0-16,1-2 2 0,2 0-2 0,-1-3-1 15,2-5 0-15,-3-4 2 0,4-2-2 16,-3-3 0-16,3-1 0 0,0-2-3 0,-2-6 2 16,-3-4 0-16,3-6 1 0,-1-6 2 15,1-4 1-15,0-4-4 0,0-4 0 0,-2-3 1 16,3-4-10-16,-1-2-2 0,1-5-22 0,0-2-44 0,0-2-47 16,0-3-67-16,-3-3-108 15,3 0-218-15,-2-2-230 0,4 0 486 0</inkml:trace>
  <inkml:trace contextRef="#ctx0" brushRef="#br0" timeOffset="84677.7094">14909 6506 0 0,'0'0'0'0,"0"0"0"0,0 0 0 0,0 0 0 16,0 0 0-16,0 0 0 0,0 0 0 16,0 0 149-16,0 0-19 0,0 0-13 0,21-121 12 15,-9 97 21-15,4-1 11 0,-2 1-11 0,5 0-29 16,-3 0-30-16,4 3-26 0,2 0-24 0,1 3-16 16,1 0-16-16,2 4-15 0,2 1-3 15,1 3-4-15,-2 0-4 0,2 6-1 0,-3 3-5 16,-1 2-1-16,0 5 11 0,-3 5 9 0,-3 5 8 15,-5 2 8-15,-2 3-5 0,-3 3 6 16,-7 1 4-16,-2 2 4 0,0 1 10 16,-11 4 6-16,-4 4 5 0,-6 3-1 0,-7 5-4 0,-9 1-2 15,-1 4-5-15,-8 3 1 0,-4 3-5 16,-1-1-8-16,-1 0-9 0,2-2-29 16,0-7-32-16,7-3-44 0,3-8-68 0,2-4-91 15,6-2-173-15,10-9-162 0,6-7 573 0</inkml:trace>
  <inkml:trace contextRef="#ctx0" brushRef="#br0" timeOffset="86079.7245">15229 6839 2038 0,'0'0'-26'0,"0"0"-59"0,0 0-5 15,0 0 17-15,0 0 32 0,0 0 20 0,0 0 4 16,140-23 3-16,-111 42 5 16,1 3 3-16,0 5 4 0,0 3 2 0,0 1-1 0,-2 3 1 15,-2-1-1-15,2 0 0 0,-8 2-2 16,0-1 1-16,-7 0 0 0,-3-1 0 0,-2-2 3 16,-6-2 2-16,-1-4 0 0,-1-2 3 0,0-3 4 15,-3-3-2-15,-1-3 2 0,-1-2-1 0,3-6-3 16,0-2 4-16,0-3 4 0,2-1 19 15,0 0 30-15,0 0 33 0,0 0 19 0,2-5-32 16,3-2-34-16,3-9-44 0,3-4-35 0,5-7 8 16,2-5-2-16,5-4 0 0,2 0 0 15,1-6 3-15,0 1-1 0,2 0 4 16,-4 6 6-16,-1-1 2 0,0 4 4 0,-2 0-2 16,-2 6-3-16,-4 0 2 15,1 6-2-15,-3 3 3 0,0 4 4 0,-5 3-2 0,2 4-9 16,-3 3-21-16,-3 3-12 0,2 0-1 0,-3 4 12 0,4 6 19 15,-3 3 9-15,0 5 6 0,0 3 7 0,-3 6 7 0,-1 3 7 16,1 3 0-16,-2 2-2 0,-1-1-4 16,1-2-4-16,1 0-2 0,0-7-2 15,7 0-2-15,0-3 2 0,4-2-4 0,2-5 0 0,2-2 0 16,0-2-3-16,1-3 2 0,2-2 5 16,-1-4 6-16,0-2 7 0,2 0 7 0,0-5 8 15,1-4 2-15,-1-3 5 0,-2-2 2 0,-1 0 4 16,-2-5 3-16,-2 0 3 0,-4-2 1 15,-4 0-5-15,-3-4-17 0,-1 1-16 0,-5-1-19 16,-9-1-12-16,0 1-7 0,-4 0-8 16,-3 2-1-16,-5 1-4 0,1 1-6 0,-4 3-2 0,1 5 4 15,4 0 6-15,0 3 9 0,1 2 9 0,5 0-5 16,5 1-13-16,4 0-26 0,5 2-58 0,4-3-97 16,2-1-74-16,9-3-53 0,9-3-13 0,5-2 36 15,5-5 169-15,5-1 151 0,4-4 0 16,0 0 0-16,1 0 0 0,3-2 0 0,-3 0 0 15,-3 1 0-15,-1 2 0 0,-4 1 0 16,-2 2 0-16,-1 5 0 0,-7 3 92 0,-1 6 357 16,-2 4-134-16,-4 4-123 0,-2 1-92 0,0 7-34 15,-3 7 0-15,0 7-8 0,1 5 1 16,-2 9-4-16,-1 6-5 0,-5 8 9 0,1 6 6 16,-4 8 8-16,0 9 8 0,-6 4-9 0,-4 8-5 15,-4 2-13-15,-1 5-15 0,-1 1-3 0,1 3-12 16,1-1-3-16,0-1-3 0,4-5-6 0,3-11 3 15,2-7-2-15,6-12-4 0,-1-9-5 0,7-10-2 16,-3-6 0-16,4-5-1 0,-3-9 4 16,0-1-2-16,3-8-1 0,-5-3 2 0,2-3-5 15,-1-3 25-15,-2-1 22 0,2-2 22 16,2-9 10-16,5-7-21 0,4-10-21 0,1-10-24 16,3-3-10-16,1-7 6 0,-3-3 0 0,-5-5 0 15,-3 0 4-15,-5 0-6 0,3-1 1 0,-7 4 3 0,0 5 7 16,-1 4 3-16,-8 6 2 15,-1 3-1-15,0 3-7 0,-5 6 3 0,-1 1-5 0,-4 0 1 16,2 3-3-16,0 5-2 0,2 1 0 16,-1 5-1-16,5 2 2 0,2 2-2 0,4 2 1 15,3 4-5-15,2 0-16 0,1-1-22 0,0 1-23 16,4-2-16-16,2 0 11 0,4-2 18 0,8-1 23 16,5-5 18-16,5-1 3 0,4-1-1 15,1-2 2-15,3 2-1 0,-3-1 3 0,2-2-3 16,0 1-1-16,-2 1 1 0,1-1-2 0,-3 1 3 15,-2 1-1-15,-3 3-1 0,-3 1 0 0,-3 1-3 16,-2 2 0-16,-5 1-2 0,-3 2-4 16,-3 3-11-16,-4 0-14 0,0 3-9 0,-1 3-3 15,-1 4 11-15,-1 1 17 0,0 2 11 0,1 7 10 16,-3 3 1-16,-5 5 0 0,0 3 3 0,3 4-2 16,-3 0 1-16,4 0-1 0,3-3-1 15,0-3-3-15,10-4 0 0,-1-5 0 0,2-6-3 16,1-3 3-16,0-4 4 0,5-3 4 0,-2-3 10 15,3-1 6-15,3-5 5 0,2-7 0 16,4-6-2-16,4-5-4 0,5-7-6 0,2-3-4 0,-1-4-1 16,3-5-4-16,1 0 6 15,-1-6 0-15,1-7-2 0,-1-1-2 0,2-7-15 0,-1-4-20 16,-1-4-15-16,1-1-10 0,-2 1 7 16,-6-2 17-16,-3 3 15 0,-5 2 18 0,-7 5 8 15,-5 6 11-15,-9 5 14 0,1 9 20 0,-5 11 15 16,-3 10 6-16,2 9-12 0,-1 7-46 0,-1 6-85 15,-2 3-51-15,0 12-4 0,-4 8 25 16,-2 12 65-16,-8 13 37 0,0 7 3 0,-4 8 1 16,-5 8-2-16,0 9-2 0,4 2-2 0,-3 7-2 15,5-1 3-15,3-1 0 0,6-6-3 16,3-5 5-16,3-9-5 0,5-7-1 0,2-6 1 16,0-7-7-16,0-5 4 0,1-3-2 0,5-8 0 15,-3-5 0-15,4-4-11 0,-3-6-15 0,3-5-26 16,-4-5-32-16,1-3-15 0,0-3-32 0,-1-3-112 15,4-3-302-15,-5 1-375 0</inkml:trace>
  <inkml:trace contextRef="#ctx0" brushRef="#br0" timeOffset="86329.3081">17421 6641 814 0,'0'0'255'0,"0"0"-78"0,0 0 25 16,0 0 22-16,0 0-20 0,0 0-45 0,-124-98-43 16,117 94-26-16,5 1-20 0,2 1-29 0,0 1-41 15,0 1-45-15,2-1-44 16,4-2-22-16,2 0 40 0,4-2 32 0,5-1 33 0,7-2 29 16,3 0-24-16,5-2-1 0,1 4 2 0,3-2 0 15,4 1-5-15,6 1-22 0,2 0-51 0,6 0-77 16,5 2-117-1,1 0-150-15,3 0-229 0,-15 2 250 0,-14 0 401 0</inkml:trace>
  <inkml:trace contextRef="#ctx0" brushRef="#br0" timeOffset="86679.817">18914 6415 0 0,'0'0'0'0,"0"0"0"0,0 0 108 0,0 0 320 0,0 0-30 15,0 0-61-15,0 0-65 0,0 0-79 16,0 0-118-16,0 0-66 0,0 0-68 0,0 0-45 16,0 0 34-16,0 0 16 0,-113-18 29 15,73 20 22-15,-1 2 17 0,-5 5 7 0,-4 4 15 16,0 0 10-16,-1 5 8 0,1 0 5 0,2 2-9 16,5 2-9-16,2 2-13 0,3 1-7 0,5 1-3 15,5 3-5-15,7-3-4 16,2 0-5-16,7 2-5 0,1-1-2 0,4-2-1 0,6 0-3 15,1 0 3-15,6 0-1 0,5 0 1 0,2-1 3 16,7-1-1-16,1-1 2 0,6-2 5 0,-1 0 1 16,4-2-1-16,-1 0-1 0,-1-2-1 15,-5 0 0-15,-3-1 0 0,-2-1-1 0,-7-1-2 16,-3 0 0-16,-4-1-2 0,-4-2 2 0,0-1 8 16,0 2 7-16,-11-1 11 0,-2 2 0 15,-9-1-12-15,-7 2-31 0,-7-1-49 0,-3-3-71 16,0-1-121-16,6-3-285 0,12-3-325 0</inkml:trace>
  <inkml:trace contextRef="#ctx0" brushRef="#br0" timeOffset="86896.7504">17099 6164 2835 0,'0'0'18'0,"0"0"-9"16,0 0-32-16,0 0-61 0,0 0-59 0,0 0-1 16,0 0 20-16,0 0 52 0,0 0 16 0,0 0-72 15,0 0-130-15,126 41-290 0,-96-20-322 16,-11-8 458-16</inkml:trace>
  <inkml:trace contextRef="#ctx0" brushRef="#br0" timeOffset="99024.7311">14946 9347 0 0,'0'0'0'0,"0"0"0"0,0 0 0 16,0 0 0-16,0 0 0 0,0 0 0 15,0 0 0-15,0 0 102 0,0 0 179 0,0 0-14 16,0 0-25-16,0 0-43 0,-92-91-62 0,92 91-55 15,0 0-66-15,0 0-48 0,0 0-37 16,0 0-18-16,0 0-25 0,0 4 47 0,0 2 39 0,0 3 33 16,0 5 48-16,0 3-11 0,-1 3-2 15,0 6-2-15,-3 4-3 0,1 2 0 16,-2 5-1-16,1 2-5 0,-1 4-4 0,2 3-4 16,-2 3-5-16,4 4 2 0,-3 3 1 15,4 2 0-15,-1 2-1 0,1-3-1 0,1 4-3 0,-1-4-3 0,1-1 0 16,-1-2 1-16,3-4-1 15,-1-3 2-15,3-4 1 0,-1-6-2 0,1-3 2 0,-1-4-5 16,-1-4 0-16,0-4-4 0,-1-4-11 16,0-4-23-16,-1-6-48 0,0-4-25 0,0-2 0 15,-1-2-23-15,0-8-94 0,0-10-289 0,0 3 66 16,0 4 440-16</inkml:trace>
  <inkml:trace contextRef="#ctx0" brushRef="#br0" timeOffset="99304.3219">14737 9533 0 0,'0'0'0'0,"0"0"0"0,0 0 0 0,0 0 0 16,-40-125 0-16,35 112 348 0,0 5-64 0,2 1-60 15,1 2-21-15,1 2-34 0,1 3-49 16,0 0-46-16,0 0-50 0,0 0-40 16,0 0-13-16,0 0-5 0,0 0 12 0,0 0 8 0,1 0 24 15,3 0 20-15,1 2 11 0,2 2 11 16,4 1-11-16,3 1-13 0,1 3-8 0,3 3 4 15,3 0 0-15,1 5 4 0,7 1 5 16,2 1-4-16,4 3-4 0,3 4-8 0,1-1-4 16,4 4-3-16,0 1-1 0,3-1 4 0,-1 2 2 15,0-2 0-15,-2-1 3 0,0 1-2 16,-1-1 0-16,-5 1-5 0,1-2-7 0,-5-2-3 0,1-2-13 16,-6-3-21-16,1-2-37 0,-3-3-74 15,-2-2-119-15,-4-4-184 0,-1-2-203 0,-9-2 395 0</inkml:trace>
  <inkml:trace contextRef="#ctx0" brushRef="#br0" timeOffset="99769.7249">15883 9206 1832 0,'0'0'41'16,"0"0"-21"-16,0 0-19 0,0 0-39 15,0 0-21-15,0 0-22 0,0 0 7 0,0 0 34 16,0 0 17-16,-130 83 16 0,109-44 2 0,-1 5 2 16,-3 3 1-16,2 5-1 0,-3 3 1 15,0 2 2-15,1 0 1 0,1-1 2 0,4-4 0 16,2-5-3-16,4-4 0 0,-1-6 2 16,1-6 0-16,1-5 4 0,1-4 3 15,-1-2 0-15,-2-4 6 0,2-1 4 0,0-4 2 0,3-3 10 0,1-2 10 16,2-4 22-16,1-1 38 0,3-1 25 15,3 0 7-15,-2-7-21 16,2-2-53-16,-1-4-55 0,6-7-35 0,8-8-19 0,4-6 5 16,7-9 14-16,3-6 13 0,5-5 11 0,2-4 3 0,2 0 0 15,4-1 1-15,0 0-3 0,2 3-7 0,1 4-3 16,-2 5-8-16,-2 4-9 0,0 7 0 16,0 7-2-16,-3 10 4 0,-1 2 8 0,-4 9 1 15,0 6-3-15,-2 2-1 0,-2 13 2 0,-1 7 2 16,-1 6 13-16,-1 8 5 0,-4 7 6 15,-4 5 7-15,-1 4-11 0,-5 5 7 16,0 3 0-16,-6 3-2 16,2 3 12-16,-4-1-4 0,-1-2 1 0,3-2-3 0,0-6-6 15,1-6-6-15,0-3-23 0,2-5-33 0,-1-3-33 0,1-4-55 16,-4-4-69-16,4-2-105 0,-1-7-202 0,-1-4 60 16,-4-7 463-16</inkml:trace>
  <inkml:trace contextRef="#ctx0" brushRef="#br0" timeOffset="100853.5588">16504 9832 870 0,'0'0'99'16,"0"0"-28"-16,0 0-28 0,0 0-100 16,0 0-125-16,0 0-2 0,0 0 25 15,0 0 104-15,0 0 113 0,0 0 0 0,0 0 1 0,0 0-9 16,115 4-6-16,-85-4 2 0,-1 0-4 0,1-4 3 15,-1-2-1-15,-5-1 6 16,2-1 6-16,-4-2 6 0,-2-1 13 0,-4 0 7 16,-2-3 9-16,-3-1 7 0,-5 0 0 0,-2-1 2 0,-2 0-7 15,-2 0-6-15,0-2-11 0,-6 3-13 16,-4-2-10-16,-2 2-15 0,-1 3-10 0,0-1-17 16,-5 3-12-16,-1 2-4 0,2 3-11 0,-3 3-11 15,-2 1-8-15,-1 4-1 0,0 9 2 0,-5 3 8 16,1 6 8-16,-2 5 2 0,2 4 1 15,-1 2 6-15,4 3-1 0,-2 2-1 0,7 0 1 16,3 0-5-16,0-3 1 0,9-3-4 0,1-3 0 16,1-4 1-16,5-3 2 0,1-2 3 0,0 0 4 15,4-2 6-15,3-1 4 0,2-2 4 0,3 0 7 16,1-2 2-16,1-2 3 0,3 0 3 0,0-3-2 16,0-1 2-16,4-2-4 0,1-2-3 15,0-2-1-15,-1 0-5 0,4 0-3 0,-1-2 1 16,2-1-4-16,-1-1 2 0,0-2-3 0,-1 1 1 15,3-1-6-15,1-1-3 0,2-1-6 0,0-2-8 16,1 0-2-16,-1-2-5 16,0-1-2-16,0-3 2 0,1-1-2 0,-1-2 7 15,-1-1 5-15,1-2 6 0,-3 2 11 0,-1-5 0 16,0 0 4-16,-4 0 1 0,0-1-4 0,-4 2 0 16,2 1-3-16,-3 5-1 0,2 0 4 15,-4 3 2-15,-1 5 5 0,2 3 0 0,-3 1 1 0,3 2-3 16,-3 3-3-16,3 1 0 0,-3 1-6 15,2 6-3-15,-3 3 2 0,-1 4-1 0,4 4 10 16,-4 1 5-16,-1 3 1 0,-1 1 0 0,-1 2-5 16,-1 1 1-16,-4-2 1 0,0 1-1 0,-1-1 2 15,-3-1 0-15,0-4-2 0,1-4 0 0,-1-2 1 16,0-5-3-16,0-3 6 0,0-3 20 16,0-2 26-16,0 2 31 0,0-2 24 0,0 0 18 15,0 0 9-15,0 0-13 0,1-5-44 0,-1-4-45 16,2-3-46-16,4-5-19 0,-3-3 10 0,7-4 11 15,-1-2 5-15,1-2 3 16,1-3-2-16,-1 0 0 0,0 2 0 0,1 5-1 0,-2 3-7 16,1 5-13-16,0 4-11 0,-1 4-12 0,1 3-4 15,2 3 1-15,-1 2 5 0,6 0 3 16,-4 7 9-16,6 4 4 0,-3 3 7 0,4 2 7 16,-4 3 5-16,4 4 3 0,-3 3 3 15,-3 0 0-15,0 0-1 0,1 1 1 0,-4-2 4 16,2-4 1-16,2 0 1 0,-1-2-1 0,-3-3-8 15,4 0-4-15,-1-4-12 0,-3-1-20 0,4-3-25 16,-2-3-43-16,0-2-35 0,2-3-35 16,-2 0-33-16,1-4-15 0,3-5-25 0,1-3-20 15,1-4-13-15,-2-2 88 0,3-3 198 0,0-5 0 0,0-5 0 16,3-6 0-16,-1-6 0 0,1-4 0 0,1-6 0 16,4-4 0-16,1-6 0 0,0-6 0 15,1 0 0-15,2-2 0 0,-2-1 0 0,0 6 0 16,-4 3 0-16,-1 8 34 0,-7 9 572 15,-3 9-104-15,-4 6-124 0,-3 12-124 0,-6 6-87 16,5 6-80-16,-4 6-94 0,-1 1-37 0,5 6-22 16,1 6 9-16,2 6 29 0,-1 6 8 0,-3 8 7 15,3 4 5-15,-2 7 5 16,-4 3-3-16,-2 4 3 0,-1 5 1 0,-2 5 0 0,-7 3 7 16,-1 2 3-16,2-3 1 0,3 1 2 0,-2-5-2 15,5-4-3-15,2-6 1 0,0-4-1 0,1-4 0 16,-1-8 2-16,5-5-2 15,0-2-3-15,-3-5-4 0,2-3-10 0,-3-4-28 0,0-2-48 16,-1-6-66-16,0-2-62 0,-7-3-56 0,-3-3-152 0,-2-6-153 16,1 1 499-16,2 2 77 0</inkml:trace>
  <inkml:trace contextRef="#ctx0" brushRef="#br0" timeOffset="101491.0445">18309 9680 0 0,'0'0'0'0,"0"0"318"15,0 0 45-15,-128-80-50 0,106 65-49 0,3 2-56 0,7 4-39 16,3 2-29-16,6 2-40 0,3 2-69 15,0 2-86-15,5-2-27 0,7-1-11 0,8-1 31 16,7-2 53-16,4 0 7 0,9-1 2 16,1-1-3-16,2 1 4 0,7-1-1 0,2 1-2 15,6-3 1-15,0 1 3 0,-1-3 1 16,3 1 6-16,1-3 5 0,-1-2-4 16,0 1 6-16,-6 0-4 0,1-1-2 15,-10 2 1-15,1 3-8 0,-10 1-2 0,-2 2-4 0,-8 3-7 0,-7 2-9 16,-1 3-16-16,-8 1-15 0,-5 4 0 0,1 3 7 15,-5 3 21-15,-1 0 16 0,0 5 14 16,-7 3 8-16,1 3 3 0,-3 4 5 0,-2 3-9 16,0 3-4-16,-3 2-4 0,2 0-3 0,3 3 5 15,3 0 1-15,1-4-2 0,3-3 0 0,1-8-3 16,1-4 0-16,0-6 2 0,3-4-1 0,-3-3 20 16,1-4 24-16,0 0 38 0,-1 0 42 15,0 0 29-15,3 0 16 0,-2-5-46 16,0-4-43-16,2-5-51 0,3-6-48 0,1-4 10 0,1-5 2 15,2-3 3-15,6-2-2 0,-3-1-4 0,5 0-7 16,-2 0-1-16,4 2-3 0,1 4-4 16,3 5 3-16,-2 3-1 0,1 6 2 0,4 4 2 15,-3 2-1-15,5 5 1 0,1 3 5 16,0 2-3-16,1 5 0 0,0 4-4 0,1 5 1 0,-1 3 0 16,-1 4 3-16,-1 2 3 0,-2 3-3 15,-6 0 3-15,-3 2 4 0,-4-1-5 0,-5 0 4 16,0-3-1-16,-5 1-4 0,2-5 5 0,-3-3 2 15,-2-7 0-15,1-5 7 0,0-2 19 16,-2-3 32-16,0-1 32 0,0 0 23 0,0 0 10 16,0-3-37-16,0-4-28 0,0-2-28 0,-2-5-28 15,2-2 2-15,0-3-5 0,0-3-1 0,2 0-1 16,4-3 2-16,0-2 2 0,1-2-4 0,3-3 0 16,3-1-7-16,1-1-3 0,2-2 3 0,0 2 0 15,4 2 4-15,0 3-3 0,0 6-4 16,1 2-3-16,-1 3-7 0,1 6-6 0,0 2-12 15,3 2-17-15,1 5-26 0,1 3-53 16,-1 0-67-16,0 5-96 0,0 3-125 0,-2 1-195 16,-4 0-17-16,-8-3 640 0</inkml:trace>
  <inkml:trace contextRef="#ctx0" brushRef="#br0" timeOffset="102265.2108">20988 9096 0 0,'0'0'0'0,"0"0"0"16,0 0 0-16,0 0 0 0,0 0 0 0,0 0 0 16,0 0 0-16,0 0 0 0,0 0 55 15,0 0 79-15,0 0 12 0,0 0 17 0,0 0 16 16,0 0-5-16,-8-47-7 0,4 42-11 16,1 0-13-16,-2 1-11 0,-1-2-17 0,-3-1-22 15,0 2-21-15,-2-1-15 0,-1 2-11 0,-2 0-7 16,0 1-4-16,-3 2-9 0,0-1-5 0,-2 1-5 15,-2 1-2-15,0-1 4 0,2 1-1 16,-2 0-1-16,2 1-2 0,-1 2-6 0,0 1 2 16,1 1-3-16,-1 0-1 0,0 1-2 0,3 1-6 15,0 0-3-15,1 2-5 0,1 2-1 16,-1 0 4-16,2 3-1 0,-1 2 4 0,3 0-3 0,0 1-4 16,1 0 1-16,0-1 0 0,3 1 4 15,0 0-5-15,4-1-3 0,-3-1-4 0,7 0-10 16,0 0 6-16,6-3 4 0,0 0 8 0,6 2 15 15,4-1-6-15,3 1 1 0,6-2 3 0,6 1-2 16,4 0 7-16,3 0 0 16,3-2-1-16,0 0-3 0,0 3 2 0,2-2-4 0,-4 0-1 0,-3-1 1 15,-3-1-4-15,-7 1-1 0,-3-2-1 16,-5 2-7-16,-6-1 3 0,-4-2-4 16,-2 2-3-16,-5-1 1 0,-1 0 0 0,0 0 10 0,-7 0 11 15,-3 1 12-15,-1 1 7 0,-8 3-1 16,-3-1 1-16,-3 2-5 0,-5-3-2 15,-1 3 0-15,-1-2-4 0,1-1 6 0,1-3 0 0,4-4 1 16,-1 0 1-16,4-1-7 0,0-3 1 0,2-1-2 16,4 0-3-16,1-5-11 0,3-1-27 15,4-1-38-15,-1 1-45 0,6-2-62 0,-2-2-107 16,6 0-179-16,0 2-245 0,0 1 354 0</inkml:trace>
  <inkml:trace contextRef="#ctx0" brushRef="#br0" timeOffset="102682.5299">21301 8880 0 0,'0'0'0'0,"0"0"0"0,0 0 46 15,0 0 224-15,0 0-37 0,0 0-38 16,0 0-26-16,0 0-32 0,0 0-40 0,0 0-53 16,0 0-72-16,0 0-55 0,0 0-31 0,0 0 33 15,34-87 57-15,-32 91 56 0,-4 5 48 16,1-1 2-16,-2 5-13 0,1 2-10 0,-2 0-10 16,1 4-6-16,-2 6-4 0,-2 2-6 0,3 6-4 15,-3 3-3-15,-2 7-5 16,4 7-2-16,-3 5-2 0,0 6-3 15,-1 3-4-15,1 4 3 0,-1 1-5 0,5-2 1 0,2-1-2 0,3-7-2 16,1-7 9-16,6-7-2 0,2-5 9 0,0-2-1 16,0-5-8-16,-3-3-1 0,1-3-3 15,0-2 4-15,-2-4 2 0,-2-1 5 0,2-3 4 0,-1-1-6 16,-3-1-1-16,1-4-8 0,-3-3-21 16,1-1-36-16,-1-4-65 0,0 0-135 15,0-3-218-15,0 0-223 0,-1 0 540 16</inkml:trace>
  <inkml:trace contextRef="#ctx0" brushRef="#br0" timeOffset="104017.2046">21461 9886 0 0,'0'0'0'16,"0"0"0"-16,0 0 0 0,0 0 0 0,0 0 0 15,0 0 0-15,0 0 0 0,0 0 0 0,0 0 8 16,0 0 129-16,0 0-19 0,0 0-13 0,0 0-4 15,0 0-17-15,-42-73-7 0,35 65-7 16,4-3-6-16,-1 0 6 0,0 1 5 0,1-2 14 16,-1 0 7-16,2 0 4 0,-1 1-7 0,0 0-14 15,0-1-16-15,3 1-22 0,0-1-9 16,0 0-4-16,0 0-3 0,-2 0 5 0,4 0-8 16,1-1-3-16,1 1-4 0,0-2-4 15,2 0 5-15,-1 1-1 0,2 0 0 0,2 0-1 16,-1 1-7-16,-1 2-6 0,2 0-4 0,2 2-8 15,-1 2-3-15,5 0-1 0,-1 1 1 0,4 2 3 0,1 1 1 16,2 2-1-16,1 0-2 0,0 0 0 0,2 3-1 16,-3 4-3-16,-2 1 1 0,-1 2 0 15,0 3 3-15,-2 2 2 0,0 4 4 0,-4-1 1 16,3 4 1-16,-4 0 3 0,-1 2 0 16,1 0-1-16,-2 1 1 0,-2 0 2 0,-3 1 0 15,3 0 4-15,-4 2 2 0,-2 0-2 0,1 0 2 16,-2-1-1-16,1-1-1 0,-1 0 2 0,-1-3 3 15,-1-1-5-15,0-3 5 0,-1 1-1 0,0-1-2 16,0-1 0-16,3-2-16 0,0-3-23 0,0-4-32 16,0-2-45-16,0-2-43 0,3-3-29 15,3-2-17-15,-1 0-39 0,3-2-85 0,3-7 68 16,-1 3 255-16,-4 0 0 0</inkml:trace>
  <inkml:trace contextRef="#ctx0" brushRef="#br0" timeOffset="104276.2292">22171 9529 0 0,'0'0'0'16,"0"0"0"-16,0 0 139 0,0 0 123 0,0 0-127 0,0 0-142 16,0 0-137-16,0 0-43 0,0 0 54 0,0 0 89 15,0 0 116-15,0 0 69 0,0 0-16 0,9 61-26 16,-8-34-28-16,1 0-19 0,-2 4-14 15,3 2-5-15,-3-1 2 0,0-1 10 0,0-1 6 16,0-1 13-16,1-4 0 0,2-2-14 16,-2-4-29-16,0-3-66 0,0-1-101 0,0-5-145 15,1-1-186-15,-2-3 454 0,0-4 23 0</inkml:trace>
  <inkml:trace contextRef="#ctx0" brushRef="#br0" timeOffset="104401.5462">22234 9319 1287 0,'0'0'61'0,"0"0"-40"0,0 0-23 0,0 0-85 16,0 0-105-16,0 0-1 0,0 0-7 0,0 0-45 16,0 0-160-16,0 0 360 0</inkml:trace>
  <inkml:trace contextRef="#ctx0" brushRef="#br0" timeOffset="104748.4613">22690 9030 1098 0,'0'0'87'0,"0"0"-31"16,0 0-80-16,0 0-195 0,0 0-34 0,0 0-2 15,0 0 80-15,0 0 201 0,0 0 16 0,0 0 7 16,0 0-3-16,0 0-3 0,40 141 4 0,-34-109 12 16,0-2 1-16,-2 4 6 0,-1 0 1 0,-1 4-5 15,-2 2 9-15,1 1-13 0,-6 2-6 16,0 1-7-16,-3 2-11 0,-2 3-5 16,0-1-3-16,0 2 1 0,0-1 1 15,0 2-3-15,-1-4 0 0,1-1-7 16,2-4-9-16,3-4 0 0,4-6-3 0,0-4-1 15,2-1 7-15,-1-2-1 0,0 0 5 16,1-4 6-16,-1-1 2 0,0-2 3 0,0-2-3 0,1-2-10 0,1-2-22 0,-2-4-45 16,0-1-86-16,0-2-143 0,0-2-227 15,0-2 1-15,0-1 508 0</inkml:trace>
  <inkml:trace contextRef="#ctx0" brushRef="#br0" timeOffset="105106.7357">22681 9505 0 0,'0'0'0'0,"0"0"0"0,0 0 0 0,23-142 32 0,-10 105 161 0,0 4-12 0,4 3-23 16,1-1 18-16,2 3 1 0,1 0-7 0,1 1-35 15,5-1-30-15,-4 0-14 0,5 2-15 16,-5 3-4-16,2 3-3 0,0 4-19 16,-1 4-13-16,-2 3-19 0,-2 5-16 0,1 4-11 0,-1 0-6 15,-4 7-5-15,3 5-5 16,-7 5 4-16,3 4 2 0,-6 2 11 0,-3 7 9 0,-2 2 0 16,-4 3 2-16,-2 0 3 15,-10 2 2-15,-5 0 10 0,-7 1 5 16,-6 2 1-16,-3 0 2 0,-7-1-5 0,0-2-9 0,-1-3-15 0,1-2-16 0,0-3-15 15,3-5-19-15,-2-1-28 0,3-4-40 16,1-1-78-16,1-3-137 16,9-4-266-16,6-4 282 0</inkml:trace>
  <inkml:trace contextRef="#ctx0" brushRef="#br0" timeOffset="105585.1179">18202 11015 1211 0,'0'0'117'0,"0"0"-87"16,0 0-4-16,0 0-14 0,0 0-89 0,0 0-48 16,0 0 7-16,0 0 49 0,0 0 125 15,0 0 72-15,0 0 0 0,153-69-16 0,-81 55-23 16,9-3-11-16,10-2 5 0,9-1-6 0,11-3 1 16,8-1-7-16,9 0-6 0,12-3-4 0,12 1-10 15,11 0-2-15,7 1-14 0,7 0-7 16,10 4-6-16,6-1 1 0,4 1 0 0,4 0-2 0,5 0 0 15,4-1-5-15,0 0 3 0,0 1 4 16,0 3 2-16,-4 2 8 0,-5 0-1 16,-7 0-2-16,-10 2-3 0,-10 1-8 0,-13 1 1 0,-12 1-1 15,-15 2-2-15,-12-2 3 0,-16 3-7 16,-13 1-2-16,-12 0-2 0,-12 0-3 0,-15 3 4 16,-10-1-3-16,-10 2 0 0,-13 3-3 0,-5-2-4 15,-10 2-9-15,-3 0-22 0,-3 0-25 0,-2 0-30 16,-9 0 3-16,-3 2-5 0,-14 3-40 0,-8 2-48 15,-10 3-140-15,6-3-354 0,13-1-360 0</inkml:trace>
  <inkml:trace contextRef="#ctx0" brushRef="#br0" timeOffset="106943.5113">17009 11966 0 0,'0'0'0'0,"0"0"0"0,0 0 0 16,0 0 0-16,0 0 0 0,0 0 0 0,0 0 48 15,0 0 108-15,0 0-23 0,0 0-22 16,0 0-18-16,0 0-20 0,0 0-19 0,0 0-17 16,-98-98-9-16,78 98-4 0,-5 0-1 0,-1 3 0 15,-4 4-3-15,-1 3-2 0,-7 5-4 16,-3 3-3-16,-2 3 0 0,-2 6 2 0,-4 3-1 0,-2 3 0 15,1-1 0-15,0-3 1 0,5-1 5 16,4-5 3-16,6-2-1 0,5-1-4 16,5-2-8-16,5 0-7 0,3-3-10 0,8-2-10 15,3-1-7-15,1-2-5 0,5-1 2 0,2 0 3 16,7 0 11-16,3-3 15 0,7 1 17 0,10-2 19 16,2 0 8-16,9-4-3 0,6 0-6 15,6-1-17-15,4 1-8 0,3 2-5 0,-1 0-5 16,1 4 6-16,-2 0 3 0,-5 3-2 0,-1 1 1 15,-2 3-6-15,-8 1-6 0,-6 2-2 16,-7-1-4-16,-4 0-11 0,-8 0-9 0,-2 1-7 16,-9-3-2-16,-4-1 15 0,-1-2 25 0,-6-2 29 15,-6 1 28-15,-4 0 3 0,-7 0-3 0,-3 2-14 16,-4 1-14-16,-2 0-7 0,-2 0-2 0,0-2-8 16,1 0-10-16,-2-1-13 0,2-2-18 0,1-1-16 15,5-1-21-15,2-2-48 0,1 0-91 16,7-2-145-16,0 0-115 0,9 0 464 0,3-2 0 0</inkml:trace>
  <inkml:trace contextRef="#ctx0" brushRef="#br0" timeOffset="107360.567">17335 12185 77 0,'0'0'33'16,"0"0"-33"-16,0 0-49 0,0 0-8 0,0 0 53 15,0 0 4-15,0 0 0 0,0 0 0 16,0 0 0-16,0 0 81 0,0 0 28 0,0 0-25 16,1 129-21-16,-8-96-12 0,3 4-3 15,-3 1 8-15,4 0-9 0,-3-2-6 0,4-3-13 0,1-3-9 16,0-5-2-16,2-5-3 0,-1-4 1 16,0-4 2-16,0-5 1 0,0-3 5 0,0-3 19 15,1-1 40-15,-1 0 63 0,1 0 55 16,2 0 3-16,2-3-34 0,1-6-60 0,2-6-58 15,4-2-20-15,4-5-5 0,-1-5-6 0,7-3-3 16,0-4-6-16,0-3-7 0,5-4-8 16,-2-3-10-16,4 2-7 0,-5 1 1 15,4 2-3-15,-6 7 0 0,0 8-5 0,-4 7-15 0,-2 7-30 16,-3 5-26-16,-3 5-19 0,0 0 3 0,3 9 34 16,-1 2 39-16,1 3 29 0,-1 5 14 0,-1 2-4 15,0 4-2-15,-1 3-2 0,1 2 2 16,2 4 17-16,-1 0 4 0,1 3 9 0,-1-1 3 15,3-2-14-15,1 0-36 0,5-4-82 0,-1-2-121 16,6-6-175-16,-3-3-49 0,-5-7 449 0,-6-5 0 16</inkml:trace>
  <inkml:trace contextRef="#ctx0" brushRef="#br0" timeOffset="107678.8456">18417 12085 153 0,'0'0'235'0,"0"0"-6"16,0 0-4-16,0 0-59 0,0 0-60 0,0 0-33 15,0 0-17-15,0 0-9 0,0 0-7 16,0 0-3-16,0 0-1 0,0 0 7 16,-132-20 3-16,110 34 2 0,0 1 1 0,-1 6-1 15,-4 1-3-15,-1 3-6 0,2 2-8 0,-1 3-9 16,3 0-1-16,4 0-5 0,3-1-1 0,4-2 4 15,2-3-8-15,3-3-4 0,6 0-1 0,-2-1-6 16,4-1 2 0,0-1 5-16,6 0 1 0,1-1 1 0,0 1 2 0,5-2 1 15,3 0 2-15,2-2 3 0,4-3-2 0,2 0 3 16,5-5-1-16,5-1-11 0,3-2-12 0,1-3-19 0,4-1-29 16,3-7-36-16,0-2-59 0,0-4-92 0,5-2-95 15,-1 0-147-15,-4-3-115 0,-8 3 575 0,-13 7 23 0</inkml:trace>
  <inkml:trace contextRef="#ctx0" brushRef="#br0" timeOffset="107932.3395">19261 12035 0 0,'0'0'0'0,"0"0"0"0,0 0 182 16,0 0-28-16,0 0-38 0,0 0 0 0,0 0 19 15,0 0-2-15,0 0 1 0,0 0-19 0,0 0-26 16,0 0-8-16,-129 89 0 0,108-69-8 15,-3 3-8-15,2 0-15 0,3 3-13 0,4-2-5 16,-1 0-2-16,2 1-5 0,0-2-3 0,6 2-5 16,-1-1-6-16,1-3-4 0,2 1-2 15,5-2 2-15,1-1 1 0,0-1 2 0,1-1-5 0,7-1 0 16,1 0 2-16,2-3 2 0,0-1 4 16,4-1-5-16,0 0-24 0,1-4-30 0,4-3-48 15,2-1-85-15,2-3-136 0,5 0-244 16,-7-6-14-16,-5 2 573 0</inkml:trace>
  <inkml:trace contextRef="#ctx0" brushRef="#br0" timeOffset="109096.7169">19726 12186 343 0,'0'0'499'0,"0"0"-441"0,0 0-5 0,0 0 11 16,0 0-24-16,0 0-8 0,0 0-11 0,-121-26-5 15,117 26-1-15,-3 0-7 0,6 0-12 16,1 0-23-16,-1 2-4 0,1 0 2 0,-1 0 10 16,0 2 16-16,0 1 5 0,-1-2 2 0,0 1 2 15,2-1 3-15,-1 0 1 0,2 0 3 0,-1 0 0 16,0 1 2-16,0 1 1 0,0-1 3 0,0 0 2 16,5 1 2-16,-2-2 1 0,5 2 3 15,-3 0 4-15,3-1 6 0,2 0 2 16,4 0 0-16,1-2-4 0,4 1-5 0,3-1 0 15,0-2-2-15,6 0 1 0,1-1 1 0,1-5 0 16,3 0-4-16,0-4 0 0,3 1-2 16,-2 0-2-16,-3-2 0 0,-1 1 0 0,-4-1-1 0,-2 1 5 15,-3-1 4-15,-4 0 7 0,-3 1 10 0,-3-1 9 16,-3 0 11-16,1 1 4 0,-7-1-2 16,-2 3-7-16,0-3-13 0,0 2-14 15,-4 1-18-15,-5-2-16 0,-1 2-19 0,-4 1-18 0,-3 4-3 16,-3 0-2-16,-4 3 7 0,0 0 12 15,-3 3 8-15,2 5 6 0,1 1 3 0,-1 3 1 16,2 3-1-16,0 1-1 0,-1 3-4 0,4 3 0 16,4 0-6-16,0 2 0 0,3 1-2 0,2 1 0 15,4-2 5-15,2-1 2 0,1-2 3 0,4-3 0 16,1-1 1-16,5-3 3 0,0-1 0 0,2-3 4 16,1-2 7-16,6-1 6 0,-1-2 8 15,6-3 1-15,4-2-1 0,5 0-7 0,3-2-6 16,6-6-1-16,2-3-3 0,3-1-8 0,4-3-15 15,3-1-14-15,1-3-25 0,3-1-22 16,0-3-25-16,3-2-49 0,0-3-47 0,-2-1-30 16,5-5-32-16,-2-2-1 0,0-3 21 0,-1-1 44 15,-5 1 63-15,-4 4 61 0,-9 3 72 16,-5 8 17-16,-11 4 64 0,-6 5 71 0,-8 5 58 0,-6 4 40 16,-3 2 4-16,-1 3-65 15,0-1-71-15,-8 2-66 0,-2 0-42 0,-8 3 7 0,-2 7 18 16,-4 4 8-16,-1 1-1 0,-1 5-8 0,2 0-12 15,2 3-3-15,-3 2-6 0,6 1-3 0,3 0-1 16,2 1-6-16,3-3-1 0,4-1 1 16,4-2-5-16,-1-2 3 0,4 1-2 0,1-1 2 15,1-1 2-15,-1 2 1 0,6-2 2 0,-2 1-3 16,3 0 4-16,-4 1 1 0,4-2-1 16,-4 1 3-16,0-2 1 0,-2 0 3 0,-1 0 5 15,-3 1 3-15,-5 0 2 0,0 0-1 0,-7 0 0 16,0 0-4-16,-2-2-2 0,-2-3-1 0,5-1 2 15,0-5 5-15,2-2 6 0,0-1 9 0,1-4 13 16,0 0 11-16,0-4 12 0,3-2-3 16,3 0-9-16,2-2-18 0,3 0-34 0,1 0-23 15,7-2-31-15,5-1-13 0,5-5 12 0,9 0 11 16,7-4 22-16,9-1 6 0,6-5-7 0,7 1-13 16,0-3-28-16,7 0-29 0,2 0-39 15,-2-3-32-15,2-3-22 0,-1 2 3 0,-3-2 34 16,-4-2 40-16,-5 1 46 0,-5 0 32 15,-6 3 14-15,-4 2 14 0,-6 3 11 0,-8 3 21 0,-6 4 45 16,-6 3 62-16,-8 3 52 0,-1 3 21 16,-2 6-33-16,-4 0-69 0,-6 3-70 0,-4 2-44 15,-4 0-14-15,-7 8 5 0,-4 3 9 0,-2 6 4 16,-2 3 2-16,2 2-6 0,3 3-2 0,1 0-2 16,5 2-5-16,1 0 1 0,3-1-1 15,3-1 2-15,3-1 2 0,3-2-2 0,4 0 2 16,0-4-1-16,4 2-2 0,1-2-2 0,0 2 5 15,1-1-1-15,-1 0 4 0,0-1 4 0,0 1-2 16,0-2 2-16,0-1-1 0,-1 0 1 16,-3 1 1-16,-2-2 2 0,2 2-1 0,-4-1 3 15,0 1 2-15,-1 0-1 0,0-2 9 0,3 0-2 16,-2-1 2-16,0-3 3 0,2-1-6 16,0-3 7-16,0-2 1 0,2-3 4 0,-1-2 7 15,1 0-13-15,0 0-20 0,1-4-39 0,2-2-57 16,1-3-78-16,0-3-142 0,8-2-299 0,-2 1-61 15,-2 4 676-15</inkml:trace>
  <inkml:trace contextRef="#ctx0" brushRef="#br0" timeOffset="109295.0182">21469 12090 0 0,'0'0'0'16,"0"0"0"-16,0 0 0 0,0 0 0 15,0 0 0-15,0 0 0 0,0 0 0 0,0 0 58 0,0 0 80 16,0 0-33-16,72 117-12 0,-72-92-20 0,0 0-16 15,0 2 2-15,-7 1-14 0,5 1-3 16,-1 0-4-16,-2-1-6 0,2-3-2 16,2-2 2-16,0-3 6 0,1-3 7 0,0-2-3 15,0-4-36-15,1-4-60 0,-1-2-91 0,0-3-98 16,0-2-6-16,0 0 7 0,0-1 242 16,0-4 0-16,2 2 0 0</inkml:trace>
  <inkml:trace contextRef="#ctx0" brushRef="#br0" timeOffset="109424.3627">21953 11860 0 0,'0'0'0'16,"0"0"0"-16,0 0 0 0,0 0 0 0,0 0 0 15,0 0 0-15,0 0 0 0</inkml:trace>
  <inkml:trace contextRef="#ctx0" brushRef="#br0" timeOffset="109999.8146">22171 11972 0 0,'0'0'0'0,"0"0"0"0,0 0 0 0,0 0 0 16,0 0 0-16,0 0 0 0,0 0 138 0,0 0 28 15,0 0-20-15,0 0-25 0,-111 136-36 16,95-105-23-16,0 2-11 0,1 3-11 0,-1-1-1 15,3 1-4-15,2-4-6 0,2-3-6 16,7-4-7-16,0-6-4 0,2-3 1 0,0-7 4 0,0-4 7 16,2-2 19-16,-1-2 40 0,0-1 60 15,1 0 61-15,-1 0 20 0,3-2-38 0,0-5-60 16,2-5-65-16,2-3-38 0,1-5-4 0,2-3-4 16,3-2-6-16,3-2-3 15,-1-1-1-15,7-3 1 0,0-3-1 0,2 1-4 16,4-4-3-16,1-1 0 0,1-1-5 0,-2 0 3 0,2 4-3 15,-5 6-6-15,0 6-6 0,-2 7-19 0,-4 7-27 16,-2 4-24-16,0 5-6 0,-1 0 15 0,-2 8 23 16,3 4 28-16,-5 3 7 0,-1 3 1 0,-4 3 2 15,1 3 4-15,-5 1 6 16,-2 2 7-16,-1-2 3 0,-1 0 4 0,-6 0 0 16,2-2 0-16,-3-5-1 0,2-3-3 0,1-3 1 0,2-5 1 15,0-2 5-15,1-3 19 0,1-1 14 0,0-1 21 16,0 0 11-16,0 0 11 0,0 0 15 15,0 0-1-15,0-2-19 0,0-4-24 0,1-1-36 16,3-5-22-16,2-3-7 0,4-3 0 0,-1-4 1 16,5-4 4-16,2-1 6 0,0-7-4 15,7-2-2-15,-1 0-5 0,3 1-5 0,0 3 0 16,-1 6-10-16,-2 2-4 0,-2 8-11 0,-3 3-21 16,1 6-14-16,-1 5-12 0,2 2 0 0,2 4 17 15,-2 6 16-15,1 5 17 0,-3 1 15 16,2 7 9-16,-3 0 7 0,-4 4 3 0,1 3 5 15,-3 4 1-15,-3 0 10 0,-2 2 4 0,-1-1 4 16,-4 2 1-16,-4-4-18 0,-6 0-38 0,-5-2-69 16,0-2-113-16,-3-5-205 0,3-7-240 15,6-6 455-15</inkml:trace>
  <inkml:trace contextRef="#ctx0" brushRef="#br0" timeOffset="110184.0911">22503 11485 1603 0,'0'0'130'0,"0"0"-14"15,0 0 1-15,-37-131-36 0,32 116-45 0,4 9-109 0,1 6-143 16,0 2-8-16,0 11 8 16,1 7 95-16,3 5 133 0,-4 8-35 0,1 6-124 15,-2-6-305-15,-4-12-171 0</inkml:trace>
  <inkml:trace contextRef="#ctx0" brushRef="#br0" timeOffset="110561.3817">19675 13290 1525 0,'0'0'53'0,"0"0"-45"0,0 0-8 0,0 0 2 16,0 0 12-16,0 0 1 0,0 0-40 15,0 0-19-15,0 0-3 0,0 0 22 0,0 0 61 16,0 0 30-16,0 0 2 0,0 0-7 0,183-112-12 16,-101 99-7-16,10 1 2 0,8-2-4 15,11-1-1-15,5-2-1 0,8 0-7 16,5-3 1-16,8 0 3 0,3-2-1 0,5-1-1 0,5-2-7 0,3 0-6 15,2-3-5-15,1-5 2 0,1 0 3 0,0-6-1 16,-1-1 4-16,-2-2-7 0,-5 0-2 16,-6 1-3-16,-7 1-5 0,-10 7 2 0,-7 3-1 15,-10 5-2-15,-8 3 1 0,-12 5-5 0,-10 2 1 16,-10 5-4-16,-10 0-1 0,-8 3 1 16,-6 3 0-16,-10 0-6 0,-4 2-26 0,-5 1-50 15,-8 1-111-15,-5-1-286 0,-7 1-451 0,-3 0 335 16</inkml:trace>
  <inkml:trace contextRef="#ctx0" brushRef="#br0" timeOffset="111448.7899">23788 12124 744 0,'0'0'159'0,"0"0"-55"0,0 0 46 0,0 0 14 15,0 0-2-15,0 0-19 0,0 0-44 0,0 0-16 16,0 0-13-16,0 0-10 0,0 0 0 0,36-142 5 15,-19 109-2-15,2-6 2 0,-1-4 5 16,3-5-9-16,1-4 3 0,1-1-3 0,1-7-8 16,1-1-3-16,1-2-9 0,0-3-9 15,3-4-10-15,-1-1-3 16,1-8-2-16,-2 1-3 0,1-2 0 0,1-1 2 0,1 2-3 16,-2 3 0-16,2 0 0 0,-3 1-5 0,3 4-1 0,0-3 2 15,-1 5-7-15,-1-1 3 0,1 5-3 0,0 3-3 0,1 3 7 16,1 2-1-16,1 3 0 0,-3 4-1 15,4 1-3-15,-3 8-2 0,-2-2-3 0,1 3 3 16,1 5-3-16,-5-1 4 0,1 4 0 16,-1 3-2-16,-1 3 0 0,-6 5-3 0,0 1 0 15,-1 3 2-15,-5 3-1 0,2 3 5 0,-5 1-1 16,-2 3-1-16,1 1 3 0,-2 0-3 0,-1 1-2 16,1 0-4-16,-3 3-3 0,2 0-4 15,-1 1-6-15,-3-1 1 0,0 2-7 0,-1 0-1 16,1 0 1-16,-1 0-1 0,0 0 7 15,0 0-1-15,0 0-2 0,0 0 0 0,0 0-11 0,0 0 10 32,0 2 8-32,0 0 4 0,0 3 14 0,0 2-2 0,-1 0 0 0,0 2 1 15,-2 1-4-15,-3 2 0 0,0 1 0 0,0 1 0 0,-5 2-1 16,0 1 4-16,-3 1 1 0,1 4-3 0,-2 2 7 16,-1 1-1-16,-4 4-1 0,0 2 3 15,-6 1-6-15,-1 2-1 0,-4 3 2 0,-3 1-3 16,-1 6 4-16,-6 1-2 0,1 5 0 0,-8 2 0 15,2 3 0-15,-4-1 1 0,2 1 0 0,3-3 2 16,4-2 1-16,2-4 2 0,3-4 0 16,5-5-3-16,8-6-4 0,1-6 1 0,4-5-4 15,5-5-3-15,-2-4-3 0,3-5-10 0,2-3-2 16,3-3-3-16,0 0-5 0,1-5-10 16,5-5-18-16,1-5-13 0,4-4-12 0,10-5-1 15,0-6 11-15,6-3 9 0,6-7 14 0,2-2 11 16,5-5 6-16,2 0 6 0,4-6-1 15,4 1 1-15,2-5 3 0,3 4 4 0,-1 0 0 16,1 4 8-16,-6 4 17 0,-2 7 31 0,-6 7 41 16,-2 6 22-16,-1 4 1 0,-4 7-18 0,3 5-33 15,-1 5-21-15,0 4-14 0,-1 1-9 0,2 9 1 16,-1 6-4-16,3 7-2 0,-1 5 1 0,1 5-2 16,-3 6-3-16,-1 5 2 0,-1 4 4 15,-4 5-1-15,-4 6 3 0,-6 3 2 0,-5 4-2 16,-7 3 2-16,-5 4-8 0,-14 2-25 15,-6 1-64-15,-11 2-101 0,9-20-226 0,6-20-518 0</inkml:trace>
  <inkml:trace contextRef="#ctx0" brushRef="#br0" timeOffset="113449.2896">18467 13936 0 0,'0'0'0'16,"0"0"244"-16,0 0 66 0,0 0-13 16,0 0-46-16,1-118-45 0,-1 104-51 0,0 3-36 15,0 1-31-15,0 2-16 0,0-1-6 0,-1 4 4 16,1 1-4-16,0 0-8 0,0 3-16 0,-1 1-34 15,1 0-29-15,0 0-41 0,0 0-45 16,-1 1 3-16,0 5 10 0,0 5 30 0,-5 4 41 16,4 5 17-16,-2 9 8 0,-2 6-7 0,-1 9 5 31,3 7-2-31,-6 11 4 0,1 9 9 0,-1 7 0 0,-1 5 2 0,1 4 0 0,0 4 0 16,-1 4 6-16,2 1 0 0,1 2 1 0,4 0-3 15,2-5 5-15,2-8-2 0,1-12-5 0,2-11 1 16,7-14-11-16,0-9-3 0,0-10 3 0,0-8-4 15,-3-8 4-15,-4-6 19 0,2-7 52 0,-3-2 10 16,-2-10-9-16,0-9-26 0,-2-6-61 16,2-10-12-16,-3-8 5 0,3-8 6 15,3-7 6-15,0-10 3 0,0-5 2 0,2-4 2 0,0-4-3 16,1-1 7-16,-2 0-1 0,5-2-1 0,0 0 4 16,0-3-10-16,5-3 3 0,2 2-3 15,1-2-4-15,7 5 3 0,-1 5 0 0,0 8 1 16,5 9-5-16,-4 11 3 0,3 13-3 15,-6 14-12-15,4 8-7 0,-4 10-15 0,1 5-8 16,-3 4 3-16,2 4 6 0,-2 8 1 0,-3 4 1 16,0 4 4-16,-3 5 8 0,-5 3 10 0,-6 1 16 15,0 6 6-15,-2 2 7 0,-6 4 9 0,-9 3-4 16,-5 4 5-16,-4 3 2 0,-4 1-5 16,-4 1 1-16,-1-3-2 0,3-2 0 0,1-5-4 0,7-4-1 15,2-9-3-15,4-5-7 0,7-8 2 16,6-6-9-16,2-2-7 0,1-6-10 0,0-1-13 15,0-2 21-15,2 0 5 0,7-9-2 16,3-6-14-16,7-6-49 0,4-7-43 0,7-8-26 16,0-5-6-16,5-8 16 0,-4-2 24 0,1-5 12 15,0-2 6-15,0-3-2 0,4-2 8 0,0 1 18 16,0 1 23-16,-3 0 19 0,-1 2 14 0,-4 4 21 16,-3 3 35-16,-2 6 70 0,-3 9 69 0,-6 7 43 15,-4 9 9-15,-3 8-51 0,-4 7-116 16,-3 5-114-16,0 1-45 0,0 10-23 0,0 7 48 15,1 5 62-15,-1 8 9 0,0 8 8 16,-3 6 6-16,-2 6-3 0,1 5 3 0,-4 4-2 16,-2 6 1-16,0 4-2 15,-1 5-7-15,1 2 3 0,1 1-3 0,1-1 3 0,6-3 8 0,2-7-5 16,0-8-5-16,8-6-4 0,3-10-6 0,6-5 1 16,-3-7 3-16,7-4 3 0,-2-5 6 0,1-5 0 15,2-3 1-15,4-5-1 0,-2-5 4 0,3-3 4 16,3-4 8-16,3-10 4 0,5-4-4 15,-2-7-3-15,3-3-11 0,-1-5-10 0,-5-2-1 16,-2-4-11-16,-4-3 1 0,-5 0 7 16,-4 1 1-16,-7 1 15 0,-7 5 8 0,-4 5-2 15,0 3-2-15,-7 5-18 0,-7 4-16 0,1 4-6 16,-5 3-1-16,1 5 6 0,-1 5 5 0,-6 1 1 16,3 6-7-16,-1 6-2 0,-2 5-3 15,-1 2-4-15,4 6 9 0,1 0-2 0,7 2-4 16,2-2 3-16,4 0-5 0,6-2 2 0,1-2 4 15,0-4 5-15,3-1 5 0,5-3 5 0,3-3 4 16,0-1 5-16,5 0 1 0,-3-3 5 0,5-1 0 16,-4-2 5-16,5-2 0 0,0-1 3 15,1 1 2-15,2-6-2 0,0-3-2 0,4-2-2 16,-1-3 2-16,3-2 3 0,1-5 1 0,0-2 3 16,-3-3-5-16,1-1-6 0,-5-2-3 15,0 3-9-15,0 2-4 0,-5 3-3 0,-1 5-3 16,-5 4-6-16,-3 4-22 0,-3 4-47 0,-1 3-21 15,1 0-7-15,-2 3 14 0,5 5 41 0,0 2 22 16,1 4 11-16,-4 4 10 0,3 2 4 0,-1 5-3 16,-2 1 8-16,1 1 0 0,-1 2 4 15,2-3 2-15,0-2-1 0,3-3-1 0,-2-3-3 16,2-4 0-16,-1-1 0 0,0-3 3 0,2-1 5 16,-1-2 10-16,-1-1 5 0,1-3 10 15,-1 1 6-15,2-3 7 0,-2-1 7 0,0 0 2 16,1-1 2-16,1-4-7 0,0-2-5 0,2-4-5 15,5-1-7-15,0-5 0 0,2 0-3 0,0-7-4 16,2-1-4-16,0-5-7 0,-2-2-6 0,4-2-3 16,0-1-1-16,-2 0-3 0,-1 2 0 15,-2 3 0-15,-1 3-1 0,-5 7 2 0,-2 3-3 16,-2 4-4-16,-4 3-4 0,-1 5-13 0,-2 2-26 16,-1 3-27-16,-1 0-29 0,1 0 10 0,1 1 20 15,2 8 23-15,-2 0 28 0,-1 4 0 16,2 3 5-16,0-1 5 0,-2 5 6 0,0 2 1 15,0-1-1-15,-1 2 5 0,1 0-4 0,-1 5 4 16,0-2 5-16,0 2-1 0,-1 0 3 16,0-2-3-16,2-3-2 0,-1-3 2 0,5-2 2 0,1-4 8 15,2-4 11-15,2-1 12 0,-2-3 13 16,2-2 6-16,-2-3 8 0,3-1-2 16,1 0-1-16,1-1-3 0,2-4-10 0,4-2-9 15,6-3-14-15,-1-1-10 0,4 0-12 0,0-3-21 16,1 0-51-16,1-2-93 0,-2 2-270 0,-5 1-527 0,-9 8 258 15</inkml:trace>
  <inkml:trace contextRef="#ctx0" brushRef="#br0" timeOffset="121878.7164">7305 4381 0 0,'0'0'0'16,"0"0"0"-16,0 0 0 0,0 0 0 0,0 0 0 15,0 0 0-15,0 0 0 0,0 0 0 0,0 0 0 16,0 0 0-16,0 0 0 0,0 0 0 0,14-73 0 16,-14 70 0-16,0 0 0 0,0-1 0 15,0 0 0-15,0 1 38 0,1 1 19 0,-1-1 0 16,0 1-7-16,0 0 1 0,2 1-7 0,-2-1-4 15,0-1-7-15,0 2-3 0,1-1-3 0,-1 0 0 16,0 0-3-16,0 1-2 0,0 0-1 0,0 0-2 16,0-1 2-16,0 0 0 0,-1 0-2 15,-1-1-6-15,1 1-4 0,0-1 1 0,-2 0 2 16,2 0 7-16,-2-1-1 0,1 2-1 0,1-1 0 16,0 1-5-16,-2-1-2 0,2 1 0 15,-2 0-2-15,1-2 0 0,1 2-2 0,-2-1-4 16,2 1 0-16,0 1-3 0,-1 1 1 0,1-2 2 15,0 2-2-15,0 0 0 0,1-1 0 0,0-1 1 16,-2 2 0-16,1-2 3 0,0 2-2 16,0-1-2-16,-2 1-2 0,2-1-4 0,1 1 2 15,-1 0 0-15,1-1-1 0,-3 0 3 0,2-1-4 16,-3 1 1-16,2-1 1 0,0 2 0 16,-1-1 4-16,0-2 4 0,1 2 6 0,-1 0 8 0,1 0 5 15,-2-1 2-15,2 0-1 0,2 0-1 0,-3 0-4 16,1-1-5-16,0 1 1 0,-1-1-5 15,1 1 0-15,0 0 1 0,-1-1-1 0,1 1 0 16,-1 0-2-16,1 0-5 0,-1 0-2 16,0 1-4-16,-1-1 1 0,0 0 0 0,2 0-1 15,-1 1 0-15,-2 0-2 0,3 0-2 16,-3 1 0-16,-1-2 0 0,2 2 1 0,-2-1 1 16,2 0 2-16,-1-1 1 0,1 2 3 0,0 0 3 15,-1-1 3-15,2 1 5 0,0-2-1 16,1 1 0-16,-2 1 2 0,0-1-4 0,2 0 4 15,-2 0 1-15,0-1-2 0,-1 0 1 0,2 1-2 16,-1-1-1-16,0 1-1 0,-1 0 0 0,2 0-4 16,-1-1-2-16,-1 1-3 0,2-1-2 0,-2-1 2 15,3 3-1-15,-2-1 1 0,0 0 1 0,2 1-4 16,-1-1-1-16,1 1-2 0,-1 0-1 0,0 0 1 16,1-1 2-16,1 1 1 15,0 0 1-15,0 0 0 0,-1 0-2 0,1 0 4 0,0 0 3 16,-1 0 1-16,1 0 3 0,0-1 0 15,-1 1 1-15,-1-2 0 0,0 2 0 0,1-1 2 16,-3 0 4-16,4 0 1 0,-4-2 0 16,1 2-2-16,2 1-7 0,-2-1-1 0,0-2-2 15,2 2-2-15,-2-1 1 0,0 1-1 0,2 0-1 16,-4-2 1-16,2 2 0 0,0-1 1 0,-1 1 3 0,1-2 0 16,-1 1 0-16,-1 0 0 0,0 0 0 15,1-1-2-15,-1 1 2 0,-2-1-2 0,1-2 1 16,-1 3 2-16,-1-1 1 0,2 1 0 15,-3 0 2-15,1-2-4 0,1 1-3 0,-3-1 0 0,1 1-1 16,-2 0 5-16,1 1 2 0,0-1 1 0,-1-1-2 16,1 0-6-16,0-1-1 0,-1 0-1 15,-2 2 1-15,1-1 4 0,1 1 2 0,0-1-2 16,0 1-3-16,-3 0 1 0,2 1-3 0,1-2 1 16,-2 2 1-16,0-2 1 0,0 1 2 15,1 0 1-15,1 1 2 0,1 0 2 16,-1-1 0-16,-1 1 1 0,-2-2 1 0,4 1 2 15,-2 0 2-15,1-1 0 0,0 0 3 0,-2 1-1 16,1-4-4-16,-3 2-3 0,4 0-3 0,-4 0-1 16,1 0-4-16,-1-1 2 0,2 0 1 0,-3-1 2 15,2 1 6-15,-2-1 0 0,4 0-1 0,-2 0-3 16,1 0-2-16,-2-1-4 0,2 0 0 16,-1 1 0-16,-2-1 0 0,-1 1 6 0,4 2 1 15,-3-4 2-15,1 3-2 0,1 1-5 0,-1-1-2 16,0 1-3-16,-1-1-2 0,0 2 2 0,1 0 0 15,-3-3 2-15,-1 2 0 0,3 0 0 16,-3 1-2-16,-2 0-1 0,0 0 0 0,-2 0 0 16,-3-1 0-16,3 1 1 0,-2-1-1 0,1 2 2 15,-1 0 0-15,2 0-1 0,-2-1 2 0,2 1-1 16,-3 0-1-16,2 1 1 0,-2-1-2 0,-2 1 1 16,5-2 1-16,-4 1 1 0,5 0 3 15,-3 0-1-15,2 1-1 0,-1-3-1 0,-2 3-4 16,0 0 2-16,3-1-1 0,-5 1-1 0,0 0 0 15,-2 1 0-15,-1 1-1 0,-7 0 2 16,3-2 1-16,-5 2 0 0,1 0 0 0,-4 0 2 16,2-1 0-16,-2 2-1 0,-3 1 2 0,2-2-1 15,-3 0 1-15,-1 0 0 0,-1-2 1 0,0 2 2 16,1-2 3-16,-3-2-1 0,1 1 3 0,0-2-2 16,0 3 1-16,-2-2 0 0,0 0-2 15,1 1 1-15,-4 1-3 0,4-1 0 0,-2 1-2 16,-1 1-3-16,0 1 1 0,-3 0 0 0,1-1-1 15,-3 1 2-15,-2 1-2 0,-3 3 1 16,0 1-1-16,-3 1 0 0,-2-1-2 0,3 3-1 0,-2-1 4 16,-1 3-3-16,-1-2 2 0,1 2 1 15,-1-1-3-15,-1 2 3 0,0 0-1 0,2 1 1 16,0-2-2-16,4 1 0 0,0 2 0 0,5-2-2 16,3 3-1-16,3 0-1 0,1 1 0 0,1 1-1 15,0-1 0-15,3 4 0 0,-2-1 0 16,-1 1 0-16,3 1 5 0,-6 3-2 0,0-1 2 15,2 2 4-15,-3 2-3 0,3-1 3 16,-4 3 1-16,2-1-2 0,-1 0 2 0,-2 1-1 16,1 1-2-16,-2-3 1 0,0 1-2 0,1 2 0 15,-1-6 0-15,1 1 1 0,6 0-1 16,2-3-2-16,3-1 0 0,5 2-8 0,0-1 3 0,2 0 0 16,2 3-1-16,-1 1 5 0,1 1-5 15,0 2 0-15,1-2 1 0,2 3-2 0,-4 1 4 16,0 0 0-16,-2 1 0 0,1 0 0 0,-3 3 2 15,4 2 0-15,0 0 1 0,3-1 2 0,2 0-3 16,4-2-1-16,1-1-2 0,4 1-4 16,2 0 0-16,3-1-4 0,2-1 2 0,1 3 0 15,-1-2 2-15,3 3 3 0,0 2-3 0,3-3-1 16,1 2-2-16,-1-2 2 0,2 0 5 0,0 1 2 16,0-1 2-16,2 3-2 0,-1 0 0 15,1 0-2-15,3 1-1 0,0 0 1 0,-2 1-1 16,2 0 4-16,1 0 0 0,3-1-1 0,-1 1 0 15,2 0-4-15,1-4 1 0,1 2-1 0,2-3 0 16,0-1 1-16,4-1-2 0,1-2 0 16,-2-2 1-16,3 1-1 0,4-4 2 15,-3-1 1-15,2 1 0 0,2 0-1 0,-1-1 1 0,5 1 0 16,-2-2 2-16,1 0 3 0,5 0 0 0,-2 1 2 16,3-1-1-16,0 0-3 0,3-2 4 0,0 1-3 15,4-1 5-15,1-1 6 0,6 1-6 16,-1 0 5-16,3-2-5 0,2-1 0 15,4-1 3-15,0-1 2 0,5-1 2 0,-2-1 1 0,2-3 0 16,1 0-2-16,2-1 1 0,-1-3-1 16,4 0-1-16,1-2 1 0,3-1-1 0,0-2-1 15,3-1 2-15,3-1 1 0,2 0 0 0,2 1 1 16,3-5-3-16,0 1 0 0,2 1-2 0,-1-2-1 16,1 1 3-16,3-2-1 0,1 1 1 0,3 0-1 15,0-1-3-15,5 2-2 0,-5-1-2 16,3 1 0-16,2-1 2 0,0 1 0 0,3-2 3 15,2 0-4-15,5 1 1 0,-2 0 2 0,-1-3-2 16,2 1 0-16,-3-2-1 0,-1 1 0 0,2-3 0 16,2 2-2-16,-2-1 5 0,1-1-1 15,2-3 1-15,-2 1 1 0,3-2 1 16,-3-1 0-16,5-1 1 0,1 1 1 0,0-2-6 0,0 3-1 16,-4-4-1-16,0 2-4 0,-4-1 6 15,1 0-1-15,0-2 1 0,-3 2 5 0,-1-2-2 16,3-1 2-16,-7 0 0 0,2 0-3 0,-4-2 7 15,-3 1-1-15,-2-2 3 0,-4 0 33 0,0 0 2 16,-3-3 4-16,-4-2 1 0,-1-5-27 16,0-1-4-16,-2-2 0 0,-2-6 1 0,-2-2-2 15,0-1 3-15,0-5-1 0,-3-1-4 0,-5-1 1 16,0-2-4-16,-4 0 0 0,-8 1 3 0,-1 1-1 16,-6-1 7-16,-5 0 3 0,-6 1 1 15,-5-2-2-15,-10 3-4 0,-2 0-2 0,-6 3-3 16,-6-1-6-16,-7 2-6 0,-10 2-13 0,-5 2-8 0,-12-2-9 15,-8 5-6-15,-11 2-1 0,-10 4 0 16,-11 2 0-16,-10 4-3 16,-13 7 0-16,-14 5-6 0,-9 7-16 0,-12 5-50 0,-7 3-74 15,-5 10-142-15,35 2-338 0,37-1-287 0</inkml:trace>
  <inkml:trace contextRef="#ctx0" brushRef="#br0" timeOffset="123897.7441">14237 2891 0 0,'0'0'0'0,"0"0"0"16,0 0 0-16,0 0 0 15,0 0 0-15,0 0 0 0,0 0 0 0,0 0 0 16,0 0 0-16,0 0 0 0,0 0 0 0,0 0 0 0,0-3 0 15,0 3 0-15,2-1 0 0,5-1 0 16,2 1 0-16,3-1 0 0,1 0 0 0,1-1 0 16,-2 2 0-16,-2-1 0 0,0 1 0 0,1 2 0 15,-2-2 0-15,0-1 0 0,2 0 0 16,0 0 4-16,0-2 34 0,3 1 7 0,0-1 2 16,3-1 3-16,0 0-2 0,3-2-6 0,1 1 0 15,1-2-5-15,3 2-3 0,1-1 3 0,1-2-6 16,1 1 0-16,-1-3-2 0,0 3-4 0,-2-2 6 15,3-1-9-15,2 1 3 0,-1-2-1 16,3 0-11-16,0-1 2 0,4 1-8 0,1 0-4 16,1 1 1-16,-1-2-2 0,2 1 0 0,3-1 0 15,2 0 2-15,2 1-2 0,1-2 1 16,4 0-1-16,4-1 2 0,-1-1 4 0,0-2 0 0,1 2 1 16,0-1-2-16,-4-1-4 0,2-1-1 15,0 0 1-15,-3-4-4 0,2 3 1 0,0-3 1 16,-2 4 1-16,1-1 0 0,-3-1 4 15,0 1 2-15,0-1 2 0,-3 1 9 0,1 1 0 16,-2 2 3-16,-4 0 1 0,2 1 0 0,-6 1 3 16,-2-1 0-16,-1 3 4 0,-3 0-2 0,-1 1-1 15,0 2-3-15,-2-1 2 0,0 0-6 0,0 2-1 16,-4-1 0-16,1 2-9 0,-6 0 7 0,-1 2 4 16,-5-1-4-16,-2 0 6 0,0 2-4 15,0 0-5-15,-1 2 3 0,-4 0 20 0,-1 2 4 16,-2 0 3-16,-2 1-5 0,0-1-29 0,0 1-10 15,0 0-10-15,0 0-10 0,0 0-32 0,0 0-43 16,0 0-56-16,0 0-63 16,-2 0-47-16,-2 0 36 0,-1 0 47 0,-4 0 19 0,-2 1 91 15,0 0 68-15,-6 0 0 0,5-1 0 16,4 0 0-16</inkml:trace>
  <inkml:trace contextRef="#ctx0" brushRef="#br0" timeOffset="124163.4713">16556 1794 0 0,'0'0'0'0,"0"0"0"0,0 0 0 15,0 0 0-15,0 0 0 0,124-69 0 0,-90 59 0 16,2 1 0-16,5-1 0 0,7 3 0 16,0 2 0-16,2 1 29 0,5 2 3 0,-2 4-14 15,1-2-9-15,0 1-2 16,-4 7-5-16,-6 3-2 0,1 1-3 0,-8 0-6 0,-3 2-13 0,-7 0-19 15,-6 1 19-15,-3 1 22 16,-6-1 0-16,-3 0 0 0,-7 2 0 16,-2-1 0-16,-3 1 0 0,-13 5 0 0,-10 5 0 0,-14 3 0 0,-15 8 82 15,-16 7 56-15,-14 5-1 0,-10 7-25 0,-9 7-8 16,-4 4-37-16,-2 6-86 0,-3 1-220 16,27-15-143-16,28-17 382 0</inkml:trace>
  <inkml:trace contextRef="#ctx0" brushRef="#br0" timeOffset="128886.8128">17671 1512 0 0,'0'0'0'0,"0"0"0"0,0 0 0 16,0 0 0-16,0 0 0 0,0 0 0 0,0 0 0 15,0 0 0-15,0 0 0 0,0 0 0 16,0 0 0-16,0 0 0 0,-6-42 0 16,6 42 0-16,0 0 0 0,0 3 0 0,2 2 0 0,1 3 0 15,-1 2 0-15,0 3 0 0,4 1 0 16,-3 2 0-16,-2 2 0 0,5 2 0 0,-3 0 0 15,2 3 0-15,0-1 0 0,0 2 0 0,0 1 0 16,0-2 0 0,1 0 0-16,-2-3 0 0,1-2 0 0,-2-1 0 0,3-2 0 15,-4 0 0-15,2-4 0 0,0 0 0 16,-2-3 0-16,-1-3 0 0,1-3 0 0,0-1 0 0,0-1 0 0,-2 0 0 16,1 0 251-16,0 0 105 0,1-6-125 15,0-6-109-15,5-3-97 0,4-5-47 0,0-6 20 16,0-2 2-16,5-4 1 0,-5-2 0 0,1-2-1 15,-2-1-1-15,-1 1-2 0,1 2 3 0,-4-2 0 16,1-1 3-16,2 2-5 0,0 4-5 16,-2 3 4-16,-3 9 0 0,2 2 15 0,-2 0 23 15,0 5 12-15,2-2 3 0,-4 4-41 16,3 4-126-16,-2 1-39 0,0 2-12 0,3 3 24 16,1 6 96-16,2 8 18 0,3 5-5 0,0 5 11 0,0 2 15 15,-2 1 10-15,-1 1 12 0,0-1-2 16,-2 0 2-16,1-2-3 0,3-3-3 15,-2-2 1-15,0-2-1 0,2-3 0 0,-1-2 6 0,0-3-3 16,2-1 2-16,-3-3 7 0,0-1 7 0,0-2 19 16,0-2 17-16,-5-1 16 0,1 0 5 15,-3 0 1-15,-1-1 9 0,5-2 5 16,1-2-81-16,3-3-19 0,7-3-30 0,3-2-28 0,-1 0 66 16,-4-1 1-16,3 2-3 0,-2-2-3 15,-1 1-7-15,3-1-7 0,1 2-4 0,-4-1 2 16,3 4 1-16,-6 1 6 0,2 1-3 0,-7 2-17 15,0 2-27-15,2 3-27 0,-4 0-19 0,2 0-9 16,1 3 4-16,1 4 4 0,-4 1 4 16,3 4 16-16,-1 1 22 15,-3 2 11-15,5 4 12 0,-1 1 21 0,-3 1 16 16,4 3 0-16,1 0 0 0,2 0 0 0,3 2 0 0,-2-2 0 0,4 2 0 16,-2-3 0-16,4-2 8 0,1-4 30 0,1-2 8 15,2-3 13-15,5-1-5 0,-3-4-2 0,0 0-5 16,2-5-12-16,-3-2 2 0,3 0-6 15,-3-3-2-15,-3-4-2 0,-1-3-4 0,0-1 4 16,-1-3-4-16,-1-1 0 0,-4-3-2 16,-1-3-11-16,-1 0-5 0,-5-1-5 0,2-1 0 15,-8 0 4-15,3 3 11 0,-3 2 3 0,-1 2 2 16,-1 3 8-16,-3 2 0 0,2 2 3 0,-2 4 11 16,-1 2-3-16,3 2-37 0,0 1-108 0,0 0-84 15,-3 2-29-15,-2 4 26 0,0 6 95 16,-2 2 82-16,-1 1 16 0,-1 2 0 15,2 3 0-15,1-2 0 0,4 0 0 0,-2 2 0 0,3-4 0 16,1 2 0-16,2-2 0 0,0-2 0 16,0-1 0-16,0-2 0 0,5 1 0 0,1-3 0 15,0 0 0-15,3-2 0 0,2-2 3 0,3-1 28 16,-1-2 10-16,4-1 4 0,-1-1-9 0,1 0-7 16,-2-3-11-16,-1-3-5 0,-2 0 4 15,-2-1 3-15,-5 0 11 0,2-1 5 0,-6-4-7 16,-1-2-13-16,-1-2-17 0,-2-1-11 0,-7-1-4 0,-5 1 0 15,0 1-2-15,-6 1-8 0,-4 2-4 16,3 2-4-16,0 1 3 0,0 3 7 0,2 2-2 16,3 1-14-16,7 2-28 0,0 2 45 0,7 0 23 15,2 0 0-15,1 0 0 0,0 0 0 0</inkml:trace>
  <inkml:trace contextRef="#ctx0" brushRef="#br0" timeOffset="130425.3151">19340 1289 426 0,'0'0'87'0,"0"0"-21"15,0 0-120-15,0 0-243 0,0 0 69 16,0 0 228-16,0 0 0 0,0 0 0 0,0 0 0 16,0 0 0-16,0 0 0 0,38 150 0 0,-30-109 0 15,-4 0 0-15,2 0 0 0,-2-1 0 16,2 0 0-16,-2-2 0 0,2-3 0 0,-4-2 0 15,0-6 0-15,-1-3 0 0,-1-6 0 0,0-3 0 16,0-6 0-16,0-2 0 0,0-4 0 16,-2-2 0-16,-5-1 0 0,1-1 0 0,-3-5 0 15,-6-2 0-15,2-2 0 0,-5-2 0 0,3-1 0 0,-5-2 0 16,1-2 0-16,-3 0 0 0,1-2 0 16,3 0 0-16,0 0 0 0,5 0 0 15,-3 0 0-15,6 1 0 0,4 2 0 0,-1 2 0 0,4 4 0 16,-1 2 0-16,3 1 0 0,1 2 27 15,0 2 94-15,0 1-51 0,0 2-69 0,4 0-82 16,0 0 33-16,7 0 26 0,0 0 76 0,7 1 53 16,0-1-43-16,2 0-8 0,1 0-41 15,-1 0-10-15,0 2-13 0,-3 1-3 16,0 1 3-16,2-1 2 0,-1 1 9 0,-1-1 2 0,2-1 3 0,2 1 3 16,3-2-6-16,-1 1 3 15,-1-1-3-15,0 0 1 0,2 1 1 0,-2-1-2 16,-2 0-2-16,-4 0 0 0,1-1-7 0,-5 3 3 15,-3-1-1-15,0 1-6 0,-1 0-6 0,-4 1-10 16,3 1-13-16,-3 0-7 0,2 2 2 0,-3 2 5 16,4-1 13-16,-4 3 7 0,1 0 7 15,0 2 5-15,-2 0 4 0,2-2 2 0,0 3 3 0,0-2 1 16,2-2 1-16,-3-2 0 0,2-1 1 16,-1-3 4-16,-2 0 0 0,2-1 2 0,-3-3 3 15,0 1 24-15,-1-1 43 0,0 0 55 16,1 0 55-16,-1 0 26 0,0 0 6 0,1 0-19 15,0-1-21-15,1-4-144 0,7-3-55 0,1-2-43 16,4-6-40-16,1-1 90 0,-1-1 10 0,0-1 1 16,-3 2 1-16,1 0-2 0,-2-1-4 0,-1 4 4 15,0 1-4-15,0 0 1 0,-4 3-2 16,3 3-1-16,-5 2-6 0,2 4-21 0,-2 0-51 16,-2 1-89-16,1 0-27 0,4 0 22 0,1 0 49 15,1 5 89-15,1 0 27 0,1 3-4 0,0 0 3 16,1 2 1-16,0 0 3 0,2 0 11 15,-1 2 1-15,-1 0 4 0,1-3 2 0,-1 3-7 0,1-1 2 16,1-2-2-16,-1 1 1 0,1-2 8 16,3-1 10-16,0-4 6 0,3 0 5 0,2-2 1 15,5-1-7-15,-3 1-4 0,4-1-3 0,0 0-9 16,0-5 0-16,0 2-3 0,-2-4-4 16,3 2 7-16,-6-2-5 0,6 1-1 0,1-2 1 15,-1 1-6-15,0 1 0 0,2-1-3 0,-2 2-1 16,-4 1-1-16,1 3-1 0,-4-1 4 15,0 1-1-15,-2-1 4 0,-4 2-2 0,1 0-2 16,-5 2 4-16,-3-2-6 0,-4 0 8 0,-3-2 22 16,-1 2 44-16,0 0 49 0,0-1 33 0,-2-2-103 15,-6-2-50-15,0-1-59 0,-5 0-47 0,-1 1 62 16,-6-1 24-16,0 2-56 0,-4 1 61 16,0 2 18-16,2 1-34 0,1 0 71 0,0-1-59 15,1 1-13-15,3 4 16 0,0 3-9 0,4 1 4 16,0 2 10-16,4-1-7 15,0 4 5-15,1-1-4 0,4 1 4 0,1-1 1 0,3 0-9 16,1-1-2-16,2-2-4 0,6 1 4 0,0-3 11 16,2 0 11-16,2-2 14 0,5-2 6 0,1-3 4 15,1 0-2-15,1-3-5 0,2-3-2 0,-2-1-4 16,1-4 2-16,2-2-1 0,-1 0 1 16,-1 0 2-16,1-1-7 0,2 0 0 15,-2 5-3-15,-3-2-9 0,-3 3 0 0,-4 2 2 0,-3 4-49 16,-2 2 23-16,3 0 5 0,-1 0-3 15,2 3 44-15,2 3-25 0,1 3-11 0,-2 1-4 0,4-1 5 16,1 4 11-16,-3-1 12 0,5-2 15 16,3-2 9-16,0-3 8 0,0-1 2 15,0-4 7-15,-2 0 7 0,1-6-1 0,-1-5 5 0,2 0-4 16,-2-5-3-16,0-2 10 0,-2-1 4 0,-5-1 4 16,0-3-2-16,-7 0-15 0,1-4-22 15,-4-1-14-15,-1-1-13 0,-2 1-10 0,-2 3 3 16,1 2 2-16,0 1 1 0,-2-3 2 0,2-2 4 15,0 1-3-15,-1-2 7 0,1 0 2 16,0 2 7-16,-2 1 3 0,2 4 8 0,-2 6-11 16,1 4-87-16,-1 4-190 0,-1 4 14 0,-1 3 4 15,-2 4 79-15,-2 7 183 0,-1 6-22 0,-3 1 1 16,0 8 7-16,-4 10 4 0,-2 8-18 16,2 3 7-16,2 0-8 0,8-8-2 0,5-6 16 15,2-7-4-15,-1-2 3 0,3 0-3 16,1-3-3-16,4 0 2 0,0-3 3 0,0-1 9 0,3-3 17 15,1-1 24-15,1-2 20 0,1-5 18 16,1 0 12-16,0-2-4 0,1-4-1 0,0 0 3 16,2-2 6-16,1-4-13 0,2-1-24 0,-2-4-23 15,2-4-31-15,-2-2-4 0,-1-1 7 16,-5-5-10-16,-2-1-15 0,-2-2-10 0,-3-1-9 0,-5 3 9 16,-1-2 10-16,0 3 9 0,-6 4 7 15,2 3 9-15,-2 6 12 0,2 3 20 0,-3 4-21 16,6 3-119-16,0 0-118 0,-1 5-15 0,1 7 10 15,-2 4 111-15,4 5 108 0,-1 1-1 0,5 4 17 16,7 0 9-16,2 2 8 0,6-2-1 0,3 1-6 16,1-2 1-16,5 1 1 0,-3-3 0 15,1-1 2-15,1-4-10 0,-2 0-10 0,-1-5-3 16,-4-3-8-16,0-1-5 0,-2-5-8 16,-4-3-9-16,0-1-18 0,-4 0-32 0,-4-3-57 15,-1-4-143-15,-2 1-231 0,-3 1 489 0</inkml:trace>
  <inkml:trace contextRef="#ctx0" brushRef="#br0" timeOffset="130608.9659">21202 1436 0 0,'0'0'0'16,"0"0"174"-16,0 0 268 0,0 0-140 0,0 0-92 16,0 0-82-16,0 0-88 0,0 0-49 0,0 0-39 15,0 0-4-15,-6-120 19 16,27 113 11-16,5 0 6 0,1-1-1 0,7 2 6 15,2 1-5-15,1 2-11 0,-2 0-26 0,4 3-70 0,-6 0-80 16,2 0-147-16,-6 3 34 0,-6-1 316 0,-11 0 0 16</inkml:trace>
  <inkml:trace contextRef="#ctx0" brushRef="#br0" timeOffset="131046.8347">18239 2493 1224 0,'0'0'-93'16,"0"0"43"-16,0 0 23 0,0 0 35 0,0 0 30 16,0 0-6-16,145-54-3 0,-96 47-20 15,4-4-9-15,6 3-3 0,3-1 3 0,2 0 0 16,5-1 7-16,3 1 7 0,7-1 10 16,0 1 11-16,4-3 4 0,3 2-2 15,2 1-6-15,4-3-6 0,1 2-3 0,5-4 6 0,-3 2 7 16,5-3 3-16,2-2 5 0,5 1 0 0,-2-4 0 15,-3 1 3-15,1 0-6 0,-5-2 59 0,-3 1 21 16,-4 1-9-16,0-1-2 0,-9 3-80 16,-6 2-46-16,-10 0-3 0,-7 6-12 0,-7 0 7 15,-5 2 13-15,-5 0 3 0,-9 2 3 0,-4 3-2 16,-8-1-21-16,-4 3-57 0,-6 0-79 16,-1 3-93-16,-5 1-87 0,3 1-56 0,-1 0-35 0,1 1 100 15,1-2 336-15,-1-1 0 0,-1 1 0 0</inkml:trace>
  <inkml:trace contextRef="#ctx0" brushRef="#br0" timeOffset="133076.4329">22826 1315 0 0,'0'0'86'0,"0"0"72"0,0 0-58 0,0 0-159 15,0 0-226-15,0 0 285 0,0 0 0 0,0 0 0 16,0 0 0-16,0 0 0 0,0 0 0 0,0 0 0 16,-61 156 0-16,47-110 0 0,-3 0 0 0,-3 4 0 15,1 1 0-15,1 0 0 16,2 3 0-16,3-6 0 0,2-5 0 0,6-1 0 16,0-7 0-16,3-5 0 0,1-5 0 0,1-5 0 15,0-7 0-15,0-3 0 0,1-3 0 0,-1-5 0 16,0-1 143-16,0-1 189 0,0 0 68 0,0 0-13 15,0-1-31-15,0-6-138 0,2-5-97 16,3-6-88-16,-2-7-82 0,5-4 38 0,0-2 7 16,1-6 2-16,1 0-1 0,3-5-6 0,-2-4-8 15,6 0-6-15,0-5-6 0,0 0 7 0,3 1 1 16,-1 5-3-16,-6 8 7 0,3 4-1 0,-3 6 2 16,2-1 11-16,0 2-6 0,2 1-8 15,-2 3-18-15,4 0-39 0,1 5-29 0,-5 5-27 16,3 4-6-16,0 6 24 0,-1 2 15 0,-2 4 6 15,1 8 2-15,-3 9-3 0,2 10 6 0,-9 7 23 16,-5 2 29 0,-3-2 18-16,-13 0 23 0,-4-4 8 0,-6-2 5 0,-6 0 8 0,-3-1-2 15,-4-2 3-15,-3-3-4 0,0-1-2 0,1-1 0 16,0-5-2-16,5-3 3 0,7-4 2 0,1-4 6 16,9-3 2-16,3 0-1 0,5-3-7 0,5 1-21 15,1-1-21-15,3-1-23 0,1-1-20 0,0 1-16 16,0-1-31-16,1 1 70 0,5 2 46 15,3-2 46-15,6 1 69 0,2-1-34 0,7-1-12 16,6 1-9-16,5-6-15 0,2-3-5 16,5-2-9-16,3-4-10 0,1-3-9 0,3-4-15 15,1 0-5-15,-2-2-6 0,3-3-6 0,-1-4 2 16,-3 3 0-16,3-1 4 0,-6 1 1 16,-2 1 0-16,-6 4 1 0,-3 3 3 0,-6 4 1 0,-6 0 3 15,-1 6-3-15,-5 2 2 0,-5 5-3 16,-5-1-28-16,-3 3-70 0,0 0-102 0,-2 0 16 15,0 5 28-15,0 0 74 0,-2 5 101 16,-4 2-7-16,-1 6 6 0,-5 0 1 0,0 2 1 16,0 2-8-16,-1-2-7 0,4 0-4 0,2 0-3 15,1-2 8-15,2-2 1 0,0-2 1 0,2 0 4 0,2-3-7 16,0-2-1-16,0-2 2 0,0-2-3 16,0-3 8-16,0-1 25 0,0-1 39 0,2 0 36 15,1 0 42-15,5-1 22 0,6-3-60 0,6-4-34 16,4-3-46-16,3-1-50 15,2-5 22-15,1 2-4 0,-3-3 2 0,3 0-1 16,-1-4-4-16,-2 2 0 0,-2-2-2 0,-3 5 1 0,0 0 5 16,-6 3 2-16,-5 4 3 0,-1 1 4 15,-5 5-8-15,-1 2-42 0,-3 2-110 0,-1 0-74 16,0 3 11-16,0 5 42 0,0 1 108 0,0 4 69 16,0 1-5-16,-3 1-2 0,-2 2 4 0,2 1 3 15,-1-2 1-15,1 1 5 0,2-2-2 0,1-2-2 16,0 0 4-16,1 0 0 0,6-4 5 15,-4-1 5-15,5 1 7 0,-3-4 12 16,0-1 14-16,-3-1 28 0,1-3 63 0,-2 0 60 0,-1 0 63 16,0-3-48-16,0-4-78 0,0-1-83 0,-1-5-79 15,0-2 13-15,-5-3-2 0,-2-1-5 16,-3-3 0-16,-3-1 0 0,0-1 4 0,2-3 9 16,-1 1 3-16,4 3 6 0,1 3 8 0,4 4 10 15,3 2 0-15,-2-1-2 0,3-1-5 0,0-2-14 16,0 4-11-16,4-2-11 0,2-1-18 0,2 2-5 15,4 2-18-15,-2 2-3 0,7 0 5 16,-1 3-5-16,2 2 10 0,1 3 3 16,1 1-2-16,2 0-4 0,1 2 25 0,-1 0 5 0,0 6 2 15,-4 3 8-15,1 1-31 0,-2 3-4 16,-3 6-3-16,1 7-3 0,-4 9 9 0,-1 10 4 16,-5 1 11-16,-3 1 8 0,-2-4 14 0,-6 1 8 15,-3 6 5-15,-3 3 2 0,-5 2 3 0,-2 5 0 16,-1 0 2-16,-1 1 9 0,1-3 0 0,5-2-2 15,4-6-3-15,1-3-8 0,4-7-3 16,3-7 0-16,2-6-1 0,-1-6 2 0,3-6-3 16,-1-3-4-16,0-5-2 0,0-3 19 0,0-3 57 15,0-1 68-15,0 0 65 0,0 0 42 0,-1-2-54 16,1-7-77-16,-2-4-64 0,1-5-62 16,1-7-7-16,0-2 5 0,-2-5-4 0,2-5-8 15,-1-2-13-15,7-5-11 0,0-3-3 16,2-2 4-16,6-5 11 0,0-4 11 0,2-1 6 15,0-2-1-15,4 2 6 0,-1 1 6 0,-2 2 0 16,-2 9-2-16,-3 8 2 0,1 8 2 0,-3 8 3 16,3-1-4-16,0 0 0 0,-1 5-14 0,4 1-3 15,0 4-35-15,1 3-33 0,1 4 5 0,0 4 1 16,0 3 36-16,1 4 21 0,5 13-7 16,0 8-11-16,-1 6-4 0,-1 7 1 0,-11-2 15 15,-7-2 7-15,-3-2 14 0,-4-4 7 16,-6 2-3-16,-6 0 7 0,0-2 2 15,-6 0 0-15,-1 0 4 0,0 0-3 0,2 0-4 0,3-4 1 16,1-3-3-16,4-1 2 0,2-6 3 0,3-2 1 0,2-3 2 16,0-2-1-16,2-1-1 0,2-3 18 15,1-3 42-15,0 0 48 0,0 0 49 16,0 0 29-16,0-4-41 0,2-2-58 16,6-3-49-16,3-5-57 15,1-3-1-15,5-4 6 0,0-5 2 0,3-2 7 0,0-2-3 0,4-5 1 0,-2-2-7 16,0-2-4-16,0 1-5 15,-4 5-6-15,0-1 10 0,-2 4 0 0,0-4 11 0,4-4 3 0,1-3-8 16,3-2 2-16,0-4-5 0,0 0 3 16,3 2-3-16,-4 2 8 0,1 4 8 15,-6 6-3-15,1 5 11 0,-6 6-14 0,-1 6-116 0,-3 6-88 16,-3 6-4-16,1 4 2 0,-4 4 100 0,2 6 79 16,-1 7-2-16,-3 4 3 0,1 6 12 15,-2 2 16-15,2 7 2 0,-6 3 11 16,-3 16 1-16,-4 9 0 0,0 8 0 0,1 1-9 0,7-13 3 15,3-10-2-15,0-8 3 0,6-6 3 0,0-3-2 16,3-3 1-16,0-5 2 0,2-2 0 16,0-2 5-16,-1-4 5 0,2-4 11 0,1-2 15 15,1-6 15-15,-2-3 26 0,0-2 11 0,3-4-9 16,-2-6-12-16,2-4-23 0,1-3-24 0,1-1-11 16,-3-7-12-16,0-1-19 15,-1-3-18-15,-8 0-3 0,3-3 0 0,-7 2 9 16,-1 1 20-16,-2 6 0 0,-8 0 10 0,-1 5 6 0,-4 3 5 15,1 6 7-15,-2 3-15 0,2 5-14 16,-3 1-14-16,2 6-20 0,-4 5-12 0,0 8-2 16,2 3-10-16,1 1 8 0,2 3 19 0,4 1 9 15,5-2 10-15,5 2 7 0,0-5-1 16,9 3 9-16,4-1 10 0,6-1 7 0,5 0 13 0,3 1-1 16,3-2 2-16,7-1 2 0,-1-2-1 15,4-3-5-15,2-3-8 0,3-1-18 0,-2-5-37 16,0 1-70-16,-2-2-141 0,-8-3-353 15,-11-2 93-15</inkml:trace>
  <inkml:trace contextRef="#ctx0" brushRef="#br0" timeOffset="134201.0058">18374 2059 0 0,'0'0'0'0,"0"0"0"0,0 0 0 0,0 0 0 16,0 0 0-16,0 0 0 0,0 0 0 0,0 0 0 16,0 0 0-16,0 0 0 0,0 0 0 0,0 0 0 15,-95-117 16-15,86 113 83 0,1 1-39 16,0 1-30-16,-1 2-5 0,-2 0-2 0,-1 3-12 15,-2 3 0-15,-2 3-2 0,-3 3-2 0,3 1 5 16,-5 2-1-16,-3 2 8 16,2 1 6-16,-2 1 2 0,-3 1 3 0,-2 2-5 15,1 1 5-15,0 2 5 0,-7 2 0 16,2 0 3-16,-3 3-4 0,-3 0-5 0,0 2 0 0,0-3 0 16,-1 2-6-16,-1 1-3 0,5-1-1 0,1 0-9 0,3-3-2 15,3 0-7-15,4-3-4 0,5-2-6 16,2 0 1-16,5 1 2 0,-2-1 3 0,5 0-8 15,0 1-7-15,6 0-9 0,-1-4-4 16,4 1 16-16,1 1 11 0,1-3 9 0,6 2 2 0,2-1-4 16,1-2-3-16,1-1-8 0,4 0 7 15,3-3 8-15,7-1 25 0,2-1 20 0,7-2 12 16,4-2 4-16,9 0-14 0,3-3-3 0,3 0-8 16,7 0-8-16,2-4-3 0,3 1-2 15,3-2-7-15,1 1-1 0,2-1-1 0,1-1-3 16,1-2-3-16,2 0-3 0,-2 1-4 0,0-1 1 15,-3 0 1-15,0 1 0 0,-6 1 1 0,-3 0-3 16,-5 1-4-16,-5 0 1 0,-5 0-3 0,-4 1 5 16,-3-1-1-16,-2 0 0 0,-4 3 1 0,-3-2-1 15,-2 1-1-15,-4-1 3 0,-2 1 2 0,-3 0-4 16,1 1 0-16,-4-1-4 0,-3 0-5 16,-2 0 0-16,1 0-7 0,-3-1-13 0,-2-1-21 15,-3 0-35-15,2 0-29 0,-5 0-9 16,-1-1-157-16,0-3-225 0,0 1 293 0,0 0 206 15</inkml:trace>
  <inkml:trace contextRef="#ctx0" brushRef="#br0" timeOffset="134541.1149">19111 2754 0 0,'0'0'0'15,"0"0"0"-15,0 0 0 0,0 0 0 16,0 0 0-16,0 0 0 0,0 0 164 15,0 0 13-15,0 0-60 0,0 0-80 0,0 0-104 0,0 0 19 16,0 0 13-16,0 0 34 0,7-31 50 16,17 31-36-16,-1 0-10 0,4 2-1 15,0 3-4-15,7 1 2 0,1 2 6 0,2-1-3 0,0 2 1 16,1 2-3-16,2 1 0 0,-2 0-3 16,-3-1-2-16,-3 3-3 0,-3-1-2 15,-3 2 3-15,-7-3 3 0,-3 3 1 0,-6-3-3 16,-2-1-9-16,-6-2 6 0,-1 1 11 0,-1-3 30 15,-2 2 56-15,-8 3 38 0,-2 0 15 0,-10 2-8 16,-6 0-38-16,-4 2-32 0,-5 0-20 16,3 0-12-16,-4 0-8 0,5 1-6 0,1 0-3 0,3-1-3 15,0 2 0-15,5-2-8 0,-1 2-11 16,6 0-15-16,6 0-27 0,1-2-34 0,4 0-41 16,4 2-66-16,1-2-89 0,3-2-122 15,0-1 343-15,4-4 58 0,-1-4 0 0</inkml:trace>
  <inkml:trace contextRef="#ctx0" brushRef="#br0" timeOffset="135937.6088">20536 2731 0 0,'0'0'0'0,"0"0"0"16,0 0 0-16,0 0 0 0,0 0 0 0,0 0 0 15,0 0 0-15,0 0 0 0,0 0 0 16,0 0 0-16,0 0 0 0,0 0 0 0,0 0 0 0,-94-39 0 16,76 46 0-16,0 1 0 0,-2 2 0 15,-1 1 0-15,-1 4 0 0,-3-2 0 0,1 1 0 16,0 3 0-16,4-1 0 0,0 2 0 15,1 0 0-15,1 1 0 0,5-2 0 0,-1 2 0 16,0-1 0-16,4 0 0 0,0 1 0 16,-1-1 0-16,2 0 0 0,2 0 0 0,3-2 0 0,1-2 0 15,2 2 0-15,1-3 0 0,0-1 0 16,0-1 0-16,5-2 0 0,2-2 0 16,2 1 0-16,3-3 0 0,0 0 33 0,7-1 37 15,0-2 7-15,3-2 2 0,1 1-6 0,5-3-7 16,1-5-8-16,-2-1-12 0,3-3-4 0,1-1-5 0,2-4-6 15,-2 1-2-15,2-4-8 0,-2 1-8 0,1-2-8 16,-2-2-10-16,-1 3-8 0,-4-2 3 16,-4 4 2-16,-5 1 10 0,-1 2 6 0,-6 2 4 15,-3 4 5-15,-3 2 10 16,0 3-6-16,-2 3-14 0,-1 0-42 0,0 0-92 0,0 0-118 16,-1 2 33-16,-2 3 93 15,-2 3 119-15,-3 2 0 0,1 3 0 0,0 2 0 0,-1 0 0 0,-1-1 0 0,5 2 0 16,-2-1 0-16,4-1 0 15,1-3 0-15,1-2 0 0,1-2 0 0,-1-1 0 0,0-2 0 16,1-2 0-16,0-1 0 0,-1-1 0 16,1 1 0-16,1-1 0 0,-2 0 0 0,2 0 0 15,-2 0 75-15,0 0 23 0,0 0 9 16,0 0 4-16,0 0-2 0,0 0 3 0,0 0-11 16,0 0-13-16,0 0-16 0,0 0-17 0,0 0-13 15,0 0-13-15,0 0-11 0,0 0-7 0,0 0-9 16,0 0-2-16,0 0-2 0,0 0-2 15,0 0 2-15,0 0 0 0,0 0 3 0,0 0-2 16,0 0 5-16,0 0 0 0,0 0-1 0,0 0 1 16,0 0-5-16,0 0-1 0,0 0-6 0,0 0-7 15,0 0-7-15,0 0-8 0,0 0-1 16,0 0-1-16,0 0 6 0,0 0 2 0,0 0-163 0,0-2-94 16,2-3-46-16,1 2 278 15,4-3 49-15,-1 1 0 0,1-1 0 0,0 3 0 16,-4-1 0-16</inkml:trace>
  <inkml:trace contextRef="#ctx0" brushRef="#br0" timeOffset="138785.2051">20889 2820 0 0,'0'0'0'0,"0"0"0"0,0 0 0 0,0 0 0 15,0 0 0-15,0 0 0 0,0 0 0 0,0 0 0 16,0 0 0-16,0 0 0 0,0 0 0 16,0 0 0-16,0 0 0 0,0 0 0 0,-46 80 0 15,34-55 0-15,-5 2 0 0,5-1 0 0,-5 3 0 16,3 0 0-16,2-3 0 0,3-3 0 0,1-3 0 15,7-1 0-15,0-5 0 0,1-1 0 16,0-2 0-16,0-3 0 0,1-3 0 0,1-2 0 16,2-3 0-16,-1 0 214 0,0 0 148 0,4-3-23 15,4-3-80-15,1-5-107 0,6-2-96 16,-1-4-22-16,-1 0-3 16,0 0 1-16,-1-4-7 0,0-2-6 15,-1-1-7-15,-4-2-8 0,0 0-7 0,1 0-5 0,-3-2 1 0,-3 1 1 0,1-2 6 16,-3 6 5-16,2-1-1 0,-1 5 7 15,-1 1-2-15,0 5-2 0,-2 3 1 0,0 4-6 16,0 3-16-16,-1 3-50 0,1 0-109 0,2 0-63 16,1 0 9-16,-1 2 46 0,4 5 100 0,1 0 58 15,-1 4-2-15,0 1 1 0,0-1 2 0,-2 3 7 16,3-1 7-16,-1 3 5 0,0 0 1 16,3 0 5-16,-2-1 2 0,2 0-1 15,1-2 3-15,-1-2-4 0,2-1 1 0,1-1 5 16,-2-2 11-16,0-1 11 0,2-2 12 0,-1-1 8 0,2-3 1 15,-3 0 10-15,-1 0 23 16,1 0 32-16,-1-3 21 0,1-4-24 0,2-1-34 0,4-4-39 16,-1-2-30-16,0-1 7 0,2-2 0 0,-3-2 0 15,0 0-2-15,-2-1-6 0,1 1-4 0,-1 0-2 16,-4 2 0-16,0 0 6 0,-2 3 2 16,0 3-3-16,-4 1 0 0,3 5-3 15,-5 2-8-15,0 2-35 0,-1 1-82 0,1 0-122 0,-1 0 18 16,2 5 31-16,-2 2 77 0,2 0 121 15,-2 4-13-15,0 2-3 0,0 2 1 0,0 0-4 16,1 2 1-16,-1 1 3 0,0 0 2 0,2 0 8 16,2 0 3-16,3-1 0 15,-1-2 4-15,4-2-3 0,-2 0 1 0,2-1 5 0,1-3 0 16,0 0 2-16,-3-4 11 0,3-2 15 0,-3-2 27 0,0-1 20 16,2 0 9-16,0-2-4 0,2-2-13 15,1-3-16-15,0-2-6 0,2 0-4 0,-1-3-4 16,-3 0-7-16,5-4-7 0,-4 0-11 15,6-5-6-15,-6-1-3 0,6 0-3 0,-3-1-3 16,1 0-2-16,-4 2-1 0,4 2 2 0,-6 2 3 16,-2 5 8-16,-1 2 8 0,-3 4 2 0,-1 3-30 15,-3 3-87-15,1 0-167 0,0 0 11 16,2 7 23-16,-2 2 72 0,3 3 149 0,-1 2-24 16,1 4 1-16,-2 4 8 0,-1 3 7 0,-1 2 7 15,2 1 2-15,-7 4-1 0,0 2 3 0,-2 0 1 16,-1 2 0-16,-1-2 3 0,2 2 1 0,-1-3 2 15,4-2 4-15,0-1 0 0,2-4-1 16,2-5-3-16,0-7-4 0,0-2 3 0,2-5 1 16,1-3 4-16,-2-2 35 0,-1-1 70 0,1-1 93 15,-1 0 86-15,0-1 43 0,1-6-98 0,1-4-103 16,0-5-88-16,2-6-80 0,-1-3 22 16,1-5 6-16,-2-1-3 0,1-2-9 0,-2-4-10 0,2 0-9 15,1-2-4-15,2 0 5 0,-2-2 11 16,2 3 10-16,1 3 7 0,0 2 4 0,-1 7 1 15,-1 2 0-15,1 4-3 0,-1 7-10 16,0 2-19-16,0 8-45 0,0 0-99 0,2 3 1 16,4 0 14-16,2 7 36 0,2 5 90 15,0 2-1-15,0 4-5 0,-4 4-4 0,-3 1 6 0,-4 3 7 16,-1 1 5-16,-3 0 15 0,0-2 6 16,-4 1 1-16,-5-2 4 0,-1-3 2 0,-1-1 6 15,1-4 0-15,1-4 4 0,2-2-8 16,3-5 6-16,3-5 31 0,0 1 39 0,0-1 45 0,1 0 30 15,0 0 4-15,0 0-6 0,0 0-3 16,0-3-92-16,0-3-63 0,0-4-53 0,2-3-64 0,3-2 38 16,5-5 18-16,0 0 8 0,3-4 19 15,1-4 10-15,-1 0 9 0,2-3 8 0,-2 1 4 16,0-3 5-16,0-2 2 0,-1 2 1 16,0-4 4-16,0 0 0 0,0-3-2 0,-1 1 2 15,1-1 8-15,-3 4 20 0,0 4 17 0,-3 5 6 0,0 8 11 16,-3 5 3-16,1 6-5 0,-4 4-31 15,1 4-116-15,-1 0-186 0,1 2-14 16,-1 5 15-16,2 6 91 0,-2 5 155 0,1 4 3 16,-1 4 4-16,-1 5 10 0,-3 4 9 0,-5 1-2 15,4 3 5-15,-1-5-5 0,0 1 2 0,2-2 1 16,0-2 2-16,4-2 1 0,1-2 1 0,2 0-3 16,4-4-2-16,0-1 0 0,3-4 1 15,1 0 6-15,0-3 5 0,1 0 3 0,1-5 15 16,2-3 17-16,2 0 16 15,2-7 22-15,0 0 8 0,2 0 0 0,1-5-5 0,0-3-12 0,0-6-15 16,1-2-10-16,0-2-10 0,1-3-13 16,-2-1-7-16,-1 2-3 0,-6 0 1 0,0 1 16 15,-4 4 10-15,-6 1-2 0,0 5 1 0,-4 1-8 16,1 2 0-16,-2 4-7 0,0 1-28 0,0 1-52 16,0 0-94-16,-4 0-36 0,-2 4 18 15,-4 6 43-15,-1 2 77 0,-6 0 31 0,1 5-6 16,0 2-2-16,4-2 0 0,1 2-3 15,3 0 3-15,4 1 2 0,2-2 1 16,0-3 0-16,2 0-1 0,0-1-6 0,6-3-1 0,-2-1 5 16,4 0 6-16,-1-1 13 0,2-2 12 0,0-1 13 15,0-3 18-15,-1 0 16 0,2-3 10 0,1 0 9 16,2-3-1-16,-1-6-12 0,1 0-6 0,4-3-14 16,-2-4-13-16,2-1-2 0,-3-3-8 15,1-3 0-15,-2-2 1 0,-2-2-12 0,1-3-8 16,0 0-15-16,2-4-12 0,-1-2-8 0,3-2-7 15,-2-2 3-15,-1-3 9 0,0 0 12 0,-2-1 10 16,-2 4 8-16,-3 2 4 0,-1 6 5 16,-1 6 8-16,-3 5 12 0,-1 7 13 0,-1 8-1 15,1 2-74-15,0 4-165 0,0 1-73 0,1 7-6 16,-3 6 63-16,-5 6 150 0,0 4 54 0,-1 5 2 16,-4 5 5-16,2 3 0 0,-4 3 9 15,3-2-7-15,1-1-2 0,-1-3-2 0,5-5-6 16,1-1 2-16,0-3 3 0,3-3-2 0,1 0 1 15,1-3 0-15,0-2 1 0,1-1 3 0,-1-1 2 16,0-3 0-16,4 0-1 0,0-2 3 16,1-1 5-16,0-2 16 0,2-2 20 0,1 0 22 15,-1-3 23-15,5-2 8 0,1 0 4 16,1 0-4-16,6 0-13 0,0-5-8 0,0-5-11 0,1-2-12 16,-1 0-4-16,0-2-9 0,0 0-3 15,-4-4-9-15,2 0-7 0,1 2-5 0,-4-2-2 16,0 2 4-16,-4 3-1 0,-2 1 6 0,-3 0 4 15,-1 2 2-15,-2 4 10 0,-2 0-4 0,-1 3-2 16,0 1-9-16,0 0-25 0,-1 2-26 0,-2 0-41 16,-2 0-30-16,-2 0-4 0,-5 4 15 15,-4 2 22-15,1 3 13 0,-5 2 4 0,2 2-3 16,-2 2 3-16,0 2 9 0,1 2 11 16,-1 0 9-16,5 2-1 0,-2-2-1 0,6 0-1 15,0-1-1-15,0 1 5 0,4 0 9 0,2 0-1 16,0-2-3-16,4-1-5 0,1-4-5 0,0 1 2 15,0-1 3-15,6 0 9 0,-1-4 8 0,1 1 7 16,2-3 10-16,1-1 7 0,3-3 6 16,0 1 5-16,4-2 5 0,3-1-2 0,2 1-4 15,6-2-10-15,-1-5-12 0,6-1-17 0,2-1-20 16,2-1-37-16,0-2-66 0,5 0-116 16,-4-3-190-16,1 0-189 0,-8 3 388 0,-12 2 231 0</inkml:trace>
  <inkml:trace contextRef="#ctx0" brushRef="#br0" timeOffset="139017.1343">22501 2582 1584 0,'0'0'128'0,"0"0"-97"16,0 0-3-16,0 0-48 0,0 0-45 0,0 0-18 0,0 0-3 0,0 0 33 16,137-73 5-16,-87 77-52 0,1 2-97 15,4 3-185-15,-13 0-246 0,-16-5 519 0</inkml:trace>
  <inkml:trace contextRef="#ctx0" brushRef="#br0" timeOffset="140322.4838">23836 2498 933 0,'0'0'17'0,"0"0"24"0,0 0 22 0,0 0 2 16,0 0-28-16,0 0-55 0,0 0-34 15,0 0-13-15,0 0 16 0,0 0 30 0,0 0 14 16,0 0 7-16,0 0 4 0,123-64 5 16,-107 57 7-16,2 0 5 0,-2 0 4 0,0 0-1 15,0-1-4-15,-2-1-3 0,3 1-3 0,-3 2-2 16,-3 1-2-16,-2 2 0 0,-5 1-1 0,-3 2-6 16,0-1-9-16,-1 1-25 0,0 0-36 15,-1 0-52-15,-4 0-14 0,0 1 25 0,-8 3 33 16,1 4 48-16,-8 2 16 0,1 5-12 0,-3 2-6 15,0 5 5-15,-3 3 7 0,1 3 6 16,-5 3 11-16,1 3 2 0,-1-1-5 0,1 3 4 16,-1 2-2-16,-1-1 3 0,3 3-2 0,1-1 3 15,-1-1-1-15,5 1-4 0,0 0 7 0,1-5-2 16,4 1 9-16,2-3 2 0,3-3-4 0,6-1 1 16,-2-6-9-16,7-2 2 0,1-4-3 0,0-2-1 15,0-3 0-15,5-4-6 0,1-2 2 0,0-1 12 16,6-4 13-16,2 0 6 0,6-5-7 15,5-4-22-15,5-4-28 0,4-3-15 0,-2-1-24 16,5-5-38-16,-3 0-53 0,1-4-52 0,-4-1 116 16,-3-1 94-16,0 0 0 0,-7 2 0 0,-2 1 0 15,-5 3 0-15,-3 3 0 0,-5 5 175 16,-2 2 86-16,-3 4-23 0,1 4-49 0,-2 1-88 16,0 3-205-16,0 0-137 0,0 5-22 0,-6 4 39 15,0 4 146-15,0 2 78 0,-4 4 0 16,1 1 2-16,-1 0 5 0,3 1 2 0,1 0-3 15,-1-2-1-15,6-5 0 0,1 0-2 0,0-2 2 16,0-5-4-16,2-1 1 0,4-2 8 0,-4-1 17 16,3-3 37-16,2 0 28 0,1 0 19 15,2-1-5-15,3-5-20 0,0 0-25 0,2-3-16 0,-1-2-2 16,3 0-4-16,-3-1-4 0,4 0-9 0,0-2-14 16,2-2-10-16,-4 4-8 0,3-2-8 15,-2 3 3-15,-7 0 1 0,0 6 3 16,-5 0-10-16,-2 4-75 0,-2 1-102 0,1 0-6 15,-1 1 9-15,0 5 75 0,2 1 116 0,-1 3 0 16,-1 1 0-16,-1 0 0 0,0 1 0 0,0 0 0 16,0 0 0-16,0-2 0 0,1-1 0 0,-1-2 0 15,0-1 0-15,0-3 0 0,0-1 0 16,1-1 0-16,0-1 42 0,-1 0 95 0,2 0 28 16,0 0 1-16,2 0-30 0,1 0-36 0,5-3-34 15,3-1-31-15,-1-1-19 0,8-2-1 0,0 1 1 16,1-1 1-16,0-3 3 0,4 1-6 15,0-1-2-15,-2 1-1 0,3-1-3 0,-3-1-1 16,-2 3-1-16,-2-2-4 0,1 1-2 0,-1 2-3 16,-2 2-2-16,0 0 0 0,0 2-4 15,-2-1-9-15,-1 3-30 16,-5 1-24-16,-4 0-8 0,-1 0 2 0,-1 0 5 0,-3 0 5 16,0 1 3-16,-3 3 9 0,-4 0 26 0,-6 2 23 0,0 3 3 15,-5 1 1-15,-1 1-3 0,-1 2-4 16,4-1 6-16,3-2-4 0,3-2 1 0,2-1 1 0,6-2-5 15,0-1 4-15,1-3 16 0,1-1 48 16,0 0 69-16,0 0 66 0,1-1-55 0,4-5-48 16,4-4-71-16,0-1-63 0,2-1 42 15,0-3 6-15,0-1 0 0,2 1 1 0,-2-3 3 16,-1-1 4-16,-2 2 4 0,1-3-1 0,0-1-3 16,-1-1-4-16,-2 0-4 0,3-2-1 0,0 0 0 15,0 1-2-15,3-2 2 0,-3 3 4 16,0 1 5-16,-1 2 15 0,-5 5 22 0,1 3 28 15,0 6-3-15,-3 3-95 0,0 2-232 16,0 2-29-16,2 4-7 0,0 5 78 0,-1 7 209 0,-1 3-4 16,-1 5 8-16,0 0 4 0,0 6-1 15,-5 1 4-15,0 1-3 0,-3 4 3 0,0-3-1 0,2 2 2 16,-2-1 1-16,2-2 0 0,1-2 0 0,-1-4 3 16,3-2 0-16,3-7 1 0,0-3-4 0,0-3 0 15,0-4-3-15,1-4 2 0,3 0 3 16,-2-3 14-16,-2-1 46 0,1-1 63 0,-1 0 66 15,0 0 57-15,0 0 17 0,2-4-97 16,-1-3-88-16,6-2-85 0,-1-4-71 0,1-1 26 16,3-2 18-16,-1-4 2 0,0 0 1 15,0-1-1-15,0 0 2 0,-5 2 13 0,4 3 9 0,-2 1 2 16,0 4 3-16,-4 2-7 0,1 4-10 16,0 3-64-16,-2 2-162 0,0 0 1 0,1 6 5 15,3 6 61-15,-3 4 158 0,-1 2-4 0,1 4 7 16,0 6 12-16,-2 2 15 0,1 5-55 15,-1-8-290-15,0-8 268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5:30:19.1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11627 3256 0 0,'0'0'0'0,"0"0"0"16,0 0 0-16,-143 4 0 0</inkml:trace>
  <inkml:trace contextRef="#ctx0" brushRef="#br0" timeOffset="633.2798">9603 3636 83 0,'0'0'75'0,"0"0"74"0,0 0 27 16,0 0 1-16,0 0-26 15,0 0-61-15,0 0-65 0,0 0-37 0,0 0-7 0,0 0-1 0,0 0 11 16,0 0 13-16,0 0 11 0,0 0 40 15,101-73 43-15,-79 66 3 0,6 0 5 0,2 1-28 16,3-2-43-16,5-2-9 0,2 2-13 0,4-1-5 16,3 1 4-16,2 1 0 0,5 1 3 0,0-1-3 15,9 2 0-15,3 0 2 0,5 2-1 16,2-1 1-16,9 1 4 0,2 0 5 16,7-1 0-16,7 0 5 0,5 0 1 0,9-2 0 0,8 1 0 15,4-1-4-15,5 1-6 0,3 1 0 0,2 2-5 16,0 2-3-16,3 2-1 0,-1-2-5 15,-4 3 2-15,1 2 2 0,1 0 0 0,-1 1-1 16,1-1 2-16,0 0 2 0,-1 2-2 0,-1 0 4 16,3 0 13-16,-3 0 12 0,0-1 7 15,2-3 8-15,-4 1-9 0,1-4-8 0,-5 2-1 16,2-1-3-16,-3 0 0 0,1-5-5 16,-7-1 3-16,-1-2 4 0,-4-1 3 0,-2 1 3 0,-7-1-4 15,-5 0-4-15,-2-1-4 0,-6 0-2 0,-3 3-2 16,-4 0-7-16,1-1-5 0,-8 5-6 15,1-2-3-15,-7 3-2 0,-1 0 2 0,-4 0-1 16,-2-1 2-16,-5 0-1 0,-2 0 0 16,-3 1 0-16,-5 0-1 0,-3 0-2 0,-2-1 2 0,-4 1-1 15,0 0-1-15,-3 0 2 0,-6-1-2 16,-2 0 1-16,-7 1 0 0,0 2-2 0,-6-2-1 16,2 1-1-16,-5 0-2 0,0 0-5 0,-4 0-10 15,-5 0-20-15,1 0-29 0,-6 0-36 0,0 0-49 16,0 0-69-16,-1 0-126 0,-5 0-182 15,3 0-285-15,-1 1 499 0</inkml:trace>
  <inkml:trace contextRef="#ctx0" brushRef="#br0" timeOffset="1703.1102">17785 2318 1186 0,'0'0'-1'0,"0"0"20"0,0 0-21 16,0 0-53-16,0 0-33 0,0 0 13 15,0 0 20-15,0 0 51 0,0 0 18 0,0 0-5 16,0 0-4-16,-84 142-1 15,75-106 0-15,0 1-2 0,5-2 4 0,-1-5 8 0,4-2 7 16,1-6 3-16,1-4-3 0,2-6-5 0,0-2-3 16,-1-5 12-16,-1-3 44 0,-1-1 72 0,0-1 73 15,0 0 50-15,0-7-81 0,0-5-82 16,0-5-82-16,0-6-66 0,0-5 37 0,0-4 3 16,0-7-3-1,1-6 0-15,2-3-7 0,3-5 5 0,-3-2-3 0,3-4-5 0,0 0-1 16,0-3 7-16,3 3 15 0,0 2 14 0,-1 5 4 0,0 1-7 15,6 7-27-15,-2 2-7 0,7 6 0 0,-1 6 1 16,-3 7 23-16,-3 9 20 0,3 5-55 16,-4 6-23-16,2 1-5 0,4 2-21 0,3 4 48 15,0 5 11-15,0 2-5 0,-4 3-1 0,1 2-2 16,-5 3 5-16,-3 1 2 0,-6 1 2 16,1 3 0-16,-4-1 5 0,-7 3 10 0,-6 1 8 15,-4 1 9-15,-4-3-2 0,2 1 0 0,-2-3-4 16,2-6 4-16,5-2 4 0,-2-4-1 0,8-6 3 15,3 0-5-15,2-4-9 0,3 0-1 16,0-1-13-16,0 1-18 0,2 1 10 0,2-1 10 16,5 2 15-16,7 3 23 0,4 0-1 0,4 0-4 15,6 2-2-15,5 2-2 0,3 0-8 16,1 3-1-16,0 2-5 0,-4 1-5 0,-1 1 4 16,-4 1-4-16,-6 2-5 0,-4 2-2 0,-6-4-13 15,-6 3-5-15,-4 0 1 0,-4-1 0 0,-7 2 10 16,-9-1 10-16,-4 2 6 0,-3-1 6 0,-5-1 7 15,-5-1 7-15,0-2 3 0,-5-4 6 16,-1 0-2-16,4-4-4 0,-2-1 2 0,2-3-3 16,0-3 4-16,4 1 1 0,1-2 0 0,6-2-11 15,-2-1-39-15,5 1-52 0,7 0-73 0,0-4-100 16,6-1-189-16,1 0-222 0,5 2 564 0</inkml:trace>
  <inkml:trace contextRef="#ctx0" brushRef="#br0" timeOffset="1983.8782">18362 1618 1350 0,'0'0'148'0,"0"0"-22"0,0 0-50 16,0 0-126-16,0 0-184 0,0 0 40 15,0 0 49-15,0 0 99 0,0 0 119 0,0 0-42 16,0 0-5-16,23 130 1 0,-22-89-5 15,-2 4-5-15,-3 2 7 0,-4 2-4 0,-2 1 3 16,-1 1-1-16,1 1-16 0,1-3 1 0,0-1-3 16,6-5 0-16,1-3 7 0,2-4-1 0,0-1-1 15,0-5-4-15,1 0 1 0,-1-1 2 16,2-1-1-16,0-3 3 0,3-1-3 0,-1-4-12 0,3-2-18 16,-1-5-35-16,3-4-75 15,1 0-129-15,6-4-209 0,-6-3 13 0,-5-1 458 0</inkml:trace>
  <inkml:trace contextRef="#ctx0" brushRef="#br0" timeOffset="3227.9967">18918 2059 121 0,'0'0'181'0,"0"0"-41"16,0 0 9-16,0 0-5 0,0 0-25 0,0 0-58 15,0 0-50-15,0 0-59 0,0 0-33 0,0 0 17 16,0 0-3-16,0 0 26 0,0 0 25 16,-121-8 3-16,102 28 5 0,-2 7 10 0,1 1 23 15,-1 2 4-15,-1 4 15 0,2 2 7 0,1 2-13 16,2-1-8-16,4 1-10 0,-2-1-7 0,9-3 3 16,-1 4 0-16,5-8-1 15,1 0-4-15,1-5-2 0,1-5 1 0,3-4 0 0,4-4 2 16,0-4 8-16,-2-2 17 0,3-2 30 0,1-3 24 15,1-1 19-15,3-4 3 0,0-5-9 16,1-3-9-16,1-3-23 0,1-6-18 0,2-4-14 16,0-4-17-16,-1-4-13 0,3-2-26 0,-2-2-26 15,2 0-6-15,-2-2-1 0,0 2 21 16,-2 1 20-16,-6 4 9 0,2 4 4 0,-4 2-1 0,0 7-1 16,0 3-3-16,0 4-1 0,-4 4-1 15,-3 3-30-15,2 4-62 0,-2 1-101 0,-1 0 21 16,-1 6 38-16,2 2 72 0,3 1 113 0,-3 3-24 15,0 2-8-15,0 3-10 0,-1 0-7 0,-1 3 6 16,0-1-4-16,0 0 3 0,3 0-2 16,-3-1-1-16,-3-2 5 0,2 0-1 0,1-3-2 15,1 0-1-15,-1-1-1 0,0-1 0 0,0-2 3 16,3-1 1-16,0 1 0 0,-2-3 1 16,4-3 0-16,-3 1-1 0,0-1 8 0,0-3 7 15,-1 0 20-15,3 0 28 0,-3 0 34 0,2 0 30 16,-2-3 24-16,6-2-64 0,2-5-39 15,3-2-34-15,1-2-38 0,2-1 38 0,-2-2 5 16,-2 1-2-16,-1-1-7 0,2-1-6 0,-2-2-8 16,2-1-3-16,2-3-1 0,-2-2 0 0,0-3 0 15,-1 0-5-15,0-7-10 0,-1-1-14 16,-1-1-17-16,0-3-14 0,-2 3 16 0,-2 0 15 16,1 3 21-16,-5 6 29 0,0 4 0 0,-1 6 3 0,-1 4-1 15,1 5 9-15,0 4-11 0,0 4-29 16,0 1-62-16,0 1-95 0,0 0-73 0,0 0-45 15,0 0 18-15,0 0 76 0,0 0 100 0,0 0 117 16,0 0 112-16,0 0 79 0,0 0 54 16,0 0 13-16,-1 0-21 0,1 0-45 15,-1-1-47-15,1 1-52 0,0 0-50 0,0 0-45 16,0 0-53-16,0 0-47 0,0 0-64 0,0 0-77 0,0 3-61 16,0 4 80-16,0 5 85 0,-1 5 96 0,-2 6 97 15,2 5-36-15,1 3-16 0,0 5-3 16,1 6-5-16,-1-1-2 0,6 6-3 0,-2-4-5 15,4 2 1-15,2-2 6 0,0-4-3 16,0-3 3-16,3-3 4 0,-3-4-6 0,4-3 3 16,-4-4-3-16,0-4-5 0,0-4 0 0,-4-4-2 15,2-1 3-15,-2-3 5 0,-3-4 5 0,-1-1 18 16,4-1 39-16,-4 0 54 0,1-5-30 16,3-4-11-16,0-5-35 0,1-3-59 0,2-4 22 15,-1-4-9-15,-4-2-18 0,3-4-27 0,2 0-17 16,-4-3-17-16,4-2 4 0,-1 1 12 15,1 0 17-15,-4-1 20 0,1 5 6 0,-2 0 5 0,0 2 9 16,0 5-2-16,-3 0 1 0,1 5 14 0,-2 3-10 16,4 5 4-16,-3 4 8 0,-1 5-19 0,0-1-47 15,1 3-94-15,-1 0-160 0,0 0-189 16,1 4 115-16,0 3 106 0,-1 4 155 0,1 3 210 16,-1 2-62-16,0 5-7 0,0 0 16 15,0 4 1-15,-3 2 3 0,-4 0-5 0,7 0-15 16,0-2 7-16,0-2-8 0,10-3-8 0,0-3 5 15,1 0 4-15,6-4 7 0,-3-2 13 0,5-2 1 16,1-1 9-16,1-3 20 0,5-3 7 16,0 1-2-16,6-3-12 0,2-3-17 0,0-2 1 15,5-5 2-15,-1-2 4 0,-4 0 8 0,4-3-16 16,-4-1-9-16,1-2-19 0,-4-1-18 16,-1 1 3-16,-5-4 0 0,-3 1 3 0,-4-4 1 0,-1 2-1 15,-7 1 5-15,-4 1 11 0,-2 2 12 0,-4 2 4 16,-4 5-8-16,-3 2-17 0,-3 3-25 15,-4 3-27-15,-2 4-6 0,-4 0 4 0,-4 6 11 16,1 6 16-16,-6 1 6 0,3 7-1 16,0 1-3-16,6 2 0 0,0 3-5 0,9-1 2 15,1 1-3-15,7-3 2 0,3 2 8 0,1 0-4 16,3-1 9-16,10 2-2 0,4-2 0 0,7-1-8 16,6 0-51-16,2-2-110 0,8-4-207 0,-8-4-336 15,-13-5 511-15</inkml:trace>
  <inkml:trace contextRef="#ctx0" brushRef="#br0" timeOffset="4489.9236">20844 1878 995 0,'0'0'78'0,"0"0"-62"0,0 0 3 0,0 0-8 16,0 0-37-16,0 0-61 0,0 0-61 0,0 0-133 15,0 0-15-15,0 0 56 0,0 0 199 0,0 0 41 16,0 0 0-16,0 0 6 0,8-53 85 0,-8 47 0 16,-3-1-3-16,-2 1 20 0,2 0 16 15,-2 1 1-15,2 2-6 0,-1 0-32 16,1 2-25-16,2 1-28 0,-1-1-27 0,2 1-20 15,0 0-22-15,0 0-6 0,0 0-3 0,0 0 2 16,0 0 9-16,0 0 8 0,0 0 15 0,0 0 20 16,0 0 23-16,0 0 25 0,0 0 20 15,0 0 9-15,0 0-11 0,0 0-15 0,0 0-21 0,0 0-15 16,0 0-4-16,0 0 4 0,0 0 7 16,2 0 7-16,-2 0 7 0,1 0-1 0,-1 0-6 15,2 0-9-15,-2 0-11 0,1 0 1 0,1 0 4 16,-1 0 12-16,-1 0 17 0,1 0 12 0,-1 0 15 15,1 0 12-15,-1-1 1 0,2-2-66 16,2-2-28-16,-1-2-28 0,1 1-13 0,0 1 54 16,-2 2 18-16,-2 0 4 0,1 2-14 15,-1 1-39-15,2 0-61 0,-2 0-47 0,0 0-46 16,2 2 28-16,-1 3 54 0,3 5 43 0,0 0 55 16,1 5 0-16,2 2-5 0,-2 2 5 0,0 3 3 15,0 2 2-15,1 1 2 16,-2 4-2-16,-1 0-3 0,3 3 0 0,-2-2 0 0,1 1-2 0,3-1 2 15,-3 0-7-15,4-4-3 16,-1 1 0-16,2-2-3 0,0-2 7 0,3-2 2 0,-2-4 2 16,1-2 4-16,2-2-1 0,-4-6 2 15,-3-1 10-15,1-4 11 0,-3-1 37 0,-2-1 49 16,-2 0 66-16,0-3-17 0,5-7-26 0,-2-6-51 16,4-5-69-16,0-1 11 0,-3-6-8 0,0-1 3 15,-3 0-7-15,-1-3-13 0,-2 0-3 0,1 0-5 16,-1-3 0-16,0 2 5 0,-2 3 1 0,0 0 1 15,0 3-1-15,-1 3 0 0,0 3-5 0,2 5 0 16,0-1 2-16,-1 6 1 0,1 1-2 16,2 3 2-16,-1 3-1 0,0 3-12 0,1 0-30 15,0 1-50-15,0 0-54 0,0 0-38 16,0 0-3-16,0 0 17 0,0 0 27 0,0 0 25 16,0 0 18-16,0 0 17 0,0 0 19 0,0 0 13 15,0 0 21-15,0 0 15 0,0 0 10 0,0 0 8 16,0 0-2-16,0 0-1 0,0 0 0 0,0 0-1 15,0 0 4-15,0 0 2 0,0 0 1 16,0 0 2-16,-1 1-3 0,1-1-3 0,0 0 0 16,-1 0-2-16,1 0-5 0,0 0-8 0,-1 0-7 15,1 0-9-15,0 0 2 0,-2 0 2 16,2 0 5-16,0 0 17 0,-1 0 16 0,1 0 25 16,0 0 27-16,-2 0 22 0,2 0 15 0,0 0 8 15,0 0-9-15,-1 0-2 0,0 0 0 0,0 0-7 16,1 0 4-16,-1 0-3 0,1-1-4 15,-3-1 4-15,0 0 5 0,-3-2-135 0,-5-4-17 16,-2-3-19-16,-5-5-22 0,1-3 128 0,0-5 5 16,3-1 3-16,3 0-5 0,1-4-12 0,0-1-12 15,3-5-14-15,5-1-5 0,-1 2-18 0,3 0-3 16,2 3 15-16,2 2 1 0,3-2-2 0,4-2-8 16,0-1-20-16,1 2 0 0,1 0-1 15,0 4-7-15,2 2-7 0,2 7-17 0,-4 7 0 16,4 2 7-16,-1 6 4 0,1 4 10 15,2 0 8-15,0 6 4 0,-3 5 11 0,2 4 10 16,-2 4 3-16,-1 6 9 0,-5 10 5 16,-1 10-5-16,-9 7 5 0,-1 0-1 0,-12-5-4 0,-8-4 4 15,-5-3 5-15,-6 2 6 0,-6 1 5 0,-2 2 1 16,-2 0 0-16,-2 0-6 0,4-5-1 16,1-3-1-16,3-4-7 0,2-3 4 0,1-2-2 15,-1 0 3-15,7-5-2 0,0-1-3 0,9-2 1 16,4-4-3-16,3-1 1 0,3-2 1 15,2-2-8-15,1-1-6 0,5-3-6 0,1-2 5 16,3 1 11-16,3-2 17 0,5 0 28 0,6-2 22 16,8-2 9-16,6-1 0 0,9-5-16 0,2-4-18 15,7 0-13-15,0-5-7 0,0 3-3 0,1-2-7 16,-1 0 0-16,2-4-4 0,0 1-5 0,-1-1-11 16,0-1-24-16,-3 1-108 0,-5-2-134 15,2 5-114-15,-8-2-153 0,1 5-74 0,-13 1 618 16,-9 4 0-16</inkml:trace>
  <inkml:trace contextRef="#ctx0" brushRef="#br0" timeOffset="5411.7283">21836 1442 860 0,'0'0'672'0,"0"0"-801"0,0 0-111 15,0 0 2-15,0 0 53 0,0 0 133 0,0 0 106 16,0 0-12-16,-12 134-7 0,7-95-1 0,0 5 1 16,-1 2 9-16,0-2-6 0,0-1-1 15,0-4-1-15,3-7-14 0,0-3-3 16,3-6-5-16,0-6-2 0,0-5-2 0,0-4 0 0,0-5 28 16,0-1 80-16,0-2 89 0,0 0 80 0,0 0-27 15,0-8-89-15,3-2-93 16,0-3-82-16,-2-6-5 0,5-1 4 0,1-4 2 15,-1 1 3-15,2-3-4 0,-1-3 0 0,-2-1-1 16,3-4 1-16,-1 1-3 0,3-2 2 0,-3 0-1 0,3 1-5 16,-2 1 7-16,3 5-2 15,-3 1-1-15,-1 4-1 0,0 7-11 0,-1 4-4 0,-3 5-27 16,1 5-84-16,-2 2-97 0,0 0 16 0,1 8 30 16,2 3 83-16,1 4 98 0,0 3-4 15,1 3 1-15,-2 2 5 0,-1 3 11 0,1 3 4 16,-2-2 5-16,2 1 0 0,1 1-5 0,0-2-6 15,2-2-4-15,0-3-1 0,-1 0 2 16,2-6-3-16,-3 0 2 0,0-3 1 0,1-4 0 16,-1 0 2-16,-1-5 5 0,0 0 14 0,-2-2 16 15,1-1 25-15,-1-1 35 0,-2 0 33 0,0 0 33 16,3 0 20-16,1-4-45 0,5-3-49 16,6-7-52-16,1-2-42 0,1-4 5 0,2-2 3 15,-4-4 1-15,1 1-2 0,0-1-4 0,0 2-2 16,-1-1-3-16,-1 3 2 0,-2 3-1 15,-1 4 4-15,-5 3-1 0,0 4 0 0,-5 3-14 0,-2 3-36 16,2 2-45-16,-2 0-75 0,1 2 19 16,-1 5 34-16,1 5 41 0,-1 3 72 0,0 2-6 15,0 6 1-15,0 3 10 0,-5 3 0 0,2-2 6 16,-3 1 4-16,2-1 1 0,2-2 0 16,-2-3-3-16,2-1-2 0,0-3-6 0,0-2 3 0,0 0-2 15,0-4-3-15,2-1 3 0,0-4-4 16,2-1 0-16,-2-2 4 0,0-3 14 0,0-1 29 15,1 0 30-15,0 0 23 0,0 0 27 0,2 0 7 16,0-4-78-16,4-4-10 0,3-3-46 16,6-6-35-16,0-2 48 0,3-4-12 0,-1 1 2 15,-1-3 4-15,-1-2-1 0,0 2-4 16,-2 0 3-16,-2 2-4 0,-3 4 6 0,0 4 5 16,-3 3-6-16,-1 3-2 0,-3 5-7 0,1 1-17 15,-2 1-37-15,-1 2-45 0,1 0-54 0,0 0 12 0,1 4 36 16,2 2 44-16,-1 1 56 0,2 2 3 15,1 1 3-15,-1 1 9 0,2-1 0 0,-1-1 2 16,-1 0-1-16,5 0-4 0,-5-3 0 16,0 1-1-16,-1-2-1 0,-1-2 0 0,-2-1 4 0,1-2 13 15,-2 0 30-15,0 0 34 0,0 0 28 16,0 0 17-16,-3-2-68 0,-2-4-52 0,-4-2-54 16,-3-2-43-16,-4-3 28 0,-5 1 9 0,-3-2 12 15,-1 1 12-15,-2 0 3 0,1 0 5 16,1 3 3-16,1 2-2 0,3 0-11 0,0 5-9 15,2 2-16-15,3 1-38 0,1 0-79 0,6 4-116 16,3 1-137-16,5 2-163 0,1-3 516 0,0 0 73 0</inkml:trace>
  <inkml:trace contextRef="#ctx0" brushRef="#br0" timeOffset="6208.7918">22734 1600 0 0,'0'0'0'0,"0"0"189"15,0 0 163-15,0 0-99 0,0 0-90 16,0 0-92-16,0 0-124 0,0 0-47 16,0 0 2-16,0 0 14 0,0 0 82 0,0 0 23 15,0 0-1-15,0 0 1 0,42 41-3 0,-43-19 1 16,-5 0-3-16,2 2-2 0,3-1 5 16,-1 0-8-16,2-5-2 0,0 0-1 0,2-3-11 0,0-4 4 15,4-1-1-15,-3-5 0 0,0 0 5 16,0-4 30-16,0 0 69 0,-2-1 72 0,1 0 61 15,2 0 26-15,1-4-82 0,6-3-75 16,2-4-66-16,3-1-49 0,1-5 25 0,1-2 4 16,-3-1 9-16,0-3-6 0,0-2-4 0,1 0-3 15,0-3-7-15,-1-2-6 0,1-2-8 16,0-2-11-16,-1-1-5 0,3-1-1 0,-6 5 1 0,0 4 3 16,-3 3 17-16,-2 3 6 0,-1 2-2 0,0-1 11 15,-2 2-21-15,1 2-7 0,-3 1 0 16,2 3-102-16,-2 3-85 0,-2 5 2 0,2 3 2 0,-1 1 83 15,0 6 63-15,2 4-55 0,-1 0-54 16,3 4-29-16,-3 3-16 0,3 3 1 16,0 2 15-16,1-2 99 0,-5-5 90 0,0-3 0 15,-1-4 0-15,1-2 0 0,0-3 0 16,-1 1 0-16,0 1 0 0,0-2 0 0,0 0 0 0,0 2 0 16,-2 1 0-16,1 1 0 0,0 3 0 15,-3 0 0-15,1 2 0 0,2 1 10 0,-3 3 61 0,-1 2-24 16,0 2-12-16,2 1-3 0,-2 2-8 15,-2 2-1-15,4 0 3 0,-1 2-7 0,1 1-1 16,2-3-5-16,1 1-2 0,1-4 4 16,2-2 6-16,2-2 3 0,0-5 0 0,1 1 7 15,4-1 2-15,-3-3 7 0,2-1 12 0,0-2 9 16,2-1 19-16,0-2 14 0,3-1 11 0,2-1-1 16,3-1-15-16,0-1-10 0,3 0-11 0,2-3-5 15,-3-4-2-15,2 1-5 0,1-3-7 16,1-3-3-16,0 1 0 0,1-4-5 15,2-1-10-15,-1-1-6 0,-1-5-19 0,2 2-9 0,-5-4-2 16,1 0-8-16,-4 3 11 0,-3 0 7 0,-4 3 18 16,-6 1 16-16,2 3 4 15,-7 3 2-15,1 1-12 0,-2 1-5 0,-1 2-13 0,0 0-17 0,-3 4-28 16,-1-1-45-16,-4 3-39 0,-1 0-15 16,-2 1 3-16,-5 0 24 0,1 5 24 15,-4 2 9-15,6 2 6 0,-2 0 2 0,3 2 8 16,1-2 7-16,2 2 9 0,3 1 10 15,1-2 10-15,3 0 10 0,1 1 6 0,1-2-1 0,0 2 1 16,1 2 2-16,4 0 8 0,3 4 8 0,4-1 18 16,2 1 3-16,3-1 8 0,0-1 12 15,6-2 2-15,0 0 0 0,0-3-22 0,3-2-61 0,-1-2-83 16,-3-3-87-16,-2 0-91 16,-1-2-108-16,-4-1 187 0,-3-2 205 0,-6-1 0 0</inkml:trace>
  <inkml:trace contextRef="#ctx0" brushRef="#br0" timeOffset="6409.7114">23192 1534 0 0,'0'0'0'0,"0"0"0"0,0 0 196 16,0 0 240-16,0 0-61 0,0 0-84 0,0 0-87 15,0 0-89-15,0 0-99 0,0 0-47 0,0 0-21 16,0 0 5-16,0 0 29 0,55-121 1 15,-11 111 3-15,8 2 2 0,1 1 3 0,8 3 5 16,3 1-68-16,2 2-239 0,-15 1-392 0,-18 0 360 0</inkml:trace>
  <inkml:trace contextRef="#ctx0" brushRef="#br0" timeOffset="6991.2523">21794 2710 808 0,'0'0'-23'0,"0"0"-30"16,0 0-6-16,-161-22 12 0,116 21 12 0,2 6 15 0,3 3 8 15,5 1-19-15,5-1-10 0,11 0-12 0,6-6-17 16,7-1 18-16,5 2-25 0,1-3-24 0,4 0 103 16,9 0 54-16,4 1 94 0,11-1 73 0,6-7-60 15,12 1-14-15,6-5-18 0,8-1-11 16,10-1 3-16,6-1-14 0,11-2-14 0,8-2-6 15,7 2-7-15,7-3-6 0,1 0-9 0,3 0-6 16,1-3-7-16,-1-2-5 0,3-3-2 16,0 0-2-16,-4-1 1 0,-4-2 3 0,-6 3-7 15,-5-1-3-15,-8 3-7 0,-7 0-6 0,-10 6-6 16,-6 3-7-16,-10 3-7 0,-7 6-6 0,-10 4-4 16,-8 3-7-16,-9 1-9 0,-7 6-24 15,-5 3-35-15,-6 4-64 0,-4 3-92 0,-13 3-169 16,1-2-402-16,1-7 254 0</inkml:trace>
  <inkml:trace contextRef="#ctx0" brushRef="#br0" timeOffset="13121.4583">21974 6709 0 0,'0'0'0'0,"0"0"181"0,0 0 100 0,0 0 0 16,0 0-54-16,0 0-57 0,0 0-37 15,0 0-16-15,5-115-12 0,-1 109-24 0,0 1-30 16,0 0-26-16,0 2-16 0,4 0-10 0,-3 1-2 16,1 0 5-16,1 2 1 0,1 0-1 15,3 2-2-15,-1 1 4 0,4 3-3 0,-2 1 5 16,2 2 5-16,3 2 3 0,1 1 3 0,-2 3-1 15,0-1-6-15,2 2-4 0,-1 2-5 0,1 0-1 16,-1 3 1-16,2-3 3 0,-1 4 0 16,2-3 3-16,1 1 1 0,-1-3 0 0,1 0 5 15,-2-4-1-15,2 0 2 0,-1-4 2 0,-1 1-1 16,1-4 6-16,0-2 5 0,-1-3 6 0,3-1 11 16,0-4 6-16,1-6 1 0,3-4 0 15,-1-3-4-15,3-6-6 0,0-3-3 0,2-7-3 16,2-4-4-16,0-4-2 0,1-7-3 0,0-2-2 15,1-5 0-15,1-1-3 0,-3 1 0 16,2-1 0-16,-2 1-3 0,1 2-1 0,-5 0-1 0,2 2-4 16,-2 4 0-16,-1 6-3 0,0 2-5 15,1 10-2-15,-3 1-2 0,-1 7-4 0,-1 6-3 16,-1 3-6-16,-2 5-5 0,-1 3-5 0,-3 4-11 16,-2 1-24-16,-2 10-18 0,-4 4-29 15,-3 4-20-15,-5 7-7 0,0 3-33 0,-10 6-45 16,-9 6-98-16,-8 4-186 0,5-9-158 0,4-11 543 15</inkml:trace>
  <inkml:trace contextRef="#ctx0" brushRef="#br0" timeOffset="13555.9173">22127 6440 1122 0,'0'0'193'0,"0"0"-103"15,0 0 12-15,0 0-21 0,0 0-33 16,0 0-45-16,0 0-33 0,0 0 14 0,0 0 17 16,126-70 8-16,-92 77-2 0,1 4-2 0,-2 7 2 15,-2 2 2-15,2 4 2 0,-5 4 2 16,1 2-5-16,0 3 0 0,-3 2 0 0,-5 2 0 16,3 0 1-16,-5 4-1 0,0-2 1 0,-1-1-2 15,-1 0 0-15,-3-5-2 0,3-2 0 16,-2-2 2-16,2-3 1 0,0-4 3 0,1-3 3 15,-1-6 2-15,0-2 6 0,-2-3 4 16,4-2 13-16,-1-4 14 0,0-2 11 0,2 0 5 0,1-3 0 16,4-8-8-16,1-2-12 0,4-5-7 0,2-4-11 15,2-5-6-15,2-6-2 0,1-1-6 16,2-7 3-16,0-2-2 0,3-5-4 0,0-4 5 16,3-3-7-16,2-5-4 0,2-2 3 15,2-2-6-15,1-2 5 0,3 3 7 0,0-5 1 0,1 3 1 16,1 2-2-16,1 4-2 0,-4 4-4 15,0 6-3-15,-1 8-6 0,0 6-5 0,-1 7-1 16,-3 7-5-16,0 3 0 0,-4 8-2 16,3 4-7-16,-6 6-10 0,-2 3-21 0,-3 9-32 15,-2 3-57-15,-5 7-93 0,-7 3-201 0,-4-3-396 0,-9-8 62 0</inkml:trace>
  <inkml:trace contextRef="#ctx0" brushRef="#br0" timeOffset="17063.1203">3560 12184 0 0,'0'0'0'16,"0"0"27"-16,0 0 306 0,0 0 3 0,0 0-52 16,0 0-94-16,0 0-102 0,0 0-107 0,0 0-92 15,0 0-82-15,0 0-23 0,0 0 51 0,-17-22 72 16,22 29 84-16,5 1 44 0,1 3-10 16,0 0-10-16,7 5 2 0,-2 1-1 0,-1 1 2 15,5 4 7-15,-1-1 2 0,3 2-3 0,0 0 4 16,1 2-2-16,-1-2-2 0,-1 0 5 15,-1-1 2-15,0-3-1 0,0 1 7 16,-4-4 0-16,3 1-7 0,-2-1-8 0,-3-3-24 16,3 0-44-16,-5-1-60 0,-2-3-90 0,2-3-130 0,-3-1 54 15,-2-5 272-15,-3 0 0 0,0 0 0 0</inkml:trace>
  <inkml:trace contextRef="#ctx0" brushRef="#br0" timeOffset="17269.3494">3895 11969 0 0,'0'0'0'0,"0"0"0"0,0 0 6 15,0 0 47-15,0 0-22 0,0 0-11 0,0 0-4 16,0 0 20-16,0 0 19 0,-106 130 24 0,95-87 9 16,-1 4-3-16,-1 10-6 0,1 4-15 0,0 9-12 15,-1 4-4-15,-3 4 1 16,6 0-4-16,1 0 1 0,2-4-10 0,1-3-53 0,4-7-199 0,-3-4-215 15,4-19 207-15,2-14 224 0</inkml:trace>
  <inkml:trace contextRef="#ctx0" brushRef="#br0" timeOffset="21052.1842">12487 7610 0 0,'0'0'0'0,"0"0"0"0,0 0 0 16,0 0 0-16,0 0 0 0,0 0 0 0,0 0 0 16,0 0 0-16,0 0 0 0,0 0 0 0,0 0 0 15,0 0 0-15,-11 0 0 0,10 0 0 0,1 0 0 16,0 0 0-16,-2 0 0 0,2 1 0 16,-2-1 0-16,2 0 0 0,-1 2 0 0,1-2 30 15,-1 0 79-15,1 0-21 0,0 0-21 0,0 0-22 16,0 0-17-16,0 0-15 0,0 0-12 15,0 1-6-15,0-1 1 0,0 0 2 0,0 0 1 16,0 0-3-16,0 0-9 0,0 0-8 0,0 0-1 16,0 1 0-16,0-1 2 0,0 0 6 0,0 0 4 15,0 0 12-15,0 0 11 0,0 0 12 16,0 0 18-16,0 0 14 0,0 1 15 0,0-1 5 16,-1 0-5-16,1 0-9 0,0 0-10 0,0 0-5 15,0 0-4-15,0 0-2 0,0 0 0 0,0 0-3 16,0 0 0-16,0 0-1 0,0 0-3 0,0 0-1 15,0 0 1-15,0 0 5 0,0 0 3 0,0 0 0 16,0 0-1-16,1 0-3 0,-1 0-6 16,0 0-6-16,1 0-5 0,-1 0-8 15,3 0-6-15,1-1-2 0,2-3 31 0,9-1 11 16,7-8 7-16,7-2 3 0,5-4-28 0,10 0-15 16,0 0-4-16,0-2-4 0,5-1-3 0,2 0 0 15,3-3 0-15,5-2 0 0,4 2 0 0,3-2-1 16,0 0-2-16,5 2 0 0,-3 0 0 0,-1 3 3 15,-3 0-1-15,-2 0 0 0,-4 3-2 16,-4 3-1-16,-5-2 1 0,-1 3-2 0,-3 0 3 16,0 0-5-16,-3-1 1 0,-1 2 0 0,0 0-2 15,-3-1 6-15,-1 1 2 0,-3 2 3 16,-1-2 5-16,-1 1-1 0,-3 2 3 0,-2 0 2 0,0-1-5 16,0 1 4-16,-3 0-1 0,1-2-2 0,-1 1-2 15,0 0-2-15,2-2-3 16,-1 3 1-16,0-2 0 0,-2 4-3 0,0-1 1 15,-2 0-2-15,-2 2-4 16,0 1 5-16,-2 1 1 0,-2 1 0 0,0-1 6 0,-4 1-3 0,-2-1-2 16,-2 2 2-16,0 0-2 0,-3 1 2 15,1 1 4-15,-2 0 3 0,-2 0 4 0,0 2-2 0,0-1-4 16,-1 1-3-16,2 0-7 0,-2 0-6 16,0 0-5-16,0 0-4 0,0 0-4 0,0 0 2 15,1 0 2-15,-1 0 4 0,0 0 0 0,0 0-6 16,0 0-9-16,0 0-17 0,0 0-15 0,0 0-6 15,-1 0-8-15,-1 0-15 0,1 0-36 16,-1 0-31-16,-3 0-41 0,-2 0-90 0,-4 5-116 16,-4 0-27-16,3-2 426 0,4-1 0 15</inkml:trace>
  <inkml:trace contextRef="#ctx0" brushRef="#br0" timeOffset="21373.1309">14217 6659 0 0,'0'0'0'0,"0"0"0"15,0 0 0-15,0 0 8 0,0 0 241 16,0 0-27-16,0 0-17 0,0 0-19 0,0 0-15 16,0 0-15-16,-120-94-14 0,116 90-6 0,0 0-9 15,3 3-8-15,0-1-27 0,1 2-33 16,0 0-39-16,0 0-40 0,0 0-21 0,0 0-15 16,1-1-4-16,3 1-7 0,5-3 43 0,5 1 21 0,10 0 18 15,5-3 22-15,5 0-25 0,1 2-8 16,3 1-2-1,-3 3-5-15,1-1-4 0,-1 0 4 0,-3 6-1 0,1 1 0 16,-1 1-1-16,-3 4-3 0,-3 0-3 0,0 2 2 0,-1 2-1 16,-5 1 1-16,-1 1 3 0,-1 1-1 0,-6 1 2 15,-4-1 2-15,-4 4 2 0,-2 0 2 0,-2 1 12 16,-7 3 3-16,-6 0 6 0,-2 3 5 0,-4 2-6 16,-2 0 0-16,-1 1-6 0,2 0-7 15,-1 1-8-15,0 1-20 0,0 5-37 0,-1 1-67 16,4 4-115-16,3 2-255 0,2-10-252 0,8-12 686 15</inkml:trace>
  <inkml:trace contextRef="#ctx0" brushRef="#br0" timeOffset="22151.3114">21858 11780 0 0,'0'0'0'15,"0"0"0"-15,0 0 0 0</inkml:trace>
  <inkml:trace contextRef="#ctx0" brushRef="#br0" timeOffset="23024.3759">21858 11780 0 0,'10'20'0'0,"-10"-20"0"0,0 0 0 0,0 0 251 0,0 0 161 16,0 0-79-16,0 0-69 0,0 0-54 0,1-4-107 16,2-2-66-16,3-2-53 0,1-5-39 15,0-1 44-15,4-3 11 0,2-2 16 0,-1-2 3 16,2-1 3-16,-3-2 4 0,0-2-8 0,0 0 10 15,-3-3-3-15,2 0-1 0,0-4 7 16,-4-1 3-16,-1-4-2 0,-1-3 2 0,-2-6 0 0,1-3-4 16,-3-1 6-16,0-3 2 0,0-3 3 15,0 1 9-15,0 0 1 0,2-2-4 0,3 2-6 16,3-1-8-16,-1 2-8 0,3 2-1 0,4 1-9 16,-2-1-6-16,2 1-4 0,1 0-3 15,0 3 4-15,-1 0 0 0,-1 2-1 0,1 2 1 16,-5 2 0-16,3 2-1 0,-3 3 0 0,1-1 1 15,-4 3-1-15,4-1-3 0,-4 3 2 16,2 1-1-16,0-2 2 0,1 2-2 0,0 1 0 16,0 1-1-16,3-1-3 0,-1-1 7 0,2 2-5 15,0 1 1-15,2 2 2 0,-1 2-6 16,-1 1 4-16,1 0-2 0,-1 1 2 0,-3 2 3 16,1 1 0-16,-2 3 2 0,-1 0-1 0,-1 1 2 15,-1 1 3-15,-2 1 8 0,-2 1 0 0,1 0-1 16,-3 1-2-16,1-2-8 0,1 0-4 0,0 1 5 15,0 0-1-15,-1 4 0 0,1-2 4 16,-1 2-4-16,1 0-3 0,1 4-1 0,-2-1-1 16,0-1 0-16,0 4 1 0,-1 0-1 0,2 0 1 15,-4 0 1-15,4 0-5 0,-2-1 0 0,1 2 3 16,0-1-4-16,0 1 3 0,-1-1 2 0,2 2-4 16,-2 0 5-16,0 1-1 0,0-1 0 15,0 1 0-15,0 1-4 0,0 0-2 0,0 0-4 16,0 0-1-16,0 0 1 0,0 0-3 0,0 0-2 15,0 0-5-15,0 0-2 0,0 0-1 16,0 0-1-16,0 0 7 0,0 0-4 0,0 0 5 16,-2 0 0-16,1 0-1 0,0 0 4 0,-2 0 4 15,-4 3 4-15,-4 2 5 0,-4 2-1 16,-5 2-2-16,-2 0 0 0,-5 0-2 0,1 3 2 0,-2-1 0 16,-1 2 1-16,3 1-2 0,-3 1 1 15,2-2-2-15,-1 3-3 0,2 1 0 0,-1-1 0 16,-1 0 3-16,2 0 1 0,1 0-1 0,2-1 1 15,0 0 0-15,7-1-1 0,0-3 3 0,7 0-2 16,1-2-1-16,0-4 0 0,3 2-2 16,2-2 2-16,1 0 1 0,0-2-2 15,2-1-2-15,0-1-2 0,0 1-7 0,0-2-3 0,1 0 1 16,2 1 0-16,4-1 3 0,3 0 4 0,3-1 1 16,7-4-2-16,7-4 5 15,6-3-4-15,2-1 0 0,5-3-3 0,2-1-4 0,-1-1-3 16,2-1-4-16,1-2 4 0,0 2-1 0,-2-1 6 15,-1 0 3-15,-3 1-1 0,-4 4-2 0,-5-1-2 16,-1 3-3-16,-7 3-4 16,-1 3-3-16,-4 0-4 0,-1 4-3 0,1 0 6 15,-2 2 6-15,-1 1 2 0,1 0 10 0,-1 3-5 16,-1 2 5-16,3 5 3 16,-1 2-3-16,3 5 7 0,-3 4-2 0,0 4 2 0,2 4 3 0,-5 4-2 0,3 6 5 15,-4 4-3-15,-3 5-1 0,0 5 2 16,-3 3 3-16,-1 5 5 0,-1 1 1 15,0 0 3-15,-1-4 4 0,4-1 1 0,2 0-9 0,3-1-39 16,0-3-81-16,-1-14-218 0,-4-12-690 0</inkml:trace>
  <inkml:trace contextRef="#ctx0" brushRef="#br0" timeOffset="30882.8245">3996 16713 0 0,'0'0'0'0,"0"0"0"16,0 0 0-16,0 0 0 0,0 0 0 15,0 0 0-15,0 0 0 0,0 0 129 16,0 0 21-16,0 0-31 0,0 0-28 0,0 0-7 15,-9-4 8-15,9 4 11 0,0 0 9 0,0 0-5 0,0 0-16 16,0 0-21-16,0 0-20 0,0 0-22 16,3 0-18-16,-1-1-11 0,0 0-2 0,6-1 5 15,1-2 4-15,4-1 4 0,0 0-4 0,5 0-4 16,0 0-4-16,2 0 1 0,-1 2 0 16,2-1 3-16,1 1 0 15,2-1 1-15,4 1-1 0,3-1-1 0,1 0-1 0,4 0 1 16,-2 1-1-16,4 0 2 0,4-2 3 0,-1 0-4 15,5 1 1-15,0-1-2 0,0 1 3 16,-1 0-1-16,2-1 4 0,-2 2-3 0,5-2-2 16,-2 1 0-16,3-1 0 0,-2 3 2 0,3-2 3 0,-1 0-1 15,0 1-2-15,1 0-4 16,-1 1-2-16,-1 1 3 16,-1 1-1-16,-4 0 2 0,0 0-1 0,-2 0 0 15,-4 0-1-15,-2 0 1 0,0 0-1 0,-4 0 1 0,-3 0 0 16,1 0 0-16,-2 1-1 0,1 0 2 0,-1 0 2 0,2 0 1 0,0-1 3 15,1 2 0-15,-1-2-3 0,0 1-1 16,5 0 2-16,-3 0 0 0,2-1 6 0,2 1 2 16,2-1-2-16,-5 0 1 0,4 0-3 15,-2 0 0-15,0-1 1 0,4-1-2 0,-2-2 1 0,-3 2-4 16,1 1-5-16,-4-2 1 0,0 2-4 0,-1 1 2 16,-1-1 2-16,0 1-3 0,-1 0 0 0,0 0-1 15,-4 0-3-15,4 0 4 0,-1 0 1 16,0 0 0-16,1 1 2 0,1 2-1 0,-1 0 0 15,3-1-1-15,-3 1 1 0,3-1-1 16,-3 0 4-16,3 0-1 0,-1-1 0 16,-1 0-1-16,0 1-2 0,-2 0 1 0,1 0 2 0,-3 1-2 15,2-2 1-15,-3 1-2 0,-1-2 2 0,2 1 1 16,1-1 3-16,0 0 5 16,2 0-2-16,-1 0 3 0,0 0-6 0,2-2-2 0,-2 1 0 15,1-2-3-15,-2 2 2 0,3 0-2 0,-1 1-1 16,1 0-2-16,-2 0 0 0,2 0 2 0,0 0 4 15,1 0 0-15,2 0 0 0,0 0-2 16,2 1-5-16,0-1 3 0,1 0 2 0,-2 0 1 0,1 1 0 16,-3-1-2-16,1 2-1 0,-2-1 1 15,0 0 1-15,0 0 5 0,1-1-1 0,-1 0 0 16,-2 0-2-16,1 0-3 0,1 0-1 0,-1 0 3 16,-1 1 2-16,-3-1-4 0,0 0 2 15,-2 0-4-15,3 0 0 0,-4 0 4 0,4 0 0 16,0 0 2-16,0 0-1 0,2 0-1 15,1 0-1-15,0 0-2 0,1-1 1 0,-1 1 2 16,-3 0-1-16,0 0 1 0,1 0-2 0,-4 0-1 16,2 0 1-16,-1 0 1 0,-1 0 2 0,-1 0 0 15,-2 0-1-15,3 0 3 0,0-1 0 0,-2-1 3 16,3 0 2-16,0 0 4 16,-1-1 0-16,4 1 1 0,1-2-3 0,-1 0-2 15,-1-1 3-15,2 0-4 0,-1 0 1 0,1 0-1 0,-1 1-5 16,-1 0-1-16,0 1 0 0,-3 2-1 15,0 1 2-15,-4 0 0 0,0-1-1 16,-5 1-2-16,0 0-1 0,-2 0 2 0,-1 0-1 0,-2 0 2 0,-4 0-1 16,-1 0-2-16,1 0-1 0,-3 0 0 15,-1 0 0-15,-2 0 1 0,1 0 2 0,0 0-1 16,-1 0-1-16,2 0 0 0,-2 0 0 16,0 0 0-16,1 0 14 0,3 0 5 0,-1 0 4 15,4 0 0 1,0 0-11-16,-1 0-2 0,2 1-3 0,2 2-2 0,-1 0-11 0,-3 4-35 0,-1 1-72 15,-2 4-187-15,-1-2-421 0,-2-2 96 0</inkml:trace>
  <inkml:trace contextRef="#ctx0" brushRef="#br0" timeOffset="32746.7344">17265 16452 0 0,'0'0'0'0,"0"0"0"0,0 0 0 15,0 0 0-15,0 0 0 16,0 0 0-16,0 0 0 0,0 0 0 0,0 0 0 0,0 0 0 16,0 0 0-16,0 0 0 0,-12-103 0 0,10 98 38 15,1 1 93-15,-1 1-11 16,1 0-7-16,0 1-1 0,1 1-11 0,0 1-23 0,0 0-31 15,0 0-33-15,0 0-30 0,0 0-16 0,0 0-7 16,0 0 2-16,0 0 0 0,0 0 5 16,0 0-4-16,0 0-14 0,0 0 8 0,0 1 13 15,0 0 19-15,0 2 28 0,0-1 8 0,2 1-1 16,3 1 5-16,-2-2 4 0,2 2 8 0,2-1 12 16,1 2 7-16,2-2 8 0,2 0 1 15,4 1-4-15,0 0-5 0,2 0-7 16,6-1-14-16,1 1-3 15,0 0-7-15,5 1-7 0,1-1 1 0,4 0-7 0,-2-1-2 16,0 0-1-16,4-1-3 0,3 1 0 16,0 0 0-16,1 0 3 0,4-2 2 15,3 2 3-15,2-2 0 0,3 0-2 0,3 0 2 0,0-1-1 0,4 0-2 16,-1 0-1-16,0 1-8 0,2-1-3 0,-4 1-2 16,3 1-2-16,1 0 4 0,0-1-2 0,0 1 2 0,1 1 4 15,3 0 0-15,-2-2 3 0,0 2 1 0,0-1-3 16,1 1-2-16,-2 0-5 0,-1 0 1 15,0 1-1-15,2 0 4 0,-1 1-1 16,0-1 0-16,4-1 2 0,-3 3-5 0,0-1 4 0,-1 0 2 16,-1-1-2-16,0 1 5 0,-1-1-1 15,-2-1-2-15,-2-1 4 0,2 2-3 16,-2 0-1-16,0-1 1 0,2 0 0 0,-2-1 1 0,4 1 0 0,-1-1 1 16,-1 1-1-16,-2 0-1 15,1-2-1-15,-4 2-5 0,-1-3 3 0,2 1-2 0,0 1 3 16,-1-1 3-16,-1 0-3 15,0-1 2-15,1 0 0 0,2 0-1 0,-1 0 4 0,0 0-3 0,0 0 1 16,-1 0 0-16,-1-1-3 16,-1-2-1-16,3 2-1 0,0-2-1 0,0 0-1 0,0 2 3 15,3-2 0-15,-2 1-4 0,1-1 2 16,-1 2-2-16,-1 0 1 0,-1 1 4 16,0 0-3-16,0 1 1 0,-1-1-1 0,1 0-7 0,-2 1 5 15,-3 2-3-15,2-1 3 0,-4 1 0 0,-1-2 1 16,-1 2 0-16,-1 0-1 0,-2 0 1 15,0-1 1-15,-2 0 0 0,-2 0-1 0,-2 1-1 16,0 0 6-16,-3-2-5 0,1 2 2 16,-1-1 4-16,-1-1-8 0,-2 0 5 15,-2-1-2-15,-1 2-3 0,-2-2 5 0,-2 0-4 16,2 0 3-16,-2 0-2 0,1 0-3 0,-3 0 5 0,2 0-3 16,1 0 1-16,-1 1-1 0,2 1-1 0,-3-1 2 15,1 2-3-15,-2-2 4 0,3 1-4 16,-2 0 2-16,0 0 2 0,1 0-2 0,0-1 2 15,-5 0 1-15,-1 0 0 0,-3-1 8 0,-1 0 0 0,-5 0 6 16,0 0 7-16,-4 0 0 0,0 0 5 16,0 0-1-16,-2 0 0 0,-1-1-1 15,2 1-4-15,-2-1-1 0,1 1-8 16,-1-1-5-16,0 1-9 0,0 0-10 16,0 0-12-16,0-1-21 0,0 1-14 0,0-1-20 0,0-1-15 15,-1 1-7-15,1 0-20 0,0 0-11 0,-2 0-56 0,2 0-81 16,0-3-83-16,0 1-75 0,-1-2 32 15,-1-3 391-15,1 3 0 0,1-2 0 0,-1 0 0 16,1-1 0-16,0 2 0 0,-2-1 0 0,2 0 0 16,0-1 0-16,0 1 0 0,0-2 0 15,0 1 0-15,0 0 0 0,3-2 0 0,0 2 0 16,0 1 68-16,2-3 138 0,0 2-1 16,3-1-30-16,-1 1-32 0,4 0-35 0,1-1-35 15,2 4-20-15,4 0-20 0,4 2-19 0,4 1-7 0,4 2-2 16,1 0 2-16,3 2 0 0,-2 4 0 15,2 1 4-15,0 2-5 0,-3 0 7 0,0 2-6 16,-4-1 1-16,-2 3 0 0,-4 1-5 16,-1 1 8-16,-2 0 1 0,-5 1-1 0,0-1 4 0,-6 0-4 15,-1 1 3-15,-6 0 5 0,0 2 8 16,-8-1 10-16,-7 1 10 0,-4 2 12 0,-7 0-1 0,-7 4 2 16,-10-1-8-16,-3-1-8 0,-7 1 6 15,-6-2-5-15,-4 1-3 0,-8 0-19 0,-9 0-58 16,-10 1-139-16,19-7-427 0,21-4-393 0</inkml:trace>
  <inkml:trace contextRef="#ctx0" brushRef="#br0" timeOffset="33798.6368">11532 17361 0 0,'0'0'0'0,"0"0"0"16,0 0 0-16,0 0 224 0,0 0-11 0,0 0-46 15,0 0-24-15,0 0-30 0,0 0-40 16,0 0-49-16,0 0-54 0,0 0-50 0,-15-9 0 16,15 13 25-16,0 5 39 0,3 0 41 0,-1 5 5 0,0 4-8 15,0 4-11-15,4 3-9 0,-4 4 0 16,0 3-8-16,4-1-1 0,-4 1-3 0,0 1-6 16,4-2 1-16,-3-3-5 0,-1-7 3 15,4-1 2-15,-4-4 24 0,-2-5 10 0,1 2-2 16,0 1 9-16,-1 1-21 0,0-1 5 0,1 1 10 15,-1-1-18-15,0 0-2 0,0-2-32 0,0-2-61 16,0-1-59-16,0 0-134 0,0-4 59 16,0-1 227-16,0-2 0 0</inkml:trace>
  <inkml:trace contextRef="#ctx0" brushRef="#br0" timeOffset="34030.8624">11618 17252 58 0,'0'0'109'0,"0"0"26"16,0 0 39-16,0 0 5 0,5-119-10 0,0 105-59 16,3 3-50-16,2 2-17 0,3 1-28 0,2 1-15 15,5 1-6-15,-1 1-6 0,4 2 6 16,0 2-3-16,7 0 5 0,0 1 4 0,1 0-1 16,1 0 5-16,2 2-2 0,-2 5 4 0,-2 0 7 15,-2 1-6-15,-2 1-16 0,-6 0-50 16,0 3-92-16,-9-1-157 0,-2 2-191 15,-6-4 479-15,1-2 20 0</inkml:trace>
  <inkml:trace contextRef="#ctx0" brushRef="#br0" timeOffset="34532.0353">11544 17586 0 0,'0'0'0'0,"0"0"0"15,0 0 0-15,0 0 0 0,0 0 0 16,0 0 0-16,0 0 0 0,0 0 10 0,124-53 67 16,-95 44-16-16,1 1-19 0,-1 0-9 0,2 1-9 15,-1-1-5-15,0 2 0 0,2 0 0 16,-1-1-1-16,0 1 1 0,2-1 2 16,2 1 2-16,-3 2 2 0,0-3 0 0,-2 0-1 15,-1-1 4-15,0-1 0 0,-5 0 2 0,2 1 1 0,-5-1 1 16,-3 3-3-16,-3-1 1 0,-3 0 14 15,-5 1 9-15,-4 1 23 0,0 2 15 16,-1 1 14-16,-2 0 29 0,0 2-7 0,0 0-21 16,0 0-41-16,0 0-70 0,0 0-44 0,0 0-35 15,-2 0-18-15,-1 2 24 0,-1 2 23 0,-4 4 28 0,-4 4 26 16,-3 1-7-16,2 5-1 0,2-1-5 16,2 1-4-16,-1-1 4 15,7-1-1-15,1-1 2 16,2 0-2-16,0-1 0 0,0 1 6 0,4-2 3 15,5-3 7-15,-1 2 5 0,2-1 0 0,3-4 4 0,-1 2 4 0,6-3 9 0,-2-2 0 0,2-1 7 16,1-3 7-16,2 0-2 0,-1 0 7 16,-2-7-1-16,0-2 0 0,-3 0 5 0,3-2 0 15,0-1 4-15,-4 1 1 0,-3-3 4 16,0-1-4-16,-2-1 0 0,-2-2-2 0,-5 2-4 16,-2 0-8-16,0 0-19 0,-2 1-24 15,-6 0-21-15,-3 4-20 0,-1 0-19 0,-3 6-17 0,2 2-30 16,-1 1-26-16,-2 2-47 0,3 0-61 15,-2 2-95-15,4 3-140 0,2-2 481 0,5-1 1 16</inkml:trace>
  <inkml:trace contextRef="#ctx0" brushRef="#br0" timeOffset="34873.1461">12629 17400 0 0,'0'0'0'0,"0"0"0"0,0 0 60 0,0 0 107 0,0 0-75 0,0 0-113 16,0 0-102-16,0 0-52 0,0 0 175 16,0 0 0-16,0 0 0 0,0 0 0 0,0 0 0 15,-10 27 0-15,8-10 23 0,2 0 0 0,-3-1-5 16,3 0-11-16,0-1-9 0,5-3 10 0,-1 4 3 16,5-2 14-16,0-2 3 0,-1 0-3 15,1-1 2-15,3-4 8 0,0 0 30 0,0-3 22 16,6-3 20-16,0-1 4 0,2-2-8 15,2-7-8-15,0 1-16 16,-2-4-5-16,1 0-3 0,-1-4-4 0,-2-1 1 0,-3 0-1 16,0-3 6-16,-4-1 7 0,-2-1-6 0,-5 1-1 15,-1-1-18-15,-3 2-10 0,-2-2-8 16,1 4-9-16,-4 2-3 0,-5 0-15 0,0 3-10 16,-2 3-26-16,-2 0-30 15,1 6-25-15,-4 3-29 0,2 1-22 0,-3 4-18 0,1 7-49 0,3 0-76 16,0 2-118-16,1 0 93 0,7-3 300 0,1-4 0 0</inkml:trace>
  <inkml:trace contextRef="#ctx0" brushRef="#br0" timeOffset="36047.7459">13150 17374 0 0,'0'0'0'0,"0"0"0"0,0 0 0 16,0 0 0-16,0 0 0 0,0 0 0 15,0 0 0-15,0 0 0 16,0 0 0-16,0 0 0 0,0 0 91 0,0 0 60 0,0 0-12 0,0 0-5 15,-16-27-6-15,15 27-20 0,-2-1 1 16,2 0-10-16,1-1-12 0,0 1-3 0,-1 0-14 16,0 0-4-16,0 1-5 0,0-2-4 0,-1 1 1 15,0-1 1-15,1 1 2 0,1 0-8 16,0-2-5-16,-1 2-6 0,0-1-8 0,-1-1 5 0,1 1-4 16,-1 0 1-16,0 2-1 0,1 0-14 15,1 0-8-15,0 0-14 0,0 0-8 0,0 0-3 16,0 0-2-16,0 0-1 0,0 0-3 0,-1 0 3 15,0 0-7-15,-2 2 9 0,-4 0 5 16,-2 4-3-16,-1 0 13 0,-1 0-9 0,-1 3-2 16,0-1 6-16,-3 1-8 0,3 4 5 15,-2-1-3-15,0 4-6 0,1 0 5 16,1 2-4-16,-1-2 1 0,2 0 2 16,1 0-3-16,2 1 0 0,-1 0-1 0,2 2 0 0,1-2-1 15,2-1-1-15,2-1 0 0,2 1-6 0,0-2 6 0,0 0 2 16,3-1 1-16,4 0 8 0,-2-2 1 0,3 2 6 15,2-1 2-15,0 0-5 0,4-3 6 0,0-2-2 16,0-1 9-16,4-3 3 0,1-1 7 16,0-2 3-16,2 0-6 0,2-1 6 15,-1-3-5-15,0-4 0 0,2-1 5 0,-1-3-5 16,1-3 1 0,0 1-2-16,0-2-3 0,0-4 4 0,0 1-7 0,-2-3 3 15,0-1-4-15,1-1-10 0,-2-2 7 0,-5 3 1 0,-3 1 8 0,-3 1 8 16,-3 4-1-16,-3 3-3 0,-2 1-8 15,-1 3-6-15,-1 3-2 0,0 3-4 0,0 2-19 16,0 2-40-16,0 0-62 0,-3 0-11 16,-1 4 17-16,-3 5 40 0,-4 2 57 0,0 4 11 0,0 3-3 15,-2 1-6-15,2 0 3 0,1 0-6 0,1-1 1 16,1 1 4-16,5 1-7 0,-1-3 4 16,4-3-5-16,0 2-2 0,0-5 4 15,4 0 4-15,0-1 9 0,2-2 9 0,-2-1 7 0,5-2-3 16,-2-2 6-16,0-1 8 0,2-2 8 0,3 0 10 15,2 0 7-15,2-3-7 0,0-5 1 0,5-3-7 16,0-2 0-16,-1-2 5 0,3-2 1 16,0 0 3-16,-5-3-2 0,2 0-11 0,-2-2-5 0,-1 1-6 15,-2 1-2-15,-1 1 4 16,-4 2-1-16,0 2-2 0,-6 2-7 0,3 3-4 16,-4 4-10-16,-3 2-18 0,1 4-32 15,-1 0-51-15,0 0-24 0,0 0 12 0,0 3 25 0,0 4 49 16,0 1 22-16,-1 3 6 0,-2 2 6 0,-3 1-2 15,4 1 3-15,-1 0-5 0,0-1 2 0,1-1-2 16,2-2 3-16,0-2 2 0,6 0-2 16,-3-1 5-16,5-2 2 0,-3 2 9 0,3-4 11 15,1 0 9-15,1-2 6 0,2-2 0 16,0 0 2-16,4 0 1 0,1-3-1 0,-1-1 4 16,2-4-3-16,0 1-2 0,-1-2 1 0,0-1-6 15,-3-1 1-15,2 2-2 0,-3-2-3 0,3 1-3 16,-1-2-6-16,3-2-1 15,3 1-1-15,-2-1 0 0,1-1 1 0,-1 2-4 0,0 1-3 0,0 4-10 16,-4 1-6-16,3 1-4 16,-3 2-10-16,0 3-3 0,-1 1-6 15,1 0-4-15,-3 2 3 0,0 3-2 0,-1 3 4 0,1 2 1 0,-3 5-3 0,-3 0 1 16,-3 2 5-16,-3-1 2 16,2 3 8-16,-4-1 6 0,-5 2 6 0,-5 1-1 15,-1 0 3-15,-4-2-5 0,4-3-3 16,1-2 5-16,4-5 1 0,2-2 16 0,1-3 7 0,2 0 4 15,-3-2 6-15,4-1-5 0,1-1-2 16,1 0-7-16,0 0-27 0,0 0-58 0,0-1-111 0,2-2-239 16,2-1-230-16,0 1 627 15</inkml:trace>
  <inkml:trace contextRef="#ctx0" brushRef="#br0" timeOffset="36741.0573">14906 17499 0 0,'0'0'36'0,"0"0"10"0,0 0 7 15,0 0-5-15,0 0-17 0,0 0-21 0,0 0-40 16,0 0-20-16,0 0-4 0,0 0 10 16,0 0 29-16,0 0 25 0,0 0 22 0,-125-9 15 15,103 22 1-15,2 1-5 0,-1 2-14 0,3 1-14 0,2 0-6 16,2 2-11-16,4-4-6 0,3-1-5 15,4-6 3-15,0 0 19 0,4-1 14 16,-1-3 17-16,0-1 18 0,0-1 16 0,0-2 25 0,3 0 22 16,1 0 22-16,2-2-1 0,3-2-17 15,5-3-24-15,2-3-35 0,4 2-18 0,1-3-11 16,-1 1-7-16,1-2-2 0,-1 2-8 0,0-1-1 16,1 2-6-16,-3-1-2 15,-1 3 3-15,-1 1-9 0,-1 0-3 0,-3 4-8 0,-1 0-13 16,-2 2 0-16,1 0-11 15,-3 0-5-15,-1 5-1 0,0 1-1 0,-2 1 5 16,-2 0 6-16,2 2 2 0,-3-1 7 16,0 4 6-16,-1-1 0 0,1 1 1 0,1-1 3 0,0-2-3 15,1-2 4-15,-1 0 6 0,1-1-2 0,-1-1 2 16,1 0-2-16,-1-3-4 0,1 0 9 0,-1 0 7 0,2-1 13 16,-2 0 14-16,2-1 6 0,1 0 2 0,2 0-3 15,2-4-6-15,4-3-7 16,-1 0 0-16,3-2-4 0,-1-1 1 0,1-2 3 15,0-3-3-15,2 0 4 0,-2 0 6 0,2-2-4 16,-2 0-1-16,2 2-8 16,-4 1-10-16,2 3-5 0,-4 1-11 0,-1 3-9 15,-1 5-10-15,0 1-12 0,0 1-5 16,2 0 2-16,0 6 0 0,-1 3 0 0,2 2 5 0,0 4 1 0,-2 1 5 0,-1 3 3 16,1 0-6-16,-2 2-30 0,1 1-68 0,-2 1-127 15,3-2-181-15,-1-6-17 0,-3-5 452 0</inkml:trace>
  <inkml:trace contextRef="#ctx0" brushRef="#br0" timeOffset="37067.25">16051 17111 451 0,'0'0'98'0,"0"0"-60"0,0 0-137 16,0 0-24-16,0 0-9 0,0 0 18 16,0 0 161-16,0 0 48 0,0 0 18 0,0 0 2 15,0 0-22-15,0 0-9 0,-29 145-6 16,20-110-17-16,2 1-12 0,-2 0-21 0,3 0-18 16,2 2-11-16,0-2-3 0,0 0 3 0,1 0 1 15,0 1 1-15,1-1-1 0,-1-4 1 0,1-5 1 16,-2-6 15-16,2-2-6 0,0-1-1 15,0 2-11-15,-2-1-19 16,-1 0-30-16,2 1-56 0,-1-1-59 16,0-3-99-16,-2-3-58 0,2-4 322 15,3-2 0-15,-2-4 0 0</inkml:trace>
  <inkml:trace contextRef="#ctx0" brushRef="#br0" timeOffset="38144.0705">15844 17601 0 0,'0'0'0'0,"0"0"0"0,0 0 0 0,0 0 0 0,0 0 158 0,0 0-9 15,39-125-28-15,-28 117-53 0,2 2-45 0,4 3-28 16,4 0-16-16,1 3 0 0,3 0 5 16,0 0 1-16,4 0 7 0,-2 0 1 0,-2 3 1 15,1-1 1-15,-2 0 3 0,-1 0-1 16,0-1 5-16,-2 0 10 0,-5-1 7 0,0 0 8 0,-2 0 6 16,-2 0-2-16,0-4 4 0,-4 2 4 15,-1 0 19-15,-3-1 26 0,-1 2 17 0,-3-1 13 16,0 1-7-16,-1-2-26 0,-1 2-41 15,-2 1-56-15,-5-1-43 0,-1 1-26 0,-6 0-4 16,-2 0 17-16,-4 5 4 0,-2 3 5 0,2 2 4 16,2 2-2-16,0-1 8 0,8 2-2 15,2 0-1-15,2-2-4 0,6 1-1 16,-2-1 6-16,4-2 9 0,0 2 8 0,0-2 7 16,0-1 7-16,1-1 12 0,4 1 17 0,3-2 22 15,0 1 18-15,4-3 11 0,-1 1 7 0,6-2-1 0,0 0 1 16,2-2-2-16,0-1 0 0,-1 0 4 0,-3-4 0 15,2-2 3-15,2-1 0 0,-2-2-7 16,0-3-9-16,2 1-16 0,0-4-9 0,-2 3-7 0,-3-3 0 16,1 1 1-16,-4 1-7 15,-1 3-2-15,-3 1-5 0,0 3-7 0,-4 2 4 16,0 2-18-16,-2-1-40 0,1 3-75 16,-2 0-86-16,0 0-1 0,0 0 31 0,1 4 73 0,-1 0 79 15,1 1 12-15,-1 2 8 0,2-1 3 0,2 0 5 16,0-1 8-16,1-1 11 0,0 0 12 0,0-1 5 15,1 0 26-15,4-1 19 0,0-1 9 16,0-1 12-16,1 0-24 0,1 0-17 16,4-1-9-16,-4-3-11 0,5 0 2 0,-3-3-3 15,4 1-1-15,-4-2-1 0,5 0 1 16,-4 0-2-16,2 0-5 0,1-1-4 0,2-1-11 16,0 0-4-16,0 1 1 0,2 1-1 0,-2-1 1 0,-2 1-4 15,-3 1-8-15,-2-1-3 0,-1 3-15 0,-1 1-13 0,-4 2-13 16,-1 2-29-16,2 1-15 15,-5 5-7-15,0 2-2 0,0-1 16 0,-3 3 21 16,0 1 24-16,0 1 19 0,-5 2 17 16,-3 1 11-16,-1 1 5 0,1 0 6 0,-8 2 1 0,3-2 0 15,-4-1-7-15,5-1-13 0,3-4-15 0,5-4-5 16,0-1-1-16,4-3 29 0,0-1 64 0,0-1 70 16,0 0 51-16,5 0-24 15,-1-4-53-15,5-1-61 0,4-5-44 0,2 1 6 0,0-1 7 16,2-5 3-16,3-1 0 0,-1 0 2 15,2-3 0-15,0-1-2 0,1-4-5 0,4-1 0 16,-3-3-10-16,5-1-5 0,-1-2-5 0,-2-4-4 16,3-2 7-16,-4-1 7 15,-2 0 4-15,-2 3 9 0,-2 1 6 0,-8 4 7 0,1 4 19 16,-3 5 13-16,-5 5-5 0,1 6 1 16,-2 4-46-16,-2 5-122 0,0 1-84 0,0 2-15 15,-2 6 26-15,-3 4 104 0,-4 3 81 16,-2 4 9-16,0 4-2 0,-3 3-2 0,-1 3-6 15,3 2-10-15,0 1-7 0,5-1-6 0,1-2-2 0,3-2 4 0,2-3 5 16,2-2 0-16,-1-1-2 0,1-1 2 16,4-4 0-16,-1 1 10 0,2-2 11 0,0-4 11 15,1-1 12-15,1-2 6 0,-1-2 8 0,1-2 10 16,2-2 12-16,-1-2 9 0,2 0 4 16,4 0-11-16,-2-7-17 0,3-1-15 0,-1-3-8 15,4-3 1-15,-3-2 4 0,0-2 1 0,-1-1 3 16,-2-1-9-16,-1 1-9 0,3-2-5 15,-2 0-7-15,-1 2 1 0,-2 2-1 0,-4 5-8 16,-1 3-5-16,-3 3-42 0,2 6-74 0,-4 0-21 0,0 5-18 16,2 4 35-16,-2 4 68 0,0 4 22 15,0 3 16-15,1 2-1 0,-2 2 3 0,-1 1-2 16,2 0-1-16,2 0 0 0,0-1 1 16,5-3 3-16,3 0 5 0,1-2 5 0,0-1 4 15,1 0 2-15,7 0 5 0,-2 0 0 0,0-1-3 16,2 1-11-16,-1-4-71 15,-2 0-184-15,-6-3-340 16,-2-5 237-16</inkml:trace>
  <inkml:trace contextRef="#ctx0" brushRef="#br0" timeOffset="38554.5661">15967 18097 0 0,'0'0'0'0,"0"0"0"0,0 0 97 0,0 0 80 15,0 0-23-15,0 0-30 0,0 0-14 0,0 0 3 16,0 0 1-16,0 0-28 0,0 0-18 16,0 0-28-16,0 0-12 0,56-86 13 0,-40 84-10 15,3 1 2-15,3 1-6 0,5 0-23 0,4 0 4 16,2 0-5-16,9 0 6 0,4 0 11 0,5 0-5 16,1 0 6-16,8 0-13 0,3-2 4 15,6 0 1-15,2-3 4 16,1 0 1-16,5-1-2 0,-1-1 4 0,4-2-9 15,-1 0 6-15,-3-1 10 0,2-1-11 16,-5 2 4-16,-3-1 4 0,-4 0-23 0,-7 3 17 0,-3 1-19 0,-7 0-9 16,-7 2-19-16,-8 1-101 0,-5 0-193 15,-10 2-336-15,-8-1 250 0</inkml:trace>
  <inkml:trace contextRef="#ctx0" brushRef="#br0" timeOffset="39127.0423">18817 16930 641 0,'0'0'335'0,"0"0"-185"0,0 0 35 15,0 0 30-15,30-128-31 16,-27 119-45-16,-2 2-41 0,1 3-42 0,-1 3-32 0,-1 1-44 16,0 0-27-16,0 0-26 0,0 0 7 0,0 2 19 15,0 5 25-15,0 1 34 0,-3 5 11 0,1 3 10 16,-4 5-3-16,1 3-3 0,-3 2-1 15,-3 6-12-15,1 1-4 0,-3 2 3 0,-2 4-8 16,0 2 6-16,-3 1-2 16,-4 3-5-16,-5 4 3 0,-1 4-5 0,-4 2-1 15,-1 2-3-15,-1 1-7 0,-4 2-1 0,0 1-5 0,4-10 2 16,6-6-1-16,5-8 18 16,4-4 2-16,1 1-15 0,-1 1 2 0,4 3-24 15,-3-2 2-15,0 3 7 0,4-3-10 16,1 0-13-16,-1-4-37 0,5-2-47 0,5-3-77 0,2-4-147 0,-1-7-241 0,3-7 207 15</inkml:trace>
  <inkml:trace contextRef="#ctx0" brushRef="#br0" timeOffset="39948.4024">19471 17262 0 0,'0'0'0'0,"0"0"0"0,0 0 122 0,0 0 196 15,0 0-49-15,0 0-40 0,0 0-32 0,0 0-44 16,0 0-55-16,0 0-64 0,0 0-64 15,0 0-45-15,0 0-7 0,17-43 25 0,-17 47 25 0,0 2 27 16,0 2 9-16,1 2 1 0,0 2 4 16,-1 1 4-16,0 1 2 0,-1 0 3 0,-1 0-2 15,-3-1 1-15,4-3-6 0,-1-2-2 16,0-1 1-16,-3-3-3 0,4 0 4 16,0-1 3-16,1 0 0 0,-1-1 1 0,0-1-4 15,1 0 0-15,-1 2-2 0,-2-1-2 16,2 0-3-16,0 2-2 0,0-2 3 0,-1 3 3 0,-3-1 6 15,2 2 9-15,-1 1-1 0,-2-1 4 0,-2-1-1 16,1-1-3-16,-7-1 6 0,2 1-4 0,-6 0-1 16,2 1-7-1,-3 0-6-15,1-1 1 0,-3-1-6 0,0 2 2 16,-1 1 0-16,-5 0-6 0,2 2 2 0,-2 0-8 0,-2-1 0 16,6 1 1-16,2-1 1 0,3-2 6 0,6 0-2 15,3-2 5-15,2 0 2 0,5-3 7 16,0 0 9-16,1 0 2 0,1 0 9 0,-1 0 12 0,1 0 7 15,0 0 5-15,0-4-11 0,0-3-16 0,3 0-20 0,3-4-13 16,0-2-5-16,4-2-5 16,1-2 2-16,5-1 2 0,-3 0 3 0,5 1 5 0,-6 2-6 15,1 5-14-15,0 3-29 0,-2 3-24 16,1 3-8-16,-1 1 0 0,1 3 22 0,5 6 10 16,-4 5 6-16,4 5 9 0,-3 4 6 0,2 6 8 15,-2 4 7-15,3 2-4 0,-3 3-2 16,4 3-3-16,-4-4-4 0,2-6 2 0,-4-5 14 15,4-2-3-15,-3-1 12 0,2 1 2 0,2-1-14 0,0 1 2 16,-2 1-1-16,3-3 1 0,-6-2 9 0,3 0-1 16,-5-5-13-16,-5-1-26 0,2-3-83 15,-4-2-120-15,-3-2-166 0,0-2-12 16,0-3 422-16</inkml:trace>
  <inkml:trace contextRef="#ctx0" brushRef="#br0" timeOffset="40266.421">19392 17297 0 0,'0'0'0'0,"0"0"0"0,0 0 0 0,0 0 100 0,0 0 44 0,0 0 31 16,0 0 10-16,0 0 23 0,0 0 15 0,0 0-11 15,0 0-27-15,0 0-30 0,0 0-26 16,0 0-26-16,-23-49-27 0,25 48-33 0,5 0-27 16,2 0-13-16,3-1-8 0,6 2 3 0,3-2 0 15,4 2-1-15,5 0 5 0,5 0 0 16,-1 0 0-16,2 1 0 0,1 4-2 16,3-3-1-16,0 1 1 15,3 0 5-15,-2 1 0 0,2-1 0 0,0 1 0 16,-2 0-6-16,-2 1-3 0,-3 1-3 0,-5 0-10 15,-4 2-13-15,-6-1-28 0,-6 2-64 0,-5-3-119 0,-4 1-201 0,-5-2-300 0,0-1 434 16</inkml:trace>
  <inkml:trace contextRef="#ctx0" brushRef="#br0" timeOffset="41677.0335">19720 17124 0 0,'0'0'0'0,"0"0"0"0,0 0 0 0,0 0 0 15,0 0 0-15,0 0 0 0,0 0 0 16,0 0 0-16,0 0 0 15,0 0 0-15,0 0 0 0,79-118 0 0,-74 111 31 0,-2 1 82 16,0-1-28-16,0 1-8 0,1 0-4 0,-3 1-14 16,5 0-3-16,-4 0-14 0,-1 2 0 15,3-1 8-15,-1 3 0 0,-2 0-5 0,-1 1-26 0,0 0-33 16,0 0-37-16,0 0-25 0,0 0 1 0,0 1 26 16,0 4 28-16,1 1 25 0,-3 2 10 15,-3 1-4-15,3 3-1 0,-2 3 4 0,-2 4 8 16,-3 3 1-16,3 1 5 0,-7 2-7 15,0 3 3-15,1 1 13 0,-5 4 14 0,4 2 12 16,-1 5-91-16,1-10-305 16,7-11-70-16</inkml:trace>
  <inkml:trace contextRef="#ctx0" brushRef="#br0" timeOffset="45070.9763">1133 17027 233 0,'0'0'56'0,"0"0"-50"0,0 0-5 0,0 0 15 15,0 0 41-15,0 0 53 16,0 0 41-16,0 0-2 0,0 0-34 0,0 0-72 0,0 0-63 0,0 0-8 16,-20 43 0-16,20-49 20 0,0-3 25 15,0 0-2-15,0 0 4 0,0 1 5 0,0-2 1 16,3 2 8-16,-1-1 11 0,1 1 9 0,0 0 16 16,1-1 4-16,-3-3 3 0,3-1-3 15,-2-2-7-15,1 1-5 0,-1-5-8 0,-1-2-2 0,2-3-9 16,-2-4-4-16,-2-4-2 15,1-4-5-15,0-5 1 0,0-2-5 0,-1-7-4 16,-5-5-3-16,-1-6-3 0,0-5 1 0,0-3-1 0,-1-5 0 16,1 1 0-16,1-6-3 0,2 2-1 0,0-4-1 15,3-1-5-15,-1 0 1 0,2-1 3 0,0 1 3 16,-1-2 3-16,1 0 5 16,0-1 3-16,3 4 2 0,-1 0 4 0,3 5-6 15,0 3-3-15,3 3-7 0,-3 4-4 0,2 5-1 0,3 4-3 16,-4 5 2-16,1 4-5 0,2 5 4 15,0 0-4-15,1 3-3 0,-2 5 7 0,0-1-8 16,-1 4 2-16,1 1 1 16,1 2-6-16,1 4-6 0,-4 1-18 0,0 1-27 15,2 1-40-15,-2 0-59 0,-1-1-127 0,-2-3-200 16,0 6-257-16,-2 7 304 0</inkml:trace>
  <inkml:trace contextRef="#ctx0" brushRef="#br0" timeOffset="45812.6815">1307 11728 0 0,'0'0'0'0,"0"0"0"0,0 0 0 0,0 0 0 15,0 0 0-15,0 0 0 0,0 0 0 16,0 0 0-16,0 0 0 0,0 0 0 16,0 0 0-16,0 0 0 0,0 0 0 0,0 0 0 0,-37-14 0 15,40 14 0-15,4 0 0 0,-4 0 0 16,3-3 0-16,-3 1 0 0,2-1 0 0,-1 0 0 15,1-1 0-15,0 1 0 0,-3-3 0 0,2-1 86 16,0-1 96-16,-2-2 3 0,1-3-15 0,1 0-28 16,-2-2-22-16,3 0-22 0,0-5-17 15,-2 0-7-15,3-3-14 0,-2-1-6 0,3-2-2 16,-1-3-11-16,-1-2 3 16,-3-4-3-16,2-2-4 0,-1-4-1 0,-3-4-5 15,0-5-4-15,0-2-3 0,0-4 4 16,-1-4-2-16,-2-3 0 0,0-4-6 0,1-1-8 0,2-1-1 0,0-1-4 15,0-3 5-15,4-2 3 0,1-4-4 0,-4-3 1 16,4-1-6-16,-1-2 2 0,2-3 1 0,-1-3-3 16,-2-3 2-16,3-4 0 0,-3-6-1 15,1-3 9-15,0-2 5 0,0-4 3 0,2-4 4 0,0-1-2 16,0-1-4-16,2-4 0 0,1 0-1 16,1 1-3-16,0-1 2 0,2 3 2 0,1 4-4 15,3 0 1-15,-2 3-4 0,4 1-2 16,-3 3-2-16,2-3 1 0,1 3 1 0,-2-2 1 15,0 0 2-15,0-1 3 0,-1-2 3 16,3-2 2-16,-7-3 3 0,3-2 1 0,0-5 0 0,-4-1-1 16,3-6 0-16,-3-2-6 0,2-1 0 15,0-2-3-15,3 1-1 16,-2 0-4-16,5 4-7 0,-1 3 1 0,1 5-3 0,1 6 1 0,1 6 2 0,0 7-3 16,-1 8-4-1,0 7-1-15,-3 9-1 0,0 10 0 0,-3 8 2 0,2 7 1 0,-4 10-2 16,-1 8 0-16,0 7-2 0,-5 7 0 15,2 8-5-15,-5 7-9 0,3 5-13 0,-4 5-18 16,-1 0-18-16,0 5-7 0,1 11 8 16,0 9-2-16,2 13-12 0,3 15-31 0,0 15-64 15,1 11-87-15,3 15-157 0,0 7-232 0,-1-23 215 0,-6-23 435 16</inkml:trace>
  <inkml:trace contextRef="#ctx0" brushRef="#br0" timeOffset="46868.4028">580 11162 0 0,'0'0'0'15,"0"0"0"-15,0 0 0 0,0 0 0 16,0 0 0-16,0 0 0 0,0 0 0 0,0 0 0 16,0 0 129-16,0 0 113 0,0 0-43 0,0 0-62 0,0 0-63 15,0 0-46-15,-72-4-20 0,72 4-9 16,0 0 6-16,0 0 5 0,0 0 5 0,0 0 4 16,0 0-5-16,1 0-8 0,-1 0-11 15,1 0-11-15,1 0 22 0,4 0 25 0,-1 0 28 16,5 0 24-16,3 2-5 15,3 0-8-15,6 3-12 0,3 1-5 16,0 2-13-16,4-1-9 0,0 1-3 16,1 0-8-16,1 2-3 0,-1-2-4 15,2 3-4-15,2-2 1 0,0 2-1 0,-2 0 4 0,0 0 0 0,0 1-2 16,0-2 1-16,-4 1-11 0,1-3-11 0,-2 0-16 16,-4-2-21-16,-2 0-22 0,-2-1-21 15,-7 0-36-15,-3-3-51 0,-3-2-65 0,-5 0-61 0,-1 0-77 0,-6-1 321 0,-2-3 59 16,5 2 0-16</inkml:trace>
  <inkml:trace contextRef="#ctx0" brushRef="#br0" timeOffset="47193.7593">281 11019 0 0,'0'0'0'0,"0"0"237"16,0 0-35-16,-129-23-42 0,104 16-7 0,3 0 9 15,6 0-9-15,-1-1-16 0,6-1-33 0,2 0-35 16,4-2-34-16,1-1-28 0,2 0-10 0,2-3-6 15,2-1 3-15,8 0 10 0,3-2 0 16,3-1 7-16,3 1 5 0,3 2-3 16,1 0 2-16,5 4-2 0,-1 1-6 0,2 5 1 15,-2 2 1-15,2 4 1 0,0 0 6 0,1 4-1 16,-6 3 4-16,1 2-1 16,-2 3-1-16,-3 0 2 15,0 3 1-15,-2 1 0 0,-3 3 3 0,3 0-1 16,-5 1 2-16,0 1-2 0,-1 1 0 0,-2 1-8 15,-2 0-7-15,1 1-4 0,-2 1-9 0,-1 0-3 0,-1 0-8 0,4-1-14 0,-6-2-15 16,3-3-16-16,-2-2-24 0,3-1-40 16,-2 0-45-16,1-4-54 0,-1-3-70 15,0-4-84-15,0 1 40 0,-1-6 339 16,-1 0 0-16,0 0 0 0</inkml:trace>
  <inkml:trace contextRef="#ctx0" brushRef="#br0" timeOffset="48960.9653">664 10880 0 0,'0'0'0'16,"0"0"0"-16,0 0 0 0,0 0 0 15,0 0 0-15,0 0 0 0,0 0 0 0,0 0 0 16,0 0 0-16,59-123 0 0,-51 107 33 0,-2 0-5 16,1-1-15-16,2 2-4 0,0-2 0 15,-2 1 2-15,2-2 9 0,-2 0 4 0,1-2 1 16,-2-1-3-16,-2 0-11 0,-1-2 15 0,0-1 8 15,-4-3 8-15,1 1 6 0,0-3-14 0,-5 1-6 16,0 2-5-16,-3 2 2 0,2 0-2 16,0 4-4-16,0 5 0 0,3 1 3 15,-2 5 15-15,4 3 36 0,-3 2 38 0,1 2 19 0,0 1 2 16,2 1-19-16,-4 0-23 0,1 0-20 16,2 0-16-16,-2 5-18 0,0-1-20 0,2 2-14 0,-1 2-15 15,2 3-4-15,-1 2 4 0,2 4 6 0,0 1 14 16,3 3 6-16,3 2 4 0,3 1 4 15,3 1 5-15,1 3 6 0,2-1 4 0,0-2-6 16,1-3-8-16,-2-2-1 0,2-2-6 0,-1-2 4 16,2-3 2-16,1-1-9 0,0-3-10 15,0-3-8-15,-1-2-8 0,0-4 7 0,0 0 0 16,-2 0 1-16,1-7 5 0,1-5-4 0,-2-1 8 16,-2-4 10-16,0-4 10 0,-1-4 10 0,-4-4 0 15,-1-3 0-15,-6-5-13 0,-1 0-10 16,0-6-12-16,-10 0-16 0,0-4-3 0,0 0-4 15,-5 0 7-15,2 0 9 0,-1 3 1 16,3 3 5-16,-1 3 1 0,3 4 0 0,1 4 2 16,0 5-3-16,5 6 1 0,-1 4 4 15,1 4 2-15,0 4 7 0,2 1 6 0,-1 1 1 0,1 3-2 16,0 1-8-16,1-1-10 0,0 2-12 16,0 0-11-16,0 0-13 0,0 0-11 15,0 0-12-15,0 0-3 0,1 0 27 0,2 0 19 16,1 0 18-16,1 0 19 0,0 0-12 0,3 0-2 0,-2 0 3 15,2-1-6-15,1-1 1 0,-2-2 3 16,-1 0 3-16,-2 0 10 0,2-3 5 0,-4-1 5 0,1-2 4 16,-3-2 4-16,0-4 3 0,0-2 3 0,-1-2-2 15,-9-1-10-15,2 0-6 0,-1-1-5 16,-1 4-4-16,-2-1 9 0,1 4 1 0,-3 4 5 16,-2 1-1-16,-2 1 0 0,-2 3-4 15,1 3-8-15,-1 2 5 0,4 1-8 0,-2 3-5 16,4 1 1-1,1 6-10-15,1-2 2 0,2 2 1 0,2-2 0 0,2 0-1 16,2-1-4-16,0 0-1 0,2-3 0 0,-1-1 2 16,2-2 0-16,1-1-13 0,0 0-28 0,0-1-29 0,-2-4 1 15,2-3 14-15,-1-6 26 0,-1-2 31 0,1-5 1 16,-3-4-2-16,1-3 1 0,0-1-3 0,3-1 0 0,0 0-1 16,0 1 2-16,0 0 2 15,0 4-3-15,0-1 0 0,-1 5-3 16,1 2-2-16,1 3 0 0,0 2-2 0,3 3-3 0,-2 1-6 0,2 1-8 15,1 2-8-15,0 1-2 0,3 3 9 16,-1 0 15-16,3 2 16 0,1 1 12 16,4 0 7-16,3 3 4 0,1 4 5 0,5 4 3 15,5 5-1-15,1 0-5 0,4 5-4 0,4 4-7 16,0 2-3-16,4 2 1 0,1 0-4 16,2 1-3-16,0 1 0 0,-4-2-3 0,0-1 1 15,-1-3-1-15,-6-2-1 0,0 0 1 16,-1-2-3-16,-2 1 4 0,0 1 2 0,0 0 1 0,-1 1 1 0,0-1-1 15,-3 0-5-15,-2-2-4 0,-4-1 0 16,1-4-2-16,-4 0 0 0,-3-7-1 0,0 1-3 16,-7-5-4-16,-4-3-7 15,-1-2-4-15,-2 0 12 0,-1 0 16 0,0-3 16 0,-4-6 22 16,-5-4-4-16,-6-9-8 0,-5-5-7 16,-12-3-19-16,-6-4-7 0,-3-4-3 15,-8 0-3-15,-2-3-4 0,-6-1-3 0,-4-3-7 0,-5 1 2 0,-5-5 6 16,1 1 0-16,-1-1 7 0,1-2-2 0,6 1-3 15,2 1 6-15,9 4 0 0,6 2 2 16,8 3 4-16,8 3 1 0,5 2 1 0,2 3-2 16,9 2 1-16,0 2 4 0,5 3 3 0,5 2-2 15,1 4-9-15,4 3-11 0,0 2-7 16,7 5 1-16,2 1 6 0,3 3 5 16,3 5 10-16,5 0 6 0,0 3 3 0,5 4 4 15,2 7-5-15,0 4 0 0,3 5 2 0,0 0-4 16,-1 4 3-16,-2 2 2 0,-3-2-1 15,-8-2 4-15,-3 0 3 0,-2-1 2 0,-4 3 3 16,-2-1-4-16,2 4-4 0,-3 0-3 0,0 2 1 0,-2 1-3 16,0-4 0-16,-2 2-3 0,0-4-5 15,0 0-1-15,0-5 1 0,0 2-2 16,0-7 1-16,0-2-4 0,0-6-4 0,1-1-3 0,2-3-8 0,-3-4-10 16,0-1-21-16,0 0-23 0,0-1-16 15,-2-4 25-15,2-4 31 0,0-5 36 0,-1-5 28 16,-4-8-12-16,-3-5-13 0,-5-5-9 15,-2-6-7-15,-5-3 1 0,-2-3 4 0,-3-3 3 16,-4-2 5-16,-2-1-2 0,-3-2-1 0,-1-2 3 16,-4 1-5-16,-5-3 5 0,-2 1 0 0,-2 0-1 15,0 1 3-15,-1 2-6 0,5 4-2 0,6 6 0 16,6 7-2-16,7 6 4 0,5 10 5 16,9 8 7-16,2 4 9 0,3 6 8 15,2 2 5-15,2 3 3 0,1 1 1 0,1 0-14 16,0 0-17-16,0 0-16 0,0 0-19 0,0 1-10 0,5 7 9 15,6 2 7-15,4 8 14 0,8 7 16 16,5 6 0-16,5 4-1 0,5 1-6 16,2 3 0-16,2-2-2 0,3 1 1 0,1-2-3 15,0-3 1-15,-1-1-3 0,-4-7-1 0,-1-3 3 16,1-6-5-16,-1-3 1 0,-6-2 0 0,3-4 0 0,-1-2 3 16,-1-5-1-16,-4 0-4 0,0-9-2 15,-2-3-4-15,-6-6-2 0,-2-7 1 0,-4-4 5 16,-5-8 4-16,-7-4 9 0,-4-11 4 15,-1-4-3-15,-8-4-3 0,-8-7-5 0,-1 0-2 16,-8 1 3-16,-2 0 5 0,-4 4 2 0,-4 4 0 0,-6 3-3 16,-1 5-1-16,-4 5 4 15,1 8 3-15,1 6 9 0,3 7 7 16,7 6 7-16,8 8 2 0,6 9-5 0,3 1-6 0,3 5-11 16,2 7-12-16,4 6-5 0,2 2-4 0,3 7 0 15,3 5 3-15,2 5 5 0,5 4 6 0,7 4 1 16,2 1 3-16,6 0-3 0,3 1-3 15,4-2-2-15,1-2-3 0,2-6-2 16,-1-8-6-16,-2-4-3 0,0-9-6 0,-5-7-6 16,0-8-1-16,0-1 4 0,-4-13 4 0,3-6 8 0,2-7 0 15,-1-6-11-15,-1-8-8 0,-1-6-24 0,-2-8-37 16,-4-4-55-16,-3-4-139 0,-5-2-253 16,-1 15-315-16,-5 16 319 0</inkml:trace>
  <inkml:trace contextRef="#ctx0" brushRef="#br0" timeOffset="49605.3331">1134 12707 1477 0,'0'0'97'0,"0"0"-190"0,0 0 33 0,5-152 33 0,-5 73-100 16,2-18-233-16,-3 18-286 0,2 22 385 0</inkml:trace>
  <inkml:trace contextRef="#ctx0" brushRef="#br0" timeOffset="57767.5727">13746 15881 0 0,'0'0'0'16,"0"0"0"-16,0 0 0 0,0 0 0 0,0 0 0 16,0 0 0-16,0 0 0 0,0 0 0 0,0 0 0 15,0 0 81-15,0 0 90 0,0 0-6 0,-7-29 0 16,6 24-9-16,-1 2-10 0,1-2-10 0,-1 0-15 15,1 4-1-15,-1-2-8 16,1 2-13-16,1 1-22 0,0 0-32 0,0 0-31 0,0 0-25 16,0 0-25-16,0 0-17 0,0 1 8 15,-1 3 15-15,1 4 22 0,-1 2 28 0,0 3 3 0,0 3 3 16,-4 4 3-16,4 1-6 0,-3 4-3 16,-2 0-3-16,4 2-5 0,-1 0 0 0,-2 2-1 15,3-2 0-15,0 0 0 0,-1-2-2 16,0 0-3-16,2-1 2 0,-1-3 0 0,2-1 1 15,-2 0 2-15,0-2-1 16,1 0-5-16,1-1 3 0,0-2-2 16,0 2 2-16,0-2 4 0,-2-2-4 0,2-1 3 0,-1-3-1 15,1-3-1-15,0 0 4 0,0-4 7 16,0-2 20-16,0 0 28 0,0 0 34 0,0 0 26 16,0 0 2-16,0-5-27 0,1-4-40 0,4-6-39 0,0-5-24 0,1-8-1 15,0-4 0-15,2-5 5 0,1-4 2 16,-1-3 3-16,-1-4-4 0,-1 0 3 15,-3 0-1-15,0 3-1 0,-3 2 6 0,0 3-4 0,0 5 1 16,-3 7 3-16,0 3 0 0,2 10 1 16,-1 3 0-16,1 6-11 0,-1 4-37 0,2 2-57 15,0 4-6-15,0 7 3 0,0 5 40 0,0 6 55 16,3 6 9 0,-3 5 8-16,0 4-7 0,1 4-1 15,-1 3-6-15,0 2 0 0,1 1 2 0,-3 2-1 0,1 0 0 0,-2-2-3 16,1-6-1-16,1-3 1 0,1-2-2 0,0-7 3 15,0-1-2-15,0-9 2 0,0-3 0 0,1-4 0 0,2-4 0 16,-3-3 1-16,0-3 16 0,2-2 26 0,-2 0 25 16,0 0 26-16,0-2-13 0,1-8-29 15,-1-3-25-15,1-7-33 0,1-5 0 0,4-7 1 16,-2-6-1-16,1-5 2 0,0-5-1 0,-4-4 5 16,1-1 0-16,-4-1 4 0,2 3 1 15,-4 2-2-15,-2 4 0 0,-5 7 0 0,2 4 3 16,1 8 6-16,0 7-2 0,1 4 1 0,2 6-6 15,2 5-18-15,1 4-34 0,1 0-25 0,-3 11 0 16,1 6 9-16,-4 5 34 0,1 9 24 16,-2 7 4-16,-1 8 1 0,-3 5 3 15,2 4-2-15,-2 4 0 0,1 1-4 0,0 2 1 16,4-4-3-16,-2-2 0 0,7-5 3 0,3-6-4 16,-1-4 4-16,1-5-1 0,2-9-2 0,2-5 5 0,-3-5-4 15,2-5 2-15,-1-4 3 16,0-4-2-16,-3-2 11 0,3-2 13 0,-2 0 19 15,1-1 12-15,0-6-5 0,1-6-14 0,6-7-22 16,-1-8-9-16,4-6-5 0,2-11 0 16,1-5 2-16,-2-4-3 0,3-2 2 15,-3 0-1-15,-3-1-2 0,-5 4 7 0,0 2-3 0,-4 5 5 16,-1 4 1-16,0 5-3 0,-1 6 2 0,-2 4 1 0,-2 7 3 16,2 6 2-16,-1 5 0 0,1 4-6 15,2 3-24-15,0 2-41 0,0 2-15 0,-1 8 4 16,-1 6 20-16,-1 6 38 0,0 6 13 0,-2 3 1 15,0 5-4-15,1 1 2 16,-1 1-2-16,3 0 0 0,-1 0 1 0,1-5-2 16,3-3 0-16,0-4-1 0,0-5 0 0,0-3 3 15,1-7 1-15,2-4 2 0,-1-4 5 16,-1 0 11-16,-1-3 21 0,1 0 19 0,-1 0 5 0,-1-8-16 0,4-1-15 16,0-6-22-16,1-6-9 15,0-5 1-15,2-6-4 0,0-2 2 0,-1-6 2 16,4-1-5-16,-4-1 5 0,1 0-4 0,-3 3 0 15,-3 4 6-15,0 6-2 0,0 6 3 0,0 5-1 16,-3 6 0-16,3 4-3 0,-1 4-13 0,0 4-25 0,1 0-36 16,0 2 3-16,0 6 7 0,1 4 23 15,-1 4 38-15,0 4-4 0,1 3 3 0,0 3 3 16,4 3-3-16,-4 2 3 0,1-1-2 16,1 1 1-16,-1 0 4 0,1 0-5 0,1-1 0 0,2-3-22 15,-2 2-67-15,4-2-99 0,0 1-171 16,-3-9-501-16,1-5-245 15</inkml:trace>
  <inkml:trace contextRef="#ctx0" brushRef="#br0" timeOffset="60222.2925">3598 15793 0 0,'0'0'0'0,"0"0"0"0,0 0 0 15,0 0 0-15,0 0 0 0,0 0 0 16,0 0 0-16,0 0 135 0,0 0 50 0,0 0-47 16,0 0-8-16,0 0 46 0,5-64 29 0,-5 63-11 15,0 1-37-15,0 0-57 0,0 0-56 16,0 0-44-16,0 0-31 0,0 0-27 0,0 0-40 0,0 0-55 15,0 3-68-15,0-1 4 0,-3 3 36 0,2 2 65 16,0 3 92-16,-1 3 33 16,-1 2 11-16,-2 3 8 0,0 4-4 15,-1 2-11-15,-2 3 5 0,4 3-6 0,-3 2 3 0,5 0-5 0,-6 4-3 16,5 1 0-16,-4-1-5 0,4 2 10 16,-3-2 0-16,2 0-1 15,-3 0 3-15,4-3-5 0,-3-2 1 0,3-2 2 0,0-4 3 0,-3-3 3 16,4-5 3-16,0-3 0 0,0-4 4 15,-1-6 48-15,3-3 92 0,0-1 93 0,0 0 86 16,-1 0 8-16,1-2-100 16,-1-5-93-16,0-5-93 0,0-1-58 0,1-3 1 0,0-3-4 0,0-6-6 15,1-3-4-15,2-1-1 0,4-2 1 16,-3-1 3-16,3 0 3 0,-1 1-1 0,-2 0 4 16,-2 2-1-16,5 0 0 0,-5 3 4 0,0 0-7 15,2 5 2-15,-2 3 2 0,0 4-4 0,-2 3 2 16,0 3-2-16,0 3 1 0,0 0-26 0,0 5-69 15,0 0-80-15,0 0-7 0,0 8 20 0,0 1 67 16,0 2 79-16,0 6 7 0,0 1 1 16,0 4 8-16,0 4 0 0,0 2 1 0,0 1 7 15,0 6-4-15,0 2 1 0,0 2-8 16,5 4-20-16,-1 1-49 0,5 3-104 0,-4 1-175 16,2-10-242-16,-1-13 130 15</inkml:trace>
  <inkml:trace contextRef="#ctx0" brushRef="#br0" timeOffset="61152.6087">3973 16313 0 0,'0'0'0'0,"0"0"0"15,0 0 0-15,0 0 0 0,0 0 0 0,0 0 0 16,0 0 0-16,0 0 0 0,0 0 0 0,0 0 0 16,0 0 8-16,0-118 243 0,-1 109 4 0,-1-1-33 15,1 3-32-15,-3 0-36 16,3 1-25-16,0 2-14 0,0 2-27 0,1 1-41 0,-1 1-73 0,1 0-109 15,0 0-62-15,-1 1 16 16,1 4 48-16,-1 1 83 0,-2 1 53 0,2 1-1 16,-1 3 0-16,0 1 1 0,1 1-3 0,-3 2-2 0,2 2 2 15,1 0-1-15,0 0 6 0,2 3 3 16,-2-3-4-16,1 1-1 0,0 1-4 16,0-2-4-16,0 2 7 0,0 0 2 0,0-1-1 15,0 1 4-15,0-2-3 0,1 2-1 0,-1-1 0 0,0-2 0 16,0-1 0-16,0-3 3 15,0-1 4-15,0-1 5 0,0-2 8 0,1-2 6 0,0-2 3 16,0-2 3-16,-1-1 14 16,3-1 41-16,-3 0 55 0,0 0 58 0,0 0 38 15,1-1-50-15,-1-4-64 0,1 0-63 0,0-6-62 0,0-1 2 0,2-3 1 16,2-1-2-16,-3-4 4 16,0 0 2-16,2-1-4 0,-2 2-1 15,0 1 0-15,-1 2-1 0,1 0-2 0,1 3 0 0,-1 0-13 16,-1 3-11-16,0 4-15 0,1 0-36 0,3 4-107 15,-1 2-102-15,3 0-170 0,-3 0-196 16,3 2 264-16</inkml:trace>
  <inkml:trace contextRef="#ctx0" brushRef="#br0" timeOffset="66550.9702">5240 16468 0 0,'0'0'0'0,"0"0"0"16,0 0 0-16,0 0 0 0,0 0 0 16,0 0 0-16,0 0 47 0,0 0 130 0,0 0-43 15,0 0-36-15,0 0-19 0,0 0-11 0,0 0 10 16,0 0 27-16,-47-96 23 0,47 92 21 15,0 1 4-15,0 2-11 0,0 0-31 16,0 1-47-16,0 0-44 0,0 0-51 0,0 0-33 16,0 0-2-16,0 0 15 0,4 0 26 0,2 0 29 0,1 1 14 15,4 0 5-15,1 2 2 0,5-2 3 0,0 2 3 16,6-3-5-16,0 3-4 16,2-3-3-16,2 2-2 0,5-1 4 0,5-1-1 15,-3 1-1-15,6-1-3 0,0 0-1 16,2 0-4-16,-1 1-1 15,5-1 0-15,-2 0-1 0,5 1 2 0,2-1-1 16,2 0 0-16,2 0-1 0,1 0-4 0,2 0 0 0,-1 3 0 0,1-1 0 16,1-1 1-16,0 2-2 0,2-2 0 0,1 1 0 0,2 0 0 15,0 1 0-15,3-1-3 0,0 2 3 16,1-1 0-16,-1 1-2 16,-4-1 2-16,1 0-2 0,-2-2 2 0,-2 1 1 0,0 0-1 15,-1-2 4-15,0 0-1 0,-3 0 0 0,3 0 3 0,-1-4-1 16,-2 1-1-16,2 0-1 0,-4-2-2 15,-1 2-1-15,-2-1-1 0,-4 2 1 0,0-1-2 16,-2 1 2-16,-1 0-4 0,-3 1-3 0,1 1 4 16,-2 0-4-16,-1 0 4 0,-1 0-1 0,0 0-2 15,-2 0 1-15,0 2-1 0,1-1 0 0,2 3 5 16,0-3-1-16,0 0 2 0,1-1-2 16,1 0-1-16,-2 0 0 0,2 0-1 0,-1 0 6 0,0 0-2 15,0 0 3-15,-3-2-2 0,4-2-5 16,-4 1 5-16,3-1-4 15,1-1 3-15,-1 2 0 0,0 0-4 0,-1 0 3 16,2 0-5-16,0 1 1 16,0-1 3-16,1 2-1 0,-3-1 3 0,1 1-3 0,1-2-2 0,-4 2 1 15,0 1-2-15,1 0 5 0,-1 0-2 0,-3 0 0 0,-2 0 1 16,0-1-4-16,0 1 3 0,0-1 0 16,-1-1 3-16,-1 1 3 0,-1-1-3 0,0-1 2 15,0-2 0-15,2 1 1 0,0-2 4 16,0 0-4-16,-1 0-3 0,-1 3-3 0,-4-1-4 15,0 2 1-15,-4-1 1 0,1 2 4 0,-2-1 0 0,1-1 1 16,0 0-1-16,-1-1-2 0,0 0 3 16,-2-2-4-16,2 3 2 0,-1 1 1 0,-5-2-5 15,5 2 4-15,-5 1-4 0,2-2 1 0,-1 2 1 16,-1 0-2-16,-1 1 2 0,3-2-1 16,-3 2 0-16,4 0-1 0,-3 0-1 0,-1 0 3 15,2 0-1-15,-2 0 3 0,6 0 0 0,0-1-2 16,1 0 1-16,1 0-1 15,2-2 1-15,3 2 1 0,-3 0-2 0,5 1 2 0,-2-2-1 16,5-1-2-16,1 1 3 16,0 0-2-16,0 0 3 0,-2 1-2 0,1 0 0 0,-1 0 0 15,0-1-2-15,2 2 3 0,-2-1-2 0,1 1 4 0,-1 0-4 16,-3 0 0-16,0 0 1 0,0 0-3 0,-3 0 3 16,3 0 1-16,-3 0-2 0,3-2 5 0,2 0-1 15,-3 0 0-15,5 0 3 16,-2 1-5-16,1 1 1 0,1 0 0 0,0 0-2 0,4 0 3 15,-2 0 2-15,1 0 3 0,5 0 3 0,1-1 2 16,0 0-4-16,0-3-3 0,2 2 1 16,-1-1-5-16,0 0 4 0,1-1 5 15,3 1-5-15,-2-1 4 0,0 0-4 0,2 1-4 16,-1-1 3-16,-2-1-3 0,2 2 2 0,1-1 1 16,0 0-4-16,1 1-1 0,-2 0-1 15,-1 2 2-15,1-2-3 0,-2 1 6 0,-1-1 1 16,-2 1-3-16,2-1 7 0,-5 0-7 0,4 1 2 15,0-2 0-15,1 1-4 0,-2-1 4 0,0 1-2 16,2-1-2-16,-2 1 6 0,2 0-4 0,-1-1 1 0,-3 1 3 16,2-1-8-16,-3 1 4 0,-3-1-3 15,-2 1 1-15,-2 0 0 0,0 1 1 0,-3 0-1 16,3 1-2-16,-3 0 1 0,-2 1 0 16,2 0 0-16,-2 0 1 0,-1 0-2 0,2 0-1 15,-5 0 1-15,-2 0-1 0,-1 0 5 0,-1 0-3 16,-3 1 2-16,-2-1 2 15,-2 0-3-15,-2 0 1 0,-2 0 2 0,-2 0 4 0,0 0 10 0,-2 0 9 16,-1 0 12-16,0 0 6 0,0 0 9 16,0 0 3-16,0 0 5 0,0 0 5 15,0 0-2-15,0 0-1 0,0 0-11 0,0 0-10 0,0 0-12 16,0 0-22-16,0-2-9 0,1-2-4 0,1 2-4 16,-1-1 9-16,-1 1-1 0,2 1 1 15,-1 0 0-15,1-1-3 0,-1 1-1 16,1 0-6-16,0 0 0 0,0 0-1 15,2-2 1-15,-1 2 3 0,0 0-3 16,3 1 5-16,-4 0-3 0,4-2 0 0,-2 1 3 0,-1 1-3 16,2 0 2-16,-3 0 2 0,4 0-6 0,-3 0 1 0,-1 0-5 15,4 0 2-15,-3 0 1 0,3 0 2 0,-2 0 3 16,0 0 0-16,3 1 1 0,-3 1 0 16,2 0-1-16,0 0 2 0,-2 0-2 0,5 0 5 0,-4-1-1 15,1 2-2-15,0-2 5 0,-2 1-5 16,3 1 2-16,-2-1 2 0,2 0-3 15,-2 0 2-15,0 0-2 0,-1-1 0 0,1 1 2 16,-1-1-1-16,-1 1 1 16,0 0-3-16,-1-1-5 0,0 0-3 0,-2 0-5 0,0-1 0 0,0 1-3 0,0-1 6 15,0 0-1-15,0 0 0 0,0 0 4 16,0 0-4-16,0 0 4 0,-1 0 4 0,1 2-6 16,-1-2 3-16,1 0-10 0,-1 0-12 0,-1 0 12 15,-3 2 4-15,-3 0 12 0,-2 2 14 16,-2 0-6-16,-2 0 2 0,-3-1-3 15,-4 3 4-15,0-1-1 0,-3 0 1 16,-6 0 1-16,-6-1-5 0,3 0 7 0,-6 0-6 0,-1-1 2 16,-2-1 3-1,-1 2-9-15,1-3 4 0,-5 1-4 0,-2-1 0 0,0 0 6 0,-2 1-6 16,-2-1 2-16,2-1-2 0,-3 0-5 16,1 2 5-16,-2-1-1 0,0 0 0 0,-3 1 2 0,-1-2-1 15,-2 3 0-15,0-1-4 0,-2 0 1 0,1 0-1 16,-5 0 2-16,4-1 4 0,-1 1-3 0,-3-1 3 15,2 0-1-15,1 0-2 0,-3 2 5 16,0-2-8-16,2 0 1 0,-4 0 2 0,4-1-3 16,-3 0 5-16,2 0-1 0,-1 0 1 0,-2 0-1 15,4-1 1-15,-3 0 1 0,3-1-2 0,-3 0-2 16,3 2-1-16,-4-1 0 0,-3 1 2 0,-3 0 0 16,1-1 2-16,0 1-2 0,-2 0 0 0,3-1 2 15,2 1-2-15,4 0 2 0,0 0 0 16,0 0-4-16,4 0 3 0,-1 0-4 15,1 0 3-15,-3 1 2 0,3 1-2 0,-2 2 3 0,-1 0-6 16,2-1 1-16,-4-1 0 0,3 0 2 0,-3-2 3 16,3 0-2-16,-2 0 2 0,1 0-4 15,-3 0 1-15,-1-2 2 0,-4-1-1 0,1 3 1 16,-1 0 1-16,1 0-5 0,-5 0 5 0,4 2-5 16,-5 1 3-16,6-1 4 0,-1 1-3 15,3 0 3-15,3-1-4 0,0-1-2 0,5 2 1 0,-1 1 0 16,3-3 2-16,0 4 0 0,2-2 0 15,-1 2-2-15,-1-2-2 0,-1 2 5 16,-3 0-3-16,-1 0 2 0,-5-2 3 0,-1 2-6 16,-3-1 3-16,-2 0-3 0,-4-1 3 0,1-2 3 15,-2-1-1-15,1 0 1 0,3 0-1 0,3 0-2 16,0-4 3-16,9-1-1 0,6-1 3 16,5-1 0-16,8 0 0 0,2 1-3 15,5 0-4-15,0 3 1 0,-2 0-3 0,2 2 4 0,0 0 0 16,-2-1-2-16,0 1 3 0,0-2-1 0,-2-1 0 15,3 0 4-15,-3-2-3 0,2 0 1 0,0 0-1 16,-2 1-5-16,3 1 1 0,-3 1 0 0,3-1 4 16,1 2 0-16,0-1 0 0,7 0 0 0,-3 0-5 15,8 2 2-15,1-2-2 0,4 2 2 16,0 1 3-16,7 0-4 0,-1 0 1 16,3 0-2-16,-2 0-3 0,4 0 7 0,-4 0-6 0,2 0 4 15,-3 2 1-15,-1 1-5 0,-2 1 4 0,-3-1-3 16,-3 1 2-16,-3 2 2 0,-2 0-2 0,-1 2 1 15,-6 1-2-15,3-1 0 0,-1 0 0 16,-2-1 0-16,4-2 7 0,2 2-4 0,2-2 2 16,3 0 1-16,2-2-5 0,-2 0 5 0,3 0-3 15,-2 2 1-15,2-1-2 0,0 0-2 16,0 0 3-16,1 0-4 0,1-2 5 0,-2 1 1 16,2-1-1-16,1 1 0 0,0 0-2 15,0 0-2-15,-2-1 0 0,-2 0 2 0,2 2 2 0,-4-2 0 16,3 0 0-16,0 2-2 0,-2-2-1 15,4 1 3-15,-4-1-2 0,3 1 3 0,0 0-2 16,2-1-4-16,-3 1 4 0,2-1-2 0,3-2 3 16,2 1 1-16,0-1 1 0,4 0 0 0,-4 0-4 15,7 0 0-15,1 0 0 0,1 0 0 16,2 0 3-16,-1 0 0 0,4 0 0 16,-3-1-1-16,4 0-3 0,-1 1 3 0,-2 0-3 0,3 0 2 15,1 0-2-15,-1 0-3 0,-3 0 4 16,3 0-4-16,1 0 1 0,-1 0 3 0,-3 0-3 15,3 0 4-15,1 0-1 0,-2 0-4 0,-2 0 2 16,3 0 1-16,-5 0 2 0,4 0 2 0,-4 1-1 16,1 0-2-16,-3 1-2 15,0-1 0-15,0 1 1 0,-2 0 1 0,1 0 2 0,0 0-2 0,0-1 1 16,0 2-2-16,0-2 1 16,0-1 3-16,2 0-3 0,4 1 4 0,-2-1-2 15,4 0-4-15,0 0 5 0,0 0-2 0,-1 0 3 0,3 0 0 16,0 0-4-16,0 0 0 0,0 0-4 0,0 0 0 15,0 0 2-15,0 0 1 0,0 0 5 16,-1 1-3-16,0-1 4 0,-3 0-7 0,-3 2-3 16,2-2 4-16,-4 1-4 0,-2 1 7 0,1 2-2 15,-4-3-3-15,3 2 3 0,0-3-2 0,1 1 4 16,0-1 2-16,1 0-1 0,3 2-1 31,-3-1-3-31,1 0-3 0,1 1 1 0,2-2 3 0,-3 1 3 0,0-1 1 16,4 0 1-16,-4 0-3 0,4 0 0 0,-3 0 1 0,-2-1-1 15,4-2 4-15,-4 2-1 0,2-2-4 0,-3 0 2 16,2 0-2-16,2-1 3 0,-2 1 4 0,0 0-2 16,4 0 0-16,-2 1-3 0,4 1-1 0,0 0 2 15,1 0 2-15,-2-1 1 0,3 2 0 16,0 0-1-16,0 0-4 0,0-1-3 0,0 1 2 16,0 0-2-16,0 0 3 0,0 0-1 15,0 0-5-15,0 0 2 0,0 0-4 16,0 0 3-16,0 0 2 0,0 0-9 15,0 0-1-15,0 0-5 0,0 0-10 0,0 0 2 16,3 0-4-16,-3 0-4 0,0 0-4 0,0 0-11 0,1 0 1 16,1 0 10-16,0 1 14 0,5 2 19 0,1 1 8 15,3 0 1-15,1 0-2 0,2 2 1 0,5-1-2 16,2 0 1-16,5 0 4 0,-2 0-4 0,6 1 3 16,-1-3-5-16,4 2-4 0,4-2 6 15,3 0-2-15,2-2 3 0,3 2 4 16,3-2-7-16,2 1 0 0,2-1-1 0,6-1-4 0,2 0 3 0,4 0 4 15,4 0 0-15,0-2-1 0,8 0 1 16,-4-2-5-16,1 1 3 0,6 0-3 0,-4-1-1 16,5 0 2-16,1 0-3 0,0 1 1 0,2-1 2 0,-2 1 0 15,3 0 1-15,-5 2 5 16,0-1-4-16,0 2-2 0,-4 0-1 16,4-1-6-16,-1 1 5 0,-2 0 4 0,-2-2-2 0,2 1 4 15,-4 1-2-15,-3-2-4 0,0-1 3 0,-3 1-1 16,-4-1 0-16,4 0 3 0,-4-1-3 15,1 1-3-15,-1-1 2 0,-2-1-1 0,0 1 4 16,-3 1 5-16,-2-1-5 0,-1 0-2 0,-1-1-1 16,-1 1-3-16,-2 0 2 0,-1 0 1 15,-2 1 2-15,1 0-1 0,-2 0 0 0,-2 0-2 0,0 0-1 16,1 1 3-16,-2 1-1 16,2 0 2-16,-1 1-3 0,-2 0-1 0,4 0 1 0,-3 1-2 15,4-1 5-15,-1 0 3 0,4 0-2 16,-3 0-1-16,-1 0-4 0,2 0-3 0,-1 0 3 15,0 0 4-15,-2 0 1 0,0 0 2 0,2-1-2 16,-2 1-5-16,0-1 2 0,-1 1-1 0,-1-1 0 0,-2 1 4 16,1-1-2-16,2 1-2 0,-2-2 3 15,3 1-2-15,1 0 1 0,1 0 4 0,1 0-4 16,3 1-1-16,-1 0-2 16,0 0-4-16,-1 0 5 0,1 0 2 0,3 0 2 0,-2 0 2 15,-4 0-3-15,2 1-2 16,-1-1 0-16,1 0-2 0,-6 1 3 0,3-1 2 0,-2 0 0 15,-2 0 0-15,0 0-2 16,-1 0 0-16,5 0 2 0,-4 0 4 0,0 0-3 0,0 0 0 0,0 0-4 0,1 0-3 16,0 0 2-16,-3 0 2 0,2 1 4 15,0-1 0-15,-1 0 1 0,1-1-2 16,-1 0-2-16,-1 0 0 0,0 0-3 0,1-2 5 0,-2 2-2 16,0-1 0-16,-3 2 1 0,1-1-3 15,-1 1 2-15,0 0 2 0,3 0-1 16,-2-2 1-16,0 2-4 0,1 0 0 0,-2 0 0 0,1 0 0 15,0-1 4-15,-3 1 4 16,3-1-4-16,-3 1 0 0,3-1-3 0,-3 0-3 0,-2 1 5 16,4-2 1-16,-4 0 0 0,1 1 1 0,-1-1-2 15,4 1-2-15,-4-1 0 0,0 0 2 0,5 1-1 16,-3-1 3-16,6 2-3 0,-2-1-4 0,1-1 3 16,-2 1 0-16,3-1 3 0,-1 1 2 15,0-2-2-15,0 1-1 0,-2 0 0 0,1-1 0 16,0-1 2-16,0 1 1 0,-2-2 1 0,3 2-2 15,-2-2-4-15,-1 0-2 16,4 2 2-16,-1-2 3 0,3 0 1 16,6 2 0-16,-3-1-5 0,5 1-3 0,-3 2 0 15,-2 0 2-15,0 1 2 0,-1 0 3 0,-4 0-1 0,0-1 2 0,-1 0-2 16,-3-2-2-16,1 1 2 0,-4-2 0 0,3 1 3 16,-4 1-3-16,-1-1 0 0,0 0-3 15,-3 0 0-15,-2 2 5 0,3-1-4 0,-2 0 2 16,-3 0 0-1,-3 1-5-15,2-2 5 0,-5 2-2 0,-1 0 2 0,-4 0 3 0,-3 1-8 16,0-1 5-16,0 0-3 0,-2-1 1 16,-2 1 6-16,-1 0-1 0,-1 0 3 0,-1 0 2 15,-1 1 1-15,-2 0 2 0,1 0-1 0,-1 0 0 0,0 0-3 16,0 0-2-16,2-1-2 0,1 1-11 0,3-2 1 16,3 0-2-16,4 1 3 0,3-1 6 15,1-1-5-15,0 0 3 0,2 3-4 0,-1 0 0 16,1-1 1-16,3 1 1 0,-1 0 4 15,1 0-2-15,-1 0 0 0,-2 0-2 0,-1 0-2 0,-1 0 3 16,-3 0-1-16,-4 0 0 16,-1 0 3-16,-4 0-5 0,-4 0 3 0,1 0 0 0,0 0 2 15,-2 0 4-15,0 0 5 0,0 0-4 16,0 0-4-16,0 0-3 0,0 0-2 0,0 0 1 16,0 0 3-16,0 0 1 0,0 0 1 0,0 0-4 0,2 0-2 15,1 0-1-15,6 0-1 0,3 0 3 16,6 0 4-16,2 0-1 0,2 0-1 0,-3 0-3 15,0 0 3-15,-4 0-2 16,1 0-1-16,-4 0 6 0,4 0-3 16,-2 0 2-16,4-1 2 0,-2 0-5 0,1-1 3 0,-3 0 0 15,-3 1-1-15,-3 0 0 0,-2-1 2 0,-4 1-1 0,4-1 2 16,-4 1 2-16,0 0-2 0,-1 0-2 16,2 1-4-16,-1-1-1 0,0 1 1 0,-1 0 2 15,0 0-2-15,0 0 1 0,-1 0-1 0,0 0-3 0,0 0 5 16,0 0-2-16,0 0 2 0,0 0 2 15,0 0-7-15,-1 0 1 0,0 0-4 0,0-1-3 16,0 1 1-16,0 0-2 0,-1-2 2 16,-1 2 3-16,0-1 1 0,-6 0-1 15,-3 0 1-15,-5 0 1 0,-1-1 1 0,-2 0 2 0,-4-1-1 16,1 2-2-16,-6-1 2 0,-1-1 1 16,-5 2 2-16,-4 0 3 0,-2-2-5 0,-8 2 1 0,-2 0-1 15,-7-1-1-15,-2-1 3 0,1 2 0 0,1-2 2 16,1 0-1-16,7 1-2 0,2-1-1 0,3 3 0 15,-4-2-1-15,3 2 1 0,-4-1 0 16,-6 1 1-16,0 0-2 0,-9 0 4 0,-2 0-2 16,-9 0 3-16,0 0 0 0,-7 0-2 15,-4 0 1-15,2-2-1 0,-2-1-2 0,4 0 2 16,2-1-2-16,0 1 1 0,3-1-1 0,5 1 0 16,3 0 1-16,5 1-1 0,3-1 2 15,4 1 0-15,3 2 1 0,1 0-1 16,8 0-3-16,-2 0 3 0,4 0-2 0,2 0 2 0,2 0 3 15,2 0-5-15,1 0 4 16,4 0-2-16,1 0-2 0,1 0 4 0,1 0-2 0,-1 0 1 0,2 0 0 16,-2 0-1-16,1 0-2 15,0 0 2-15,-1 0-1 0,1 0 1 0,-3 0 1 0,-2 0 1 16,0 1-2-16,-3 0 0 0,-3 2-2 16,0-1 2-16,-3 2 2 0,-4-2-3 0,1 0 2 0,0 2-4 15,-3-2 1-15,-1 1 2 16,-5-1 0-16,2 2 2 0,-5-1 0 0,-2 0-3 0,-6 0 1 15,0 1-1-15,-5 0 1 0,-5 0 1 16,1-1 1-16,-5 1 0 0,-3 0-3 0,-2-2 1 16,-4 1-1-16,3-1 2 0,1 2 3 15,3-3-3-15,-3-1 2 0,2 0-1 0,0 0-3 0,-5 1 6 0,1 0-5 16,-4 2 2-16,-2-1-2 0,-1 2-3 16,1-2 4-16,0 3-1 0,-2-1 2 15,-1 1 0-15,-1 1 0 0,-1 1 1 0,-1 0-2 0,4 0 0 16,-1 0-1-16,2 0 1 0,2 1 3 15,-1-1-4-15,4 0 4 0,3-2-2 0,8 0-1 16,4-1 6-16,4-1-5 0,9-2 0 0,1 2-1 16,3-1-1-16,3-1 1 0,0 1 0 0,1 0-1 15,0-1 3-15,-1 0 0 0,0-1 0 16,3 0-1-16,-1 0 3 0,-1-2-4 0,1-1 2 16,-2 1 1-16,-2 1-6 0,1-2 5 15,-3 1-3-15,0 1 0 0,0-1 3 0,4-1-4 16,-1-2 2-16,3 3 0 0,4-1-1 15,7 0 3-15,3-1-1 0,6-1-1 0,3 2 1 16,0-1 2-16,3 0-2 0,1 2-3 16,-1 0 2-16,2-1-2 0,-1 3 2 0,1 0 1 0,-4 0-1 15,0 0 0-15,-2 0-3 0,-2 0 0 0,-4 4 2 16,-4 0-2-16,0 2 2 0,-4 2 4 0,-3-1-7 16,-2 1 3-16,1 0 1 15,-2-2-1-15,6 0 2 0,-2-1 1 0,5-1 1 0,0-1-2 0,5-1 1 16,5-1-2-16,2-1 0 0,5 0 5 15,0 0-3-15,6 0 4 0,5-1-4 0,2-1-5 16,3 1 0-16,3 1-24 0,4 0-71 16,2 0-89-16,0 3-108 0,4 3-126 15,3-1-265-15,-4-1-302 0</inkml:trace>
  <inkml:trace contextRef="#ctx0" brushRef="#br0" timeOffset="67560.3865">7193 15773 0 0,'0'0'16'0,"0"0"219"0,0 0 39 0,0 0-31 0,0 0-37 16,0 0-50-16,0 0-48 0,0 0-62 15,0 0-59-15,0 0-78 0,0 0-82 16,0 0-54-16,0 0 34 0,0 0 56 0,-23-75 72 16,20 83 73-16,0 2 4 0,2 3-3 0,-1 2 2 15,-2 2-1-15,0 3 0 0,2 1 6 16,-2 3 1-16,2 2 4 0,-1 2 1 0,2 0 2 15,1 2 8-15,1 1 2 16,-1 4 1-16,4-2-2 0,0 2-4 0,1 2 16 16,2-1 10-16,-1 3 4 0,1 1-4 0,-2 1-3 15,3 1-17-15,0 5-5 0,0 0 9 0,-1 3-21 0,-1-1 3 16,1 0 4-16,0 1-15 0,-2 0 6 16,1 2-6-16,-1 1-5 0,1 0 2 0,-2 2-5 0,1-1 3 15,0-2 4-15,2-3 1 0,2-3 7 16,0-3 4-16,2-1 2 0,0-4-5 0,-1 1-7 15,-1-3-8-15,1-3-7 0,-4 0 0 0,0-4-3 16,-1 0-1-16,-1-2 0 0,-2 1-6 0,0-3 2 16,-2-2 1-16,0 0 4 0,0-3 3 15,0 2 3-15,-3-2 2 0,-1-1-3 0,1 0-1 16,1-2 0-16,0-1-4 0,-1-2 5 0,1-2 1 16,2-2-3-16,-1-2 2 0,1 0-4 0,0-2 1 15,0 0 3-15,0-3 5 0,0 1 5 0,0-1 0 16,0-1 2-16,0 1-3 0,0 0-3 15,0-3 2-15,0 3-2 0,0-1 4 0,0 0-3 16,0 0-2-16,0 0 2 0,0-1-4 0,0 1 5 16,0-1 2-16,0-1-2 0,0 1 0 15,0 0 0-15,0-1 4 0,0 0 8 0,0 0 12 16,0 0 16-16,0 0 10 0,0 0 11 0,0 0 2 0,0 0 0 16,0 0 1-16,1 0-5 0,-1 0 0 15,0 0-10 1,0 0-9-16,0 0-7 0,0 0-11 0,0 0-1 15,0 0-4-15,0 0-7 0,0 0-3 0,0 0-10 16,1 0-3-16,-1 0 0 0,0 0 0 16,0 0 7-16,0 0-2 0,0 0 1 0,0 0-5 15,0 0-3-15,0 0 2 0,0 0-1 0,1 0 5 0,-1 0 4 0,0 0-4 0,0 0 9 16,0 0 4-16,0 0 3 0,0 0 10 16,0 0-3-16,2 0-4 0,-2 0-10 0,0 0-11 15,0 0 0-15,0 0-5 0,1 0 2 0,-1 0-5 16,0 0-10-16,0 0-23 0,0-1-38 15,1 0-55-15,2 0-58 0,-1-1-32 0,2 2-45 0,1-1-97 16,3 0-232-16,-2 0 218 16,-3 1 378-16</inkml:trace>
  <inkml:trace contextRef="#ctx0" brushRef="#br0" timeOffset="67967.3128">7051 17677 0 0,'0'0'0'0,"0"0"0"0,0 0 0 16,0 0 0-16,0 0 0 0,0 0 0 0,0 0 0 0,0 0 0 15,0 0 0-15,0 0 0 16,0 0 0-16,0 0 0 0,0 0 0 0,0 0 31 0,23-3 10 15,-16 15 8-15,1-2 3 0,0 2-7 0,1-1 20 16,-1 1-14-16,-1 1-16 0,3 1-6 16,1 1-20-16,0 3-2 0,2-1 7 0,2 1 6 0,0-1-7 15,-3 1 12-15,4-5 10 16,-2 1 29-16,2-2 11 16,-2-3 32-16,2-2 13 0,-3-1-5 0,5-2 13 0,-3-4-15 0,3 0 0 0,2 0-6 15,1-4-11 1,2-5-11-16,5-1-21 0,0-5-6 0,5-3 4 0,-2-2-9 15,10-7 12-15,6-8-28 0,1-4-8 0,-4-1 3 16,-10 5-8-16,-5 3 25 0,-8 3 0 0,0 2-11 0,-1 0-7 16,-4 1-13-16,-2 4-16 0,-3 3-5 15,-3 6-16-15,-6 3-22 0,-2 6-64 0,0 1-198 16,-2 3-215-16,-7 3-248 0,-1 2 266 0,3 0 500 16</inkml:trace>
  <inkml:trace contextRef="#ctx0" brushRef="#br0" timeOffset="69372.9894">6131 17708 0 0,'0'0'0'0,"0"0"0"0,0 0 0 16,0 0 0-16,0 0 47 0,0 0 205 0,0 0-30 15,0 0-31-15,0 0-38 0,0 0-44 0,0 0-52 16,0 0-47-16,0 0-32 0,0 0-25 0,-19-45-40 16,19 45-51-16,0 0-20 0,0 3 38 15,0 3 51-15,0 1 67 0,0 2 41 0,0 4-6 16,2-1-13-16,-1 1 13 0,1-2-7 0,-1 6-8 15,-1 1-2-15,0 3-34 0,0 4-8 16,0 2-9-16,3 1-4 16,-3 4 4-16,0-4 4 0,2 1 9 15,-2-1 0-15,2-2-6 0,-2-2 5 0,0-1-3 0,1-1 7 16,-1-1 13-16,0-4-7 0,0-2 11 16,1 1-7-16,-1-3-4 15,0 0 8-15,0-2-3 0,0-2 14 16,0-1 3-16,0 0 2 0,0-2 3 0,0 0-6 0,0-1 9 0,0-2-1 0,0 1 6 15,1-1 13-15,-1-1-18 16,3 2 12-16,0-2-9 0,-1 0 1 0,0 0 16 16,6 2-2-16,-3-2 5 0,1 0-8 0,2 1-9 0,3-1-1 15,0-1-5-15,3 1 11 0,4-1 5 0,2 0 4 16,1-1-4-16,5 0-19 0,1 0 11 0,3 0-14 0,1-4 10 0,4 1 8 16,-2-2-17-16,6 0 14 15,-2 1-11-15,1-1 4 0,0-2 10 0,2 0-10 0,-2-2 14 16,-1 0-10-16,0-2-14 0,0-1 5 0,-1-3-4 15,-2-1 14-15,0-2 4 0,-4-1-1 0,-2 0-4 16,0-2-5-16,-10 2 17 0,2 0 15 0,-7 2 11 16,-2 2 7-16,-4 4-19 0,-3 2-12 15,-1 2-31-15,-3 3-26 0,0 1-18 0,0 2-46 16,0 1-27-16,-3 0 5 0,-1 0 5 0,0 4 33 16,-4 3 29-16,1 1 6 0,-3 3 3 0,0 2-4 15,-3 3 8-15,1 0-14 16,0 2 10-16,-1 0-6 0,3 0 8 0,1 1 12 15,3 0-8-15,2 0 15 0,3-2-1 0,1-1 6 16,0-1 14-16,1 1-6 0,5-3 12 0,2-3-1 16,2 0-6-16,-1 0 17 15,1-2-12-15,1-1 18 0,1-3 12 16,-2 0 5-16,3-2 6 0,-3-1-4 0,1-1 10 0,0 0-6 0,-2 0 17 16,0-5 6-16,2 0-2 0,-5 0 17 0,0-2-20 15,-1-2-5-15,-2 0-3 0,0 0-15 0,-3-4 0 16,0 1-18-16,0-2-12 0,-6 1-5 0,-1-3-2 15,-3 0 15-15,1-1 1 16,-4-1-10-16,2 1 6 0,-1 1-12 16,1-1 5-16,-1 3 7 0,3 0-3 0,1 2 2 15,2 1-7-15,0 2-2 0,2 4-23 0,4-1-38 16,-3 3-46-16,3 2-70 0,0 0 27 0,3 1 29 0,4 0 45 0,2 0 72 16,5 0-20-16,2 2 4 0,3 1 1 0,3 2-9 15,2 0 5-15,4 2-7 0,1-1-5 0,1 0-8 16,0 5 11-16,0-1 12 0,0-1-2 15,-3 0 5-15,3-1-11 0,-5 1-2 16,0 0 5-16,-3-2 2 0,0 2 3 0,-3-1-4 0,0-1-15 16,-3 0 4-1,-2 1-11-15,-4-1-3 0,1 3 10 0,-4-2-10 0,-2-1 2 16,0 0-2-16,-2 0-2 0,1 1 14 0,2-1 8 0,-4 0 8 16,2 2 3-16,0-1-8 0,-2-1 3 0,3 1 1 15,0-1 4-15,4 2 4 0,-3-2 19 16,3-2 14-16,1-1-4 0,3-2 16 0,2-1-21 15,3-1 4-15,2-2 7 0,1-4-5 0,4-5-4 16,0-1-20-16,1-1 2 0,-1-3-2 16,-3 0 13-16,3-2 16 0,-4-1-1 0,-3-1 0 15,-1-1-2-15,-2 2-12 0,-1 1 9 16,-4 1-5-16,1 1 3 0,-2 3-5 0,-2 3-32 16,-1 2-49-16,2 3-18 0,-3 3 0 0,1 2 12 15,3 0 49-15,-2 2-8 0,6 5-5 0,-1 0-1 0,4 3 0 16,-1 2 9-16,6 1 9 0,0 1 3 15,2-1-4-15,2 1 7 0,4-1-3 0,-2-3 9 16,4-1 5-16,2-2 4 0,-2-2 17 16,0-4 3-16,0-1 19 0,-1 0 0 0,-4-5 10 15,-4-3 25-15,-3-1 9 0,-4-1 20 0,-5-3 0 16,-5-2-21-16,-4 0-17 0,-2-2-24 16,-11-2-18-16,-5 0-18 0,-9-1-19 0,-6-1 7 0,-8 2-16 15,-6 3 1-15,-9 1-6 0,-5 7-30 16,-5 4-56-16,-5 4-175 0,18 0-506 0,16 4 169 0</inkml:trace>
  <inkml:trace contextRef="#ctx0" brushRef="#br0" timeOffset="73847.7396">14053 15881 0 0,'0'0'0'0,"0"0"0"16,0 0 0-16,0 0 0 0,0 0 0 0,0 0 0 16,0 0 0-16,0 0 0 0,0 0 147 15,0 0 54-15,0 0-23 0,0 0-35 0,-36-36-55 16,36 36-59-16,0 0-57 0,0 0-38 0,0 0-22 16,0 0 3-16,0 0 13 0,0 0 26 0,0 0 26 15,0 0 17-15,0 0 10 0,0 0 2 0,2 0-1 16,-2 0-2-16,0 0-1 0,1 0-9 15,0 0 1-15,0 0 20 0,3 0 15 0,1 1 19 16,1 2 10-16,1 0-14 0,1 0-5 0,2 2-6 16,1 0-3-16,0-1 0 0,3 1 1 15,3 0 3-15,0-1-2 0,3 0-1 0,0 0-1 16,3 0-7-16,2 1-2 0,2-1-1 16,1-1-5-16,2 1-1 0,-2-1-4 15,1 2-4-15,2-2-5 0,-1 2 5 0,4-1-5 0,-1 1 3 16,-1 1-1-16,4 0-4 0,-2 0 3 0,0-1-1 15,3 1 0-15,0-1 2 0,2 0 1 0,3 1 0 16,-1-1 0-16,3 0 0 0,0 0-1 16,4 0-2-16,-1-1 4 15,2 1-1-15,0 1 0 0,0-2-2 0,-1 2-2 0,2-1 3 0,-2 1 1 16,5-1 1-16,-5 0 6 16,6-1-2-16,-1 0 1 15,1-2 1-15,3 0 0 0,-1 0 4 0,5-2 2 0,-2 0-1 0,2 0-1 16,0 0-3-16,-1 1-3 0,-3-4 2 15,0 2-2-15,-2 0-1 0,1 1 0 0,-1-1-1 0,0 1 1 16,-1-1 3-16,3 0-3 0,0-1 2 0,-1 1 2 16,-3 0-5-16,1 0 1 0,-2 0 1 0,1 1 1 15,-5 0 3-15,0 0 0 0,1 0 0 0,-1 0-2 16,-3 0 0-16,4 0 1 0,0 1 3 16,0 0 2-16,2 1 0 0,0 1-1 0,0-2-1 15,2 0-3-15,-1 0 2 0,0 0 2 16,4 1 4-16,-2-2-1 15,2 0-4-15,0 1-1 0,-1-1-5 16,1 0 1-16,0 0 0 0,-2 0-2 0,-1 0-1 0,-2 0 1 0,-2 0-4 16,-5 0-3-16,2 0 0 0,-4 0-1 0,-3 0-1 0,-2 1 1 15,1 0-1-15,1 2-3 0,-2-2 1 0,-1 1-2 16,4 0 2-16,1 1 2 0,-1-2-2 0,0 2 3 16,1 0-2-16,0-1-3 0,6 2 7 15,-2-2-2-15,4 1 4 0,0-2 0 16,2 0-3-16,-1 0-1 0,-4 2-3 15,4 0 1-15,-5 1-1 0,-1 1 2 0,-3-1-1 16,0-2 1-16,0-1 4 0,-3 0 3 0,-2-1 2 0,2 0 2 0,1 0-5 16,-1-1-1-16,-3-1-5 0,2 1-1 15,-2-2 4-15,4 2-1 0,-1-1 1 16,0-1 2-16,6 1-3 0,-1-1-2 0,-2-1 2 16,4 2-1-16,-1-2 1 15,1 0 1-15,4-1 1 0,1-1-3 0,1 0 1 16,4 0 0-16,1-1 1 0,0 0 4 0,2 0-3 15,3 0 2-15,-1 1-5 0,-2 2-2 0,-4 0 5 16,-2 1-2-16,-2 1 2 0,0 0 2 0,1-2-3 0,1 0 3 16,1 1 1-16,2-1 0 0,-2-1-2 0,-1 1 1 15,-1 3-2-15,3-2 1 0,0-2 2 16,0 0 1-16,4 0-1 0,1-1 2 0,-1 1-7 0,0-1 1 16,-3 2-2-16,-1 2-4 0,-5 1 2 15,-3 1 0-15,3-1 5 0,0-1-2 0,-2 1 0 16,2 0 0-16,-3 1-5 0,-2 0 1 0,-5 0 1 15,-3 0-4-15,-1 0 2 0,1 1 0 16,0-1 3-16,2 0 1 0,1 0 2 0,-1 0 2 16,2 0-4-16,-3-1 2 0,2-1-2 0,-1 0-1 15,1 0 4-15,1-1-3 0,-2 3 3 16,2-3 0-16,-1 1-3 0,0 1 1 0,-1-1-2 0,2-1 1 16,0 2 0-16,0-2-2 0,1 1 0 0,0-1-1 15,5 1 3-15,2-1-1 0,2 2 1 16,-1 0-1-16,-2 1-3 0,-2 0 2 0,2 0 0 15,-1-1 1-15,3-1 4 0,1 0-2 0,-2 0 1 16,-1 1-2-16,-3-2-7 16,-4 1 3-16,-3 1-2 0,0-2 3 0,-6 1 2 0,-3 1-2 15,-4 0 3-15,0-2 2 0,-3 0 5 0,-4 0 0 16,-3 1-2-16,-5 1 0 0,-4 0-2 0,-4 1 6 16,-1 0 4-16,0 0-2 0,0 0 0 15,0 0-11-15,0 0-6 0,0 0-8 0,0 0-10 16,0 0-5-16,0 0-2 0,0 0 2 15,0 0 6-15,0 0 5 0,0 0 5 0,0 0 1 16,0 0 0-16,0 0 4 0,0 0 1 0,0 0 6 16,0 0-2-16,0 0 2 0,0 0-3 0,0 0-7 15,0 0 4-15,0 0-5 0,0 0 2 16,0 0 2-16,0 0-4 16,0 0 1-16,0 0 1 0,0 0 3 0,0 1 5 15,0 1 1-15,0-1-1 0,1 2-3 0,0-2 1 0,-1 0 0 0,2 1-2 16,-2 0 5-16,0-1-2 0,1-1 0 0,-1 0 4 15,0 0-1-15,0 0 4 0,0 0 1 16,0 0 0-16,0 0 1 0,0 0-7 0,0 0 2 16,0 0-5-16,0 0 1 0,0 0 3 0,0 1 0 0,0-1 1 15,0 0-2-15,0 0-2 0,0 0-3 16,0 0-2-16,0 0 2 16,-1 0 0-16,1 0 3 0,-2 0 2 15,2 0 0-15,0 0 5 0,0 0 0 0,0 0 5 16,0 0 1-16,0 0 0 0,-1 0 5 0,1 0-2 15,0 0 2-15,0 0 2 0,-1 0-3 0,1 0 4 16,0 0-1-16,-1 0 0 0,-4-1-5 0,-3-2-7 0,-8 0-4 16,-4-1-10-16,-6-1 4 15,-8-1 0-15,-1 0-2 0,-3-2 6 0,3 1 0 16,0 0 1-16,2 2 1 0,-3-1-6 0,2 1 3 16,-1 1-2-16,0 0-1 0,4 1 5 0,2-1-5 0,3 2 4 0,4-2-2 15,2 1 2-15,6-1 1 16,2 2 0-16,3-1 7 0,3 2 0 0,2-1 4 0,3-1 3 15,-2 2-2-15,3-1 7 16,0 1-4-16,0-1 0 0,0 1-2 0,0-1-11 0,1 0 0 0,2-1-11 16,-1 0-8-16,3-1-2 15,-1 1-10-15,2-1 0 0,0 1-2 0,2 2-1 16,0 0 1-16,-1 1 1 0,4 0 5 0,0 0 4 16,2 4 3-16,2-1 2 0,0 5-2 15,1-1 2-15,1 1-2 0,1 1 4 0,0 2 3 0,0 2-2 16,0 2 5-16,-1 1-1 0,4 0 0 0,-4 1 5 15,-1 2-6-15,2-1 6 0,-3 1-3 16,-1-1-2-16,-4 0 1 0,-4-1-4 0,-1-1-1 16,0-2 4-16,-5 0 0 0,0-1 3 0,-5 1 1 15,-6-1 6-15,-7-1 4 0,-3 2 1 0,-10-1 8 16,-8 2-18-16,-4-2-7 0,-11 2-46 16,-9 2-119-16,-10-2-197 0,15 0-425 0,17-7-93 15</inkml:trace>
  <inkml:trace contextRef="#ctx0" brushRef="#br0" timeOffset="74764.0448">20852 15801 0 0,'0'0'0'0,"0"0"0"0,0 0 27 0,0 0 315 16,0 0-42-16,0 0-25 0,0 0-19 0,39-117-13 16,-33 108-22-16,0 0-31 0,-2 2-36 0,1 2-29 15,-2 1-31-15,2 1-28 0,-1 2-19 16,-3 0-18-16,0 0-14 0,-1 1-3 0,2 0-10 0,1 0 2 16,-1 0-1-16,0 0-4 0,0 1 3 15,2 0-2-15,-2 2 2 0,0-2-1 0,-2 1 2 16,3 0 0-16,0 0-2 0,-2 1 4 15,2-1-5-15,-2 2 3 0,1 0 2 0,-1 1-5 0,2 2 5 16,-1 0-3-16,0 4 0 0,3 2 4 16,-2 1-6-16,-1 1 2 0,3 3-1 15,0-1-3-15,0 2 5 16,-2 1 0-16,-1 1 0 0,4-1 1 0,-4 4 0 0,0 0-1 16,0 0-4-16,-1 2 4 0,-1 1-7 0,2 2 5 15,-2 0 3-15,-2 4-1 0,-1-3 1 0,0 4-4 0,1 2-2 16,-3-3 3-16,1 2-1 15,1-3 3-15,2 0 2 0,1-2-7 0,0-1 6 0,0 1-5 16,3 1 3-16,0 1 2 0,2-1 1 0,1 1-1 16,0-4-2-16,3-1-1 0,-2-1 2 15,2-1 1-15,0 2 6 0,0 0-2 0,0 0-1 16,-2 1-2-16,1-1-7 0,1 0 4 0,0 0-3 0,-1 0 3 16,3 1-3-16,-2 0-5 0,1 0 3 15,0 0-4-15,0-1 6 0,0 1 5 0,1 0-4 16,0 0 1-16,-1 0-4 0,1-1-3 15,-1-1 1-15,-1-2-2 0,1 0 6 16,0 1-1-16,-1-2 1 0,2 2-1 0,-1-4-2 16,0 0-4-16,0-2 4 0,-3-1-3 0,1-1-1 15,1 1 0-15,1-1 0 0,-1 0 3 0,2-1-1 16,-1-2 6-16,-1-1-2 0,-1-3 2 0,-2 1-4 0,2 0-7 16,-2-4 8-16,-2 0-1 15,-3-2 6-15,2 0 4 0,-1 0-3 0,-1-4-3 0,-1 1-1 16,1-1-1-16,-1 0 1 0,0 0 5 0,0 2-1 15,0-1 0-15,1 2-4 0,-1-1-4 16,0 0 3-16,0 0 2 0,1 1-1 16,-1-1 3-16,1 1-3 0,-1 0-4 0,0-3 5 15,2 2-4-15,-1 0 4 0,2-1 2 0,-1 1-6 16,-1 1-5-16,1-1-11 0,-2 0-14 16,3-1-8-16,0 2-13 0,-2-2-17 0,1 0-14 0,-1-1-23 15,1-1-19-15,-1 1-21 0,-1-1-26 16,0 0-36-16,2 0-60 0,-2 0-132 0,0 1-201 15,0 1 557-15,0-1 47 0</inkml:trace>
  <inkml:trace contextRef="#ctx0" brushRef="#br0" timeOffset="75143.2807">21164 17554 0 0,'0'0'0'0,"0"0"0"0,0 0 0 0,0 0 0 0,0 0 88 16,0 0 84-16,0 0-38 0,0 0-26 15,0 0-30-15,0 0-21 0,0 0-21 0,0 0-13 0,0 0-1 16,0 0-5-16,76 38-6 0,-64-22-2 0,2 0-4 16,-2 3-1-16,0 0 2 0,-1-2-4 15,-1-3-2-15,-3-1 12 0,0-2 5 0,-1-1 7 0,4-1 14 16,-1 3-1-16,1-2-1 0,0-2 9 15,1 2-6-15,0-3 8 0,-2 0 18 16,1-4 4-16,1 1 17 0,-1-2 4 0,-1 0 8 16,3-2 7-16,-2 0 6 0,2 0 5 15,3-6-13-15,2-5-10 0,3-7-32 16,5-7-18-16,0-4-6 0,-4-3-5 0,-2-1 12 16,0-3 3-16,0-3-9 0,1-2 0 0,0 0-5 0,-2-4-3 15,-2 4 0-15,-1 2-12 0,-1 3-10 16,-1 4-23-16,0 3-35 0,-3 7-36 0,-3 8-73 0,0 6-179 15,-4 4-344-15,1 4-450 0</inkml:trace>
  <inkml:trace contextRef="#ctx0" brushRef="#br0" timeOffset="77010.9932">14126 16793 0 0,'0'0'0'0,"0"0"0"15,0 0 0-15,0 0 0 16,0 0 0-16,0 0 0 0,0 0 0 0,0 0 0 0,0 0 0 15,0 0 0-15,0 0 0 0,0 0 0 16,0 2 0-16,0-2 0 0,0 0 0 0,0 0 0 16,0 0 0-16,2 0 84 0,-1 0 44 0,-1 0 14 15,2 0 3-15,-1 0-13 0,0 0 33 0,3 1 33 16,3 1 15-16,3 1 8 0,2-2-51 16,9 1-62-16,2 0-38 0,4-1-18 0,5 1-15 15,7 0-5-15,2-1-4 0,7 0 0 0,3 1-1 0,6-1-1 16,6 0-3-16,5-1-5 0,7 1-5 15,2-1 0-15,5 1-2 0,5-1 2 16,0 1 0-16,1-1-4 0,-1 0 1 0,-1 2-6 0,-4-2 0 16,-5 0 5-16,-3 0-3 15,-6 1 2-15,-4 0-4 0,-9-1-3 0,-5 0 3 16,-2 0 1-16,-12 0 4 0,-5 0 2 16,-6 0-5-16,-4 0-3 0,-9 0 1 0,-3 0-4 15,-2 0 2-15,-5 0 2 0,-2 0-3 0,0 1-5 0,0-1-19 16,0 3-25-16,0 0-18 0,-2 3-49 15,-4 5-96-15,0 3-283 0,0-3-351 0,1-3 437 0</inkml:trace>
  <inkml:trace contextRef="#ctx0" brushRef="#br0" timeOffset="78818.8603">21288 18024 0 0,'0'0'0'0,"0"0"0"0,0 0 0 0,0 0 0 0,0 0 0 15,0 0 83-15,0 0 138 0,0 0-19 16,0 0-19-16,0 0-33 0,0 0-27 0,0 0-6 16,-5-107-37-16,5 103-24 0,0 1-42 0,-1 2-56 15,1 0-43-15,0 1-2 0,0 0 12 0,0 3 29 16,0 3 36-16,0 3 7 0,3 2-10 0,-1 3 1 16,0 1-5-16,2 5 2 15,-1 2 5-15,-2 2-5 0,1 3 2 0,-1 0-13 16,-1 3 4-16,1 1 7 0,-1-9 0 15,0 2 7-15,0-8 13 0,0 1-15 16,0 0 10-16,0 0-5 0,0 2-8 0,2-2 20 16,-2 1-10-16,0 1 13 0,0-1-8 0,4-1-9 0,-2 0 9 0,0 0-4 0,0-1 10 15,1-1-13-15,0 0-7 0,-2-8-20 16,1 8-14-16,1-7 18 16,-1-1-10-16,0 2-11 0,-2-9-19 0,0 0-52 15,0 0 11-15,0 0 19 0,0 0 29 0,0 0 59 0,0 0 2 16,0-3 17-16,0-3 0 0,-1-6-10 15,-3-6 2-15,-1-2 4 0,0-5 4 0,1 0 7 16,0 3 26-16,-1 0 4 0,5 4-3 0,-1 4 17 16,1 4-26-16,0 2 2 0,-1 4-7 15,1-1-33-15,2 2-7 0,3 0-28 0,0-1 1 16,2 0 16-16,2 2-2 0,2-2 24 0,1 1-5 16,2-1-14-16,3 0 11 0,1 1-9 15,2-1 18-15,0 0 2 0,2 0 1 0,0-2 3 0,-2 2-17 16,1-2 18-16,0 0-2 15,-2 1 8-15,-1 0 15 0,-3-1-4 0,0-1 28 0,-4 0 3 16,0 2 15-16,-3-1 18 0,-2 0-11 0,-1-1-1 16,-2 1-17-16,0-1-12 0,1 1 0 0,-3 0-4 15,-1 1 5-15,0-1-11 0,0 2-9 0,0-1-9 16,0 1-21-16,0 2-2 0,0 1-24 16,-1-1-18-16,1 2-33 0,-2 0-45 0,2 0-1 15,-2 2-4-15,2 3 34 0,-1 2 39 0,2 4 14 16,-2 3 13-16,1 2 0 0,0 3-3 0,0 1 6 15,1-3-4-15,-1 0 15 0,0-6 13 16,2 2-7-16,1 1 3 0,1-1-18 0,-3 3-8 16,3-3 5-16,-1 2 15 0,1 0 11 0,2-1 0 15,-2 0-3-15,2-1-14 16,0 0-4-16,-1 0 5 0,-3-7-3 0,7 7 15 0,-4-6 1 16,1 0-10-16,4 4 14 0,-4-10-12 15,-1 2 14-15,10-3 14 0,-5-1-6 0,6-10 8 0,4-7-20 16,-1-1-4-16,2-7-6 0,-3-2 1 0,1 2 19 15,-5 1-7-15,-2 2 14 0,-2 3-6 0,-4 6-5 16,1 0 12-16,-2 2-12 0,-1 3 14 16,0 1-9-16,-1 2-10 0,0 1 3 15,-1 2-19-15,0 0-2 0,0 3-8 0,-2 0-6 0,1 0 4 16,0 0-6-16,1 2 7 0,-1 1-1 16,0 3 1-16,2 0 21 0,-1 0-5 0,-2 2 6 15,2 0-8-15,0 1-10 0,-1 0 9 0,0 0-9 16,0 0 18-16,0 1 1 0,1-1-11 15,-1-1 12-15,0-3-12 0,1-3 16 0,-2-2 10 16,3 6-27-16,0-1-13 0,-1 1-69 0,2 1-54 16,0-1-41-16,1 0-58 0,-2-1 213 15,1 1 30-15,-4-6 0 0,0 0 0 0</inkml:trace>
  <inkml:trace contextRef="#ctx0" brushRef="#br0" timeOffset="79541.2321">22496 18131 0 0,'0'0'0'0,"0"0"0"0,0 0 0 16,0 0 0-16,0 0 0 0,0 0 21 15,0 0 11-15,0 0-4 0,0 0-8 0,0 0-3 16,0 0-11-16,-122-64-18 0,106 64-6 16,-1 0-15-16,2 5 2 0,3 1 1 0,0 1 30 0,4 0 0 15,2 2 0-15,2 0 0 16,2 1 0-16,2-1 0 0,0 0 0 0,0 4 0 0,1-2 0 15,4 1 0-15,0-1 0 0,1 2 0 0,2-1 0 16,1 2 0-16,-1-1 0 0,2-1 0 16,-3-2 0-1,-2-3 0-15,-3-4 0 0,0 5 0 0,2 0 0 16,0 0 0-16,-2 7 0 0,1-7 0 16,-3 5 0-16,0 1 0 0,0-2 0 15,-1-1 0-15,-3 0 0 0,2 3 0 0,-3-2 0 0,2 0 0 0,1-6 29 0,-4 6 52 0,3-5 48 16,-1 0 25-16,1 1 33 0,3-8-43 0,0 0-49 15,0 0-51-15,0 0-65 0,0 0-3 0,0 0-2 16,0 0 11-16,11-8 18 0,6-9 8 16,8-4 1-16,2-8-6 0,3-1-2 0,2-3-6 15,-1 0 7-15,-1 1 10 0,-1 1 0 16,-4 0 18-16,-2 0 1 0,0-2-5 0,-1-3 10 0,0-1-13 16,-4 0 20-16,2 0 14 15,-5-1 0-15,0 3 5 0,-5 1-14 16,-3 3-6-16,-2 1 0 0,-3 3-12 0,-2 6-10 0,0 6-26 0,-3 8-40 0,1 7-33 15,-3 0-24-15,0 0 18 0,-3 6 12 16,0 1 26-16,-1 4 4 0,-3 3-25 0,0 3 4 16,1 4-5-16,1 2 8 0,-1 2 8 15,2 2-4-15,5 0 4 0,-1 1-6 0,4-1-2 16,1 2 10-16,0-3 9 0,2-2 23 16,5 0 8-16,0-3 6 0,4-2 0 15,-2-2-8-15,0-2 18 0,2-2 2 0,-1-2 27 16,-1-4 19-16,3-2 12 0,-3-2 22 0,0-3-4 0,1 0-9 15,1-5-5-15,-2-2-14 0,2-4-6 0,2-2-6 16,0-4-1-16,2-1-1 0,-1-2 6 16,-1-1 9-16,2-4-8 0,-1 1-6 15,-3 1-4-15,0 2-11 0,0 2-2 0,-3 6-6 0,-2 0-26 16,-3 7-52-16,-1 3-20 16,2 3-2-16,0 0 11 0,-2 8 45 0,1 3 15 15,0 4-4-15,1 3-2 0,1 4-9 0,0 1-4 0,1 5 3 0,0-1 2 16,2 2 15-16,-2-1 1 0,2 1 3 15,-1-3 3-15,1-2-17 0,-1-1 1 0,-2-5-13 16,0-2-22-16,0-3-41 0,-3-3-105 0,0-3-141 16,-2-2 99-16,0-3 238 0</inkml:trace>
  <inkml:trace contextRef="#ctx0" brushRef="#br0" timeOffset="79750.4773">22277 17830 1375 0,'0'0'141'0,"0"0"-10"0,0 0-9 16,0 0 6-16,-96-126-21 0,90 114-33 0,6 8-51 15,0 2-53-15,0 1-68 0,4 1-9 0,3 0 7 0,4 6-3 16,2 2-48-16,0 2-199 0,-3-3-387 16,-6-3 312-16</inkml:trace>
  <inkml:trace contextRef="#ctx0" brushRef="#br0" timeOffset="83416.9574">3348 11154 0 0,'0'0'0'15,"0"0"0"-15,0 0 0 0,0 0 0 0,0 0 0 0,0 0 0 0,0 0 0 16,0 0 0-16,0 0 0 0,0 0 0 0,0 0 0 16,0 0 0-16,-26-49 0 0,24 43 0 0,1 3 0 15,-3-1 0-15,2-1 0 0,-1 1 0 16,-2 1 0-16,2-2 89 0,1 2 92 0,0 0-5 15,-3 1-1-15,4 0-6 0,-1-1-3 0,-2 1-2 16,2 0-15-16,1 1-21 0,0-1-21 16,1 1-20-16,0 0-14 0,0 1-9 0,0-1-8 15,0 1-12-15,0 0-12 0,0 0-9 0,0 0-7 16,0 0-3-16,0 0 0 0,0 0 1 0,0 0 1 16,0 0 2-16,0 0 5 0,0 0-1 0,0 0 7 15,0 0 5-15,0 0 1 0,0 0 8 16,0 0 3-16,0 0 3 0,0 0 2 0,0 0-4 15,0 0-8-15,0 0-6 0,0 0-5 0,0 0-3 16,0 0-3-16,0 0-3 0,0 0-3 0,0 0-5 16,1 0-4-16,-1 0-5 0,0 0-1 15,0 0-2-15,0 0-2 0,0 0-1 0,0 0-8 16,1 0-2-16,-1 0-7 0,0 0-8 0,1 0-2 16,0 0-6-16,3 0-2 0,-1 0 27 15,6 0 17-15,2-3 18 0,5 0 12 0,0-1-15 0,2-2-8 16,3 0-4-16,0 1-3 15,5-1-1-15,-2-1 3 0,2-1-2 16,0 0 1-16,3-2 2 0,1 2-4 0,-1-1 2 0,2 0-3 16,0 0 2-16,0 1 3 0,-2 0-3 0,-3-1 1 15,-2 4-5-15,-4 1 0 0,-6-1-1 16,-2 3 2-16,-3-1 1 0,-2 2-1 0,-3 0 0 16,0 1 1-16,-4 0 2 0,0 0 8 0,0 0 9 0,0 0 10 15,0 0 7-15,0 0 1 0,-3 0 0 16,1 0-2-16,2 0-5 0,-4 0-5 0,-1 0-23 15,0 0-11-15,-4 0-8 0,-3 0-8 16,-5 0 14-16,-2 0 2 0,-1 1 0 0,-3 1 2 0,-4 0-4 16,0 2-2-16,-2 1 0 0,-2 0 2 15,0 1-4-15,-4 1 7 0,2 0 2 0,0 0-1 16,-3 0 11-16,5 0-6 0,0-1 0 0,3-2 4 16,3 1-5-16,2-3 3 0,-2 0 0 0,7 0-2 15,2-2 6-15,-1 1-4 0,5-1 2 16,3 0 0-16,1 0-3 0,5 0 2 0,1 0 0 15,2 0-4-15,0 0-14 0,0 0-16 0,0 0-19 16,0 0-17-16,1 0-5 0,1-1-3 0,1-1 20 16,4-1 25-16,4-2 14 0,6-2 21 15,3-1-2-15,0-1-3 0,3-1 5 0,1 0-2 16,3 1 2-16,1 0 1 16,-3-2-1-16,5 0-2 0,1 3 0 0,6-1-3 0,-4 0 2 15,3 1 2-15,0 0 1 0,1 0-1 16,1 1 1-16,-2 1-2 0,-3 0-2 0,0 2 3 0,-8 2-5 15,-4 0 0-15,-2 1 0 0,-8 1-2 16,-1 0 3-16,-3 0 2 0,-5 0 4 0,-1 0 16 0,-1 0 21 16,0 0 24-16,0 0 18 0,-1 0 8 15,-2 1-10-15,-3 0-18 0,-2 0-29 0,-2 0-28 16,-3 2-13-16,-8 1-6 0,-2 2 4 0,-4 1 5 16,-2 1 0-16,3 0 1 0,-4 0 2 0,2 0-4 15,-1-2 6-15,5 3-1 0,-3-1-3 16,4-1 5-16,-3 0-5 0,5 0 0 0,1-3 2 15,0 1-2-15,6-2 3 0,-2 0 1 16,9-2 3-16,0-1 1 0,1 1-3 0,5-1-7 0,1 0-17 16,0 0-19-16,0 0-20 0,1 0-8 0,5 0-6 15,-2-1 24-15,4-1 23 0,5-1 17 16,4-2 23-16,5-1-7 0,4-3-3 0,-1 1-2 16,2 0-2-16,-5-1 1 0,5 3 0 15,-5 0-1-15,0 0 1 0,-4 2-1 0,-4 3 0 0,-2 1-3 16,1 0-7-16,-6 0-2 0,0 5-13 15,-5 2-6 1,2 2-8-16,-4 4-19 0,0 4-20 0,-7 4-46 0,-3 3-81 0,-2 5-133 16,2-6-308-16,3-7-285 0</inkml:trace>
  <inkml:trace contextRef="#ctx0" brushRef="#br0" timeOffset="84538.9026">3118 16096 0 0,'0'0'0'0,"0"0"0"0,0 0 211 16,0 0-48-16,0 0-40 0,0 0-5 0,0 0 21 16,0 0 10-16,0 0 12 0,0 0 17 0,0 0 11 15,0 0 12-15,0 0 1 0,0 0-1 0,0-3-14 16,0 3-18-16,0 0-28 0,0 0-42 16,0 0-31-16,0 0-31 0,1 0-24 0,-1 0-13 15,1 0-13-15,-1 0-4 0,1 0-6 16,-1 0-5-16,2 0 0 0,2-2-7 0,-1 0 18 0,6-1 13 15,4-3 10-15,6-1 10 0,3-2-7 16,5 1-1 15,1 0-5-31,-1-1 1 0,8 3 2 0,-4-1-8 0,3 1 5 0,3-2-4 16,-2 1 0-16,1 2 3 0,-3 0-3 0,-1 0 3 0,-3 2-2 16,1-1-1-16,-7 2 0 0,1 0-2 15,-8 0 1-15,0 2 1 0,-5 0-2 0,-6 0-5 0,1 0-6 0,-6 0 2 0,0 0 3 16,0 3 9-16,-2-1 12 0,-5 4-4 0,-1 1-1 15,-4 5-7-15,-6 3-7 16,1 2 2-16,-2 2-5 0,-2-1 0 0,3 1-4 0,-1-2-2 16,0-2-1-16,4-1-5 0,-4-1-2 0,0 0 3 15,-1-1-1-15,0-1 10 0,1 0 7 0,0-1 0 0,3-2 8 16,-3-2 1-16,1-1 4 0,6-2 7 0,1-2 3 16,0-1 8-16,4 0 2 0,5 0-1 0,0 0-2 15,2-2-5-15,0 1-14 16,0-1-17-16,0-1-24 0,0 1-12 0,1-4 2 0,3-2 17 15,5-1 14-15,4-2 14 0,3-1 1 16,2-2-2-16,-2 0 2 0,5 0-1 16,0 1 5-16,-1-1 0 0,5 1 0 0,-3 1-1 0,0 3-4 15,-3-1 2-15,-1 2 0 0,-3 1 0 16,1 1-1-16,-7 3-6 0,-4 1-2 0,0 2 1 16,-3 0 9-16,-2 0 14 15,0 0 13-15,0 0 19 0,0 0 8 0,-2 3 1 16,-3-1-24-16,1 1-17 0,-3-1-15 0,-2 3-17 15,-1-1 7-15,-1 1-28 0,3 0-37 0,2-1-49 16,-2-1-69-16,0-1-121 0,4 2-227 0,-2-2-330 16,4-1 337-16</inkml:trace>
  <inkml:trace contextRef="#ctx0" brushRef="#br0" timeOffset="86210.2971">3387 14298 0 0,'0'0'0'0,"0"0"0"15,0 0 0-15,0 0 0 0,0 0 0 0,0 0 0 0,0 0 0 16,0 0 196-16,0 0-1 0,0 0-10 0,0 0-1 15,0 0-2-15,0 0-3 0,0 0-1 16,-1-2-7-16,1 2-10 0,0 0-11 0,0 0-16 16,0 0-23-16,0 0-21 0,0 0-15 0,0 0-14 15,0 0-8-15,0 0-2 0,0 0-7 16,0 0-1-16,0 0-2 0,0 0-1 0,0 0 1 0,0 1-3 16,0-1 1-16,-1 0-7 0,1 1-4 0,-1-1-5 15,1 0-3-15,0 0 1 0,-1 0-1 16,0 0 2-16,-4 0-29 0,0 0-6 0,-4 0-5 15,-1 0-6-15,-1 0 25 0,-1 0 1 0,1 0 2 16,-4 0 2-16,3 2-5 0,-6-1 1 16,5 0 2-16,-5 2-2 0,4 0 3 15,-4 1-2-15,4-1 0 0,-4 1-1 0,1-1 2 0,2 0 0 16,-2 0-1-16,1 2 1 0,2-1-1 16,-4 1-3-16,5-2 4 0,-3 0-2 15,2 0 5-15,-4-1 2 0,5 1-3 0,-5 0 2 0,3-1-4 16,-3 1-1-16,-1-1 3 0,-1 0 0 15,1-1 2-15,3 1 0 16,-3 1-1-16,1-2 1 0,0 0 1 16,2 2 2-16,-1-2 0 0,-2 0 1 0,5 0-2 15,-4 0-2-15,1-1 0 0,2 0 2 0,-1-1 1 0,2 1 5 16,0 0-5-16,-1 0 1 0,3 0-2 16,-1 0-5-16,-1 0 4 0,3 0-4 0,-1 0-2 0,2 0 0 15,0 0-5-15,-2 0 0 0,-1 0 3 16,0 0 1-16,1 0-1 0,0 0 2 15,-5 0-2-15,5 1-3 0,-1 0 3 16,-2-1-1-16,2 2 1 0,1-1 5 0,-2 0-4 0,0 1 0 0,2 1-2 16,-2-2-5-16,0 1 6 0,0 0 1 0,-1 0 1 0,1 0 2 15,-3 0-3-15,3-1-1 0,-2 2 2 16,1-1-2-16,-1 1 3 16,2-1 1-16,-3-1-1 0,3 1 3 0,-2-1-2 0,2 0 0 0,1 0 1 15,1-1 6-15,3 1-6 0,1 0 3 0,-3-1-5 16,3 0-4-16,0 2 7 0,-1-2-1 0,3 0 1 15,-3 0 3-15,2 0-4 0,-2 0 1 16,3 0-2-16,-1 0-1 0,-1-2 4 0,-2 2 0 16,3-1 0-16,1 0 1 0,-1 0-2 15,2 0-1-15,-1 0 1 0,-1-1 3 0,1 1-2 16,-1-1-3-16,2 0-1 0,0 1-4 16,2-1 4-16,-2 1-1 0,2-1 1 0,2 2 2 15,0-1-6-15,0 1-1 0,1-1-1 16,0 1-5-16,0 0 3 0,0 0-3 0,0-1-4 0,0 1-4 0,0-1-9 15,0 1-9-15,0-1-13 0,0 1-12 16,0-2-11-16,0 1-13 0,0 0-16 0,0 0-19 16,1-4-36-16,0-1-17 15,2-2-37-15,4-2-56 0,-3-4-86 0,4-1-171 0,-3 4-183 16,-1 1 350-16</inkml:trace>
  <inkml:trace contextRef="#ctx0" brushRef="#br0" timeOffset="87707.3591">1536 13521 0 0,'0'0'0'0,"0"0"0"0,0 0 0 0,0 0 0 15,0 0 0-15,0 0 0 0,0 0 0 16,0 0 123-16,0 0 72 0,0 0-8 0,0 0-1 16,0 0-12-16,0 0 0 0,0 0-7 0,-21-69-6 15,21 69-14-15,0 0-26 0,0 0-33 16,0 0-37-16,0 0-31 0,0 0-26 0,0 0-19 16,0 0-13-16,0 0-4 0,0 2-1 15,0 1 20-15,0 2 21 0,0 5 18 0,4 1 18 0,0 4-3 16,-2 2-1-16,0 3-5 0,2 2-2 15,0-2-4-15,-1 4-4 0,2-2 1 16,-3 5 0-16,0-4-1 0,1 2 3 16,2 1-5-16,-5 1-2 0,0 0 1 15,1-3-2-15,-1 0-2 0,0-2-1 0,0 1 3 16,0-3 3-16,1-2 7 0,-1 0 2 0,-2-1 2 16,2 0-2-16,-3-3-1 0,0 0-3 0,1-3-3 0,1 0-3 0,0-4-3 15,1 0-1-15,0-2-1 0,0 1-5 0,0-4 2 16,0 0-2-16,0-1 2 0,0-1 1 15,0 2 0-15,0-2 1 0,0 0 3 0,0 0 1 0,0 0 6 16,1 0-1-16,0 0-1 0,1 0-6 16,1-2 3-16,0 0 1 0,3-1 4 0,1-3 7 15,5 0-5-15,0-4 0 16,2-2-3-16,5-3-3 0,1-2-2 0,0-2-3 16,2-3 0-16,2-3 3 0,3 0-4 0,-2-4 0 15,1 1-3-15,2-5-7 0,-5 2 6 0,3 0-2 0,0 0 1 16,-2 1 8-16,1 4-7 0,-4 2 0 0,-3 6-3 15,-3 4-5-15,0 3 3 0,-5 4 0 0,-3 2-3 16,-1 3-6-16,-2 1-6 0,0 1-8 16,-2 0 0-16,3 2 5 0,0 6 2 0,-3-1 9 15,3 5 1-15,-3 2 2 0,-1 3 9 0,1 4 1 16,-2 3 6-16,3-2 4 0,-3 4-8 0,0-2 0 16,0 2-4-16,0-3-2 15,0-3 4-15,2-1-1 0,0-3-1 0,2-3 2 16,1 0-5-16,-2-3 0 0,4-2 1 0,-2-1 0 15,3-2 1-15,2-2 2 0,0-1 0 0,-1-2 0 16,1 0 7-16,0 0 2 0,0-2 10 0,0-4 6 16,0-2 0-16,0-4 0 0,0-3-1 15,0-2-7-15,-2-4 3 0,-1-1 0 0,0 0-1 0,-6-3 5 16,-1 1-6-16,0-1-1 0,-2 1-6 0,-7 3-6 16,-1 1 3-16,-1 2-2 0,-5 1 1 0,3 3-2 15,1 2 0-15,1 2 1 0,-1 2 0 16,4 2 2-16,0 1-2 0,5 1-5 15,-1 1-1-15,3 1-13 0,1 1-13 0,0 0-24 16,0-1-27-16,6-3-6 16,-2-1 17-16,5-5 20 0,6 0 29 15,1-5 15-15,3 3-4 0,2-3 1 0,-2 3-2 0,1 1-4 0,-3 2 1 16,-2 2-1-16,2 2-1 0,-5 2-1 0,-1 2-6 0,2 0-2 16,-3 2-4-16,0 0-2 0,0 3 3 0,-2 4 2 15,1 1 8-15,-2 3 5 0,-1 3 5 16,0 2 2-16,-3 3 1 0,4 5 2 0,-5-1 0 15,0 2 1-15,4 0 1 0,-3-4-4 16,2-1 0-16,0-5-2 0,2-2-1 0,-2-3 3 0,4 0-1 16,-1-4 1-16,-2-1-1 0,0-2 2 15,3-2 7-15,-5-1 4 0,3 0 4 0,1 0 6 16,-4 0 2-16,5-3 6 0,-2-2 3 0,0-5 0 16,1-2-2-16,2-5-5 0,1 0-6 0,2-7-6 15,-2 0-1-15,-1-2-1 0,-4-5-2 0,4 3 1 16,-2-2-6-16,0 0-5 0,-2 1-1 15,1 6-3-15,-3 1 4 16,0 6 2-16,-3 7 1 0,0 3-9 0,0 3-24 16,-1 3-28-16,1 0-31 0,1 0 4 0,3 3 18 0,0 2 28 15,2 2 30-15,2 1 7 0,3 3 4 0,1 1 1 0,2 1-1 16,4-1 1 0,-1 0-1-16,5-4 3 0,1-2 2 0,4-3 1 0,1-3 4 15,-2 0 0-15,1-5 1 0,1-2 4 0,-2-3 1 16,-4-1 4-16,-1-2 3 0,-4-2 2 15,-5 1 12-15,-4 0 13 0,-3-1 7 0,-4 2 6 16,-2-3-4-16,-3 3-15 0,-6-2-13 0,-5-1-13 0,-1 2-18 16,-5-1-10-16,-2 1-12 0,-6 1-13 15,1 0-23-15,1 4-38 0,-3 0-60 0,2 1-100 16,4 1-163-16,3 4-376 16,10 1-83-16</inkml:trace>
  <inkml:trace contextRef="#ctx0" brushRef="#br0" timeOffset="88998.854">3069 6396 0 0,'0'0'0'0,"0"0"0"16,0 0 0-16,0 0 0 0,0 0 0 0,0 0 0 16,0 0 66-16,0 0 86 0,0 0-10 15,0 0-9-15,0 0-18 0,0 0 1 0,-68-86 1 16,65 82 3-16,-1-2-1 0,-1 3-6 0,3-2-2 16,-1 1 1-16,-3-3-1 0,4 1 2 15,-4 2-3-15,2-2-7 0,1 1-4 0,-3 1-4 0,3-2-15 16,-2 1-6-16,3 1-11 0,-1-1-16 15,-2 1-2-15,2-1-8 0,1 1-8 0,-1-1 3 16,0 2-10-16,2-1-1 0,1 2 5 0,0-1-4 16,0 2 4-16,0 0-7 0,0 1-16 15,0 0-10-15,0 0-11 0,0 0-7 0,0 0-2 16,0 0-9-16,0-1-9 0,2 1-6 0,7-3 34 16,3 0 17-16,5-2 17 0,8-1 16 0,1-2-23 15,5-2 0-15,1 0-6 16,5-2 0-16,2 1 0 0,-2-1-4 15,5-1 5-15,-3-1-1 0,2 0-2 0,-3 2 1 16,-1 3-5-16,-4 1 3 0,-5 2 0 0,-4 2-1 16,-3 2-1-16,-4-1 0 0,-5 3 0 15,-4-2-5-15,-4 2-1 0,2 0-6 0,-4 0-17 0,-2 0-9 16,0 0-26-16,0 2-19 0,0-1-9 0,0 3-9 0,0-1 1 16,-3 3-8-16,-4 1-16 0,-2 1-41 15,-2 2-74-15,-2 2-127 0,-5 1-176 0,4-4 173 0,1-2 370 16</inkml:trace>
  <inkml:trace contextRef="#ctx0" brushRef="#br0" timeOffset="89263.059">3076 6209 0 0,'0'0'0'0,"0"0"0"16,0 0 0-16,0 0 0 0,0 0 0 0,0 0 0 16,0 0 0-16,0 0 0 0,0 0 0 0,0 0 0 15,0 0 0-15,0 0 0 0,0 0 303 16,0 0 11-16,-18 3-65 0,18-3-55 0,1 0-41 15,-1 0-26-15,2 0-20 0,-1 0-17 16,-1 0-14-16,0 0-16 0,2 0-13 0,-2 0-12 16,0 0-11-16,2 0-8 0,-1 0-6 0,1 0 28 15,4-1 5-15,1-3 3 0,7 0 1 0,-2 0-34 16,0 2-10-16,0 0-7 0,2 2-5 16,-3 1-7-16,-4-1-9 0,2 2-21 15,-1 4-45-15,2 1-73 0,0 0-95 0,-1 6-98 16,0-1-163-16,-5-2 16 0,1-2 504 15</inkml:trace>
  <inkml:trace contextRef="#ctx0" brushRef="#br0" timeOffset="90005.7996">3405 10958 0 0,'0'0'0'16,"0"0"0"-16,0 0 0 0,0 0 0 0,0 0 0 0</inkml:trace>
  <inkml:trace contextRef="#ctx0" brushRef="#br0" timeOffset="91429.5968">3424 10966 274 0,'0'0'61'0,"0"0"-21"0,0 0 20 15,0 0-17-15,0 0-23 0,0 0-1 16,0 0 13-16,0 0 28 0,0 0 34 0,0 0 19 16,0 0 11-16,1-130 4 0,-1 106-4 15,0 1 2-15,0-3 2 0,-1-1 4 16,-6-2-1-16,3-2-13 0,-4-2-8 0,-1-3-7 0,3-4-10 16,-2-3 1-16,-2-2-16 0,0-3-7 0,0 2-10 15,1-4-8-15,-1-2-10 0,0 0-13 16,1-3 0-16,0-1-6 0,2-1 1 0,0 2-1 15,-1-1-4-15,-1 1-5 0,5 0-3 0,-4 0 3 16,5 2 3-16,-4 0-1 0,-1 0 6 0,3 1-1 16,-3 0-8-16,-1-1 2 15,-2 0-3-15,3 1 2 0,-2 0 0 16,-1 3-2-16,1-1-2 0,0 2-1 16,-2 0 4-16,2 3 8 0,0 0 1 15,-1 1 3-15,0 2-2 0,1 3-5 0,0 2-1 0,0-1-2 16,1 4-1-16,-1 0-3 0,1 4-3 0,5-2-3 0,-3 3-3 0,3 1-1 15,-2 0 2-15,5-1 0 0,-1 2-2 0,1-2 1 16,-3-1-2-16,4 0-4 0,0 0 2 0,0 0 2 16,0 2 1-16,-1-3 4 0,0 0-4 15,1-1-2-15,-1-4 0 0,1 5-4 0,-1-3 7 16,-2 2 0-16,-1 2 0 0,3-4 2 0,0 2-4 16,-2 2 1-16,-1 2-2 0,3 0 2 15,1 2 0-15,0 0-1 0,0 1 0 16,-2 1-5-16,2 0 4 0,2 1-1 0,3 1 1 15,-2 0 4-15,0 1-4 16,3 1 0-16,-3 2-1 0,2 1-5 0,-2-1 6 0,4 1 1 0,-4 1 0 0,0-1 4 16,3 0-5-16,-4 0-1 15,4-3 0-15,-3 0 0 0,1-1 1 0,2 2 1 0,-3 0 0 0,3 0-4 16,-2 0 3-16,2 0-1 16,-1 1 1-16,3-1 2 0,-2 0-2 0,-1 1-2 15,3 0 0-15,0-1-5 0,-2 0 6 0,1 0 1 16,1 1 2-16,-2 0 8 0,1 0-9 0,0 1 1 15,-4 0-3-15,4 1 1 0,-4 0 1 0,4-2-1 16,-4 1 1-16,0-1-1 0,3 0-1 0,-3-3 2 16,3-3-1-16,-3 1 2 0,4-4-1 0,-3 1-1 15,3-1-1-15,-3-3-2 0,2 0 3 16,-3-3 2-16,4 1 0 0,-5-2 2 16,0 0-2-16,2 3 0 0,-7-1-1 0,3 3-1 15,0-1 3-15,0 5-2 0,-1 1 5 0,-1 3-1 0,-1 2-1 16,-4 3 2-16,5 1-2 0,0 5 1 15,-2-1-3-15,2 4-1 0,1 0-4 0,-1 3-3 16,1-1 3-16,-2 0 1 0,3-1 2 0,-1 1-4 16,1-2 1-16,0-2-3 0,0 0 0 0,0-1 4 15,0 0 0-15,0-1 2 0,0 3 0 0,0-2 0 16,1 2 0-16,-1 0 0 16,0 2 0-16,0-1 2 0,0 3-3 0,0 1-1 0,0 2-7 15,0 1-15-15,0 0-23 0,0 0-36 0,0 0-46 16,0 0-16-16,0 6 2 0,0 4 9 15,0 6 16-15,0 6-7 16,0 4-28-16,-1 8-28 0,-1 9-38 16,-8 5-45-16,1 9-63 0,-1 5-94 0,-3 6-94 15,4-15 377-15,5-15 138 0</inkml:trace>
  <inkml:trace contextRef="#ctx0" brushRef="#br0" timeOffset="91899.1619">2750 8074 1955 0,'0'0'-17'16,"0"0"11"-16,0 0 1 0,0 0-34 16,0 0-27-16,0 0-4 0,0 0 6 0,0 0 40 15,0 0 29-15,0 0-7 0,0 0-2 0,0 0 1 16,0 0-2-16,0 0 4 0,93-70-1 16,-89 70 0-16,-3 0 20 0,-1 0 33 0,0 0 41 15,0 0 38-15,0 0 21 0,-1 0 0 0,0 0-15 16,-3 0-16-16,-2 0-59 0,-3 0-32 0,-2 0-27 15,-3 0-22-15,-6 0 23 0,0 0-2 16,-6 0 3-16,1 0 0 0,-4 0-1 0,-2 0 0 16,-1-1-1-16,-4 2 2 15,3-1-3-15,-4 2-1 0,4-2 4 0,-5 0 0 0,5-2 4 16,3 2 1-16,4 0-2 0,1-2-3 0,2 1-4 16,2 0 0-16,4 0-2 0,1-1-1 0,3 2-2 0,3-1-7 15,3 1-2-15,0 0-12 16,3 0-34-16,2 0-65 0,1 0-75 0,1 1-59 15,0 5-60-15,4 0-79 0,2 5-174 0,-2-4-65 16,0-2 637-16</inkml:trace>
  <inkml:trace contextRef="#ctx0" brushRef="#br0" timeOffset="92596.9021">1966 7440 1633 0,'0'0'49'0,"0"0"19"0,0 0 37 0,0 0 2 0,0 0-50 0,0 0-127 15,0 0-77-15,0 0-11 0,0 0 33 16,0 0 87-16,0 0 40 0,0 0 3 15,0 0-1-15,-35 127-2 0,43-86 3 0,1 2 1 0,-4-1 2 16,2 0 4-16,-4-2-3 0,3-3 0 16,-5-3-1-16,-1 1 2 0,0-5 3 0,0-1 6 15,-7-3 5-15,1 0 0 0,-3-3 3 0,0 0-4 16,-3-2-3 0,1-3 2-16,0 0-2 0,0-5 1 0,3-2 7 15,2-6 13-15,2-2 25 0,1-2 19 0,3-1 12 0,0 0-2 16,0 0-24-16,0 0-22 15,0-1-21-15,2-1-22 0,1-3-60 0,-1-5-15 0,3-4-12 0,2-2-5 0,2-5 46 16,1 1 10-16,1-2 9 0,-1 1 10 0,1 0 1 16,3 0-1-16,0 1-1 0,3-3-4 0,-1 0 4 15,4-1-1-15,2-1 3 0,2 3 7 16,0-3 0-16,3 2 1 0,-1-1-2 16,2 0-1-16,3 1 1 0,-3 1 2 0,0-1 3 15,-2 0 1-15,2 0-1 0,-2 0 2 16,-1 1-1-16,-3 3 0 0,-1 0 2 0,-2 4 3 15,-6 2 5-15,1 2 10 0,-8 3 13 0,1-1 25 16,-5 3 8-16,-1 0 2 0,-1-2-4 16,0 0-21-16,0-1-3 0,-3 0-7 0,-2 0-1 15,0-1-5-15,-2 1-2 0,2 1-3 0,-5-1-5 0,2 0 0 16,1 3-1-16,1 0-4 0,-2-3-2 0,-1 3 2 16,3 1-1-16,1 1 2 0,-4 0 2 15,5 2-6-15,-2 1-4 0,3 1-10 16,-3 0-12-16,4 0-7 0,0 0-16 0,-6 6-7 0,4 4-1 15,-3 5 7-15,-1 6 12 0,2 5 14 16,-1 4 3-16,0 5 4 0,5 5-1 0,2 3 0 0,0 1 1 16,0 0 1-16,1 0 1 0,6-2-1 15,1-2-1-15,4-3-3 0,-1-3-7 0,3 2-13 16,1-5-36-16,-1-1-58 0,2-3-106 0,-2-1-193 16,-4-8-314-16,-3-4 78 0</inkml:trace>
  <inkml:trace contextRef="#ctx0" brushRef="#br0" timeOffset="97594.8406">5070 11926 1856 0,'0'0'642'0,"0"0"-631"16,0 0-21-16,0 0-34 0,0 0-52 0,0 0-60 15,0 0 4-15,0 0 31 0,0 0 49 16,0 0 63-16,0 0 9 0,0 0 1 0,-5 83 2 0,19-51-2 15,-2 0 1-15,5 2-1 0,-4-1 0 16,5-1 1-16,-5-1 2 0,3-1 3 0,-4-1 2 16,0 0 0-16,-2-3-1 0,-2-2-1 0,-4-1 1 15,5-2-1-15,-7-2-3 0,2-5-8 16,-2 0-26-16,-1-6-44 0,-1-2-73 0,0-4-112 16,0-2-173-16,-2 0-226 0,-1 0 339 0</inkml:trace>
  <inkml:trace contextRef="#ctx0" brushRef="#br0" timeOffset="98099.9412">5049 11502 981 0,'0'0'789'0,"0"0"-772"0,0 0 13 0,0 0 7 15,0 0 3-15,-121-15-9 0,107 25-21 0,-5 2-5 16,2 5-3-16,-2 5 5 0,3 6 1 15,-3 6-1-15,-2 4 0 0,-2 5 2 0,1 3-1 16,0 3 2-16,1 4 1 0,0-1-1 16,-2 3 5-16,0 0-1 0,0 1 2 0,2-1 3 15,1-3-4-15,4-1 7 16,0-4 6-16,4 0 2 0,1-1 13 16,3 2-1-16,1-3-1 15,5 3 3-15,2 0-13 0,0-2-4 16,2 0-6-16,7 0-7 0,2-3 1 0,7-2-2 0,1 1-5 0,1-5-3 15,3-4-1-15,3-2-2 0,3-3 1 0,5-1 4 0,0-2-8 0,5-3 5 0,3-3 0 16,0-4-3-16,7-6 9 0,1-4-4 16,3-5 4-16,5 0-1 0,0-11-7 0,-2-7 3 15,3-5 0-15,0-6 4 0,-5-7 7 16,0-6-1-16,-2-4 3 0,-2-5-4 0,-3-4-1 0,-3-4-1 16,-1-3-1-16,-4-3 3 0,-3-3 1 0,-4-3 2 15,-2-4 2-15,-3-3 0 0,-8-2-2 16,-4-2 2-16,-6-1 0 0,-5 0 3 0,-5 2 1 0,-3 2 2 15,-11 6 4-15,-6 2 5 16,-6 9 9-16,-7 8 3 0,-3 4-4 0,-7 11-4 16,-2 5-10-16,-7 8-8 0,-4 9-6 0,-6 8-9 15,-6 6-6-15,-4 8-6 0,-9 15-6 0,-7 10-4 16,-1 12-3-16,-3 13-7 0,2 6-16 16,6 7-26-16,7 5-50 0,10 1-64 0,14 0-116 15,18-16-326-15,12-19-873 0</inkml:trace>
  <inkml:trace contextRef="#ctx0" brushRef="#br0" timeOffset="100474.5715">21800 11991 0 0,'0'0'0'0,"0"0"0"0,0 0 0 15,0 0 0-15,0 0 0 0,0 0 224 0,0 0 50 16,-118-49-6-16,110 40-17 0,2 1-29 0,3-2-30 16,2 1-55-16,1 0-48 0,-1 0-44 15,6-1-33-15,5 0-15 0,2 1-8 0,5-1 2 16,5 2 5-16,-1 2-1 0,4 0 7 0,2 3-3 16,1 2-2-16,3 1 4 0,-3 0-6 15,1 4-1-15,-1 4-2 0,-3 1-1 0,-5 3-8 0,2 4-4 16,-6 3 0-16,-3 0-7 15,-4 4 9-15,-2 0 6 0,-1 4 11 0,-5 2 16 16,0 3 4-16,-2 2 7 0,-8 3-5 0,-1 0-7 16,-2-1 3-16,-4 2-1 0,-2-2 3 15,1 0 1-15,-3 0-5 0,3-3-2 0,-3-2-3 0,1-3-4 16,3-4-2-16,0-5 1 16,3 0-2-16,3-4 4 0,0-3 5 0,4 0 0 0,0-2 2 15,4-3-1-15,0-3 0 0,2-1 2 0,0-1 7 16,0 0 12-16,2-2 21 0,5 1 17 0,3-1 9 15,6-1-3-15,5-5-15 0,4-1-19 0,5-4-17 16,6 0-7-16,0-2-8 0,3-3 0 16,3-1-1-16,4-1 2 0,1-1-1 0,2-2-3 15,1-1-3-15,-3-2-10 0,1 2-10 0,-2-3-14 16,-3 0-26 0,-4-5-45-16,-2 0-53 0,0-1-104 0,-4-2-159 0,-2-2-267 0,-11 8 24 15,-8 7 659-15</inkml:trace>
  <inkml:trace contextRef="#ctx0" brushRef="#br0" timeOffset="100961.9627">21862 11552 598 0,'0'0'124'0,"0"0"-39"16,-147-11 14-16,93 11 8 0,6 5-29 0,-1 6-27 15,7 4-17-15,3 3-4 16,0 3 2-16,5 0 3 0,2 4-3 0,3 2 5 0,0 3 0 0,5 2 3 16,0 4 5-1,2 1 2-15,4 1 1 16,-1 2 1-16,3 4-10 0,1 0-1 16,1 1-1-16,4 3-4 0,0-1-1 0,4-1-4 15,1 0-2-15,5-1 2 0,2 3 4 0,1 1 7 0,7-2-3 16,3-1-2-16,6 0-2 0,3-4-3 0,1 0 1 0,6-4 3 0,3-1 1 0,7-4-1 0,2-1-5 15,7-1-4-15,3-4 1 16,4-3-6-16,5-5 6 0,1-3 0 0,1-5-4 16,2-7 3-16,1-4-3 0,0-3 7 0,1-9 4 0,2-8-1 15,0-6 3-15,2-7-4 0,-2-4-2 16,-1-4 5-16,0-4-2 0,-2-5 3 16,-7-2 1-16,-3-5 0 0,-1-2 2 15,-7-1-3-15,-2-5-1 0,-6 1-6 0,-5-5-2 16,-9-2 2-16,-4 1 2 15,-9 1 3-15,-8 3 3 0,-8 0 4 0,-13 5 2 16,-11 1-17-16,-8 4-10 0,-12 4-15 0,-8 5-12 0,-8 5 5 16,-11 8-1-16,-12 5 0 0,-7 7-5 0,-10 8-13 0,-8 6-24 15,-8 8-52-15,-4 2-98 0,-6 7-199 0,31 2-648 16,30-2-229-16</inkml:trace>
  <inkml:trace contextRef="#ctx0" brushRef="#br0" timeOffset="102405.1569">4869 6804 0 0,'0'0'0'0,"0"0"0"15,0 0 0-15,0 0 0 0,0 0 0 0,0 0 110 16,0 0-7-16,0 0-7 0,0 0 0 15,0 0 10-15,0 0 12 0,0 0 8 0,-91-59 9 16,88 59 2-16,0 0-4 0,-1 0-13 0,3 0-19 0,0 0-29 16,1 0-32-16,0 0-34 15,0 0-37-15,0 0-23 0,1 0-9 0,2-1 0 0,1 1 41 16,0-1 32-16,5-1 30 0,2-1 26 16,6 0-15-16,1-3-11 0,4 0-10 0,2-3-6 15,3 1-8-15,2-2-3 16,1 4-7-16,-4 1-5 0,2 3-3 0,-6 1-4 0,-3 2-3 15,-2 2-4-15,-5 4-5 0,-1 2-3 16,-6 2 3-16,0 3 3 0,-4 2 17 0,-1 3 14 16,-1 5 10-16,-7 5 5 0,-4 3-4 0,-3 3-6 0,0 0-3 15,-1-3-4-15,-1-2 1 0,0-2-2 16,2-4-2-16,0-4-1 0,4-3-3 0,2-2-3 0,4-3-4 16,0-1-1-16,4-2-7 0,1 1-4 15,0-1-4-15,7-1-3 16,3 1 5-16,2-1 8 0,1 1 6 0,6 0 5 15,-1 0 0-15,1 1-1 0,1 1-2 0,-6-1-3 0,3 0 2 16,-4 2 0-16,-3 1 1 0,-3 0 2 0,-4 2-1 0,-3 2 3 16,0 1 1-16,-5 3 4 0,-4 0 0 15,-5 3 2-15,-1 1 1 0,-4-2 0 0,-2 0 5 16,-1-1 2-16,-4-3 3 0,3-2 5 16,-5 0-5-16,0-3 0 0,2-1-2 15,-2-3-9-15,-1-2-10 0,5-2-14 0,-2-6-16 0,2 0-21 16,1-1-27-16,-1-6-48 15,6-2-77-15,1-1-112 0,0-5-174 0,6 4-100 0,7 3 573 16</inkml:trace>
  <inkml:trace contextRef="#ctx0" brushRef="#br0" timeOffset="102821.2608">4867 6545 656 0,'0'0'188'15,"0"0"-15"-15,0 0-15 0,0 0-58 0,0 0-44 16,0 0-31-16,0 0-15 0,-131 15-5 16,107 6 3-16,-3 7 3 0,2 4 2 0,-3 5 4 15,-1 6-3-15,-1 4 4 0,-1 5 3 0,-1 5 4 16,-5 4 1-16,5 5 3 0,0 4 3 0,2 1-4 16,2 1-4-16,6 2-6 15,4-1-10-15,7-1-1 0,6-7 0 0,0-3-3 16,6-3-2-16,5-6-2 0,6-4-3 0,4-2 1 0,4-6 2 15,5-1 5-15,6-2 8 0,8-6 5 16,3-3 2-16,7-6 5 16,3-5 1-16,7-7 0 0,3-6 0 0,2-4-1 15,5-3-4-15,3-12 6 0,-3-8 3 0,0-9 3 0,-3-10 2 0,1-6-3 16,-6-7-1-16,-2-2-4 0,-7-5 0 0,-7-3-1 16,-4 1 4-16,-6-2 5 0,-7 0 6 0,-6-3 6 15,-6-3-2-15,-7-2-4 0,-1 0-4 0,-10 0-1 16,-3-1-3-16,-7 3-3 15,-8 2-5-15,-2 7-9 0,-7 7-16 0,-3 9-12 16,-5 7-24-16,1 11-21 0,-4 6-23 0,-6 6-82 16,0 5-179-16,-4 10-149 0,12 1-243 15,10 3 77-15</inkml:trace>
  <inkml:trace contextRef="#ctx0" brushRef="#br0" timeOffset="104752.5098">22163 7886 164 0,'0'0'270'0,"0"0"-29"0,0 0 16 0,0 0-24 0,0 0-76 0,0 0-57 16,0 0-80-16,0 0-68 0,0 0-61 15,0 0-34-15,0 0-3 0,-6-16 74 0,9 20 77 16,0 3 61-16,2 4 41 0,0 0-24 0,-1 4-17 16,0 2-15-16,1 4-8 0,0 0-8 0,-3 4-10 15,1-1-5-15,-3 1-3 0,1 1-4 0,-1 3 2 16,1-1 0-16,-1 1 0 0,0 0 1 15,2-1-1-15,-2-1-4 0,0-2-1 0,1-1-4 16,0 1 1-16,1-2 2 0,1-2 1 16,0-1 6-16,-2-1 1 0,1-4-1 15,2-3 2-15,-4-3-4 0,0-2 2 16,0-2 0-16,0-3-2 0,0 0 6 0,0-2 2 16,0 0 3-16,0 0-3 0,-3-3-57 0,0-4-73 15,-1-3-90-15,-1-5-86 0,0-5-73 0,1-5-118 16,-1-6 132-16,3 7 343 0,-1 6 0 0</inkml:trace>
  <inkml:trace contextRef="#ctx0" brushRef="#br0" timeOffset="105053.3618">22162 7745 0 0,'0'0'0'0,"0"0"208"0,0 0 56 16,0 0-63-16,0 0-44 0,0 0-38 0,0 0-43 0,0 0-58 16,0 0-61-16,0 0-47 0,0 0-24 0,0 0 52 15,0 0 44-15,0 0 49 0,-50-15 41 16,39 29-17-16,-4 2 5 0,0 2 6 0,-3 1 3 15,0 1-6-15,-4 1-8 0,-2 2-10 0,1 2-10 16,-1-3-3-16,0 2-5 0,-2-2-4 16,1 1 5-16,0-4 2 0,4 0 1 0,-2-1 6 15,4-2-1 1,1-2-1-16,4-3-4 0,4-2-8 16,2 0-5-16,2-2-10 0,2-2-9 0,3 0-4 0,1-1-2 0,0-1 11 0,2 0 16 15,7 0 15-15,-1-1 13 0,5-2-1 16,5 0-4-16,6 0-8 0,5 1-7 0,3-4-4 0,3-2-7 15,1-1-4-15,2-1-6 0,0 3-2 16,2-3-3-16,0 0-6 0,-1 1-17 0,-1 1-44 16,-1 4-66-16,-3-3-121 0,1 1-180 15,-11 1-244-15,-7 0 316 0</inkml:trace>
  <inkml:trace contextRef="#ctx0" brushRef="#br0" timeOffset="105582.5302">22330 7558 720 0,'0'0'67'0,"0"0"-15"0,0 0 4 0,0 0-9 15,0 0-17-15,-122-55-7 0,105 52 1 16,-2 0 13-16,-1 2 12 0,3 0 14 0,-4 1 6 15,-3 0 2-15,-1 1 3 0,-1 5-5 0,-4 2 1 16,-2 3-6-16,1 1-1 0,-2 2-3 16,3 3-5-16,-2 4-1 0,0 3-2 0,3 3-2 15,-4 4-5-15,3 3-3 0,-1 0-6 16,3 5-7-16,-2 0-4 0,4 2-6 16,-1 4-3-16,4-1-1 0,3 3-2 0,1 1 0 15,6-1 1-15,-1 1-2 0,2 0-6 0,3 1 2 0,3-1-2 16,-1 0 1-16,3 0 2 0,2-1-1 0,-1-2-2 15,5-3 3-15,-2-1 0 0,5-3-1 0,3 0 3 16,6 0-4-16,4-2 0 0,5-1-1 0,5-4 0 16,4-4 5-16,4-6 2 0,8-3 2 15,0-6-2-15,7-2-2 0,5-7-2 0,2-3-2 16,4-7-4-16,2-7-1 0,3-4 0 16,3-5 1-16,1-2 4 0,3-6-2 0,-1-1 2 0,-2-4 1 15,0-2 8-15,-4-6 1 0,-4-4 0 16,-2-3 3-16,-2-6-7 0,-7-1 7 0,-3-5 3 15,-8 1 4-15,-7-1 3 0,-6-1 0 0,-5 1 3 16,-7 1 6-16,-10 4 6 0,-7 2 5 16,-3 2-3-16,-16 5-11 0,-7 1-12 0,-8 4-12 15,-11 2-11-15,-12 5-10 0,-14 6-9 0,-14 10-18 16,-16 10-30-16,-17 10-51 0,-16 9-88 16,-14 16-181-16,32-2-580 0,36-5-158 0</inkml:trace>
  <inkml:trace contextRef="#ctx0" brushRef="#br0" timeOffset="126615.1145">6827 18465 0 0,'0'0'0'0,"0"0"0"0,0 0 0 15,0 0 0-15,0 0 0 0,0 0 0 16,0 0 0-16,0 0 52 0,0 0 69 0,0 0-38 15,0 0-26-15,0 0-37 0,0 0-29 0,0 0-21 16,0 0-18-16,0 0 16 0,0 0-9 16,0 0 7-16,0 0 16 0,0 0-9 0,0 0 18 15,0 0-6-15,0 0 13 0,0 0 20 0,0 0 10 16,0 0 28-16,0 0-8 0,0 0-3 0,0 0-12 16,0 0-10-16,2-4 7 0,5 1 1 0,8-1 4 15,-1 0 13-15,3 3-14 0,6 0 5 0,-1 0-4 16,8-2-12-16,-4 3 10 15,5-4-15-15,3 1 8 0,0 0-7 0,4-2-10 16,4 0 13-16,-1 2-17 0,3-1 18 0,3-1 7 16,-1 1-8-16,4 0 5 0,0-1-11 0,0 1 6 15,1 0 9-15,13 0-3 0,10-2 6 0,11-1-31 16,4 1-6-16,-4 1 0 0,-13 0 11 0,-6 1 12 16,-9 0-6-16,-7 1 13 0,-6-1-23 15,-7 2 1-15,2-1 5 0,-7 1-1 0,2 0 21 16,-5-1 2-16,1 2 4 0,-2-1-14 0,-2 0-15 15,-3-1 6-15,-2 1-10 0,0 0 9 0,-4-1 2 16,-1 2-11-16,1-1 15 16,-4 0-11-16,-2 1-5 0,1 0 19 0,0 0-17 0,-2-1 9 15,3 2-7-15,-3 0-12 0,1-1 13 0,0 1-9 16,-1 0 10-16,0 0 3 0,0 0-25 0,-1 0 18 16,-3 0-20-16,0 0-39 0,-1 0-37 0,0 0-100 15,-3 0-78-15,1 1-120 0,0-1 101 16,-3 2 289-16</inkml:trace>
  <inkml:trace contextRef="#ctx0" brushRef="#br0" timeOffset="127633.9638">9226 17479 0 0,'0'0'0'0,"0"0"0"16,0 0 0-16,0 0 0 0,0 0 0 15,0 0 0-15,0 0 25 0,0 0 183 0,0 0-21 16,0 0 4-16,0 0-23 0,0 0-36 16,0 0-34-16,0 0-43 0,-7-25-32 0,7 25-25 0,0 0-17 15,-1 0-21-15,1 0-25 0,0 0-19 0,0 1-37 16,-1 3 1-16,1 0 33 0,-1 2 32 16,-3 4 54-16,0 2 15 0,1 3-4 0,-3 2-1 15,2 4-9-15,-4 1 5 0,3 2-6 16,0 1-4-16,-2-2 5 0,4 1 3 0,-1-3 1 15,-2 0 17-15,4-3-7 0,-2 1-12 0,0 2 0 16,2 2-20-16,-4 3 1 16,4 1 27-16,0-1-13 15,-1 2-14-15,0 0 9 0,0-1-30 0,2-2 16 0,1 1 10 16,-1-4-10-16,-1 1 12 0,2-1-7 0,-1-3 7 16,1-2 17-16,-2-2 8 0,4 0 26 0,-2-1-2 0,-2-4-13 0,2 0-2 15,0-2-24-15,0-4-4 0,0 1-18 0,0-3-18 16,0-2-12-16,0 0-15 0,0 0-38 0,0 0-144 15,0-1 249-15</inkml:trace>
  <inkml:trace contextRef="#ctx0" brushRef="#br0" timeOffset="128035.298">9248 17604 0 0,'0'0'0'0,"0"0"0"15,0 0 0-15,0 0 0 0,0 0 0 0,0 0 0 16,0 0 0-16,102-122 0 0,-85 110 0 16,-2 2 0-16,3 1 0 0,-2 1 59 0,-2 3-3 15,-1 1-6-15,-2 3-13 0,-1-1-15 0,-1 2-22 16,-1 0-17-16,-5 0-6 16,0 5-6-16,-1 1 5 0,-2 0 13 0,0 4 5 0,-2 1 18 15,-3 2 18-15,-5 2 13 0,-1 0 21 0,-4 2-3 16,0 2 0-16,-3-1-9 0,0 3-10 15,-1-3-4-15,2-1-6 0,-2-1-6 16,6 1-14-16,-3-2-2 0,5-3-10 0,1 3-8 16,2-4 4-16,3-2-7 15,-2 0 25-15,5-2 2 0,-2 1-10 0,0 0 1 16,3 1-29-16,-1 2 6 0,1-2 8 0,-1 1 0 16,2 0 9-16,0 2-5 0,2-2 2 15,1 2 7-15,4-1 2 0,-3 1 12 0,4 0-2 0,3 0-2 0,-1 1-4 16,1 0-5-16,3-1 1 0,0 2-2 0,0-2 6 15,2 1-6-15,-2-2-10 0,3 1-11 0,-3-1-43 16,3-2-40-16,0 0-64 0,-2-3-71 16,4 0 144-16,0 0 90 0,-7-5 0 0,-3 2 0 0</inkml:trace>
  <inkml:trace contextRef="#ctx0" brushRef="#br0" timeOffset="129413.532">9714 17881 0 0,'0'0'0'0,"0"0"0"15,0 0 0-15,0 0 0 0,0 0 0 0,0 0 0 0,0 0 0 16,0 0 0-16,0 0 0 0,0 0 0 16,0 0 0-16,0 0 0 0,0 0 0 0,0 0 0 15,-4 22 0-15,4-16 0 0,0 0 0 0,4 1 0 16,-2-2 0-16,5 0 0 0,-3 0 0 0,5-4 0 16,2 2 36-16,-2-3 51 15,3 0 9-15,2 0 1 0,1-3 0 0,-2-3 7 0,3-2-13 16,-2-1-4-16,2-2 1 0,-3-1 1 15,-2-2 4-15,0 0 2 0,-1-1-3 16,-2 1-3-16,0-6-9 16,-6 1 3-16,-1 3-36 0,-1 1-15 0,-1 6-38 15,-7 4-62-15,1 3-21 0,-2 1-19 0,0 1 19 16,0 0 53-16,-2 2 25 0,-2 3 2 0,-1 3-6 0,0 2-27 0,-3 3-2 16,-2 0 9-16,3 5 9 0,-1 1 5 0,5-2-1 15,-2 0-7-15,5-1-13 0,4-1 4 0,-1-1 0 16,4-2 13-16,2-1 5 15,0 2 0-15,4-4 14 0,2-2-2 0,2 0 11 0,1 0 18 16,2-2-1-16,-1-1 16 0,3-2 8 16,3-1-7-16,-4-1 10 0,3 0 0 0,-1-5 2 15,1 0 1-15,0-4-6 0,-1 0-6 0,2-2-11 0,-1-2-2 0,2 1-4 16,1-2-10-16,0 0-17 0,0 0-28 16,3 0-13-16,-1 0-10 0,2 1-11 15,2 0 32-15,-4 2 1 0,1 1 4 0,-2 2-11 16,-4 3-40-16,4 2-11 0,-7 2-11 0,-1 1 27 15,-3 0 25-15,0 6 12 16,-6 1 18-16,-1 3-1 0,0 2 1 0,-1 1 11 0,-3 2 11 16,-6-1 7-16,1 1-1 0,-3 1 4 15,0-4-9-15,0 0 11 0,1-1 20 16,-1-2 3-16,1-1 6 0,2-1-9 0,4-3-13 0,-3-1 7 0,5-2 3 16,0 2 22-16,0-3 31 0,2 0 4 15,0 0-7-15,0 0-31 0,2 0-44 0,2-3-16 16,4-1-2-16,1-1 16 0,3-4 22 15,0-1-30-15,5-1-11 0,-3-2-20 0,4 0 2 0,-3-2 32 16,1-1 19-16,-4 1 10 0,4-1-8 16,-5 2 7-16,-1 0-7 0,-1 1 16 0,-2 2 8 15,-2 3 5-15,-2-1 5 0,2 5-26 0,-4-1-40 16,0 4-61-16,-1 0-53 0,0 1-19 0,0 0 22 16,0 0 50-16,0 3 39 0,-1 1 32 15,0 3 13-15,-2 1-14 0,0 0 2 16,2 2-4-16,0 0-9 0,1 1 7 0,0 0-2 0,0-3 5 15,1 3 10-15,1-4-1 0,5 1 16 0,1-3-1 16,-2 0-1-16,3 0 18 0,0-2 3 16,1 0 21-16,0-2 18 15,-1-1 15-15,3 0 3 0,-2 0 54 0,-1-3-40 16,2-2-33-16,0-2-6 0,-1-3-71 0,2 0 21 0,1-3 8 16,-1 1 0-16,-1-1 0 0,0-3 7 0,2 0-9 0,-2-1-28 15,3 1-2-15,-10 3-3 0,2 4 32 16,-4 4 14-16,-1 2 21 0,-1 2-9 15,0 1-50-15,0 0-29 0,0 0-83 0,0 0-58 0,0 0-27 16,0 0-12-16,-2 1 7 0,-1 2 90 16,0 2 43-16,1 1 65 0,-1 0 51 0,-3 1-29 15,3 1-5-15,-2-1-17 0,4 1-9 16,-1 0-4-16,2 1 5 0,-1-2-2 16,1 0 13-16,0 0 11 0,2-1 7 0,4 0 3 0,-3-2-3 15,6 2 10-15,-5-2 6 0,4-1 21 0,1 0 18 16,-2-1 2-16,-2-2 21 0,1 0 24 0,-3 0 40 15,3 0-39-15,-2-5-32 0,4-2-37 0,-3 0-61 16,5-8 20-16,5-3 11 0,-3-1-25 16,0-1 8-16,-2 1 10 0,-3 4-11 0,-4 1 18 15,2 3-2-15,-2-1-12 0,-2 2 5 0,0 2 0 16,-1 2 7-16,0 3 12 0,0 1-11 0,0 2-31 16,0 0-64-16,0 0-87 0,0 0-64 0,-1 0-26 15,-2 4 79-15,-3 2 71 0,-3 4 64 16,-2 3 48-16,2 1-28 0,0 0 3 0,5-3 22 15,-3 0 0-15,4-1-6 0,1-1 1 16,1-1-17 0,0-2 8-16,1 1 19 0,0-3 13 0,0 0 23 0,2-2 24 15,1-2 22-15,5 0 9 0,1-1-13 0,3-7-6 0,7-6-38 16,-1-3-10-16,-1-4 1 0,1-1-9 0,-5-1 21 0,3-2 4 16,-3-1-7-16,2-2 2 15,0-1-10-15,0 0-12 0,0-3-3 16,4 0-10-16,-5-1 1 0,3 0 0 0,-5 4 1 0,-1-2 2 0,-1 4-2 15,-2 4 1-15,-5 4 1 0,1 6-1 0,-3 6 4 16,-1 3-60-16,0 4-100 0,0 0-68 0,0 5-1 16,-2 7 61-16,-4 5 101 0,-3 8 64 0,-2 6-6 15,0 8-10-15,-6 1-8 0,5 4-9 16,-2 2-6-16,4 0-2 0,2-3-3 0,6-3-2 16,2-9 2-16,0-6 1 0,0-4 26 0,0-4 11 15,1 2-2-15,-1-1-1 0,0 1-14 16,-1 1-7-16,0-1 15 0,1-1 5 0,1-1-17 15,-1-3-21-15,0-2-42 0,0-5-57 16,0-1-20-16,0-2 31 0,0-4-106 16,0 0 47-16,1 0 177 0,0-3 0 0</inkml:trace>
  <inkml:trace contextRef="#ctx0" brushRef="#br0" timeOffset="129583.7868">10770 17696 0 0,'0'0'0'0,"0"0"202"15,0 0 186-15,0 0-102 0,0 0-76 0,0 0-59 16,0 0-57-16,0 0-45 0,0 0-41 0,0 0-21 15,0 0-4-15,0 0 5 0,0 0-19 0,62-126-68 16,-39 118-45-16,2-3-12 0,-1 0-110 16,4-4-77-16,1 2 36 0,-8 2 307 15,-8 3 0-15</inkml:trace>
  <inkml:trace contextRef="#ctx0" brushRef="#br0" timeOffset="130047.2894">11148 16931 768 0,'0'0'69'0,"0"0"0"15,0 0 25-15,0 0 38 0,0 0 2 16,0 0-12-16,0 0-26 0,0 0-60 0,0 0-34 0,0 0-58 16,0 0-49-16,0 0-43 0,0 0 59 15,2-18 63-15,3 23 55 0,-2 1 59 0,4 2-29 16,-3 0-17-16,3 2-1 0,-3-1-1 0,3 2-3 15,-2 0-8-15,1-1-5 0,1 1 4 16,-4 0-1-16,0 0 4 0,3 0-2 16,-4 0-4-16,2 1 0 0,0 0-6 0,-1 2-1 0,-3 2-5 31,1 0-7-31,-1 1 3 0,0 2-8 0,0 2-2 16,-1 1 1-16,-3 2-4 0,-4 2 1 0,-1 2 3 15,-1 0-4-15,-1 4 2 0,-2 3 1 0,-4 2 1 0,4 5-4 0,-7 2-7 0,1 3-7 16,0-4-8-16,2-2-2 0,3-2 14 15,2-4-7-15,-3 4-3 0,2 7-14 0,-1 3-14 16,-2 4-3-16,2 2-2 0,-2 1 22 0,3 2-3 16,-1-4 5-16,7-14 7 0,-3-3-10 15,3-14 23-15,2-1 5 0,-2 2 19 0,-1-3 16 16,-1 1 12-16,1-3 11 0,0 1-1 16,-7-1 27-16,4 0-4 0,-4-3 9 0,-1 0 5 0,-5-1-41 15,-3 2 5-15,-2-4-13 0,-6 2-8 0,2-3 18 16,-2-3-33-16,-6 0 9 0,3-1-13 0,-5-2-14 15,0-1 6-15,-7 1-17 0,3-1 4 16,-5 0-67-16,-2-1-85 0,0 0-200 0,11 0-413 16,10 0 272-16</inkml:trace>
  <inkml:trace contextRef="#ctx0" brushRef="#br0" timeOffset="132257.4884">1260 15420 0 0,'0'0'0'16,"0"0"0"-16,0 0 0 0,0 0 0 15,0 0 0-15,0 0 0 0,0 0 0 16,0 0 42-16,0 0 195 0,0 0-27 0,0 0-28 16,0 0-13-16,-3-45-7 0,2 43-10 0,1 1-5 15,0 1-19-15,0 0-22 0,0 0-25 0,0 0-25 16,0 0-8-16,0 0-7 0,0 0-1 0,0 0-1 31,0 0-8-31,0 0-9 0,0 0-11 0,0 0-13 0,0 0-9 0,0 0-8 0,0 0-7 16,0 0-10-16,0 0-15 0,0 0-16 0,0 1-20 15,0 2-18-15,0 3 60 0,0 2 45 0,-1 6 41 16,-2 2 37-16,2 5-36 0,-1 2-21 16,-1 4-10-1,-1-2-3-15,3 6-3 0,0-1-2 0,1-1 1 16,0 2-2-16,0-2 0 0,0 3-2 0,0-2 1 0,1-2 2 16,-1 0 0-16,0-1 2 0,0-4-3 0,0-3-1 15,0 1-1-15,0-5 0 0,0 0 2 16,1-1-2-16,2-3 0 0,-2-1 1 0,0 0-2 0,2-2 2 15,-2-2 0-15,0-3 2 0,0 0 2 16,1-2-2-16,-1-1 2 0,0 0-1 0,-1-1 3 0,2 0 2 0,-1 0 2 16,-1 0 6-16,0 0-1 0,0 0 2 15,1 0-1-15,0 0-4 0,2 0-1 16,1 0 40-16,-1-3 11 0,6-1 5 16,1 0 4-16,0-3-35 0,3-1-9 0,4-2-6 15,-1 0-5-15,0 0-6 0,5-3 1 0,-1 2 0 16,3-5 3-16,-1-2 0 0,2-1 0 0,-1-1-2 15,-2 0-4-15,3-4 2 0,-1-3-5 0,-2 1 1 0,0 0 1 16,-2-1-4-16,-3 1 3 0,1 2-1 0,-1-1-2 16,-3 2 3-16,-3-1-3 0,0 3 3 15,-3 2-1-15,-2 4 2 0,-1 0 1 16,-1 7 1-16,-2 0 6 0,0 5 3 0,-1 2-5 16,0 1-14-16,0 0-28 0,0 0-31 0,0 0-35 0,0 1-32 15,-2 5 27-15,-1 2 27 16,-1 7 37-16,1 1 40 0,-3 3-8 0,3 2-1 15,-4 2-1-15,4-1 4 0,2 0-2 16,-2-1-1-16,2-2 1 0,2 0-1 16,-1-2 0-16,0-2 4 0,3-2-1 0,-1-3 2 0,3-2-2 15,0-1 0-15,1-1 3 0,-1-2 0 0,1-2 9 0,-3-2 7 16,1 0 12-16,-1 0 18 0,0 0 24 16,-3-2 30-16,2-4-21 0,-1-4-18 0,2-4-31 15,0-3-38-15,-3-3 12 0,0 0-1 0,0 0 2 16,-4-1 3-16,-1 2-4 0,-4-1-1 15,3 1-3-15,-1-2-4 0,-1 0 2 0,3 1 0 0,0 2 3 16,3-1-4-16,1 1-1 0,1 0-3 0,0 1-6 16,4-1-1-16,5-1-4 0,2 2-1 15,2 0-1-15,2 2-4 0,-2 2 1 16,6 0-2-16,-4 4-4 0,0 1 2 0,3 1-3 0,-4 1 4 16,0 4-2-16,1 0-7 0,0 2-7 15,0 2-9-15,-4 2 0 0,2 4 2 0,-4 3 4 16,-1 2 6-16,-1 1 7 0,-2 1 7 15,-3 4 9-15,0 2 5 0,-2 0 6 0,0 3-2 0,0-1 6 16,0 1-4-16,2-3-1 0,-2-5 5 0,0-2-4 16,3-2 2-16,1-2-1 0,2-4-2 15,1-1 3-15,1-2 4 0,-2-1 8 0,2-1 15 16,-2-1 16-16,1-1 13 0,1-4 8 0,0-3-3 16,2-5-12-16,1 0-10 0,-1-3-9 15,1-2-13-15,1-2 1 0,0-5-7 0,4 1 2 16,-4-3 3-16,0 1-6 0,2-5 1 15,-2 3-6-15,0-2-5 0,-1 1 1 0,-1 2-1 16,-1 4 2-16,0 3 3 0,-5 4 0 0,0 6 1 0,-1 2-6 16,-2 5-16-16,-1 2-47 0,1 1-48 15,0 0 5-15,5 3 12 0,-3 5 39 0,4-1 45 16,-1 4-5-16,3 0 5 0,1 4 3 0,0-2 5 16,0 0 3-16,6-2 2 0,-4 0 2 0,1-4-1 15,4-2 1-15,-4-2 4 0,1-2 8 0,2-1 17 16,0-2 14-16,-2-7 14 15,4-1 7-15,-1-4-4 0,-2-2-7 0,3-1-10 0,-5-3-6 16,0 1-2-16,-1-1-4 0,-5-2 7 0,1 2-4 16,-6 0 0-16,-2 0 1 0,0-1-8 15,-3-1-4-15,-9 2-12 0,-3 2-18 0,-4 3-14 16,-2 3-18-16,-2 3-13 0,-5 4-14 0,-2 4-7 16,-2 1 1-16,1 10 6 0,-1 7 3 0,2 2-12 15,0 4-32-15,4 4-70 0,3 0-118 0,9 5-217 16,3-10-172-16,5-7 466 15</inkml:trace>
  <inkml:trace contextRef="#ctx0" brushRef="#br0" timeOffset="133095.681">1726 16254 0 0,'0'0'0'0,"0"0"0"0,0 0 0 0,0 0 0 16,0 0 6-16,0 0 131 0,0 0-93 0,0 0-13 0,0 0-9 15,0 0 19-15,0 0 54 16,0 0 12-16,0 0-1 0,-44 93-5 0,44-63-3 15,1 2-23-15,4 2-18 16,3 2-14-16,-2 0-15 0,1 1-5 0,2-3-4 0,-1-3-2 0,-2-1-2 16,2-4-4-16,0-2 1 0,-3 1 0 15,0-5 2-15,0-3 1 0,0-2 0 0,-4-2 2 16,1-4-1 0,-1-1-2-16,-1-5 17 0,2-1 31 0,-2-2 56 15,0 0 79-15,0 0 63 0,0 0 21 0,0-4-60 16,0-5-77-16,-5-2-79 0,-1-8-58 15,0-4 4-15,-2-8-4 0,3-5-1 0,-4-6 0 0,2-9-3 0,-3-4 5 0,3-4-1 16,-2-3 0-16,3-1 0 0,-1 0-3 0,0 4 2 16,2 1 1-16,-3 5 3 0,6 7-2 0,2 3-5 15,0 10-7-15,0 5-6 0,5 8-7 0,3 4-12 16,1 5-18-16,0 6-10 0,1 4-7 16,1 1 0-16,3 4 6 0,0 6-3 0,-3 5 4 15,2 4 7-15,-4 4 13 0,-1 3 14 16,-3 5 8-16,-2 2 8 0,-3-1 3 15,0 3 0-15,-5-1 6 0,1-2-3 0,-4 2 2 16,1-5 0-16,-1 0-3 0,2-4 2 0,1-3 0 0,1-2 2 16,3-2 3-16,0-3-3 0,1-2-3 0,1-2-13 15,2-2-28-15,4-2-33 16,3-1-37-16,0-3-37 0,2-3-56 0,5-2-70 0,-2-7-123 0,7-5-161 16,-6 3 310-16,-5 2 249 15</inkml:trace>
  <inkml:trace contextRef="#ctx0" brushRef="#br0" timeOffset="135138.5506">2226 16022 0 0,'0'0'0'0,"0"0"144"0,0 0 187 16,0 0-42-16,0 0-42 0,0 0-46 15,0 0-80-15,0 0-99 0,0 0-108 0,0 0-42 16,0 0 15-16,0 0 47 0,0 0 57 16,0 0 14-16,-1 16 0 0,1 2-6 0,0-2 0 15,0 0-1-15,3-2 2 0,4-1 3 0,-1-2 0 16,0-3-1-16,3 0 3 0,1-3 4 0,-1-1 8 15,0-1 9-15,3-2 7 0,-2-1 8 16,0 0 4-16,1-3 10 0,-2-4 9 0,1 0 7 0,0-2 6 16,-5-3-3-16,2-1-4 15,1-1-10-15,-5-1-9 0,2-1-5 0,-3 1-2 16,-2 1 1-16,0 3 6 16,-5-1 1-1,-1 2-6-15,-1 1-13 0,-3 0-22 0,-2 3-23 0,-2 1-11 0,-1 0-5 0,2 3 3 0,-5 0 13 0,3 0 3 16,0 0 1-16,-2 1 0 15,3-1-4-15,0 2 2 0,-1 0 2 0,4 0 2 0,1 3 2 0,-1 1 0 16,2 2-2-16,1-1-2 0,1 2-4 16,0 0-2-16,-1 0-1 0,2 1 3 0,1-1 0 15,0 0 6-15,0-1-3 0,3-2-6 16,-1 0-3-16,2-1-1 0,-1 0 7 0,1 0 7 0,0 2 5 16,1 1 0-16,-2 1-6 0,1 0-3 15,2 1 3-15,-2 0 0 0,1 3 3 16,-2 1 3-16,2-1-2 0,0 3 1 0,-1-1-2 15,1 1-1-15,-2 3 2 0,1 0 1 0,0-1 1 16,1 1-1-16,-1 0-1 16,1-3-2-16,-1 0 4 0,1 1 0 0,0-2-2 0,1-1 0 0,-1 0-1 15,0-1-2-15,1 2 5 0,3-3-1 0,1 1 3 16,-2 0 3-16,4-2-5 0,2 2 0 16,-2-1-2-16,1 1 2 0,3-1 3 0,3-1 6 15,-2 0 3-15,1 2 7 0,5-4-1 0,0-1-1 16,2-2 0-16,-5 0-1 0,4-2 3 15,-3-2 6-15,-1 0 1 0,2 0-4 0,-3-2 6 0,2-4-3 16,0-2 3-16,0-2 2 0,1-1-4 16,-1-3-3-16,3-1-3 0,0-2-4 0,-1-3-1 15,1 0 2-15,-1-5 0 16,2 2 0-16,1-4-1 0,-2-1-5 0,0-3 1 0,0 0 1 16,-1-4-3-16,-3 0-1 0,3-3-5 0,-2-3-10 15,-1 0 2-15,0-1-1 0,-2 1 4 0,-3 2 7 16,-4 0-3-1,0 3 4-15,-4 4 0 0,-1 5 4 0,-1 8 9 0,0 5 8 0,0 6 8 16,-2 3-5-16,2 5-42 0,0 0-74 0,-1 0-51 16,0 6 2-16,-2 5 34 15,0 4 61 1,1 4 40-16,-4 4-1 0,1 3 0 0,3 1 0 0,-3-2 1 16,2 2 4-16,1-1-6 0,1-3 4 0,-1 1-4 0,2-3-4 15,0-2 7-15,2-2-3 0,-1-5 2 0,2-2 3 0,3-2-3 0,-3-3 2 0,2 0 2 16,1-1 2-16,-1-2 7 15,1-2 13-15,1 0 11 0,-1 0 15 0,1 0 11 16,2-7-2-16,0-2-2 0,0-3-4 0,3-3-17 16,-1-3-6-16,0-4-9 0,-2-2-9 15,1 0 2-15,-2-1-2 0,-2-3 2 0,1-2 0 16,-4 0-1-16,1-2-3 0,-3-1-3 16,-2 4-1-16,1 1 4 15,-4 3 4-15,1 2 0 0,-1 2-2 0,-2 0-3 0,2 0-7 0,0 3-3 0,2 0 6 16,1 1-6-16,1 4-1 0,0 0-1 0,0 3-8 0,0 2 5 15,0 1-5-15,2 3-3 16,-1 1-7-16,3 2-15 0,0 1-7 16,-2 0-9-16,5 0-7 0,-3 5 3 0,4 6 6 0,3 0 8 15,-1 5 14-15,0 5 7 16,5 3 7-16,-4 5 7 0,3 5 4 0,-3 4 6 16,3 6 2-16,-2 5-3 0,-2 5-5 15,-3 3 2-15,1 1-1 0,-2 4 2 0,-3 2 4 16,4 3-5-16,-4 1-1 0,5-3-2 15,0-6-1-15,-1-6 2 0,1-10 1 0,3-4 2 0,-1-5-4 0,-1-6-1 0,0-2 0 16,-1-6-1-16,-5-6 6 0,0-5-3 16,3-4 10-16,-5-4 28 0,-1-1 38 0,0 0 46 15,0 0 40-15,0-4-27 0,-2-9-39 0,-4-3-51 16,2-8-45-16,-5-8-1 0,1-3 2 16,-1-5 6-16,1-4-5 0,-3-7 1 0,0-2-4 15,1-7-6-15,-1-3 0 16,1-2-3-16,0-3 1 15,-1-2-1-15,5 2 2 0,-2-3 1 0,1 1-4 0,2 2 10 0,1 3-4 0,4 7 4 16,-1 6 3-16,8 7-8 0,2 8-3 0,1 6-10 16,2 7-9-16,0 6-4 0,5 4-10 0,-1 5-3 15,1 4 1-15,3 5-6 0,-1 0 2 0,0 5 3 16,-4 6-2-16,2 4 3 16,-3 2 5-16,-2 7 4 0,0-2 8 0,-7 4 11 0,0 2 4 0,-3 0 5 15,-2 4 4-15,1 0-1 16,-7 2 4-16,1 2 0 15,-4-2-4-15,1 3 5 0,3-1-3 0,-1-3 2 0,2-2 3 0,-3-3-5 0,5-5 1 0,0 0-1 16,-2-6-1-16,4-2 2 16,-1-1 1-16,2-4 0 0,-1-2 2 0,0-1 1 15,0-3-1-15,0-1 7 0,0-2 17 0,0-1 20 16,0 0 30-16,0 0 22 0,0 0 18 0,0-4-18 16,1-3-37-16,2-6-30 0,0-3-36 15,-1-5-6-15,4-4 8 0,-2-6 1 0,3-3 1 16,-3-7 2-16,3-2-4 0,1-2-5 0,-4-5-4 15,4-1-8-15,-4-3 1 0,3 0 1 0,1 0 0 16,-3 1 3-16,4 3 4 0,-2 4 2 16,-2 7 3-16,3 5 6 0,-2 5-1 0,-2 4 3 15,3 7 3-15,-3 2-12 0,4 4-2 0,-4 4-6 16,2 1-8-16,-2 2 1 0,2 2-2 0,-2 0-2 16,4 1 2-16,-5 1 0 0,3 1-1 15,-5 0 3-15,1 0 7 0,-2 0 17 0,1 0 21 16,-1 0 20-16,0-2 12 0,0 0-1 0,0-4-19 15,0 0-13-15,0-1-12 0,3 0-8 16,-2-1 3-16,0 1-2 0,0 0-5 0,0-1 3 0,0 0-1 16,0 0 2-16,0 0 3 0,3 0-4 0,-3-2 1 15,0 2-1-15,0-2 1 0,0 1 0 16,-1-1 0-16,1 0 0 0,-1-1-4 0,0 0 5 16,0 0-1-16,0-3 1 15,0 3 7-15,0-2-5 0,-1 2 3 0,0 0 0 0,-2 1-3 0,-2 2 10 16,3 1 0-1,-1 0-1-15,-2 2 0 0,3 0-9 0,-1 1 1 0,-2 1-1 0,4 2 1 16,-1 0-5-16,2 1-15 0,-1 0-25 16,1 0-41-16,-1 2-18 0,0 5 12 0,-4 4 24 15,4 7 43-15,-1 2 17 0,-1 5 4 0,-2 3-5 16,2 2-4-16,-2 4 7 0,3 3-2 0,1 1 4 16,0 2 2-16,2-2-4 0,-1-1-1 0,0-1 1 15,1-3-3-15,2 0 2 0,3-1 2 16,0-2-2-16,-2-2 0 0,5-2 1 0,-1-1-1 15,-3-3 3-15,5-4 3 0,0-1-3 0,-2-3 3 16,0-3-1-16,2-3 2 0,-3-2 7 16,2-2 3-16,0-3 8 0,3-1 8 0,-3 0 4 15,2-1 6-15,3-5 0 0,-2-5-2 16,2-4-6-16,2-3-3 0,-1-5-6 0,3-5-6 0,-1-4-5 0,-3-5-10 16,4-1-9-16,-7-1-4 15,-1 0-2-15,-7 3 5 0,-2 6 9 0,-1 2 6 0,-2 8 0 16,-7 5-6-16,-1 1-9 0,0 6-8 15,-1 3-6-15,2 4-4 0,-2 1-4 0,1 5-7 16,1 5 0-16,2 4 3 0,-2 3 5 16,1 3 8-16,0 2 4 0,6 3 4 0,1-1 3 0,1-1 1 15,2 0 0-15,8-4 1 0,3-1 0 16,6-4-1-16,5-2 8 0,1-3 1 16,4-2 7-16,3-4 5 0,4-1-2 0,0-2-3 15,4 0-20-15,-2-4-32 0,-3-4-47 0,0-3-54 0,-4 0-61 16,-5-3-93-16,1-1-212 0,-13 4-183 15,-1 3 293-15</inkml:trace>
  <inkml:trace contextRef="#ctx0" brushRef="#br0" timeOffset="135762.5617">3045 14397 975 0,'0'0'113'0,"0"0"-121"0,0 0-15 16,0 0-30-16,0 0-24 0,0 0 11 0,0 0 44 0,0 0 170 16,0 0 38-1,0 0 2-15,0 0-40 0,0 0-141 0,0 0-7 0,0 0 14 0,-85-61 22 16,51 58 21-16,-8 2 5 15,-7 1-2-15,-5 0-8 0,-6 5-13 0,-7 6-8 16,-6 1-9-16,-8 7-8 0,-8 5-6 16,-6 6 2-16,-13 7-3 0,-6 7-1 0,-8 6 3 0,-3 9-4 0,-11 4 1 15,-4 9 0-15,-4 3 2 0,-2 6 6 0,-1 5 1 16,2 3 7-16,3-1 4 0,6 5 7 16,5-1 11-16,9 2 4 15,11 2-3-15,11 2-8 0,13-1-13 0,14 2-13 16,10 0-9-16,14-1-6 0,13-3-9 0,17 0-1 0,10-2 3 15,13-2-7-15,15-4 7 0,8-4 0 0,10-7-3 16,6-2 7-16,8-7-5 0,6-4 2 16,7-6 5-16,3-8 0 15,10-4 6-15,4-7-1 0,7-3 2 0,6-8 4 16,9-2 1-16,7-5 7 0,4-5-2 0,12-7 1 0,5-4 2 0,10-4 3 16,10-10 9-16,6-7-2 0,9-9 3 0,5-11 0 15,3-7-4-15,2-10 5 0,2-7-6 0,-4-6 2 16,-7-6-2-16,0-6-10 0,-11-8 4 15,-5-4-6-15,-8-6 2 0,-9-3 4 0,-5-2-2 0,-16-5 5 16,-10 2-4 0,-14-5 4-16,-14-1 2 0,-14-1 2 15,-15-1 6-15,-16 2-2 0,-17 1-1 0,-14 2-2 0,-13 1-5 0,-21 1-2 0,-14 2-6 16,-16 6-7-16,-16 7-1 0,-18 8-2 16,-16 11 3-16,-18 14 2 0,-17 15-2 0,-13 15-7 15,-10 17-6-15,-10 15-5 16,-13 21-8-16,-9 19-6 0,-8 17-12 0,-4 20-59 0,0 13-118 15,51-15-441-15,55-24-864 0</inkml:trace>
  <inkml:trace contextRef="#ctx0" brushRef="#br0" timeOffset="295132.9189">10946 13858 0 0,'0'0'0'0,"0"0"0"0,0 0 7 16,0 0 299-16,0 0-70 15,0 0-109-15,0 0-97 0,0 0-63 0,0 0-35 0,0 0-14 0,0 0-1 16,0 0 3-16,-30-28 14 0,30 28 35 0,0 3 34 16,1 2 31-16,0 1 25 0,3 0-3 15,-2 2-13-15,0 2-12 0,1-2-9 0,1-1-7 16,-2 0-1-16,3 0-2 0,-2-3 1 0,0 0-3 15,2 1-2-15,-2-1 0 0,-1-2-4 16,-1 0 8-16,3-2 8 0,-3 0 12 0,-1 0 25 16,0 0 17-16,1 0 19 0,-1 0 13 0,2 0 6 15,-2 0 4-15,0 0-5 0,1-2-6 16,0 2-16-16,-1-1-8 0,1 0-6 0,2 0-7 16,-1-2 5-16,1-3-18 0,4-2-15 0,3-8-11 15,2-6-21-15,7-4 0 0,2-5-2 31,1-1-2-31,4-2 1 0,-1 1-1 16,3 1 0-16,-3-1-2 0,3 0 0 0,2 2-3 0,-1 1-3 16,0 1 2-16,-4 3-4 0,4 2 2 0,-2 1 0 0,-2 1-3 0,3 3 0 0,-4-1-6 15,2 5-5-15,-5 0-5 0,-1 3-12 0,-6 2-16 16,2 3-34-16,-6 1-37 0,-1 3-41 0,-6 2-59 16,-2 1-43-16,-1 0-20 0,-1 0 33 0,-8 3 63 15,-1 4 51-15,-4 2 48 0,-7 6 90 0,-5 1 0 16,-5 3 0-16,-1-1 0 0,-4 2 0 0,2-3 0 15,6-4 0-15,12-4 0 0</inkml:trace>
  <inkml:trace contextRef="#ctx0" brushRef="#br0" timeOffset="295396.6995">10891 13553 0 0,'0'0'0'0,"0"0"0"0,0 0 0 0,0 0 0 15,0 0 0-15,0 0 0 0,0 0 0 16,0 0 0-16,0 0 0 0,0 0 0 0,0 0 0 15,0 0 0-15,0 0 0 0,0 0 0 16,65 127 0-16,-47-113 91 0,0-1 4 0,2 1-9 16,0-5-3-16,1 1 5 0,0-4 5 0,1-4 4 15,0 0 10-15,1-2 2 0,4-3 1 0,1-5 0 16,-1-5-9-16,2-3-5 16,1-4-9-16,6-1-7 0,-3-5-8 0,1-3-16 15,4-6-7-15,4-5-9 0,6-6-8 16,3-6-1-16,3-4-9 0,5-1-6 0,4-3-6 0,5 0-9 0,1 3-20 15,2 2-76-15,0 2-152 0,-17 13-283 0,-21 15-341 16</inkml:trace>
  <inkml:trace contextRef="#ctx0" brushRef="#br0" timeOffset="313209.8356">7208 15161 0 0,'0'0'0'0,"0"0"0"0,0 0 0 0,0 0 0 0,0 0 0 15,0 0 0-15,0 0 0 0,0 0 0 16,0 0 0-16,0 0 0 0,0 0 0 0,0 0 0 16,-40-2 0-16,40 2 0 0,0 0 0 15,0 0 0-15,0 0 0 0,0 0 0 0,0 0 0 0,0 0 0 16,0 0 0-16,0 1 0 0,0 1 0 16,3 1 0-16,1-2 0 0,1 2 0 0,3 1 0 15,0 0 0-15,3 0 0 0,3 1 0 0,1-2 0 16,3 1 0-16,0 0 0 15,4 0 0-15,2-1 0 0,2 1 0 0,4-3 0 0,5 0 0 16,2-1 0-16,7 0 0 16,5-5 48-16,2 0 15 0,2-4-10 0,3 0-8 0,1 0-5 0,0-2-6 15,-1 3-6-15,-3-2-2 0,0 2-6 0,0-1-1 16,-7 2 2-16,0 0-4 16,-5 1-3-16,-1 1 2 0,-4 3-7 0,-3-2 3 15,-4 2-4-15,-5-1-5 0,-3 2-1 16,-5 1-4-16,-3-1-3 0,-6 1 0 15,-2 0-5-15,-3 0 6 0,1 0 20 0,-3 0 39 0,0 0 58 0,0 0 47 16,0 0 30-16,0 0-1 0,0 0-19 16,0 0-23-16,-5 0-25 0,-1 0-56 0,-4 1-35 15,-6 0-32-15,-4 2-23 0,-7-1 18 0,0 2 3 16,-4-2 2-16,-2 2 1 0,0-1 5 0,2 1-1 16,-3-1 0-16,0 1-2 0,-1-1-2 0,0 2-1 15,-1 1-2-15,-1-1 1 0,0 4-2 0,0-1 0 16,-6 2 1-16,0 1-2 0,-2 2 3 15,-1 2-1-15,-4 1 3 0,1 0 1 0,-3 3 1 16,-1-2 1-16,4-1-2 0,-2 0 1 16,2-1 2-16,6-1 0 15,0-3 0-15,4 0 0 0,4-2-2 0,4-1 0 0,0-2-2 0,2-1 1 16,4 1-1-16,1 0 2 0,2 0-2 0,5 0-2 16,1-2 2-16,4 0-5 0,3 0-3 0,1-1-4 15,5-2-14-15,1 0-7 16,2-1-17-16,0 0-13 0,0 0-9 0,0 0-13 0,0 0-19 15,1 0 29-15,3 0 36 0,4 0 34 0,2 1 44 0,5-1 0 16,5 0-10-16,6 0-1 16,6-4 1-16,7-3-4 0,6-1 1 15,6-3-5-15,8-1-4 0,2 1-2 16,4-1-5-16,0-2-2 0,2 1-4 0,-1 3-5 0,-2-2 3 16,-1 4 0-16,-5-3 0 0,1 2 1 0,-6 0-3 0,-3 0 4 15,0 2-1-15,-6-1 1 0,-4 2 2 16,-3-1 0-16,-7 2 1 0,-7 0 1 0,-5 2 1 15,-6 0-1-15,-4 2 7 0,-7 1 18 0,0 0 25 16,-1 0 31-16,0 0 24 0,-1-1 6 0,-2 1-34 16,-4 0-40-16,-6-1-35 0,-4 1-33 15,-7 0 6-15,-3 0 7 0,-5 0 2 16,-4 1 4-16,-1 1 2 0,1 1 2 0,-2-2 3 0,1 0-2 16,2-1 3-16,1 1-3 0,-1-1 1 15,1 1 0-15,3 2-5 0,0-1 2 0,0 1-3 16,1 1-1-16,2 0 1 15,1 1-1-15,2 1 0 0,2 0 0 0,2 0-4 0,2 0 0 0,5 1-3 16,0 0-2 0,4 1 1-16,3 0 0 15,-1-1 1-15,2 2 0 0,2 1-1 0,1 1-3 0,1 2-12 16,2-1-27-16,0 3-54 0,3 0-69 0,3 2-108 0,5 4-97 0,4 0-107 0,-3-3 188 16,-3-7 302-16</inkml:trace>
  <inkml:trace contextRef="#ctx0" brushRef="#br0" timeOffset="314644.2609">9766 15372 0 0,'0'0'0'0,"0"0"0"0,0 0 0 0,0 0 0 16,0 0 0-16,0 0 0 0,0 0 0 16,0 0 0-16,0 0 0 0,0 0 0 0,0 0 0 15,0 0 0-15,0 0 88 0,0 0 15 0,-48-67-11 16,48 67-29-16,0 0-31 0,0 0-36 0,0 0-16 0,0 0-3 15,0 0 3-15,0 0 14 16,0 0 5-16,0 0 6 0,0 0 5 0,0 0-3 16,0 0 1-16,0 0-2 0,0 0-2 15,0 0 6-15,0 0-2 0,0 0 8 0,0 0 10 16,0 0 6-16,0 0 14 0,0 0 2 0,0 0 0 16,0 0-1-16,0 0-7 0,1 0-4 0,3-1-6 15,-1 1 27-15,8-3 28 0,8-3 3 0,4-1 0 16,7-4-35-16,2 3-36 15,5-3-10-15,-1 2-1 0,2-1 1 16,3 3-5-16,1 0 2 0,2-2-1 16,0 3-6-16,2 0 4 0,1-2-2 0,1 1 3 0,4 0 1 15,4 0 1-15,-3 0 2 0,1 0-1 0,5 0 1 0,-2 0 1 0,-1-1-1 16,2 2 3-16,-3-2 0 0,3 1 4 16,-5 0 10-16,3 0 4 15,-1 0 11-15,-3 1-1 0,-1 2-4 0,1 0-6 16,-4 1-9-16,2 2-2 0,-5-2-3 15,-2 2-3-15,-6 1-1 0,-1 0-3 0,-6 0-1 0,-4 0-1 0,-2 0 0 0,-8 0-4 16,1 1-4-16,-6 0 0 0,-2 1-1 16,-6-1 1-16,1-1 5 0,-3 1 10 15,-1-1 27-15,0 0 28 0,0 0 24 0,0 0 13 16,0 0-10-16,0 0-13 0,-1 0-18 0,-2 0-13 0,1 0-7 16,-1 0-23-16,-6 0-16 0,-8 0-11 15,-3 0-12-15,-3 1 9 0,-6 1 6 0,-1 2 3 16,0-1 0-16,-1 1 4 0,-1 1-2 15,0-1-2-15,-6 0 2 16,3 3-3-16,-3 0 0 0,-3 3 3 0,0-1-3 0,-1 0 1 16,-4 1-1-16,4 0 0 0,1 0 1 0,0-1-3 0,3 1 1 15,3-1 1-15,-3-1 0 0,5-2 1 0,-4 3 0 0,6-3 1 16,0 1 1-16,2 0-1 16,6-1 0-16,0 0-2 0,5-1 1 0,5-2-2 0,4-1 3 15,2-1 2-15,6-1-3 0,1 1-5 16,0-1-16-16,0 0-21 0,0 0-16 0,4 0-17 15,4 0 31-15,3 0 24 0,8-3 22 16,9-3 28-16,6-1-15 0,10-3-1 0,4-2-1 16,6 1-4-16,3 0 0 0,3 0-1 15,0-2 1-15,2 2-1 0,3-1 0 0,-4 1 1 0,0 1-2 16,-5-1 1-16,0 2-4 0,-9 1-1 16,-5 0 4-16,-4 2-2 0,-9 1 5 0,-7 1-1 15,-4 2-3-15,-7 1-2 0,-4-1-4 0,-6 2-2 16,-1 0-1-16,0 0-7 0,-1 0-14 0,-9 2 13 15,-8 6-27-15,-11 5-124 0,0 0-268 16,7-3-769-16</inkml:trace>
  <inkml:trace contextRef="#ctx0" brushRef="#br0" timeOffset="450630.7648">17084 10929 0 0,'0'0'0'0,"0"0"0"0,0 0 0 0,0 0 0 16,0 0 0-16,0 0 0 0,0 0 0 16,0 0 0-16,0 0 0 0,0 0 0 0,0 0 160 0,0 0 21 15,32-51-3-15,-32 49-28 0,0 0-14 0,0-1-27 16,-1 2-24-16,0 0-31 0,-1 0-29 0,-4 1-21 15,1 0-27-15,-3 0-4 0,-1 0 0 16,-3 0 9-16,-2 0 14 0,0 1 5 16,0 3 7-16,-3-2 5 0,-2-1-1 0,1 1 7 15,-2 0-4-15,-2-1-1 0,-1-2 3 16,1 1-6-16,-4 0 3 0,3 0-1 0,-3 0-3 16,0 0 1-16,-3 0-3 0,-1 0-1 15,-2 0 0-15,0 0 3 0,-1 3 4 0,1-3 4 0,-1 2 0 16,1 0-2-16,0 1-1 0,-2 1-3 0,0 1-3 15,2 0 4-15,-2 2-4 0,3-1 2 0,1 0 3 16,2 0 0-16,-1 1 6 0,2 0 2 0,-1-1-5 16,1 3 3-16,1 0-7 0,2 0-1 15,-1 0 2-15,1 2-3 0,1 0 0 0,1-1 3 16,-1-1 1-16,-2 4 0 0,0-4 3 16,-1 3 0-16,1 1-1 15,0-1 0-15,-1 0-2 0,0 1-1 0,1 0-2 0,-1 0-2 16,1 1-3-16,-1 0 0 0,1 0-4 0,0 1 0 0,3 0-1 15,0 2-3-15,4-2-1 0,-1 1-3 0,4 0 0 16,-1-1-1-16,4 0-1 0,-1-1 3 0,-1 0-1 16,4 0 4-16,-2 2-1 0,2-1-1 0,0-2 0 15,1 1-3-15,3-1-2 0,0 1-1 16,1-2-2-16,1 2-1 0,2 0-2 0,0 0 6 16,2-1 0-16,0 0 0 0,0 1 4 0,2-1-2 15,0 0 4-15,4 0 1 0,1 0 2 16,0-1 5-16,3 2-2 0,0 0 5 0,3-1 2 15,3 1-2-15,-4-3 3 0,6 2 1 0,-1-3-1 16,2 1 3-16,2 0 0 0,2 0 1 0,2-1 1 0,4 1-4 16,1 0 1-16,0-1-4 0,1-1-2 15,-1 0 1-15,1 2-3 16,4-2 0-16,1 0-1 0,-1 0 2 0,2-1-1 0,2 3 1 16,-2-3-1-16,3-2 1 0,1-2 2 15,2 0 1-15,1-1 4 0,5-2 3 0,2-1-1 16,1 1 0-16,0-1-2 0,2 0-6 0,1-1 4 0,-3-2-1 15,1 1 0-15,1-1 3 0,0 2-4 16,-2-2-4-16,-1-1-1 0,0 0-1 0,0 0 4 16,-1 2 3-16,3-1 2 0,-2 1-4 0,0 0 1 15,2-1-1-15,-1 2-2 0,-3 0 6 0,0 1-5 16,0 1 1-16,2-1-2 0,-2 0-3 16,-3 0 2-16,2 0-1 15,0 0 3-15,-1 0 5 0,-1 0-4 0,2 1 0 16,-3-1 0-16,5 0-2 0,1-1 4 0,-2 0 1 0,0-1 1 0,-3 0 0 15,3 1 0-15,0-2 1 0,1 0 2 16,-1-1-2-16,-4 2-3 0,5-2 1 16,-2 2-5-16,2 0 1 0,0-1 4 0,0 0-4 0,-2 0 2 15,1-1 2-15,2 1-7 16,-2 1 1-16,-2-1-2 0,-1 0-2 0,2-2 3 0,1 2-1 0,-4-1-1 16,-2 0 2-16,2 1-2 0,-2 1-2 15,0 0 1-15,-1-2 1 0,3 2-1 16,-4-1 2-16,1 2-4 0,1 1-4 0,-1 0 5 15,2 1-4-15,-3-1 5 0,-1 0 4 0,2 0-7 16,-1 0 2-16,0 2-3 0,2 0-7 0,-2 0 12 16,1 2-1-16,5-3 2 0,-3 1 7 0,6 0-11 15,-1-1 1-15,1-1 0 0,2 0 0 0,0 2 0 16,0-2 3-16,3 0-2 0,-1 0-3 16,-3-3 4-16,-1 2-2 0,0-2-1 0,-5 3 6 15,3-2-7-15,-3 1 0 0,1-2 1 0,-3 2-6 16,0 0 7-16,1 0 0 0,-3 1 1 0,0-3 6 15,0 3-7-15,-1-2 1 0,-3 0 0 16,2 0-3-16,-1-1 6 0,0 1 0 0,-3-2-1 16,1 4 1-16,-4-3-2 0,-2-1-1 0,-1 0 2 15,-2 1 4-15,0-2-3 0,-2 0 1 16,-1 2-1-16,-4-2-4 0,0 2 6 0,-3-1 0 0,0 1 1 16,0 0 5-16,-4 0-5 0,-2 0-2 15,3-1-1-15,-5 1-3 0,0-1 5 16,0 2-1-1,0-2 1-15,-2 2 1 0,-1-1 0 0,1 1 2 16,-3-2 4-16,1 2 4 0,-1-2 0 0,2 1 1 0,-1-2-1 0,2 0-3 0,0 1 2 16,-1-1 0-16,2-2-4 0,4 0-2 0,-1-3-8 15,0 0-2-15,5 1-1 0,-2-2-3 16,3 1 5-16,-1 0 0 0,-1-2 1 0,1 2-2 16,-3 0-1-16,0 2-2 0,1-1 2 15,-3 1 2-15,1 1 0 0,-3 2 2 0,-2 0-3 16,-1-1-2-16,3 1 8 0,-5 1 0 0,1-2 6 0,-3 1 6 15,0-2-5-15,-2-1-2 0,1-2-2 16,-1 1-5-16,0-1 0 0,-3-2-2 16,-4 1 0-16,-2-3-3 0,-2 0-3 0,0-1 0 0,-4 1-2 15,0-1 3-15,-2-1-1 0,-4 3 0 16,-1-2 0-16,0 1-6 0,-4 1 7 0,-2 1-2 0,-3 1 2 16,-4 0 6-16,-1-1-7 0,-4-1 2 0,-4 1-3 15,-6 1-3-15,-7-2 5 0,-7-1 4 16,-6 1 0-16,-9 0 3 0,-5-2-4 0,-8 1-3 15,-8-1 1-15,-2 1 0 16,-5-1 1-16,-1-2 0 0,-2 3-2 0,-1 1 0 16,-1-1 1-16,-7 1 0 0,2 3 4 0,-5-1 2 0,-5 5-2 15,0 0 1-15,-6 3-4 0,-6 2-1 0,-4-1 4 16,-2 2-1-16,-10-1 1 0,0 2-1 16,-8 3-7-16,0 2-7 0,-3 2-15 0,-3 4-24 0,-1 3-35 15,3 1-52-15,4 6-80 0,3 1-157 16,42-4-451-16,41-6-226 0</inkml:trace>
  <inkml:trace contextRef="#ctx0" brushRef="#br0" timeOffset="452926.1237">23194 11398 0 0,'0'0'0'0,"0"0"0"0,0 0 0 0,0 0 0 15,0 0 0-15,0 0 0 0,0 0 0 0,0 0 0 16,0 0 168-16,0 0 0 0,0 0-45 0,0 0-35 16,-14-12-23-16,14 12-15 15,0 0-13-15,0 0-15 0,0 0-18 0,0 0-13 0,0 0 3 16,2 0 14-16,0 0 13 0,4 1 21 0,0 0 11 15,4 0 5-15,1-1 4 0,4 0-5 0,5 0-5 16,3-1-2-16,6-3-5 0,7-4 3 16,4-1-1-16,6-3-8 0,3-2-2 0,3-1-8 15,5-2-5-15,4 2-1 0,2-1-3 0,0 0-5 16,-2 1-1-16,0 2-3 0,-1-1-4 16,-7 2 2-16,-2 1-2 0,-2 0 0 0,-8 3 1 15,0-1-4-15,-5 1 1 0,-2 2-2 0,-3-1-1 16,0 0 4-16,-3 2-4 0,-5 2-2 15,-1-1-5-15,-3 1-20 0,-2 3-26 0,-5 0-47 16,-3 0-81-16,-6 0-121 0,-2 4-102 0,-1 3-63 0,-2-1 465 16,-1-1 0-16</inkml:trace>
  <inkml:trace contextRef="#ctx0" brushRef="#br0" timeOffset="453234.8556">23916 11480 0 0,'0'0'0'0,"0"0"0"0,0 0 0 0,0 0 0 16,2 125 58-16,-6-93 56 0,-3 0-22 0,3 2-8 15,-5 0-19-15,4-2-11 0,-1 0-16 16,-4 1-13-16,5-2 2 0,-2-2-1 0,-1-1 6 0,-1-1 6 16,3-3-1-16,-2-1 0 0,0-2 1 15,-1 1 2-15,5-4-5 0,-3-1-18 16,4-3-58-16,-3-1-150 16,5-5-257-16,0-2 271 15</inkml:trace>
  <inkml:trace contextRef="#ctx0" brushRef="#br0" timeOffset="453570.8499">24321 11651 963 0,'0'0'139'0,"0"0"19"0,0 0 21 0,0 0-21 0,0 0-9 16,0 0-17-16,0 0-18 0,0 0-23 0,0 0-32 0,0 0-24 15,0 0-23-15,0 0-12 16,0 0-11-16,0 0-7 0,-12-40-3 0,12 40-10 0,0 0-8 15,0 0-15-15,0 0-2 0,0 1-8 0,1 1-23 16,3 2-49-16,-1 0-98 0,0 2-167 16,1-2-222-16,-1-1 209 0</inkml:trace>
  <inkml:trace contextRef="#ctx0" brushRef="#br0" timeOffset="454097.8536">24574 11662 18 0,'0'0'187'0,"0"0"-348"0,0 0 117 16,0 0 44-16,0 0 0 0,0 0 0 0,0 0 0 15,0 0 0-15,0 0 0 0,0 0 0 0,-32 121 0 16,31-111 0-16,1-3 0 0,0-1 0 0,0-2 0 16,-1-2 0-16,1 0 0 0,0-2 94 15,0 0 115-15,0 0 47 0,0 0 33 0,0-2-48 16,0-4-69-16,0-2-90 0,1-5-85 15,1 0-7-15,3-5 1 0,0 0 9 0,3-1 6 16,-3-2 1-16,2-4 2 16,0 1-3-16,-2-1-3 0,3 1-4 0,-2 1-3 0,-1 3-1 15,2 3-2-15,-4 5-7 0,3 3-11 0,-3 4-23 16,-1 4-44-16,0 1-23 0,3 0-2 16,-2 7 17-16,1 1 47 0,1 4 32 0,-3 3 23 0,4 2 14 15,-4 5 5-15,-2 3 0 0,1 2 0 0,-1 0-8 16,0 1-3-16,0-2-3 0,4-5-4 15,1-2-1-15,3-4 4 0,-1-4 5 16,1-2 4-16,0-3 14 0,0-1 10 0,-1-2 13 16,3-3 15-16,0 0 11 0,0-3 3 0,4-4 1 15,-2-4-7-15,0-2-10 0,5-3-13 16,-3-4-12-16,2 1-7 0,1-5-10 0,-1-1-9 16,1-2-7-16,-3-1-10 0,1-2-6 0,-1-1 2 0,-1 1 2 15,2 1 3-15,-2 4 0 0,-1 3-3 0,-1 6-7 16,-1 4-7-16,-2 5-18 0,0 3-28 15,-2 4-7-15,1 0-4 0,0 2 11 0,-2 7 24 16,3 3 16-16,2 3 10 0,-3 4 10 16,-3 6 8-16,4 3 4 0,-5 4 6 0,2 4 6 15,-2 3-1-15,-2 1 0 0,-1 2-7 0,0 2-27 0,1-1-73 16,-1 2-166-16,0-12-299 16,-1-11 209-16</inkml:trace>
  <inkml:trace contextRef="#ctx0" brushRef="#br0" timeOffset="454392.8267">24005 12394 1674 0,'0'0'58'0,"0"0"-34"0,0 0-33 0,0 0-42 0,0 0 3 0,0 0 4 16,0 0 38-16,0 0 47 0,0 0 4 0,132-73 13 16,-92 60-4-16,4-1-5 0,4 2 2 0,3-4-11 15,8 1 0-15,1 0-5 0,2 0-4 0,1-1-3 16,3 1-7-16,-2 1 0 0,-2 0-8 16,-4 0 0-16,-3 1-2 0,-4 1-2 15,-3 0 3-15,-6 2-4 0,-1 0-1 0,-8 4 0 16,-4-1-12-16,-2 1-13 0,-6 3-55 0,-4 1-84 0,-5 2-151 15,-5 0-314-15,-3 2-387 0</inkml:trace>
  <inkml:trace contextRef="#ctx0" brushRef="#br0" timeOffset="461513.3608">15432 12893 0 0,'0'0'0'0,"0"0"0"0,0 0 0 16,0 0 0-16,0 0 0 0,0 0 0 0,0 0 0 0,0 0 0 15,0 0 0-15,0 0 0 0,0 0 0 16,0 0 0-16,4-15 0 0,-3 14 0 0,4-3 0 15,-3 2 0-15,2 0 0 0,-2-2 0 0,2 1 0 16,0 0 0-16,1 1 0 0,0 0 0 0,2-2 0 16,-1 1 0-16,2 1 0 0,1-2 0 15,2 2 0-15,-1-1 0 0,0 0 0 0,0-1 0 16,0 2 0-16,0 0 0 0,1-1 0 0,-1 1 0 16,0 0 0-16,1-1 0 0,0 1 0 0,1-1 0 15,0 0 0-15,2-1 0 0,0 2 0 16,3-2 0-16,1 0 0 0,0 1 0 0,2-1 0 15,-2-1 0-15,1 1 9 0,1-1 8 0,0 0-3 16,-1 1-4-16,-1-1-2 0,1 2-4 0,2 1 0 16,-1-2 1-16,0 2 2 15,3 0 1-15,-2-1 0 0,1 2 0 0,0-2 1 0,1 0 1 16,1 0 3-16,-3-2 3 16,4 0-2-16,1 2 2 0,0-2-3 0,1 1-1 0,3 0 0 0,-1 0-2 15,-2 1 0-15,0-3-3 0,0 3 0 16,-2 1 0-16,1-2 0 0,1 2 0 15,-2 1-1-15,-4-1-3 0,2 1 0 0,-5 1-5 16,-1 0 2-16,-4 0 1 0,-2 0-1 0,-2 0 4 0,1 1-4 16,-5-1 0-16,-1 0-1 0,-2 2-4 15,1-2 1-15,-3 0 2 0,0 0 3 0,0 0 6 16,0 0 9-16,0 0 5 0,0 0 3 0,0 0-1 16,0 0-9-16,0 0 9 0,0 2 8 0,-3 1 5 15,1 0 4-15,-2 1-21 0,-1 2-26 16,0-1-32-16,-2 2-34 0,0-2-47 0,1 4-59 15,0-1 67-15,1 0 112 0,-1-2 0 0,5-1 0 16</inkml:trace>
  <inkml:trace contextRef="#ctx0" brushRef="#br0" timeOffset="463076.2369">15724 12801 0 0,'0'0'0'0,"0"0"0"0,0 0 0 0,0 0 0 0,0 0 0 0,0 0 0 0,0 0 0 0,0 0 0 16,0 0 0-16,0 0 0 15,0 0 0-15,0 0 0 0,0 0 0 0,0 0 0 0,44 9 0 16,-29-9 0-16,4 0 0 0,1 0 0 16,3 0 0-16,2-1 0 0,5-1 0 0,3-3 0 15,0 0 0-15,3-1 0 0,-1-1 0 16,2 1 0-16,-1-1 0 0,2-3 0 15,-1 3 0-15,-2-1 0 0,-3 2 0 16,-1 0 0-16,-2 1 0 0,-3 2 0 0,-4 0 0 0,-2 2 0 16,-6 0 0-16,1 1 0 15,-2 0 0-15,-3 0 0 0,-4 0 0 16,-1 0 0-16,-4 0 0 0,0 0 0 16,-1 0 0-16,0 1 0 0,0-1 0 0,0 0 0 0,-1 1 0 0,-2 2 0 15,-5 1 0-15,-6 1 0 0,-2 3 28 16,-4 2 0-16,-2-2-3 0,-6 4-15 0,2-2-8 0,-4 1-9 0,-2 0-7 0,-3-2-5 15,2 2-4-15,-4-2 1 0,4 0 14 16,-1-1 8-16,0 0 0 0,3-1 0 0,1 0 0 16,4 0 0-16,1-2 0 15,5 0 0-15,4-1 0 0,5-2 0 0,2-1 0 0,4-1 0 16,4 0 47-16,0 0 40 0,1 0 10 16,0 0-25-16,0 0-49 0,1 0-49 15,5-3-32-15,3-3-2 0,4 0 27 0,5-5 39 0,7-1 22 0,5 0 7 16,9-3 0-16,2-3-7 0,6 1-4 0,1-3 0 15,9 0-8-15,1 0-2 0,3 2-4 16,3 2-3-16,-2 2 2 0,-2 4 0 0,-5 4 2 16,-1 4 4-16,-7 2 0 0,-3 0 4 0,-4 4-12 15,-4 6-35-15,-6 3-78 0,-5 3-157 0,-7-3 199 16,-7-3 64-16</inkml:trace>
  <inkml:trace contextRef="#ctx0" brushRef="#br0" timeOffset="469843.0776">17947 12541 0 0,'0'0'0'0,"0"0"0"0,0 0 0 0,0 0 0 0,0 0 0 16,0 0 0-16,0 0 0 0,0 0 0 16,0 0 0-16,0 0 12 0,0 0 138 0,0 0-23 15,-11-9-25-15,11 9-30 0,0 0-27 0,1 0-25 16,0 0-12-16,-1 0-3 0,1 0 2 15,2 0 9-15,2-2 5 0,3-1-3 0,2-2 0 0,3-2-9 16,5 1 0-16,1-3-1 16,2 1 3-16,1 0 2 0,2-1-5 15,3 1-1 1,1 1-3-16,-3 0-2 0,2 2 4 0,-4 1 0 0,2 0 2 0,-4 1 3 16,-4 1-2-16,0-1 1 0,-6 1-8 0,2 1-4 0,-4 1-16 15,-1-1-22-15,0 1-30 0,-5 0-49 16,-3 0-48-16,0 0-48 0,0 0 102 0,0 1 113 15,-9 2 0-15,3 1 0 0,-4 1 0 0,-3 1 0 16,0 1 0-16,0-1 0 0,-4 0 0 0,4-1 0 0,-4-3 0 16,4 2 0-16,-3-2 0 0,4-2 0 0,1 0 0 15,1 1 0-15,1-1 0 0,2 2 0 16,0-1 0-16,1 1 0 0,3 0 0 0,-3 2 0 16,3-1 0-16,2 3 0 0,-1 0 0 0,-2 2 0 15,3 1 0-15,0 1 0 0,1 3 0 0,0 2 0 16,0 2 0-16,0-1 0 0,1 2 0 0,-1 3 0 15,0-1 0-15,0 2 0 0,1 0 0 0,-1 1 0 16,0 0 0-16,0 1 0 0,4-2 0 16,-4 0 38-16,1-3 8 15,-1 1 3-15,1-5 1 0,-1 2 2 0,0-2 5 0,0 0-7 16,0-2-14-16,-1-1-31 0,-1 1-47 0,-1-4-62 16,2 1-82-16,1-3 135 0,0-3 51 0,0 0 0 0,0-3 0 15</inkml:trace>
  <inkml:trace contextRef="#ctx0" brushRef="#br0" timeOffset="470852.8535">18483 12693 0 0,'0'0'0'0,"0"0"0"0,0 0 0 0,0 0 0 0,0 0 0 16,0 0 0-16,0 0 0 0,0 0 0 0,0 0 0 15,0 0 0-15,0 0 0 0,0 0 0 0,0 0 0 16,0 0 0-16,-99 57 0 0,92-43 0 16,4-1 0-16,0-1 0 0,-2-1 0 15,4-1 0-15,1-3 0 0,0 2 0 0,0-2 0 0,0 0 0 16,5-1 0-16,-1-2 0 16,-1 1 0-16,5-3 0 0,0-1 0 0,1-1 0 0,0 0 0 15,1 0 47-15,3-5 75 0,-2-2-26 0,5-2-19 0,-2-1-20 16,-1-2-15-16,3 0-12 0,-4-1-11 15,1 0-4-15,-3 0-1 0,-1 3-2 0,0 0-1 16,-2 2 0-16,-4 2-1 0,2 2-7 16,-3 1-19-16,-2 2-43 0,1 1-75 0,-1 0-38 15,0 3 1-15,0 1 157 0,0 2 14 0,0 3 0 16,0 1 0-16,0 1 0 16,0 2 0-16,0-1 0 0,1 0 0 15,-1-2 0-15,1-2 0 16,6-1 0-16,-3-2 0 0,4-1 0 15,-4-1 0-15,4-1 0 0,0-1 0 0,-3 0 0 0,2 1 14 0,1-2 43 0,1 1 14 16,0-1 10-16,1-5 5 0,0 0-12 0,2-2-14 0,0-1-15 0,0-1-11 16,0-2-9-16,4-1-5 0,-4 0-8 15,3-3-3-15,-1 3-4 0,-1-1-4 0,4 2-1 16,-4 0-3-16,3 2-6 0,-3 0-4 0,0 2-7 16,2 1-6-16,-3 4-2 0,-1-1-8 15,-2 2-7-15,-1 1-11 0,-2 0-16 16,1 2-4-16,-1 2-1 0,-3 5 7 0,-1-2 19 0,-2 2 23 15,1 2 26-15,-1 1 0 0,0-1 0 16,0 1 0-16,1-2 0 0,-2 0 0 0,0-1 0 16,1-3 0-16,0 0 0 0,0-2 0 0,0-2 0 15,0 0 0-15,0-2 0 0,0 1 0 0,0-1 7 16,0 0 29-16,2 0 22 0,4 0 15 0,-1 0 3 16,3-2-11-16,1-3-16 15,0 0-15-15,3-4-6 0,-2 0-5 16,2-2-6-16,-1 0-5 0,3-3-6 15,-2 1-4-15,0-1-2 0,4-2-1 16,-2 0 1-16,3-2-1 0,-3 0 2 0,4 1 3 0,-6 1-1 0,1-1 3 16,0 5 0-16,-7-1 2 0,2 4 7 0,-5 3 12 0,-2 3 8 15,-1 2-6-15,0 1-32 0,0 0-63 0,0 0-70 16,0 0-3-16,-3 4 24 0,0 3 60 0,-4 1 65 16,3 5 16-16,-3-2 4 0,-1 5-6 0,4-2-6 15,-3 2-8-15,5-2-8 16,0 0-3-16,1-1-8 15,1-3 7-15,0 0 12 0,3-3 5 0,0 0 14 0,3-1 1 0,-1 0 5 0,2-3 11 16,0 1 8-16,-1-3 17 16,2-1 8-16,3 0 9 0,0-4 1 0,4-1-10 0,-2-4-9 0,-1-1-15 15,6-2-11-15,-1 0-7 0,-2-2-6 16,2-1-1-16,-3 2-4 0,4-1-2 0,-6-1 4 16,4 2-4-16,-5 0 0 15,-2 5-2-15,-4-1-6 0,2 5-7 0,-5 1-10 0,-1 2-24 0,-1 1-37 16,0 0-47-1,0 0-51-15,0 1 17 0,0 4 37 0,0 2 49 16,0 2 58-16,-1 2 4 0,-1 3-2 16,0 0 0-16,2 1 1 0,1-1 1 0,0-2 3 15,3 0 4-15,5-2 6 0,0 0 6 0,2-1 1 0,0-1-2 0,4 1-2 16,-3-1-1-16,1 0 1 0,5-1-8 16,0 0-26-16,-3-2-73 0,5-1-90 15,-2-1-117-15,1 1 41 0,-6-2 252 0,-3-1 0 0</inkml:trace>
  <inkml:trace contextRef="#ctx0" brushRef="#br0" timeOffset="471203.1913">18759 13039 30 0,'0'0'17'16,"0"0"-64"-16,0 0 47 0,0 0 0 15,0 0 0-15,0 0 28 0,0 0 190 0,0 0-8 0,0 0-43 16,144-21-41-16,-113 15-38 0,5 1-18 16,0-1-17-16,3-1-13 0,2 0-8 0,0 0-6 15,5-1-2-15,-2 0-9 0,4 0 2 16,-3 0 1-16,4 0-5 15,-2 0 5-15,0-1-6 0,0 0-1 0,-4 2 1 0,-1-3-3 0,-2 2 1 16,0-1-1-16,-2 1-1 0,-4 1-1 16,-1 0 2-16,-5 2 2 0,1 0 3 0,-2 0 1 15,-4 1-6-15,-2 1-19 0,-3 1-36 0,-5 1-79 16,1 1-128-16,-6 0-176 0,-2 0-7 0,-4 0 436 0</inkml:trace>
  <inkml:trace contextRef="#ctx0" brushRef="#br0" timeOffset="471548.7094">19269 13015 245 0,'0'0'87'0,"0"0"-41"16,0 0 6-16,0 0-20 0,0 0-27 0,0 0-13 16,0 0 20-16,0 0 71 0,0 0 68 15,0 0 22-15,0 0-18 0,0 0-47 0,0 0-35 16,129-57-21-16,-96 49-7 0,4-1-9 0,-1 0-4 16,5 0-8-16,3 0-7 0,0-1-3 0,-2 1-8 15,4 1 3-15,-2 0-1 0,-2 1-5 16,-1 2-3-16,-3 0-31 15,-2 4-75 17,-3 1-172-32,-11 0-281 0,-9 0 73 0</inkml:trace>
  <inkml:trace contextRef="#ctx0" brushRef="#br0" timeOffset="474334.8589">19532 16079 0 0,'0'0'0'16,"0"0"0"-16,0 0 0 0,0 0 0 15,0 0 0-15,0 0 0 0,0 0 0 0,0 0 0 16,0 0 0-16,0 0 92 0,0 0 12 15,0 0-3-15,-8-4-4 0,8 4 1 0,0 0-7 16,0 0-13-16,0 0-10 0,0 0-18 0,2 0-3 16,1 0 0-16,0-2-2 0,3 2 3 15,-1-1-10-15,3 1-10 0,0-2-7 16,2 1-7-16,0 0-1 0,2 0-1 0,1-2-1 0,2 1 1 16,1-2 0-16,1 0 1 15,3-2 1-15,1-1 3 0,0 0-3 16,1-1-2-16,4-1 3 0,-1-2-3 0,1-1 4 15,4-3 4-15,1-2-2 0,4 0 2 0,2-2-2 0,2-2-2 16,2-1-1-16,3-2-2 0,3-2 0 0,0-2 1 0,3-3-3 16,3 0-3-16,2-3-4 0,0 1 0 0,3 0-2 15,3-1 5-15,0-2 2 0,2 2 1 0,-2-1 0 16,1 1-3-16,-2 4-1 0,0 1 1 16,-8 4-2-16,-1 1 4 15,-3 1-1-15,-5 2-1 0,-3 2 3 0,-2-3-2 16,-6 4 3-16,-1 0 1 0,-4 2-1 0,-3 0 2 15,-3 1-4-15,-2 2 1 0,0 1-4 0,-5 3-1 0,-1 3-2 16,-1-1-3-16,-1 1 4 0,-2 1-3 0,-4 0 1 16,3 1 1-16,-2 0-5 0,0 3-7 0,-1 0-34 15,0 1-50-15,0 0-73 0,-1 0-113 16,0 0-128-16,1 0-164 0,-3 0 532 0</inkml:trace>
  <inkml:trace contextRef="#ctx0" brushRef="#br0" timeOffset="475352.7697">22460 13666 0 0,'0'0'0'15,"0"0"0"-15,0 0 0 16,0 0 0-16,0 0 0 0,0 0 144 0,0 0 22 15,0 0-70-15,0 0-83 0,0 0-43 0,0 0 11 0,0 0 51 16,0 0 71-16,0 0 26 0,-34 63-14 16,27-27-20-16,3 4-23 0,-2 3-24 15,1 7-8-15,0 0-11 0,2 2-5 0,2-1-1 0,2-2-12 16,-2 1-2-16,2-3-1 16,1-2 3-16,-2-4 0 0,1-4-2 15,0-4 6-15,3-4-2 0,-1-3 4 0,-1-6 3 16,0-1-3-16,2-5 1 0,-2-4 1 0,0-1-1 0,-1-5 0 15,2 0 3-15,-2-3 20 0,-1-1 34 0,1 0 33 16,0-5-8-16,0-2-35 0,1-4-50 0,-1-3-48 16,4-4-5-16,-2-2 4 0,1-5 6 15,1-3 7-15,0-1 5 0,0-2 7 0,0-2 6 0,3-1 1 16,-2 1 2-16,0 2-2 16,2 2-2-16,0 2-1 0,1 2-7 0,-1 1-4 0,4 0-8 0,0 2-12 15,1 1-3 1,6 0-3-16,2 1-1 0,-1 0 8 0,3 1 1 0,3-1 9 0,-1 2 5 15,3 0 3-15,-4 1 9 0,0-1 1 16,1 4 5-16,0-2 1 0,-1 2 3 0,-3 0 0 16,1 1 1-16,0 2 1 0,-6-1-2 15,0 3 5-15,-6 1 6 0,-4 2 12 0,-1 1 22 0,-1 3 18 16,-3 0 22-16,-1 1 11 0,0-1-4 0,0 1-11 16,0 0-21-16,-1 0-19 0,0 1-15 15,-3 0-13-15,3 0-19 0,1 0-35 0,-2 1-31 16,0 5-8-16,-1 2 8 0,-2 6 28 15,-1 4 25-15,-1 5 12 0,-2 3 2 0,2 4 1 16,-1 1 3-16,2 4 0 0,0 1 2 0,2-1 2 16,0 2 0-16,3-2-1 0,0-1-1 15,2-2-5-15,-1-1-6 0,5-3-16 0,0 1-24 0,1 0-32 16,3-1-55-16,1-1-89 0,1-5-137 0,-2-5-182 16,-4-6 433-1</inkml:trace>
  <inkml:trace contextRef="#ctx0" brushRef="#br0" timeOffset="475949.9193">23389 13886 578 0,'0'0'127'0,"0"0"-172"0,0 0-111 0,0 0-3 15,0 0 16-15,0 0 100 0,0 0 119 16,0 0 11-16,0 0-2 0,0 0-34 0,0 0-8 16,1 119-3-16,1-94-9 0,-2 4 0 0,0-4-9 15,2 0-7-15,-2-4-2 0,0-1-2 0,0-4 1 16,1-2 2-16,1-3-1 0,0-1 7 0,0-3 5 16,1-2 6-16,-2-2 3 15,-1-1 24-15,0-2 47 0,1 0 58 0,0 0 41 0,2-5-27 16,0-6-55-16,0-4-66 0,5-7-50 0,0-7-5 15,1-6-8-15,3-6-8 0,0-5-1 16,0-5-7-16,3-3 5 0,0-2 0 0,5 4 1 16,1-1 5-16,-2 5-1 0,2 4 0 0,0 6-2 15,-2 3-9-15,2 7-12 0,-2 3-11 0,-2 7-5 16,0 3 0-16,1 3 4 0,-3 6 5 16,-1 2-2-16,-3 4 5 0,-2 0 9 0,-2 7 11 15,-2 2 15-15,-4 5 14 0,-1 2 9 0,-1 4 8 0,-7 3 6 16,-4 1-2-16,-7 3-1 15,-3 1-4-15,-2 1-4 0,-3 1-5 0,-3-2-2 0,0 1-4 16,3-3 0-16,1-4-3 0,5-3-2 0,2-1 1 16,1-4-2-16,6 1-1 0,2-1-6 15,0 0-7-15,5-1-7 0,1-1-1 0,4 1 5 0,0 1 7 16,3 1 6-16,2 1 6 16,2 0 1-16,3 2 3 0,3 0 4 0,-1 0 6 15,8 1 0-15,1-1 0 0,3 2-1 0,2-1-1 0,4-1 0 16,0 2 2-16,2-1-3 0,4 0 0 0,-1 0 1 15,3-1-5-15,-1 0 7 0,1 0-4 16,2-2-1-16,-6-3-4 16,-2-1-13-16,-2-1-16 0,-4-5-32 0,-1 0-58 15,-2-1-109-15,-2-2-225 0,-8-2-286 0,-3 0 701 16</inkml:trace>
  <inkml:trace contextRef="#ctx0" brushRef="#br0" timeOffset="477419.7726">24234 14057 0 0,'0'0'0'0,"0"0"0"0,0 0 0 16,0 0 0-16,0 0 0 16,0 0 0-16,0 0 0 0,0 0 0 0,0 0 0 15,0 0 0-15,0 0 0 0,0 0 0 0,0 0 0 0,0 0 8 16,59-102 26-16,-53 88-5 0,-2 0 13 16,2 1 1-16,-5-3 10 0,4 4 20 15,-3-2 28-15,-1 3 41 0,-1 1 19 0,0 4-1 16,-6 0-38-16,0 3-45 0,-3 1-43 0,-4 2-27 15,-3 0-4-15,-2 7-1 0,-2 4 11 0,-2 5 16 16,0 2 3 0,-4 5 3-16,2 1-2 15,-1 4-14-15,1 1-6 0,7-1-5 0,1-1-8 0,6-3 4 0,3-2-2 0,4-2 1 0,-1-2 3 16,4-2 3-16,2-1-2 0,-2-2 3 0,5-2-1 16,3-2-2-16,0-1 9 0,4-1 7 0,-1-2 11 15,4-3 14-15,4-2 6 0,2 0 1 0,3-8-5 16,0-4-7-16,5-3-7 0,-1-2-6 15,3-7-1-15,1-3-5 0,4-5-1 16,-1-1-7 0,4-2-9-16,-6-4-9 0,4 2-13 0,-5-1 0 15,-1 5 0-15,-5 5 2 0,-2 6 10 0,-8 3-5 0,-1 7-3 0,-6 5-12 16,-5 2-38-16,1 4-27 0,-2 1-10 0,-2 0 5 0,2 2 34 0,1 5 33 16,-3 2 20-16,0 3 16 15,0 5 3-15,-1 1 3 0,-1 3-1 16,-5 2-4-16,-1 4 0 0,-2 0-1 0,0 2 1 0,-5 0-4 0,3-2 2 15,-3 0-3-15,4-2 0 0,0-5 0 16,-1 0-1-16,1-4 1 0,4-3 1 16,0 0 1-16,-2-2 5 0,5-4 1 0,-3-1 4 15,5-3 7-15,0-3 16 0,1 2 23 0,0-2 26 16,0 0 21-16,0-2-31 0,1-3-43 0,7-4-41 16,2-4-37-16,2-3 7 0,7-3 15 15,1-3 13-15,1-1 4 0,0-2 4 0,-1 2-2 16,0 0 0-16,-3 1-3 0,-1 3 5 0,0 2 1 15,-4-1 3-15,-1 5-1 0,0 0-5 0,-4 3 0 16,-2 2-2-16,0 3-3 0,-4 4-6 0,0 0-23 16,-1 1-38-16,0 0-31 0,0 0 4 15,0 2 22-15,0 3 39 0,0 3 36 0,1 0 5 16,0 3 1-16,1 1-3 0,-1-1-2 16,2 2 1-16,-2-3 2 0,1 1 0 0,2 1 3 15,0-3-3-15,-1 0 2 0,3-3 1 0,-3-1-1 16,1-1 4-16,2-3 7 0,-3-1 11 0,4 0 10 15,0-1 13-15,1-5-2 0,5-3-3 0,0-1-4 0,-1-3-6 16,5-2-3-16,-1-2-6 0,-1 0-3 16,-3-3 0-16,2 0-5 15,-2-1-1-15,-3 2-2 0,2 0-7 16,-3 2 2-16,-1 3-3 0,0 4-4 16,-5 2 3-16,1 3-3 0,-1 3-11 0,-2 1-25 0,0 1-25 15,0 0-36-15,0 0 1 16,0 3 22-16,-4 4 27 0,2 2 38 0,-2 2 12 0,-1 4 0 0,-4-1 1 15,4 3-2-15,-2-2-1 0,5-1 1 16,-1-1-4-16,3-4-1 0,0-3-1 0,0-3-1 0,0 0 5 0,3-2 5 0,-2-1 9 16,1 0 19-16,2 0 14 15,3-6 10-15,4-3-2 0,4-5-11 0,0-3-16 16,4-2-4-16,0-3-2 0,-4-2-3 0,2 3 3 16,-1-5-4-16,-2-1-1 0,0-3 1 0,0-4-6 15,-1-5-3-15,-2-5-4 0,-1-4-7 16,0-3 2-16,-1-3-1 0,0 0 0 15,-5-1 4-15,2 3-3 0,-4 6 6 0,-1 3 1 16,-1 9 2-16,0 6 0 0,0 8-2 0,-2 6-3 0,-1 5 0 0,-1 5-19 16,2 4-56-16,1 0-30 0,-2 7-6 15,-4 8 15-15,-1 4 57 0,-2 8 27 0,-1 6 4 16,-2 5 4-16,-3 4-2 0,3 4 1 0,3 1 1 16,0 0-4-16,2 0 1 0,6-4 0 15,1 0 1-15,2-2 0 0,-1-4 1 16,0-3 3-16,0 0 0 0,1-3 3 0,-1-2-1 0,1-1 2 15,-1-2 2-15,0-6 2 0,2 0 0 16,1-5-2-16,1-2-6 0,-2-4-5 0,3-3-10 16,-3-2-12-16,-1-3-3 0,2-1 2 0,1 0-5 15,-1-7-19-15,4-2-36 0,2-4-49 0,-3-3-60 16,3-5-41-16,2-4-51 0,-1-3-37 16,2-1 3-16,-1-4 319 0,2 1 0 0,-4 0 0 15,0 0 0-15,-4 1 0 0,0 2 0 16,-1 1 0-16,-3 4 0 0,0 4 0 0,2 3 0 15,-3 2 0-15,2 2 0 16,-1 2 0-16,0 2 115 0,-1 3 47 0,0 0 1 0,0 3-6 0,0 1-8 16,0 1-26-16,0 1-34 0,0 0-41 0,0 0-40 15,0 0-23-15,-1 5-1 0,-2 0 8 16,-1 4 9-16,1 3 8 0,-3 2-1 0,5 3-1 0,-2 0 1 16,-1 2-1-16,3-1 1 15,1 1-2-15,0 0-2 0,0-2 4 16,0-2 0-16,1-1 4 0,-1-1 5 0,0-2 3 15,0-1 4-15,0-2 6 0,0 1-2 0,0-1-21 0,2-2-32 0,-4-3-48 16,0 1-81-16,-2-2-113 0,-2-2-187 16,3 0 240-16,-1 0 214 15</inkml:trace>
  <inkml:trace contextRef="#ctx0" brushRef="#br0" timeOffset="477611.4267">24969 13511 0 0,'0'0'73'0,"0"0"360"0,0 0-27 0,0 0-118 15,0 0-97-15,0 0-75 0,0 0-59 0,0 0-18 16,0 0-14-16,68-126-4 0,-41 112-7 16,5-2-7-16,-1 2-3 0,-1 3-4 0,1 1 1 0,1 1 0 15,-4 3-1-15,0 1-9 0,0 1-27 16,-6 3-55-16,-1 1-98 0,-3 0-173 16,-8 3-236-16,-5 0 207 0</inkml:trace>
  <inkml:trace contextRef="#ctx0" brushRef="#br0" timeOffset="478163.8633">23501 14798 649 0,'0'0'59'0,"0"0"-72"0,0 0 43 0,0 0 64 0,0 0 82 0,0 0 55 0,0 0 1 15,0 0-39-15,0 0-61 0,0 0-35 0,0 0-39 16,0 0-23-16,0 0-11 0,5-36-4 16,16 20 12-16,10-4 2 0,8-2 4 0,7 0-6 15,11-4-4-15,6 1 4 0,10-2-10 0,9-1-1 16,2-3-3-16,7 2-11 0,2 0 4 15,0 1-1-15,6 0-1 0,-4-1 2 16,1 2-1-16,-6 0 0 0,-3 5-3 0,-11-1 0 0,-6 3-6 0,-12 2-4 16,-7 3-1-16,-11 5-9 0,-10 2 2 15,-9 4-8-15,-9 2-10 0,-3 1-12 16,-9 1-25-16,0 0-17 0,-5 0 1 0,-11 4 3 0,-8 6-5 16,-13 3-4-16,-12 6-26 0,-6 5-37 15,-14 2-48-15,-7 4-70 0,-6-1-78 16,-6 4-67-16,-4-1 153 0,-5 3 261 15,2 0 0-15,0-2 0 0,-1 1 0 0,3-1 0 16,1-3 0-16,4-3 0 0,7-4 0 0,10-2 0 0,8-5 0 16,8-2 0-16,11-5 350 0,11-1-14 0,9-3-43 15,7-2-42-15,7-1-45 16,6 0-48-16,4-2-70 0,0 0-84 0,4 0-19 0,6 0 22 16,7 0 50-16,9-4 55 0,12-5 3 0,12-3-20 0,12-5-30 15,9-1-21-15,11-2-17 0,9-3-6 16,3-1 1-16,7 2-10 0,3 0 3 0,3-1-4 0,0 3-6 15,-1 0 5-15,-3 3-16 16,-11 3-25-16,-4 2-79 0,-15 2-168 0,-23 3-452 16,-19 3-404-16</inkml:trace>
  <inkml:trace contextRef="#ctx0" brushRef="#br0" timeOffset="479977.8189">14317 12390 0 0,'0'0'0'0,"0"0"0"0,0 0 0 0,0 0 0 15,0 0 0-15,0 0 0 0,0 0 0 16,0 0 0-16,0 0 0 0,0 0 0 0,0 0 0 16,0 0 0-16,-15 11 56 0,15-1 66 0,-2 1-13 15,0 4-22-15,1 1-13 0,-1 3-2 16,-2 5-1-16,1 1-2 0,-1 4-13 0,-2 3-14 0,0 1-12 16,1 3-8-16,-1 2-3 0,-1 3 4 15,0 2-3-15,-3 0 4 0,2 2-3 16,-2-2-1-16,-1 1-3 0,2-2-7 0,-1-2 4 15,3-1-5-15,-1-4 0 16,3-2-2-16,1-5-4 0,1-1 0 0,1-5-3 0,4-2 2 0,-2-2 0 16,0-4 0-16,0-2 3 0,0-1-1 0,2-4-5 15,0-3 4-15,1-1-2 0,0-3 7 0,1 0 16 16,0 0 11-16,0 0 16 0,2 0 11 16,2-5 2-16,2-2 1 0,3-4-8 0,2-1-10 15,3-5-4-15,2-4-13 0,0 2-8 0,2-5-4 16,1 2-7-16,-2 0-1 0,2 1-3 0,2 1-5 15,-1 2-1-15,-3 0-1 0,3 3 0 0,-1 1 0 16,-1 2 1-16,-3 1-4 0,0 2-1 16,-4 2-2-16,0 2-2 0,-3 1-3 15,-1 2-6-15,-2 2-14 0,-1 0-25 16,-3 1-33-16,2 0-42 0,-4 4-44 0,-1-1-54 0,1 2-64 0,-1 1-105 16,-2-1 264-16,0-1 134 15</inkml:trace>
  <inkml:trace contextRef="#ctx0" brushRef="#br0" timeOffset="480833.7389">14737 12643 0 0,'0'0'0'0,"0"0"0"0,0 0 0 0,0 0 0 0,0 0 0 16,0 0 0-16,0 0 0 0,0 0 0 16,0 0 0-16,0 0 0 0,0 0 0 15,0 0 0-15,0 0 0 0,-17 77 0 0,17-65 0 0,0-1 0 16,0 1 0-16,1-2 0 0,-1-2 0 0,0 1 0 16,0-3 0-16,0 0 0 15,0 1 0-15,0-1 0 0,-1-2 0 0,1 1 0 0,0-1 0 16,0 1 0-16,0-2 0 0,0 1 0 0,0-2 0 15,0 0 0-15,0 1 21 0,0-2 0 0,0 0 2 16,0 0 7-16,0 0-2 0,0-1 0 16,0 2 2-16,1-2 11 0,-1 0 11 0,0 0 7 15,0 0-5-15,0 0-12 0,0 0-16 0,0 1-9 16,0-1-2-16,0 0-2 0,0 0-2 0,0 1 0 16,0-1 1-16,0 0 1 0,0 0 3 15,0 0 6-15,0 0 3 0,0 0 12 0,0 0 11 16,0 0 10-16,0 0 16 0,0 0 5 0,0 0 7 15,0 0 5-15,0 0-3 0,0 0 3 0,0 0-3 16,0 0-9-16,0 0-12 0,0 0-23 16,0-1-20-16,0 1-12 0,0 0-11 0,0-1-4 15,0 1-3-15,-1 0-7 0,1 0-15 0,0 0-14 16,0 0-14-16,0 0-11 0,0 0 0 16,0 2 16-16,0 1 17 0,1 3 18 0,-1 2 11 0,0 0 3 15,0 2 1-15,0 3-2 0,0-1 6 16,0 0-2-16,0 2 3 15,0-1-2-15,1 0-2 0,-1 1-1 0,0 1-2 0,1 0 3 16,0 1 1-16,-1 0 0 0,2 0 2 0,-2 1-2 0,0-2 2 16,1-2-3-16,-1-2 3 0,0-2 2 15,1-3-4-15,1-1 2 16,-1-4 9-16,0-1 22 0,1 0 47 0,-2 0 48 16,0 0 25-16,1-4-22 0,-1-4-43 15,2-4-44-15,-2-3-33 0,1-6-1 0,0-4 3 0,-1-3-1 16,2-2-4-16,-1-4-1 0,-2-1-1 0,2-4-1 15,-1-4-1-15,1-3 1 0,3-3-5 0,-3-3-4 0,4-2-3 16,0-2-5-16,2-1 6 0,0 1 2 16,-2 2 6-16,3 3-2 0,0 6-10 0,-2 8-6 0,3 10-9 15,-3 9-15-15,2 7-26 0,1 4-25 16,2 3-7-16,1 3 9 0,4 1 30 0,3 2 23 16,-2 5 9-16,4 5 9 0,-4 1 4 15,-1 6 8-15,-1 1 5 0,-4 2 1 0,-5 3 7 16,-1-1 5-16,-2 0 6 0,-3 0 3 0,0-1-5 15,-5-1-1-15,-2-2 0 0,-1-2-2 0,-6-1 3 16,1-1 1-16,-1-1-2 0,-3 0 0 16,1 0-5-16,-1 0-4 0,1-2-4 0,0 1-8 15,-1-1-17-15,3 3-23 0,0-5-43 0,1 4-70 16,2-2-122-16,2-2-212 0,4-1-5 16,1-5 497-16</inkml:trace>
  <inkml:trace contextRef="#ctx0" brushRef="#br0" timeOffset="482596.1265">15042 12794 0 0,'0'0'0'16,"0"0"0"-16,0 0 0 0,0 0 125 16,0 0 56-16,0 0-62 0,0 0-44 0,0 0-32 15,0 0-32-15,0 0-29 0,0 0-17 16,0 0 3-16,0 0 20 0,0 0 24 0,-5-5 21 16,5 5 19-16,1 0 18 0,-1 0 22 0,2 0 25 15,0 0 14-15,-1-2 1 0,2-3-16 0,2 0-31 0,1-5-29 16,0-1-19-16,4-2-10 0,-1-2-4 15,1-1-1-15,1-2-5 0,-1 2-1 0,-1-1 3 16,-2 2 7-16,0 1 8 0,-2 1 7 16,-2 3 5-16,-2 1 2 0,1 2-1 0,-2 4-3 15,0 0-8-15,0 3-22 0,-3 0-34 0,2 0-36 16,-3 2-24-16,-1 5-5 0,-2 4 13 0,-1 5 21 16,-1 4 18-16,-2 3 13 0,4 2 8 0,-3 3 1 15,2 1 6-15,2-2 1 0,2 0-2 16,2-4 2-16,2-3-6 0,0-3-1 15,0-4 0-15,5-1-1 0,0-1 0 0,0-1 0 0,0-2 3 0,1 0 5 16,2-3 4-16,0-1 5 0,1-1 6 16,0 0 8-16,1-3 13 0,1 0 18 0,-2-7 13 15,1-1 2-15,1-5-1 0,-1-2-14 16,1-2-12-16,4-4-7 0,-3-3-6 0,2-1 1 16,-3-2 0-16,1-1-4 15,-3-3-2-15,0 2-8 0,0 2-5 0,2 1-3 0,-6 0-4 0,0 4 1 16,1 4 0-16,-3 4 0 15,1 3-4-15,0 4-8 0,-2 2-22 0,-1 2-47 16,0 3-18-16,2 0-1 0,0 0 15 0,1 0 42 16,2 6 17-16,-1 0 7 0,3 1 4 0,-2 3 0 0,-1 1 8 15,1 0 1-15,-1 1 7 0,1-1 1 16,-2 2-1-16,0-1 1 0,1-2-1 0,-1-1-1 16,-1-1 1-16,0-2 0 15,-2-2 1-15,3-2 1 0,-3-1 2 0,0 0 2 0,-1-1 8 0,1 0 11 16,-1 0 12-16,0 0 14 0,0 0 8 15,0 0 4-15,2 0 7 0,-2 0-1 0,0-2-22 16,2-3-21-16,2-2-23 16,0-2-20-16,-1-2 5 0,4-2 2 15,-2-3 3-15,1-2 2 0,-1 1 1 0,0-3 0 16,-1 0 2-16,1-1-1 0,-3 2-1 0,3 0 3 0,-1 1-1 0,-2 1 2 16,3 1-1-16,-2 1-4 0,0 3-3 15,1-1-9-15,-1 3-5 0,3 2-2 0,-1 1-6 0,-1 2-4 16,-1 0-12-16,1 1-17 0,1 3-16 0,-1 0-4 15,1 1-1-15,-1 0 12 0,-2 5 22 16,2 3 14-16,0 2 22 0,-2 4 18 16,0 3 9-16,1 4 7 0,-2 2-2 0,1 6-6 15,-2 5-1-15,0 3-2 0,0 5 2 0,-6 6 2 16,3 2 0-16,-6 6 1 0,0 1 0 0,1 1-2 16,-1-2-1-16,1-3-3 0,0-5-3 0,4-3-5 15,1-6 0-15,2-5-6 0,1-6 2 0,1-3 1 16,-1-7-4-16,0-3 2 0,0-4-1 15,0-6 0-15,2 0 9 0,-1-3 16 0,-1-2 49 16,0 0 70-16,0 0 34 0,0-5-15 0,0-5-52 16,1-6-75-16,-1-6-36 0,2-6-3 0,-2-6 5 15,1-5 2-15,-1-6-6 0,2-6-5 16,-2-3-7-16,2-6-8 16,-2-4-2-16,-2-4-2 0,2-2 2 0,0 0 8 0,-1 2 7 15,0 2 7-15,2 6 5 0,-1 3 5 0,5 5-5 0,-4 3 0 16,3 8-4-16,1 6-7 0,1 4-3 15,3 6-8-15,1 4-5 0,0 5-9 0,-1 4-9 16,3 2-5-16,-1 4-6 0,4 3 8 0,-2 3 5 16,-2 0 9-16,0 5 9 0,-4 4 7 0,0 3 7 15,-1 2 10-15,-4 4 11 0,-2 1 8 0,0 0 4 16,-2 3 1-16,-7 2-3 0,0 2-5 0,-4 3-2 16,-1 2-4-16,-2 4 0 0,1 1 1 15,-1-1-4-15,1-1-1 0,2-1-4 0,6-5-5 16,2-3-1-16,2-5-2 0,3-6 1 15,0 0 0-15,0-3 1 0,3-2-1 0,-1-2 0 0,2-3 1 16,0 1 2-16,1-4 4 16,0 0 5-16,-3-1 9 0,1 0 19 0,2-1 14 0,-2-5 16 15,4-1 2-15,3-8-12 16,1-3-10-16,0 0-15 16,3-5-6-16,1-3 0 0,0-1 0 0,0-4-1 15,1-1 4-15,-2-1-4 0,-1-3-2 0,0-2-2 0,-2-2-6 0,1-3-5 16,-2-3-9-16,1-2-3 0,-1-2-2 0,-1 1 6 0,-1 5 3 15,-2 6 5-15,-3 7 6 0,-1 7 0 16,-1 5 5-16,-1 10 2 0,-1 2-6 0,1 4-32 16,0 3-51-16,0 0-66 0,0 0 0 15,1 6 25-15,-1 3 46 0,0 4 59 0,0 4 3 0,0 3 4 16,0 2 2-16,1 3 0 0,-3 0 1 16,0-1-2-16,2 0 0 0,2-2-3 15,-2-1 2-15,2-4-2 0,1-1 0 0,2-2 2 0,1-1-2 16,0-2 1-16,0-3 0 15,2-1-2-15,0-1-1 0,-1-2 2 0,3-2 7 0,0-1 9 16,0-1 13-16,5 0 9 0,-3-6 4 0,4-3-1 0,-1-4-1 16,4-1-2-16,-1-6-3 0,1-3-3 15,0-2-2-15,-4 0-5 0,1 1 1 0,-6 1 0 16,-4 3 2-16,0 1 3 0,-3 3 4 16,-3 3 3-16,0 3-7 0,0 2-14 0,-6 3-20 15,0 4-25-15,-3 1-21 0,-3 5-8 0,-4 5 3 16,-1 7 10-16,-2 1 16 0,0 6 12 0,1 3 7 15,-1 4 1-15,7 1 2 0,0-3 0 0,4-1-3 16,4-3-1-16,4-5-1 0,2-2 1 16,4-1 1-16,4-4 2 0,5-1 5 0,4-2 4 15,4-3 6-15,2 0 6 0,5-4 3 0,2-2-7 16,3-1-18-16,-1 0-38 0,2-4-83 0,-2 0-169 16,-7 0-323-16,-11 1-107 15</inkml:trace>
  <inkml:trace contextRef="#ctx0" brushRef="#br0" timeOffset="482962.0064">14584 13569 1886 0,'0'0'44'0,"0"0"-14"0,0 0 1 0,0 0-6 0,0 0-31 0,0 0-58 16,0 0-2-16,0 0 14 0,0 0 37 15,0 0 59-15,0 0-1 0,0 0-8 0,117-114-4 16,-53 75-8-16,6-3 0 0,4-4 0 0,7-4-2 16,1 1 4-16,-1-3-3 0,2 2 0 15,-2 0-5-15,1 3-2 0,0 2-3 0,-4 8-4 16,-5 0 4-16,-4 5-5 0,-8 4-2 15,-9 5-2-15,-10 5-6 0,-7 4 0 16,-8 6-8-16,-7 4-18 0,-8 4-27 0,-6 3-31 16,-6 7-21-16,-5 7-8 0,-10 4-2 0,-11 8-16 0,-9 4-46 15,-6 5-74-15,-9 5-77 0,-5 4-98 16,-6 4 84-16,13-11 345 0,14-11 0 0</inkml:trace>
  <inkml:trace contextRef="#ctx0" brushRef="#br0" timeOffset="483090.4174">15094 13577 0 0,'0'0'0'16,"0"0"0"-16,0 0 0 0,0 0 336 0,0 0-90 15,-119 106-83-15,115-101-48 0,4-3-28 0,0-2-11 16,4 0 50-16,4-2 37 0,5-6 23 16,5-2 13-16,8-7-52 0,7-6-52 0,7-6-31 0,7-6-23 15,8-6-9-15,7-4-7 0,7-2-6 0,4-3-4 16,2 1-4-16,2 2-8 0,-1 1-30 16,-1 3-103-16,-22 10-306 0,-18 13-848 0</inkml:trace>
  <inkml:trace contextRef="#ctx0" brushRef="#br0" timeOffset="487966.5367">17342 14138 0 0,'0'0'0'0,"0"0"0"16,0 0 0-16,0 0 0 0,0 0 0 0,0 0 0 0,0 0 0 16,0 0 108-16,0 0 34 0,0 0-13 0,0 0 7 15,0 0 10-15,16-18 15 0,-16 18 15 16,-1 0-16-16,-1-1-43 0,-4 0-46 0,4-3-48 16,-5 1-15-16,2-2 4 0,-3 1 7 0,-3 0 4 0,0-1-1 15,0-1 2-15,-4 2-3 16,3 0 1-16,-1 1-7 0,-2 0-3 0,0 1-3 15,-2 2-6-15,-1-2 2 0,2 1 1 0,-3 1 1 16,-1 0 3-16,2 0-3 0,-2 0 1 0,0 0 1 16,-2-2-1-16,0 2 2 15,-3-1 1-15,1 1 0 0,0-1 0 0,-4 1 1 16,0-1-1-16,1 1-2 0,-2 0 5 0,-1 0-4 0,-3 0 0 16,-2 0-1-16,-2 0-7 15,0 0 5-15,-3 0-1 0,1-2-1 0,1 2 7 0,1 0-6 16,0 0 4-16,1 0 0 15,1 2-3-15,0-1 1 0,1 1-3 0,2 1-2 16,0 1-2-16,-1 0 2 0,-2 2-1 0,2 1 2 16,2 0 0-16,2-1-1 0,-3 2-1 15,3 0 1-15,-2 1-6 0,-4 1 5 0,1 0 0 0,2 2-2 0,1-1 4 16,0 2-6-16,1 1 0 0,-1 0 2 0,-1 0-4 16,-1 1 4-16,1 1-2 0,-1-2-1 0,3 2 3 15,0-2-4-15,2 1 1 0,-2 2 1 16,0-2-2-16,-2 3 3 0,1-1 0 0,-1 0 2 15,4-1-2-15,2-1 1 0,2-2 0 0,0 2-2 16,2-1 0-16,1 0-4 0,0 0-3 0,1 1 0 16,0 2-8-16,1-2 5 0,3 1-2 15,1-1-2-15,3-1 5 0,0 0-6 16,3-1-3-16,0 0 3 0,4-1-2 0,0 0 2 16,1 0 6-16,1 1 4 0,2-2-1 0,0 0 3 15,0 0-3-15,1-1 0 0,0-1 0 0,0-2-2 16,0 2 2-16,1-2 5 0,3-1 1 0,1 2 4 15,0-1 3-15,0 1 0 0,4-2 4 0,-1 0 0 16,2 3-1-16,1-1 0 0,2-2-2 0,1 3 1 16,2-3 1-16,1 2 1 0,-1-4 2 15,5 2-3-15,-2 0-2 0,1 0-4 0,0 1-2 0,-1-2-1 16,0 1 2-16,1-1 0 0,-1 0 1 16,2 1 2-16,3 0-2 0,-3 0-3 15,3-2 4-15,1 1-3 0,-2 1 3 0,6-2 1 16,-5 1-2-16,3 0 3 0,3-1-3 0,0-1 2 15,2 1 0-15,1-1 0 0,4 2 1 0,-4-2-1 16,2-1 0-16,1-1-1 0,2 1 2 16,-1-1 2-16,2-1 0 0,0 1-1 0,-1-1-3 15,-2 0-1-15,2 0 0 16,0 0 2-16,0 0 3 0,-1-2 1 0,0 0-3 0,2-1 1 16,-5 0-3-16,4 0 1 0,0 0 2 0,-4-1 1 0,4 1-3 15,-5 1-1-15,2 0-1 0,0 0 1 0,-3-1 4 16,3-1 2-16,0 1 4 0,0-1 0 15,2-1-2-15,-5 2-2 0,1-1 1 0,1 1-3 16,-2 0 1-16,3 1 3 0,1 0-2 16,-3-1 3-16,3-1-3 0,-2 3-2 0,1-1 0 15,1 0-2-15,2 1 1 0,-2 1 0 0,0-1-1 16,3 1 3-16,-4-2-4 0,2 1 0 16,-3 1 0-16,1 0-2 0,-2 0 2 0,-1-1-1 0,-1 2-4 15,-1-1-2-15,1-1 3 16,0 1 1-16,2 0 4 15,1 0 3-15,-3 0-6 0,1 0 1 0,0 0 0 0,0 0-2 0,5 0 3 0,-4 0 0 16,4 0-2-16,-3 0 0 0,4 0-2 0,1-1 3 16,-4 1 1-16,4 0-3 0,-1 0 2 0,0 0-2 15,-1 0-2-15,0 0 2 16,-4 0 0-16,0 0 3 0,3 0 2 0,-3 0 0 0,-1 0-3 16,4 0 0-16,-5 0 1 0,-1 0 1 15,0 0 6-15,0 0-1 0,-1-3 3 0,2-1 2 0,3 1-1 16,-2-3 3-16,-1 2 2 0,2-1-4 15,0 1 0 1,-1-2-5-16,-2 1-6 0,-3 0 4 0,1 0-1 16,-1 0 4-16,-4-1 4 0,0-1 0 0,2 1-3 15,-5-2-2-15,1-1-4 0,0 0 1 16,-1 1 3-16,-1 1-2 0,0 0 0 16,-4 1-3-16,4-1 1 15,-2 0 0-15,-2 0 2 0,1 0 0 16,-2 0 5-16,-3 0 3 0,-1 0 1 15,0 0 8-15,-1 0 1 16,-1-2 4-16,1 1 4 0,-4-2-8 0,3-1 1 0,-4 1 1 0,1-1 2 16,-3-2 7-16,4 1-4 0,-5-1-5 0,0 1-10 0,0-1-6 15,-1-2-4-15,0 0-1 0,1 2 0 0,-1-2-3 0,1 1 2 16,-1 1-3-16,0-1 0 0,2 2 0 0,1-2-1 0,-3 2 2 0,1-2-1 0,-1 3 4 0,0 1 3 16,-1-1 0-16,1 1 4 0,-4-1-1 15,1 2-1-15,-6-1-2 0,1-1-6 0,-3-1-2 16,-8-1-6-16,-2 0-2 0,-1-4 1 0,-8 1-2 15,-5-1 4-15,-4 2 2 0,-2-2-2 16,-4 0 4-16,1 1 3 0,-3-1 3 0,1 0 2 16,-2 1-2-16,-3 2-2 0,0 0-1 0,0 1 1 0,-4 0 2 15,-2 0 2-15,-2 1-3 0,0 0-1 16,-4-1 0-16,-1 2-2 0,-5 1-1 16,-5-1 0-16,-5 3 0 0,-12 2 0 0,-3 2 0 0,-16 1-2 0,-3 2 0 15,-14 1 1-15,-7 1 3 0,-7 6 2 16,-4 0-2-16,-3 2-1 0,1 1 0 15,3-1 0-15,4-1 0 0,8 1-1 0,8 3-1 16,6 1-1-16,10 1-1 0,6 4-2 0,5 3-1 16,4 3 0-16,-2 4 2 0,4 4-2 0,4 2-6 15,1 0-13-15,6 0-19 0,2 1-27 0,4 1-42 16,3 2-54-16,4 2-90 16,4 4-200-16,19-10-545 0,15-12 164 15</inkml:trace>
  <inkml:trace contextRef="#ctx0" brushRef="#br0" timeOffset="491347.7895">19144 14744 0 0,'0'0'0'0,"0"0"0"0,0 0 0 16,0 0 0-16,0 0 0 0,0 0 0 0,0 0 0 16,0 0 0-16,0 0 97 0,0 0 30 0,0 0-10 15,0 0-20-15,-50-29-7 0,50 29-5 16,0 0-7-16,0 0-6 0,0 0-6 0,0 0-6 0,0 0-1 16,0 0-5-16,0 0-6 0,0 0-7 15,0 0-14-15,0 0-11 0,0 0-9 0,0 0-7 16,0 0 4-16,1 0 2 0,-1 0 4 15,0 0-1-15,1 0-9 0,-1 0-10 0,2 0-6 16,2 0 22-16,-1 1 18 0,6 1 19 0,2 0 13 16,0 1-14-16,7 0-8 0,1-2-7 0,1 2 0 15,4-1-2-15,3-1-2 0,0 0 1 16,7 1 0-16,0-1 1 0,4-1 2 0,2 0-1 16,1 0 1-16,1 0 0 15,1 0-2-15,-1 0-1 0,5 0-3 0,-4 0-3 16,5 0-3-16,-5 1 1 0,4 1-3 0,-1 1 1 0,6 0 2 15,1-1-4-15,2 1 4 0,4 0 4 0,2 0-3 16,3-1 5-16,4 1-5 0,0-1-2 0,0 2-2 16,2-2 0-16,-1 1 2 0,-1 1-2 15,-1 0-2-15,1-1-2 0,-1 2-5 0,0-2 1 0,-2 0 5 16,1 2-2-16,-2-1 2 0,0 0-2 16,-3 0-1-16,-4-2-3 0,1 0 1 15,-4 1 4-15,0-1-4 0,-1 1 4 0,-5-1-1 0,2 1-4 16,-5-1 6-16,-2-2 1 0,-4 0 0 0,-3 0 6 15,-1 0-8-15,-5 0-2 0,-4-1-2 16,0-2-2-16,-4 2 5 0,-2 0 3 0,-1 0 2 16,-4 0 1-16,0-1 2 0,-3 0-2 0,1 1 1 15,-5-1 4-15,0 0-5 16,-2 2 3-16,2-1-4 0,-6 1-7 16,1 0 7-16,-3-1 0 0,0 1 3 0,0 0 11 0,0 0-3 0,0 0 3 15,0 0-1-15,0 0-1 0,0 0 7 16,0 0 1-16,-1 0-2 0,-1 0-3 0,1 0-9 0,0 0-7 15,1 0-2-15,0 0-2 0,-3 0-3 16,1 0-1-16,-3-1-6 0,-1 1-4 0,-4-2 0 16,-5 0-1-16,0 1 5 0,-4-1 6 15,0 0-4-15,-3 1-1 16,-2 0-2-16,-1-1-5 0,-5 2 7 0,1-1-2 16,-4 1 4-16,-4 0 3 0,-4 0-6 15,-3 0 3-15,0-2-3 0,-3 2-1 0,0 2 4 16,-1-1 0-16,-1 2 2 0,-2 0-4 0,-1-1 1 15,-1-1 0-15,-2 0 0 0,0-1 5 0,-2 0-5 0,0 0 1 16,1 0-3-16,0 0-3 0,-1 0 5 0,-1-1-1 0,4 1 3 16,-3 0 4-16,3 0-8 0,1 0 0 0,-2 0 0 15,3 0-3-15,2 0 6 0,0 0 0 0,2 0 0 16,-2 0-1-16,0 0 0 0,-1 0-2 16,-4 2 2-16,3 1 4 0,1-3-4 15,-1 1 2-15,0-1-2 0,3 0-8 0,-1 0 7 0,4 0-2 16,0 0 2-16,3 0 6 15,1-1-6-15,4-2 1 0,1 2-2 0,5-1-2 0,2 0 6 16,5-1 1-16,0 0 1 0,9 0 2 0,-1 1-5 0,5 0-1 16,2 0 0-16,2-1 0 0,5 3-3 15,1 0 0-15,-2 0-13 0,4 0-36 16,0 0-31-16,0 1-35 0,0 5-35 0,1 3-25 16,7 4-62-16,1 2-187 0,0-4-392 0,-1-1 272 0</inkml:trace>
  <inkml:trace contextRef="#ctx0" brushRef="#br0" timeOffset="498895.9962">16929 14710 0 0,'0'0'0'0,"0"0"0"0,0 0 0 15,0 0 0-15,0 0 0 0,0 0 0 0,0 0 0 16,0 0 0-16,0 0 0 0,0 0 0 16,0 0 0-16,0 0 0 0,-101-28 0 0,88 28 0 15,0 0 0-15,0 2 0 0,0 1 0 0,-3 0 31 16,4 0 16-16,1-1 11 0,-3 0 8 0,0-1-1 16,2-1-4-16,-2 2-10 0,-2-1-6 0,0-1 2 15,0 0-3-15,-2 1 11 0,1-1-2 0,-1 0-3 16,1 0 0-16,-3 0-11 15,1 0 0-15,0 2-4 0,2-2-5 0,-4 0-5 16,0 3-6-16,-2-1-4 0,2 2-5 0,-2-1-3 16,-1 1-1-16,-2 2-3 0,1 0 2 0,-2 1-3 0,-1 0 0 15,-3 1 1-15,1-1-5 0,0 0 6 16,1 1-1-16,2-1 2 0,1 1 7 16,-1-2-3-16,3 1 4 0,-1 0 2 15,0-2-2-15,2 3 1 0,-2-1-3 0,1 1-1 0,0 0-1 16,-1 2-1-16,1-1-2 0,-1 3-3 0,1 1 2 15,-2 1-6-15,1 1-2 0,1-1 2 0,1 3-5 16,1-2 5-16,2 3-1 0,4 0-3 0,-1 0 5 16,3-2-4-16,-1-1-3 0,4 0 2 15,-3 0-3-15,3-1 6 0,1 0 1 0,-2 2 2 16,3-3 0-16,0 1-1 16,1 0 0-16,-1 1-4 0,2-1 1 0,2 0-1 15,-1-2-4-15,4 0 1 0,-2-2-7 0,3-1-4 16,1 0 0-16,0-1 2 0,1-2 8 0,-1 2 0 15,1-1 5-15,2 2-1 0,-1-1-2 0,4 0 7 0,-2-2-1 16,4 3-2-16,-2-2 4 0,4 3 0 16,-1-1 3-16,2 0 4 0,3 1-1 0,-1-1-1 15,5 0 2-15,-1 0 0 0,2 0 3 0,3-1-1 16,2 2 1-16,5-2-1 0,-1-1-4 0,6-1 4 16,-2 0 1-16,4 0 1 0,1 0 3 0,1-1-1 15,2-1 0-15,1-2 0 0,1 1 0 0,1-2-5 16,1 0-5-16,0-1-1 0,-1 0-1 15,5 0 5-15,1 0 2 0,-1 0 1 0,5-1 2 16,-3 0-5-16,2-2-1 0,0 2-3 0,-1 0-3 16,-1 1 1-16,-2-1 2 0,1 0 0 15,-1-1 2-15,2 1-1 0,-1 1-1 0,-1-3 0 16,2 0 1-16,0 1-1 0,1 0 3 16,-1-1-3-16,-1 2-2 0,0 1 1 0,2-2 1 0,0 0 4 15,-2-1 4-15,2 0 0 0,1 0-1 0,-2 1 0 16,0-3-6-16,0 0 0 0,-1 1 1 15,-4-1-1-15,2 0 5 0,-2 2-2 16,1-2-1-16,-4 1-1 0,0 1-2 0,-2-2 1 0,-5 2 1 16,2 0 3-16,-1 0-1 0,-3 1 2 0,-2-2 0 15,-1-1 1-15,0 1 2 0,-4 1 0 0,1-3-2 16,-3 3 0-16,1-2-2 16,-1 1 1-16,-2-2 1 0,6-1 3 0,-2 0 0 0,-1 0 3 15,2-2 1-15,-3 0 1 0,2-3 5 16,-4 2 0-16,-1-2 9 0,-2 0 3 0,-5-1 1 15,2-1 6-15,-5-2-2 0,-1 0 3 0,0-1 4 16,-6 0 1-16,1 2 5 0,-5-2-7 0,0 1-11 16,0-1-11-16,-5 0-12 0,2-2-3 15,-5 0 1-15,0 0 0 0,2-3 3 0,-3 1-1 16,-1 1-2-16,0-1-1 0,0 2-1 0,-3 0 4 16,0 1-5-16,1 0 0 0,-1-1-5 0,-5-2-5 15,4 2 5-15,-4-1-4 0,-2-1 4 16,-1 3-3-16,-1-1 0 0,-4-1 4 0,3 2-4 15,-5 1 1-15,-2-1 0 0,-1 2 1 0,-3 0-1 16,-5 1 0-16,0 1 2 0,-2 0-2 16,2 3 3-16,-2-1 2 0,0 0-5 0,0 2 2 0,0 1-1 15,-2 0-2-15,1 2 6 0,-1 2-5 16,0 0 2-16,-1 1-3 0,-1 2-3 0,-1 1 6 16,-3 0-2-16,-3 1 1 0,-4 0-1 15,-2 1-4-15,-6 3 2 0,-1 2-5 0,-5 2 5 0,-1 0-1 16,-2 2 0-16,2 1 2 0,-6 4-4 15,2-1 6-15,-1 0 1 0,-1 3 0 0,-2-1 1 16,2 1-4-16,-1 1-2 0,3 1 2 0,3-2-2 16,0 4 3-16,3 0 0 0,2 1 0 0,2 3 1 15,-1 0 0-15,5 2-5 0,2 1-1 16,5-1-2-16,0 1 1 0,4 0 3 16,2 2 3-16,3 0-1 0,1 1-2 0,6-3 2 15,2-3-3-15,5-1 0 0,3-3 1 16,7-1-5-16,6-3-3 0,3-1-6 15,4 2-7-15,2-3-5 0,3 1 0 0,1 3-1 0,3-1-2 0,-1 1 4 0,0 2 3 16,1-2 3-16,6 2 7 0,-1-1 0 16,3 1 4-16,4-1 6 0,2 2 2 15,3-2 4-15,3 1-1 0,4-1-1 0,2-3 5 16,4 1 3-16,4-2 5 0,5-2-1 0,4-2-1 0,3 0-4 16,3-2-1-16,3-3 4 15,2 0-1-15,3-3 1 0,2-1 1 0,5 0-3 0,2-3-2 16,4 0 0-16,8-2 1 0,2-2 4 0,3-3 0 15,5 0 0-15,3-2-7 0,-1 0-4 16,1 0 5-16,-1-1-2 0,1 2 2 0,1-2 1 16,1 0-5-16,0-1 1 15,-4 1-2-15,-1-1 2 0,0-1 0 0,1 0-2 0,-4-3 2 0,-1 1-5 16,-1 0 2-16,-4-1 1 0,-6 0 2 16,-2 0 6-16,-4 0-1 0,-6-1-1 0,-2-2 1 15,-6 0-4-15,-3-1 5 0,-3-1 4 0,-5-1 4 16,-5 0 8-16,-6-1 0 0,-3 1 6 15,-7-2 11-15,-5-1 2 0,-3 0-3 16,-1-3-2-16,-7-2-11 0,1-2-2 16,-5-2 0-16,-2-1 0 0,-5 1 1 0,-8 2-4 0,-2 0-7 0,-7 3-8 15,-7-1-7-15,-6 2-2 0,-7 1-3 16,-7 4 1-16,-8-1 1 0,-11 4-2 0,-12 3 3 0,-10 3-1 16,-13 5-1-16,-11 3 1 0,-11 4 4 15,-12 2 6-15,-8 11 1 0,-7 4 1 0,-9 6-8 16,-1 7-20-16,-2 1-26 0,4 6-57 0,6 3-79 15,12 3-120-15,39-9-270 0,37-11-836 16</inkml:trace>
  <inkml:trace contextRef="#ctx0" brushRef="#br0" timeOffset="523226.5668">8316 6174 0 0,'0'0'0'0,"0"0"0"0,0 0 0 15,0 0 0-15,0 0 0 0,0 0 137 0,0 0-47 16,0 0-30-16,0 0-13 0,0 0-9 0,0 0-14 15,0 0-1-15,-8-41 1 0,4 35 8 16,-1 0 10-16,-2 1 11 0,-1-2 9 0,-1 0 5 16,-2-2 6-16,1 1 6 0,-1 0-1 0,-4 1 1 15,-1 0-7-15,-4-1-5 0,-1 2-3 0,1-1-8 16,-5 0-4-16,1 1-5 0,1 1-1 16,-4 1-1-16,1-2 1 0,-1 1 1 0,-1-1-5 15,2 0 0-15,-1 0 0 0,3 0 0 0,1 2-4 16,-2-2-1-16,1 1-10 15,-2 0-8-15,0 1-4 0,1-1 17 0,-1 2 22 16,-2-1-1-16,1 0-1 0,0 0-29 16,-1 1-25-16,0 3-2 0,-2 0 0 0,0 0 3 0,-1 0-2 0,0 0-1 15,-3 3 0-15,-2 0 0 0,2 2 0 16,-2 2-1-16,-4 2 0 0,2 2-2 0,-3 1 2 16,1 2-2-16,-3-2 1 0,6 1 2 15,1 1 2-15,1-1 3 0,1 0 1 16,2-2-1-16,2 2-1 0,3-1 0 0,0 1-3 0,-1-1 0 15,2 1 0-15,0 0-1 0,-3 0 2 0,2 1-1 16,-2 0 1-16,1 1 3 0,-2 0-1 16,2-1 0-16,1 0 2 0,-1 3-2 0,-1-1-1 15,1 1 2-15,1 0-3 0,-2 1 0 0,1-2-2 16,6 2-2-16,0-2 0 0,2 0-4 0,2 0-3 16,1 0-2-16,4 0 1 0,0-3 0 15,2 1 2-15,3-2 0 0,-1 0-3 0,3 1 1 16,2-2 1-16,1 0 0 0,0 0 1 0,0 1-1 15,3-2 1-15,0 2 2 0,0-2 1 0,0 3 5 16,0-1 0-16,0 0-1 0,3 0 1 0,0 2-5 16,0-3-3-16,0 0-2 0,2 1-1 0,0-2 2 15,3 3 4-15,1-2 3 0,0 1 2 16,2-1 2-16,0-1 2 0,2 0 3 0,2-1 4 16,1 1-2-16,4 0 3 0,2 0 1 15,2-3-1-15,1 1 3 0,2 0-2 0,3-1-3 16,-1-2-2-16,2 1-1 0,0-1 0 15,1 2 0-15,2-2 1 0,3-2 1 0,-3 1-3 16,3 0 1-16,-3 0-1 0,2 0 0 0,-1 1 0 0,5-2-1 0,-3 2 1 16,4 0-3-16,0-3 3 15,2 1-1-15,0-3 0 0,4 3 3 0,0-3-1 16,3 0 1-16,0 0 2 0,3 1-3 0,2-1 1 16,-1 0 0-16,0 0-2 0,0 1 1 0,-2-1-3 15,0 0 1-15,-1 1 1 0,3-1-3 16,-5 0-1-16,3 0 0 0,-1 2-4 0,-3 1 3 15,2-2 2-15,0 3 1 0,-1-3 1 16,2 1 1-16,-2 0 0 0,1-1 0 0,0 0 1 16,-3-1 0-16,3 1 1 0,1 2 0 0,-2-2 2 15,1 0 1-15,-2 0 0 0,5-1-1 0,-1 0-2 16,-1 2-2-16,1-1-1 0,-1 0 2 0,4-1 0 0,0 1 1 16,-2-1-1-16,3 0-1 15,-1 0 0-15,-4 0 0 0,5-1-3 0,-3 0-1 16,1 2 2-16,-2-1-2 0,1 0 3 15,2 0-1-15,-2 1-1 0,0-1 3 0,5 0-1 16,-5 2 0-16,5-2 2 0,-4 0-1 0,3 1 0 16,0-1 1-16,0 0 0 0,1 0-1 15,0 2 3-15,-1-2 0 0,3 0 2 0,-1 1 3 0,2-1-1 0,0 0 1 16,-4 2 0-16,4-2-4 0,-4 0 1 16,4 1 0-16,-1-1-2 0,-2 0 6 0,-1 2-3 15,2-1-1-15,0 2-1 0,-4-1-4 0,3 0 3 16,2 1-1-16,-1-1 2 0,-3-2-1 0,2 0 1 15,0 0 1-15,-3 1-1 16,-2-4 7-16,2-1-5 0,-2-1 2 0,-2 1 0 0,-1-3-6 16,0 2 6-16,-4-2-2 15,3 0 0-15,-2 1 5 0,-2 0 0 16,1 0 1-16,-1-2 1 0,-3 0-4 0,3 0-1 0,-3-2 1 16,-4 1-1-16,-3-2 0 0,2 0 5 0,-6 1 4 15,-5-1 5-15,3-1 9 0,-2 1-4 0,-5-2 6 0,-1 0 7 16,-4 1 0-16,-2-2 11 0,-4 0 5 0,-1-1 4 15,0 1 8-15,-3 0-5 0,-5-3-8 16,0 2-7-16,-2-5-15 0,0 2-5 16,-3-1-6-16,-6-2-8 15,-2 0-1-15,0 0-4 0,-5-1-6 0,-1-1 3 0,-2 0-2 16,-1 0-2-16,-1-1 7 0,-3 2 4 0,-1-2-4 0,0-1 2 16,-4 3-4-16,-3 0-2 0,-5 1 1 15,-2-1-4-15,-5 0 0 0,-6-1-3 16,-9 0-1-16,-10 1-2 0,-8-1-1 0,-9 2-2 15,-15-1 1-15,-6 3-4 0,-12-1 1 0,-11 1 1 0,-4 3 2 0,-9-2 3 16,-2 2 1-16,-6 0 0 0,-1 3-1 16,-7-1 2-16,0 4-1 0,-3 2-1 0,-5 5 2 15,2 2-3-15,-6 6 0 0,0 8-2 16,-4 7-3-16,-5 10-7 0,-3 6-21 16,-1 9-36-16,-4 8-71 0,-1 7-133 0,47-14-262 15,49-14-761-15</inkml:trace>
  <inkml:trace contextRef="#ctx0" brushRef="#br0" timeOffset="543751.8523">3790 9605 0 0,'0'0'0'0,"0"0"0"16,0 0 0-16,0 0 0 0,0 0 0 0,0 0 0 16,0 0 60-16,0 0 2 0,0 0-20 0,0 0-15 15,0 0 14-15,0 0 6 0,-11-47 11 0,14 42 11 16,2 2-1-16,-2 1 8 0,0 1-1 16,3-1-4-16,-3 2-6 0,3 0-3 15,-3 0 2-15,4 0-5 0,-3 3 4 0,5 2 4 16,-1 2-3-16,2-1 1 0,-1 3-8 0,2 3-10 0,0 0-11 15,2 1-11-15,-3 3-5 0,2-1-7 0,4 3 2 16,-4 0 0-16,4 2 1 16,-2 0-3-16,0 1-3 0,1-1-1 0,-3 1-2 15,0-2 1-15,2-1-1 0,-2 3-1 0,-1-4-3 16,1 1 0-16,-1-2 0 0,0 1 3 0,1-2-3 16,1-1-2-16,-4 0-4 0,-3-2-15 15,3-1-23-15,-1-5-35 0,-5 0-59 0,3-1-68 16,-3-3-77-16,-1 0-78 0,3-2-56 0,-5 0 414 15,1 0 0-15</inkml:trace>
  <inkml:trace contextRef="#ctx0" brushRef="#br0" timeOffset="544134.6263">4022 9813 0 0,'0'0'0'16,"0"0"0"-16,0 0 0 0,0 0 0 0,0 0 0 15,0 0 0-15,0 0 0 0,0 0 0 0,0 0 55 16,0 0 58-16,0 0-31 0,0 0-25 0,0 0-7 15,0 0-1-15,-6-66-14 0,12 59-4 0,-2 2-4 16,3-1-2-16,0 1-1 0,0-1-1 16,2-1 4-16,0 1 5 0,-1-3 4 0,2 0 0 15,-5 0 0-15,2-1 0 0,0 0 6 16,-4 0 8-16,1-1 4 0,0 2 5 0,-2-1-1 16,-1 2-4-16,-1-1 9 0,0 1-4 0,0 1-3 0,0 1 8 15,0 1 8 1,0 1 14-16,0 1 8 0,0 2-13 0,0 1-30 15,0 0-37-15,0 0-35 16,0 0-28-16,0 0-19 0,0 0-18 0,0 0 13 0,3 4 32 0,2-1 26 0,-2 2 31 16,4 1 8-16,1 1-8 0,-2 1 1 0,3 2-2 15,1 1-8-15,2 2 1 0,1 0-6 0,0 1 1 16,-1-3 5-16,-1 5-1 16,2-2-5-16,3-1-9 0,-3 0-17 0,2-4-20 0,-1 1-35 15,2-2-42-15,-2-2-45 0,3 0-58 16,-3-4-51-16,2 0-46 0,-1-2 79 0,0 0 242 15,-4-2 0-15,-7 0 0 0</inkml:trace>
  <inkml:trace contextRef="#ctx0" brushRef="#br0" timeOffset="544329.6851">4471 9439 0 0,'0'0'0'0,"0"0"291"0,0 0 15 0,0 0-124 0,0 0-109 15,0 0-71-15,0 0-40 0,0 0-19 0,0 0 36 16,0 0 40-16,0 0 31 0,0 0 26 15,0 0-20-15,0 0-21 16,41 68-8-16,-30-47-4 0,0 0-6 0,0-2-3 0,-2-2-8 0,1-2-19 16,-1-4-33-16,-1-3-67 0,-4-1-108 15,1-2-129-15,-2-2 32 0,-3 0 318 0</inkml:trace>
  <inkml:trace contextRef="#ctx0" brushRef="#br0" timeOffset="544503.6451">4378 9410 0 0,'0'0'181'0,"0"0"19"0,0 0-19 0,0 0-71 16,0 0-46-16,0 0-39 0,0 0-33 0,0 0-26 15,0 0-18-15,0 0-19 0,0 0-9 16,0 0 3-16,0 0-8 0,0 0-23 0,-10-72-52 16,19 71 74-16,-4 0 86 0,2 1 0 0</inkml:trace>
  <inkml:trace contextRef="#ctx0" brushRef="#br0" timeOffset="545288.4966">4593 9238 0 0,'0'0'0'0,"0"0"0"0,0 0 0 16,0 0 140-16,0 0 122 0,0 0-54 0,0 0-60 16,0 0-50-16,0 0-50 0,0 0-39 0,0 0-28 15,0 0-14-15,0 0 8 0,0 0 16 16,-39 49 11-16,35-39 1 0,-2-1-2 0,2 0-2 0,-2-2 5 15,4-3 3-15,0 0 7 0,1-2 10 16,1-1 0-16,0-1 3 0,0 0-6 0,0 0-22 16,0 0-20-16,0 0-27 0,0 0-19 15,0 0-15-15,1-1-16 0,1 1 40 0,0 0 32 0,4 0 30 16,1 0 29-16,-1 0-20 0,4 1-8 16,3 5 2-16,2 4 4 0,0 2 9 15,3 6 2-15,2 2-1 0,0 5 4 0,1 1-4 0,-1 2 0 16,2 4-1-16,-2 1 4 0,0 2 2 15,0 0 4-15,-3 0-5 0,-3-5-15 16,2-6-6-16,-5-4-7 0,0-6 4 0,-3-1 12 0,-4-2 8 16,-3-3 11-16,1-2 12 0,0-2 34 15,-2-1 40-15,0-2 37 0,0-1-18 0,-5-1-48 16,1-2-66-16,-3-5-72 0,-2-2-19 0,-2-5-14 16,3-2-7-16,0-5 7 15,-1-4 10-15,1-1 8 0,0-5 21 0,-1 0 13 0,4-1 10 16,-2-2 8-16,-1-1 2 0,4-2 0 0,-3-2 0 15,-2-1-1-15,4 0 5 0,-2-2 2 0,-1-1 4 16,3 0 4-16,-2 2 0 0,1 0 6 16,2 3 6-16,-2 3 17 0,2 3 4 0,-1 3 6 15,-1 3 5-15,3 3-7 0,-3 0 16 16,3 4 14-16,-2 4 14 0,3 2 12 0,0 5-8 0,-1 3-18 16,1 2-19-16,2 3-23 0,-2 1-13 15,2 0-14-15,0 0-14 0,0 0-13 0,-1 1-14 0,1 0-13 16,0-1-16-16,0 2-6 0,0 1 11 15,0 3 22-15,0 3 34 0,8 6 24 0,-2 3 7 16,2 4-2-16,5 2-9 0,2 2-4 16,1-1-5-16,1 3-4 0,1 1 1 15,2-3-3-15,1 1 1 0,-1-3 0 0,0-4-2 16,1 0-2-16,-4-5-1 0,0-2 1 0,-2-4 1 0,-3-1 5 16,-2-2-2-16,-2-4-1 0,-4-1 4 0,2-1 23 15,-5 0 35-15,-1-1 43 0,-1-4-1 16,1-4-12-16,0-5-34 0,-6-3-38 0,1-6 0 15,-3-1-7-15,-1-3 6 0,-1-3-1 16,-1 4-5-16,0 0-1 0,2 3-9 0,0 5-6 16,6 4-1-16,0 6-7 0,0 3-24 0,3 3-44 15,0 2-57-15,0 0 19 0,6 3 38 0,2 3 51 16,3 4 65-16,0 1-11 0,2 5-6 0,4 5-5 16,0 2-4-16,0 2-4 0,2 2 3 0,0-1 3 15,-1-2-4-15,2-2-3 0,-5-4-11 16,3-2-12-16,-2-4-11 0,-1-1-21 0,-4-3-41 0,4-1-58 15,-5-2-81-15,-3 0-99 0,2-1-118 16,-2-3 217-16,-5 0 231 0</inkml:trace>
  <inkml:trace contextRef="#ctx0" brushRef="#br0" timeOffset="547195.2343">5141 8295 1640 0,'0'0'183'0,"0"0"-417"0,0 0-2 16,0 0-21-16,0 0 100 0,0 0 134 15,0 0 77-15,0 0 37 0,0 0-24 0,0 0-29 16,0 0-13-16,127 130-2 0,-103-103-5 0,-1 0 1 16,-3-2-3-16,2 0-2 0,-3-2 0 0,0-3-3 15,-4-2-2-15,-2-2-5 0,-1-3 2 0,-3-3 0 16,-5-1 5-16,2-3 4 0,-3-1 12 16,-3-4 42-16,0 0 57 0,0-1 64 0,0 0 53 15,0-4-67-15,-3-4-74 0,-6-3-79 0,-1-6-70 16,-8-5 22-16,4-4 11 0,-6-5 7 15,-1-4-3-15,-3-3-6 0,1-5 0 0,-1-2-1 16,-3-2 5-16,3 0 9 0,4 3 1 16,-1 5 6-16,4 6-5 0,5 4 0 0,4 5-7 0,2 4-14 0,3 6-6 15,3 3-20-15,0 5-30 16,0 3-24-16,0 3-21 0,0 0 38 0,5 0 29 16,-2 0 39-16,0 3 28 0,3 2-18 15,-2 0 8-15,2 4 3 0,-2 4 8 0,4 4 10 0,-5 1 0 16,2 4-1-16,-3 2-6 0,-2 1-4 15,1 1-6-15,-1-4-5 0,0-1 2 0,0-2-7 16,0-3 3-16,0-2-3 0,0-3-8 0,0-4-3 16,1-1-6-16,2-1-5 0,2-1 0 0,0-1-4 15,2-1 1-15,0-1 4 0,1-1 9 0,4 0 10 16,-1 0 10-16,1-3 6 0,7-3-4 16,-4-1-4-16,3-2-7 0,2 1-10 0,-1-4-8 15,0 0-12-15,-1-2-8 0,-4-3-7 16,4 1-8-16,-5-1 9 0,0-3 7 0,0 1 11 15,-1-2 17-15,-1-2 5 0,-2 0 5 0,-2 0 10 16,-1-2 1-16,1 2 9 0,-3 0-1 16,2 0-3-16,-3 3 4 0,0 2-3 0,0 2 10 15,-3 4 11-15,0 3 14 0,0 3 16 0,0 1 13 0,-2 3 2 16,-2 0-6-16,2 2-21 0,-4 0-36 16,3 0-33-16,-6 4-28 0,3 3-15 0,-2 4 11 15,0 1 14-15,-2 0 12 0,1 1 17 0,1 2 1 16,4-3 4-16,-3-1 0 15,5 0-3-15,0-2-2 0,-1-2-5 0,3 0-2 0,0-2-3 0,0 0-10 16,0-1-11-16,0-2-12 0,4-1 6 16,1-1 18-16,4 0 26 0,0 0 23 0,3-5 7 15,0-2 1-15,2-2-1 0,-1-3-3 16,3-3-1-16,-1-2-3 0,1-2-6 16,-2 0-5-16,-1 1-3 0,0-2-4 0,-1 2 0 15,-3 3-2-15,0 0-1 0,-1 3-2 0,-2 1-1 0,1 4-7 16,-4 2-8-16,0 2-3 0,-2 2-1 0,1 1 3 15,-2 0-10-15,0 0-17 0,0 2 10 16,0 3 23-16,1 3 33 0,3 3 27 0,-3 0-2 16,4 2-14-16,-1 0-18 0,1-3-12 0,-1-1-11 15,2-3-4-15,-1-3 3 0,2 0 4 16,-4-1 4-16,4-2 1 0,-4 0 0 16,3 0 4-16,-1 0 6 0,-1-1 15 0,1-4 10 15,-1-1 15-15,0-1 5 0,-1-1-3 0,2-1-3 16,-3-1 2-16,-1-1-12 0,-1 0-3 0,0-2-2 0,0-1-14 15,-3 0 10-15,-3-2-3 0,0 2 2 16,0 0-2-16,-1-1-6 0,-1 0-6 0,-1-1-6 16,2 1-4-16,0-1-2 0,-2-2 0 0,4 3-3 15,-2 1 0-15,2 0 0 0,1 0-4 0,3 1 2 16,0 3-1-16,-1-1-1 0,2 2 9 16,0 4 1-16,0 0-10 0,0 1-20 0,0 2-26 0,3 1 4 15,-1 0 5-15,5 0 14 0,0 1 17 0,1 0-10 16,5 0 8-16,-1 7 7 15,2 3 4-15,1 4 9 0,0 5-1 0,4 3 0 16,-1 4-1-16,0 1 2 0,0 5 4 16,1 3-3-16,0 5 5 0,1 0-9 0,-3 2-4 0,2-3-6 15,-5-3-5-15,5-6 3 0,-7-4 1 16,4-5 1-16,-5-3 4 0,0-5-3 0,-2 0 2 16,-1-1-1-16,-2-2 1 0,2-3-1 0,-3-2-1 15,-1-2-2-15,-3-2 6 0,0-1 20 0,0 0 31 16,-1 0 31-16,0 0 25 0,0-6-51 0,0-4-33 15,-3-6-39 1,-3-3-29-16,-1-5 30 0,-1-4 5 0,-2-2 4 0,-7-3-1 16,4-3-3-16,-5-3-1 0,0-2 4 15,-1-3 3-15,3 0 3 16,-4 0 3-16,1 1 2 0,4 2 4 0,2 6 3 0,2 5 0 0,2 3-2 0,5 5-3 0,-2 4-10 16,6 1-3-16,0 5-6 0,0-1-12 15,2 6-4-15,3 0-12 0,0 2-3 0,1 3-4 16,1 1-4-16,-1 1 10 0,3 0 9 0,-1 7 16 15,-1 4 18-15,-1 4 10 0,1 5 7 0,-1 2 0 16,-2 7-2-16,-3 3-2 16,0 4-2-16,-1 2 1 0,0-1-2 0,0-1-2 0,0-7-3 15,0-3-6-15,0-5 1 16,0-5 0-16,0-1 0 0,0-4 5 0,0 0-7 0,0-5-6 0,0-2-12 16,0-3-10-16,0-1 4 0,1 0 11 15,1 0 10-15,1-2-4 0,0-4 22 0,2-3 3 16,2-4 5-16,1-4 9 0,1-2-27 15,2-6-9-15,-2 0-6 0,0-1 1 16,0-4 2-16,0-1-2 0,-2-2-5 16,0-3-4-16,-5 0-18 0,3-4-10 0,-2-3-14 0,-2-1-3 15,-2-4 13 1,1-2 13-16,-3 0 18 0,-4-2 15 0,0 2 9 0,-1 2 6 0,-1 3 12 16,-1 7 16-16,3 7 22 0,-1 5 12 0,0 6 10 0,0 5-5 0,3 3-8 15,0 6 2-15,1 1 9 0,2 4-14 16,1 1-33-16,-1 0-58 0,2 0-76 0,0 0-43 15,0 3-6-15,0 4 55 0,0 6 54 16,0 4 45-16,0 6 25 0,2 4-15 16,0 3-5-16,0 2-3 0,4 2 1 15,-2 1-2-15,3 0-2 0,0 1 0 16,0-1-1-16,2-3-2 0,0-2 0 0,2-3 0 0,-1-1-7 16,0-3 1-16,1-4-3 0,2-1-3 15,-1-2 1-15,3-5-1 0,-1-1 3 0,1-5 7 0,1-2 7 0,0-3 9 16,1-1 9-16,-3-6 10 0,4-8 11 15,-3-3 9-15,2-5 3 0,-3-4-5 0,1-5-35 16,-4-1-20-16,-3-4-7 0,-4-2 1 0,2-3 22 16,-8-4 10-16,2-2 0 0,-2 1-3 0,-5 2 5 15,-1 5 6-15,-2 4 20 0,-2 9 16 0,0 7 4 16,2 8 4-16,-1 7-24 0,1 4-36 0,0 1-21 16,-1 10-26-16,-2 6-6 0,1 7 12 15,-1 6 12-15,0 5 10 0,0 5 4 0,6 2 0 16,3 5-3-16,3 0-1 0,1-2 1 0,2-3-5 15,7-6-6-15,0-6-4 0,3-6-2 16,-1-5 6-16,3-3 1 0,0-4-2 16,3-2-9-16,-1-4-3 0,4-2 3 0,2-3-1 15,-1-1 5-15,0-6-6 16,1-4-20-16,-1 0-45 0,-2-3-76 0,-1-1-138 0,-3 3-233 0,-8 4-119 0</inkml:trace>
  <inkml:trace contextRef="#ctx0" brushRef="#br0" timeOffset="547837.9489">4265 10480 0 0,'0'0'0'0,"0"0"0"0,0 0 0 16,0 0 0-16,0 0 0 0,-108 123 0 16,103-118 0-16,-1-1 0 0,5-1 157 15,0-3 104-15,1 0-63 0,0 0-72 0,0 0-61 16,0 0-28-16,0 0-3 0,0 0 10 0,0 0 10 15,0 0 5-15,0 0 6 0,1 0 0 0,-1 0 0 16,1 0-5-16,-1-3-5 0,2-1-5 0,3-1 26 16,-2-5 8-16,4-5 7 0,3-7 6 15,3-6-29-15,4-4-10 16,-1-7-10-16,9-6-5 16,-1-2-8-16,7-5-7 0,7-3-6 0,3-4-4 15,4-2-2-15,5-3-3 0,5-2-3 0,1-2-3 16,5-1-3-16,3-5 1 0,3-1-1 0,5 0 1 0,-1-4 0 0,3 0 0 15,4-2 0-15,1-2 1 0,1-2-3 0,-2-2 0 16,3-2 4-16,-1 1-5 0,-2-1 3 0,2 3 1 0,-5 2-2 16,2 5 5-16,-3 2-2 0,-3 6 0 15,-5 5 4-15,-1 6 0 0,-6 4 3 0,-5 4-1 0,-3 5-2 16,0 2-2-16,-8 5-1 0,-3 2 2 16,-1 3-3-16,-6 2 2 0,-3 3-2 15,-5 5 0-15,-5 2 4 0,-3 4 0 0,-6 4 5 16,-5 5 4-16,0 4 10 0,-4 4 25 0,-2 2 27 0,0 0 17 15,-8 0-33-15,-2 2-40 16,-2 3-46-16,-5 3-30 0,-6 2 13 16,-4 5 9-16,0 4 5 0,-3 1-6 15,-4 2-10-15,1 4-26 16,1 4-37-16,-1 1-37 0,-4 7-44 0,3 2-58 0,-4 5-99 16,-2 4-143-16,-2 6-156 0,11-11 323 0,9-13 316 0</inkml:trace>
  <inkml:trace contextRef="#ctx0" brushRef="#br0" timeOffset="548133.2827">4694 10101 2114 0,'0'0'72'0,"0"0"-84"0,0 0-9 0,0 0-20 15,0 0-40-15,0 0-12 0,0 0 11 0,0 0 49 16,0 0 71-16,0 0 42 0,0 0 1 15,0 0-17-15,0 0-7 0,131-158 0 0,-85 105 0 16,7-5 3-16,3-4 0 0,5-3-13 16,3-3-4-16,3-2-12 0,1 1-10 15,0-1-6-15,1 2-2 16,-1-2 0-16,-1 1-4 0,-1 2 4 0,-4 2-3 16,-1 2-2-16,-2 7-3 0,-6 3-2 0,-4 5-1 0,-3 5 4 15,-7 4 1-15,-4 5-5 0,-6 2-1 0,-4 5-11 16,-4 4-20-16,-5 3-40 0,-2 4-57 0,-4 3-101 15,-3 2-174-15,-1 4-342 0,-4 2-271 0</inkml:trace>
  <inkml:trace contextRef="#ctx0" brushRef="#br0" timeOffset="550383.1737">12140 7584 0 0,'0'0'0'0,"0"0"0"16,0 0 0-16,0 0 0 0,0 0 152 0,0 0-73 16,0 0-87-16,0 0-53 0,0 0-40 15,0 0 40-15,0 0 61 0,0 0 0 0,-7 15 108 0,7 0 35 16,0 3-11-16,1 4-36 0,-1 1-28 16,0 3-9-16,0-1-11 0,0 1 0 0,0 2 3 15,0 1-3-15,-2 2 2 0,2 2-5 0,-2 0-3 16,-2 1-7-16,2 1-6 0,2-3-3 15,-2 1-2-15,0-1-5 0,0-2-3 0,0-1 3 16,0-1-6-16,1-3 0 0,1 0 2 0,0-3-8 16,0-2 0-16,0-2 2 0,0-1-6 15,0-3 3-15,0-1 0 0,0-2-2 0,0-2 6 16,0-2-9-16,1-3-4 0,3 0-5 16,-2-2-7-16,-1-2 4 0,0 0 6 0,0 0 7 0,0 0 14 15,0 0 16-15,0-3 11 0,4-1 46 16,-2-2 11-16,2-1-5 0,0-3-6 0,4-4-45 15,0-2-21-15,0-1-4 0,2-4-5 0,-2 2-6 0,3-3 4 16,1-3-8-16,0 1-2 0,3 0-2 16,-3 0-5-16,4 3 3 0,-6 1-4 15,1 4-5-15,1 3-3 0,-2 2-8 0,-4 3 4 16,3 0 1-16,-2 2 3 0,0 2-4 0,-4 3-14 16,3 1-9-16,-4 0-11 0,2 1 7 15,-2 7 14-15,-2 0 14 0,4 2 21 0,-4 4 4 16,1 1 0-16,-1 2 1 0,-1 2-9 0,1 0 1 0,-1-3 2 15,1-1-5-15,5-2-2 0,-3-4-4 16,1 0-7-16,1-4-2 0,0-1-1 0,1 0 2 16,4-2 6-16,-1-2 11 0,1 0 12 0,3 0 7 15,-2-4 7-15,7-3 1 0,-6-3 2 0,4-3-7 16,-3-2-14-16,-1-1-8 0,3-2-61 16,-3-3-22-16,0 0-9 15,-2-1 5-15,-3 0 62 0,-4-2 28 16,-3 1 19-16,0 0-3 0,-3 2-7 0,-5 2 0 0,-2 3 12 15,-4 3 9-15,-1 4-2 0,0 4-4 0,-1 2-6 0,-3 2-5 0,5 0 6 16,-4 1 2-16,5 1 3 0,-2 1 9 16,8 0 8-16,1 1 13 15,3-3-2-15,-2 0-16 0,5 0-28 16,0 0-46-16,0 0-54 0,5 0-45 0,-1-3 49 0,4-1 32 0,3-2 48 0,2-4 49 16,4 1-38-16,1 0-2 0,-3-1-3 15,4 1 1-15,0-1 2 0,-2 1-5 0,-1 3 1 16,0-1-4-16,-1 2-10 0,1 3-2 0,-2 1-10 15,-3 1-4-15,1 1 4 0,0 5 1 16,-4 3 11-16,0 4 11 0,0 1 7 0,-5 2 6 16,2 4 3-16,-3-1 2 0,-1 2-3 0,0-2 0 15,0-2-10-15,3-4-11 0,-2-5-2 0,-1-1-3 16,0-2 5-16,0-1 4 0,0-2-12 16,1-1 5-16,0-1 3 0,1 0 13 0,-3 0 21 15,1 0 1-15,0 0-4 0,0-2 15 0,3-4 15 16,1-2 8-16,2-3 9 0,1-6-17 0,-1 0-22 15,2-2-8-15,0-1-6 16,0 0-1-16,-2-1-2 0,-2-3-6 0,3 0-7 0,-1-2-10 16,0-2-9-16,1 1 3 0,-1 0 1 0,-1 3 5 15,1 4 8-15,-1 4-6 0,-2 7-9 16,-3 2-19-16,0 5-35 0,1 2-42 16,-2 0-33-16,0 2 40 0,2 5 52 15,0 4 61-15,0 4 51 0,0 5-14 0,3 3-17 0,-1 0-11 0,3 0-6 16,2-4-9-16,-2-2-2 0,4-4 2 0,1-3 0 15,-1-2 3-15,3-3 3 0,-1-1 0 16,2-3 15-16,-2-1 12 0,1-1 16 16,-1-6 15-16,-2-3 7 0,1-1 5 0,-3-6 1 0,0 0-6 15,2-3-15-15,-3-3-14 0,-3-2-10 0,3-2-4 16,0 0 0-16,-4 0-3 0,-1 0-9 16,-1-1-24-16,-1-1-36 0,-1-1-43 15,-1 0-38-15,1 2-5 0,-4 3 20 16,1 4 31-16,-2 7 19 0,-2 3-11 0,0 7-111 0,3 4-129 0,-3 6-166 15,2 3 131-15,0-2 344 0</inkml:trace>
  <inkml:trace contextRef="#ctx0" brushRef="#br0" timeOffset="551165.8604">12222 9219 0 0,'0'0'0'0,"0"0"0"15,0 0 0-15,0 0 16 0,0 0 407 16,0 0-88-16,0 0-110 0,0 0-117 0,0 0-74 16,0 0-46-16,0 0-14 0,0 0-4 15,0 0-4-15,0 0 39 0,0-13 31 0,2 26 31 0,-1 6 28 16,3 4-12-16,2 5-19 0,-1 2-22 15,0 2-13-15,2 1-10 0,-2-2-6 16,2 0-2-16,1-5-4 0,-4-2-1 0,0-6-4 16,1-3 0-16,-3-4-2 0,4-1-3 15,-4-3 6-15,-1-3 0 16,-1-2 10-16,1 0 19 0,-1-2 35 0,0 0 53 16,0 0 48-16,0-4 6 0,0-4-40 0,-1-5-62 0,-3-5-63 0,-2-7-25 15,-2-5 1-15,-3-4 9 0,2-6 5 0,-2-3 3 16,0-3 1-16,0-2-3 0,1-2 0 15,-1 0-3-15,2 1 0 0,1 0-1 0,6 6-3 0,0 5-5 0,2 3-12 16,2 8-14-16,6 2-20 16,2 7-10-16,3 2 7 0,4 4 7 0,2 3 20 15,-3 2 9-15,3 4-3 0,1 3 5 16,-2 0 4-16,0 3 9 0,-4 6 3 0,4 3 4 16,-6 2 3-1,-2 3-1-15,-3 3 6 0,-3 2 3 0,-4 1-3 0,0 4 6 0,-3 0-3 0,-5-1-1 16,-4 2 4-16,-4-2 3 0,1-3 3 0,-2-1 1 15,-2-2 3-15,5-4 0 0,-2-2 2 16,4-1 1-16,-1-1-3 0,2-1-5 0,2 0-8 16,0-1-10-16,4-1-10 0,1 0-14 0,4-1-3 0,0 1 1 15,0 0 9-15,8 3 12 16,2-1 1-16,1 1 2 0,1-1-1 0,6 0-2 0,2-1 3 16,-1-1 4-16,4 0-3 0,4-1 2 0,-1-1-4 15,3-1-1-15,1 0 2 0,1-3-3 16,0 2-7-16,-1-1-17 15,0-2-36-15,-1-2-52 0,-3 0-69 0,1-2-88 16,0-3-106-16,-4-1-107 0,-8 1 195 0,-5 1 294 0</inkml:trace>
  <inkml:trace contextRef="#ctx0" brushRef="#br0" timeOffset="552687.8904">12664 9169 748 0,'0'0'96'15,"0"0"-44"-15,0 0-34 0,0 0-19 16,0 0-22-16,0 0-19 0,0 0-15 0,0 0 8 16,0 0 30-16,0 0 28 0,0 0 26 15,0 0 14-15,0 0 7 0,0 0 8 0,25 38-4 16,-15-47-3-16,1-1 1 0,-2-3 1 0,-1 0 6 16,-1 0 1-16,1-1-12 0,-1-2-11 0,-3 2-16 15,0-1-1-15,2 1 8 0,-5 2-2 16,1 2 9-16,-2 1 1 0,0 4 1 0,0 2 16 15,0 1 7-15,0 2-10 0,0 0-24 16,-1 1-38-16,0 3-29 0,-4 4-13 0,0 5 11 16,-2 4 18-16,-1 5 15 0,-1 3 13 0,1 2-1 15,0 0-1-15,3 1-8 16,-1-2-5-16,4-2-6 0,2-5-6 0,0-3-2 16,0-4-2-16,3-3 3 0,3-2 2 15,-1-2 6-15,4-1 2 0,4-2 2 16,2-1 8-16,-1-1 2 0,4-3 2 0,1-5 5 15,-1-2-2-15,2-4 2 0,0-4-1 0,-2-1-3 0,0-3-1 16,0-2-3-16,-1-1-4 0,-2-3 2 0,-4-1-1 0,4-3 1 16,-2 1 1-16,-2-1-8 0,-1 2-3 0,0 2-4 0,0 3-6 15,1 3 4-15,0 5 1 0,-1 3-3 0,0 3 2 16,1 3-3 0,-2 3-7-16,1 3 1 0,1 1-2 0,-3 1-1 0,1 0 11 15,1 3 8-15,-1 3 15 0,-4 4 15 0,3 1 7 16,-3 3 6-16,0 3 0 0,-3 2-3 0,-2 2-1 15,0-1-3-15,0 2-4 0,-4 0-3 0,-4 0-3 16,4-2-4-16,-3-2 0 0,0-2-2 0,2-2-3 16,-2-3 1-16,4-2 3 0,-2-5 4 0,4-2 8 15,1-1 2-15,0-1 3 0,0 0-1 0,0 0-18 16,0-3-26 0,5-4-35-16,-2-2-5 0,3-6 2 15,0-2 19-15,2-4 26 0,1-1 1 0,1-1 6 16,-1 0 2-16,-1-1 2 0,2 0-1 0,-3-2-13 0,-1-2-14 15,-2 1-9-15,-1-2-10 0,0 2 10 0,-4-2 11 0,1-1 13 16,0 3 11-16,0 0 10 0,-4 4 13 0,2 0 14 16,0 5 3-1,-1 2-2-15,-1 2-8 0,2 1-5 0,-2 3 10 0,0 4 12 0,3 3 20 0,-1 0-9 16,1 3-38-16,0 0-53 0,1 1-62 16,-2 6 2-16,2 4 23 0,0 6 44 15,2 2 38-15,-2 4-4 0,0 3-5 16,2-2-8-16,4 1-2 0,1-4-1 0,1-2-3 0,0-2 1 15,3-4-3 1,-4 0-3-16,2-4 0 0,-2-1 5 0,4-2 7 0,-1 0 7 0,0-3 5 16,1 0 4-16,1-3 6 0,-4 0 15 0,2-7 12 0,0-3 16 15,-1-1 4-15,0-6-9 0,-1 1-8 16,0-4-15-16,1-3-4 0,0-2-1 16,0-3 3-16,-4-3 3 0,-1-2-3 0,-3-3-5 15,-2-2-13-15,1-2-11 0,-3 0-1 0,-4 1 4 16,1 3 13-16,0 5 13 0,-2 5 6 0,2 4 2 0,2 6-5 15,0 2-2-15,-1 5-4 16,2 0-3-16,1 3 1 0,-3 4-2 0,4-1-7 16,1 3-8-1,0 0-16-15,-1 0-20 0,1 0-18 0,-1 0-13 0,0 2 5 0,0-1 2 16,0 1 8-16,-1 2 24 0,-1 2 7 0,2 2 13 16,-2 0 10-16,-2 4-8 0,4 0-2 0,-1 3-1 0,0-1 2 15,-2 4 2-15,4 1 2 0,0 3-1 0,2 0-1 16,-2 4 1-16,0 0-1 0,3 3 0 15,0 2-1-15,1 0-3 0,1 1 1 0,1 0-1 0,-1-2 0 16,2-1 0-16,0-5-1 16,0-2 2-16,2-4-1 0,-1-2 1 0,-1-3-1 0,-1-1-1 15,0-2 0-15,-2-2 2 0,2 0 2 16,-3-2-1-16,-1-2 2 0,1 0-2 0,1-2 0 0,-3-1 4 16,1-1 2-16,-2 0 13 15,2 0 12-15,-2 0 12 0,1 0 13 0,1-3 1 0,0-3-5 16,0-3-13-16,2-3-16 0,2-2-10 15,-1-4-5-15,1 0-2 0,0-3 1 16,-2-3 0-16,3-3-2 0,-3-1-1 16,3-4-3-16,-4 0-2 0,3-3-3 0,-3 2 2 0,1 0 0 0,0-1 1 15,-1 5 3-15,0 0-3 0,0 3 2 16,-2 3-2-16,1 7 0 0,-1 3 1 0,1 4-2 16,-2 6-5-16,1 1-11 0,-1 2-16 0,0 0-19 15,0 0-18-15,0 2-15 0,0 3 24 16,0 2 22-16,0 4 23 0,0 4 26 15,3 2-5-15,-2 2-2 0,-1 0 0 0,0-1-2 16,0-2-1-16,0-1-2 0,1-4 0 0,0 0 0 16,0-3-1-16,1-3-2 0,2-2-1 0,-2 0-2 0,-1-2 0 15,1-1 8-15,-2 0 10 0,3 0 15 0,-1-4 16 16,0-1 6-16,0-4-4 0,1-5-11 16,2-2-12-16,-3-4-6 0,6-4-3 0,-4-2-2 15,4-3-4-15,-2-3-1 0,-2-2-2 0,0-5-1 16,2-1-2-16,-5-1-10 0,0-7-10 15,-2-2-14-15,1-1-7 0,-1-3 4 0,1 2 10 16,-6 4 15-16,2 7 20 0,0 7 10 0,-1 11 13 16,1 6 11-16,-1 9-3 0,4 4-39 15,0 4-65-15,1 0-75 0,0 6-4 0,0 7 38 0,0 5 58 16,0 6 69-16,4 6 0 0,0 9-2 16,-1 5-6-16,4 4-2 0,-1 6-4 0,1 1 0 15,0 2 0-15,-1-4-4 0,1 0 2 0,4-7-2 16,-1-4-3-16,-1-4 0 0,3-3 0 15,-3-4 0-15,0-4 1 0,1-3 2 16,-4-5-2-16,0-1 0 0,2-5-4 0,-3-2-4 0,1-4-9 16,-4-4-20-16,0-3-19 0,-1 0-24 15,1-3-49-15,-2-8-52 0,0-4-206 0,0 3-283 0,0 1 191 0</inkml:trace>
  <inkml:trace contextRef="#ctx0" brushRef="#br0" timeOffset="552884.0569">13598 8159 0 0,'0'0'0'15,"0"0"395"-15,0 0 74 0,0 0-92 0,0 0-109 16,0 0-89-16,0 0-65 0,0 0-64 0,0 0-50 16,0 0-31-16,0 0 18 0,0 0 4 0,0 0 20 15,17-56 14-15,-1 41-27 16,0 1-2-16,4-2-2 0,0 3 0 0,1 0-12 16,-1 2-34-16,0 2-74 0,-3 3-113 0,-1 2-177 15,-6 2-226-15,-1 1 318 0</inkml:trace>
  <inkml:trace contextRef="#ctx0" brushRef="#br0" timeOffset="553238.7724">12642 9696 1400 0,'0'0'454'0,"0"0"-479"0,0 0-13 16,-124 93-3-16,106-66-2 0,9-4-6 0,6-2-17 16,3-5-22-16,0-3-3 0,9-5 17 0,1 0 34 15,4-5 43-15,1-3 40 16,1 0 28-16,4-1 24 0,5-7 16 0,0-5 8 0,3-4 2 16,2-5-6-16,1-4-20 0,2-6-19 15,3-1-15-15,2-5-15 0,5-5-7 0,2-3-9 16,4-3-8-16,2-3-6 0,2 0-7 0,4-3 2 15,1 1-4-15,1 1-3 0,4 4 1 0,-3 1-7 16,1 5 2-16,-4 5 0 0,-6 4-5 0,-3 7 3 16,-7 3-4-16,-4 6-10 0,-6 6-11 15,-4 4-22-15,-4 2-17 0,-6 5-24 0,-6 1-20 16,-2 1-19-16,-8 7-11 0,-1 6-6 16,-8 5-22-16,-8 7-61 0,-7 7-104 0,-5 5-117 15,-8 5 20-15,7-10 430 0,7-11 0 0</inkml:trace>
  <inkml:trace contextRef="#ctx0" brushRef="#br0" timeOffset="553401.2223">13158 9606 0 0,'0'0'46'0,"0"0"368"0,0 0-90 0,-130 74-41 0,109-62-18 16,10-4-16-16,3-5-52 0,5-1-70 15,3-2-104-15,1 0-64 0,7-6-21 0,3-5 15 0,6-5 54 16,6-2 15-16,5-8-3 0,7-6-2 16,4-3-5-16,3-1-4 0,2-3-4 0,5-4-6 15,2 0-14-15,4-4-65 0,2-1-137 0,-16 11-308 16,-11 13-498-16</inkml:trace>
  <inkml:trace contextRef="#ctx0" brushRef="#br0" timeOffset="553813.7326">12692 8617 2573 0,'0'0'46'0,"0"0"-20"0,0 0-11 16,0 0-17-16,0 0-34 0,0 0-38 16,0 0-14-16,0 0 16 0,0 0 34 0,0 0 36 15,0 0 11-15,60-121-6 0,-28 90-2 16,2-1-3-16,4-1-2 0,1 1 1 0,1 0 2 15,0 2-5-15,1 3-17 0,-2 2-66 16,-2 2-111-16,0 2-178 0,-9 6-357 0,-11 6-185 16</inkml:trace>
  <inkml:trace contextRef="#ctx0" brushRef="#br0" timeOffset="562363.0765">4320 10581 0 0,'0'0'0'0,"0"0"0"0,0 0 0 0,0 0 0 0,0 0 0 16,0 0 0-16,0 0 0 0,0 0 0 15,0 0 0-15,0 0 0 0,0 0 0 0,0 0 0 16,0 0 0-16,0 0 0 0,0 0 0 0,0 0 0 16,0 0 0-16,0 0 0 0,0 0 0 15,0-1 0-15,0 1 0 0,1 0 0 0,4-1 0 16,-2 0 0-16,-1 1 0 0,5-3 0 16,-3-1 0-16,3 0 0 0,1-2 0 0,-1-2 0 0,1-3 0 15,2-3 0-15,5-3 0 0,-2-4 0 16,2 0 0-16,2-5 0 0,2 0 0 15,1-2 0-15,-2-3 0 0,3-1 17 0,0-2 25 16,1-2-6-16,0-1-6 0,4 0-4 0,-2-2-7 0,4 1-1 16,0 0 1-16,0 1 0 15,0-1-1-15,1 0-1 0,2 0-2 0,-1 0-1 16,1-4 5-16,-1 1 0 0,2 1 1 0,-1 1-1 0,-1 1-6 16,0 3 0-16,-1 3-2 0,-4 3-3 15,-2 3 2-15,-4 4-4 0,0 3-1 0,-5 3-1 0,-1 6 0 16,-5 1 0-16,-1 4-3 0,-4 2 2 15,-2 2-6-15,-1 1 1 0,0 0 2 16,0 0-5-16,0 0-4 0,0 0-17 0,-1 1-13 0,-2 5 13 16,-3 4 7-16,-2 5 15 0,-4 4 12 15,0 6-12-15,-5 4-2 0,2 5-13 16,-4 0-21-16,1 5-28 0,-2 2-38 16,1 2 25-16,-3 0 81 0,1 2 0 0,1-1 0 15,4-10 0-15,4-13 0 0</inkml:trace>
  <inkml:trace contextRef="#ctx0" brushRef="#br0" timeOffset="562636.3529">4432 10760 0 0,'0'0'0'15,"0"0"0"-15,0 0 0 0,0 0 0 0,0 0 0 16,0 0 0-16,0 0 0 0,0 0 0 0,0 0 0 15,0 0 0-15,0 0 0 0,0 0 0 16,87-144 0-16,-65 108 0 0,-1-1 0 0,4-2 0 16,1-2 68-16,2-3-9 0,2-1-10 0,3-1-14 15,0-4-6-15,4 0-8 0,-1 0-6 16,2 1-5-16,1 1-2 0,0 3 2 0,0 3 1 16,0 2 0-16,-2 4 2 0,1 2-5 0,-5 4-1 15,4 1-7-15,-5 5-20 0,-1 4-28 0,-4 1-65 16,-2 4-60-16,-1 1 173 0,-8 5 0 15,-5 3 0-15</inkml:trace>
  <inkml:trace contextRef="#ctx0" brushRef="#br0" timeOffset="563936.7876">6005 8953 0 0,'0'0'0'0,"0"0"0"0,0 0 0 15,0 0 0-15,0 0 0 0,0 0 0 0,0 0 0 16,0 0 0-16,0 0 0 0,0 0 0 0,0 0 21 15,0 0 98-15,0 0-17 0,0 0-9 0,-31-39-12 16,31 36-15-16,0 0-23 0,0-2-29 16,0-1-21-16,0-1-10 0,1-2-2 0,6-3 3 15,1-3 5-15,1-4 4 0,4-3 1 0,1-1 2 16,2-3 3-16,1-3 1 0,1-2 2 0,3 1-1 16,2-2-1-16,1 1-2 0,-3 1 1 0,2 1-2 15,0 2 5-15,1 3-4 0,-3 1 0 16,0 3 0-16,-1 1-4 0,-4 2 2 0,0 3 2 15,-3 1 0-15,1 2 4 0,-1 2-3 16,-2-1-4-16,0 4-4 0,-1 1-8 16,0 2-12-16,0 2-19 0,-1 0-45 0,0 1-56 0,1 0 68 15,-3 3 81-15,1 2 0 0,-1 0 0 16,-3 0 0-16</inkml:trace>
  <inkml:trace contextRef="#ctx0" brushRef="#br0" timeOffset="597357.9199">7825 7628 0 0,'0'0'0'0,"0"0"0"0,0 0 0 0,0 0 0 16,0 0 0-16,0 0 0 0,0 0 0 0,0 0 0 15,0 0 0-15,0 0 0 0,0 0 0 16,-38-49 0-16,33 47 0 0,-2 0 0 16,2-1 0-16,-1 2 0 0,2 0 0 0,-1 1 0 15,0-1 0-15,0 0 0 0,-4 1 0 0,3 0 0 0,-2 0 0 16,0 0 0-16,-1 2 0 0,-1-1 0 0,3 0 0 16,-3-1 0-16,2 0 0 0,-1 0 0 15,1 0 37-15,-3 0 47 0,2 0-4 0,-1-2-15 16,-1 1-15-16,-1-1-17 0,-1 0-10 15,0 1-8-15,-1 1-6 0,-5-1 1 0,1 1-1 16,1 0 2-16,-2 0 3 0,-2 1 1 0,0 2 4 16,0-2 8-16,-2 1 2 0,3-1 1 15,-1 0-4-15,0 1-8 0,0 0-3 0,0 0-5 16,-2-1 4-16,-1 2 3 16,2-1 0-16,-2 0-1 0,1 1-4 0,-1-1-3 0,2-1 0 0,-1 2 3 15,0 0 0-15,1 0-1 0,0 0-1 0,0 0-3 16,-4 0 0-16,2 2-1 0,1 0 0 0,-3-1 3 15,3 0-3-15,0 1-1 16,0 1-1-16,-3 0-4 0,3 0 3 0,-3 2 1 16,4-2-1-16,-2 3 4 0,-1-1-6 15,1 0 1-15,2 1-2 0,1 0-2 0,1 0 3 16,1-1-2-16,1 2 0 0,3-1 0 16,1 0-2-16,0 2-3 0,-1 0-1 15,2 0-3-15,0 1-4 0,2 1-1 16,1 0-2-16,-1-1-5 0,2 4 2 0,1-1 1 0,0 3 0 0,3-1 10 15,-1 1-4-15,2 1 2 0,0-1 1 0,2 0 0 0,1 0 0 16,0-2 3-16,1 2-2 0,0-2 1 0,2 0 4 0,3 0 1 16,0-1 3-16,3-1-1 15,0 1 0-15,-1-3 1 0,0 0 0 0,5-1 0 0,-1 4 4 16,0-5 1-16,1 1 3 0,1 0 1 16,-1-1-3-16,2 1 1 0,-1-1-4 0,3 0 2 15,-1-1 3-15,1 1 0 0,3-2 2 0,0 2-1 16,4-2-4-16,1 0 0 0,-1-3-1 15,2 1 0-15,0-1 4 16,-1 0 1-16,2-1-1 0,0 0 2 0,1-3-2 16,2 0-1-16,0-1 1 0,2 0-1 0,-1 0-1 0,2 0 4 15,-2 0-4-15,0-2 0 0,2-3 0 0,-2 0-1 0,3 1 4 16,-4 1-1-16,3-1-5 0,-1 3-1 16,-1-1-5-16,1 1 1 0,-1-1 1 0,1 2-1 15,0-1 3 1,3 1-1-16,-2 1-1 0,0-1 2 0,-1 0-1 0,1 0 1 0,-3 0-1 0,1 0-1 15,0 0 0-15,0 3 0 0,0-3 2 0,0 0 2 16,-2 0 2-16,0 0 2 0,1 0-1 16,-3-3 2-16,1 1-3 0,2-4 5 0,-4 0 7 0,1-2 5 15,1 0 5-15,-2-1-1 0,1 0-5 16,-3 0-6-16,0 1-4 16,-2 0 0-16,0 3-5 15,0-3 1-15,0 1-4 0,-2 2-2 0,-1-1 2 0,1 1-1 0,-3-1 2 16,1 1 2-16,-2-1-1 0,1 0 1 0,1-1-1 15,-1 2 5-15,-1-3 2 0,1 1 4 0,0 0 6 16,-1 0 2-16,-1-3 6 0,-3 2 3 0,0-3 3 16,0 1 2-16,-1-1 1 0,0-2-1 0,-2 0-1 15,2 0-3-15,-3-1 0 0,-2 1-1 0,2 1 0 16,-4-1 3-16,0 4-4 0,0-4 1 0,0 4-1 16,-3 2-5-16,0-2-1 0,0 1-3 15,0 0-2-15,0 0-1 0,0 0-3 0,0 0-2 16,0-2-6-16,0 1-2 0,0 2 0 0,0-3 1 15,0 1 1-15,-3 0 1 0,0-1 1 16,-1 0 2-16,2 0 4 0,-5 0 2 0,4-2-1 16,-5 2-2-16,1-4-7 0,-1 2-1 15,1-2 1-15,-5 1-1 0,-1-2 2 16,0 0 2-16,-1-1-1 0,-3 0-2 0,1 0-1 16,-1-1-2-16,-2-1-5 0,-1 0-1 0,0-1 2 15,-1 1 0-15,0 3 2 0,-2-1 3 0,-2 2-1 0,-1 0-2 0,-1 2-1 16,-3-1-3-16,1 2 0 0,-4 3-5 15,0-1-1-15,-4 3 2 0,-3 0-1 0,-2 2 0 16,-3 2-2-16,-2 1-1 0,-3 0 1 0,0 1 1 16,-4 4 2-16,-2 1 0 0,0 1 0 15,-5 4-3-15,-2-1 2 0,-4 2-1 16,-3 5 0-16,4 2 1 0,-3 1-3 16,0 5-2-16,-1 2-4 0,3 3-12 0,-2 0-24 0,0 3-36 15,3 4-63-15,1-2-99 0,17-6-282 0,17-9-315 16</inkml:trace>
  <inkml:trace contextRef="#ctx0" brushRef="#br0" timeOffset="602233.4417">6823 8232 0 0,'0'0'0'0,"0"0"0"0,0 0 0 0,0 0 0 0,0 0 66 15,0 0 182-15,0 0-10 0,0 0-28 0,0 0-13 0,0 0-19 16,0 0-35-16,-53-78-19 0,50 71-17 15,1-1-15-15,-2-3-13 0,0 2-17 0,0-4-12 16,0 0-12-16,1-1-7 0,-2-1-5 16,1-1-1-16,-3-1 0 0,1-2 2 0,-2-1-1 15,-1-2-2-15,-1-2-4 0,1-2-3 0,-3 0-3 16,1-3-1-16,-4-1-1 0,1-3-3 0,-3 1 4 16,-1-3-2-16,0-2 1 0,-4-3 0 15,-2-3 5-15,0-1-2 0,-5-2-1 16,4 0-2-16,-5-1-6 0,0-4-2 0,0-1-1 15,1 0 2-15,0-4-1 0,-2 0-2 0,1-2 2 16,1-2-2-16,-3-2-2 0,3-2 7 0,2-3-6 16,-2-1 0-16,1-2 3 0,1 0-8 0,1 1 2 15,-1-4 1-15,-1 3-3 0,1-3 2 0,-2 1 1 16,1-4 0-16,0-1 3 0,-2-1 3 0,0-1-4 16,-1-1 2-16,-2 2-2 15,2 0-2-15,-2 0 3 0,1 1-2 0,-1 0 2 0,4 0 3 16,-1-2 3-16,2 2 1 15,0 3 2-15,5 0 2 0,1 3-4 16,2 3 1-16,2 2 2 0,0 3-4 0,6 1 0 0,-2-1 0 0,2 3-3 16,4-5-2-16,-2 3 0 15,3-1-2-15,-1 1 1 0,5 3 2 0,-5 0 3 16,5 1 2-16,-3 2 2 0,3 2 1 16,-2 0-5-16,0 0-1 0,-1 0 0 0,2-2-1 15,1 2-3-15,1 0 3 0,-2 4-3 0,4-1 3 0,0 3 3 0,-2 3-2 0,2 3 4 16,0 1-4-16,0 3-3 0,-1 2 2 15,1 4 0-15,0 2 3 0,0 5-1 0,0 1-1 16,-1 4-3-16,1 2-5 0,0 0-1 0,0 3-3 16,1 4-2-16,0 2 0 0,0 4-3 15,0 1-12-15,-1 4-25 16,0 0-33-16,0 0-47 0,1 0-18 16,1 2-1-16,1 4-9 0,0 2-20 0,-1 6-60 0,3 3-117 15,-3 3-200-15,-2-4 125 0,0-4 428 0</inkml:trace>
  <inkml:trace contextRef="#ctx0" brushRef="#br0" timeOffset="603937.2704">3534 2428 0 0,'0'0'0'0,"0"0"0"15,0 0 51-15,0 0 170 0,0 0-38 0,0 0-31 0,0 0-25 0,0 0-23 16,0 0-32-16,0 0-34 0,0 0-38 16,0 0-39-16,0 0-47 0,0 0-67 15,0 5-82-15,0 0 15 0,0 2 76 0,2 2 100 16,-1 6 124-16,4 3 26 0,-3 4-24 0,0 4-21 0,1 3-23 16,5 3-15-16,-5 3-6 0,3 1 9 0,-3 0 0 15,4 0-2-15,-3-1 1 0,4-3-12 16,2-2 0-16,-2-4 2 0,2-1-1 0,-1-6-1 15,2-3 3-15,-2-3 6 16,1-4 8-16,-4-2 2 0,1-2 3 0,-1-4-1 0,-1-1 19 16,-4 0 44-16,0 0 75 0,3-6 8 0,-1-6-18 15,-1-6-43-15,4-5-84 0,-2-9-15 0,2-4-8 0,-2-3-1 16,-2-3 2-16,1 1 3 16,-6 0 1-16,3 2-5 0,0 0 1 0,0 4-6 15,-2 1-1-15,1 6 1 0,0 2-3 0,1 6 6 16,-2 5 0-16,2 3 0 0,0 6-26 0,0 5-63 15,0 1-113-15,0 1-3 0,4 9 28 0,3 1 59 16,1 6 113-16,3 3 4 0,1 5-7 0,0 5 5 16,1 4 1-16,3 0 7 15,-1 2 5-15,2-3-6 0,2-1-4 0,0-5-5 0,1-3-4 16,0-4 5-16,-4-5 0 0,2-2 1 0,-6-4 4 16,3-3 1-16,-6 1 6 0,-4-4 4 0,2-2 2 15,-5-1 16-15,0 0 21 0,-1 0 37 0,3-1 40 16,-4-6-44-16,3-4-24 0,0-3-42 0,4-6-38 15,-3-3 30-15,2-2 0 0,-2-3 2 0,0-1-8 16,-2-3-2-16,-1-2-13 0,-1 0-5 16,0-1 5-16,0 1-4 15,0 1 10-15,0 5-1 0,0 3-3 16,0 5 1-16,0 5-2 0,0 3-3 0,0 7-8 0,0 1-17 0,1 3-36 16,-1 1-39-16,0 0-37 0,0 0-36 0,0 0-30 15,1 3 69-15,0 2 45 0,3 3 60 0,-1 2 66 16,0 1-27-1,2 3-3-15,0-2 0 0,2 1-2 16,0-2 4-16,-1-2 0 0,5-2 6 16,-2-3 3-16,1-1 10 0,2-1 9 0,1-2 4 0,0-2 10 0,0-4 8 0,4-5 0 15,-2-4-2-15,2-1-12 0,2-3-14 16,-1-1-11-16,-3-1-3 0,2 1-3 16,-5 0 2-16,-1 2 8 0,-1 2 0 0,-2 2 6 0,-5 3 13 0,1 3 11 15,-3 1 17-15,-1 2 15 0,0 3-7 0,-1 2-19 16,-3 0-28-16,3 0-37 0,-2-1-39 0,-4 3-60 15,-2 5 4-15,-3 5 8 0,-6 4 14 16,3 5 43-16,-3 3-13 0,1 4-5 0,4 2 6 16,1 1 20-16,2 2 6 0,1 0 13 15,2 0 2-15,4-3-5 0,3-1 4 0,1-2 2 16,0 0 3-16,6 0 9 0,-2 1 2 16,5-2-4-16,2 1 5 0,1-2-2 0,2-3 2 15,3 0 8-15,2-5 0 0,1-2 4 16,2-4 3-16,5-3 7 0,1-6 7 0,2-1 5 15,0-7 1-15,-1-9 1 0,1-5 0 0,-2-3-4 0,-2-8-4 16,-2-2-9-16,3-6-12 0,-4-1-8 0,1-5-6 16,-4-4-3-16,0-5-4 0,-2-2-6 0,-5-5-8 15,-2-4-22-15,-2-3-20 0,-1-1-17 16,-3-3 0-16,-2 2 19 0,-4 1 25 0,0 2 26 0,-1 8 29 16,-8 4 24-16,0 5 17 0,-1 6 31 15,0 6 17-15,2 5 11 0,0 8 14 0,2 8-5 16,1 6-5-16,0 6-43 15,5 3-80-15,-1 2-125 0,0 0-125 0,1 5-32 16,-1 6 81-16,-1 9 107 0,-3 9 97 0,3 11 49 16,-2 7-27-16,0 5-4 0,3 3-4 0,0 2 2 15,1 1-4-15,0-3-6 0,3-2 6 0,5-6-3 16,0-6-4-16,2-2 1 0,-1-5-2 0,-1-4-3 16,0-1 7-16,2-4-4 0,-1-6 2 0,1 0-3 15,-3-5-7-15,2-5-1 0,-5-2-5 0,2-3-9 16,-3-3 21-16,-2-1 37 15,0 0 41-15,0 0 59 0,1-3 46 0,0-6-54 0,2-6-56 0,1-9-58 16,1-11-65-16,4-7 21 0,-2-6 22 16,-2-3 8-16,-2-1 6 0,-2-1 0 0,-2 2-3 15,-1 3-1-15,1 2-3 0,-2 5 1 16,-4 6 0-16,5 6 3 0,-3 7 4 0,-1 6 7 16,4 6 10-16,0 5-16 0,0 2-47 15,1 3-87-15,0 0-120 16,0 8 26-16,0 2 41 0,2 8 88 0,3 4 109 15,0 8-8-15,2 7-1 0,-2 6-5 0,4 5 1 0,2 5 2 16,-2 5 6-16,4 2 5 0,1-2-6 0,-1 0-3 0,4-4-14 16,-2-5-17-16,5-3-13 0,-1-3-42 15,1-5-51-15,0-6-79 0,-1-2-146 0,0-5-134 16,-6-7 393-16,-2-8 88 0</inkml:trace>
  <inkml:trace contextRef="#ctx0" brushRef="#br0" timeOffset="604832.7491">5438 1806 0 0,'0'0'0'0,"0"0"0"0,0 0 77 0,0 0 175 0,0 0-153 16,0 0-242-16,0 0-142 16,0 0 285-16,0 0 0 0,0 0 0 0,0 0 0 15,0 0 0-15,0 0 0 0,24 122 0 0,-17-90 0 16,1 3 0-16,1-2 0 0,1-1 0 16,-1-3 0-16,0-4 0 0,-4-3 0 0,4-2 17 15,-2-4 15-15,-4-5 3 0,4-1-5 0,-4-5-7 16,0-1 32-16,0-3 74 0,-1-1 93 0,-2 0 92 15,0 0 50-15,1-5-101 0,-1-5-104 16,1-5-99-16,0-5-87 0,0-5 27 0,1-2 0 16,-1-4 7-16,2-1 1 15,-1 0-10-15,-1-1 4 0,-1 2-6 0,3-1 1 0,0 6 0 16,0 2-8-16,-1 4 2 0,2 7-4 16,-1 5-6-16,-2 3-43 0,0 4-61 15,0 1-44-15,-1 1 12 0,3 6 48 16,1 2 59-16,-1 5 46 0,4 2-2 0,-2 5-4 0,2 0 5 0,0 3 8 15,-2-2 3-15,5 1 12 0,2-3 0 0,1-4-1 16,-2-3-4-16,3-3-6 0,-4-4-1 0,0-3-5 16,-3-1 7-16,-3-1 7 0,1-1 24 0,-4 0 43 15,1 0 44-15,-1-4-3 0,2-4-30 0,2-6-45 16,-1-4-48-16,4-4 1 0,-4-2 14 0,1-1 2 16,-3-4 1-16,1-1-7 0,-1-1-13 15,0-1-7-15,1-2-10 0,-2 0-7 16,2-1 0-16,0 2-2 15,-1 2 7-15,0 3 7 0,3 7-2 0,-2 5 2 0,-2 6-7 0,2 3-46 16,0 4-96-16,-1 3-53 16,1 0-13-16,3 4 38 0,-2 4 101 0,3 4 64 0,-1 3 22 0,2 3 12 0,1 4 3 15,-1 4-15-15,2-1-30 0,0 0-64 16,-1-1-167-16,1-2 96 16,-2-6 167-16,-2-6 0 0</inkml:trace>
  <inkml:trace contextRef="#ctx0" brushRef="#br0" timeOffset="605115.7462">5911 1433 1047 0,'0'0'327'0,"0"0"-303"0,0 0 3 0,0 0-19 0,0 0-62 0,0 0-116 15,0 0-169-15,0 0 38 0,0 0 74 16,0 0 112-16,0 0 147 0,0 0-61 0,0 0-111 16,36-26 50-16,-27 31 90 0,-2-3 0 0</inkml:trace>
  <inkml:trace contextRef="#ctx0" brushRef="#br0" timeOffset="606584.7933">6258 1550 0 0,'0'0'0'0,"0"0"0"0,0 0 0 0,0 0 183 15,0 0 1-15,0 0-25 16,0 0-44-16,0 0-49 0,0 0-59 0,0 0-39 0,0 0-7 16,0 0 10-16,0 0 9 0,-130 46 5 0,119-22-2 15,-1 4-5-15,3-3 5 0,1 2 4 16,5-2-4-16,1 1 7 0,2-2-10 0,0 0 0 16,3-1 10-16,5 1-3 0,1-2 15 15,2-2 6-15,0 0 3 0,2-2 11 0,5-5 2 0,1 0 3 16,1-3 8-1,1-2 1-15,1-2-6 16,-1 0-3-16,-1-1-2 16,0-3-10-16,-2 0-4 0,-1 2-1 0,-2-1-13 15,-4 0 0-15,-4 1-6 0,-3 0-11 0,-3 1-1 0,-1 0 4 0,0 1 30 0,-5 0 27 0,-5 4 16 0,-6 1 3 16,-1 1-14-16,-1 2-7 0,-4-2 1 0,4 0 12 0,-3-4 33 16,2-2 8-16,2-1-42 0,0-3-6 15,1 0-38-15,-2-4-6 16,5 2 41-16,-1-7 1 0,3 0-3 0,1-4-8 0,-2-3-19 15,7-1-11-15,-1-4-13 0,3-3-25 0,3-4-23 16,-1-6-3-16,6-2-3 0,5-2 15 16,4-1 20-16,1-3 3 15,2 0 11-15,0-3 3 0,3-2 2 16,2-1 1-16,1-3 3 0,1-2 5 0,-1 0 4 0,3-2 4 16,-6 7 0-16,-1 6 5 0,-6 4 15 0,1 5-1 0,-2-3 25 15,0-1 19-15,-1 0 11 0,-2-1 38 0,0 0 7 0,-4 4 8 16,1 3 5-16,-4 6 6 0,0 5-35 15,-2 5-69-15,0 4-108 0,0 6-146 0,0 3-46 16,0 0 51-16,2 5 83 0,-1 8 108 0,1 6 50 16,0 4-9-16,0 19-1 0,2 15 4 0,3 15-6 15,0 7 6-15,2-8-1 0,0-11-7 0,3-7 5 16,0-8-9-16,3-3-3 16,-1-4-3-16,0-2 4 15,-1-4-5-15,1-5-3 0,-3-3 1 0,0-3-5 0,-1-6 2 16,-1-3-1-16,-3-4 0 0,0-3-3 0,-3-4 10 0,0-1 30 15,-2 0 39-15,-1 0 43 0,2 0 35 0,-1-4-3 0,0-4-103 16,3-6-45-16,2-4-47 16,-2-7-34-16,1-3 61 0,-1 0 6 0,0-1-2 0,-1 3 4 15,-1 3 5-15,2 3-5 0,-2 5-3 16,0 5-10-16,0 2-10 0,0 3-40 0,0 3-74 16,0 2-47-16,2 0 8 0,2 0 42 0,3 6 79 15,2 1 56-15,2 3 3 0,1 3 8 16,0 2 3-16,2 0 0 0,3 0 5 0,-1-3 0 0,5-1 2 15,1-4 9-15,1-3 4 0,0 0-5 16,0-4-1-16,0 0-1 0,1-6 7 0,-1-3 10 16,0-3 2-16,2-4 7 0,-1-2-3 15,-3-4-3-15,0 2 2 0,-4-3 2 0,-2 0 1 16,-3 0-1-16,-3 0 6 0,-4 0 0 0,-1-1-8 16,-4-1-2-16,-2 4-7 0,0-1 2 0,0 6 15 15,-5 4-6-15,0 2 7 0,1 4-9 16,-2 2-17-16,2-1-5 0,-1 1-23 0,0 2-52 15,0 2-90-15,2 0-27 0,-3 7 6 16,1 7 41-16,-1 4 90 0,2 4 28 0,1 1 5 0,2 1 3 0,1-1-3 16,0-3-3-16,6-3-8 0,4-1-4 15,1-1 5-15,1-3-6 0,2-2 11 0,0 0 7 16,3-3-2-16,-3-1 19 0,4-2-3 0,-2-2 6 16,0-1 1-16,-1-1 2 0,1 0 14 15,-4-6 10 1,4-2 6-16,-1-3-1 0,3-4-7 15,-2-2-7-15,0-3-7 0,0 0-1 0,-2-2-8 0,0-3-5 16,-1 0-2-16,-3 2-4 0,-2 4-2 0,-1 5 4 0,1 2-8 16,-3 0 1-16,0 2-3 0,-1 1-36 0,-1 1-30 0,0 2-56 15,-1 3-26-15,2 2 27 0,-2 1 38 16,1 3 51-16,1 6 27 0,1 2-9 0,5 3 2 0,-1-3 3 16,2-3 3-16,-1-2 13 0,3-5 8 15,2 0 9-15,0 1 8 0,-1-4 8 16,1-2-2-16,-2-2 7 0,2-1-7 0,0-3-5 15,3 1-3-15,2-3-22 0,2-3 5 0,2 0 1 16,-2-3-1-16,1 1 8 0,0-1-1 0,0-2 16 16,-5 2-7-16,2 1-3 0,-1-2-6 0,-7 2-19 0,1 1 12 15,-2 2 12-15,-5 3 23 16,1 1 3-16,-4 4-20 0,-1 0-23 0,-1 2-52 16,0 3-45-16,-1 0-24 0,0 1-46 0,0 0-41 15,0 0 26-15,3 1 39 0,-1 1 61 16,0 3 70-16,5 0 9 0,-2 0 0 15,0 3 1-15,4 0 9 0,-1 3-1 0,1 1 9 0,0 1 1 16,2 3 2-16,-4 1 12 0,1 3 3 0,-2 7 6 16,-2 7-3-16,-4 5-18 15,0 2-4-15,-7-3-13 0,-5-1-2 0,-5 1-2 0,-6 4-13 0,-3 1-24 16,-7 4-45-16,0 1-45 0,-7 5-65 16,0 0-127-16,-2 1-158 0,7-12 470 0,13-15 0 0</inkml:trace>
  <inkml:trace contextRef="#ctx0" brushRef="#br0" timeOffset="606912.7192">5308 3218 1602 0,'0'0'67'0,"0"0"41"0,0 0 29 0,0 0-21 15,0 0-82-15,0 0-66 16,0 0-32-16,0 0-3 0,38-119 51 0,23 81 17 0,9-6-4 0,12-4 2 16,10-2-1-16,7-2-3 0,7-2 3 15,7-3 0 1,5 0 0-16,4-1 4 0,0 2-2 16,4-1-1-16,-1 1-2 0,-1 0-1 0,-2 0 5 15,-6 2-1-15,-4 4 1 0,-4 3 3 16,-5 3-5-16,-9 4 1 0,-4 4 1 0,-7 5 0 0,-5 1 1 15,-6 5-3-15,-9 4-22 0,-2 3-25 0,-3 6-39 0,-6 1-63 16,-2 2-127-16,-8 8-250 0,-11 0-209 0,-12 1 713 0</inkml:trace>
  <inkml:trace contextRef="#ctx0" brushRef="#br0" timeOffset="609761.6051">10306 7659 0 0,'0'0'0'0,"0"0"0"16,0 0 0-16,0 0 0 0,0 0 0 15,0 0 0-15,0 0 0 0,0 0 0 0,0 0 0 16,0 0 0-16,0 0 0 0,0 0 0 0,0-31 0 16,0 28 0-16,0 2 49 0,-1-3 55 15,1 0-5-15,-1 1-18 0,0-2-9 0,-2 1-8 0,0-1-7 16,0-2-4-16,1 1 2 0,-1 1-1 16,-1-1-8-16,2 0-1 0,-2-1 0 0,0 1-3 15,-2-1 10-15,0-1-2 0,-2 2 3 0,-1-1 4 16,2-1-7-16,-2 1 0 0,0 0-9 15,-1 0-7-15,-3 0-3 0,-1 0-9 0,1 1-2 16,-1 1-2-16,-2-1 1 0,-1 0-1 16,1 0 2-16,0 1-2 15,-3-1-7-15,4 1 0 0,-5 1-1 0,1-2-3 16,0 1 7-16,-1 1-3 0,0-1-1 16,1 2 0-16,-1-1-10 0,1 1 2 15,-3 0-2-15,0 2-2 0,1 1 4 0,-2-1-2 0,-4 1 0 0,3 0 0 0,-4 0 0 0,-2-1 4 0,0 3 4 16,-1 0 2-16,0 1 0 15,1-1-1-15,-1 0-3 0,0 0-1 0,-1 1 2 16,0-1 0-16,3 2-1 0,-1 1 0 0,1-2-4 16,0 2 3-16,3-4 0 0,0 4 0 0,-3 0 4 15,1-2-4-15,0 1 1 0,2 0 0 16,-2 0-4-16,3-2 1 0,-1 2 1 16,3 0-2-16,-1 0 2 0,-2 0-3 15,4 0-1-15,-2 1 2 0,-1-1 0 0,0-1-2 0,0 2 3 0,3 1 0 16,1-1-3-16,-2 0 3 0,6 1-2 0,-2 1-1 15,2 0 4-15,2 1-5 0,-3 0-1 16,5 1 0-16,-6 1-3 0,4 2-1 0,-1 1 1 16,-1 0 1-16,2 0 1 0,-1 1 3 0,3-3-1 15,0 1 1-15,1-3-2 0,2 1 1 0,3 0-1 16,-1-1 1-16,-1 0-6 0,4 0-2 0,-1 1-4 16,1 1-1-16,-1 0 4 0,0 1-2 15,2 1 2-15,-1-1 1 16,0 2-1-16,3 0 4 0,-3 1 3 15,2 0 0-15,-1 0 4 0,-1 0-3 16,3 1-3-16,-1 0 1 0,1 1-3 0,0 1 1 0,2-3 0 16,-1 1 1-16,1-1 1 0,0 0-2 0,0-1 1 0,4 1-2 0,0 1 3 15,1 0 2-15,2-2-3 0,1 1 2 0,-1-1-2 16,4 2 1-16,-2-4 2 16,1 2-1-16,1-2 2 0,1 4-2 0,1-4 1 0,2 3 2 0,0-2 1 15,4 0 1-15,-4 0 0 0,1 0 1 16,3-2 0-16,-3 2 0 0,1-1-2 0,2 0 0 15,-2 0 0-15,-1-1-1 0,3-2 1 0,1 2 0 16,0-2 0-16,0 0-4 0,1-1 1 16,0-1 0-16,3-1 2 0,2 1 4 15,-4-2 1-15,2-2 3 0,1 0 3 0,0-1 0 0,1-2 3 16,3 0 0-16,-1 0 0 0,2 0 0 16,4-4-3-16,-2 0-1 0,5 1-5 0,-4-4 0 0,3 3 0 15,1 0-1-15,2-2 0 0,-3 2 0 16,3-1-2-16,-2 0-2 15,3 1 1-15,-4 1 1 0,0-1 0 0,4 1 2 16,-1-1 0-16,-2 0-3 0,-1-1 3 16,-1 0-2-16,1 0 4 0,-1-1-1 0,3 1-3 0,-1-1 0 0,-2 2-2 15,3 0 2-15,-1-2 5 0,0-1 1 0,2 0 3 16,1-1-4-16,1 0-2 16,5 0 0-16,-3-1-3 0,1 2 3 0,3-3-2 0,0 4 0 15,-1-4 2-15,3 2-3 0,-4-3 0 0,4 2 0 16,1 0 1-16,-2 0-1 0,-1 0 0 0,2 0-1 15,0 2-1-15,-2-2 1 0,-2 1 2 0,2-2 2 16,0-1 3-16,0 0-3 16,2-1 2-16,-5 1-3 0,4-1-1 0,-5 1 1 0,0 0-1 0,-2-1 1 15,-1 0-2-15,1 1 0 0,-3 0 3 16,-5 0 0-16,1 0 4 0,-3-1 2 0,-1 0 0 16,-3 0 0-16,1-1 0 0,-1 2 1 15,-3-3 0-15,-3 1 3 16,0 0 2-16,0-1 2 0,-4 0 3 0,-3 3 2 15,0-2 4-15,-3-1 5 0,0 1 4 0,-3 2 1 0,-3-4-1 16,4 1-2-16,-6-1-2 0,3 0 3 0,-4 1 3 0,-1-2-2 16,-1 0-4-16,0-1-7 0,-1-2-8 15,-2-1-2-15,-4 0 0 0,-2-1 0 16,-2 2-3-16,0-1-1 0,-1 2-3 0,-1-2-3 0,-5 2 3 16,1 0-2-16,1 1-1 0,-5 2 3 0,2-2-4 15,-2 2 0-15,-4 1-1 16,4 0-2-16,-4-1 1 0,-3-1-1 0,0 2-2 15,-1 1-2-15,-2 0-4 0,-1 2 2 16,-2-2 1-16,-3 3 0 0,-4-3 2 0,-1 4-2 0,-6 1-3 0,-1 1 3 16,-5 0 1-16,-5 4-2 0,-4 1 2 15,-5 0 1-15,1 2-3 0,-6 0 0 0,-2-2 2 0,3 5 0 16,-4-1 3-16,0 2 0 0,0 4-1 16,0-2-1-16,1 4-4 0,-2 1 0 15,4 2-1-15,-1 4-5 0,-2 4-6 0,2 3-18 16,-1 4-48-16,-1 4-60 0,3 2-91 15,2 1-143-15,16-8-314 0,20-9-155 0</inkml:trace>
  <inkml:trace contextRef="#ctx0" brushRef="#br0" timeOffset="611021.833">11534 7683 0 0,'0'0'0'0,"0"0"0"15,0 0 143-15,0 0 97 0,0 0-71 0,0 0-63 16,0 0-61-16,0 0-18 0,0 0-6 0,0 0 9 15,0 0 19-15,0 0 2 0,33-32 1 0,-25 28-4 16,0 3-9-16,1-1-6 0,-5 1-2 16,4-1 2-16,-1 1 1 0,-2 0 8 15,3-2 5-15,-4 2 6 0,3-3 8 0,0-2 7 16,-2 1 6-16,4-4 4 0,-2 1 5 0,-2-3 1 0,3-2 2 16,-2-4 1-16,-1-2-6 0,-4-7-6 0,1-3-12 15,-2-6-15 1,-1-4-10-16,1-7-10 0,-3-4-7 0,-7-4 2 15,0-6-1-15,-4-3 2 0,-3-4 0 0,-3-6-1 16,-2-4-5-16,-6-3-2 0,0-3 1 0,-3-3-2 0,-1-1 1 16,-2 2 11-16,-4-1-3 0,-1 1 2 15,0-2 5-15,-3 1-12 0,-1-1-4 0,-4 3 0 0,1-1-6 16,-4 6 2-16,0 3 6 0,-1 3-2 0,-1 4 2 0,0 4 2 16,-4 1-7-16,1 0 3 0,-2 3 0 15,3 1-2 1,-4 3 4-16,2 3-2 0,-3 2-5 0,-1 4-3 0,0-1-4 15,0 4 1-15,4 3-2 0,-4 0 2 0,1 3-1 0,-1 5-1 16,1-3-2-16,0 3 0 0,2 0 3 16,-1 0-2-16,1 0 2 15,1 1 1-15,-2 0-2 0,5 3 2 16,0 3-1-16,2 0-1 0,1 2 3 16,1 1-3-16,4 2 1 0,-1-1 1 0,4 2-1 0,0 0-1 0,1 3-1 0,2-3 0 15,-1 3 2-15,5 0 1 0,0 2 2 0,4-3-1 0,1 1 0 16,4 3-1-16,-1-2 0 15,3 4 0-15,0-1-2 0,2 0 1 0,3 1 1 16,0 1-2-16,2-2 2 0,2 1-2 0,0 2-1 0,1-1 1 16,1 1-2-16,-1-1 1 0,0 2 1 15,2 0 1-15,-2-1 0 0,0 1 1 16,2-1-2-16,2 1 0 0,-1 2 0 0,1-2-2 16,0-1-1-16,0 4-2 0,2 0 1 15,1 2-2-15,1 0-4 0,-3 1-6 0,3 3-12 0,1-1-24 0,-1 2-37 16,0 0-54-16,-3 0-70 0,-1 6-89 0,0 2-107 15,-5 3-112-15,3 0-240 0,5-3 341 16</inkml:trace>
  <inkml:trace contextRef="#ctx0" brushRef="#br0" timeOffset="611522.991">6491 3214 671 0,'0'0'125'15,"0"0"2"-15,0 0-11 0,0 0-64 0,0 0-58 0,0 0-35 16,0 0-8-16,0 0 15 0,0 0 13 15,0 0 3-15,0 0 8 0,-72 139 1 0,76-106 2 16,3 2 8-16,1 0 2 0,0 0 3 0,3-1-3 16,-1 0 0-16,4-2-2 0,-3-1 0 15,0-2 6-15,2-1-2 0,-3-2-2 16,1-2 0-16,2-1-2 0,-3-3 0 0,0-2 5 0,1-2 5 16,0-2 0-16,0-2 5 15,-1 0-2-15,0-3-5 0,2 1-12 16,-1-5-21-16,-1 0-43 0,0-1-73 0,-1-3-127 0,0-1-188 15,-4 0 410-15,0 0 45 16</inkml:trace>
  <inkml:trace contextRef="#ctx0" brushRef="#br0" timeOffset="611853.6694">6209 3086 964 0,'0'0'22'16,"0"0"10"-16,0 0-26 15,0 0-63-15,0 0-87 0,0 0-79 0,0 0 50 0,0 0 67 16,0 0 88-16,0 0 93 0,0 0-24 0,0 0-5 16,0 0-10-16,0 0-5 0,92 91-3 15,-70-83-1-15,-2-2 5 0,-1-3 10 0,2-3 10 16,-3 1 15-16,-1-7 18 0,-5-5 12 0,-1-1 7 15,-1-3 0-15,-2-2-9 0,-4-1-9 0,-2-3-6 16,-2 0-20-16,0-2-11 0,-5 2-23 16,-2-3-19-16,-4 3-11 0,1 2-15 15,-2 1-12-15,0 5-17 16,-1 2-23-16,-1 6-38 0,0 3-37 16,-2 2-24-16,3 2-8 0,-2 7 7 0,3 7-4 15,2 3-35-15,1 1-41 0,3 4 251 0,2-5 0 0,2-6 0 0</inkml:trace>
  <inkml:trace contextRef="#ctx0" brushRef="#br0" timeOffset="612235.0641">6625 3177 1054 0,'0'0'-308'0,"0"0"63"0,0 0 100 0,0 0 138 16,0 0 119-16,0 0-39 0,0 0-26 0,0 0-5 0,0 0-1 15,97 137 0-15,-82-110-6 16,3 1 2-16,-2-1-8 0,1-1-4 0,0-2-3 16,-3-4-13-16,0-5-1 15,-1-4-4-15,-1-2 1 0,-4-4 3 0,-2-3 0 0,-1-1 15 0,-2-1 48 16,-3 0 73-16,0 0 79 0,2-4-1 0,-1-6-49 16,0-4-83-16,2-7-75 0,-1-5-12 15,0-3 3-15,-2-2 8 16,0-3 1-16,1-1-3 0,-1-1-4 15,0-2-4-15,1-1-3 0,2 0-2 0,0 6 1 16,-1 3 1-16,3 7 2 0,-2 8 2 0,0 5-4 16,-1 4-25-16,1 5-50 0,0 1-21 0,0 0-7 0,4 4 19 15,2 6 45-15,1 3 19 0,0 3 18 0,0 6 8 16,2 5 10-16,-2 3 3 0,2 2-8 0,-2-1-9 16,-3 0-17-16,1-1-24 0,2-4-44 0,-3-2-68 0,0-4-95 15,4-2-171-15,-3-6-179 0,-4-4 584 0</inkml:trace>
  <inkml:trace contextRef="#ctx0" brushRef="#br0" timeOffset="614685.3291">7158 3009 90 0,'0'0'633'0,"0"0"-588"0,0 0-37 0,0 0-64 16,0 0-86-16,0 0-35 0,0 0 94 0,0 0 62 15,0 0 85-15,0 0 72 0,0 0-47 0,0 0-13 16,0 0-10-16,89-39-6 0,-72 28-3 16,-2 0-1-16,3-4-4 0,-2 2-7 0,-1-2-4 15,-4 0 3-15,-1 1 7 0,-1 0 8 0,-3 2 1 16,-2-2-8-16,-2 1-1 0,-1 3 16 16,-1 0 20-16,0 5 16 0,-3-3-3 0,-1 5-29 15,-2-1-30-15,-1 3-28 16,0 1-28-16,-2 0-19 0,-1 3-10 0,0 6 1 0,-2 2 4 15,-1 5 4-15,0 4-1 0,3 2-2 0,0 4 11 0,0 4 5 32,5 0 9-32,0 1 4 0,4-2-2 0,1-3 1 15,0-2 3-15,2-2-2 0,6-5 10 0,-2-1-3 0,0-4-3 0,1-1 5 16,1-4-5-16,2-5 5 0,0 0 4 0,0-2 3 0,2-2 5 16,1-5 7-16,4-5 4 0,-1-3 2 15,3-4 0-15,0-3-7 0,-2-4-5 0,-2 0 2 16,2-4-9-16,-3-1 1 0,1-3-2 15,-1 0-6-15,0-3 2 0,-1 0-13 0,0-5-11 16,-2-1-8-16,0 0-10 0,2 1 7 16,-3 1 10-16,-2 5 9 0,1 2 14 0,-4 8 25 15,-1 8 28-15,-1 5 24 0,-1 6-15 0,-1 5-46 0,0 2-88 16,0 0-79-16,1 6 20 0,1 5 37 0,5 4 68 16,-2 4 55-16,0 9-3 0,1 2-4 15,1 8-3-15,-2 3 7 0,1 7-5 16,-2 4 0-16,0 7 6 0,0 0-8 0,1 2 2 0,-1 1-3 15,0-3-3-15,1 0 3 0,-1-3-5 16,0-4 2-16,0-4-9 0,1-4-3 0,-3-5-1 16,3-3-4-16,-2-4 4 0,-1-4-3 0,1-1 2 15,1-4 2-15,-1-3-2 0,1-3 2 0,-3-5-4 16,2-3-4-16,-1-4-5 16,-1-2-3-16,1-2 0 0,-2-1 20 0,0 0 34 0,1-4-6 15,0-4 1-15,-2-4-18 0,0-4-34 0,0-5 6 16,0-2 0-16,-5-4 7 0,0-2 4 0,-1 0 4 15,-2-3 0-15,-3-1-2 0,1 2 1 16,-3 0 14-16,-1 3 4 0,1-2-3 0,-4 4 2 16,2 1-10-16,-3 2 0 0,1 1 6 0,-1 3 4 15,3 3 19-15,-3 2 11 0,2 1 4 0,1 2-2 16,-1 2-14-16,3 0-2 0,3 2 5 0,1 1 8 16,3 1 1-16,2 1-9 0,2 0-14 15,2 1-18-15,0-1-19 0,0-2-25 0,1-4-20 16,5-1-2-16,3-4 3 0,1-2 19 0,3-2 16 15,0-2 6-15,3-3 8 0,1 1-1 16,0-3 3-16,3-2 0 0,2-2-1 16,0-1 6-16,1-2-1 0,1 1 3 15,-1-1 0-15,-1 1-1 0,-1 0 2 0,-1 0-1 0,-3 2 3 0,2 1-1 16,-2 3 7-16,-1 2 8 0,-2 4 3 0,-1 5 0 16,-3 3-7-16,-3 7-14 0,0 2-10 15,0 3-17-15,0 0-4 0,0 5-4 0,1 8 4 16,1 3 16-16,0 7 11 0,0 5 12 15,0 7 6-15,-1 4 0 0,-3 5 1 0,1 9 0 16,-3 4 2-16,-1 6 3 0,-2 8 1 0,1 1-3 16,-1 0-6-16,1-2-2 0,-1-3-11 0,3-4 0 15,-1-6-2-15,2-6-8 0,-1-5 1 0,-1-4-3 16,1-5 1-16,-2-4 6 0,0-3 1 0,0-3 1 16,1-5 0-16,-2-5-5 0,0-6-2 0,0-4-2 15,0-4 8-15,0-3 26 0,0 0 26 16,0-4-24-16,-2-7-39 0,0-7-44 0,-1-4-38 15,0-6 17-15,0-6 22 0,1-5 2 16,-3-6-16-16,1-5-55 16,-3-7-43-16,0-6-6 0,-1 1 24 0,-1-3 67 0,-5 5 59 15,2 2 34-15,-2 7 41 0,3 5 55 0,-2 8 48 0,3 2 35 0,0 6-5 16,2 6-23-16,-2 4-43 16,3 6-35-16,4 3-25 0,-1 3-23 0,3 4-20 15,1 1-32-15,0 3-40 0,0 0-47 0,0 0-45 16,0 0-12-16,5 0 62 0,0 0 43 0,2 0 55 15,3-3 39-15,3 1-21 0,-1-2 2 0,2-2 4 16,1 0 8-16,1-2-3 0,0-4-1 0,1-1 0 16,3-3-8-16,-1-2 0 0,3-3-3 0,3-2-2 15,-3-4-1-15,3-2-2 0,0 0 2 16,-3-1-6-16,-2-1 3 16,-3 2 0-16,-2 2 0 0,0 2 6 0,-5 5-4 0,1-3 5 15,-2 4 0-15,-2 1-5 0,-1 3 8 0,-3 1 0 16,1 5 9-16,-3 2 20 0,-1 3-1 0,0 2-13 15,0 2-24-15,0 0-44 16,0 0-39-16,-3 2-42 0,-1 3 17 0,0 4 19 16,-3 5 36-16,-2 4 42 15,-2 4-2-15,1 2 4 0,0 2-6 0,0 0 4 0,6 2-3 16,-2-2 0-16,3 1 2 0,1-2-5 0,0 0 1 0,1-1 1 0,2-3 2 16,-1 0 4-16,0-2 0 0,4 0-3 0,-1-3-2 15,2-2-3-15,0-3-1 0,2-2-2 16,-1 0 0-16,2-2-3 0,2-3-7 0,1 0-4 15,0-4 0-15,7 0 9 0,-2-4 10 16,4-6-7-16,2-3-113 0,2-3-66 16,1-5-10-16,0-3 19 0,-1-3 116 0,-1-2 65 15,-3-5 10-15,-3 0-7 0,-3-2-6 0,-2 1-3 16,-3-1 1-16,-3 2 14 0,-2 5 16 0,-1 5 35 16,-3 6 48-16,0 4 43 0,0 6 28 0,-3 4 16 0,1 1-24 15,-1 2-45-15,2 1-44 0,-1 0-61 0,-5 4-47 16,-2 4-6-16,-2 3-5 15,-2 5 7-15,-4 4 14 0,4-1-13 0,-2 4 0 0,3 2 7 16,0 0 5-16,2 4 6 0,1 1 3 0,2 0 1 16,0-2-2-16,1-1-1 15,6-5-4-15,0-5-2 0,0-3 1 0,3-4 5 16,2-1 7-16,2-2-2 0,1-1 0 0,1-2-1 16,3-4 6-16,1 0 17 0,1-3 11 0,4-6 8 0,3-6-2 0,1-9-13 15,2-5-12-15,1-4-11 16,0-6-5-16,0-6-1 0,0 2-3 0,-1-5 2 15,-2-3-11-15,-2-3-18 0,-3-4-10 0,-2-2-26 0,-4-3-16 16,0-3-1-16,-2-2 5 0,-2 0 31 16,-4-3 22-16,-2 1 36 0,-2 4 36 0,1 8 27 15,-1 3 53-15,-5 11 22 0,2 10 3 16,-2 7-9-16,1 12-17 0,4 7-33 0,1 3-51 16,-1 5-89-16,1 0-139 15,0 3-32-15,0 7 32 0,3 4 68 0,1 5 117 0,1 6 30 16,-4 7 0-16,4 3 5 0,-4 4-7 0,2 3-2 0,-2 2-1 15,1 0-5-15,1 0 3 0,2-2 2 16,-3-5-3-16,2-3 2 0,2-4-6 0,0-3-3 16,-3-4-2-16,2-3-2 0,1-3 1 15,3-3-3-15,-4-2 0 0,0-5-1 0,-1-3-4 16,-2-3 19-16,1 1 33 16,-2-2 37-16,-1 0 35 0,1-3 34 0,2-2-60 0,2-7-37 0,2-7-34 15,2-3-50-15,1-7 29 0,2-1 7 16,-4 0 3-16,-2 0 2 0,1-1-2 0,-2 1-6 0,1 2-4 15,-3 3-6-15,-1 4 1 16,4 5-1-16,-5 7-2 0,1 2-5 0,-1 4-31 0,-1 3-34 16,2 0-67-16,-1 0-51 0,2 3 39 15,0 5 35-15,4 4 72 0,-3 3 63 0,4 4-6 0,0 3 9 16,0 2 2-16,1 3 3 0,1-2 1 0,0-1-8 16,1-1-4-16,-1-4-6 0,3-2-5 15,-3-3 1-15,2-2-2 0,-1-1 3 16,0 0 4-16,0-4 3 15,-1-1 0-15,-1-3 6 0,-1-2 13 0,-1-1 15 0,-2 0 23 0,-1-3 13 16,2-4-3-16,2-2-9 0,0-3-16 0,1-3-10 16,-2-1-11-16,2-5-3 0,2-4-5 0,0-1-9 15,0-5-3-15,-1-1-11 0,0-5-8 16,-1-2-6-16,2 4-2 0,-1-1 2 0,1 1 7 16,-1 1 1-16,-2 1 2 0,1 3-1 0,2 3 3 15,-3 2 0-15,-2 3 0 0,0 4 1 16,2 5-4-16,-5 3 1 0,-1 3 3 0,1 2-8 15,-1 3 52-15,-1-1-60 0,0 1-86 16,0 2-27-16,3 0-62 0,0 4 58 0,-2 3 76 0,3 2 35 16,0 3 6-16,-3 1 3 0,3 5 10 15,-2 1 7-15,1 2 8 0,0 1 2 0,3-4-1 16,0-2-7-16,5-3 2 0,2-5 9 0,-2-2 3 0,4-1 7 16,-1-5 3-16,6 0-5 0,-2-4 3 15,2-4 0-15,5-3-1 0,1 0 1 0,2-5 3 16,1-4 4-16,-2 1-9 0,-6-2-2 0,-1 3-4 15,-3 0-2-15,-6 4 5 0,1-5 6 16,3-2 2-16,-4-2-3 0,-1-2-8 0,-1-1-17 16,-1-2 7-16,-4 1 5 15,-3 1 15-15,-2 2 7 0,0 3-23 0,-8 3-24 0,-2 1-2 0,-5 6 4 16,1 2-10-16,-6 4-5 0,1 5-22 16,-2 0-21-16,0 10 16 0,1 3 13 0,-2 7 10 15,2 4 17-15,3 3 7 16,3 12 3-16,5 7 0 0,6 1-5 0,4-1-1 0,11-12-1 0,7-7 5 15,1-4 10-15,2-5 1 0,5-2 7 16,-1-3-4-16,4-2-8 0,4-4-7 0,-2-2-20 16,-3-3-29-16,-1-2-51 0,-2-1-79 0,-6-4-124 15,-7 0-209-15,-4 0 303 0</inkml:trace>
  <inkml:trace contextRef="#ctx0" brushRef="#br0" timeOffset="614894.0398">8709 1369 2049 0,'0'0'-7'0,"0"0"-4"0,0 0-8 16,0 0-19-16,0 0-53 0,22-118-14 15,3 98-15-15,6-1 0 0,10 0 62 0,4-3-16 16,8 1-78-16,5 4-147 0,-1 1-259 0,-12 5 161 15,-16 6 397-15</inkml:trace>
  <inkml:trace contextRef="#ctx0" brushRef="#br0" timeOffset="615235.4669">7603 3869 2018 0,'0'0'2'15,"0"0"12"-15,0 0-2 0,-10-120-5 16,26 81 0-16,12-8-2 0,9-4 1 0,9-6 6 15,7-3 6-15,5 0 2 0,8 0-3 0,4 1-2 16,3 2-2 0,5-2-4-16,1 4-2 0,-1 3-3 0,1 1 0 0,-5 7-2 15,0 1 0-15,-2 2-1 0,-2 2 1 16,-4 2-2-16,-3-1-1 0,0 0-7 0,-5 1-15 0,-2-1-20 16,-6-3-29-16,-2 3-40 0,-1-3-71 0,-4-3-132 0,-1-3-20 15,4-3-209-15,-14 10-17 0,-12 13 561 16</inkml:trace>
  <inkml:trace contextRef="#ctx0" brushRef="#br0" timeOffset="615654.415">10538 740 0 0,'0'0'0'0,"0"0"0"0,0 0 0 16,0 0 169-16,0 0 83 0,0 0-50 16,0 0-117-16,0 0-155 15,0 0-165-15,0 0 6 0,0 0 76 0,0 0 132 0,0 0 106 16,0 0 22-16,-15 26-12 0,19 3-10 16,0 7-24-16,2 4-9 15,-3 4 9-15,6 4 7 0,-1 19 6 0,0 9-4 0,3 8-14 0,-1 0-19 16,0-13-14-16,-4-15-18 0,4-11-15 15,-2-4-23-15,0-4-33 0,0-5-48 0,-3-3-70 0,-1-4-148 0,-1-8 192 16,-1-5 140-16</inkml:trace>
  <inkml:trace contextRef="#ctx0" brushRef="#br0" timeOffset="616707.7546">10281 1280 1509 0,'0'0'7'16,"0"0"36"-16,0 0-6 0,0 0-42 0,0 0-20 15,0 0-41-15,0 0 0 0,0 0 33 16,0 0 16-16,0 0 19 0,112-116-13 0,-77 101 4 16,5 1 4-16,0-2-4 0,3-1 7 0,1 2-2 15,-1-1 1-15,-3 3-3 0,-4-3 0 0,2 4 4 16,-6-2-5-16,-1 1 7 0,-3 4-6 15,-6 0-6-15,-2 1-24 0,-4 2-13 16,-5 3-9-16,-2 1-10 16,-5 1-4-16,-4 1-21 0,0 0 24 0,0 1 33 15,-3 5 43-15,-4 5 36 0,-5 3 8 0,0 5-12 16,-5 5-7-16,-2 4 5 0,-2 4-16 0,1 4-5 0,0 5-6 0,-1 5-12 16,2-5-5-16,6-3-4 0,5-14 2 15,6-9 8-15,-1-5 4 16,-1-2 1-16,3-2-5 0,1-4 14 0,0 0 35 15,0-2 49-15,0 0 52 0,0-3-50 0,5-5-52 0,-1-3-64 0,3 0-61 16,-3-2 39-16,4 2 14 0,0-6 18 0,3-1 9 16,0-1-6-16,2-3 1 0,2-2-7 15,0-1-5-15,2 1-6 0,-3 1-14 0,3 2-18 16,-2 1-19-16,1 6-10 0,-2 2-13 0,2 2 5 16,-3 5 22-16,2 2 18 0,-2 3 36 0,-1 2 13 15,0 4 2-15,3 5 0 0,-3 0-5 16,1 3 8-16,-2 0 2 0,3 1 3 0,-1-1 4 0,-1-2-8 15,1-1-5-15,0-2-4 16,-2-1 3-16,0-5 30 0,-2-1 34 0,0-2 19 0,-2 0 3 16,2-7-24-16,0-2-31 0,1 0-23 0,2-4-2 15,2-1-4-15,0-1-2 0,-1-3 0 16,5 3-7-16,-1-4 0 0,-1 2 4 0,2-2 6 16,2 2-5-16,-1-2-8 0,0 1 0 15,1 2-11-15,-4 1-6 0,2 2 4 0,-1 2-16 16,-4 2-15-16,-3 2-9 0,1 3-12 0,-3 3 5 0,-4 1 17 15,1 0 16-15,-3 3 17 0,-2 4 16 16,0 1 10-16,0 4 11 0,-4 3 0 16,-2 3 1-16,-3 0-2 0,0 2-6 0,0 1-3 15,3-3-5-15,-2 2-9 0,1-4 5 0,4-2 1 0,2-1 3 16,2-5 7-16,-1-1-7 0,0-4 10 16,2 0 17-16,5-2 20 0,-4-1 17 15,5-1 8-15,0-5-16 0,3-4-13 0,0 0-20 16,1-3-8-16,4-4-2 0,-2-4-9 0,5-1 12 15,-1-3-6-15,-3-1-1 0,5-2 8 0,-4-1-10 16,-2 0 3-16,-1-3-2 0,-1 0-9 16,-5 9 0-16,0-2-9 0,-5 7 37 0,0-1 12 15,2-1-4-15,-4 1 28 0,1 0-16 0,-1-1 17 16,0 1 28-16,0 1-32 0,0 0-60 0,-1 2-112 16,1 1-174-16,0 9 12 0,0-7 46 0,-1 7 94 15,-3 1 153-15,3 5 3 0,-1 9-29 16,1 13-3-16,0 9 1 0,2 4-7 15,-1 0 24-15,1 3-1 0,2-3-5 0,4-2 12 16,-3-5-3-16,5-2 1 0,0-3 3 0,0-2-10 16,0-3 0-16,0-3 3 0,-3-3-5 0,2-1-1 0,-2-4 6 15,-2-2 30-15,2-2 38 0,-4 0 43 16,0-3 32-16,-1 0 4 0,0 0 8 0,0 0 2 16,3-4-114-16,-1-4-45 0,4-3-46 0,2-4-42 15,-2-3 76-15,6-3 7 0,0-2-2 16,-1-6-4-16,4 2-3 0,-4 0 2 0,1 0-2 15,-3 4 1-15,0 3-14 0,-2 4-40 0,0 5-65 0,-3 1-8 16,2 6 14-16,-2 1 32 16,3 3 62-16,2 2 2 0,0 6 0 15,1 3 10-15,-1 3 3 0,1 4-16 0,1 3-65 16,-3 4-124-16,-2-4-294 0,-5-6 141 0</inkml:trace>
  <inkml:trace contextRef="#ctx0" brushRef="#br0" timeOffset="616911.4431">11145 1698 2409 0,'0'0'-4'16,"0"0"94"-16,0 0-22 0,0 0-62 15,0 0-34-15,0 0-21 0,0 0 9 0,0 0 30 16,151-120 7-16,-94 92-3 0,8-1-6 0,0-1-5 15,2-1-8-15,0 1-13 0,3-2-24 16,-11 6-38-16,-10 4-54 0,-9 3-87 0,-8 4-196 16,-9 6-263-16,-5 0 53 0</inkml:trace>
  <inkml:trace contextRef="#ctx0" brushRef="#br0" timeOffset="621475.8691">7888 9442 0 0,'0'0'0'0,"0"0"0"0,0 0 0 0,0 0 0 16,0 0 0-16,0 0 77 0,0 0 72 16,0 0-31-16,0 0-17 0,0 0-9 0,0 0-11 0,4-2-6 15,-4 2-6-15,0 0-11 0,0 0-10 0,0 0-6 16,0 0-10 0,0 0-9-16,0 0-1 0,0 0-3 0,0 0 3 0,-1 0 8 0,1 0 1 15,-2 0 11-15,1 0 3 16,0 0-6-16,0 0-4 0,-2-1-13 0,-1 1-12 0,1-1-8 15,-4 0-8-15,-1-2-1 0,-1 1 1 0,-1-1 6 16,-2 0 2-16,-2-1 2 0,-4 1 1 16,-2-2-6-16,1 2 1 15,-4-1-4-15,1 0-2 0,-3 0 5 0,0 0-4 0,-2 2 2 16,2-1-3-16,-4 3-3 0,2 0 2 16,-2 0-2-16,-2-1 1 0,-3 1 5 15,1 1-2-15,0 3 0 0,0 0 1 16,2 1-1-16,1-2 5 0,-1 2 1 0,2-2 3 0,-1-2 1 0,3 2 1 0,4-3-1 0,-2 1 1 15,3-1 2-15,1 0-2 0,1 0 3 16,0 0-1-16,1-1-1 0,-2-2 0 0,2 2-1 16,2 0-2-16,-2 1-1 15,0 0-5-15,1 0 3 0,1 0-1 0,1 0-1 0,-2 0 4 16,2 0-2-16,-2 0 0 0,-3 0-1 0,2 0-1 16,-3 1-1-16,-3 2-1 0,1-1 3 0,-1 0 0 15,-1-1 1 1,1 2 1-16,0 0-3 0,1 0 0 0,0 1-2 0,0 0 0 15,-3 1 1-15,3 0 1 0,2 1-3 0,-5-1-1 16,5 1-2-16,-3 2 0 0,0 1 0 0,4 2 2 0,-2-1 4 16,-3 0 0-16,2 2 1 15,-1-1 0-15,1-1-1 0,-2 1 1 0,1-1 1 0,0 2-1 0,0 0-4 16,4 1-2-16,-1-3-2 0,0 3-6 16,0-1-2-16,2 3-6 15,1-2-1-15,1 0 1 0,-2 2 3 0,1 0 5 16,2 2 2-16,0-2 3 0,2 2-4 0,2-2-9 15,2-1-2-15,1 0 0 0,-1-1 9 0,2-1 5 0,1-1-1 0,1-1-4 16,1-1-9-16,1 2 0 16,0-2 6-16,-1 2 2 0,3-3 4 0,-2 3 0 0,2-2-4 15,-1 2-4-15,1-2-5 0,0 1-1 16,2 0 1-16,1 1 4 0,0 0 7 0,0 0 2 16,0 2 4-16,3-3 3 0,1 2 0 15,0 0 4-15,2 0 3 0,-2 0 1 0,5 1 3 0,-2-1 0 16,1 1-1-16,-1-2 1 15,3 0 3-15,3-1 4 0,-1-1 0 0,0 1 3 0,1-3-2 16,1-1 0-16,2 2 2 0,-2-4 0 0,3 3 0 0,0-4 3 16,0 2-2-16,3-3-1 15,-3 2-1-15,1-3-3 0,-2 1-3 0,2-1 1 16,0 0-2-16,1 1-2 0,2-1 0 0,0-1-1 0,1 0-1 16,4 1 2-16,-2-1-2 15,4 0-1-15,-2 0-2 0,1 0-3 0,4 0 4 0,2 0 3 16,3 0 2-16,-1-1 2 0,-1 1-5 15,1 0-2-15,-3-1-2 0,1 1 0 0,-1-2 1 16,1 2-1-16,-2-1 2 16,1 1-1-16,-2-1-3 0,2 1 1 0,-3-1 1 0,1 0 3 15,0-2-1-15,-1 2 1 0,2-2-1 0,-2 0-3 16,2 1 5-16,-1 0 0 0,-3 0-1 0,3 0 2 0,-2-1-6 16,0 1 1-16,-1 1-3 15,0 0-1-15,1 0 4 0,-2 1-1 0,2 0 3 16,-1 0-2-16,-1 0 0 15,2 0 1-15,-2 0 0 0,0 0 1 0,1 0 1 0,0 0 1 0,1-2 0 16,1 2 1-16,-2-1 5 16,-1-1-1-16,2 1 3 0,0-2 0 0,-1 1-5 0,0 0 1 0,3 0-4 15,0-1-3-15,0 1 3 0,0 0 0 16,-1-1 0-16,1 1-1 0,0 0-1 0,1 0 0 0,-1 1-4 16,0 0 2-16,1 0 0 15,-1 1-2-15,1 0 4 0,0 0-3 0,2 0 0 16,0 0 3-16,4 1-1 0,0-1 1 15,0 0 0-15,1 0-2 0,-1-1 1 0,-2 0-1 0,5-2 2 16,-5 3-1-16,3-2 5 0,-2 1-1 0,1-1-3 16,1-1-1-16,-3 2 2 0,1-2 7 0,0 2 2 15,-1-1 1-15,0-1-3 0,2 0-5 16,-5 1 2-16,3-1-2 16,-1 0-1-16,1 0 0 0,1 0 0 0,-4 2-2 0,3-2 1 0,-1 1 2 15,-1 0 0-15,-1 1 2 0,3-2 2 0,-2 1 3 16,0 0-2-16,3 1 2 0,-4-2-1 0,0 3 0 15,3-3 0-15,0 1-1 0,1-1 1 0,0 1-3 16,2 1-1-16,-1 0 1 0,0-2-3 16,4 2 4-16,-2 0-6 15,2 0-1-15,0 1-1 16,0 0-3-16,-1 1 1 0,1-1 2 0,-1 0-1 0,1 0 0 0,-1 2 1 16,1 0 0-16,0 0 1 15,-1-2 2-15,2 0 0 0,2 1 1 0,0-1 3 0,-1 0-2 0,0 1 0 16,5-1 2-16,-3 0-1 0,2 0 4 0,1 0 2 15,-3 0 0-15,3 1 0 0,-4-1-5 0,4 0-1 0,-4 0 1 16,3 0 1-16,-3 0 4 0,2 1-5 16,-1-1 0-16,1 0-4 0,-2 0-2 0,-1 2 3 15,3-1 0-15,-4 1 4 0,0 0-1 0,0-1 2 16,-1 1 0-16,-3-1 1 0,2 0 6 0,-2 1-1 16,-4-1 1-16,3 2 0 15,-4-2-6-15,-1 1 7 0,0-2 2 16,-1 1 0-16,2-1 2 0,-5 1-8 0,1-1-2 15,1 0 0-15,-2 0 0 0,1 0 3 0,-4 0 4 0,2-4 2 0,-4 3-2 16,3-3-2-16,-3 1 1 0,-1-1 1 16,1 0 5-16,-3-2 5 15,4 0 3-15,-7 1 2 0,1-2-1 0,1 0 2 16,-2 0-3-16,-2-1-4 0,1-1 1 0,-2 1-5 0,-2 2 0 0,2-2-2 16,-4 1-4-16,-2 1 4 0,1 0 2 15,-1-1 2-15,1 0 0 0,-1 0-4 0,-2 1 1 16,1-1 1-16,-1 0 6 15,-2 0 3-15,0-1-4 0,0-1-2 0,-2 2-5 0,0-2-3 16,3-1-1-16,-4 1-5 16,0-2 3-16,0-1-6 0,-1 0-5 0,1 1 1 15,-1-3-8-15,0 2 7 0,1-2 0 16,-1 0 0-16,0 1 4 0,0-1-6 0,0 2 0 0,0-2-1 0,0 0 0 0,-3 0 3 16,-4-1-3-16,3 0 0 0,-4-2-2 15,0 0-2-15,-4-3 1 0,0 1-4 16,-4-1 4-16,-1-1-3 0,-3 1-5 0,-2 0 3 0,-4 1-6 15,-2-1 6-15,-3 2 3 16,-1 0 1-16,-6 0 0 0,-2 1-4 0,-2-1-2 0,0 0-1 0,-8 3 4 16,-1-1 2-1,-1 2 1-15,-7 0-1 0,0 0-3 0,1 1 2 0,-7 0 0 0,2 1 4 16,-2 0 1-16,-2 0 1 16,1 2-1-16,0 2-1 0,2 0-2 0,2 1 2 0,-4 0-1 0,3 2-3 15,-6 1 1-15,2 2-5 0,-8-1 0 16,0 3 4-16,-6 0 0 0,-2-1 2 0,-4 2 1 15,2 2 0-15,-5-1-1 0,-1 0 0 0,-1 1 1 16,-1-1-2-16,-4 2 5 0,4-1 0 16,-1-1-2-16,-1 0 0 15,6 1-5-15,1 0 3 0,0 0 2 0,3-2 1 16,0 3 4-16,3-3-3 0,0 2 0 16,1 0-1-16,2 1-3 0,1 1 4 15,-1 0 1-15,0-2 1 0,-1 3 0 0,-4 0-4 0,0-2 0 0,-3 1-1 0,0 0 3 16,2-2 2-16,-2 3-2 0,-3-2 2 0,0 0-6 15,-3 1 2-15,0-2 2 0,-6 2 0 0,-4 4 5 16,1-1-4-16,-2 2-3 0,0 1-1 0,-2 3-4 16,2 3 6-16,0-2 1 15,2 3 1-15,3 2 0 0,8-2-4 0,2 5 0 16,7 1-1-16,6 4-1 0,4 2 2 16,5 2-8-16,6 6-32 0,8 1-72 0,7 4-117 15,8 1-145-15,9-9-327 0,12-11-430 0</inkml:trace>
  <inkml:trace contextRef="#ctx0" brushRef="#br0" timeOffset="622337.798">4768 10402 0 0,'0'0'0'0,"0"0"0"0,0 0 0 0,0 0 0 16,0 0 0-16,0 0 0 0,0 0 0 0,0 0 0 16,0 0 0-16,0 0 0 0,0 0 0 0,0 0 0 0,26 111 0 15,-16-89 0-15,-1 0 0 0,-1 1 0 16,0 1 0-16,1-2 0 0,1 1 0 16,-1-2 0-16,2-1 0 0,1-3 0 0,3-2 0 15,-1 0 0-15,1-2 0 0,-3-5 0 0,1-1 0 16,-3-2 0-16,0-2 0 0,1-3 25 0,-2 0 320 15,1-5-7-15,1-3-57 0,0-3-92 16,4-3-59-16,-2-4-35 0,-1-2-30 16,6-2-19-16,1-5-14 0,1-2-6 15,3-5-3-15,0-5 6 0,3-3 4 0,-2-1 5 0,5-5 4 16,2-2-1-16,1 0-2 0,4-3 0 16,-2-2 1-16,3 2-4 0,0 1-5 0,0 3-3 0,1 2-9 15,-4 3-3-15,0 2-2 0,-3 5-8 16,-1 1-3-16,0 4-4 0,-3 4 0 0,-4 4 0 15,0 3-3-15,-2 6-1 0,-6 5-8 0,1 5-6 0,-4 2-8 0,-2 3-14 16,-1 1-33-16,-2 7-48 16,-2 4-54-16,-4 3-41 0,-1 5-37 0,-9 5-54 15,-6 3-86-15,-8 3 2 0,3-7 392 16,6-6 0-16</inkml:trace>
  <inkml:trace contextRef="#ctx0" brushRef="#br0" timeOffset="622690.8492">4757 10423 1344 0,'0'0'27'0,"0"0"-82"0,0 0-165 16,0 0-12-16,0 0-7 0,0 0 63 0,0 0 155 15,0 0 6-15,0 0 2 0,0 0 4 0,125 82 10 16,-96-61 5-16,3 2 6 0,1-2 7 15,-2-2 5-15,1-1 10 0,-1-2 14 0,-1-2 11 16,-1-4 14-16,-5-2 9 0,3-1 6 0,-5-4 9 16,-1 0 17-16,-4-3 42 0,-3 0 39 0,-1-4 22 15,3-4-8-15,-4-2-37 0,5-4-48 0,-4-3-35 16,6-5-29-16,-1-3-25 0,2-6-7 16,3-3-4-16,-2-2 1 0,4-6 1 15,1-2-3-15,1-4-4 0,-2-5 1 16,3-2-1-16,-5-5 2 0,3-2-3 0,-2-3-3 15,2-3-2-15,-2 0-4 0,-3-2-1 0,2 0 0 0,-2 2 3 16,-3 2-5-16,0 7 0 0,-7 7-5 16,3 6-5-16,-2 7-2 0,-2 7-22 0,-1 10-44 0,1 5-111 15,0 11-190-15,-2 2-362 16,-1 4-469-16</inkml:trace>
  <inkml:trace contextRef="#ctx0" brushRef="#br0" timeOffset="659829.6639">14092 15095 0 0,'0'0'0'0,"0"0"0"0,0 0 0 15,0 0 0-15,0 0 0 0,0 0 0 0,0 0 55 16,0 0 88-16,0 0-19 0,0 0-9 0,0 0-16 15,0 0-6-15,13-75-7 0,-3 62-9 16,1-1-5-16,1 2-11 0,2-3-11 0,-1 3-10 16,1-2-11-16,1 2-3 0,1-2-5 0,0 0-3 15,2 0-3-15,-1-1-3 0,2 1 2 0,-1-3-2 16,4 0 0-16,0-1-1 0,2-1-4 16,-2-1 4-16,0 1 1 0,1-1 0 0,-2 2 5 15,-1 2-3-15,-1 0-1 0,-4 3-2 16,-2 1-3-16,-5 5-3 15,-3 2-3-15,-3 4-8 0,0 0-21 0,-2 1-44 16,0 0-76-16,0 1-14 0,-5 5 21 0,-4 4 39 0,-4 4 72 0,-3 4 15 16,-4 4-9-16,-3 2 1 0,0 4 1 15,-2 0 1-15,2 1 2 0,-1 1-10 0,2 3-6 16,1-2 2-16,-1 1-3 0,4 0 8 0,-1-1 4 16,1 0-5-16,6-3-1 0,1 0-1 15,1-4 6-15,4-3 3 0,0 0 10 0,1 1-3 16,3-2-2-16,1-1 4 0,1-1-1 0,0 1 9 15,2 0 4-15,4 0 1 0,-2 1 5 16,3-2-2-16,0 4 5 0,2 0 3 0,-1 0 3 16,0 2 6-16,2-3-2 0,-4 0 0 0,2-1-6 15,-2-2-10-15,3-2-38 0,-5 0-61 0,4-5-11 0,-4-1 107 16,1-4 0-16,-3-3 0 0</inkml:trace>
  <inkml:trace contextRef="#ctx0" brushRef="#br0" timeOffset="660473.9742">14626 15142 0 0,'0'0'0'0,"0"0"0"0,0 0 0 16,0 0 0-16,0 0 0 0,0 0 0 0,0 0 0 15,0 0 0-15,0 0 0 0,5 116 0 16,-4-98 0-16,0 0 0 0,2-1 0 0,2-3 0 16,-1-3 0-16,-3 0 0 0,3-3 0 15,-1-1 0-15,0-3 0 0,0 2 0 0,-1-2 0 16,-1-2 0-16,0 1 0 0,1-3 0 0,-2 1 0 16,0-1 0-16,0 0 91 0,1 0 131 0,-1 0 43 15,0 0-31-15,0-4-64 0,0-2-70 16,0-2-73-16,-1-4-18 0,1-3 0 0,0-3-2 15,0-1 3-15,-3-6-7 0,1 0-4 16,-1-2-2-16,1 0-5 0,-1-3 1 0,1 1 0 0,0 0 4 16,1 3 1-16,-1 2 5 0,0 3 4 15,1 6 1-15,0 4 5 0,-1 5-7 16,0 3-37-16,2 3-97 0,0 0-28 0,0 3-2 16,2 5 36-16,2 4 94 0,0 1 30 0,1 6 8 0,2 1 4 15,-1 4 2-15,1 0-6 0,2 1-2 0,-2 0-2 16,2 0 2-16,2-2 6 0,-1-2 5 15,0-2 4-15,1-3 3 0,2-5 0 16,-3-1-2-16,-2-5 1 0,0-1 9 0,-2-3 23 0,-1-1 48 16,-1 0 34-16,1 0 12 0,0-6-10 15,0-3-43-15,1-3-31 0,-1-1-20 0,2-5-12 16,-3 0-4-16,1-3-5 0,-2-2-1 16,1-4-3-16,-1 0-5 0,0-3-3 0,-2-2-6 15,2 0 0-15,-1-1-1 0,-1 4-1 0,3 3-1 16,-2 3-3-16,2 4-2 15,0 4-2-15,-2 4-5 0,1 3-5 0,1 3-10 0,-2 2-8 16,2 3-8-16,1 0-15 0,0 0-6 0,0 1-7 0,0 4 6 16,0 2 19-16,4 3 20 0,-1 4 18 0,1 2 8 15,2 6 2-15,0 2-1 16,-1 4-2-16,0 4-8 0,0 1-19 16,-2 2-34-16,-3-1-80 0,1-3-132 0,-4-3-132 15,1-6-122-15,-2-9 523 0</inkml:trace>
  <inkml:trace contextRef="#ctx0" brushRef="#br0" timeOffset="660887.3466">14522 14458 551 0,'0'0'18'0,"0"0"-28"0,0 0 5 0,0 0 4 16,-131-50-8-16,112 50-16 0,-1 7-20 15,1 5-14-15,-3 8 10 0,-2 5 9 0,-3 6 12 0,1 5 16 16,0 6 6-16,1 2 10 0,0 8 4 16,2 4 8-16,3 6 7 0,2 7-1 0,3 3-5 15,4 4 0-15,2 1-2 0,4-3 0 16,5 1 8-16,0-3 0 0,8-1-4 16,4-3 1-16,6-2-5 15,1-6 2-15,4-5 13 0,2-6 0 16,2-5 4-16,1-6 15 0,4-5-5 0,-3-4 6 0,4-3 8 0,1-8-2 0,0-5 31 0,5-6 18 15,3-6 17-15,2-1 8 0,6-13-23 16,2-8-15-16,4-11-16 0,2-8-10 0,1-9-8 16,4-5-6-16,-1-6-6 0,-2-4-7 0,-3-5 5 15,-5-6 3-15,-5-2 0 0,-5-3 3 0,-8-8-7 16,-6-2-4-16,-6-4-8 0,-7-2-7 16,-10-1-4-16,-6 6-8 0,-7 2-7 0,-10 7-6 15,-10 7-12-15,-8 10-11 16,-7 9-17-16,-6 9-11 0,-7 10-26 0,-9 11-29 0,-1 7-49 15,-8 10-283-15,17 6-382 0,18 2 326 0</inkml:trace>
  <inkml:trace contextRef="#ctx0" brushRef="#br0">17974 6231 0 0,'0'0'0'0,"0"0"0"0,0 0 0 0,0 0 0 15,0 0 0-15,0 0 0 0,0 0 0 16,0 0 0-16,0 0 0 0,0 0 0 0,0 0 0 15,0 0 0-15,12-29 0 0,-12 25 0 0,0 1 0 16,1-2 0-16,-1 1 0 0,0 0 0 0,0 0 0 16,0-1 0-16,0-1 0 0,-1 0 0 0,0 0 0 15,-2 1 0-15,1 0 68 0,0 1 1 0,0-1-19 16,0 0-4-16,-3 1-3 0,4-1-8 16,-3 1-2-16,-1 2-11 0,2-2-7 0,-3 2-2 15,3-2-1-15,-2 2 6 0,1-2 3 16,-3 2 6-16,2-1 9 0,-2-1 6 0,2-1 3 15,-2 2 5-15,-2-2-3 0,2 0-6 0,0 2 5 16,-4-1 0-16,1-1-2 16,-1 1-1-16,-5 0-13 0,4 1-9 0,-5 0-8 15,4 1-2-15,-5 0 0 0,5 0 4 0,-6-1 0 0,5 1-1 16,-6 1-3-16,2 0-5 0,-2 0-1 0,0 1-1 16,-1 0 0-16,-1 0 0 0,-3 0 0 0,2 0-1 15,1-2 0-15,-4 2 1 0,3 0 1 16,0 0 4-16,-4 0 1 0,4 0 0 0,-5-1 0 0,0 1-3 15,2-1 1-15,-3-1 0 16,0-1 0-16,0 1 0 0,3 1-1 16,-4-3-2-16,0 3-1 0,-4-1 2 0,0-1-2 0,0 1 1 15,-3-1 2-15,-1 0-3 0,1-1 2 0,-3 1-1 0,0-1 1 16,-3-2 1-16,2 2 4 0,-3-1 3 16,1-1 2-16,2 0 1 0,-3 0 0 15,-1 0 0-15,3-1 0 0,-1 0 4 0,2 0 0 0,1 2 1 0,-1-2 4 16,2 1-5-16,5-3-2 15,-1 4-4-15,3-1-3 0,1 1-6 0,-1 0-1 16,0 0-2-16,1 1-3 0,1 1 1 16,0 2-1-16,1 0 0 0,0 1-1 0,-2 0-2 0,0 0 2 0,-2 2-1 15,-2 3 1-15,2 0 2 0,-6 1-2 16,3 0 1-16,0 0 0 0,-3 2 0 16,0-1 1-16,1-1 1 0,1 0 0 0,2-1-1 15,1 1 0-15,2-1 0 0,1 1-1 16,2-2 1-16,0 2 0 0,3-3-1 0,-1 2 2 15,2 0-2 1,1 1 1-16,1-1 0 0,-3 1 0 0,-1-3 1 0,-1 3 0 16,0 1 0-16,-1-1 0 0,-1 1 0 0,0 0-2 0,-3 2 1 15,1 0-1-15,0 0 0 0,-2 0-1 0,0 1-1 0,1 2-2 16,-1 1 0-16,2 1 0 0,-1-2 0 0,2 2 0 16,1 0 0-16,2 0 0 0,-1-1 0 15,2-2 0-15,3 1 1 0,1 0 3 0,1-1-2 0,1 1 0 16,0-1-3-16,-1 3-2 15,1 0 0-15,-1 1 0 0,1 0 1 0,0 1-1 16,1-1 0-16,1 2 0 0,0 1-1 0,-1 0 2 16,4 0 1-16,0 1-1 0,-1-1 1 0,1 4-2 15,0-1-1-15,1 2-2 0,-1 0-1 16,-1 2 1-16,3 1 0 0,-2-1-1 0,2 3 3 16,2 1-3-16,0 2 0 0,0 2 2 0,0 0 3 0,2 3 0 15,-3 0 3-15,3 2 1 16,0 2-2-16,-1-1 4 0,2-2 0 0,1 1 0 0,-1-3 2 15,1 3-4-15,1 2 1 16,-2-2-1-16,3-1 0 0,0 2 3 0,-2-2-1 16,3 1 2-16,-1 1-1 0,-1-2-2 0,0 4-1 0,0-1 1 15,-2 3-3-15,2 0 4 0,-1 1 0 0,0 0-2 16,-1 0 1-16,1-1 0 0,-1 1 0 0,1 1 2 16,1 1-1-16,0 1 0 0,0 2 1 15,1-2 0-15,-1-1 0 0,1 0 1 0,2 0-1 16,-1-1 1-16,1-1 3 0,1 1-3 0,0-1-1 15,0-1 0-15,0-2-2 16,1 1 0-16,1-2 3 16,0 0 0-16,2 3 0 0,-2-1-1 0,1-1-1 0,1 2 2 0,-1 2 1 15,1-2-2-15,-1 2-1 0,2 0 2 0,1 1 0 0,2 1 3 16,-3 2 3-16,4-2-3 0,-2 0-1 0,-1 0 0 16,1-1-2-16,0 1 2 0,1 1 4 15,0-1-2-15,1 0 3 0,2 0 0 0,-2-1-3 16,3-1 0-16,-1 0-3 0,2-2 0 15,-1 0 4-15,1-1-2 0,1 0 3 0,-3-1 0 0,1-3-2 16,1 2 2-16,1-4-2 0,-2 0-1 0,3-1 0 16,-2 3-2-16,2-3-1 0,-1 2-2 15,0 0 2-15,0-1 3 0,0-2 1 16,0 3 2-16,3-2-1 0,0-1 1 16,1 1 1-16,1-2-1 0,0-1 3 0,2 2-2 0,1-2 0 0,0-1 0 15,1 0-2-15,-1-1 2 0,0-1 1 16,-1-3 0-16,0-1 1 0,0 0-2 15,0-2-1-15,-1-1 0 0,0 0 3 0,0-1 3 16,2-1-3-16,-3 0 1 0,1-2-1 0,2 1 2 16,-3-2 4-16,2-1 4 0,1 0 2 0,0-2 1 15,1 0-3-15,0-1 2 0,0-1-2 0,1-1 2 16,1 0 8-16,5-2 1 0,0 0 3 16,3 0-3-16,1-1-6 0,0-1-4 0,2 0-2 0,0 0 0 15,1 0-1-15,2-1-2 0,0 0-1 16,-1-2-4-16,1-1 1 0,-2 1-1 0,0-1 4 15,3 0 5-15,-1 1-3 0,5-3 3 0,-1 2-2 16,1-2-4-16,1 0 3 16,2 0-2-16,2 0 1 0,-2 2 1 0,4-2-5 15,2-1-1-15,-1 1-3 0,2-1 0 0,1 1 1 0,0 0-1 0,-2 2 0 16,1-2-4-16,-1-1 1 0,-2 0 0 16,3 0 1-16,0 0 3 0,-1 1-4 15,4-3 1-15,-1-1-1 0,3-1-3 0,-1-1 5 0,5 2 0 16,-3-3 0-16,0-1 5 0,1 0-7 15,-3 0 0-15,2-1-2 0,-5 3-2 0,4-4-1 16,0 2 0-16,1 0 0 0,-1 0-2 0,4 2 3 16,-1-1-2-16,2 2 1 0,1-2 2 0,2 0-1 15,2 3 1-15,-2-3-2 0,2 1-3 16,2 1 2-16,1 1 0 0,3-2 4 16,0 2 0-16,0 1-4 0,3 1-1 0,-4-1-2 15,1 0 2-15,-1 0 2 0,-1 1 2 0,-2-2 1 16,7-2-3-16,-4 0 0 0,2 2-2 0,1-3 3 15,2 1 1-15,0 0 0 0,0 0 0 16,-2-1-2-16,-1-1-3 0,-2 2 4 0,1-1 1 16,-1 0 0-16,1 0 1 0,0 2-4 15,2 0 1-15,-3 0-3 0,1 0-2 0,-1 1 5 0,-2 0 0 16,0 1 3-16,2-1 2 0,-1-1-5 0,1 2 0 16,0-3 2-16,0 0 0 0,0 1 2 0,0 0-1 15,1-2 1-15,-4-1-4 0,-1 0 4 16,0-1 0-16,-2 0 0 0,1 0 5 0,-3-1-4 15,3 0 0-15,-3-1-1 0,0 0-3 16,-2-1 7-16,-1 1 1 0,-4-1 2 0,0-3 3 16,-2 2-4-16,-4 1-1 0,3-3-1 0,-3 0-2 15,-1 0 4-15,1-1 1 0,1-1 2 16,-1-1-6-16,0-2 3 0,1 3 0 0,-1-1 3 16,-4 2 6-16,1-3-8 0,-2 2-2 0,0 0-4 0,-3-2-1 15,-1 0 5-15,2-3 1 0,-3-1 1 0,-1 1 5 16,0-4-6-16,-1 0 2 15,-1 0 0-15,-1 0-6 0,-2-4 4 0,-1-1-3 0,2 0-1 16,1-2-2-16,1-1 0 0,-2-1-1 16,1-2 1-16,1 0 3 0,-2 1-3 15,-2-1 1-15,3 2-4 0,-2-3-3 16,-1 4 3-16,1 3-2 0,0-2 6 0,-1 2-1 0,2 0-4 0,1 2 0 0,4-2-2 16,-1-1 2-16,1-1 2 15,-2 1 1-15,2-5 4 0,-1 2-5 0,-1-4 4 16,2-2 2-16,-1-3 0 0,-3-5 0 15,0-3 4-15,4-6-1 0,0-4-5 0,0-7 6 0,0-1-6 16,-1-5-1-16,0 1 0 16,-1 0-9-16,2 0 6 0,0 2 0 0,-1 0 0 15,-4 1 7-15,0 0-6 0,-4 2-1 0,-3 1 3 0,-3 2-6 16,-1 5 3-16,-7 2-2 0,1 2-3 0,-7 1 6 16,0 3-2-16,-3 2 1 0,-4-1 1 0,2 1 2 15,-3-2-3-15,1 1 0 0,1-2 0 0,-4-1-4 16,1 1 4-16,1-2 1 0,0-1-2 15,-2 1 7-15,-1-2-6 0,0 1 1 16,0 1 2-16,-1 2-4 0,-5-1-1 0,1 1 3 0,-7 2-4 16,0-5 0-16,-3 2 0 15,-2 1-3-15,-2-2 4 0,-4 2-1 0,3 3 1 0,-2-2 5 16,1 4-3-16,0 1 0 0,1 3-1 0,-1-1-2 16,1 4 0-16,-3 2 2 0,1 1-2 0,-3 2 0 15,1 1 1-15,-3-3-3 0,-2 3-1 16,-1-1 1-16,-3 2-2 0,-4-1 2 0,-4 3 1 0,-2 0-3 15,-6-1 2-15,-2 2-2 0,-2 1-1 16,-7 2 2-16,-1 0-3 0,-4 2 2 16,-2-2 2-16,-1 3-1 0,-1 0 4 0,0 3-4 0,-2-2 1 15,-1 2 0-15,-1 1-2 16,-4 1 2-16,-1-2 0 0,-1 4-1 0,-1-2-2 16,-1 3 3-16,2 0 2 0,-1 0-1 0,-3 1 7 0,0-1-5 15,-4 0-4-15,-1 1 2 16,-2-1-8-16,-2 1 7 0,-2-1 1 15,-1 3-2-15,0-1 5 0,-3-1-4 0,-4 1 0 16,3 1 2-16,0 0-1 0,0 1 1 0,-1-3-2 0,5 4 1 0,-1-1-2 16,3 1 1-16,2 1 1 0,-1 1-1 0,1 1 4 15,1 3-4-15,-1 1-1 0,2 0-1 16,-6 4-5-16,0 0 5 0,-4 1 3 0,-3-1 0 16,-2 0 1-16,-4 4-2 0,2 3 0 15,-4-1 0-15,-2 4-3 0,-2 2 4 0,-4 1 0 16,4-1 1-16,1 2 0 0,5-1-2 0,5 3 0 15,4-1-1-15,7 0 5 0,4 2-2 0,3 0-1 16,3 2 1-16,3 2-1 0,5 1 3 0,-1 2 0 16,-1-2 1-16,1 3 0 0,-4 1-2 0,-4 0 1 15,0 0-2-15,-3 3-3 0,2 0 2 16,-5 1 2-16,1 0 1 0,-4 2-2 0,-3-1 2 0,1 3-1 16,-3-3 2-16,3 0 4 15,2-2-4-15,1 3 0 0,2-5 0 16,6 1-3-16,1-1 3 0,2-1-1 0,4 0-2 0,5 1 2 15,2 3-3-15,2 1 0 0,4 3 1 0,1 0-2 16,-1 5 2-16,0-1-1 0,-1 4 1 0,0-1 1 16,-2 3 0-16,-1 3 0 0,-1 1 0 0,2-1 2 15,2 3-4-15,0-2 3 0,2 3 0 0,1-1-4 16,1 2 6-16,1-1-4 0,3 0 0 16,-2-3 0-16,4-1-2 0,0-2 1 15,0-1 1-15,3 0-1 0,1 0 1 0,3 2-1 0,0 1-1 16,7-1 3-16,-2 2 5 0,7 1-6 15,-1 1 0-15,4 5-3 0,1 1-6 16,1 2 6-16,2 3-1 0,2 1 1 0,0 1 5 0,4 2-5 16,0 4 1-16,-1 2 3 0,5 0-7 0,-2 4 4 15,2 1 0-15,0 0-2 16,3-1 3-16,0 3-1 0,3-4-1 0,3-1-2 0,5 0-1 16,-2-2 3-16,6-1 0 0,0-2 1 0,0-1 2 0,3 0-6 15,2-1 3-15,2-1-4 16,4 1 2-16,-1-3 2 0,2 1-1 0,4 0 5 0,0 0-6 15,3 0 0-15,1 0-1 0,0 0-1 16,2 0 2-16,0-3 2 0,5-1-2 0,-1-4 0 16,4-1-1-16,3-5 1 0,1-2 2 15,1-2 1-15,3-2 6 0,2 0-8 16,2-2-7-16,1-2-2 16,5-2-2-16,0-1 6 0,5 0 9 0,4 0 1 0,0-2-2 0,3-2-1 0,-1-2 0 15,4 2 0-15,3-5 1 0,1 1-1 16,3-4-2-16,5 1 0 0,3-2-2 15,5-4 2-15,1 0 6 16,3-3-1-16,2-2 4 0,1-2-4 0,-1 1-1 0,4-4-1 0,2-1 0 16,0-1 1-16,3-4 0 0,1 0 1 15,-3-1 0-15,0-1-2 0,0 0 0 0,-2 0 0 16,4 0 0-16,-3-1 1 0,5 1 1 0,1-1 2 0,2-1-3 16,1-2 3-16,5-3-6 0,2 2-1 0,7-5 3 15,1 2-3-15,6 1 4 0,0-2 0 0,7 2-4 16,-2 1 4-16,2 0-1 0,-1 2 1 15,-1 0 3-15,0 0-4 0,0 1-1 0,0 0-1 0,-5 0-1 16,1 1 3-16,-4-3 2 0,-6 3-1 16,-1-3 0-16,-3 1 0 15,-2-2-1-15,-1 1-2 0,-6 0 5 0,-4 0-3 16,-5-2-2-16,0 1 5 0,1-2-4 16,0-1 8-16,-2-1 0 0,0-2 1 0,0 1 1 0,-4-2-2 15,1 2 0-15,-1-1-2 0,0 1-1 0,0-2 1 16,0 2-1-16,1-4 4 0,0 1-5 0,-2 1 1 15,-2-3 0-15,2-1-2 0,-2 1 5 0,3-3-4 16,-2 1 1-16,0-4 1 0,-1 1-2 0,-1-1 3 16,-3-3 1-16,-3 2-4 0,-1-2 4 0,-3-2-4 15,2 1-1-15,-3-3 1 0,0 2-1 16,-2-5 2-16,-2 2 2 0,-4-1 3 0,2-3-3 16,-5 0 1-16,-2-2-1 0,-2-3-1 0,-1-3 5 0,-1 0-1 15,2-4-1-15,-3-1 3 0,2-2-4 0,-1-3 2 16,-2-1 2-16,-4-2-3 15,0 0 6-15,-3-2-4 0,-2-1-1 0,-4-1 0 16,-3-1-8-16,-3-4 5 0,-3-2 1 16,0-2 0-16,-3-1 6 0,-1-4-6 0,-1 2-1 15,-2-2-1-15,-2 1 0 0,-1 0 3 0,2 2 2 16,-1-1 0-16,-2 2-1 0,4-1 2 16,-4-1 2-16,0 4 1 0,-3-1 6 0,1 2-10 0,-4 2-3 15,1 1 1-15,0 0-7 0,-5 0 5 16,2 0-1-16,-2-2 2 0,-3 0-2 0,-2 0-1 15,1-1-1-15,-3 1-2 0,0-3 4 0,-3 3-2 0,2-1 0 16,-3 1 1-16,1 1-3 0,-2 0 2 16,-2-2 0-16,2 1-1 0,-4 0 2 15,-2 1-2-15,-5 1-2 0,0 3-1 16,-3 1 3-16,-3 1-3 0,-4 3-1 0,-2 1-1 0,-6 0-10 16,-3 2 5-16,-6 0-1 0,-6-2 1 0,0 0 5 15,-5-1-3-15,-1 0 2 0,-1 1 3 0,0 1-4 16,-3 1 8-16,3 1 0 0,-4 0-3 15,-1 2 3-15,-3 2-8 0,-4 3-3 0,-3 0 3 0,-2 3-1 16,-3 2-1-16,-1 3 2 16,-3 0-2-16,-4 1 1 0,-3 0 1 0,-1 0 0 15,-7 3 1-15,-3-1 1 0,-4 3-1 0,-5 1 1 0,-3 0 1 16,-2 2 2-16,0 0-1 0,-5-1 2 16,3 2 0-16,1-1-3 0,1 2 3 0,3-1-1 15,6 2 1-15,2 1-2 0,-1 3-1 0,1 3-1 16,-4 5-1-16,1 1 2 0,0 3 0 15,-1 3 1-15,-2 1 1 0,-1 2 1 0,-3 1-2 16,-1-2 0-16,-1 5 1 0,0 1 0 0,1 0-2 16,-2 1 0-16,2 0 0 0,-4 2-1 0,0 1 4 15,-2 1 0-15,-2 0 2 0,8 1-3 16,-2 1 0-16,5-1 1 0,-3 2-1 0,4 0 2 0,1 2-1 16,0-1-2-16,1 3-2 15,3 3 3-15,-1 3-4 0,-3 2 1 0,-4 4 3 0,1 1-7 16,-5 4 7-16,-2 1 3 0,0 4 0 0,-3 1 6 15,-4 4-4-15,-3-2-2 0,2 2 1 0,1-3-4 16,3 2 2-16,3-2 1 0,2 0-2 0,2 2 2 16,4 0-1-16,3 3 2 0,2 1 0 15,1 3 2-15,4-1-3 0,-1 2-2 0,3 2 2 16,-2 2-6-16,3-1 6 0,2 1-1 16,-1 0 0-16,5 2 4 0,-2-1-3 0,1 1 0 0,-1 3 2 15,3 0-3-15,1 0 1 0,1 0-1 16,4-1-2-16,6-2 2 0,2 2 0 15,5-3-1-15,0 0 2 0,5-2-4 0,5 1 1 16,-1-1 1-16,4 4-1 0,1 2 5 0,2 0-3 16,0 4-1-16,3 4-1 0,1 2-6 0,1 2 7 15,1 1-1-15,1-1 1 0,1 2 1 0,1-1-2 16,1 0 0-16,1 1 1 0,1 0 2 16,6-4-2-16,1 1-1 0,4 0-3 0,4 0-1 0,2-1 1 15,1-1 0-15,5 0 0 0,5 4 2 16,1-1-2-16,4 0-3 0,4 1 1 0,1-1-1 15,1 0 1-15,4 0 2 0,2-1 1 0,5-2-1 16,3-1-1-16,4-3 1 0,3 2-2 16,-1-4 2-16,6 1-1 0,0-3 3 0,1 2 0 15,2-4-2-15,0-1 2 0,4 0-1 0,3-3 1 16,2-1 1-16,2-2-2 0,0-2 0 0,2 0 1 16,6-2-1-16,2 0 2 0,1-1 3 15,6 2-2-15,2-3 3 0,1-1-3 16,1-1-2-16,1-1-1 0,6 1 2 0,0-2 0 15,3-1 1-15,4 0 2 0,2-4-3 16,4 0 2-16,3-2 1 0,2-1 0 0,3-2 3 0,2-4-2 16,1 1 3-16,4-3 1 0,4-5-3 0,4 1 6 15,3-3-4-15,2-1 1 0,2 0 0 0,2-2-5 16,-1-2-1-16,5-2 0 0,0-2 3 0,4-1 1 16,-1-1 0-16,2-1 1 0,3-3-6 0,-2-1-1 15,6-1 0-15,4-1-1 16,1 0 6-16,2-6-1 0,5 0-1 0,1-3-1 0,-1 2-1 15,2-2 2-15,1-1-2 0,0 1 1 0,0-2 0 16,4-1-6-16,-2 2 6 0,0-4-3 0,-2 5 0 16,-1-4 4-16,-2 2-2 0,-2-2 2 15,-6 0 2-15,0-3-4 0,-3 1 0 0,-3-4-1 16,-2-1 1-16,-3-3 3 0,-2 0 0 0,-1-3 0 0,-3-2-2 16,-1-3 3-16,-3-2-2 15,0-2 0-15,-1-2 5 16,-3-2-7-16,-1 0 2 0,-3-2-1 0,-1-1-2 15,0-2 8-15,-3 1-3 0,-5 1 1 0,-3 0-1 0,-3-2-2 16,-2 1-1-16,-1 0 0 0,-2-1 2 0,0-1-4 0,-3-2 5 16,-5-2 3-16,1-3-4 0,-4-2 7 15,-2-2-5-15,-2-2 0 0,0-4 3 0,1-1-4 16,-2-3 2-16,2-3-2 0,0 0-3 0,-1-2 3 16,-3-2-1-16,-1 1 1 0,-3 2-2 0,-5 1-1 15,-4 3-3-15,-4 1 1 0,-5 5 3 0,-1-2 2 16,0 2 3-16,-4 2 1 0,-2-4-4 15,1 4-1-15,-2-3 1 0,-4 2-2 16,-1-2 3-16,-4-1-1 0,1 0 0 16,-5-1-4-16,1 0-4 0,-4-4 4 0,-3 0-2 15,-1-2 3-15,-3-2 5 0,-2-2-7 0,-3-4 0 16,-5-1 1-16,2-2-5 0,-6 2 5 0,-1-1 1 0,-1-2 0 16,-1 5 5-16,-4-2-5 0,-4 2-1 0,-4 0 1 15</inkml:trace>
  <inkml:trace contextRef="#ctx0" brushRef="#br0" timeOffset="672214.3879">19464 6400 0 0,'0'0'120'15,"0"0"49"-15,0 0 24 0,0 0-11 0,0 0-25 0,0 0-19 16,0 0-2-16,0 0-5 0,0 0-1 0,0 0-11 0,0 0-24 15,0 0-17-15,-66-47-24 0,66 46-15 16,0 1-1-16,0-2 9 0,1 2 14 16,0-2 12-16,1-3-2 0,4-3-10 0,-2-2-18 0,5-4-12 15,1-1 1-15,-2-3 7 0,2-1 6 16,0-2 8-16,1-1 10 0,1-5-9 0,3-3-6 0,1-2-12 16,3-6-18-1,4-4 2-15,2 0 0 0,-1-6 0 0,3 0 2 0,-4-2 4 16,4-2-6-16,-2-2 1 0,3-1-3 15,1-3-8-15,0-2 5 0,0-3 1 0,0-4-1 16,3-1 7-16,0-3-6 0,1-1 0 0,0 0-5 16,4 0 0-16,-3 1 0 0,1 3 2 0,-1 1 5 0,-2 2 0 0,-1 0 0 15,0 1 0-15,5-1-4 0,-3-1 1 16,-1 5-1-16,-1 2 0 0,-1 1-1 16,-1 3-2-16,-3 1 0 0,0 4-4 0,2 1-1 0,-5 2-1 15,3 4 0-15,-4 1 0 16,-3 3 0-16,-1 4-2 15,-3 3-3-15,0 5 2 16,-1 3-1-16,-3 3-3 0,-2 5 2 0,-3 2-5 0,-1 5-7 16,-3 3-6-16,1 1-19 0,-3 5-27 0,0 0-33 15,0 0-51-15,0 0-57 0,0 0-69 0,-3 3 21 0,2 5 38 0,-2 2 49 16,-3 7 45-16,2 0-89 16,-1 3-155-16,2-1-149 0,2-2 140 0,1-7 374 0,0-3 0 0</inkml:trace>
  <inkml:trace contextRef="#ctx0" brushRef="#br0" timeOffset="672675.6256">21139 3555 0 0,'0'0'0'0,"0"0"128"0,0 0 339 15,0 0-155-15,0 0-64 0,0 0-4 0,0 0-34 16,0 0-55-16,0 0-55 0,0 0-71 15,0 0-77-15,0 0-68 0,0 0-91 0,32-66 43 16,-32 77 61-16,1 5 75 0,-1 3 112 0,0 7-19 16,2 6-12-16,-5 3 0 0,-1 6-14 0,0 1-9 15,-1 2-3-15,2-3-11 0,2-3-3 0,-1-4-4 16,4-6-1-16,-1-4-5 0,2-6 0 16,4-4 0-16,-4-2 1 0,5-2 0 15,-3-2 3-15,0-3 4 0,-2-3 4 0,0 0 15 16,0-2 24-16,-1 0 28 0,0-3 28 0,6-5 12 15,3-5-20-15,4-5-26 0,4-7-31 16,1-3-20-16,2-1-3 0,-5-2 3 16,2 1 1-16,-6 0-5 0,1 3-1 0,-3 2-7 0,-2 4-8 0,0 5 4 15,-3 4-3-15,-1 5-1 0,-3 5-1 16,-2 0-19-16,0 2-25 0,0 0-45 16,0 3-38-16,0 3 24 0,0 5 29 0,0 6 46 15,1 5 41-15,-1 7-9 0,-1 4 1 16,0 7-2-16,0 1 0 0,2-1-1 0,1 0-3 0,6-1-1 15,3-5-2-15,2-1-8 0,0-3-7 16,4 1-18-16,-3-4-34 0,2 1-81 16,-2-4-110-16,2-2-196 0,-6-4-236 0,-2-9 284 0</inkml:trace>
  <inkml:trace contextRef="#ctx0" brushRef="#br0" timeOffset="673385.9171">21923 3441 1801 0,'0'0'36'0,"0"0"-24"0,0 0-53 15,0 0-126-15,0 0-30 0,0 0 22 0,0 0 52 16,0 0 110-16,0 0 26 0,0 0-5 0,-13 118-2 15,13-87-1-15,2 1 2 0,0-2-1 16,1-1 0-16,-1-3-2 0,-1-3 1 0,-1-2 4 16,2-5 3-16,-2-2 5 0,-5-3 9 0,0-3 18 15,-4-1 16-15,2-1 23 0,-2-1 23 16,0-3-53-16,-2 1 77 0,2-3-86 0,-5 0-29 16,0 0 31-16,-4-3-93 0,2-3 66 0,0 1 1 15,2-3 2 1,-1 0 1-16,4 2-5 0,2-1-3 0,3 0 2 15,0 1 5-15,5 1 0 0,-1 0-3 0,2 0-16 0,0 1-22 16,2-2-14-16,6-2-8 0,1-2 3 0,3 2 12 0,5-4 7 16,0-1 5-16,3 1 6 0,1 0 2 15,-2-2 4-15,2 0 2 0,2-2 0 0,-1 1 1 16,1-1 0-16,1-1 0 0,-1 2 0 16,-3-1 3-16,0 0 1 0,-3 4 1 15,-1-2 0-15,-5 3-1 0,0 2 1 0,-3 1-2 0,-4 3-2 16,-2 3-8-16,0 2-24 0,-2 0-48 0,0 0-77 15,0 3 37-15,0 5 42 0,-3 3 57 0,2 7 85 16,-5 3-26-16,0 4-18 0,-1 3-9 16,-3 5-6-16,4 2-6 0,-2 3 3 15,3-1 1-15,1 0-1 0,2-2 4 16,2-1-4-16,0-6-2 0,4-1-1 0,0-5 1 0,0-2-4 0,2-2-2 16,1-6 0-16,-1-3-3 0,-1-2 2 15,0-3 6-15,-2-3 8 0,-2-1 25 16,2 0 31-16,-1-3 28 0,3-5-17 0,5-4-24 0,0-5-28 0,6-5-30 15,-1-4 12-15,5-2 1 16,-1-2-2-16,-1-3-1 0,2 1-2 16,0 0-1-16,-1 6 3 0,-4 4-1 0,0 4-2 15,-3 7-6-15,-2 2-8 0,0 3-10 16,0 5-15-16,-1 1-8 0,2 0-14 0,-2 3-2 0,1 5 12 0,1 2 10 0,-4 4 13 16,1 2 13-16,-1 3 4 0,-1 3 6 15,-1 3-3-15,-1 3-17 0,0-1-42 0,0 1-98 16,2-1-196-16,0 0-199 0,3-6 248 15,-5-8 311-15</inkml:trace>
  <inkml:trace contextRef="#ctx0" brushRef="#br0" timeOffset="674503.0401">22848 3449 201 0,'0'0'158'0,"0"0"14"0,0 0-52 0,0 0-225 0,0 0-129 0,0 0-2 0,0 0 160 15,0 0 76-15,0 0 0 0,0 0 65 16,0 0 29-16,28 132-2 0,-25-94-12 0,0 4-13 16,-1 2-9-16,0 1-8 0,-2 1-3 15,-2 3 0-15,-3-1-7 0,0 2-3 0,0-4-7 16,0-1-8 0,3-10-7-16,1-1-3 0,2-6-6 15,-1-6-2-15,5-6 1 0,-3-1-1 16,1-4 1-16,-1-3-2 0,0-2-3 0,-1-4 22 15,-1 0 67-15,1-2 93 0,-1 0 87 0,0 0 61 0,0-6-58 0,0-5-95 16,-1-5-89-16,1-5-84 0,0-8-9 0,-5-5 4 0,2-2 0 0,0-6 3 16,-2-4-2-16,1-1-1 15,2-3 2-15,-1 1-2 0,-1-2-2 16,2 1 3-16,2 1-2 0,-1 1 1 0,-1 5 4 0,2 1 2 16,-1 6 0-16,2 4 0 15,2 6 1-15,-1 5 2 0,3 9 5 0,-1 2-9 0,1 4-20 16,2 2-25-16,1 3-22 0,3 1-2 15,4 0 9-15,1 4 11 0,3 3 12 16,1 3 0-16,-1 2 0 0,-2 3 2 16,-2 3-4-16,0 1 2 0,-6 1 3 0,-2 2 1 0,-4 2 11 0,-3 3 4 0,-4 1 4 0,-6 2 7 15,-4 0-1-15,-1-3 2 0,0-3 4 16,2-6-2-16,0-3 0 0,2-3 2 0,3-3 4 16,2-4 7-16,0-2 5 0,2-1 0 0,3-2-4 15,0 1-10-15,1-1-16 0,0 0-20 0,1 2-10 16,4-1 9-16,4 3 18 15,2-1 24-15,3 1 14 0,3 1-1 0,5 3-6 0,1-1-5 16,2 1-4-16,-2 2-6 0,2 0-1 16,-1 3-1-16,-3 2-3 0,-2 2 1 0,0-1 0 15,-8 3-3-15,1 1 0 0,-6 0-1 0,-3 0-5 16,-3 0 2-16,-3-2 6 0,-8 2 2 0,-4-1 7 16,-2 0 1-16,-3 1 0 0,-5-1 1 15,1-2-3-15,-3-2 4 0,1-2 1 0,2-3 2 16,2-4 6-16,1-3 1 15,3-1 5-15,3-2 5 0,3 0 1 0,2 0-3 0,5 0-7 0,0-3-14 16,1 0-22-16,3-3-30 0,1-2-36 16,1-2-48-16,7-3-55 0,4-3-55 0,3 2-37 15,5-5 4-15,1 0 36 0,3 2 62 0,1-4 61 0,-1 0 47 16,3 2 68-16,0-4 0 0,3 3 0 16,-1-1 0-16,2 0 0 0,-1 1 0 0,-2-2 0 0,-2 4 0 15,-1 2 0-15,-5 0 33 0,-4 5 66 16,1 4-3-16,-6 1-16 15,-4 4-40-15,-4 1-33 0,-1 1-25 16,-2 0-38-16,0 0-50 0,0 1 36 16,0 4 64-16,-2 6 84 0,-3 2 78 0,-1 4-8 0,-2 4-41 0,-3 3-41 15,2-3-23-15,3 4-10 0,1-4-16 0,4-3-6 0,2-1-7 16,-1-4-2-16,4-3 11 0,2-1 9 16,4-2 27-16,3-2 23 0,4-3 17 0,3 0 6 15,2-2-10-15,3-5-14 0,-1-3-13 0,0-3-7 16,0 1-2-16,-4-1-3 0,-5-2 10 0,0 0 3 15,-6 0 6-15,-3-3 8 0,-4-2-9 16,-2-1-13-16,0 0-14 0,-7 1-21 16,-7-2-15-16,1 2-10 0,-7 1-11 15,0 4-9-15,-5 1-1 0,0 4 3 0,-1 2 3 0,1 0 5 16,5 2 0-16,-1 4-6 0,1 0-9 16,5 1-5-16,0 5-18 0,4 2-33 0,0-5-57 0,2 2-94 15,5-2-112-15,4 0-73 0,0-3 129 0,3 0 297 16,5 0 0-16,4-1 0 0,-5-3 0 0,0 2 0 0</inkml:trace>
  <inkml:trace contextRef="#ctx0" brushRef="#br0" timeOffset="674886.9356">23486 3669 0 0,'0'0'0'0,"0"0"0"15,0 0 0-15,0 0 0 0,0 0 112 0,0 0 22 16,0 0-26-16,123-33-23 0,-105 35-22 0,2 4-20 16,-1 2-17-16,2 1-9 0,1 4 0 0,1 1 1 15,2 2 3-15,-1 3-1 0,4 3 4 16,-1 2 6-16,0 3-3 0,4 3 3 0,-1 0-1 15,0 0-8-15,0 1 3 0,1-2 3 0,-1 0-2 16,-4 0 9-16,0-1 1 0,1-4-5 16,-4-2-2-16,-1-1-8 0,-2-4-2 0,-1-3-4 0,-3-2-1 15,-2-2 0-15,-2-5-6 16,-2 0-9-16,-2-4-11 0,-6-1 6 0,1 0-10 0,-3-3-11 16,0-4-18-16,-2-6-38 0,-2-1-22 15,-5-4 1-15,-2-2 11 0,-2-4 24 0,-2 0 32 16,-1-5 19-16,1 0 17 0,0-3 4 15,-2-1 9-15,5 0 7 0,-4 0 12 0,2 0 27 16,-1 3 20-16,2 3 39 0,-1 3 32 0,2 5 7 16,-1 5 2-16,1 3-27 0,0 5-40 0,0 1-36 0,-1 5-44 15,-1 2-40-15,1 5-17 16,-4 7 1-16,0 4 8 0,-2 8 17 0,-1 5 13 0,0 2 3 16,2 5 5-16,0 2 1 0,-2 6-2 15,1 1 2-15,1 3 1 0,-1 4 0 0,-2 1 0 16,-3 2-9-16,3 0-25 15,-1 2-81-15,-1-2-160 0,6-5-201 0,5-11 24 0,4-17 450 0</inkml:trace>
  <inkml:trace contextRef="#ctx0" brushRef="#br0" timeOffset="675252.6189">22416 5068 1570 0,'0'0'154'0,"0"0"-22"0,0 0-18 0,0 0-52 15,0 0-91-15,0 0-54 0,0 0-2 0,0 0 34 16,0 0 62-16,0 0 28 0,0 0 0 16,160-71-11-16,-103 56-8 0,6-1 1 0,6-3 8 15,4-2 6-15,3 2 8 16,4-2 4-1,-2-1-6-15,2 0-1 0,0 0-5 0,1 0-10 0,-2-4-1 0,-1 2-2 0,0 0 4 16,-6-1 9-16,1 1-2 0,-1 1 1 0,-5 3-5 0,-2-2-7 16,-4 4-4-16,-4 2-9 0,-4 4-4 15,-5 1-5-15,-4 5-1 0,-6 2 1 0,-4 2-2 16,-7 3-2-16,-9-1-12 0,-4 2-25 0,-6 4-33 16,-3 1-40-16,-5 2-29 0,-6 0-2 0,-11 3-3 15,-7 4-23-15,-12 1-86 16,-8 0-158-16,-5 2-137 0,8-6 141 15,14-3 411-15</inkml:trace>
  <inkml:trace contextRef="#ctx0" brushRef="#br0" timeOffset="675436.0196">23177 5034 0 0,'0'0'93'0,"0"0"390"16,0 0-135-16,0 0-169 0,0 0-102 0,0 0-30 15,0 0 56-15,0 0 55 0,0 0 41 0,0 0 22 16,0 0-56-16,121-16-53 0,-75 5-42 15,5-3-20-15,7-1-12 0,6-2-9 0,8-1-4 16,7 1-7-16,1 2-6 0,2-1-5 0,-1 5-11 16,-3 0-32-16,-1 2-83 0,-5 5-231 15,-18-1-492-15,-18 2-241 0</inkml:trace>
  <inkml:trace contextRef="#ctx0" brushRef="#br0" timeOffset="684866.5473">11817 12789 0 0,'0'0'0'16,"0"0"0"-16,0 0 0 0,0 0 0 16,0 0 0-16,0 0 0 0,0 0 0 0,0 0 0 15,0 0 0-15,0 0 0 0,0 0 0 0,0 0 0 16,-39 19 0-16,39-19 0 0,0 0 0 16,0 0 0-16,0 0 0 0,0 0 0 0,0 0 8 15,0 0 82-15,0 0 12 0,0 0 13 0,0 0 19 16,0 0 18-16,0 0 13 0,0 0 3 15,0 0-2-15,0 0-12 0,0 0-14 0,0 0-22 16,0 0-18-16,0 0-20 0,0 0-17 0,1 0-14 16,-1 0-8-16,0 0-9 0,0 0-2 0,0-1 1 15,1-1 0-15,-1 1 5 0,1 1 8 16,-1-1 12-16,3-1 9 0,-3-3-4 0,1-3-16 16,0-5-20-16,1-4-17 0,-1-1-7 0,-1-3 3 0,2 2 2 15,2-2 0 1,-2 0 0-16,0 0-1 0,0 0-2 0,3-1 3 0,-2 2 0 15,3-3 2-15,-2-1 2 0,4-2-4 16,-1 0 1-16,0-5-3 0,1 2 0 0,2-2-2 0,0-1 1 16,1-2 1-16,-1 1-1 0,3-1 0 0,2 0-1 15,0 0-1-15,2-3 4 0,0-1-1 0,-3-4 0 16,4 1 0-16,0-4-6 0,0-1 5 0,6 0 0 16,-3-1 0-16,1-1 2 0,2 1-3 15,3 0 2-15,-3 1-3 0,4 0-1 16,1 3 3-16,-2-2-1 0,0 2 1 0,2 2 1 0,1-2-2 15,0-1 0-15,1-1 0 0,0 0 3 16,0 1-2-16,1 1 2 0,0-2-1 0,1 2-3 16,0 0 5-16,-1-1 0 15,4 0 1-15,-2 0 4 0,-2 1-7 0,-1-1 2 0,2 1-4 0,1 0-1 16,-1-2 1-16,2-1 1 0,2 1 1 0,0-1 0 16,0 0-2-16,1-1 1 0,0 0-2 0,2 1 1 15,1 2 3-15,0 0-1 0,-2 2 2 16,2 1-2-16,-1 2-2 0,0 0-1 0,1 0 2 15,0 3 0-15,-3 0 0 0,2 2 0 0,1-2-4 16,-1 1 2-16,1-2 0 16,3 2-1-16,-3-1 3 0,0 2-2 0,2 2-1 0,-2-2 0 15,1 1-2-15,0 1 3 0,0 2 0 16,1 0 1-16,-2 3 2 16,0-1-3-16,1 1-2 0,-1 0 1 0,-1 0 1 0,1 1 0 0,-2 1 2 0,-1 1 0 15,2-1-4-15,0 2 4 0,-1 1-6 16,-3 0-1-16,1 0 4 0,2 0-6 0,-3 1 7 15,-1 1-3-15,3-4 0 0,-3 4 6 0,4-3-4 16,-4 1 3-16,1 1-1 0,1 0-4 16,-1 3 2-16,-1-3-1 0,0 2 0 0,0-1 2 15,0 1 1-15,-3-1 0 0,2 3-1 0,-2-2 1 16,-1 1-3-16,-2 2 0 0,-3 0 3 16,-1 1-4-16,-3 2 4 0,-1 2-1 15,1-1-2-15,-5 1 4 0,2-2-2 0,-3 2 4 16,3 0-3-16,-3 0 0 0,-1 0-2 0,2 1 0 0,-1-1 0 15,2 1 3-15,-3 0 0 0,1-1 1 0,1 0 0 16,-1 0-1-16,1 1 0 0,-1 0-1 0,-1 1 1 16,2-1-1-16,-2 1 1 0,0 0 2 15,-1 1-3-15,-1 0 2 0,1-1-2 0,0 1-2 16,-3 1 3-16,2-1-3 0,0 1 0 16,0-2 0-16,0 2 0 0,1 0 0 0,0 0 1 0,1-1 0 15,1 1 1-15,-2 2-1 0,2-3-2 16,-4 2 1-16,3-1 1 0,-1 2-2 0,0-2 3 15,1 0 2-15,-3 1-3 0,3-2 6 16,-2 1-3-16,-1-2-1 0,-1 3 1 0,0-1-5 0,2-1 3 16,-2 2 2-16,-1-1-2 0,0 2 2 15,-2 0-1-15,-1 1-1 0,1 1 1 0,-4 1-2 16,1 0 0-16,-1-1 0 0,-2 2-1 16,1 0-2-16,-2 1 4 15,1-1-2-15,-1 1-1 0,-1-2 6 0,1 2-3 0,-1 0 3 0,0 0 1 16,0 0-3-16,0 0 4 0,0 0 3 0,0 0-3 0,0 0 2 15,0 0-2-15,0 0-2 0,0 0 2 16,0 0 0-16,0 0-2 16,0 0 2-16,0 0-1 0,0 0 1 0,0 0 4 0,0 0-2 0,0 0 4 15,0 0 3-15,0 0-2 0,0 0 2 16,0 0-2-16,0 0-10 0,0 0 4 16,0 0-4-16,0 0-3 0,0 0 6 0,0 0-7 0,0-1 0 15,0 1 1-15,0 0-4 0,0-1 2 0,1 1-6 16,2-3 3-16,1 1 2 0,3-3 2 15,2 0 1-15,2-4-1 0,4 1-1 0,-2-2-2 16,4 2-4-16,-1 0 4 0,0-1-4 0,2 1 6 16,-2-2 2-16,0 2-4 15,4 0 10-15,-3-1-8 0,-1 1 1 0,3 0 2 0,0 1-10 0,0-1 8 16,-2-1 1-16,-1-1-1 0,3 1 7 16,-4 0-6-16,2-1 0 0,1 0 1 15,0-1-2-15,1 2 0 0,-2-3 1 0,3 1-1 0,-1-1-3 16,2 1 4-16,1-1-4 0,-2 1-3 15,3-1 7-15,-2 2-5 0,-1-2 4 0,-2 1 2 0,2-1-4 16,-2 1 1-16,2-1 3 0,1 1-4 16,-2-1 3-16,2-1 0 0,-1 2-2 0,-1 0 2 15,1-1-1-15,-1 1 0 0,0 0 2 16,-1 1-3-16,1 1 1 0,0-1 0 0,-1-1 0 16,1 0 0-16,-1 0 1 0,2 2-2 15,1-3 1-15,0 1 1 0,2 2-4 0,-1-4 2 0,1 2 1 16,3-1-1-16,-4 0 4 15,0 1-3-15,2 0-2 0,0 1 1 0,-3-1-2 0,2-1 2 0,1 1 1 16,1-2-1-16,-4 2 1 0,5-2 0 16,-2 0 0-16,-2 1-1 0,2-1 3 0,0 0-3 15,-2 2 1-15,3-1 0 0,0-1-2 16,-4 1 2-16,6-2 0 0,-3 2-2 0,0-1 6 16,1 0-4-16,-3 1-1 0,2-1 2 0,1 2-7 15,-1 0 5-15,3 1 0 0,-4-1-2 0,5-1 3 16,-2 0 0-16,0-1-2 0,2 2 3 0,-1-1 0 15,1 0-1-15,2 0 0 16,0 0 0-16,2 1-1 0,2-1 1 16,-2-1-5-16,0-1 2 0,0 1 1 0,0 1-1 15,3-1 4-15,-3-1-1 0,0 1-2 0,-1 1 2 0,0-1 0 16,0-1-2-16,1 0 2 0,3 2 0 16,-2-2 0-16,0-1 0 0,5 1 0 0,-5-2 0 0,4 0 0 15,-2 0 0-15,3-2-2 0,3 3 2 16,-1-4-1-16,-1-1 2 15,3 1 4-15,0-3-3 0,-1 0 1 0,6 2-1 0,-4-1-4 16,0 0 0-16,2 1 0 0,-1 1 0 16,0 0 2-16,1 0 0 0,-1-1 0 0,2 2 1 0,-1 0-2 0,-3-2 0 15,4 3 0-15,-3-2 0 0,-1 0-1 0,4 2 2 16,-1-3 0-16,2 0-2 0,-1 1 4 16,5-1-2-16,1 1 0 15,1-2 0-15,1 0-2 0,-1 0 2 0,0 2 0 0,1-2 0 0,-1 1 0 16,-1 1 0-16,-4 0 0 0,0-1 0 0,-1 2 0 15,0-1 0-15,-3 1 0 0,-1 1 0 16,2-3 0-16,-3 2 0 0,-1-1 0 0,0 1 1 16,0 1 0-16,-5 2-1 0,1 0 1 15,-1 1-2-15,-2 0 0 0,1-1 2 0,0 1-1 16,-1 0 0-16,2-1 1 0,-4 3-1 0,-1-1 0 16,0 0 1-16,0 2-2 0,-1 0 1 15,-1 2 0-15,-3 0-2 0,0 0 3 0,-1 0 0 16,-1 0-1-16,-1 0 0 15,-1 1 2-15,0-1-2 0,2 1 0 0,0 2 0 0,-2-2-1 16,2 1 0-16,-3-1 3 0,-1-1-1 0,-2 3 3 0,-2 2-2 16,0-2 0-16,-2 0 0 0,-1 1-2 15,-3 0 0-15,2-1 2 0,0 1-3 0,0 0 2 16,0 1-1-16,-1-2 0 0,2 0 3 0,-2 2-2 16,1 0-2-16,0-1 1 0,-2 2-1 0,-3-1-1 15,2 1 2-15,-2-1 0 0,-1 2 1 0,0-1 1 16,1 1-1-16,-2 0 0 15,2-1-1-15,-1 1-1 0,0-1 1 0,2 0 0 16,-4 2 0-16,1-2 0 0,0 0 2 0,-1 2-1 0,0 0 2 0,-3 0-4 16,2 0 2-16,-2 0-1 0,2 0-3 0,0 0 4 15,-1-2-4-15,2 1 2 16,0 2 1-16,1-3-2 0,-2 1 0 0,3 0 0 16,-1 1-1-16,-2 0 1 0,0 0 2 0,-1 1-2 15,-1 1 0-15,-1-2 0 0,0 1 0 16,0 0-3-16,0 0-4 0,0 0-12 0,-1 0-19 15,-1-1-20-15,-4 1-22 16,-1 0-11-16,-3 0-12 0,-2 3-12 0,-7 1-12 16,-3 0-32-16,-2-2-27 0,-5 2-17 0,1-3-4 0,-4 1 2 0,1-1 21 15,-2-1 15-15,-3 0 26 0,2-1 25 16,-3 1 13-16,2 0 18 0,-3-1 11 0,4-2 21 16,1-1 25-16,2 0 19 0,4-1 9 0,0 0 10 15,4 1 2-15,1-1 2 0,3 2 5 16,-1-2 0-16,2 0 3 0,3 2 11 0,-1 2 15 15,5-2 28-15,1 1 40 0,2-1 41 0,2 1 37 16,1 1 24-16,4-2-1 0,0 2-17 0,1 0-33 16,0 1-38-16,0-1-34 0,1 0-36 0,3-2-24 15,4 0-16-15,2-2-9 0,4 0 0 16,2 0-1-16,2 1 2 0,2-2-3 16,3 2 2-16,1 0 1 0,2 2 4 0,4 1 8 0,1 0 5 15,2 1 3-15,4 0-2 0,0 1-4 0,0 1-5 16,-1 3-4-16,-3 2-5 0,-2 0-1 15,-2 1-3-15,-4 3-1 0,-2 0-1 0,-5 2 1 0,-1 0 1 16,-2 0 2-16,-3 2 3 0,-5 0 5 0,-2 2 9 16,-4 3 10-16,-1 2 9 0,-4 4-1 15,-9 1-1-15,-5 8-5 0,-8 0-6 0,-5 7-6 16,-7 6-4-16,-11 2-5 0,-5 5-10 0,-7 4-10 16,-9 5-26-16,-4-2-44 0,-7 5-63 15,-6 2-110-15,-5 3-142 0,19-18-275 16,23-16-298-16</inkml:trace>
  <inkml:trace contextRef="#ctx0" brushRef="#br0" timeOffset="685952.7968">11582 11214 0 0,'0'0'0'0,"0"0"0"16,0 0 0-16,0 0 0 0,0 0 0 0,0 0 0 16,0 0 0-16,-120 126 0 0,111-113 0 0,2-2 0 15,4-4 0-15,3-2 61 16,-1-1-2-16,1 1-11 0,0-1-7 0,0 1-1 0,1-2-6 0,2 1 2 0,2-2 2 16,-3 0 7-16,4 0 17 0,-2-1 19 0,3-1 30 15,-2 0 41-15,4 0 34 0,0-4 24 0,2-4-8 16,5-4-29-16,-1-4-37 0,3-6-38 0,3-3-22 15,0-4-20 1,2-5-9-16,5-2-9 0,4-3-6 0,7-4-3 0,0-1-10 16,3-6 2-16,5-3-4 15,0-1 0-15,8-4 1 0,0-1-3 0,3-2 0 0,2-3-2 0,2-2-2 16,1-2-2-16,1 1 0 16,3-1-1-16,2 0 3 0,-1 1 2 0,1 0 1 0,1-1-2 15,1 4 2-15,0 0-4 0,-2 1 2 0,-4-1 3 0,3 0-4 16,-4 3 1-16,4-2 3 15,-5 3-4-15,2 2 4 0,-2 3 3 0,-4 2-3 0,-3 2 5 16,1 2-3-16,-5 3-3 0,-5 2 3 0,0 2 3 16,-3 2 6-16,-2 2 3 0,0 2 5 15,-4 0-3-15,1 1-1 0,-1 3 0 0,-2 2-3 16,1-1 2-16,-1 5-3 0,-2-2-3 0,0 3 0 16,0-1-7-16,-1 1 0 0,1 2 2 0,0 1 1 15,-1-1 1-15,-1 2-4 0,1-2-5 16,-2 0-4-16,1 3 0 0,1 0 0 0,-1-1 0 15,0 2 1-15,0-1-4 0,0-1-4 0,-2 4 0 16,0-1-2-16,0-1 2 0,-2 4 4 16,0-2-1-16,-2 2 0 0,-1-1-1 0,-2 4 1 15,-3-2 0-15,-1 1 1 0,-4 1 3 0,1 0-1 16,-3 0-1-16,-1 3 0 0,-1-1-1 0,-1 0 1 16,0 5-1-16,-2-1 2 0,-3 1 3 15,0 2-3-15,-3 0 0 0,1 0-2 0,-1 2 0 16,-1 1-2-16,-1 0 1 0,0 0-2 0,0 0-2 15,0 0-2-15,0 0-4 0,0 0-9 0,0 0-15 16,0 0-25-16,-2 0-26 0,-1 0-30 16,1 0-39-16,-2 0-11 15,-2 5-22-15,-3 0-37 0,-5 3-45 0,-2 2-90 16,-2-2-150-16,-3-1-108 0,5-3 272 0,5-1 342 0</inkml:trace>
  <inkml:trace contextRef="#ctx0" brushRef="#br0" timeOffset="686234.1855">14498 8210 0 0,'0'0'0'0,"0"0"0"0,0 0 7 0,0 0 285 0,0 0-34 16,0 0-35-16,0 0-42 0,0 0-53 16,0 0-59-16,0 0-41 0,0 0-17 0,0 0-6 15,0 0-4-15,0 0 27 0,-34-40 16 0,42 40 15 16,0 0 23-16,5 0-10 0,-1-2-1 0,5-1-2 16,2-1-3-16,4-1 0 0,5-2-4 15,3 0-5-15,3-1-8 0,2-1-11 16,3-1-7-16,3-1-5 15,1 3-6-15,1 0-3 0,0 1-7 0,-3 3-7 0,-1 3-5 16,-5 2-1-16,-4 2-1 0,-4 3-1 16,-3 4 1-16,-7 2-4 0,-3 2 3 15,-3 3 8-15,-4 2 9 0,-6 5 14 0,0 7 6 0,-8 4 1 0,-8 7-1 16,-4 6-7-16,-5 3 2 0,-4 5-4 0,-2 3-2 16,-1 0-2-16,-1 0-11 0,3 2-17 0,1 1-41 15,6 3-72-15,2-4-117 0,6 1-150 0,7-14-288 16,2-16-140-16</inkml:trace>
  <inkml:trace contextRef="#ctx0" brushRef="#br0" timeOffset="687570.7416">11974 13460 0 0,'0'0'0'0,"0"0"0"0,0 0 0 0,0 0 0 16,0 0 0-16,8 129 0 0,1-104 0 16,0-3 0-16,-1 0 0 0,2-1 0 0,0 0 0 15,-3-2 0-15,2 1 0 0,1-3 0 0,-1 0 0 16,-1-1 0-16,0-1 0 0,-2-1 155 0,1-3-2 16,-3 0-12-16,3-3-12 0,-1 1-19 0,-2-2-14 15,3 0-14-15,-3-1-14 0,2 0-3 0,-2 0-3 16,3 0-4-16,2-1 4 0,-3-1 4 15,4 1 4-15,3 1 6 0,0-3 8 0,0-2-1 16,5 1 2-16,-1-2-9 16,5 0-4-16,0-5-4 0,1-2-4 0,4-2-1 0,-2-1-11 15,5-4-8-15,3-3-5 0,2 1-3 16,0-5 1-16,5-3-5 0,4-1-1 0,1-1-1 16,2-2-6-16,0-1-3 0,6 1-7 15,-1-2-3-15,0-1 0 0,2-2-8 0,4 0 5 0,-2-1-1 16,5-1-2-16,2 1 4 0,2-2-5 0,1-2-2 15,3 1 2-15,2-2-4 0,3 0 5 0,0 1-3 16,1-3 2-16,3 2 3 0,-1-1-4 0,2 1 4 16,5-2 1-16,1 2 3 0,2-2 1 15,1 0-3-15,2-1 0 0,0 0-3 0,3-2 1 0,0-1 2 16,3 1-4-16,6-1 4 0,1 2-4 0,1-1 1 16,3-2 3-16,2 1-5 0,1 1 1 15,4-3-1-15,-2 3-2 16,5-3 5-16,0 2 0 0,0-3 2 0,0 0-1 0,0-6 1 0,2 1 0 15,3-3-2-15,3-2 2 16,0 1-2-16,-2 0-5 0,-1 0 0 0,1 1 0 0,2 2-2 16,0-1 3-16,-1 2-1 0,-2-1-5 15,0-1 3-15,-1 0 0 0,1-1 2 0,-2 0 1 16,-3 0 0-16,2 2 1 0,-6-2 0 16,1 2 3-16,3 1-4 0,-3 2-1 0,-4 0-2 15,1 2-2-15,-6 0 5 0,4 0-1 16,-6 4 2-16,0-2 0 0,-1 4-2 0,-3-2 2 0,-5 2-2 15,1 2-2-15,-5 0 3 0,1 2-1 0,-1 0 1 0,-1 3 3 16,-2-2-2-16,-4 1 1 16,-1-2 3-16,-1-1 0 0,-5 1-1 0,4-1 0 0,-2 2-5 0,-2-2 1 15,0 3 2-15,-4-1 1 16,-2 3-2-16,-4 2 0 0,-3 1-2 0,-4 2-4 16,0 1 0-16,-7-1 2 0,2 4 2 15,-2 0 0-15,-4-1 2 0,1 2-2 0,-1 3 0 0,-5-3 3 16,0 2 2-16,0 2-4 0,-4-3 2 0,-1 2-1 15,-1 0-3-15,-2 3 6 0,-1-3-4 16,0 4 0-16,-1 1 3 0,-1 0-6 0,-3 1 1 16,0-1 1-16,0 1-3 0,-3 1 7 15,0-1-3-15,2 3-1 0,-2 0 0 0,0-1-5 16,-3 2 3-16,1-2 1 0,-2 3 0 0,-3-1 2 0,1 1 0 16,-2-1-3-16,-1 3 1 0,-2 0 0 15,1 1 0-15,-3 1 1 16,-2 1 1-16,0 0-3 0,-2 2 0 15,0 1 2-15,-3 0-2 0,0-2 5 0,0 2 0 0,-2 1 0 0,-1 1 2 16,-1-1-1-16,-1 1 1 0,-1 1 7 0,0-1-5 16,0 1 4-16,0 0-6 0,0 0-7 0,0 0 1 15,0 0-5-15,0 0 1 0,0 0 0 0,0 0 1 16,0 0 0-16,0 0 0 0,0 0 0 16,0 0-3-16,0 0 3 15,0 0-2-15,0 0 1 0,0 0 0 16,0 0-3-16,-1 1-3 0,0-1 1 0,1 0-4 0,-1 0 1 15,-1 0-4-15,1 0-6 0,0 0-7 0,1 0-16 0,0 0-12 16,-2 0-13-16,1 0-16 0,-3 0-20 0,-1 3-31 16,-3 0-63-16,-4 3-68 0,0-1-51 0,-5 2-57 15,-3-1-65-15,-2 1-54 0,4-3 300 16,8-1 194-16</inkml:trace>
  <inkml:trace contextRef="#ctx0" brushRef="#br0" timeOffset="687903.496">21421 9070 0 0,'0'0'0'16,"0"0"0"-16,0 0 0 0,0 0 228 0,-124-35 81 16,110 30-17-16,5 1-58 0,3 2-33 0,2 0-32 15,3 1-47-15,1-1-57 0,0 1-74 16,5 0-21-16,1-1-7 0,6 1 22 0,3-3 40 16,3 1 2-16,4-3 10 0,2 0 6 0,5 1 8 15,2 0 11-15,5-1 3 0,4 2 4 0,4-3-2 16,2 2-5-16,4 0-7 0,1 4-9 15,1 0-9-15,1 1-11 0,1 0-5 16,-2 6-4-16,2 2-3 0,-2 1 3 0,-2 2-3 16,-3 4-5-16,-2 1-3 0,-4 1-7 15,-5 3 3-15,-3 1 1 0,-5 3 0 0,-3 4 4 0,-7 1 2 16,-6 1 6-16,-5 2 11 16,-7 4 9-16,0 0 10 0,-13 6 5 0,-6 5-1 0,-10 8-4 15,-7 3-6-15,-7 6-7 0,-5 0-6 0,-1 1-3 16,-5-1-3-16,1 0-3 0,-5 0-4 0,-5 2-19 15,-5 0-41-15,-6 7-102 0,-7 2-235 16,19-17-568-16,17-19-267 0</inkml:trace>
  <inkml:trace contextRef="#ctx0" brushRef="#br0" timeOffset="691303.6107">14494 5643 0 0,'0'0'0'0,"0"0"0"0,0 0 146 0,0 0 25 16,0 0-94-16,0 0-98 0,0 0-59 0,0 0-56 15,0 0-2-15,0 0 119 0,0 0 19 0,0 0 0 16,-10 19 0-16,10-3 33 0,0 4 57 16,0 0-6-16,3 4-8 0,0 1-14 15,-2 1 0-15,1 1 5 0,-1 0 2 0,-1 2 5 0,0-1-12 16,0 2-12-16,1-4-11 0,-1 2-9 0,0-3-2 15,-1-2-2 1,0 0-3-16,-2-4 1 0,1 1-3 0,-2-2 2 16,2-4 5-16,-1-1 3 0,2-3 10 0,-2-2 11 15,1-3 7-15,1-1 25 0,-1-2 31 0,1-2 30 16,0 0 5-16,-2 0-29 16,-1-2-49-16,2-5-49 0,-5-2-36 0,3-2-14 0,-1-3-7 15,4-2-1-15,-2-2 4 0,2-4 10 0,0 2-3 16,1 0-5-16,2-3-5 0,5 3-5 0,-1 0 13 0,3 2 10 0,2 1 8 15,-1 2 8-15,5-2-8 0,-2 3-4 0,5 0-1 16,1 1 0-16,3 3 1 0,1 0 3 0,2 3 2 16,3-1-1-16,0-1 5 15,0 1 1-15,2 0 0 0,0 1 9 0,0-2-6 16,2 0 0-16,-2-1 1 0,0-1-2 0,-2-2 5 16,0-1 1-16,-5-1 4 0,-2-1 5 15,-2-1 2-15,-2 1 6 0,-4 0 5 0,-1 3 6 0,-4 3 15 0,-3 1 24 16,-1 3 27-16,-4 1 17 0,0 2 7 15,0 2-12-15,0-1-18 0,0 2-22 0,0 0-28 16,0 0-25-16,0 0-25 0,-2 0-26 0,2 0-20 16,0 0-24-16,0 5 1 0,0 2 19 15,-1 4 20 1,1 5 28-16,0 4 5 0,1 1 1 0,-1 4 1 16,0 1 1-16,3 2 3 0,2-2-1 15,0-1 4-15,-2 1-1 0,4 0 0 16,-3 0-4-16,-1-4-14 0,1-1-24 0,1-2-44 0,0 1-63 15,-3-5-69-15,2 2-75 0,0-4-81 16,-2 0-136-16,3-3 89 0,-3-5 416 16,0-2 0-16</inkml:trace>
  <inkml:trace contextRef="#ctx0" brushRef="#br0" timeOffset="691712.728">15260 5757 0 0,'0'0'0'0,"0"0"0"0,0 0 99 0,0 0 117 0,0 0-86 0,0 0-61 0,0 0-21 0,0 0-1 16,0 0 1-16,0 0 2 0,0 0-4 0,0 0 4 15,0 0 5-15,0 0 1 0,96 48 0 16,-90-24-9-16,-2 0-4 0,1 1-8 0,-1-1-6 16,2-2-6-16,-3-1-6 0,0-4-3 0,-1-4-5 15,1-3 1-15,-1-4 2 0,0-1 4 0,-1-4 23 16,-1-1 40-16,1 0 54 0,-1 0 47 16,-1-2 24-16,2-4-35 0,-1-6-56 0,0-4-55 15,0-6-46-15,0-4-6 0,-1-5 3 0,-2-2 0 16,0-2 3-16,-2-2-1 0,-3-4-3 0,3 0-3 15,0-2-3-15,1-2-1 0,2 3-1 16,1 1-3-16,1 3 1 0,3 2-4 0,5 6-5 16,4 0-2-16,2 6-9 0,3 5-2 15,2 4 3-15,1 4 2 0,1 3 5 16,-1 2 1-16,3 5-2 0,-2 1-2 0,-1 3 1 16,0 6 1-16,-5 3 4 0,0 5 7 0,-7 1-1 0,-3 1 4 15,-2 2 7-15,-3 0 2 0,-1 1 11 16,-7-2 4-16,-2 0-1 0,-5-1 0 15,1-1-3-15,-4-1-2 0,-2-1-2 0,0 1-8 0,-4 0-21 16,-1-3-33-16,3 0-53 0,-2-2-79 16,2-3-112-16,2 0-187 15,4-3-226-15,7-2 316 16</inkml:trace>
  <inkml:trace contextRef="#ctx0" brushRef="#br0" timeOffset="692429.0592">15214 5166 1230 0,'0'0'74'0,"0"0"-37"0,0 0-2 0,0 0 14 16,0 0-1-16,-123-95-1 0,101 87-15 15,2 1-16-15,-1 3-9 0,-2 0-1 0,0 4-1 0,-2 0 3 16,-5 0 4-16,-2 6-3 0,-4 4-2 16,-6 5-1-16,-1 4-5 0,-5 5 4 15,-2 4 3-15,-4 4 11 16,-3 7 13-16,1 3 16 0,-3 4 12 0,0 4 9 0,-1 3 7 15,3 5-1-15,-2 0-2 0,2 2-11 0,3 1-9 0,4 1-12 16,8-2-12-16,6-1-7 0,9-4-10 0,7-2-5 16,9-3-8-16,5-3-5 0,6 0-1 0,10-2-3 15,9 0 2-15,6-1 3 0,10 0 5 16,6-4 6-16,9 0 3 0,6-2 2 16,6-1 3-16,4-2 0 0,4-2 1 0,2-3-2 0,3-4-8 15,1-6 2-15,5-4-6 0,0-5-2 0,5-7 3 16,2-3-5-16,2-7 6 0,-3-11-1 15,2-5 0-15,-2-8 0 0,1-5 4 0,-2-6 1 16,0-2 3-16,-4-4 2 0,-2-1-3 16,-7-4 3-16,-6-2 3 0,-4-1-1 15,-10-4 6-15,-6-3 3 0,-3-4 3 0,-12-3 4 16,-4-1-1-16,-7-6 2 0,-6 0 2 0,-10-2 2 0,-6-2 3 0,-12 3-1 16,-10 1-5-16,-8 5-1 0,-10 6-5 15,-7 9-6-15,-9 7-3 0,-8 9-10 16,-6 9-7-16,-6 9-5 0,-4 8-6 0,-5 10-2 0,-1 3-1 15,1 6-1-15,1 9 0 0,5 5-4 16,3 6-6-16,7 2-6 0,6 4-12 0,8 2-21 16,3 4-36-16,10 3-52 15,6 5-95-15,9 4-135 0,9-8-262 0,9-14-300 0</inkml:trace>
  <inkml:trace contextRef="#ctx0" brushRef="#br0" timeOffset="692964.7848">15956 5896 1999 0,'0'0'54'0,"0"0"-22"0,0 0-11 0,0 0-21 0,0 0-12 16,0 0 3-16,0 0-3 15,0 0 18-15,0 0 5 0,0 0 1 0,104-140 8 0,-73 107 4 16,5 1 2-16,-2-3 4 0,4-1 1 16,1-2-2-16,3-3 1 0,-1-1-2 0,0-2 0 15,0-1 5-15,-1-1 1 0,-3-2-1 16,0-2-1-16,1-3-4 16,-3-1-2-16,-1-3 0 0,-1-4-1 15,-4-1-2-15,-1-1 1 0,-2 0-4 16,1-2-1-16,-4 3 2 0,1 2-5 0,-3 6 1 0,1 3-1 15,-4 8-4-15,-1 6-2 0,1 5-4 0,-2 2-5 0,-2 6-1 0,-1 4-2 0,1 1-1 16,-2 4-2-16,-1 3-4 0,-2 1-1 0,-5 6-4 16,3 1-9-16,-3 3-12 0,2 0-17 15,-3 1-16-15,-1 0-22 0,5 4-32 16,-2 3-48-16,2 2-80 0,0 2-106 0,-2 3-148 16,1-4-224-16,-4-2 399 0</inkml:trace>
  <inkml:trace contextRef="#ctx0" brushRef="#br0" timeOffset="693623.9863">17264 4019 1466 0,'0'0'65'0,"0"0"-56"15,0 0 4-15,0 0-2 0,0 0-24 0,0 0-26 16,0 0-18-16,0 0-12 0,0 0 18 0,0 0 21 16,0 0 20-16,0 0 17 0,0 0 11 15,42-100 14-15,-37 98 6 0,-1 1 1 0,-3 1-2 16,-1 0-8-16,0 0-19 0,0 0-20 0,0 0-36 16,0 3-11-16,0 4 21 0,0 6 31 0,1 3 48 15,1 6 14-15,5 5-10 0,-5 3-12 16,3 3-11-16,0 5 0 0,2 0-5 15,-1 4 1-15,1 0 0 0,2-1-1 0,-3 0 5 16,4-2 2-16,-3-3 8 0,2-3 3 0,-1-3-6 16,-1-4-6-16,-2-4-9 15,2-5-8-15,-5-4-1 0,-1-3-5 0,0-3-9 0,-1-5 8 0,0-1 12 16,0-1 24-16,-1 0-38 0,-1-2-10 0,-5-4-13 16,3-2-23-16,-5-3 38 0,1-4-2 0,0-3-5 15,5-1-1-15,-2-3-1 0,0 0 5 0,2 0 10 16,1 3 1-16,2-2 0 0,-1 2-9 15,1-1-10-15,5 1 0 0,1 1 7 0,1 0 3 16,2 1 2-16,2 2-1 16,1-3-3-16,3 1 0 0,-1 0 3 15,4 3 4-15,1-2 0 0,1 1 5 0,1-3 0 0,1 4-1 16,3-5 4-16,0 0 0 0,-2-2 3 0,3-2 2 0,-3-2 2 16,4-4 1-16,-5 3 0 0,-1 0 1 0,0-2 2 15,-2 2 6-15,-6-2 4 0,4 0 5 16,-6 5 9-16,-5 2 18 0,-1 3 26 0,-4 5 29 15,0 6 19-15,0 3-20 0,-1 2-41 16,0 2-58-16,0 0-71 0,0 0-64 0,0 4-76 16,0 2 44-16,0 7 49 0,0 4 63 0,4 8 88 15,-2 4-21-15,-1 4-6 0,0 7-2 0,1 1 3 16,3 1 0-16,-3-1 3 0,3-2-2 0,0-3-3 0,2-4-4 16,-1-3-5-16,2-2-5 0,2-2-11 15,-2-2-15-15,3-2-22 16,-2-1-43-16,3-2-89 15,-2-3-86-15,0-1-83 0,1-4-149 0,-4-1 127 0,-3-6 370 0</inkml:trace>
  <inkml:trace contextRef="#ctx0" brushRef="#br0" timeOffset="694110.5497">18302 3912 146 0,'0'0'241'0,"0"0"-168"0,0 0-159 0,0 0 23 0,0 0 50 15,0 0 73-15,0 0 45 0,0 0-24 0,0 0-17 16,27 117-16-16,-23-90-9 0,4 3-7 16,-4-2-8-16,3 1 0 0,-3 2-4 15,2-2 7-15,-4 2 10 0,5-1 5 0,-5 0 4 0,-1-3-11 16,2-3-4-16,1-5-8 0,-2-3-4 16,-1-6 2-16,0-4-1 0,0-2 6 15,-1-2 30-15,2-2 53 0,-2 0 55 0,0-3 1 16,0-4-55-16,0-1-85 0,0-8-79 0,0-3-27 0,-4-5-2 15,1-1 7-15,-3-2-11 0,2-3-18 16,-5 1-13-16,2 0-16 0,1-1-15 16,-1-1-10-16,-2-1-10 15,0 0 14-15,4-1 35 0,-2 1 46 0,-2 1 45 16,4 1 26-16,-3-1 12 0,1 2 6 16,-1 3 17-16,2 2 23 0,-2-1 29 15,0 3 40-15,4 2 43 0,-3 1 28 0,5 3 4 0,1 0-15 16,1 3-32-16,0 1-42 0,0 0-32 0,3 2-29 0,5 0-23 15,-3-2-10-15,4 0-1 0,2 1 3 0,-1-2 2 16,4 1 3-16,0-1-1 0,-2-1-7 0,6 2-6 0,-2 0-5 16,1 2-3-16,2-1 1 0,3 0-1 0,2-1-2 15,0 2 0-15,-2 1-2 0,5 1-1 16,-2 0 2-16,3 3-3 0,-5 1-4 16,3 3-14-16,-5 1-26 0,0 0-44 0,-2 2-73 15,-2 4-100-15,-2 1-147 0,-4-1-215 16,-4-1 511-16</inkml:trace>
  <inkml:trace contextRef="#ctx0" brushRef="#br0" timeOffset="694823.2682">18098 4012 0 0,'0'0'0'0,"0"0"0"0,0 0 0 0,0 0 143 0,0 0 4 0,0 0-24 0,0 0-6 15,0 0 9-15,0 0 19 0,0 0 19 0,0 0 17 16,0 0 15-16,0 0 9 0,1 0-13 16,0 0-26-16,-1 0-27 0,1 0-29 0,0-1-30 15,1 0-18-15,1-2-15 0,-1-1-11 16,1-4 2-16,8-6-7 0,3-4-9 0,1-3-6 0,3-1-11 15,-4 2-5-15,2 5 2 0,-2-1-4 0,1 3-4 16,-2-1-1-16,3 1-6 0,-2 0-11 16,3-2-14-16,-2 2-27 15,4 0-36-15,-1 4-42 0,0-4-48 0,-1 2-64 0,-1 0-65 0,2 1-71 16,-4 1-128-16,-3 1 101 0,-3 3 418 0</inkml:trace>
  <inkml:trace contextRef="#ctx0" brushRef="#br0" timeOffset="695431.05">18393 3437 0 0,'0'0'0'0,"0"0"0"0,0 0 0 0,0 0 0 16,0 0 0-16,-129-38 0 0,104 35 0 0,-6 3 29 16,-2 0 67-16,-3 0-3 0,-5 2 19 15,-7 3 34-15,-2 3 9 0,-5-2 13 0,-6 4 12 16,-7 0-8 15,-4 2-6-31,0 5-4 0,-6 1-19 0,3 4-14 0,0 4-18 0,1 2-24 0,2 2-18 0,2 3-16 0,4 5-9 16,0 1-6-16,4 3-9 0,5 5-7 0,2 1-8 0,4 5-8 15,8 3-3-15,2 4-4 16,3 2-2-16,7 5 0 0,5 0-3 0,2 1 0 16,8 3-4-16,3-4 1 0,9 1-1 0,4-2 3 0,1-6-4 15,10-3-2-15,8-4-2 0,4-6-4 16,6-4 6-16,7-4 2 0,7-5 1 0,2-2 3 16,9-4 2-16,7-2 5 0,4-3 5 15,6-5 10-15,9-4-3 0,2-5 2 0,9-3 1 0,3-6-13 16,9-3 3-16,5-11 3 0,3-2-2 0,0-6 6 15,0-5-2-15,-1-2 0 16,-3-4-1-16,-4-2-2 0,-2-5 6 0,-1-1 0 16,-7-5 1-16,-3-2 4 0,-7-3 2 0,-3-4 3 15,-7-4 8-15,-5-1 11 0,-7-5 1 0,-9 0 2 16,-9-3 3-16,-7-5-1 0,-12 0 13 16,-8-4 4-16,-13-4 9 0,-7 0 3 0,-20 1-17 15,-13 1-11-15,-14 1-20 0,-17 5-15 16,-12 6-2-16,-14 7-5 0,-17 8-6 0,-12 9-7 0,-16 6-2 0,-13 9-8 15,-12 15-8-15,-13 11-6 0,-10 19-3 0,-9 18-12 16,-5 10-91-16,-2 9-42 0,4 8-101 16,4 7-138-16,12 5-222 0,50-16-149 15,46-18 408-15</inkml:trace>
  <inkml:trace contextRef="#ctx0" brushRef="#br0" timeOffset="725944.1726">14800 7492 2274 0,'0'0'122'0,"0"0"-86"0,0 0-14 0,0 0-7 0,0 0-4 16,0 0-5-16,0 0-1 0,0 0 2 16,0 0 1-16,0 0 10 0,0 0 10 0,0 0 4 15,-113-86 5-15,113 83-6 0,-1-1-8 0,1-2-5 16,0-1-5-16,0-1-1 0,-2-2 2 0,1-2 5 16,-1-1 0-16,-1-2 1 0,1 0-1 0,-4-5-7 15,1-1 2-15,-1-2-3 0,-5-1-4 16,0-1 3-16,-1-3-5 0,-7-1 0 0,2-1-1 15,-4 0 0-15,-4-6 0 0,1 3-1 0,-5-2-2 16,-2-4 0-16,0 1 2 0,-4-3-2 16,3 2 2-16,-2-1-1 0,-1 2 1 0,2 0-1 15,-3 0 2-15,-1 1 0 0,-1-3-1 16,-3 5 3-16,2 0 1 0,1 0 1 16,-1 2 2-16,0-2-1 0,1 5 1 15,-1-2-3-15,0 1 1 0,3 2 0 0,-2 3 0 0,3 0 1 0,-3 2-3 16,2-1-1-16,-1 1-1 0,0-2-4 0,2 2 3 15,-2 2 0-15,3 0-1 0,-5 2 3 0,4-1-2 16,-3 0-3-16,-1 2 0 0,-1-1 0 16,2 0-1-16,-1 2 3 0,0-2 0 15,-2 1 0-15,1 1 1 0,0 0 1 0,-2 1 0 16,2 1 3-16,-3-3-3 0,-1 2-1 0,3 0 0 16,-1 0-5-16,0-2 6 0,-2-1-1 0,-1-1 0 15,3 2 7-15,-4-2-6 0,2-1-2 16,1 0 1-16,-4 0-8 0,4-1 7 15,-3 0-2-15,1-2 1 0,-3-1 1 0,2 1-3 16,-5-2 1-16,0-1-1 0,-5 0 2 0,-3-1-1 0,2 0-1 16,-5 1 1-16,-5 0-4 0,2 1 5 0,-4-3-1 15,0 3 1-15,-1-2 4 0,-2 2-8 0,0-3 0 16,-2 1 0-16,-5 0-3 0,-2-1 6 0,-2 1 0 16,-4 1 0-16,2 0 2 0,-5 1-6 15,0 2-1-15,-2 0 2 0,-1 2 1 0,-6 2 2 16,-2 1 1-16,-3 2-1 0,0 0-4 0,-6 2 3 15,-1 3 2-15,-4 0-1 0,-4 2 7 16,-3 0-7-16,-1 4 0 0,0-2-1 0,-5 1-6 16,4 0 8-16,-3 1 0 0,-1-2 1 15,-1-2 7-15,2 3-6 0,-2 0 0 0,1-2-1 16,-1 1-3-16,0-1 4 0,0 3 0 0,4-2 0 0,-3-1-1 0,2 1 1 16,0-2-1-16,-1-1 1 15,4 2 3-15,-2-3-4 0,-1 2 0 0,3-2-1 0,-2 1-5 16,1 1 5-16,2 0 1 0,-2-2-2 15,0 0 9-15,1-2-7 0,-2 0-2 0,3 0 2 16,0-1-7-16,0-2 5 16,1-3 1-16,2 1-1 0,1-3 1 0,-1-2 2 15,4 1 0-15,-2-3-4 0,4 0 3 16,2-1-2-16,-1 1-1 0,1 1 3 0,5-2-2 0,-4 2 2 0,5-1-1 16,-1 2 2-16,2 0 0 0,3 0-2 0,-1-2 2 15,0 3 0-15,1-2-1 0,2 0 1 0,5 3 0 16,2-1 0-16,1 1 0 0,2-1 0 15,2 0 0-15,0-2 0 0,5 1 1 0,0-1 0 16,2 1-5-16,7-3-1 0,-3-1-2 0,7 0 3 16,1-1 6-16,0-1 2 0,5 0-2 15,0 0 4-15,2-2-6 0,2 3 0 16,2-2 3-16,2 2-3 0,4 2 3 0,1-2 0 16,3 0-3-16,2 0 3 0,2 0-2 0,0-1 1 0,3-1-1 15,2 2 0-15,0 1 0 0,2 0 1 16,1 3 1-16,3 0-1 0,1 0-2 15,1 1 3-15,2 0-4 0,5 0 2 0,1 1 2 0,-1-1-4 16,2 1 5-16,2 2-5 0,1-1 1 16,2 0 1-16,3 3-4 0,-1 0 6 0,3 1-3 15,2 2-1-15,1 2 3 0,-1 0-2 0,4 5-1 16,0 0-2-16,4 2 3 0,-2 4-5 0,0 1 2 16,2 0 2-16,1 2-7 0,0 1 5 15,0 0-4-15,0 0-2 0,0 0 2 0,-1 0-6 0,1 0-3 16,0 0-2-16,-1 0-11 0,1 0 0 15,0 0-10-15,0 0-12 0,0 0-9 0,0 1-18 16,0 2-16-16,0 0 3 0,0 3-5 16,0 4-28-16,0 0-74 0,2 4-142 0,-2 0-215 15,0-3-258-15,0-4 88 16</inkml:trace>
  <inkml:trace contextRef="#ctx0" brushRef="#br0" timeOffset="726450.6647">1048 1628 905 0,'0'0'65'0,"0"0"-22"0,0 0 76 0,0 0 56 0,0 0 27 16,0 0 19-16,0 0-45 0,0 0-38 0,0 0-14 15,0 0-17-15,0 0-23 0,0 0-26 0,0 0-32 16,0 0-21-16,-93-105-15 0,93 105-8 0,0 0-16 16,0 0-9-16,0 0-13 0,0 0-7 0,0 0 2 15,0 0 1-15,0 0 14 0,0 0 12 0,0 0 7 16,0 0 17-16,0 0 4 0,0 0 6 15,0 0 9-15,0 0-3 0,0 0 11 0,0-2 5 16,0 1 4-16,0 0 7 0,2-3-1 0,2-1 24 16,4-7 5-16,4-5 0 0,5-7-7 15,2-7-28-15,3-6-11 16,5-2-15-16,-5 3-2 16,0 4-1-16,-1 2 1 0,-2 4 8 0,3-3-6 0,5 0-2 15,-1-3-9-15,4-2-3 16,5-1 5-16,-3 1-2 0,4 1 1 0,-2 2-7 0,-1 3-7 0,-2 2-4 15,-2 2-6-15,0 2 1 0,-6 5-12 0,0 0-21 0,-5 3-25 0,-1 5-74 16,-6 0-88-16,0 3-110 0,-2 3-101 0,-6 1 17 16,0 2 137-16,-3 0 310 0,0 5 0 15,-1 3 0-15,-5 2 0 0,-1-1 0 0,4-4 0 16</inkml:trace>
  <inkml:trace contextRef="#ctx0" brushRef="#br0" timeOffset="726640.3504">1358 1009 0 0,'0'0'0'0,"0"0"0"0,0 0 0 0,0 0 35 0,0 0 76 0,0 0 27 15,0 0-11-15,0 0-16 0,-122 140-20 0,112-108-29 16,2 6-3-16,-1 1-10 0,9 0-5 0,0 1 14 16,2 0-10-16,7 6-5 0,-1 1-7 15,-1 2-12-15,5 4-1 0,1-1-4 0,-1-1-1 16,5-3 1-16,0-2 2 0,-1-3-1 0,4-3-2 16,-1-4-6-16,2-2-9 0,-1-4-12 0,-1-1-24 15,-1-5-49-15,1-2-61 0,-2-5-104 16,2-2-89-16,0-4-3 0,-7-3 339 15,-3-4 0-15</inkml:trace>
  <inkml:trace contextRef="#ctx0" brushRef="#br0" timeOffset="728142.7505">1641 1665 0 0,'0'0'0'16,"0"0"0"-16,0 0 126 0,0 0 167 0,0 0-2 15,0 0-12-15,0 0-60 0,0 0-80 16,0 0-79-16,0 0-86 0,0 0-93 0,0 0-97 15,0 0 31-15,0 0 47 0,-23-19 83 0,24 43 106 16,-1 5-1-16,0 3-12 0,2-1-9 0,-1-1-8 16,1-3-6-16,0-5 5 0,0-3-2 15,-1-2-4-15,2-5-7 0,-1-2-9 16,-2-3 0-16,1-3 2 0,-1-1 2 0,0-2 14 16,0-1 21-16,0 0 28 0,0 0 29 0,1 0 25 0,-1 0 15 15,0-2 6-15,0 0 2 0,0 0-3 16,0-1-8-16,0-4-70 0,0-4-45 15,0-7-38-15,-4-3-27 0,-1 0 38 0,0-1 15 16,-1 2 4-16,0 0 1 0,1 3-2 0,-2-1-5 16,1 1 1-16,0-2-4 0,0 1 1 15,1 1 2-15,0-1 2 0,-1 1 3 16,0 2 2-16,3 1-1 0,-3 0 0 0,3 4 2 0,2 2 3 0,0 0 2 16,0 0 2-16,-1 2-3 0,2 0-4 15,0 1-4-15,-1 0-5 0,1-1-1 0,0 2 0 16,0 1-1-16,0 3-2 0,0 0-2 15,0-2-9-15,0 2-9 0,0 0-12 0,0 0-10 16,0 0-8-16,0 0-10 0,0 0-7 16,1 0 47-16,4 0 26 0,4 3 23 0,0-1 19 15,1 2-32-15,2 1-11 0,3 2 1 0,0 2 1 16,1 2 3-16,2 2 4 0,0 3-1 0,1 0 0 0,2 2-2 16,-2 1-4-16,1 0 0 0,-3-1-1 15,1-1 3-15,1 3 1 0,-1-3 1 0,0 1 1 16,-5 0-3-16,2-2-1 0,-1 0-1 15,-2 0 0-15,-3 1 0 0,-1-1 2 0,-1 0 3 0,-2 1 0 16,-2-2 3-16,0 1-2 16,-2-1 3-16,-1 0 0 15,0-2 4-15,0-2 6 0,-4-1-2 0,1-3 4 0,1-2 4 16,0-2 5-16,1-3 11 0,-1 0 8 0,2 0 3 16,0 0 3-16,0 0-1 0,0 0 0 0,0 0-5 0,0-2-9 0,0-3-30 15,0-2-38-15,-2-4-22 0,0-3-14 16,-2-1 15-16,1-5 25 0,2 2 11 0,-1-3 5 15,2-1-3-15,0 0-5 0,0-3-1 16,0 1-1-16,1-1 4 0,0 2 4 0,1 0 3 16,1-1 0-16,-1-1-3 0,0-2 0 0,0-1-2 15,4 3 0-15,-4-3 5 0,4 3-1 0,-2 2 0 16,-1 1-34-16,3 1-28 0,-3 1 23 16,4 2 10-16,-3 0 13 0,3 3 38 0,-4 0-12 15,1 2-9-15,-1 3 25 0,-1 1-13 0,-1 3-5 16,0 2 4-16,-1 3 0 0,0 1-6 0,0 0-5 15,0 0-8-15,0 0-14 0,0 0-12 0,0 1-21 16,0 1-24-16,0-1-17 0,0 0-19 16,0 1-19-16,0 2 20 0,0 1 40 0,0 5 40 0,0 1 42 15,5 4 11-15,-3 0-9 16,2 1-2-16,3 1 2 0,-2-2 0 0,1 2-1 16,2-3 2-16,-1-1-1 0,2 0 1 0,-1-1 3 15,2 0 2-15,0-3 1 0,0 0 1 0,-1-2 0 0,2-1-6 16,-2-1-2-16,0-2-1 0,0-2 2 15,-2-1 1-15,-2 0 4 0,2 0 7 16,-3-3 11-16,4-2 11 16,-4-3 7-16,4-3 3 0,-1-2-9 0,-1-3-7 15,1-4-53-15,2 0-11 16,-3-5 3-16,-1-1-24 0,4-3 52 0,-6-1-1 0,3 0-10 0,-3 3 17 0,-2 5-11 16,2 6 16-16,-2 7 12 0,1-1 3 15,-2 5-7-15,0-1-20 0,0 2-21 0,0 3-24 0,1 1-22 16,-1 0-22-16,0 0-45 0,1 0-37 0,0 5 28 15,4 4 33-15,0 4 56 0,0 1 69 16,2 5 11-16,1 3 0 0,3-4-1 0,-2-1-10 16,1-4-11-16,0-3-2 0,0-6-1 0,-2-2 5 15,-4 0-1-15,3-2-3 0,-4 0 1 16,-3 0 14-16,1 0 24 0,-1 0 29 0,1 0 24 0,-1 0 3 16,0-2-6-16,2-2-8 0,-1-3-64 0,3-5-6 15,-2-4-38-15,5-1-27 0,-3-2 63 16,4 1 2-16,-3 5 9 0,0 2 17 0,-2 2-47 15,4 0-14-15,2-1 7 0,-2-1-11 16,4-1 20-16,0 1-7 0,1-1-4 0,-1 3-1 16,2 0-14-16,-1 4-6 0,2 0-4 0,-4 1-8 15,2 5-1-15,-1-1 7 0,-2 3 5 0,1 3 6 16,0 5 6-16,1 5 3 0,3 4-8 16,2 7 4-16,-3-1 4 0,0-1 8 0,-3-4 20 0,1-2 2 15,-4-2 4-15,2 0-2 16,0-3-4-16,2 0 4 0,-2-2 2 0,1-2 1 15,1-4 5-15,0-3 0 0,2 0-1 16,0-3 8-16,-2 0 8 0,1-3 8 0,-1-6 7 0,1-4-7 0,5-4-9 16,-5-3-13-1,2-4-11-15,-2 1 0 0,-2 2-1 0,-4 1 14 0,1 1 3 16,-3-1-6-16,2-5-2 16,-4-2-6-16,-1-3-8 0,1-2 5 0,-2-2-5 0,-2-4-9 0,-2 1-4 0,-5-1-1 15,-2 1 5-15,-1 0 4 0,-3 2 14 16,3 1 20-16,-2 4 30 0,0 2 25 0,3 5 22 0,1 5 7 15,2 3-16-15,3 5-38 0,-1 2-59 16,3 4-95-16,3 3-99 0,0 1-19 0,0 2 40 16,0 6 78-16,0 5 96 0,6 4 42 0,-1 5 0 15,5 7-10-15,1 4-7 0,2 6 0 16,3 0-8 0,1 4 2-16,1-1-1 0,1 0-9 0,2-3-2 15,5 4-2-15,3 0-3 0,2 1-16 0,-1-2-5 0,-7-13-24 0,-4-4-34 0,-1-6-39 16,-5-4-55-1,0-2-56-15,0-3-132 0,-5-3-149 0,-1-3 290 0,-5-3 215 0</inkml:trace>
  <inkml:trace contextRef="#ctx0" brushRef="#br0" timeOffset="728318.8134">2908 1062 762 0,'0'0'602'0,"0"0"-450"15,0 0 15-15,0 0-11 0,0 0-85 0,0 0-88 16,0 0-66-16,0 0-5 0,0 0 12 0,0 0 38 15,0 0 46-15,0 0-7 0,0 0 0 0,0 0-8 16,99-89-14-16,-65 73-32 0,6-3-66 16,2-2-128-16,4 0-242 0,-14 5-193 0,-9 5 682 15</inkml:trace>
  <inkml:trace contextRef="#ctx0" brushRef="#br0" timeOffset="728908.1203">2012 534 1914 0,'0'0'5'0,"0"0"-18"0,0 0 10 16,0 0 8-16,0 0-12 0,0 0 1 15,0 0-6-15,-136-46-10 0,105 36 2 0,5 5-4 0,-4 0 2 16,-1 2-3-16,-4 0-6 0,1 3 1 16,-8 0-4-16,-10 9 11 0,-8 8-20 0,-6 7 14 15,0 5 17 1,3 4 0-16,-1 5 39 0,3 3 2 0,2 3 3 16,1 3 13-16,0 3 3 0,1 5 4 0,-2 9-4 0,-16 20-1 15,-9 20-10-15,-3 10-9 0,8 2 3 16,16-17-4-16,18-16 3 0,12-9-2 15,9-3-6-15,5-2-4 16,6 3 0-16,7-1 4 16,2 1-5-16,4 1-7 0,5 0-2 0,6 1-7 0,9-5 3 0,6-2 5 0,7-2-2 15,4-3-3-15,8-6 2 0,5 0-1 0,5-6 1 0,8 0 1 0,3-4 8 16,7-4-2-16,3-4-3 0,6-6 0 0,2-7-6 0,8-7-2 16,6-6 4-16,5-6 2 0,1-5-3 15,6-5 9-15,2-8-4 0,1-9 2 0,3-4 0 16,1-8-3-16,-1-4-2 0,0-5-6 15,-4-7 0-15,-4-7-6 0,-3-4 5 0,-5-6 4 16,-6-6 0-16,-8-1 8 0,-6-3-2 0,-8 2 1 16,-5-5 8-16,-9 2 1 0,-11-8 2 15,-6-1-3-15,-6-7-4 0,-11-5-10 0,-9 10-7 0,-4 10-6 16,-9 8 0-16,-3 6 0 0,-6-4-9 16,-5-1 2-16,-7-2-15 0,-5 2-7 0,-11-1-4 15,-3 11-16-15,-7 7-26 0,-9 12-6 16,-6 12-8-16,-9 12-33 0,-4 13-51 0,-6 3-104 0,-1 13-127 15,-1 6-49-15,0 6 28 0,7 2 323 16,16-4 110-16,23-8 0 0</inkml:trace>
  <inkml:trace contextRef="#ctx0" brushRef="#br0" timeOffset="729975.5542">4033 932 0 0,'0'0'0'0,"0"0"0"0,0 0 0 0,0 0 0 0,0 0 0 0,0 0 0 16,0 0 172-16,0 0 37 0,0 0-28 0,0 0 0 16,0 0-16-16,0 0-29 0,0 0-26 0,-22-47-38 15,22 46-23-15,0 1-13 0,0 0-4 16,0 0-7-16,0 0-7 0,0 0 4 0,0 0-9 15,0 0 6-15,0 0-2 0,0 0-4 0,0 0 2 16,0 0-6-16,0 0-2 0,0 0-2 16,0 0-5-16,0 0-7 0,0 0-8 0,0 0-15 15,0 0-12-15,0 1-16 0,0 0-13 0,0 0 27 16,0 4 36-16,0 0 42 0,0 5 38 0,1 3 3 16,1 5-18-16,1 4-8 0,1 4-8 0,-1 5-10 15,3 14 5-15,0 7-9 0,2 7-17 0,3 2 3 16,-2-8-8-16,0-7 3 0,1-6 16 15,-2-1-9-15,-1-5 5 0,2 0-2 0,0-2-2 16,1-2 2-16,-1 0-4 0,0-2-1 0,-1-3-6 16,-3-2-4-16,2-2-3 0,-3-3 0 0,2 0-2 15,-3-5-9-15,-1 0-4 16,-2-2-28-16,0-2-29 0,0-3-33 16,0-3-53-16,0-3-37 0,-1 2-157 0,-2-2-120 0,-2 0 60 15,2 0 412-15</inkml:trace>
  <inkml:trace contextRef="#ctx0" brushRef="#br0" timeOffset="730340.9799">3697 1236 1200 0,'0'0'95'0,"0"0"2"0,0 0 23 0,0 0 7 0,0 0-16 16,0 0-31-16,0 0-66 0,0 0-35 15,0 0-59-15,0 0 6 0,0 0 14 0,0 0 14 16,0 0 51-16,0 0-9 0,28-116 0 0,-12 91-2 15,4-1-6-15,2 1 3 0,4-3-4 0,-3 2 5 16,3 1 1-16,-1 2-9 0,3 1 1 16,-4 3-10-16,2 2-25 0,-4 5-30 0,0 2-73 15,-2 2-87-15,-1 3-96 16,0 4-62-16,-6 1 206 16,-2 1 192-16,-3-1 0 0</inkml:trace>
  <inkml:trace contextRef="#ctx0" brushRef="#br0" timeOffset="730900.2395">3870 1840 297 0,'0'0'19'0,"0"0"-35"0,0 0 19 16,0 0 20-16,0 0 10 0,0 0 3 0,0 0 0 15,0 0 2-15,0 0 13 0,0 0 16 0,0 0 26 16,0 0 20-16,0 0-3 0,0 0-6 0,110 99-21 15,-93-107-16-15,6-2-11 0,-8-2-10 16,5-3-6-16,-2-2-5 0,0-1 2 0,-2-3 3 16,3-2 0-16,-1-1 2 0,-5-3-4 15,4-3-1-15,-4-1-2 0,-1-1-7 16,3 0-1-16,-4 2-7 0,1 1-7 0,-2 2-3 16,0 5-5-16,0 3-2 0,0 2-1 0,-1 3 0 0,1 2-3 15,-1-1-1-15,1 3-2 0,1 1-8 16,-1 2-8-16,-1 2-6 0,2 1-4 15,0 3 1-15,-1 1 0 0,1 0-2 0,-1 0 1 0,-1 3-3 16,1 0 4-16,-4 2 4 0,3 0 0 0,0 1 9 16,0 1 6-16,-1-1 6 0,-2-1 5 15,2 1-1-15,2 0 2 0,-2-1 0 0,-1-1 2 16,-2 2-2-16,4-3-2 0,-5 2-1 16,2-3 0-16,-3 0 3 0,3 0 4 0,-4-2 2 15,2 0 10-15,1 0 2 16,-3 0 10-16,2-3 10 0,0 0 8 0,-1-2 10 0,3-1-4 0,-3 0-5 0,3-3-42 15,-2-3-5-15,3-3-1 0,-2-2-3 16,2-4 27-16,-2-2-12 16,0 0-6-16,-2 2-3 15,3 5-1-15,-3 5 23 0,-2 3-3 0,0 4 0 0,2 2-5 0,-3 2-35 16,1-1-11-16,-1 1-12 0,0 0-8 0,0 0-7 0,0 0-19 16,0 0-28-16,0 1-39 0,1 0 43 0,2 0 33 15,6-1 42-15,-2 1 53 0,3 3-19 0,0-3 0 16,3 2-2-1,-1-1-3-15,6-1-10 0,-4-1-33 0,5 0-89 16,0 0-176-16,-1 2-152 0,-5-5 152 0,-4 1 302 0</inkml:trace>
  <inkml:trace contextRef="#ctx0" brushRef="#br0" timeOffset="731159.3486">4795 588 1405 0,'0'0'-132'0,"0"0"-30"16,0 0 3-16,0 0 34 0,0 0 69 0,0 0 64 15,0 0 16-15,0 0-6 0,0 0 4 0,-20 151 5 16,27-112-1-16,2 3 7 0,2 1 5 16,2 0-8-16,0-1-1 0,3-1-20 0,-1-2-22 15,1-2-23-15,-2-3-34 0,1-3-35 0,0 2-39 16,-2 0-62-16,0-5-72 15,-3-5 95-15,-6-8 183 0,-4-10 0 16,1-2 0-16</inkml:trace>
  <inkml:trace contextRef="#ctx0" brushRef="#br0" timeOffset="732875.6018">4721 1097 0 0,'0'0'0'15,"0"0"0"-15,0 0 335 0,0 0-138 16,0 0-168-16,0 0-88 0,0 0-66 0,0 0-51 15,0 0 63-15,0 0 64 0,0 0 79 0,0 0 67 16,0 0-19-16,0 0-7 0,47-2-16 16,-28-1 3-16,2 0-6 0,5-2-15 0,-1-2-5 15,4-1 0-15,2-2 0 0,-1-2-5 0,4-2 4 16,0 0-7-16,-1 0-14 0,-1-4 3 16,-1 1-13-16,-1-1-3 0,-1 1 0 15,-4-1 3-15,-2 0-23 0,-6 0 21 0,-2 3 11 16,-4 1 7-16,-3 1 40 0,-4 0 0 0,1 3 3 0,-4-1-13 15,-1 3-24-15,-4 2-45 0,-2 1-57 16,-3 2-29-16,-2 3-2 16,-6 0 21-16,3 1 57 0,-4 6 30 0,-2 4 17 0,1 3 7 15,-3 3-13-15,1 3 1 0,1 1 2 0,-1 5-1 0,2-2 5 16,0 5 0-16,4-4-12 16,0 2-4-16,3-2-5 0,3-2-2 0,4-2 8 0,0 0-2 15,2-2 6-15,3 0 3 0,0-3 8 0,0 2 6 16,4 2 1-16,5 0-7 0,5 0-6 15,0-5-4-15,1-5-5 0,1-5 16 0,-2-4 8 16,4-1 13-16,-1 0 5 0,-4-3-4 0,-1-3 10 16,3-2-7-16,-3-2-7 0,1-2-7 15,4-2-18-15,0-4-5 0,-1-1-16 0,3-3-17 16,0-2-18-16,-2-2-4 0,0 0 16 0,1 1 12 16,-2-3 13-16,0 1 4 0,0 0-2 15,-3 1 1-15,0 3 6 0,2 1-10 0,-3 2 0 16,-1 3 9-16,-1 2-5 0,-1 2 7 0,-2 4 0 0,-1 3-2 15,-2 2 15-15,0 0 10 16,-3 3 19-16,0 0 14 0,-1 1 7 0,0 0-1 16,0 0-4-16,0 0-12 0,0 0-7 0,-1 0 3 15,0 0 3-15,0 0 7 0,0 0 6 0,1 0-5 0,-2 1-6 16,2-1-1-16,-1 0-13 0,1 0-1 16,-2 0-2-16,1-1-181 0,-1 1-11 0,-2 0-24 15,0 0 2-15,-4 0 185 0,2 0 16 16,-3 0 17-16,0 1 4 0,-2 1 18 15,0 2 5-15,1 0 5 0,-2 2-9 0,0 2-34 16,1 0-11-16,-1 3-10 0,2 1-9 0,-1 0 5 0,4-1-6 16,0 0 7-16,1 0 4 0,2-2-10 0,0-3-3 15,1 0-6-15,3-3-1 0,0-2 2 0,0 1 5 16,0-2-4-16,0 0-2 0,0 0 23 16,0 0 11-16,7-6 17 0,-3 2 6 0,3-1-22 15,-1-2-9-15,2 0-13 0,4 0-10 0,-2 0 1 16,3 1-7-16,-1 2 1 0,0 3 2 0,0-1-3 15,1 2-3-15,2 5 2 0,-3 5 1 16,5 3 12-16,-5 4 12 0,0 4 4 0,4 4 10 16,-5 2-8-16,1 4 3 0,-1 4 3 0,-2 10 3 15,1 9-3 1,-3 1 0-16,-2-4-6 0,-2-12-8 0,-3-13 8 0,0-9-5 0,0-4-1 16,0-2 7-16,0-6 8 15,-1-1 32-15,-1-1 39 0,1-3 36 0,0 0 30 0,-4 0-94 0,-1-3-32 16,-3-3-47-16,0-4-50 0,-1-5 50 0,-1-2-21 15,2-1-24-15,4-3-6 0,-2-1 5 16,-1 0-4-16,4-3 7 0,-3-3 3 16,4-6 2-16,-4-3 18 0,4-1 26 0,-2-1 17 0,2 1 9 15,2 2-4-15,1 3-10 0,0 4-5 0,2 4-6 16,6 4 4-16,-3 4 3 0,3 3-14 16,1 5-4-16,2 3-8 0,0 3 5 15,4 1 15-15,-2 2 4 0,1 5 6 0,4 3-9 0,1 4 5 16,-1 2 4-16,3 4 2 0,-3 1 7 15,0 0-1-15,2 1 2 0,-4 3 1 16,0-3-2-16,-1-1 1 0,-3-2-1 0,1-3-4 0,-3-3 1 0,0-2-7 16,-3-2-6-16,0-2 5 0,-4-1 4 15,3-3 12-15,-4-1 25 0,0 0 33 0,-1 0 36 16,1 0 22-16,-1 0 13 0,1-4-49 0,-1-3-57 16,1-3-37-16,-1-5-46 0,3-2 19 15,0-4 13-15,-2-3 9 0,2-3 13 0,-2 1-11 16,0 0 4-16,1 3-9 0,-3 0 1 15,1 6 0-15,1 1 1 0,-1 4 4 0,-1 2-6 0,2 4-17 16,-2 2-34-16,1 3-52 0,-1 1-35 16,1 0 17-16,1 0 37 0,-1 3 55 0,4 2 46 15,-1 3-7-15,2 1-3 0,1 4 1 16,0 0-4-16,2 2 6 0,-1 3 5 0,2 0-1 0,-3 1 3 16,2-2 1-16,-2 0-4 0,3-2 4 15,-2-1-1-15,-1-2-4 0,3-4 0 16,-3 0-6-16,0-3-1 0,-1-1 5 0,-1-2 9 15,0-2 20-15,-2 0 13 0,-1 0 27 0,0 0 8 0,-1 0 3 16,4-5-13-16,-2-2-58 0,2-5-30 16,1-3-15-16,3-5-6 0,0-1 28 0,0-6 11 0,1 0-9 15,0-4-1-15,-3 0 0 16,3 0-1-16,-4 7 1 0,-2 1-2 0,1 7 30 16,-3 0 10-16,1 1-4 0,1-1 8 0,-2 0-29 0,0 1-4 15,2 1 17-15,-1 1 13 0,-1 0 4 16,-1 7-1-16,-1-6-31 0,1 5-43 15,1 0-57-15,-1 1-50 16,-1 6-39-16,0 0 16 0,0 0 50 0,0-2 61 0,0 2 52 16,-1 0-8-16,-3 9-8 0,1 9-4 0,-4 1 10 15,4 3 17-15,-3 0 17 0,4 0-10 0,0-1 1 0,-1-2 1 16,3-3-12-16,2 0 10 0,-2 0-2 0,0-3 5 16,1-1 0-16,1-1-2 0,0-1 9 15,4-4 11-15,-3 0 5 0,2-1 14 0,0-3 6 16,-3-1 13-16,4-1 24 0,-3 0 18 0,3-1 2 0,-2-6-21 15,1-3-20-15,0-2-36 16,-2-3-14-16,2-4-2 0,-2 5-14 0,0-5 0 16,0 7 21-16,-2-4-15 0,1 0 7 0,-2-4-15 0,0 1-21 15,0-2 14-15,-1-6-4 0,1 10 20 16,-3-11 1-16,0 12 12 0,0-6 28 0,1 1 17 16,-3 2-3-16,2 1-41 0,-2 0-81 15,0 1-104-15,4 9-72 0,-2-6 42 0,0 8 74 16,0 1 94-1,1-1 79-15,0 8-6 0,3 14-4 0,-2 12-12 16,1 11-30-16,0 6-3 0,3 5-12 0,1 4 14 0,3 0 22 16,0-2-2-16,-1-8-4 0,2-3-10 0,1-5 1 0,3-2 4 15,-1-4 3-15,1-3 1 0,1-1-3 0,-2-2-6 16,1-3 2-16,-1-4-3 0,2-1 1 16,1-4-15-16,-4-1-23 0,2-2-24 0,-2-2-19 0,0-6 5 15,1 1 4-15,-3-2 3 0,1-3-44 16,-2-7-113-16,1-3-186 0,0 0-167 0,-4-1 566 15,-2 4 4-15</inkml:trace>
  <inkml:trace contextRef="#ctx0" brushRef="#br0" timeOffset="733389.9586">6299 702 0 0,'0'0'0'0,"0"0"155"0,0 0 298 0,0 0-71 0,0 0-138 16,0 0-115-16,0 0-71 0,0 0-72 16,0 0-29-16,0 0-13 0,0 0-36 0,0 0 14 15,0 0 28-15,-22-26 38 0,29 23 52 0,2 1 1 16,5-3-5-16,-1 2-14 0,5-4-6 0,3 0-4 15,-2 0-10-15,-5 1-6 0,-4 1-9 16,2 0 38-16,-3 3 0 0,4-5-4 0,2 2-1 16,-10 1-36-16,10-5 4 0,-6 5 3 0,4-4 0 15,1-2 8-15,-7 7-8 16,5-5-3 0,-4 4 3-16,1-2-12 0,4-5 21 0,-6 7 21 0,0-1 10 15,0 0 1-15,-1 1-21 0,-1-1-21 0,1 0-18 0,0 1-3 0,-6 4-12 16,0 0-5-16,0 0 2 0,0 0-2 0,0 0 4 15,0 0 4 1,0 0-10-16,0 0 3 0,0 0 1 0,0 0-1 0,0 0 9 0,0 0-9 0,0 0-7 16,0 0-6-16,0 0-17 0,0 0 37 15,0 0 36-15,0 0 36 0,0 0 31 0,0 0-9 16,0 0-2-16,0 0-9 0,6 2 18 16,1-1 17-16,-2 3 13 0,1 0 15 15,1-4 0-15,0 0-11 0,0 0-19 16,7 0-24-16,-5 0-15 0,3-7-18 0,4 2-4 15,-5-4 3-15,2 1-18 0,0-4 2 0,-1 0-5 0,0-1-5 0,-1 0 12 16,0 1 7-16,0 0 3 0,-6 6-14 16,5-8-56-16,-5 8-93 0,1-2-49 0,0 0 31 15,-6 8 76-15,0 0 123 0,6 0 59 0,-1 0-11 0,2 8-11 16,4 11-30-16,-6 14-25 16,1 10 10-16,3 6-7 0,0 4 2 15,4 3 7-15,-1-4-41 0,1-4-46 16,-2-8-55-16,0-5-45 0,1-6-66 15,-5-6-79-15,0-1-44 0,-3-4 350 0,-1-7 0 0,-3-3 0 16</inkml:trace>
  <inkml:trace contextRef="#ctx0" brushRef="#br0" timeOffset="733589.8529">5860 601 2302 0,'0'0'27'0,"0"0"-86"16,0 0-82-16,0 0-8 0,0 0 27 0,0 0 58 15,0 0 70-15,0 0-6 0,0 0-15 0,0 0-32 16,0 0-97-16,132-64-181 16,-97 53-212-16,-5 2-195 0,-11 4 732 0</inkml:trace>
  <inkml:trace contextRef="#ctx0" brushRef="#br0" timeOffset="734216.7151">5004 356 1744 0,'0'0'-2'0,"0"0"1"0,0 0 18 0,0 0 8 0,0 0-4 0,-130-14 0 15,97 12-16-15,-1 2 9 0,-5 0-7 16,-1-1 2-16,-5 1 2 0,-3 1-11 0,-4 3 0 16,0 1-6-16,-4 4 9 0,3 2 9 15,-13 7-4-15,-16 5 6 0,-9 9-39 0,-10 7-5 16,2 2 11-16,10 3-3 0,6 2 42 0,9-1 32 0,5 0 6 15,8 0 7-15,3 0-14 16,6 3-24-16,3 4-11 0,6 3-10 0,-6 15 6 16,7 14-18-16,9 7-2 0,6 2-1 15,22-9-7-15,6-11 13 0,12-5 1 0,10 0 1 0,11-1 6 16,6-4-3-16,10-2-4 0,11-5 4 0,5-5-1 16,10-5 0-16,8-5 1 0,2-3 3 0,10-9-12 15,1-2 5-15,9-7-3 0,1-3-7 0,11-7 8 16,2-5-8-16,2-4 0 0,4-7 1 15,6-9 0-15,2-7 8 0,6-9-1 0,3-7 4 16,-1-7-1-16,4-8-6 0,0-6 4 0,-2-4-1 16,-2-3 1-16,-2-1 2 0,-7-5-1 15,-3 0 4-15,-21 6-2 0,-14 5 4 16,-19 8 16-16,-10 1 0 0,1-7 36 0,2-5 0 16,-1-8-13-16,-10 7 1 0,-7 4-27 0,-12 5 39 0,-9 6 1 15,-2-2 12-15,-6-4 4 0,-2 0-27 16,-10-3-11-16,-2-2-18 0,-8 1-21 0,-6-3-27 15,-11 1-25-15,-12-1 0 0,-10 2-19 0,-13 3 21 16,-11 2 46-16,-14 6 0 0,-17 3 58 0,-13 9-1 16,-16 38 3-16,-15 0 39 0,-14 0-11 0,-18 0 6 15,-16 0-24-15,-64 15-53 0,-61 62-131 16,-51 31-75-16,-42 32-137 0,15 21-111 16,-26 43-57-16,98-36-216 0,94-42 254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2-16T15:54:37.6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6360 2296 0 0,'0'0'0'0,"0"0"0"0,0 0 0 0,0 0 0 16,0 0 0-16,0 0 0 0,0 0 0 15,0 0 0-15,0 0 0 0,0 0 0 0,0 0 190 16,0 0-39-16,-29-65-38 0,29 65-43 0,0 0-13 16,0 0-4-16,0 0-6 0,0 0-7 15,0 0-6-15,0 0-7 0,0 0 0 0,0 1 2 0,0 0-1 16,0 1-7-16,0 1 1 0,0 1 7 16,0 3 12-16,-1 2 16 0,2 4 4 0,-2 3-1 15,-1 3 0-15,1 5-2 0,-5 3 1 16,5 3-3-16,-2 2-4 0,0 4 1 0,0 1-10 15,-1 3 0-15,0 2-4 0,1 3-2 0,-2-1-3 16,0 6-7-16,3 1 0 0,0 2-4 0,-1 1 0 16,0 3 3-16,3 2 1 0,-2 2 2 0,1 2 6 15,-2 3-3-15,1 3-1 0,0 1-7 16,1 3-4-16,-1 5 2 0,-1 1-7 0,-1 5 2 0,3 4-2 16,-2 3-2-16,-1 4 2 15,2 4-1-15,-2 4-1 0,1 2-2 0,0 0 0 0,2 4-2 16,0 1-1-16,0 3 0 0,0 0-3 0,-3 5 4 15,3 1 0-15,-1 3 0 0,2 1 3 16,0 2-2-16,0 2 0 0,0 1 1 0,0 3 0 16,-1 0-2-16,0 2 4 0,0 3-1 15,-3 2 4-15,1 3 6 0,-1-1 1 0,-3 2 3 0,-2 2 0 16,1 0-1-16,1 2 2 0,-2 0-3 16,-1 1-2-16,0 2-3 0,1 2-3 0,0-3 1 0,0 0 0 15,1 0-1-15,0 1-1 0,2-2 0 16,1-1-6-16,1-2 0 0,3 0-4 15,0-3-1-15,1-1 1 0,1-2-1 0,0-2-2 16,-1-2 1-16,1-4-2 0,2-1 0 0,1-3 4 16,1 2-1-16,-1-4 2 0,-1-1 2 15,1-1-3-15,0-1 0 0,-1 0-2 0,2-3 0 0,-3 2 3 16,0-2-1-16,-1-1 2 0,2-1-2 16,-2-3 4-16,1 0 0 0,-2-4 3 0,-7-2 1 15,6 0-3-15,-2-3 0 0,-2 2-1 0,2-3-1 16,-2 2 0-16,2-3 0 0,1-3-2 0,-2 1 3 15,3-2 0-15,-2-2-2 0,2 1 0 0,0-5-2 16,-1-2-3-16,0-1 1 16,2-7 2-16,-1 2-4 0,2-5 6 0,-1 1-3 15,2-2-1-15,-2-1 1 0,1-2-7 0,-1-1 6 16,1-3 1-16,0-1-2 0,0-2 6 0,2-2-5 0,-2 0 1 16,-1-4-1-16,3 3 0 0,-3-1-1 15,1 0 0-15,-1 0 3 0,0 1 0 0,2 1 1 16,-1 0-3-16,4 1 2 15,-4-2 2-15,2-1 1 0,-2-1 4 16,-1-1-2-16,0-1-3 0,3-1 0 16,-3 0-5-16,3-5 1 0,-1 2 0 0,-1-4 1 0,4 0 0 0,-1 0 0 15,1-4-6-15,0-1 1 0,0-1 1 0,2-4 2 16,0 2 7-16,0-3-7 0,0 0 2 0,1-2-4 0,0-1-10 16,-4 0 7-16,5-4 2 15,-2 1 3-15,-3 0 9 0,5-2-9 0,-4 0 0 0,0-1-3 16,0-2-4-16,1 0 2 0,-1-2 5 0,1 0 0 15,0-2-4-15,-2 0 6 0,2-1-8 0,0 0 6 16,0-2 6-16,-1-3-4 0,2-1 4 16,-1-1-4-16,-2-3 0 0,3 1 3 15,-1-1-2-15,2 0 3 0,-1 1 1 0,-1 1 0 0,2-2-1 16,1 2-3-16,-2 1-3 0,-1-1 3 0,2 1 0 16,2 0-1-16,-2 1-3 15,2-3 0-15,0 1-1 0,-1 0 1 0,1-3 4 0,-2 3-2 16,0-2 0-16,-1-2-3 0,1 0-4 15,-2-2 4-15,3 1-1 0,-4-1 3 0,-2 0 3 16,3 0-6-16,-1-3 3 0,-1 2-3 0,2-1-1 16,-3-2 8-16,1-1-6 0,-2 0 2 0,1 0-1 15,0 0-4-15,1 0 1 0,-2-1 0 0,1 1 4 16,2-2 2-16,-2 0-1 0,-3 0-3 0,2-2-4 16,1 1 0-16,-2-1 1 0,0 1 5 15,0-1 2-15,-1-1-4 0,2 1 2 0,-2-3-4 16,1 0-1-16,-1 0 6 0,0 0-2 0,1 2 0 15,-1-2 1-15,0 0-4 0,0 0 0 0,0 0 4 16,0 0 1-16,0 0-3 0,2 0 2 16,-2 0-2-16,0 0-3 15,0 0 4-15,0 0-1 0,0 0-1 0,0 0 3 0,0 1-6 16,2-1 3-16,-2 0-2 0,0 0-1 0,0 0 7 16,0 0-4-16,0 0 3 0,0 0-5 0,0 0-3 15,1 0 2-15,0 1 2 0,2 3 3 16,1-1 4-16,0 2 2 0,3 0-5 0,-4-2-2 15,5 1-2-15,-2 0-3 0,2-1 5 0,-1 2 2 0,4 0-7 16,-2-2 7-16,1 2-3 16,1-2-3-16,0 0 11 0,3 0-8 0,1 0 3 0,-1-1-1 15,4-1-5-15,-2 1 4 0,-1-1-3 0,5 0 5 16,-4 0 1-16,2 2-1 0,1-2 0 16,-1 0-5-16,3 0 4 0,2 1-3 0,0-1 2 15,3 1 4-15,0 2-8 0,2-3 6 0,1 1-5 16,2-1 1-16,2 0 7 0,1-1-8 0,-1 0 7 15,5 0-3-15,1 0-7 0,2 0 6 0,1 0-3 16,2-2 3-16,5-3 3 0,-1 2-2 0,1-2 2 16,3-1-3-16,2 2 4 15,-3-2-2-15,3 0-3 0,4 0 7 0,-2 2-8 0,1-1 3 16,1-1-1-16,1 2-4 0,4 0 6 0,0 0-3 16,3 2 4-16,2-1-5 0,1 2 0 15,2 1 4-15,0-1-4 0,2 1 2 0,2-1 4 16,2-1-5-16,3-1 3 0,1 1 0 15,3-2-2-15,5 0 0 0,-2 1 2 0,2-1 3 0,4-1-5 16,-1 1 3-16,3-3-3 0,0 0-2 16,4-1 5-16,1-1-4 0,-2 1 6 0,4-1 0 15,1 2-6-15,0-2 3 0,2 3-4 0,2-1-2 16,1 2 9-16,1-1-3 0,1 2 4 0,1 0-5 16,0 0 1-16,3-1 0 0,-1 1-5 15,6 1 7-15,-3-1-3 0,4 1 5 0,-1-2 0 16,2 1-4-16,1 0 3 0,1-2-7 0,-1 0 5 15,2 0 5-15,-1-1-6 0,1 0 5 0,4 0-4 16,-3-2-3-16,5 0 5 0,-1-2-3 0,-2-1 2 16,7 0-2-16,-2-1-3 0,0 4 2 15,2-2-1-15,-1 1 1 0,-1 0 3 0,1 2 0 16,-3 0-2-16,1 2-3 0,-1 0 4 0,1 1-5 16,-1 2 2-16,-2-1 3 0,1 1-6 15,-1-2 5-15,-2 0-4 0,2 0 0 0,-2-2 4 16,-1-1-2-16,4-1 5 0,-4-1 0 0,3 0-3 15,-3 0-1-15,3-1-3 0,-2 2 2 0,5 0 2 16,-7 0 4-16,4-1-4 0,-4 1-3 0,0 0 1 16,3 1-2-16,-4 0 3 0,0 1 4 15,-1 1-5-15,-3-1 4 0,-1 2-3 0,1-2-4 16,-5-1 8-16,3 3-5 0,-5-2 1 0,-2 1-2 16,-1 0-3-16,-1 0 1 0,1 1 2 15,-4-3 3-15,-2 1 1 0,0 0-2 0,-4-2 1 16,0 0-2-16,-5 0 2 0,-1-2-2 15,3 3 1-15,-4-2 4 0,-5 0-8 0,2 2 9 16,-5-2-2-16,-1 1-2 0,-4-1 7 0,1 1-6 0,-2 2 3 16,-3-1 2-16,1 3-6 0,-4 0 3 0,-2 2-4 15,-4 0 1-15,0 0 5 16,-2 1 1-16,-3 1 4 0,-3-3-4 0,-3 2 0 16,-3 0-5-16,-2-1-1 0,1 2 6 15,-4 0-10-15,-2 0 10 0,0-2-3 0,-4 2-4 0,-3-1 6 0,-1 1-7 16,-3 1 3-16,0-1 0 0,-4 1-7 15,-2-2 4-15,-1 2-3 0,0 0 0 0,-3 0 6 16,-4 0-3-16,0 0 0 0,-3 3-5 16,-3-1 2-16,-2 0-6 0,-1 0-2 0,-2 0 1 15,-4-1-10-15,-2 0-2 0,-1 0-12 0,-1-1-12 16,-1 0-13-16,0 0-28 0,0 0-24 0,0 0-43 16,0-2-102-16,-1-1-256 0,-1-1-668 15</inkml:trace>
  <inkml:trace contextRef="#ctx0" brushRef="#br0" timeOffset="3531.2699">7176 2257 0 0,'0'0'0'0,"0"0"0"0,0 0 0 0,0 0 0 15,0 0 0-15,0 0 0 0,0 0 0 0,0 0 0 16,0 0 129-16,0 0 74 0,0 0-11 16,0 0-16-16,-55-15-25 0,53 14-26 0,2 1-31 15,0 0-27-15,0 0-30 0,0 0-29 16,0 0-24-16,0 0-11 0,0 0-12 0,0 0-4 0,0 0 1 16,0 0 0-16,0 0 7 0,0 0 8 15,0 0 8-15,0 0 6 0,0 0 4 0,0 0 3 16,0 0 6-16,0-2 5 0,0 2 4 0,0 0 5 15,0 0-2-15,1 0-1 0,-1 0 1 0,0 0-2 16,0 0 7-16,0 0 8 0,0 0 10 0,0 0 12 16,0 0 6-16,0 0 4 0,-1 0-7 15,-2 0-18-15,1 0-51 0,-2 0-29 16,-3 3-21-16,-2 1-19 0,-1 2 16 0,-2 2-24 16,-1 3-36-16,-2 0-34 0,-1 1-37 0,-2 0-18 15,-2 0 82-15,0-2 139 0,2 1 0 16,-2-2 0-16,2-2 0 0,2-2 0 0,1-1 0 0,1-2 0 15,2-2 0-15,0 0 0 0,0 0 0 16,2-1 0-16,1-2 0 0,0-1 0 0,1 2 0 16,1-1 0-16,-3 1 0 0,2 0 0 0,0 1 0 15,-1-2 0-15,1 3 0 0,1-2 0 0,1 0 0 16,-1-1 30-16,0 0 43 0,2 1 15 0,-1 1 13 16,2 0 31-16,0-2 16 0,0 2 18 15,0 1 6-15,1-2-21 0,2 2-1 16,1-1-17-16,0 0-13 0,0 1-10 0,0 0-34 0,0-2-24 15,1 2-26-15,-1 0-21 0,2 0-10 0,-2-1-7 16,1 1-2-16,0 0-1 0,1-1-2 16,-1 0 3-16,6-2 6 0,2 1 4 0,2-1 12 15,4 2-2-15,4-4 2 0,0 0 3 0,2 0-3 16,7-1 1-16,-2 3 1 0,2-2-1 16,6 1 0-16,1-1 1 0,3 3-4 0,0-3-3 0,4 1 3 15,3 1-1-15,3-1 1 0,0 0 2 16,6 1-2-16,0 0-2 0,1 2-2 0,3 0-2 15,0 1 1-15,2 0 0 0,-2 1-1 16,3-1 1-16,2 1 0 0,2-1-1 0,-1 1 5 16,7 0 0-16,1 2 2 0,5-2 2 0,-1 1 0 15,3-1-2-15,2 0-1 0,1 2 2 0,2-1-1 16,2-2 1-16,1 2 2 0,2 0-2 0,3-2-1 16,2 2-1-16,1 0 1 0,-2 1-3 0,3-2 3 15,1 0 2-15,5 0 3 16,2 0 3-16,5 1 0 0,-2-5 0 0,2 2-4 0,0-1-1 15,3-1-2-15,0 1-2 0,6 0 1 0,-2 0 1 16,4 0-1-16,0 1 3 0,1-1 0 16,2-1 0-16,2 0-1 0,0 0-3 0,3 1 3 15,-3 1-2-15,3 0-1 0,-3 0 1 16,3-1-4-16,-2 1 2 0,-2 1-1 0,2 0 0 0,-3 0 2 16,1-1-2-16,-1 0 2 0,2 0-1 0,-1-2-3 15,0 2 4-15,0-2-2 16,1 1-1-16,3-1 3 0,1-2-2 0,-3 0 0 0,1 1-4 15,-1-1 1-15,0 0 1 0,0 0-1 0,-2-1 5 16,-1 1-2-16,-1-1-4 0,-1 2 6 0,-1 0-4 16,-3-1 3-16,1 0-4 0,-2-1 2 0,-1 1-1 15,-3-1-3-15,1 0 7 0,-2 0-9 16,0 1 3-16,-1-3 0 0,-1 3-1 16,2-2 0-16,-5 0-1 0,2 0 1 0,-1 0 0 0,2 0 1 15,0 0 4-15,-2 0-2 0,-1 1-2 16,-2-1 0-16,1-1-3 0,-1 1 1 0,-1 0-1 15,-2 0 3-15,-3 0 1 0,-2-1-1 16,-2 1 1-16,-2 2-4 0,-1-1 0 0,-2 1 1 0,0-1-1 16,-4 2 3-16,-3 0-2 0,-1-2 2 15,-1 3-4-15,-2 0 2 0,-2-1 2 0,1-1-1 16,-1 2-2-16,3 0 2 0,0-2-1 0,-4 1 3 16,3 1 3-16,-4-1-3 0,2 0 2 15,-3 1-3-15,-2 0-2 0,1 1 1 16,-4-2 1-16,-2 3 0 0,1-1 4 0,-4 1-1 0,-2 0-5 0,-1 1 2 15,-5-2-2-15,2 4 0 0,-5-4 3 16,-1 4-2-16,-1-2 4 0,-1 1-2 0,1-1-2 16,-2 0 3-16,2 1-5 0,0-2 6 15,-1 1 0-15,-1-1-3 0,-2-1 4 0,-1 1-4 16,-2-1 2-16,-1 0-3 0,-2 2 4 16,0-3-1-16,1 2-3 0,-1 1 3 0,2-2 0 0,0 2-4 15,1-1 2-15,2-2-1 0,-1 3 0 0,5-3 3 16,-2 3 0-16,0 0 0 0,2-1-3 15,-2 1 2-15,-2-2 2 0,-1 1 1 0,-1 0 2 16,-2-1-6-16,-3 1-2 0,-2 0-1 16,-2 0-2-16,1-1 8 0,-3 0 0 0,-2 0-1 0,-1 0-4 15,-2 0 1-15,-2 1-1 0,-3-1 3 16,-1 0 1-16,0 1 4 0,0 0-8 0,-2 1 4 16,1-1-1-16,-2-1-4 0,0 1 7 0,-3 0-5 15,3 0 1-15,-2 1 0 0,1 0-3 16,2 0 4-16,0 0-2 0,2 0 2 0,1 0 0 15,0 2-6-15,2 1 1 0,-1 0 0 0,-1 1 2 16,-2 1 3-16,1 0 1 0,-2-1 0 0,-2 2-5 16,0-1 1-16,-1 2-4 0,0-2 4 15,-1 1 2-15,-1-3 0 0,-4 2-1 0,0 0-1 16,0-2 0-16,-3 2 2 0,0-2 2 0,-1 1-3 16,0-1-1-16,-1 0-3 0,0-2 3 0,0 2-5 15,-3 0-2-15,3-2-1 0,-2 2-7 0,1-1 4 16,-2 1-4-16,2 2 0 0,0 0 1 0,-1 1 0 15,2 1 5-15,-1 0 3 0,0 1-1 16,2 0 7-16,0 3 2 0,1 3 0 0,0 0 5 16,0 1-2-16,2 2 3 0,-2 1 1 15,1 2-1-15,-2 3 2 16,4 1-1-16,-1 1-1 0,-3 3-3 0,3 3 0 0,-2 2 1 0,1 1-2 0,0 4 6 16,0 2-5-16,3 2 2 0,-2 1 1 15,1 3-4-15,2 2 5 0,-2 1-5 16,4 1 0-16,-4 1 1 0,1 1 0 0,2 2 2 15,-5 3-3-15,4 1 3 0,-1 2-3 0,-1 4 0 16,1 0 3-16,-1 3-2 0,0 1 1 0,1 2 1 16,0 1 1-16,-1 2 3 0,0 2 3 0,2 3 3 15,-2 3-2-15,1 1 1 0,0 4-2 16,-1 0-3-16,1 3 0 0,0 1 2 16,-1 2-1-16,-1-1 1 0,1 5-2 0,0 2-2 0,-3 1-3 15,1 1 4-15,-1 2 0 0,-1 2-1 0,-2-1 4 16,2 2-4-16,-3 2 1 0,3 3 7 15,-4 1-1-15,1 2 0 0,1-1 0 0,1-4-7 16,-3-1 1-16,2 0-1 0,1-1 1 16,2-1 0-16,-2 2 2 0,0 2 2 0,0-2 0 0,3 0 0 15,-2-1 0-15,0 1-1 0,2-2-2 16,-1 1 2-16,0 2 0 0,0 1 0 0,0-1-2 16,0 1 0-16,0-4-1 0,2 1-2 0,-2-3 4 15,2-1-1-15,1 3 0 0,-1 1 2 0,-1-1-4 16,1-1 2-16,2-3-3 0,-1-2-4 0,0-2 3 15,3-2-2-15,-3 2-2 0,0-2 6 0,1 0-4 16,-1 2-1-16,-3 1 1 0,3 3-3 16,-1-3 3-16,-3 4 0 0,0-5 1 15,2 4 3-15,-2-5-4 16,-1 1-1-16,1 1-1 0,-2-1-5 0,1-2 5 0,0-3 3 0,0 1 0 0,-1-2 0 16,-1 2-2-16,2 0 0 0,0-1-2 15,-1 2 3-15,1-2-1 0,-1 0-3 16,1-1 2-16,-3-2-2 0,1-1 2 15,1 0 2-15,-3-2-2 0,1-2 4 0,1 1-4 16,-1-4-2-16,1-2 1 0,-2 2 0 0,-1-4 0 0,1 1 2 16,0-1 2-16,-3-1 0 0,-2 1 3 15,2 0-3-15,-3-2-2 0,2-1-3 0,0-1-4 16,-1-2 3-16,0 1 0 0,0 1 2 0,3-5 3 16,0 3-2-16,1-2-1 0,0-1 2 0,1 2-3 15,0-3 0-15,3-2 1 0,2 0-2 0,2-1 4 16,3 1 0-16,-2 1-2 0,1-2 2 0,0-1-3 15,-2-5 1-15,2-2-1 0,0-2 2 16,0-1 2-16,-2-2-3 0,0 3 0 0,1-1 0 16,-1 1-4-16,-1 0 5 0,-1 1 0 0,3-2 0 15,-4 0 6-15,0 0-8 0,3 0 1 0,-5-3-1 16,6 0 0-16,-3-1 1 0,0-1 3 16,2 2-1-16,-1-1-6 0,1 0 2 0,-1-1-2 15,2 3 2-15,1-2 4 0,-1 0-2 0,-1-4 3 16,0 1-2-16,0-3-2 0,0-1 5 15,0-2-3-15,-2-3 2 0,-1-1 0 0,1-4-2 0,-1-1-1 16,-3-1 0-16,3 0 2 0,-2-2-1 16,-2-2 3-16,3-1-6 0,-3-1-2 15,0 0 1-15,2-2-3 0,-3-1 8 0,2 0 2 16,1-2-4-16,-3 0 2 0,1-2-4 16,0 0 0-16,1-3 4 0,0 1-2 0,0-1 2 0,1 0 1 15,1 0-4-15,-3-1 2 0,4 1-2 0,-2-1 1 16,0-2 0-16,1 0 0 0,-2-2 3 15,1 0-2-15,-1 1 2 0,2-2-4 0,-3 0 1 16,1 1 2-16,-1-1-4 0,-1-1 4 16,1-1-2-16,0-1-1 0,1 1 4 0,-1-1-4 15,0 0 3-15,-1 0 0 0,3 0-1 0,-3-1 1 0,0 1-3 16,0-1 0-16,0 0 1 0,0 0 0 16,0 1 3-16,0 0-3 0,0 1 0 0,1 0-1 15,-1 0 1-15,0 1 1 0,0 0-2 0,0 0 3 16,0-2-1-16,0 1-2 0,0 0 5 0,0 0-5 15,0-1 2-15,0 0 2 0,0 1-4 0,-2-2 5 16,-2 2-2-16,0 0-1 0,0 0 3 16,-1 2-2-16,1 1 2 0,-4-1 0 0,1 2-3 15,0-2-1-15,1 1 0 0,-2 1 2 0,1-1-2 16,-1 1 3-16,2-2-1 0,0 2-3 0,-3-1 7 16,2-2-7-16,0 2 4 15,3-1 1-15,-4-1-7 0,-1 1 7 0,1-1-3 0,-1 1 3 16,-1-1 4-16,-1 1-3 0,-1 0 2 0,-1 0-2 15,0-1-7-15,-2 1 3 0,2-1-3 16,-6 1 4-16,3-1 2 0,-3 0 1 16,3 1 2-16,-5 0-6 0,1-2 4 0,0 0-3 0,-2 3-2 15,-2 0 6-15,0-1-8 0,2-2 7 0,-2 2-3 16,-1-1-1-16,3-2 8 0,-1 0-6 0,-3-1 3 16,1 0 1-16,-2-2-5 0,0 1 2 15,-1-1-2-15,1-1 1 0,-4-1 1 16,1 1 0-16,-4-1-2 0,-1 0-2 0,-2 0 1 0,-1 0-3 15,-1 0 3-15,-1 0 5 0,1-2-4 0,-1 1 3 16,-3 0-3-16,2-1-4 0,-5 1 4 0,1 0 2 16,-4 1 0-16,2 0 3 0,-4 0-9 15,0 0 4-15,-1 0-6 0,-3 0 4 0,-1 4 2 16,-2 1-1-16,1 2 2 0,1 0-6 0,0 3 2 16,1-1-3-16,1 0 4 0,3 0 0 15,1 1-20-15,1-1-29 0,4-1-53 0,4-2-85 16,3-3-115-16,10 0-349 0,12-2-863 0</inkml:trace>
  <inkml:trace contextRef="#ctx0" brushRef="#br0" timeOffset="5546.2704">11147 2502 0 0,'0'0'205'0,"0"0"26"15,0 0 44-15,0 0-3 0,0 0-46 16,0 0-67-16,0 0-80 0,0 0-46 0,0 0-28 15,0 0-12-15,0 0-9 0,0 0-12 16,-7-24-6-16,7 24-15 0,0 0-14 0,0 3-14 16,-1 1 13-16,1 2 23 0,-1 2 26 0,1 3 34 15,-2 2 3-15,0 2-6 0,-2 1 1 0,2 3-8 16,1 1 2-16,-1 3 0 0,0 2-3 16,-2 3 3-16,3 2-3 0,0 1-1 0,-1 5 2 15,0 4-3-15,2 3 2 0,-3 6 1 16,3 2-4-16,0 3 0 0,3 7 1 0,-3 6-2 15,5 4 1-15,1 2 0 0,-2 7 2 0,6 3-2 0,-2 3 6 16,1 4 1-16,-2 6-2 0,2 1 4 0,0 3-3 16,1 3-2-16,0 1 2 15,0 4-1-15,-1 1-3 0,2 1 2 0,-2 2-3 16,0 2 0-16,1 1 2 0,-2 2-2 0,-2 4 0 0,2 2 0 16,2 4-1-16,-3 0 1 0,-3 2 3 15,4 0 5-15,1 2 7 0,-3 4 5 0,2 3 11 16,1 5 4-16,3 1 0 0,-2 1 9 15,6 3-3-15,-4-1-1 0,0 3 5 0,5 3-11 0,-2 1-3 16,3 3-7-16,2-1-2 16,-2 0-4-16,3-1 0 0,0 2 2 0,-2 0 1 0,2 4-5 15,-1-3-6-15,1 0-1 0,1-4-5 0,-1-3 0 16,0-1 1-16,0-3-3 0,3-3 0 16,-4-1-2-16,1-1-1 0,-4 2 0 0,2 1 1 15,-1-3 1-15,-2 1 1 0,-2 2-1 0,-2-6 3 16,1-2 0-16,0-4 3 0,-2 2 4 0,1-4 5 15,-3 0 8-15,1 1 4 0,2-2 5 0,-3 3-3 16,1 2-2-16,2 1-6 0,-2 1-5 16,0 1-2-16,1-3-7 0,0-3 0 0,1-4-2 15,3-4-4-15,-3-4-1 0,3 1-4 0,0-7 1 16,3-3 0-16,-4-1-3 0,5-5 4 16,0-1-2-16,-1-4 0 0,1-3 0 0,0-2-2 15,2-3 1-15,-3-3-1 0,1-2 2 0,1 3 2 16,0-2-3-16,-3-1 1 0,-2 0-1 0,1-2-4 15,-3-2 5-15,-2-3 1 0,-1-1 0 0,1-2 3 16,-1-1-4-16,-1-2 1 0,1-2-4 16,-1-3-1-16,-1 1 4 0,-1-2-1 0,1-1 3 15,0-2-5-15,0-1-1 0,-3-6-1 0,4-6 0 16,-3-2 6-16,-1-4-6 0,2-2 4 16,1-1-1-16,-3 2-2 0,3 0 5 15,-1-1-3-15,-1-1 1 0,3 0 2 0,-1 0-6 0,-1 2 4 16,1 2-2-16,0 7 4 0,1 2 1 0,1 3 0 15,-1-1 1-15,0-3-5 0,-1-6 2 16,-3-1-2-16,5 0-1 0,-3 0 3 0,0 1-6 16,-1-1 7-16,5-1-2 0,-4-1-5 0,1 0 7 15,-2-3-7-15,3-3 3 0,-3-6 4 0,-1-1-4 16,1-7 4-16,-3-2-5 0,4-3 0 0,-2-2 1 16,2 0-6-16,0-2-5 0,-2-3-15 15,5-1-16-15,-1-3-23 0,-1-2-39 0,-1-3-50 0,5-3-77 16,-1-2-127-16,2-9-218 15,-2 0-299-15,-4-2 609 0</inkml:trace>
  <inkml:trace contextRef="#ctx0" brushRef="#br0" timeOffset="6708.8858">16312 2754 0 0,'0'0'0'0,"0"0"0"0,0 0 0 15,0 0 0-15,0 0 0 0,-78-121 0 0,73 110 0 16,1 1 0-16,0 1 0 0,3 1 0 15,0 1 0-15,0 1 0 0,1 2 0 0,0-1 0 16,-2 0 0-16,2 0 0 0,0 2 0 16,0 0 0-16,0 1 0 0,0 2 0 0,0 0 0 0,0 0 6 15,0 0 20-15,0 0-2 0,0 0-3 16,0 0-12-16,0 0-19 0,0 1-21 0,0 2 11 16,0 1 29-16,0 4 36 0,0 2 40 15,-1 4 6-15,-2 4-9 0,1 1-6 0,0 3-15 16,0 5-5-16,-2 4-4 0,2 2-11 0,1 3-9 15,-3 5-1-15,1 5 0 0,1 3 1 16,2 4 3-16,-1 5-9 0,1 3-1 0,1 7-1 0,-1 1 0 16,1 6 6-16,4 1-4 0,1 4-4 0,2 4-4 15,2 2-3-15,-2 6-2 0,0 5 2 16,2 3 0-16,-1 4 0 0,2 3-1 16,0 6-3-16,1 3-1 0,0 7 1 15,1 1 3-15,2 5 4 0,0 3 2 0,1 2 1 0,1 4-4 16,-2 2-3-16,2 2-1 0,-1 3-5 0,2-1 8 15,3 1 5-15,-2-1 3 0,2-1 10 0,0-1 11 16,3-1 10-16,0-1 13 0,1 0 10 0,3 1-1 16,-2-2 3-16,2 3-5 15,1 1-13-15,0 5-9 0,0 1-2 0,-2 0 0 0,3 1 2 16,-3 0 8-16,2 1-11 0,-1 5-13 0,-3 2-2 0,1 3-12 16,-2 3-5-16,-4-2-1 0,1-1 0 15,1-3 0-15,-1 0 5 0,1 0 2 16,0 2-5-16,-1-1 1 0,2 5-5 15,-1-1-6-15,2-4 2 0,0-3-3 0,2-6 5 0,0-4 2 16,3-2-1-16,-2 2 0 0,3 0-1 0,0 2 1 16,-1 3-2-16,1 1-4 0,0-2-1 0,-1-5-4 15,0-4 2-15,-1-3 1 0,-4-3-3 0,6-1 0 16,-1 0-3-16,-1 0-1 0,-1-4 4 16,1 3 0-16,0-3 1 0,-3-1 3 15,1-4-5-15,-4-1 0 0,1-5 0 0,2-6-4 16,-6 0 0-16,2-4 2 0,-5-2 0 0,1 0 1 15,-3-5 4-15,1-1-2 0,-2-1 0 0,-3-3 1 16,0 1-5-16,1-2 5 0,-1-1 0 16,-1-5-1-16,0-4 7 0,-1-7-5 0,-3-1 2 0,1-4-2 15,-2-1-7-15,3 0 6 0,-3-1-4 16,1-1 5-16,-2 0 2 0,-1 1-3 16,1-4 2-16,0 1-5 0,-2-3 2 0,1-3-2 0,-2-2 1 15,0-5 1-15,1-2-2 0,0-2 1 0,4-3-2 16,-4-2-1-16,2-2 2 0,-2-4 0 15,3-3 3-15,-3-6-2 0,1-5-4 0,-1-10 2 0,-1-4-5 16,1-5-3-16,0-3-7 0,-1-3-29 16,1-2-38-16,-1 0-64 15,0-5-99-15,3-8-188 0,-2 0-466 0,0 1 64 0</inkml:trace>
  <inkml:trace contextRef="#ctx0" brushRef="#br0" timeOffset="7753.9294">5975 6463 0 0,'0'0'0'0,"0"0"0"0,0 0 0 0,0 0 0 0,0 0 0 16,0 0 0-16,0 0 0 0,0 0 0 16,0 0 0-16,0 0 0 0</inkml:trace>
  <inkml:trace contextRef="#ctx0" brushRef="#br0" timeOffset="8615.3174">5975 6463 0 0,'8'-4'0'0,"-8"4"0"0,0 0 90 0,0 0 145 0,1 0-57 0,-1 0-51 16,0 0-42-16,1 0-30 0,-1 1-28 0,0-1-17 16,0 0-11-16,0 0-13 0,2 0 14 15,3 1 10-15,-1 1 10 0,2 0 13 16,0 0-8-16,1 2-2 0,4-2 0 0,-1 0-1 0,4 0 4 16,1 0 3-16,3-1 3 15,0-1 4-15,6 0-3 0,-1 0 2 0,7 0-4 0,1 1-3 16,3-1-5-16,2 0-4 0,3-2-4 0,3 1-2 15,2 1 2-15,4-3-3 0,3 2 2 0,4 0 0 16,4-1-3-16,2-2-1 0,1 3 1 16,4-2-4-16,3 0 0 0,3-1-1 15,1 1-1-15,4-1 1 0,4-2 5 0,4 3 4 0,2-3 3 16,7 1 6-16,-1-2-1 0,3 2 1 0,2-2-2 16,3 0-3-16,6-1 3 0,3 1-1 0,2-1 3 15,5-1 0-15,0 1-5 0,4 1-4 16,2-3-1-16,1 2-3 0,6-1 0 15,0 0 1-15,2 0-4 0,2 1 1 0,-1 0-2 0,6 1 0 16,-4 0 2-16,6-1-3 0,-3 1 0 16,2 1 1-16,2-1 1 0,4 1-1 0,-1-2 3 15,0 3 1-15,4-2 4 0,1 1 4 16,2 0 1-16,0-2 1 0,-2 0 4 0,7 0 3 0,-3 0 3 16,1-1-1-16,3 0-6 0,-2-3-7 0,4 2-4 15,-4 1-2-15,6 0-1 0,-2 2-1 16,1-1-3-16,0 0-1 0,2 1 1 0,0 0-1 15,-1 1 0-15,1 0-1 0,2 0-1 0,-1 2 3 16,0-1-2-16,-1 1-4 0,-3 1 0 16,0 1-4-16,-1 0 0 0,1-1 3 15,0 1-1-15,-3 0 2 0,3 0 1 0,-2-1 2 0,-1 3 0 0,-2-3 1 16,1 2 3-16,1-2 3 16,-3 1 3-16,2 1-2 0,-3 0 2 0,1 1-1 15,-4-2-2-15,-1 2 4 0,2 0-3 16,-6 2 0-16,3-2 0 0,-3 1-2 0,1-1 3 0,-1 1-3 15,-3-1-1-15,1 1 0 0,-2 0-2 16,-4-1 0-16,1 0-1 0,-3 2 0 0,-4-1-1 16,-1 0 2-16,-5 0-1 0,-2-1-1 0,-3 2 2 0,-7 2-1 15,-1-2 0-15,-5 3 3 0,-3-2-5 16,-2-1 0-16,-5 3 0 0,-3-3-1 0,-3 2 4 16,-5-2-1-16,0 1 1 0,-2-2 3 0,-2 1 1 15,0-2 0-15,-4 2 1 0,-2-2 0 16,-3 1-4-16,-4-1 0 0,-2 0 0 0,-5-1-2 15,-2-3 2-15,-5 3-2 0,-2-1 1 16,-5 0 1-16,-4-1-2 0,-5 1 1 0,-5-1 0 0,-5 0-1 16,-2 0 1-16,-4 1 0 0,-4 1-3 15,-1-2 2-15,-5 1-2 0,1 1-1 0,-4 0 1 16,-2 1 0-16,-1-1-1 0,1 1 2 16,-4-2-2-16,1 2-1 0,-1 0 2 0,-2 0-2 15,1 0 0-15,-2 0 1 0,-1 0-3 0,2 0 0 0,-2 0 1 16,0 0-1-16,0 0 2 0,0 0-1 15,0 0 2-15,0 0 3 0,0 0 1 0,0 0 3 16,0 0 5-16,0 0 2 0,0 0 4 16,0 0 5-16,0 0 1 0,-2 0-2 0,1 0-4 15,0 0-8-15,-1 0-13 0,0 0-17 0,-4-1-47 0,-3-2-49 16,-8 2-117-16,-3 1-214 0,0 0-458 16,8 0-57-16</inkml:trace>
  <inkml:trace contextRef="#ctx0" brushRef="#br0" timeOffset="9957.2179">6476 11464 923 0,'0'0'126'0,"0"0"25"0,0 0 30 16,0 0 4-16,0 0-4 0,0 0-50 16,0 0-60-16,0 0-44 0,0 0-52 0,0 0-48 15,0 0-50-15,0 0 9 0,-13-57 23 0,23 52 42 16,7-1 51-16,2-1-2 0,0 1-2 0,4-1-4 15,1-1 1-15,1 0 1 0,2-2 9 16,4 1 5-16,3-2 5 0,3 2 3 0,0-5 3 16,4 0-5-16,3 0-2 0,2-1-3 0,6 0 1 15,2-1 0-15,3 1-1 0,4 0-2 0,4 0-4 16,6 0 0-16,4 0-1 0,4 1-1 0,3-1 3 16,6 0-4-16,0 0 0 0,7 2-4 15,1-2-4-15,4-1 6 0,8 2 1 16,1-1 3-16,6-1 2 0,2-1-6 0,5 3-3 0,2-4-1 15,4 1 0-15,5 1 4 0,2-1 0 0,2 0 2 16,4-1-3-16,1 3 1 0,2 0 1 0,6-1 3 16,1 2 5-16,3-1-2 0,1 3 3 15,6-2-2-15,1 2 0 0,1 0 7 0,0 2 0 16,7-1 0-16,-4 0 1 0,6 0-2 0,1-1 3 16,1-1-2-16,6-2-1 0,1 0 4 15,1 1-6-15,3-3 1 0,1 0-2 0,0 0-6 16,3 0 1-16,2 1 9 0,0-3 4 15,-4 2 1-15,3 1 4 0,-1 0-7 16,-3 1 2-16,-1 1 3 0,0 0-4 0,0 1 4 0,-1 1 1 16,0 0-3-16,1 1 5 0,-1 0-1 0,2-1-5 15,-2 1 5-15,-1 2-2 0,-1-4-4 0,-1 3-2 16,-2 0-5-16,0-2-8 0,-1 2 0 16,0-1 3-16,-1-2-2 15,1 1 7-15,-1 0-5 0,0-3-1 0,-4 3-1 0,-1-4 2 0,-6-1 1 16,2 5 0-16,-6-4-2 0,-5 0-2 0,-5 0-4 15,-2 3-3-15,-6-4 3 0,-2 4-1 16,-9-1 6-16,0 2-1 0,-8 0 0 0,-3 1 0 16,-4-1 2-16,0 3 3 0,-3-2 2 0,-2 2 4 15,-4-1 1-15,-2 1 0 0,-2-1 2 0,-4 0-3 16,1 2 2-16,-6-2 0 0,0 2-3 0,-7-2-3 16,-3 0-5-16,-5 3 0 0,-4-3-1 15,-2 2 4-15,-4 2 1 0,-3-1-1 0,-2 0-5 0,-2 1 4 16,-3 0-5-16,-3-1 2 0,0 1 0 15,-5 2-6-15,-1-1 6 0,-1 0-2 16,-2-1 1-16,-3 0 3 0,-1 0-2 0,-2-2 3 0,-3 1 0 16,-3 0 1-16,-3 1-3 0,-4 0-1 15,-2-1 6-15,-5 1 3 0,-2 0 4 16,-3 0 5-16,-1 0-3 0,0 1 1 0,-3-1-7 16,0 0-2-16,0 2-4 0,0 1-6 15,-1-2 3-15,0 1-1 0,-3 2 2 0,1-5 2 0,-2 3 1 16,-3 0 1-16,-1-1 2 0,1 3 2 0,-4-1-1 15,1 0-1-15,-3 0-2 0,2-2-9 16,1-1-11-16,-2 1-20 0,0-2-25 0,1-1-22 0,-2 0-34 16,0-3-49-16,0 0-92 0,-7-1-172 15,1 0-252-15,-1 1-199 0,3 4 725 0</inkml:trace>
  <inkml:trace contextRef="#ctx0" brushRef="#br0" timeOffset="10591.465">21705 6166 152 0,'0'0'198'0,"0"0"47"0,0 0 28 0,0 0-22 15,0 0-69-15,0 0-65 0,0 0-52 0,0 0-49 16,0 0-35-16,0 0-16 0,0 0-4 15,0 0 1-15,0 0-2 0,-6-32 13 0,11 32 11 16,0 1 16-16,2 2 18 0,3-2-4 0,0 2 1 16,1 0-2-16,3 2 0 0,1-1 0 15,1 1 0-15,3 1 2 0,5 1 2 0,0-1-2 16,3-2 2-16,3 2-2 0,3-3 3 16,6-1 2-16,5 1 3 0,4-3-1 15,4 1-2-15,3-1-3 0,4 0-4 16,2 1-1-16,0-2-3 0,2 0 0 0,2-2 0 15,0 2-2-15,-3 0 2 0,-1 0-3 0,-1 1-2 16,-5 1 0-16,-2-1-1 0,-4 0 1 0,-6 2-2 16,-5 3 1-16,-2 0-3 0,-9 1-5 0,-2 2-15 15,-5 1-36-15,-6 3-44 0,-6 3-103 0,-7 5-206 0,-1-4-322 0,0-3 578 16</inkml:trace>
  <inkml:trace contextRef="#ctx0" brushRef="#br0" timeOffset="11629.8496">14519 17562 0 0,'0'0'0'0,"0"0"0"15,0 0 27-15,0 0 115 0,0 0 20 16,0 0-6-16,0 0 6 0,0 0 27 0,0 0 16 0,0 0 3 16,0 0-8-16,0 0-23 0,-112-49-29 15,111 48-30-15,1 1-33 0,0 0-34 16,0 0-27-16,0 0-25 0,0 0-24 0,3-1-3 0,2 1 3 16,4-2 10-16,7 1 18 0,4-3 7 0,5-2 7 15,9-2-1-15,2 0 4 16,4-2 1-16,8 0-7 0,3-1 4 0,4 0-7 15,6-2 0-15,3-1-1 0,2-2 4 16,-2 1 3-16,5-1-2 0,-5 1 5 0,-1 0-8 0,-7 2-3 0,-3 3 3 16,-5 1-2-16,-7 2 0 0,-5 1-2 15,-6 2-7-15,-5 2 3 0,-7 1-16 16,-5 0-16-16,-6 1-34 0,-2 0-64 16,-2 0-63-16,-3 3-42 0,-3 2-54 0,-5 3-125 0,1-1-201 0,0-1 322 15</inkml:trace>
  <inkml:trace contextRef="#ctx0" brushRef="#br0" timeOffset="11859.7551">15138 17458 55 0,'0'0'255'0,"0"0"-93"0,0 0 22 0,0 0-28 16,0 0-51-16,0 0-74 0,0 0-53 0,0 0-14 16,0 0 2-16,0 0 24 0,0 0 15 0,0 0 3 0,0 0 3 15,0 0 1-15,-16 82 3 0,16-55-3 16,1 3-4-16,-1 4-4 0,0-2-8 15,1-4-3-15,-1-1 12 0,-2-2 2 0,0 2 1 16,0 5-8-16,-2-1-9 0,0 3-11 0,2 3-6 16,-2-3 12-16,1 4-12 15,1-5 2-15,1-2-12 0,1-2-32 0,1-1-30 16,-1-5-77-16,6 0-109 0,2-4 134 0,1-7 150 16,-4-4 0-16</inkml:trace>
  <inkml:trace contextRef="#ctx0" brushRef="#br0" timeOffset="12799.7244">15686 17866 0 0,'0'0'97'0,"0"0"149"15,0 0-27-15,0 0-34 0,0 0-38 0,0 0-44 0,0 0-20 16,0 0-30-16,0 0-21 0,0 0 0 16,0 0-26-16,-128-44-5 0,111 53-10 0,0 3-19 15,1 4 6-15,-3 4-10 0,4 2 7 0,-1 1 4 16,2 2-9-16,0 0 7 0,7 2-4 15,-1-4-5-15,2-1 9 0,5-1 2 0,1-4 11 16,1-1 1-16,5-2 16 0,2-2 5 0,-1-3 0 16,5-2 33-16,-2-2 4 0,3-3 16 0,0-2 14 15,2 0-12-15,1-4 5 16,-1-6-18-16,2-1-3 0,1-4 7 0,0-1-16 16,1-1 10-16,-2-4-15 15,1 1-15-15,1-1-4 0,-2 0-2 0,-2 1 6 0,1 5-4 0,-2-1-1 0,-3 4-17 16,-1 1-23-16,-1 3-7 0,-3 3-11 15,0 4 2-15,-1 0 19 0,-1 1-1 0,1 0 13 0,0 0-5 16,0 0 6-16,2 1 19 0,1 0-5 0,-1-1 13 16,1 0-6-16,2 0-9 0,-2-3 3 15,2-2-1-15,3-2 9 0,-1-1 2 16,3-1-1-16,2-1 0 0,0 0-18 0,3-2 8 0,0 2-9 16,2-2 12-16,7 1 6 0,3 0-15 0,3 3-8 15,3-1-16-15,-10 5-2 0,-5 1 6 16,-9 3 26-16,0 0-3 0,0 2-3 15,-1 5-20-15,1 1-24 16,-1 2-18-16,-2 4-11 0,-2 3 3 0,-5 2-2 16,2 3 10-16,-6 2 2 0,0-1 10 0,-3 3 5 0,-4 0 5 15,-3 0 13-15,-3-1 0 0,1-1 5 0,-3-2 0 0,5-3 0 16,0-2 12-16,-1-5-3 0,3-1 12 16,3-4 26-16,0-2 20 0,4-4 33 0,1-1-8 15,1-1-11-15,8-8-18 0,1-3-20 0,7-6 9 16,3-5-3-16,3-3 2 0,4-7 0 15,4-2 1-15,10-12 9 0,6-10-6 0,4-5-21 16,-1-2-11-16,-7 8-11 0,-9 5 5 16,-7 3 19-16,0 5 9 0,-5 1 3 0,3 2-6 0,-4 2 4 15,-4 6 2-15,-1 2 11 0,-5 3 14 16,-1 7 8-16,-6 1 11 0,-1 6 0 0,-3 4-4 16,0 4-21-16,0 3-31 0,-6 2-37 0,-2 1-30 15,-2 10-6-15,-4 6 3 0,-5 3 10 0,-1 6 15 16,-1 6-1-16,1 2 7 0,-1 5 3 0,6-2-7 15,1-3 6-15,7-2-6 0,3-6 6 16,4-1 6-16,1-1 1 0,5 0 6 0,2-2-1 16,1-1-3-16,1-1 0 0,-1-4 4 0,2-3 8 15,-3-4 31-15,4-2 7 0,0-3 10 0,2 1-5 16,7-3-9-16,7-2-2 0,5 0-17 16,4-8 5-16,-5-5-14 0,-2-3 4 0,-3-4 5 15,0-4-4-15,2-5 0 0,-1 0-17 0,-4-3-8 16,2-2-4-16,-2 0 3 15,-4 1 11-15,-1 1 13 0,-6 4 10 0,-3 7-1 0,-2 6 6 16,-2 6 6-16,-3 4 1 0,-2 4-10 0,-1 1-36 0,0 0-36 16,-1 6-8-16,-5 4 3 0,-1 6 34 0,1 3 24 15,-3 7 2-15,-1 2 7 0,-1 1-7 16,2 6-3-16,0 1-5 0,5-1-6 16,4-2 3-16,0-6 5 0,11-6 16 15,7-5 13-15,6-5 7 0,6-1 3 0,10-4-9 0,6-3-3 16,6-2-19-16,8-1-71 0,2-2-133 0,-13-3-296 15,-14 2-512-15</inkml:trace>
  <inkml:trace contextRef="#ctx0" brushRef="#br0" timeOffset="14537.1547">8107 18395 230 0,'0'0'49'0,"0"0"68"0,0 0 72 0,0 0 29 16,0 0-4-16,0 0-74 0,0 0-75 15,0 0-98-15,0 0-87 0,0 0-12 0,0 0 7 0,0 0 48 16,-55-72 60-16,69 71 12 0,3 0 11 15,4-1-6-15,5 0 10 0,4 0-8 16,3 0-9-16,5-2 10 0,4 1 2 0,1-2 18 16,6 0 4-16,1-1-2 0,7-1-5 0,4 0-13 15,4 0 7-15,6-2-1 0,3 1 12 16,9-2 5-16,4-2-4 0,5 2 2 16,7-2-9-16,3 1 1 0,6-1 8 0,3 1-6 15,5-1 2-15,3-1-9 0,5 2-3 0,1 2 5 0,3-1 3 0,-1-1 11 16,5 0 2-16,1-2-1 0,3 1 4 15,-1-2-1-15,-1-1 1 0,-2 1 7 0,2-2 6 16,-2 0 5-16,-2 0-5 0,1 0 6 16,-7 2-15-16,2-2 5 0,-8 0 16 0,1 2-7 15,-6 0 8-15,-5 1-8 0,-2 1-19 0,-7 2-6 16,-5 1-10-16,-4 2-2 0,-7 3 6 0,-4 0-9 16,-7 3-2-16,-8 1-10 0,-3-1-10 15,-5 4-1-15,-7 4 13 16,-5 1-4-16,-4 2-5 0,-6-2-15 0,-2 4-74 0,-4 1-102 0,-4 1-166 0,-7-3-305 15,-7-3-43-15</inkml:trace>
  <inkml:trace contextRef="#ctx0" brushRef="#br0" timeOffset="15839.6331">19200 17776 0 0,'0'0'0'0,"0"0"0"16,0 0 33-16,0 0 71 0,0 0-7 0,0 0-32 15,0 0-66-15,0 0-31 0,0 0 19 0,0 0 26 16,0 0 32-16,0 0 16 0,23-31-13 0,-11 31-13 16,0 0-6-16,2 2 4 0,6 0 3 0,5 0 4 15,4 1 1-15,4-2-4 0,6 2-1 16,4-3 1-16,6 0-5 0,3 0 2 0,2-4 0 16,7-1 1-1,5-1 6-15,1-1 4 0,7 1 7 0,2-2 1 0,6 1 6 0,2 0-6 16,3 0-7-16,3-1-7 0,2 2-2 0,2-1 9 15,0 1 8-15,4 2 12 0,3-1 3 0,0 2-3 0,2-1 2 16,5 0-5-16,-2-1-5 0,6 0-2 16,2 1-9-16,3-2-5 0,0-1-4 15,1 0-5-15,0 0-4 0,-3 0-3 0,-1 0 2 16,-1 0-1-16,-2 3 2 0,-4-1-1 0,-4 1-1 16,-3-1-4-16,-7 3 1 0,-4-1 0 15,-5 1-3-15,-2 1 0 0,-7 0 0 16,-3-1-5-16,-4 1-2 0,-6 1 1 0,-2 0-4 0,-8 0 3 15,0 0-8-15,-3 0-5 0,-6 0 5 0,1 0-5 0,-7 0 9 16,1 1 2-16,-7 1-5 0,-1-1-1 16,-6-1-5-16,-2 1 0 0,-4-1 0 0,-3 1 1 15,-3-1 4-15,-5 1-1 0,-3 0-3 16,-3-1-1-16,-1 0 3 0,0 0 5 0,0 0 3 0,0 0 6 16,0 0-7-16,0 0-5 0,-1 0-3 15,1 0-8-15,-1 0-3 0,0 0 3 0,-1 0-4 16,0 0-3-16,-1 0-2 0,0-3-12 15,-4-2-12-15,0 1-8 0,-1-1-12 0,0 0-12 16,-4-1-26-16,-1 0-36 0,0 0-42 0,-3 0-43 16,1 1-38-16,-2-1-11 0,0 1-4 15,0 1 23-15,0-2 36 0,2-1 16 0,1-1 24 16,-1-2 157-16,4-2 14 0,-4-1 0 0,3 0 0 16,0 0 0-16,1-1 0 0,2 1 0 0,-1-1 0 15,5-2 0-15,0-1 0 0,3-2 0 16,-1-1 0-16,3 2 0 0,0 1 0 0,0 1 0 15,0 0 0-15,-1 4 0 0,1 1 0 0,4 1 231 0,-2 1 10 16,3 1-47-16,0 1-55 0,4 1-19 16,-1 1-30-16,0 1-20 15,5 2-5-15,-2 1-17 16,5-1-6-16,1 2-8 0,6 0-17 0,2 4-11 0,-3 1-11 0,5 5-9 0,-4 1-6 0,-2 3 0 16,-1 3-2-16,0 4-6 0,-3 4 0 15,-4 2-4-15,-2 3 4 0,-3 3 10 16,-6 4 6-16,-3 0 11 0,-10 1 5 0,-7 2-2 15,-5 2 1-15,-8 1-1 0,-1-4 3 0,0-1 10 16,-2-5 17-16,1-2-6 0,-7 5-23 0,-8 3-84 16,-5 4-233-16,9-11-391 0,14-9 644 0</inkml:trace>
  <inkml:trace contextRef="#ctx0" brushRef="#br0" timeOffset="17262.2444">3191 17346 1839 0,'0'0'182'0,"0"0"-194"16,0 0-7-16,0 0-4 0,0 0 11 0,-136 110 12 15,117-100 3-15,0-1 11 0,-2-3 7 16,3-2 24-16,-2-3 25 0,4-1 12 0,1 0 6 16,1 0-18-16,3-3-23 0,2 0-20 0,2-2-15 15,-1-1-7-15,2-1-4 0,0-1-6 0,-1-3-2 16,3-3-2-16,-4-3 3 0,1-3 2 16,0-3 4-16,-1-3 5 0,0 0 1 0,0-5-2 15,2-1-2-15,-3-3 0 16,1-1 0-16,-1-2 2 0,1-2 5 0,0-3-2 0,-3-4-3 15,-2-4 5-15,0-3-2 0,0-4 1 0,-2-1 5 0,0-5-4 16,-1-4 2-16,2-3-5 16,-3-6 3-16,3-2-2 0,-2-3 3 0,3 0 4 15,0-2-9-15,-2-1 4 0,5-1-4 0,3-2 2 0,1 0 9 16,-2-1-2-16,4-2 2 0,-2 0 1 16,4-1-5-16,1-1 4 0,1 0 0 15,-1 0-1-15,1 1-1 0,-1 0 0 0,1-1-2 16,1 3-2-16,-1-1 6 0,0 0-6 0,0 4-2 0,-1 0 3 15,1 2-5-15,-2 4 4 0,2 2-2 0,0 3-5 16,-2 3 3-16,2 8-2 0,-1 4 2 16,1 5 1-16,0 5-6 0,0 6 1 0,-1 5-2 15,1 4-2-15,-1 5 2 0,0 2-2 0,-3 2-8 16,1 3-15-16,1 0-22 0,0 2-32 16,-1-1-45-16,-1-1-57 0,1-1-87 0,-2 0-126 15,3-4-178-15,1 8-160 0,1 6 315 0</inkml:trace>
  <inkml:trace contextRef="#ctx0" brushRef="#br0" timeOffset="17990.8223">3903 7470 2866 0,'0'0'0'0,"0"0"-55"16,0 0-26-16,0 0-7 0,0 0 15 0,0 0 38 15,-130-95 20-15,114 55 11 0,-2-2 1 0,-2-5 5 16,0-4 1-16,1-4 0 0,3-2 0 0,-1-6-2 15,0-4 0-15,5-1-1 16,1-3 1-16,2-2-1 0,-1 0 1 16,1-1 0-16,4 0-6 0,-4-3 3 0,1-3 0 0,-1-2 2 0,0-1 7 15,4-5 0-15,-4-2 3 0,-1-5 5 0,1-2 3 16,0-8 2-16,-1 0 1 0,1-6 0 0,4-3-4 16,-3-2-2-16,-1-1 0 0,6-3-5 15,-2-2 0-15,4 3 3 0,0-1-2 16,0 0 3-16,2 3 5 0,4 2-4 15,-1-1 2-15,6 4-1 0,-2 1-4 0,1 2 2 16,-3 3-2-16,5 3-2 0,2 3 0 0,-6 4-2 0,3 0 2 0,-2 3 1 16,1 1-1-16,-3-2 2 0,-1 4-2 15,-3 0 1-15,3-1-3 0,-3 5 2 0,-1-1-1 16,0 2-2-16,-1 1 0 0,1 2-2 0,0 3-4 16,3 4-3-16,-3 3 4 15,1 7-1-15,1 4 8 0,2 7-2 0,-2 4-2 0,3 8-1 16,-2 6-6-16,-2 7 0 0,4 5-1 0,-4 7-1 15,0 3-2-15,4 5 2 0,-5 3-6 16,0 4-3-16,-1 2-14 0,0 0-25 0,1 0-34 0,0 2-30 16,5 5 2-16,2 6-6 0,3 8-21 15,4 5-57-15,4 9-137 0,1 5-169 0,-4-7-229 16,-5-9 190-16</inkml:trace>
  <inkml:trace contextRef="#ctx0" brushRef="#br0" timeOffset="18539.8222">3160 2644 2134 0,'0'0'28'0,"0"0"-15"0,0 0-3 0,0 0-4 16,-121 23 1-16,113-23 6 0,4 0 3 16,1 0 3-16,3 0-12 0,0 0-16 0,0 0-21 0,0-3-14 15,0-1-23-15,0-3 17 0,0-5 18 16,4-4 14-16,0-7 29 0,3-2-9 0,1-4-7 16,1-3 1-16,2-6 1 0,0 1 0 0,0-4 0 15,2-2-1-15,1-1 3 16,0 0-2-16,-2-4 0 0,6 0-1 15,-3 1-2-15,2-3 6 0,1 0 0 0,2-1 4 16,0 1-1-16,1 1-9 0,2 4-3 0,4 2-3 16,-2 6-5-16,5 3 2 0,0 6-10 0,1 6-4 15,3 7-6-15,-1 7-5 0,2 5 9 0,3 4 7 0,5 12 14 0,2 9 14 16,0 7 13-16,5 10 6 16,4 8 6-16,4 9 3 0,4 6-4 0,4 6-4 15,-1 5-3-15,3-1-6 0,2 4-5 0,-4-2-10 0,2 1-43 16,-6-3-78-16,-7 1-172 0,-12-18-349 15,-18-20-193-15</inkml:trace>
  <inkml:trace contextRef="#ctx0" brushRef="#br0" timeOffset="19309.6296">2369 10697 3193 0,'0'0'-18'0,"0"0"-25"0,0 0-14 0,0 0-26 16,0 0-10-16,0 0 17 0,0 0 12 0,0 0 23 15,0 0 25-15,0 0 4 0,0 0 4 16,0 0 1-16,171 100 9 0,-118-82 1 0,7 2 1 0,5-1 1 16,2 1-6-16,1 2 2 0,-4 0 0 15,3-1 1-15,-5 1 1 0,-5-1-1 16,-1-2-1-16,-8 0-2 0,-6-5 1 0,-11-4-2 0,-10-3 0 15,-8-3 1-15,-4-1-7 0,-7-3 3 16,-2 0 6-16,0 0 9 0,-2 0-11 16,-8 0-12-16,-10 0-29 0,-11-6-27 0,-9-4 3 15,-18-6 8-15,-6-5 23 0,-15-5 18 0,-4-6 15 16,-9-1-1-16,-9-8 2 0,0-3-4 0,-2-2 3 16,-2-5 0-16,-1-3-1 0,4-3 8 0,1-6-3 15,8-2 7-15,8-3 8 0,7-2 4 0,9-2 6 16,11-1-1-16,6 1-8 0,10 3-4 15,9 5-11-15,11 5-3 0,7 7-4 0,10 8-6 16,5 9-7-16,6 5-5 0,9 8-3 0,5 4-4 0,1 7 3 16,7 5-6-16,-1 4 1 15,6 2 8-15,1 9 5 0,3 9 13 0,5 7 4 16,0 7 0-16,8 3 3 0,-4 10 0 0,2 5 2 0,1 5 2 16,0 3-2-16,-6 2 0 0,-1 1-3 0,-4-1-1 15,-6 0 0-15,-2-4-3 0,-2-1-7 16,-5-2-7-16,3-1-18 0,-2 0-31 0,2-4-37 15,-2-1-60-15,-2-4-85 0,-1-5-98 16,-2-2-121-16,-8-12-153 0,-2-10 406 0</inkml:trace>
  <inkml:trace contextRef="#ctx0" brushRef="#br0" timeOffset="21085.2096">2620 10271 888 0,'0'0'433'0,"0"0"-447"15,0 0-54-15,0 0 47 0,0 0 11 16,0 0 6-16,0 0 4 0,0 0-2 0,0 0 3 16,122 16 7-16,-120-21 17 0,-1-2 23 15,-1-2 18-15,0-5 23 0,-1-5 8 0,-6-6-8 16,-5-4-17-16,-3-8-26 0,-8-4-28 0,-1-2-24 15,-6-4-21-15,-1-1-25 0,-1 1-6 16,1 4 3-16,2 3 10 0,4 4 26 0,7 12 14 16,2 6 20-16,6 8 38 15,7 5 40-15,1 5 43 0,0 0 14 0,0 0-59 0,0 3-52 16,1 4-79-16,1 3-65 0,0 3-2 0,0 4-9 16,10 6 30-16,2 4 37 0,5 6 25 0,5-1 20 15,1 2 4-15,5 3 2 0,3-2-1 0,2 0 0 16,3-2-1-16,-1 0-2 15,3-5 2-15,3 0-2 0,-1-4 1 0,0-2 2 16,2-3-3-16,-3-5 2 0,-1-3-2 0,-4-4 1 0,-1-6 3 16,2-1-2-16,-4-6 0 0,-2-5 1 0,-5-7 1 0,0-5 5 15,-6-5 2-15,-1-6 6 16,-7-5 8-16,-7-7 3 0,-3-5-1 0,-2-6-14 0,-8-3-19 16,-9-5-12-16,-1 0-3 0,-4-2-2 15,-4 3 6-15,-1 0-2 0,-2 6-31 0,3 1 10 16,3 9 12-16,6 7 16 0,5 7 33 0,6 8-7 15,2 9-27-15,5 6-23 0,1 6-8 0,1 3 17 16,6 2 32-16,2 1 32 0,2 5 20 16,1 2-1-16,8 5-7 0,0 2-8 15,5 1-5-15,1 2-10 0,5 0-7 0,-1 0-6 0,1-3-7 16,-1-1-3-16,-1-1 0 0,-1-3-2 0,-3-2 3 16,1 0 2-16,-4-5-3 0,-2 0 4 15,-5-3-5-15,1 0 2 0,-4-3 1 0,0-3-3 16,-3-2 6-16,-1-2 3 0,-5-1 6 15,2-4 14-15,-5-4 8 0,-4-2 5 0,-3-6-1 0,-6-3-8 16,-2-4-16-16,-4-1-11 0,-2-4-4 16,1 3-3-16,1 3 3 0,4 4 3 0,0 6 3 15,4 2 25-15,3 7-3 0,2 2 34 16,-4 1 0-16,-4 3-19 0,2 3 9 0,0-1-29 0,-4 2-2 16,2 2 3-16,1 1-7 15,-3-2-3-15,3 1 1 0,-2 2-2 0,2-1-3 0,3 0-5 0,-3 0-3 16,2-3-5-16,-1 1-2 15,-1-4-3-15,1-1-9 0,1-4 0 0,-1-1-20 0,-1-3 11 16,-1-4 8-16,3-1-2 0,-4 0 11 16,1-4-11-16,1 1-1 0,0-1 2 0,0-1 12 15,2 3 1-15,6 0-2 0,-2 4-5 0,5 4-12 16,2 1-14-16,0 1-13 0,0 4-11 0,3 2-3 16,5-1 5-16,3 5 7 0,1 1 16 15,5 2 17-15,4 0 15 0,2 2 14 0,6 7 6 16,7 2 2-16,0 8 5 0,11 2-5 15,0 5 2-15,9 7 0 0,2 2-4 0,3 6 1 0,4 3-3 16,5 4 0-16,3 0-5 0,3 4-1 0,1-1-3 16,2 2-2-16,1-2-2 0,-9-3 4 15,-6-3 1-15,-4-5-1 0,-2-2 0 0,-1 1 2 16,-3-5-5-16,1 1 5 0,-9-2 3 16,-1-5-4-16,-9 1 3 0,-5-6-1 0,-7-4-1 0,-5-3-1 15,-1-3-2-15,-8-4-2 0,-2-4 0 0,-6-2 18 16,-2-3 21-16,-1 0 19 0,-1-3 10 0,-10-6-31 15,-4-4-22-15,-15-12-23 0,-11-7-18 16,-14-11 5-16,-6-5-11 0,-5-7-6 0,-4-2-7 16,1-1-5-16,-1-2 6 0,6 1 9 0,-4 2 12 15,6 1 14-15,1 3 4 0,0 5 1 16,3 2 5-16,3 4-2 0,3 2 5 16,4 4 3-16,-1 2 4 0,6 2 4 0,-1 2 4 0,1-1-1 15,-1-1-1-15,3-1-2 0,1 0-2 0,-1-6-2 16,5 1-1-16,-2-3-5 0,-1-5-2 15,6-1-2-15,-2-3-2 0,4-1 3 0,5 2-3 16,2 0-1-16,6 8-1 0,3 6-5 16,6 8-9-16,6 7-22 0,3 10-26 0,0 6-28 15,8 4 7-15,2 7 26 0,5 8 39 0,5 8 39 16,8 9 10-16,4 7-1 0,4 8-5 0,2 4-7 0,2 4-1 16,-1 2-2-16,-1 1-2 15,-6-5 6-15,-3-2-4 0,-7-6 4 16,-2-6 3-16,-7-4-5 0,2-3 5 0,-5-4-6 0,0-2-4 15,1 1-3-15,-2-3-6 0,1 0-4 0,3 1 0 16,-2-4 0-16,-1-3 0 0,1-1 1 16,-1-5-3-16,-2-3-6 0,0-3-7 0,-4-5-14 15,-1-1-3-15,2-1 5 0,-4-8 12 0,-1-6 20 0,0-7-2 16,-9-8-22-16,-6-8-18 0,-8-11-29 16,-1-7-18-16,-7-10-9 0,-6-5-3 0,1-6 0 15,-9-8-6-15,0-4 0 0,-5-5-18 0,-7-2-4 16,1-6 1-16,-3 2 11 0,-1 0 27 15,3 2 35-15,2 8 42 0,5 8 42 16,7 9 41-16,3 12 27 0,8 10 23 0,3 9 28 16,1 8 18-16,6 8 4 0,3 7-5 0,6 5-20 0,-4 4-34 15,6 4-23-15,-1 0-21 0,2 2-21 16,0 1-3-16,0 0-2 0,2 2 3 0,6 1 0 16,0 0-22-16,2 0-36 0,0 0-67 15,0 3-57-15,3 4 5 0,8 4 24 0,8 9 56 0,11 10 60 16,7 11 11-16,10 9 5 0,10 9 2 0,5 5-6 15,7 4-9-15,4 1-1 0,2-4 0 16,1-1 0-16,-3-5 3 0,-1-7-3 16,-4-4 0-16,-6-10 0 0,-3-5 0 0,-6-9-3 15,-4-7-1-15,-5-5-3 0,-4-5-4 0,-2-7 5 0,-5 0-4 16,-2-8 8-16,-1-7 9 0,-8-5 5 16,-3-6 11-16,-6-9 0 0,-6-5-2 0,-7-10-5 15,-7-10-11-15,-14-10-21 16,-9-8-12-16,-7-11-20 0,-11-4-18 0,-11-5-16 0,-3-1-22 15,-7 4 2-15,3 4 17 0,-2 9 30 0,8 13 39 16,8 14 41-16,8 16 40 0,7 14 38 16,6 14 19-16,8 11-16 0,1 3-37 0,1 15-44 0,4 7-30 15,2 5-12-15,7 9 4 0,2 7 4 16,6 10 6-16,2 3 6 0,16 9-2 0,2 6 7 16,9 1 2-16,4 1-1 0,9 4-3 15,4-1-8-15,5-4-5 0,3-2-1 0,5-6-1 0,-5-7 1 16,4-11-1-16,-8-10 0 0,-7-11-5 15,-4-11-4-15,-6-10-7 0,-3-6-1 0,-1-8 1 16,-5-10 1-16,2-7 3 0,-5-8-5 16,-7-8-14-16,0-8-32 0,-10-7-72 0,-4-9-91 0,-4-3-217 15,-6 12-384-15,3 17 147 0</inkml:trace>
  <inkml:trace contextRef="#ctx0" brushRef="#br0" timeOffset="23924.4281">6593 17240 0 0,'0'0'0'16,"0"0"0"-16,0 0 0 0,0 0 0 0,0 0 0 16,0 0 0-16,0 0 0 0,0 0 0 15,0 0 0-15,0 0 0 0,0 0 88 0,0 0 168 0,30-76 4 16,-29 71 2-1,0-2-27-15,-1 2-20 0,0-1-22 0,0 1-8 0,0 0-2 0,0 3-11 16,0-2-17-16,0 3-19 0,0 0-36 0,0 0-32 16,0 1-24-16,0 0-31 0,0 0-24 0,0 0-15 15,0 0-18-15,0 0-7 0,0 0-4 16,0 1-2-16,0 0-5 0,0 2 6 0,0 2 17 16,0 3 23-16,0 3 30 0,-1 5 12 0,0 2 0 15,0 5-12-15,0 2-11 16,1 2-2-16,-2 1-2 0,2 1 1 0,-1 2 2 0,1-2-4 15,1 0-3-15,-1 0-2 0,0-4-2 0,0 0 3 16,0-2-1-16,0 2 4 0,2-2-3 0,-2-2 1 16,1 0-3-16,1-2 3 0,-1 0 6 15,2-1-2-15,1-2 4 0,-1 0-2 16,-2-4-5-16,1-1 3 0,0-2 3 0,0 0 4 16,-1-3 5-16,-1-2 2 0,0-1-1 0,1-2-5 15,-1-1 3-15,0 0 6 0,1 0 8 0,-1 0 0 16,0 0-7-16,1 0-32 0,-1-1-73 15,2-3-131-15,2 0-206 0,-2 1-388 0,0-2 62 16</inkml:trace>
  <inkml:trace contextRef="#ctx0" brushRef="#br0" timeOffset="24921.3986">9108 16964 0 0,'0'0'0'16,"0"0"0"-16,0 0 0 0,0 0 0 0,0 0 0 16,0 0 140-16,0 0 31 0,0 0 7 15,0 0 6-15,0 0 12 0,-36-120 8 0,34 114-6 16,-3 3-14-16,4 1-24 0,0 0-29 15,-1 1-28-15,2 0-37 0,0 1-36 0,0 0-39 16,0 0-36-16,0 0-33 0,0 0-37 0,0 0-37 16,0 2 4-16,0 2 41 0,0 2 60 0,0 1 60 15,4 4 29-15,-2 0-3 0,1 5-11 0,1-1-4 16,-1 2-9-16,1 0-1 16,1 2-4-16,2-1-2 0,-5 1-1 0,4 0-4 0,-1 0 4 15,-2-2 1-15,3 0 5 0,-5 1 7 16,1 2 2-16,2-1-6 0,-2 1-2 0,0-1-13 0,0-1-20 15,1 0-40-15,2 0-99 0,-2-1-209 16,0-5-240-16,0-3 269 0</inkml:trace>
  <inkml:trace contextRef="#ctx0" brushRef="#br0" timeOffset="25356.5907">9159 17574 0 0,'0'0'0'0,"0"0"0"15,0 0 0-15,0 0 0 0,0 0 0 16,0 0 0-16,0 0 150 0,0 0 74 0,0 0 17 0,24-120-16 16,-17 110-45-16,1 0-50 0,0 3-52 15,-1 0-37-15,3 3-29 0,-2 3-12 0,2 1-4 16,3 0-12-16,-1 2 0 0,-1 5-12 0,1 3-10 15,-1 1 1-15,-1 3-8 0,0 1 7 0,-1 2 3 16,-4 3 0-16,-2 3 9 0,-3 4 3 16,1 3 10-16,-4 2 9 0,-3-1 1 15,-1-4 3-15,2 0 11 0,-4-6 8 0,0 1-12 16,1 1 17-16,2 0-4 0,-3 0-4 0,1 0 17 16,-1-3-11-16,0 0-9 15,5-4 11-15,-3-2-11 0,5 0 4 0,-2-3 6 0,2-2-14 0,1-2 17 16,1-1 2-16,0-2 16 0,6-1 17 0,-1 0 8 15,4-3 12-15,8 0-12 0,0 0-1 16,5-6-22-16,3-2-20 0,5-2-10 0,5-3-40 16,2-2-30-16,4 0-56 0,0-2-62 0,2 1-35 0,1 1-64 15,-3 1-89-15,-9 4-118 0,-12 5 449 16</inkml:trace>
  <inkml:trace contextRef="#ctx0" brushRef="#br0" timeOffset="26431.4105">12775 17333 1267 0,'0'0'44'0,"0"0"-17"0,0 0 1 0,0 0-11 0,0 0-10 16,0 0-5-16,0 0-4 0,0 0 11 0,74-124 6 15,-58 117 0-15,-2 3 4 0,0 0-3 0,-3 3-3 0,2 1-3 16,-3 0-6-16,0 1-1 16,2 5-4-16,-1 2-2 0,-3 1-4 0,2 1-2 15,-2 3-3-15,-3-1-4 0,-1 4 2 0,-3 0-9 0,0 2-6 16,-3 2 8-16,-6-1 0 0,-5 2 11 16,-3 0 14-1,1 0-4-15,-1-3 6 0,1-2-1 0,0-5-3 0,6-1 8 16,2-4-1-16,2-3-2 0,4 1-5 0,1-3-17 15,0 0 12-15,1 1 4 0,6 2 16 0,4 1 22 0,5 0-2 16,8 1-3-16,3-1-12 0,7 0-15 16,2 0-16-16,0 0-16 0,2 3-11 0,-5 1-11 15,-2 2-3-15,-6 0-4 0,-3 0-5 0,-7 0 0 16,-6 0-14-16,-7 3-1 0,-2 0 9 16,-5-1 17-16,-12 2 38 0,-5 0 23 0,-8-1 22 0,-8 1 5 15,-3 2-6-15,-8-2 5 0,6-2 1 0,0-3 15 16,4-3 27-16,5-2 6 0,-4-2-5 15,-1 1-12-15,-4-1-32 0,2-1-29 0,-3 1-78 16,5-1-235-16,9-1-451 0,12-1 347 0</inkml:trace>
  <inkml:trace contextRef="#ctx0" brushRef="#br0" timeOffset="27561.0022">15241 16395 0 0,'0'0'0'0,"0"0"0"0,0 0 0 0,0 0 0 0,0 0 247 0,0 0 60 16,0 0-35-16,0 0-25 0,0 0-43 0,0 0-54 15,0 0-55-15,0 0-53 0,0 0-31 0,10-40-18 16,-10 40-17-16,0 0-13 0,0 0-16 0,0 1-5 15,0 2 29-15,0 1 32 0,0 2 30 0,1 2 19 16,1 3-12-16,2 3-15 0,0 2-5 16,-1 2-5-16,-1 1 1 0,2 4 0 0,0 0-5 15,0 1-2-15,-1-1-5 0,1 1 0 16,1-4 1-16,0 2 4 0,-1-2 1 0,2-2 1 16,0 0 0-16,1 0-4 0,0-1 8 15,0 0 4-15,0-1 2 0,-1 1 1 0,2-4-9 0,-1-1-16 16,0-1-34-16,0 0-63 0,-1-1-123 0,0 1-215 15,-1-3-251-15,-1-3 421 0</inkml:trace>
  <inkml:trace contextRef="#ctx0" brushRef="#br0" timeOffset="28027.2764">15454 16909 0 0,'0'0'0'0,"0"0"0"0,0 0 0 0,0 0 0 0,0 0 0 16,0 0 0-16,0 0 0 0,0 0 0 15,0 0 18-15,0 0 92 0,0 0 4 0,0 0-6 16,0 0-19-16,0 0-13 0,-15 55-6 0,18-40-1 15,2 0 8-15,0 0 1 0,1-1-9 16,0 0-11-16,0-2-9 0,3 0-3 0,1-1-1 0,-1-2 3 16,2 1 0-16,-2-3 6 0,1-3 5 15,1-1 13-15,1-3 14 0,4 0 4 16,-2 0 2-16,5-7-14 16,0-4-19-16,3-3-15 0,3-1-14 0,3-3-8 0,2-3-5 0,1-1-10 15,-1 2-1-15,-1 1-6 0,-3-1 0 16,-2 5 5-16,-3 2-9 0,-5 4 0 0,-2 3-5 15,-4 2-5-15,-2 3-3 0,-3 1-7 0,2 0 4 16,-5 6-1-16,1 2 4 0,-1 3 6 16,1 3-8-16,-2 1 7 0,-1 6 0 15,1 2 4-15,-1 6 7 0,0 0-3 0,1 0 6 16,-2 2-1-16,0 0 0 0,1-3 3 0,0 0-11 0,0-1-4 0,0 0-29 16,8-2-70-16,0-4-148 0,3-2-216 0,0-7-235 15,-4-3 614-15</inkml:trace>
  <inkml:trace contextRef="#ctx0" brushRef="#br0" timeOffset="31525.2966">17365 16362 0 0,'0'0'0'0,"0"0"0"0,0 0 0 0,0 0 0 16,0 0 0-16,0 0 0 0,0 0 0 0,0 0 58 15,0 0 169-15,0 0-21 0,0 0-27 16,0 0-34-16,-8-26-38 0,8 26-39 0,-1 0-21 16,1 0-12-16,0 0-3 0,0 0 5 0,0 0-7 15,0 0-5-15,0 0-7 0,0 0-9 0,-1 0-6 16,1 0-4-16,0 0-3 0,0 0-6 16,0 0-8-16,0 0-9 0,0 2 6 0,0 0 12 15,0 2 14-15,0 2 19 0,0-1 4 0,0 2-9 16,0 1 2-16,0 1-6 0,0 0-7 15,1 2 4-15,-1-1-10 0,0 4 3 0,0-3-1 0,0 4-3 16,0-1 7-16,1 2-3 0,-1 2 1 0,1 0 3 16,-1 0-1-16,0 1-1 0,1-1 0 15,-1 0 4-15,1-1 0 0,0 0 8 16,3 1 7-16,-1-3-4 0,-2 2-3 0,2-1-13 0,0-2-18 16,0 4-33-16,3-2-55 0,-2-1-94 15,-1 0-149-15,1 0-165 0,-2-6 266 0,-1-2 242 0</inkml:trace>
  <inkml:trace contextRef="#ctx0" brushRef="#br0" timeOffset="32109.516">17467 16981 0 0,'0'0'0'0,"0"0"0"0,0 0 0 15,0 0 0-15,0 0 112 0,0 0 106 0,0 0-39 0,0 0-34 16,0 0-30-16,0 0-33 16,0 0-30-16,0 0-28 0,0 0-25 0,0 0-12 15,-37-36-4-15,36 40-1 0,-2 1 4 0,-2-1 8 16,3 2 3-16,-3 0 5 0,0 2-3 0,4-2-2 15,0 0 3-15,-1 1-3 0,2-2 9 0,0 2 2 16,0 0 2-16,0 0 6 0,3 1 3 16,6 1 7-16,1-1 7 0,2 2 6 0,5 2 0 15,-2 1-2-15,5-2-8 0,6 1-7 16,-3 0-4-16,-1 0-7 0,4-1-4 0,-5 2-3 0,0 0-7 16,-6-1-1-16,2 1-2 0,-6 0-7 15,-3 1 2-15,-5-2 0 0,-2 2-3 0,-1-1 5 16,-2-1 4-16,-8 2 9 0,-3 1 11 15,-5 0 9-15,-2 0 2 0,0-2 4 0,-3 0 1 0,-4-3 0 16,3-2 3-16,-4-2-2 0,3-2 1 0,0-1 8 16,1-2-4-16,1-1-16 0,4 0-18 15,2 0-47-15,3-5-72 0,0-1-103 0,7-1-169 16,2 0-175-16,3 4 433 0</inkml:trace>
  <inkml:trace contextRef="#ctx0" brushRef="#br0" timeOffset="32279.4027">17482 17063 0 0,'0'0'54'15,"0"0"-28"-15,0 0-29 0,0 0-15 16,0 0-13-16,0 0 5 0,0 0 24 0,0 0 2 16,121-73 0-16,-91 64 0 0,4 0 0 0,-8 1 0 15,-9 3 0-15</inkml:trace>
  <inkml:trace contextRef="#ctx0" brushRef="#br0" timeOffset="33262.4065">18488 16742 0 0,'0'0'0'0,"0"0"0"0,0 0 0 15,0 0 0-15,0 0 0 0,0 0 0 16,0 0 0-16,0 0 0 0,0 0 0 0,0 0 0 15,0 0 0-15,0 0 43 0,0 0 54 0,0 0 4 0,25-34-8 16,-24 34-10-16,1 0-18 16,-2 0-24-16,0 0-11 0,1 0-7 0,-1 0 0 0,0 0 3 15,0 0 2-15,0 0 2 0,0 0 0 0,0 0-3 16,0 0-11-16,0 0-14 16,0 1-4-16,0 2-3 0,1 0 4 0,4 4 8 0,-3-4 2 15,0 2 4-15,5 0 4 0,-4-3 5 0,3 1 6 16,-3 0 7-16,0-1 6 0,4 0 7 15,-5 0 0-15,0-2-1 0,2 1-9 16,-3-1-6-16,0 0-6 0,-1 1-3 0,1-1-2 0,-1 0 0 16,0 0-6-16,0 1 2 0,0-1 0 0,0 0 2 15,0 0 2-15,0 0 0 0,0 0-6 16,0 0-8-16,0 2-3 0,0-1-11 0,-1 0 4 0,0 2 4 16,-1 1 8-16,-3 3 11 0,3 3-2 15,-6 1-1-15,3 3-1 0,-1 4-4 16,-4 3 0-16,0 5-1 0,1 1-3 15,3 2-2-15,-3 3-3 0,-1 1-3 16,3 1-4-16,2 0 2 0,-1 1-2 0,4-2 4 0,1 0 11 16,1-2-4-16,1-3 7 0,-1 1-1 0,3-2-9 15,6-3 6-15,0-3-5 0,2-1 4 0,2-5 8 16,5-1 0-16,0-3 13 0,3-3 8 0,3-3 6 16,4-3 6-16,1-2-3 0,1 0-1 0,0-5-6 15,-1-6-3-15,-3-1-5 0,-1-1-1 16,-7-1 2-16,-1-1 10 0,-6-1 9 15,-4 1 4-15,-4 0-2 0,-4 3-12 0,1 0-15 0,-8 2-20 16,-3 1-15-16,-2 2-13 0,-7 4-6 0,-7 2 2 16,-3 1 1-16,-2 4 4 0,0 3 2 15,-1 4 6-15,-2 1 2 0,7 3 2 0,0 1-1 16,2 2-14-16,7 1-34 0,6-1-74 0,4 0-157 16,6-2-307-1,1-7-361-15</inkml:trace>
  <inkml:trace contextRef="#ctx0" brushRef="#br0" timeOffset="34119.7845">20333 16196 0 0,'0'0'0'0,"0"0"0"0,0 0 0 16,0 0 0-16,0 0 0 0,0 0 0 0,0 0 182 16,0 0 94-16,0 0 28 0,0 0-10 15,0 0-48-15,0 0-40 0,0 0-35 0,0 0-34 16,-8-100-45-16,8 99-51 0,0 1-63 16,0 0-63-16,0 0-6 0,0 5 7 0,0 0 32 15,0 5 41-15,0 1 9 0,0 4 3 0,0 2-2 16,1 4 4-16,-2 2 5 0,1 6 1 0,0 1 5 15,-1 3-4-15,0-1-3 16,0 1-2-16,0 0-2 0,1-1 3 0,0 1 1 0,1 0 4 16,-1-3 2-16,0-2-1 0,1-1 4 0,1-3-5 15,-1 0-1-15,5 0-8 0,-3-3-31 0,4 2-48 16,-3-2-103-16,4 0-186 0,-3-7-218 0,-1-4 71 16</inkml:trace>
  <inkml:trace contextRef="#ctx0" brushRef="#br0" timeOffset="34589.4161">20225 17106 0 0,'0'0'0'0,"0"0"59"0,0 0 78 0,0 0 46 0,0 0 31 0,0 0 7 0,0 0-11 0,0 0-15 16,0 0-26-16,0 0-29 0,0 0-27 15,0 0-17-15,0 0-20 0,-59-79-20 0,66 74-22 16,1-1-17-16,3-1-11 0,0 0-8 0,6 1 2 16,-2 0-7-16,4 3 2 0,1 2-1 15,0 0-7-15,0 1 8 0,-2 0-7 0,1 0-6 16,-5 5-1-16,3 1-16 0,-6 4-6 0,-1 3-4 16,-1 4-5-16,-4 1 13 0,0 5 11 15,-2 4 17-15,-2 2 8 0,-1 5 4 0,1 3-5 0,-1 2-2 16,2 6 0-1,-2 2-4-15,2-2 2 0,0-1 5 0,-2-3-2 16,3-3 7-16,-1-5-6 0,3-4-7 0,-1-3-6 0,-1-2-30 0,0-3-35 16,1-1-77-16,-3-6-149 0,4-2-208 15,-3-6 68-15,0-1 446 0</inkml:trace>
  <inkml:trace contextRef="#ctx0" brushRef="#br0" timeOffset="35075.4888">21974 16055 824 0,'0'0'65'16,"0"0"-8"-16,0 0 37 0,0 0 21 16,0 0-3-16,0 0-31 0,0 0-65 0,0 0-46 0,0 0-15 15,0 0 7-15,0 0 18 0,0 0 17 0,0 0 9 16,0 0 2-16,-15 9 9 0,14 14 10 16,-1 2-9-16,-1 4 3 0,2 3-9 0,-3 1-9 15,2 4 8-15,-1-1-4 0,2 2 6 16,-1 0 8-16,0-1 6 0,0 1 12 0,-1-2-1 15,0-2-5-15,2-1-10 0,-1-3-18 0,-2-1-21 16,1-2-48-16,0-3-73 0,-1 0-148 16,3-1-223-16,1-6-39 0,-2-6 547 0</inkml:trace>
  <inkml:trace contextRef="#ctx0" brushRef="#br0" timeOffset="35585.0414">22274 16711 1117 0,'0'0'37'0,"0"0"-72"0,0 0-8 0,0 0 8 0,0 0 8 16,-118-26 13-16,99 31 16 0,0 2 26 0,2 1 29 16,1 1 15-16,5-1-2 0,1 0-19 15,2 0-27-15,5 1-12 0,1 1-9 0,4 2 10 16,-2 2 13-16,7 2 11 0,7 2 17 0,3-1 5 0,6 0-1 15,4 1-6-15,4 0-16 0,5 1-8 16,2 1-8-16,1 1-5 0,2-1 2 16,-2 0-8-16,-4-1-2 0,1 2-5 15,-10-1-6-15,-4 0-3 0,-5-2-8 0,-7 1-4 16,-5-3-5-16,-5 1-2 0,0-2 5 0,-8 0 3 16,-8-1 11-16,-5 2 4 0,-8 0 2 0,-4 0 4 0,-8 0-2 15,2-1 5-15,0-3 3 0,2-6 4 0,3-3 16 16,5-3 6-16,2-4 7 0,1-4 3 15,4-2-4-15,3-2 3 0,4 1 4 0,3-2 8 16,3 1 2-16,4-2 0 0,4-2-24 16,1 0-29-16,10-1-27 0,1-1-25 0,9-4-2 15,4-2 4-15,4-1 5 0,1 2 11 0,3-2 6 0,0 1 3 16,-3 2 7-16,-1-1 1 0,0 3 10 16,-3-1 7-16,-1 2 3 0,-8 2 6 0,0 1 1 15,-7 1 5-15,-4 1 6 0,-2 1 1 0,-3 1 0 16,-4 2-11-16,-4 0-11 0,-4 1-14 15,-3 0-16-15,-3 1-4 0,-2 2-5 0,-3 1 3 16,-2 3 7-16,0 2-4 0,0 0-13 16,-1 0-63-16,2 2-159 0,3 3-263 15,10-1-229-15,2-2 629 0</inkml:trace>
  <inkml:trace contextRef="#ctx0" brushRef="#br0" timeOffset="36182.7371">23597 16211 0 0,'0'0'0'15,"0"0"0"-15,0 0 0 0,0 0 0 0,0 0 0 16,0 0 0-16,0 0 0 0,0 0 53 16,20-125 121-16,-22 112-1 0,2 2 7 0,-1 0 22 15,-3 1 5-15,3 0 12 0,-1 1-12 0,-1 3-22 16,2-1-25-16,-2 2-32 0,2 3-28 0,1 1-36 15,0 1-35-15,-1 0-40 0,1 0-40 16,0 0-31-16,0 1 5 0,0 2 15 16,0 4 28-16,0 3 31 0,-1 4 7 0,0 2 2 0,-1 5 1 15,2 2-3-15,-1 4 0 0,1 2 0 16,0 3-4-16,-1 3 3 0,1 2 2 16,-3 0 1-16,2 3 4 0,1 2 2 0,-5 1-2 15,1-1 2-15,-2 2 0 0,0-2 0 0,-2 0 4 0,1-3-3 16,1 0-9-16,-3-3-16 0,3 0-26 0,0-2-36 15,-1-4-66-15,4-2-89 16,-1-2-147-16,0-3-160 0,3-8 36 0,1-5 500 0</inkml:trace>
  <inkml:trace contextRef="#ctx0" brushRef="#br0" timeOffset="36582.4761">23861 16773 344 0,'0'0'125'0,"0"0"31"0,0 0 29 0,0 0 1 0,0 0-25 16,0 0-6-16,11-118-10 0,-11 106-10 16,-6 2-33-16,-2 0-44 0,-3 2-34 15,-2 4-33-15,0 1-21 0,-6 3-8 0,-2 0-8 16,1 6 0-16,-5 4 5 0,-1 3 2 0,0 2 16 0,2 2 9 16,3 4 5-16,0-2 1 0,7 2-4 15,0-1 0-15,4-2 3 0,4 1 4 0,1-4 4 16,4 2 3-16,1-2 6 0,0-1 5 15,8-3 11-15,-1 0 2 0,4-2 9 16,2-2 6-16,0-2 5 0,6-1 8 0,0-2-3 0,2-2 0 16,2 0-4-16,2-1-7 0,-2-5-4 0,3-1-10 15,-2-2-11-15,-1 0-12 0,-3 1-9 0,0 0-8 16,-5 2 4-16,-1 3 2 0,-5 0-8 0,-3 3-13 16,-1 0-21-16,-3 0-18 15,-2 6-6-15,0 1 1 0,0 5 11 0,-3 1 13 0,-5 6 13 0,-2 4 21 16,-5 3 18-16,0 6 18 0,-2 3 9 15,-1 4-6-15,0 2-8 0,0 2-14 16,2 2-3-16,1 3 4 0,3 2 5 0,3 1-3 16,5-1-47-16,6 0-194 0,-1-15-474 15,0-10 145-15</inkml:trace>
  <inkml:trace contextRef="#ctx0" brushRef="#br0" timeOffset="41722.7478">5264 14590 0 0,'0'0'0'0,"0"0"0"0,0 0 0 16,0 0 0-16,0 0 0 0,0 0 0 16,0 0 0-16,0 0 0 0,0 0 0 0,0 0 0 15,0 0 0-15,0 0 0 0,80-4 0 0,-69 12 0 16,0 3 0-16,-1 2 0 0,0 5 0 0,-1-2 0 15,-1 5 4-15,-4 1 58 0,-1 4 19 0,2 5 14 16,-5 0-4-16,0 2-4 0,0 6-14 16,-5 3-8-16,-1 1 2 15,-6 4-2-15,-1 0-11 0,-2-4-2 0,-2-1-3 16,2-5 9-16,-2-3 18 0,0-3 2 16,3-1 6-16,-2-4-4 0,2-1-13 0,2-3-17 0,2-3-7 15,2 0-17-15,3-4-6 0,0-3-4 0,4-1-13 0,1-3-3 16,0-3-1-16,7 0 0 0,-2-1 10 0,7-2 11 15,2-2 18-15,2-1 22 0,8-9 12 0,3-6-2 16,8-6-13-16,6-9-21 0,6-5-26 16,2-4-26-16,7-5-40 0,1-3-65 0,0 0-66 15,3-3-120-15,-1-2-169 0,-16 14-177 16,-14 14 653-16</inkml:trace>
  <inkml:trace contextRef="#ctx0" brushRef="#br0" timeOffset="42543.8687">5379 13139 0 0,'0'0'0'0,"0"0"85"0,0 0 171 0,0 0 7 15,0 0-35-15,0 0-51 0,0 0-67 16,0 0-34-16,0 0-13 0,-106-118-3 0,103 107-5 15,0 1-18-15,3-2-13 0,0 0-14 0,0-2-4 16,0 0 2-16,4 1 6 0,-1 2 2 16,4-1 1-16,-3 0-2 0,5 0-7 0,1-1-1 0,4-1-4 15,3-1-3-15,4-2-2 16,7-1-4-16,4 0 1 0,3-2 1 0,4 2 1 16,1-2 0-16,4 1-4 0,-2 1-2 15,0 2-4-15,-2 1-6 0,-6 2-6 0,2 5-7 0,-9 2-7 16,-3 2-15-16,-10 3-30 0,-3 1-49 0,-5 2-22 15,-5 4 22-15,-1 3 63 0,-7 1 77 16,-4 6 54-16,-8 0 10 0,-3 2-8 16,-1 5-7-16,-4-1-6 0,2 0 2 0,-1-3-3 0,2-2-1 15,5-3 1-15,1-3 0 0,7-3 1 0,1-1-5 16,1-4 1-16,7 0-2 0,0-3-7 0,2 1-6 16,0-1-17-16,0 0-12 0,0 0-9 0,0 0-2 15,0 0-3-15,0 0-6 0,0 0-19 16,0 0-23-16,1 0 15 0,1 0 12 0,6 3 19 15,-3-1 25-15,3 2-14 0,2 2-4 16,0-1 0-16,4 3-1 0,-2 2 2 0,1 0 1 0,-1 1 2 16,3 0 0-16,-3 2 1 0,-1 3 0 15,1-1 1-15,-4 0-1 0,-4 3 3 16,1 1 2-16,-5 0 2 0,1 3 6 16,-5 1 2-16,-6 4 4 0,-5 0 4 15,-5 3 0-15,-2 0 2 0,-5-1-7 0,2 4-12 0,-3-1-40 0,-1-4-100 16,2-1-205-16,7-5-285 0,5-10 337 15</inkml:trace>
  <inkml:trace contextRef="#ctx0" brushRef="#br0" timeOffset="43643.1158">5494 11088 0 0,'0'0'0'16,"0"0"0"-16,0 0 0 0,0 0 0 0,0 0 0 0,0 0 0 16,0 0 0-16,0 0 0 0,0 0 188 0,0 0 1 15,0 0-25-15,0 0-38 0,-3-112-18 16,3 110 17-16,0 1 14 0,0 0 6 0,-1 1-30 0,1 0-76 15,0 0-97-15,0 2-105 0,0 3 6 16,0 3 45-16,0 6 77 0,0 5 99 0,1 5 5 16,-1 5-13-16,3 2-20 0,0 4-13 15,1-2-10-15,2 0-4 0,-1-2 1 0,2-2-2 16,3-2 0-16,-2-5 2 0,0-6-4 0,1-2 3 16,-3-4 2-16,2-3 4 0,-2-4 12 15,-2 0 19-15,-2-3 29 0,3 0 35 16,0-6 15-16,1-6-6 0,1-4-26 0,2-6-42 0,3-6-25 15,2-4-15-15,1-2-4 0,0-1-3 0,-1 3 5 16,-2 5 1-16,-4 3-3 16,1 7 2-16,-3 4-9 0,-3 6-7 15,-1 3-15-15,4 4-18 0,-3 0-9 0,5 8-6 0,1 4 11 0,0 4 14 16,1 5 12-16,1 8 15 0,0 5 6 0,0 3 6 16,1 4 2-16,-1 2 2 0,2 0-6 0,0 1-21 15,-1-2-83-15,1-2-211 0,-4-10-328 16,-3-12 27-16</inkml:trace>
  <inkml:trace contextRef="#ctx0" brushRef="#br0" timeOffset="44434.247">5628 9651 0 0,'0'0'0'0,"0"0"0"0,0 0 0 0,0 0 0 15,0 0 95-15,0 0-9 0,0 0-20 0,0 0-11 0,0 0 0 16,0 0 22-16,0 0 43 0,0 0 42 16,0 0 35-16,0 0 1 0,0 0-21 15,0 0-27-15,0 0-66 0,0-1-37 0,0-1-30 16,-2-2-23-16,-4 0 23 0,2 1 8 0,-2 0 12 15,2 0 8-15,-2 0 6 0,3 1 3 0,-3 1 1 0,3 0-2 16,-1 1-12-16,-1 0-13 0,1 0-11 16,-2 0-12-16,0 0-5 0,1 1-3 0,-1 0-3 15,1 1 4-15,2 2-3 0,-2-3 0 16,4 0 1-16,1 0-3 0,0 1 0 0,0-2-4 16,0 0-4-16,0 0-5 0,0 0-5 0,0 0-4 15,0 0-4-15,0 0-8 0,1 0 16 0,5 3 13 16,-2 0 17-16,7 1 14 0,-1 2-6 15,2-1-6-15,2 2-5 0,2 2 2 0,2 0-4 0,2 2 1 16,0 1 0-16,1 0-3 0,0 3 1 16,-1 0 2-16,0 1-3 0,0 2 4 15,-4 2-2-15,-1 1-3 0,-2 3 1 0,-3 2-2 0,0-2 2 16,-3 1 0-16,-4-1 3 0,0 1-1 16,-1 1 1-16,-2-1-1 0,0 2 1 0,-4-2 5 15,-1-1 1-15,-3-2 3 0,3-2 0 0,-2-2-11 16,-1-1-23-16,1-3-61 0,-1-4-101 0,-1-2-141 15,-1-3-177-15,2-3-158 16,1-2 620-16</inkml:trace>
  <inkml:trace contextRef="#ctx0" brushRef="#br0" timeOffset="44605.1317">5490 9602 488 0,'0'0'248'15,"0"0"-18"-15,0 0-23 0,0 0-103 16,0 0-68-16,0 0-39 0,0 0-18 0,0 0 3 0,0 0 9 16,98-116-17-16,-68 98-45 0,3 2-79 0,1-1-127 15,2 2-124-15,-9 2 64 0,-12 6 337 0</inkml:trace>
  <inkml:trace contextRef="#ctx0" brushRef="#br0" timeOffset="45186.4142">5653 8310 0 0,'0'0'0'0,"0"0"0"0,0 0 0 0,0 0 0 16,0 0 0-16,0 0 127 0,0 0 24 16,0 0-7-16,0 0-6 0,0 0 11 0,0 0 9 15,0 0-20-15,0 0-50 0,0 0-72 16,-5-88-84-16,3 88-62 0,1 3-42 0,-3 2 51 16,3 3 65-16,-2 4 73 0,-1 6 63 0,-2 6-7 15,-1 4-11-15,-4 3-17 0,4 3-9 16,0 1-15-16,0-1-3 0,1 0-8 0,3-3-5 15,4-1 1-15,-1-2-1 0,0-4 1 0,4-1 5 16,2-3 4-16,2-3 0 0,2-2 3 16,2-1 3-16,-2-4 4 0,6-2 4 0,-2-2 8 0,-1-3 4 15,2-2 7-15,-2-1 10 0,0-5 3 0,-2-4 2 16,-1-3-4-16,-2-3-8 0,1-1-7 16,-3-2-9-16,-3-1-1 0,-2-2 1 0,-1 0 4 15,0 3 2-15,-5-1-6 0,-3 3-15 0,-4 2-14 16,-4 3-17-16,-1 4-19 0,-2 2-17 15,-5 3-17-15,2 2-6 0,-1 2 3 0,0 4-8 0,2 2-32 16,3 0-94-16,2-1-190 0,7-2-227 0,3-1 512 16</inkml:trace>
  <inkml:trace contextRef="#ctx0" brushRef="#br0" timeOffset="48247.3371">5813 6525 0 0,'0'0'0'0,"0"0"0"0,0 0 2 0,0 0 364 0,0 0-52 15,0 0-69-15,0 0-69 0,0 0-30 0,0 0-13 16,0 0-21-16,0 0-40 0,0 0-53 16,-70-54-50-16,69 60-20 0,-2 3-1 0,-2 5 19 15,0 7 23-15,-2 4 9 0,2 4 1 0,-1 3 1 16,-3 3-1-16,1 6-3 0,-1 5 4 15,-3 4 1-15,-1 7 1 0,-1 5 4 0,-3 4-3 16,0 3-1-16,2 0 1 0,0 1 0 0,5-3-3 16,3-6 2-16,1-7-2 0,7-7-3 0,-1-9 0 15,5-6-2-15,2-7 1 0,3-5 1 0,3-3 2 16,-1-4 5-16,4-3 3 16,0-7 3-16,4-3 6 0,2-2 2 0,1-9 2 0,2-6 0 0,-1-6-2 15,4-5-1-15,-5-3-5 0,-1-3 0 16,-2-3 2-16,-5 0 5 0,-4 1 10 15,-4 4 15-15,-7 2 14 0,0 4 12 0,-6 6 10 0,-6 3-6 16,-5 3-15-16,1 6-20 0,-3 3-25 16,-7 5-28-16,0 3-12 0,-6 14-9 0,-3 6-2 15,-2 8 9-15,0 6 1 0,0 5 8 0,4 5 2 16,4-1-17-16,6 0-49 16,5 2-100-16,8-3-280 0,4-10-317 0,4-11 411 0</inkml:trace>
  <inkml:trace contextRef="#ctx0" brushRef="#br0" timeOffset="48746.3767">6344 5589 0 0,'0'0'0'0,"0"0"0"0,0 0 0 16,0 0 0-16,0 0 0 0,0 0 0 15,0 0 0-15,0 0 0 16,0 0 0-16</inkml:trace>
  <inkml:trace contextRef="#ctx0" brushRef="#br0" timeOffset="49695.0204">5605 8433 1023 0,'0'0'214'0,"0"0"22"0,0 0 24 16,0 0-75-16,0 0-71 0,0 0-68 0,0 0-66 15,0 0-43-15,0 0-42 0,0 0-3 16,0 0 19-16,0 0 36 0,0 0 47 0,18-6 16 16,-8 18 2-16,-2 2-1 0,2 1 0 15,-1-2-5-15,-1-2-1 0,-2-2 0 0,0-2 1 16,-4-3 0-16,3-2 3 0,-4-1 11 0,0-1 16 15,-1 0 23-15,1 0 19 0,0-3-2 0,-1-5-12 16,3-3-25-16,0-6-21 0,-1-1-9 0,0-3-1 16,-2 0 9-16,-1 3 7 0,1-1 5 15,-3 5 5-15,-3 3-5 0,-1 4-1 16,0 4-11-16,-1 3-14 0,-2 0-15 0,1 7-13 0,-3 6-2 16,1 8 4-16,-1 5 11 0,-1 8 8 15,1 4 5-15,1 3 2 0,6 5-4 16,-1-1 0-16,3 0-3 0,1-1 0 0,4-3 4 15,0-4 0-15,3-4 0 0,3-4 0 0,2-6-4 0,-1-8-3 16,2-3 0-16,3-6 3 0,-3-3 4 0,-1-3 8 16,-1-1 8-16,0-8 4 15,-2-5 5-15,3-7-1 0,-3-4-6 0,-3-5-2 0,2-6-4 16,-3 0 1-16,-4-5 0 0,1 2 0 0,-1 0 2 16,-6-1-3-16,-2 0-2 0,0 1-2 0,-1 2-3 15,0 0-3-15,-3 6 1 0,4 2 1 16,2 8 2-16,-1 5 1 0,0 3-3 0,2 3-13 15,1 1-24-15,1 0-62 0,2-2-106 16,2-2-194-16,0 3-346 0,0 2-211 16</inkml:trace>
  <inkml:trace contextRef="#ctx0" brushRef="#br0" timeOffset="50476.359">6106 5260 0 0,'0'0'0'0,"0"0"0"16,0 0 0-16,0 0 0 0,0 0 0 0,0 0 0 16,0 0 0-16,0 0 0 0,0 0 0 0,0 0 0 0,0 0 0 15,0 0 0-15,0 0 0 0,0 0 0 16,-94 49 0-16,90-46 0 0,2-2 0 15,1 1 66-15,1-1 84 0,0-1-15 0,0 0-9 0,0 0 5 16,0 0-1-16,0 0-24 0,0 0-33 16,1 0-35-16,-1 0-24 15,2 0-10-15,-1 0-11 0,1 0 28 0,2 0 29 0,4 0 37 0,2 0 32 16,2 0-11-16,3 0-16 0,2-3-27 0,4-1-16 16,5-1-12-16,-1 0-12 0,4-1-2 15,1 0-4-15,-1 1-2 0,3-2 4 16,-2-2-3-16,1 0-2 0,0 0 0 0,-2 2-4 0,-4-2-1 15,1 4-2-15,-5 0-1 0,-2 0-4 16,-5 2-2-16,-6-1-4 0,1 2-7 0,-5-1-4 16,0 3-18-16,-4 0-28 0,0 0-46 0,-3 0-76 15,-2 0-154-15,-5 4-139 0,-2 3-105 0,2 0 572 16,1-2 7-16</inkml:trace>
  <inkml:trace contextRef="#ctx0" brushRef="#br0" timeOffset="50879.1283">5192 5350 1284 0,'0'0'64'0,"0"0"34"0,0 0 37 0,0 0-14 0,0 0-56 0,0 0-99 0,0 0-47 16,0 0 4-16,0 0 24 0,0 0 46 16,0 0 7-16,0 0 0 0,0 0 0 0,0 0-2 15,111-53 5-15,-83 46 0 0,2-1 2 0,-1 2 3 16,3-2-5-16,-1 1-1 0,-3-1 2 16,-1 2-5-16,-1-2 5 0,-8 3 1 0,-1 0-3 15,-1 0 6-15,-4 3-7 0,-4-2-3 0,-4 3-5 16,2 1-9-16,-3 0-4 0,-2 0-5 0,0 4 1 15,0 2 4-15,1 3 8 0,-1 4 9 0,-1 5 11 16,2 6 15-16,-2 7 0 0,0 6 2 16,-5 6-6-16,4 3-11 15,0 1 3-15,0 3-2 0,1 0-1 0,1 0 4 16,0-2-7-16,6-1-2 0,-4-2-11 0,4-1-32 16,-3-3-72-16,1-2-166 0,-3-2-244 0,-2-11-103 0,1-8 625 0</inkml:trace>
  <inkml:trace contextRef="#ctx0" brushRef="#br0" timeOffset="51558.2474">5976 4203 298 0,'0'0'171'0,"0"0"69"15,0 0 51-15,0 0-7 0,0 0-55 0,0 0-85 16,0 0-73-16,0 0-37 0,0 0-31 0,0 0-19 16,0 0-3-16,0 0 4 0,0 0 14 15,0 0 3-15,51-84-3 0,-24 74-3 0,0 1 0 16,3-2 2-16,5 0 3 0,1-3 2 0,1 2 5 16,4-2-6-16,0-3-2 0,1 2-1 15,-1 2-4-15,0 0-6 0,-4 1-28 16,-3 2-55-16,-3 2-76 0,-4 0-85 0,-6 1-86 15,-1 2-84-15,-3 0 47 0,-7 1 378 0,-5 2 0 0</inkml:trace>
  <inkml:trace contextRef="#ctx0" brushRef="#br0" timeOffset="52152.496">5352 4162 1186 0,'0'0'-43'0,"0"0"-41"0,0 0-11 0,0 0-5 16,0 0 7-16,0 0 18 0,0 0 9 15,0 0 12-15,0 0 20 0,0 0 9 0,0 0 3 16,-18 129 10-16,29-112 4 0,0 2 7 0,7-2 7 16,-3-2 5-16,3 0 0 0,1-3 4 15,2 0 1-15,-1-2 4 0,1-2 3 0,0 1 0 16,4-2 0-16,-3-1-4 0,0-1-4 16,2-1-4-16,0 1 0 0,0-1-2 15,0-1 2-15,-1 0 0 0,-2 1-2 0,-2 1-2 16,-4 1-4-16,-4 1-2 0,1-1-2 0,-5 1 1 15,0-1-1-15,-4 0 1 0,-2 1 0 0,-1-2 8 16,0 2 18-16,0 0 22 0,-1 0 18 0,-5 1 12 16,-1 1-3-16,-5 1-7 0,-3 1-8 0,-3-1-10 15,1-1-4-15,-6-1-2 0,0-1-2 0,0-1 6 0,-1-5 1 16,0 1 2-16,2-2 9 0,3 0 1 16,-1-5 0-16,7-1-3 15,-4-2-13-15,6 0-12 0,3-4-7 0,2 2-11 0,1-3-13 16,4-3-17-16,0-2-17 0,5-3-5 0,5-4 2 0,5-1 6 15,0-5 10-15,3 0 5 16,-3 0 6-16,3 1 5 16,-4 1 2-16,3 3 4 0,-4 2 0 0,-1 1 4 0,-3 4 5 0,-4 1 9 15,-1 3 12-15,-3 3 5 0,0 0 1 0,-5 1-9 16,-5 2-15-16,-5 1-21 0,-1 3-24 0,-8 3-22 16,-3 2-11-16,-7 4-7 0,-2 8 4 15,-6 3 4-15,1 4-14 0,1-1-39 0,2 3-67 16,6 1-115-16,3 1-161 0,12-6 80 0,7-3 378 15</inkml:trace>
  <inkml:trace contextRef="#ctx0" brushRef="#br0" timeOffset="53222.3745">6081 2144 0 0,'0'0'0'0,"0"0"0"0,0 0 0 15,0 0 0-15,0 0 0 0,0 0 0 16,0 0 0-16,0 0 0 0,0 0 0 0,0 0 0 16,-118-42 0-16,97 47 0 0,-3 4 0 0,-1 5 57 15,-1 1 67-15,0 4-13 0,-2 1-59 0,3 1-25 16,0 2 1-16,4 2-10 0,0 0-3 0,1-2-6 16,6 0-6-16,-2-2 1 0,5-3 2 15,2-3-6-15,1-1-1 0,4-3 0 0,1-4-5 16,0 1-7-16,3-3-14 0,0-3-22 15,0-2-10-15,0 0 13 0,3 0 32 0,0 0 47 16,1-1 38-16,3-5 15 0,1-2-6 0,1-2-17 0,4-4-21 16,-1-1-17-16,4-3-10 0,1 2-4 15,0-3-4-15,0 0-4 0,2 1-2 16,-1 1-4-16,2 1-3 0,3-1 1 16,-2 1-1-16,3 2 1 0,2-2 0 15,-4 6-1-15,-3 4-9 0,-4 2-17 0,-2 4-23 0,0 0-4 0,-3 8 1 16,-4 3 16-16,0 7 40 0,-1 5 27 0,-1 4 22 15,-2 7 22-15,-2 4-6 0,0 5-11 16,0 3-11-16,-3 4-5 0,-3 1-3 0,5-1-7 0,-1 5-8 16,0 0-31-16,0 1-91 0,1-1-228 15,-1-13-5-15,2-14 337 16</inkml:trace>
  <inkml:trace contextRef="#ctx0" brushRef="#br0" timeOffset="53841.8694">6096 2514 0 0,'0'0'0'0,"0"0"0"0,0 0 0 16,0 0 0-16,0 0 63 16,0 0 246-16,0 0-71 0,0 0-34 0,0 0-26 0,0 0-22 0,0 0-25 15,0 0-49-15,0 0-46 0,0 0-53 16,-39-66-72-16,45 63-24 0,1-2 8 15,4-1 26-15,5-2 55 0,3 1 20 0,0 0-12 0,2 0-29 16,0 3-59-16,0-1-82 0,0 3-106 16,-2 1-31-16,-7 0 323 0,-3 1 0 0</inkml:trace>
  <inkml:trace contextRef="#ctx0" brushRef="#br0" timeOffset="55772.4218">5993 6660 0 0,'0'0'0'0,"0"0"0"0,0 0 323 0,0 0 85 16,0 0-72-16,0 0-93 0,0 0-76 16,0 0-40-16,0 0-27 0,0 0-11 0,0 0-18 15,0 0-18-15,0 0-15 0,0 0-18 0,-53-71-6 0,53 71 0 16,0 0 1-16,0 0-1 0,0 0-1 16,0 0-5-16,0 0-4 0,0 0-8 0,0 0-8 15,0 0-10-15,0 0-14 0,1 0-18 16,2 0 24-16,4 0 11 0,3 0 17 0,3-1 28 15,6-1-12-15,0-3-1 0,5 0 3 16,4-3-5-16,2 0-2 0,1 0 1 16,2-2-6-16,0 2 0 0,1-1 1 0,-3 0-2 0,-3 1 6 15,-2 0-1-15,-7 1-4 0,-5 2 0 0,-6 2-4 16,0 2-3-16,-5 1 7 0,-3 0 4 0,0 0 16 16,0 0 23-16,0 0 23 0,-2 0 19 0,-1 0-26 15,-5 1-13-15,-3 2-28 0,-7 2-29 16,-1 2 12-16,-6 1-9 0,-3 0 2 0,-3 1 5 15,1-1 1-15,0-1 1 0,0 0 0 0,0 0 0 16,2 0-1-16,-2-1-1 0,3-1 0 16,-2 0 0-16,4-3 1 0,1 2 3 15,1-3 2-15,4 0 1 0,2 0 0 0,6-1-4 0,0 0 2 0,2 0-1 16,6 0 3-16,1 0-1 0,2 0-8 0,0 0-18 16,0 0-22-16,1 0-26 0,1 0-30 15,5 0 23-15,-2-1 22 0,9 0 26 16,2-2 37-16,4 1-11 0,5 0-2 0,0 0 0 15,3-1-2-15,2 2 4 0,-2-2-2 0,4 2-2 16,-4-1 2-16,2-2 0 0,1 2-2 0,-3-1 2 16,1 0 0-16,-2-2 2 0,-5 0 2 0,-2 1 2 15,-6 0 1-15,-4 2 4 16,-4 1 17-16,-4 0 30 0,-2 1 34 0,0-2 24 0,-3 1-31 16,-5-1-39-16,-3-1-41 0,-8 1-36 0,-4 2 12 15,-6 0 5-15,-5 0 7 0,-1 1 3 0,-4 4 6 16,-2 1 7-16,3 1 0 0,0-1 1 15,0 0 3-15,3 1-3 0,0-1-1 0,7-1 3 0,5 0-4 16,4-1-1-16,8 0 3 0,3-3 0 16,6-1-2-1,2 0-7-15,0 0-15 0,0 0-13 0,0 0-13 0,1 1-12 0,0-1-6 16,4-2 18-16,-1-2 15 0,6 0 22 0,1-3 16 16,4 0-7-16,1-1 1 0,1-2-3 0,-1 1-3 15,0 1 1-15,-1 0-2 0,-1 3-1 16,-3 0 0-16,0 1-2 0,-3 3-1 15,-2 0-2-15,-2 1-4 0,-2 0-2 0,-2 0-7 16,0 0 0-16,0 0 1 0,0 1 3 0,-2 3 6 0,-3 0 30 16,-2 5 5-16,-6 0 7 0,-3 5 5 15,-5 2-22-15,1-2-1 0,0 1 0 0,1-4-1 16,4-2 1-16,2-2 3 0,2-1-6 0,2-3 1 16,5 0-3-16,-2-1-2 0,4-1 3 0,0-1-2 0,2 0-4 15,0 0-9-15,0 0-19 0,0 0-17 16,2 0-18-16,0-1-13 0,4-1 23 15,0-3 21-15,6-3 23 0,3-3 19 16,2-3-6-16,2-2-6 0,2-1-1 0,0-1-4 0,0 0-4 16,0-2 2-16,-5 1 0 0,0 3 0 0,-5-2 4 15,-1 3 0-15,0 3 2 0,-6 4 4 0,0 2 4 16,-3 0 4-16,-1 6 5 0,0 0 1 0,0 0-2 16,-2 0-20-16,-2-1-9 0,-2 1-12 15,-3 1-10-15,-2 6 9 0,-5 1 4 16,1 2 7-16,-3 1 4 0,1 3 2 0,0-1 1 0,2 1 0 15,3-3 1-15,3 1-2 0,2-3 0 0,3-2 0 16,-1-1-2-16,2 0 5 0,2-1 0 16,-1 1 0-16,1-3 4 0,0 2-5 15,1-2-3-15,0 1-2 0,1-2-6 16,-1 2-2-16,3-2-4 0,-2 1-2 0,2-1-5 0,0-1-1 0,-1-1-2 16,-1 2-2-16,0-2 5 0,-1 0 4 15,2 0 8-15,-2 0 12 0,0 0 10 0,2 0 14 16,-2 0 8-16,0 0 4 0,0 0 6 0,0 0-5 15,0 0-5-15,0-2-21 0,1 1-15 16,0-4-6-16,0 0-7 0,0 1 16 0,0 0 7 16,-1 2 2-16,0 1 0 0,2 0-1 0,-2 1 2 15,0 0-6-15,0 0 1 0,0 0-2 0,0 0-8 16,0 0-2-16,0 0-7 0,0 0-10 16,0 0-5-16,0 0-8 0,0 0-1 15,0 0 1-15,0 0-3 0,0 0 8 0,0 0 8 0,0 0 8 16,0 0 16-16,0 0 9 0,0 0 10 15,0 0 6-15,0 0 4 0,0 0-1 0,0 0-4 16,0 0-6-16,0 0-8 0,0 1-5 0,0-1-7 16,0 1-8-16,0 0-5 0,0 0 9 15,-2 3 14-15,2 2 12 0,0 0 9 0,0 1-3 16,0 0-7-16,-1-1-3 0,1-2-4 0,0 0-3 0,0-3 5 16,-1 0 14-16,1-1 26 0,0 1 32 15,-1-1 28-15,0 0 15 0,-2 0-4 16,0 0-38-16,-4 1-34 0,-3 1-31 15,-3-1-20-15,-1-1 6 0,-2 2 4 0,2-1 2 16,0-2-3-16,0 2 1 0,0-1-2 0,1 0-2 0,0 0 1 16,3 0-1-16,0 1-2 0,2-1 3 0,2 0 1 15,2 0 4-15,1 0 7 0,3 0-1 0,0 0-6 16,0 0-7-16,0 0-13 0,0 0-12 16,0 0-11-16,0 0-18 0,1-1-17 0,5-2 6 15,0 2 4-15,8-3-9 0,0-1-50 0,9 0-180 16,-6 0-386-16,-3 2-375 0</inkml:trace>
  <inkml:trace contextRef="#ctx0" brushRef="#br0" timeOffset="58565.7472">18618 16427 0 0,'0'0'0'16,"0"0"0"-16,0 0 0 0,0 0 0 0,0 0 0 15,0 0 0-15,0 0 0 0,0 0 0 16,0 0 0-16,0 0 0 0,0 0 0 0,0 0 0 16,-105-116 0-16,98 111 0 0,3 1 0 15,-2 0 10-15,-2-3 244 0,4 0 8 0,-3 0-7 16,3-1-29-16,-3 0-38 0,2-2-29 0,-1 2-19 0,0 1-16 16,2 0-13-16,0 0-12 0,-2 1-8 15,3 1-8-15,-3 0-8 0,4 3-12 0,-1 0-15 16,-1 1-11-16,2 0-8 0,2 1-8 0,-1 0-11 15,0 0-13-15,1 0-13 0,-1 0-10 0,-1 2 5 16,-2 3 6-16,2 4 8 0,-3 0 7 16,-1 3-5-16,-1 1 3 0,4 5-1 0,-3-2 1 15,4 2 2-15,1 0-3 0,0 2 2 16,1-1-3-16,1 0 0 0,-1 1 3 16,3 0-2-16,3-1 6 0,-1 0-5 0,1 2-2 15,-1 0-1-15,1 0 1 0,1 0 4 16,-2 1 3-16,2-1 0 0,1-4-1 0,-2 2-3 0,1-5 1 15,1-2 0-15,0-2-1 0,-3 0 4 0,1-2-2 16,-1-4 4-16,2 0 0 0,-4-2 3 0,3-2 9 0,-3 0 5 16,-1 0 11-16,3 0 12 15,-2-6 4-15,1-2-2 0,1-5-6 0,-3-3-11 16,4-5-10-16,-3-5-5 0,-2-1-6 0,-2-3-2 16,0 1 3-16,-8 2-4 0,-1 3 2 0,0 4 3 15,-2 3-8-15,-1 4 3 0,-1 4-4 0,4 2-6 16,1 1-1-16,5 5-8 15,-3 1-16-15,5 0-16 0,1 0-16 0,0 4 0 16,0 4 11-16,0 3 18 0,0 1 12 0,1 2 9 16,1 1 3-16,0 0 2 0,3-2 3 0,5 0-3 0,-1-1 0 15,3 0 5-15,1-2 4 0,0-2 3 0,4-1 0 16,-4 0-2-16,4-3 3 0,-3 0-2 16,0 0 2-16,2-1 2 0,-4-3-3 0,-1 0 6 0,-5 0 5 15,1 0 11-15,-4-5 14 16,-2 0 4-16,0-1-2 0,0-3-15 0,-2-2-12 0,-4 0-8 15,1-2-3-15,-4 1-1 0,-1 0-5 0,-1 3-1 16,-4-1-8-16,4 3-6 0,-1 3 1 16,1 0-6-16,0 3 3 0,-1 1-2 0,2 0-7 15,1 4-1-15,-1 3-7 16,2 1 2-16,0 2 2 0,3 1 1 0,-2 3 7 0,3 1 2 0,-1 0 7 16,4 1 1-16,1-2 3 0,0 0 4 15,0-2-5-15,0-2 5 0,0-2-4 0,5-2 0 16,-2-1 8-16,1 1-2 0,3-2 6 15,-4-1 5-15,3-3-1 0,-2 0 16 0,2 0 10 0,2-5 12 16,-3-7 10-16,3-3-8 0,-1-6-5 16,-1-5-12-16,2-4-1 0,-6-4-4 15,-1 1 0-15,-1 0 0 0,-2-1-4 0,-6 2 4 16,-2 2 0-16,0 4-3 0,-2 2 2 0,0 3-9 0,0 5-6 16,-4 3 0-16,4 2-11 0,-4 5 3 0,2 1-3 15,0 3-4-15,-1 2 2 0,3 0-8 16,2 4-2-16,0 5-7 0,0 5 1 15,0 3-3-15,2 2 7 0,2 0 8 0,-1 4-2 0,3-3 8 16,0-1-3-16,5-1-6 0,-1-1 9 16,4-1-5-16,0 1 2 0,5-3 1 0,-1 1-6 0,-3 0 6 15,4-3-2-15,1 1 3 0,0-3 4 16,0 1-1-16,0 0 4 0,0-3-3 16,-3 0-2-16,-2-2 1 0,3-1-2 0,-6-2 6 15,3-2 2-15,-3-1 14 0,-2 0 15 0,1 0 11 0,-1-4 5 16,0-7-14-16,0-4-15 15,0-5-9-15,-2-4-7 0,-5-1 7 0,3-4-4 16,-6 0-2-16,1 1 8 0,0 1-3 0,-3 3 2 0,3 2 2 16,0 1-5-16,2 6 2 0,1 2 1 15,1 2 3-15,3 4-3 0,0 2-3 0,1 3-12 16,1 2-12-16,0 0-20 0,0 0-27 0,0 0 0 16,0 7 11-16,0 3 10 0,3 2 31 15,4 4 5-15,-1 6-3 0,3 1 12 0,5 4-9 16,1 3 4-16,1 1-2 0,5 0-3 15,0 0 3-15,1-2-2 0,0-1 1 0,4-1 2 0,-4-4 0 16,0-2 2-16,-1-4-1 0,-2-1 1 0,-1-3-2 16,1-3 0-16,-5-1 5 0,-2-2-4 0,-1 0 6 15,-3-4-1-15,1 1-1 0,-7-3 21 0,-1-1 24 16,-1 0 23-16,0-3 5 16,-1-3-22-16,-5-5-23 0,-3-5-24 0,-5-3-6 0,-1-4 5 15,-2-3-4-15,-6-1 2 0,0 0-2 0,-3 3 0 16,-2 1-1-16,5 4-2 0,-4 1 2 15,4 5-2-15,1 0 1 0,2 2 0 16,1 2-6-16,3 1 8 0,2 3-7 0,4 1 2 16,0 1 3-16,6 1-11 0,-1 1 11 0,3-1-10 15,2 1 2-15,0 1-5 0,0 0-18 0,0 0-13 16,0 0-10-16,0 0 1 0,1 4 14 0,4 2 17 16,-1 1 12-16,6 3 3 0,0 1 2 15,5 2 2-15,0 1-5 0,3 0 6 0,-3 2-5 16,4 2 1-16,0-2 5 0,0 4-6 15,1 0 4-15,-5-1-2 0,4 2-2 0,-1-2 8 0,-1-2-7 16,-4 0 3-16,0-2 1 16,1-1-6-16,-3-4 4 0,-6-2-1 0,2-3 3 15,-4-3 6-15,-2-1 10 0,-1-1 27 0,0 0 16 0,0-2 1 16,-2-7-11-16,-5-2-24 0,0-6-14 0,-8-3-7 16,3-7 5-16,-6-2-2 0,4-2-1 15,-5-3 4-15,0 0-3 0,-1 3 2 0,3-1-1 16,2 5-3-16,-2 1 2 0,6 3-1 0,1 5 2 15,4 3 5-15,0 3-5 0,5 3-3 16,0 4-8-16,1 3-9 0,0 1-11 0,0 1-15 0,0 0-4 16,1 0 3-16,4 1 10 0,1 4 10 15,5 2 8-15,-1 2 4 0,6 4-2 0,-3 2 1 16,4 3 4-16,0 3-6 0,2 2 6 16,0 1 0-16,2 1 2 0,-1 0 3 0,1 1-3 15,-1-2 1-15,-2 4-6 0,0-3-1 0,-3 0 2 0,0 1-1 16,-3-5 3-16,-2 0-1 0,-2-3 0 0,-2 0 1 15,1-3-2-15,-4-2 6 0,-1-3-5 16,1-2 1-16,-3-3 5 0,0-2 2 16,0-1 19-16,0-2 14 0,-4 0 4 15,0-7-1-15,-5-1-15 0,-2-4-11 16,-5-4-2-16,2-4-3 0,-5-4-1 0,0-5 1 0,-1-5-3 0,-1-2 2 16,1-1 1-16,-1 0-1 0,0 1-3 15,0 2 1-15,0 2-2 0,0 3 4 0,3 4 2 16,4 5 1-16,-1 3 3 0,4 4-4 0,6 4-4 15,-1 5-1-15,5 1-20 0,-1 3-27 0,2 1-28 16,0 7-5-16,0 5 16 0,0 6 27 0,3 6 29 16,-1 7 6-16,5 3-1 0,1 5-1 15,2 1-6-15,1 0 2 0,2-3-1 16,3-2 2-16,0-5 4 0,1-3-3 0,-2-4 2 0,2-3-4 16,-4-3-1-16,2-3 5 0,-2-1-2 0,-2-1 4 15,0-2 0-15,-1-1-5 0,-1-3 3 0,-2-5-3 16,-4-2 1-16,4 0 6 0,-5 0-4 15,-1-2-3-15,0-4-27 0,1-4-74 0,3-1-148 16,-3 0-342-16,-1 5-492 16</inkml:trace>
  <inkml:trace contextRef="#ctx0" brushRef="#br0" timeOffset="59321.5049">12907 16967 0 0,'0'0'0'0,"0"0"0"0,0 0 0 0,0 0 0 0,0 0 0 0,0 0 0 16,0 0 0-16,0 0 0 0,0 0 0 0,0 0 108 15,0 0-9-15,0 0-29 0,0 0-29 0,0 0-24 16,10-13-10-16,-9 11-7 0,1 1 1 16,0 1 2-16,0-1-4 0,0 1-2 0,0-1-3 15,4 0-2-15,-3 0 1 0,4-1 0 16,-3 1 3-16,3 1-6 0,-1 0-13 0,0 0-25 15,2 0-54-15,0 0-25 0,-3 0 127 0,1 3 0 0,-3-2 0 0</inkml:trace>
  <inkml:trace contextRef="#ctx0" brushRef="#br0" timeOffset="61445.8744">12927 16818 0 0,'0'0'0'0,"0"0"0"0,0 0 0 0,0 0 0 16,0 0 25-16,0 0 193 0,0 0-29 0,0 0-26 0,0 0-22 16,0 0-3-16,0 0-10 0,0 0-12 15,0 0-9-15,0 0-20 0,-51-13-15 0,51 13-8 16,-1 0-3-16,0 0 7 0,0 0 10 0,1 0 1 15,0 0-5-15,0 0-12 0,0 0-9 0,0 0-5 16,0 0 6-16,0 0-4 16,0 0 2-16,0 0-2 0,0 0-9 0,0 0-12 0,0 0-10 15,0 0-7-15,-1 0 3 0,1 0 9 0,0 0 6 16,0 0-6-16,0 1-12 0,-1-1-6 0,1 0-8 16,0 0 1-16,0 0 2 15,0 0-1-15,0 0-2 0,0 0-1 0,0 0 3 0,0 1-4 16,0-1 2-16,0 0 3 0,0 0-7 15,0 0 4-15,0 0-4 0,0 0-4 0,0 0 4 0,0 0-4 16,0 0 3-16,0 0-2 0,0 0-1 16,0 0 1-16,0 0-1 0,0 0 3 0,0 0 1 15,0 0-1-15,0 0-1 0,0 0-3 0,0 0-3 16,0 0 4-16,0 0 7 0,0 0 4 16,0 0 3-16,0 0 3 0,0 0-3 0,0 0 0 0,0 0 0 15,0 0-2-15,0 0 0 0,0 0-1 16,0 0-1-16,0 0 0 0,0 0-1 0,0 0-1 15,0 0 2-15,1 0-2 0,-1 0-1 16,0 0-4-16,0 0 2 0,1 0 11 0,1 0 8 0,0 0 7 16,5 0 3-16,-4 2-11 0,3-1-8 15,-3-1-3-15,1 1-2 0,1 0 0 0,-1 0 1 16,0-1 2-16,0 2-1 0,-1-1 0 16,2 0 0-16,-2-1-2 0,3 1 1 0,-2 0 1 0,3-1 2 15,2 0-1-15,-2 0-3 0,2 0 0 16,2 0 0-16,1 0 4 0,0 0-1 15,2 0 4-15,2 0-3 0,3-1-3 0,-1-1 3 0,-1-1-4 16,4 1 6-16,2 0-3 0,1-1-4 16,0-1 2-16,2 3-2 0,0-3 0 0,3 2 3 15,0 1 0-15,-1-2 1 0,-1 2-3 0,0-1-2 16,0 1-1-16,-2 1 1 0,5-1 2 0,-2 0 0 16,-1-2 2-16,0 2-2 0,2-3-1 15,-1 1 4-15,-2-1-2 0,4-1 2 0,-1-2 2 16,1 1-4-16,2 2 4 0,0-2-4 15,-2 2-2-15,0 0 4 0,-2 1-4 0,2 0 3 16,-1 2-2-16,1-2-3 0,1 2 2 0,-1 0-1 0,0 1 4 16,2 0-2-16,-2 0 2 0,2 0 0 15,-1-2-4-15,3 2 4 0,1 0-2 16,-1 0 0-16,1 0 2 0,-2 0-4 0,1 0 4 0,-2-1-2 16,2 1 0-16,1-1 2 0,0 0-3 0,-2-1 4 15,1 1-1-15,0 0-3 0,0 0 1 0,-2 1 0 16,1 0 0-16,-1 0 2 0,1 0 0 15,0 0-1-15,0 0-3 0,-2 0 3 16,1 0-4-16,1 1 3 0,-1 0 1 0,2 2-3 16,-2-2 4-16,0 0-3 0,0-1 0 15,1 0 4-15,0 0-2 0,-2 0 4 0,3 0 1 16,0 0-2-16,0 0-1 0,-3 0-2 0,2-1 0 0,0-2 1 16,-2 1 1-16,1 0 0 0,1 0-2 15,-2 0 2-15,-1 1-3 0,0 0 3 0,1 0 1 16,-3-1-3-16,1 2 2 0,0-1-2 0,0-1-2 15,0 1 6-15,0 0-4 0,-4 0 4 0,2-1 2 16,1-1-3-16,-1 2 1 0,0-3-1 16,2 0 0-16,1 1 1 0,0-2-1 15,0 0 2-15,-2 2-3 0,-1-2-1 0,1 1 0 16,0 1-2-16,-2 0 2 0,0-1-2 0,-1 1 5 16,1 0-3-16,-2-1-1 0,2 1 3 15,-4-2-3-15,3 1 3 0,-1 1-1 0,-2-1-2 0,3 0 2 0,0 1-1 16,4-2-2-16,-5 1 4 0,3 1-2 15,-5-1 1-15,3 1-1 0,1-1-1 0,0-1 0 16,0 2-1-16,2-2 2 0,-1 2-2 16,2-1 2-16,0 1-2 0,1-1-2 0,-1 2 0 15,0-2-2-15,-2 1 2 0,-1 0 3 16,2 0 0-16,-1 1 0 0,-1-1-4 0,-2 2 1 0,2 1 0 16,-3-2-1-16,3 1 3 0,-5 0-1 15,7 1 1-15,-4-2 2 0,4 1-1 0,-1 1 1 16,1-3-2-16,1 1 3 15,1-2 1-15,-2 2-4 0,0-2 4 0,-1-1-3 0,2 1 1 0,1 0 4 16,0-1-6-16,1 0 4 0,-2 1-2 16,-2-1-4-16,-1 0 4 0,-2 2-4 15,1 0 2-15,-4 1 2 0,0-1-4 0,1 0 1 0,-3 1 0 16,1-1 2-16,-1 1-2 0,-1-2 3 16,-2 2 0-16,2 0-3 0,0-1 5 0,-4 1-4 0,5 0 1 15,-2 0 2-15,-1 0-3 0,3 1 2 0,-1-1-1 16,1 0-3-16,-4-1 5 15,3 2-5-15,-1 0 4 0,-2-1 0 0,1 2-4 0,-2-3 3 16,1 3 0-16,-1-1-2 0,-1 0 1 0,3 1 1 16,-2-1 0-16,2 1 0 0,-3-1 2 0,5-1-3 15,-5 1 0-15,5 1 4 0,-6-1-7 16,4 1 6-16,-3 0-1 0,-2-1-6 0,2-1 10 16,1 1-7-16,-2 1 2 15,-2-1 2-15,-2 1-8 0,2 0 7 16,-6-1-7-16,-1 1 4 0,1 0 2 0,-3 0 0 0,0 0 6 0,-1 0-3 15,0 0-2-15,0-1-9 0,0 1-22 0,0 0-32 16,-1 0-83-16,-1 0-90 0,-2 2-143 0,2 2-363 16,1-2-265-16</inkml:trace>
  <inkml:trace contextRef="#ctx0" brushRef="#br0" timeOffset="63179.1697">18201 16528 0 0,'0'0'0'0,"0"0"0"0,0 0 0 16,0 0 0-16,0 0 0 0,0 0 0 0,0 0 0 15,0 0 267-15,0 0-34 16,0 0-22-16,0 0-28 0,0 0-14 0,0 0-13 0,0 0-21 16,15-54-13-16,-17 53-17 0,-1-2-18 0,1 2-14 15,0 0-16-15,-3-1-8 0,2 1-16 0,-5-1-6 16,1 2-7-16,0 0-9 0,-3-1 1 15,-5 1-3-15,1 0 3 0,-3-1 7 0,-4 1 4 0,-1 0 5 16,-3 0 2 0,-2 0 2-16,-3-1 4 0,-1 0 5 15,-3-1 3-15,-1 1-3 0,1-1 1 16,-2 0-3-16,3-1-2 0,-3 1 8 0,3 0-4 0,0 1 1 0,-1 0-3 16,0 1-13-16,2 0-7 0,-6 0-8 0,3 0-1 0,-3 0-2 15,-2 0-2-15,0 1 4 0,0 2-3 0,-3 1 1 16,-2 0-1-16,-5 2-3 0,-2 1 1 15,-3 0-1-15,1 2 2 0,-5 1-2 16,3 1-2-16,0-1 5 0,-3-2-4 16,6 0 5-16,0-1-1 0,0-1-5 0,5-1 4 0,-1 1-5 0,3 0-1 15,-3 0 5-15,3 1-5 0,-1 1 1 0,2 0 1 16,-1 0-5-16,2 0 2 0,0 1 1 16,-3 1 0-16,0 1 2 15,1 0 0-15,-5 2-2 0,-2 0-2 0,-3 1 0 0,-1 1-2 0,-2 0 3 16,-4 1 3-16,1-1-4 0,-3-1 5 15,3-2-5-15,0 0 1 0,-1-1 7 0,4-1-3 16,-1 1 1-16,3-1-2 0,-1-1-5 16,2-2 2-16,0 0 1 0,1-2 2 0,1 0 3 0,-2-2 2 15,2-2-1-15,2-1-1 0,3 0 3 0,1-1 0 16,2-5 1-16,2 0 2 0,-2-1-7 16,1 2 1-16,-2-1-2 0,0 0-2 15,-2 1 0-15,-3 2-1 0,-3 3 0 0,0 0-1 16,-4 0-1-16,0 5 1 0,-1 1 0 0,2 1 1 0,-1-1 3 15,2 2-2-15,4-1-1 0,2 1-2 16,3-5 0-16,5 2 0 0,5-3 3 16,6-2 3-16,1 2-1 0,7-2 1 0,0 0-2 0,4 0-3 15,4 0 4-15,0 0-3 0,4-2 3 0,1 2 0 16,1 0-4-16,6-1 2 0,-2 1-4 16,2 0 2-16,-1-1 2 0,2 1-3 0,-2 0 2 15,2 0-1-15,2 0 0 0,-1 0 2 16,1 0 0-16,1 0 5 0,0 0-2 0,0 0 0 0,0 0-2 15,0 0-3-15,0 0 0 16,0-1 0-16,0 1 1 0,0 0 1 0,0 0-3 16,0 0 3-16,0 0-3 0,0 0 2 0,0-1 6 0,0 1-2 15,0 0 5-15,0 0-2 0,0 0-3 16,0 0 3-16,0 0 1 0,0-1 1 0,0-1-1 16,0 1-4-16,0-1-4 0,0-1 1 15,-1 1-1-15,-1-2 1 0,2 2 2 0,-2-2 0 0,2 2-2 16,0-1-1-16,0-1 0 0,0 1 1 0,0-1 3 15,0 2-1-15,-1-1 2 0,1 1-4 0,0 1-2 16,0 0 3-16,0-1 0 0,-1 1 1 16,1 1 3-16,-1 0-3 0,1 0 1 15,0 0-2-15,-1-1-4 0,1 1 0 0,0 0 3 0,0 0 0 16,0 0 3-16,0 0-2 0,0 0-1 0,-1 0-1 16,1-1 3-16,-2-1-1 0,1 2 3 15,-1 0-2-15,1-1-3 0,-2-1 2 0,-2 0-3 16,1-2 2-16,-1 0 3 15,-1 2-2-15,-2-1-1 0,-3 2-5 0,-1-2-4 0,-3 1 3 16,1 0 0-16,-4 1 5 0,3-1 0 0,-5 2 0 0,3-1-3 16,-3 1-1-16,3 0 3 0,0 0-4 15,-1 0 7-15,3 0-5 0,0 0 0 0,1 0-2 16,-3 3-2-16,-1-1 3 0,2 0 5 16,-1 0 1-16,-1 1-1 0,4 0-1 0,-3-2-4 0,3 0 3 15,-4 1 1-15,3-1 3 0,1-1 3 0,1 0-3 16,-2 1-2-16,3-1-2 15,1 0-1-15,0 0 0 0,2 0 6 0,0 0-2 16,3 0 1-16,0-1 1 0,2 0-4 0,0-1 4 16,2 2-2-16,2-1-1 0,0 1 1 15,0 0-5-15,0 0-6 0,0 0 3 0,0 0 1 0,0 0-3 16,0 0-2-16,0 0-17 0,0 0-15 0,2 0 5 16,4 0 6-16,-1 1 16 15,3 2 16-15,3 0 0 0,5 1 2 0,3-2-3 16,4-1-2-16,5-1 0 0,6 0 3 0,5 0-2 15,8-3 6-15,5-5-2 0,9-3-6 0,5-2 7 16,11-3-4-16,6 1 3 0,3-4 3 0,5 1-5 16,7-3 0-16,3 2 0 0,3 1-6 0,10 0 3 0,6-1 2 15,3-3-1-15,3 3 4 0,0 0-3 16,2 1-4-16,-1 1 1 0,-2-1-1 16,1 4 2-16,-6 3 4 0,-3 2-4 0,-8 2-3 15,-7 4 1-15,-8 0-3 0,-8 3 4 0,-9 0 4 0,-11 7-9 16,-10 2-12-16,-10 1-21 0,-11 3-39 15,-8 3-48-15,-11 0-96 0,-7 3-180 16,-7-3-406-16,-2-5-206 0</inkml:trace>
  <inkml:trace contextRef="#ctx0" brushRef="#br0" timeOffset="74921.4038">6114 5303 0 0,'0'0'0'16,"0"0"0"-16,0 0 0 0,0 0 0 0,0 0 0 16,0 0 0-16,0 0 0 0,0 0 0 0,0 0 0 15,0 0 0-15,0 0 0 0,0 0 0 16,0 0 0-16,0 0 0 0,0 0 0 0,0 0 0 0,0 0 0 16,0 0 0-16,0 0 0 0,0 0 0 15,0 0 0-15,0 0 35 0,0 0 9 16,0 0 0-16,0 0 1 0,0 0 3 0,0 0 0 15,0 0-5-15,0 0-4 0,0 0-8 0,0 0-6 16,0 0-5-16,0 0-1 0,0 0-2 0,0 0 1 16,0 0 2-16,0 0 3 0,0 0 1 0,0 0 2 15,0 0 0-15,0 0-3 0,0 0-2 16,0 0-3-16,0 0-2 0,0 0-1 0,0 0-2 16,0 0-3-16,0 0-4 0,0 0-6 0,0 0-7 15,0 0-6-15,0 0-5 0,0 0-12 0,0 0-22 16,0 0-30-16,0 0-35 0,0 0 20 15,0 2 23-15,0 3 11 0,2 0-58 0,0 0 78 16,0-1 43-16,1 0 0 0</inkml:trace>
  <inkml:trace contextRef="#ctx0" brushRef="#br0" timeOffset="75481.8735">6585 5234 0 0,'0'0'0'0,"0"0"0"0,0 0 0 16,0 0 0-16,0 0 0 0,0 0 0 0,0 0 0 15,0 0 0-15,0 0 0 0,0 0 0 0,0 0 0 16,0 0 0-16,0 0 0 0,0 0 0 16,0 0 0-16,0 0 0 0,0 2 0 0,0 1 0 15,0 2 0-15,4 1 0 0,1 1 0 0,4 1 0 16,-3-3 0-16,-1 0 0 0</inkml:trace>
  <inkml:trace contextRef="#ctx0" brushRef="#br0" timeOffset="75698.5363">7206 5141 467 0,'0'0'-22'0,"0"0"35"15,0 0 1-15,0 0-37 0,0 0-88 0,0 0-43 16,0 0 0-16,0 0 124 0,0 0 30 15,0 0 0-15,0 0 0 0,0 0 0 0,0 0 0 16</inkml:trace>
  <inkml:trace contextRef="#ctx0" brushRef="#br0" timeOffset="75860.9469">7206 5141 0 0,'48'29'0'0,"-58"-29"0"0,3-2 0 0,3 2 0 0</inkml:trace>
  <inkml:trace contextRef="#ctx0" brushRef="#br0" timeOffset="76345.6232">6937 5182 89 0,'0'0'37'0,"0"0"-5"0,0 0-6 16,0 0-43-16,0 0-109 0,0 0 85 15,0 0 41-15,0 0 0 0,0 0 0 0,0 0 0 0,0 0 0 16,0 0 0-16</inkml:trace>
  <inkml:trace contextRef="#ctx0" brushRef="#br0" timeOffset="76588.8588">7389 5170 0 0,'0'0'0'15,"0"0"28"-15,0 0 34 0,0 0-11 0,0 0-52 16,0 0-101-16,0 0 64 0,0 0 38 0,0 0 0 16,0 0 0-16,0 0 0 0</inkml:trace>
  <inkml:trace contextRef="#ctx0" brushRef="#br0" timeOffset="76764.5046">7825 5103 0 0,'0'0'0'0,"0"0"0"0,0 0 0 16,0 0 0-16,0 0 0 0,0 0 0 0,0 0 0 16,0 0 0-16,0 0 0 0,0 0 0 15,0 0 0-15</inkml:trace>
  <inkml:trace contextRef="#ctx0" brushRef="#br0" timeOffset="76958.4641">8057 5082 0 0,'0'0'0'0,"0"0"0"0,0 0 0 0,0 0 0 15,0 0 0-15,0 0 0 0,0 0 0 0,0 0 0 16,0 0 0-16,0 0 0 0,0 0 0 16,0 0 0-16,0 0 0 0,59 9 0 0,-49-6 0 15,-4 0 0-15</inkml:trace>
  <inkml:trace contextRef="#ctx0" brushRef="#br0" timeOffset="77171.098">8566 5056 0 0,'0'0'0'0,"0"0"0"16,0 0 0-16,0 0 0 0,0 0 0 0,0 0 0 16,0 0 0-16,0 0 0 0,0 0 0 0,0 0 0 15,0 0 0-15,0 0 0 0,0 0 0 16,52-25 0-16,-50 25 0 0,1 0 0 15,-3 0 0-15,1 0 0 0</inkml:trace>
  <inkml:trace contextRef="#ctx0" brushRef="#br0" timeOffset="79444.1487">6688 5253 0 0,'0'0'0'15,"0"0"0"-15,0 0 0 0,0 0 0 0,0 0 0 16,0 0 0-16,0 0 0 0,0 0 0 0,0 0 0 15,0 0 0-15,0 0 0 0,0 0 0 0,0 0 0 16,0 0 0-16,-2-11 0 0,6 11 0 0,2 1 0 16,-1-1 0-16,0 0 0 0,-2 0 0 0</inkml:trace>
  <inkml:trace contextRef="#ctx0" brushRef="#br0" timeOffset="79704.6872">7356 5093 0 0,'0'0'0'0,"0"0"0"0,0 0 0 0,0 0 0 0,0 0 0 16,0 0 0-16,0 0 0 0,0 0 0 0,0 0 0 15,0 0 0-15,0 0 0 0,0 0 0 16,0 0 0-16,0 0 0 0,105-8 0 15,-93 12 0-15,1 1 0 0,0 0 0 0,0-1 0 16,-3 0 0-16,-1-2 0 0</inkml:trace>
  <inkml:trace contextRef="#ctx0" brushRef="#br0" timeOffset="79890.8765">8093 5034 0 0,'0'0'0'0,"0"0"0"0,0 0 0 0,0 0 0 16,0 0 35-16,0 0 33 0,0 0-72 15,0 0-89-15,0 0 87 0,0 0 6 0,0 0 0 16,0 0 0-16,0 0 0 0,59-16 0 0,-46 16 0 16,0 0 0-16,0 4 0 15,-3-1 0-15,-2 0 0 0</inkml:trace>
  <inkml:trace contextRef="#ctx0" brushRef="#br0" timeOffset="80141.4499">9015 4955 55 0,'0'0'14'15,"0"0"-13"-15,0 0-16 0,0 0-40 0,0 0 55 0,0 0 0 16,0 0 0-16,0 0 0 0,0 0 0 0,0 0 0 16,0 0 0-16,0 0 0 0,0 0 0 15,0 0 0-15,126-15 0 0,-119 17 0 0,1 1 0 16,1-1 0-16,-4 0 0 0,1-1 0 0,-4 1 0 0</inkml:trace>
  <inkml:trace contextRef="#ctx0" brushRef="#br0" timeOffset="80304.8543">9768 4957 0 0,'0'0'0'0,"0"0"0"0,0 0 0 0,0 0 0 0,0 0 0 15,0 0 0-15,0 0 0 0,0 0 0 16,0 0 0-16,0 0 0 0,0 0 0 0,0 0 0 15,0 0 0-15,0 0 0 0,101-1 0 0,-97 1 0 0</inkml:trace>
  <inkml:trace contextRef="#ctx0" brushRef="#br0" timeOffset="80521.5469">10590 4937 49 0,'0'0'-49'0,"0"0"49"15,0 0 0-15,0 0 0 0,0 0 0 16,0 0 0-16,0 0 0 0,122-27 0 0,-95 30 0 16,-3-2 0-16,1 3 0 0,-2-1 0 0,-1 0 0 15,-9 0 0-15,-2-1 0 0</inkml:trace>
  <inkml:trace contextRef="#ctx0" brushRef="#br0" timeOffset="80749.2517">11473 4959 0 0,'0'0'0'0,"0"0"0"0,0 0 0 15,0 0 0-15,0 0 0 0,0 0 0 16,0 0 0-16,0 0 0 0,0 0 0 0,0 0 0 16,128-14 0-16,-111 16 0 0,2 3 0 15,-1-3 0-15,-4 1 0 0,0 0 0 0,-8-1 0 16</inkml:trace>
  <inkml:trace contextRef="#ctx0" brushRef="#br0" timeOffset="80922.3814">12468 4914 0 0,'0'0'0'0,"0"0"0"0,0 0 0 16,0 0 0-16,0 0 0 0,0 0 0 0,0 0 0 0,0 0 0 15,117-35 0-15,-95 40 0 16,0-1 0-16,-1 2 0 0,-8-2 0 0,-2 0 0 0</inkml:trace>
  <inkml:trace contextRef="#ctx0" brushRef="#br0" timeOffset="81105.5772">13160 4900 0 0,'0'0'0'0,"0"0"0"0,0 0 0 16,0 0 0-16,0 0 0 0,0 0 0 0,0 0 0 16,0 0 0-16,0 0 0 0,0 0 0 0,0 0 0 15,128 9 0-15,-117-5 0 0,-2-1 0 0</inkml:trace>
  <inkml:trace contextRef="#ctx0" brushRef="#br0" timeOffset="81279.3689">13924 4872 0 0,'0'0'0'0,"0"0"0"15,0 0 94-15,0 0 75 0,0 0-60 0,0 0-67 16,0 0-46-16,0 0-12 0,0 0 1 0,0 0 4 16,118-43 5-16,-100 43 0 0,-3 1-19 15,4 1-38-15,-2 3-66 0,0 0-10 16,3 0 139-16,-6-2 0 0,-6 1 0 0</inkml:trace>
  <inkml:trace contextRef="#ctx0" brushRef="#br0" timeOffset="81519.0862">14735 4806 0 0,'0'0'0'0,"0"0"0"0,0 0 0 16,0 0 0-16,0 0 0 0,0 0 19 0,0 0-19 15,0 0-19-15,0 0 19 0,0 0 0 16,0 0 0-16,126-26 0 0,-109 31 0 0,-1-1 0 16,-3 0 0-16,0 1 0 0,-3-1 0 0,0 0 0 15,2 0 0-15,0-2 0 0,1 0 0 16,3 1 0-16,4-2 0 0,3 1 0 0,-6-1 0 16,-4-1 0-16</inkml:trace>
  <inkml:trace contextRef="#ctx0" brushRef="#br0" timeOffset="81659.6709">15581 4784 0 0,'0'0'0'15,"0"0"0"-15,0 0 0 0,0 0 0 0,0 0 57 0,0 0 62 0,0 0-44 16,0 0-36-16,0 0-28 0,0 0-12 16,0 0-6-16,0 0-1 0,0 0 0 0,125-10 4 0,-114 15-5 15,1 0-16-15,1 0-33 0,0 1-65 16,3 1 65-16,2-2 58 0,-4 0 0 0,-3-1 0 0</inkml:trace>
  <inkml:trace contextRef="#ctx0" brushRef="#br0" timeOffset="81895.9337">16605 4795 0 0,'0'0'0'0,"0"0"0"0,0 0 0 0,0 0 0 15,0 0 0-15,0 0 0 0,0 0 0 16,0 0 0-16,0 0 0 0,118-10 0 0,-113 10 0 0,4 0 0 16,-3 0 0-1,0 0 0-15,2 1 0 0,-2 0 0 0,2 0 0 0,0 0 0 0,2 2 0 16,3-2 0-16,2 1 0 0,-4 0 0 16,-4-2 0-16</inkml:trace>
  <inkml:trace contextRef="#ctx0" brushRef="#br0" timeOffset="82088.9251">17483 4759 0 0,'0'0'0'0,"0"0"0"0,0 0 0 0,0 0 257 16,0 0-23-16,0 0-85 16,0 0-76-16,0 0-42 0,118-42-23 0,-100 41-8 0,4 1-1 15,1 0-1-15,3 4 3 0,-2-1-2 16,3 1-3-16,-1 1-5 0,2-1-15 0,1 0-23 15,0 2-42-15,-1-3-56 0,0 0-73 0,3-3 5 16,1 1 213-16,-8-1 0 0,-9 2 0 0</inkml:trace>
  <inkml:trace contextRef="#ctx0" brushRef="#br0" timeOffset="82247.463">18640 4658 0 0,'0'0'0'0,"0"0"0"16,0 0 0-16,0 0 0 0,0 0 0 0,0 0 0 16,119-1 0-16,-100 2 0 0,-1 1 0 15,-1 2 0-15,3-1 0 0,-4-1 0 0,-5 1 0 0</inkml:trace>
  <inkml:trace contextRef="#ctx0" brushRef="#br0" timeOffset="82512.0848">19756 4674 1237 0,'0'0'80'0,"0"0"-20"0,0 0 5 15,0 0-6-15,0 0-15 0,0 0-27 0,0 0-26 16,138-101-9-16,-110 102 4 0,5-1 7 0,2 0 5 15,2 2 2-15,-1 2 0 0,2-2-5 0,-6 0 0 16,-1-1-4-16,-1-1-1 0,-1 2 2 0,-4-2-1 16,-1 0 3-16,-1 0 0 0,-2 0-2 15,-2 0-2-15,0 0-1 0,-1 2-7 16,-4-2-6-16,5 0-16 0,-2 0-41 0,3 0-62 0,-2 1-98 16,2 1-91-16,-1 1-62 0,0 0 242 15,-5-1 152-15,-5 0 0 0</inkml:trace>
  <inkml:trace contextRef="#ctx0" brushRef="#br0" timeOffset="83032.3494">21233 4625 0 0,'0'0'0'0,"0"0"0"0,0 0 0 0,0 0 0 0,116-35 0 16,-86 34 0-16,2 2 0 0,2-1 0 0,4 5 0 16,-1-1 0-16,0 2 0 0,0 0 0 0,-2-1 0 15,0-1 0-15,-2 0 0 0,-3-1 0 16,-1 0 0-16,-4-3 0 0,0 0 0 15,-5 0 0-15,-2 0 0 0,-1-3 0 0,0 1 0 16,0-3 0-16,0 2 0 0,-1 0 0 0,0 1 0 16,-1 0 0-16,-1-1 0 0,-4 1 0 15,1 2 0-15,-1-1 0 0,-1-1 0 0,1 0 0 16,-4 1 0-16,0 0 0 0,-1 0 0 0,-1 0 0 16,-3 0 0-16,0-1 0 0,1 1 0 0,-2 0 0 15,1 0 0-15,0 0 0 0,0 1 0 0,-1-2 0 16,0 2 0-16,2 0 0 0,-2 0 0 0,0 0 0 15,0 0 0-15,0 0 0 0,0 0 0 16,0 0 0-16,0 0 0 0,2 0 0 0,1 0 0 16,-1 2 0-16,2-1 0 0,2 0 0 15,-1-1 0-15,4 0 0 0,2 0 0 16,-1 0 0-16,4 0 0 0,2 1 0 0,-1-1 0 0,1 0 0 0,1 0 0 16,2 0 0-16,0 0 0 0,-4-1 0 0,4 1 0 15,-3 0 0-15,0 1 0 16,-1-1 0-16,-1 0 0 0,-1 4 0 0,1-2 0 15,-2 3 0-15,-3-1 0 0,-4-1 0 0</inkml:trace>
  <inkml:trace contextRef="#ctx0" brushRef="#br0" timeOffset="86433.9057">17468 16307 0 0,'0'0'0'0,"0"0"0"16,0 0 0-16,0 0 0 0,0 0 0 16,0 0 0-16,0 0 0 0,0 0 0 0,0 0 0 0,0 0 0 15,0 0 0-15,0 0 0 0,52-61 0 0,-42 56 0 16,1 2 0-16,-1-1 0 0,-1 2 0 15,1 0 0-15,-6 1 0 0,1-1 0 0</inkml:trace>
  <inkml:trace contextRef="#ctx0" brushRef="#br0" timeOffset="86661.5485">17612 16049 0 0,'0'0'0'0,"0"0"0"0,0 0 0 15,0 0 0-15,0 0 0 0,0 0 0 0,0 0 0 16,0 0 0-16,0 0 0 0,0 0 0 0,0 0 0 16,0 0 0-16,0 0 0 0,0 0 0 0,9-108 0 15,-9 101 0 1,1 2 0-16,-1-2 0 0,0-1 0 0,1-1 0 0,-1 3 0 15,0 2 0-15</inkml:trace>
  <inkml:trace contextRef="#ctx0" brushRef="#br0" timeOffset="86967.9087">17300 15166 0 0,'0'0'0'16,"0"0"0"-16,0 0 0 0,0 0 0 0,0 0 0 16,-44-128 0-16,38 111 0 0,2 1 0 0,1-1 0 0,-2 3 0 15,3 0 0-15,1-1 0 16,-1 1 24-16,2 1 11 0,0 0-15 0,0 0-5 15,0 2-4-15,1-2 0 0,1 2-5 0,-1-1-5 16,3 1-7-16,0 2-6 0,1 0-27 0,1 0-27 16,3 0 66-16,0-2 0 0,-4 5 0 0,2 1 0 0</inkml:trace>
  <inkml:trace contextRef="#ctx0" brushRef="#br0" timeOffset="87175.9503">17333 14569 0 0,'0'0'0'0,"0"0"0"0,0 0 0 16,0 0 0-16,0 0 0 0,0 0 0 15,0 0 0-15,0 0 0 0,0 0 0 0,0 0 0 16,0 0 0-16,0 0 0 0,0 0 0 16,0 0 0-16,7-118 0 0,-1 112 0 0,-1 2 0 15,2-1 0-15,-2 1 0 0,1-1 0 0,1 1 0 16,-3 0 0-16,2 0 0 15,-3 2 0-15,-1-1 0 0</inkml:trace>
  <inkml:trace contextRef="#ctx0" brushRef="#br0" timeOffset="87431.5321">17311 14078 0 0,'0'0'0'0,"0"0"0"0,0 0 0 0,0 0 0 15,0 0 0-15,0 0 0 0,0 0 0 0,0 0 0 16,0 0 0-16,0 0 0 0,-37-124 0 0,37 115 0 16,1 0 0-16,1-1 0 0,2 2 0 15,1-3 0-15,-1 2 0 16,2 1 0-16,-2-2 0 0,2 2 0 0,-3 0 0 0,3 0 0 0,-4 0 0 15,0 6 0-15</inkml:trace>
  <inkml:trace contextRef="#ctx0" brushRef="#br0" timeOffset="87710.2035">17307 13309 0 0,'0'0'0'0,"0"0"0"0,0 0 0 0,0 0 0 16,0 0 0-16,0 0 0 0,0 0 0 15,0 0 0-15,-57-122 0 0,57 111 0 0,0-1 0 16,0 0 0-16,5 0 0 0,4 0 0 15,-2 0 0-15,0 3 0 0,-1 2 0 0</inkml:trace>
  <inkml:trace contextRef="#ctx0" brushRef="#br0" timeOffset="87951.3673">17160 12753 0 0,'0'0'0'0,"0"0"0"16,0 0 0-16,0 0 0 0,0 0 0 0,0 0 0 16,0 0 0-16,0 0 0 0,0 0 0 15,0 0 0-15,-46-119 0 0,45 112 0 0,1 0 0 16,0-1 0-16,0 3 0 0,2-2 0 0,2-1 0 15,1 1 0-15,-1 2 0 0,-1 2 0 0</inkml:trace>
  <inkml:trace contextRef="#ctx0" brushRef="#br0" timeOffset="88118.2154">17076 12309 0 0,'0'0'0'16,"0"0"0"-16,0 0 0 0,0 0 0 0,0 0 0 15,0 0 0-15,0 0 0 0,0 0 0 16,-24-116 0-16,24 105 0 0,-1-1 0 0,3 2 0 16,0-2 0-16,5-1 0 0,-2 6 0 0,-1 0 0 0</inkml:trace>
  <inkml:trace contextRef="#ctx0" brushRef="#br0" timeOffset="88356.6933">17043 11736 0 0,'0'0'0'0,"0"0"0"0,0 0 0 16,0 0 0-16,0 0 103 0,0 0 80 15,0 0-23-15,0 0-20 0,0 0-22 0,0 0-30 16,0 0-34-16,-55-121-22 0,55 112-19 0,0 0-36 16,2-1-58-16,2 1-105 0,4-2-113 15,1-1-3-15,-2 1 302 0,-2 6 0 0</inkml:trace>
  <inkml:trace contextRef="#ctx0" brushRef="#br0" timeOffset="88659.2319">16884 10861 0 0,'0'0'0'0,"0"0"0"0,0 0 0 0,0 0 0 0,0 0 0 15,0 0 0-15,0 0 0 0,0 0 0 16,-77-125 0-16,74 111 0 0,1 0 0 16,2 0 0-16,0-1 0 0,0 1 0 0,-1 2 0 15,4 0 0-15,-2-1 0 0,-1 1 0 0,0-1 0 16,0 1 0-16,0-1 0 0,-1-1 0 16,1 1 0-16,0 1 0 0,-2-2 0 0,1 1 0 15,1-2 0-15,-1 5 0 0,1 3 0 0</inkml:trace>
  <inkml:trace contextRef="#ctx0" brushRef="#br0" timeOffset="88882.4021">16777 9990 0 0,'0'0'0'0,"0"0"0"16,0 0 0-16,0 0 0 0,0 0 0 15,0 0 0-15,0 0 0 0,0 0 0 0,-34-121 0 16,31 106 0-16,2 1 0 0,-1 0 0 0,1 0 0 16,-3 2 0-16,1 0 0 0,3 2 0 15,0-1 0-15,0 0 0 0,0 0 0 0,7 0 0 16,-4 2 0-16,-1 3 0 0</inkml:trace>
  <inkml:trace contextRef="#ctx0" brushRef="#br0" timeOffset="89235.1707">16540 9231 145 0,'0'0'154'0,"0"0"14"16,0 0-10-16,0 0-29 0,0 0-45 0,-60-123-35 15,56 104-19-15,2-2-14 16,1 1-7-16,0-1-7 0,1 1-15 0,-2-2-4 0,6 1-5 16,0-1-4-16,1-1-1 0,1 1-2 15,-1-1 2-15,-2 0-1 0,2 1 4 0,-3 0 1 16,-2 0 3-16,0-2 9 0,0 2 2 0,-1-3 6 16,-5 0 5-16,3 0-2 15,-2-1 3-15,-2-2-2 0,0 1 1 16,2-2 2-16,-1 1-4 0,1 1 2 0,0-2-2 0,2 1-4 0,0-4 3 15,0 0-2-15,1-1-1 0,2 1 3 16,0 0-2-16,-2-1 1 0,2 1-3 0,-2-1 0 0,1 1-1 16,-1 2 1-16,0-3 0 0,0 4-7 15,-1-1-6-15,-3 1-22 0,1 0-40 0,-1 1-63 16,-3 0-73-16,1 2 90 0,1 0 126 0,1 5 0 16,-1 8 0-16</inkml:trace>
  <inkml:trace contextRef="#ctx0" brushRef="#br0" timeOffset="89652.4271">15757 6630 116 0,'0'0'165'0,"0"0"45"0,0 0 2 16,-61-142 11-16,50 110-40 0,2 3-62 0,1 2-28 0,2 0-19 16,-1 0-10-16,3-1-5 0,4 1-14 0,-1-1-18 15,1-2-1-15,0 1-5 0,2 0-10 0,2-1 4 16,2 2-8-16,0 1-3 0,-2 1 1 0,4 1-4 16,-2 2-2-1,1 0 0-15,1 2-4 0,-3-2-5 0,1 2-6 0,3-4-6 16,-3 3-11-16,-1-2-2 0,1 1 1 0,-2 0 0 15,1 0 12-15,1 1 0 0,-6-2 4 0,2 2-5 16,-2 1-10-16,2-1-2 0,-4 0-12 16,4-1-5-16,-2 1-11 0,1 0-8 0,0-3 1 15,2 0 13-15,-1-2 6 0,3-2 6 0,-1 0-3 16,1 0-13-16,3 0-13 0,-1-1-18 0,3 1-23 16,0 2-29-16,-1 0-7 0,-2 3-27 0,0 0 159 15,3-1 19-15,-1 1 0 0,0 1 0 16,-4 0 0-16,1 7 0 0,-2 6 0 0</inkml:trace>
  <inkml:trace contextRef="#ctx0" brushRef="#br0" timeOffset="89906.4689">15859 4743 0 0,'0'0'0'0,"0"0"0"0,0 0 0 15,0 0 0-15,0 0 0 0,0 0 0 0,0 0 0 16,0 0 0-16,0 0 0 0,-49-118 0 15,48 105 0-15,6 0 0 0,-1 1 0 0,2 0 0 16,0 1 0-16,-1-1 0 0,0 2 0 16,-1-1 0-16,-2 1 0 0,-1 1 0 0,1 0 0 0,-1-1 0 15,-1 3 0-15,0 0 0 0,0-2 0 0,-5 2 0 16,0 0 0-16,-1 0 0 16,1-1 0-16,0-1 0 0,-4 0 0 0,2 0 0 15,2 1 0-15,-3-2 0 0,3 0 0 0,1-1 0 0,1-1 0 16,3 3 0-16,0 3 0 0</inkml:trace>
  <inkml:trace contextRef="#ctx0" brushRef="#br0" timeOffset="90244.0644">15824 3832 0 0,'0'0'0'0,"0"0"0"0,0 0 0 16,0 0 0-16,0 0 0 0,0 0 39 16,0 0 199-16,0 0-66 0,0 0-71 0,0 0-54 15,0 0-63-15,0 0-37 0,0 0-35 0,0 0-31 16,-26-53-22-16,26 53-12 0,0 0 126 0,0 2 27 15,1 4 0-15,0 0 0 0,2 2 0 16,1 2 0-16,-1 0 0 0,1 1 0 0,0 0 0 16,0 1 0-16,-2-1 0 0,0 1 0 0,1-1 0 15,-2 1 0-15,1 0 0 0,-2-4 0 0,1-2 0 16</inkml:trace>
  <inkml:trace contextRef="#ctx0" brushRef="#br0" timeOffset="92154.3692">15975 4888 240 0,'0'0'3'0,"0"0"22"16,0 0 1-16,0 0 3 0,0 0 5 0,0 0 5 15,0 0 5-15,0 0 11 0,0 0 6 16,0 0 3-16,0 0-9 0,0 0-16 0,0 0-25 0,0 0-28 16,-105-41-15-16,103 46-6 0,-2 0 1 0,0 4 7 15,-2 4 7-15,1 0 7 0,0 3 4 16,-4 1 8-16,3-1 2 0,0 0 0 0,-2 1 3 15,1-3 0-15,2 1 0 0,-2-4 0 16,3 0 0-16,-2-2 1 0,3-2-1 0,-1-1 1 16,2-1 1-16,-1-3 1 0,2 0 0 0,1-2 3 15,0 1 3-15,0-1 2 0,0 0 2 0,0 0 3 16,0 0 4-16,0 0 13 0,0 0 19 0,0 0 23 16,0 0 19-16,0-2-6 0,4-1-23 0,2-3-73 15,0-5-29-15,5-3-10 0,3-4 0 16,-2-4 45-16,6-2 0 0,-6-1 3 0,2 2 4 15,-1 1 1-15,-6-1 5 0,0 2 3 16,1-1 4-16,-3 3 3 0,-1-2-1 16,-4 4 3-16,0-1 0 0,0 1 6 0,-3 1 6 0,-2 2-1 15,-2 3 8-15,-1 1 6 0,2 1 2 0,-3 4-2 16,2 0-8-16,1 2-8 0,-2 2-8 0,3 1-9 16,-1 0-18-16,1 0-22 15,0 4-16-15,-1 3-13 0,1 5-2 0,-2 2 2 0,5 5 8 16,-4 2 13-16,2 3 13 0,3 0 7 15,1 1 8-15,0-1 0 0,1 0-1 0,5-2 4 0,4 2 1 16,-2-3 2-16,0-2 1 0,3-3-1 16,1-1-1-16,0-3 3 0,2 0 0 15,-3-4 3-15,1-1 3 0,1-3 2 0,-1-3 4 0,-1-1 5 16,-1 0 4-16,-2-3 6 0,1-5 2 0,-2-3 0 16,1-3 1-1,0-3-2-15,-1-3-2 0,-2-1 0 16,-3-1-4-16,-1-1 3 0,-1-2-2 0,-2 1-3 0,-3 0 1 0,-1 1-6 15,-4 2-4-15,1 4 4 0,1 2 8 0,0 3 12 0,-1 3 3 16,2 2-9-16,-2 2-21 0,-2 3-21 16,2 2-14-16,-1 0-8 0,0 0-7 0,0 8-6 15,-1 2-1-15,0 1 6 0,0 4 5 0,-3 2 11 16,1 4 5-16,2 1 4 0,3 0 1 0,0-2 1 16,2 2-2-16,3-3 0 0,3-2 2 15,2-2 2-15,-2-2 0 0,1-4 0 0,4 1-1 16,0 0 2-16,2-3 1 0,2 0 2 15,0-2 4-15,-1 0-1 0,6-2 2 0,-3-2 6 16,3-1 3-16,-2 0-2 0,2-6 2 0,1-4-1 16,-2-2 1-16,0-5 3 0,-1 0 3 0,-5-1 3 15,-1-2 1-15,-1 1 6 0,-5 0 2 0,1 4 3 16,-1 0-1-16,0 5-3 0,-1 1 0 16,-3 3 2-16,2 4 7 0,0 1-6 15,-1 1-14-15,0 0-23 0,1 2-18 0,-7 6-5 0,-2 3 5 0,-5 8 10 16,0 4 5-16,-3 3 0 0,3 3 0 15,2 0 0-15,4 1 3 0,3-3-1 0,3-1 3 16,3-1-4-16,1-4-1 0,0-6-4 16,3-1-8-16,5-4-3 0,-2-2-2 0,1-2 5 15,1-5 9-15,3 3 6 0,-1-4 0 0,3 0-4 16,0-2-4-16,1-6 0 0,2-2 1 0,-2-6 3 16,2 0-1-16,-3-4 8 0,-1-3 3 0,-3 0 8 15,-2-2 6-15,-3 0 4 16,-2 2 2-16,-3 1 1 0,1 4 3 0,0 2 5 15,-3 2 13-15,-1 5 16 0,0 3 9 0,0 3-1 0,0 1-17 16,2 2-27-16,1 0-26 0,-1 0-26 0,-2 2-9 16,0 4 5-16,-3 3 7 15,-3 5 13-15,-2 5 8 0,0 3 0 0,-2 0-1 0,1 1 1 16,6-2 1-16,1-1-1 0,0-1-1 0,3-1-1 16,3-4-3-16,1-1-2 0,1-4 0 15,4-2-2-15,0-1 0 0,0-2 4 0,2 0 2 16,0-3 5-16,1-1 7 15,0 0 7-15,0-1 3 0,-1-6 0 0,0-1 1 16,2-6-5-16,-2-1 5 0,1-5-1 0,-4-2 0 16,2-2 3-16,-5-1-2 0,-1 0 2 0,-2-1 0 0,1 4-3 15,-6 1-2-15,-2 2 2 0,-3 4 4 0,1 3 8 16,1 4 5-16,-2 4-2 0,0 1-11 0,0 2-14 16,-2 0-16-16,1 6-10 0,-2 3-5 0,0 7 0 15,1 5 5-15,-5 3 7 0,6 6 4 0,-3 3 7 16,4 2-2-16,2 1 3 0,3-2-2 15,3 0-1-15,5-3 4 0,-2-3 0 0,2-3 1 16,7-3 2-16,0-5-4 0,1 0-1 0,1-6-4 16,-1-2-3-16,0-2 0 0,1-4 7 15,-2-1 11-15,-2-1 14 0,-1-2 15 0,2-6 5 0,-4-2-1 16,3-5-4-16,-4-2-16 0,3-6-8 16,-5-2-1-16,0-1-7 0,-1-2 6 15,-1 2 4-15,0 1-1 0,-7 2 4 0,2 3 1 16,-3 5 2-16,2 3 5 15,0 5-1-15,4 4-2 0,0 0-8 0,1 3-15 0,2 0-18 0,-2 0-24 0,1 0-20 16,-1 6 14-16,-3 5 15 16,0 5 17-16,1 1 22 0,-2 5-5 15,2 1-6-15,1-2 5 0,5-1-1 0,-2-6-3 0,0 1 4 16,5-6-8-16,0-2-3 0,1-1 1 0,3-3 2 16,-3-3 8-16,1 1 10 0,2-2 9 15,2-6 3-15,-1-4 1 0,2-1-5 0,-1-4-5 0,0-4-2 16,-2-2-5-16,-3-3 2 0,-1 0 2 0,-1 0 0 15,-4-2 7-15,-2 4 0 0,2 0 0 16,-5 2 0-16,-3 3 2 0,-2 3 9 0,0 4 7 16,-3 5 4-16,3 0-4 15,1 5-12-15,-2 1-14 0,1 0-9 0,-2 8-5 0,0 3-4 16,-4 5 0-16,2 3 3 0,-3 6-1 0,4 3 4 16,2 2 1-16,2 2-4 0,5 0-6 15,4 1-38-15,6-1-90 0,13-4-260 0,-1-7-598 16,-6-10 212-16</inkml:trace>
  <inkml:trace contextRef="#ctx0" brushRef="#br0" timeOffset="95614.3111">15741 4916 0 0,'0'0'0'0,"0"0"0"0,0 0 0 0,0 0 0 15,0 0 0-15,0 0 0 0,0 0 0 0,0 0 0 16,0 0 0-16,0 0 0 0,0 0 0 16,0-103 0-16,9 93 0 0,1 1 0 0,-1 1 0 15,0 1 0-15,-2 1 0 0,0 0 0 0,-5 3 0 16,0 0 0-16,-2 2 0 0,0 1 0 0,0 0 116 15,0 0 144-15,0 0-19 0,0 0-44 16,0 0-64-16,0 0-49 0,0 0-37 0,0 0-23 16,-1 0-17-16,1 0-14 0,0 0-15 0,0 0-10 15,-1 0-9-15,1 0-16 0,-1 1-16 0,1-1-22 16,0 2-19-16,-1-1 3 0,-3 5 74 16,-1-1 33-16,-1 4 35 0,1-1 17 0,-4 3-48 15,3 2 2-15,2 0-4 0,-5-1 4 0,4 2-1 16,0-1 0-16,2 3 4 0,-3 0 2 15,3-2-1-15,2 4 4 0,-3-1-4 0,3 1-1 16,1-1 5-16,0 1 6 0,0-2-2 0,6 0 8 16,-1-1 5-16,1 0 3 0,3-2 10 0,1-1 1 15,0-3 5-15,1-2 0 0,1 2-4 0,1-3-1 16,2-3-5-16,-3-2 0 0,3-1 3 0,1 0 4 16,3-3 3-16,-3-4-1 0,3-5 4 15,-3-1-3-15,3-5-4 0,-6 0-3 16,2-1-5-16,-3-4-1 0,0 1-1 0,-2 0 2 0,-2-2 8 15,-5 1-4-15,2 2 1 0,-1-4-3 16,-4 4-8-16,0-1 2 0,0 1 0 16,-4 3 3-16,-1 3 8 0,0 2-4 0,-1 4-7 15,-3 1-12-15,-1 1-17 0,4 2-14 0,0 2-14 16,-3 2-16-16,0 1-10 0,1 0-6 0,-2 6-10 16,-3 3-2-16,2 3 13 0,-1 2 8 0,-2 5 21 0,0 2 13 15,2 3 2-15,-1 2 7 0,2 0 3 16,1 0 3-16,3 1 4 0,-1-1-2 15,2-2 2-15,2-4 0 0,2-1-3 0,1-3 4 16,1-3-1-16,0-2-1 0,0-4 0 16,1-2 4-16,1-1 3 0,2-1 8 0,1-3 14 0,-4 0 16 0,0 0 24 15,2 0 21-15,0-4-12 0,-1-5-14 16,3-5-26-16,0-2-28 0,1-5 5 0,0-2-2 16,-5-1 5-16,1 1 4 15,-2 0-4-15,-3 1 1 0,-4 3-4 0,-3 0-1 0,1 6-4 16,-4 1-6-16,0 5-10 0,1 2-18 0,-6 4-11 15,2 1-13-15,0 2-4 0,-3 7 1 16,2 1 4-16,-2 2 10 16,3 5 5-16,0 1 10 0,3 3 12 0,1 3 0 0,5 0 7 0,4 2 0 15,2-1-10-15,1-2-44 0,11-2-112 0,4-5-160 16,6-1-191-16,-1-8-168 0,-5-3 686 0</inkml:trace>
  <inkml:trace contextRef="#ctx0" brushRef="#br0" timeOffset="100262.8303">15978 8270 0 0,'0'0'0'16,"0"0"0"-16,0 0 0 15,0 0 0-15,0 0 0 0,0 0 0 0,0 0 0 0,0 0 0 16,0 0 48-16,0 0 35 0,-124-81 0 0,105 73 1 16,0 1 7-16,-1-3-2 0,1 2-6 15,-1-1-10-15,-3-2-15 0,0 2-16 0,-6 1-10 16,0-2-8-16,0 0-4 0,-3 1-1 16,-1 1 1-16,-1 0 1 0,-2-1-3 0,-3 1 1 0,-3 2-1 15,0-3-2-15,-5 3 0 16,-3 2 0-16,-3 0-3 0,-1 0 0 0,-5 2-1 15,-2 1-1-15,-4 0-2 0,1 1-1 0,-1 0-1 0,1 4-1 16,3-1-1-16,3 2 1 0,-2-1 2 0,5 2 4 16,-2 0 1-16,2 0 0 0,-2 1-1 0,0-3-4 15,-1 3 0 1,0 0 0-16,0-1-2 0,0 2 1 0,-3 1-2 0,0 0-1 16,-3 4-1-16,-2 1-2 0,-4-1 1 0,-1 5 1 0,-5-1 2 15,-1 3-3-15,-2 0 1 16,0 0-2-16,3 2-1 0,5 0 2 0,2-2-4 0,7 1 1 15,1 0-1-15,5-2-1 0,-1 0 0 0,3 2 3 16,-1 1 0-16,0 2 0 0,-3 3 1 16,0 1-3-16,1 2-1 0,-2 0 2 0,2 1-1 15,3 1 2-15,1 0 1 0,0 1 0 0,-4 2 1 16,3 2 0-16,-5 1-1 0,0 0-1 0,-2 3-2 0,2 1 0 16,3-1 0-16,3-2-3 15,0 1 2-15,9-1-4 0,4-4-2 0,5-2 1 0,1 2-4 16,7-3 3-16,0 3-1 0,0 2-1 0,4 1 6 15,1 2 1-15,-1 2 1 0,-3 1 0 16,4 1-2-16,2 2 0 0,0 1 0 0,-1 3 3 16,2-1-1-16,1 2 0 0,4-1 0 15,-3-3-2-15,5 1 1 0,2-4-2 0,2-1-1 16,4 0 1-16,2-2-1 0,3 1 1 0,-1-1-2 16,4-3-2-16,5-1-5 0,1 0 5 0,3 2 5 15,4-2 0-15,-1-2 3 0,0 3-2 16,4-3 0-16,1 2 4 0,6-1 7 0,-2-1 0 15,4-2 3-15,2 0-4 0,1-2-1 0,4-2 5 16,-1-1 0-16,4 1 8 0,6-2 8 0,0-2-1 16,5 0 9-16,3-3 1 0,5 0 3 15,3-2 0-15,1-2-4 0,2-2 2 0,5 0-2 16,1-4 2-16,4-2 3 0,6 1 0 0,6-2 1 16,1-2-6-16,5-1-2 0,5-1-4 0,-1 0-10 15,4-3 3-15,1 1-3 0,2 0 0 0,3-3 6 16,1 1-10-16,0-1 3 0,-1 0-3 0,-2-4-6 15,-2-1 5-15,1-2 0 16,1-1 6-16,-1-2 1 0,1-2 2 0,-1 2 1 0,-4-3 1 16,-3-1 1-16,4 2 2 15,-3-5 1-15,3 0-3 0,2-1-1 0,3-3 1 0,-1-1-1 0,3-1 0 16,-1-2 5-16,2-2-8 0,-3-1-3 16,-1-1 0-16,2 1-7 0,-5-4 7 15,-3-3-3-15,0 0 3 0,-6-3-1 0,0-2 1 16,-3 0 2-16,-9-2-2 0,-5 0 3 0,-3 1-1 15,-11-2 3-15,-6 1 1 0,-5 0 0 0,-8-2-1 0,-4 2 2 16,-2-2 4-16,-6 2-1 0,-6 0-2 16,-1 1-1-16,-6-2-5 0,-1 0-4 0,-2-4-2 15,-5-1-6-15,-1 2 0 0,-4-3-3 16,0 3-1-16,-4-2-1 0,-2 0-4 16,2 0 1-16,-6 0-1 0,-2 1 0 0,-4 1-2 0,-4 0 1 15,0 0 0-15,-5-1 4 0,-1-2 0 0,-1-1-4 16,-6-2 4-16,2 0 4 0,-1-1 1 0,-5 1 8 15,-1 2-2-15,-1 0-7 16,-4 3 5-16,-1 1-6 16,0 3 2-16,-3 1 2 0,-2 3-4 0,-2 2 1 0,-3 2-2 0,-3 3-5 0,-3 2 0 15,0 2-2-15,-3-3 0 0,-2 5-1 0,-4 1 0 16,-2 3-2-16,-4 1 2 0,-8 4 0 16,-2 2-2-16,-5 1 4 0,-5 4-4 0,-3 2 2 15,-4 1-1-15,-2 1-2 0,-1 2 3 0,-4 3 0 16,-4 1 0-16,-2-2 4 0,0 4-3 0,-2 3 3 15,-3 4 1-15,-1 2-2 0,-5 5-1 16,-2 1-1-16,-1 5-1 0,-3 5-3 0,-1 2 3 16,-1 5 1-16,-2 2-2 0,1 1 8 0,1 4-3 15,9-2-1-15,7 3 2 16,6 4-3-16,11-3 0 0,3 4 3 0,9 2-6 0,5-1-13 16,7 4-58-16,8 2-96 0,7-1-124 0,7 2-123 15,6-1-189-15,13-14-210 0,16-14 616 0</inkml:trace>
  <inkml:trace contextRef="#ctx0" brushRef="#br0" timeOffset="102090.8976">13424 2557 0 0,'0'0'0'16,"0"0"0"-16,0 0 0 0,47-122 0 0,-34 94 0 0,-1 2 0 15,4 2 0-15,-3 1 0 0,1 2 0 16,1 2 0-16,-1 0 0 0,2 1 0 16,-2 3 1-16,-2 4 99 0,-2 3-7 0,-2 0-8 15,-1 3 12-15,-4 4-2 0,-3-2-14 0,2 3-23 16,-2 0-45-16,0 0-34 0,0 0-6 0,0 0 10 15,0 0-8-15,0 0-11 0,0 0-23 16,0 0-35-16,0 0 27 0,1 3 49 0,4-2 39 0,-1 2 35 16,3 1-3-16,0 0-22 0,0 3-11 15,0 0-2-15,3 3-2 0,-2 2-1 0,1 1-2 16,-3 2-5-16,1 2 3 0,0 1 7 16,-3 6 0-1,6 2 2-15,-3 5 5 0,1 5-3 0,0 2 0 0,-2 5 7 0,-1 3-6 0,1 4 3 0,-2 0-1 16,0 7-6-16,-1 3-3 15,3 3 4-15,-3 0 0 0,2 5 0 0,2 0 2 0,-1 0-7 16,3 1 4-16,-1 0-6 0,3-1 0 0,-1 0-2 16,0 0-1-16,3 1 2 0,-2 0-4 0,-1 3 3 15,2 1-1-15,-2 2 0 0,-1 1 3 16,0 0 0-16,-5 1-2 0,4-1 2 0,-4 2-1 16,0 1-3-16,1 0-4 0,-5 4-1 0,5 1 0 15,-3 1 1 1,0 3 3-16,-2 0 3 0,2-1 4 0,-1 3 3 0,0 0 0 0,1-1-4 15,-1 3 1-15,2 0-2 0,0-2 1 0,1-1 1 16,0 1-3-16,3-2 2 0,-1 2-2 16,1-1-1-16,5 4 3 0,-2-4-3 0,2 3 4 15,4-1 4-15,2-1-5 0,2-1 3 0,3 0-1 16,0 1-2-16,-1-1 1 0,1 2-4 0,-1 0-1 16,-1-2-2-16,0 0 0 0,-1-2 1 0,-1 0 3 15,0-1-1-15,-1 0 0 0,0-3 0 16,2-2 0-16,-2 1 0 0,1-1 1 0,0-2-1 15,0-1 2-15,0 2 2 0,0 0 4 0,0 1 1 0,2-1-4 16,-2 2 1-16,2 0-4 16,1-1 0-16,2 1 7 0,-1 0-1 0,1 1 0 15,1 0-5-15,-1 5 1 0,0 2 0 0,-1 0 3 16,-2 3 1-16,-2-1-9 0,1-1 1 0,-2 1-2 16,0 0-3-16,1 2 4 0,-3 2-2 15,0 0-1-15,0-2 1 0,0-1 0 0,-1-2 1 16,0 0 0-16,-1 0 2 0,0 1 4 0,-3 0 3 0,2 0-2 15,-1 0 2-15,-1-2 1 0,0 0 1 16,-2 1 6-16,1 0 3 16,0 5 3-16,-1 1 4 0,-1 0 0 0,1 3-2 0,1-1-3 0,-1 0-8 15,-1 1 1-15,2 2-4 0,-1 3-5 16,1 1 1-16,-1 1-6 0,-2-1 2 0,2-1-1 16,0-3-2-16,1-1 1 0,-2 1-5 0,2-2 2 15,0-4-3-15,0 0-3 0,-1-4 5 0,1-2-2 16,0-2 4-16,0-3-1 0,1-2-2 15,0 0 0-15,2-3 0 0,-2 0 2 0,1-2 3 16,2-1 2-16,-2-1 3 0,1 0 0 0,2 0 1 16,-1 0-3-16,-1 0-1 0,0-1 0 15,-1-1-2-15,-1-2 0 0,-1-2-3 0,1-1 0 0,-2-1 1 16,-3-3 1-16,2-1-5 0,2-3 0 16,-4 0-2-16,-1-4-2 0,3-1 2 15,-1-2 2-15,-3-3-2 0,2-1 4 0,-1-5-1 0,1-1-1 16,-3-4 5-16,4 1-5 0,-3-3 6 15,-2 0-1-15,2 0-3 0,0-3 3 16,-3-1-5-16,2 0 2 0,-1-2 5 0,1 1-4 0,-2 0 2 16,-1-1-1-16,4-2-5 0,-2 1 2 0,1-2-2 15,-2-1 2-15,1-1-2 0,-1-1 4 16,2-1-1-16,0-3-3 16,-2-2 5-16,-1-3-6 0,3-1 3 0,-1-4 0 0,-1 0-4 0,0-4 4 15,1 2-4-15,-1-2-1 0,-1-1 8 0,1 0-7 16,0 0 4-16,1 1 0 0,2-3-7 15,-2 3 3-15,-1 0-1 0,0-2 1 0,0 1 1 16,1 0 1-16,0 0-2 0,-1 0 0 16,1 0 2-16,-1-1-3 0,-1-2 2 0,0 0 1 15,0-2-6-15,0-1 4 0,1-1-4 0,-1 0-6 16,0 0 1-16,0 0-16 0,0 0-8 0,0 0-13 16,0 0-17-16,0 0 2 0,0 0 2 15,0 0 14-15,0 0 18 0,0 0 6 0,0 0 5 16,0 0-4-16,0 0-2 0,0 0-6 0,0 0-10 0,-2 0-1 15,-5 3-3-15,-1 0 6 0,-2 2 9 16,-2 1 7-16,-1 0 10 0,0 1-4 0,-3 0-9 16,4 1-54-16,-3-2-114 0,0 2-168 15,5-3-278-15,3-3-229 0</inkml:trace>
  <inkml:trace contextRef="#ctx0" brushRef="#br0" timeOffset="104667.1688">6557 10049 0 0,'0'0'0'16,"0"0"0"-16,0 0 0 0,0 0 0 0,0 0 0 0,0 0 116 16,0 0 42-16,0 0-27 0,0 0-13 0,0 0-3 15,0 0 2-15,-27-39-2 0,25 35-5 0,1 2-17 16,0-1-19-16,1 2-26 0,-2 0-39 15,2 1-54-15,0 0-62 0,0 0-32 0,0 0 16 16,3 0 44-16,3 2 50 0,3 1 38 16,1-1 5-16,2 0 2 0,3 1 4 0,3 1 6 15,4-2-1-15,5 0 6 0,3-2-1 16,7 2-13-16,3-2-17 0,3-2-38 0,3-4-65 16,6 0-70-16,4-2-76 0,0-1-52 0,4-2 295 0,1 0 6 15,-2-2 0-15,2 1 0 0,-1 0 0 0,-2-1 0 16,-1 1 0-16,-1-2 0 0,-16 5 0 15,-14 2 0-15</inkml:trace>
  <inkml:trace contextRef="#ctx0" brushRef="#br0" timeOffset="104794.9024">8006 9749 0 0,'0'0'0'15,"0"0"0"-15,0 0 0 0,156-23 0 0,-111 19 0 16,-3 3 0-16,2-2 0 0,0 2 0 16,3 0 0-16,0 0 0 0,0 1 0 0,3 1 0 15,-1-1 0-15,-2 2 0 0,0 2 0 0,0 0 0 16,0 2 0-16,-1-2 0 0,1 0 0 15,-1 1 0-15,-11 0 0 0,-10-2 0 0</inkml:trace>
  <inkml:trace contextRef="#ctx0" brushRef="#br0" timeOffset="105343.4214">10539 9782 604 0,'0'0'9'0,"0"0"32"0,0 0 40 16,0 0 26-16,0 0 5 0,0 0-33 0,0 0-38 15,121-104-24-15,-93 94-5 0,3 0-6 0,2 1-6 16,5 2-2-16,2 2 0 0,0-1-2 16,0 3 3-16,4 0 1 0,-2 2 0 15,2 1 2-15,1 1 6 0,0-1 1 0,2 3 5 16,2-2 3-16,-3 2 1 0,4-1 0 0,-1-1-6 0,1-1-4 15,0 0-5-15,-1 0-4 0,-1 2 0 16,1-4-6-16,1-1 0 0,0-1-2 16,-1 1-1-16,3-1 3 0,0 0-1 0,-1-1-3 15,5 0-2-15,-1-1-2 0,-2 1 1 0,1-1 2 0,0 1 2 16,-2-1 2-16,-2-1-1 0,-1 3 1 0,1-1-3 16,-3 0 2-16,2 0 3 15,1 1-1-15,1 0 3 0,0-1-3 0,-1 3-3 16,0-1 0-16,-1 0-2 0,-1 0 5 0,1 0-1 0,-1-1 1 15,-1 1 1-15,-2-1-6 0,-4 2 1 16,3-1-2 0,-1-1 3-16,-2 2 4 0,-1-2 2 0,0 1 1 0,-2 2-3 0,1-2 1 0,1 0 1 15,-1 1-1-15,0 1 3 0,-5-1-2 16,2 0 0-16,-3 2 0 0,-2-2-1 0,0 0 3 16,-1 1 3-16,1-2 2 0,-3 2 0 15,-2-1-4-15,-2 2 0 0,-2 0-1 0,-1 0 0 16,-2 0 3-16,-2 0-1 0,0 0 4 0,-1 3-3 0,-2 0 1 15,-4-1 3-15,3 0 0 0,1 2 5 16,-2-2-2-16,1 2-1 0,3-1-19 16,0-1-47-16,0 1-69 0,2 0-97 0,-1-1-90 0,1 0 155 15,-5-1 160-15,-3-1 0 0</inkml:trace>
  <inkml:trace contextRef="#ctx0" brushRef="#br0" timeOffset="105580.5422">14249 9499 0 0,'0'0'0'0,"0"0"0"16,0 0 0-16,0 0 0 0,0 0 68 16,0 0-5-16,0 0 0 0,0 0 27 0,0 0-2 0,0 0-12 15,0 0-14-15,0 0-36 16,0 0-12-16,96-13-1 0,-76 8-5 0,-4 3 0 0,1-1-1 16,-3 1-4-16,2 2 1 0,-2 0-2 15,1 0-1-15,0 0 3 0,0 0 0 0,-2 0 3 16,2 2-1-16,0 2 1 0,-2-2-6 0,0 2-2 15,1-1-2-15,1 2-8 0,2 0-17 16,2 1-41-16,-1 2-63 0,2 0-122 16,-6 0 127-16,-5-3 127 0</inkml:trace>
  <inkml:trace contextRef="#ctx0" brushRef="#br0" timeOffset="106378.1516">15755 9744 0 0,'0'0'0'0,"0"0"0"0,0 0 0 0,0 0 0 0,0 0 0 15,0 0 0-15,0 0 0 0,0 0 0 0,122-44 0 16,-94 41 0-16,0 0 0 0,6 1 0 16,2-1 0-16,1 1 0 0,5 2 0 0,3-2 0 15,3 0 0-15,5 1 0 0,2 0 0 0,5 1 0 16,6 0 0-16,0 0 0 16,4 1 0-16,4-1 0 0,-17 0 0 0,-21 0 0 15</inkml:trace>
  <inkml:trace contextRef="#ctx0" brushRef="#br0" timeOffset="106752.5235">18987 9535 0 0,'0'0'0'0,"118"-3"0"0,-46 3 0 15,0 0 0-15,-2 0 0 0,1 0 0 0,-1 1 0 0,-1 1 0 16,0 3 0-16,-2-1 0 15,3 2 0-15,-2 0 0 0,0-1 0 0,2 2 0 0,4-3 0 16,0 2 0-16,3-1 0 0,0 0 0 0,2 0 0 16,-1-2 0-16,0 1 0 0,4-2 0 15,1 1 0-15,3-1 0 0,3-2 0 0,-2 0 0 16,2 1 0-16,-3-1 0 0,-2 0 0 0,-1 0 0 16,-1-2 0-16,0-2 0 0,2 2 0 0,-1-3 0 15,2 0 0-15,-4-2 0 0,2 2 0 0,-3-1 11 16,0-1 18-16,-2 0 7 0,2 2 0 15,-1-3-4-15,1 2-2 0,2 0-6 0,-1-1-4 16,-5 0-5-16,-3 2-7 0,-3 1-1 0,-4 0-3 16,-2 3 2-16,-4-1-2 0,-6 2 0 0,-4 0 1 15,-2 1-5-15,-7 1 1 0,-8 4-3 16,-3 2-4-16,-5 3 1 0,-5 1-10 16,-6 5-15-16,-5-1-35 0,-8 5-84 15,-1-5 149-15,2-4 0 0</inkml:trace>
  <inkml:trace contextRef="#ctx0" brushRef="#br0" timeOffset="107871.5264">8325 13234 0 0,'0'0'0'0,"0"0"0"0,0 0 0 15,0 0 0-15,0 0 0 0,0 0 47 16,0 0 97-16,0 0-2 0,0 0-5 16,0 0-13-16,0 0-17 0,0 0-24 0,-19-26-16 0,19 26-17 15,0 0-13-15,0 0-15 16,0 0-17-16,0 0-13 0,0-1-11 0,3 1 16 0,3-2 12 16,5-3 15-16,7 0 20 0,5-6-8 0,7-2-2 15,7-3-2-15,4-2-4 16,3-1-5-16,5-3 1 0,4-3-1 15,5 0 0-15,3-2 0 0,1-1-3 0,4 1-3 16,1-1 0-16,0 2-2 0,-2 0-2 16,-1 3-1-16,-7-1-4 0,-2 3-8 0,-7 3 0 0,-4 3-9 15,-8 3-3-15,-1 1-5 0,-9 4-12 0,-1 0-6 0,-5 1-13 16,-4 2-13-16,-5 2-10 0,-3 0-26 0,-6 2-10 16,-1 0 10-16,-1 0 18 0,0 0 37 0,-3 0-89 15,-5 1-17-15,-3 2-12 0,0 2-6 16,-4 0 115-16,-1 0 51 0,1 1 0 15,0-2 0-15,1 2 0 0,0 1 0 0,2 1 0 0,-1-1 0 16,0 1 0-16,-2 2 0 0,3-2 0 16,1 0 0-16,1-2 0 0,2-1 0 0,4-3 0 0,1-1 0 15,3 1 0-15,0-2 0 0,0 1 0 16,0-1 0-16,0 0 0 0,0 0 0 0,0 0 0 16,0 0 0-16,0 0 0 0,0 0 0 0,0 0 0 15,0 0 0-15,0 0 0 0,0 0 0 0,0 0 0 16,0 0 0-16,2 0 0 0,-2 0 0 15,0 0 0-15,0 0 21 0,0 0 85 0,0 0-48 16,0 0-31-16,0 0-15 0,0 0-11 0,0 0-6 16,0 0-16-16,0 0-26 0,0 0-45 0,1 0 32 15,2 2 60-15,-2 2 0 0,1 0 0 16,-1 3 0-16,-1-2 0 0,0 0 0 0</inkml:trace>
  <inkml:trace contextRef="#ctx0" brushRef="#br0" timeOffset="108147.8782">9105 13015 0 0,'0'0'0'0,"0"0"0"0,0 0 149 0,0 0 184 16,0 0-103-16,0 0-118 0,0 0-128 0,0 0-138 15,0 0-22-15,0 0 20 0,0 0 50 0,0 0 96 16,0 0 24-16,9 43 2 0,-2-22 0 15,4 3 0-15,-2 3 0 0,-1 5-7 0,2 3 3 16,-2 3-4-16,1 4 9 0,-5 2 6 0,3 3 2 16,-4 1 4-16,2 0 0 0,-3-1 2 0,-1-1 8 15,3-1 4-15,-1-4 2 0,-1-1 4 16,0 0-11-16,2-1-3 0,0-4-14 0,2-2-22 16,-1-1-29-16,-3-4-66 0,2-2-114 0,-2-3-137 15,-1-7 294-15,-1-6 53 0</inkml:trace>
  <inkml:trace contextRef="#ctx0" brushRef="#br0" timeOffset="109123.0103">9007 13891 0 0,'0'0'0'0,"0"0"0"0,0 0 0 0,0 0 0 0,0 0 269 16,0 0-22-16,0 0-66 0,0 0-101 0,0 0-141 16,0 0-142-16,0 0-12 0,0 0 36 15,0 0 90-15,0 0 91 0,-52-29-4 16,65 39 8-16,4 1 1 0,3-1 8 0,-1-1 9 0,1-2 0 15,-3-1 8-15,3-2 6 0,1-2 11 16,-1-2 24-16,2 0 12 0,1-6 12 0,0-5 1 16,4-3-12-16,2-6-13 15,2-2-13-15,1-4-12 0,1-2-10 0,3-2-6 16,-2-2-5-16,1 1-3 0,-2-1 4 0,-2 2-2 16,-2 1-2-16,-3 1-3 0,0 2-7 0,-6 2-4 0,-2 4-6 15,-4 4-5-15,-2 4-5 0,-2 5-11 0,-1 3-10 16,1 3-10-16,-2 0-7 0,1 1-6 15,3 0-4-15,-1 4 0 0,0 1 3 16,1 3 13-16,3 0 16 0,-1 1 10 0,-2 0 9 0,1-1-1 16,2 2 3-16,-3-3 2 0,4 1 3 0,-3-4 7 15,-1 0 6-15,4-2 8 0,-3-2 7 16,1 0 3-16,2 0 6 0,-1-2 2 16,1-3-1-16,-1-2 2 15,1 0-5-15,-4-1 1 0,3-1-1 0,-2-1 2 0,-2 1 3 16,3-3-4-16,-1-1 3 0,-1-1-6 0,0-1-4 0,-1-2-5 0,4-1-10 15,-3-2 0-15,0 0-3 0,5-3-1 0,-4 1 3 16,4-1-3-16,-4-1-1 16,-1 3 0-16,-1 1-5 15,2 3-3-15,-5 3-6 0,1 4-1 0,-1 2-6 0,0 3-10 0,-5 3-19 0,1 0-28 16,0 2-21-16,-1 0-13 0,4 0-1 16,-3 3 17-16,4 3 13 0,1 0 25 0,-1 0 15 15,2 1 13-15,2 1 14 0,-1 0-2 0,1 0 4 16,3 0 7-16,0-1 5 0,2-1 7 0,-1 0 4 15,3-1 2-15,2-1 2 0,-1-4-4 0,-1 3 4 16,1-3 1-16,0 0 1 0,-2-2 9 16,-1-2 6-16,0-2 5 0,2-2 0 15,1-3 1-15,-2-1-5 0,1-4-6 16,-1 1-1-16,1-4-7 0,2-2-3 0,-2-2-1 0,1 1-6 16,-1 0-1-16,-1 0-4 0,-4 2-3 0,1 2 2 15,-6 3-3-15,-2 3 3 0,-1 3-5 16,-4 4-6-16,-2 3-23 0,1 2-64 0,0 0-98 15,1 0 18-15,2 3 16 0,-1 4 50 16,6 3 90-16,-1 2-20 0,0 4 2 0,-1 5 11 0,4 5 6 16,-2 2 4-16,-1 5 5 0,3 4 0 0,-3 4 3 15,0 3 6-15,-3 2-2 0,4-2 3 16,-1 1 1-16,1-5 1 0,0-5 3 0,2-2 1 0,-1-6-1 16,-1-4-2-16,-2-7 4 0,2-3 1 15,-2-5 3-15,-4-3 5 0,2-3 26 0,-3-2 72 16,-1 0 87-16,0 0 54 0,1-9-40 0,2-7-77 15,-1-6-91-15,-1-8-55 0,4-7 5 16,-3-4 1-16,0-4 1 0,1 1 3 0,-1-3 6 16,-2-2-14-16,6-1-2 0,-3-1-9 15,3 0-5-15,1 2 11 0,-1 0-2 16,1 3-2-16,1 5-4 0,-1 4 1 0,2 6-4 0,-5 4-2 16,3 7 5-16,-2 4 0 15,-3 7-17-15,-2 6-63 0,2 3-124 0,0 0-5 0,0 7-23 0,0 6 52 16,1 2 117-16,-2 8 4 0,-2 3 45 15,-2 8 18-15,-5 2 7 0,-6 7 7 0,-3 5-3 16,-3 1 3-16,3 3 0 16,-4-3-3-16,1 1-4 15,3-5 12-15,4-5 3 0,3-4 5 0,3 0 4 0,0-4-25 16,0-1-43-16,4 1-113 16,0-11-249-16,2-7-5 0</inkml:trace>
  <inkml:trace contextRef="#ctx0" brushRef="#br0" timeOffset="110132.2497">18905 12316 0 0,'0'0'0'0,"0"0"0"0,0 0 125 16,0 0 217-16,-67-117-5 0,57 98-48 16,3 3-64-16,2 1-51 0,0 1-35 15,3 3-44-15,2 2-39 0,0-1-25 0,3 2-19 0,6 0-7 16,9-1-8-16,4-2-1 0,8-2 2 16,8-3 1-16,6-4 2 0,8-1 0 0,9 0 0 0,5-3 1 15,7-1-1-15,7 0 2 0,2-1-1 16,1 0 0-16,-2 2 1 15,-2 1-1-15,-6 1 2 0,-6 4-5 0,-8 2-4 0,-4 3-16 16,-12 3-23-16,-9 1-18 0,-5 4-23 0,-9-1-7 16,-8 3 7-16,-3-1 20 0,-6 2 21 0,-3 1-36 15,-2 1-54-15,-8 0-40 0,-3 0-23 16,-6 0 39-16,-5 4 54 0,-6 3 28 0,-2 3 18 16,-4-1 15-16,4 6 16 0,-2-1 19 15,-1 4 22-15,4 1 17 0,-2 3 6 0,2 1 0 16,3 4-7-16,-1 0-11 0,5 3-8 0,3 4-8 0,0 1 3 15,1 5-6-15,4 2 1 0,2 2 2 0,3 0-8 16,1-1 2-16,2 2 1 0,2 3 0 0,3-1 4 16,2 2 2-16,-1 0 2 0,-2 3 7 15,1-1 7-15,0-1 18 0,-5 0 6 0,-1 2-2 16,-1-1-12-16,-5-2-37 0,0 0-43 16,-5-4-73-16,5-1-94 0,-5-3-44 0,6-12 261 0,6-9 0 0</inkml:trace>
  <inkml:trace contextRef="#ctx0" brushRef="#br0" timeOffset="110816.46">20438 12197 0 0,'0'0'0'0,"0"0"0"0,0 0 0 16,0 0 0-16,0 0 0 0,0 0 0 0,0 0 0 15,0 0 0-15,0 0 0 0,0 0 0 0,0 0 0 16,0 0 0-16,-14 135 0 15,12-101 0-15,0 4 0 0,-1-2 0 0,3 0 0 0,0-2 0 16,1-5 0-16,1-3 0 0,2-4 0 16,-1-2 0-16,5-5 0 0,-6-4 0 0,1-4 21 0,0-4 90 15,-1-2 75-15,-1-1 87 0,0-2-2 16,-1-5-34-16,3-5-80 0,1-4-98 0,-2-7-14 16,2-4-14-16,1-5-5 0,-1-4-5 15,4-5 2-15,-2 0-3 0,-1-4-5 16,3 0 1-16,-3-1-13 0,2 2 7 15,-1 0 2-15,-2 1-5 0,5 4 2 16,-1 2-9-16,-2 6-3 0,2 5-5 0,2 7-11 0,-2 6-21 16,0 6-48-16,2 7-29 0,1 0-13 0,0 7 4 0,3 5 34 15,2 4 15-15,0 4 13 0,1 6 18 0,1 2 11 16,-2 2 11-16,1-1 7 16,-2 1 3-16,1 0 4 0,0-2 12 0,1-2 5 15,0-3 1-15,0-3 6 0,1-3 4 0,-1-3 5 0,2-2 10 0,-5-4 7 16,2 0 10-16,-2-5 10 0,1-3 10 15,-2 0 13-15,3-4 4 0,-2-6 1 0,4-1 0 16,0-7-19-16,0-1-7 0,5-5-15 16,0-5-12-16,1-3-3 0,3-5-12 0,-1-2-1 15,3-6-2-15,-2-2-1 0,0 1 1 16,-4 5-5-16,-1 3-8 0,-2 11-5 0,-3 6-6 16,-4 7-14-16,-3 5-36 0,-2 9-33 0,2 0-33 0,-1 11-19 15,1 6 12-15,2 7 26 0,-2 6 35 16,0 9 31-16,1 6 28 0,-1 7 22 0,-2 3 9 15,1 6-2-15,-3 4-40 0,-1 6-155 0,-3-16-314 16,-2-17 253-16</inkml:trace>
  <inkml:trace contextRef="#ctx0" brushRef="#br0" timeOffset="111217.3971">19670 13864 284 0,'0'0'253'0,"0"0"-201"0,0 0 45 0,0 0 29 15,0 0 14-15,0 0-4 0,0 0-29 16,0 0-12-16,0 0-8 0,0 0-15 0,0 0-15 16,0 0-18-16,0 0-10 0,-90-107-4 0,104 98 2 15,7-2 2-15,8-1 0 0,7-4-4 0,7-3-2 16,4-1-5-16,10-3-4 0,9-3-1 16,6-4-1-16,7-2-1 0,7-2 0 15,4-3-1-15,1-3-4 0,0 1 4 16,1 1-2-16,0-1 3 0,-1 2 1 0,-4 0-3 0,0 2 1 15,-3 3 0-15,-8 2-1 0,-3 2-1 0,-9 3-3 16,-5 3-10-16,-9 4-18 0,-4 1-32 0,-8 4-50 0,-2 4-62 16,-8-2-85-1,-4 2-131-15,-9 3-162 0,-6 1 161 0</inkml:trace>
  <inkml:trace contextRef="#ctx0" brushRef="#br0" timeOffset="112601.5711">8733 5200 0 0,'0'0'0'0,"0"0"0"0,0 0 0 16,0 0 0-16,0 0 132 0,0 0 82 16,0 0-38-16,0 0-58 0,0 0-60 0,0 0-56 15,0 0-42-15,0 0 3 0,-13 18 7 0,3-4 13 16,-6 8 26-16,-2 6-3 0,-3 8 2 15,-3 5 0-15,1 5-1 0,-1 1-5 0,0 5-1 16,2 2 2-16,3 3-1 0,-2 2 2 0,1 2 0 16,4 1-2-16,1-3 2 0,4-1 0 15,5-4-1-15,2-4 3 0,4-2-2 0,0-5 1 16,2-5 1-16,5-3-4 0,0-5 2 0,4-4-2 16,-2-4 0-16,3-4 1 0,0-3-5 0,-1-4-3 15,1-5-3-15,4-3-3 0,-4-3-4 16,3-3-2-16,0-8 0 0,4-4 3 0,0-8-2 15,3-4 0-15,1-8 1 0,3-4 4 0,-2-4 5 16,-2-4 7-16,-1-1 6 0,-1 1-3 0,-2 1 6 16,-3 3 1-16,-1 3-1 0,-2 7 11 15,-3 2 8-15,-4 8 10 0,1 4 20 0,-5 7 22 0,0 4 15 16,1 5-27-16,-2 3-90 0,0 0-132 16,1 1-40-16,0 4 18 0,3 4 74 0,-1 4 105 15,3 2 21-15,-2 3-1 0,3 4-4 16,3 2-6-16,0 2-4 0,0 3 1 0,2 0-2 0,-1 1 8 15,3-3-1-15,2-2 7 0,1-2 9 16,1-3-5-16,3-1 1 0,1-4-5 0,0-4-2 16,3-1 3-16,1-6 3 0,3-4 3 0,-1 0 3 15,2-8 6-15,-2-6-1 0,-1-3-1 16,-1-3-2-16,-5-5 2 0,-5 1 11 16,-3-1 6-16,-5-3 9 0,-1 1 4 0,-7 0-9 0,0-1-8 15,-5 1-12-15,-5-1-11 0,-5 1-9 0,-3 0-5 16,-4 4-11-16,-4 3-14 0,-1 3-20 0,-3 5-17 15,-4 5-8-15,1 3-8 0,1 4 2 16,1 2 7-16,1 5 6 16,1 6 10-16,1 3-3 0,3 3-38 0,3 1-86 0,2 3-121 15,5 2-69-15,3-5 357 16,8-6 0-16</inkml:trace>
  <inkml:trace contextRef="#ctx0" brushRef="#br0" timeOffset="113113.53">9706 5532 213 0,'0'0'152'0,"0"0"76"0,0 0 39 0,0 0-74 15,0 0-193-15,0 0-109 0,0 0-52 0,0 0 45 16,0 0 103-16,0 0 12 16,0 0 4-16,0 0 3 0,-20 145-4 0,34-111 1 0,3 1 2 15,1-3-4-15,3-2 5 0,0-4 3 16,0-5 3-16,1-3 5 0,1-3 0 0,-1-7 5 16,-1-4 10-16,-3-2 17 0,-2-2 32 0,3-6 33 15,-4-8 15-15,2-3 2 0,-1-6-14 0,0-6-31 16,1-6-19-1,-2-4-11-15,-1-2-20 0,-2-3-5 0,-4 0-5 16,-1 2 120-16,-3 2 47 0,-5 0-44 0,1-3-28 0,0-3-155 16,-1-3-70-16,1 2 16 0,-2 1-16 15,2 5-32-15,0 7-9 0,0 9-22 0,3 7-111 0,1 7-213 16,2 5-183-16,-3 2 575 16</inkml:trace>
  <inkml:trace contextRef="#ctx0" brushRef="#br0" timeOffset="114096.8934">18392 3450 0 0,'0'0'0'0,"0"0"0"0,0 0 0 16,0 0 0-16,0 0 79 16,0 0 145-16,0 0-1 0,0 0-17 0,0 0-31 0,0 0-27 15,0 0-36-15,0 0-34 0,-18-61-28 16,18 56-18 0,6-2-11-16,-1-1-6 0,5 0-9 0,7-3-4 0,2 0-5 0,5-1 3 15,6-1 2-15,7-3 1 0,4-2-1 0,3-1 1 16,4 1 0-16,-4-4-5 0,7 4 4 0,-1 0-1 15,0 2-2-15,0 0 5 0,-5 4-3 0,4 1-1 16,-6 4 2-16,2 0-8 16,-9 2-6-16,-1 4-26 0,-9 0-47 0,0 1-53 0,-8 0-75 15,-3 5-104-15,-5 1-88 0,-2 2 231 16,-6-2 174-16,-1-1 0 0</inkml:trace>
  <inkml:trace contextRef="#ctx0" brushRef="#br0" timeOffset="114306.172">18872 3306 0 0,'0'0'0'0,"0"0"0"16,0 0 0-16,0 0 0 0,0 0 0 16,0 0 0-16,0 0 0 0,0 0 0 0,-114 69 0 15,106-50 0-15,-1 4 0 0,0 3 0 0,3 5 0 16,0 1 0-16,-3 6 1 0,5 3 8 0,-4 1 6 16,4 1 2-16,-2 0 3 0,4 1 10 0,-3-2 1 15,4-2 5-15,1 0 8 16,1-1 1-16,-1-1-4 0,3-5-5 0,-3 1-26 0,1-5-37 15,2-3-63-15,3-2-92 0,-2-6 146 16,3-4 36-16,-4-7 0 0</inkml:trace>
  <inkml:trace contextRef="#ctx0" brushRef="#br0" timeOffset="115220.2225">19398 3506 0 0,'0'0'0'0,"0"0"0"0,0 0 0 16,0 0 0-16,0 0 0 0,0 0 0 0,0 0 0 16,0 0 0-16,0 0 0 15,0 0 0-15,0 0 0 0,0 0 2 0,0 0 112 16,0-58 5-16,0 56-1 0,0 2 11 0,0-1 2 16,0-1 4-16,0 2-4 0,0 0-32 15,0 0-36-15,0 0-33 0,0 0-27 0,0 0-27 0,0 0-26 16,0 0-28-16,0 0-24 0,0 0-15 0,0 0-4 15,0 0 0-15,0 0 2 0,0 0 4 16,0 0 4-16,0 0 4 0,0 0 98 0,0 2 9 16,0-1 0-16,0 1 0 0,0 1 0 15,0 5 0-15,0 0 0 0,1 2 5 0,0 2 48 16,5 6-12-16,-4 0 3 0,0 5-2 0,-1 3-4 16,5 1-4-16,-5 2-12 0,0 4-2 15,0 2-1-15,0 2 0 0,-1-1 1 16,0 0-3-16,1 0 3 0,-1-4-3 0,1 0-5 15,3-4 2-15,-2-1-5 0,0-4 4 0,5-4 9 0,-4-3 5 16,-1-2 4-16,4-3-1 0,-4-3-6 0,-1-1-7 16,1-4-3-16,1-2 23 0,-3 1 56 15,1-2 73-15,-1 0 72 0,0 0 42 0,0 0-3 16,0-2-87-16,0-6-75 0,0-5-73 0,-1-3-51 16,1-7 16-16,-3-4 1 0,3-4 3 0,-1-4-12 0,7-2-10 15,2-3-3-15,-3-2 1 0,5 1 5 16,0-3 3-16,0 3-2 0,2-2 0 15,-2 4-3-15,0-2 0 0,0 5 6 0,-1 5 1 0,0 4 0 16,-6 6 0-16,4 6-2 0,-5 4 0 16,-2 5-37-16,2 5-104 0,2 1-89 15,-1 3-4-15,6 5 35 0,3 5 98 0,-1 2 81 0,7 5-1 16,-3 4 3-16,2 4 9 0,1 3 9 16,1 2 8-16,0 1 0 0,3-1-3 0,-2-1 3 0,2-5-1 15,-2-1 4-15,1-4 4 0,0-3 4 16,-2-6 10-16,2 0 8 0,-4-7 16 0,-1-3 16 15,3-3 20-15,-2 0 13 16,-1-8 5-16,2-3-3 0,2-2-18 0,-1-8-14 16,0-3-17-16,0-2-12 0,-4-6-4 0,1-1 0 15,-3-1-5-15,-3-3 0 0,1 0-6 0,-3 2-7 0,0-1-6 16,-2 7-7-16,0 1-1 0,-3 5-6 16,2 6 4-16,-3 6 2 0,-3 3-19 0,2 7-72 0,-1 1-130 15,1 0 5-15,1 6 14 0,4 7 72 16,-3 3 129-16,6 4-6 0,-2 7 5 0,-1 3 5 15,3 8 4-15,0 6 5 0,-4 4-4 0,2 1-10 16,-1 3-43-16,-3 0-86 0,6-2-157 16,-2-2-174-16,-3-12 301 0,-2-13 159 15</inkml:trace>
  <inkml:trace contextRef="#ctx0" brushRef="#br0" timeOffset="116048.1346">19010 4045 0 0,'0'0'0'0,"0"0"0"0,0 0 0 16,0 0 286-16,0 0-13 0,0 0-81 0,0 0-29 0,0 0 6 15,0 0 12-15,0 0-11 0,0 0-49 16,0 0-47-16,0 0-44 0,0 0-35 16,-59-99-17-16,59 99-10 0,0 0-11 0,0 0-16 15,0 0-26-15,0 0-34 0,3 0 33 0,3 0 29 16,3 0 41-16,2 2 46 0,3 0-28 16,4 3-58-16,1 1-108 0,1 1-181 0,-6-1-224 15,-3-1 536 1</inkml:trace>
  <inkml:trace contextRef="#ctx0" brushRef="#br0" timeOffset="116819.1093">18888 4742 349 0,'0'0'51'16,"0"0"30"-16,0 0 20 0,0 0 14 0,0 0-14 0,0 0-29 16,0 0-37-16,0 0-34 0,0 0-22 0,0 0-7 15,0 0 14-15,0 0 16 0,0 0 8 16,91-119 5-16,-55 102 2 0,4 1 3 0,6-3 4 15,1 0 8-15,5-3 12 0,4-1 1 0,3 0 4 16,1-3-2-16,3-2-8 0,-1 1 7 16,1-1-1-1,0-1 2-15,1 1-2 0,1 1-7 0,-2-1-10 0,5 4-6 0,-3 1-8 0,0 0-3 16,-1 5-2-16,-4-1-3 0,-1 4-1 16,-4-1 1-16,-3 4-1 15,1-2 2-15,-5 2 0 0,-2 0-2 0,-4 3 2 0,-5 0 1 16,-3 1-2-16,-5 1 3 15,-6 0 0-15,-6 3 2 0,-5 0 10 0,-6 2 14 0,-2 1 20 16,-3 0 20-16,0 1 23 0,-1-2 17 0,0 1 7 0,0 0-2 0,0-4-72 16,0-2-35-16,1-2-32 0,-1-4-23 15,3-3 36-15,0 0 2 0,0-2 3 0,-1-1 1 16,4-2-2-16,-5 0 3 0,1-1-1 0,-1 0 2 0,-2-3 0 16,1 0 0-16,0 0 1 0,-1-2 0 15,1-2 0-15,0-2 1 0,-4 0-1 16,0-5-2-16,1-2 3 0,-1-3-3 0,-1-1-1 0,-1-6 1 15,0-2-1-15,-4-2-4 16,-2-5-2-16,-4 1-1 0,-3-2 1 0,-3 3 2 16,-5 1-5-16,-3 2-2 0,-4 0-2 0,-5 4 2 0,-3 1 9 15,-2 2-2-15,-12 5 1 0,-1 2-5 16,-11 6-5-16,-6 4-4 16,-12 3-1-16,-6 7-1 0,-8 3-1 15,-6 6 1-15,-7 6 1 0,-8 1-1 0,-7 9 4 0,1 6 2 0,-4 4-2 0,1 4-11 16,-1 5-7-16,-1 3-2 0,0 7 5 15,-2 6 19-15,0 4 9 0,2 9 4 0,3 2-3 16,8 7-6-16,8 5-4 0,11 3-7 0,11 6-7 16,18 5-12-16,12 2-9 0,13 6 5 15,15 6 8-15,11 6 10 0,12 5 16 16,12 4 0-16,9 0-1 0,21-5 6 0,18-6 2 0,20-9-2 16,16-5 10-16,14-9-2 0,17-3 4 0,6-7 5 15,6-6-2-15,8-5 4 0,3-8-2 0,5-9 3 16,3-7 2-16,-1-9-6 0,2-9-16 15,-3-8-42-15,2-7-51 0,-5-12-56 0,-5-10-60 16,-2-8-86-16,-6-9-70 0,-5-8-72 0,-33 10 345 16,-32 9 94-16</inkml:trace>
  <inkml:trace contextRef="#ctx0" brushRef="#br0" timeOffset="122939.8125">15864 4795 0 0,'0'0'0'0,"0"0"0"0,0 0 0 16</inkml:trace>
  <inkml:trace contextRef="#ctx0" brushRef="#br0" timeOffset="123139.6493">15864 4795 0 0,'2'17'0'0,"-5"-23"0"0,-4 0 0 0,5 1 0 0,-3 1 79 0,2 1 92 16,2 2-54-16,0 0-54 0,1 1-100 16,0 0-139-16,0 0-6 0,0 6 147 15,5 2 35-15,0 3 0 0,-2-2 0 0,0-2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B439-DD17-4955-8EBB-CC64DAA3B7A4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06A9-35A9-4A99-923C-DC9FA89EE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13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B439-DD17-4955-8EBB-CC64DAA3B7A4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06A9-35A9-4A99-923C-DC9FA89EE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4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B439-DD17-4955-8EBB-CC64DAA3B7A4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06A9-35A9-4A99-923C-DC9FA89EE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63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B439-DD17-4955-8EBB-CC64DAA3B7A4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06A9-35A9-4A99-923C-DC9FA89EE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5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B439-DD17-4955-8EBB-CC64DAA3B7A4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06A9-35A9-4A99-923C-DC9FA89EE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12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B439-DD17-4955-8EBB-CC64DAA3B7A4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06A9-35A9-4A99-923C-DC9FA89EE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40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B439-DD17-4955-8EBB-CC64DAA3B7A4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06A9-35A9-4A99-923C-DC9FA89EE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97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B439-DD17-4955-8EBB-CC64DAA3B7A4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06A9-35A9-4A99-923C-DC9FA89EE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B439-DD17-4955-8EBB-CC64DAA3B7A4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06A9-35A9-4A99-923C-DC9FA89EE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3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B439-DD17-4955-8EBB-CC64DAA3B7A4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06A9-35A9-4A99-923C-DC9FA89EE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05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B439-DD17-4955-8EBB-CC64DAA3B7A4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06A9-35A9-4A99-923C-DC9FA89EE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424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227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711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74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436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600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704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067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9537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8967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4179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319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9B439-DD17-4955-8EBB-CC64DAA3B7A4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D06A9-35A9-4A99-923C-DC9FA89EE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2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2/16/2025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88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customXml" Target="../ink/ink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828799"/>
          </a:xfrm>
        </p:spPr>
        <p:txBody>
          <a:bodyPr>
            <a:normAutofit/>
          </a:bodyPr>
          <a:lstStyle/>
          <a:p>
            <a:r>
              <a:rPr lang="en-IN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IN" sz="3600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3100" b="1" dirty="0">
                <a:latin typeface="Arial" panose="020B0604020202020204" pitchFamily="34" charset="0"/>
                <a:cs typeface="Arial" panose="020B0604020202020204" pitchFamily="34" charset="0"/>
              </a:rPr>
              <a:t>Leading, Managing, Acquiring and Developing Project Teams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2743200"/>
          </a:xfrm>
        </p:spPr>
        <p:txBody>
          <a:bodyPr>
            <a:normAutofit/>
          </a:bodyPr>
          <a:lstStyle/>
          <a:p>
            <a:endParaRPr lang="en-IN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Indian Institute of Management Rohtak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Circulation restricted.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131480" y="770760"/>
              <a:ext cx="5705640" cy="26406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7160" y="767520"/>
                <a:ext cx="5712480" cy="265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454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Acquiring a team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</a:rPr>
              <a:t>4 R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P-O fit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P-J fit</a:t>
            </a:r>
          </a:p>
          <a:p>
            <a:endParaRPr lang="en-IN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2200" y="40680"/>
              <a:ext cx="9086760" cy="64371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600" y="38160"/>
                <a:ext cx="9092880" cy="644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033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41360" y="479160"/>
              <a:ext cx="8300160" cy="61160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5240" y="472320"/>
                <a:ext cx="8318880" cy="613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263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</a:rPr>
              <a:t>For What and Who?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524000"/>
            <a:ext cx="7620000" cy="4800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-74880" y="263880"/>
              <a:ext cx="9333360" cy="62906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85320" y="261000"/>
                <a:ext cx="9352440" cy="630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4706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18AE72-9DF2-4D50-9FF8-A4283F3B0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CB3847-F450-4296-B75F-B12F1C60E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Prepare a Job Description of a </a:t>
            </a:r>
            <a:r>
              <a:rPr lang="en-US" dirty="0">
                <a:solidFill>
                  <a:srgbClr val="FF0000"/>
                </a:solidFill>
              </a:rPr>
              <a:t>Project Manager </a:t>
            </a:r>
            <a:r>
              <a:rPr lang="en-US" dirty="0" smtClean="0">
                <a:solidFill>
                  <a:srgbClr val="FF0000"/>
                </a:solidFill>
              </a:rPr>
              <a:t>(IT)?</a:t>
            </a:r>
          </a:p>
          <a:p>
            <a:endParaRPr lang="en-US" dirty="0"/>
          </a:p>
          <a:p>
            <a:r>
              <a:rPr lang="en-US" dirty="0"/>
              <a:t>A </a:t>
            </a:r>
            <a:r>
              <a:rPr lang="en-US" b="1" dirty="0"/>
              <a:t>Project Manager </a:t>
            </a:r>
            <a:r>
              <a:rPr lang="en-US" b="1" dirty="0" smtClean="0"/>
              <a:t>(IT</a:t>
            </a:r>
            <a:r>
              <a:rPr lang="en-US" b="1" dirty="0"/>
              <a:t>)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Responsible </a:t>
            </a:r>
            <a:r>
              <a:rPr lang="en-US" dirty="0"/>
              <a:t>for </a:t>
            </a:r>
            <a:r>
              <a:rPr lang="en-US" dirty="0">
                <a:solidFill>
                  <a:srgbClr val="FF0000"/>
                </a:solidFill>
              </a:rPr>
              <a:t>overseeing and managing </a:t>
            </a:r>
            <a:r>
              <a:rPr lang="en-US" dirty="0"/>
              <a:t>technology projects, </a:t>
            </a:r>
            <a:endParaRPr lang="en-US" dirty="0" smtClean="0"/>
          </a:p>
          <a:p>
            <a:pPr lvl="1"/>
            <a:r>
              <a:rPr lang="en-US" dirty="0" smtClean="0"/>
              <a:t>Ensuring </a:t>
            </a:r>
            <a:r>
              <a:rPr lang="en-US" dirty="0"/>
              <a:t>they are completed on </a:t>
            </a:r>
            <a:r>
              <a:rPr lang="en-US" dirty="0">
                <a:solidFill>
                  <a:srgbClr val="FF0000"/>
                </a:solidFill>
              </a:rPr>
              <a:t>time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smtClean="0"/>
              <a:t>Within </a:t>
            </a:r>
            <a:r>
              <a:rPr lang="en-US" dirty="0">
                <a:solidFill>
                  <a:srgbClr val="FF0000"/>
                </a:solidFill>
              </a:rPr>
              <a:t>budget</a:t>
            </a:r>
            <a:r>
              <a:rPr lang="en-US" dirty="0"/>
              <a:t>, and </a:t>
            </a:r>
            <a:endParaRPr lang="en-US" dirty="0" smtClean="0"/>
          </a:p>
          <a:p>
            <a:pPr lvl="1"/>
            <a:r>
              <a:rPr lang="en-US" dirty="0" smtClean="0"/>
              <a:t>Meet </a:t>
            </a:r>
            <a:r>
              <a:rPr lang="en-US" dirty="0"/>
              <a:t>the defined scope and </a:t>
            </a:r>
            <a:r>
              <a:rPr lang="en-US" dirty="0">
                <a:solidFill>
                  <a:srgbClr val="FF0000"/>
                </a:solidFill>
              </a:rPr>
              <a:t>quality standards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890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Job Analysis: Project Manager (IT)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762000"/>
            <a:ext cx="8077200" cy="6019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541160" y="5798160"/>
              <a:ext cx="6153840" cy="9176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35400" y="5789520"/>
                <a:ext cx="6166800" cy="93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192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09400" y="192240"/>
              <a:ext cx="8614440" cy="5964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7160" y="183960"/>
                <a:ext cx="8633880" cy="598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116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50200" y="132480"/>
              <a:ext cx="8855280" cy="6494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7680" y="121680"/>
                <a:ext cx="8866800" cy="651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172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are Mr. Mehta Project Manager (Construction). You have two project assistant working under you. Now prepare a SMART goal setting for the project assistant.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094040" y="459360"/>
              <a:ext cx="7683480" cy="32961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91520" y="449640"/>
                <a:ext cx="7694280" cy="331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204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Managing Performance of Members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66248"/>
            <a:ext cx="6477000" cy="5339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33120" y="143280"/>
              <a:ext cx="9291960" cy="64162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320" y="135720"/>
                <a:ext cx="9316080" cy="643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324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57080" y="173880"/>
              <a:ext cx="8385120" cy="60732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0600" y="162360"/>
                <a:ext cx="8400600" cy="608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92160" y="341640"/>
              <a:ext cx="9155880" cy="51818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600" y="338760"/>
                <a:ext cx="9174960" cy="519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153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IN" sz="3200" dirty="0">
                <a:solidFill>
                  <a:prstClr val="black"/>
                </a:solidFill>
                <a:ea typeface="+mn-ea"/>
                <a:cs typeface="+mn-cs"/>
              </a:rPr>
              <a:t>A Responsibility Assignment Matrix</a:t>
            </a:r>
            <a:br>
              <a:rPr lang="en-IN" sz="3200" dirty="0">
                <a:solidFill>
                  <a:prstClr val="black"/>
                </a:solidFill>
                <a:ea typeface="+mn-ea"/>
                <a:cs typeface="+mn-cs"/>
              </a:rPr>
            </a:br>
            <a:endParaRPr lang="en-IN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1" y="1417638"/>
            <a:ext cx="6096000" cy="3916362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7800" y="140760"/>
              <a:ext cx="9034560" cy="64094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160" y="128880"/>
                <a:ext cx="9055080" cy="642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979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7720" y="257760"/>
              <a:ext cx="9126000" cy="66027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200" y="248400"/>
                <a:ext cx="9139680" cy="662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754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4240" y="101160"/>
              <a:ext cx="9189360" cy="67593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160" y="98640"/>
                <a:ext cx="9211680" cy="676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612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36760" y="410040"/>
              <a:ext cx="8319960" cy="61862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7760" y="403560"/>
                <a:ext cx="8331840" cy="619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726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Providing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u="sng" dirty="0">
              <a:solidFill>
                <a:srgbClr val="00B050"/>
              </a:solidFill>
            </a:endParaRPr>
          </a:p>
          <a:p>
            <a:r>
              <a:rPr lang="en-IN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Praise publicly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scold privately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r>
              <a:rPr lang="en-I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Positive reinforcement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go a long way!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Address negative behaviour by using a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direct, appropriate approach</a:t>
            </a:r>
          </a:p>
        </p:txBody>
      </p:sp>
    </p:spTree>
    <p:extLst>
      <p:ext uri="{BB962C8B-B14F-4D97-AF65-F5344CB8AC3E}">
        <p14:creationId xmlns:p14="http://schemas.microsoft.com/office/powerpoint/2010/main" val="424815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roles and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responsibilities should be clear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the </a:t>
            </a:r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entire team </a:t>
            </a:r>
          </a:p>
          <a:p>
            <a:r>
              <a:rPr lang="en-IN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Acquiring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developing, and managing staff are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 responsibilities </a:t>
            </a:r>
          </a:p>
          <a:p>
            <a:r>
              <a:rPr lang="en-IN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Documentation of plan and process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important aspect of PM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7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0520" y="338400"/>
              <a:ext cx="9046440" cy="60102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960" y="331560"/>
                <a:ext cx="9063720" cy="602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845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247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</a:rPr>
              <a:t>Leadershi</a:t>
            </a:r>
            <a:r>
              <a:rPr lang="en-IN" dirty="0">
                <a:solidFill>
                  <a:srgbClr val="FF0000"/>
                </a:solidFill>
              </a:rPr>
              <a:t>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00200"/>
            <a:ext cx="7620000" cy="452596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-32040" y="0"/>
              <a:ext cx="9169200" cy="66765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2120" y="-11880"/>
                <a:ext cx="9181800" cy="669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256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67000" y="590760"/>
              <a:ext cx="8042400" cy="60318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5840" y="582120"/>
                <a:ext cx="8062200" cy="604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781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303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1886</TotalTime>
  <Words>174</Words>
  <Application>Microsoft Office PowerPoint</Application>
  <PresentationFormat>On-screen Show (4:3)</PresentationFormat>
  <Paragraphs>34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Times New Roman</vt:lpstr>
      <vt:lpstr>Office Theme</vt:lpstr>
      <vt:lpstr>7_Office Theme</vt:lpstr>
      <vt:lpstr> Leading, Managing, Acquiring and Developing Project Teams </vt:lpstr>
      <vt:lpstr>Acquiring a team</vt:lpstr>
      <vt:lpstr>PowerPoint Presentation</vt:lpstr>
      <vt:lpstr>For What and Who?</vt:lpstr>
      <vt:lpstr>Question?</vt:lpstr>
      <vt:lpstr>Job Analysis: Project Manager (IT)</vt:lpstr>
      <vt:lpstr>PowerPoint Presentation</vt:lpstr>
      <vt:lpstr>PowerPoint Presentation</vt:lpstr>
      <vt:lpstr>Assignment</vt:lpstr>
      <vt:lpstr>Managing Performance of Members</vt:lpstr>
      <vt:lpstr>PowerPoint Presentation</vt:lpstr>
      <vt:lpstr>A Responsibility Assignment Matrix </vt:lpstr>
      <vt:lpstr>PowerPoint Presentation</vt:lpstr>
      <vt:lpstr>PowerPoint Presentation</vt:lpstr>
      <vt:lpstr>PowerPoint Presentation</vt:lpstr>
      <vt:lpstr>Providing Feedback</vt:lpstr>
      <vt:lpstr>Summary</vt:lpstr>
      <vt:lpstr>PowerPoint Presentation</vt:lpstr>
      <vt:lpstr>PowerPoint Presentation</vt:lpstr>
      <vt:lpstr>Leadership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Organization Structure for  Project Facilitation</dc:title>
  <dc:creator>Academic Associate 2</dc:creator>
  <cp:lastModifiedBy>pc</cp:lastModifiedBy>
  <cp:revision>58</cp:revision>
  <dcterms:created xsi:type="dcterms:W3CDTF">2017-09-07T23:12:31Z</dcterms:created>
  <dcterms:modified xsi:type="dcterms:W3CDTF">2025-02-16T16:40:12Z</dcterms:modified>
</cp:coreProperties>
</file>