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5" r:id="rId11"/>
    <p:sldId id="272" r:id="rId12"/>
    <p:sldId id="273" r:id="rId13"/>
    <p:sldId id="274" r:id="rId14"/>
    <p:sldId id="276" r:id="rId15"/>
    <p:sldId id="277" r:id="rId16"/>
  </p:sldIdLst>
  <p:sldSz cx="10693400" cy="7556500"/>
  <p:notesSz cx="10693400" cy="75565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5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>
      <p:cViewPr varScale="1">
        <p:scale>
          <a:sx n="99" d="100"/>
          <a:sy n="99" d="100"/>
        </p:scale>
        <p:origin x="1464" y="108"/>
      </p:cViewPr>
      <p:guideLst>
        <p:guide orient="horz" pos="2880"/>
        <p:guide pos="15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chit0029@gmail.com" userId="b98da7aa0c7049d9" providerId="LiveId" clId="{0584ABA4-A3C9-BF46-A992-35B2E5271A03}"/>
    <pc:docChg chg="undo custSel addSld delSld modSld sldOrd">
      <pc:chgData name="archit0029@gmail.com" userId="b98da7aa0c7049d9" providerId="LiveId" clId="{0584ABA4-A3C9-BF46-A992-35B2E5271A03}" dt="2023-02-05T13:26:38.863" v="136" actId="20577"/>
      <pc:docMkLst>
        <pc:docMk/>
      </pc:docMkLst>
      <pc:sldChg chg="modSp mod modNotes">
        <pc:chgData name="archit0029@gmail.com" userId="b98da7aa0c7049d9" providerId="LiveId" clId="{0584ABA4-A3C9-BF46-A992-35B2E5271A03}" dt="2023-02-05T13:16:19.785" v="11" actId="27636"/>
        <pc:sldMkLst>
          <pc:docMk/>
          <pc:sldMk cId="0" sldId="256"/>
        </pc:sldMkLst>
        <pc:spChg chg="mod">
          <ac:chgData name="archit0029@gmail.com" userId="b98da7aa0c7049d9" providerId="LiveId" clId="{0584ABA4-A3C9-BF46-A992-35B2E5271A03}" dt="2023-02-05T09:20:34.016" v="9" actId="20577"/>
          <ac:spMkLst>
            <pc:docMk/>
            <pc:sldMk cId="0" sldId="256"/>
            <ac:spMk id="3" creationId="{00000000-0000-0000-0000-000000000000}"/>
          </ac:spMkLst>
        </pc:spChg>
      </pc:sldChg>
      <pc:sldChg chg="modNotes">
        <pc:chgData name="archit0029@gmail.com" userId="b98da7aa0c7049d9" providerId="LiveId" clId="{0584ABA4-A3C9-BF46-A992-35B2E5271A03}" dt="2023-02-05T13:16:19.860" v="12" actId="27636"/>
        <pc:sldMkLst>
          <pc:docMk/>
          <pc:sldMk cId="0" sldId="257"/>
        </pc:sldMkLst>
      </pc:sldChg>
      <pc:sldChg chg="modSp mod modNotes">
        <pc:chgData name="archit0029@gmail.com" userId="b98da7aa0c7049d9" providerId="LiveId" clId="{0584ABA4-A3C9-BF46-A992-35B2E5271A03}" dt="2023-02-05T13:18:18.794" v="97" actId="20577"/>
        <pc:sldMkLst>
          <pc:docMk/>
          <pc:sldMk cId="0" sldId="258"/>
        </pc:sldMkLst>
        <pc:spChg chg="mod">
          <ac:chgData name="archit0029@gmail.com" userId="b98da7aa0c7049d9" providerId="LiveId" clId="{0584ABA4-A3C9-BF46-A992-35B2E5271A03}" dt="2023-02-05T13:18:18.794" v="97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archit0029@gmail.com" userId="b98da7aa0c7049d9" providerId="LiveId" clId="{0584ABA4-A3C9-BF46-A992-35B2E5271A03}" dt="2023-02-05T13:16:19.539" v="10" actId="20578"/>
          <ac:spMkLst>
            <pc:docMk/>
            <pc:sldMk cId="0" sldId="258"/>
            <ac:spMk id="3" creationId="{00000000-0000-0000-0000-000000000000}"/>
          </ac:spMkLst>
        </pc:spChg>
      </pc:sldChg>
      <pc:sldChg chg="modNotes">
        <pc:chgData name="archit0029@gmail.com" userId="b98da7aa0c7049d9" providerId="LiveId" clId="{0584ABA4-A3C9-BF46-A992-35B2E5271A03}" dt="2023-02-05T13:16:19.989" v="14" actId="27636"/>
        <pc:sldMkLst>
          <pc:docMk/>
          <pc:sldMk cId="0" sldId="259"/>
        </pc:sldMkLst>
      </pc:sldChg>
      <pc:sldChg chg="modNotes">
        <pc:chgData name="archit0029@gmail.com" userId="b98da7aa0c7049d9" providerId="LiveId" clId="{0584ABA4-A3C9-BF46-A992-35B2E5271A03}" dt="2023-02-05T13:16:20.038" v="15" actId="27636"/>
        <pc:sldMkLst>
          <pc:docMk/>
          <pc:sldMk cId="0" sldId="261"/>
        </pc:sldMkLst>
      </pc:sldChg>
      <pc:sldChg chg="modNotes">
        <pc:chgData name="archit0029@gmail.com" userId="b98da7aa0c7049d9" providerId="LiveId" clId="{0584ABA4-A3C9-BF46-A992-35B2E5271A03}" dt="2023-02-05T13:16:20.081" v="16" actId="27636"/>
        <pc:sldMkLst>
          <pc:docMk/>
          <pc:sldMk cId="0" sldId="262"/>
        </pc:sldMkLst>
      </pc:sldChg>
      <pc:sldChg chg="modSp mod modNotes">
        <pc:chgData name="archit0029@gmail.com" userId="b98da7aa0c7049d9" providerId="LiveId" clId="{0584ABA4-A3C9-BF46-A992-35B2E5271A03}" dt="2023-02-05T13:19:52.116" v="102" actId="403"/>
        <pc:sldMkLst>
          <pc:docMk/>
          <pc:sldMk cId="0" sldId="263"/>
        </pc:sldMkLst>
        <pc:spChg chg="mod">
          <ac:chgData name="archit0029@gmail.com" userId="b98da7aa0c7049d9" providerId="LiveId" clId="{0584ABA4-A3C9-BF46-A992-35B2E5271A03}" dt="2023-02-05T13:19:52.116" v="102" actId="403"/>
          <ac:spMkLst>
            <pc:docMk/>
            <pc:sldMk cId="0" sldId="263"/>
            <ac:spMk id="6" creationId="{00000000-0000-0000-0000-000000000000}"/>
          </ac:spMkLst>
        </pc:spChg>
      </pc:sldChg>
      <pc:sldChg chg="modNotes">
        <pc:chgData name="archit0029@gmail.com" userId="b98da7aa0c7049d9" providerId="LiveId" clId="{0584ABA4-A3C9-BF46-A992-35B2E5271A03}" dt="2023-02-05T13:16:20.169" v="18" actId="27636"/>
        <pc:sldMkLst>
          <pc:docMk/>
          <pc:sldMk cId="0" sldId="264"/>
        </pc:sldMkLst>
      </pc:sldChg>
      <pc:sldChg chg="addSp delSp modSp mod modNotes">
        <pc:chgData name="archit0029@gmail.com" userId="b98da7aa0c7049d9" providerId="LiveId" clId="{0584ABA4-A3C9-BF46-A992-35B2E5271A03}" dt="2023-02-05T13:21:36.650" v="109" actId="1076"/>
        <pc:sldMkLst>
          <pc:docMk/>
          <pc:sldMk cId="0" sldId="265"/>
        </pc:sldMkLst>
        <pc:spChg chg="del mod">
          <ac:chgData name="archit0029@gmail.com" userId="b98da7aa0c7049d9" providerId="LiveId" clId="{0584ABA4-A3C9-BF46-A992-35B2E5271A03}" dt="2023-02-05T13:21:15.340" v="107" actId="478"/>
          <ac:spMkLst>
            <pc:docMk/>
            <pc:sldMk cId="0" sldId="265"/>
            <ac:spMk id="2" creationId="{00000000-0000-0000-0000-000000000000}"/>
          </ac:spMkLst>
        </pc:spChg>
        <pc:spChg chg="mod">
          <ac:chgData name="archit0029@gmail.com" userId="b98da7aa0c7049d9" providerId="LiveId" clId="{0584ABA4-A3C9-BF46-A992-35B2E5271A03}" dt="2023-02-05T13:21:36.650" v="109" actId="1076"/>
          <ac:spMkLst>
            <pc:docMk/>
            <pc:sldMk cId="0" sldId="265"/>
            <ac:spMk id="4" creationId="{00000000-0000-0000-0000-000000000000}"/>
          </ac:spMkLst>
        </pc:spChg>
        <pc:spChg chg="add mod">
          <ac:chgData name="archit0029@gmail.com" userId="b98da7aa0c7049d9" providerId="LiveId" clId="{0584ABA4-A3C9-BF46-A992-35B2E5271A03}" dt="2023-02-05T13:21:22.261" v="108" actId="1076"/>
          <ac:spMkLst>
            <pc:docMk/>
            <pc:sldMk cId="0" sldId="265"/>
            <ac:spMk id="5" creationId="{1007D1F2-C6F8-6E43-83CA-BF03312D6438}"/>
          </ac:spMkLst>
        </pc:spChg>
      </pc:sldChg>
      <pc:sldChg chg="ord modNotes">
        <pc:chgData name="archit0029@gmail.com" userId="b98da7aa0c7049d9" providerId="LiveId" clId="{0584ABA4-A3C9-BF46-A992-35B2E5271A03}" dt="2023-02-05T13:20:59.706" v="104" actId="20578"/>
        <pc:sldMkLst>
          <pc:docMk/>
          <pc:sldMk cId="0" sldId="266"/>
        </pc:sldMkLst>
      </pc:sldChg>
      <pc:sldChg chg="modNotes">
        <pc:chgData name="archit0029@gmail.com" userId="b98da7aa0c7049d9" providerId="LiveId" clId="{0584ABA4-A3C9-BF46-A992-35B2E5271A03}" dt="2023-02-05T13:16:20.691" v="21" actId="27636"/>
        <pc:sldMkLst>
          <pc:docMk/>
          <pc:sldMk cId="0" sldId="272"/>
        </pc:sldMkLst>
      </pc:sldChg>
      <pc:sldChg chg="modNotes">
        <pc:chgData name="archit0029@gmail.com" userId="b98da7aa0c7049d9" providerId="LiveId" clId="{0584ABA4-A3C9-BF46-A992-35B2E5271A03}" dt="2023-02-05T13:16:20.744" v="22" actId="27636"/>
        <pc:sldMkLst>
          <pc:docMk/>
          <pc:sldMk cId="0" sldId="273"/>
        </pc:sldMkLst>
      </pc:sldChg>
      <pc:sldChg chg="modSp mod modNotes">
        <pc:chgData name="archit0029@gmail.com" userId="b98da7aa0c7049d9" providerId="LiveId" clId="{0584ABA4-A3C9-BF46-A992-35B2E5271A03}" dt="2023-02-05T13:23:07.727" v="120" actId="20577"/>
        <pc:sldMkLst>
          <pc:docMk/>
          <pc:sldMk cId="0" sldId="274"/>
        </pc:sldMkLst>
        <pc:graphicFrameChg chg="modGraphic">
          <ac:chgData name="archit0029@gmail.com" userId="b98da7aa0c7049d9" providerId="LiveId" clId="{0584ABA4-A3C9-BF46-A992-35B2E5271A03}" dt="2023-02-05T13:23:07.727" v="120" actId="20577"/>
          <ac:graphicFrameMkLst>
            <pc:docMk/>
            <pc:sldMk cId="0" sldId="274"/>
            <ac:graphicFrameMk id="10" creationId="{00000000-0000-0000-0000-000000000000}"/>
          </ac:graphicFrameMkLst>
        </pc:graphicFrameChg>
      </pc:sldChg>
      <pc:sldChg chg="modSp mod modNotes">
        <pc:chgData name="archit0029@gmail.com" userId="b98da7aa0c7049d9" providerId="LiveId" clId="{0584ABA4-A3C9-BF46-A992-35B2E5271A03}" dt="2023-02-05T13:23:31.037" v="122" actId="20577"/>
        <pc:sldMkLst>
          <pc:docMk/>
          <pc:sldMk cId="0" sldId="275"/>
        </pc:sldMkLst>
        <pc:graphicFrameChg chg="modGraphic">
          <ac:chgData name="archit0029@gmail.com" userId="b98da7aa0c7049d9" providerId="LiveId" clId="{0584ABA4-A3C9-BF46-A992-35B2E5271A03}" dt="2023-02-05T13:23:31.037" v="122" actId="20577"/>
          <ac:graphicFrameMkLst>
            <pc:docMk/>
            <pc:sldMk cId="0" sldId="275"/>
            <ac:graphicFrameMk id="43" creationId="{00000000-0000-0000-0000-000000000000}"/>
          </ac:graphicFrameMkLst>
        </pc:graphicFrameChg>
      </pc:sldChg>
      <pc:sldChg chg="modSp mod modNotes">
        <pc:chgData name="archit0029@gmail.com" userId="b98da7aa0c7049d9" providerId="LiveId" clId="{0584ABA4-A3C9-BF46-A992-35B2E5271A03}" dt="2023-02-05T13:25:46.495" v="131" actId="20577"/>
        <pc:sldMkLst>
          <pc:docMk/>
          <pc:sldMk cId="0" sldId="276"/>
        </pc:sldMkLst>
        <pc:spChg chg="mod">
          <ac:chgData name="archit0029@gmail.com" userId="b98da7aa0c7049d9" providerId="LiveId" clId="{0584ABA4-A3C9-BF46-A992-35B2E5271A03}" dt="2023-02-05T13:25:46.495" v="131" actId="20577"/>
          <ac:spMkLst>
            <pc:docMk/>
            <pc:sldMk cId="0" sldId="276"/>
            <ac:spMk id="3" creationId="{00000000-0000-0000-0000-000000000000}"/>
          </ac:spMkLst>
        </pc:spChg>
      </pc:sldChg>
      <pc:sldChg chg="modSp mod modNotes">
        <pc:chgData name="archit0029@gmail.com" userId="b98da7aa0c7049d9" providerId="LiveId" clId="{0584ABA4-A3C9-BF46-A992-35B2E5271A03}" dt="2023-02-05T13:26:38.863" v="136" actId="20577"/>
        <pc:sldMkLst>
          <pc:docMk/>
          <pc:sldMk cId="0" sldId="277"/>
        </pc:sldMkLst>
        <pc:spChg chg="mod">
          <ac:chgData name="archit0029@gmail.com" userId="b98da7aa0c7049d9" providerId="LiveId" clId="{0584ABA4-A3C9-BF46-A992-35B2E5271A03}" dt="2023-02-05T13:26:38.863" v="136" actId="20577"/>
          <ac:spMkLst>
            <pc:docMk/>
            <pc:sldMk cId="0" sldId="277"/>
            <ac:spMk id="3" creationId="{00000000-0000-0000-0000-000000000000}"/>
          </ac:spMkLst>
        </pc:spChg>
      </pc:sldChg>
      <pc:sldChg chg="new del">
        <pc:chgData name="archit0029@gmail.com" userId="b98da7aa0c7049d9" providerId="LiveId" clId="{0584ABA4-A3C9-BF46-A992-35B2E5271A03}" dt="2023-02-05T13:25:55.806" v="133" actId="680"/>
        <pc:sldMkLst>
          <pc:docMk/>
          <pc:sldMk cId="528895152" sldId="278"/>
        </pc:sldMkLst>
      </pc:sldChg>
      <pc:sldChg chg="del">
        <pc:chgData name="archit0029@gmail.com" userId="b98da7aa0c7049d9" providerId="LiveId" clId="{0584ABA4-A3C9-BF46-A992-35B2E5271A03}" dt="2023-02-05T09:16:33.675" v="0" actId="2696"/>
        <pc:sldMkLst>
          <pc:docMk/>
          <pc:sldMk cId="2012153812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71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624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6343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9033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3490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802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3422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600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0607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1408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7806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7193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3775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4366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7843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722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671690"/>
            <a:ext cx="9089390" cy="4701822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910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5457472"/>
            <a:ext cx="7485380" cy="1343378"/>
          </a:xfrm>
        </p:spPr>
        <p:txBody>
          <a:bodyPr>
            <a:normAutofit/>
          </a:bodyPr>
          <a:lstStyle>
            <a:lvl1pPr marL="0" indent="0" algn="ctr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1511300"/>
            <a:ext cx="9089390" cy="2760222"/>
          </a:xfrm>
        </p:spPr>
        <p:txBody>
          <a:bodyPr anchor="b"/>
          <a:lstStyle>
            <a:lvl1pPr algn="ctr" defTabSz="104278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5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4483174"/>
            <a:ext cx="9089390" cy="1247172"/>
          </a:xfrm>
        </p:spPr>
        <p:txBody>
          <a:bodyPr anchor="t"/>
          <a:lstStyle>
            <a:lvl1pPr marL="0" indent="0" algn="ctr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39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7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1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5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9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3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7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1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sp>
        <p:nvSpPr>
          <p:cNvPr id="7" name="Oval 6"/>
          <p:cNvSpPr/>
          <p:nvPr/>
        </p:nvSpPr>
        <p:spPr>
          <a:xfrm>
            <a:off x="5257588" y="4323997"/>
            <a:ext cx="99136" cy="9340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91507" y="4323997"/>
            <a:ext cx="99136" cy="9340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024785" y="4323997"/>
            <a:ext cx="99136" cy="9340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812" y="1763184"/>
            <a:ext cx="4722918" cy="4986941"/>
          </a:xfrm>
        </p:spPr>
        <p:txBody>
          <a:bodyPr/>
          <a:lstStyle>
            <a:lvl1pPr>
              <a:defRPr sz="27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27736" y="1763183"/>
            <a:ext cx="4726483" cy="4987290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763183"/>
            <a:ext cx="4724775" cy="671689"/>
          </a:xfrm>
        </p:spPr>
        <p:txBody>
          <a:bodyPr anchor="b">
            <a:noAutofit/>
          </a:bodyPr>
          <a:lstStyle>
            <a:lvl1pPr marL="0" indent="0" algn="ctr">
              <a:buNone/>
              <a:defRPr sz="2700" b="0"/>
            </a:lvl1pPr>
            <a:lvl2pPr marL="521391" indent="0">
              <a:buNone/>
              <a:defRPr sz="2300" b="1"/>
            </a:lvl2pPr>
            <a:lvl3pPr marL="1042782" indent="0">
              <a:buNone/>
              <a:defRPr sz="2100" b="1"/>
            </a:lvl3pPr>
            <a:lvl4pPr marL="1564173" indent="0">
              <a:buNone/>
              <a:defRPr sz="1800" b="1"/>
            </a:lvl4pPr>
            <a:lvl5pPr marL="2085564" indent="0">
              <a:buNone/>
              <a:defRPr sz="1800" b="1"/>
            </a:lvl5pPr>
            <a:lvl6pPr marL="2606954" indent="0">
              <a:buNone/>
              <a:defRPr sz="1800" b="1"/>
            </a:lvl6pPr>
            <a:lvl7pPr marL="3128345" indent="0">
              <a:buNone/>
              <a:defRPr sz="1800" b="1"/>
            </a:lvl7pPr>
            <a:lvl8pPr marL="3649736" indent="0">
              <a:buNone/>
              <a:defRPr sz="1800" b="1"/>
            </a:lvl8pPr>
            <a:lvl9pPr marL="4171127" indent="0">
              <a:buNone/>
              <a:defRPr sz="18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5812" y="1763183"/>
            <a:ext cx="4726631" cy="671689"/>
          </a:xfrm>
        </p:spPr>
        <p:txBody>
          <a:bodyPr anchor="b">
            <a:noAutofit/>
          </a:bodyPr>
          <a:lstStyle>
            <a:lvl1pPr marL="0" indent="0" algn="ctr">
              <a:buNone/>
              <a:defRPr sz="2700" b="0"/>
            </a:lvl1pPr>
            <a:lvl2pPr marL="521391" indent="0">
              <a:buNone/>
              <a:defRPr sz="2300" b="1"/>
            </a:lvl2pPr>
            <a:lvl3pPr marL="1042782" indent="0">
              <a:buNone/>
              <a:defRPr sz="2100" b="1"/>
            </a:lvl3pPr>
            <a:lvl4pPr marL="1564173" indent="0">
              <a:buNone/>
              <a:defRPr sz="1800" b="1"/>
            </a:lvl4pPr>
            <a:lvl5pPr marL="2085564" indent="0">
              <a:buNone/>
              <a:defRPr sz="1800" b="1"/>
            </a:lvl5pPr>
            <a:lvl6pPr marL="2606954" indent="0">
              <a:buNone/>
              <a:defRPr sz="1800" b="1"/>
            </a:lvl6pPr>
            <a:lvl7pPr marL="3128345" indent="0">
              <a:buNone/>
              <a:defRPr sz="1800" b="1"/>
            </a:lvl7pPr>
            <a:lvl8pPr marL="3649736" indent="0">
              <a:buNone/>
              <a:defRPr sz="1800" b="1"/>
            </a:lvl8pPr>
            <a:lvl9pPr marL="4171127" indent="0">
              <a:buNone/>
              <a:defRPr sz="18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534670" y="2438231"/>
            <a:ext cx="4726483" cy="4312243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464327" y="2438231"/>
            <a:ext cx="4726483" cy="4311752"/>
          </a:xfr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8011" y="293864"/>
            <a:ext cx="3518055" cy="2308931"/>
          </a:xfrm>
        </p:spPr>
        <p:txBody>
          <a:bodyPr anchor="b"/>
          <a:lstStyle>
            <a:lvl1pPr algn="ctr">
              <a:lnSpc>
                <a:spcPct val="100000"/>
              </a:lnSpc>
              <a:defRPr sz="32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991" y="300861"/>
            <a:ext cx="5842384" cy="644926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08011" y="2686756"/>
            <a:ext cx="3518055" cy="4063368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800"/>
            </a:lvl1pPr>
            <a:lvl2pPr marL="521391" indent="0">
              <a:buNone/>
              <a:defRPr sz="1400"/>
            </a:lvl2pPr>
            <a:lvl3pPr marL="1042782" indent="0">
              <a:buNone/>
              <a:defRPr sz="1100"/>
            </a:lvl3pPr>
            <a:lvl4pPr marL="1564173" indent="0">
              <a:buNone/>
              <a:defRPr sz="1000"/>
            </a:lvl4pPr>
            <a:lvl5pPr marL="2085564" indent="0">
              <a:buNone/>
              <a:defRPr sz="1000"/>
            </a:lvl5pPr>
            <a:lvl6pPr marL="2606954" indent="0">
              <a:buNone/>
              <a:defRPr sz="1000"/>
            </a:lvl6pPr>
            <a:lvl7pPr marL="3128345" indent="0">
              <a:buNone/>
              <a:defRPr sz="1000"/>
            </a:lvl7pPr>
            <a:lvl8pPr marL="3649736" indent="0">
              <a:buNone/>
              <a:defRPr sz="1000"/>
            </a:lvl8pPr>
            <a:lvl9pPr marL="4171127" indent="0">
              <a:buNone/>
              <a:defRPr sz="10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4171" y="251883"/>
            <a:ext cx="6679661" cy="986543"/>
          </a:xfrm>
        </p:spPr>
        <p:txBody>
          <a:bodyPr anchor="b"/>
          <a:lstStyle>
            <a:lvl1pPr algn="ctr">
              <a:lnSpc>
                <a:spcPct val="100000"/>
              </a:lnSpc>
              <a:defRPr sz="3200" b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3670" y="1259417"/>
            <a:ext cx="7080663" cy="5003558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600"/>
            </a:lvl1pPr>
            <a:lvl2pPr marL="521391" indent="0">
              <a:buNone/>
              <a:defRPr sz="3200"/>
            </a:lvl2pPr>
            <a:lvl3pPr marL="1042782" indent="0">
              <a:buNone/>
              <a:defRPr sz="2700"/>
            </a:lvl3pPr>
            <a:lvl4pPr marL="1564173" indent="0">
              <a:buNone/>
              <a:defRPr sz="2300"/>
            </a:lvl4pPr>
            <a:lvl5pPr marL="2085564" indent="0">
              <a:buNone/>
              <a:defRPr sz="2300"/>
            </a:lvl5pPr>
            <a:lvl6pPr marL="2606954" indent="0">
              <a:buNone/>
              <a:defRPr sz="2300"/>
            </a:lvl6pPr>
            <a:lvl7pPr marL="3128345" indent="0">
              <a:buNone/>
              <a:defRPr sz="2300"/>
            </a:lvl7pPr>
            <a:lvl8pPr marL="3649736" indent="0">
              <a:buNone/>
              <a:defRPr sz="2300"/>
            </a:lvl8pPr>
            <a:lvl9pPr marL="4171127" indent="0">
              <a:buNone/>
              <a:defRPr sz="2300"/>
            </a:lvl9pPr>
          </a:lstStyle>
          <a:p>
            <a:r>
              <a:rPr lang="x-none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64171" y="6402035"/>
            <a:ext cx="6679661" cy="58772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521391" indent="0">
              <a:buNone/>
              <a:defRPr sz="1400"/>
            </a:lvl2pPr>
            <a:lvl3pPr marL="1042782" indent="0">
              <a:buNone/>
              <a:defRPr sz="1100"/>
            </a:lvl3pPr>
            <a:lvl4pPr marL="1564173" indent="0">
              <a:buNone/>
              <a:defRPr sz="1000"/>
            </a:lvl4pPr>
            <a:lvl5pPr marL="2085564" indent="0">
              <a:buNone/>
              <a:defRPr sz="1000"/>
            </a:lvl5pPr>
            <a:lvl6pPr marL="2606954" indent="0">
              <a:buNone/>
              <a:defRPr sz="1000"/>
            </a:lvl6pPr>
            <a:lvl7pPr marL="3128345" indent="0">
              <a:buNone/>
              <a:defRPr sz="1000"/>
            </a:lvl7pPr>
            <a:lvl8pPr marL="3649736" indent="0">
              <a:buNone/>
              <a:defRPr sz="1000"/>
            </a:lvl8pPr>
            <a:lvl9pPr marL="4171127" indent="0">
              <a:buNone/>
              <a:defRPr sz="10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02611"/>
            <a:ext cx="2406015" cy="6447514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02611"/>
            <a:ext cx="7039822" cy="6447514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670" y="0"/>
            <a:ext cx="9624060" cy="1763183"/>
          </a:xfrm>
          <a:prstGeom prst="rect">
            <a:avLst/>
          </a:prstGeom>
        </p:spPr>
        <p:txBody>
          <a:bodyPr vert="horz" lIns="104278" tIns="52139" rIns="104278" bIns="52139" rtlCol="0" anchor="b">
            <a:no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763184"/>
            <a:ext cx="9624060" cy="4986941"/>
          </a:xfrm>
          <a:prstGeom prst="rect">
            <a:avLst/>
          </a:prstGeom>
        </p:spPr>
        <p:txBody>
          <a:bodyPr vert="horz" lIns="104278" tIns="52139" rIns="104278" bIns="52139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41581" y="7003756"/>
            <a:ext cx="2439432" cy="402314"/>
          </a:xfrm>
          <a:prstGeom prst="rect">
            <a:avLst/>
          </a:prstGeom>
        </p:spPr>
        <p:txBody>
          <a:bodyPr vert="horz" lIns="104278" tIns="52139" rIns="52139" bIns="52139" rtlCol="0" anchor="ctr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t>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0857" y="7003756"/>
            <a:ext cx="3330549" cy="402314"/>
          </a:xfrm>
          <a:prstGeom prst="rect">
            <a:avLst/>
          </a:prstGeom>
        </p:spPr>
        <p:txBody>
          <a:bodyPr vert="horz" lIns="52139" tIns="52139" rIns="104278" bIns="52139" rtlCol="0" anchor="ctr"/>
          <a:lstStyle>
            <a:lvl1pPr algn="l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90889" y="7003756"/>
            <a:ext cx="657199" cy="402314"/>
          </a:xfrm>
          <a:prstGeom prst="rect">
            <a:avLst/>
          </a:prstGeom>
        </p:spPr>
        <p:txBody>
          <a:bodyPr vert="horz" lIns="31283" tIns="52139" rIns="52139" bIns="52139" rtlCol="0" anchor="ctr"/>
          <a:lstStyle>
            <a:lvl1pPr algn="l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  <p:sp>
        <p:nvSpPr>
          <p:cNvPr id="7" name="Oval 6"/>
          <p:cNvSpPr/>
          <p:nvPr/>
        </p:nvSpPr>
        <p:spPr>
          <a:xfrm>
            <a:off x="9890881" y="7161358"/>
            <a:ext cx="99136" cy="9340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marL="0" algn="ctr" defTabSz="1042782" rtl="0" eaLnBrk="1" latinLnBrk="0" hangingPunct="1"/>
            <a:endParaRPr lang="en-US" sz="21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65553" y="7161358"/>
            <a:ext cx="99136" cy="9340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1042782" rtl="0" eaLnBrk="1" latinLnBrk="0" hangingPunct="1">
        <a:lnSpc>
          <a:spcPts val="6614"/>
        </a:lnSpc>
        <a:spcBef>
          <a:spcPct val="0"/>
        </a:spcBef>
        <a:buNone/>
        <a:defRPr sz="62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91043" indent="-391043" algn="l" defTabSz="104278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847260" indent="-325869" algn="l" defTabSz="1042782" rtl="0" eaLnBrk="1" latinLnBrk="0" hangingPunct="1">
        <a:spcBef>
          <a:spcPct val="20000"/>
        </a:spcBef>
        <a:buFont typeface="Courier New" pitchFamily="49" charset="0"/>
        <a:buChar char="o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303477" indent="-260695" algn="l" defTabSz="104278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824868" indent="-260695" algn="l" defTabSz="1042782" rtl="0" eaLnBrk="1" latinLnBrk="0" hangingPunct="1">
        <a:spcBef>
          <a:spcPct val="20000"/>
        </a:spcBef>
        <a:buFont typeface="Courier New" pitchFamily="49" charset="0"/>
        <a:buChar char="o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346259" indent="-260695" algn="l" defTabSz="104278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867650" indent="-260695" algn="l" defTabSz="1042782" rtl="0" eaLnBrk="1" latinLnBrk="0" hangingPunct="1">
        <a:spcBef>
          <a:spcPct val="20000"/>
        </a:spcBef>
        <a:buFont typeface="Courier New" pitchFamily="49" charset="0"/>
        <a:buChar char="o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3389041" indent="-260695" algn="l" defTabSz="104278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910432" indent="-260695" algn="l" defTabSz="1042782" rtl="0" eaLnBrk="1" latinLnBrk="0" hangingPunct="1">
        <a:spcBef>
          <a:spcPct val="20000"/>
        </a:spcBef>
        <a:buFont typeface="Courier New" pitchFamily="49" charset="0"/>
        <a:buChar char="o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4431822" indent="-260695" algn="l" defTabSz="104278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91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782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173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564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954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345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736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127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1413" y="69023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7100" y="3244850"/>
            <a:ext cx="8839200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en-IN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Managing Multi-Category Brand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4292" y="4285625"/>
            <a:ext cx="12452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x-none" spc="-150" dirty="0">
                <a:latin typeface="Calibri"/>
                <a:cs typeface="Calibri"/>
              </a:rPr>
              <a:t>-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Da</a:t>
            </a:r>
            <a:r>
              <a:rPr sz="1800" spc="-20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15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Aaker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6601" y="2723130"/>
            <a:ext cx="5594350" cy="15912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9400"/>
              </a:lnSpc>
            </a:pPr>
            <a:r>
              <a:rPr sz="2600" b="1" i="1" spc="-15" dirty="0">
                <a:latin typeface="Calibri"/>
                <a:cs typeface="Calibri"/>
              </a:rPr>
              <a:t>“</a:t>
            </a:r>
            <a:r>
              <a:rPr sz="2600" b="1" i="1" spc="-20" dirty="0">
                <a:latin typeface="Calibri"/>
                <a:cs typeface="Calibri"/>
              </a:rPr>
              <a:t>Y</a:t>
            </a:r>
            <a:r>
              <a:rPr sz="2600" b="1" i="1" spc="-5" dirty="0">
                <a:latin typeface="Calibri"/>
                <a:cs typeface="Calibri"/>
              </a:rPr>
              <a:t>o</a:t>
            </a:r>
            <a:r>
              <a:rPr sz="2600" b="1" i="1" dirty="0">
                <a:latin typeface="Calibri"/>
                <a:cs typeface="Calibri"/>
              </a:rPr>
              <a:t>u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nee</a:t>
            </a:r>
            <a:r>
              <a:rPr sz="2600" b="1" i="1" dirty="0">
                <a:latin typeface="Calibri"/>
                <a:cs typeface="Calibri"/>
              </a:rPr>
              <a:t>d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Calibri"/>
                <a:cs typeface="Calibri"/>
              </a:rPr>
              <a:t>to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20" dirty="0">
                <a:latin typeface="Calibri"/>
                <a:cs typeface="Calibri"/>
              </a:rPr>
              <a:t>c</a:t>
            </a:r>
            <a:r>
              <a:rPr sz="2600" b="1" i="1" spc="-5" dirty="0">
                <a:latin typeface="Calibri"/>
                <a:cs typeface="Calibri"/>
              </a:rPr>
              <a:t>hang</a:t>
            </a:r>
            <a:r>
              <a:rPr sz="2600" b="1" i="1" dirty="0">
                <a:latin typeface="Calibri"/>
                <a:cs typeface="Calibri"/>
              </a:rPr>
              <a:t>e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Calibri"/>
                <a:cs typeface="Calibri"/>
              </a:rPr>
              <a:t>the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orien</a:t>
            </a:r>
            <a:r>
              <a:rPr sz="2600" b="1" i="1" spc="-10" dirty="0">
                <a:latin typeface="Calibri"/>
                <a:cs typeface="Calibri"/>
              </a:rPr>
              <a:t>t</a:t>
            </a:r>
            <a:r>
              <a:rPr sz="2600" b="1" i="1" spc="35" dirty="0">
                <a:latin typeface="Calibri"/>
                <a:cs typeface="Calibri"/>
              </a:rPr>
              <a:t>a</a:t>
            </a:r>
            <a:r>
              <a:rPr lang="x-none" sz="2600" b="1" i="1" spc="35" dirty="0">
                <a:latin typeface="Calibri"/>
                <a:cs typeface="Calibri"/>
              </a:rPr>
              <a:t>ti</a:t>
            </a:r>
            <a:r>
              <a:rPr sz="2600" b="1" i="1" spc="35" dirty="0">
                <a:latin typeface="Calibri"/>
                <a:cs typeface="Calibri"/>
              </a:rPr>
              <a:t>o</a:t>
            </a:r>
            <a:r>
              <a:rPr sz="2600" b="1" i="1" spc="40" dirty="0">
                <a:latin typeface="Calibri"/>
                <a:cs typeface="Calibri"/>
              </a:rPr>
              <a:t>n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o</a:t>
            </a:r>
            <a:r>
              <a:rPr sz="2600" b="1" i="1" dirty="0">
                <a:latin typeface="Calibri"/>
                <a:cs typeface="Calibri"/>
              </a:rPr>
              <a:t>f</a:t>
            </a:r>
            <a:r>
              <a:rPr sz="2600" b="1" i="1" spc="-135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Calibri"/>
                <a:cs typeface="Calibri"/>
              </a:rPr>
              <a:t>a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Calibri"/>
                <a:cs typeface="Calibri"/>
              </a:rPr>
              <a:t>co</a:t>
            </a:r>
            <a:r>
              <a:rPr sz="2600" b="1" i="1" spc="-25" dirty="0">
                <a:latin typeface="Calibri"/>
                <a:cs typeface="Calibri"/>
              </a:rPr>
              <a:t>mpa</a:t>
            </a:r>
            <a:r>
              <a:rPr sz="2600" b="1" i="1" spc="-15" dirty="0">
                <a:latin typeface="Calibri"/>
                <a:cs typeface="Calibri"/>
              </a:rPr>
              <a:t>n</a:t>
            </a:r>
            <a:r>
              <a:rPr sz="2600" b="1" i="1" dirty="0">
                <a:latin typeface="Calibri"/>
                <a:cs typeface="Calibri"/>
              </a:rPr>
              <a:t>y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Calibri"/>
                <a:cs typeface="Calibri"/>
              </a:rPr>
              <a:t>s</a:t>
            </a:r>
            <a:r>
              <a:rPr sz="2600" b="1" i="1" dirty="0">
                <a:latin typeface="Calibri"/>
                <a:cs typeface="Calibri"/>
              </a:rPr>
              <a:t>o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th</a:t>
            </a:r>
            <a:r>
              <a:rPr sz="2600" b="1" i="1" spc="-20" dirty="0">
                <a:latin typeface="Calibri"/>
                <a:cs typeface="Calibri"/>
              </a:rPr>
              <a:t>a</a:t>
            </a:r>
            <a:r>
              <a:rPr sz="2600" b="1" i="1" spc="-10" dirty="0">
                <a:latin typeface="Calibri"/>
                <a:cs typeface="Calibri"/>
              </a:rPr>
              <a:t>t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Calibri"/>
                <a:cs typeface="Calibri"/>
              </a:rPr>
              <a:t>p</a:t>
            </a:r>
            <a:r>
              <a:rPr sz="2600" b="1" i="1" dirty="0">
                <a:latin typeface="Calibri"/>
                <a:cs typeface="Calibri"/>
              </a:rPr>
              <a:t>eo</a:t>
            </a:r>
            <a:r>
              <a:rPr sz="2600" b="1" i="1" spc="-10" dirty="0">
                <a:latin typeface="Calibri"/>
                <a:cs typeface="Calibri"/>
              </a:rPr>
              <a:t>pl</a:t>
            </a:r>
            <a:r>
              <a:rPr sz="2600" b="1" i="1" dirty="0">
                <a:latin typeface="Calibri"/>
                <a:cs typeface="Calibri"/>
              </a:rPr>
              <a:t>e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10" dirty="0">
                <a:latin typeface="Calibri"/>
                <a:cs typeface="Calibri"/>
              </a:rPr>
              <a:t>t</a:t>
            </a:r>
            <a:r>
              <a:rPr sz="2600" b="1" i="1" dirty="0">
                <a:latin typeface="Calibri"/>
                <a:cs typeface="Calibri"/>
              </a:rPr>
              <a:t>h</a:t>
            </a:r>
            <a:r>
              <a:rPr sz="2600" b="1" i="1" spc="-10" dirty="0">
                <a:latin typeface="Calibri"/>
                <a:cs typeface="Calibri"/>
              </a:rPr>
              <a:t>i</a:t>
            </a:r>
            <a:r>
              <a:rPr sz="2600" b="1" i="1" dirty="0">
                <a:latin typeface="Calibri"/>
                <a:cs typeface="Calibri"/>
              </a:rPr>
              <a:t>n</a:t>
            </a:r>
            <a:r>
              <a:rPr sz="2600" b="1" i="1" spc="-15" dirty="0">
                <a:latin typeface="Calibri"/>
                <a:cs typeface="Calibri"/>
              </a:rPr>
              <a:t>k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Calibri"/>
                <a:cs typeface="Calibri"/>
              </a:rPr>
              <a:t>of</a:t>
            </a:r>
            <a:r>
              <a:rPr sz="2600" b="1" i="1" spc="-18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Calibri"/>
                <a:cs typeface="Calibri"/>
              </a:rPr>
              <a:t>bran</a:t>
            </a:r>
            <a:r>
              <a:rPr sz="2600" b="1" i="1" spc="-15" dirty="0">
                <a:latin typeface="Calibri"/>
                <a:cs typeface="Calibri"/>
              </a:rPr>
              <a:t>ds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Calibri"/>
                <a:cs typeface="Calibri"/>
              </a:rPr>
              <a:t>a</a:t>
            </a:r>
            <a:r>
              <a:rPr sz="2600" b="1" i="1" dirty="0">
                <a:latin typeface="Calibri"/>
                <a:cs typeface="Calibri"/>
              </a:rPr>
              <a:t>s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Calibri"/>
                <a:cs typeface="Calibri"/>
              </a:rPr>
              <a:t>a</a:t>
            </a:r>
            <a:r>
              <a:rPr sz="2600" b="1" i="1" spc="-5" dirty="0">
                <a:latin typeface="Calibri"/>
                <a:cs typeface="Calibri"/>
              </a:rPr>
              <a:t>ss</a:t>
            </a:r>
            <a:r>
              <a:rPr sz="2600" b="1" i="1" dirty="0">
                <a:latin typeface="Calibri"/>
                <a:cs typeface="Calibri"/>
              </a:rPr>
              <a:t>e</a:t>
            </a:r>
            <a:r>
              <a:rPr sz="2600" b="1" i="1" spc="-10" dirty="0">
                <a:latin typeface="Calibri"/>
                <a:cs typeface="Calibri"/>
              </a:rPr>
              <a:t>t</a:t>
            </a:r>
            <a:r>
              <a:rPr sz="2600" b="1" i="1" spc="-5" dirty="0">
                <a:latin typeface="Calibri"/>
                <a:cs typeface="Calibri"/>
              </a:rPr>
              <a:t>s</a:t>
            </a:r>
            <a:r>
              <a:rPr sz="2600" b="1" i="1" dirty="0">
                <a:latin typeface="Calibri"/>
                <a:cs typeface="Calibri"/>
              </a:rPr>
              <a:t>.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Calibri"/>
                <a:cs typeface="Calibri"/>
              </a:rPr>
              <a:t>Then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-10" dirty="0">
                <a:latin typeface="Calibri"/>
                <a:cs typeface="Calibri"/>
              </a:rPr>
              <a:t>yo</a:t>
            </a:r>
            <a:r>
              <a:rPr sz="2600" b="1" i="1" dirty="0">
                <a:latin typeface="Calibri"/>
                <a:cs typeface="Calibri"/>
              </a:rPr>
              <a:t>u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Calibri"/>
                <a:cs typeface="Calibri"/>
              </a:rPr>
              <a:t>m</a:t>
            </a:r>
            <a:r>
              <a:rPr sz="2600" b="1" i="1" dirty="0">
                <a:latin typeface="Calibri"/>
                <a:cs typeface="Calibri"/>
              </a:rPr>
              <a:t>u</a:t>
            </a:r>
            <a:r>
              <a:rPr sz="2600" b="1" i="1" spc="-20" dirty="0">
                <a:latin typeface="Calibri"/>
                <a:cs typeface="Calibri"/>
              </a:rPr>
              <a:t>s</a:t>
            </a:r>
            <a:r>
              <a:rPr sz="2600" b="1" i="1" spc="-10" dirty="0">
                <a:latin typeface="Calibri"/>
                <a:cs typeface="Calibri"/>
              </a:rPr>
              <a:t>t</a:t>
            </a:r>
            <a:r>
              <a:rPr sz="2600" b="1" i="1" spc="-140" dirty="0">
                <a:latin typeface="Times New Roman"/>
                <a:cs typeface="Times New Roman"/>
              </a:rPr>
              <a:t> </a:t>
            </a:r>
            <a:r>
              <a:rPr sz="2600" b="1" i="1" spc="-20" dirty="0">
                <a:latin typeface="Calibri"/>
                <a:cs typeface="Calibri"/>
              </a:rPr>
              <a:t>manag</a:t>
            </a:r>
            <a:r>
              <a:rPr sz="2600" b="1" i="1" spc="-15" dirty="0">
                <a:latin typeface="Calibri"/>
                <a:cs typeface="Calibri"/>
              </a:rPr>
              <a:t>e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your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spc="105" dirty="0">
                <a:latin typeface="Calibri"/>
                <a:cs typeface="Calibri"/>
              </a:rPr>
              <a:t>por</a:t>
            </a:r>
            <a:r>
              <a:rPr lang="x-none" sz="2600" b="1" i="1" spc="105" dirty="0">
                <a:latin typeface="Calibri"/>
                <a:cs typeface="Calibri"/>
              </a:rPr>
              <a:t>tf</a:t>
            </a:r>
            <a:r>
              <a:rPr sz="2600" b="1" i="1" spc="105" dirty="0">
                <a:latin typeface="Calibri"/>
                <a:cs typeface="Calibri"/>
              </a:rPr>
              <a:t>oli</a:t>
            </a:r>
            <a:r>
              <a:rPr sz="2600" b="1" i="1" spc="150" dirty="0">
                <a:latin typeface="Calibri"/>
                <a:cs typeface="Calibri"/>
              </a:rPr>
              <a:t>o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o</a:t>
            </a:r>
            <a:r>
              <a:rPr sz="2600" b="1" i="1" dirty="0">
                <a:latin typeface="Calibri"/>
                <a:cs typeface="Calibri"/>
              </a:rPr>
              <a:t>f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20" dirty="0">
                <a:latin typeface="Calibri"/>
                <a:cs typeface="Calibri"/>
              </a:rPr>
              <a:t>b</a:t>
            </a:r>
            <a:r>
              <a:rPr sz="2600" b="1" i="1" spc="-10" dirty="0">
                <a:latin typeface="Calibri"/>
                <a:cs typeface="Calibri"/>
              </a:rPr>
              <a:t>r</a:t>
            </a:r>
            <a:r>
              <a:rPr sz="2600" b="1" i="1" spc="-20" dirty="0">
                <a:latin typeface="Calibri"/>
                <a:cs typeface="Calibri"/>
              </a:rPr>
              <a:t>a</a:t>
            </a:r>
            <a:r>
              <a:rPr sz="2600" b="1" i="1" spc="-5" dirty="0">
                <a:latin typeface="Calibri"/>
                <a:cs typeface="Calibri"/>
              </a:rPr>
              <a:t>n</a:t>
            </a:r>
            <a:r>
              <a:rPr sz="2600" b="1" i="1" dirty="0">
                <a:latin typeface="Calibri"/>
                <a:cs typeface="Calibri"/>
              </a:rPr>
              <a:t>d</a:t>
            </a:r>
            <a:r>
              <a:rPr sz="2600" b="1" i="1" spc="-135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Calibri"/>
                <a:cs typeface="Calibri"/>
              </a:rPr>
              <a:t>a</a:t>
            </a:r>
            <a:r>
              <a:rPr sz="2600" b="1" i="1" spc="-5" dirty="0">
                <a:latin typeface="Calibri"/>
                <a:cs typeface="Calibri"/>
              </a:rPr>
              <a:t>ss</a:t>
            </a:r>
            <a:r>
              <a:rPr sz="2600" b="1" i="1" dirty="0">
                <a:latin typeface="Calibri"/>
                <a:cs typeface="Calibri"/>
              </a:rPr>
              <a:t>e</a:t>
            </a:r>
            <a:r>
              <a:rPr sz="2600" b="1" i="1" spc="-10" dirty="0">
                <a:latin typeface="Calibri"/>
                <a:cs typeface="Calibri"/>
              </a:rPr>
              <a:t>t</a:t>
            </a:r>
            <a:r>
              <a:rPr sz="2600" b="1" i="1" spc="-5" dirty="0">
                <a:latin typeface="Calibri"/>
                <a:cs typeface="Calibri"/>
              </a:rPr>
              <a:t>s</a:t>
            </a:r>
            <a:r>
              <a:rPr sz="2600" b="1" i="1" dirty="0">
                <a:latin typeface="Calibri"/>
                <a:cs typeface="Calibri"/>
              </a:rPr>
              <a:t>.”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1413" y="64451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675" y="861452"/>
            <a:ext cx="7468234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i="1" spc="5" dirty="0">
                <a:latin typeface="Calibri"/>
                <a:cs typeface="Calibri"/>
              </a:rPr>
              <a:t>Ques</a:t>
            </a:r>
            <a:r>
              <a:rPr lang="x-none" sz="3200" b="1" i="1" spc="5" dirty="0">
                <a:latin typeface="Calibri"/>
                <a:cs typeface="Calibri"/>
              </a:rPr>
              <a:t>ti</a:t>
            </a:r>
            <a:r>
              <a:rPr sz="3200" b="1" i="1" spc="5" dirty="0">
                <a:latin typeface="Calibri"/>
                <a:cs typeface="Calibri"/>
              </a:rPr>
              <a:t>on</a:t>
            </a:r>
            <a:r>
              <a:rPr sz="3200" b="1" i="1" spc="10" dirty="0">
                <a:latin typeface="Calibri"/>
                <a:cs typeface="Calibri"/>
              </a:rPr>
              <a:t>s</a:t>
            </a:r>
            <a:r>
              <a:rPr sz="3200" b="1" i="1" spc="-85" dirty="0">
                <a:latin typeface="Times New Roman"/>
                <a:cs typeface="Times New Roman"/>
              </a:rPr>
              <a:t> </a:t>
            </a:r>
            <a:r>
              <a:rPr sz="3200" b="1" i="1" spc="-30" dirty="0">
                <a:latin typeface="Calibri"/>
                <a:cs typeface="Calibri"/>
              </a:rPr>
              <a:t>Y</a:t>
            </a:r>
            <a:r>
              <a:rPr sz="3200" b="1" i="1" spc="-10" dirty="0">
                <a:latin typeface="Calibri"/>
                <a:cs typeface="Calibri"/>
              </a:rPr>
              <a:t>o</a:t>
            </a:r>
            <a:r>
              <a:rPr sz="3200" b="1" i="1" dirty="0">
                <a:latin typeface="Calibri"/>
                <a:cs typeface="Calibri"/>
              </a:rPr>
              <a:t>u</a:t>
            </a:r>
            <a:r>
              <a:rPr sz="3200" b="1" i="1" spc="-90" dirty="0">
                <a:latin typeface="Times New Roman"/>
                <a:cs typeface="Times New Roman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Ma</a:t>
            </a:r>
            <a:r>
              <a:rPr sz="3200" b="1" i="1" dirty="0">
                <a:latin typeface="Calibri"/>
                <a:cs typeface="Calibri"/>
              </a:rPr>
              <a:t>y</a:t>
            </a:r>
            <a:r>
              <a:rPr sz="3200" b="1" i="1" spc="-100" dirty="0">
                <a:latin typeface="Times New Roman"/>
                <a:cs typeface="Times New Roman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Hear</a:t>
            </a:r>
            <a:r>
              <a:rPr sz="3200" b="1" i="1" spc="-80" dirty="0">
                <a:latin typeface="Times New Roman"/>
                <a:cs typeface="Times New Roman"/>
              </a:rPr>
              <a:t> </a:t>
            </a:r>
            <a:r>
              <a:rPr lang="en-US" sz="3200" b="1" i="1" spc="-10" dirty="0">
                <a:latin typeface="Calibri"/>
                <a:cs typeface="Calibri"/>
              </a:rPr>
              <a:t>on Managing Multiple Brands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06488" y="1903007"/>
            <a:ext cx="7928609" cy="3993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18100"/>
              </a:lnSpc>
              <a:buFont typeface="Arial"/>
              <a:buChar char="•"/>
              <a:tabLst>
                <a:tab pos="355600" algn="l"/>
                <a:tab pos="7497445" algn="l"/>
              </a:tabLst>
            </a:pPr>
            <a:r>
              <a:rPr sz="2400" i="1" spc="-5" dirty="0">
                <a:latin typeface="Calibri"/>
                <a:cs typeface="Calibri"/>
              </a:rPr>
              <a:t>Wh</a:t>
            </a:r>
            <a:r>
              <a:rPr sz="2400" i="1" dirty="0">
                <a:latin typeface="Calibri"/>
                <a:cs typeface="Calibri"/>
              </a:rPr>
              <a:t>y</a:t>
            </a:r>
            <a:r>
              <a:rPr sz="2400" i="1" spc="-6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d</a:t>
            </a:r>
            <a:r>
              <a:rPr sz="2400" i="1" dirty="0">
                <a:latin typeface="Calibri"/>
                <a:cs typeface="Calibri"/>
              </a:rPr>
              <a:t>o</a:t>
            </a:r>
            <a:r>
              <a:rPr sz="2400" i="1" spc="-60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we</a:t>
            </a:r>
            <a:r>
              <a:rPr sz="2400" i="1" spc="-60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hav</a:t>
            </a:r>
            <a:r>
              <a:rPr sz="2400" i="1" spc="-15" dirty="0">
                <a:latin typeface="Calibri"/>
                <a:cs typeface="Calibri"/>
              </a:rPr>
              <a:t>e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tw</a:t>
            </a:r>
            <a:r>
              <a:rPr sz="2400" i="1" dirty="0">
                <a:latin typeface="Calibri"/>
                <a:cs typeface="Calibri"/>
              </a:rPr>
              <a:t>o</a:t>
            </a:r>
            <a:r>
              <a:rPr sz="2400" i="1" spc="-6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brand</a:t>
            </a:r>
            <a:r>
              <a:rPr sz="2400" i="1" dirty="0">
                <a:latin typeface="Calibri"/>
                <a:cs typeface="Calibri"/>
              </a:rPr>
              <a:t>s</a:t>
            </a:r>
            <a:r>
              <a:rPr sz="2400" i="1" spc="-65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s</a:t>
            </a:r>
            <a:r>
              <a:rPr sz="2400" i="1" spc="-25" dirty="0">
                <a:latin typeface="Calibri"/>
                <a:cs typeface="Calibri"/>
              </a:rPr>
              <a:t>e</a:t>
            </a:r>
            <a:r>
              <a:rPr sz="2400" i="1" spc="-5" dirty="0">
                <a:latin typeface="Calibri"/>
                <a:cs typeface="Calibri"/>
              </a:rPr>
              <a:t>rvin</a:t>
            </a:r>
            <a:r>
              <a:rPr sz="2400" i="1" dirty="0">
                <a:latin typeface="Calibri"/>
                <a:cs typeface="Calibri"/>
              </a:rPr>
              <a:t>g</a:t>
            </a:r>
            <a:r>
              <a:rPr sz="2400" i="1" spc="-75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th</a:t>
            </a:r>
            <a:r>
              <a:rPr sz="2400" i="1" spc="-15" dirty="0">
                <a:latin typeface="Calibri"/>
                <a:cs typeface="Calibri"/>
              </a:rPr>
              <a:t>e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sam</a:t>
            </a:r>
            <a:r>
              <a:rPr sz="2400" i="1" spc="-15" dirty="0">
                <a:latin typeface="Calibri"/>
                <a:cs typeface="Calibri"/>
              </a:rPr>
              <a:t>e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purpos</a:t>
            </a:r>
            <a:r>
              <a:rPr sz="2400" i="1" dirty="0">
                <a:latin typeface="Calibri"/>
                <a:cs typeface="Calibri"/>
              </a:rPr>
              <a:t>e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i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lang="x-none" sz="2400" i="1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Calibri"/>
                <a:cs typeface="Calibri"/>
              </a:rPr>
              <a:t>our</a:t>
            </a:r>
            <a:r>
              <a:rPr sz="2400" i="1" dirty="0">
                <a:latin typeface="Times New Roman"/>
                <a:cs typeface="Times New Roman"/>
              </a:rPr>
              <a:t> </a:t>
            </a:r>
            <a:r>
              <a:rPr sz="2400" i="1" spc="15" dirty="0">
                <a:latin typeface="Calibri"/>
                <a:cs typeface="Calibri"/>
              </a:rPr>
              <a:t>por</a:t>
            </a:r>
            <a:r>
              <a:rPr lang="x-none" sz="2400" i="1" spc="15" dirty="0">
                <a:latin typeface="Calibri"/>
                <a:cs typeface="Calibri"/>
              </a:rPr>
              <a:t>tf</a:t>
            </a:r>
            <a:r>
              <a:rPr sz="2400" i="1" spc="15" dirty="0">
                <a:latin typeface="Calibri"/>
                <a:cs typeface="Calibri"/>
              </a:rPr>
              <a:t>olio?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5600" algn="l"/>
              </a:tabLst>
            </a:pPr>
            <a:r>
              <a:rPr sz="2400" i="1" spc="-5" dirty="0">
                <a:latin typeface="Calibri"/>
                <a:cs typeface="Calibri"/>
              </a:rPr>
              <a:t>H</a:t>
            </a:r>
            <a:r>
              <a:rPr sz="2400" i="1" dirty="0">
                <a:latin typeface="Calibri"/>
                <a:cs typeface="Calibri"/>
              </a:rPr>
              <a:t>o</a:t>
            </a:r>
            <a:r>
              <a:rPr sz="2400" i="1" spc="-20" dirty="0">
                <a:latin typeface="Calibri"/>
                <a:cs typeface="Calibri"/>
              </a:rPr>
              <a:t>w</a:t>
            </a:r>
            <a:r>
              <a:rPr sz="2400" i="1" spc="-6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shoul</a:t>
            </a:r>
            <a:r>
              <a:rPr sz="2400" i="1" dirty="0">
                <a:latin typeface="Calibri"/>
                <a:cs typeface="Calibri"/>
              </a:rPr>
              <a:t>d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we</a:t>
            </a:r>
            <a:r>
              <a:rPr sz="2400" i="1" spc="-60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us</a:t>
            </a:r>
            <a:r>
              <a:rPr sz="2400" i="1" spc="-15" dirty="0">
                <a:latin typeface="Calibri"/>
                <a:cs typeface="Calibri"/>
              </a:rPr>
              <a:t>e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ou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budg</a:t>
            </a:r>
            <a:r>
              <a:rPr sz="2400" i="1" spc="-10" dirty="0">
                <a:latin typeface="Calibri"/>
                <a:cs typeface="Calibri"/>
              </a:rPr>
              <a:t>et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t</a:t>
            </a:r>
            <a:r>
              <a:rPr sz="2400" i="1" dirty="0">
                <a:latin typeface="Calibri"/>
                <a:cs typeface="Calibri"/>
              </a:rPr>
              <a:t>o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drive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bran</a:t>
            </a:r>
            <a:r>
              <a:rPr sz="2400" i="1" dirty="0">
                <a:latin typeface="Calibri"/>
                <a:cs typeface="Calibri"/>
              </a:rPr>
              <a:t>d</a:t>
            </a:r>
            <a:r>
              <a:rPr sz="2400" i="1" spc="-13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growth?</a:t>
            </a:r>
            <a:endParaRPr sz="2400" dirty="0">
              <a:latin typeface="Calibri"/>
              <a:cs typeface="Calibri"/>
            </a:endParaRPr>
          </a:p>
          <a:p>
            <a:pPr marL="355600" marR="2064385" indent="-342900">
              <a:lnSpc>
                <a:spcPts val="3500"/>
              </a:lnSpc>
              <a:spcBef>
                <a:spcPts val="120"/>
              </a:spcBef>
              <a:buFont typeface="Arial"/>
              <a:buChar char="•"/>
              <a:tabLst>
                <a:tab pos="355600" algn="l"/>
              </a:tabLst>
            </a:pPr>
            <a:r>
              <a:rPr sz="2400" i="1" spc="-20" dirty="0">
                <a:latin typeface="Calibri"/>
                <a:cs typeface="Calibri"/>
              </a:rPr>
              <a:t>W</a:t>
            </a:r>
            <a:r>
              <a:rPr sz="2400" i="1" spc="-15" dirty="0">
                <a:latin typeface="Calibri"/>
                <a:cs typeface="Calibri"/>
              </a:rPr>
              <a:t>e</a:t>
            </a:r>
            <a:r>
              <a:rPr sz="2400" i="1" spc="-50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n</a:t>
            </a:r>
            <a:r>
              <a:rPr sz="2400" i="1" spc="-25" dirty="0">
                <a:latin typeface="Calibri"/>
                <a:cs typeface="Calibri"/>
              </a:rPr>
              <a:t>ee</a:t>
            </a:r>
            <a:r>
              <a:rPr sz="2400" i="1" dirty="0">
                <a:latin typeface="Calibri"/>
                <a:cs typeface="Calibri"/>
              </a:rPr>
              <a:t>d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t</a:t>
            </a:r>
            <a:r>
              <a:rPr sz="2400" i="1" dirty="0">
                <a:latin typeface="Calibri"/>
                <a:cs typeface="Calibri"/>
              </a:rPr>
              <a:t>o</a:t>
            </a:r>
            <a:r>
              <a:rPr sz="2400" i="1" spc="-8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consolidat</a:t>
            </a:r>
            <a:r>
              <a:rPr sz="2400" i="1" dirty="0">
                <a:latin typeface="Calibri"/>
                <a:cs typeface="Calibri"/>
              </a:rPr>
              <a:t>e</a:t>
            </a:r>
            <a:r>
              <a:rPr sz="2400" i="1" spc="-6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brands</a:t>
            </a:r>
            <a:r>
              <a:rPr sz="2400" i="1" dirty="0">
                <a:latin typeface="Calibri"/>
                <a:cs typeface="Calibri"/>
              </a:rPr>
              <a:t>.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Wha</a:t>
            </a:r>
            <a:r>
              <a:rPr sz="2400" i="1" dirty="0">
                <a:latin typeface="Calibri"/>
                <a:cs typeface="Calibri"/>
              </a:rPr>
              <a:t>t</a:t>
            </a:r>
            <a:r>
              <a:rPr sz="2400" i="1" spc="-11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Calibri"/>
                <a:cs typeface="Calibri"/>
              </a:rPr>
              <a:t>is</a:t>
            </a:r>
            <a:r>
              <a:rPr sz="2400" i="1" spc="-11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your</a:t>
            </a:r>
            <a:r>
              <a:rPr sz="2400" i="1" spc="-5" dirty="0">
                <a:latin typeface="Times New Roman"/>
                <a:cs typeface="Times New Roman"/>
              </a:rPr>
              <a:t> </a:t>
            </a:r>
            <a:r>
              <a:rPr sz="2400" i="1" spc="40" dirty="0">
                <a:latin typeface="Calibri"/>
                <a:cs typeface="Calibri"/>
              </a:rPr>
              <a:t>recommenda</a:t>
            </a:r>
            <a:r>
              <a:rPr lang="x-none" sz="2400" i="1" spc="40" dirty="0">
                <a:latin typeface="Calibri"/>
                <a:cs typeface="Calibri"/>
              </a:rPr>
              <a:t>ti</a:t>
            </a:r>
            <a:r>
              <a:rPr sz="2400" i="1" spc="40" dirty="0">
                <a:latin typeface="Calibri"/>
                <a:cs typeface="Calibri"/>
              </a:rPr>
              <a:t>on?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spcBef>
                <a:spcPts val="300"/>
              </a:spcBef>
              <a:buFont typeface="Arial"/>
              <a:buChar char="•"/>
              <a:tabLst>
                <a:tab pos="355600" algn="l"/>
              </a:tabLst>
            </a:pPr>
            <a:r>
              <a:rPr lang="en-IN" sz="2400" i="1" spc="-5" dirty="0">
                <a:latin typeface="Calibri"/>
                <a:cs typeface="Calibri"/>
              </a:rPr>
              <a:t>H</a:t>
            </a:r>
            <a:r>
              <a:rPr lang="en-IN" sz="2400" i="1" dirty="0">
                <a:latin typeface="Calibri"/>
                <a:cs typeface="Calibri"/>
              </a:rPr>
              <a:t>o</a:t>
            </a:r>
            <a:r>
              <a:rPr lang="en-IN" sz="2400" i="1" spc="-20" dirty="0">
                <a:latin typeface="Calibri"/>
                <a:cs typeface="Calibri"/>
              </a:rPr>
              <a:t>w</a:t>
            </a:r>
            <a:r>
              <a:rPr lang="en-IN" sz="2400" i="1" spc="-60" dirty="0">
                <a:latin typeface="Times New Roman"/>
                <a:cs typeface="Times New Roman"/>
              </a:rPr>
              <a:t> </a:t>
            </a:r>
            <a:r>
              <a:rPr lang="en-IN" sz="2400" i="1" spc="-15" dirty="0">
                <a:latin typeface="Calibri"/>
                <a:cs typeface="Calibri"/>
              </a:rPr>
              <a:t>we</a:t>
            </a:r>
            <a:r>
              <a:rPr lang="en-IN" sz="2400" i="1" dirty="0">
                <a:latin typeface="Calibri"/>
                <a:cs typeface="Calibri"/>
              </a:rPr>
              <a:t>ll</a:t>
            </a:r>
            <a:r>
              <a:rPr lang="en-IN" sz="2400" i="1" spc="-60" dirty="0">
                <a:latin typeface="Times New Roman"/>
                <a:cs typeface="Times New Roman"/>
              </a:rPr>
              <a:t> </a:t>
            </a:r>
            <a:r>
              <a:rPr lang="en-IN" sz="2400" i="1" dirty="0">
                <a:latin typeface="Calibri"/>
                <a:cs typeface="Calibri"/>
              </a:rPr>
              <a:t>do</a:t>
            </a:r>
            <a:r>
              <a:rPr lang="en-IN" sz="2400" i="1" spc="-60" dirty="0">
                <a:latin typeface="Times New Roman"/>
                <a:cs typeface="Times New Roman"/>
              </a:rPr>
              <a:t> </a:t>
            </a:r>
            <a:r>
              <a:rPr lang="en-IN" sz="2400" i="1" dirty="0">
                <a:latin typeface="Calibri"/>
                <a:cs typeface="Calibri"/>
              </a:rPr>
              <a:t>ou</a:t>
            </a:r>
            <a:r>
              <a:rPr lang="en-IN" sz="2400" i="1" spc="-10" dirty="0">
                <a:latin typeface="Calibri"/>
                <a:cs typeface="Calibri"/>
              </a:rPr>
              <a:t>r</a:t>
            </a:r>
            <a:r>
              <a:rPr lang="en-IN" sz="2400" i="1" spc="-60" dirty="0">
                <a:latin typeface="Times New Roman"/>
                <a:cs typeface="Times New Roman"/>
              </a:rPr>
              <a:t> </a:t>
            </a:r>
            <a:r>
              <a:rPr lang="en-IN" sz="2400" i="1" spc="-25" dirty="0">
                <a:latin typeface="Calibri"/>
                <a:cs typeface="Calibri"/>
              </a:rPr>
              <a:t>customer</a:t>
            </a:r>
            <a:r>
              <a:rPr lang="en-IN" sz="2400" i="1" spc="-10" dirty="0">
                <a:latin typeface="Calibri"/>
                <a:cs typeface="Calibri"/>
              </a:rPr>
              <a:t>s</a:t>
            </a:r>
            <a:r>
              <a:rPr lang="en-IN" sz="2400" i="1" spc="-70" dirty="0">
                <a:latin typeface="Times New Roman"/>
                <a:cs typeface="Times New Roman"/>
              </a:rPr>
              <a:t> </a:t>
            </a:r>
            <a:r>
              <a:rPr lang="en-IN" sz="2400" i="1" spc="-10" dirty="0">
                <a:latin typeface="Calibri"/>
                <a:cs typeface="Calibri"/>
              </a:rPr>
              <a:t>understan</a:t>
            </a:r>
            <a:r>
              <a:rPr lang="en-IN" sz="2400" i="1" dirty="0">
                <a:latin typeface="Calibri"/>
                <a:cs typeface="Calibri"/>
              </a:rPr>
              <a:t>d</a:t>
            </a:r>
            <a:r>
              <a:rPr lang="en-IN" sz="2400" i="1" spc="-60" dirty="0">
                <a:latin typeface="Times New Roman"/>
                <a:cs typeface="Times New Roman"/>
              </a:rPr>
              <a:t> </a:t>
            </a:r>
            <a:r>
              <a:rPr lang="en-IN" sz="2400" i="1" spc="-20" dirty="0">
                <a:latin typeface="Calibri"/>
                <a:cs typeface="Calibri"/>
              </a:rPr>
              <a:t>w</a:t>
            </a:r>
            <a:r>
              <a:rPr lang="en-IN" sz="2400" i="1" dirty="0">
                <a:latin typeface="Calibri"/>
                <a:cs typeface="Calibri"/>
              </a:rPr>
              <a:t>ha</a:t>
            </a:r>
            <a:r>
              <a:rPr lang="en-IN" sz="2400" i="1" spc="-10" dirty="0">
                <a:latin typeface="Calibri"/>
                <a:cs typeface="Calibri"/>
              </a:rPr>
              <a:t>t</a:t>
            </a:r>
            <a:r>
              <a:rPr lang="en-IN" sz="2400" i="1" spc="-60" dirty="0">
                <a:latin typeface="Times New Roman"/>
                <a:cs typeface="Times New Roman"/>
              </a:rPr>
              <a:t> </a:t>
            </a:r>
            <a:r>
              <a:rPr lang="en-IN" sz="2400" i="1" spc="-25" dirty="0">
                <a:latin typeface="Calibri"/>
                <a:cs typeface="Calibri"/>
              </a:rPr>
              <a:t>w</a:t>
            </a:r>
            <a:r>
              <a:rPr lang="en-IN" sz="2400" i="1" spc="-15" dirty="0">
                <a:latin typeface="Calibri"/>
                <a:cs typeface="Calibri"/>
              </a:rPr>
              <a:t>e</a:t>
            </a:r>
            <a:r>
              <a:rPr lang="en-IN" sz="2400" i="1" spc="-70" dirty="0">
                <a:latin typeface="Times New Roman"/>
                <a:cs typeface="Times New Roman"/>
              </a:rPr>
              <a:t> </a:t>
            </a:r>
            <a:r>
              <a:rPr lang="en-IN" sz="2400" i="1" spc="-25" dirty="0">
                <a:latin typeface="Calibri"/>
                <a:cs typeface="Calibri"/>
              </a:rPr>
              <a:t>hav</a:t>
            </a:r>
            <a:r>
              <a:rPr lang="en-IN" sz="2400" i="1" spc="-15" dirty="0">
                <a:latin typeface="Calibri"/>
                <a:cs typeface="Calibri"/>
              </a:rPr>
              <a:t>e</a:t>
            </a:r>
            <a:r>
              <a:rPr lang="en-IN" sz="2400" i="1" spc="-65" dirty="0">
                <a:latin typeface="Times New Roman"/>
                <a:cs typeface="Times New Roman"/>
              </a:rPr>
              <a:t> </a:t>
            </a:r>
            <a:r>
              <a:rPr lang="en-IN" sz="2400" i="1" spc="-5" dirty="0">
                <a:latin typeface="Calibri"/>
                <a:cs typeface="Calibri"/>
              </a:rPr>
              <a:t>to</a:t>
            </a:r>
            <a:r>
              <a:rPr lang="en-IN" sz="2400" i="1" spc="-5" dirty="0">
                <a:latin typeface="Times New Roman"/>
                <a:cs typeface="Times New Roman"/>
              </a:rPr>
              <a:t> </a:t>
            </a:r>
            <a:r>
              <a:rPr lang="en-IN" sz="2400" i="1" spc="-5" dirty="0">
                <a:latin typeface="Calibri"/>
                <a:cs typeface="Calibri"/>
              </a:rPr>
              <a:t>oﬀ</a:t>
            </a:r>
            <a:r>
              <a:rPr lang="en-IN" sz="2400" i="1" spc="-10" dirty="0">
                <a:latin typeface="Calibri"/>
                <a:cs typeface="Calibri"/>
              </a:rPr>
              <a:t>e</a:t>
            </a:r>
            <a:r>
              <a:rPr lang="en-IN" sz="2400" i="1" spc="-5" dirty="0">
                <a:latin typeface="Calibri"/>
                <a:cs typeface="Calibri"/>
              </a:rPr>
              <a:t>r?</a:t>
            </a:r>
            <a:endParaRPr lang="en-IN"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55600" algn="l"/>
              </a:tabLst>
            </a:pPr>
            <a:r>
              <a:rPr sz="2400" i="1" dirty="0">
                <a:latin typeface="Calibri"/>
                <a:cs typeface="Calibri"/>
              </a:rPr>
              <a:t>Wha</a:t>
            </a:r>
            <a:r>
              <a:rPr sz="2400" i="1" spc="-10" dirty="0">
                <a:latin typeface="Calibri"/>
                <a:cs typeface="Calibri"/>
              </a:rPr>
              <a:t>t</a:t>
            </a:r>
            <a:r>
              <a:rPr sz="2400" i="1" spc="-6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Calibri"/>
                <a:cs typeface="Calibri"/>
              </a:rPr>
              <a:t>is</a:t>
            </a:r>
            <a:r>
              <a:rPr sz="2400" i="1" spc="-60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th</a:t>
            </a:r>
            <a:r>
              <a:rPr sz="2400" i="1" spc="-15" dirty="0">
                <a:latin typeface="Calibri"/>
                <a:cs typeface="Calibri"/>
              </a:rPr>
              <a:t>e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70" dirty="0">
                <a:latin typeface="Calibri"/>
                <a:cs typeface="Calibri"/>
              </a:rPr>
              <a:t>ra</a:t>
            </a:r>
            <a:r>
              <a:rPr lang="x-none" sz="2400" i="1" spc="70" dirty="0">
                <a:latin typeface="Calibri"/>
                <a:cs typeface="Calibri"/>
              </a:rPr>
              <a:t>ti</a:t>
            </a:r>
            <a:r>
              <a:rPr sz="2400" i="1" spc="70" dirty="0">
                <a:latin typeface="Calibri"/>
                <a:cs typeface="Calibri"/>
              </a:rPr>
              <a:t>onal</a:t>
            </a:r>
            <a:r>
              <a:rPr sz="2400" i="1" spc="90" dirty="0">
                <a:latin typeface="Calibri"/>
                <a:cs typeface="Calibri"/>
              </a:rPr>
              <a:t>e</a:t>
            </a:r>
            <a:r>
              <a:rPr sz="2400" i="1" spc="-80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fo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400" i="1" spc="-8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ho</a:t>
            </a:r>
            <a:r>
              <a:rPr sz="2400" i="1" dirty="0">
                <a:latin typeface="Calibri"/>
                <a:cs typeface="Calibri"/>
              </a:rPr>
              <a:t>w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yo</a:t>
            </a:r>
            <a:r>
              <a:rPr sz="2400" i="1" dirty="0">
                <a:latin typeface="Calibri"/>
                <a:cs typeface="Calibri"/>
              </a:rPr>
              <a:t>u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hav</a:t>
            </a:r>
            <a:r>
              <a:rPr sz="2400" i="1" spc="-15" dirty="0">
                <a:latin typeface="Calibri"/>
                <a:cs typeface="Calibri"/>
              </a:rPr>
              <a:t>e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allocat</a:t>
            </a:r>
            <a:r>
              <a:rPr sz="2400" i="1" spc="-10" dirty="0">
                <a:latin typeface="Calibri"/>
                <a:cs typeface="Calibri"/>
              </a:rPr>
              <a:t>e</a:t>
            </a:r>
            <a:r>
              <a:rPr sz="2400" i="1" dirty="0">
                <a:latin typeface="Calibri"/>
                <a:cs typeface="Calibri"/>
              </a:rPr>
              <a:t>d</a:t>
            </a:r>
            <a:r>
              <a:rPr sz="2400" i="1" spc="-70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your</a:t>
            </a:r>
            <a:endParaRPr sz="24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620"/>
              </a:spcBef>
            </a:pPr>
            <a:r>
              <a:rPr sz="2400" i="1" spc="75" dirty="0">
                <a:latin typeface="Calibri"/>
                <a:cs typeface="Calibri"/>
              </a:rPr>
              <a:t>marke</a:t>
            </a:r>
            <a:r>
              <a:rPr lang="en-US" sz="2400" i="1" spc="75" dirty="0">
                <a:latin typeface="Calibri"/>
                <a:cs typeface="Calibri"/>
              </a:rPr>
              <a:t>ti</a:t>
            </a:r>
            <a:r>
              <a:rPr sz="2400" i="1" spc="75" dirty="0">
                <a:latin typeface="Calibri"/>
                <a:cs typeface="Calibri"/>
              </a:rPr>
              <a:t>n</a:t>
            </a:r>
            <a:r>
              <a:rPr sz="2400" i="1" spc="85" dirty="0">
                <a:latin typeface="Calibri"/>
                <a:cs typeface="Calibri"/>
              </a:rPr>
              <a:t>g</a:t>
            </a:r>
            <a:r>
              <a:rPr sz="2400" i="1" spc="-14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Calibri"/>
                <a:cs typeface="Calibri"/>
              </a:rPr>
              <a:t>budg</a:t>
            </a:r>
            <a:r>
              <a:rPr sz="2400" i="1" spc="-10" dirty="0">
                <a:latin typeface="Calibri"/>
                <a:cs typeface="Calibri"/>
              </a:rPr>
              <a:t>e</a:t>
            </a:r>
            <a:r>
              <a:rPr sz="2400" i="1" spc="-5" dirty="0">
                <a:latin typeface="Calibri"/>
                <a:cs typeface="Calibri"/>
              </a:rPr>
              <a:t>t?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1413" y="64451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7660" y="916566"/>
            <a:ext cx="61518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1" spc="-5" dirty="0">
                <a:latin typeface="Calibri"/>
                <a:cs typeface="Calibri"/>
              </a:rPr>
              <a:t>B</a:t>
            </a:r>
            <a:r>
              <a:rPr sz="4400" b="1" dirty="0">
                <a:latin typeface="Calibri"/>
                <a:cs typeface="Calibri"/>
              </a:rPr>
              <a:t>r</a:t>
            </a:r>
            <a:r>
              <a:rPr sz="4400" b="1" spc="-25" dirty="0">
                <a:latin typeface="Calibri"/>
                <a:cs typeface="Calibri"/>
              </a:rPr>
              <a:t>and</a:t>
            </a:r>
            <a:r>
              <a:rPr sz="4400" b="1" spc="-110" dirty="0">
                <a:latin typeface="Calibri"/>
                <a:cs typeface="Calibri"/>
              </a:rPr>
              <a:t> </a:t>
            </a:r>
            <a:r>
              <a:rPr lang="en-US" sz="4400" b="1" spc="-5" dirty="0">
                <a:latin typeface="Calibri"/>
                <a:cs typeface="Calibri"/>
              </a:rPr>
              <a:t>Portfolio </a:t>
            </a:r>
            <a:r>
              <a:rPr sz="4400" b="1" spc="-20" dirty="0">
                <a:latin typeface="Calibri"/>
                <a:cs typeface="Calibri"/>
              </a:rPr>
              <a:t>Strate</a:t>
            </a:r>
            <a:r>
              <a:rPr sz="4400" b="1" spc="-30" dirty="0">
                <a:latin typeface="Calibri"/>
                <a:cs typeface="Calibri"/>
              </a:rPr>
              <a:t>gy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1387" y="3157153"/>
            <a:ext cx="6163310" cy="1288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27965">
              <a:lnSpc>
                <a:spcPct val="99700"/>
              </a:lnSpc>
            </a:pPr>
            <a:r>
              <a:rPr sz="2800" spc="-5" dirty="0">
                <a:latin typeface="Calibri"/>
                <a:cs typeface="Calibri"/>
              </a:rPr>
              <a:t>Th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ﬀe</a:t>
            </a:r>
            <a:r>
              <a:rPr sz="2800" spc="45" dirty="0">
                <a:latin typeface="Calibri"/>
                <a:cs typeface="Calibri"/>
              </a:rPr>
              <a:t>c</a:t>
            </a:r>
            <a:r>
              <a:rPr lang="en-US" sz="2800" spc="45" dirty="0">
                <a:latin typeface="Calibri"/>
                <a:cs typeface="Calibri"/>
              </a:rPr>
              <a:t>ti</a:t>
            </a:r>
            <a:r>
              <a:rPr sz="2800" spc="40" dirty="0">
                <a:latin typeface="Calibri"/>
                <a:cs typeface="Calibri"/>
              </a:rPr>
              <a:t>v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c</a:t>
            </a:r>
            <a:r>
              <a:rPr sz="2800" spc="-25" dirty="0">
                <a:latin typeface="Calibri"/>
                <a:cs typeface="Calibri"/>
              </a:rPr>
              <a:t>re</a:t>
            </a:r>
            <a:r>
              <a:rPr sz="2800" spc="20" dirty="0">
                <a:latin typeface="Calibri"/>
                <a:cs typeface="Calibri"/>
              </a:rPr>
              <a:t>a</a:t>
            </a:r>
            <a:r>
              <a:rPr lang="en-US" sz="2800" spc="20" dirty="0">
                <a:latin typeface="Calibri"/>
                <a:cs typeface="Calibri"/>
              </a:rPr>
              <a:t>ti</a:t>
            </a:r>
            <a:r>
              <a:rPr sz="2800" spc="20" dirty="0">
                <a:latin typeface="Calibri"/>
                <a:cs typeface="Calibri"/>
              </a:rPr>
              <a:t>on</a:t>
            </a:r>
            <a:r>
              <a:rPr sz="2800" spc="10" dirty="0">
                <a:latin typeface="Calibri"/>
                <a:cs typeface="Calibri"/>
              </a:rPr>
              <a:t>,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Calibri"/>
                <a:cs typeface="Calibri"/>
              </a:rPr>
              <a:t>de</a:t>
            </a:r>
            <a:r>
              <a:rPr sz="2800" spc="-10" dirty="0">
                <a:latin typeface="Calibri"/>
                <a:cs typeface="Calibri"/>
              </a:rPr>
              <a:t>ploy</a:t>
            </a:r>
            <a:r>
              <a:rPr sz="2800" spc="-30" dirty="0">
                <a:latin typeface="Calibri"/>
                <a:cs typeface="Calibri"/>
              </a:rPr>
              <a:t>me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Calibri"/>
                <a:cs typeface="Calibri"/>
              </a:rPr>
              <a:t>m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15" dirty="0">
                <a:latin typeface="Calibri"/>
                <a:cs typeface="Calibri"/>
              </a:rPr>
              <a:t>age</a:t>
            </a:r>
            <a:r>
              <a:rPr sz="2800" spc="-30" dirty="0">
                <a:latin typeface="Calibri"/>
                <a:cs typeface="Calibri"/>
              </a:rPr>
              <a:t>m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n</a:t>
            </a:r>
            <a:r>
              <a:rPr sz="2800" spc="-10" dirty="0">
                <a:latin typeface="Calibri"/>
                <a:cs typeface="Calibri"/>
              </a:rPr>
              <a:t>t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f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Calibri"/>
                <a:cs typeface="Calibri"/>
              </a:rPr>
              <a:t>b</a:t>
            </a:r>
            <a:r>
              <a:rPr sz="2800" spc="-1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an</a:t>
            </a:r>
            <a:r>
              <a:rPr sz="2800" dirty="0">
                <a:latin typeface="Calibri"/>
                <a:cs typeface="Calibri"/>
              </a:rPr>
              <a:t>d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Calibri"/>
                <a:cs typeface="Calibri"/>
              </a:rPr>
              <a:t>ass</a:t>
            </a:r>
            <a:r>
              <a:rPr sz="2800" spc="-2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dirty="0">
                <a:latin typeface="Calibri"/>
                <a:cs typeface="Calibri"/>
              </a:rPr>
              <a:t>s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dirty="0">
                <a:latin typeface="Calibri"/>
                <a:cs typeface="Calibri"/>
              </a:rPr>
              <a:t>n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Calibri"/>
                <a:cs typeface="Calibri"/>
              </a:rPr>
              <a:t>suppo</a:t>
            </a:r>
            <a:r>
              <a:rPr sz="2800" spc="-10" dirty="0">
                <a:latin typeface="Calibri"/>
                <a:cs typeface="Calibri"/>
              </a:rPr>
              <a:t>rt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alibri"/>
                <a:cs typeface="Calibri"/>
              </a:rPr>
              <a:t>of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si</a:t>
            </a:r>
            <a:r>
              <a:rPr sz="2800" spc="-30" dirty="0">
                <a:latin typeface="Calibri"/>
                <a:cs typeface="Calibri"/>
              </a:rPr>
              <a:t>m</a:t>
            </a:r>
            <a:r>
              <a:rPr sz="2800" dirty="0">
                <a:latin typeface="Calibri"/>
                <a:cs typeface="Calibri"/>
              </a:rPr>
              <a:t>ulta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-1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ous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b="1" u="sng" spc="-70" dirty="0">
                <a:latin typeface="Calibri"/>
                <a:cs typeface="Calibri"/>
              </a:rPr>
              <a:t>top</a:t>
            </a:r>
            <a:r>
              <a:rPr lang="x-none" sz="2800" b="1" u="sng" spc="-55" dirty="0">
                <a:latin typeface="Calibri"/>
                <a:cs typeface="Calibri"/>
              </a:rPr>
              <a:t> </a:t>
            </a:r>
            <a:r>
              <a:rPr sz="2800" b="1" u="sng" spc="-5" dirty="0">
                <a:latin typeface="Calibri"/>
                <a:cs typeface="Calibri"/>
              </a:rPr>
              <a:t>an</a:t>
            </a:r>
            <a:r>
              <a:rPr sz="2800" b="1" u="sng" dirty="0">
                <a:latin typeface="Calibri"/>
                <a:cs typeface="Calibri"/>
              </a:rPr>
              <a:t>d</a:t>
            </a:r>
            <a:r>
              <a:rPr sz="2800" b="1" u="sng" spc="-80" dirty="0">
                <a:latin typeface="Times New Roman"/>
                <a:cs typeface="Times New Roman"/>
              </a:rPr>
              <a:t> </a:t>
            </a:r>
            <a:r>
              <a:rPr sz="2800" b="1" u="sng" spc="20" dirty="0">
                <a:latin typeface="Calibri"/>
                <a:cs typeface="Calibri"/>
              </a:rPr>
              <a:t>bo</a:t>
            </a:r>
            <a:r>
              <a:rPr lang="x-none" sz="2800" b="1" u="sng" spc="20" dirty="0">
                <a:latin typeface="Calibri"/>
                <a:cs typeface="Calibri"/>
              </a:rPr>
              <a:t>tt</a:t>
            </a:r>
            <a:r>
              <a:rPr sz="2800" b="1" u="sng" spc="20" dirty="0">
                <a:latin typeface="Calibri"/>
                <a:cs typeface="Calibri"/>
              </a:rPr>
              <a:t>om</a:t>
            </a:r>
            <a:r>
              <a:rPr lang="x-none" sz="2800" b="1" u="sng" spc="20" dirty="0">
                <a:latin typeface="Calibri"/>
                <a:cs typeface="Calibri"/>
              </a:rPr>
              <a:t> </a:t>
            </a:r>
            <a:r>
              <a:rPr sz="2800" b="1" u="sng" spc="5" dirty="0">
                <a:latin typeface="Calibri"/>
                <a:cs typeface="Calibri"/>
              </a:rPr>
              <a:t>l</a:t>
            </a:r>
            <a:r>
              <a:rPr sz="2800" b="1" u="sng" spc="-5" dirty="0">
                <a:latin typeface="Calibri"/>
                <a:cs typeface="Calibri"/>
              </a:rPr>
              <a:t>i</a:t>
            </a:r>
            <a:r>
              <a:rPr sz="2800" b="1" u="sng" spc="-25" dirty="0">
                <a:latin typeface="Calibri"/>
                <a:cs typeface="Calibri"/>
              </a:rPr>
              <a:t>n</a:t>
            </a:r>
            <a:r>
              <a:rPr sz="2800" b="1" u="sng" spc="-15" dirty="0">
                <a:latin typeface="Calibri"/>
                <a:cs typeface="Calibri"/>
              </a:rPr>
              <a:t>e</a:t>
            </a:r>
            <a:r>
              <a:rPr sz="2800" b="1" u="sng" spc="-75" dirty="0">
                <a:latin typeface="Times New Roman"/>
                <a:cs typeface="Times New Roman"/>
              </a:rPr>
              <a:t> </a:t>
            </a:r>
            <a:r>
              <a:rPr sz="2800" b="1" u="sng" spc="-20" dirty="0">
                <a:latin typeface="Calibri"/>
                <a:cs typeface="Calibri"/>
              </a:rPr>
              <a:t>growth</a:t>
            </a:r>
            <a:endParaRPr sz="2800" b="1" u="sng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11413" y="64451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70" y="11421"/>
            <a:ext cx="9624060" cy="1751762"/>
          </a:xfrm>
          <a:prstGeom prst="rect">
            <a:avLst/>
          </a:prstGeom>
        </p:spPr>
        <p:txBody>
          <a:bodyPr vert="horz" wrap="square" lIns="0" tIns="393700" rIns="0" bIns="0" rtlCol="0">
            <a:spAutoFit/>
          </a:bodyPr>
          <a:lstStyle/>
          <a:p>
            <a:pPr marL="335280">
              <a:lnSpc>
                <a:spcPct val="100000"/>
              </a:lnSpc>
            </a:pPr>
            <a:r>
              <a:rPr sz="4400" spc="-40" dirty="0"/>
              <a:t>W</a:t>
            </a:r>
            <a:r>
              <a:rPr sz="4400" spc="-30" dirty="0"/>
              <a:t>ha</a:t>
            </a:r>
            <a:r>
              <a:rPr sz="4400" spc="-20" dirty="0"/>
              <a:t>t</a:t>
            </a:r>
            <a:r>
              <a:rPr sz="4400" spc="-110" dirty="0">
                <a:latin typeface="Times New Roman"/>
                <a:cs typeface="Times New Roman"/>
              </a:rPr>
              <a:t> </a:t>
            </a:r>
            <a:r>
              <a:rPr sz="4400" spc="-20" dirty="0"/>
              <a:t>is</a:t>
            </a:r>
            <a:r>
              <a:rPr sz="4400" spc="-105" dirty="0">
                <a:latin typeface="Times New Roman"/>
                <a:cs typeface="Times New Roman"/>
              </a:rPr>
              <a:t> </a:t>
            </a:r>
            <a:r>
              <a:rPr sz="4400" spc="-25" dirty="0"/>
              <a:t>a</a:t>
            </a:r>
            <a:r>
              <a:rPr sz="4400" spc="-110" dirty="0">
                <a:latin typeface="Times New Roman"/>
                <a:cs typeface="Times New Roman"/>
              </a:rPr>
              <a:t> </a:t>
            </a:r>
            <a:r>
              <a:rPr sz="4400" spc="-30" dirty="0"/>
              <a:t>B</a:t>
            </a:r>
            <a:r>
              <a:rPr sz="4400" spc="-5" dirty="0"/>
              <a:t>ra</a:t>
            </a:r>
            <a:r>
              <a:rPr sz="4400" spc="-30" dirty="0"/>
              <a:t>n</a:t>
            </a:r>
            <a:r>
              <a:rPr sz="4400" spc="-25" dirty="0"/>
              <a:t>d</a:t>
            </a:r>
            <a:r>
              <a:rPr sz="4400" spc="-110" dirty="0">
                <a:latin typeface="Times New Roman"/>
                <a:cs typeface="Times New Roman"/>
              </a:rPr>
              <a:t> </a:t>
            </a:r>
            <a:r>
              <a:rPr lang="en-US" sz="4400" spc="-25" dirty="0"/>
              <a:t>Portfolio </a:t>
            </a:r>
            <a:r>
              <a:rPr sz="4400" spc="-25" dirty="0"/>
              <a:t>St</a:t>
            </a:r>
            <a:r>
              <a:rPr sz="4400" spc="-5" dirty="0"/>
              <a:t>ra</a:t>
            </a:r>
            <a:r>
              <a:rPr sz="4400" spc="-25" dirty="0"/>
              <a:t>t</a:t>
            </a:r>
            <a:r>
              <a:rPr sz="4400" spc="-5" dirty="0"/>
              <a:t>egy</a:t>
            </a:r>
            <a:r>
              <a:rPr sz="4400" dirty="0"/>
              <a:t>?</a:t>
            </a:r>
            <a:r>
              <a:rPr lang="x-none" sz="4400" dirty="0"/>
              <a:t/>
            </a:r>
            <a:br>
              <a:rPr lang="x-none" sz="4400" dirty="0"/>
            </a:br>
            <a:endParaRPr sz="4400" dirty="0"/>
          </a:p>
        </p:txBody>
      </p:sp>
      <p:sp>
        <p:nvSpPr>
          <p:cNvPr id="3" name="object 3"/>
          <p:cNvSpPr/>
          <p:nvPr/>
        </p:nvSpPr>
        <p:spPr>
          <a:xfrm>
            <a:off x="1111413" y="64451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91566" y="3370468"/>
            <a:ext cx="192405" cy="842644"/>
          </a:xfrm>
          <a:custGeom>
            <a:avLst/>
            <a:gdLst/>
            <a:ahLst/>
            <a:cxnLst/>
            <a:rect l="l" t="t" r="r" b="b"/>
            <a:pathLst>
              <a:path w="192404" h="842645">
                <a:moveTo>
                  <a:pt x="192237" y="0"/>
                </a:moveTo>
                <a:lnTo>
                  <a:pt x="192237" y="842223"/>
                </a:lnTo>
                <a:lnTo>
                  <a:pt x="0" y="842223"/>
                </a:lnTo>
              </a:path>
            </a:pathLst>
          </a:custGeom>
          <a:ln w="9556">
            <a:solidFill>
              <a:srgbClr val="927A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3194" y="3370468"/>
            <a:ext cx="3323590" cy="1684655"/>
          </a:xfrm>
          <a:custGeom>
            <a:avLst/>
            <a:gdLst/>
            <a:ahLst/>
            <a:cxnLst/>
            <a:rect l="l" t="t" r="r" b="b"/>
            <a:pathLst>
              <a:path w="3323590" h="1684654">
                <a:moveTo>
                  <a:pt x="0" y="0"/>
                </a:moveTo>
                <a:lnTo>
                  <a:pt x="0" y="1492230"/>
                </a:lnTo>
                <a:lnTo>
                  <a:pt x="3323173" y="1492230"/>
                </a:lnTo>
                <a:lnTo>
                  <a:pt x="3323173" y="1684480"/>
                </a:lnTo>
              </a:path>
            </a:pathLst>
          </a:custGeom>
          <a:ln w="9556">
            <a:solidFill>
              <a:srgbClr val="927A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3194" y="3370468"/>
            <a:ext cx="1108075" cy="1684655"/>
          </a:xfrm>
          <a:custGeom>
            <a:avLst/>
            <a:gdLst/>
            <a:ahLst/>
            <a:cxnLst/>
            <a:rect l="l" t="t" r="r" b="b"/>
            <a:pathLst>
              <a:path w="1108075" h="1684654">
                <a:moveTo>
                  <a:pt x="0" y="0"/>
                </a:moveTo>
                <a:lnTo>
                  <a:pt x="0" y="1492230"/>
                </a:lnTo>
                <a:lnTo>
                  <a:pt x="1107734" y="1492230"/>
                </a:lnTo>
                <a:lnTo>
                  <a:pt x="1107734" y="1684480"/>
                </a:lnTo>
              </a:path>
            </a:pathLst>
          </a:custGeom>
          <a:ln w="9556">
            <a:solidFill>
              <a:srgbClr val="927A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79087" y="3370468"/>
            <a:ext cx="1108075" cy="1684655"/>
          </a:xfrm>
          <a:custGeom>
            <a:avLst/>
            <a:gdLst/>
            <a:ahLst/>
            <a:cxnLst/>
            <a:rect l="l" t="t" r="r" b="b"/>
            <a:pathLst>
              <a:path w="1108075" h="1684654">
                <a:moveTo>
                  <a:pt x="1107734" y="0"/>
                </a:moveTo>
                <a:lnTo>
                  <a:pt x="1107734" y="1492230"/>
                </a:lnTo>
                <a:lnTo>
                  <a:pt x="0" y="1492230"/>
                </a:lnTo>
                <a:lnTo>
                  <a:pt x="0" y="1684480"/>
                </a:lnTo>
              </a:path>
            </a:pathLst>
          </a:custGeom>
          <a:ln w="9556">
            <a:solidFill>
              <a:srgbClr val="927A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70926" y="3362961"/>
            <a:ext cx="3323590" cy="1710689"/>
          </a:xfrm>
          <a:custGeom>
            <a:avLst/>
            <a:gdLst/>
            <a:ahLst/>
            <a:cxnLst/>
            <a:rect l="l" t="t" r="r" b="b"/>
            <a:pathLst>
              <a:path w="3323590" h="1710689">
                <a:moveTo>
                  <a:pt x="3323179" y="0"/>
                </a:moveTo>
                <a:lnTo>
                  <a:pt x="3323179" y="1518376"/>
                </a:lnTo>
                <a:lnTo>
                  <a:pt x="0" y="1518376"/>
                </a:lnTo>
                <a:lnTo>
                  <a:pt x="0" y="1710625"/>
                </a:lnTo>
              </a:path>
            </a:pathLst>
          </a:custGeom>
          <a:ln w="9556">
            <a:solidFill>
              <a:srgbClr val="927A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66159" y="2435628"/>
            <a:ext cx="3636812" cy="10016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9453" y="2705809"/>
            <a:ext cx="2913607" cy="461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09868" y="2457997"/>
            <a:ext cx="3546652" cy="9124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42289" y="1238041"/>
            <a:ext cx="7694295" cy="1649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/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Th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4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ﬀe</a:t>
            </a:r>
            <a:r>
              <a:rPr sz="2400" spc="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c</a:t>
            </a:r>
            <a:r>
              <a:rPr lang="en-US" sz="2400" spc="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ti</a:t>
            </a:r>
            <a:r>
              <a:rPr sz="2400" spc="3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v</a:t>
            </a:r>
            <a:r>
              <a:rPr sz="24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4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c</a:t>
            </a:r>
            <a:r>
              <a:rPr sz="24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re</a:t>
            </a:r>
            <a:r>
              <a:rPr sz="24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</a:t>
            </a:r>
            <a:r>
              <a:rPr lang="en-US" sz="24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ti</a:t>
            </a:r>
            <a:r>
              <a:rPr sz="2400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on,</a:t>
            </a:r>
            <a:r>
              <a:rPr sz="24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de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ploy</a:t>
            </a:r>
            <a:r>
              <a:rPr sz="2400" spc="-4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</a:t>
            </a:r>
            <a:r>
              <a:rPr sz="24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n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</a:t>
            </a:r>
            <a:r>
              <a:rPr sz="2400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&amp;</a:t>
            </a:r>
            <a:r>
              <a:rPr sz="24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manage</a:t>
            </a:r>
            <a:r>
              <a:rPr sz="2400" spc="-4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</a:t>
            </a:r>
            <a:r>
              <a:rPr sz="24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n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</a:t>
            </a:r>
            <a:r>
              <a:rPr sz="2400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of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b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r</a:t>
            </a:r>
            <a:r>
              <a:rPr sz="24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an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d</a:t>
            </a:r>
            <a:r>
              <a:rPr sz="24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ass</a:t>
            </a:r>
            <a:r>
              <a:rPr sz="24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4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</a:t>
            </a:r>
            <a:r>
              <a:rPr sz="2400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i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n</a:t>
            </a:r>
            <a:r>
              <a:rPr sz="2400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suppo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</a:t>
            </a:r>
            <a:r>
              <a:rPr sz="2400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f</a:t>
            </a:r>
            <a:r>
              <a:rPr sz="2400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si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</a:t>
            </a:r>
            <a:r>
              <a:rPr sz="24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ultane</a:t>
            </a:r>
            <a:r>
              <a:rPr sz="2400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ou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</a:t>
            </a:r>
            <a:r>
              <a:rPr sz="2400" spc="-9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b="1" u="sng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to</a:t>
            </a:r>
            <a:r>
              <a:rPr sz="2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p</a:t>
            </a:r>
            <a:r>
              <a:rPr sz="2400" b="1" u="sng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b="1" u="sng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and</a:t>
            </a:r>
            <a:r>
              <a:rPr sz="2400" b="1" u="sng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b="1" u="sng" spc="7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bo</a:t>
            </a:r>
            <a:r>
              <a:rPr lang="x-none" sz="2400" b="1" u="sng" spc="7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tt</a:t>
            </a:r>
            <a:r>
              <a:rPr sz="2400" b="1" u="sng" spc="7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</a:t>
            </a:r>
            <a:r>
              <a:rPr sz="2400" b="1" u="sng" spc="1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</a:t>
            </a:r>
            <a:r>
              <a:rPr lang="x-none" sz="2400" b="1" u="sng" spc="-6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u="sng" spc="-6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lin</a:t>
            </a:r>
            <a:r>
              <a:rPr sz="2400" b="1" u="sng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4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gr</a:t>
            </a:r>
            <a:r>
              <a:rPr sz="2400" b="1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</a:t>
            </a:r>
            <a:r>
              <a:rPr sz="2400" b="1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w</a:t>
            </a:r>
            <a:r>
              <a:rPr sz="2400" b="1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th</a:t>
            </a: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"/>
              </a:spcBef>
            </a:pPr>
            <a:endParaRPr sz="3800" dirty="0">
              <a:latin typeface="Times New Roman"/>
              <a:cs typeface="Times New Roman"/>
            </a:endParaRPr>
          </a:p>
          <a:p>
            <a:pPr marL="2558415"/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Maxi</a:t>
            </a:r>
            <a:r>
              <a:rPr sz="2100" spc="-20" dirty="0">
                <a:solidFill>
                  <a:srgbClr val="FFFFFF"/>
                </a:solidFill>
                <a:latin typeface="Calibri"/>
                <a:cs typeface="Calibri"/>
              </a:rPr>
              <a:t>mum</a:t>
            </a:r>
            <a:r>
              <a:rPr sz="21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100" spc="-15" dirty="0">
                <a:solidFill>
                  <a:srgbClr val="FFFFFF"/>
                </a:solidFill>
                <a:latin typeface="Calibri"/>
                <a:cs typeface="Calibri"/>
              </a:rPr>
              <a:t>Portfolio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Valu</a:t>
            </a:r>
            <a:r>
              <a:rPr sz="2100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13906" y="5054134"/>
            <a:ext cx="1916085" cy="10016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26128" y="5037510"/>
            <a:ext cx="1679167" cy="103077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58453" y="5075464"/>
            <a:ext cx="1824941" cy="9124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93788" y="5116281"/>
            <a:ext cx="156083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/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ew</a:t>
            </a:r>
            <a:r>
              <a:rPr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marke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ts</a:t>
            </a:r>
            <a:r>
              <a:rPr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Consum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20948" y="5025047"/>
            <a:ext cx="1916085" cy="10058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86947" y="5008411"/>
            <a:ext cx="1375751" cy="10349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66637" y="5075580"/>
            <a:ext cx="1824928" cy="9124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17900" y="5090221"/>
            <a:ext cx="160020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5880" algn="ctr"/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Mar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ke</a:t>
            </a:r>
            <a:r>
              <a:rPr lang="en-US" spc="114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ve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tme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pc="-25" dirty="0">
                <a:solidFill>
                  <a:srgbClr val="FFFFFF"/>
                </a:solidFill>
                <a:latin typeface="Calibri"/>
                <a:cs typeface="Calibri"/>
              </a:rPr>
              <a:t>ﬃ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ci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ency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527974" y="5025047"/>
            <a:ext cx="1916085" cy="10058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69279" y="5008411"/>
            <a:ext cx="1629296" cy="103493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74791" y="5049401"/>
            <a:ext cx="1824941" cy="91247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651500" y="5090221"/>
            <a:ext cx="167640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/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trength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ened</a:t>
            </a:r>
            <a:r>
              <a:rPr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Customer</a:t>
            </a:r>
            <a:r>
              <a:rPr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Rel</a:t>
            </a:r>
            <a:r>
              <a:rPr spc="6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en-US" spc="60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pc="60" dirty="0">
                <a:solidFill>
                  <a:srgbClr val="FFFFFF"/>
                </a:solidFill>
                <a:latin typeface="Calibri"/>
                <a:cs typeface="Calibri"/>
              </a:rPr>
              <a:t>onships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739146" y="5025047"/>
            <a:ext cx="1916085" cy="100583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30347" y="5008411"/>
            <a:ext cx="1537856" cy="103493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82945" y="5049401"/>
            <a:ext cx="1824941" cy="91247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987082" y="5090221"/>
            <a:ext cx="1423670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59690" algn="ctr"/>
            <a:r>
              <a:rPr spc="-20" dirty="0">
                <a:solidFill>
                  <a:srgbClr val="FFFFFF"/>
                </a:solidFill>
                <a:latin typeface="Calibri"/>
                <a:cs typeface="Calibri"/>
              </a:rPr>
              <a:t>Uncov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ere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ate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pc="-2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lang="en-US" spc="114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320948" y="3732421"/>
            <a:ext cx="1916085" cy="100168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37051" y="4002580"/>
            <a:ext cx="1475512" cy="46135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6637" y="3753705"/>
            <a:ext cx="1824989" cy="912494"/>
          </a:xfrm>
          <a:custGeom>
            <a:avLst/>
            <a:gdLst/>
            <a:ahLst/>
            <a:cxnLst/>
            <a:rect l="l" t="t" r="r" b="b"/>
            <a:pathLst>
              <a:path w="1824989" h="912495">
                <a:moveTo>
                  <a:pt x="0" y="912458"/>
                </a:moveTo>
                <a:lnTo>
                  <a:pt x="1824928" y="912458"/>
                </a:lnTo>
                <a:lnTo>
                  <a:pt x="1824928" y="0"/>
                </a:lnTo>
                <a:lnTo>
                  <a:pt x="0" y="0"/>
                </a:lnTo>
                <a:lnTo>
                  <a:pt x="0" y="912458"/>
                </a:lnTo>
                <a:close/>
              </a:path>
            </a:pathLst>
          </a:custGeom>
          <a:solidFill>
            <a:srgbClr val="FFFFFF"/>
          </a:solidFill>
          <a:ln w="3175" cmpd="sng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600744" y="4082551"/>
            <a:ext cx="136334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spc="-15" dirty="0">
                <a:solidFill>
                  <a:srgbClr val="7F7F7F"/>
                </a:solidFill>
                <a:latin typeface="Calibri"/>
                <a:cs typeface="Calibri"/>
              </a:rPr>
              <a:t>Key</a:t>
            </a:r>
            <a:r>
              <a:rPr sz="2100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100" spc="-20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21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1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1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100" dirty="0">
                <a:solidFill>
                  <a:srgbClr val="7F7F7F"/>
                </a:solidFill>
                <a:latin typeface="Calibri"/>
                <a:cs typeface="Calibri"/>
              </a:rPr>
              <a:t>ﬁts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76914" y="5163640"/>
            <a:ext cx="11430" cy="66040"/>
          </a:xfrm>
          <a:custGeom>
            <a:avLst/>
            <a:gdLst/>
            <a:ahLst/>
            <a:cxnLst/>
            <a:rect l="l" t="t" r="r" b="b"/>
            <a:pathLst>
              <a:path w="11429" h="66039">
                <a:moveTo>
                  <a:pt x="11033" y="0"/>
                </a:moveTo>
                <a:lnTo>
                  <a:pt x="7833" y="4550"/>
                </a:lnTo>
                <a:lnTo>
                  <a:pt x="0" y="33339"/>
                </a:lnTo>
                <a:lnTo>
                  <a:pt x="335" y="39672"/>
                </a:lnTo>
                <a:lnTo>
                  <a:pt x="11033" y="65912"/>
                </a:lnTo>
                <a:lnTo>
                  <a:pt x="11033" y="0"/>
                </a:lnTo>
                <a:close/>
              </a:path>
            </a:pathLst>
          </a:custGeom>
          <a:solidFill>
            <a:srgbClr val="A7B7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12393" y="5149735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2963"/>
                </a:lnTo>
              </a:path>
            </a:pathLst>
          </a:custGeom>
          <a:ln w="6512">
            <a:solidFill>
              <a:srgbClr val="A7B7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42049" y="5163640"/>
            <a:ext cx="11430" cy="66040"/>
          </a:xfrm>
          <a:custGeom>
            <a:avLst/>
            <a:gdLst/>
            <a:ahLst/>
            <a:cxnLst/>
            <a:rect l="l" t="t" r="r" b="b"/>
            <a:pathLst>
              <a:path w="11429" h="66039">
                <a:moveTo>
                  <a:pt x="0" y="0"/>
                </a:moveTo>
                <a:lnTo>
                  <a:pt x="0" y="65912"/>
                </a:lnTo>
                <a:lnTo>
                  <a:pt x="11064" y="33339"/>
                </a:lnTo>
                <a:lnTo>
                  <a:pt x="0" y="0"/>
                </a:lnTo>
                <a:close/>
              </a:path>
            </a:pathLst>
          </a:custGeom>
          <a:solidFill>
            <a:srgbClr val="A7B7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29670" y="5257939"/>
            <a:ext cx="170815" cy="260985"/>
          </a:xfrm>
          <a:custGeom>
            <a:avLst/>
            <a:gdLst/>
            <a:ahLst/>
            <a:cxnLst/>
            <a:rect l="l" t="t" r="r" b="b"/>
            <a:pathLst>
              <a:path w="170815" h="260985">
                <a:moveTo>
                  <a:pt x="143255" y="0"/>
                </a:moveTo>
                <a:lnTo>
                  <a:pt x="28955" y="0"/>
                </a:lnTo>
                <a:lnTo>
                  <a:pt x="0" y="28955"/>
                </a:lnTo>
                <a:lnTo>
                  <a:pt x="0" y="231647"/>
                </a:lnTo>
                <a:lnTo>
                  <a:pt x="28955" y="260603"/>
                </a:lnTo>
                <a:lnTo>
                  <a:pt x="143255" y="260603"/>
                </a:lnTo>
                <a:lnTo>
                  <a:pt x="170687" y="231647"/>
                </a:lnTo>
                <a:lnTo>
                  <a:pt x="170687" y="28955"/>
                </a:lnTo>
                <a:lnTo>
                  <a:pt x="170108" y="22896"/>
                </a:lnTo>
                <a:lnTo>
                  <a:pt x="143255" y="0"/>
                </a:lnTo>
                <a:close/>
              </a:path>
            </a:pathLst>
          </a:custGeom>
          <a:solidFill>
            <a:srgbClr val="A7B7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70818" y="5478919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936"/>
                </a:lnTo>
              </a:path>
            </a:pathLst>
          </a:custGeom>
          <a:ln w="58102">
            <a:solidFill>
              <a:srgbClr val="A7B7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59210" y="5478919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936"/>
                </a:lnTo>
              </a:path>
            </a:pathLst>
          </a:custGeom>
          <a:ln w="55044">
            <a:solidFill>
              <a:srgbClr val="A7B7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04702" y="5385955"/>
            <a:ext cx="59690" cy="73660"/>
          </a:xfrm>
          <a:custGeom>
            <a:avLst/>
            <a:gdLst/>
            <a:ahLst/>
            <a:cxnLst/>
            <a:rect l="l" t="t" r="r" b="b"/>
            <a:pathLst>
              <a:path w="59690" h="73660">
                <a:moveTo>
                  <a:pt x="28925" y="0"/>
                </a:moveTo>
                <a:lnTo>
                  <a:pt x="23530" y="594"/>
                </a:lnTo>
                <a:lnTo>
                  <a:pt x="0" y="36575"/>
                </a:lnTo>
                <a:lnTo>
                  <a:pt x="426" y="43040"/>
                </a:lnTo>
                <a:lnTo>
                  <a:pt x="28925" y="73151"/>
                </a:lnTo>
                <a:lnTo>
                  <a:pt x="33863" y="72652"/>
                </a:lnTo>
                <a:lnTo>
                  <a:pt x="59009" y="42409"/>
                </a:lnTo>
                <a:lnTo>
                  <a:pt x="59435" y="36575"/>
                </a:lnTo>
                <a:lnTo>
                  <a:pt x="38557" y="1892"/>
                </a:lnTo>
                <a:lnTo>
                  <a:pt x="28925" y="0"/>
                </a:lnTo>
                <a:close/>
              </a:path>
            </a:pathLst>
          </a:custGeom>
          <a:solidFill>
            <a:srgbClr val="FF9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68126" y="5469775"/>
            <a:ext cx="132715" cy="204470"/>
          </a:xfrm>
          <a:custGeom>
            <a:avLst/>
            <a:gdLst/>
            <a:ahLst/>
            <a:cxnLst/>
            <a:rect l="l" t="t" r="r" b="b"/>
            <a:pathLst>
              <a:path w="132715" h="204470">
                <a:moveTo>
                  <a:pt x="111251" y="0"/>
                </a:moveTo>
                <a:lnTo>
                  <a:pt x="21335" y="0"/>
                </a:lnTo>
                <a:lnTo>
                  <a:pt x="0" y="22859"/>
                </a:lnTo>
                <a:lnTo>
                  <a:pt x="0" y="181355"/>
                </a:lnTo>
                <a:lnTo>
                  <a:pt x="21335" y="204215"/>
                </a:lnTo>
                <a:lnTo>
                  <a:pt x="111251" y="204215"/>
                </a:lnTo>
                <a:lnTo>
                  <a:pt x="132587" y="181355"/>
                </a:lnTo>
                <a:lnTo>
                  <a:pt x="132587" y="22859"/>
                </a:lnTo>
                <a:lnTo>
                  <a:pt x="131825" y="16931"/>
                </a:lnTo>
                <a:lnTo>
                  <a:pt x="111251" y="0"/>
                </a:lnTo>
                <a:close/>
              </a:path>
            </a:pathLst>
          </a:custGeom>
          <a:solidFill>
            <a:srgbClr val="FF9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99368" y="5643511"/>
            <a:ext cx="0" cy="203835"/>
          </a:xfrm>
          <a:custGeom>
            <a:avLst/>
            <a:gdLst/>
            <a:ahLst/>
            <a:cxnLst/>
            <a:rect l="l" t="t" r="r" b="b"/>
            <a:pathLst>
              <a:path h="203835">
                <a:moveTo>
                  <a:pt x="0" y="0"/>
                </a:moveTo>
                <a:lnTo>
                  <a:pt x="0" y="203359"/>
                </a:lnTo>
              </a:path>
            </a:pathLst>
          </a:custGeom>
          <a:ln w="44340">
            <a:solidFill>
              <a:srgbClr val="FF94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67948" y="5643511"/>
            <a:ext cx="0" cy="203835"/>
          </a:xfrm>
          <a:custGeom>
            <a:avLst/>
            <a:gdLst/>
            <a:ahLst/>
            <a:cxnLst/>
            <a:rect l="l" t="t" r="r" b="b"/>
            <a:pathLst>
              <a:path h="203835">
                <a:moveTo>
                  <a:pt x="0" y="0"/>
                </a:moveTo>
                <a:lnTo>
                  <a:pt x="0" y="203359"/>
                </a:lnTo>
              </a:path>
            </a:pathLst>
          </a:custGeom>
          <a:ln w="44340">
            <a:solidFill>
              <a:srgbClr val="FF94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81130" y="5355475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4" h="68579">
                <a:moveTo>
                  <a:pt x="25907" y="0"/>
                </a:moveTo>
                <a:lnTo>
                  <a:pt x="21000" y="548"/>
                </a:lnTo>
                <a:lnTo>
                  <a:pt x="0" y="35051"/>
                </a:lnTo>
                <a:lnTo>
                  <a:pt x="365" y="41016"/>
                </a:lnTo>
                <a:lnTo>
                  <a:pt x="25907" y="68579"/>
                </a:lnTo>
                <a:lnTo>
                  <a:pt x="25907" y="0"/>
                </a:lnTo>
                <a:close/>
              </a:path>
            </a:pathLst>
          </a:custGeom>
          <a:solidFill>
            <a:srgbClr val="EE90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24747" y="5363570"/>
            <a:ext cx="10160" cy="52705"/>
          </a:xfrm>
          <a:custGeom>
            <a:avLst/>
            <a:gdLst/>
            <a:ahLst/>
            <a:cxnLst/>
            <a:rect l="l" t="t" r="r" b="b"/>
            <a:pathLst>
              <a:path w="10159" h="52704">
                <a:moveTo>
                  <a:pt x="0" y="0"/>
                </a:moveTo>
                <a:lnTo>
                  <a:pt x="0" y="52520"/>
                </a:lnTo>
                <a:lnTo>
                  <a:pt x="9692" y="26956"/>
                </a:lnTo>
                <a:lnTo>
                  <a:pt x="0" y="0"/>
                </a:lnTo>
                <a:close/>
              </a:path>
            </a:pathLst>
          </a:custGeom>
          <a:solidFill>
            <a:srgbClr val="EE90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49020" y="5439295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972"/>
                </a:lnTo>
              </a:path>
            </a:pathLst>
          </a:custGeom>
          <a:ln w="7152">
            <a:solidFill>
              <a:srgbClr val="EE90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60708" y="5433199"/>
            <a:ext cx="109220" cy="189230"/>
          </a:xfrm>
          <a:custGeom>
            <a:avLst/>
            <a:gdLst/>
            <a:ahLst/>
            <a:cxnLst/>
            <a:rect l="l" t="t" r="r" b="b"/>
            <a:pathLst>
              <a:path w="109220" h="189229">
                <a:moveTo>
                  <a:pt x="87477" y="0"/>
                </a:moveTo>
                <a:lnTo>
                  <a:pt x="5181" y="0"/>
                </a:lnTo>
                <a:lnTo>
                  <a:pt x="0" y="725"/>
                </a:lnTo>
                <a:lnTo>
                  <a:pt x="0" y="188250"/>
                </a:lnTo>
                <a:lnTo>
                  <a:pt x="5181" y="188975"/>
                </a:lnTo>
                <a:lnTo>
                  <a:pt x="87477" y="188975"/>
                </a:lnTo>
                <a:lnTo>
                  <a:pt x="93268" y="188250"/>
                </a:lnTo>
                <a:lnTo>
                  <a:pt x="108813" y="169163"/>
                </a:lnTo>
                <a:lnTo>
                  <a:pt x="108813" y="21335"/>
                </a:lnTo>
                <a:lnTo>
                  <a:pt x="108051" y="15526"/>
                </a:lnTo>
                <a:lnTo>
                  <a:pt x="87477" y="0"/>
                </a:lnTo>
                <a:close/>
              </a:path>
            </a:pathLst>
          </a:custGeom>
          <a:solidFill>
            <a:srgbClr val="EE90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75796" y="5594743"/>
            <a:ext cx="0" cy="189865"/>
          </a:xfrm>
          <a:custGeom>
            <a:avLst/>
            <a:gdLst/>
            <a:ahLst/>
            <a:cxnLst/>
            <a:rect l="l" t="t" r="r" b="b"/>
            <a:pathLst>
              <a:path h="189864">
                <a:moveTo>
                  <a:pt x="0" y="0"/>
                </a:moveTo>
                <a:lnTo>
                  <a:pt x="0" y="189594"/>
                </a:lnTo>
              </a:path>
            </a:pathLst>
          </a:custGeom>
          <a:ln w="41282">
            <a:solidFill>
              <a:srgbClr val="EE90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39804" y="5594743"/>
            <a:ext cx="0" cy="189865"/>
          </a:xfrm>
          <a:custGeom>
            <a:avLst/>
            <a:gdLst/>
            <a:ahLst/>
            <a:cxnLst/>
            <a:rect l="l" t="t" r="r" b="b"/>
            <a:pathLst>
              <a:path h="189864">
                <a:moveTo>
                  <a:pt x="0" y="0"/>
                </a:moveTo>
                <a:lnTo>
                  <a:pt x="0" y="189594"/>
                </a:lnTo>
              </a:path>
            </a:pathLst>
          </a:custGeom>
          <a:ln w="41282">
            <a:solidFill>
              <a:srgbClr val="EE90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30485" y="5271655"/>
            <a:ext cx="1411605" cy="582295"/>
          </a:xfrm>
          <a:custGeom>
            <a:avLst/>
            <a:gdLst/>
            <a:ahLst/>
            <a:cxnLst/>
            <a:rect l="l" t="t" r="r" b="b"/>
            <a:pathLst>
              <a:path w="1411604" h="582295">
                <a:moveTo>
                  <a:pt x="1059189" y="0"/>
                </a:moveTo>
                <a:lnTo>
                  <a:pt x="0" y="0"/>
                </a:lnTo>
                <a:lnTo>
                  <a:pt x="0" y="582167"/>
                </a:lnTo>
                <a:lnTo>
                  <a:pt x="1059189" y="582167"/>
                </a:lnTo>
                <a:lnTo>
                  <a:pt x="1411233" y="291083"/>
                </a:lnTo>
                <a:lnTo>
                  <a:pt x="1059189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47458" y="4913515"/>
            <a:ext cx="1411605" cy="582295"/>
          </a:xfrm>
          <a:custGeom>
            <a:avLst/>
            <a:gdLst/>
            <a:ahLst/>
            <a:cxnLst/>
            <a:rect l="l" t="t" r="r" b="b"/>
            <a:pathLst>
              <a:path w="1411604" h="582295">
                <a:moveTo>
                  <a:pt x="1059179" y="0"/>
                </a:moveTo>
                <a:lnTo>
                  <a:pt x="0" y="0"/>
                </a:lnTo>
                <a:lnTo>
                  <a:pt x="0" y="582167"/>
                </a:lnTo>
                <a:lnTo>
                  <a:pt x="1059179" y="582167"/>
                </a:lnTo>
                <a:lnTo>
                  <a:pt x="1411223" y="291083"/>
                </a:lnTo>
                <a:lnTo>
                  <a:pt x="1059179" y="0"/>
                </a:lnTo>
                <a:close/>
              </a:path>
            </a:pathLst>
          </a:custGeom>
          <a:solidFill>
            <a:srgbClr val="EE90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71714" y="5599315"/>
            <a:ext cx="1411605" cy="582295"/>
          </a:xfrm>
          <a:custGeom>
            <a:avLst/>
            <a:gdLst/>
            <a:ahLst/>
            <a:cxnLst/>
            <a:rect l="l" t="t" r="r" b="b"/>
            <a:pathLst>
              <a:path w="1411604" h="582295">
                <a:moveTo>
                  <a:pt x="1059179" y="0"/>
                </a:moveTo>
                <a:lnTo>
                  <a:pt x="0" y="0"/>
                </a:lnTo>
                <a:lnTo>
                  <a:pt x="0" y="582167"/>
                </a:lnTo>
                <a:lnTo>
                  <a:pt x="1059179" y="582167"/>
                </a:lnTo>
                <a:lnTo>
                  <a:pt x="1411223" y="291083"/>
                </a:lnTo>
                <a:lnTo>
                  <a:pt x="1059179" y="0"/>
                </a:lnTo>
                <a:close/>
              </a:path>
            </a:pathLst>
          </a:custGeom>
          <a:solidFill>
            <a:srgbClr val="EE90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33814" y="5271655"/>
            <a:ext cx="1411605" cy="582295"/>
          </a:xfrm>
          <a:custGeom>
            <a:avLst/>
            <a:gdLst/>
            <a:ahLst/>
            <a:cxnLst/>
            <a:rect l="l" t="t" r="r" b="b"/>
            <a:pathLst>
              <a:path w="1411604" h="582295">
                <a:moveTo>
                  <a:pt x="1059179" y="0"/>
                </a:moveTo>
                <a:lnTo>
                  <a:pt x="0" y="0"/>
                </a:lnTo>
                <a:lnTo>
                  <a:pt x="0" y="582167"/>
                </a:lnTo>
                <a:lnTo>
                  <a:pt x="1059179" y="582167"/>
                </a:lnTo>
                <a:lnTo>
                  <a:pt x="1411223" y="291083"/>
                </a:lnTo>
                <a:lnTo>
                  <a:pt x="1059179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10270" y="5166499"/>
            <a:ext cx="436880" cy="398780"/>
          </a:xfrm>
          <a:custGeom>
            <a:avLst/>
            <a:gdLst/>
            <a:ahLst/>
            <a:cxnLst/>
            <a:rect l="l" t="t" r="r" b="b"/>
            <a:pathLst>
              <a:path w="436879" h="398779">
                <a:moveTo>
                  <a:pt x="435912" y="377951"/>
                </a:moveTo>
                <a:lnTo>
                  <a:pt x="379475" y="377951"/>
                </a:lnTo>
                <a:lnTo>
                  <a:pt x="379994" y="395036"/>
                </a:lnTo>
                <a:lnTo>
                  <a:pt x="436565" y="398562"/>
                </a:lnTo>
                <a:lnTo>
                  <a:pt x="435912" y="377951"/>
                </a:lnTo>
                <a:close/>
              </a:path>
              <a:path w="436879" h="398779">
                <a:moveTo>
                  <a:pt x="3047" y="0"/>
                </a:moveTo>
                <a:lnTo>
                  <a:pt x="0" y="56387"/>
                </a:lnTo>
                <a:lnTo>
                  <a:pt x="22859" y="57911"/>
                </a:lnTo>
                <a:lnTo>
                  <a:pt x="45719" y="60959"/>
                </a:lnTo>
                <a:lnTo>
                  <a:pt x="89915" y="70103"/>
                </a:lnTo>
                <a:lnTo>
                  <a:pt x="129539" y="83819"/>
                </a:lnTo>
                <a:lnTo>
                  <a:pt x="166115" y="99059"/>
                </a:lnTo>
                <a:lnTo>
                  <a:pt x="201167" y="118871"/>
                </a:lnTo>
                <a:lnTo>
                  <a:pt x="233171" y="141731"/>
                </a:lnTo>
                <a:lnTo>
                  <a:pt x="246887" y="153923"/>
                </a:lnTo>
                <a:lnTo>
                  <a:pt x="262127" y="166115"/>
                </a:lnTo>
                <a:lnTo>
                  <a:pt x="289559" y="195071"/>
                </a:lnTo>
                <a:lnTo>
                  <a:pt x="323087" y="240791"/>
                </a:lnTo>
                <a:lnTo>
                  <a:pt x="342899" y="274319"/>
                </a:lnTo>
                <a:lnTo>
                  <a:pt x="365759" y="327659"/>
                </a:lnTo>
                <a:lnTo>
                  <a:pt x="370331" y="345947"/>
                </a:lnTo>
                <a:lnTo>
                  <a:pt x="376427" y="364235"/>
                </a:lnTo>
                <a:lnTo>
                  <a:pt x="379475" y="384047"/>
                </a:lnTo>
                <a:lnTo>
                  <a:pt x="379475" y="377951"/>
                </a:lnTo>
                <a:lnTo>
                  <a:pt x="435912" y="377951"/>
                </a:lnTo>
                <a:lnTo>
                  <a:pt x="435863" y="376427"/>
                </a:lnTo>
                <a:lnTo>
                  <a:pt x="435863" y="371855"/>
                </a:lnTo>
                <a:lnTo>
                  <a:pt x="431291" y="348995"/>
                </a:lnTo>
                <a:lnTo>
                  <a:pt x="419099" y="307847"/>
                </a:lnTo>
                <a:lnTo>
                  <a:pt x="393191" y="246887"/>
                </a:lnTo>
                <a:lnTo>
                  <a:pt x="358139" y="190499"/>
                </a:lnTo>
                <a:lnTo>
                  <a:pt x="344423" y="173735"/>
                </a:lnTo>
                <a:lnTo>
                  <a:pt x="330707" y="155447"/>
                </a:lnTo>
                <a:lnTo>
                  <a:pt x="300227" y="124967"/>
                </a:lnTo>
                <a:lnTo>
                  <a:pt x="266699" y="96011"/>
                </a:lnTo>
                <a:lnTo>
                  <a:pt x="230123" y="70103"/>
                </a:lnTo>
                <a:lnTo>
                  <a:pt x="190499" y="47243"/>
                </a:lnTo>
                <a:lnTo>
                  <a:pt x="147827" y="28955"/>
                </a:lnTo>
                <a:lnTo>
                  <a:pt x="103631" y="15239"/>
                </a:lnTo>
                <a:lnTo>
                  <a:pt x="53339" y="4571"/>
                </a:lnTo>
                <a:lnTo>
                  <a:pt x="3047" y="0"/>
                </a:lnTo>
                <a:close/>
              </a:path>
            </a:pathLst>
          </a:custGeom>
          <a:solidFill>
            <a:srgbClr val="71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36406" y="5558167"/>
            <a:ext cx="111760" cy="177165"/>
          </a:xfrm>
          <a:custGeom>
            <a:avLst/>
            <a:gdLst/>
            <a:ahLst/>
            <a:cxnLst/>
            <a:rect l="l" t="t" r="r" b="b"/>
            <a:pathLst>
              <a:path w="111760" h="177164">
                <a:moveTo>
                  <a:pt x="0" y="0"/>
                </a:moveTo>
                <a:lnTo>
                  <a:pt x="74675" y="176783"/>
                </a:lnTo>
                <a:lnTo>
                  <a:pt x="111251" y="113501"/>
                </a:lnTo>
                <a:lnTo>
                  <a:pt x="111251" y="35051"/>
                </a:lnTo>
                <a:lnTo>
                  <a:pt x="54863" y="35051"/>
                </a:lnTo>
                <a:lnTo>
                  <a:pt x="53858" y="3368"/>
                </a:lnTo>
                <a:lnTo>
                  <a:pt x="0" y="0"/>
                </a:lnTo>
                <a:close/>
              </a:path>
              <a:path w="111760" h="177164">
                <a:moveTo>
                  <a:pt x="111251" y="32003"/>
                </a:moveTo>
                <a:lnTo>
                  <a:pt x="54863" y="35051"/>
                </a:lnTo>
                <a:lnTo>
                  <a:pt x="111251" y="35051"/>
                </a:lnTo>
                <a:lnTo>
                  <a:pt x="111251" y="32003"/>
                </a:lnTo>
                <a:close/>
              </a:path>
            </a:pathLst>
          </a:custGeom>
          <a:solidFill>
            <a:srgbClr val="71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90264" y="5561535"/>
            <a:ext cx="57785" cy="31750"/>
          </a:xfrm>
          <a:custGeom>
            <a:avLst/>
            <a:gdLst/>
            <a:ahLst/>
            <a:cxnLst/>
            <a:rect l="l" t="t" r="r" b="b"/>
            <a:pathLst>
              <a:path w="57785" h="31750">
                <a:moveTo>
                  <a:pt x="0" y="0"/>
                </a:moveTo>
                <a:lnTo>
                  <a:pt x="1005" y="31683"/>
                </a:lnTo>
                <a:lnTo>
                  <a:pt x="57393" y="28635"/>
                </a:lnTo>
                <a:lnTo>
                  <a:pt x="56570" y="3526"/>
                </a:lnTo>
                <a:lnTo>
                  <a:pt x="0" y="0"/>
                </a:lnTo>
                <a:close/>
              </a:path>
            </a:pathLst>
          </a:custGeom>
          <a:solidFill>
            <a:srgbClr val="71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46835" y="5565061"/>
            <a:ext cx="60325" cy="106680"/>
          </a:xfrm>
          <a:custGeom>
            <a:avLst/>
            <a:gdLst/>
            <a:ahLst/>
            <a:cxnLst/>
            <a:rect l="l" t="t" r="r" b="b"/>
            <a:pathLst>
              <a:path w="60325" h="106679">
                <a:moveTo>
                  <a:pt x="0" y="0"/>
                </a:moveTo>
                <a:lnTo>
                  <a:pt x="822" y="25109"/>
                </a:lnTo>
                <a:lnTo>
                  <a:pt x="822" y="106606"/>
                </a:lnTo>
                <a:lnTo>
                  <a:pt x="60258" y="3773"/>
                </a:lnTo>
                <a:lnTo>
                  <a:pt x="0" y="0"/>
                </a:lnTo>
                <a:close/>
              </a:path>
            </a:pathLst>
          </a:custGeom>
          <a:solidFill>
            <a:srgbClr val="71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03846" y="5328043"/>
            <a:ext cx="172720" cy="175260"/>
          </a:xfrm>
          <a:custGeom>
            <a:avLst/>
            <a:gdLst/>
            <a:ahLst/>
            <a:cxnLst/>
            <a:rect l="l" t="t" r="r" b="b"/>
            <a:pathLst>
              <a:path w="172720" h="175260">
                <a:moveTo>
                  <a:pt x="157634" y="141731"/>
                </a:moveTo>
                <a:lnTo>
                  <a:pt x="115823" y="141731"/>
                </a:lnTo>
                <a:lnTo>
                  <a:pt x="116799" y="172318"/>
                </a:lnTo>
                <a:lnTo>
                  <a:pt x="172211" y="175259"/>
                </a:lnTo>
                <a:lnTo>
                  <a:pt x="157634" y="141731"/>
                </a:lnTo>
                <a:close/>
              </a:path>
              <a:path w="172720" h="175260">
                <a:moveTo>
                  <a:pt x="96011" y="0"/>
                </a:moveTo>
                <a:lnTo>
                  <a:pt x="0" y="166115"/>
                </a:lnTo>
                <a:lnTo>
                  <a:pt x="59435" y="169270"/>
                </a:lnTo>
                <a:lnTo>
                  <a:pt x="59435" y="143255"/>
                </a:lnTo>
                <a:lnTo>
                  <a:pt x="115823" y="141731"/>
                </a:lnTo>
                <a:lnTo>
                  <a:pt x="157634" y="141731"/>
                </a:lnTo>
                <a:lnTo>
                  <a:pt x="96011" y="0"/>
                </a:lnTo>
                <a:close/>
              </a:path>
            </a:pathLst>
          </a:custGeom>
          <a:solidFill>
            <a:srgbClr val="71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63282" y="5469775"/>
            <a:ext cx="57785" cy="31115"/>
          </a:xfrm>
          <a:custGeom>
            <a:avLst/>
            <a:gdLst/>
            <a:ahLst/>
            <a:cxnLst/>
            <a:rect l="l" t="t" r="r" b="b"/>
            <a:pathLst>
              <a:path w="57785" h="31114">
                <a:moveTo>
                  <a:pt x="56387" y="0"/>
                </a:moveTo>
                <a:lnTo>
                  <a:pt x="0" y="1523"/>
                </a:lnTo>
                <a:lnTo>
                  <a:pt x="822" y="27587"/>
                </a:lnTo>
                <a:lnTo>
                  <a:pt x="57363" y="30586"/>
                </a:lnTo>
                <a:lnTo>
                  <a:pt x="56387" y="0"/>
                </a:lnTo>
                <a:close/>
              </a:path>
            </a:pathLst>
          </a:custGeom>
          <a:solidFill>
            <a:srgbClr val="71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63282" y="5471299"/>
            <a:ext cx="1270" cy="26670"/>
          </a:xfrm>
          <a:custGeom>
            <a:avLst/>
            <a:gdLst/>
            <a:ahLst/>
            <a:cxnLst/>
            <a:rect l="l" t="t" r="r" b="b"/>
            <a:pathLst>
              <a:path w="1270" h="26670">
                <a:moveTo>
                  <a:pt x="0" y="13031"/>
                </a:moveTo>
                <a:lnTo>
                  <a:pt x="822" y="13031"/>
                </a:lnTo>
              </a:path>
            </a:pathLst>
          </a:custGeom>
          <a:ln w="27333">
            <a:solidFill>
              <a:srgbClr val="71717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64105" y="5497362"/>
            <a:ext cx="471805" cy="398145"/>
          </a:xfrm>
          <a:custGeom>
            <a:avLst/>
            <a:gdLst/>
            <a:ahLst/>
            <a:cxnLst/>
            <a:rect l="l" t="t" r="r" b="b"/>
            <a:pathLst>
              <a:path w="471804" h="398145">
                <a:moveTo>
                  <a:pt x="0" y="0"/>
                </a:moveTo>
                <a:lnTo>
                  <a:pt x="701" y="21180"/>
                </a:lnTo>
                <a:lnTo>
                  <a:pt x="701" y="27276"/>
                </a:lnTo>
                <a:lnTo>
                  <a:pt x="17465" y="91284"/>
                </a:lnTo>
                <a:lnTo>
                  <a:pt x="43373" y="150720"/>
                </a:lnTo>
                <a:lnTo>
                  <a:pt x="78425" y="207108"/>
                </a:lnTo>
                <a:lnTo>
                  <a:pt x="105857" y="242160"/>
                </a:lnTo>
                <a:lnTo>
                  <a:pt x="121097" y="257400"/>
                </a:lnTo>
                <a:lnTo>
                  <a:pt x="136337" y="274164"/>
                </a:lnTo>
                <a:lnTo>
                  <a:pt x="169865" y="301596"/>
                </a:lnTo>
                <a:lnTo>
                  <a:pt x="206441" y="327504"/>
                </a:lnTo>
                <a:lnTo>
                  <a:pt x="246065" y="350364"/>
                </a:lnTo>
                <a:lnTo>
                  <a:pt x="287213" y="368652"/>
                </a:lnTo>
                <a:lnTo>
                  <a:pt x="331409" y="382368"/>
                </a:lnTo>
                <a:lnTo>
                  <a:pt x="384749" y="393036"/>
                </a:lnTo>
                <a:lnTo>
                  <a:pt x="419801" y="397608"/>
                </a:lnTo>
                <a:lnTo>
                  <a:pt x="471617" y="397608"/>
                </a:lnTo>
                <a:lnTo>
                  <a:pt x="470093" y="341220"/>
                </a:lnTo>
                <a:lnTo>
                  <a:pt x="438089" y="341220"/>
                </a:lnTo>
                <a:lnTo>
                  <a:pt x="421325" y="339696"/>
                </a:lnTo>
                <a:lnTo>
                  <a:pt x="345125" y="327504"/>
                </a:lnTo>
                <a:lnTo>
                  <a:pt x="307025" y="315312"/>
                </a:lnTo>
                <a:lnTo>
                  <a:pt x="252161" y="289404"/>
                </a:lnTo>
                <a:lnTo>
                  <a:pt x="218633" y="268068"/>
                </a:lnTo>
                <a:lnTo>
                  <a:pt x="188153" y="243684"/>
                </a:lnTo>
                <a:lnTo>
                  <a:pt x="148529" y="202536"/>
                </a:lnTo>
                <a:lnTo>
                  <a:pt x="134813" y="188820"/>
                </a:lnTo>
                <a:lnTo>
                  <a:pt x="102809" y="140052"/>
                </a:lnTo>
                <a:lnTo>
                  <a:pt x="78425" y="88236"/>
                </a:lnTo>
                <a:lnTo>
                  <a:pt x="66233" y="51660"/>
                </a:lnTo>
                <a:lnTo>
                  <a:pt x="58232" y="19656"/>
                </a:lnTo>
                <a:lnTo>
                  <a:pt x="57089" y="19656"/>
                </a:lnTo>
                <a:lnTo>
                  <a:pt x="56540" y="2999"/>
                </a:lnTo>
                <a:lnTo>
                  <a:pt x="0" y="0"/>
                </a:lnTo>
                <a:close/>
              </a:path>
              <a:path w="471804" h="398145">
                <a:moveTo>
                  <a:pt x="57089" y="15084"/>
                </a:moveTo>
                <a:lnTo>
                  <a:pt x="57089" y="19656"/>
                </a:lnTo>
                <a:lnTo>
                  <a:pt x="58232" y="19656"/>
                </a:lnTo>
                <a:lnTo>
                  <a:pt x="57089" y="15084"/>
                </a:lnTo>
                <a:close/>
              </a:path>
            </a:pathLst>
          </a:custGeom>
          <a:solidFill>
            <a:srgbClr val="7171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036481" y="5297563"/>
            <a:ext cx="134620" cy="541020"/>
          </a:xfrm>
          <a:custGeom>
            <a:avLst/>
            <a:gdLst/>
            <a:ahLst/>
            <a:cxnLst/>
            <a:rect l="l" t="t" r="r" b="b"/>
            <a:pathLst>
              <a:path w="134619" h="541020">
                <a:moveTo>
                  <a:pt x="0" y="541019"/>
                </a:moveTo>
                <a:lnTo>
                  <a:pt x="134111" y="541019"/>
                </a:lnTo>
                <a:lnTo>
                  <a:pt x="134111" y="0"/>
                </a:lnTo>
                <a:lnTo>
                  <a:pt x="0" y="0"/>
                </a:lnTo>
                <a:lnTo>
                  <a:pt x="0" y="541019"/>
                </a:lnTo>
                <a:close/>
              </a:path>
            </a:pathLst>
          </a:custGeom>
          <a:solidFill>
            <a:srgbClr val="75A8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55937" y="5475871"/>
            <a:ext cx="146685" cy="363220"/>
          </a:xfrm>
          <a:custGeom>
            <a:avLst/>
            <a:gdLst/>
            <a:ahLst/>
            <a:cxnLst/>
            <a:rect l="l" t="t" r="r" b="b"/>
            <a:pathLst>
              <a:path w="146685" h="363220">
                <a:moveTo>
                  <a:pt x="0" y="362711"/>
                </a:moveTo>
                <a:lnTo>
                  <a:pt x="146303" y="362711"/>
                </a:lnTo>
                <a:lnTo>
                  <a:pt x="146303" y="0"/>
                </a:lnTo>
                <a:lnTo>
                  <a:pt x="0" y="0"/>
                </a:lnTo>
                <a:lnTo>
                  <a:pt x="0" y="362711"/>
                </a:lnTo>
                <a:close/>
              </a:path>
            </a:pathLst>
          </a:custGeom>
          <a:solidFill>
            <a:srgbClr val="75A8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49257" y="5475871"/>
            <a:ext cx="0" cy="363220"/>
          </a:xfrm>
          <a:custGeom>
            <a:avLst/>
            <a:gdLst/>
            <a:ahLst/>
            <a:cxnLst/>
            <a:rect l="l" t="t" r="r" b="b"/>
            <a:pathLst>
              <a:path h="363220">
                <a:moveTo>
                  <a:pt x="0" y="0"/>
                </a:moveTo>
                <a:lnTo>
                  <a:pt x="0" y="362711"/>
                </a:lnTo>
              </a:path>
            </a:pathLst>
          </a:custGeom>
          <a:ln w="22605">
            <a:solidFill>
              <a:srgbClr val="75A8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85021" y="5709043"/>
            <a:ext cx="161925" cy="129539"/>
          </a:xfrm>
          <a:custGeom>
            <a:avLst/>
            <a:gdLst/>
            <a:ahLst/>
            <a:cxnLst/>
            <a:rect l="l" t="t" r="r" b="b"/>
            <a:pathLst>
              <a:path w="161925" h="129539">
                <a:moveTo>
                  <a:pt x="0" y="129539"/>
                </a:moveTo>
                <a:lnTo>
                  <a:pt x="161543" y="129539"/>
                </a:lnTo>
                <a:lnTo>
                  <a:pt x="161543" y="0"/>
                </a:lnTo>
                <a:lnTo>
                  <a:pt x="0" y="0"/>
                </a:lnTo>
                <a:lnTo>
                  <a:pt x="0" y="129539"/>
                </a:lnTo>
                <a:close/>
              </a:path>
            </a:pathLst>
          </a:custGeom>
          <a:solidFill>
            <a:srgbClr val="75A8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839885" y="5643511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546"/>
                </a:lnTo>
              </a:path>
            </a:pathLst>
          </a:custGeom>
          <a:ln w="33637">
            <a:solidFill>
              <a:srgbClr val="75A8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59925" y="5379859"/>
            <a:ext cx="96520" cy="455930"/>
          </a:xfrm>
          <a:custGeom>
            <a:avLst/>
            <a:gdLst/>
            <a:ahLst/>
            <a:cxnLst/>
            <a:rect l="l" t="t" r="r" b="b"/>
            <a:pathLst>
              <a:path w="96519" h="455929">
                <a:moveTo>
                  <a:pt x="0" y="455675"/>
                </a:moveTo>
                <a:lnTo>
                  <a:pt x="96011" y="455675"/>
                </a:lnTo>
                <a:lnTo>
                  <a:pt x="96011" y="0"/>
                </a:lnTo>
                <a:lnTo>
                  <a:pt x="0" y="0"/>
                </a:lnTo>
                <a:lnTo>
                  <a:pt x="0" y="455675"/>
                </a:lnTo>
                <a:close/>
              </a:path>
            </a:pathLst>
          </a:custGeom>
          <a:solidFill>
            <a:srgbClr val="75A8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92463" y="5646559"/>
            <a:ext cx="0" cy="185420"/>
          </a:xfrm>
          <a:custGeom>
            <a:avLst/>
            <a:gdLst/>
            <a:ahLst/>
            <a:cxnLst/>
            <a:rect l="l" t="t" r="r" b="b"/>
            <a:pathLst>
              <a:path h="185420">
                <a:moveTo>
                  <a:pt x="0" y="0"/>
                </a:moveTo>
                <a:lnTo>
                  <a:pt x="0" y="185010"/>
                </a:lnTo>
              </a:path>
            </a:pathLst>
          </a:custGeom>
          <a:ln w="35166">
            <a:solidFill>
              <a:srgbClr val="75A8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46565" y="5555119"/>
            <a:ext cx="109855" cy="287020"/>
          </a:xfrm>
          <a:custGeom>
            <a:avLst/>
            <a:gdLst/>
            <a:ahLst/>
            <a:cxnLst/>
            <a:rect l="l" t="t" r="r" b="b"/>
            <a:pathLst>
              <a:path w="109855" h="287020">
                <a:moveTo>
                  <a:pt x="0" y="286511"/>
                </a:moveTo>
                <a:lnTo>
                  <a:pt x="109727" y="286511"/>
                </a:lnTo>
                <a:lnTo>
                  <a:pt x="109727" y="0"/>
                </a:lnTo>
                <a:lnTo>
                  <a:pt x="0" y="0"/>
                </a:lnTo>
                <a:lnTo>
                  <a:pt x="0" y="286511"/>
                </a:lnTo>
                <a:close/>
              </a:path>
            </a:pathLst>
          </a:custGeom>
          <a:solidFill>
            <a:srgbClr val="75A8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39757" y="5526925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>
                <a:moveTo>
                  <a:pt x="0" y="0"/>
                </a:moveTo>
                <a:lnTo>
                  <a:pt x="30586" y="0"/>
                </a:lnTo>
              </a:path>
            </a:pathLst>
          </a:custGeom>
          <a:ln w="382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00133" y="5526925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0" y="0"/>
                </a:moveTo>
                <a:lnTo>
                  <a:pt x="29050" y="0"/>
                </a:lnTo>
              </a:path>
            </a:pathLst>
          </a:custGeom>
          <a:ln w="382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41281" y="5584075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>
                <a:moveTo>
                  <a:pt x="0" y="0"/>
                </a:moveTo>
                <a:lnTo>
                  <a:pt x="30586" y="0"/>
                </a:lnTo>
              </a:path>
            </a:pathLst>
          </a:custGeom>
          <a:ln w="3975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97441" y="6298831"/>
            <a:ext cx="154305" cy="192405"/>
          </a:xfrm>
          <a:custGeom>
            <a:avLst/>
            <a:gdLst/>
            <a:ahLst/>
            <a:cxnLst/>
            <a:rect l="l" t="t" r="r" b="b"/>
            <a:pathLst>
              <a:path w="154305" h="192404">
                <a:moveTo>
                  <a:pt x="3047" y="0"/>
                </a:moveTo>
                <a:lnTo>
                  <a:pt x="0" y="192023"/>
                </a:lnTo>
                <a:lnTo>
                  <a:pt x="39623" y="172794"/>
                </a:lnTo>
                <a:lnTo>
                  <a:pt x="39623" y="141731"/>
                </a:lnTo>
                <a:lnTo>
                  <a:pt x="89915" y="115823"/>
                </a:lnTo>
                <a:lnTo>
                  <a:pt x="151964" y="115823"/>
                </a:lnTo>
                <a:lnTo>
                  <a:pt x="3047" y="0"/>
                </a:lnTo>
                <a:close/>
              </a:path>
              <a:path w="154305" h="192404">
                <a:moveTo>
                  <a:pt x="151964" y="115823"/>
                </a:moveTo>
                <a:lnTo>
                  <a:pt x="89915" y="115823"/>
                </a:lnTo>
                <a:lnTo>
                  <a:pt x="102726" y="138909"/>
                </a:lnTo>
                <a:lnTo>
                  <a:pt x="105119" y="141018"/>
                </a:lnTo>
                <a:lnTo>
                  <a:pt x="153923" y="117347"/>
                </a:lnTo>
                <a:lnTo>
                  <a:pt x="151964" y="115823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37065" y="6414655"/>
            <a:ext cx="63500" cy="50800"/>
          </a:xfrm>
          <a:custGeom>
            <a:avLst/>
            <a:gdLst/>
            <a:ahLst/>
            <a:cxnLst/>
            <a:rect l="l" t="t" r="r" b="b"/>
            <a:pathLst>
              <a:path w="63500" h="50800">
                <a:moveTo>
                  <a:pt x="50291" y="0"/>
                </a:moveTo>
                <a:lnTo>
                  <a:pt x="0" y="25907"/>
                </a:lnTo>
                <a:lnTo>
                  <a:pt x="13024" y="50660"/>
                </a:lnTo>
                <a:lnTo>
                  <a:pt x="59435" y="28133"/>
                </a:lnTo>
                <a:lnTo>
                  <a:pt x="59435" y="19811"/>
                </a:lnTo>
                <a:lnTo>
                  <a:pt x="61286" y="19811"/>
                </a:lnTo>
                <a:lnTo>
                  <a:pt x="50291" y="0"/>
                </a:lnTo>
                <a:close/>
              </a:path>
              <a:path w="63500" h="50800">
                <a:moveTo>
                  <a:pt x="61286" y="19811"/>
                </a:moveTo>
                <a:lnTo>
                  <a:pt x="59435" y="19811"/>
                </a:lnTo>
                <a:lnTo>
                  <a:pt x="63102" y="23085"/>
                </a:lnTo>
                <a:lnTo>
                  <a:pt x="61286" y="19811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37065" y="6440563"/>
            <a:ext cx="13335" cy="31115"/>
          </a:xfrm>
          <a:custGeom>
            <a:avLst/>
            <a:gdLst/>
            <a:ahLst/>
            <a:cxnLst/>
            <a:rect l="l" t="t" r="r" b="b"/>
            <a:pathLst>
              <a:path w="13335" h="31114">
                <a:moveTo>
                  <a:pt x="0" y="0"/>
                </a:moveTo>
                <a:lnTo>
                  <a:pt x="0" y="31062"/>
                </a:lnTo>
                <a:lnTo>
                  <a:pt x="13024" y="2475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150089" y="6440468"/>
            <a:ext cx="52705" cy="71755"/>
          </a:xfrm>
          <a:custGeom>
            <a:avLst/>
            <a:gdLst/>
            <a:ahLst/>
            <a:cxnLst/>
            <a:rect l="l" t="t" r="r" b="b"/>
            <a:pathLst>
              <a:path w="52705" h="71754">
                <a:moveTo>
                  <a:pt x="51209" y="0"/>
                </a:moveTo>
                <a:lnTo>
                  <a:pt x="0" y="24847"/>
                </a:lnTo>
                <a:lnTo>
                  <a:pt x="2215" y="29050"/>
                </a:lnTo>
                <a:lnTo>
                  <a:pt x="3739" y="32098"/>
                </a:lnTo>
                <a:lnTo>
                  <a:pt x="8311" y="36670"/>
                </a:lnTo>
                <a:lnTo>
                  <a:pt x="23551" y="50386"/>
                </a:lnTo>
                <a:lnTo>
                  <a:pt x="52507" y="71448"/>
                </a:lnTo>
                <a:lnTo>
                  <a:pt x="52507" y="1618"/>
                </a:lnTo>
                <a:lnTo>
                  <a:pt x="51209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96501" y="6434467"/>
            <a:ext cx="5715" cy="6350"/>
          </a:xfrm>
          <a:custGeom>
            <a:avLst/>
            <a:gdLst/>
            <a:ahLst/>
            <a:cxnLst/>
            <a:rect l="l" t="t" r="r" b="b"/>
            <a:pathLst>
              <a:path w="5714" h="6350">
                <a:moveTo>
                  <a:pt x="0" y="0"/>
                </a:moveTo>
                <a:lnTo>
                  <a:pt x="4797" y="6001"/>
                </a:lnTo>
                <a:lnTo>
                  <a:pt x="5108" y="5846"/>
                </a:lnTo>
                <a:lnTo>
                  <a:pt x="3666" y="3273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96501" y="6434467"/>
            <a:ext cx="5080" cy="8890"/>
          </a:xfrm>
          <a:custGeom>
            <a:avLst/>
            <a:gdLst/>
            <a:ahLst/>
            <a:cxnLst/>
            <a:rect l="l" t="t" r="r" b="b"/>
            <a:pathLst>
              <a:path w="5080" h="8889">
                <a:moveTo>
                  <a:pt x="0" y="0"/>
                </a:moveTo>
                <a:lnTo>
                  <a:pt x="0" y="8321"/>
                </a:lnTo>
                <a:lnTo>
                  <a:pt x="4797" y="6001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200168" y="6437740"/>
            <a:ext cx="2540" cy="3175"/>
          </a:xfrm>
          <a:custGeom>
            <a:avLst/>
            <a:gdLst/>
            <a:ahLst/>
            <a:cxnLst/>
            <a:rect l="l" t="t" r="r" b="b"/>
            <a:pathLst>
              <a:path w="2539" h="3175">
                <a:moveTo>
                  <a:pt x="0" y="0"/>
                </a:moveTo>
                <a:lnTo>
                  <a:pt x="1441" y="2572"/>
                </a:lnTo>
                <a:lnTo>
                  <a:pt x="2392" y="2109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201299" y="6440313"/>
            <a:ext cx="1905" cy="1905"/>
          </a:xfrm>
          <a:custGeom>
            <a:avLst/>
            <a:gdLst/>
            <a:ahLst/>
            <a:cxnLst/>
            <a:rect l="l" t="t" r="r" b="b"/>
            <a:pathLst>
              <a:path w="1905" h="1904">
                <a:moveTo>
                  <a:pt x="310" y="0"/>
                </a:moveTo>
                <a:lnTo>
                  <a:pt x="0" y="155"/>
                </a:lnTo>
                <a:lnTo>
                  <a:pt x="1298" y="1773"/>
                </a:lnTo>
                <a:lnTo>
                  <a:pt x="31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01609" y="6297307"/>
            <a:ext cx="6362700" cy="334010"/>
          </a:xfrm>
          <a:custGeom>
            <a:avLst/>
            <a:gdLst/>
            <a:ahLst/>
            <a:cxnLst/>
            <a:rect l="l" t="t" r="r" b="b"/>
            <a:pathLst>
              <a:path w="6362700" h="334009">
                <a:moveTo>
                  <a:pt x="950" y="142542"/>
                </a:moveTo>
                <a:lnTo>
                  <a:pt x="0" y="143006"/>
                </a:lnTo>
                <a:lnTo>
                  <a:pt x="987" y="144779"/>
                </a:lnTo>
                <a:lnTo>
                  <a:pt x="987" y="214609"/>
                </a:lnTo>
                <a:lnTo>
                  <a:pt x="42135" y="240791"/>
                </a:lnTo>
                <a:lnTo>
                  <a:pt x="81759" y="262127"/>
                </a:lnTo>
                <a:lnTo>
                  <a:pt x="125955" y="280415"/>
                </a:lnTo>
                <a:lnTo>
                  <a:pt x="196059" y="303275"/>
                </a:lnTo>
                <a:lnTo>
                  <a:pt x="244827" y="313943"/>
                </a:lnTo>
                <a:lnTo>
                  <a:pt x="270735" y="320039"/>
                </a:lnTo>
                <a:lnTo>
                  <a:pt x="296643" y="323087"/>
                </a:lnTo>
                <a:lnTo>
                  <a:pt x="324075" y="327659"/>
                </a:lnTo>
                <a:lnTo>
                  <a:pt x="351507" y="329183"/>
                </a:lnTo>
                <a:lnTo>
                  <a:pt x="378939" y="332231"/>
                </a:lnTo>
                <a:lnTo>
                  <a:pt x="406371" y="333755"/>
                </a:lnTo>
                <a:lnTo>
                  <a:pt x="5827218" y="333755"/>
                </a:lnTo>
                <a:lnTo>
                  <a:pt x="5854680" y="332231"/>
                </a:lnTo>
                <a:lnTo>
                  <a:pt x="5882112" y="329183"/>
                </a:lnTo>
                <a:lnTo>
                  <a:pt x="5909544" y="327659"/>
                </a:lnTo>
                <a:lnTo>
                  <a:pt x="5936976" y="323087"/>
                </a:lnTo>
                <a:lnTo>
                  <a:pt x="5962854" y="320039"/>
                </a:lnTo>
                <a:lnTo>
                  <a:pt x="5988792" y="313943"/>
                </a:lnTo>
                <a:lnTo>
                  <a:pt x="6013176" y="309371"/>
                </a:lnTo>
                <a:lnTo>
                  <a:pt x="6039054" y="301751"/>
                </a:lnTo>
                <a:lnTo>
                  <a:pt x="6061944" y="295655"/>
                </a:lnTo>
                <a:lnTo>
                  <a:pt x="6086328" y="288035"/>
                </a:lnTo>
                <a:lnTo>
                  <a:pt x="6109188" y="280415"/>
                </a:lnTo>
                <a:lnTo>
                  <a:pt x="6119841" y="275843"/>
                </a:lnTo>
                <a:lnTo>
                  <a:pt x="407895" y="275843"/>
                </a:lnTo>
                <a:lnTo>
                  <a:pt x="356079" y="272795"/>
                </a:lnTo>
                <a:lnTo>
                  <a:pt x="304263" y="266699"/>
                </a:lnTo>
                <a:lnTo>
                  <a:pt x="255495" y="259079"/>
                </a:lnTo>
                <a:lnTo>
                  <a:pt x="186915" y="240791"/>
                </a:lnTo>
                <a:lnTo>
                  <a:pt x="144243" y="225551"/>
                </a:lnTo>
                <a:lnTo>
                  <a:pt x="106143" y="210311"/>
                </a:lnTo>
                <a:lnTo>
                  <a:pt x="52803" y="181355"/>
                </a:lnTo>
                <a:lnTo>
                  <a:pt x="8607" y="149351"/>
                </a:lnTo>
                <a:lnTo>
                  <a:pt x="950" y="142542"/>
                </a:lnTo>
                <a:close/>
              </a:path>
              <a:path w="6362700" h="334009">
                <a:moveTo>
                  <a:pt x="6305754" y="0"/>
                </a:moveTo>
                <a:lnTo>
                  <a:pt x="6305754" y="16763"/>
                </a:lnTo>
                <a:lnTo>
                  <a:pt x="6299688" y="41147"/>
                </a:lnTo>
                <a:lnTo>
                  <a:pt x="6284418" y="79247"/>
                </a:lnTo>
                <a:lnTo>
                  <a:pt x="6258510" y="115823"/>
                </a:lnTo>
                <a:lnTo>
                  <a:pt x="6247842" y="126491"/>
                </a:lnTo>
                <a:lnTo>
                  <a:pt x="6237204" y="138683"/>
                </a:lnTo>
                <a:lnTo>
                  <a:pt x="6209742" y="160019"/>
                </a:lnTo>
                <a:lnTo>
                  <a:pt x="6194502" y="172211"/>
                </a:lnTo>
                <a:lnTo>
                  <a:pt x="6179292" y="181355"/>
                </a:lnTo>
                <a:lnTo>
                  <a:pt x="6162528" y="192023"/>
                </a:lnTo>
                <a:lnTo>
                  <a:pt x="6145764" y="201167"/>
                </a:lnTo>
                <a:lnTo>
                  <a:pt x="6125952" y="210311"/>
                </a:lnTo>
                <a:lnTo>
                  <a:pt x="6107664" y="217931"/>
                </a:lnTo>
                <a:lnTo>
                  <a:pt x="6087852" y="227075"/>
                </a:lnTo>
                <a:lnTo>
                  <a:pt x="6045180" y="240791"/>
                </a:lnTo>
                <a:lnTo>
                  <a:pt x="5976600" y="259079"/>
                </a:lnTo>
                <a:lnTo>
                  <a:pt x="5927832" y="266699"/>
                </a:lnTo>
                <a:lnTo>
                  <a:pt x="5877510" y="272795"/>
                </a:lnTo>
                <a:lnTo>
                  <a:pt x="5824200" y="275843"/>
                </a:lnTo>
                <a:lnTo>
                  <a:pt x="6119841" y="275843"/>
                </a:lnTo>
                <a:lnTo>
                  <a:pt x="6130494" y="271271"/>
                </a:lnTo>
                <a:lnTo>
                  <a:pt x="6151830" y="260603"/>
                </a:lnTo>
                <a:lnTo>
                  <a:pt x="6171642" y="251459"/>
                </a:lnTo>
                <a:lnTo>
                  <a:pt x="6209742" y="230123"/>
                </a:lnTo>
                <a:lnTo>
                  <a:pt x="6244794" y="205739"/>
                </a:lnTo>
                <a:lnTo>
                  <a:pt x="6261588" y="192023"/>
                </a:lnTo>
                <a:lnTo>
                  <a:pt x="6276828" y="179831"/>
                </a:lnTo>
                <a:lnTo>
                  <a:pt x="6290514" y="166115"/>
                </a:lnTo>
                <a:lnTo>
                  <a:pt x="6304230" y="150875"/>
                </a:lnTo>
                <a:lnTo>
                  <a:pt x="6316452" y="135635"/>
                </a:lnTo>
                <a:lnTo>
                  <a:pt x="6325596" y="120395"/>
                </a:lnTo>
                <a:lnTo>
                  <a:pt x="6336264" y="105155"/>
                </a:lnTo>
                <a:lnTo>
                  <a:pt x="6343854" y="88391"/>
                </a:lnTo>
                <a:lnTo>
                  <a:pt x="6356076" y="54863"/>
                </a:lnTo>
                <a:lnTo>
                  <a:pt x="6362142" y="18287"/>
                </a:lnTo>
                <a:lnTo>
                  <a:pt x="6362142" y="3047"/>
                </a:lnTo>
                <a:lnTo>
                  <a:pt x="630575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546100" y="0"/>
            <a:ext cx="9624060" cy="1424672"/>
          </a:xfrm>
          <a:prstGeom prst="rect">
            <a:avLst/>
          </a:prstGeom>
        </p:spPr>
        <p:txBody>
          <a:bodyPr vert="horz" wrap="square" lIns="0" tIns="801294" rIns="0" bIns="0" rtlCol="0">
            <a:spAutoFit/>
          </a:bodyPr>
          <a:lstStyle/>
          <a:p>
            <a:pPr marL="360000">
              <a:lnSpc>
                <a:spcPct val="100000"/>
              </a:lnSpc>
            </a:pPr>
            <a:r>
              <a:rPr sz="4000" b="0" spc="-5" dirty="0">
                <a:latin typeface="Calibri"/>
                <a:cs typeface="Calibri"/>
              </a:rPr>
              <a:t>Rel</a:t>
            </a:r>
            <a:r>
              <a:rPr sz="4000" b="0" spc="-25" dirty="0">
                <a:latin typeface="Calibri"/>
                <a:cs typeface="Calibri"/>
              </a:rPr>
              <a:t>evanc</a:t>
            </a:r>
            <a:r>
              <a:rPr sz="4000" b="0" spc="-20" dirty="0">
                <a:latin typeface="Calibri"/>
                <a:cs typeface="Calibri"/>
              </a:rPr>
              <a:t>e</a:t>
            </a:r>
            <a:r>
              <a:rPr sz="4000" b="0" spc="-110" dirty="0">
                <a:latin typeface="Times New Roman"/>
                <a:cs typeface="Times New Roman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o</a:t>
            </a:r>
            <a:r>
              <a:rPr sz="4000" b="0" dirty="0">
                <a:latin typeface="Calibri"/>
                <a:cs typeface="Calibri"/>
              </a:rPr>
              <a:t>f</a:t>
            </a:r>
            <a:r>
              <a:rPr sz="4000" b="0" spc="-100" dirty="0">
                <a:latin typeface="Times New Roman"/>
                <a:cs typeface="Times New Roman"/>
              </a:rPr>
              <a:t> </a:t>
            </a:r>
            <a:r>
              <a:rPr sz="4000" b="0" dirty="0">
                <a:latin typeface="Calibri"/>
                <a:cs typeface="Calibri"/>
              </a:rPr>
              <a:t>a</a:t>
            </a:r>
            <a:r>
              <a:rPr sz="4000" b="0" spc="-105" dirty="0">
                <a:latin typeface="Times New Roman"/>
                <a:cs typeface="Times New Roman"/>
              </a:rPr>
              <a:t> </a:t>
            </a:r>
            <a:r>
              <a:rPr sz="4000" b="0" spc="-5" dirty="0">
                <a:latin typeface="Calibri"/>
                <a:cs typeface="Calibri"/>
              </a:rPr>
              <a:t>Bran</a:t>
            </a:r>
            <a:r>
              <a:rPr sz="4000" b="0" dirty="0">
                <a:latin typeface="Calibri"/>
                <a:cs typeface="Calibri"/>
              </a:rPr>
              <a:t>d</a:t>
            </a:r>
            <a:r>
              <a:rPr sz="4000" b="0" spc="-100" dirty="0">
                <a:latin typeface="Times New Roman"/>
                <a:cs typeface="Times New Roman"/>
              </a:rPr>
              <a:t> </a:t>
            </a:r>
            <a:r>
              <a:rPr lang="en-US" sz="4000" spc="225" dirty="0">
                <a:latin typeface="Calibri"/>
                <a:cs typeface="Calibri"/>
              </a:rPr>
              <a:t>Portfolio </a:t>
            </a:r>
            <a:r>
              <a:rPr sz="4000" b="0" spc="-5" dirty="0">
                <a:latin typeface="Calibri"/>
                <a:cs typeface="Calibri"/>
              </a:rPr>
              <a:t>S</a:t>
            </a:r>
            <a:r>
              <a:rPr sz="4000" b="0" spc="-20" dirty="0">
                <a:latin typeface="Calibri"/>
                <a:cs typeface="Calibri"/>
              </a:rPr>
              <a:t>trategy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493813" y="1804525"/>
            <a:ext cx="7272020" cy="2600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tabLst>
                <a:tab pos="1333500" algn="l"/>
              </a:tabLst>
            </a:pPr>
            <a:r>
              <a:rPr sz="28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Brand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</a:t>
            </a:r>
            <a:r>
              <a:rPr sz="2800" spc="-8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x-none" sz="2800" spc="6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ti</a:t>
            </a:r>
            <a:r>
              <a:rPr sz="2800" spc="6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800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</a:t>
            </a:r>
            <a:r>
              <a:rPr sz="2800" spc="-8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compan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y</a:t>
            </a:r>
            <a:r>
              <a:rPr sz="2800" spc="-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to</a:t>
            </a:r>
            <a:r>
              <a:rPr sz="2800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its</a:t>
            </a:r>
            <a:r>
              <a:rPr sz="2800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cu</a:t>
            </a:r>
            <a:r>
              <a:rPr sz="28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st</a:t>
            </a:r>
            <a:r>
              <a:rPr sz="28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</a:t>
            </a:r>
            <a:r>
              <a:rPr sz="2800" spc="-2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mer</a:t>
            </a:r>
            <a:r>
              <a:rPr sz="28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</a:t>
            </a:r>
            <a:r>
              <a:rPr sz="2800" spc="-8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–</a:t>
            </a:r>
            <a:r>
              <a:rPr sz="2800" spc="-8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th</a:t>
            </a:r>
            <a:r>
              <a:rPr sz="28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800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b</a:t>
            </a:r>
            <a:r>
              <a:rPr sz="28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r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and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strat</a:t>
            </a:r>
            <a:r>
              <a:rPr sz="28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eg</a:t>
            </a:r>
            <a:r>
              <a:rPr sz="28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y</a:t>
            </a:r>
            <a:r>
              <a:rPr lang="x-none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15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mu</a:t>
            </a:r>
            <a:r>
              <a:rPr sz="2800" spc="-2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</a:t>
            </a:r>
            <a:r>
              <a:rPr sz="280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</a:t>
            </a:r>
            <a:r>
              <a:rPr sz="2800" spc="-9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infor</a:t>
            </a:r>
            <a:r>
              <a:rPr sz="2800" spc="-2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</a:t>
            </a:r>
            <a:r>
              <a:rPr sz="2800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an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b</a:t>
            </a:r>
            <a:r>
              <a:rPr sz="28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800" spc="-7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i</a:t>
            </a:r>
            <a:r>
              <a:rPr sz="28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nforme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d</a:t>
            </a:r>
            <a:r>
              <a:rPr sz="2800" spc="-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b</a:t>
            </a:r>
            <a:r>
              <a:rPr sz="28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y</a:t>
            </a:r>
            <a:r>
              <a:rPr sz="2800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th</a:t>
            </a:r>
            <a:r>
              <a:rPr sz="28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</a:t>
            </a:r>
            <a:r>
              <a:rPr sz="28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busines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</a:t>
            </a:r>
            <a:r>
              <a:rPr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strat</a:t>
            </a:r>
            <a:r>
              <a:rPr sz="2800" spc="-3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eg</a:t>
            </a:r>
            <a:r>
              <a:rPr sz="2800" spc="-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y</a:t>
            </a:r>
            <a:endParaRPr sz="28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 marL="1625600">
              <a:lnSpc>
                <a:spcPct val="100000"/>
              </a:lnSpc>
            </a:pPr>
            <a:endParaRPr lang="x-none" sz="2900" dirty="0">
              <a:latin typeface="Times New Roman"/>
              <a:cs typeface="Times New Roman"/>
            </a:endParaRPr>
          </a:p>
          <a:p>
            <a:pPr marL="1625600">
              <a:lnSpc>
                <a:spcPct val="100000"/>
              </a:lnSpc>
            </a:pPr>
            <a:r>
              <a:rPr sz="2800" i="1" dirty="0">
                <a:solidFill>
                  <a:srgbClr val="FF0000"/>
                </a:solidFill>
                <a:latin typeface="Calibri"/>
                <a:cs typeface="Calibri"/>
              </a:rPr>
              <a:t>Brand</a:t>
            </a:r>
            <a:r>
              <a:rPr sz="2800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i="1" spc="-20" dirty="0">
                <a:solidFill>
                  <a:srgbClr val="FF2600"/>
                </a:solidFill>
                <a:latin typeface="Calibri"/>
                <a:cs typeface="Calibri"/>
              </a:rPr>
              <a:t>strate</a:t>
            </a:r>
            <a:r>
              <a:rPr sz="2800" i="1" spc="-10" dirty="0">
                <a:solidFill>
                  <a:srgbClr val="FF2600"/>
                </a:solidFill>
                <a:latin typeface="Calibri"/>
                <a:cs typeface="Calibri"/>
              </a:rPr>
              <a:t>g</a:t>
            </a:r>
            <a:r>
              <a:rPr sz="2800" i="1" dirty="0">
                <a:solidFill>
                  <a:srgbClr val="FF2600"/>
                </a:solidFill>
                <a:latin typeface="Calibri"/>
                <a:cs typeface="Calibri"/>
              </a:rPr>
              <a:t>y</a:t>
            </a:r>
            <a:r>
              <a:rPr sz="2800" i="1" spc="-80" dirty="0">
                <a:solidFill>
                  <a:srgbClr val="FF2600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800" i="1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800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i="1" spc="-5" dirty="0">
                <a:solidFill>
                  <a:srgbClr val="FF2600"/>
                </a:solidFill>
                <a:latin typeface="Calibri"/>
                <a:cs typeface="Calibri"/>
              </a:rPr>
              <a:t>busin</a:t>
            </a:r>
            <a:r>
              <a:rPr sz="2800" i="1" spc="-10" dirty="0">
                <a:solidFill>
                  <a:srgbClr val="FF2600"/>
                </a:solidFill>
                <a:latin typeface="Calibri"/>
                <a:cs typeface="Calibri"/>
              </a:rPr>
              <a:t>e</a:t>
            </a:r>
            <a:r>
              <a:rPr sz="2800" i="1" spc="-5" dirty="0">
                <a:solidFill>
                  <a:srgbClr val="FF2600"/>
                </a:solidFill>
                <a:latin typeface="Calibri"/>
                <a:cs typeface="Calibri"/>
              </a:rPr>
              <a:t>s</a:t>
            </a:r>
            <a:r>
              <a:rPr sz="2800" i="1" dirty="0">
                <a:solidFill>
                  <a:srgbClr val="FF2600"/>
                </a:solidFill>
                <a:latin typeface="Calibri"/>
                <a:cs typeface="Calibri"/>
              </a:rPr>
              <a:t>s</a:t>
            </a:r>
            <a:r>
              <a:rPr sz="2800" i="1" spc="-175" dirty="0">
                <a:solidFill>
                  <a:srgbClr val="FF2600"/>
                </a:solidFill>
                <a:latin typeface="Times New Roman"/>
                <a:cs typeface="Times New Roman"/>
              </a:rPr>
              <a:t> </a:t>
            </a:r>
            <a:r>
              <a:rPr sz="2800" i="1" spc="-20" dirty="0">
                <a:solidFill>
                  <a:srgbClr val="FF2600"/>
                </a:solidFill>
                <a:latin typeface="Calibri"/>
                <a:cs typeface="Calibri"/>
              </a:rPr>
              <a:t>strate</a:t>
            </a:r>
            <a:r>
              <a:rPr sz="2800" i="1" spc="-5" dirty="0">
                <a:solidFill>
                  <a:srgbClr val="FF2600"/>
                </a:solidFill>
                <a:latin typeface="Calibri"/>
                <a:cs typeface="Calibri"/>
              </a:rPr>
              <a:t>gy…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74429" y="4961799"/>
            <a:ext cx="552450" cy="368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5" marR="5080" indent="-8890">
              <a:lnSpc>
                <a:spcPct val="104200"/>
              </a:lnSpc>
            </a:pPr>
            <a:r>
              <a:rPr sz="1200" spc="-20" dirty="0">
                <a:latin typeface="Calibri"/>
                <a:cs typeface="Calibri"/>
              </a:rPr>
              <a:t>B</a:t>
            </a:r>
            <a:r>
              <a:rPr sz="1200" spc="-5" dirty="0">
                <a:latin typeface="Calibri"/>
                <a:cs typeface="Calibri"/>
              </a:rPr>
              <a:t>us</a:t>
            </a:r>
            <a:r>
              <a:rPr sz="1200" spc="-10" dirty="0">
                <a:latin typeface="Calibri"/>
                <a:cs typeface="Calibri"/>
              </a:rPr>
              <a:t>i</a:t>
            </a:r>
            <a:r>
              <a:rPr sz="1200" spc="-15" dirty="0">
                <a:latin typeface="Calibri"/>
                <a:cs typeface="Calibri"/>
              </a:rPr>
              <a:t>n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Calibri"/>
                <a:cs typeface="Calibri"/>
              </a:rPr>
              <a:t>Str</a:t>
            </a:r>
            <a:r>
              <a:rPr sz="1200" spc="-15" dirty="0">
                <a:latin typeface="Calibri"/>
                <a:cs typeface="Calibri"/>
              </a:rPr>
              <a:t>ate</a:t>
            </a:r>
            <a:r>
              <a:rPr sz="1200" spc="-20" dirty="0">
                <a:latin typeface="Calibri"/>
                <a:cs typeface="Calibri"/>
              </a:rPr>
              <a:t>g</a:t>
            </a:r>
            <a:r>
              <a:rPr sz="1200" spc="-10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992423" y="5276207"/>
            <a:ext cx="770890" cy="505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780" algn="ctr">
              <a:lnSpc>
                <a:spcPct val="103600"/>
              </a:lnSpc>
            </a:pPr>
            <a:r>
              <a:rPr sz="1100" spc="-15" dirty="0">
                <a:latin typeface="Calibri"/>
                <a:cs typeface="Calibri"/>
              </a:rPr>
              <a:t>Pro</a:t>
            </a:r>
            <a:r>
              <a:rPr sz="1100" spc="-5" dirty="0">
                <a:latin typeface="Calibri"/>
                <a:cs typeface="Calibri"/>
              </a:rPr>
              <a:t>f</a:t>
            </a:r>
            <a:r>
              <a:rPr sz="1100" spc="-10" dirty="0">
                <a:latin typeface="Calibri"/>
                <a:cs typeface="Calibri"/>
              </a:rPr>
              <a:t>es</a:t>
            </a:r>
            <a:r>
              <a:rPr sz="1100" spc="-5" dirty="0">
                <a:latin typeface="Calibri"/>
                <a:cs typeface="Calibri"/>
              </a:rPr>
              <a:t>sion</a:t>
            </a:r>
            <a:r>
              <a:rPr sz="1100" spc="-10" dirty="0">
                <a:latin typeface="Calibri"/>
                <a:cs typeface="Calibri"/>
              </a:rPr>
              <a:t>al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Calibri"/>
                <a:cs typeface="Calibri"/>
              </a:rPr>
              <a:t>Exp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spc="-15" dirty="0">
                <a:latin typeface="Calibri"/>
                <a:cs typeface="Calibri"/>
              </a:rPr>
              <a:t>r</a:t>
            </a:r>
            <a:r>
              <a:rPr sz="1100" spc="-10" dirty="0">
                <a:latin typeface="Calibri"/>
                <a:cs typeface="Calibri"/>
              </a:rPr>
              <a:t>ie</a:t>
            </a:r>
            <a:r>
              <a:rPr sz="1100" spc="-20" dirty="0">
                <a:latin typeface="Calibri"/>
                <a:cs typeface="Calibri"/>
              </a:rPr>
              <a:t>nc</a:t>
            </a:r>
            <a:r>
              <a:rPr sz="1100" spc="-10" dirty="0">
                <a:latin typeface="Calibri"/>
                <a:cs typeface="Calibri"/>
              </a:rPr>
              <a:t>e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Calibri"/>
                <a:cs typeface="Calibri"/>
              </a:rPr>
              <a:t>&amp;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Calibri"/>
                <a:cs typeface="Calibri"/>
              </a:rPr>
              <a:t>Research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24011" y="5440239"/>
            <a:ext cx="57658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10" dirty="0">
                <a:latin typeface="Calibri"/>
                <a:cs typeface="Calibri"/>
              </a:rPr>
              <a:t>Ex</a:t>
            </a:r>
            <a:r>
              <a:rPr sz="1100" spc="-2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cu</a:t>
            </a:r>
            <a:r>
              <a:rPr lang="en-US" sz="1100" spc="5" dirty="0">
                <a:latin typeface="Calibri"/>
                <a:cs typeface="Calibri"/>
              </a:rPr>
              <a:t>ti</a:t>
            </a:r>
            <a:r>
              <a:rPr sz="1100" spc="5" dirty="0">
                <a:latin typeface="Calibri"/>
                <a:cs typeface="Calibri"/>
              </a:rPr>
              <a:t>on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41568" y="5673602"/>
            <a:ext cx="1011555" cy="339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73025">
              <a:lnSpc>
                <a:spcPct val="104000"/>
              </a:lnSpc>
            </a:pPr>
            <a:r>
              <a:rPr sz="1100" spc="-5" dirty="0">
                <a:latin typeface="Calibri"/>
                <a:cs typeface="Calibri"/>
              </a:rPr>
              <a:t>Bran</a:t>
            </a:r>
            <a:r>
              <a:rPr sz="1100" dirty="0">
                <a:latin typeface="Calibri"/>
                <a:cs typeface="Calibri"/>
              </a:rPr>
              <a:t>d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Calibri"/>
                <a:cs typeface="Calibri"/>
              </a:rPr>
              <a:t>&amp;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Calibri"/>
                <a:cs typeface="Calibri"/>
              </a:rPr>
              <a:t>Brand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Calibri"/>
                <a:cs typeface="Calibri"/>
              </a:rPr>
              <a:t>Po</a:t>
            </a:r>
            <a:r>
              <a:rPr sz="1100" spc="190" dirty="0">
                <a:latin typeface="Calibri"/>
                <a:cs typeface="Calibri"/>
              </a:rPr>
              <a:t>rI</a:t>
            </a:r>
            <a:r>
              <a:rPr sz="1100" spc="-5" dirty="0">
                <a:latin typeface="Calibri"/>
                <a:cs typeface="Calibri"/>
              </a:rPr>
              <a:t>oli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Calibri"/>
                <a:cs typeface="Calibri"/>
              </a:rPr>
              <a:t>S</a:t>
            </a:r>
            <a:r>
              <a:rPr sz="1100" spc="-10" dirty="0">
                <a:latin typeface="Calibri"/>
                <a:cs typeface="Calibri"/>
              </a:rPr>
              <a:t>t</a:t>
            </a:r>
            <a:r>
              <a:rPr sz="1100" spc="-15" dirty="0">
                <a:latin typeface="Calibri"/>
                <a:cs typeface="Calibri"/>
              </a:rPr>
              <a:t>rateg</a:t>
            </a:r>
            <a:r>
              <a:rPr sz="1100" spc="-5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722411" y="5890916"/>
            <a:ext cx="6178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20" dirty="0">
                <a:latin typeface="Calibri"/>
                <a:cs typeface="Calibri"/>
              </a:rPr>
              <a:t>Co</a:t>
            </a:r>
            <a:r>
              <a:rPr sz="1200" b="1" spc="-10" dirty="0">
                <a:latin typeface="Calibri"/>
                <a:cs typeface="Calibri"/>
              </a:rPr>
              <a:t>mp</a:t>
            </a:r>
            <a:r>
              <a:rPr sz="1200" b="1" spc="-20" dirty="0">
                <a:latin typeface="Calibri"/>
                <a:cs typeface="Calibri"/>
              </a:rPr>
              <a:t>an</a:t>
            </a:r>
            <a:r>
              <a:rPr sz="1200" b="1" spc="-10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123215" y="5816846"/>
            <a:ext cx="713740" cy="341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6515">
              <a:lnSpc>
                <a:spcPts val="1290"/>
              </a:lnSpc>
            </a:pPr>
            <a:r>
              <a:rPr sz="1200" b="1" spc="-20" dirty="0">
                <a:latin typeface="Calibri"/>
                <a:cs typeface="Calibri"/>
              </a:rPr>
              <a:t>Custo</a:t>
            </a:r>
            <a:r>
              <a:rPr sz="1200" b="1" spc="-10" dirty="0">
                <a:latin typeface="Calibri"/>
                <a:cs typeface="Calibri"/>
              </a:rPr>
              <a:t>mer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Calibri"/>
                <a:cs typeface="Calibri"/>
              </a:rPr>
              <a:t>Ex</a:t>
            </a:r>
            <a:r>
              <a:rPr sz="1200" b="1" spc="-15" dirty="0">
                <a:latin typeface="Calibri"/>
                <a:cs typeface="Calibri"/>
              </a:rPr>
              <a:t>p</a:t>
            </a:r>
            <a:r>
              <a:rPr sz="1200" b="1" spc="-1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e</a:t>
            </a:r>
            <a:r>
              <a:rPr sz="1200" b="1" spc="-15" dirty="0">
                <a:latin typeface="Calibri"/>
                <a:cs typeface="Calibri"/>
              </a:rPr>
              <a:t>n</a:t>
            </a:r>
            <a:r>
              <a:rPr sz="1200" b="1" spc="-10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127500" y="6902450"/>
            <a:ext cx="25146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dbac</a:t>
            </a:r>
            <a:r>
              <a:rPr sz="1200" spc="-15" dirty="0">
                <a:latin typeface="Calibri"/>
                <a:cs typeface="Calibri"/>
              </a:rPr>
              <a:t>k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Calibri"/>
                <a:cs typeface="Calibri"/>
              </a:rPr>
              <a:t>perce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lang="en-US" sz="1200" spc="5" dirty="0">
                <a:latin typeface="Calibri"/>
                <a:cs typeface="Calibri"/>
              </a:rPr>
              <a:t>ti</a:t>
            </a:r>
            <a:r>
              <a:rPr sz="1200" spc="5" dirty="0">
                <a:latin typeface="Calibri"/>
                <a:cs typeface="Calibri"/>
              </a:rPr>
              <a:t>ons,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Calibri"/>
                <a:cs typeface="Calibri"/>
              </a:rPr>
              <a:t>sa</a:t>
            </a:r>
            <a:r>
              <a:rPr lang="en-US" sz="1200" dirty="0">
                <a:latin typeface="Calibri"/>
                <a:cs typeface="Calibri"/>
              </a:rPr>
              <a:t>ti</a:t>
            </a:r>
            <a:r>
              <a:rPr sz="1200" dirty="0">
                <a:latin typeface="Calibri"/>
                <a:cs typeface="Calibri"/>
              </a:rPr>
              <a:t>sfa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lang="en-US" sz="1200" spc="10" dirty="0">
                <a:latin typeface="Calibri"/>
                <a:cs typeface="Calibri"/>
              </a:rPr>
              <a:t>ti</a:t>
            </a:r>
            <a:r>
              <a:rPr sz="1200" spc="10" dirty="0">
                <a:latin typeface="Calibri"/>
                <a:cs typeface="Calibri"/>
              </a:rPr>
              <a:t>on</a:t>
            </a:r>
            <a:r>
              <a:rPr sz="1200" spc="5" dirty="0">
                <a:latin typeface="Calibri"/>
                <a:cs typeface="Calibri"/>
              </a:rPr>
              <a:t>,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etc.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906" y="6971247"/>
            <a:ext cx="0" cy="278765"/>
          </a:xfrm>
          <a:custGeom>
            <a:avLst/>
            <a:gdLst/>
            <a:ahLst/>
            <a:cxnLst/>
            <a:rect l="l" t="t" r="r" b="b"/>
            <a:pathLst>
              <a:path h="278765">
                <a:moveTo>
                  <a:pt x="0" y="0"/>
                </a:moveTo>
                <a:lnTo>
                  <a:pt x="0" y="278404"/>
                </a:lnTo>
              </a:path>
            </a:pathLst>
          </a:custGeom>
          <a:ln w="6370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44100" y="6971247"/>
            <a:ext cx="0" cy="278765"/>
          </a:xfrm>
          <a:custGeom>
            <a:avLst/>
            <a:gdLst/>
            <a:ahLst/>
            <a:cxnLst/>
            <a:rect l="l" t="t" r="r" b="b"/>
            <a:pathLst>
              <a:path h="278765">
                <a:moveTo>
                  <a:pt x="0" y="0"/>
                </a:moveTo>
                <a:lnTo>
                  <a:pt x="0" y="278404"/>
                </a:lnTo>
              </a:path>
            </a:pathLst>
          </a:custGeom>
          <a:ln w="6370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6727" y="7246472"/>
            <a:ext cx="9180830" cy="0"/>
          </a:xfrm>
          <a:custGeom>
            <a:avLst/>
            <a:gdLst/>
            <a:ahLst/>
            <a:cxnLst/>
            <a:rect l="l" t="t" r="r" b="b"/>
            <a:pathLst>
              <a:path w="9180830">
                <a:moveTo>
                  <a:pt x="0" y="0"/>
                </a:moveTo>
                <a:lnTo>
                  <a:pt x="9180542" y="0"/>
                </a:lnTo>
              </a:path>
            </a:pathLst>
          </a:custGeom>
          <a:ln w="6370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4670" y="-556811"/>
            <a:ext cx="9624060" cy="2319994"/>
          </a:xfrm>
          <a:prstGeom prst="rect">
            <a:avLst/>
          </a:prstGeom>
        </p:spPr>
        <p:txBody>
          <a:bodyPr vert="horz" wrap="square" lIns="0" tIns="834517" rIns="0" bIns="0" rtlCol="0">
            <a:spAutoFit/>
          </a:bodyPr>
          <a:lstStyle/>
          <a:p>
            <a:pPr marL="194945">
              <a:lnSpc>
                <a:spcPct val="100000"/>
              </a:lnSpc>
            </a:pPr>
            <a:r>
              <a:rPr sz="3200" b="0" spc="-5" dirty="0">
                <a:latin typeface="Calibri"/>
                <a:cs typeface="Calibri"/>
              </a:rPr>
              <a:t>Wh</a:t>
            </a:r>
            <a:r>
              <a:rPr sz="3200" b="0" spc="-15" dirty="0">
                <a:latin typeface="Calibri"/>
                <a:cs typeface="Calibri"/>
              </a:rPr>
              <a:t>y</a:t>
            </a:r>
            <a:r>
              <a:rPr sz="3200" b="0" spc="-90" dirty="0">
                <a:latin typeface="Times New Roman"/>
                <a:cs typeface="Times New Roman"/>
              </a:rPr>
              <a:t> </a:t>
            </a:r>
            <a:r>
              <a:rPr sz="3200" b="0" spc="-5" dirty="0">
                <a:latin typeface="Calibri"/>
                <a:cs typeface="Calibri"/>
              </a:rPr>
              <a:t>i</a:t>
            </a:r>
            <a:r>
              <a:rPr sz="3200" b="0" dirty="0">
                <a:latin typeface="Calibri"/>
                <a:cs typeface="Calibri"/>
              </a:rPr>
              <a:t>s</a:t>
            </a:r>
            <a:r>
              <a:rPr sz="3200" b="0" spc="-90" dirty="0">
                <a:latin typeface="Times New Roman"/>
                <a:cs typeface="Times New Roman"/>
              </a:rPr>
              <a:t> </a:t>
            </a:r>
            <a:r>
              <a:rPr sz="3200" b="0" spc="-25" dirty="0">
                <a:latin typeface="Calibri"/>
                <a:cs typeface="Calibri"/>
              </a:rPr>
              <a:t>Bran</a:t>
            </a:r>
            <a:r>
              <a:rPr sz="3200" b="0" dirty="0">
                <a:latin typeface="Calibri"/>
                <a:cs typeface="Calibri"/>
              </a:rPr>
              <a:t>d</a:t>
            </a:r>
            <a:r>
              <a:rPr sz="3200" b="0" spc="-90" dirty="0">
                <a:latin typeface="Times New Roman"/>
                <a:cs typeface="Times New Roman"/>
              </a:rPr>
              <a:t> </a:t>
            </a:r>
            <a:r>
              <a:rPr lang="en-US" sz="3200" spc="-25" dirty="0">
                <a:latin typeface="Calibri"/>
                <a:cs typeface="Calibri"/>
              </a:rPr>
              <a:t>Portfolio </a:t>
            </a:r>
            <a:r>
              <a:rPr sz="3200" b="0" spc="-5" dirty="0">
                <a:latin typeface="Calibri"/>
                <a:cs typeface="Calibri"/>
              </a:rPr>
              <a:t>S</a:t>
            </a:r>
            <a:r>
              <a:rPr sz="3200" b="0" spc="-25" dirty="0">
                <a:latin typeface="Calibri"/>
                <a:cs typeface="Calibri"/>
              </a:rPr>
              <a:t>trateg</a:t>
            </a:r>
            <a:r>
              <a:rPr sz="3200" b="0" spc="-15" dirty="0">
                <a:latin typeface="Calibri"/>
                <a:cs typeface="Calibri"/>
              </a:rPr>
              <a:t>y</a:t>
            </a:r>
            <a:r>
              <a:rPr sz="3200" b="0" spc="-90" dirty="0">
                <a:latin typeface="Times New Roman"/>
                <a:cs typeface="Times New Roman"/>
              </a:rPr>
              <a:t> </a:t>
            </a:r>
            <a:r>
              <a:rPr sz="3200" b="0" spc="-5" dirty="0">
                <a:latin typeface="Calibri"/>
                <a:cs typeface="Calibri"/>
              </a:rPr>
              <a:t>S</a:t>
            </a:r>
            <a:r>
              <a:rPr sz="3200" b="0" dirty="0">
                <a:latin typeface="Calibri"/>
                <a:cs typeface="Calibri"/>
              </a:rPr>
              <a:t>o</a:t>
            </a:r>
            <a:r>
              <a:rPr sz="3200" b="0" spc="-65" dirty="0">
                <a:latin typeface="Times New Roman"/>
                <a:cs typeface="Times New Roman"/>
              </a:rPr>
              <a:t> </a:t>
            </a:r>
            <a:r>
              <a:rPr sz="3200" b="0" dirty="0">
                <a:latin typeface="Calibri"/>
                <a:cs typeface="Calibri"/>
              </a:rPr>
              <a:t>Chall</a:t>
            </a:r>
            <a:r>
              <a:rPr sz="3200" b="0" spc="-20" dirty="0">
                <a:latin typeface="Calibri"/>
                <a:cs typeface="Calibri"/>
              </a:rPr>
              <a:t>e</a:t>
            </a:r>
            <a:r>
              <a:rPr sz="3200" b="0" dirty="0">
                <a:latin typeface="Calibri"/>
                <a:cs typeface="Calibri"/>
              </a:rPr>
              <a:t>n</a:t>
            </a:r>
            <a:r>
              <a:rPr sz="3200" b="0" spc="-15" dirty="0">
                <a:latin typeface="Calibri"/>
                <a:cs typeface="Calibri"/>
              </a:rPr>
              <a:t>g</a:t>
            </a:r>
            <a:r>
              <a:rPr sz="3200" b="0" dirty="0">
                <a:latin typeface="Calibri"/>
                <a:cs typeface="Calibri"/>
              </a:rPr>
              <a:t>in</a:t>
            </a:r>
            <a:r>
              <a:rPr sz="3200" b="0" spc="-15" dirty="0">
                <a:latin typeface="Calibri"/>
                <a:cs typeface="Calibri"/>
              </a:rPr>
              <a:t>g</a:t>
            </a:r>
            <a:r>
              <a:rPr sz="3200" b="0" dirty="0">
                <a:latin typeface="Calibri"/>
                <a:cs typeface="Calibri"/>
              </a:rPr>
              <a:t>?</a:t>
            </a:r>
            <a:r>
              <a:rPr lang="x-none" sz="3200" b="0" dirty="0">
                <a:latin typeface="Calibri"/>
                <a:cs typeface="Calibri"/>
              </a:rPr>
              <a:t/>
            </a:r>
            <a:br>
              <a:rPr lang="x-none" sz="3200" b="0" dirty="0">
                <a:latin typeface="Calibri"/>
                <a:cs typeface="Calibri"/>
              </a:rPr>
            </a:br>
            <a:r>
              <a:rPr lang="x-none" sz="3200" dirty="0">
                <a:latin typeface="Calibri"/>
                <a:cs typeface="Calibri"/>
              </a:rPr>
              <a:t/>
            </a:r>
            <a:br>
              <a:rPr lang="x-none" sz="3200" dirty="0">
                <a:latin typeface="Calibri"/>
                <a:cs typeface="Calibri"/>
              </a:rPr>
            </a:br>
            <a:endParaRPr sz="3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0612" y="1464571"/>
            <a:ext cx="8780485" cy="5097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9000"/>
              </a:lnSpc>
            </a:pPr>
            <a:r>
              <a:rPr sz="2400" spc="-20" dirty="0">
                <a:solidFill>
                  <a:srgbClr val="A6A6A6"/>
                </a:solidFill>
                <a:latin typeface="Calibri"/>
                <a:cs typeface="Calibri"/>
              </a:rPr>
              <a:t>General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l</a:t>
            </a:r>
            <a:r>
              <a:rPr sz="2400" spc="-20" dirty="0">
                <a:solidFill>
                  <a:srgbClr val="A6A6A6"/>
                </a:solidFill>
                <a:latin typeface="Calibri"/>
                <a:cs typeface="Calibri"/>
              </a:rPr>
              <a:t>y</a:t>
            </a:r>
            <a:r>
              <a:rPr sz="2400" spc="-10" dirty="0">
                <a:solidFill>
                  <a:srgbClr val="A6A6A6"/>
                </a:solidFill>
                <a:latin typeface="Calibri"/>
                <a:cs typeface="Calibri"/>
              </a:rPr>
              <a:t>,</a:t>
            </a:r>
            <a:r>
              <a:rPr sz="2400" spc="-75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B5B5B5"/>
                </a:solidFill>
                <a:latin typeface="Calibri"/>
                <a:cs typeface="Calibri"/>
              </a:rPr>
              <a:t>n</a:t>
            </a:r>
            <a:r>
              <a:rPr sz="2400" dirty="0">
                <a:solidFill>
                  <a:srgbClr val="B5B5B5"/>
                </a:solidFill>
                <a:latin typeface="Calibri"/>
                <a:cs typeface="Calibri"/>
              </a:rPr>
              <a:t>o</a:t>
            </a:r>
            <a:r>
              <a:rPr sz="2400" spc="-60" dirty="0">
                <a:solidFill>
                  <a:srgbClr val="B5B5B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singl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e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A6A6A6"/>
                </a:solidFill>
                <a:latin typeface="Calibri"/>
                <a:cs typeface="Calibri"/>
              </a:rPr>
              <a:t>gr</a:t>
            </a:r>
            <a:r>
              <a:rPr sz="2400" spc="-10" dirty="0">
                <a:solidFill>
                  <a:srgbClr val="A6A6A6"/>
                </a:solidFill>
                <a:latin typeface="Calibri"/>
                <a:cs typeface="Calibri"/>
              </a:rPr>
              <a:t>ou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p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A6A6A6"/>
                </a:solidFill>
                <a:latin typeface="Calibri"/>
                <a:cs typeface="Calibri"/>
              </a:rPr>
              <a:t>i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s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A6A6A6"/>
                </a:solidFill>
                <a:latin typeface="Calibri"/>
                <a:cs typeface="Calibri"/>
              </a:rPr>
              <a:t>re</a:t>
            </a:r>
            <a:r>
              <a:rPr sz="2400" spc="-15" dirty="0">
                <a:solidFill>
                  <a:srgbClr val="A6A6A6"/>
                </a:solidFill>
                <a:latin typeface="Calibri"/>
                <a:cs typeface="Calibri"/>
              </a:rPr>
              <a:t>vi</a:t>
            </a:r>
            <a:r>
              <a:rPr sz="2400" spc="-25" dirty="0">
                <a:solidFill>
                  <a:srgbClr val="A6A6A6"/>
                </a:solidFill>
                <a:latin typeface="Calibri"/>
                <a:cs typeface="Calibri"/>
              </a:rPr>
              <a:t>e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win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g</a:t>
            </a:r>
            <a:r>
              <a:rPr sz="2400" spc="-75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A6A6A6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A6A6A6"/>
                </a:solidFill>
                <a:latin typeface="Calibri"/>
                <a:cs typeface="Calibri"/>
              </a:rPr>
              <a:t>r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A6A6A6"/>
                </a:solidFill>
                <a:latin typeface="Calibri"/>
                <a:cs typeface="Calibri"/>
              </a:rPr>
              <a:t>ha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s</a:t>
            </a:r>
            <a:r>
              <a:rPr sz="2400" spc="-55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5B5B5"/>
                </a:solidFill>
                <a:latin typeface="Calibri"/>
                <a:cs typeface="Calibri"/>
              </a:rPr>
              <a:t>th</a:t>
            </a:r>
            <a:r>
              <a:rPr sz="2400" spc="-15" dirty="0">
                <a:solidFill>
                  <a:srgbClr val="B5B5B5"/>
                </a:solidFill>
                <a:latin typeface="Calibri"/>
                <a:cs typeface="Calibri"/>
              </a:rPr>
              <a:t>e</a:t>
            </a:r>
            <a:r>
              <a:rPr sz="2400" spc="-60" dirty="0">
                <a:solidFill>
                  <a:srgbClr val="B5B5B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authorit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y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B5B5B5"/>
                </a:solidFill>
                <a:latin typeface="Calibri"/>
                <a:cs typeface="Calibri"/>
              </a:rPr>
              <a:t>to</a:t>
            </a:r>
            <a:r>
              <a:rPr sz="2400" spc="5" dirty="0">
                <a:solidFill>
                  <a:srgbClr val="B5B5B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A6A6A6"/>
                </a:solidFill>
                <a:latin typeface="Calibri"/>
                <a:cs typeface="Calibri"/>
              </a:rPr>
              <a:t>ma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n</a:t>
            </a:r>
            <a:r>
              <a:rPr sz="2400" spc="-25" dirty="0">
                <a:solidFill>
                  <a:srgbClr val="A6A6A6"/>
                </a:solidFill>
                <a:latin typeface="Calibri"/>
                <a:cs typeface="Calibri"/>
              </a:rPr>
              <a:t>ag</a:t>
            </a:r>
            <a:r>
              <a:rPr sz="2400" spc="-15" dirty="0">
                <a:solidFill>
                  <a:srgbClr val="A6A6A6"/>
                </a:solidFill>
                <a:latin typeface="Calibri"/>
                <a:cs typeface="Calibri"/>
              </a:rPr>
              <a:t>e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5B5B5"/>
                </a:solidFill>
                <a:latin typeface="Calibri"/>
                <a:cs typeface="Calibri"/>
              </a:rPr>
              <a:t>th</a:t>
            </a:r>
            <a:r>
              <a:rPr sz="2400" spc="-15" dirty="0">
                <a:solidFill>
                  <a:srgbClr val="B5B5B5"/>
                </a:solidFill>
                <a:latin typeface="Calibri"/>
                <a:cs typeface="Calibri"/>
              </a:rPr>
              <a:t>e</a:t>
            </a:r>
            <a:r>
              <a:rPr sz="2400" spc="-60" dirty="0">
                <a:solidFill>
                  <a:srgbClr val="B5B5B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A6A6A6"/>
                </a:solidFill>
                <a:latin typeface="Calibri"/>
                <a:cs typeface="Calibri"/>
              </a:rPr>
              <a:t>en</a:t>
            </a:r>
            <a:r>
              <a:rPr lang="en-US" sz="2400" spc="125" dirty="0">
                <a:solidFill>
                  <a:srgbClr val="A6A6A6"/>
                </a:solidFill>
                <a:latin typeface="Calibri"/>
                <a:cs typeface="Calibri"/>
              </a:rPr>
              <a:t>ti</a:t>
            </a:r>
            <a:r>
              <a:rPr sz="2400" spc="-15" dirty="0">
                <a:solidFill>
                  <a:srgbClr val="A6A6A6"/>
                </a:solidFill>
                <a:latin typeface="Calibri"/>
                <a:cs typeface="Calibri"/>
              </a:rPr>
              <a:t>re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>
                <a:solidFill>
                  <a:srgbClr val="B5B5B5"/>
                </a:solidFill>
                <a:latin typeface="Calibri"/>
                <a:cs typeface="Calibri"/>
              </a:rPr>
              <a:t>portfolio</a:t>
            </a:r>
            <a:r>
              <a:rPr sz="2400" spc="135" dirty="0">
                <a:solidFill>
                  <a:srgbClr val="B5B5B5"/>
                </a:solidFill>
                <a:latin typeface="Calibri"/>
                <a:cs typeface="Calibri"/>
              </a:rPr>
              <a:t>,</a:t>
            </a:r>
            <a:r>
              <a:rPr sz="2400" spc="-60" dirty="0">
                <a:solidFill>
                  <a:srgbClr val="B5B5B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A6A6A6"/>
                </a:solidFill>
                <a:latin typeface="Calibri"/>
                <a:cs typeface="Calibri"/>
              </a:rPr>
              <a:t>re</a:t>
            </a:r>
            <a:r>
              <a:rPr sz="2400" spc="-15" dirty="0">
                <a:solidFill>
                  <a:srgbClr val="A6A6A6"/>
                </a:solidFill>
                <a:latin typeface="Calibri"/>
                <a:cs typeface="Calibri"/>
              </a:rPr>
              <a:t>s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ul</a:t>
            </a:r>
            <a:r>
              <a:rPr lang="en-US" sz="2400" spc="125" dirty="0">
                <a:solidFill>
                  <a:srgbClr val="A6A6A6"/>
                </a:solidFill>
                <a:latin typeface="Calibri"/>
                <a:cs typeface="Calibri"/>
              </a:rPr>
              <a:t>ti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n</a:t>
            </a:r>
            <a:r>
              <a:rPr sz="2400" spc="-15" dirty="0">
                <a:solidFill>
                  <a:srgbClr val="A6A6A6"/>
                </a:solidFill>
                <a:latin typeface="Calibri"/>
                <a:cs typeface="Calibri"/>
              </a:rPr>
              <a:t>g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i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n</a:t>
            </a:r>
            <a:r>
              <a:rPr sz="2400" spc="-70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A6A6A6"/>
                </a:solidFill>
                <a:latin typeface="Calibri"/>
                <a:cs typeface="Calibri"/>
              </a:rPr>
              <a:t>ma</a:t>
            </a:r>
            <a:r>
              <a:rPr sz="2400" spc="-5" dirty="0">
                <a:solidFill>
                  <a:srgbClr val="A6A6A6"/>
                </a:solidFill>
                <a:latin typeface="Calibri"/>
                <a:cs typeface="Calibri"/>
              </a:rPr>
              <a:t>n</a:t>
            </a:r>
            <a:r>
              <a:rPr sz="2400" spc="-15" dirty="0">
                <a:solidFill>
                  <a:srgbClr val="A6A6A6"/>
                </a:solidFill>
                <a:latin typeface="Calibri"/>
                <a:cs typeface="Calibri"/>
              </a:rPr>
              <a:t>y</a:t>
            </a:r>
            <a:r>
              <a:rPr sz="2400" spc="-75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B5B5B5"/>
                </a:solidFill>
                <a:latin typeface="Calibri"/>
                <a:cs typeface="Calibri"/>
              </a:rPr>
              <a:t>c</a:t>
            </a:r>
            <a:r>
              <a:rPr sz="2400" dirty="0">
                <a:solidFill>
                  <a:srgbClr val="B5B5B5"/>
                </a:solidFill>
                <a:latin typeface="Calibri"/>
                <a:cs typeface="Calibri"/>
              </a:rPr>
              <a:t>hall</a:t>
            </a:r>
            <a:r>
              <a:rPr sz="2400" spc="-15" dirty="0">
                <a:solidFill>
                  <a:srgbClr val="B5B5B5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B5B5B5"/>
                </a:solidFill>
                <a:latin typeface="Calibri"/>
                <a:cs typeface="Calibri"/>
              </a:rPr>
              <a:t>n</a:t>
            </a:r>
            <a:r>
              <a:rPr sz="2400" spc="-15" dirty="0">
                <a:solidFill>
                  <a:srgbClr val="B5B5B5"/>
                </a:solidFill>
                <a:latin typeface="Calibri"/>
                <a:cs typeface="Calibri"/>
              </a:rPr>
              <a:t>ge</a:t>
            </a:r>
            <a:r>
              <a:rPr sz="2400" dirty="0">
                <a:solidFill>
                  <a:srgbClr val="B5B5B5"/>
                </a:solidFill>
                <a:latin typeface="Calibri"/>
                <a:cs typeface="Calibri"/>
              </a:rPr>
              <a:t>s</a:t>
            </a:r>
            <a:r>
              <a:rPr sz="2400" spc="-60" dirty="0">
                <a:solidFill>
                  <a:srgbClr val="B5B5B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B5B5B5"/>
                </a:solidFill>
                <a:latin typeface="Calibri"/>
                <a:cs typeface="Calibri"/>
              </a:rPr>
              <a:t>fo</a:t>
            </a:r>
            <a:r>
              <a:rPr sz="2400" spc="-10" dirty="0">
                <a:solidFill>
                  <a:srgbClr val="B5B5B5"/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rgbClr val="B5B5B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A6A6A6"/>
                </a:solidFill>
                <a:latin typeface="Calibri"/>
                <a:cs typeface="Calibri"/>
              </a:rPr>
              <a:t>s</a:t>
            </a:r>
            <a:r>
              <a:rPr sz="2400" spc="-25" dirty="0">
                <a:solidFill>
                  <a:srgbClr val="A6A6A6"/>
                </a:solidFill>
                <a:latin typeface="Calibri"/>
                <a:cs typeface="Calibri"/>
              </a:rPr>
              <a:t>e</a:t>
            </a:r>
            <a:r>
              <a:rPr sz="2400" spc="-10" dirty="0">
                <a:solidFill>
                  <a:srgbClr val="A6A6A6"/>
                </a:solidFill>
                <a:latin typeface="Calibri"/>
                <a:cs typeface="Calibri"/>
              </a:rPr>
              <a:t>nio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r</a:t>
            </a:r>
            <a:r>
              <a:rPr sz="2400" spc="-85" dirty="0">
                <a:solidFill>
                  <a:srgbClr val="A6A6A6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A6A6A6"/>
                </a:solidFill>
                <a:latin typeface="Calibri"/>
                <a:cs typeface="Calibri"/>
              </a:rPr>
              <a:t>exec</a:t>
            </a:r>
            <a:r>
              <a:rPr sz="2400" spc="-25" dirty="0">
                <a:solidFill>
                  <a:srgbClr val="A6A6A6"/>
                </a:solidFill>
                <a:latin typeface="Calibri"/>
                <a:cs typeface="Calibri"/>
              </a:rPr>
              <a:t>u</a:t>
            </a:r>
            <a:r>
              <a:rPr lang="en-US" sz="2400" spc="125" dirty="0">
                <a:solidFill>
                  <a:srgbClr val="A6A6A6"/>
                </a:solidFill>
                <a:latin typeface="Calibri"/>
                <a:cs typeface="Calibri"/>
              </a:rPr>
              <a:t>ti</a:t>
            </a:r>
            <a:r>
              <a:rPr sz="2400" spc="-25" dirty="0">
                <a:solidFill>
                  <a:srgbClr val="A6A6A6"/>
                </a:solidFill>
                <a:latin typeface="Calibri"/>
                <a:cs typeface="Calibri"/>
              </a:rPr>
              <a:t>ve</a:t>
            </a:r>
            <a:r>
              <a:rPr sz="2400" spc="-15" dirty="0">
                <a:solidFill>
                  <a:srgbClr val="A6A6A6"/>
                </a:solidFill>
                <a:latin typeface="Calibri"/>
                <a:cs typeface="Calibri"/>
              </a:rPr>
              <a:t>s</a:t>
            </a:r>
            <a:r>
              <a:rPr sz="2400" dirty="0">
                <a:solidFill>
                  <a:srgbClr val="A6A6A6"/>
                </a:solidFill>
                <a:latin typeface="Calibri"/>
                <a:cs typeface="Calibri"/>
              </a:rPr>
              <a:t>…</a:t>
            </a:r>
            <a:endParaRPr sz="2400" dirty="0">
              <a:latin typeface="Calibri"/>
              <a:cs typeface="Calibri"/>
            </a:endParaRPr>
          </a:p>
          <a:p>
            <a:pPr marL="355600" marR="391160" indent="-342900">
              <a:spcBef>
                <a:spcPts val="161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Over</a:t>
            </a:r>
            <a:r>
              <a:rPr sz="2000" spc="-10" dirty="0">
                <a:latin typeface="Calibri"/>
                <a:cs typeface="Calibri"/>
              </a:rPr>
              <a:t>lappin</a:t>
            </a:r>
            <a:r>
              <a:rPr sz="2000" dirty="0">
                <a:latin typeface="Calibri"/>
                <a:cs typeface="Calibri"/>
              </a:rPr>
              <a:t>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br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lang="en-US" sz="2000" spc="120" dirty="0">
                <a:latin typeface="Calibri"/>
                <a:cs typeface="Calibri"/>
              </a:rPr>
              <a:t>portfolio </a:t>
            </a:r>
            <a:r>
              <a:rPr sz="2000" spc="-1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ﬀ</a:t>
            </a:r>
            <a:r>
              <a:rPr sz="2000" spc="-15" dirty="0">
                <a:latin typeface="Calibri"/>
                <a:cs typeface="Calibri"/>
              </a:rPr>
              <a:t>eri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spc="-5" dirty="0">
                <a:latin typeface="Calibri"/>
                <a:cs typeface="Calibri"/>
              </a:rPr>
              <a:t>imil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products/serv</a:t>
            </a:r>
            <a:r>
              <a:rPr sz="2000" spc="5" dirty="0">
                <a:latin typeface="Calibri"/>
                <a:cs typeface="Calibri"/>
              </a:rPr>
              <a:t>i</a:t>
            </a:r>
            <a:r>
              <a:rPr sz="2000" spc="-15" dirty="0">
                <a:latin typeface="Calibri"/>
                <a:cs typeface="Calibri"/>
              </a:rPr>
              <a:t>ces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targeted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th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Calibri"/>
                <a:cs typeface="Calibri"/>
              </a:rPr>
              <a:t>sam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cu</a:t>
            </a:r>
            <a:r>
              <a:rPr sz="2000" spc="-20" dirty="0">
                <a:latin typeface="Calibri"/>
                <a:cs typeface="Calibri"/>
              </a:rPr>
              <a:t>stomer</a:t>
            </a:r>
            <a:endParaRPr sz="2000" dirty="0">
              <a:latin typeface="Calibri"/>
              <a:cs typeface="Calibri"/>
            </a:endParaRPr>
          </a:p>
          <a:p>
            <a:pPr marL="355600" marR="281305" indent="-342900">
              <a:lnSpc>
                <a:spcPct val="100000"/>
              </a:lnSpc>
              <a:spcBef>
                <a:spcPts val="1595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Ineﬃcien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all</a:t>
            </a:r>
            <a:r>
              <a:rPr sz="2000" spc="5" dirty="0">
                <a:latin typeface="Calibri"/>
                <a:cs typeface="Calibri"/>
              </a:rPr>
              <a:t>oca</a:t>
            </a:r>
            <a:r>
              <a:rPr lang="en-US" sz="2000" spc="5" dirty="0">
                <a:latin typeface="Calibri"/>
                <a:cs typeface="Calibri"/>
              </a:rPr>
              <a:t>ti</a:t>
            </a:r>
            <a:r>
              <a:rPr sz="2000" spc="5" dirty="0">
                <a:latin typeface="Calibri"/>
                <a:cs typeface="Calibri"/>
              </a:rPr>
              <a:t>o</a:t>
            </a:r>
            <a:r>
              <a:rPr sz="2000" spc="20" dirty="0">
                <a:latin typeface="Calibri"/>
                <a:cs typeface="Calibri"/>
              </a:rPr>
              <a:t>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f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Calibri"/>
                <a:cs typeface="Calibri"/>
              </a:rPr>
              <a:t>brand/bu</a:t>
            </a:r>
            <a:r>
              <a:rPr sz="2000" spc="-15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resource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nc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10" dirty="0">
                <a:latin typeface="Calibri"/>
                <a:cs typeface="Calibri"/>
              </a:rPr>
              <a:t>ud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hav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to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suppo</a:t>
            </a:r>
            <a:r>
              <a:rPr sz="2000" spc="-10" dirty="0">
                <a:latin typeface="Calibri"/>
                <a:cs typeface="Calibri"/>
              </a:rPr>
              <a:t>rt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mul</a:t>
            </a:r>
            <a:r>
              <a:rPr lang="en-US" sz="2000" dirty="0">
                <a:latin typeface="Calibri"/>
                <a:cs typeface="Calibri"/>
              </a:rPr>
              <a:t>ti</a:t>
            </a:r>
            <a:r>
              <a:rPr sz="2000" dirty="0">
                <a:latin typeface="Calibri"/>
                <a:cs typeface="Calibri"/>
              </a:rPr>
              <a:t>pl</a:t>
            </a:r>
            <a:r>
              <a:rPr sz="2000" spc="10" dirty="0">
                <a:latin typeface="Calibri"/>
                <a:cs typeface="Calibri"/>
              </a:rPr>
              <a:t>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br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ac</a:t>
            </a:r>
            <a:r>
              <a:rPr sz="2000" spc="-2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os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mul</a:t>
            </a:r>
            <a:r>
              <a:rPr lang="en-US" sz="2000" dirty="0">
                <a:latin typeface="Calibri"/>
                <a:cs typeface="Calibri"/>
              </a:rPr>
              <a:t>ti</a:t>
            </a:r>
            <a:r>
              <a:rPr sz="2000" dirty="0">
                <a:latin typeface="Calibri"/>
                <a:cs typeface="Calibri"/>
              </a:rPr>
              <a:t>pl</a:t>
            </a:r>
            <a:r>
              <a:rPr sz="2000" spc="10" dirty="0">
                <a:latin typeface="Calibri"/>
                <a:cs typeface="Calibri"/>
              </a:rPr>
              <a:t>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count</a:t>
            </a:r>
            <a:r>
              <a:rPr sz="2000" spc="-10" dirty="0">
                <a:latin typeface="Calibri"/>
                <a:cs typeface="Calibri"/>
              </a:rPr>
              <a:t>rie</a:t>
            </a:r>
            <a:r>
              <a:rPr sz="2000" dirty="0">
                <a:latin typeface="Calibri"/>
                <a:cs typeface="Calibri"/>
              </a:rPr>
              <a:t>s</a:t>
            </a:r>
          </a:p>
          <a:p>
            <a:pPr marL="355600" indent="-342900">
              <a:lnSpc>
                <a:spcPct val="100000"/>
              </a:lnSpc>
              <a:spcBef>
                <a:spcPts val="1595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30" dirty="0">
                <a:latin typeface="Calibri"/>
                <a:cs typeface="Calibri"/>
              </a:rPr>
              <a:t>M</a:t>
            </a:r>
            <a:r>
              <a:rPr sz="2000" spc="-15" dirty="0">
                <a:latin typeface="Calibri"/>
                <a:cs typeface="Calibri"/>
              </a:rPr>
              <a:t>erger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&amp;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ac</a:t>
            </a:r>
            <a:r>
              <a:rPr sz="2000" spc="-5" dirty="0">
                <a:latin typeface="Calibri"/>
                <a:cs typeface="Calibri"/>
              </a:rPr>
              <a:t>quisi</a:t>
            </a:r>
            <a:r>
              <a:rPr lang="en-US" sz="2000" spc="100" dirty="0">
                <a:latin typeface="Calibri"/>
                <a:cs typeface="Calibri"/>
              </a:rPr>
              <a:t>ti</a:t>
            </a:r>
            <a:r>
              <a:rPr sz="2000" spc="-5" dirty="0">
                <a:latin typeface="Calibri"/>
                <a:cs typeface="Calibri"/>
              </a:rPr>
              <a:t>on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res</a:t>
            </a:r>
            <a:r>
              <a:rPr sz="2000" spc="-5" dirty="0">
                <a:latin typeface="Calibri"/>
                <a:cs typeface="Calibri"/>
              </a:rPr>
              <a:t>ul</a:t>
            </a:r>
            <a:r>
              <a:rPr lang="en-US" sz="2000" spc="100" dirty="0">
                <a:latin typeface="Calibri"/>
                <a:cs typeface="Calibri"/>
              </a:rPr>
              <a:t>ti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bloate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an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po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lang="en-US" sz="2000" spc="135" dirty="0">
                <a:latin typeface="Calibri"/>
                <a:cs typeface="Calibri"/>
              </a:rPr>
              <a:t>tf</a:t>
            </a:r>
            <a:r>
              <a:rPr sz="2000" spc="135" dirty="0">
                <a:latin typeface="Calibri"/>
                <a:cs typeface="Calibri"/>
              </a:rPr>
              <a:t>olio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spc="-15" dirty="0">
                <a:latin typeface="Calibri"/>
                <a:cs typeface="Calibri"/>
              </a:rPr>
              <a:t>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l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-2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nd</a:t>
            </a:r>
            <a:r>
              <a:rPr sz="2000" spc="-170" dirty="0">
                <a:latin typeface="Calibri"/>
                <a:cs typeface="Calibri"/>
              </a:rPr>
              <a:t>/</a:t>
            </a:r>
            <a:r>
              <a:rPr sz="2000" spc="-5" dirty="0">
                <a:latin typeface="Calibri"/>
                <a:cs typeface="Calibri"/>
              </a:rPr>
              <a:t>d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-20" dirty="0">
                <a:latin typeface="Calibri"/>
                <a:cs typeface="Calibri"/>
              </a:rPr>
              <a:t>ve</a:t>
            </a:r>
            <a:r>
              <a:rPr sz="2000" spc="-15" dirty="0">
                <a:latin typeface="Calibri"/>
                <a:cs typeface="Calibri"/>
              </a:rPr>
              <a:t>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alibri"/>
                <a:cs typeface="Calibri"/>
              </a:rPr>
              <a:t>growth </a:t>
            </a:r>
            <a:r>
              <a:rPr lang="x-none" sz="2000" spc="-20" dirty="0">
                <a:latin typeface="Calibri"/>
                <a:cs typeface="Calibri"/>
              </a:rPr>
              <a:t>platforms </a:t>
            </a:r>
            <a:r>
              <a:rPr sz="2000" spc="-1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fu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fu</a:t>
            </a:r>
            <a:r>
              <a:rPr sz="2000" spc="-15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spc="-2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gro</a:t>
            </a:r>
            <a:r>
              <a:rPr sz="2000" spc="-10" dirty="0">
                <a:latin typeface="Calibri"/>
                <a:cs typeface="Calibri"/>
              </a:rPr>
              <a:t>wth</a:t>
            </a:r>
            <a:endParaRPr sz="2000" dirty="0">
              <a:latin typeface="Calibri"/>
              <a:cs typeface="Calibri"/>
            </a:endParaRPr>
          </a:p>
          <a:p>
            <a:pPr marL="355600" marR="244475" indent="-342900">
              <a:spcBef>
                <a:spcPts val="1600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Interna</a:t>
            </a:r>
            <a:r>
              <a:rPr sz="2000" dirty="0">
                <a:latin typeface="Calibri"/>
                <a:cs typeface="Calibri"/>
              </a:rPr>
              <a:t>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constructs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po</a:t>
            </a:r>
            <a:r>
              <a:rPr sz="2000" spc="-5" dirty="0">
                <a:latin typeface="Calibri"/>
                <a:cs typeface="Calibri"/>
              </a:rPr>
              <a:t>li</a:t>
            </a:r>
            <a:r>
              <a:rPr lang="en-US" sz="2000" spc="15" dirty="0">
                <a:latin typeface="Calibri"/>
                <a:cs typeface="Calibri"/>
              </a:rPr>
              <a:t>ti</a:t>
            </a:r>
            <a:r>
              <a:rPr sz="2000" spc="15" dirty="0">
                <a:latin typeface="Calibri"/>
                <a:cs typeface="Calibri"/>
              </a:rPr>
              <a:t>cs,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an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new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p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odu</a:t>
            </a:r>
            <a:r>
              <a:rPr sz="2000" spc="-10" dirty="0">
                <a:latin typeface="Calibri"/>
                <a:cs typeface="Calibri"/>
              </a:rPr>
              <a:t>ct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alibri"/>
                <a:cs typeface="Calibri"/>
              </a:rPr>
              <a:t>deve</a:t>
            </a:r>
            <a:r>
              <a:rPr sz="2000" spc="-10" dirty="0">
                <a:latin typeface="Calibri"/>
                <a:cs typeface="Calibri"/>
              </a:rPr>
              <a:t>lopm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5" dirty="0">
                <a:latin typeface="Calibri"/>
                <a:cs typeface="Calibri"/>
              </a:rPr>
              <a:t>riv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lang="en-US" sz="2000" spc="-5" dirty="0">
                <a:latin typeface="Calibri"/>
                <a:cs typeface="Calibri"/>
              </a:rPr>
              <a:t>portfolio </a:t>
            </a:r>
            <a:r>
              <a:rPr sz="2000" spc="-15" dirty="0">
                <a:latin typeface="Calibri"/>
                <a:cs typeface="Calibri"/>
              </a:rPr>
              <a:t>st</a:t>
            </a:r>
            <a:r>
              <a:rPr sz="2000" spc="-2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-20" dirty="0">
                <a:latin typeface="Calibri"/>
                <a:cs typeface="Calibri"/>
              </a:rPr>
              <a:t>eg</a:t>
            </a:r>
            <a:r>
              <a:rPr sz="2000" spc="-10" dirty="0">
                <a:latin typeface="Calibri"/>
                <a:cs typeface="Calibri"/>
              </a:rPr>
              <a:t>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alibri"/>
                <a:cs typeface="Calibri"/>
              </a:rPr>
              <a:t>v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ustom</a:t>
            </a:r>
            <a:r>
              <a:rPr sz="2000" spc="-20" dirty="0">
                <a:latin typeface="Calibri"/>
                <a:cs typeface="Calibri"/>
              </a:rPr>
              <a:t>er</a:t>
            </a:r>
            <a:r>
              <a:rPr sz="2000" spc="-35" dirty="0">
                <a:latin typeface="Calibri"/>
                <a:cs typeface="Calibri"/>
              </a:rPr>
              <a:t>/insi</a:t>
            </a:r>
            <a:r>
              <a:rPr sz="2000" spc="-50" dirty="0">
                <a:latin typeface="Calibri"/>
                <a:cs typeface="Calibri"/>
              </a:rPr>
              <a:t>g</a:t>
            </a:r>
            <a:r>
              <a:rPr sz="2000" spc="-10" dirty="0">
                <a:latin typeface="Calibri"/>
                <a:cs typeface="Calibri"/>
              </a:rPr>
              <a:t>ht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an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st</a:t>
            </a:r>
            <a:r>
              <a:rPr sz="2000" spc="-2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gi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g</a:t>
            </a:r>
            <a:r>
              <a:rPr sz="2000" spc="-2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owt</a:t>
            </a:r>
            <a:r>
              <a:rPr sz="2000" dirty="0">
                <a:latin typeface="Calibri"/>
                <a:cs typeface="Calibri"/>
              </a:rPr>
              <a:t>h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d</a:t>
            </a:r>
            <a:r>
              <a:rPr sz="2000" spc="-10" dirty="0">
                <a:latin typeface="Calibri"/>
                <a:cs typeface="Calibri"/>
              </a:rPr>
              <a:t>riv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s</a:t>
            </a:r>
          </a:p>
          <a:p>
            <a:pPr marL="355600" indent="-342900">
              <a:spcBef>
                <a:spcPts val="1595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Lac</a:t>
            </a:r>
            <a:r>
              <a:rPr sz="2000" spc="-10" dirty="0">
                <a:latin typeface="Calibri"/>
                <a:cs typeface="Calibri"/>
              </a:rPr>
              <a:t>k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f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lang="en-US" sz="2000" spc="-5" dirty="0">
                <a:latin typeface="Calibri"/>
                <a:cs typeface="Calibri"/>
              </a:rPr>
              <a:t>portfolio </a:t>
            </a:r>
            <a:r>
              <a:rPr sz="2000" spc="-30" dirty="0">
                <a:latin typeface="Calibri"/>
                <a:cs typeface="Calibri"/>
              </a:rPr>
              <a:t>m</a:t>
            </a:r>
            <a:r>
              <a:rPr sz="2000" spc="-5" dirty="0">
                <a:latin typeface="Calibri"/>
                <a:cs typeface="Calibri"/>
              </a:rPr>
              <a:t>ana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30" dirty="0">
                <a:latin typeface="Calibri"/>
                <a:cs typeface="Calibri"/>
              </a:rPr>
              <a:t>m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system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7937" y="1297566"/>
            <a:ext cx="8858250" cy="1335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60115" marR="5080" indent="-3448050">
              <a:lnSpc>
                <a:spcPts val="5200"/>
              </a:lnSpc>
            </a:pPr>
            <a:r>
              <a:rPr sz="4400" b="1" spc="-30" dirty="0">
                <a:latin typeface="Calibri"/>
                <a:cs typeface="Calibri"/>
              </a:rPr>
              <a:t>B</a:t>
            </a:r>
            <a:r>
              <a:rPr sz="4400" b="1" dirty="0">
                <a:latin typeface="Calibri"/>
                <a:cs typeface="Calibri"/>
              </a:rPr>
              <a:t>r</a:t>
            </a:r>
            <a:r>
              <a:rPr sz="4400" b="1" spc="-25" dirty="0">
                <a:latin typeface="Calibri"/>
                <a:cs typeface="Calibri"/>
              </a:rPr>
              <a:t>a</a:t>
            </a:r>
            <a:r>
              <a:rPr sz="4400" b="1" spc="-30" dirty="0">
                <a:latin typeface="Calibri"/>
                <a:cs typeface="Calibri"/>
              </a:rPr>
              <a:t>n</a:t>
            </a:r>
            <a:r>
              <a:rPr sz="4400" b="1" spc="-25" dirty="0">
                <a:latin typeface="Calibri"/>
                <a:cs typeface="Calibri"/>
              </a:rPr>
              <a:t>d</a:t>
            </a:r>
            <a:r>
              <a:rPr sz="4400" b="1" spc="-110" dirty="0">
                <a:latin typeface="Times New Roman"/>
                <a:cs typeface="Times New Roman"/>
              </a:rPr>
              <a:t> </a:t>
            </a:r>
            <a:r>
              <a:rPr sz="4400" b="1" dirty="0">
                <a:latin typeface="Calibri"/>
                <a:cs typeface="Calibri"/>
              </a:rPr>
              <a:t>Arc</a:t>
            </a:r>
            <a:r>
              <a:rPr sz="4400" b="1" spc="-30" dirty="0">
                <a:latin typeface="Calibri"/>
                <a:cs typeface="Calibri"/>
              </a:rPr>
              <a:t>h</a:t>
            </a:r>
            <a:r>
              <a:rPr sz="4400" b="1" spc="-15" dirty="0">
                <a:latin typeface="Calibri"/>
                <a:cs typeface="Calibri"/>
              </a:rPr>
              <a:t>it</a:t>
            </a:r>
            <a:r>
              <a:rPr sz="4400" b="1" spc="-5" dirty="0">
                <a:latin typeface="Calibri"/>
                <a:cs typeface="Calibri"/>
              </a:rPr>
              <a:t>e</a:t>
            </a:r>
            <a:r>
              <a:rPr sz="4400" b="1" dirty="0">
                <a:latin typeface="Calibri"/>
                <a:cs typeface="Calibri"/>
              </a:rPr>
              <a:t>c</a:t>
            </a:r>
            <a:r>
              <a:rPr sz="4400" b="1" spc="-20" dirty="0">
                <a:latin typeface="Calibri"/>
                <a:cs typeface="Calibri"/>
              </a:rPr>
              <a:t>t</a:t>
            </a:r>
            <a:r>
              <a:rPr sz="4400" b="1" spc="-30" dirty="0">
                <a:latin typeface="Calibri"/>
                <a:cs typeface="Calibri"/>
              </a:rPr>
              <a:t>u</a:t>
            </a:r>
            <a:r>
              <a:rPr sz="4400" b="1" dirty="0">
                <a:latin typeface="Calibri"/>
                <a:cs typeface="Calibri"/>
              </a:rPr>
              <a:t>re</a:t>
            </a:r>
            <a:r>
              <a:rPr sz="4400" b="1" spc="-110" dirty="0">
                <a:latin typeface="Times New Roman"/>
                <a:cs typeface="Times New Roman"/>
              </a:rPr>
              <a:t> </a:t>
            </a:r>
            <a:r>
              <a:rPr sz="4400" b="1" spc="-5" dirty="0">
                <a:latin typeface="Calibri"/>
                <a:cs typeface="Calibri"/>
              </a:rPr>
              <a:t>v</a:t>
            </a:r>
            <a:r>
              <a:rPr sz="4400" b="1" spc="-20" dirty="0">
                <a:latin typeface="Calibri"/>
                <a:cs typeface="Calibri"/>
              </a:rPr>
              <a:t>s</a:t>
            </a:r>
            <a:r>
              <a:rPr sz="4400" b="1" dirty="0">
                <a:latin typeface="Calibri"/>
                <a:cs typeface="Calibri"/>
              </a:rPr>
              <a:t>.</a:t>
            </a:r>
            <a:r>
              <a:rPr sz="4400" b="1" spc="-105" dirty="0">
                <a:latin typeface="Times New Roman"/>
                <a:cs typeface="Times New Roman"/>
              </a:rPr>
              <a:t> </a:t>
            </a:r>
            <a:r>
              <a:rPr sz="4400" b="1" spc="-30" dirty="0">
                <a:latin typeface="Calibri"/>
                <a:cs typeface="Calibri"/>
              </a:rPr>
              <a:t>B</a:t>
            </a:r>
            <a:r>
              <a:rPr sz="4400" b="1" dirty="0">
                <a:latin typeface="Calibri"/>
                <a:cs typeface="Calibri"/>
              </a:rPr>
              <a:t>r</a:t>
            </a:r>
            <a:r>
              <a:rPr sz="4400" b="1" spc="-25" dirty="0">
                <a:latin typeface="Calibri"/>
                <a:cs typeface="Calibri"/>
              </a:rPr>
              <a:t>a</a:t>
            </a:r>
            <a:r>
              <a:rPr sz="4400" b="1" spc="-30" dirty="0">
                <a:latin typeface="Calibri"/>
                <a:cs typeface="Calibri"/>
              </a:rPr>
              <a:t>n</a:t>
            </a:r>
            <a:r>
              <a:rPr sz="4400" b="1" spc="-25" dirty="0">
                <a:latin typeface="Calibri"/>
                <a:cs typeface="Calibri"/>
              </a:rPr>
              <a:t>d</a:t>
            </a:r>
            <a:r>
              <a:rPr sz="4400" b="1" spc="-110" dirty="0">
                <a:latin typeface="Times New Roman"/>
                <a:cs typeface="Times New Roman"/>
              </a:rPr>
              <a:t> </a:t>
            </a:r>
            <a:r>
              <a:rPr lang="en-US" sz="4400" b="1" spc="-5" dirty="0">
                <a:latin typeface="Calibri"/>
                <a:cs typeface="Calibri"/>
              </a:rPr>
              <a:t>Portfolio </a:t>
            </a:r>
            <a:r>
              <a:rPr sz="4400" b="1" spc="-20" dirty="0">
                <a:latin typeface="Calibri"/>
                <a:cs typeface="Calibri"/>
              </a:rPr>
              <a:t>Strate</a:t>
            </a:r>
            <a:r>
              <a:rPr sz="4400" b="1" spc="-30" dirty="0">
                <a:latin typeface="Calibri"/>
                <a:cs typeface="Calibri"/>
              </a:rPr>
              <a:t>gy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1413" y="64451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63041" y="3333632"/>
            <a:ext cx="3171190" cy="1198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5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Br</a:t>
            </a:r>
            <a:r>
              <a:rPr sz="2000" b="1" spc="-25" dirty="0">
                <a:latin typeface="Calibri"/>
                <a:cs typeface="Calibri"/>
              </a:rPr>
              <a:t>an</a:t>
            </a:r>
            <a:r>
              <a:rPr sz="2000" b="1" spc="-15" dirty="0">
                <a:latin typeface="Calibri"/>
                <a:cs typeface="Calibri"/>
              </a:rPr>
              <a:t>d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Arc</a:t>
            </a:r>
            <a:r>
              <a:rPr sz="2000" b="1" spc="-15" dirty="0">
                <a:latin typeface="Calibri"/>
                <a:cs typeface="Calibri"/>
              </a:rPr>
              <a:t>hite</a:t>
            </a:r>
            <a:r>
              <a:rPr sz="2000" b="1" spc="-20" dirty="0">
                <a:latin typeface="Calibri"/>
                <a:cs typeface="Calibri"/>
              </a:rPr>
              <a:t>c</a:t>
            </a:r>
            <a:r>
              <a:rPr sz="2000" b="1" spc="-15" dirty="0">
                <a:latin typeface="Calibri"/>
                <a:cs typeface="Calibri"/>
              </a:rPr>
              <a:t>tur</a:t>
            </a:r>
            <a:r>
              <a:rPr sz="2000" b="1" dirty="0">
                <a:latin typeface="Calibri"/>
                <a:cs typeface="Calibri"/>
              </a:rPr>
              <a:t>e</a:t>
            </a:r>
            <a:endParaRPr sz="2000" dirty="0">
              <a:latin typeface="Calibri"/>
              <a:cs typeface="Calibri"/>
            </a:endParaRPr>
          </a:p>
          <a:p>
            <a:pPr marL="12700" marR="5080" indent="329565">
              <a:lnSpc>
                <a:spcPts val="1760"/>
              </a:lnSpc>
              <a:spcBef>
                <a:spcPts val="1685"/>
              </a:spcBef>
            </a:pPr>
            <a:r>
              <a:rPr sz="1800" i="1" spc="-15" dirty="0">
                <a:latin typeface="Calibri"/>
                <a:cs typeface="Calibri"/>
              </a:rPr>
              <a:t>Ad</a:t>
            </a:r>
            <a:r>
              <a:rPr sz="1800" i="1" spc="-5" dirty="0">
                <a:latin typeface="Calibri"/>
                <a:cs typeface="Calibri"/>
              </a:rPr>
              <a:t>d</a:t>
            </a:r>
            <a:r>
              <a:rPr sz="1800" i="1" spc="-20" dirty="0">
                <a:latin typeface="Calibri"/>
                <a:cs typeface="Calibri"/>
              </a:rPr>
              <a:t>re</a:t>
            </a:r>
            <a:r>
              <a:rPr sz="1800" i="1" spc="-15" dirty="0">
                <a:latin typeface="Calibri"/>
                <a:cs typeface="Calibri"/>
              </a:rPr>
              <a:t>s</a:t>
            </a:r>
            <a:r>
              <a:rPr sz="1800" i="1" spc="-5" dirty="0">
                <a:latin typeface="Calibri"/>
                <a:cs typeface="Calibri"/>
              </a:rPr>
              <a:t>s</a:t>
            </a:r>
            <a:r>
              <a:rPr sz="1800" i="1" spc="-15" dirty="0">
                <a:latin typeface="Calibri"/>
                <a:cs typeface="Calibri"/>
              </a:rPr>
              <a:t>e</a:t>
            </a:r>
            <a:r>
              <a:rPr sz="1800" i="1" spc="-10" dirty="0">
                <a:latin typeface="Calibri"/>
                <a:cs typeface="Calibri"/>
              </a:rPr>
              <a:t>s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Calibri"/>
                <a:cs typeface="Calibri"/>
              </a:rPr>
              <a:t>ho</a:t>
            </a:r>
            <a:r>
              <a:rPr sz="1800" i="1" spc="-15" dirty="0">
                <a:latin typeface="Calibri"/>
                <a:cs typeface="Calibri"/>
              </a:rPr>
              <a:t>w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Calibri"/>
                <a:cs typeface="Calibri"/>
              </a:rPr>
              <a:t>compan</a:t>
            </a:r>
            <a:r>
              <a:rPr sz="1800" i="1" dirty="0">
                <a:latin typeface="Calibri"/>
                <a:cs typeface="Calibri"/>
              </a:rPr>
              <a:t>y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Calibri"/>
                <a:cs typeface="Calibri"/>
              </a:rPr>
              <a:t>can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b</a:t>
            </a:r>
            <a:r>
              <a:rPr sz="1800" i="1" spc="-20" dirty="0">
                <a:latin typeface="Calibri"/>
                <a:cs typeface="Calibri"/>
              </a:rPr>
              <a:t>e</a:t>
            </a:r>
            <a:r>
              <a:rPr sz="1800" i="1" spc="-10" dirty="0">
                <a:latin typeface="Calibri"/>
                <a:cs typeface="Calibri"/>
              </a:rPr>
              <a:t>s</a:t>
            </a:r>
            <a:r>
              <a:rPr sz="1800" i="1" dirty="0">
                <a:latin typeface="Calibri"/>
                <a:cs typeface="Calibri"/>
              </a:rPr>
              <a:t>t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u="heavy" spc="-15" dirty="0">
                <a:latin typeface="Calibri"/>
                <a:cs typeface="Calibri"/>
              </a:rPr>
              <a:t>structure</a:t>
            </a:r>
            <a:r>
              <a:rPr sz="1800" u="heavy" spc="-50" dirty="0">
                <a:latin typeface="Times New Roman"/>
                <a:cs typeface="Times New Roman"/>
              </a:rPr>
              <a:t> </a:t>
            </a:r>
            <a:r>
              <a:rPr sz="1800" i="1" u="heavy" spc="-10" dirty="0">
                <a:latin typeface="Calibri"/>
                <a:cs typeface="Calibri"/>
              </a:rPr>
              <a:t>and</a:t>
            </a:r>
            <a:r>
              <a:rPr sz="1800" u="heavy" spc="-50" dirty="0">
                <a:latin typeface="Times New Roman"/>
                <a:cs typeface="Times New Roman"/>
              </a:rPr>
              <a:t> </a:t>
            </a:r>
            <a:r>
              <a:rPr sz="1800" i="1" u="heavy" spc="-5" dirty="0">
                <a:latin typeface="Calibri"/>
                <a:cs typeface="Calibri"/>
              </a:rPr>
              <a:t>communicate</a:t>
            </a:r>
            <a:endParaRPr sz="1800" dirty="0">
              <a:latin typeface="Calibri"/>
              <a:cs typeface="Calibri"/>
            </a:endParaRPr>
          </a:p>
          <a:p>
            <a:pPr marL="443865">
              <a:lnSpc>
                <a:spcPts val="1660"/>
              </a:lnSpc>
            </a:pPr>
            <a:r>
              <a:rPr lang="en-US" sz="1800" i="1" dirty="0">
                <a:latin typeface="Calibri"/>
                <a:cs typeface="Calibri"/>
              </a:rPr>
              <a:t>I</a:t>
            </a:r>
            <a:r>
              <a:rPr sz="1800" i="1" dirty="0">
                <a:latin typeface="Calibri"/>
                <a:cs typeface="Calibri"/>
              </a:rPr>
              <a:t>ts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lang="en-US" i="1" spc="10" dirty="0">
                <a:latin typeface="Calibri"/>
                <a:cs typeface="Calibri"/>
              </a:rPr>
              <a:t>portfolio </a:t>
            </a:r>
            <a:r>
              <a:rPr sz="1800" i="1" dirty="0">
                <a:latin typeface="Calibri"/>
                <a:cs typeface="Calibri"/>
              </a:rPr>
              <a:t>of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brands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40416" y="3333632"/>
            <a:ext cx="3048635" cy="1198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987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Br</a:t>
            </a:r>
            <a:r>
              <a:rPr sz="2000" b="1" spc="-20" dirty="0">
                <a:latin typeface="Calibri"/>
                <a:cs typeface="Calibri"/>
              </a:rPr>
              <a:t>an</a:t>
            </a:r>
            <a:r>
              <a:rPr sz="2000" b="1" spc="-15" dirty="0">
                <a:latin typeface="Calibri"/>
                <a:cs typeface="Calibri"/>
              </a:rPr>
              <a:t>d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lang="en-US" sz="2000" b="1" spc="-5" dirty="0">
                <a:latin typeface="Calibri"/>
                <a:cs typeface="Calibri"/>
              </a:rPr>
              <a:t>Portfolio </a:t>
            </a:r>
            <a:r>
              <a:rPr sz="2000" b="1" spc="-20" dirty="0">
                <a:latin typeface="Calibri"/>
                <a:cs typeface="Calibri"/>
              </a:rPr>
              <a:t>Matr</a:t>
            </a:r>
            <a:r>
              <a:rPr sz="2000" b="1" spc="-5" dirty="0">
                <a:latin typeface="Calibri"/>
                <a:cs typeface="Calibri"/>
              </a:rPr>
              <a:t>ix</a:t>
            </a:r>
            <a:endParaRPr sz="2000" dirty="0">
              <a:latin typeface="Calibri"/>
              <a:cs typeface="Calibri"/>
            </a:endParaRPr>
          </a:p>
          <a:p>
            <a:pPr marL="12700" marR="5080" indent="217804">
              <a:lnSpc>
                <a:spcPts val="1760"/>
              </a:lnSpc>
              <a:spcBef>
                <a:spcPts val="1685"/>
              </a:spcBef>
            </a:pPr>
            <a:r>
              <a:rPr sz="1800" i="1" spc="-15" dirty="0">
                <a:latin typeface="Calibri"/>
                <a:cs typeface="Calibri"/>
              </a:rPr>
              <a:t>Ad</a:t>
            </a:r>
            <a:r>
              <a:rPr sz="1800" i="1" spc="-5" dirty="0">
                <a:latin typeface="Calibri"/>
                <a:cs typeface="Calibri"/>
              </a:rPr>
              <a:t>d</a:t>
            </a:r>
            <a:r>
              <a:rPr sz="1800" i="1" spc="-20" dirty="0">
                <a:latin typeface="Calibri"/>
                <a:cs typeface="Calibri"/>
              </a:rPr>
              <a:t>re</a:t>
            </a:r>
            <a:r>
              <a:rPr sz="1800" i="1" spc="-15" dirty="0">
                <a:latin typeface="Calibri"/>
                <a:cs typeface="Calibri"/>
              </a:rPr>
              <a:t>s</a:t>
            </a:r>
            <a:r>
              <a:rPr sz="1800" i="1" spc="-5" dirty="0">
                <a:latin typeface="Calibri"/>
                <a:cs typeface="Calibri"/>
              </a:rPr>
              <a:t>s</a:t>
            </a:r>
            <a:r>
              <a:rPr sz="1800" i="1" spc="-15" dirty="0">
                <a:latin typeface="Calibri"/>
                <a:cs typeface="Calibri"/>
              </a:rPr>
              <a:t>e</a:t>
            </a:r>
            <a:r>
              <a:rPr sz="1800" i="1" spc="-10" dirty="0">
                <a:latin typeface="Calibri"/>
                <a:cs typeface="Calibri"/>
              </a:rPr>
              <a:t>s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Calibri"/>
                <a:cs typeface="Calibri"/>
              </a:rPr>
              <a:t>ho</a:t>
            </a:r>
            <a:r>
              <a:rPr sz="1800" i="1" spc="-15" dirty="0">
                <a:latin typeface="Calibri"/>
                <a:cs typeface="Calibri"/>
              </a:rPr>
              <a:t>w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Calibri"/>
                <a:cs typeface="Calibri"/>
              </a:rPr>
              <a:t>compan</a:t>
            </a:r>
            <a:r>
              <a:rPr sz="1800" i="1" dirty="0">
                <a:latin typeface="Calibri"/>
                <a:cs typeface="Calibri"/>
              </a:rPr>
              <a:t>y</a:t>
            </a:r>
            <a:r>
              <a:rPr sz="1800" i="1" spc="-14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Calibri"/>
                <a:cs typeface="Calibri"/>
              </a:rPr>
              <a:t>can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us</a:t>
            </a:r>
            <a:r>
              <a:rPr sz="1800" i="1" spc="-10" dirty="0">
                <a:latin typeface="Calibri"/>
                <a:cs typeface="Calibri"/>
              </a:rPr>
              <a:t>e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-15" dirty="0">
                <a:latin typeface="Calibri"/>
                <a:cs typeface="Calibri"/>
              </a:rPr>
              <a:t>t</a:t>
            </a:r>
            <a:r>
              <a:rPr sz="1800" i="1" dirty="0">
                <a:latin typeface="Calibri"/>
                <a:cs typeface="Calibri"/>
              </a:rPr>
              <a:t>s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brand(s</a:t>
            </a:r>
            <a:r>
              <a:rPr sz="1800" i="1" dirty="0">
                <a:latin typeface="Calibri"/>
                <a:cs typeface="Calibri"/>
              </a:rPr>
              <a:t>)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u="heavy" spc="-5" dirty="0">
                <a:latin typeface="Calibri"/>
                <a:cs typeface="Calibri"/>
              </a:rPr>
              <a:t>to</a:t>
            </a:r>
            <a:r>
              <a:rPr sz="1800" u="heavy" spc="-100" dirty="0">
                <a:latin typeface="Times New Roman"/>
                <a:cs typeface="Times New Roman"/>
              </a:rPr>
              <a:t> </a:t>
            </a:r>
            <a:r>
              <a:rPr sz="1800" i="1" u="heavy" spc="-5" dirty="0">
                <a:latin typeface="Calibri"/>
                <a:cs typeface="Calibri"/>
              </a:rPr>
              <a:t>achi</a:t>
            </a:r>
            <a:r>
              <a:rPr sz="1800" i="1" u="heavy" spc="-10" dirty="0">
                <a:latin typeface="Calibri"/>
                <a:cs typeface="Calibri"/>
              </a:rPr>
              <a:t>e</a:t>
            </a:r>
            <a:r>
              <a:rPr sz="1800" i="1" u="heavy" spc="-15" dirty="0">
                <a:latin typeface="Calibri"/>
                <a:cs typeface="Calibri"/>
              </a:rPr>
              <a:t>ve</a:t>
            </a:r>
            <a:r>
              <a:rPr sz="1800" u="heavy" spc="-65" dirty="0">
                <a:latin typeface="Times New Roman"/>
                <a:cs typeface="Times New Roman"/>
              </a:rPr>
              <a:t> </a:t>
            </a:r>
            <a:r>
              <a:rPr sz="1800" i="1" u="heavy" spc="-150" dirty="0">
                <a:latin typeface="Calibri"/>
                <a:cs typeface="Calibri"/>
              </a:rPr>
              <a:t>top</a:t>
            </a:r>
            <a:endParaRPr sz="1800" dirty="0">
              <a:latin typeface="Calibri"/>
              <a:cs typeface="Calibri"/>
            </a:endParaRPr>
          </a:p>
          <a:p>
            <a:pPr marR="214629" algn="ctr">
              <a:lnSpc>
                <a:spcPts val="1660"/>
              </a:lnSpc>
            </a:pPr>
            <a:r>
              <a:rPr sz="1800" i="1" u="heavy" spc="-5" dirty="0">
                <a:latin typeface="Calibri"/>
                <a:cs typeface="Calibri"/>
              </a:rPr>
              <a:t>and</a:t>
            </a:r>
            <a:r>
              <a:rPr sz="1800" u="heavy" spc="-45" dirty="0">
                <a:latin typeface="Times New Roman"/>
                <a:cs typeface="Times New Roman"/>
              </a:rPr>
              <a:t> </a:t>
            </a:r>
            <a:r>
              <a:rPr sz="1800" i="1" u="heavy" spc="-45" dirty="0">
                <a:latin typeface="Calibri"/>
                <a:cs typeface="Calibri"/>
              </a:rPr>
              <a:t>bo</a:t>
            </a:r>
            <a:r>
              <a:rPr lang="x-none" sz="1800" i="1" u="heavy" spc="-45" dirty="0">
                <a:latin typeface="Calibri"/>
                <a:cs typeface="Calibri"/>
              </a:rPr>
              <a:t>tt</a:t>
            </a:r>
            <a:r>
              <a:rPr sz="1800" i="1" u="heavy" spc="-45" dirty="0">
                <a:latin typeface="Calibri"/>
                <a:cs typeface="Calibri"/>
              </a:rPr>
              <a:t>om</a:t>
            </a:r>
            <a:r>
              <a:rPr lang="x-none" sz="1800" i="1" u="heavy" spc="-45" dirty="0">
                <a:latin typeface="Calibri"/>
                <a:cs typeface="Calibri"/>
              </a:rPr>
              <a:t> </a:t>
            </a:r>
            <a:r>
              <a:rPr sz="1800" i="1" u="heavy" spc="-45" dirty="0">
                <a:latin typeface="Calibri"/>
                <a:cs typeface="Calibri"/>
              </a:rPr>
              <a:t>line</a:t>
            </a:r>
            <a:r>
              <a:rPr sz="1800" u="heavy" spc="-150" dirty="0">
                <a:latin typeface="Times New Roman"/>
                <a:cs typeface="Times New Roman"/>
              </a:rPr>
              <a:t> </a:t>
            </a:r>
            <a:r>
              <a:rPr sz="1800" i="1" u="heavy" spc="-5" dirty="0">
                <a:latin typeface="Calibri"/>
                <a:cs typeface="Calibri"/>
              </a:rPr>
              <a:t>growth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120650"/>
            <a:ext cx="9624060" cy="1160369"/>
          </a:xfrm>
          <a:prstGeom prst="rect">
            <a:avLst/>
          </a:prstGeom>
        </p:spPr>
        <p:txBody>
          <a:bodyPr vert="horz" wrap="square" lIns="0" tIns="326187" rIns="0" bIns="0" rtlCol="0">
            <a:spAutoFit/>
          </a:bodyPr>
          <a:lstStyle/>
          <a:p>
            <a:pPr marL="360000">
              <a:lnSpc>
                <a:spcPct val="100000"/>
              </a:lnSpc>
            </a:pPr>
            <a:r>
              <a:rPr sz="5400" spc="-30" dirty="0"/>
              <a:t>B</a:t>
            </a:r>
            <a:r>
              <a:rPr sz="5400" dirty="0"/>
              <a:t>r</a:t>
            </a:r>
            <a:r>
              <a:rPr sz="5400" spc="-25" dirty="0"/>
              <a:t>a</a:t>
            </a:r>
            <a:r>
              <a:rPr sz="5400" spc="-30" dirty="0"/>
              <a:t>n</a:t>
            </a:r>
            <a:r>
              <a:rPr sz="5400" spc="-25" dirty="0"/>
              <a:t>d</a:t>
            </a:r>
            <a:r>
              <a:rPr sz="5400" spc="-110" dirty="0">
                <a:latin typeface="Times New Roman"/>
                <a:cs typeface="Times New Roman"/>
              </a:rPr>
              <a:t> </a:t>
            </a:r>
            <a:r>
              <a:rPr sz="5400" dirty="0"/>
              <a:t>Arc</a:t>
            </a:r>
            <a:r>
              <a:rPr sz="5400" spc="-30" dirty="0"/>
              <a:t>h</a:t>
            </a:r>
            <a:r>
              <a:rPr sz="5400" spc="-15" dirty="0"/>
              <a:t>it</a:t>
            </a:r>
            <a:r>
              <a:rPr sz="5400" spc="-5" dirty="0"/>
              <a:t>e</a:t>
            </a:r>
            <a:r>
              <a:rPr sz="5400" dirty="0"/>
              <a:t>c</a:t>
            </a:r>
            <a:r>
              <a:rPr sz="5400" spc="-20" dirty="0"/>
              <a:t>t</a:t>
            </a:r>
            <a:r>
              <a:rPr sz="5400" spc="-30" dirty="0"/>
              <a:t>u</a:t>
            </a:r>
            <a:r>
              <a:rPr sz="5400" dirty="0"/>
              <a:t>re</a:t>
            </a:r>
            <a:r>
              <a:rPr sz="5400" spc="-110" dirty="0">
                <a:latin typeface="Times New Roman"/>
                <a:cs typeface="Times New Roman"/>
              </a:rPr>
              <a:t> </a:t>
            </a:r>
            <a:r>
              <a:rPr sz="5400" spc="-20" dirty="0"/>
              <a:t>St</a:t>
            </a:r>
            <a:r>
              <a:rPr sz="5400" dirty="0"/>
              <a:t>r</a:t>
            </a:r>
            <a:r>
              <a:rPr sz="5400" spc="-20" dirty="0"/>
              <a:t>at</a:t>
            </a:r>
            <a:r>
              <a:rPr sz="5400" dirty="0"/>
              <a:t>eg</a:t>
            </a:r>
            <a:r>
              <a:rPr sz="5400" spc="-25" dirty="0"/>
              <a:t>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2785" y="1559583"/>
            <a:ext cx="9027160" cy="44741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>
              <a:lnSpc>
                <a:spcPts val="3300"/>
              </a:lnSpc>
              <a:buClr>
                <a:srgbClr val="BFBFBF"/>
              </a:buClr>
              <a:buFont typeface="Arial"/>
              <a:buChar char="•"/>
              <a:tabLst>
                <a:tab pos="469900" algn="l"/>
              </a:tabLst>
            </a:pP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Bran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Architecture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descr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be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ho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w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fam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il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brand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7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relate</a:t>
            </a:r>
            <a:r>
              <a:rPr sz="2800" spc="-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on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another</a:t>
            </a:r>
            <a:endParaRPr sz="2800" dirty="0">
              <a:latin typeface="Calibri"/>
              <a:cs typeface="Calibri"/>
            </a:endParaRPr>
          </a:p>
          <a:p>
            <a:pPr marL="469900" marR="738505" indent="-457200">
              <a:lnSpc>
                <a:spcPct val="99600"/>
              </a:lnSpc>
              <a:spcBef>
                <a:spcPts val="1560"/>
              </a:spcBef>
              <a:buClr>
                <a:srgbClr val="BFBFBF"/>
              </a:buClr>
              <a:buFont typeface="Arial"/>
              <a:buChar char="•"/>
              <a:tabLst>
                <a:tab pos="469900" algn="l"/>
              </a:tabLst>
            </a:pP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ar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ss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lang="en-US" sz="2800" spc="1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spc="10" dirty="0">
                <a:solidFill>
                  <a:srgbClr val="7F7F7F"/>
                </a:solidFill>
                <a:latin typeface="Calibri"/>
                <a:cs typeface="Calibri"/>
              </a:rPr>
              <a:t>all</a:t>
            </a:r>
            <a:r>
              <a:rPr sz="2800" spc="2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3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ar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chit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ctur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namin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35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odel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to</a:t>
            </a:r>
            <a:r>
              <a:rPr sz="2800" spc="-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whic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bu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in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esse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9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ub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scr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ib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29" dirty="0">
                <a:solidFill>
                  <a:srgbClr val="7F7F7F"/>
                </a:solidFill>
                <a:latin typeface="Calibri"/>
                <a:cs typeface="Calibri"/>
              </a:rPr>
              <a:t>/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Master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rand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ndo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rsed</a:t>
            </a:r>
            <a:r>
              <a:rPr sz="2800" spc="-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Bran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&amp;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Ind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vi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dua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Brand.</a:t>
            </a:r>
            <a:endParaRPr sz="2800" dirty="0">
              <a:latin typeface="Calibri"/>
              <a:cs typeface="Calibri"/>
            </a:endParaRPr>
          </a:p>
          <a:p>
            <a:pPr marL="469900" marR="131445" indent="-457200">
              <a:lnSpc>
                <a:spcPts val="3290"/>
              </a:lnSpc>
              <a:spcBef>
                <a:spcPts val="1814"/>
              </a:spcBef>
              <a:buClr>
                <a:srgbClr val="BFBFBF"/>
              </a:buClr>
              <a:buFont typeface="Arial"/>
              <a:buChar char="•"/>
              <a:tabLst>
                <a:tab pos="469900" algn="l"/>
                <a:tab pos="896619" algn="l"/>
              </a:tabLst>
            </a:pP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Man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bran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archi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tecture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ar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comp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ex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800" spc="-8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requ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ri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ili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gence</a:t>
            </a:r>
            <a:r>
              <a:rPr sz="2800" spc="-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dirty="0">
                <a:solidFill>
                  <a:srgbClr val="7F7F7F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spc="-35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linin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lang="x-none" sz="2800" spc="225" dirty="0">
                <a:solidFill>
                  <a:srgbClr val="7F7F7F"/>
                </a:solidFill>
                <a:latin typeface="Calibri"/>
                <a:cs typeface="Calibri"/>
              </a:rPr>
              <a:t>tte</a:t>
            </a:r>
            <a:r>
              <a:rPr sz="2800" spc="-35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800" spc="2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lang="en-US" sz="2800" spc="2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spc="2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25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35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in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tai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onsis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endParaRPr sz="2800" dirty="0">
              <a:latin typeface="Calibri"/>
              <a:cs typeface="Calibri"/>
            </a:endParaRPr>
          </a:p>
          <a:p>
            <a:pPr marL="469900" marR="1227455" indent="-457200">
              <a:lnSpc>
                <a:spcPct val="100899"/>
              </a:lnSpc>
              <a:spcBef>
                <a:spcPts val="1520"/>
              </a:spcBef>
              <a:buClr>
                <a:srgbClr val="BFBFBF"/>
              </a:buClr>
              <a:buFont typeface="Arial"/>
              <a:buChar char="•"/>
              <a:tabLst>
                <a:tab pos="469900" algn="l"/>
                <a:tab pos="1878330" algn="l"/>
              </a:tabLst>
            </a:pP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Bran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archi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tectur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cri</a:t>
            </a:r>
            <a:r>
              <a:rPr lang="x-none" sz="2800" spc="25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spc="25" dirty="0">
                <a:solidFill>
                  <a:srgbClr val="7F7F7F"/>
                </a:solidFill>
                <a:latin typeface="Calibri"/>
                <a:cs typeface="Calibri"/>
              </a:rPr>
              <a:t>ca</a:t>
            </a:r>
            <a:r>
              <a:rPr sz="2800" spc="15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componen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9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brand</a:t>
            </a:r>
            <a:r>
              <a:rPr sz="2800" spc="-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800" spc="-5" dirty="0">
                <a:solidFill>
                  <a:srgbClr val="7F7F7F"/>
                </a:solidFill>
                <a:latin typeface="Calibri"/>
                <a:cs typeface="Calibri"/>
              </a:rPr>
              <a:t>portfolio</a:t>
            </a:r>
            <a:r>
              <a:rPr sz="2800" dirty="0">
                <a:solidFill>
                  <a:srgbClr val="7F7F7F"/>
                </a:solidFill>
                <a:latin typeface="Times New Roman"/>
                <a:cs typeface="Times New Roman"/>
              </a:rPr>
              <a:t>	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strat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eg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1413" y="64451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11413" y="64451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27981" y="1643307"/>
            <a:ext cx="8381996" cy="4657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1007D1F2-C6F8-6E43-83CA-BF03312D6438}"/>
              </a:ext>
            </a:extLst>
          </p:cNvPr>
          <p:cNvSpPr txBox="1">
            <a:spLocks/>
          </p:cNvSpPr>
          <p:nvPr/>
        </p:nvSpPr>
        <p:spPr>
          <a:xfrm>
            <a:off x="393700" y="336330"/>
            <a:ext cx="9624060" cy="1160369"/>
          </a:xfrm>
          <a:prstGeom prst="rect">
            <a:avLst/>
          </a:prstGeom>
        </p:spPr>
        <p:txBody>
          <a:bodyPr vert="horz" wrap="square" lIns="0" tIns="326187" rIns="0" bIns="0" rtlCol="0">
            <a:spAutoFit/>
          </a:bodyPr>
          <a:lstStyle>
            <a:lvl1pPr algn="ctr" defTabSz="1042782" rtl="0" eaLnBrk="1" latinLnBrk="0" hangingPunct="1">
              <a:lnSpc>
                <a:spcPts val="6614"/>
              </a:lnSpc>
              <a:spcBef>
                <a:spcPct val="0"/>
              </a:spcBef>
              <a:buNone/>
              <a:defRPr sz="62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360000">
              <a:lnSpc>
                <a:spcPct val="100000"/>
              </a:lnSpc>
            </a:pPr>
            <a:r>
              <a:rPr lang="en-IN" sz="5400" spc="-30" dirty="0"/>
              <a:t>B</a:t>
            </a:r>
            <a:r>
              <a:rPr lang="en-IN" sz="5400" dirty="0"/>
              <a:t>r</a:t>
            </a:r>
            <a:r>
              <a:rPr lang="en-IN" sz="5400" spc="-25" dirty="0"/>
              <a:t>a</a:t>
            </a:r>
            <a:r>
              <a:rPr lang="en-IN" sz="5400" spc="-30" dirty="0"/>
              <a:t>n</a:t>
            </a:r>
            <a:r>
              <a:rPr lang="en-IN" sz="5400" spc="-25" dirty="0"/>
              <a:t>d</a:t>
            </a:r>
            <a:r>
              <a:rPr lang="en-IN" sz="5400" spc="-110" dirty="0">
                <a:latin typeface="Times New Roman"/>
                <a:cs typeface="Times New Roman"/>
              </a:rPr>
              <a:t> </a:t>
            </a:r>
            <a:r>
              <a:rPr lang="en-IN" sz="5400" dirty="0"/>
              <a:t>Arc</a:t>
            </a:r>
            <a:r>
              <a:rPr lang="en-IN" sz="5400" spc="-30" dirty="0"/>
              <a:t>h</a:t>
            </a:r>
            <a:r>
              <a:rPr lang="en-IN" sz="5400" spc="-15" dirty="0"/>
              <a:t>it</a:t>
            </a:r>
            <a:r>
              <a:rPr lang="en-IN" sz="5400" spc="-5" dirty="0"/>
              <a:t>e</a:t>
            </a:r>
            <a:r>
              <a:rPr lang="en-IN" sz="5400" dirty="0"/>
              <a:t>c</a:t>
            </a:r>
            <a:r>
              <a:rPr lang="en-IN" sz="5400" spc="-20" dirty="0"/>
              <a:t>t</a:t>
            </a:r>
            <a:r>
              <a:rPr lang="en-IN" sz="5400" spc="-30" dirty="0"/>
              <a:t>u</a:t>
            </a:r>
            <a:r>
              <a:rPr lang="en-IN" sz="5400" dirty="0"/>
              <a:t>re</a:t>
            </a:r>
            <a:r>
              <a:rPr lang="en-IN" sz="5400" spc="-110" dirty="0">
                <a:latin typeface="Times New Roman"/>
                <a:cs typeface="Times New Roman"/>
              </a:rPr>
              <a:t> </a:t>
            </a:r>
            <a:r>
              <a:rPr lang="en-IN" sz="5400" spc="-20" dirty="0"/>
              <a:t>St</a:t>
            </a:r>
            <a:r>
              <a:rPr lang="en-IN" sz="5400" dirty="0"/>
              <a:t>r</a:t>
            </a:r>
            <a:r>
              <a:rPr lang="en-IN" sz="5400" spc="-20" dirty="0"/>
              <a:t>at</a:t>
            </a:r>
            <a:r>
              <a:rPr lang="en-IN" sz="5400" dirty="0"/>
              <a:t>eg</a:t>
            </a:r>
            <a:r>
              <a:rPr lang="en-IN" sz="5400" spc="-25" dirty="0"/>
              <a:t>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-49118"/>
            <a:ext cx="9612630" cy="1160369"/>
          </a:xfrm>
          <a:prstGeom prst="rect">
            <a:avLst/>
          </a:prstGeom>
        </p:spPr>
        <p:txBody>
          <a:bodyPr vert="horz" wrap="square" lIns="0" tIns="326187" rIns="0" bIns="0" rtlCol="0">
            <a:spAutoFit/>
          </a:bodyPr>
          <a:lstStyle/>
          <a:p>
            <a:pPr marL="360000">
              <a:lnSpc>
                <a:spcPct val="100000"/>
              </a:lnSpc>
            </a:pPr>
            <a:r>
              <a:rPr sz="5400" spc="-5" dirty="0"/>
              <a:t>B</a:t>
            </a:r>
            <a:r>
              <a:rPr sz="5400" dirty="0"/>
              <a:t>r</a:t>
            </a:r>
            <a:r>
              <a:rPr sz="5400" spc="-25" dirty="0"/>
              <a:t>and</a:t>
            </a:r>
            <a:r>
              <a:rPr sz="5400" spc="-110" dirty="0">
                <a:latin typeface="Times New Roman"/>
                <a:cs typeface="Times New Roman"/>
              </a:rPr>
              <a:t> </a:t>
            </a:r>
            <a:r>
              <a:rPr sz="5400" dirty="0"/>
              <a:t>P</a:t>
            </a:r>
            <a:r>
              <a:rPr sz="5400" spc="-5" dirty="0"/>
              <a:t>o</a:t>
            </a:r>
            <a:r>
              <a:rPr sz="5400" dirty="0"/>
              <a:t>r</a:t>
            </a:r>
            <a:r>
              <a:rPr lang="x-none" sz="5400" spc="265" dirty="0"/>
              <a:t>tf</a:t>
            </a:r>
            <a:r>
              <a:rPr sz="5400" spc="265" dirty="0"/>
              <a:t>oli</a:t>
            </a:r>
            <a:r>
              <a:rPr sz="5400" spc="445" dirty="0"/>
              <a:t>o</a:t>
            </a:r>
            <a:r>
              <a:rPr lang="x-none" sz="5400" spc="-105" dirty="0">
                <a:latin typeface="Times New Roman"/>
                <a:cs typeface="Times New Roman"/>
              </a:rPr>
              <a:t> </a:t>
            </a:r>
            <a:r>
              <a:rPr sz="5400" spc="-25" dirty="0"/>
              <a:t>St</a:t>
            </a:r>
            <a:r>
              <a:rPr sz="5400" spc="-20" dirty="0"/>
              <a:t>r</a:t>
            </a:r>
            <a:r>
              <a:rPr sz="5400" spc="-25" dirty="0"/>
              <a:t>ate</a:t>
            </a:r>
            <a:r>
              <a:rPr sz="5400" dirty="0"/>
              <a:t>g</a:t>
            </a:r>
            <a:r>
              <a:rPr sz="5400" spc="-25" dirty="0"/>
              <a:t>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2785" y="1559583"/>
            <a:ext cx="8942070" cy="4494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302260" indent="-457200">
              <a:lnSpc>
                <a:spcPct val="99700"/>
              </a:lnSpc>
              <a:buClr>
                <a:srgbClr val="BFBFBF"/>
              </a:buClr>
              <a:buFont typeface="Arial"/>
              <a:buChar char="•"/>
              <a:tabLst>
                <a:tab pos="469900" algn="l"/>
                <a:tab pos="1488440" algn="l"/>
              </a:tabLst>
            </a:pP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Bran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800" spc="-10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strateg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7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addresse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ke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strateg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ic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bus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ness</a:t>
            </a:r>
            <a:r>
              <a:rPr sz="2800" spc="-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issue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dirty="0">
                <a:solidFill>
                  <a:srgbClr val="7F7F7F"/>
                </a:solidFill>
                <a:latin typeface="Times New Roman"/>
                <a:cs typeface="Times New Roman"/>
              </a:rPr>
              <a:t>	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ec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ision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7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link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ge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rands</a:t>
            </a:r>
            <a:r>
              <a:rPr sz="2800" spc="-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wi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hi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endParaRPr sz="28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550"/>
              </a:spcBef>
              <a:buClr>
                <a:srgbClr val="BFBFBF"/>
              </a:buClr>
              <a:buFont typeface="Arial"/>
              <a:buChar char="•"/>
              <a:tabLst>
                <a:tab pos="469900" algn="l"/>
              </a:tabLst>
            </a:pP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ntersec</a:t>
            </a:r>
            <a:r>
              <a:rPr lang="en-US" sz="280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spc="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bran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bus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nes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strategy</a:t>
            </a:r>
            <a:endParaRPr sz="2800" dirty="0">
              <a:latin typeface="Calibri"/>
              <a:cs typeface="Calibri"/>
            </a:endParaRPr>
          </a:p>
          <a:p>
            <a:pPr marL="469900" marR="212090" indent="-457200">
              <a:lnSpc>
                <a:spcPct val="99600"/>
              </a:lnSpc>
              <a:spcBef>
                <a:spcPts val="1650"/>
              </a:spcBef>
              <a:buClr>
                <a:srgbClr val="BFBFBF"/>
              </a:buClr>
              <a:buFont typeface="Arial"/>
              <a:buChar char="•"/>
              <a:tabLst>
                <a:tab pos="469900" algn="l"/>
                <a:tab pos="3837940" algn="l"/>
              </a:tabLst>
            </a:pP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strateg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call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bu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il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ng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everag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ing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protec</a:t>
            </a:r>
            <a:r>
              <a:rPr lang="en-US" sz="280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1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8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the</a:t>
            </a:r>
            <a:r>
              <a:rPr sz="2800" spc="-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comp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y’s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brand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bran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800" spc="-10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strateg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7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op</a:t>
            </a:r>
            <a:r>
              <a:rPr lang="en-US" sz="2800" spc="4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spc="40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800" spc="10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zes</a:t>
            </a:r>
            <a:r>
              <a:rPr sz="280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val</a:t>
            </a:r>
            <a:r>
              <a:rPr sz="2800" spc="-25" dirty="0">
                <a:solidFill>
                  <a:srgbClr val="7F7F7F"/>
                </a:solidFill>
                <a:latin typeface="Calibri"/>
                <a:cs typeface="Calibri"/>
              </a:rPr>
              <a:t>u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20" dirty="0">
                <a:solidFill>
                  <a:srgbClr val="7F7F7F"/>
                </a:solidFill>
                <a:latin typeface="Calibri"/>
                <a:cs typeface="Calibri"/>
              </a:rPr>
              <a:t>en</a:t>
            </a:r>
            <a:r>
              <a:rPr lang="en-US" sz="2800" spc="2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spc="2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800" spc="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lang="x-none" sz="280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800" spc="-10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endParaRPr sz="2800" dirty="0">
              <a:latin typeface="Calibri"/>
              <a:cs typeface="Calibri"/>
            </a:endParaRPr>
          </a:p>
          <a:p>
            <a:pPr marL="469900" marR="5080" indent="-457200">
              <a:lnSpc>
                <a:spcPct val="100899"/>
              </a:lnSpc>
              <a:spcBef>
                <a:spcPts val="1620"/>
              </a:spcBef>
              <a:buClr>
                <a:srgbClr val="BFBFBF"/>
              </a:buClr>
              <a:buFont typeface="Arial"/>
              <a:buChar char="•"/>
              <a:tabLst>
                <a:tab pos="469900" algn="l"/>
                <a:tab pos="1136015" algn="l"/>
              </a:tabLst>
            </a:pP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lang="x-none" sz="280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no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10" dirty="0">
                <a:solidFill>
                  <a:srgbClr val="7F7F7F"/>
                </a:solidFill>
                <a:latin typeface="Calibri"/>
                <a:cs typeface="Calibri"/>
              </a:rPr>
              <a:t>sta</a:t>
            </a:r>
            <a:r>
              <a:rPr lang="en-US" sz="2800" spc="1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spc="2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bu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7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grounde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9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marke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dynam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8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can</a:t>
            </a:r>
            <a:r>
              <a:rPr sz="2800" spc="-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ch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800" spc="5" dirty="0">
                <a:solidFill>
                  <a:srgbClr val="7F7F7F"/>
                </a:solidFill>
                <a:latin typeface="Calibri"/>
                <a:cs typeface="Calibri"/>
              </a:rPr>
              <a:t>rama</a:t>
            </a:r>
            <a:r>
              <a:rPr lang="en-US" sz="2800" spc="5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spc="5" dirty="0">
                <a:solidFill>
                  <a:srgbClr val="7F7F7F"/>
                </a:solidFill>
                <a:latin typeface="Calibri"/>
                <a:cs typeface="Calibri"/>
              </a:rPr>
              <a:t>ca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ll</a:t>
            </a:r>
            <a:r>
              <a:rPr sz="2800" spc="-1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800" spc="-20" dirty="0">
                <a:solidFill>
                  <a:srgbClr val="7F7F7F"/>
                </a:solidFill>
                <a:latin typeface="Calibri"/>
                <a:cs typeface="Calibri"/>
              </a:rPr>
              <a:t>ve</a:t>
            </a:r>
            <a:r>
              <a:rPr sz="28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800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800" spc="4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800" spc="40" dirty="0">
                <a:solidFill>
                  <a:srgbClr val="7F7F7F"/>
                </a:solidFill>
                <a:latin typeface="Calibri"/>
                <a:cs typeface="Calibri"/>
              </a:rPr>
              <a:t>me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1413" y="6445135"/>
            <a:ext cx="8492490" cy="0"/>
          </a:xfrm>
          <a:custGeom>
            <a:avLst/>
            <a:gdLst/>
            <a:ahLst/>
            <a:cxnLst/>
            <a:rect l="l" t="t" r="r" b="b"/>
            <a:pathLst>
              <a:path w="8492490">
                <a:moveTo>
                  <a:pt x="0" y="0"/>
                </a:moveTo>
                <a:lnTo>
                  <a:pt x="8492224" y="0"/>
                </a:lnTo>
              </a:path>
            </a:pathLst>
          </a:custGeom>
          <a:ln w="9555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70" y="-174655"/>
            <a:ext cx="9624060" cy="1937838"/>
          </a:xfrm>
          <a:prstGeom prst="rect">
            <a:avLst/>
          </a:prstGeom>
        </p:spPr>
        <p:txBody>
          <a:bodyPr vert="horz" wrap="square" lIns="0" tIns="821817" rIns="0" bIns="0" rtlCol="0">
            <a:spAutoFit/>
          </a:bodyPr>
          <a:lstStyle/>
          <a:p>
            <a:pPr marL="194945">
              <a:lnSpc>
                <a:spcPct val="100000"/>
              </a:lnSpc>
            </a:pPr>
            <a:r>
              <a:rPr sz="3600" b="0" spc="-25" dirty="0">
                <a:latin typeface="Calibri"/>
                <a:cs typeface="Calibri"/>
              </a:rPr>
              <a:t>B</a:t>
            </a:r>
            <a:r>
              <a:rPr sz="3600" b="0" spc="-15" dirty="0">
                <a:latin typeface="Calibri"/>
                <a:cs typeface="Calibri"/>
              </a:rPr>
              <a:t>r</a:t>
            </a:r>
            <a:r>
              <a:rPr sz="3600" b="0" dirty="0">
                <a:latin typeface="Calibri"/>
                <a:cs typeface="Calibri"/>
              </a:rPr>
              <a:t>and</a:t>
            </a:r>
            <a:r>
              <a:rPr sz="3600" b="0" spc="-80" dirty="0">
                <a:latin typeface="Calibri"/>
                <a:cs typeface="Calibri"/>
              </a:rPr>
              <a:t> </a:t>
            </a:r>
            <a:r>
              <a:rPr sz="3600" b="0" spc="-15" dirty="0">
                <a:latin typeface="Calibri"/>
                <a:cs typeface="Calibri"/>
              </a:rPr>
              <a:t>Arc</a:t>
            </a:r>
            <a:r>
              <a:rPr sz="3600" b="0" dirty="0">
                <a:latin typeface="Calibri"/>
                <a:cs typeface="Calibri"/>
              </a:rPr>
              <a:t>hi</a:t>
            </a:r>
            <a:r>
              <a:rPr sz="3600" b="0" spc="-15" dirty="0">
                <a:latin typeface="Calibri"/>
                <a:cs typeface="Calibri"/>
              </a:rPr>
              <a:t>tec</a:t>
            </a:r>
            <a:r>
              <a:rPr sz="3600" b="0" dirty="0">
                <a:latin typeface="Calibri"/>
                <a:cs typeface="Calibri"/>
              </a:rPr>
              <a:t>tu</a:t>
            </a:r>
            <a:r>
              <a:rPr sz="3600" b="0" spc="-15" dirty="0">
                <a:latin typeface="Calibri"/>
                <a:cs typeface="Calibri"/>
              </a:rPr>
              <a:t>re</a:t>
            </a:r>
            <a:r>
              <a:rPr sz="3600" b="0" spc="-80" dirty="0">
                <a:latin typeface="Calibri"/>
                <a:cs typeface="Calibri"/>
              </a:rPr>
              <a:t> </a:t>
            </a:r>
            <a:r>
              <a:rPr sz="3600" b="0" spc="-15" dirty="0">
                <a:latin typeface="Calibri"/>
                <a:cs typeface="Calibri"/>
              </a:rPr>
              <a:t>v</a:t>
            </a:r>
            <a:r>
              <a:rPr sz="3600" b="0" dirty="0">
                <a:latin typeface="Calibri"/>
                <a:cs typeface="Calibri"/>
              </a:rPr>
              <a:t>s.</a:t>
            </a:r>
            <a:r>
              <a:rPr sz="3600" b="0" spc="-80" dirty="0">
                <a:latin typeface="Calibri"/>
                <a:cs typeface="Calibri"/>
              </a:rPr>
              <a:t> </a:t>
            </a:r>
            <a:r>
              <a:rPr sz="3600" b="0" spc="-25" dirty="0">
                <a:latin typeface="Calibri"/>
                <a:cs typeface="Calibri"/>
              </a:rPr>
              <a:t>B</a:t>
            </a:r>
            <a:r>
              <a:rPr sz="3600" b="0" spc="-15" dirty="0">
                <a:latin typeface="Calibri"/>
                <a:cs typeface="Calibri"/>
              </a:rPr>
              <a:t>r</a:t>
            </a:r>
            <a:r>
              <a:rPr sz="3600" b="0" dirty="0">
                <a:latin typeface="Calibri"/>
                <a:cs typeface="Calibri"/>
              </a:rPr>
              <a:t>and</a:t>
            </a:r>
            <a:r>
              <a:rPr sz="3600" b="0" spc="-80" dirty="0">
                <a:latin typeface="Calibri"/>
                <a:cs typeface="Calibri"/>
              </a:rPr>
              <a:t> </a:t>
            </a:r>
            <a:r>
              <a:rPr lang="en-US" sz="3600" spc="-20" dirty="0">
                <a:latin typeface="Calibri"/>
                <a:cs typeface="Calibri"/>
              </a:rPr>
              <a:t>Portfolio </a:t>
            </a:r>
            <a:r>
              <a:rPr sz="3600" b="0" dirty="0">
                <a:latin typeface="Calibri"/>
                <a:cs typeface="Calibri"/>
              </a:rPr>
              <a:t>S</a:t>
            </a:r>
            <a:r>
              <a:rPr sz="3600" b="0" spc="-15" dirty="0">
                <a:latin typeface="Calibri"/>
                <a:cs typeface="Calibri"/>
              </a:rPr>
              <a:t>trategy</a:t>
            </a:r>
            <a:r>
              <a:rPr lang="x-none" sz="3600" b="0" spc="-15" dirty="0">
                <a:latin typeface="Calibri"/>
                <a:cs typeface="Calibri"/>
              </a:rPr>
              <a:t/>
            </a:r>
            <a:br>
              <a:rPr lang="x-none" sz="3600" b="0" spc="-15" dirty="0">
                <a:latin typeface="Calibri"/>
                <a:cs typeface="Calibri"/>
              </a:rPr>
            </a:br>
            <a:endParaRPr sz="3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9100" y="1644650"/>
            <a:ext cx="7503795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/>
            <a:r>
              <a:rPr sz="2000" spc="-15" dirty="0">
                <a:latin typeface="Calibri"/>
                <a:cs typeface="Calibri"/>
              </a:rPr>
              <a:t>Bran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arc</a:t>
            </a:r>
            <a:r>
              <a:rPr sz="2000" dirty="0">
                <a:latin typeface="Calibri"/>
                <a:cs typeface="Calibri"/>
              </a:rPr>
              <a:t>hi</a:t>
            </a:r>
            <a:r>
              <a:rPr sz="2000" spc="-10" dirty="0">
                <a:latin typeface="Calibri"/>
                <a:cs typeface="Calibri"/>
              </a:rPr>
              <a:t>tec</a:t>
            </a:r>
            <a:r>
              <a:rPr sz="2000" dirty="0">
                <a:latin typeface="Calibri"/>
                <a:cs typeface="Calibri"/>
              </a:rPr>
              <a:t>tu</a:t>
            </a:r>
            <a:r>
              <a:rPr sz="2000" spc="-10" dirty="0">
                <a:latin typeface="Calibri"/>
                <a:cs typeface="Calibri"/>
              </a:rPr>
              <a:t>re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p</a:t>
            </a:r>
            <a:r>
              <a:rPr sz="2000" spc="-1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vid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Calibri"/>
                <a:cs typeface="Calibri"/>
              </a:rPr>
              <a:t>m</a:t>
            </a:r>
            <a:r>
              <a:rPr sz="2000" spc="-15" dirty="0">
                <a:latin typeface="Calibri"/>
                <a:cs typeface="Calibri"/>
              </a:rPr>
              <a:t>o</a:t>
            </a:r>
            <a:r>
              <a:rPr sz="2000" spc="-2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tac</a:t>
            </a:r>
            <a:r>
              <a:rPr lang="en-US" sz="2000" spc="85" dirty="0">
                <a:latin typeface="Calibri"/>
                <a:cs typeface="Calibri"/>
              </a:rPr>
              <a:t>ti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focu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whil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br</a:t>
            </a:r>
            <a:r>
              <a:rPr sz="2000" spc="-5" dirty="0">
                <a:latin typeface="Calibri"/>
                <a:cs typeface="Calibri"/>
              </a:rPr>
              <a:t>an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lang="en-US" sz="2000" spc="-10" dirty="0">
                <a:latin typeface="Calibri"/>
                <a:cs typeface="Calibri"/>
              </a:rPr>
              <a:t>portfolio </a:t>
            </a:r>
            <a:r>
              <a:rPr sz="2000" spc="-15" dirty="0">
                <a:latin typeface="Calibri"/>
                <a:cs typeface="Calibri"/>
              </a:rPr>
              <a:t>st</a:t>
            </a:r>
            <a:r>
              <a:rPr sz="2000" spc="-2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-20" dirty="0">
                <a:latin typeface="Calibri"/>
                <a:cs typeface="Calibri"/>
              </a:rPr>
              <a:t>eg</a:t>
            </a:r>
            <a:r>
              <a:rPr sz="2000" spc="-10" dirty="0">
                <a:latin typeface="Calibri"/>
                <a:cs typeface="Calibri"/>
              </a:rPr>
              <a:t>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vid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mo</a:t>
            </a:r>
            <a:r>
              <a:rPr sz="2000" spc="-1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trateg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c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focus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3185" y="2389774"/>
            <a:ext cx="7769859" cy="33528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78790">
              <a:lnSpc>
                <a:spcPct val="100000"/>
              </a:lnSpc>
              <a:tabLst>
                <a:tab pos="4511040" algn="l"/>
              </a:tabLst>
            </a:pP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BRAN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ARCHITECTUR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400" b="1" spc="-37" baseline="3472" dirty="0">
                <a:solidFill>
                  <a:srgbClr val="FFFFFF"/>
                </a:solidFill>
                <a:latin typeface="Calibri"/>
                <a:cs typeface="Calibri"/>
              </a:rPr>
              <a:t>BRAN</a:t>
            </a:r>
            <a:r>
              <a:rPr sz="2400" b="1" spc="-15" baseline="3472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-104" baseline="347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15" baseline="3472" dirty="0">
                <a:solidFill>
                  <a:srgbClr val="FFFFFF"/>
                </a:solidFill>
                <a:latin typeface="Calibri"/>
                <a:cs typeface="Calibri"/>
              </a:rPr>
              <a:t>PORTFOLI</a:t>
            </a:r>
            <a:r>
              <a:rPr sz="2400" b="1" baseline="3472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-142" baseline="347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30" baseline="3472" dirty="0">
                <a:solidFill>
                  <a:srgbClr val="FFFFFF"/>
                </a:solidFill>
                <a:latin typeface="Calibri"/>
                <a:cs typeface="Calibri"/>
              </a:rPr>
              <a:t>STRATEG</a:t>
            </a:r>
            <a:r>
              <a:rPr sz="2400" b="1" spc="-15" baseline="3472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2400" baseline="3472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3185" y="2766202"/>
            <a:ext cx="3362325" cy="1305486"/>
          </a:xfrm>
          <a:prstGeom prst="rect">
            <a:avLst/>
          </a:prstGeom>
          <a:solidFill>
            <a:srgbClr val="75A8D4"/>
          </a:solidFill>
        </p:spPr>
        <p:txBody>
          <a:bodyPr vert="horz" wrap="square" lIns="0" tIns="0" rIns="0" bIns="0" rtlCol="0">
            <a:spAutoFit/>
          </a:bodyPr>
          <a:lstStyle/>
          <a:p>
            <a:pPr marL="97790">
              <a:lnSpc>
                <a:spcPct val="100000"/>
              </a:lnSpc>
            </a:pPr>
            <a:r>
              <a:rPr sz="1400" b="1" spc="10" dirty="0">
                <a:latin typeface="Calibri"/>
                <a:cs typeface="Calibri"/>
              </a:rPr>
              <a:t>Sample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Ques</a:t>
            </a:r>
            <a:r>
              <a:rPr lang="x-none" sz="1400" b="1" spc="-5" dirty="0">
                <a:latin typeface="Calibri"/>
                <a:cs typeface="Calibri"/>
              </a:rPr>
              <a:t>ti</a:t>
            </a:r>
            <a:r>
              <a:rPr sz="1400" b="1" spc="-5" dirty="0">
                <a:latin typeface="Calibri"/>
                <a:cs typeface="Calibri"/>
              </a:rPr>
              <a:t>o</a:t>
            </a:r>
            <a:r>
              <a:rPr sz="1400" b="1" dirty="0">
                <a:latin typeface="Calibri"/>
                <a:cs typeface="Calibri"/>
              </a:rPr>
              <a:t>n:</a:t>
            </a:r>
            <a:endParaRPr sz="1400" dirty="0">
              <a:latin typeface="Calibri"/>
              <a:cs typeface="Calibri"/>
            </a:endParaRPr>
          </a:p>
          <a:p>
            <a:pPr marL="98425" marR="544830">
              <a:lnSpc>
                <a:spcPts val="1620"/>
              </a:lnSpc>
              <a:spcBef>
                <a:spcPts val="1005"/>
              </a:spcBef>
              <a:buSzPct val="153846"/>
              <a:tabLst>
                <a:tab pos="327025" algn="l"/>
              </a:tabLst>
            </a:pPr>
            <a:r>
              <a:rPr sz="1400" spc="-15" dirty="0">
                <a:latin typeface="Calibri"/>
                <a:cs typeface="Calibri"/>
              </a:rPr>
              <a:t>What should this brand be called? Should it be linked to the master brand or not?</a:t>
            </a:r>
            <a:endParaRPr lang="x-none" sz="1400" spc="-15" dirty="0">
              <a:latin typeface="Calibri"/>
              <a:cs typeface="Calibri"/>
            </a:endParaRPr>
          </a:p>
          <a:p>
            <a:pPr marL="98425" marR="544830">
              <a:lnSpc>
                <a:spcPts val="1620"/>
              </a:lnSpc>
              <a:spcBef>
                <a:spcPts val="1005"/>
              </a:spcBef>
              <a:buSzPct val="153846"/>
              <a:tabLst>
                <a:tab pos="327025" algn="l"/>
              </a:tabLst>
            </a:pPr>
            <a:endParaRPr sz="1400" spc="-15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79078" y="2754010"/>
            <a:ext cx="3362325" cy="1610056"/>
          </a:xfrm>
          <a:prstGeom prst="rect">
            <a:avLst/>
          </a:prstGeom>
          <a:solidFill>
            <a:srgbClr val="75A8D4"/>
          </a:solidFill>
        </p:spPr>
        <p:txBody>
          <a:bodyPr vert="horz" wrap="square" lIns="0" tIns="0" rIns="0" bIns="0" rtlCol="0">
            <a:spAutoFit/>
          </a:bodyPr>
          <a:lstStyle/>
          <a:p>
            <a:pPr marL="9842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Sample</a:t>
            </a:r>
            <a:r>
              <a:rPr sz="1400" b="1" spc="-14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Ques</a:t>
            </a:r>
            <a:r>
              <a:rPr lang="x-none" sz="1400" b="1" spc="-25" dirty="0">
                <a:latin typeface="Calibri"/>
                <a:cs typeface="Calibri"/>
              </a:rPr>
              <a:t>ti</a:t>
            </a:r>
            <a:r>
              <a:rPr sz="1400" b="1" spc="-25" dirty="0">
                <a:latin typeface="Calibri"/>
                <a:cs typeface="Calibri"/>
              </a:rPr>
              <a:t>o</a:t>
            </a:r>
            <a:r>
              <a:rPr sz="1400" b="1" spc="-15" dirty="0">
                <a:latin typeface="Calibri"/>
                <a:cs typeface="Calibri"/>
              </a:rPr>
              <a:t>n:</a:t>
            </a:r>
            <a:endParaRPr sz="1400" dirty="0">
              <a:latin typeface="Calibri"/>
              <a:cs typeface="Calibri"/>
            </a:endParaRPr>
          </a:p>
          <a:p>
            <a:pPr marL="97790" marR="544195">
              <a:lnSpc>
                <a:spcPct val="100000"/>
              </a:lnSpc>
              <a:spcBef>
                <a:spcPts val="825"/>
              </a:spcBef>
              <a:tabLst>
                <a:tab pos="327025" algn="l"/>
              </a:tabLst>
            </a:pPr>
            <a:r>
              <a:rPr sz="1400" spc="5" dirty="0">
                <a:latin typeface="Calibri"/>
                <a:cs typeface="Calibri"/>
              </a:rPr>
              <a:t>I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thi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no</a:t>
            </a:r>
            <a:r>
              <a:rPr sz="1400" dirty="0">
                <a:latin typeface="Calibri"/>
                <a:cs typeface="Calibri"/>
              </a:rPr>
              <a:t>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on</a:t>
            </a:r>
            <a:r>
              <a:rPr sz="1400" spc="-5" dirty="0">
                <a:latin typeface="Calibri"/>
                <a:cs typeface="Calibri"/>
              </a:rPr>
              <a:t>l</a:t>
            </a:r>
            <a:r>
              <a:rPr sz="1400" spc="-10" dirty="0">
                <a:latin typeface="Calibri"/>
                <a:cs typeface="Calibri"/>
              </a:rPr>
              <a:t>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th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righ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</a:t>
            </a:r>
            <a:r>
              <a:rPr sz="1400" spc="-10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but </a:t>
            </a:r>
            <a:r>
              <a:rPr sz="1400" spc="-15" dirty="0">
                <a:latin typeface="Calibri"/>
                <a:cs typeface="Calibri"/>
              </a:rPr>
              <a:t>th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righ</a:t>
            </a:r>
            <a:r>
              <a:rPr sz="1400" dirty="0">
                <a:latin typeface="Calibri"/>
                <a:cs typeface="Calibri"/>
              </a:rPr>
              <a:t>t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categor</a:t>
            </a:r>
            <a:r>
              <a:rPr sz="1400" spc="-10" dirty="0">
                <a:latin typeface="Calibri"/>
                <a:cs typeface="Calibri"/>
              </a:rPr>
              <a:t>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</a:t>
            </a:r>
            <a:r>
              <a:rPr sz="1400" dirty="0">
                <a:latin typeface="Calibri"/>
                <a:cs typeface="Calibri"/>
              </a:rPr>
              <a:t>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wh</a:t>
            </a:r>
            <a:r>
              <a:rPr sz="1400" spc="-10" dirty="0">
                <a:latin typeface="Calibri"/>
                <a:cs typeface="Calibri"/>
              </a:rPr>
              <a:t>i</a:t>
            </a:r>
            <a:r>
              <a:rPr sz="1400" spc="-5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h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gro</a:t>
            </a:r>
            <a:r>
              <a:rPr sz="1400" spc="-10" dirty="0">
                <a:latin typeface="Calibri"/>
                <a:cs typeface="Calibri"/>
              </a:rPr>
              <a:t>w</a:t>
            </a:r>
            <a:r>
              <a:rPr lang="x-none"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reven</a:t>
            </a:r>
            <a:r>
              <a:rPr sz="1400" spc="-5" dirty="0">
                <a:latin typeface="Calibri"/>
                <a:cs typeface="Calibri"/>
              </a:rPr>
              <a:t>u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by</a:t>
            </a:r>
            <a:r>
              <a:rPr sz="1400" spc="-1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15%?</a:t>
            </a:r>
            <a:endParaRPr lang="x-none" sz="1400" spc="-10" dirty="0">
              <a:latin typeface="Calibri"/>
              <a:cs typeface="Calibri"/>
            </a:endParaRPr>
          </a:p>
          <a:p>
            <a:pPr marL="97790" marR="544195">
              <a:lnSpc>
                <a:spcPct val="100000"/>
              </a:lnSpc>
              <a:spcBef>
                <a:spcPts val="825"/>
              </a:spcBef>
              <a:tabLst>
                <a:tab pos="327025" algn="l"/>
              </a:tabLst>
            </a:pPr>
            <a:endParaRPr lang="x-none" sz="1400" spc="-10" dirty="0">
              <a:latin typeface="Calibri"/>
              <a:cs typeface="Calibri"/>
            </a:endParaRPr>
          </a:p>
          <a:p>
            <a:pPr marL="327025">
              <a:lnSpc>
                <a:spcPts val="1600"/>
              </a:lnSpc>
            </a:pP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73185" y="4023502"/>
            <a:ext cx="3362325" cy="1097737"/>
          </a:xfrm>
          <a:prstGeom prst="rect">
            <a:avLst/>
          </a:prstGeom>
          <a:solidFill>
            <a:srgbClr val="EE9022"/>
          </a:solidFill>
        </p:spPr>
        <p:txBody>
          <a:bodyPr vert="horz" wrap="square" lIns="0" tIns="0" rIns="0" bIns="0" rtlCol="0">
            <a:spAutoFit/>
          </a:bodyPr>
          <a:lstStyle/>
          <a:p>
            <a:pPr marL="9779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Pr</a:t>
            </a:r>
            <a:r>
              <a:rPr sz="1400" b="1" spc="-5" dirty="0">
                <a:latin typeface="Calibri"/>
                <a:cs typeface="Calibri"/>
              </a:rPr>
              <a:t>imar</a:t>
            </a:r>
            <a:r>
              <a:rPr sz="1400" b="1" dirty="0">
                <a:latin typeface="Calibri"/>
                <a:cs typeface="Calibri"/>
              </a:rPr>
              <a:t>y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O</a:t>
            </a:r>
            <a:r>
              <a:rPr sz="1400" b="1" spc="-20" dirty="0">
                <a:latin typeface="Calibri"/>
                <a:cs typeface="Calibri"/>
              </a:rPr>
              <a:t>b</a:t>
            </a:r>
            <a:r>
              <a:rPr sz="1400" b="1" spc="-25" dirty="0">
                <a:latin typeface="Calibri"/>
                <a:cs typeface="Calibri"/>
              </a:rPr>
              <a:t>jec</a:t>
            </a:r>
            <a:r>
              <a:rPr lang="x-none" sz="1400" b="1" spc="-25" dirty="0">
                <a:latin typeface="Calibri"/>
                <a:cs typeface="Calibri"/>
              </a:rPr>
              <a:t>ti</a:t>
            </a:r>
            <a:r>
              <a:rPr sz="1400" b="1" spc="-25" dirty="0">
                <a:latin typeface="Calibri"/>
                <a:cs typeface="Calibri"/>
              </a:rPr>
              <a:t>ve:</a:t>
            </a:r>
            <a:endParaRPr sz="1400" dirty="0">
              <a:latin typeface="Calibri"/>
              <a:cs typeface="Calibri"/>
            </a:endParaRPr>
          </a:p>
          <a:p>
            <a:pPr marL="98425" marR="544830">
              <a:lnSpc>
                <a:spcPts val="1620"/>
              </a:lnSpc>
              <a:spcBef>
                <a:spcPts val="1005"/>
              </a:spcBef>
              <a:tabLst>
                <a:tab pos="327025" algn="l"/>
              </a:tabLst>
            </a:pPr>
            <a:r>
              <a:rPr sz="1400" spc="-15" dirty="0">
                <a:latin typeface="Calibri"/>
                <a:cs typeface="Calibri"/>
              </a:rPr>
              <a:t>Ach</a:t>
            </a:r>
            <a:r>
              <a:rPr sz="1400" spc="-5" dirty="0">
                <a:latin typeface="Calibri"/>
                <a:cs typeface="Calibri"/>
              </a:rPr>
              <a:t>i</a:t>
            </a:r>
            <a:r>
              <a:rPr sz="1400" spc="-15" dirty="0">
                <a:latin typeface="Calibri"/>
                <a:cs typeface="Calibri"/>
              </a:rPr>
              <a:t>ev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spc="-5" dirty="0">
                <a:latin typeface="Calibri"/>
                <a:cs typeface="Calibri"/>
              </a:rPr>
              <a:t>l</a:t>
            </a:r>
            <a:r>
              <a:rPr sz="1400" spc="-10" dirty="0">
                <a:latin typeface="Calibri"/>
                <a:cs typeface="Calibri"/>
              </a:rPr>
              <a:t>ar</a:t>
            </a:r>
            <a:r>
              <a:rPr sz="1400" spc="-5" dirty="0">
                <a:latin typeface="Calibri"/>
                <a:cs typeface="Calibri"/>
              </a:rPr>
              <a:t>i</a:t>
            </a:r>
            <a:r>
              <a:rPr sz="1400" spc="-15" dirty="0">
                <a:latin typeface="Calibri"/>
                <a:cs typeface="Calibri"/>
              </a:rPr>
              <a:t>t</a:t>
            </a:r>
            <a:r>
              <a:rPr sz="1400" spc="-10" dirty="0">
                <a:latin typeface="Calibri"/>
                <a:cs typeface="Calibri"/>
              </a:rPr>
              <a:t>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</a:t>
            </a:r>
            <a:r>
              <a:rPr sz="1400" spc="-5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d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syn</a:t>
            </a:r>
            <a:r>
              <a:rPr sz="1400" spc="-15" dirty="0">
                <a:latin typeface="Calibri"/>
                <a:cs typeface="Calibri"/>
              </a:rPr>
              <a:t>erg</a:t>
            </a:r>
            <a:r>
              <a:rPr sz="1400" spc="-10" dirty="0">
                <a:latin typeface="Calibri"/>
                <a:cs typeface="Calibri"/>
              </a:rPr>
              <a:t>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am</a:t>
            </a: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10" dirty="0">
                <a:latin typeface="Calibri"/>
                <a:cs typeface="Calibri"/>
              </a:rPr>
              <a:t>g</a:t>
            </a:r>
            <a:r>
              <a:rPr sz="1400" spc="-5" dirty="0">
                <a:latin typeface="Calibri"/>
                <a:cs typeface="Calibri"/>
              </a:rPr>
              <a:t> b</a:t>
            </a:r>
            <a:r>
              <a:rPr sz="1400" spc="-10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and(s</a:t>
            </a:r>
            <a:r>
              <a:rPr sz="1400" dirty="0">
                <a:latin typeface="Calibri"/>
                <a:cs typeface="Calibri"/>
              </a:rPr>
              <a:t>)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</a:t>
            </a:r>
            <a:r>
              <a:rPr sz="1400" dirty="0">
                <a:latin typeface="Calibri"/>
                <a:cs typeface="Calibri"/>
              </a:rPr>
              <a:t>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th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lang="en-US" sz="1400" spc="80" dirty="0">
                <a:latin typeface="Calibri"/>
                <a:cs typeface="Calibri"/>
              </a:rPr>
              <a:t>portfolio </a:t>
            </a:r>
          </a:p>
          <a:p>
            <a:pPr marL="98425" marR="544830">
              <a:lnSpc>
                <a:spcPts val="1620"/>
              </a:lnSpc>
              <a:spcBef>
                <a:spcPts val="1005"/>
              </a:spcBef>
              <a:tabLst>
                <a:tab pos="327025" algn="l"/>
              </a:tabLst>
            </a:pP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79078" y="4011310"/>
            <a:ext cx="3362325" cy="1296555"/>
          </a:xfrm>
          <a:prstGeom prst="rect">
            <a:avLst/>
          </a:prstGeom>
          <a:solidFill>
            <a:srgbClr val="EE9022"/>
          </a:solidFill>
        </p:spPr>
        <p:txBody>
          <a:bodyPr vert="horz" wrap="square" lIns="0" tIns="0" rIns="0" bIns="0" rtlCol="0">
            <a:spAutoFit/>
          </a:bodyPr>
          <a:lstStyle/>
          <a:p>
            <a:pPr marL="98425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Pr</a:t>
            </a:r>
            <a:r>
              <a:rPr sz="1400" b="1" spc="-5" dirty="0">
                <a:latin typeface="Calibri"/>
                <a:cs typeface="Calibri"/>
              </a:rPr>
              <a:t>imar</a:t>
            </a:r>
            <a:r>
              <a:rPr sz="1400" b="1" dirty="0">
                <a:latin typeface="Calibri"/>
                <a:cs typeface="Calibri"/>
              </a:rPr>
              <a:t>y</a:t>
            </a:r>
            <a:r>
              <a:rPr sz="1400" b="1" spc="-13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O</a:t>
            </a:r>
            <a:r>
              <a:rPr sz="1400" b="1" spc="-20" dirty="0">
                <a:latin typeface="Calibri"/>
                <a:cs typeface="Calibri"/>
              </a:rPr>
              <a:t>b</a:t>
            </a:r>
            <a:r>
              <a:rPr sz="1400" b="1" spc="-25" dirty="0">
                <a:latin typeface="Calibri"/>
                <a:cs typeface="Calibri"/>
              </a:rPr>
              <a:t>jec</a:t>
            </a:r>
            <a:r>
              <a:rPr lang="x-none" sz="1400" b="1" spc="-25" dirty="0">
                <a:latin typeface="Calibri"/>
                <a:cs typeface="Calibri"/>
              </a:rPr>
              <a:t>ti</a:t>
            </a:r>
            <a:r>
              <a:rPr sz="1400" b="1" spc="-25" dirty="0">
                <a:latin typeface="Calibri"/>
                <a:cs typeface="Calibri"/>
              </a:rPr>
              <a:t>ve:</a:t>
            </a:r>
            <a:endParaRPr sz="1400" dirty="0">
              <a:latin typeface="Calibri"/>
              <a:cs typeface="Calibri"/>
            </a:endParaRPr>
          </a:p>
          <a:p>
            <a:pPr marL="97790" marR="490855">
              <a:lnSpc>
                <a:spcPct val="96900"/>
              </a:lnSpc>
              <a:spcBef>
                <a:spcPts val="955"/>
              </a:spcBef>
              <a:tabLst>
                <a:tab pos="327025" algn="l"/>
              </a:tabLst>
            </a:pPr>
            <a:r>
              <a:rPr sz="1400" spc="-5" dirty="0">
                <a:latin typeface="Calibri"/>
                <a:cs typeface="Calibri"/>
              </a:rPr>
              <a:t>Maximi</a:t>
            </a:r>
            <a:r>
              <a:rPr sz="1400" spc="-15" dirty="0">
                <a:latin typeface="Calibri"/>
                <a:cs typeface="Calibri"/>
              </a:rPr>
              <a:t>z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lang="en-US" sz="1400" spc="80" dirty="0">
                <a:latin typeface="Calibri"/>
                <a:cs typeface="Calibri"/>
              </a:rPr>
              <a:t>portfolio </a:t>
            </a:r>
            <a:r>
              <a:rPr sz="1400" spc="-5" dirty="0">
                <a:latin typeface="Calibri"/>
                <a:cs typeface="Calibri"/>
              </a:rPr>
              <a:t>va</a:t>
            </a:r>
            <a:r>
              <a:rPr sz="1400" spc="-10" dirty="0">
                <a:latin typeface="Calibri"/>
                <a:cs typeface="Calibri"/>
              </a:rPr>
              <a:t>l</a:t>
            </a:r>
            <a:r>
              <a:rPr sz="1400" spc="-5" dirty="0">
                <a:latin typeface="Calibri"/>
                <a:cs typeface="Calibri"/>
              </a:rPr>
              <a:t>u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by </a:t>
            </a:r>
            <a:r>
              <a:rPr sz="1400" spc="-15" dirty="0">
                <a:latin typeface="Calibri"/>
                <a:cs typeface="Calibri"/>
              </a:rPr>
              <a:t>strate</a:t>
            </a:r>
            <a:r>
              <a:rPr sz="1400" spc="-5" dirty="0">
                <a:latin typeface="Calibri"/>
                <a:cs typeface="Calibri"/>
              </a:rPr>
              <a:t>gicall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growing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v</a:t>
            </a:r>
            <a:r>
              <a:rPr sz="1400" spc="-15" dirty="0">
                <a:latin typeface="Calibri"/>
                <a:cs typeface="Calibri"/>
              </a:rPr>
              <a:t>er</a:t>
            </a:r>
            <a:r>
              <a:rPr sz="1400" spc="-10" dirty="0">
                <a:latin typeface="Calibri"/>
                <a:cs typeface="Calibri"/>
              </a:rPr>
              <a:t>a</a:t>
            </a:r>
            <a:r>
              <a:rPr sz="1400" spc="-20" dirty="0">
                <a:latin typeface="Calibri"/>
                <a:cs typeface="Calibri"/>
              </a:rPr>
              <a:t>g</a:t>
            </a:r>
            <a:r>
              <a:rPr sz="1400" spc="-5" dirty="0">
                <a:latin typeface="Calibri"/>
                <a:cs typeface="Calibri"/>
              </a:rPr>
              <a:t>in</a:t>
            </a:r>
            <a:r>
              <a:rPr sz="1400" spc="-10" dirty="0">
                <a:latin typeface="Calibri"/>
                <a:cs typeface="Calibri"/>
              </a:rPr>
              <a:t>g</a:t>
            </a:r>
            <a:r>
              <a:rPr sz="1400" spc="-5" dirty="0">
                <a:latin typeface="Calibri"/>
                <a:cs typeface="Calibri"/>
              </a:rPr>
              <a:t>,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</a:t>
            </a:r>
            <a:r>
              <a:rPr sz="1400" spc="-10" dirty="0">
                <a:latin typeface="Calibri"/>
                <a:cs typeface="Calibri"/>
              </a:rPr>
              <a:t>r</a:t>
            </a:r>
            <a:r>
              <a:rPr sz="1400" spc="-15" dirty="0">
                <a:latin typeface="Calibri"/>
                <a:cs typeface="Calibri"/>
              </a:rPr>
              <a:t>ote</a:t>
            </a:r>
            <a:r>
              <a:rPr sz="1400" spc="-20" dirty="0">
                <a:latin typeface="Calibri"/>
                <a:cs typeface="Calibri"/>
              </a:rPr>
              <a:t>c</a:t>
            </a:r>
            <a:r>
              <a:rPr lang="en-US" sz="1400" spc="15" dirty="0">
                <a:latin typeface="Calibri"/>
                <a:cs typeface="Calibri"/>
              </a:rPr>
              <a:t>ti</a:t>
            </a:r>
            <a:r>
              <a:rPr sz="1400" spc="15" dirty="0">
                <a:latin typeface="Calibri"/>
                <a:cs typeface="Calibri"/>
              </a:rPr>
              <a:t>ng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</a:t>
            </a:r>
            <a:r>
              <a:rPr sz="1400" spc="-10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</a:t>
            </a:r>
            <a:r>
              <a:rPr sz="1400" dirty="0">
                <a:latin typeface="Calibri"/>
                <a:cs typeface="Calibri"/>
              </a:rPr>
              <a:t>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30" dirty="0">
                <a:latin typeface="Calibri"/>
                <a:cs typeface="Calibri"/>
              </a:rPr>
              <a:t> </a:t>
            </a:r>
            <a:r>
              <a:rPr lang="en-US" sz="1400" spc="80" dirty="0">
                <a:latin typeface="Calibri"/>
                <a:cs typeface="Calibri"/>
              </a:rPr>
              <a:t>portfolio</a:t>
            </a:r>
            <a:endParaRPr lang="x-none" sz="1400" spc="90" dirty="0">
              <a:latin typeface="Calibri"/>
              <a:cs typeface="Calibri"/>
            </a:endParaRPr>
          </a:p>
          <a:p>
            <a:pPr marL="97790" marR="490855">
              <a:lnSpc>
                <a:spcPct val="96900"/>
              </a:lnSpc>
              <a:spcBef>
                <a:spcPts val="955"/>
              </a:spcBef>
              <a:tabLst>
                <a:tab pos="327025" algn="l"/>
              </a:tabLst>
            </a:pP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8576" y="4439637"/>
            <a:ext cx="2940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20" dirty="0">
                <a:latin typeface="Calibri"/>
                <a:cs typeface="Calibri"/>
              </a:rPr>
              <a:t>VS</a:t>
            </a:r>
            <a:r>
              <a:rPr sz="1600" b="1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3185" y="5128399"/>
            <a:ext cx="3362325" cy="1662796"/>
          </a:xfrm>
          <a:prstGeom prst="rect">
            <a:avLst/>
          </a:prstGeom>
          <a:solidFill>
            <a:srgbClr val="D2E1F0"/>
          </a:solidFill>
        </p:spPr>
        <p:txBody>
          <a:bodyPr vert="horz" wrap="square" lIns="0" tIns="0" rIns="0" bIns="0" rtlCol="0">
            <a:spAutoFit/>
          </a:bodyPr>
          <a:lstStyle/>
          <a:p>
            <a:pPr marL="9779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Sc</a:t>
            </a:r>
            <a:r>
              <a:rPr sz="1400" b="1" spc="-15" dirty="0">
                <a:latin typeface="Calibri"/>
                <a:cs typeface="Calibri"/>
              </a:rPr>
              <a:t>op</a:t>
            </a:r>
            <a:r>
              <a:rPr sz="1400" b="1" spc="-10" dirty="0">
                <a:latin typeface="Calibri"/>
                <a:cs typeface="Calibri"/>
              </a:rPr>
              <a:t>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o</a:t>
            </a:r>
            <a:r>
              <a:rPr sz="1400" b="1" dirty="0">
                <a:latin typeface="Calibri"/>
                <a:cs typeface="Calibri"/>
              </a:rPr>
              <a:t>f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Ac</a:t>
            </a:r>
            <a:r>
              <a:rPr lang="x-none" sz="1400" b="1" spc="-85" dirty="0">
                <a:latin typeface="Calibri"/>
                <a:cs typeface="Calibri"/>
              </a:rPr>
              <a:t>ti</a:t>
            </a:r>
            <a:r>
              <a:rPr sz="1400" b="1" spc="-40" dirty="0">
                <a:latin typeface="Calibri"/>
                <a:cs typeface="Calibri"/>
              </a:rPr>
              <a:t>vi</a:t>
            </a:r>
            <a:r>
              <a:rPr lang="x-none" sz="1400" b="1" spc="-50" dirty="0">
                <a:latin typeface="Calibri"/>
                <a:cs typeface="Calibri"/>
              </a:rPr>
              <a:t>ti</a:t>
            </a:r>
            <a:r>
              <a:rPr sz="1400" b="1" spc="-10" dirty="0">
                <a:latin typeface="Calibri"/>
                <a:cs typeface="Calibri"/>
              </a:rPr>
              <a:t>e</a:t>
            </a:r>
            <a:r>
              <a:rPr sz="1400" b="1" spc="-15" dirty="0">
                <a:latin typeface="Calibri"/>
                <a:cs typeface="Calibri"/>
              </a:rPr>
              <a:t>s:</a:t>
            </a:r>
            <a:endParaRPr sz="1400" dirty="0">
              <a:latin typeface="Calibri"/>
              <a:cs typeface="Calibri"/>
            </a:endParaRPr>
          </a:p>
          <a:p>
            <a:pPr marL="98425" marR="741680">
              <a:lnSpc>
                <a:spcPct val="101600"/>
              </a:lnSpc>
              <a:spcBef>
                <a:spcPts val="1025"/>
              </a:spcBef>
              <a:buSzPct val="153846"/>
              <a:tabLst>
                <a:tab pos="327025" algn="l"/>
              </a:tabLst>
            </a:pPr>
            <a:r>
              <a:rPr lang="x-none" sz="1400" dirty="0">
                <a:latin typeface="Calibri"/>
                <a:cs typeface="Calibri"/>
              </a:rPr>
              <a:t>- </a:t>
            </a:r>
            <a:r>
              <a:rPr sz="1400" dirty="0">
                <a:latin typeface="Calibri"/>
                <a:cs typeface="Calibri"/>
              </a:rPr>
              <a:t>Custome</a:t>
            </a:r>
            <a:r>
              <a:rPr sz="1400" spc="7" dirty="0">
                <a:latin typeface="Calibri"/>
                <a:cs typeface="Calibri"/>
              </a:rPr>
              <a:t>r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7" dirty="0">
                <a:latin typeface="Calibri"/>
                <a:cs typeface="Calibri"/>
              </a:rPr>
              <a:t>r</a:t>
            </a:r>
            <a:r>
              <a:rPr sz="1400" dirty="0">
                <a:latin typeface="Calibri"/>
                <a:cs typeface="Calibri"/>
              </a:rPr>
              <a:t>esearc</a:t>
            </a:r>
            <a:r>
              <a:rPr sz="1400" spc="15" dirty="0">
                <a:latin typeface="Calibri"/>
                <a:cs typeface="Calibri"/>
              </a:rPr>
              <a:t>h</a:t>
            </a:r>
            <a:r>
              <a:rPr sz="1400" spc="-44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7" dirty="0">
                <a:latin typeface="Calibri"/>
                <a:cs typeface="Calibri"/>
              </a:rPr>
              <a:t>und</a:t>
            </a:r>
            <a:r>
              <a:rPr sz="1400" spc="-15" dirty="0">
                <a:latin typeface="Calibri"/>
                <a:cs typeface="Calibri"/>
              </a:rPr>
              <a:t>e</a:t>
            </a:r>
            <a:r>
              <a:rPr sz="1400" spc="-22" dirty="0">
                <a:latin typeface="Calibri"/>
                <a:cs typeface="Calibri"/>
              </a:rPr>
              <a:t>r</a:t>
            </a:r>
            <a:r>
              <a:rPr sz="1400" spc="-7" dirty="0">
                <a:latin typeface="Calibri"/>
                <a:cs typeface="Calibri"/>
              </a:rPr>
              <a:t>stand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</a:t>
            </a:r>
            <a:r>
              <a:rPr sz="1400" spc="-5" dirty="0">
                <a:latin typeface="Calibri"/>
                <a:cs typeface="Calibri"/>
              </a:rPr>
              <a:t>i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lang="en-US" sz="1400" spc="80" dirty="0">
                <a:latin typeface="Calibri"/>
                <a:cs typeface="Calibri"/>
              </a:rPr>
              <a:t>ti</a:t>
            </a:r>
            <a:r>
              <a:rPr sz="1400" dirty="0">
                <a:latin typeface="Calibri"/>
                <a:cs typeface="Calibri"/>
              </a:rPr>
              <a:t>n</a:t>
            </a:r>
            <a:r>
              <a:rPr sz="1400" spc="10" dirty="0">
                <a:latin typeface="Calibri"/>
                <a:cs typeface="Calibri"/>
              </a:rPr>
              <a:t>g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equ</a:t>
            </a:r>
            <a:r>
              <a:rPr sz="1400" spc="-5" dirty="0">
                <a:latin typeface="Calibri"/>
                <a:cs typeface="Calibri"/>
              </a:rPr>
              <a:t>i</a:t>
            </a:r>
            <a:r>
              <a:rPr lang="en-US" sz="1400" spc="80" dirty="0">
                <a:latin typeface="Calibri"/>
                <a:cs typeface="Calibri"/>
              </a:rPr>
              <a:t>ti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0" dirty="0">
                <a:latin typeface="Calibri"/>
                <a:cs typeface="Calibri"/>
              </a:rPr>
              <a:t>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5" dirty="0">
                <a:latin typeface="Calibri"/>
                <a:cs typeface="Calibri"/>
              </a:rPr>
              <a:t>f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brands</a:t>
            </a:r>
          </a:p>
          <a:p>
            <a:pPr marL="98425">
              <a:lnSpc>
                <a:spcPts val="1545"/>
              </a:lnSpc>
              <a:spcBef>
                <a:spcPts val="1095"/>
              </a:spcBef>
              <a:buSzPct val="153846"/>
              <a:tabLst>
                <a:tab pos="327025" algn="l"/>
              </a:tabLst>
            </a:pPr>
            <a:r>
              <a:rPr lang="x-none" sz="1400" dirty="0">
                <a:latin typeface="Calibri"/>
                <a:cs typeface="Calibri"/>
              </a:rPr>
              <a:t>- </a:t>
            </a:r>
            <a:r>
              <a:rPr sz="1400" dirty="0">
                <a:latin typeface="Calibri"/>
                <a:cs typeface="Calibri"/>
              </a:rPr>
              <a:t>Brand</a:t>
            </a:r>
            <a:r>
              <a:rPr sz="1400" spc="7" dirty="0">
                <a:latin typeface="Calibri"/>
                <a:cs typeface="Calibri"/>
              </a:rPr>
              <a:t>,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business</a:t>
            </a:r>
            <a:r>
              <a:rPr sz="1400" spc="7" dirty="0">
                <a:latin typeface="Calibri"/>
                <a:cs typeface="Calibri"/>
              </a:rPr>
              <a:t>,</a:t>
            </a:r>
            <a:r>
              <a:rPr sz="1400" spc="-52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</a:t>
            </a:r>
            <a:r>
              <a:rPr sz="1400" spc="15" dirty="0">
                <a:latin typeface="Calibri"/>
                <a:cs typeface="Calibri"/>
              </a:rPr>
              <a:t>d</a:t>
            </a:r>
            <a:r>
              <a:rPr sz="1400" spc="7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custome</a:t>
            </a:r>
            <a:r>
              <a:rPr sz="1400" spc="7" dirty="0">
                <a:latin typeface="Calibri"/>
                <a:cs typeface="Calibri"/>
              </a:rPr>
              <a:t>r</a:t>
            </a:r>
            <a:r>
              <a:rPr sz="1400" spc="-82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ﬁlte</a:t>
            </a:r>
            <a:r>
              <a:rPr sz="1400" spc="-7" dirty="0">
                <a:latin typeface="Calibri"/>
                <a:cs typeface="Calibri"/>
              </a:rPr>
              <a:t>r</a:t>
            </a:r>
            <a:r>
              <a:rPr sz="1400" spc="15" dirty="0">
                <a:latin typeface="Calibri"/>
                <a:cs typeface="Calibri"/>
              </a:rPr>
              <a:t>s</a:t>
            </a:r>
            <a:r>
              <a:rPr lang="x-none" sz="140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t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ide</a:t>
            </a:r>
            <a:r>
              <a:rPr sz="1400" spc="10" dirty="0">
                <a:latin typeface="Calibri"/>
                <a:cs typeface="Calibri"/>
              </a:rPr>
              <a:t>n</a:t>
            </a:r>
            <a:r>
              <a:rPr lang="en-US" sz="1400" spc="10" dirty="0">
                <a:latin typeface="Calibri"/>
                <a:cs typeface="Calibri"/>
              </a:rPr>
              <a:t>ti</a:t>
            </a:r>
            <a:r>
              <a:rPr sz="1400" spc="10" dirty="0">
                <a:latin typeface="Calibri"/>
                <a:cs typeface="Calibri"/>
              </a:rPr>
              <a:t>f</a:t>
            </a:r>
            <a:r>
              <a:rPr sz="1400" spc="15" dirty="0">
                <a:latin typeface="Calibri"/>
                <a:cs typeface="Calibri"/>
              </a:rPr>
              <a:t>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op</a:t>
            </a:r>
            <a:r>
              <a:rPr lang="en-US" sz="1400" spc="5" dirty="0">
                <a:latin typeface="Calibri"/>
                <a:cs typeface="Calibri"/>
              </a:rPr>
              <a:t>ti</a:t>
            </a:r>
            <a:r>
              <a:rPr sz="1400" spc="10" dirty="0">
                <a:latin typeface="Calibri"/>
                <a:cs typeface="Calibri"/>
              </a:rPr>
              <a:t>m</a:t>
            </a:r>
            <a:r>
              <a:rPr sz="1400" spc="-10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solu</a:t>
            </a:r>
            <a:r>
              <a:rPr lang="en-US" sz="1400" dirty="0">
                <a:latin typeface="Calibri"/>
                <a:cs typeface="Calibri"/>
              </a:rPr>
              <a:t>ti</a:t>
            </a:r>
            <a:r>
              <a:rPr sz="1400" dirty="0">
                <a:latin typeface="Calibri"/>
                <a:cs typeface="Calibri"/>
              </a:rPr>
              <a:t>on</a:t>
            </a:r>
            <a:endParaRPr lang="x-none" sz="1400" dirty="0">
              <a:latin typeface="Calibri"/>
              <a:cs typeface="Calibri"/>
            </a:endParaRPr>
          </a:p>
          <a:p>
            <a:pPr marL="98425">
              <a:lnSpc>
                <a:spcPts val="1545"/>
              </a:lnSpc>
              <a:spcBef>
                <a:spcPts val="1095"/>
              </a:spcBef>
              <a:buSzPct val="153846"/>
              <a:tabLst>
                <a:tab pos="327025" algn="l"/>
              </a:tabLst>
            </a:pPr>
            <a:r>
              <a:rPr lang="x-none" sz="1400" spc="-15" dirty="0">
                <a:latin typeface="Calibri"/>
                <a:cs typeface="Calibri"/>
              </a:rPr>
              <a:t>- </a:t>
            </a:r>
            <a:r>
              <a:rPr sz="1400" spc="-15" dirty="0">
                <a:latin typeface="Calibri"/>
                <a:cs typeface="Calibri"/>
              </a:rPr>
              <a:t>Na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spc="-5" dirty="0">
                <a:latin typeface="Calibri"/>
                <a:cs typeface="Calibri"/>
              </a:rPr>
              <a:t>in</a:t>
            </a:r>
            <a:r>
              <a:rPr sz="1400" spc="-10" dirty="0">
                <a:latin typeface="Calibri"/>
                <a:cs typeface="Calibri"/>
              </a:rPr>
              <a:t>g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</a:t>
            </a:r>
            <a:r>
              <a:rPr sz="1400" dirty="0">
                <a:latin typeface="Calibri"/>
                <a:cs typeface="Calibri"/>
              </a:rPr>
              <a:t>d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</a:t>
            </a:r>
            <a:r>
              <a:rPr sz="1400" spc="-5" dirty="0">
                <a:latin typeface="Calibri"/>
                <a:cs typeface="Calibri"/>
              </a:rPr>
              <a:t>isua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id</a:t>
            </a:r>
            <a:r>
              <a:rPr sz="1400" spc="-20" dirty="0">
                <a:latin typeface="Calibri"/>
                <a:cs typeface="Calibri"/>
              </a:rPr>
              <a:t>e</a:t>
            </a:r>
            <a:r>
              <a:rPr sz="1400" spc="-15" dirty="0">
                <a:latin typeface="Calibri"/>
                <a:cs typeface="Calibri"/>
              </a:rPr>
              <a:t>n</a:t>
            </a:r>
            <a:r>
              <a:rPr lang="en-US" sz="1400" spc="70" dirty="0">
                <a:latin typeface="Calibri"/>
                <a:cs typeface="Calibri"/>
              </a:rPr>
              <a:t>ti</a:t>
            </a:r>
            <a:r>
              <a:rPr sz="1400" spc="-10" dirty="0">
                <a:latin typeface="Calibri"/>
                <a:cs typeface="Calibri"/>
              </a:rPr>
              <a:t>ty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10" dirty="0">
                <a:latin typeface="Calibri"/>
                <a:cs typeface="Calibri"/>
              </a:rPr>
              <a:t>y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10" dirty="0">
                <a:latin typeface="Calibri"/>
                <a:cs typeface="Calibri"/>
              </a:rPr>
              <a:t>tem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79078" y="5116207"/>
            <a:ext cx="3362325" cy="1414490"/>
          </a:xfrm>
          <a:prstGeom prst="rect">
            <a:avLst/>
          </a:prstGeom>
          <a:solidFill>
            <a:srgbClr val="D2E1F0"/>
          </a:solidFill>
        </p:spPr>
        <p:txBody>
          <a:bodyPr vert="horz" wrap="square" lIns="0" tIns="0" rIns="0" bIns="0" rtlCol="0">
            <a:spAutoFit/>
          </a:bodyPr>
          <a:lstStyle/>
          <a:p>
            <a:pPr marL="98425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Scop</a:t>
            </a:r>
            <a:r>
              <a:rPr sz="1400" b="1" spc="10" dirty="0">
                <a:latin typeface="Calibri"/>
                <a:cs typeface="Calibri"/>
              </a:rPr>
              <a:t>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</a:t>
            </a:r>
            <a:r>
              <a:rPr sz="1400" b="1" spc="5" dirty="0">
                <a:latin typeface="Calibri"/>
                <a:cs typeface="Calibri"/>
              </a:rPr>
              <a:t>f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Ac</a:t>
            </a:r>
            <a:r>
              <a:rPr lang="x-none" sz="1400" b="1" spc="-60" dirty="0">
                <a:latin typeface="Calibri"/>
                <a:cs typeface="Calibri"/>
              </a:rPr>
              <a:t>ti</a:t>
            </a:r>
            <a:r>
              <a:rPr sz="1400" b="1" spc="-25" dirty="0">
                <a:latin typeface="Calibri"/>
                <a:cs typeface="Calibri"/>
              </a:rPr>
              <a:t>vi</a:t>
            </a:r>
            <a:r>
              <a:rPr lang="x-none" sz="1400" b="1" spc="-25" dirty="0">
                <a:latin typeface="Calibri"/>
                <a:cs typeface="Calibri"/>
              </a:rPr>
              <a:t>t</a:t>
            </a:r>
            <a:r>
              <a:rPr sz="1400" b="1" spc="-5" dirty="0">
                <a:latin typeface="Calibri"/>
                <a:cs typeface="Calibri"/>
              </a:rPr>
              <a:t>es:</a:t>
            </a:r>
            <a:endParaRPr sz="1400" dirty="0">
              <a:latin typeface="Calibri"/>
              <a:cs typeface="Calibri"/>
            </a:endParaRPr>
          </a:p>
          <a:p>
            <a:pPr marL="97790" marR="457834">
              <a:lnSpc>
                <a:spcPts val="1670"/>
              </a:lnSpc>
              <a:spcBef>
                <a:spcPts val="955"/>
              </a:spcBef>
              <a:tabLst>
                <a:tab pos="327025" algn="l"/>
              </a:tabLst>
            </a:pPr>
            <a:r>
              <a:rPr lang="x-none" sz="1400" spc="-5" dirty="0">
                <a:latin typeface="Calibri"/>
                <a:cs typeface="Calibri"/>
              </a:rPr>
              <a:t>- </a:t>
            </a:r>
            <a:r>
              <a:rPr sz="1400" spc="-5" dirty="0">
                <a:latin typeface="Calibri"/>
                <a:cs typeface="Calibri"/>
              </a:rPr>
              <a:t>Comp</a:t>
            </a:r>
            <a:r>
              <a:rPr sz="1400" spc="-10" dirty="0">
                <a:latin typeface="Calibri"/>
                <a:cs typeface="Calibri"/>
              </a:rPr>
              <a:t>r</a:t>
            </a:r>
            <a:r>
              <a:rPr sz="1400" spc="-20" dirty="0">
                <a:latin typeface="Calibri"/>
                <a:cs typeface="Calibri"/>
              </a:rPr>
              <a:t>ehe</a:t>
            </a:r>
            <a:r>
              <a:rPr sz="1400" spc="-10" dirty="0">
                <a:latin typeface="Calibri"/>
                <a:cs typeface="Calibri"/>
              </a:rPr>
              <a:t>nsive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fac</a:t>
            </a:r>
            <a:r>
              <a:rPr sz="1400" spc="-5" dirty="0">
                <a:latin typeface="Calibri"/>
                <a:cs typeface="Calibri"/>
              </a:rPr>
              <a:t>t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bas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(customer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</a:t>
            </a:r>
            <a:r>
              <a:rPr sz="1400" spc="-10" dirty="0">
                <a:latin typeface="Calibri"/>
                <a:cs typeface="Calibri"/>
              </a:rPr>
              <a:t>r</a:t>
            </a:r>
            <a:r>
              <a:rPr sz="1400" spc="-5" dirty="0">
                <a:latin typeface="Calibri"/>
                <a:cs typeface="Calibri"/>
              </a:rPr>
              <a:t>an</a:t>
            </a:r>
            <a:r>
              <a:rPr sz="1400" dirty="0">
                <a:latin typeface="Calibri"/>
                <a:cs typeface="Calibri"/>
              </a:rPr>
              <a:t>d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dat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qual/quant)</a:t>
            </a:r>
            <a:endParaRPr sz="1400" dirty="0">
              <a:latin typeface="Calibri"/>
              <a:cs typeface="Calibri"/>
            </a:endParaRPr>
          </a:p>
          <a:p>
            <a:pPr marL="97790">
              <a:spcBef>
                <a:spcPts val="840"/>
              </a:spcBef>
              <a:tabLst>
                <a:tab pos="327025" algn="l"/>
              </a:tabLst>
            </a:pPr>
            <a:r>
              <a:rPr lang="en-US" sz="1400" spc="-15" dirty="0">
                <a:latin typeface="Calibri"/>
                <a:cs typeface="Calibri"/>
              </a:rPr>
              <a:t>- Portfolio </a:t>
            </a:r>
            <a:r>
              <a:rPr sz="1400" spc="-5" dirty="0">
                <a:latin typeface="Calibri"/>
                <a:cs typeface="Calibri"/>
              </a:rPr>
              <a:t>mappin</a:t>
            </a:r>
            <a:r>
              <a:rPr sz="1400" spc="-10" dirty="0">
                <a:latin typeface="Calibri"/>
                <a:cs typeface="Calibri"/>
              </a:rPr>
              <a:t>g</a:t>
            </a:r>
            <a:endParaRPr sz="1400" dirty="0">
              <a:latin typeface="Calibri"/>
              <a:cs typeface="Calibri"/>
            </a:endParaRPr>
          </a:p>
          <a:p>
            <a:pPr marL="99060">
              <a:lnSpc>
                <a:spcPct val="100000"/>
              </a:lnSpc>
              <a:spcBef>
                <a:spcPts val="855"/>
              </a:spcBef>
              <a:tabLst>
                <a:tab pos="328295" algn="l"/>
              </a:tabLst>
            </a:pPr>
            <a:r>
              <a:rPr lang="x-none" sz="1400" spc="-5" dirty="0">
                <a:latin typeface="Calibri"/>
                <a:cs typeface="Calibri"/>
              </a:rPr>
              <a:t>- </a:t>
            </a:r>
            <a:r>
              <a:rPr sz="1400" spc="-5" dirty="0">
                <a:latin typeface="Calibri"/>
                <a:cs typeface="Calibri"/>
              </a:rPr>
              <a:t>Bus</a:t>
            </a:r>
            <a:r>
              <a:rPr sz="1400" spc="-10" dirty="0">
                <a:latin typeface="Calibri"/>
                <a:cs typeface="Calibri"/>
              </a:rPr>
              <a:t>ines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cas</a:t>
            </a:r>
            <a:r>
              <a:rPr sz="1400" spc="-10" dirty="0">
                <a:latin typeface="Calibri"/>
                <a:cs typeface="Calibri"/>
              </a:rPr>
              <a:t>e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d</a:t>
            </a:r>
            <a:r>
              <a:rPr sz="1400" spc="-20" dirty="0">
                <a:latin typeface="Calibri"/>
                <a:cs typeface="Calibri"/>
              </a:rPr>
              <a:t>eve</a:t>
            </a:r>
            <a:r>
              <a:rPr sz="1400" spc="-10" dirty="0">
                <a:latin typeface="Calibri"/>
                <a:cs typeface="Calibri"/>
              </a:rPr>
              <a:t>lopm</a:t>
            </a:r>
            <a:r>
              <a:rPr sz="1400" spc="-20" dirty="0">
                <a:latin typeface="Calibri"/>
                <a:cs typeface="Calibri"/>
              </a:rPr>
              <a:t>e</a:t>
            </a:r>
            <a:r>
              <a:rPr sz="1400" spc="-5" dirty="0">
                <a:latin typeface="Calibri"/>
                <a:cs typeface="Calibri"/>
              </a:rPr>
              <a:t>nt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32885" y="6956308"/>
            <a:ext cx="4826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dirty="0">
                <a:solidFill>
                  <a:srgbClr val="919191"/>
                </a:solidFill>
                <a:latin typeface="Calibri"/>
                <a:cs typeface="Calibri"/>
              </a:rPr>
              <a:t>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75599" y="3276163"/>
            <a:ext cx="466725" cy="494030"/>
          </a:xfrm>
          <a:custGeom>
            <a:avLst/>
            <a:gdLst/>
            <a:ahLst/>
            <a:cxnLst/>
            <a:rect l="l" t="t" r="r" b="b"/>
            <a:pathLst>
              <a:path w="466725" h="494029">
                <a:moveTo>
                  <a:pt x="58007" y="402335"/>
                </a:moveTo>
                <a:lnTo>
                  <a:pt x="37633" y="402335"/>
                </a:lnTo>
                <a:lnTo>
                  <a:pt x="104058" y="493775"/>
                </a:lnTo>
                <a:lnTo>
                  <a:pt x="115586" y="481583"/>
                </a:lnTo>
                <a:lnTo>
                  <a:pt x="58007" y="402335"/>
                </a:lnTo>
                <a:close/>
              </a:path>
              <a:path w="466725" h="494029">
                <a:moveTo>
                  <a:pt x="157660" y="350519"/>
                </a:moveTo>
                <a:lnTo>
                  <a:pt x="135587" y="350519"/>
                </a:lnTo>
                <a:lnTo>
                  <a:pt x="138586" y="353567"/>
                </a:lnTo>
                <a:lnTo>
                  <a:pt x="141253" y="353567"/>
                </a:lnTo>
                <a:lnTo>
                  <a:pt x="143338" y="356615"/>
                </a:lnTo>
                <a:lnTo>
                  <a:pt x="145517" y="359663"/>
                </a:lnTo>
                <a:lnTo>
                  <a:pt x="147803" y="362711"/>
                </a:lnTo>
                <a:lnTo>
                  <a:pt x="146099" y="368807"/>
                </a:lnTo>
                <a:lnTo>
                  <a:pt x="142015" y="374903"/>
                </a:lnTo>
                <a:lnTo>
                  <a:pt x="135562" y="380999"/>
                </a:lnTo>
                <a:lnTo>
                  <a:pt x="129098" y="390143"/>
                </a:lnTo>
                <a:lnTo>
                  <a:pt x="124919" y="393191"/>
                </a:lnTo>
                <a:lnTo>
                  <a:pt x="123002" y="396239"/>
                </a:lnTo>
                <a:lnTo>
                  <a:pt x="119929" y="402335"/>
                </a:lnTo>
                <a:lnTo>
                  <a:pt x="117954" y="405383"/>
                </a:lnTo>
                <a:lnTo>
                  <a:pt x="116168" y="414527"/>
                </a:lnTo>
                <a:lnTo>
                  <a:pt x="116369" y="420623"/>
                </a:lnTo>
                <a:lnTo>
                  <a:pt x="117668" y="423671"/>
                </a:lnTo>
                <a:lnTo>
                  <a:pt x="118966" y="429767"/>
                </a:lnTo>
                <a:lnTo>
                  <a:pt x="121490" y="432815"/>
                </a:lnTo>
                <a:lnTo>
                  <a:pt x="125251" y="435863"/>
                </a:lnTo>
                <a:lnTo>
                  <a:pt x="130957" y="441959"/>
                </a:lnTo>
                <a:lnTo>
                  <a:pt x="137409" y="445007"/>
                </a:lnTo>
                <a:lnTo>
                  <a:pt x="144612" y="445007"/>
                </a:lnTo>
                <a:lnTo>
                  <a:pt x="151826" y="441959"/>
                </a:lnTo>
                <a:lnTo>
                  <a:pt x="158328" y="438911"/>
                </a:lnTo>
                <a:lnTo>
                  <a:pt x="164137" y="432815"/>
                </a:lnTo>
                <a:lnTo>
                  <a:pt x="168045" y="429767"/>
                </a:lnTo>
                <a:lnTo>
                  <a:pt x="142445" y="429767"/>
                </a:lnTo>
                <a:lnTo>
                  <a:pt x="138766" y="426719"/>
                </a:lnTo>
                <a:lnTo>
                  <a:pt x="135550" y="423671"/>
                </a:lnTo>
                <a:lnTo>
                  <a:pt x="133133" y="423671"/>
                </a:lnTo>
                <a:lnTo>
                  <a:pt x="131588" y="420623"/>
                </a:lnTo>
                <a:lnTo>
                  <a:pt x="130896" y="417575"/>
                </a:lnTo>
                <a:lnTo>
                  <a:pt x="130216" y="414527"/>
                </a:lnTo>
                <a:lnTo>
                  <a:pt x="130695" y="408431"/>
                </a:lnTo>
                <a:lnTo>
                  <a:pt x="152256" y="377951"/>
                </a:lnTo>
                <a:lnTo>
                  <a:pt x="153387" y="374903"/>
                </a:lnTo>
                <a:lnTo>
                  <a:pt x="154268" y="371855"/>
                </a:lnTo>
                <a:lnTo>
                  <a:pt x="172386" y="371855"/>
                </a:lnTo>
                <a:lnTo>
                  <a:pt x="161425" y="356615"/>
                </a:lnTo>
                <a:lnTo>
                  <a:pt x="157660" y="350519"/>
                </a:lnTo>
                <a:close/>
              </a:path>
              <a:path w="466725" h="494029">
                <a:moveTo>
                  <a:pt x="68936" y="347471"/>
                </a:moveTo>
                <a:lnTo>
                  <a:pt x="0" y="420623"/>
                </a:lnTo>
                <a:lnTo>
                  <a:pt x="8452" y="432815"/>
                </a:lnTo>
                <a:lnTo>
                  <a:pt x="37633" y="402335"/>
                </a:lnTo>
                <a:lnTo>
                  <a:pt x="58007" y="402335"/>
                </a:lnTo>
                <a:lnTo>
                  <a:pt x="49148" y="390143"/>
                </a:lnTo>
                <a:lnTo>
                  <a:pt x="77388" y="359663"/>
                </a:lnTo>
                <a:lnTo>
                  <a:pt x="68936" y="347471"/>
                </a:lnTo>
                <a:close/>
              </a:path>
              <a:path w="466725" h="494029">
                <a:moveTo>
                  <a:pt x="172386" y="371855"/>
                </a:moveTo>
                <a:lnTo>
                  <a:pt x="154268" y="371855"/>
                </a:lnTo>
                <a:lnTo>
                  <a:pt x="159840" y="380999"/>
                </a:lnTo>
                <a:lnTo>
                  <a:pt x="163473" y="387095"/>
                </a:lnTo>
                <a:lnTo>
                  <a:pt x="166841" y="396239"/>
                </a:lnTo>
                <a:lnTo>
                  <a:pt x="167054" y="402335"/>
                </a:lnTo>
                <a:lnTo>
                  <a:pt x="164518" y="414527"/>
                </a:lnTo>
                <a:lnTo>
                  <a:pt x="162113" y="417575"/>
                </a:lnTo>
                <a:lnTo>
                  <a:pt x="158553" y="420623"/>
                </a:lnTo>
                <a:lnTo>
                  <a:pt x="154731" y="426719"/>
                </a:lnTo>
                <a:lnTo>
                  <a:pt x="150744" y="429767"/>
                </a:lnTo>
                <a:lnTo>
                  <a:pt x="168045" y="429767"/>
                </a:lnTo>
                <a:lnTo>
                  <a:pt x="170937" y="423671"/>
                </a:lnTo>
                <a:lnTo>
                  <a:pt x="172818" y="420623"/>
                </a:lnTo>
                <a:lnTo>
                  <a:pt x="174699" y="414527"/>
                </a:lnTo>
                <a:lnTo>
                  <a:pt x="175784" y="408431"/>
                </a:lnTo>
                <a:lnTo>
                  <a:pt x="176055" y="402335"/>
                </a:lnTo>
                <a:lnTo>
                  <a:pt x="191112" y="402335"/>
                </a:lnTo>
                <a:lnTo>
                  <a:pt x="196522" y="396239"/>
                </a:lnTo>
                <a:lnTo>
                  <a:pt x="191688" y="393191"/>
                </a:lnTo>
                <a:lnTo>
                  <a:pt x="188213" y="390143"/>
                </a:lnTo>
                <a:lnTo>
                  <a:pt x="186092" y="390143"/>
                </a:lnTo>
                <a:lnTo>
                  <a:pt x="182761" y="387095"/>
                </a:lnTo>
                <a:lnTo>
                  <a:pt x="178963" y="380999"/>
                </a:lnTo>
                <a:lnTo>
                  <a:pt x="172386" y="371855"/>
                </a:lnTo>
                <a:close/>
              </a:path>
              <a:path w="466725" h="494029">
                <a:moveTo>
                  <a:pt x="191112" y="402335"/>
                </a:moveTo>
                <a:lnTo>
                  <a:pt x="176055" y="402335"/>
                </a:lnTo>
                <a:lnTo>
                  <a:pt x="179688" y="405383"/>
                </a:lnTo>
                <a:lnTo>
                  <a:pt x="182904" y="405383"/>
                </a:lnTo>
                <a:lnTo>
                  <a:pt x="185702" y="408431"/>
                </a:lnTo>
                <a:lnTo>
                  <a:pt x="191112" y="402335"/>
                </a:lnTo>
                <a:close/>
              </a:path>
              <a:path w="466725" h="494029">
                <a:moveTo>
                  <a:pt x="140052" y="335279"/>
                </a:moveTo>
                <a:lnTo>
                  <a:pt x="99832" y="365759"/>
                </a:lnTo>
                <a:lnTo>
                  <a:pt x="96276" y="377951"/>
                </a:lnTo>
                <a:lnTo>
                  <a:pt x="96824" y="390143"/>
                </a:lnTo>
                <a:lnTo>
                  <a:pt x="101272" y="402335"/>
                </a:lnTo>
                <a:lnTo>
                  <a:pt x="113108" y="390143"/>
                </a:lnTo>
                <a:lnTo>
                  <a:pt x="110465" y="387095"/>
                </a:lnTo>
                <a:lnTo>
                  <a:pt x="109511" y="380999"/>
                </a:lnTo>
                <a:lnTo>
                  <a:pt x="122919" y="356615"/>
                </a:lnTo>
                <a:lnTo>
                  <a:pt x="127622" y="353567"/>
                </a:lnTo>
                <a:lnTo>
                  <a:pt x="132240" y="350519"/>
                </a:lnTo>
                <a:lnTo>
                  <a:pt x="157660" y="350519"/>
                </a:lnTo>
                <a:lnTo>
                  <a:pt x="153969" y="344423"/>
                </a:lnTo>
                <a:lnTo>
                  <a:pt x="145636" y="338327"/>
                </a:lnTo>
                <a:lnTo>
                  <a:pt x="140052" y="335279"/>
                </a:lnTo>
                <a:close/>
              </a:path>
              <a:path w="466725" h="494029">
                <a:moveTo>
                  <a:pt x="206297" y="268223"/>
                </a:moveTo>
                <a:lnTo>
                  <a:pt x="197134" y="268223"/>
                </a:lnTo>
                <a:lnTo>
                  <a:pt x="185991" y="271271"/>
                </a:lnTo>
                <a:lnTo>
                  <a:pt x="174897" y="280415"/>
                </a:lnTo>
                <a:lnTo>
                  <a:pt x="167850" y="292607"/>
                </a:lnTo>
                <a:lnTo>
                  <a:pt x="164150" y="304799"/>
                </a:lnTo>
                <a:lnTo>
                  <a:pt x="164027" y="313943"/>
                </a:lnTo>
                <a:lnTo>
                  <a:pt x="166866" y="326135"/>
                </a:lnTo>
                <a:lnTo>
                  <a:pt x="173727" y="341375"/>
                </a:lnTo>
                <a:lnTo>
                  <a:pt x="181192" y="350519"/>
                </a:lnTo>
                <a:lnTo>
                  <a:pt x="192408" y="359663"/>
                </a:lnTo>
                <a:lnTo>
                  <a:pt x="203413" y="365759"/>
                </a:lnTo>
                <a:lnTo>
                  <a:pt x="217139" y="365759"/>
                </a:lnTo>
                <a:lnTo>
                  <a:pt x="227865" y="362711"/>
                </a:lnTo>
                <a:lnTo>
                  <a:pt x="239380" y="353567"/>
                </a:lnTo>
                <a:lnTo>
                  <a:pt x="209181" y="353567"/>
                </a:lnTo>
                <a:lnTo>
                  <a:pt x="203691" y="350519"/>
                </a:lnTo>
                <a:lnTo>
                  <a:pt x="192450" y="341375"/>
                </a:lnTo>
                <a:lnTo>
                  <a:pt x="187640" y="335279"/>
                </a:lnTo>
                <a:lnTo>
                  <a:pt x="179377" y="320039"/>
                </a:lnTo>
                <a:lnTo>
                  <a:pt x="177439" y="310895"/>
                </a:lnTo>
                <a:lnTo>
                  <a:pt x="177939" y="298703"/>
                </a:lnTo>
                <a:lnTo>
                  <a:pt x="180212" y="295655"/>
                </a:lnTo>
                <a:lnTo>
                  <a:pt x="184535" y="289559"/>
                </a:lnTo>
                <a:lnTo>
                  <a:pt x="188247" y="286511"/>
                </a:lnTo>
                <a:lnTo>
                  <a:pt x="192450" y="283463"/>
                </a:lnTo>
                <a:lnTo>
                  <a:pt x="215531" y="283463"/>
                </a:lnTo>
                <a:lnTo>
                  <a:pt x="220419" y="277367"/>
                </a:lnTo>
                <a:lnTo>
                  <a:pt x="213680" y="271271"/>
                </a:lnTo>
                <a:lnTo>
                  <a:pt x="206297" y="268223"/>
                </a:lnTo>
                <a:close/>
              </a:path>
              <a:path w="466725" h="494029">
                <a:moveTo>
                  <a:pt x="239804" y="301751"/>
                </a:moveTo>
                <a:lnTo>
                  <a:pt x="227837" y="313943"/>
                </a:lnTo>
                <a:lnTo>
                  <a:pt x="231812" y="320039"/>
                </a:lnTo>
                <a:lnTo>
                  <a:pt x="233610" y="326135"/>
                </a:lnTo>
                <a:lnTo>
                  <a:pt x="219669" y="353567"/>
                </a:lnTo>
                <a:lnTo>
                  <a:pt x="239380" y="353567"/>
                </a:lnTo>
                <a:lnTo>
                  <a:pt x="244623" y="341375"/>
                </a:lnTo>
                <a:lnTo>
                  <a:pt x="247205" y="326135"/>
                </a:lnTo>
                <a:lnTo>
                  <a:pt x="245156" y="316991"/>
                </a:lnTo>
                <a:lnTo>
                  <a:pt x="239804" y="301751"/>
                </a:lnTo>
                <a:close/>
              </a:path>
              <a:path w="466725" h="494029">
                <a:moveTo>
                  <a:pt x="239245" y="249935"/>
                </a:moveTo>
                <a:lnTo>
                  <a:pt x="222135" y="249935"/>
                </a:lnTo>
                <a:lnTo>
                  <a:pt x="253758" y="295655"/>
                </a:lnTo>
                <a:lnTo>
                  <a:pt x="258080" y="301751"/>
                </a:lnTo>
                <a:lnTo>
                  <a:pt x="260972" y="304799"/>
                </a:lnTo>
                <a:lnTo>
                  <a:pt x="262460" y="307847"/>
                </a:lnTo>
                <a:lnTo>
                  <a:pt x="265389" y="310895"/>
                </a:lnTo>
                <a:lnTo>
                  <a:pt x="276999" y="310895"/>
                </a:lnTo>
                <a:lnTo>
                  <a:pt x="281510" y="307847"/>
                </a:lnTo>
                <a:lnTo>
                  <a:pt x="285762" y="301751"/>
                </a:lnTo>
                <a:lnTo>
                  <a:pt x="288167" y="298703"/>
                </a:lnTo>
                <a:lnTo>
                  <a:pt x="290285" y="298703"/>
                </a:lnTo>
                <a:lnTo>
                  <a:pt x="292129" y="292607"/>
                </a:lnTo>
                <a:lnTo>
                  <a:pt x="271390" y="292607"/>
                </a:lnTo>
                <a:lnTo>
                  <a:pt x="269104" y="289559"/>
                </a:lnTo>
                <a:lnTo>
                  <a:pt x="266712" y="286511"/>
                </a:lnTo>
                <a:lnTo>
                  <a:pt x="262865" y="283463"/>
                </a:lnTo>
                <a:lnTo>
                  <a:pt x="239245" y="249935"/>
                </a:lnTo>
                <a:close/>
              </a:path>
              <a:path w="466725" h="494029">
                <a:moveTo>
                  <a:pt x="284509" y="283463"/>
                </a:moveTo>
                <a:lnTo>
                  <a:pt x="283140" y="286511"/>
                </a:lnTo>
                <a:lnTo>
                  <a:pt x="281272" y="289559"/>
                </a:lnTo>
                <a:lnTo>
                  <a:pt x="277249" y="292607"/>
                </a:lnTo>
                <a:lnTo>
                  <a:pt x="292129" y="292607"/>
                </a:lnTo>
                <a:lnTo>
                  <a:pt x="284509" y="283463"/>
                </a:lnTo>
                <a:close/>
              </a:path>
              <a:path w="466725" h="494029">
                <a:moveTo>
                  <a:pt x="215531" y="283463"/>
                </a:moveTo>
                <a:lnTo>
                  <a:pt x="201832" y="283463"/>
                </a:lnTo>
                <a:lnTo>
                  <a:pt x="206334" y="286511"/>
                </a:lnTo>
                <a:lnTo>
                  <a:pt x="210644" y="289559"/>
                </a:lnTo>
                <a:lnTo>
                  <a:pt x="215531" y="283463"/>
                </a:lnTo>
                <a:close/>
              </a:path>
              <a:path w="466725" h="494029">
                <a:moveTo>
                  <a:pt x="259113" y="195071"/>
                </a:moveTo>
                <a:lnTo>
                  <a:pt x="248469" y="204215"/>
                </a:lnTo>
                <a:lnTo>
                  <a:pt x="302776" y="283463"/>
                </a:lnTo>
                <a:lnTo>
                  <a:pt x="313419" y="271271"/>
                </a:lnTo>
                <a:lnTo>
                  <a:pt x="259113" y="195071"/>
                </a:lnTo>
                <a:close/>
              </a:path>
              <a:path w="466725" h="494029">
                <a:moveTo>
                  <a:pt x="206060" y="201167"/>
                </a:moveTo>
                <a:lnTo>
                  <a:pt x="201713" y="222503"/>
                </a:lnTo>
                <a:lnTo>
                  <a:pt x="214990" y="240791"/>
                </a:lnTo>
                <a:lnTo>
                  <a:pt x="206501" y="249935"/>
                </a:lnTo>
                <a:lnTo>
                  <a:pt x="213643" y="259079"/>
                </a:lnTo>
                <a:lnTo>
                  <a:pt x="222135" y="249935"/>
                </a:lnTo>
                <a:lnTo>
                  <a:pt x="239245" y="249935"/>
                </a:lnTo>
                <a:lnTo>
                  <a:pt x="232803" y="240791"/>
                </a:lnTo>
                <a:lnTo>
                  <a:pt x="243233" y="228599"/>
                </a:lnTo>
                <a:lnTo>
                  <a:pt x="225658" y="228599"/>
                </a:lnTo>
                <a:lnTo>
                  <a:pt x="206060" y="201167"/>
                </a:lnTo>
                <a:close/>
              </a:path>
              <a:path w="466725" h="494029">
                <a:moveTo>
                  <a:pt x="325825" y="140207"/>
                </a:moveTo>
                <a:lnTo>
                  <a:pt x="316659" y="140207"/>
                </a:lnTo>
                <a:lnTo>
                  <a:pt x="305516" y="143255"/>
                </a:lnTo>
                <a:lnTo>
                  <a:pt x="294413" y="152399"/>
                </a:lnTo>
                <a:lnTo>
                  <a:pt x="287374" y="164591"/>
                </a:lnTo>
                <a:lnTo>
                  <a:pt x="283676" y="176783"/>
                </a:lnTo>
                <a:lnTo>
                  <a:pt x="283550" y="185927"/>
                </a:lnTo>
                <a:lnTo>
                  <a:pt x="286389" y="198119"/>
                </a:lnTo>
                <a:lnTo>
                  <a:pt x="293251" y="213359"/>
                </a:lnTo>
                <a:lnTo>
                  <a:pt x="300714" y="222503"/>
                </a:lnTo>
                <a:lnTo>
                  <a:pt x="311928" y="231647"/>
                </a:lnTo>
                <a:lnTo>
                  <a:pt x="322937" y="237743"/>
                </a:lnTo>
                <a:lnTo>
                  <a:pt x="336676" y="237743"/>
                </a:lnTo>
                <a:lnTo>
                  <a:pt x="347398" y="234695"/>
                </a:lnTo>
                <a:lnTo>
                  <a:pt x="358915" y="225551"/>
                </a:lnTo>
                <a:lnTo>
                  <a:pt x="328705" y="225551"/>
                </a:lnTo>
                <a:lnTo>
                  <a:pt x="323219" y="222503"/>
                </a:lnTo>
                <a:lnTo>
                  <a:pt x="311978" y="213359"/>
                </a:lnTo>
                <a:lnTo>
                  <a:pt x="307168" y="204215"/>
                </a:lnTo>
                <a:lnTo>
                  <a:pt x="298905" y="192023"/>
                </a:lnTo>
                <a:lnTo>
                  <a:pt x="296963" y="182879"/>
                </a:lnTo>
                <a:lnTo>
                  <a:pt x="297463" y="170687"/>
                </a:lnTo>
                <a:lnTo>
                  <a:pt x="299740" y="167639"/>
                </a:lnTo>
                <a:lnTo>
                  <a:pt x="304062" y="161543"/>
                </a:lnTo>
                <a:lnTo>
                  <a:pt x="307774" y="158495"/>
                </a:lnTo>
                <a:lnTo>
                  <a:pt x="311978" y="155447"/>
                </a:lnTo>
                <a:lnTo>
                  <a:pt x="335059" y="155447"/>
                </a:lnTo>
                <a:lnTo>
                  <a:pt x="339946" y="149351"/>
                </a:lnTo>
                <a:lnTo>
                  <a:pt x="333207" y="143255"/>
                </a:lnTo>
                <a:lnTo>
                  <a:pt x="325825" y="140207"/>
                </a:lnTo>
                <a:close/>
              </a:path>
              <a:path w="466725" h="494029">
                <a:moveTo>
                  <a:pt x="236207" y="219455"/>
                </a:moveTo>
                <a:lnTo>
                  <a:pt x="225658" y="228599"/>
                </a:lnTo>
                <a:lnTo>
                  <a:pt x="243233" y="228599"/>
                </a:lnTo>
                <a:lnTo>
                  <a:pt x="236207" y="219455"/>
                </a:lnTo>
                <a:close/>
              </a:path>
              <a:path w="466725" h="494029">
                <a:moveTo>
                  <a:pt x="359328" y="173735"/>
                </a:moveTo>
                <a:lnTo>
                  <a:pt x="347365" y="185927"/>
                </a:lnTo>
                <a:lnTo>
                  <a:pt x="351339" y="192023"/>
                </a:lnTo>
                <a:lnTo>
                  <a:pt x="353138" y="198119"/>
                </a:lnTo>
                <a:lnTo>
                  <a:pt x="339196" y="225551"/>
                </a:lnTo>
                <a:lnTo>
                  <a:pt x="358915" y="225551"/>
                </a:lnTo>
                <a:lnTo>
                  <a:pt x="364153" y="213359"/>
                </a:lnTo>
                <a:lnTo>
                  <a:pt x="366731" y="198119"/>
                </a:lnTo>
                <a:lnTo>
                  <a:pt x="364678" y="185927"/>
                </a:lnTo>
                <a:lnTo>
                  <a:pt x="359328" y="173735"/>
                </a:lnTo>
                <a:close/>
              </a:path>
              <a:path w="466725" h="494029">
                <a:moveTo>
                  <a:pt x="238505" y="164591"/>
                </a:moveTo>
                <a:lnTo>
                  <a:pt x="227862" y="176783"/>
                </a:lnTo>
                <a:lnTo>
                  <a:pt x="238313" y="192023"/>
                </a:lnTo>
                <a:lnTo>
                  <a:pt x="248969" y="179831"/>
                </a:lnTo>
                <a:lnTo>
                  <a:pt x="238505" y="164591"/>
                </a:lnTo>
                <a:close/>
              </a:path>
              <a:path w="466725" h="494029">
                <a:moveTo>
                  <a:pt x="404823" y="85343"/>
                </a:moveTo>
                <a:lnTo>
                  <a:pt x="382749" y="85343"/>
                </a:lnTo>
                <a:lnTo>
                  <a:pt x="385748" y="88391"/>
                </a:lnTo>
                <a:lnTo>
                  <a:pt x="388415" y="91439"/>
                </a:lnTo>
                <a:lnTo>
                  <a:pt x="390500" y="91439"/>
                </a:lnTo>
                <a:lnTo>
                  <a:pt x="392679" y="94487"/>
                </a:lnTo>
                <a:lnTo>
                  <a:pt x="394965" y="97535"/>
                </a:lnTo>
                <a:lnTo>
                  <a:pt x="393262" y="103631"/>
                </a:lnTo>
                <a:lnTo>
                  <a:pt x="389177" y="109727"/>
                </a:lnTo>
                <a:lnTo>
                  <a:pt x="382725" y="115823"/>
                </a:lnTo>
                <a:lnTo>
                  <a:pt x="376260" y="124967"/>
                </a:lnTo>
                <a:lnTo>
                  <a:pt x="372081" y="128015"/>
                </a:lnTo>
                <a:lnTo>
                  <a:pt x="370164" y="131063"/>
                </a:lnTo>
                <a:lnTo>
                  <a:pt x="367091" y="137159"/>
                </a:lnTo>
                <a:lnTo>
                  <a:pt x="365116" y="140207"/>
                </a:lnTo>
                <a:lnTo>
                  <a:pt x="363330" y="149351"/>
                </a:lnTo>
                <a:lnTo>
                  <a:pt x="363531" y="155447"/>
                </a:lnTo>
                <a:lnTo>
                  <a:pt x="364830" y="158495"/>
                </a:lnTo>
                <a:lnTo>
                  <a:pt x="366128" y="164591"/>
                </a:lnTo>
                <a:lnTo>
                  <a:pt x="368652" y="167639"/>
                </a:lnTo>
                <a:lnTo>
                  <a:pt x="372413" y="170687"/>
                </a:lnTo>
                <a:lnTo>
                  <a:pt x="378116" y="176783"/>
                </a:lnTo>
                <a:lnTo>
                  <a:pt x="384572" y="179831"/>
                </a:lnTo>
                <a:lnTo>
                  <a:pt x="398989" y="176783"/>
                </a:lnTo>
                <a:lnTo>
                  <a:pt x="405490" y="173735"/>
                </a:lnTo>
                <a:lnTo>
                  <a:pt x="411300" y="167639"/>
                </a:lnTo>
                <a:lnTo>
                  <a:pt x="415204" y="164591"/>
                </a:lnTo>
                <a:lnTo>
                  <a:pt x="389607" y="164591"/>
                </a:lnTo>
                <a:lnTo>
                  <a:pt x="385928" y="161543"/>
                </a:lnTo>
                <a:lnTo>
                  <a:pt x="382712" y="158495"/>
                </a:lnTo>
                <a:lnTo>
                  <a:pt x="380295" y="158495"/>
                </a:lnTo>
                <a:lnTo>
                  <a:pt x="378747" y="155447"/>
                </a:lnTo>
                <a:lnTo>
                  <a:pt x="377378" y="149351"/>
                </a:lnTo>
                <a:lnTo>
                  <a:pt x="377854" y="143255"/>
                </a:lnTo>
                <a:lnTo>
                  <a:pt x="379521" y="140207"/>
                </a:lnTo>
                <a:lnTo>
                  <a:pt x="381176" y="137159"/>
                </a:lnTo>
                <a:lnTo>
                  <a:pt x="384822" y="131063"/>
                </a:lnTo>
                <a:lnTo>
                  <a:pt x="390451" y="124967"/>
                </a:lnTo>
                <a:lnTo>
                  <a:pt x="394109" y="118871"/>
                </a:lnTo>
                <a:lnTo>
                  <a:pt x="396633" y="115823"/>
                </a:lnTo>
                <a:lnTo>
                  <a:pt x="399419" y="112775"/>
                </a:lnTo>
                <a:lnTo>
                  <a:pt x="400549" y="109727"/>
                </a:lnTo>
                <a:lnTo>
                  <a:pt x="401430" y="106679"/>
                </a:lnTo>
                <a:lnTo>
                  <a:pt x="419546" y="106679"/>
                </a:lnTo>
                <a:lnTo>
                  <a:pt x="408587" y="91439"/>
                </a:lnTo>
                <a:lnTo>
                  <a:pt x="404823" y="85343"/>
                </a:lnTo>
                <a:close/>
              </a:path>
              <a:path w="466725" h="494029">
                <a:moveTo>
                  <a:pt x="419546" y="106679"/>
                </a:moveTo>
                <a:lnTo>
                  <a:pt x="401430" y="106679"/>
                </a:lnTo>
                <a:lnTo>
                  <a:pt x="407002" y="115823"/>
                </a:lnTo>
                <a:lnTo>
                  <a:pt x="410632" y="121919"/>
                </a:lnTo>
                <a:lnTo>
                  <a:pt x="412312" y="128015"/>
                </a:lnTo>
                <a:lnTo>
                  <a:pt x="414003" y="131063"/>
                </a:lnTo>
                <a:lnTo>
                  <a:pt x="414217" y="137159"/>
                </a:lnTo>
                <a:lnTo>
                  <a:pt x="412943" y="143255"/>
                </a:lnTo>
                <a:lnTo>
                  <a:pt x="411681" y="149351"/>
                </a:lnTo>
                <a:lnTo>
                  <a:pt x="409276" y="152399"/>
                </a:lnTo>
                <a:lnTo>
                  <a:pt x="405716" y="155447"/>
                </a:lnTo>
                <a:lnTo>
                  <a:pt x="401894" y="161543"/>
                </a:lnTo>
                <a:lnTo>
                  <a:pt x="397907" y="164591"/>
                </a:lnTo>
                <a:lnTo>
                  <a:pt x="415204" y="164591"/>
                </a:lnTo>
                <a:lnTo>
                  <a:pt x="418100" y="158495"/>
                </a:lnTo>
                <a:lnTo>
                  <a:pt x="419980" y="155447"/>
                </a:lnTo>
                <a:lnTo>
                  <a:pt x="421861" y="149351"/>
                </a:lnTo>
                <a:lnTo>
                  <a:pt x="422943" y="143255"/>
                </a:lnTo>
                <a:lnTo>
                  <a:pt x="423217" y="137159"/>
                </a:lnTo>
                <a:lnTo>
                  <a:pt x="438273" y="137159"/>
                </a:lnTo>
                <a:lnTo>
                  <a:pt x="443685" y="131063"/>
                </a:lnTo>
                <a:lnTo>
                  <a:pt x="438851" y="128015"/>
                </a:lnTo>
                <a:lnTo>
                  <a:pt x="435376" y="124967"/>
                </a:lnTo>
                <a:lnTo>
                  <a:pt x="429923" y="121919"/>
                </a:lnTo>
                <a:lnTo>
                  <a:pt x="426122" y="115823"/>
                </a:lnTo>
                <a:lnTo>
                  <a:pt x="419546" y="106679"/>
                </a:lnTo>
                <a:close/>
              </a:path>
              <a:path w="466725" h="494029">
                <a:moveTo>
                  <a:pt x="335059" y="155447"/>
                </a:moveTo>
                <a:lnTo>
                  <a:pt x="321359" y="155447"/>
                </a:lnTo>
                <a:lnTo>
                  <a:pt x="325861" y="158495"/>
                </a:lnTo>
                <a:lnTo>
                  <a:pt x="330171" y="161543"/>
                </a:lnTo>
                <a:lnTo>
                  <a:pt x="335059" y="155447"/>
                </a:lnTo>
                <a:close/>
              </a:path>
              <a:path w="466725" h="494029">
                <a:moveTo>
                  <a:pt x="438273" y="137159"/>
                </a:moveTo>
                <a:lnTo>
                  <a:pt x="423217" y="137159"/>
                </a:lnTo>
                <a:lnTo>
                  <a:pt x="426851" y="140207"/>
                </a:lnTo>
                <a:lnTo>
                  <a:pt x="430063" y="140207"/>
                </a:lnTo>
                <a:lnTo>
                  <a:pt x="432861" y="143255"/>
                </a:lnTo>
                <a:lnTo>
                  <a:pt x="438273" y="137159"/>
                </a:lnTo>
                <a:close/>
              </a:path>
              <a:path w="466725" h="494029">
                <a:moveTo>
                  <a:pt x="387214" y="70103"/>
                </a:moveTo>
                <a:lnTo>
                  <a:pt x="346999" y="100583"/>
                </a:lnTo>
                <a:lnTo>
                  <a:pt x="343438" y="112775"/>
                </a:lnTo>
                <a:lnTo>
                  <a:pt x="343987" y="124967"/>
                </a:lnTo>
                <a:lnTo>
                  <a:pt x="348435" y="137159"/>
                </a:lnTo>
                <a:lnTo>
                  <a:pt x="360270" y="124967"/>
                </a:lnTo>
                <a:lnTo>
                  <a:pt x="357627" y="121919"/>
                </a:lnTo>
                <a:lnTo>
                  <a:pt x="356673" y="115823"/>
                </a:lnTo>
                <a:lnTo>
                  <a:pt x="370082" y="91439"/>
                </a:lnTo>
                <a:lnTo>
                  <a:pt x="374785" y="88391"/>
                </a:lnTo>
                <a:lnTo>
                  <a:pt x="379402" y="88391"/>
                </a:lnTo>
                <a:lnTo>
                  <a:pt x="382749" y="85343"/>
                </a:lnTo>
                <a:lnTo>
                  <a:pt x="404823" y="85343"/>
                </a:lnTo>
                <a:lnTo>
                  <a:pt x="401144" y="82295"/>
                </a:lnTo>
                <a:lnTo>
                  <a:pt x="397547" y="76199"/>
                </a:lnTo>
                <a:lnTo>
                  <a:pt x="392798" y="73151"/>
                </a:lnTo>
                <a:lnTo>
                  <a:pt x="387214" y="70103"/>
                </a:lnTo>
                <a:close/>
              </a:path>
              <a:path w="466725" h="494029">
                <a:moveTo>
                  <a:pt x="391180" y="0"/>
                </a:moveTo>
                <a:lnTo>
                  <a:pt x="380521" y="12191"/>
                </a:lnTo>
                <a:lnTo>
                  <a:pt x="455508" y="118871"/>
                </a:lnTo>
                <a:lnTo>
                  <a:pt x="466164" y="106679"/>
                </a:lnTo>
                <a:lnTo>
                  <a:pt x="3911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5445007" y="3271890"/>
            <a:ext cx="516255" cy="533400"/>
          </a:xfrm>
          <a:custGeom>
            <a:avLst/>
            <a:gdLst/>
            <a:ahLst/>
            <a:cxnLst/>
            <a:rect l="l" t="t" r="r" b="b"/>
            <a:pathLst>
              <a:path w="516254" h="533400">
                <a:moveTo>
                  <a:pt x="49926" y="509015"/>
                </a:moveTo>
                <a:lnTo>
                  <a:pt x="39684" y="524255"/>
                </a:lnTo>
                <a:lnTo>
                  <a:pt x="47681" y="530351"/>
                </a:lnTo>
                <a:lnTo>
                  <a:pt x="57666" y="533399"/>
                </a:lnTo>
                <a:lnTo>
                  <a:pt x="83831" y="533399"/>
                </a:lnTo>
                <a:lnTo>
                  <a:pt x="94550" y="524255"/>
                </a:lnTo>
                <a:lnTo>
                  <a:pt x="98059" y="521207"/>
                </a:lnTo>
                <a:lnTo>
                  <a:pt x="69738" y="521207"/>
                </a:lnTo>
                <a:lnTo>
                  <a:pt x="65227" y="518159"/>
                </a:lnTo>
                <a:lnTo>
                  <a:pt x="60716" y="518159"/>
                </a:lnTo>
                <a:lnTo>
                  <a:pt x="56631" y="515111"/>
                </a:lnTo>
                <a:lnTo>
                  <a:pt x="53035" y="512063"/>
                </a:lnTo>
                <a:lnTo>
                  <a:pt x="49926" y="509015"/>
                </a:lnTo>
                <a:close/>
              </a:path>
              <a:path w="516254" h="533400">
                <a:moveTo>
                  <a:pt x="102412" y="448055"/>
                </a:moveTo>
                <a:lnTo>
                  <a:pt x="78028" y="448055"/>
                </a:lnTo>
                <a:lnTo>
                  <a:pt x="71414" y="451103"/>
                </a:lnTo>
                <a:lnTo>
                  <a:pt x="50932" y="460247"/>
                </a:lnTo>
                <a:lnTo>
                  <a:pt x="43616" y="463295"/>
                </a:lnTo>
                <a:lnTo>
                  <a:pt x="93512" y="463295"/>
                </a:lnTo>
                <a:lnTo>
                  <a:pt x="97170" y="466343"/>
                </a:lnTo>
                <a:lnTo>
                  <a:pt x="104272" y="472439"/>
                </a:lnTo>
                <a:lnTo>
                  <a:pt x="106192" y="478535"/>
                </a:lnTo>
                <a:lnTo>
                  <a:pt x="105460" y="490727"/>
                </a:lnTo>
                <a:lnTo>
                  <a:pt x="101803" y="499871"/>
                </a:lnTo>
                <a:lnTo>
                  <a:pt x="94853" y="505967"/>
                </a:lnTo>
                <a:lnTo>
                  <a:pt x="89976" y="512063"/>
                </a:lnTo>
                <a:lnTo>
                  <a:pt x="84947" y="515111"/>
                </a:lnTo>
                <a:lnTo>
                  <a:pt x="74584" y="521207"/>
                </a:lnTo>
                <a:lnTo>
                  <a:pt x="98059" y="521207"/>
                </a:lnTo>
                <a:lnTo>
                  <a:pt x="105078" y="515111"/>
                </a:lnTo>
                <a:lnTo>
                  <a:pt x="113190" y="505967"/>
                </a:lnTo>
                <a:lnTo>
                  <a:pt x="118567" y="493775"/>
                </a:lnTo>
                <a:lnTo>
                  <a:pt x="121310" y="487679"/>
                </a:lnTo>
                <a:lnTo>
                  <a:pt x="106862" y="451103"/>
                </a:lnTo>
                <a:lnTo>
                  <a:pt x="102412" y="448055"/>
                </a:lnTo>
                <a:close/>
              </a:path>
              <a:path w="516254" h="533400">
                <a:moveTo>
                  <a:pt x="52181" y="399287"/>
                </a:moveTo>
                <a:lnTo>
                  <a:pt x="45293" y="399287"/>
                </a:lnTo>
                <a:lnTo>
                  <a:pt x="36798" y="402335"/>
                </a:lnTo>
                <a:lnTo>
                  <a:pt x="6004" y="432815"/>
                </a:lnTo>
                <a:lnTo>
                  <a:pt x="0" y="451103"/>
                </a:lnTo>
                <a:lnTo>
                  <a:pt x="2804" y="463295"/>
                </a:lnTo>
                <a:lnTo>
                  <a:pt x="5913" y="469391"/>
                </a:lnTo>
                <a:lnTo>
                  <a:pt x="10667" y="475487"/>
                </a:lnTo>
                <a:lnTo>
                  <a:pt x="14843" y="478535"/>
                </a:lnTo>
                <a:lnTo>
                  <a:pt x="19446" y="481583"/>
                </a:lnTo>
                <a:lnTo>
                  <a:pt x="42154" y="481583"/>
                </a:lnTo>
                <a:lnTo>
                  <a:pt x="50897" y="478535"/>
                </a:lnTo>
                <a:lnTo>
                  <a:pt x="65829" y="472439"/>
                </a:lnTo>
                <a:lnTo>
                  <a:pt x="80292" y="466343"/>
                </a:lnTo>
                <a:lnTo>
                  <a:pt x="26182" y="466343"/>
                </a:lnTo>
                <a:lnTo>
                  <a:pt x="23591" y="463295"/>
                </a:lnTo>
                <a:lnTo>
                  <a:pt x="21275" y="460247"/>
                </a:lnTo>
                <a:lnTo>
                  <a:pt x="17434" y="457199"/>
                </a:lnTo>
                <a:lnTo>
                  <a:pt x="15666" y="454151"/>
                </a:lnTo>
                <a:lnTo>
                  <a:pt x="16001" y="448055"/>
                </a:lnTo>
                <a:lnTo>
                  <a:pt x="16459" y="441959"/>
                </a:lnTo>
                <a:lnTo>
                  <a:pt x="19811" y="435863"/>
                </a:lnTo>
                <a:lnTo>
                  <a:pt x="26121" y="429767"/>
                </a:lnTo>
                <a:lnTo>
                  <a:pt x="29687" y="423671"/>
                </a:lnTo>
                <a:lnTo>
                  <a:pt x="33467" y="420623"/>
                </a:lnTo>
                <a:lnTo>
                  <a:pt x="37429" y="420623"/>
                </a:lnTo>
                <a:lnTo>
                  <a:pt x="41422" y="417575"/>
                </a:lnTo>
                <a:lnTo>
                  <a:pt x="70728" y="417575"/>
                </a:lnTo>
                <a:lnTo>
                  <a:pt x="75895" y="411479"/>
                </a:lnTo>
                <a:lnTo>
                  <a:pt x="75011" y="408431"/>
                </a:lnTo>
                <a:lnTo>
                  <a:pt x="74005" y="408431"/>
                </a:lnTo>
                <a:lnTo>
                  <a:pt x="70134" y="405383"/>
                </a:lnTo>
                <a:lnTo>
                  <a:pt x="65013" y="402335"/>
                </a:lnTo>
                <a:lnTo>
                  <a:pt x="58613" y="402335"/>
                </a:lnTo>
                <a:lnTo>
                  <a:pt x="52181" y="399287"/>
                </a:lnTo>
                <a:close/>
              </a:path>
              <a:path w="516254" h="533400">
                <a:moveTo>
                  <a:pt x="89184" y="463295"/>
                </a:moveTo>
                <a:lnTo>
                  <a:pt x="40355" y="463295"/>
                </a:lnTo>
                <a:lnTo>
                  <a:pt x="35753" y="466343"/>
                </a:lnTo>
                <a:lnTo>
                  <a:pt x="80292" y="466343"/>
                </a:lnTo>
                <a:lnTo>
                  <a:pt x="89184" y="463295"/>
                </a:lnTo>
                <a:close/>
              </a:path>
              <a:path w="516254" h="533400">
                <a:moveTo>
                  <a:pt x="117887" y="402335"/>
                </a:moveTo>
                <a:lnTo>
                  <a:pt x="98602" y="402335"/>
                </a:lnTo>
                <a:lnTo>
                  <a:pt x="130241" y="448055"/>
                </a:lnTo>
                <a:lnTo>
                  <a:pt x="134569" y="454151"/>
                </a:lnTo>
                <a:lnTo>
                  <a:pt x="137464" y="457199"/>
                </a:lnTo>
                <a:lnTo>
                  <a:pt x="141853" y="460247"/>
                </a:lnTo>
                <a:lnTo>
                  <a:pt x="145145" y="463295"/>
                </a:lnTo>
                <a:lnTo>
                  <a:pt x="148711" y="460247"/>
                </a:lnTo>
                <a:lnTo>
                  <a:pt x="153497" y="460247"/>
                </a:lnTo>
                <a:lnTo>
                  <a:pt x="157977" y="457199"/>
                </a:lnTo>
                <a:lnTo>
                  <a:pt x="162245" y="454151"/>
                </a:lnTo>
                <a:lnTo>
                  <a:pt x="164652" y="451103"/>
                </a:lnTo>
                <a:lnTo>
                  <a:pt x="166786" y="448055"/>
                </a:lnTo>
                <a:lnTo>
                  <a:pt x="168615" y="445007"/>
                </a:lnTo>
                <a:lnTo>
                  <a:pt x="147888" y="445007"/>
                </a:lnTo>
                <a:lnTo>
                  <a:pt x="146517" y="441959"/>
                </a:lnTo>
                <a:lnTo>
                  <a:pt x="145572" y="441959"/>
                </a:lnTo>
                <a:lnTo>
                  <a:pt x="143195" y="438911"/>
                </a:lnTo>
                <a:lnTo>
                  <a:pt x="139354" y="432815"/>
                </a:lnTo>
                <a:lnTo>
                  <a:pt x="117887" y="402335"/>
                </a:lnTo>
                <a:close/>
              </a:path>
              <a:path w="516254" h="533400">
                <a:moveTo>
                  <a:pt x="92628" y="445007"/>
                </a:moveTo>
                <a:lnTo>
                  <a:pt x="87477" y="448055"/>
                </a:lnTo>
                <a:lnTo>
                  <a:pt x="97505" y="448055"/>
                </a:lnTo>
                <a:lnTo>
                  <a:pt x="92628" y="445007"/>
                </a:lnTo>
                <a:close/>
              </a:path>
              <a:path w="516254" h="533400">
                <a:moveTo>
                  <a:pt x="160995" y="432815"/>
                </a:moveTo>
                <a:lnTo>
                  <a:pt x="159623" y="435863"/>
                </a:lnTo>
                <a:lnTo>
                  <a:pt x="157764" y="438911"/>
                </a:lnTo>
                <a:lnTo>
                  <a:pt x="155387" y="441959"/>
                </a:lnTo>
                <a:lnTo>
                  <a:pt x="153741" y="445007"/>
                </a:lnTo>
                <a:lnTo>
                  <a:pt x="168615" y="445007"/>
                </a:lnTo>
                <a:lnTo>
                  <a:pt x="160995" y="432815"/>
                </a:lnTo>
                <a:close/>
              </a:path>
              <a:path w="516254" h="533400">
                <a:moveTo>
                  <a:pt x="134691" y="344423"/>
                </a:moveTo>
                <a:lnTo>
                  <a:pt x="125089" y="356615"/>
                </a:lnTo>
                <a:lnTo>
                  <a:pt x="179496" y="432815"/>
                </a:lnTo>
                <a:lnTo>
                  <a:pt x="189677" y="423671"/>
                </a:lnTo>
                <a:lnTo>
                  <a:pt x="160828" y="380999"/>
                </a:lnTo>
                <a:lnTo>
                  <a:pt x="155285" y="368807"/>
                </a:lnTo>
                <a:lnTo>
                  <a:pt x="153808" y="362711"/>
                </a:lnTo>
                <a:lnTo>
                  <a:pt x="145785" y="362711"/>
                </a:lnTo>
                <a:lnTo>
                  <a:pt x="134691" y="344423"/>
                </a:lnTo>
                <a:close/>
              </a:path>
              <a:path w="516254" h="533400">
                <a:moveTo>
                  <a:pt x="70728" y="417575"/>
                </a:moveTo>
                <a:lnTo>
                  <a:pt x="58765" y="417575"/>
                </a:lnTo>
                <a:lnTo>
                  <a:pt x="60655" y="420623"/>
                </a:lnTo>
                <a:lnTo>
                  <a:pt x="62941" y="420623"/>
                </a:lnTo>
                <a:lnTo>
                  <a:pt x="65562" y="423671"/>
                </a:lnTo>
                <a:lnTo>
                  <a:pt x="70728" y="417575"/>
                </a:lnTo>
                <a:close/>
              </a:path>
              <a:path w="516254" h="533400">
                <a:moveTo>
                  <a:pt x="82539" y="353567"/>
                </a:moveTo>
                <a:lnTo>
                  <a:pt x="78211" y="371855"/>
                </a:lnTo>
                <a:lnTo>
                  <a:pt x="91470" y="393191"/>
                </a:lnTo>
                <a:lnTo>
                  <a:pt x="82966" y="402335"/>
                </a:lnTo>
                <a:lnTo>
                  <a:pt x="90129" y="411479"/>
                </a:lnTo>
                <a:lnTo>
                  <a:pt x="98602" y="402335"/>
                </a:lnTo>
                <a:lnTo>
                  <a:pt x="117887" y="402335"/>
                </a:lnTo>
                <a:lnTo>
                  <a:pt x="109301" y="390143"/>
                </a:lnTo>
                <a:lnTo>
                  <a:pt x="119725" y="380999"/>
                </a:lnTo>
                <a:lnTo>
                  <a:pt x="102138" y="380999"/>
                </a:lnTo>
                <a:lnTo>
                  <a:pt x="82539" y="353567"/>
                </a:lnTo>
                <a:close/>
              </a:path>
              <a:path w="516254" h="533400">
                <a:moveTo>
                  <a:pt x="112684" y="368807"/>
                </a:moveTo>
                <a:lnTo>
                  <a:pt x="102138" y="380999"/>
                </a:lnTo>
                <a:lnTo>
                  <a:pt x="119725" y="380999"/>
                </a:lnTo>
                <a:lnTo>
                  <a:pt x="112684" y="368807"/>
                </a:lnTo>
                <a:close/>
              </a:path>
              <a:path w="516254" h="533400">
                <a:moveTo>
                  <a:pt x="235000" y="286511"/>
                </a:moveTo>
                <a:lnTo>
                  <a:pt x="212902" y="286511"/>
                </a:lnTo>
                <a:lnTo>
                  <a:pt x="215920" y="289559"/>
                </a:lnTo>
                <a:lnTo>
                  <a:pt x="220675" y="292607"/>
                </a:lnTo>
                <a:lnTo>
                  <a:pt x="222839" y="295655"/>
                </a:lnTo>
                <a:lnTo>
                  <a:pt x="225125" y="298703"/>
                </a:lnTo>
                <a:lnTo>
                  <a:pt x="223418" y="304799"/>
                </a:lnTo>
                <a:lnTo>
                  <a:pt x="219334" y="310895"/>
                </a:lnTo>
                <a:lnTo>
                  <a:pt x="212902" y="316991"/>
                </a:lnTo>
                <a:lnTo>
                  <a:pt x="206410" y="326135"/>
                </a:lnTo>
                <a:lnTo>
                  <a:pt x="202234" y="329183"/>
                </a:lnTo>
                <a:lnTo>
                  <a:pt x="200314" y="332231"/>
                </a:lnTo>
                <a:lnTo>
                  <a:pt x="197266" y="338327"/>
                </a:lnTo>
                <a:lnTo>
                  <a:pt x="195285" y="341375"/>
                </a:lnTo>
                <a:lnTo>
                  <a:pt x="194401" y="347471"/>
                </a:lnTo>
                <a:lnTo>
                  <a:pt x="193487" y="350519"/>
                </a:lnTo>
                <a:lnTo>
                  <a:pt x="193700" y="356615"/>
                </a:lnTo>
                <a:lnTo>
                  <a:pt x="194980" y="359663"/>
                </a:lnTo>
                <a:lnTo>
                  <a:pt x="196291" y="365759"/>
                </a:lnTo>
                <a:lnTo>
                  <a:pt x="198821" y="368807"/>
                </a:lnTo>
                <a:lnTo>
                  <a:pt x="208269" y="377951"/>
                </a:lnTo>
                <a:lnTo>
                  <a:pt x="214731" y="380999"/>
                </a:lnTo>
                <a:lnTo>
                  <a:pt x="229148" y="377951"/>
                </a:lnTo>
                <a:lnTo>
                  <a:pt x="235640" y="374903"/>
                </a:lnTo>
                <a:lnTo>
                  <a:pt x="241462" y="368807"/>
                </a:lnTo>
                <a:lnTo>
                  <a:pt x="245363" y="365759"/>
                </a:lnTo>
                <a:lnTo>
                  <a:pt x="219760" y="365759"/>
                </a:lnTo>
                <a:lnTo>
                  <a:pt x="216103" y="362711"/>
                </a:lnTo>
                <a:lnTo>
                  <a:pt x="212872" y="359663"/>
                </a:lnTo>
                <a:lnTo>
                  <a:pt x="210464" y="356615"/>
                </a:lnTo>
                <a:lnTo>
                  <a:pt x="208909" y="356615"/>
                </a:lnTo>
                <a:lnTo>
                  <a:pt x="208208" y="353567"/>
                </a:lnTo>
                <a:lnTo>
                  <a:pt x="207538" y="347471"/>
                </a:lnTo>
                <a:lnTo>
                  <a:pt x="208025" y="344423"/>
                </a:lnTo>
                <a:lnTo>
                  <a:pt x="209671" y="341375"/>
                </a:lnTo>
                <a:lnTo>
                  <a:pt x="211348" y="338327"/>
                </a:lnTo>
                <a:lnTo>
                  <a:pt x="214975" y="332231"/>
                </a:lnTo>
                <a:lnTo>
                  <a:pt x="220614" y="326135"/>
                </a:lnTo>
                <a:lnTo>
                  <a:pt x="224271" y="320039"/>
                </a:lnTo>
                <a:lnTo>
                  <a:pt x="226801" y="316991"/>
                </a:lnTo>
                <a:lnTo>
                  <a:pt x="228203" y="313943"/>
                </a:lnTo>
                <a:lnTo>
                  <a:pt x="229575" y="313943"/>
                </a:lnTo>
                <a:lnTo>
                  <a:pt x="230703" y="310895"/>
                </a:lnTo>
                <a:lnTo>
                  <a:pt x="231587" y="307847"/>
                </a:lnTo>
                <a:lnTo>
                  <a:pt x="249893" y="307847"/>
                </a:lnTo>
                <a:lnTo>
                  <a:pt x="235000" y="286511"/>
                </a:lnTo>
                <a:close/>
              </a:path>
              <a:path w="516254" h="533400">
                <a:moveTo>
                  <a:pt x="249893" y="307847"/>
                </a:moveTo>
                <a:lnTo>
                  <a:pt x="231587" y="307847"/>
                </a:lnTo>
                <a:lnTo>
                  <a:pt x="237164" y="316991"/>
                </a:lnTo>
                <a:lnTo>
                  <a:pt x="240791" y="323087"/>
                </a:lnTo>
                <a:lnTo>
                  <a:pt x="242468" y="329183"/>
                </a:lnTo>
                <a:lnTo>
                  <a:pt x="244175" y="332231"/>
                </a:lnTo>
                <a:lnTo>
                  <a:pt x="244388" y="338327"/>
                </a:lnTo>
                <a:lnTo>
                  <a:pt x="243108" y="344423"/>
                </a:lnTo>
                <a:lnTo>
                  <a:pt x="241858" y="350519"/>
                </a:lnTo>
                <a:lnTo>
                  <a:pt x="239420" y="353567"/>
                </a:lnTo>
                <a:lnTo>
                  <a:pt x="235884" y="356615"/>
                </a:lnTo>
                <a:lnTo>
                  <a:pt x="232044" y="362711"/>
                </a:lnTo>
                <a:lnTo>
                  <a:pt x="228081" y="362711"/>
                </a:lnTo>
                <a:lnTo>
                  <a:pt x="223906" y="365759"/>
                </a:lnTo>
                <a:lnTo>
                  <a:pt x="245363" y="365759"/>
                </a:lnTo>
                <a:lnTo>
                  <a:pt x="248259" y="359663"/>
                </a:lnTo>
                <a:lnTo>
                  <a:pt x="250149" y="356615"/>
                </a:lnTo>
                <a:lnTo>
                  <a:pt x="252039" y="350519"/>
                </a:lnTo>
                <a:lnTo>
                  <a:pt x="253105" y="344423"/>
                </a:lnTo>
                <a:lnTo>
                  <a:pt x="253380" y="338327"/>
                </a:lnTo>
                <a:lnTo>
                  <a:pt x="268437" y="338327"/>
                </a:lnTo>
                <a:lnTo>
                  <a:pt x="273862" y="332231"/>
                </a:lnTo>
                <a:lnTo>
                  <a:pt x="269016" y="329183"/>
                </a:lnTo>
                <a:lnTo>
                  <a:pt x="265541" y="326135"/>
                </a:lnTo>
                <a:lnTo>
                  <a:pt x="263408" y="326135"/>
                </a:lnTo>
                <a:lnTo>
                  <a:pt x="260085" y="323087"/>
                </a:lnTo>
                <a:lnTo>
                  <a:pt x="256275" y="316991"/>
                </a:lnTo>
                <a:lnTo>
                  <a:pt x="249893" y="307847"/>
                </a:lnTo>
                <a:close/>
              </a:path>
              <a:path w="516254" h="533400">
                <a:moveTo>
                  <a:pt x="159928" y="320039"/>
                </a:moveTo>
                <a:lnTo>
                  <a:pt x="155173" y="323087"/>
                </a:lnTo>
                <a:lnTo>
                  <a:pt x="151729" y="326135"/>
                </a:lnTo>
                <a:lnTo>
                  <a:pt x="149595" y="326135"/>
                </a:lnTo>
                <a:lnTo>
                  <a:pt x="146334" y="329183"/>
                </a:lnTo>
                <a:lnTo>
                  <a:pt x="144414" y="335279"/>
                </a:lnTo>
                <a:lnTo>
                  <a:pt x="143195" y="347471"/>
                </a:lnTo>
                <a:lnTo>
                  <a:pt x="143865" y="353567"/>
                </a:lnTo>
                <a:lnTo>
                  <a:pt x="145785" y="362711"/>
                </a:lnTo>
                <a:lnTo>
                  <a:pt x="153808" y="362711"/>
                </a:lnTo>
                <a:lnTo>
                  <a:pt x="153070" y="359663"/>
                </a:lnTo>
                <a:lnTo>
                  <a:pt x="152521" y="350519"/>
                </a:lnTo>
                <a:lnTo>
                  <a:pt x="154167" y="344423"/>
                </a:lnTo>
                <a:lnTo>
                  <a:pt x="157916" y="341375"/>
                </a:lnTo>
                <a:lnTo>
                  <a:pt x="160111" y="338327"/>
                </a:lnTo>
                <a:lnTo>
                  <a:pt x="162885" y="335279"/>
                </a:lnTo>
                <a:lnTo>
                  <a:pt x="166207" y="335279"/>
                </a:lnTo>
                <a:lnTo>
                  <a:pt x="159928" y="320039"/>
                </a:lnTo>
                <a:close/>
              </a:path>
              <a:path w="516254" h="533400">
                <a:moveTo>
                  <a:pt x="268437" y="338327"/>
                </a:moveTo>
                <a:lnTo>
                  <a:pt x="253380" y="338327"/>
                </a:lnTo>
                <a:lnTo>
                  <a:pt x="257007" y="341375"/>
                </a:lnTo>
                <a:lnTo>
                  <a:pt x="260238" y="341375"/>
                </a:lnTo>
                <a:lnTo>
                  <a:pt x="263011" y="344423"/>
                </a:lnTo>
                <a:lnTo>
                  <a:pt x="268437" y="338327"/>
                </a:lnTo>
                <a:close/>
              </a:path>
              <a:path w="516254" h="533400">
                <a:moveTo>
                  <a:pt x="217383" y="271271"/>
                </a:moveTo>
                <a:lnTo>
                  <a:pt x="177160" y="301751"/>
                </a:lnTo>
                <a:lnTo>
                  <a:pt x="173614" y="313943"/>
                </a:lnTo>
                <a:lnTo>
                  <a:pt x="174155" y="326135"/>
                </a:lnTo>
                <a:lnTo>
                  <a:pt x="178612" y="338327"/>
                </a:lnTo>
                <a:lnTo>
                  <a:pt x="190439" y="326135"/>
                </a:lnTo>
                <a:lnTo>
                  <a:pt x="187787" y="323087"/>
                </a:lnTo>
                <a:lnTo>
                  <a:pt x="186842" y="316991"/>
                </a:lnTo>
                <a:lnTo>
                  <a:pt x="188305" y="307847"/>
                </a:lnTo>
                <a:lnTo>
                  <a:pt x="190926" y="301751"/>
                </a:lnTo>
                <a:lnTo>
                  <a:pt x="195437" y="295655"/>
                </a:lnTo>
                <a:lnTo>
                  <a:pt x="200253" y="292607"/>
                </a:lnTo>
                <a:lnTo>
                  <a:pt x="209580" y="286511"/>
                </a:lnTo>
                <a:lnTo>
                  <a:pt x="235000" y="286511"/>
                </a:lnTo>
                <a:lnTo>
                  <a:pt x="231282" y="280415"/>
                </a:lnTo>
                <a:lnTo>
                  <a:pt x="227716" y="277367"/>
                </a:lnTo>
                <a:lnTo>
                  <a:pt x="222961" y="274319"/>
                </a:lnTo>
                <a:lnTo>
                  <a:pt x="217383" y="271271"/>
                </a:lnTo>
                <a:close/>
              </a:path>
              <a:path w="516254" h="533400">
                <a:moveTo>
                  <a:pt x="258095" y="252983"/>
                </a:moveTo>
                <a:lnTo>
                  <a:pt x="238810" y="252983"/>
                </a:lnTo>
                <a:lnTo>
                  <a:pt x="270449" y="295655"/>
                </a:lnTo>
                <a:lnTo>
                  <a:pt x="274777" y="301751"/>
                </a:lnTo>
                <a:lnTo>
                  <a:pt x="277672" y="307847"/>
                </a:lnTo>
                <a:lnTo>
                  <a:pt x="279166" y="307847"/>
                </a:lnTo>
                <a:lnTo>
                  <a:pt x="282061" y="310895"/>
                </a:lnTo>
                <a:lnTo>
                  <a:pt x="293705" y="310895"/>
                </a:lnTo>
                <a:lnTo>
                  <a:pt x="298185" y="307847"/>
                </a:lnTo>
                <a:lnTo>
                  <a:pt x="302453" y="304799"/>
                </a:lnTo>
                <a:lnTo>
                  <a:pt x="304860" y="301751"/>
                </a:lnTo>
                <a:lnTo>
                  <a:pt x="306994" y="298703"/>
                </a:lnTo>
                <a:lnTo>
                  <a:pt x="308823" y="295655"/>
                </a:lnTo>
                <a:lnTo>
                  <a:pt x="289499" y="295655"/>
                </a:lnTo>
                <a:lnTo>
                  <a:pt x="288096" y="292607"/>
                </a:lnTo>
                <a:lnTo>
                  <a:pt x="285780" y="292607"/>
                </a:lnTo>
                <a:lnTo>
                  <a:pt x="283403" y="289559"/>
                </a:lnTo>
                <a:lnTo>
                  <a:pt x="279562" y="283463"/>
                </a:lnTo>
                <a:lnTo>
                  <a:pt x="258095" y="252983"/>
                </a:lnTo>
                <a:close/>
              </a:path>
              <a:path w="516254" h="533400">
                <a:moveTo>
                  <a:pt x="301203" y="283463"/>
                </a:moveTo>
                <a:lnTo>
                  <a:pt x="299831" y="286511"/>
                </a:lnTo>
                <a:lnTo>
                  <a:pt x="297972" y="289559"/>
                </a:lnTo>
                <a:lnTo>
                  <a:pt x="295595" y="292607"/>
                </a:lnTo>
                <a:lnTo>
                  <a:pt x="293949" y="292607"/>
                </a:lnTo>
                <a:lnTo>
                  <a:pt x="292394" y="295655"/>
                </a:lnTo>
                <a:lnTo>
                  <a:pt x="308823" y="295655"/>
                </a:lnTo>
                <a:lnTo>
                  <a:pt x="301203" y="283463"/>
                </a:lnTo>
                <a:close/>
              </a:path>
              <a:path w="516254" h="533400">
                <a:moveTo>
                  <a:pt x="318179" y="170687"/>
                </a:moveTo>
                <a:lnTo>
                  <a:pt x="303714" y="170687"/>
                </a:lnTo>
                <a:lnTo>
                  <a:pt x="292950" y="176783"/>
                </a:lnTo>
                <a:lnTo>
                  <a:pt x="281416" y="185927"/>
                </a:lnTo>
                <a:lnTo>
                  <a:pt x="276004" y="195071"/>
                </a:lnTo>
                <a:lnTo>
                  <a:pt x="272266" y="210311"/>
                </a:lnTo>
                <a:lnTo>
                  <a:pt x="273384" y="222503"/>
                </a:lnTo>
                <a:lnTo>
                  <a:pt x="298246" y="262127"/>
                </a:lnTo>
                <a:lnTo>
                  <a:pt x="317144" y="271271"/>
                </a:lnTo>
                <a:lnTo>
                  <a:pt x="323453" y="271271"/>
                </a:lnTo>
                <a:lnTo>
                  <a:pt x="335859" y="265175"/>
                </a:lnTo>
                <a:lnTo>
                  <a:pt x="341284" y="262127"/>
                </a:lnTo>
                <a:lnTo>
                  <a:pt x="347009" y="256031"/>
                </a:lnTo>
                <a:lnTo>
                  <a:pt x="315620" y="256031"/>
                </a:lnTo>
                <a:lnTo>
                  <a:pt x="309463" y="252983"/>
                </a:lnTo>
                <a:lnTo>
                  <a:pt x="303123" y="246887"/>
                </a:lnTo>
                <a:lnTo>
                  <a:pt x="302056" y="243839"/>
                </a:lnTo>
                <a:lnTo>
                  <a:pt x="300959" y="243839"/>
                </a:lnTo>
                <a:lnTo>
                  <a:pt x="299831" y="240791"/>
                </a:lnTo>
                <a:lnTo>
                  <a:pt x="308541" y="231647"/>
                </a:lnTo>
                <a:lnTo>
                  <a:pt x="292699" y="231647"/>
                </a:lnTo>
                <a:lnTo>
                  <a:pt x="287792" y="222503"/>
                </a:lnTo>
                <a:lnTo>
                  <a:pt x="285536" y="216407"/>
                </a:lnTo>
                <a:lnTo>
                  <a:pt x="285932" y="207263"/>
                </a:lnTo>
                <a:lnTo>
                  <a:pt x="302696" y="182879"/>
                </a:lnTo>
                <a:lnTo>
                  <a:pt x="336619" y="182879"/>
                </a:lnTo>
                <a:lnTo>
                  <a:pt x="329302" y="176783"/>
                </a:lnTo>
                <a:lnTo>
                  <a:pt x="318179" y="170687"/>
                </a:lnTo>
                <a:close/>
              </a:path>
              <a:path w="516254" h="533400">
                <a:moveTo>
                  <a:pt x="222747" y="201167"/>
                </a:moveTo>
                <a:lnTo>
                  <a:pt x="218419" y="222503"/>
                </a:lnTo>
                <a:lnTo>
                  <a:pt x="231678" y="240791"/>
                </a:lnTo>
                <a:lnTo>
                  <a:pt x="223174" y="249935"/>
                </a:lnTo>
                <a:lnTo>
                  <a:pt x="230337" y="262127"/>
                </a:lnTo>
                <a:lnTo>
                  <a:pt x="238810" y="252983"/>
                </a:lnTo>
                <a:lnTo>
                  <a:pt x="258095" y="252983"/>
                </a:lnTo>
                <a:lnTo>
                  <a:pt x="249509" y="240791"/>
                </a:lnTo>
                <a:lnTo>
                  <a:pt x="257327" y="231647"/>
                </a:lnTo>
                <a:lnTo>
                  <a:pt x="242346" y="231647"/>
                </a:lnTo>
                <a:lnTo>
                  <a:pt x="222747" y="201167"/>
                </a:lnTo>
                <a:close/>
              </a:path>
              <a:path w="516254" h="533400">
                <a:moveTo>
                  <a:pt x="352348" y="204215"/>
                </a:moveTo>
                <a:lnTo>
                  <a:pt x="340888" y="213359"/>
                </a:lnTo>
                <a:lnTo>
                  <a:pt x="343753" y="219455"/>
                </a:lnTo>
                <a:lnTo>
                  <a:pt x="344667" y="228599"/>
                </a:lnTo>
                <a:lnTo>
                  <a:pt x="342656" y="240791"/>
                </a:lnTo>
                <a:lnTo>
                  <a:pt x="340309" y="243839"/>
                </a:lnTo>
                <a:lnTo>
                  <a:pt x="336621" y="249935"/>
                </a:lnTo>
                <a:lnTo>
                  <a:pt x="332689" y="252983"/>
                </a:lnTo>
                <a:lnTo>
                  <a:pt x="327720" y="256031"/>
                </a:lnTo>
                <a:lnTo>
                  <a:pt x="347009" y="256031"/>
                </a:lnTo>
                <a:lnTo>
                  <a:pt x="349871" y="252983"/>
                </a:lnTo>
                <a:lnTo>
                  <a:pt x="355573" y="240791"/>
                </a:lnTo>
                <a:lnTo>
                  <a:pt x="357844" y="228599"/>
                </a:lnTo>
                <a:lnTo>
                  <a:pt x="356620" y="216407"/>
                </a:lnTo>
                <a:lnTo>
                  <a:pt x="352348" y="204215"/>
                </a:lnTo>
                <a:close/>
              </a:path>
              <a:path w="516254" h="533400">
                <a:moveTo>
                  <a:pt x="252892" y="219455"/>
                </a:moveTo>
                <a:lnTo>
                  <a:pt x="242346" y="231647"/>
                </a:lnTo>
                <a:lnTo>
                  <a:pt x="257327" y="231647"/>
                </a:lnTo>
                <a:lnTo>
                  <a:pt x="259933" y="228599"/>
                </a:lnTo>
                <a:lnTo>
                  <a:pt x="252892" y="219455"/>
                </a:lnTo>
                <a:close/>
              </a:path>
              <a:path w="516254" h="533400">
                <a:moveTo>
                  <a:pt x="336619" y="182879"/>
                </a:moveTo>
                <a:lnTo>
                  <a:pt x="314187" y="182879"/>
                </a:lnTo>
                <a:lnTo>
                  <a:pt x="319948" y="185927"/>
                </a:lnTo>
                <a:lnTo>
                  <a:pt x="325678" y="192023"/>
                </a:lnTo>
                <a:lnTo>
                  <a:pt x="326989" y="192023"/>
                </a:lnTo>
                <a:lnTo>
                  <a:pt x="328147" y="195071"/>
                </a:lnTo>
                <a:lnTo>
                  <a:pt x="292699" y="231647"/>
                </a:lnTo>
                <a:lnTo>
                  <a:pt x="308541" y="231647"/>
                </a:lnTo>
                <a:lnTo>
                  <a:pt x="346283" y="192023"/>
                </a:lnTo>
                <a:lnTo>
                  <a:pt x="343357" y="188975"/>
                </a:lnTo>
                <a:lnTo>
                  <a:pt x="340278" y="185927"/>
                </a:lnTo>
                <a:lnTo>
                  <a:pt x="336619" y="182879"/>
                </a:lnTo>
                <a:close/>
              </a:path>
              <a:path w="516254" h="533400">
                <a:moveTo>
                  <a:pt x="402732" y="207263"/>
                </a:moveTo>
                <a:lnTo>
                  <a:pt x="390814" y="219455"/>
                </a:lnTo>
                <a:lnTo>
                  <a:pt x="391850" y="219455"/>
                </a:lnTo>
                <a:lnTo>
                  <a:pt x="392948" y="222503"/>
                </a:lnTo>
                <a:lnTo>
                  <a:pt x="397459" y="225551"/>
                </a:lnTo>
                <a:lnTo>
                  <a:pt x="401452" y="228599"/>
                </a:lnTo>
                <a:lnTo>
                  <a:pt x="415198" y="228599"/>
                </a:lnTo>
                <a:lnTo>
                  <a:pt x="430347" y="219455"/>
                </a:lnTo>
                <a:lnTo>
                  <a:pt x="435406" y="213359"/>
                </a:lnTo>
                <a:lnTo>
                  <a:pt x="407578" y="213359"/>
                </a:lnTo>
                <a:lnTo>
                  <a:pt x="405292" y="210311"/>
                </a:lnTo>
                <a:lnTo>
                  <a:pt x="402732" y="207263"/>
                </a:lnTo>
                <a:close/>
              </a:path>
              <a:path w="516254" h="533400">
                <a:moveTo>
                  <a:pt x="437601" y="158495"/>
                </a:moveTo>
                <a:lnTo>
                  <a:pt x="418277" y="158495"/>
                </a:lnTo>
                <a:lnTo>
                  <a:pt x="422666" y="164591"/>
                </a:lnTo>
                <a:lnTo>
                  <a:pt x="429188" y="173735"/>
                </a:lnTo>
                <a:lnTo>
                  <a:pt x="432724" y="179831"/>
                </a:lnTo>
                <a:lnTo>
                  <a:pt x="433303" y="185927"/>
                </a:lnTo>
                <a:lnTo>
                  <a:pt x="434065" y="192023"/>
                </a:lnTo>
                <a:lnTo>
                  <a:pt x="431200" y="198119"/>
                </a:lnTo>
                <a:lnTo>
                  <a:pt x="421660" y="207263"/>
                </a:lnTo>
                <a:lnTo>
                  <a:pt x="418703" y="210311"/>
                </a:lnTo>
                <a:lnTo>
                  <a:pt x="413644" y="213359"/>
                </a:lnTo>
                <a:lnTo>
                  <a:pt x="435406" y="213359"/>
                </a:lnTo>
                <a:lnTo>
                  <a:pt x="447812" y="182879"/>
                </a:lnTo>
                <a:lnTo>
                  <a:pt x="444276" y="170687"/>
                </a:lnTo>
                <a:lnTo>
                  <a:pt x="440496" y="161543"/>
                </a:lnTo>
                <a:lnTo>
                  <a:pt x="437601" y="158495"/>
                </a:lnTo>
                <a:close/>
              </a:path>
              <a:path w="516254" h="533400">
                <a:moveTo>
                  <a:pt x="382371" y="79247"/>
                </a:moveTo>
                <a:lnTo>
                  <a:pt x="372435" y="91439"/>
                </a:lnTo>
                <a:lnTo>
                  <a:pt x="369516" y="103631"/>
                </a:lnTo>
                <a:lnTo>
                  <a:pt x="358336" y="106679"/>
                </a:lnTo>
                <a:lnTo>
                  <a:pt x="347782" y="115823"/>
                </a:lnTo>
                <a:lnTo>
                  <a:pt x="342943" y="124967"/>
                </a:lnTo>
                <a:lnTo>
                  <a:pt x="339683" y="140207"/>
                </a:lnTo>
                <a:lnTo>
                  <a:pt x="341380" y="152399"/>
                </a:lnTo>
                <a:lnTo>
                  <a:pt x="346513" y="167639"/>
                </a:lnTo>
                <a:lnTo>
                  <a:pt x="353545" y="176783"/>
                </a:lnTo>
                <a:lnTo>
                  <a:pt x="365155" y="188975"/>
                </a:lnTo>
                <a:lnTo>
                  <a:pt x="376361" y="195071"/>
                </a:lnTo>
                <a:lnTo>
                  <a:pt x="389361" y="195071"/>
                </a:lnTo>
                <a:lnTo>
                  <a:pt x="400723" y="192023"/>
                </a:lnTo>
                <a:lnTo>
                  <a:pt x="411841" y="182879"/>
                </a:lnTo>
                <a:lnTo>
                  <a:pt x="388619" y="182879"/>
                </a:lnTo>
                <a:lnTo>
                  <a:pt x="384444" y="179831"/>
                </a:lnTo>
                <a:lnTo>
                  <a:pt x="379994" y="179831"/>
                </a:lnTo>
                <a:lnTo>
                  <a:pt x="376824" y="176783"/>
                </a:lnTo>
                <a:lnTo>
                  <a:pt x="372953" y="173735"/>
                </a:lnTo>
                <a:lnTo>
                  <a:pt x="368320" y="170687"/>
                </a:lnTo>
                <a:lnTo>
                  <a:pt x="366125" y="167639"/>
                </a:lnTo>
                <a:lnTo>
                  <a:pt x="363443" y="164591"/>
                </a:lnTo>
                <a:lnTo>
                  <a:pt x="357042" y="155447"/>
                </a:lnTo>
                <a:lnTo>
                  <a:pt x="354970" y="149351"/>
                </a:lnTo>
                <a:lnTo>
                  <a:pt x="353080" y="140207"/>
                </a:lnTo>
                <a:lnTo>
                  <a:pt x="353049" y="134111"/>
                </a:lnTo>
                <a:lnTo>
                  <a:pt x="354025" y="131063"/>
                </a:lnTo>
                <a:lnTo>
                  <a:pt x="354970" y="128015"/>
                </a:lnTo>
                <a:lnTo>
                  <a:pt x="356737" y="121919"/>
                </a:lnTo>
                <a:lnTo>
                  <a:pt x="363595" y="115823"/>
                </a:lnTo>
                <a:lnTo>
                  <a:pt x="368777" y="112775"/>
                </a:lnTo>
                <a:lnTo>
                  <a:pt x="405398" y="112775"/>
                </a:lnTo>
                <a:lnTo>
                  <a:pt x="382371" y="79247"/>
                </a:lnTo>
                <a:close/>
              </a:path>
              <a:path w="516254" h="533400">
                <a:moveTo>
                  <a:pt x="405398" y="112775"/>
                </a:moveTo>
                <a:lnTo>
                  <a:pt x="381091" y="112775"/>
                </a:lnTo>
                <a:lnTo>
                  <a:pt x="386943" y="115823"/>
                </a:lnTo>
                <a:lnTo>
                  <a:pt x="392521" y="121919"/>
                </a:lnTo>
                <a:lnTo>
                  <a:pt x="397550" y="124967"/>
                </a:lnTo>
                <a:lnTo>
                  <a:pt x="401756" y="131063"/>
                </a:lnTo>
                <a:lnTo>
                  <a:pt x="405140" y="140207"/>
                </a:lnTo>
                <a:lnTo>
                  <a:pt x="408523" y="146303"/>
                </a:lnTo>
                <a:lnTo>
                  <a:pt x="409803" y="155447"/>
                </a:lnTo>
                <a:lnTo>
                  <a:pt x="408980" y="161543"/>
                </a:lnTo>
                <a:lnTo>
                  <a:pt x="408127" y="167639"/>
                </a:lnTo>
                <a:lnTo>
                  <a:pt x="405963" y="170687"/>
                </a:lnTo>
                <a:lnTo>
                  <a:pt x="402427" y="176783"/>
                </a:lnTo>
                <a:lnTo>
                  <a:pt x="399745" y="176783"/>
                </a:lnTo>
                <a:lnTo>
                  <a:pt x="396453" y="179831"/>
                </a:lnTo>
                <a:lnTo>
                  <a:pt x="392521" y="179831"/>
                </a:lnTo>
                <a:lnTo>
                  <a:pt x="388619" y="182879"/>
                </a:lnTo>
                <a:lnTo>
                  <a:pt x="411841" y="182879"/>
                </a:lnTo>
                <a:lnTo>
                  <a:pt x="416986" y="173735"/>
                </a:lnTo>
                <a:lnTo>
                  <a:pt x="418277" y="158495"/>
                </a:lnTo>
                <a:lnTo>
                  <a:pt x="437601" y="158495"/>
                </a:lnTo>
                <a:lnTo>
                  <a:pt x="434705" y="155447"/>
                </a:lnTo>
                <a:lnTo>
                  <a:pt x="405398" y="112775"/>
                </a:lnTo>
                <a:close/>
              </a:path>
              <a:path w="516254" h="533400">
                <a:moveTo>
                  <a:pt x="407669" y="51815"/>
                </a:moveTo>
                <a:lnTo>
                  <a:pt x="397001" y="64007"/>
                </a:lnTo>
                <a:lnTo>
                  <a:pt x="451317" y="140207"/>
                </a:lnTo>
                <a:lnTo>
                  <a:pt x="461954" y="131063"/>
                </a:lnTo>
                <a:lnTo>
                  <a:pt x="407669" y="51815"/>
                </a:lnTo>
                <a:close/>
              </a:path>
              <a:path w="516254" h="533400">
                <a:moveTo>
                  <a:pt x="474817" y="0"/>
                </a:moveTo>
                <a:lnTo>
                  <a:pt x="465620" y="0"/>
                </a:lnTo>
                <a:lnTo>
                  <a:pt x="454491" y="3047"/>
                </a:lnTo>
                <a:lnTo>
                  <a:pt x="443382" y="12191"/>
                </a:lnTo>
                <a:lnTo>
                  <a:pt x="436349" y="21335"/>
                </a:lnTo>
                <a:lnTo>
                  <a:pt x="432648" y="33527"/>
                </a:lnTo>
                <a:lnTo>
                  <a:pt x="432524" y="45719"/>
                </a:lnTo>
                <a:lnTo>
                  <a:pt x="435374" y="54863"/>
                </a:lnTo>
                <a:lnTo>
                  <a:pt x="442236" y="70103"/>
                </a:lnTo>
                <a:lnTo>
                  <a:pt x="449701" y="82295"/>
                </a:lnTo>
                <a:lnTo>
                  <a:pt x="460913" y="91439"/>
                </a:lnTo>
                <a:lnTo>
                  <a:pt x="471924" y="97535"/>
                </a:lnTo>
                <a:lnTo>
                  <a:pt x="485640" y="97535"/>
                </a:lnTo>
                <a:lnTo>
                  <a:pt x="496364" y="94487"/>
                </a:lnTo>
                <a:lnTo>
                  <a:pt x="505005" y="85343"/>
                </a:lnTo>
                <a:lnTo>
                  <a:pt x="477682" y="85343"/>
                </a:lnTo>
                <a:lnTo>
                  <a:pt x="472196" y="82295"/>
                </a:lnTo>
                <a:lnTo>
                  <a:pt x="447873" y="48767"/>
                </a:lnTo>
                <a:lnTo>
                  <a:pt x="445922" y="42671"/>
                </a:lnTo>
                <a:lnTo>
                  <a:pt x="446166" y="36575"/>
                </a:lnTo>
                <a:lnTo>
                  <a:pt x="446440" y="30479"/>
                </a:lnTo>
                <a:lnTo>
                  <a:pt x="448726" y="24383"/>
                </a:lnTo>
                <a:lnTo>
                  <a:pt x="453024" y="21335"/>
                </a:lnTo>
                <a:lnTo>
                  <a:pt x="456742" y="15239"/>
                </a:lnTo>
                <a:lnTo>
                  <a:pt x="484037" y="15239"/>
                </a:lnTo>
                <a:lnTo>
                  <a:pt x="488929" y="9143"/>
                </a:lnTo>
                <a:lnTo>
                  <a:pt x="482193" y="3047"/>
                </a:lnTo>
                <a:lnTo>
                  <a:pt x="474817" y="0"/>
                </a:lnTo>
                <a:close/>
              </a:path>
              <a:path w="516254" h="533400">
                <a:moveTo>
                  <a:pt x="508314" y="33527"/>
                </a:moveTo>
                <a:lnTo>
                  <a:pt x="496336" y="42671"/>
                </a:lnTo>
                <a:lnTo>
                  <a:pt x="500298" y="51815"/>
                </a:lnTo>
                <a:lnTo>
                  <a:pt x="502127" y="57911"/>
                </a:lnTo>
                <a:lnTo>
                  <a:pt x="501761" y="64007"/>
                </a:lnTo>
                <a:lnTo>
                  <a:pt x="501426" y="70103"/>
                </a:lnTo>
                <a:lnTo>
                  <a:pt x="499506" y="76199"/>
                </a:lnTo>
                <a:lnTo>
                  <a:pt x="492526" y="82295"/>
                </a:lnTo>
                <a:lnTo>
                  <a:pt x="488167" y="85343"/>
                </a:lnTo>
                <a:lnTo>
                  <a:pt x="505005" y="85343"/>
                </a:lnTo>
                <a:lnTo>
                  <a:pt x="507886" y="82295"/>
                </a:lnTo>
                <a:lnTo>
                  <a:pt x="513118" y="73151"/>
                </a:lnTo>
                <a:lnTo>
                  <a:pt x="515721" y="57911"/>
                </a:lnTo>
                <a:lnTo>
                  <a:pt x="513663" y="45719"/>
                </a:lnTo>
                <a:lnTo>
                  <a:pt x="508314" y="33527"/>
                </a:lnTo>
                <a:close/>
              </a:path>
              <a:path w="516254" h="533400">
                <a:moveTo>
                  <a:pt x="387065" y="24383"/>
                </a:moveTo>
                <a:lnTo>
                  <a:pt x="376397" y="36575"/>
                </a:lnTo>
                <a:lnTo>
                  <a:pt x="386852" y="48767"/>
                </a:lnTo>
                <a:lnTo>
                  <a:pt x="397520" y="39623"/>
                </a:lnTo>
                <a:lnTo>
                  <a:pt x="387065" y="24383"/>
                </a:lnTo>
                <a:close/>
              </a:path>
              <a:path w="516254" h="533400">
                <a:moveTo>
                  <a:pt x="484037" y="15239"/>
                </a:moveTo>
                <a:lnTo>
                  <a:pt x="474847" y="15239"/>
                </a:lnTo>
                <a:lnTo>
                  <a:pt x="479145" y="21335"/>
                </a:lnTo>
                <a:lnTo>
                  <a:pt x="484037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28886" y="2264806"/>
            <a:ext cx="2395855" cy="2578735"/>
          </a:xfrm>
          <a:custGeom>
            <a:avLst/>
            <a:gdLst/>
            <a:ahLst/>
            <a:cxnLst/>
            <a:rect l="l" t="t" r="r" b="b"/>
            <a:pathLst>
              <a:path w="2395854" h="2578735">
                <a:moveTo>
                  <a:pt x="0" y="0"/>
                </a:moveTo>
                <a:lnTo>
                  <a:pt x="0" y="2578604"/>
                </a:lnTo>
                <a:lnTo>
                  <a:pt x="2395727" y="2578604"/>
                </a:lnTo>
                <a:lnTo>
                  <a:pt x="2395727" y="0"/>
                </a:lnTo>
                <a:lnTo>
                  <a:pt x="0" y="0"/>
                </a:lnTo>
                <a:close/>
              </a:path>
            </a:pathLst>
          </a:custGeom>
          <a:ln w="9523">
            <a:solidFill>
              <a:srgbClr val="006A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1285" y="5006479"/>
            <a:ext cx="7496809" cy="1701164"/>
          </a:xfrm>
          <a:custGeom>
            <a:avLst/>
            <a:gdLst/>
            <a:ahLst/>
            <a:cxnLst/>
            <a:rect l="l" t="t" r="r" b="b"/>
            <a:pathLst>
              <a:path w="7496809" h="1701165">
                <a:moveTo>
                  <a:pt x="0" y="0"/>
                </a:moveTo>
                <a:lnTo>
                  <a:pt x="0" y="1700783"/>
                </a:lnTo>
                <a:lnTo>
                  <a:pt x="7496564" y="1700783"/>
                </a:lnTo>
                <a:lnTo>
                  <a:pt x="7496564" y="0"/>
                </a:lnTo>
                <a:lnTo>
                  <a:pt x="0" y="0"/>
                </a:lnTo>
                <a:close/>
              </a:path>
            </a:pathLst>
          </a:custGeom>
          <a:ln w="9523">
            <a:solidFill>
              <a:srgbClr val="006A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2809" y="5006479"/>
            <a:ext cx="7495540" cy="388620"/>
          </a:xfrm>
          <a:custGeom>
            <a:avLst/>
            <a:gdLst/>
            <a:ahLst/>
            <a:cxnLst/>
            <a:rect l="l" t="t" r="r" b="b"/>
            <a:pathLst>
              <a:path w="7495540" h="388620">
                <a:moveTo>
                  <a:pt x="0" y="0"/>
                </a:moveTo>
                <a:lnTo>
                  <a:pt x="0" y="388619"/>
                </a:lnTo>
                <a:lnTo>
                  <a:pt x="7495040" y="388619"/>
                </a:lnTo>
                <a:lnTo>
                  <a:pt x="749504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12809" y="2264806"/>
            <a:ext cx="2399030" cy="2578735"/>
          </a:xfrm>
          <a:custGeom>
            <a:avLst/>
            <a:gdLst/>
            <a:ahLst/>
            <a:cxnLst/>
            <a:rect l="l" t="t" r="r" b="b"/>
            <a:pathLst>
              <a:path w="2399029" h="2578735">
                <a:moveTo>
                  <a:pt x="0" y="0"/>
                </a:moveTo>
                <a:lnTo>
                  <a:pt x="0" y="2578604"/>
                </a:lnTo>
                <a:lnTo>
                  <a:pt x="2398785" y="2578604"/>
                </a:lnTo>
                <a:lnTo>
                  <a:pt x="2398785" y="0"/>
                </a:lnTo>
                <a:lnTo>
                  <a:pt x="0" y="0"/>
                </a:lnTo>
                <a:close/>
              </a:path>
            </a:pathLst>
          </a:custGeom>
          <a:ln w="9523">
            <a:solidFill>
              <a:srgbClr val="006A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12809" y="2254138"/>
            <a:ext cx="2399030" cy="405765"/>
          </a:xfrm>
          <a:custGeom>
            <a:avLst/>
            <a:gdLst/>
            <a:ahLst/>
            <a:cxnLst/>
            <a:rect l="l" t="t" r="r" b="b"/>
            <a:pathLst>
              <a:path w="2399029" h="405764">
                <a:moveTo>
                  <a:pt x="0" y="0"/>
                </a:moveTo>
                <a:lnTo>
                  <a:pt x="0" y="405383"/>
                </a:lnTo>
                <a:lnTo>
                  <a:pt x="2398785" y="405383"/>
                </a:lnTo>
                <a:lnTo>
                  <a:pt x="239878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30410" y="2266330"/>
            <a:ext cx="2395855" cy="394970"/>
          </a:xfrm>
          <a:custGeom>
            <a:avLst/>
            <a:gdLst/>
            <a:ahLst/>
            <a:cxnLst/>
            <a:rect l="l" t="t" r="r" b="b"/>
            <a:pathLst>
              <a:path w="2395854" h="394969">
                <a:moveTo>
                  <a:pt x="0" y="0"/>
                </a:moveTo>
                <a:lnTo>
                  <a:pt x="0" y="394715"/>
                </a:lnTo>
                <a:lnTo>
                  <a:pt x="2395727" y="394715"/>
                </a:lnTo>
                <a:lnTo>
                  <a:pt x="239572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7710" y="2266330"/>
            <a:ext cx="2395855" cy="2578735"/>
          </a:xfrm>
          <a:custGeom>
            <a:avLst/>
            <a:gdLst/>
            <a:ahLst/>
            <a:cxnLst/>
            <a:rect l="l" t="t" r="r" b="b"/>
            <a:pathLst>
              <a:path w="2395854" h="2578735">
                <a:moveTo>
                  <a:pt x="0" y="0"/>
                </a:moveTo>
                <a:lnTo>
                  <a:pt x="0" y="2578604"/>
                </a:lnTo>
                <a:lnTo>
                  <a:pt x="2395727" y="2578604"/>
                </a:lnTo>
                <a:lnTo>
                  <a:pt x="2395727" y="0"/>
                </a:lnTo>
                <a:lnTo>
                  <a:pt x="0" y="0"/>
                </a:lnTo>
                <a:close/>
              </a:path>
            </a:pathLst>
          </a:custGeom>
          <a:ln w="9523">
            <a:solidFill>
              <a:srgbClr val="006A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7710" y="2244994"/>
            <a:ext cx="2395855" cy="403860"/>
          </a:xfrm>
          <a:custGeom>
            <a:avLst/>
            <a:gdLst/>
            <a:ahLst/>
            <a:cxnLst/>
            <a:rect l="l" t="t" r="r" b="b"/>
            <a:pathLst>
              <a:path w="2395854" h="403860">
                <a:moveTo>
                  <a:pt x="0" y="0"/>
                </a:moveTo>
                <a:lnTo>
                  <a:pt x="0" y="403859"/>
                </a:lnTo>
                <a:lnTo>
                  <a:pt x="2395727" y="403859"/>
                </a:lnTo>
                <a:lnTo>
                  <a:pt x="239572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AB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985663"/>
              </p:ext>
            </p:extLst>
          </p:nvPr>
        </p:nvGraphicFramePr>
        <p:xfrm>
          <a:off x="766731" y="342793"/>
          <a:ext cx="9380569" cy="68549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805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28699">
                <a:tc>
                  <a:txBody>
                    <a:bodyPr/>
                    <a:lstStyle/>
                    <a:p>
                      <a:pPr marL="440690">
                        <a:lnSpc>
                          <a:spcPct val="100000"/>
                        </a:lnSpc>
                      </a:pPr>
                      <a:endParaRPr lang="en-US" sz="2400" spc="-5" dirty="0">
                        <a:solidFill>
                          <a:srgbClr val="0054A8"/>
                        </a:solidFill>
                        <a:latin typeface="Arial"/>
                        <a:cs typeface="Arial"/>
                      </a:endParaRPr>
                    </a:p>
                    <a:p>
                      <a:pPr marL="440690">
                        <a:lnSpc>
                          <a:spcPct val="100000"/>
                        </a:lnSpc>
                      </a:pPr>
                      <a:r>
                        <a:rPr sz="2800" spc="-5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8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800" spc="55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Approach</a:t>
                      </a:r>
                      <a:r>
                        <a:rPr sz="2800" spc="65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2800" spc="65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5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Bran</a:t>
                      </a:r>
                      <a:r>
                        <a:rPr sz="28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2800" spc="55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5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Portfoli</a:t>
                      </a:r>
                      <a:r>
                        <a:rPr sz="28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800" spc="55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5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Strategy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49">
                      <a:solidFill>
                        <a:srgbClr val="B1B1B1"/>
                      </a:solidFill>
                      <a:prstDash val="solid"/>
                    </a:lnL>
                    <a:lnR w="6349">
                      <a:solidFill>
                        <a:srgbClr val="B1B1B1"/>
                      </a:solidFill>
                      <a:prstDash val="solid"/>
                    </a:lnR>
                    <a:lnT w="6349">
                      <a:solidFill>
                        <a:srgbClr val="B1B1B1"/>
                      </a:solidFill>
                      <a:prstDash val="solid"/>
                    </a:lnT>
                    <a:lnB w="50798">
                      <a:solidFill>
                        <a:srgbClr val="0054A7"/>
                      </a:solidFill>
                      <a:prstDash val="solid"/>
                    </a:lnB>
                    <a:solidFill>
                      <a:srgbClr val="D2E1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51919">
                <a:tc>
                  <a:txBody>
                    <a:bodyPr/>
                    <a:lstStyle/>
                    <a:p>
                      <a:pPr marL="669290" marR="501650">
                        <a:lnSpc>
                          <a:spcPts val="2600"/>
                        </a:lnSpc>
                      </a:pPr>
                      <a:endParaRPr lang="en-US" sz="2000" spc="-5" dirty="0">
                        <a:latin typeface="Arial"/>
                        <a:cs typeface="Arial"/>
                      </a:endParaRPr>
                    </a:p>
                    <a:p>
                      <a:pPr marL="669290" marR="501650">
                        <a:lnSpc>
                          <a:spcPts val="2600"/>
                        </a:lnSpc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Tak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0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long-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erm,</a:t>
                      </a:r>
                      <a:r>
                        <a:rPr sz="20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holisti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0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approac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20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managin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20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you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folio</a:t>
                      </a:r>
                      <a:r>
                        <a:rPr sz="20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of</a:t>
                      </a:r>
                      <a:r>
                        <a:rPr lang="en-US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brands</a:t>
                      </a:r>
                      <a:endParaRPr sz="2000" dirty="0">
                        <a:latin typeface="Arial"/>
                        <a:cs typeface="Arial"/>
                      </a:endParaRPr>
                    </a:p>
                    <a:p>
                      <a:pPr marL="1304925" indent="406400">
                        <a:lnSpc>
                          <a:spcPct val="100000"/>
                        </a:lnSpc>
                        <a:spcBef>
                          <a:spcPts val="2400"/>
                        </a:spcBef>
                        <a:tabLst>
                          <a:tab pos="4275455" algn="l"/>
                          <a:tab pos="6828155" algn="l"/>
                        </a:tabLst>
                      </a:pPr>
                      <a:r>
                        <a:rPr sz="2100" b="1" spc="-15" baseline="198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Stag</a:t>
                      </a:r>
                      <a:r>
                        <a:rPr sz="2100" b="1" baseline="198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100" b="1" spc="37" baseline="1984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baseline="198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100" b="1" baseline="1984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100" b="1" spc="-15" baseline="3968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Stag</a:t>
                      </a:r>
                      <a:r>
                        <a:rPr sz="2100" b="1" baseline="3968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100" b="1" spc="30" baseline="3968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b="1" baseline="3968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2100" b="1" baseline="3968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Stag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304925" marR="1381125" indent="63500">
                        <a:lnSpc>
                          <a:spcPts val="1900"/>
                        </a:lnSpc>
                        <a:tabLst>
                          <a:tab pos="3538220" algn="l"/>
                          <a:tab pos="3825875" algn="l"/>
                          <a:tab pos="6520180" algn="l"/>
                        </a:tabLst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Ren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600" b="1" spc="-2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2400" b="1" spc="-15" baseline="3472" dirty="0">
                          <a:latin typeface="Arial"/>
                          <a:cs typeface="Arial"/>
                        </a:rPr>
                        <a:t>Ide</a:t>
                      </a:r>
                      <a:r>
                        <a:rPr sz="2400" b="1" spc="7" baseline="3472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400" b="1" spc="-15" baseline="3472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400" b="1" spc="22" baseline="3472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400" b="1" spc="7" baseline="3472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2400" b="1" spc="-15" baseline="3472" dirty="0">
                          <a:latin typeface="Arial"/>
                          <a:cs typeface="Arial"/>
                        </a:rPr>
                        <a:t>ica</a:t>
                      </a:r>
                      <a:r>
                        <a:rPr sz="2400" b="1" spc="7" baseline="3472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400" b="1" spc="-15" baseline="3472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2400" b="1" baseline="3472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400" b="1" spc="75" baseline="3472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7" baseline="3472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400" b="1" baseline="3472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2400" b="1" baseline="3472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b="1" spc="-22" baseline="-5208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2400" b="1" spc="7" baseline="-5208" dirty="0">
                          <a:latin typeface="Arial"/>
                          <a:cs typeface="Arial"/>
                        </a:rPr>
                        <a:t>pt</a:t>
                      </a:r>
                      <a:r>
                        <a:rPr sz="2400" b="1" spc="-15" baseline="-5208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400" b="1" spc="7" baseline="-5208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400" b="1" spc="-15" baseline="-5208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400" b="1" baseline="-5208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2400" b="1" spc="-15" baseline="-5208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400" b="1" spc="7" baseline="-5208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2400" b="1" spc="-15" baseline="-5208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2400" b="1" baseline="-5208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2400" b="1" baseline="-5208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Rationalizatio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400" b="1" baseline="3472" dirty="0">
                          <a:latin typeface="Arial"/>
                          <a:cs typeface="Arial"/>
                        </a:rPr>
                        <a:t>Growth</a:t>
                      </a:r>
                      <a:r>
                        <a:rPr sz="2400" b="1" spc="-52" baseline="3472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5" baseline="3472" dirty="0">
                          <a:latin typeface="Arial"/>
                          <a:cs typeface="Arial"/>
                        </a:rPr>
                        <a:t>Opportunities</a:t>
                      </a:r>
                      <a:endParaRPr sz="2400" baseline="3472" dirty="0">
                        <a:latin typeface="Arial"/>
                        <a:cs typeface="Arial"/>
                      </a:endParaRPr>
                    </a:p>
                    <a:p>
                      <a:pPr marL="1139825" marR="1140460" indent="-114300">
                        <a:lnSpc>
                          <a:spcPct val="100699"/>
                        </a:lnSpc>
                        <a:spcBef>
                          <a:spcPts val="560"/>
                        </a:spcBef>
                        <a:buClr>
                          <a:srgbClr val="0054A8"/>
                        </a:buClr>
                        <a:buFont typeface="Arial"/>
                        <a:buChar char="•"/>
                        <a:tabLst>
                          <a:tab pos="1144270" algn="l"/>
                          <a:tab pos="3574415" algn="l"/>
                          <a:tab pos="3688715" algn="l"/>
                          <a:tab pos="6117590" algn="l"/>
                        </a:tabLst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Focu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clarif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portfoli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•</a:t>
                      </a:r>
                      <a:r>
                        <a:rPr sz="1200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65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Expan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bran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200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busines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 </a:t>
                      </a:r>
                      <a:r>
                        <a:rPr sz="12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•</a:t>
                      </a:r>
                      <a:r>
                        <a:rPr sz="1200" spc="30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Maintai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bran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relevance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ensur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efficien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allocatio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fram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referenc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baseline="-27777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•</a:t>
                      </a:r>
                      <a:r>
                        <a:rPr sz="1800" spc="44" baseline="-27777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2" baseline="-27777" dirty="0">
                          <a:latin typeface="Arial"/>
                          <a:cs typeface="Arial"/>
                        </a:rPr>
                        <a:t>Manag</a:t>
                      </a:r>
                      <a:r>
                        <a:rPr sz="1800" baseline="-27777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baseline="-27777" dirty="0">
                          <a:latin typeface="Arial"/>
                          <a:cs typeface="Arial"/>
                        </a:rPr>
                        <a:t>portfoli</a:t>
                      </a:r>
                      <a:r>
                        <a:rPr sz="1800" baseline="-27777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800" spc="30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2" baseline="-27777" dirty="0">
                          <a:latin typeface="Arial"/>
                          <a:cs typeface="Arial"/>
                        </a:rPr>
                        <a:t>role</a:t>
                      </a:r>
                      <a:r>
                        <a:rPr sz="1800" baseline="-27777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800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67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aseline="-27777" dirty="0">
                          <a:latin typeface="Arial"/>
                          <a:cs typeface="Arial"/>
                        </a:rPr>
                        <a:t>to</a:t>
                      </a:r>
                    </a:p>
                    <a:p>
                      <a:pPr marL="1153795">
                        <a:lnSpc>
                          <a:spcPts val="1410"/>
                        </a:lnSpc>
                        <a:spcBef>
                          <a:spcPts val="780"/>
                        </a:spcBef>
                        <a:tabLst>
                          <a:tab pos="3583940" algn="l"/>
                          <a:tab pos="6250940" algn="l"/>
                        </a:tabLst>
                      </a:pPr>
                      <a:r>
                        <a:rPr sz="1800" spc="-15" baseline="27777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800" baseline="27777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800" spc="67" baseline="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baseline="27777" dirty="0">
                          <a:latin typeface="Arial"/>
                          <a:cs typeface="Arial"/>
                        </a:rPr>
                        <a:t>resource</a:t>
                      </a:r>
                      <a:r>
                        <a:rPr sz="1800" baseline="27777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800" baseline="27777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•</a:t>
                      </a:r>
                      <a:r>
                        <a:rPr sz="1200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65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Leverag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brand(s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1200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int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new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comba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marke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pressures,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1144270" indent="-118745">
                        <a:lnSpc>
                          <a:spcPts val="1410"/>
                        </a:lnSpc>
                        <a:buClr>
                          <a:srgbClr val="0054A8"/>
                        </a:buClr>
                        <a:buFont typeface="Arial"/>
                        <a:buChar char="•"/>
                        <a:tabLst>
                          <a:tab pos="1144270" algn="l"/>
                          <a:tab pos="3693160" algn="l"/>
                          <a:tab pos="6241415" algn="l"/>
                        </a:tabLst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Determin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scope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role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market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custome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e.g.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consume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bifurcation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1139825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3688715" algn="l"/>
                          <a:tab pos="6117590" algn="l"/>
                        </a:tabLst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relationship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brand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segment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baseline="-27777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•</a:t>
                      </a:r>
                      <a:r>
                        <a:rPr sz="1800" spc="44" baseline="-27777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baseline="-27777" dirty="0">
                          <a:latin typeface="Arial"/>
                          <a:cs typeface="Arial"/>
                        </a:rPr>
                        <a:t>Buil</a:t>
                      </a:r>
                      <a:r>
                        <a:rPr sz="1800" baseline="-27777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22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baseline="-27777" dirty="0">
                          <a:latin typeface="Arial"/>
                          <a:cs typeface="Arial"/>
                        </a:rPr>
                        <a:t>brande</a:t>
                      </a:r>
                      <a:r>
                        <a:rPr sz="1800" baseline="-27777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2" baseline="-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baseline="-27777" dirty="0">
                          <a:latin typeface="Arial"/>
                          <a:cs typeface="Arial"/>
                        </a:rPr>
                        <a:t>differentiators</a:t>
                      </a:r>
                      <a:endParaRPr sz="1800" baseline="-27777" dirty="0">
                        <a:latin typeface="Arial"/>
                        <a:cs typeface="Arial"/>
                      </a:endParaRPr>
                    </a:p>
                    <a:p>
                      <a:pPr marL="1139825" marR="1238250">
                        <a:lnSpc>
                          <a:spcPct val="102800"/>
                        </a:lnSpc>
                        <a:spcBef>
                          <a:spcPts val="640"/>
                        </a:spcBef>
                        <a:tabLst>
                          <a:tab pos="3569970" algn="l"/>
                          <a:tab pos="3688715" algn="l"/>
                          <a:tab pos="6236970" algn="l"/>
                        </a:tabLst>
                      </a:pPr>
                      <a:r>
                        <a:rPr sz="1800" baseline="27777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800" spc="37" baseline="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baseline="27777" dirty="0">
                          <a:latin typeface="Arial"/>
                          <a:cs typeface="Arial"/>
                        </a:rPr>
                        <a:t>portfoli</a:t>
                      </a:r>
                      <a:r>
                        <a:rPr sz="1800" baseline="27777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800" spc="60" baseline="2777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2" baseline="27777" dirty="0">
                          <a:latin typeface="Arial"/>
                          <a:cs typeface="Arial"/>
                        </a:rPr>
                        <a:t>(bran</a:t>
                      </a:r>
                      <a:r>
                        <a:rPr sz="1800" baseline="27777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800" baseline="27777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dirty="0">
                          <a:solidFill>
                            <a:srgbClr val="0054A8"/>
                          </a:solidFill>
                          <a:latin typeface="Arial"/>
                          <a:cs typeface="Arial"/>
                        </a:rPr>
                        <a:t>•</a:t>
                      </a:r>
                      <a:r>
                        <a:rPr sz="1200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65" dirty="0">
                          <a:solidFill>
                            <a:srgbClr val="0054A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Mak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strategi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bran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energizer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maintain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baseline="27777" dirty="0">
                          <a:latin typeface="Arial"/>
                          <a:cs typeface="Arial"/>
                        </a:rPr>
                        <a:t>architecture</a:t>
                      </a:r>
                      <a:r>
                        <a:rPr sz="1800" baseline="27777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1800" baseline="27777" dirty="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acquisition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brand-buil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margins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  <a:p>
                      <a:pPr marL="23495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Ongoing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27635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Managemen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6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132205" indent="-119380">
                        <a:lnSpc>
                          <a:spcPct val="100000"/>
                        </a:lnSpc>
                        <a:spcBef>
                          <a:spcPts val="580"/>
                        </a:spcBef>
                        <a:buClr>
                          <a:srgbClr val="0054A8"/>
                        </a:buClr>
                        <a:buFont typeface="Arial"/>
                        <a:buChar char="•"/>
                        <a:tabLst>
                          <a:tab pos="1132205" algn="l"/>
                        </a:tabLst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Determin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appropriate</a:t>
                      </a:r>
                      <a:r>
                        <a:rPr sz="13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organizationa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structur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manag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brand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portfolio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 marL="1132205" indent="-119380">
                        <a:lnSpc>
                          <a:spcPct val="100000"/>
                        </a:lnSpc>
                        <a:spcBef>
                          <a:spcPts val="830"/>
                        </a:spcBef>
                        <a:buClr>
                          <a:srgbClr val="0054A8"/>
                        </a:buClr>
                        <a:buFont typeface="Arial"/>
                        <a:buChar char="•"/>
                        <a:tabLst>
                          <a:tab pos="1132205" algn="l"/>
                        </a:tabLst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Develo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metric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system</a:t>
                      </a:r>
                      <a:r>
                        <a:rPr sz="13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3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trac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brand</a:t>
                      </a:r>
                      <a:r>
                        <a:rPr sz="13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3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busines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performance</a:t>
                      </a:r>
                      <a:r>
                        <a:rPr sz="13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acros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3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portfolio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 marL="1132205" indent="-119380">
                        <a:lnSpc>
                          <a:spcPct val="100000"/>
                        </a:lnSpc>
                        <a:spcBef>
                          <a:spcPts val="840"/>
                        </a:spcBef>
                        <a:buClr>
                          <a:srgbClr val="0054A8"/>
                        </a:buClr>
                        <a:buFont typeface="Arial"/>
                        <a:buChar char="•"/>
                        <a:tabLst>
                          <a:tab pos="1132205" algn="l"/>
                        </a:tabLst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Othe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3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operationalizatio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issues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e.g.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channel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0" dirty="0">
                          <a:latin typeface="Arial"/>
                          <a:cs typeface="Arial"/>
                        </a:rPr>
                        <a:t>sale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force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pricing?</a:t>
                      </a:r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49">
                      <a:solidFill>
                        <a:srgbClr val="B1B1B1"/>
                      </a:solidFill>
                      <a:prstDash val="solid"/>
                    </a:lnL>
                    <a:lnR w="6349">
                      <a:solidFill>
                        <a:srgbClr val="B1B1B1"/>
                      </a:solidFill>
                      <a:prstDash val="solid"/>
                    </a:lnR>
                    <a:lnT w="50798">
                      <a:solidFill>
                        <a:srgbClr val="0054A7"/>
                      </a:solidFill>
                      <a:prstDash val="solid"/>
                    </a:lnT>
                    <a:lnB w="19048">
                      <a:solidFill>
                        <a:srgbClr val="E77D1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49">
                      <a:solidFill>
                        <a:srgbClr val="B1B1B1"/>
                      </a:solidFill>
                      <a:prstDash val="solid"/>
                    </a:lnL>
                    <a:lnR w="6349">
                      <a:solidFill>
                        <a:srgbClr val="B1B1B1"/>
                      </a:solidFill>
                      <a:prstDash val="solid"/>
                    </a:lnR>
                    <a:lnT w="19048">
                      <a:solidFill>
                        <a:srgbClr val="E77D1B"/>
                      </a:solidFill>
                      <a:prstDash val="solid"/>
                    </a:lnT>
                    <a:lnB w="6349">
                      <a:solidFill>
                        <a:srgbClr val="B1B1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44450"/>
            <a:ext cx="9624060" cy="1335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000" marR="5080" indent="360000">
              <a:lnSpc>
                <a:spcPts val="5200"/>
              </a:lnSpc>
            </a:pPr>
            <a:r>
              <a:rPr sz="4000" dirty="0"/>
              <a:t>Le</a:t>
            </a:r>
            <a:r>
              <a:rPr sz="4000" spc="-25" dirty="0"/>
              <a:t>ading</a:t>
            </a:r>
            <a:r>
              <a:rPr sz="4000" spc="-114" dirty="0">
                <a:latin typeface="Times New Roman"/>
                <a:cs typeface="Times New Roman"/>
              </a:rPr>
              <a:t> </a:t>
            </a:r>
            <a:r>
              <a:rPr sz="4000" dirty="0"/>
              <a:t>br</a:t>
            </a:r>
            <a:r>
              <a:rPr sz="4000" spc="-25" dirty="0"/>
              <a:t>and</a:t>
            </a:r>
            <a:r>
              <a:rPr sz="4000" spc="-110" dirty="0">
                <a:latin typeface="Times New Roman"/>
                <a:cs typeface="Times New Roman"/>
              </a:rPr>
              <a:t> </a:t>
            </a:r>
            <a:r>
              <a:rPr lang="en-US" sz="4000" spc="-25" dirty="0"/>
              <a:t>Portfolio </a:t>
            </a:r>
            <a:r>
              <a:rPr sz="4000" dirty="0"/>
              <a:t>prac</a:t>
            </a:r>
            <a:r>
              <a:rPr lang="x-none" sz="4000" spc="-225" dirty="0"/>
              <a:t>ti</a:t>
            </a:r>
            <a:r>
              <a:rPr sz="4000" dirty="0"/>
              <a:t>ce</a:t>
            </a:r>
            <a:r>
              <a:rPr sz="4000" spc="-20" dirty="0"/>
              <a:t>s</a:t>
            </a:r>
            <a:r>
              <a:rPr sz="4000" spc="-110" dirty="0">
                <a:latin typeface="Times New Roman"/>
                <a:cs typeface="Times New Roman"/>
              </a:rPr>
              <a:t> </a:t>
            </a:r>
            <a:r>
              <a:rPr sz="4000" dirty="0"/>
              <a:t>for</a:t>
            </a:r>
            <a:r>
              <a:rPr lang="x-none" sz="4000" dirty="0">
                <a:latin typeface="Times New Roman"/>
                <a:cs typeface="Times New Roman"/>
              </a:rPr>
              <a:t> </a:t>
            </a:r>
            <a:r>
              <a:rPr sz="4000" dirty="0"/>
              <a:t>dr</a:t>
            </a:r>
            <a:r>
              <a:rPr sz="4000" spc="-20" dirty="0"/>
              <a:t>iving</a:t>
            </a:r>
            <a:r>
              <a:rPr sz="4000" spc="-105" dirty="0">
                <a:latin typeface="Times New Roman"/>
                <a:cs typeface="Times New Roman"/>
              </a:rPr>
              <a:t> </a:t>
            </a:r>
            <a:r>
              <a:rPr sz="4000" dirty="0"/>
              <a:t>gr</a:t>
            </a:r>
            <a:r>
              <a:rPr sz="4000" spc="-30" dirty="0"/>
              <a:t>ow</a:t>
            </a:r>
            <a:r>
              <a:rPr sz="4000" spc="-25" dirty="0"/>
              <a:t>th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1003771" y="1486542"/>
            <a:ext cx="9295929" cy="52416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3810" indent="-514350">
              <a:buClr>
                <a:srgbClr val="FF0000"/>
              </a:buClr>
              <a:buFont typeface="+mj-lt"/>
              <a:buAutoNum type="arabicPeriod"/>
              <a:tabLst>
                <a:tab pos="1275080" algn="l"/>
              </a:tabLst>
            </a:pPr>
            <a:r>
              <a:rPr spc="5" dirty="0">
                <a:latin typeface="Calibri"/>
                <a:cs typeface="Calibri"/>
              </a:rPr>
              <a:t>Op</a:t>
            </a:r>
            <a:r>
              <a:rPr lang="en-US" spc="5" dirty="0">
                <a:latin typeface="Calibri"/>
                <a:cs typeface="Calibri"/>
              </a:rPr>
              <a:t>ti</a:t>
            </a:r>
            <a:r>
              <a:rPr spc="5" dirty="0">
                <a:latin typeface="Calibri"/>
                <a:cs typeface="Calibri"/>
              </a:rPr>
              <a:t>miz</a:t>
            </a:r>
            <a:r>
              <a:rPr spc="10" dirty="0">
                <a:latin typeface="Calibri"/>
                <a:cs typeface="Calibri"/>
              </a:rPr>
              <a:t>e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th</a:t>
            </a:r>
            <a:r>
              <a:rPr spc="-15" dirty="0">
                <a:latin typeface="Calibri"/>
                <a:cs typeface="Calibri"/>
              </a:rPr>
              <a:t>e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br</a:t>
            </a:r>
            <a:r>
              <a:rPr spc="-5" dirty="0">
                <a:latin typeface="Calibri"/>
                <a:cs typeface="Calibri"/>
              </a:rPr>
              <a:t>an</a:t>
            </a:r>
            <a:r>
              <a:rPr dirty="0">
                <a:latin typeface="Calibri"/>
                <a:cs typeface="Calibri"/>
              </a:rPr>
              <a:t>d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lang="en-US" spc="-10" dirty="0">
                <a:latin typeface="Calibri"/>
                <a:cs typeface="Calibri"/>
              </a:rPr>
              <a:t>portfolio </a:t>
            </a:r>
            <a:endParaRPr spc="185" dirty="0">
              <a:latin typeface="Calibri"/>
              <a:cs typeface="Calibri"/>
            </a:endParaRPr>
          </a:p>
          <a:p>
            <a:pPr marL="1673860" marR="696595" lvl="1" indent="-457200">
              <a:lnSpc>
                <a:spcPts val="2390"/>
              </a:lnSpc>
              <a:spcBef>
                <a:spcPts val="1415"/>
              </a:spcBef>
              <a:buClr>
                <a:srgbClr val="BFBFBF"/>
              </a:buClr>
              <a:buSzPct val="81250"/>
              <a:tabLst>
                <a:tab pos="1675130" algn="l"/>
              </a:tabLst>
            </a:pP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The goal is to drive growth and generate marke</a:t>
            </a:r>
            <a:r>
              <a:rPr lang="en-US" sz="2400" spc="-5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ng eﬃciencies</a:t>
            </a:r>
          </a:p>
          <a:p>
            <a:pPr marL="1673860" marR="1056005" lvl="1" indent="-457200">
              <a:lnSpc>
                <a:spcPct val="79700"/>
              </a:lnSpc>
              <a:spcBef>
                <a:spcPts val="1614"/>
              </a:spcBef>
              <a:buClr>
                <a:srgbClr val="BFBFBF"/>
              </a:buClr>
              <a:buSzPct val="81250"/>
              <a:tabLst>
                <a:tab pos="1675130" algn="l"/>
                <a:tab pos="4092575" algn="l"/>
                <a:tab pos="6045835" algn="l"/>
              </a:tabLst>
            </a:pP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Decisions </a:t>
            </a:r>
            <a:r>
              <a:rPr lang="x-none" sz="2400" spc="-5" dirty="0">
                <a:solidFill>
                  <a:srgbClr val="7F7F7F"/>
                </a:solidFill>
                <a:latin typeface="Calibri"/>
                <a:cs typeface="Calibri"/>
              </a:rPr>
              <a:t>oft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en require tough calls and must be guided by detailed	analysis of customer targets, brand performance and impact on	business results</a:t>
            </a:r>
            <a:endParaRPr lang="en-US" sz="2400" spc="-5" dirty="0">
              <a:solidFill>
                <a:srgbClr val="7F7F7F"/>
              </a:solidFill>
              <a:latin typeface="Calibri"/>
              <a:cs typeface="Calibri"/>
            </a:endParaRPr>
          </a:p>
          <a:p>
            <a:pPr marL="1673860" marR="1056005" lvl="1" indent="-457200">
              <a:lnSpc>
                <a:spcPct val="79700"/>
              </a:lnSpc>
              <a:spcBef>
                <a:spcPts val="1614"/>
              </a:spcBef>
              <a:buClr>
                <a:srgbClr val="BFBFBF"/>
              </a:buClr>
              <a:buSzPct val="81250"/>
              <a:tabLst>
                <a:tab pos="1675130" algn="l"/>
                <a:tab pos="4092575" algn="l"/>
                <a:tab pos="6045835" algn="l"/>
              </a:tabLst>
            </a:pPr>
            <a:endParaRPr sz="2400" spc="-5" dirty="0">
              <a:solidFill>
                <a:srgbClr val="7F7F7F"/>
              </a:solidFill>
              <a:latin typeface="Calibri"/>
              <a:cs typeface="Calibri"/>
            </a:endParaRPr>
          </a:p>
          <a:p>
            <a:pPr marL="1273810" indent="-514350">
              <a:lnSpc>
                <a:spcPct val="100000"/>
              </a:lnSpc>
              <a:spcBef>
                <a:spcPts val="950"/>
              </a:spcBef>
              <a:buClr>
                <a:srgbClr val="FF0000"/>
              </a:buClr>
              <a:buFont typeface="Calibri"/>
              <a:buAutoNum type="arabicPeriod"/>
              <a:tabLst>
                <a:tab pos="1275080" algn="l"/>
              </a:tabLst>
            </a:pPr>
            <a:r>
              <a:rPr spc="-25" dirty="0">
                <a:latin typeface="Calibri"/>
                <a:cs typeface="Calibri"/>
              </a:rPr>
              <a:t>O</a:t>
            </a:r>
            <a:r>
              <a:rPr spc="-20" dirty="0">
                <a:latin typeface="Calibri"/>
                <a:cs typeface="Calibri"/>
              </a:rPr>
              <a:t>r</a:t>
            </a:r>
            <a:r>
              <a:rPr spc="-5" dirty="0">
                <a:latin typeface="Calibri"/>
                <a:cs typeface="Calibri"/>
              </a:rPr>
              <a:t>ganiz</a:t>
            </a:r>
            <a:r>
              <a:rPr dirty="0">
                <a:latin typeface="Calibri"/>
                <a:cs typeface="Calibri"/>
              </a:rPr>
              <a:t>e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fo</a:t>
            </a:r>
            <a:r>
              <a:rPr dirty="0">
                <a:latin typeface="Calibri"/>
                <a:cs typeface="Calibri"/>
              </a:rPr>
              <a:t>r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succ</a:t>
            </a:r>
            <a:r>
              <a:rPr spc="-25" dirty="0">
                <a:latin typeface="Calibri"/>
                <a:cs typeface="Calibri"/>
              </a:rPr>
              <a:t>e</a:t>
            </a:r>
            <a:r>
              <a:rPr spc="-10" dirty="0">
                <a:latin typeface="Calibri"/>
                <a:cs typeface="Calibri"/>
              </a:rPr>
              <a:t>ss</a:t>
            </a:r>
          </a:p>
          <a:p>
            <a:pPr marL="1559560" marR="459105" lvl="1" indent="-342900">
              <a:lnSpc>
                <a:spcPct val="79500"/>
              </a:lnSpc>
              <a:spcBef>
                <a:spcPts val="1610"/>
              </a:spcBef>
              <a:buClr>
                <a:srgbClr val="BFBFBF"/>
              </a:buClr>
              <a:buSzPct val="81250"/>
              <a:tabLst>
                <a:tab pos="1675130" algn="l"/>
              </a:tabLst>
            </a:pP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Mos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400" spc="-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companie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400" spc="-8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fai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400" spc="-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400" spc="-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op</a:t>
            </a:r>
            <a:r>
              <a:rPr lang="en-US" sz="240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mall</a:t>
            </a:r>
            <a:r>
              <a:rPr sz="2400" spc="10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400" spc="-6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F7F7F"/>
                </a:solidFill>
                <a:latin typeface="Calibri"/>
                <a:cs typeface="Calibri"/>
              </a:rPr>
              <a:t>manag</a:t>
            </a:r>
            <a:r>
              <a:rPr sz="24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400" spc="-7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thei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400" spc="-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brand </a:t>
            </a:r>
            <a:r>
              <a:rPr lang="en-US" sz="2400" spc="-5" dirty="0">
                <a:solidFill>
                  <a:srgbClr val="7F7F7F"/>
                </a:solidFill>
                <a:latin typeface="Calibri"/>
                <a:cs typeface="Calibri"/>
              </a:rPr>
              <a:t>portfolios </a:t>
            </a:r>
            <a:endParaRPr sz="2400" dirty="0">
              <a:latin typeface="Calibri"/>
              <a:cs typeface="Calibri"/>
            </a:endParaRPr>
          </a:p>
          <a:p>
            <a:pPr marL="1559560" marR="1901825" lvl="1" indent="-342900">
              <a:lnSpc>
                <a:spcPct val="79500"/>
              </a:lnSpc>
              <a:spcBef>
                <a:spcPts val="1620"/>
              </a:spcBef>
              <a:buClr>
                <a:srgbClr val="BFBFBF"/>
              </a:buClr>
              <a:buSzPct val="81250"/>
              <a:tabLst>
                <a:tab pos="1675130" algn="l"/>
                <a:tab pos="4956175" algn="l"/>
              </a:tabLst>
            </a:pP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nio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400" spc="-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400" spc="-20" dirty="0">
                <a:solidFill>
                  <a:srgbClr val="7F7F7F"/>
                </a:solidFill>
                <a:latin typeface="Calibri"/>
                <a:cs typeface="Calibri"/>
              </a:rPr>
              <a:t>x</a:t>
            </a:r>
            <a:r>
              <a:rPr sz="2400" spc="-25" dirty="0">
                <a:solidFill>
                  <a:srgbClr val="7F7F7F"/>
                </a:solidFill>
                <a:latin typeface="Calibri"/>
                <a:cs typeface="Calibri"/>
              </a:rPr>
              <a:t>ec</a:t>
            </a:r>
            <a:r>
              <a:rPr sz="2400" spc="40" dirty="0">
                <a:solidFill>
                  <a:srgbClr val="7F7F7F"/>
                </a:solidFill>
                <a:latin typeface="Calibri"/>
                <a:cs typeface="Calibri"/>
              </a:rPr>
              <a:t>u</a:t>
            </a:r>
            <a:r>
              <a:rPr lang="en-US" sz="2400" spc="4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400" spc="40" dirty="0">
                <a:solidFill>
                  <a:srgbClr val="7F7F7F"/>
                </a:solidFill>
                <a:latin typeface="Calibri"/>
                <a:cs typeface="Calibri"/>
              </a:rPr>
              <a:t>v</a:t>
            </a:r>
            <a:r>
              <a:rPr sz="24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400" spc="-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us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400" spc="-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ins</a:t>
            </a:r>
            <a:r>
              <a:rPr lang="en-US" sz="240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400" dirty="0">
                <a:solidFill>
                  <a:srgbClr val="7F7F7F"/>
                </a:solidFill>
                <a:latin typeface="Calibri"/>
                <a:cs typeface="Calibri"/>
              </a:rPr>
              <a:t>tut</a:t>
            </a:r>
            <a:r>
              <a:rPr sz="2400" spc="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400" spc="-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F7F7F"/>
                </a:solidFill>
                <a:latin typeface="Calibri"/>
                <a:cs typeface="Calibri"/>
              </a:rPr>
              <a:t>the</a:t>
            </a:r>
            <a:r>
              <a:rPr lang="en-US" sz="2400" spc="-1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F7F7F"/>
                </a:solidFill>
                <a:latin typeface="Calibri"/>
                <a:cs typeface="Calibri"/>
              </a:rPr>
              <a:t>or</a:t>
            </a:r>
            <a:r>
              <a:rPr sz="2400" spc="-25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400" spc="5" dirty="0">
                <a:solidFill>
                  <a:srgbClr val="7F7F7F"/>
                </a:solidFill>
                <a:latin typeface="Calibri"/>
                <a:cs typeface="Calibri"/>
              </a:rPr>
              <a:t>aniza</a:t>
            </a:r>
            <a:r>
              <a:rPr lang="en-US" sz="2400" spc="5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400" spc="5" dirty="0">
                <a:solidFill>
                  <a:srgbClr val="7F7F7F"/>
                </a:solidFill>
                <a:latin typeface="Calibri"/>
                <a:cs typeface="Calibri"/>
              </a:rPr>
              <a:t>onal</a:t>
            </a:r>
            <a:r>
              <a:rPr sz="2400" spc="-7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7F7F7F"/>
                </a:solidFill>
                <a:latin typeface="Calibri"/>
                <a:cs typeface="Calibri"/>
              </a:rPr>
              <a:t>st</a:t>
            </a:r>
            <a:r>
              <a:rPr sz="2400" spc="-2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u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400" spc="-20" dirty="0">
                <a:solidFill>
                  <a:srgbClr val="7F7F7F"/>
                </a:solidFill>
                <a:latin typeface="Calibri"/>
                <a:cs typeface="Calibri"/>
              </a:rPr>
              <a:t>tur</a:t>
            </a:r>
            <a:r>
              <a:rPr sz="24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400" spc="-1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lang="x-none" sz="240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4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400" spc="-15" dirty="0">
                <a:solidFill>
                  <a:srgbClr val="7F7F7F"/>
                </a:solidFill>
                <a:latin typeface="Calibri"/>
                <a:cs typeface="Calibri"/>
              </a:rPr>
              <a:t>ss</a:t>
            </a:r>
            <a:r>
              <a:rPr sz="2400" spc="-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400" spc="-1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400" spc="-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7F7F7F"/>
                </a:solidFill>
                <a:latin typeface="Calibri"/>
                <a:cs typeface="Calibri"/>
              </a:rPr>
              <a:t>and</a:t>
            </a:r>
            <a:r>
              <a:rPr lang="en-US" sz="2400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metrics that foster long/term brand</a:t>
            </a:r>
            <a:r>
              <a:rPr lang="x-none" sz="2400" spc="-1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F7F7F"/>
                </a:solidFill>
                <a:latin typeface="Calibri"/>
                <a:cs typeface="Calibri"/>
              </a:rPr>
              <a:t>building 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100" y="215444"/>
            <a:ext cx="9624060" cy="905376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60000">
              <a:lnSpc>
                <a:spcPct val="100000"/>
              </a:lnSpc>
            </a:pPr>
            <a:r>
              <a:rPr lang="x-none" sz="4800" spc="-30" dirty="0"/>
              <a:t>Key Learnings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395388" y="1123081"/>
            <a:ext cx="7660640" cy="5463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3400" marR="765175" indent="-457200">
              <a:buClr>
                <a:srgbClr val="7F7F7F"/>
              </a:buClr>
              <a:buFont typeface="Arial"/>
              <a:buChar char="•"/>
              <a:tabLst>
                <a:tab pos="533400" algn="l"/>
              </a:tabLst>
            </a:pPr>
            <a:endParaRPr lang="x-none" sz="2000" spc="-15" dirty="0">
              <a:solidFill>
                <a:srgbClr val="7F7F7F"/>
              </a:solidFill>
              <a:latin typeface="Calibri"/>
              <a:cs typeface="Calibri"/>
            </a:endParaRPr>
          </a:p>
          <a:p>
            <a:pPr marL="533400" marR="765175" indent="-457200">
              <a:buClr>
                <a:srgbClr val="7F7F7F"/>
              </a:buClr>
              <a:buFont typeface="Arial"/>
              <a:buChar char="•"/>
              <a:tabLst>
                <a:tab pos="533400" algn="l"/>
              </a:tabLst>
            </a:pPr>
            <a:endParaRPr lang="x-none" sz="2000" spc="-15" dirty="0">
              <a:solidFill>
                <a:srgbClr val="7F7F7F"/>
              </a:solidFill>
              <a:latin typeface="Calibri"/>
              <a:cs typeface="Calibri"/>
            </a:endParaRPr>
          </a:p>
          <a:p>
            <a:pPr marL="533400" marR="765175" indent="-457200">
              <a:spcBef>
                <a:spcPts val="600"/>
              </a:spcBef>
              <a:spcAft>
                <a:spcPts val="600"/>
              </a:spcAft>
              <a:buClr>
                <a:srgbClr val="7F7F7F"/>
              </a:buClr>
              <a:buFont typeface="Arial"/>
              <a:buChar char="•"/>
              <a:tabLst>
                <a:tab pos="533400" algn="l"/>
              </a:tabLst>
            </a:pP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bra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trateg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shoul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lo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ca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ll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ﬂo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w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2000" spc="-30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suppo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rt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to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114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broader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busines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st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at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gy</a:t>
            </a:r>
            <a:endParaRPr sz="2000" dirty="0">
              <a:latin typeface="Calibri"/>
              <a:cs typeface="Calibri"/>
            </a:endParaRPr>
          </a:p>
          <a:p>
            <a:pPr marL="533400" marR="212090" indent="-457200">
              <a:spcBef>
                <a:spcPts val="600"/>
              </a:spcBef>
              <a:spcAft>
                <a:spcPts val="600"/>
              </a:spcAft>
              <a:buClr>
                <a:srgbClr val="7F7F7F"/>
              </a:buClr>
              <a:buFont typeface="Arial"/>
              <a:buChar char="•"/>
              <a:tabLst>
                <a:tab pos="533400" algn="l"/>
              </a:tabLst>
            </a:pP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rul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ewer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,</a:t>
            </a:r>
            <a:r>
              <a:rPr sz="2000" spc="-6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bi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gge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2000" spc="16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lang="x-none" sz="2000" spc="165" dirty="0">
                <a:solidFill>
                  <a:srgbClr val="7F7F7F"/>
                </a:solidFill>
                <a:latin typeface="Calibri"/>
                <a:cs typeface="Calibri"/>
              </a:rPr>
              <a:t>tt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bra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referred</a:t>
            </a:r>
            <a:r>
              <a:rPr sz="2000" spc="-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v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br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oade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000" spc="-10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reg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iona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nich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br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ands</a:t>
            </a:r>
            <a:endParaRPr sz="2000" dirty="0">
              <a:latin typeface="Calibri"/>
              <a:cs typeface="Calibri"/>
            </a:endParaRPr>
          </a:p>
          <a:p>
            <a:pPr marL="533400" marR="924560" indent="-457200">
              <a:spcBef>
                <a:spcPts val="600"/>
              </a:spcBef>
              <a:spcAft>
                <a:spcPts val="600"/>
              </a:spcAft>
              <a:buClr>
                <a:srgbClr val="7F7F7F"/>
              </a:buClr>
              <a:buFont typeface="Arial"/>
              <a:buChar char="•"/>
              <a:tabLst>
                <a:tab pos="533400" algn="l"/>
              </a:tabLst>
            </a:pP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bra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7F7F7F"/>
                </a:solidFill>
                <a:latin typeface="Calibri"/>
                <a:cs typeface="Calibri"/>
              </a:rPr>
              <a:t>portfolio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trateg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us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v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id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ar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op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e,</a:t>
            </a:r>
            <a:r>
              <a:rPr sz="2000" spc="-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in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ter</a:t>
            </a:r>
            <a:r>
              <a:rPr lang="en-US" sz="2000" spc="-20" dirty="0">
                <a:solidFill>
                  <a:srgbClr val="7F7F7F"/>
                </a:solidFill>
                <a:latin typeface="Calibri"/>
                <a:cs typeface="Calibri"/>
              </a:rPr>
              <a:t>-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re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spc="4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lang="en-US" sz="2000" spc="5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onshi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fo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bra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w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hi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endParaRPr sz="2000" dirty="0">
              <a:latin typeface="Times New Roman"/>
              <a:cs typeface="Times New Roman"/>
            </a:endParaRPr>
          </a:p>
          <a:p>
            <a:pPr marL="533400" marR="827405" indent="-457200">
              <a:spcBef>
                <a:spcPts val="600"/>
              </a:spcBef>
              <a:spcAft>
                <a:spcPts val="600"/>
              </a:spcAft>
              <a:buClr>
                <a:srgbClr val="7F7F7F"/>
              </a:buClr>
              <a:buFont typeface="Arial"/>
              <a:buChar char="•"/>
              <a:tabLst>
                <a:tab pos="533400" algn="l"/>
              </a:tabLst>
            </a:pP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Bran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strateg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2000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ul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di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ctat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eve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mi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x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of</a:t>
            </a:r>
            <a:r>
              <a:rPr sz="2000" spc="-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inv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30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000" spc="-30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uni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ca</a:t>
            </a:r>
            <a:r>
              <a:rPr lang="en-US" sz="2000" spc="25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000" spc="2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3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ior</a:t>
            </a:r>
            <a:r>
              <a:rPr sz="2000" spc="2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lang="en-US" sz="2000" spc="25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000" spc="2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cr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os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endParaRPr sz="2000" dirty="0">
              <a:latin typeface="Calibri"/>
              <a:cs typeface="Calibri"/>
            </a:endParaRPr>
          </a:p>
          <a:p>
            <a:pPr marL="533400" marR="586105" indent="-457200">
              <a:spcBef>
                <a:spcPts val="600"/>
              </a:spcBef>
              <a:spcAft>
                <a:spcPts val="600"/>
              </a:spcAft>
              <a:buClr>
                <a:srgbClr val="7F7F7F"/>
              </a:buClr>
              <a:buFont typeface="Arial"/>
              <a:buChar char="•"/>
              <a:tabLst>
                <a:tab pos="533400" algn="l"/>
              </a:tabLst>
            </a:pP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It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spc="5" dirty="0">
                <a:solidFill>
                  <a:srgbClr val="7F7F7F"/>
                </a:solidFill>
                <a:latin typeface="Calibri"/>
                <a:cs typeface="Calibri"/>
              </a:rPr>
              <a:t>mpera</a:t>
            </a:r>
            <a:r>
              <a:rPr lang="en-US" sz="2000" spc="5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000" spc="5" dirty="0">
                <a:solidFill>
                  <a:srgbClr val="7F7F7F"/>
                </a:solidFill>
                <a:latin typeface="Calibri"/>
                <a:cs typeface="Calibri"/>
              </a:rPr>
              <a:t>v</a:t>
            </a:r>
            <a:r>
              <a:rPr sz="2000" spc="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hav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organ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za</a:t>
            </a:r>
            <a:r>
              <a:rPr lang="en-US" sz="2000" dirty="0">
                <a:solidFill>
                  <a:srgbClr val="7F7F7F"/>
                </a:solidFill>
                <a:latin typeface="Calibri"/>
                <a:cs typeface="Calibri"/>
              </a:rPr>
              <a:t>ti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onal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structur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tha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em</a:t>
            </a:r>
            <a:r>
              <a:rPr sz="2000" spc="-25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-25" dirty="0">
                <a:solidFill>
                  <a:srgbClr val="7F7F7F"/>
                </a:solidFill>
                <a:latin typeface="Calibri"/>
                <a:cs typeface="Calibri"/>
              </a:rPr>
              <a:t>were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-1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ma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ag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bra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li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ed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w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ri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tal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en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6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processes</a:t>
            </a:r>
            <a:endParaRPr sz="2000" dirty="0">
              <a:latin typeface="Calibri"/>
              <a:cs typeface="Calibri"/>
            </a:endParaRPr>
          </a:p>
          <a:p>
            <a:pPr marL="533400" marR="447040" indent="-457200">
              <a:spcBef>
                <a:spcPts val="600"/>
              </a:spcBef>
              <a:spcAft>
                <a:spcPts val="600"/>
              </a:spcAft>
              <a:buClr>
                <a:srgbClr val="7F7F7F"/>
              </a:buClr>
              <a:buFont typeface="Arial"/>
              <a:buChar char="•"/>
              <a:tabLst>
                <a:tab pos="533400" algn="l"/>
              </a:tabLst>
            </a:pP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7F7F7F"/>
                </a:solidFill>
                <a:latin typeface="Calibri"/>
                <a:cs typeface="Calibri"/>
              </a:rPr>
              <a:t>mea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u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remen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ys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tem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spc="-20" dirty="0">
                <a:solidFill>
                  <a:srgbClr val="7F7F7F"/>
                </a:solidFill>
                <a:latin typeface="Calibri"/>
                <a:cs typeface="Calibri"/>
              </a:rPr>
              <a:t>eed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es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blis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h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gau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uid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5">
                <a:solidFill>
                  <a:srgbClr val="7F7F7F"/>
                </a:solidFill>
                <a:latin typeface="Calibri"/>
                <a:cs typeface="Calibri"/>
              </a:rPr>
              <a:t>succ</a:t>
            </a:r>
            <a:r>
              <a:rPr sz="2000" spc="-2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1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2000" spc="-6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200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2000" spc="-11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F7F7F"/>
                </a:solidFill>
                <a:latin typeface="Calibri"/>
                <a:cs typeface="Calibri"/>
              </a:rPr>
              <a:t>br</a:t>
            </a:r>
            <a:r>
              <a:rPr sz="2000" spc="-5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2000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2000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7F7F7F"/>
                </a:solidFill>
                <a:latin typeface="Calibri"/>
                <a:cs typeface="Calibri"/>
              </a:rPr>
              <a:t>portfolio 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833</TotalTime>
  <Words>881</Words>
  <Application>Microsoft Office PowerPoint</Application>
  <PresentationFormat>Custom</PresentationFormat>
  <Paragraphs>116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Courier New</vt:lpstr>
      <vt:lpstr>Palatino Linotype</vt:lpstr>
      <vt:lpstr>Times New Roman</vt:lpstr>
      <vt:lpstr>Executive</vt:lpstr>
      <vt:lpstr>PowerPoint Presentation</vt:lpstr>
      <vt:lpstr>PowerPoint Presentation</vt:lpstr>
      <vt:lpstr>PowerPoint Presentation</vt:lpstr>
      <vt:lpstr>PowerPoint Presentation</vt:lpstr>
      <vt:lpstr>What is a Brand Portfolio Strategy? </vt:lpstr>
      <vt:lpstr>Relevance of a Brand Portfolio Strategy</vt:lpstr>
      <vt:lpstr>Why is Brand Portfolio Strategy So Challenging?  </vt:lpstr>
      <vt:lpstr>PowerPoint Presentation</vt:lpstr>
      <vt:lpstr>Brand Architecture Strategy</vt:lpstr>
      <vt:lpstr>PowerPoint Presentation</vt:lpstr>
      <vt:lpstr>Brand Portfolio Strategy</vt:lpstr>
      <vt:lpstr>Brand Architecture vs. Brand Portfolio Strategy </vt:lpstr>
      <vt:lpstr>PowerPoint Presentation</vt:lpstr>
      <vt:lpstr>Leading brand Portfolio practices for driving growth</vt:lpstr>
      <vt:lpstr>Key Learnings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archit0029@gmail.com</cp:lastModifiedBy>
  <cp:revision>74</cp:revision>
  <dcterms:created xsi:type="dcterms:W3CDTF">2018-05-13T14:27:32Z</dcterms:created>
  <dcterms:modified xsi:type="dcterms:W3CDTF">2023-02-06T06:40:52Z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2018-05-13T00:00:00Z</vt:filetime>
  </property>
  <property fmtid="{D5CDD505-2E9C-101B-9397-08002B2CF9AE}" pid="3" name="LastSaved">
    <vt:filetime>2018-05-13T00:00:00Z</vt:filetime>
  </property>
</Properties>
</file>