
<file path=[Content_Types].xml><?xml version="1.0" encoding="utf-8"?>
<Types xmlns="http://schemas.openxmlformats.org/package/2006/content-types">
  <Default Extension="bin" ContentType="application/vnd.openxmlformats-officedocument.oleObject"/>
  <Default Extension="jpeg" ContentType="image/jpeg"/>
  <Default Extension="mp4" ContentType="video/mp4"/>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1"/>
  </p:notesMasterIdLst>
  <p:sldIdLst>
    <p:sldId id="256" r:id="rId2"/>
    <p:sldId id="257" r:id="rId3"/>
    <p:sldId id="259" r:id="rId4"/>
    <p:sldId id="258" r:id="rId5"/>
    <p:sldId id="262" r:id="rId6"/>
    <p:sldId id="354" r:id="rId7"/>
    <p:sldId id="383" r:id="rId8"/>
    <p:sldId id="384" r:id="rId9"/>
    <p:sldId id="355" r:id="rId10"/>
    <p:sldId id="358" r:id="rId11"/>
    <p:sldId id="261" r:id="rId12"/>
    <p:sldId id="260" r:id="rId13"/>
    <p:sldId id="263" r:id="rId14"/>
    <p:sldId id="264" r:id="rId15"/>
    <p:sldId id="265" r:id="rId16"/>
    <p:sldId id="267" r:id="rId17"/>
    <p:sldId id="268" r:id="rId18"/>
    <p:sldId id="270" r:id="rId19"/>
    <p:sldId id="271" r:id="rId20"/>
    <p:sldId id="273" r:id="rId21"/>
    <p:sldId id="272" r:id="rId22"/>
    <p:sldId id="275" r:id="rId23"/>
    <p:sldId id="277" r:id="rId24"/>
    <p:sldId id="279" r:id="rId25"/>
    <p:sldId id="280" r:id="rId26"/>
    <p:sldId id="281" r:id="rId27"/>
    <p:sldId id="282" r:id="rId28"/>
    <p:sldId id="283" r:id="rId29"/>
    <p:sldId id="269"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DB10F2-377B-4036-800F-3B3A2CE035B6}" v="27" dt="2024-07-13T08:58:37.7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0" d="100"/>
          <a:sy n="70" d="100"/>
        </p:scale>
        <p:origin x="536" y="52"/>
      </p:cViewPr>
      <p:guideLst/>
    </p:cSldViewPr>
  </p:slideViewPr>
  <p:notesTextViewPr>
    <p:cViewPr>
      <p:scale>
        <a:sx n="1" d="1"/>
        <a:sy n="1" d="1"/>
      </p:scale>
      <p:origin x="0" y="-16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veri Krishnan" userId="b7c3e7e8-bc1d-4623-be8e-3cf7f79f0877" providerId="ADAL" clId="{4BDB10F2-377B-4036-800F-3B3A2CE035B6}"/>
    <pc:docChg chg="undo custSel addSld delSld modSld">
      <pc:chgData name="Kaveri Krishnan" userId="b7c3e7e8-bc1d-4623-be8e-3cf7f79f0877" providerId="ADAL" clId="{4BDB10F2-377B-4036-800F-3B3A2CE035B6}" dt="2024-07-15T05:26:44.926" v="173" actId="6549"/>
      <pc:docMkLst>
        <pc:docMk/>
      </pc:docMkLst>
      <pc:sldChg chg="addSp delSp mod addAnim delAnim">
        <pc:chgData name="Kaveri Krishnan" userId="b7c3e7e8-bc1d-4623-be8e-3cf7f79f0877" providerId="ADAL" clId="{4BDB10F2-377B-4036-800F-3B3A2CE035B6}" dt="2024-07-13T08:48:50.482" v="55" actId="478"/>
        <pc:sldMkLst>
          <pc:docMk/>
          <pc:sldMk cId="2213414132" sldId="256"/>
        </pc:sldMkLst>
        <pc:picChg chg="add del">
          <ac:chgData name="Kaveri Krishnan" userId="b7c3e7e8-bc1d-4623-be8e-3cf7f79f0877" providerId="ADAL" clId="{4BDB10F2-377B-4036-800F-3B3A2CE035B6}" dt="2024-07-13T08:48:50.482" v="55" actId="478"/>
          <ac:picMkLst>
            <pc:docMk/>
            <pc:sldMk cId="2213414132" sldId="256"/>
            <ac:picMk id="4" creationId="{7490C596-176A-1994-FF7D-0D803434CD55}"/>
          </ac:picMkLst>
        </pc:picChg>
      </pc:sldChg>
      <pc:sldChg chg="modSp mod">
        <pc:chgData name="Kaveri Krishnan" userId="b7c3e7e8-bc1d-4623-be8e-3cf7f79f0877" providerId="ADAL" clId="{4BDB10F2-377B-4036-800F-3B3A2CE035B6}" dt="2024-07-13T08:49:46.929" v="62" actId="255"/>
        <pc:sldMkLst>
          <pc:docMk/>
          <pc:sldMk cId="3940009208" sldId="257"/>
        </pc:sldMkLst>
        <pc:spChg chg="mod">
          <ac:chgData name="Kaveri Krishnan" userId="b7c3e7e8-bc1d-4623-be8e-3cf7f79f0877" providerId="ADAL" clId="{4BDB10F2-377B-4036-800F-3B3A2CE035B6}" dt="2024-07-13T08:49:46.929" v="62" actId="255"/>
          <ac:spMkLst>
            <pc:docMk/>
            <pc:sldMk cId="3940009208" sldId="257"/>
            <ac:spMk id="2" creationId="{D6959ECA-DFF8-2573-6C08-7E8E5961481A}"/>
          </ac:spMkLst>
        </pc:spChg>
      </pc:sldChg>
      <pc:sldChg chg="addSp modSp mod setBg">
        <pc:chgData name="Kaveri Krishnan" userId="b7c3e7e8-bc1d-4623-be8e-3cf7f79f0877" providerId="ADAL" clId="{4BDB10F2-377B-4036-800F-3B3A2CE035B6}" dt="2024-07-13T08:56:52.194" v="132" actId="2711"/>
        <pc:sldMkLst>
          <pc:docMk/>
          <pc:sldMk cId="3728655900" sldId="258"/>
        </pc:sldMkLst>
        <pc:spChg chg="mod">
          <ac:chgData name="Kaveri Krishnan" userId="b7c3e7e8-bc1d-4623-be8e-3cf7f79f0877" providerId="ADAL" clId="{4BDB10F2-377B-4036-800F-3B3A2CE035B6}" dt="2024-07-13T08:55:46.399" v="125" actId="26606"/>
          <ac:spMkLst>
            <pc:docMk/>
            <pc:sldMk cId="3728655900" sldId="258"/>
            <ac:spMk id="2" creationId="{B3826A63-9270-B038-C500-097655529B87}"/>
          </ac:spMkLst>
        </pc:spChg>
        <pc:spChg chg="mod">
          <ac:chgData name="Kaveri Krishnan" userId="b7c3e7e8-bc1d-4623-be8e-3cf7f79f0877" providerId="ADAL" clId="{4BDB10F2-377B-4036-800F-3B3A2CE035B6}" dt="2024-07-13T08:56:52.194" v="132" actId="2711"/>
          <ac:spMkLst>
            <pc:docMk/>
            <pc:sldMk cId="3728655900" sldId="258"/>
            <ac:spMk id="3" creationId="{AC4492F4-6794-6BB1-EA5A-84AB081664DF}"/>
          </ac:spMkLst>
        </pc:spChg>
        <pc:spChg chg="add">
          <ac:chgData name="Kaveri Krishnan" userId="b7c3e7e8-bc1d-4623-be8e-3cf7f79f0877" providerId="ADAL" clId="{4BDB10F2-377B-4036-800F-3B3A2CE035B6}" dt="2024-07-13T08:55:46.399" v="125" actId="26606"/>
          <ac:spMkLst>
            <pc:docMk/>
            <pc:sldMk cId="3728655900" sldId="258"/>
            <ac:spMk id="9" creationId="{311973C2-EB8B-452A-A698-4A252FD3AE28}"/>
          </ac:spMkLst>
        </pc:spChg>
        <pc:spChg chg="add">
          <ac:chgData name="Kaveri Krishnan" userId="b7c3e7e8-bc1d-4623-be8e-3cf7f79f0877" providerId="ADAL" clId="{4BDB10F2-377B-4036-800F-3B3A2CE035B6}" dt="2024-07-13T08:55:46.399" v="125" actId="26606"/>
          <ac:spMkLst>
            <pc:docMk/>
            <pc:sldMk cId="3728655900" sldId="258"/>
            <ac:spMk id="11" creationId="{10162E77-11AD-44A7-84EC-40C59EEFBD2E}"/>
          </ac:spMkLst>
        </pc:spChg>
        <pc:picChg chg="add">
          <ac:chgData name="Kaveri Krishnan" userId="b7c3e7e8-bc1d-4623-be8e-3cf7f79f0877" providerId="ADAL" clId="{4BDB10F2-377B-4036-800F-3B3A2CE035B6}" dt="2024-07-13T08:55:46.399" v="125" actId="26606"/>
          <ac:picMkLst>
            <pc:docMk/>
            <pc:sldMk cId="3728655900" sldId="258"/>
            <ac:picMk id="5" creationId="{85CBC9C2-2E55-BECC-A023-C4A08D4630E4}"/>
          </ac:picMkLst>
        </pc:picChg>
        <pc:cxnChg chg="add">
          <ac:chgData name="Kaveri Krishnan" userId="b7c3e7e8-bc1d-4623-be8e-3cf7f79f0877" providerId="ADAL" clId="{4BDB10F2-377B-4036-800F-3B3A2CE035B6}" dt="2024-07-13T08:55:46.399" v="125" actId="26606"/>
          <ac:cxnSpMkLst>
            <pc:docMk/>
            <pc:sldMk cId="3728655900" sldId="258"/>
            <ac:cxnSpMk id="13" creationId="{5AB158E9-1B40-4CD6-95F0-95CA11DF7B7A}"/>
          </ac:cxnSpMkLst>
        </pc:cxnChg>
      </pc:sldChg>
      <pc:sldChg chg="addSp modSp mod setBg">
        <pc:chgData name="Kaveri Krishnan" userId="b7c3e7e8-bc1d-4623-be8e-3cf7f79f0877" providerId="ADAL" clId="{4BDB10F2-377B-4036-800F-3B3A2CE035B6}" dt="2024-07-13T08:55:55.157" v="126" actId="26606"/>
        <pc:sldMkLst>
          <pc:docMk/>
          <pc:sldMk cId="2612180221" sldId="259"/>
        </pc:sldMkLst>
        <pc:spChg chg="mod">
          <ac:chgData name="Kaveri Krishnan" userId="b7c3e7e8-bc1d-4623-be8e-3cf7f79f0877" providerId="ADAL" clId="{4BDB10F2-377B-4036-800F-3B3A2CE035B6}" dt="2024-07-13T08:55:55.157" v="126" actId="26606"/>
          <ac:spMkLst>
            <pc:docMk/>
            <pc:sldMk cId="2612180221" sldId="259"/>
            <ac:spMk id="2" creationId="{D6F28D2D-63D6-B68B-BFC2-3FBCE2F43475}"/>
          </ac:spMkLst>
        </pc:spChg>
        <pc:spChg chg="mod">
          <ac:chgData name="Kaveri Krishnan" userId="b7c3e7e8-bc1d-4623-be8e-3cf7f79f0877" providerId="ADAL" clId="{4BDB10F2-377B-4036-800F-3B3A2CE035B6}" dt="2024-07-13T08:55:55.157" v="126" actId="26606"/>
          <ac:spMkLst>
            <pc:docMk/>
            <pc:sldMk cId="2612180221" sldId="259"/>
            <ac:spMk id="3" creationId="{40E6B6F0-2F43-8515-0A43-11B916F54164}"/>
          </ac:spMkLst>
        </pc:spChg>
        <pc:spChg chg="add">
          <ac:chgData name="Kaveri Krishnan" userId="b7c3e7e8-bc1d-4623-be8e-3cf7f79f0877" providerId="ADAL" clId="{4BDB10F2-377B-4036-800F-3B3A2CE035B6}" dt="2024-07-13T08:55:55.157" v="126" actId="26606"/>
          <ac:spMkLst>
            <pc:docMk/>
            <pc:sldMk cId="2612180221" sldId="259"/>
            <ac:spMk id="9" creationId="{311973C2-EB8B-452A-A698-4A252FD3AE28}"/>
          </ac:spMkLst>
        </pc:spChg>
        <pc:spChg chg="add">
          <ac:chgData name="Kaveri Krishnan" userId="b7c3e7e8-bc1d-4623-be8e-3cf7f79f0877" providerId="ADAL" clId="{4BDB10F2-377B-4036-800F-3B3A2CE035B6}" dt="2024-07-13T08:55:55.157" v="126" actId="26606"/>
          <ac:spMkLst>
            <pc:docMk/>
            <pc:sldMk cId="2612180221" sldId="259"/>
            <ac:spMk id="11" creationId="{10162E77-11AD-44A7-84EC-40C59EEFBD2E}"/>
          </ac:spMkLst>
        </pc:spChg>
        <pc:picChg chg="add">
          <ac:chgData name="Kaveri Krishnan" userId="b7c3e7e8-bc1d-4623-be8e-3cf7f79f0877" providerId="ADAL" clId="{4BDB10F2-377B-4036-800F-3B3A2CE035B6}" dt="2024-07-13T08:55:55.157" v="126" actId="26606"/>
          <ac:picMkLst>
            <pc:docMk/>
            <pc:sldMk cId="2612180221" sldId="259"/>
            <ac:picMk id="5" creationId="{373CCE5E-5C47-2D59-483B-BF379F11E35A}"/>
          </ac:picMkLst>
        </pc:picChg>
        <pc:cxnChg chg="add">
          <ac:chgData name="Kaveri Krishnan" userId="b7c3e7e8-bc1d-4623-be8e-3cf7f79f0877" providerId="ADAL" clId="{4BDB10F2-377B-4036-800F-3B3A2CE035B6}" dt="2024-07-13T08:55:55.157" v="126" actId="26606"/>
          <ac:cxnSpMkLst>
            <pc:docMk/>
            <pc:sldMk cId="2612180221" sldId="259"/>
            <ac:cxnSpMk id="13" creationId="{5AB158E9-1B40-4CD6-95F0-95CA11DF7B7A}"/>
          </ac:cxnSpMkLst>
        </pc:cxnChg>
      </pc:sldChg>
      <pc:sldChg chg="addSp delSp modSp mod setBg">
        <pc:chgData name="Kaveri Krishnan" userId="b7c3e7e8-bc1d-4623-be8e-3cf7f79f0877" providerId="ADAL" clId="{4BDB10F2-377B-4036-800F-3B3A2CE035B6}" dt="2024-07-13T08:59:46.438" v="148" actId="26606"/>
        <pc:sldMkLst>
          <pc:docMk/>
          <pc:sldMk cId="0" sldId="260"/>
        </pc:sldMkLst>
        <pc:spChg chg="mod">
          <ac:chgData name="Kaveri Krishnan" userId="b7c3e7e8-bc1d-4623-be8e-3cf7f79f0877" providerId="ADAL" clId="{4BDB10F2-377B-4036-800F-3B3A2CE035B6}" dt="2024-07-13T08:59:46.438" v="148" actId="26606"/>
          <ac:spMkLst>
            <pc:docMk/>
            <pc:sldMk cId="0" sldId="260"/>
            <ac:spMk id="2" creationId="{00000000-0000-0000-0000-000000000000}"/>
          </ac:spMkLst>
        </pc:spChg>
        <pc:spChg chg="add del mod">
          <ac:chgData name="Kaveri Krishnan" userId="b7c3e7e8-bc1d-4623-be8e-3cf7f79f0877" providerId="ADAL" clId="{4BDB10F2-377B-4036-800F-3B3A2CE035B6}" dt="2024-07-13T08:59:46.438" v="148" actId="26606"/>
          <ac:spMkLst>
            <pc:docMk/>
            <pc:sldMk cId="0" sldId="260"/>
            <ac:spMk id="3" creationId="{00000000-0000-0000-0000-000000000000}"/>
          </ac:spMkLst>
        </pc:spChg>
        <pc:spChg chg="add">
          <ac:chgData name="Kaveri Krishnan" userId="b7c3e7e8-bc1d-4623-be8e-3cf7f79f0877" providerId="ADAL" clId="{4BDB10F2-377B-4036-800F-3B3A2CE035B6}" dt="2024-07-13T08:59:46.438" v="148" actId="26606"/>
          <ac:spMkLst>
            <pc:docMk/>
            <pc:sldMk cId="0" sldId="260"/>
            <ac:spMk id="6" creationId="{311973C2-EB8B-452A-A698-4A252FD3AE28}"/>
          </ac:spMkLst>
        </pc:spChg>
        <pc:spChg chg="add">
          <ac:chgData name="Kaveri Krishnan" userId="b7c3e7e8-bc1d-4623-be8e-3cf7f79f0877" providerId="ADAL" clId="{4BDB10F2-377B-4036-800F-3B3A2CE035B6}" dt="2024-07-13T08:59:46.438" v="148" actId="26606"/>
          <ac:spMkLst>
            <pc:docMk/>
            <pc:sldMk cId="0" sldId="260"/>
            <ac:spMk id="7" creationId="{10162E77-11AD-44A7-84EC-40C59EEFBD2E}"/>
          </ac:spMkLst>
        </pc:spChg>
        <pc:spChg chg="add del">
          <ac:chgData name="Kaveri Krishnan" userId="b7c3e7e8-bc1d-4623-be8e-3cf7f79f0877" providerId="ADAL" clId="{4BDB10F2-377B-4036-800F-3B3A2CE035B6}" dt="2024-07-13T08:59:40.536" v="147" actId="26606"/>
          <ac:spMkLst>
            <pc:docMk/>
            <pc:sldMk cId="0" sldId="260"/>
            <ac:spMk id="9" creationId="{83529AFD-5A84-4419-9390-0E9584F35DC8}"/>
          </ac:spMkLst>
        </pc:spChg>
        <pc:spChg chg="add del">
          <ac:chgData name="Kaveri Krishnan" userId="b7c3e7e8-bc1d-4623-be8e-3cf7f79f0877" providerId="ADAL" clId="{4BDB10F2-377B-4036-800F-3B3A2CE035B6}" dt="2024-07-13T08:59:40.536" v="147" actId="26606"/>
          <ac:spMkLst>
            <pc:docMk/>
            <pc:sldMk cId="0" sldId="260"/>
            <ac:spMk id="11" creationId="{D1FFD9C4-5E6D-4E44-8CCD-24EF7B6FF149}"/>
          </ac:spMkLst>
        </pc:spChg>
        <pc:spChg chg="add del">
          <ac:chgData name="Kaveri Krishnan" userId="b7c3e7e8-bc1d-4623-be8e-3cf7f79f0877" providerId="ADAL" clId="{4BDB10F2-377B-4036-800F-3B3A2CE035B6}" dt="2024-07-13T08:59:40.536" v="147" actId="26606"/>
          <ac:spMkLst>
            <pc:docMk/>
            <pc:sldMk cId="0" sldId="260"/>
            <ac:spMk id="13" creationId="{6B3B2DB5-1B01-4A7A-B79B-E180757E6145}"/>
          </ac:spMkLst>
        </pc:spChg>
        <pc:graphicFrameChg chg="add del">
          <ac:chgData name="Kaveri Krishnan" userId="b7c3e7e8-bc1d-4623-be8e-3cf7f79f0877" providerId="ADAL" clId="{4BDB10F2-377B-4036-800F-3B3A2CE035B6}" dt="2024-07-13T08:59:40.536" v="147" actId="26606"/>
          <ac:graphicFrameMkLst>
            <pc:docMk/>
            <pc:sldMk cId="0" sldId="260"/>
            <ac:graphicFrameMk id="5" creationId="{B3E434B6-69C0-8295-2784-BFC751DC0284}"/>
          </ac:graphicFrameMkLst>
        </pc:graphicFrameChg>
        <pc:picChg chg="add">
          <ac:chgData name="Kaveri Krishnan" userId="b7c3e7e8-bc1d-4623-be8e-3cf7f79f0877" providerId="ADAL" clId="{4BDB10F2-377B-4036-800F-3B3A2CE035B6}" dt="2024-07-13T08:59:46.438" v="148" actId="26606"/>
          <ac:picMkLst>
            <pc:docMk/>
            <pc:sldMk cId="0" sldId="260"/>
            <ac:picMk id="8" creationId="{8B4AC062-DB05-50D7-2D20-47A3E293917F}"/>
          </ac:picMkLst>
        </pc:picChg>
        <pc:cxnChg chg="add">
          <ac:chgData name="Kaveri Krishnan" userId="b7c3e7e8-bc1d-4623-be8e-3cf7f79f0877" providerId="ADAL" clId="{4BDB10F2-377B-4036-800F-3B3A2CE035B6}" dt="2024-07-13T08:59:46.438" v="148" actId="26606"/>
          <ac:cxnSpMkLst>
            <pc:docMk/>
            <pc:sldMk cId="0" sldId="260"/>
            <ac:cxnSpMk id="10" creationId="{5AB158E9-1B40-4CD6-95F0-95CA11DF7B7A}"/>
          </ac:cxnSpMkLst>
        </pc:cxnChg>
      </pc:sldChg>
      <pc:sldChg chg="addSp modSp mod setBg">
        <pc:chgData name="Kaveri Krishnan" userId="b7c3e7e8-bc1d-4623-be8e-3cf7f79f0877" providerId="ADAL" clId="{4BDB10F2-377B-4036-800F-3B3A2CE035B6}" dt="2024-07-13T08:59:01.543" v="144" actId="26606"/>
        <pc:sldMkLst>
          <pc:docMk/>
          <pc:sldMk cId="0" sldId="261"/>
        </pc:sldMkLst>
        <pc:spChg chg="mod">
          <ac:chgData name="Kaveri Krishnan" userId="b7c3e7e8-bc1d-4623-be8e-3cf7f79f0877" providerId="ADAL" clId="{4BDB10F2-377B-4036-800F-3B3A2CE035B6}" dt="2024-07-13T08:59:01.543" v="144" actId="26606"/>
          <ac:spMkLst>
            <pc:docMk/>
            <pc:sldMk cId="0" sldId="261"/>
            <ac:spMk id="2" creationId="{00000000-0000-0000-0000-000000000000}"/>
          </ac:spMkLst>
        </pc:spChg>
        <pc:spChg chg="mod">
          <ac:chgData name="Kaveri Krishnan" userId="b7c3e7e8-bc1d-4623-be8e-3cf7f79f0877" providerId="ADAL" clId="{4BDB10F2-377B-4036-800F-3B3A2CE035B6}" dt="2024-07-13T08:59:01.543" v="144" actId="26606"/>
          <ac:spMkLst>
            <pc:docMk/>
            <pc:sldMk cId="0" sldId="261"/>
            <ac:spMk id="3" creationId="{00000000-0000-0000-0000-000000000000}"/>
          </ac:spMkLst>
        </pc:spChg>
        <pc:spChg chg="add">
          <ac:chgData name="Kaveri Krishnan" userId="b7c3e7e8-bc1d-4623-be8e-3cf7f79f0877" providerId="ADAL" clId="{4BDB10F2-377B-4036-800F-3B3A2CE035B6}" dt="2024-07-13T08:59:01.543" v="144" actId="26606"/>
          <ac:spMkLst>
            <pc:docMk/>
            <pc:sldMk cId="0" sldId="261"/>
            <ac:spMk id="9" creationId="{311973C2-EB8B-452A-A698-4A252FD3AE28}"/>
          </ac:spMkLst>
        </pc:spChg>
        <pc:spChg chg="add">
          <ac:chgData name="Kaveri Krishnan" userId="b7c3e7e8-bc1d-4623-be8e-3cf7f79f0877" providerId="ADAL" clId="{4BDB10F2-377B-4036-800F-3B3A2CE035B6}" dt="2024-07-13T08:59:01.543" v="144" actId="26606"/>
          <ac:spMkLst>
            <pc:docMk/>
            <pc:sldMk cId="0" sldId="261"/>
            <ac:spMk id="11" creationId="{10162E77-11AD-44A7-84EC-40C59EEFBD2E}"/>
          </ac:spMkLst>
        </pc:spChg>
        <pc:picChg chg="add">
          <ac:chgData name="Kaveri Krishnan" userId="b7c3e7e8-bc1d-4623-be8e-3cf7f79f0877" providerId="ADAL" clId="{4BDB10F2-377B-4036-800F-3B3A2CE035B6}" dt="2024-07-13T08:59:01.543" v="144" actId="26606"/>
          <ac:picMkLst>
            <pc:docMk/>
            <pc:sldMk cId="0" sldId="261"/>
            <ac:picMk id="5" creationId="{2D8A68EF-5110-913A-3BFA-7058B8538E34}"/>
          </ac:picMkLst>
        </pc:picChg>
        <pc:cxnChg chg="add">
          <ac:chgData name="Kaveri Krishnan" userId="b7c3e7e8-bc1d-4623-be8e-3cf7f79f0877" providerId="ADAL" clId="{4BDB10F2-377B-4036-800F-3B3A2CE035B6}" dt="2024-07-13T08:59:01.543" v="144" actId="26606"/>
          <ac:cxnSpMkLst>
            <pc:docMk/>
            <pc:sldMk cId="0" sldId="261"/>
            <ac:cxnSpMk id="13" creationId="{5AB158E9-1B40-4CD6-95F0-95CA11DF7B7A}"/>
          </ac:cxnSpMkLst>
        </pc:cxnChg>
      </pc:sldChg>
      <pc:sldChg chg="addSp modSp mod setBg">
        <pc:chgData name="Kaveri Krishnan" userId="b7c3e7e8-bc1d-4623-be8e-3cf7f79f0877" providerId="ADAL" clId="{4BDB10F2-377B-4036-800F-3B3A2CE035B6}" dt="2024-07-13T08:56:11.846" v="127" actId="26606"/>
        <pc:sldMkLst>
          <pc:docMk/>
          <pc:sldMk cId="4292471521" sldId="262"/>
        </pc:sldMkLst>
        <pc:spChg chg="mod">
          <ac:chgData name="Kaveri Krishnan" userId="b7c3e7e8-bc1d-4623-be8e-3cf7f79f0877" providerId="ADAL" clId="{4BDB10F2-377B-4036-800F-3B3A2CE035B6}" dt="2024-07-13T08:56:11.846" v="127" actId="26606"/>
          <ac:spMkLst>
            <pc:docMk/>
            <pc:sldMk cId="4292471521" sldId="262"/>
            <ac:spMk id="2" creationId="{95C5E4D6-0D5F-56F6-B91B-101284A6068D}"/>
          </ac:spMkLst>
        </pc:spChg>
        <pc:spChg chg="mod">
          <ac:chgData name="Kaveri Krishnan" userId="b7c3e7e8-bc1d-4623-be8e-3cf7f79f0877" providerId="ADAL" clId="{4BDB10F2-377B-4036-800F-3B3A2CE035B6}" dt="2024-07-13T08:56:11.846" v="127" actId="26606"/>
          <ac:spMkLst>
            <pc:docMk/>
            <pc:sldMk cId="4292471521" sldId="262"/>
            <ac:spMk id="6" creationId="{8291B3C2-22C7-3880-7983-894745570641}"/>
          </ac:spMkLst>
        </pc:spChg>
        <pc:spChg chg="add">
          <ac:chgData name="Kaveri Krishnan" userId="b7c3e7e8-bc1d-4623-be8e-3cf7f79f0877" providerId="ADAL" clId="{4BDB10F2-377B-4036-800F-3B3A2CE035B6}" dt="2024-07-13T08:56:11.846" v="127" actId="26606"/>
          <ac:spMkLst>
            <pc:docMk/>
            <pc:sldMk cId="4292471521" sldId="262"/>
            <ac:spMk id="11" creationId="{4E4490D0-3672-446A-AC12-B4830333BDDD}"/>
          </ac:spMkLst>
        </pc:spChg>
        <pc:spChg chg="add">
          <ac:chgData name="Kaveri Krishnan" userId="b7c3e7e8-bc1d-4623-be8e-3cf7f79f0877" providerId="ADAL" clId="{4BDB10F2-377B-4036-800F-3B3A2CE035B6}" dt="2024-07-13T08:56:11.846" v="127" actId="26606"/>
          <ac:spMkLst>
            <pc:docMk/>
            <pc:sldMk cId="4292471521" sldId="262"/>
            <ac:spMk id="13" creationId="{39CB82C2-DF65-4EC1-8280-F201D50F570B}"/>
          </ac:spMkLst>
        </pc:spChg>
        <pc:spChg chg="add">
          <ac:chgData name="Kaveri Krishnan" userId="b7c3e7e8-bc1d-4623-be8e-3cf7f79f0877" providerId="ADAL" clId="{4BDB10F2-377B-4036-800F-3B3A2CE035B6}" dt="2024-07-13T08:56:11.846" v="127" actId="26606"/>
          <ac:spMkLst>
            <pc:docMk/>
            <pc:sldMk cId="4292471521" sldId="262"/>
            <ac:spMk id="17" creationId="{8D0DE514-8876-4D18-A995-61A5C1F813F1}"/>
          </ac:spMkLst>
        </pc:spChg>
        <pc:spChg chg="add">
          <ac:chgData name="Kaveri Krishnan" userId="b7c3e7e8-bc1d-4623-be8e-3cf7f79f0877" providerId="ADAL" clId="{4BDB10F2-377B-4036-800F-3B3A2CE035B6}" dt="2024-07-13T08:56:11.846" v="127" actId="26606"/>
          <ac:spMkLst>
            <pc:docMk/>
            <pc:sldMk cId="4292471521" sldId="262"/>
            <ac:spMk id="19" creationId="{09DA791C-FFCF-422E-8775-BDA6C0E5ECF0}"/>
          </ac:spMkLst>
        </pc:spChg>
        <pc:spChg chg="add">
          <ac:chgData name="Kaveri Krishnan" userId="b7c3e7e8-bc1d-4623-be8e-3cf7f79f0877" providerId="ADAL" clId="{4BDB10F2-377B-4036-800F-3B3A2CE035B6}" dt="2024-07-13T08:56:11.846" v="127" actId="26606"/>
          <ac:spMkLst>
            <pc:docMk/>
            <pc:sldMk cId="4292471521" sldId="262"/>
            <ac:spMk id="21" creationId="{0DCF8855-3530-4F46-A4CB-3B6686EEE4BD}"/>
          </ac:spMkLst>
        </pc:spChg>
        <pc:picChg chg="mod ord">
          <ac:chgData name="Kaveri Krishnan" userId="b7c3e7e8-bc1d-4623-be8e-3cf7f79f0877" providerId="ADAL" clId="{4BDB10F2-377B-4036-800F-3B3A2CE035B6}" dt="2024-07-13T08:56:11.846" v="127" actId="26606"/>
          <ac:picMkLst>
            <pc:docMk/>
            <pc:sldMk cId="4292471521" sldId="262"/>
            <ac:picMk id="5" creationId="{C5337D6D-9B7A-3F7A-4589-437FA5D95AD0}"/>
          </ac:picMkLst>
        </pc:picChg>
        <pc:cxnChg chg="add">
          <ac:chgData name="Kaveri Krishnan" userId="b7c3e7e8-bc1d-4623-be8e-3cf7f79f0877" providerId="ADAL" clId="{4BDB10F2-377B-4036-800F-3B3A2CE035B6}" dt="2024-07-13T08:56:11.846" v="127" actId="26606"/>
          <ac:cxnSpMkLst>
            <pc:docMk/>
            <pc:sldMk cId="4292471521" sldId="262"/>
            <ac:cxnSpMk id="15" creationId="{7E1D4427-852B-4B37-8E76-0E9F1810BA2A}"/>
          </ac:cxnSpMkLst>
        </pc:cxnChg>
      </pc:sldChg>
      <pc:sldChg chg="addSp delSp modSp mod setBg">
        <pc:chgData name="Kaveri Krishnan" userId="b7c3e7e8-bc1d-4623-be8e-3cf7f79f0877" providerId="ADAL" clId="{4BDB10F2-377B-4036-800F-3B3A2CE035B6}" dt="2024-07-13T08:59:30.206" v="145" actId="26606"/>
        <pc:sldMkLst>
          <pc:docMk/>
          <pc:sldMk cId="0" sldId="263"/>
        </pc:sldMkLst>
        <pc:spChg chg="mod">
          <ac:chgData name="Kaveri Krishnan" userId="b7c3e7e8-bc1d-4623-be8e-3cf7f79f0877" providerId="ADAL" clId="{4BDB10F2-377B-4036-800F-3B3A2CE035B6}" dt="2024-07-13T08:59:30.206" v="145" actId="26606"/>
          <ac:spMkLst>
            <pc:docMk/>
            <pc:sldMk cId="0" sldId="263"/>
            <ac:spMk id="2" creationId="{00000000-0000-0000-0000-000000000000}"/>
          </ac:spMkLst>
        </pc:spChg>
        <pc:spChg chg="del">
          <ac:chgData name="Kaveri Krishnan" userId="b7c3e7e8-bc1d-4623-be8e-3cf7f79f0877" providerId="ADAL" clId="{4BDB10F2-377B-4036-800F-3B3A2CE035B6}" dt="2024-07-13T08:59:30.206" v="145" actId="26606"/>
          <ac:spMkLst>
            <pc:docMk/>
            <pc:sldMk cId="0" sldId="263"/>
            <ac:spMk id="3" creationId="{00000000-0000-0000-0000-000000000000}"/>
          </ac:spMkLst>
        </pc:spChg>
        <pc:spChg chg="add">
          <ac:chgData name="Kaveri Krishnan" userId="b7c3e7e8-bc1d-4623-be8e-3cf7f79f0877" providerId="ADAL" clId="{4BDB10F2-377B-4036-800F-3B3A2CE035B6}" dt="2024-07-13T08:59:30.206" v="145" actId="26606"/>
          <ac:spMkLst>
            <pc:docMk/>
            <pc:sldMk cId="0" sldId="263"/>
            <ac:spMk id="9" creationId="{83529AFD-5A84-4419-9390-0E9584F35DC8}"/>
          </ac:spMkLst>
        </pc:spChg>
        <pc:spChg chg="add">
          <ac:chgData name="Kaveri Krishnan" userId="b7c3e7e8-bc1d-4623-be8e-3cf7f79f0877" providerId="ADAL" clId="{4BDB10F2-377B-4036-800F-3B3A2CE035B6}" dt="2024-07-13T08:59:30.206" v="145" actId="26606"/>
          <ac:spMkLst>
            <pc:docMk/>
            <pc:sldMk cId="0" sldId="263"/>
            <ac:spMk id="11" creationId="{D1FFD9C4-5E6D-4E44-8CCD-24EF7B6FF149}"/>
          </ac:spMkLst>
        </pc:spChg>
        <pc:spChg chg="add">
          <ac:chgData name="Kaveri Krishnan" userId="b7c3e7e8-bc1d-4623-be8e-3cf7f79f0877" providerId="ADAL" clId="{4BDB10F2-377B-4036-800F-3B3A2CE035B6}" dt="2024-07-13T08:59:30.206" v="145" actId="26606"/>
          <ac:spMkLst>
            <pc:docMk/>
            <pc:sldMk cId="0" sldId="263"/>
            <ac:spMk id="13" creationId="{6B3B2DB5-1B01-4A7A-B79B-E180757E6145}"/>
          </ac:spMkLst>
        </pc:spChg>
        <pc:graphicFrameChg chg="add">
          <ac:chgData name="Kaveri Krishnan" userId="b7c3e7e8-bc1d-4623-be8e-3cf7f79f0877" providerId="ADAL" clId="{4BDB10F2-377B-4036-800F-3B3A2CE035B6}" dt="2024-07-13T08:59:30.206" v="145" actId="26606"/>
          <ac:graphicFrameMkLst>
            <pc:docMk/>
            <pc:sldMk cId="0" sldId="263"/>
            <ac:graphicFrameMk id="5" creationId="{C3AA9DAB-6FEC-5B28-4711-86C87C28FC16}"/>
          </ac:graphicFrameMkLst>
        </pc:graphicFrameChg>
      </pc:sldChg>
      <pc:sldChg chg="addSp modSp mod setBg">
        <pc:chgData name="Kaveri Krishnan" userId="b7c3e7e8-bc1d-4623-be8e-3cf7f79f0877" providerId="ADAL" clId="{4BDB10F2-377B-4036-800F-3B3A2CE035B6}" dt="2024-07-13T18:15:20.894" v="164" actId="1035"/>
        <pc:sldMkLst>
          <pc:docMk/>
          <pc:sldMk cId="0" sldId="267"/>
        </pc:sldMkLst>
        <pc:spChg chg="mod">
          <ac:chgData name="Kaveri Krishnan" userId="b7c3e7e8-bc1d-4623-be8e-3cf7f79f0877" providerId="ADAL" clId="{4BDB10F2-377B-4036-800F-3B3A2CE035B6}" dt="2024-07-13T09:00:41.923" v="150" actId="26606"/>
          <ac:spMkLst>
            <pc:docMk/>
            <pc:sldMk cId="0" sldId="267"/>
            <ac:spMk id="2" creationId="{00000000-0000-0000-0000-000000000000}"/>
          </ac:spMkLst>
        </pc:spChg>
        <pc:spChg chg="add">
          <ac:chgData name="Kaveri Krishnan" userId="b7c3e7e8-bc1d-4623-be8e-3cf7f79f0877" providerId="ADAL" clId="{4BDB10F2-377B-4036-800F-3B3A2CE035B6}" dt="2024-07-13T09:00:41.923" v="150" actId="26606"/>
          <ac:spMkLst>
            <pc:docMk/>
            <pc:sldMk cId="0" sldId="267"/>
            <ac:spMk id="23559" creationId="{4E4490D0-3672-446A-AC12-B4830333BDDD}"/>
          </ac:spMkLst>
        </pc:spChg>
        <pc:spChg chg="add">
          <ac:chgData name="Kaveri Krishnan" userId="b7c3e7e8-bc1d-4623-be8e-3cf7f79f0877" providerId="ADAL" clId="{4BDB10F2-377B-4036-800F-3B3A2CE035B6}" dt="2024-07-13T09:00:41.923" v="150" actId="26606"/>
          <ac:spMkLst>
            <pc:docMk/>
            <pc:sldMk cId="0" sldId="267"/>
            <ac:spMk id="23561" creationId="{39CB82C2-DF65-4EC1-8280-F201D50F570B}"/>
          </ac:spMkLst>
        </pc:spChg>
        <pc:spChg chg="add">
          <ac:chgData name="Kaveri Krishnan" userId="b7c3e7e8-bc1d-4623-be8e-3cf7f79f0877" providerId="ADAL" clId="{4BDB10F2-377B-4036-800F-3B3A2CE035B6}" dt="2024-07-13T09:00:41.923" v="150" actId="26606"/>
          <ac:spMkLst>
            <pc:docMk/>
            <pc:sldMk cId="0" sldId="267"/>
            <ac:spMk id="23565" creationId="{8D0DE514-8876-4D18-A995-61A5C1F813F1}"/>
          </ac:spMkLst>
        </pc:spChg>
        <pc:spChg chg="add">
          <ac:chgData name="Kaveri Krishnan" userId="b7c3e7e8-bc1d-4623-be8e-3cf7f79f0877" providerId="ADAL" clId="{4BDB10F2-377B-4036-800F-3B3A2CE035B6}" dt="2024-07-13T09:00:41.923" v="150" actId="26606"/>
          <ac:spMkLst>
            <pc:docMk/>
            <pc:sldMk cId="0" sldId="267"/>
            <ac:spMk id="23567" creationId="{09DA791C-FFCF-422E-8775-BDA6C0E5ECF0}"/>
          </ac:spMkLst>
        </pc:spChg>
        <pc:spChg chg="add">
          <ac:chgData name="Kaveri Krishnan" userId="b7c3e7e8-bc1d-4623-be8e-3cf7f79f0877" providerId="ADAL" clId="{4BDB10F2-377B-4036-800F-3B3A2CE035B6}" dt="2024-07-13T09:00:41.923" v="150" actId="26606"/>
          <ac:spMkLst>
            <pc:docMk/>
            <pc:sldMk cId="0" sldId="267"/>
            <ac:spMk id="23569" creationId="{0DCF8855-3530-4F46-A4CB-3B6686EEE4BD}"/>
          </ac:spMkLst>
        </pc:spChg>
        <pc:picChg chg="mod">
          <ac:chgData name="Kaveri Krishnan" userId="b7c3e7e8-bc1d-4623-be8e-3cf7f79f0877" providerId="ADAL" clId="{4BDB10F2-377B-4036-800F-3B3A2CE035B6}" dt="2024-07-13T18:15:20.894" v="164" actId="1035"/>
          <ac:picMkLst>
            <pc:docMk/>
            <pc:sldMk cId="0" sldId="267"/>
            <ac:picMk id="23554" creationId="{00000000-0000-0000-0000-000000000000}"/>
          </ac:picMkLst>
        </pc:picChg>
        <pc:cxnChg chg="add">
          <ac:chgData name="Kaveri Krishnan" userId="b7c3e7e8-bc1d-4623-be8e-3cf7f79f0877" providerId="ADAL" clId="{4BDB10F2-377B-4036-800F-3B3A2CE035B6}" dt="2024-07-13T09:00:41.923" v="150" actId="26606"/>
          <ac:cxnSpMkLst>
            <pc:docMk/>
            <pc:sldMk cId="0" sldId="267"/>
            <ac:cxnSpMk id="23563" creationId="{7E1D4427-852B-4B37-8E76-0E9F1810BA2A}"/>
          </ac:cxnSpMkLst>
        </pc:cxnChg>
      </pc:sldChg>
      <pc:sldChg chg="addSp modSp mod setBg">
        <pc:chgData name="Kaveri Krishnan" userId="b7c3e7e8-bc1d-4623-be8e-3cf7f79f0877" providerId="ADAL" clId="{4BDB10F2-377B-4036-800F-3B3A2CE035B6}" dt="2024-07-13T09:00:33.720" v="149" actId="26606"/>
        <pc:sldMkLst>
          <pc:docMk/>
          <pc:sldMk cId="0" sldId="268"/>
        </pc:sldMkLst>
        <pc:spChg chg="mod ord">
          <ac:chgData name="Kaveri Krishnan" userId="b7c3e7e8-bc1d-4623-be8e-3cf7f79f0877" providerId="ADAL" clId="{4BDB10F2-377B-4036-800F-3B3A2CE035B6}" dt="2024-07-13T09:00:33.720" v="149" actId="26606"/>
          <ac:spMkLst>
            <pc:docMk/>
            <pc:sldMk cId="0" sldId="268"/>
            <ac:spMk id="2" creationId="{00000000-0000-0000-0000-000000000000}"/>
          </ac:spMkLst>
        </pc:spChg>
        <pc:spChg chg="add">
          <ac:chgData name="Kaveri Krishnan" userId="b7c3e7e8-bc1d-4623-be8e-3cf7f79f0877" providerId="ADAL" clId="{4BDB10F2-377B-4036-800F-3B3A2CE035B6}" dt="2024-07-13T09:00:33.720" v="149" actId="26606"/>
          <ac:spMkLst>
            <pc:docMk/>
            <pc:sldMk cId="0" sldId="268"/>
            <ac:spMk id="25607" creationId="{4E4490D0-3672-446A-AC12-B4830333BDDD}"/>
          </ac:spMkLst>
        </pc:spChg>
        <pc:spChg chg="add">
          <ac:chgData name="Kaveri Krishnan" userId="b7c3e7e8-bc1d-4623-be8e-3cf7f79f0877" providerId="ADAL" clId="{4BDB10F2-377B-4036-800F-3B3A2CE035B6}" dt="2024-07-13T09:00:33.720" v="149" actId="26606"/>
          <ac:spMkLst>
            <pc:docMk/>
            <pc:sldMk cId="0" sldId="268"/>
            <ac:spMk id="25609" creationId="{39CB82C2-DF65-4EC1-8280-F201D50F570B}"/>
          </ac:spMkLst>
        </pc:spChg>
        <pc:spChg chg="add">
          <ac:chgData name="Kaveri Krishnan" userId="b7c3e7e8-bc1d-4623-be8e-3cf7f79f0877" providerId="ADAL" clId="{4BDB10F2-377B-4036-800F-3B3A2CE035B6}" dt="2024-07-13T09:00:33.720" v="149" actId="26606"/>
          <ac:spMkLst>
            <pc:docMk/>
            <pc:sldMk cId="0" sldId="268"/>
            <ac:spMk id="25613" creationId="{5A1B47C8-47A0-4A88-8830-6DEA3B5DE392}"/>
          </ac:spMkLst>
        </pc:spChg>
        <pc:spChg chg="add">
          <ac:chgData name="Kaveri Krishnan" userId="b7c3e7e8-bc1d-4623-be8e-3cf7f79f0877" providerId="ADAL" clId="{4BDB10F2-377B-4036-800F-3B3A2CE035B6}" dt="2024-07-13T09:00:33.720" v="149" actId="26606"/>
          <ac:spMkLst>
            <pc:docMk/>
            <pc:sldMk cId="0" sldId="268"/>
            <ac:spMk id="25615" creationId="{984BBFDD-E720-4805-A9C8-129FBBF6DD70}"/>
          </ac:spMkLst>
        </pc:spChg>
        <pc:spChg chg="add">
          <ac:chgData name="Kaveri Krishnan" userId="b7c3e7e8-bc1d-4623-be8e-3cf7f79f0877" providerId="ADAL" clId="{4BDB10F2-377B-4036-800F-3B3A2CE035B6}" dt="2024-07-13T09:00:33.720" v="149" actId="26606"/>
          <ac:spMkLst>
            <pc:docMk/>
            <pc:sldMk cId="0" sldId="268"/>
            <ac:spMk id="25617" creationId="{5AC4BE46-4A77-42FE-9D15-065CDB2F847C}"/>
          </ac:spMkLst>
        </pc:spChg>
        <pc:picChg chg="mod">
          <ac:chgData name="Kaveri Krishnan" userId="b7c3e7e8-bc1d-4623-be8e-3cf7f79f0877" providerId="ADAL" clId="{4BDB10F2-377B-4036-800F-3B3A2CE035B6}" dt="2024-07-13T09:00:33.720" v="149" actId="26606"/>
          <ac:picMkLst>
            <pc:docMk/>
            <pc:sldMk cId="0" sldId="268"/>
            <ac:picMk id="25602" creationId="{00000000-0000-0000-0000-000000000000}"/>
          </ac:picMkLst>
        </pc:picChg>
        <pc:cxnChg chg="add">
          <ac:chgData name="Kaveri Krishnan" userId="b7c3e7e8-bc1d-4623-be8e-3cf7f79f0877" providerId="ADAL" clId="{4BDB10F2-377B-4036-800F-3B3A2CE035B6}" dt="2024-07-13T09:00:33.720" v="149" actId="26606"/>
          <ac:cxnSpMkLst>
            <pc:docMk/>
            <pc:sldMk cId="0" sldId="268"/>
            <ac:cxnSpMk id="25611" creationId="{7E1D4427-852B-4B37-8E76-0E9F1810BA2A}"/>
          </ac:cxnSpMkLst>
        </pc:cxnChg>
      </pc:sldChg>
      <pc:sldChg chg="addSp modSp add mod setBg">
        <pc:chgData name="Kaveri Krishnan" userId="b7c3e7e8-bc1d-4623-be8e-3cf7f79f0877" providerId="ADAL" clId="{4BDB10F2-377B-4036-800F-3B3A2CE035B6}" dt="2024-07-13T09:02:41.461" v="163" actId="26606"/>
        <pc:sldMkLst>
          <pc:docMk/>
          <pc:sldMk cId="0" sldId="269"/>
        </pc:sldMkLst>
        <pc:spChg chg="mod ord">
          <ac:chgData name="Kaveri Krishnan" userId="b7c3e7e8-bc1d-4623-be8e-3cf7f79f0877" providerId="ADAL" clId="{4BDB10F2-377B-4036-800F-3B3A2CE035B6}" dt="2024-07-13T09:02:41.461" v="163" actId="26606"/>
          <ac:spMkLst>
            <pc:docMk/>
            <pc:sldMk cId="0" sldId="269"/>
            <ac:spMk id="4" creationId="{00000000-0000-0000-0000-000000000000}"/>
          </ac:spMkLst>
        </pc:spChg>
        <pc:spChg chg="add">
          <ac:chgData name="Kaveri Krishnan" userId="b7c3e7e8-bc1d-4623-be8e-3cf7f79f0877" providerId="ADAL" clId="{4BDB10F2-377B-4036-800F-3B3A2CE035B6}" dt="2024-07-13T09:02:41.461" v="163" actId="26606"/>
          <ac:spMkLst>
            <pc:docMk/>
            <pc:sldMk cId="0" sldId="269"/>
            <ac:spMk id="27655" creationId="{4E4490D0-3672-446A-AC12-B4830333BDDD}"/>
          </ac:spMkLst>
        </pc:spChg>
        <pc:spChg chg="add">
          <ac:chgData name="Kaveri Krishnan" userId="b7c3e7e8-bc1d-4623-be8e-3cf7f79f0877" providerId="ADAL" clId="{4BDB10F2-377B-4036-800F-3B3A2CE035B6}" dt="2024-07-13T09:02:41.461" v="163" actId="26606"/>
          <ac:spMkLst>
            <pc:docMk/>
            <pc:sldMk cId="0" sldId="269"/>
            <ac:spMk id="27657" creationId="{39CB82C2-DF65-4EC1-8280-F201D50F570B}"/>
          </ac:spMkLst>
        </pc:spChg>
        <pc:spChg chg="add">
          <ac:chgData name="Kaveri Krishnan" userId="b7c3e7e8-bc1d-4623-be8e-3cf7f79f0877" providerId="ADAL" clId="{4BDB10F2-377B-4036-800F-3B3A2CE035B6}" dt="2024-07-13T09:02:41.461" v="163" actId="26606"/>
          <ac:spMkLst>
            <pc:docMk/>
            <pc:sldMk cId="0" sldId="269"/>
            <ac:spMk id="27661" creationId="{5A1B47C8-47A0-4A88-8830-6DEA3B5DE392}"/>
          </ac:spMkLst>
        </pc:spChg>
        <pc:spChg chg="add">
          <ac:chgData name="Kaveri Krishnan" userId="b7c3e7e8-bc1d-4623-be8e-3cf7f79f0877" providerId="ADAL" clId="{4BDB10F2-377B-4036-800F-3B3A2CE035B6}" dt="2024-07-13T09:02:41.461" v="163" actId="26606"/>
          <ac:spMkLst>
            <pc:docMk/>
            <pc:sldMk cId="0" sldId="269"/>
            <ac:spMk id="27663" creationId="{984BBFDD-E720-4805-A9C8-129FBBF6DD70}"/>
          </ac:spMkLst>
        </pc:spChg>
        <pc:spChg chg="add">
          <ac:chgData name="Kaveri Krishnan" userId="b7c3e7e8-bc1d-4623-be8e-3cf7f79f0877" providerId="ADAL" clId="{4BDB10F2-377B-4036-800F-3B3A2CE035B6}" dt="2024-07-13T09:02:41.461" v="163" actId="26606"/>
          <ac:spMkLst>
            <pc:docMk/>
            <pc:sldMk cId="0" sldId="269"/>
            <ac:spMk id="27665" creationId="{5AC4BE46-4A77-42FE-9D15-065CDB2F847C}"/>
          </ac:spMkLst>
        </pc:spChg>
        <pc:picChg chg="mod">
          <ac:chgData name="Kaveri Krishnan" userId="b7c3e7e8-bc1d-4623-be8e-3cf7f79f0877" providerId="ADAL" clId="{4BDB10F2-377B-4036-800F-3B3A2CE035B6}" dt="2024-07-13T09:02:41.461" v="163" actId="26606"/>
          <ac:picMkLst>
            <pc:docMk/>
            <pc:sldMk cId="0" sldId="269"/>
            <ac:picMk id="27650" creationId="{00000000-0000-0000-0000-000000000000}"/>
          </ac:picMkLst>
        </pc:picChg>
        <pc:cxnChg chg="add">
          <ac:chgData name="Kaveri Krishnan" userId="b7c3e7e8-bc1d-4623-be8e-3cf7f79f0877" providerId="ADAL" clId="{4BDB10F2-377B-4036-800F-3B3A2CE035B6}" dt="2024-07-13T09:02:41.461" v="163" actId="26606"/>
          <ac:cxnSpMkLst>
            <pc:docMk/>
            <pc:sldMk cId="0" sldId="269"/>
            <ac:cxnSpMk id="27659" creationId="{7E1D4427-852B-4B37-8E76-0E9F1810BA2A}"/>
          </ac:cxnSpMkLst>
        </pc:cxnChg>
      </pc:sldChg>
      <pc:sldChg chg="addSp delSp modSp mod setBg">
        <pc:chgData name="Kaveri Krishnan" userId="b7c3e7e8-bc1d-4623-be8e-3cf7f79f0877" providerId="ADAL" clId="{4BDB10F2-377B-4036-800F-3B3A2CE035B6}" dt="2024-07-13T09:00:58.243" v="154" actId="26606"/>
        <pc:sldMkLst>
          <pc:docMk/>
          <pc:sldMk cId="0" sldId="272"/>
        </pc:sldMkLst>
        <pc:spChg chg="mod">
          <ac:chgData name="Kaveri Krishnan" userId="b7c3e7e8-bc1d-4623-be8e-3cf7f79f0877" providerId="ADAL" clId="{4BDB10F2-377B-4036-800F-3B3A2CE035B6}" dt="2024-07-13T09:00:58.243" v="154" actId="26606"/>
          <ac:spMkLst>
            <pc:docMk/>
            <pc:sldMk cId="0" sldId="272"/>
            <ac:spMk id="2" creationId="{00000000-0000-0000-0000-000000000000}"/>
          </ac:spMkLst>
        </pc:spChg>
        <pc:spChg chg="add">
          <ac:chgData name="Kaveri Krishnan" userId="b7c3e7e8-bc1d-4623-be8e-3cf7f79f0877" providerId="ADAL" clId="{4BDB10F2-377B-4036-800F-3B3A2CE035B6}" dt="2024-07-13T09:00:58.243" v="154" actId="26606"/>
          <ac:spMkLst>
            <pc:docMk/>
            <pc:sldMk cId="0" sldId="272"/>
            <ac:spMk id="3" creationId="{00000000-0000-0000-0000-000000000000}"/>
          </ac:spMkLst>
        </pc:spChg>
        <pc:spChg chg="del mod replId">
          <ac:chgData name="Kaveri Krishnan" userId="b7c3e7e8-bc1d-4623-be8e-3cf7f79f0877" providerId="ADAL" clId="{4BDB10F2-377B-4036-800F-3B3A2CE035B6}" dt="2024-07-13T09:00:58.243" v="154" actId="26606"/>
          <ac:spMkLst>
            <pc:docMk/>
            <pc:sldMk cId="0" sldId="272"/>
            <ac:spMk id="7" creationId="{00000000-0000-0000-0000-000000000000}"/>
          </ac:spMkLst>
        </pc:spChg>
        <pc:picChg chg="mod">
          <ac:chgData name="Kaveri Krishnan" userId="b7c3e7e8-bc1d-4623-be8e-3cf7f79f0877" providerId="ADAL" clId="{4BDB10F2-377B-4036-800F-3B3A2CE035B6}" dt="2024-07-13T09:00:58.243" v="154" actId="26606"/>
          <ac:picMkLst>
            <pc:docMk/>
            <pc:sldMk cId="0" sldId="272"/>
            <ac:picMk id="4" creationId="{00000000-0000-0000-0000-000000000000}"/>
          </ac:picMkLst>
        </pc:picChg>
        <pc:picChg chg="mod">
          <ac:chgData name="Kaveri Krishnan" userId="b7c3e7e8-bc1d-4623-be8e-3cf7f79f0877" providerId="ADAL" clId="{4BDB10F2-377B-4036-800F-3B3A2CE035B6}" dt="2024-07-13T09:00:58.243" v="154" actId="26606"/>
          <ac:picMkLst>
            <pc:docMk/>
            <pc:sldMk cId="0" sldId="272"/>
            <ac:picMk id="5" creationId="{00000000-0000-0000-0000-000000000000}"/>
          </ac:picMkLst>
        </pc:picChg>
      </pc:sldChg>
      <pc:sldChg chg="addSp delSp modSp mod setBg">
        <pc:chgData name="Kaveri Krishnan" userId="b7c3e7e8-bc1d-4623-be8e-3cf7f79f0877" providerId="ADAL" clId="{4BDB10F2-377B-4036-800F-3B3A2CE035B6}" dt="2024-07-13T09:00:52.312" v="152" actId="26606"/>
        <pc:sldMkLst>
          <pc:docMk/>
          <pc:sldMk cId="0" sldId="273"/>
        </pc:sldMkLst>
        <pc:spChg chg="mod">
          <ac:chgData name="Kaveri Krishnan" userId="b7c3e7e8-bc1d-4623-be8e-3cf7f79f0877" providerId="ADAL" clId="{4BDB10F2-377B-4036-800F-3B3A2CE035B6}" dt="2024-07-13T09:00:52.312" v="152" actId="26606"/>
          <ac:spMkLst>
            <pc:docMk/>
            <pc:sldMk cId="0" sldId="273"/>
            <ac:spMk id="2" creationId="{00000000-0000-0000-0000-000000000000}"/>
          </ac:spMkLst>
        </pc:spChg>
        <pc:spChg chg="add">
          <ac:chgData name="Kaveri Krishnan" userId="b7c3e7e8-bc1d-4623-be8e-3cf7f79f0877" providerId="ADAL" clId="{4BDB10F2-377B-4036-800F-3B3A2CE035B6}" dt="2024-07-13T09:00:52.312" v="152" actId="26606"/>
          <ac:spMkLst>
            <pc:docMk/>
            <pc:sldMk cId="0" sldId="273"/>
            <ac:spMk id="3" creationId="{00000000-0000-0000-0000-000000000000}"/>
          </ac:spMkLst>
        </pc:spChg>
        <pc:spChg chg="del mod replId">
          <ac:chgData name="Kaveri Krishnan" userId="b7c3e7e8-bc1d-4623-be8e-3cf7f79f0877" providerId="ADAL" clId="{4BDB10F2-377B-4036-800F-3B3A2CE035B6}" dt="2024-07-13T09:00:52.312" v="152" actId="26606"/>
          <ac:spMkLst>
            <pc:docMk/>
            <pc:sldMk cId="0" sldId="273"/>
            <ac:spMk id="7" creationId="{00000000-0000-0000-0000-000000000000}"/>
          </ac:spMkLst>
        </pc:spChg>
        <pc:picChg chg="mod">
          <ac:chgData name="Kaveri Krishnan" userId="b7c3e7e8-bc1d-4623-be8e-3cf7f79f0877" providerId="ADAL" clId="{4BDB10F2-377B-4036-800F-3B3A2CE035B6}" dt="2024-07-13T09:00:52.312" v="152" actId="26606"/>
          <ac:picMkLst>
            <pc:docMk/>
            <pc:sldMk cId="0" sldId="273"/>
            <ac:picMk id="4" creationId="{00000000-0000-0000-0000-000000000000}"/>
          </ac:picMkLst>
        </pc:picChg>
        <pc:picChg chg="mod">
          <ac:chgData name="Kaveri Krishnan" userId="b7c3e7e8-bc1d-4623-be8e-3cf7f79f0877" providerId="ADAL" clId="{4BDB10F2-377B-4036-800F-3B3A2CE035B6}" dt="2024-07-13T09:00:52.312" v="152" actId="26606"/>
          <ac:picMkLst>
            <pc:docMk/>
            <pc:sldMk cId="0" sldId="273"/>
            <ac:picMk id="5" creationId="{00000000-0000-0000-0000-000000000000}"/>
          </ac:picMkLst>
        </pc:picChg>
      </pc:sldChg>
      <pc:sldChg chg="del mod modShow">
        <pc:chgData name="Kaveri Krishnan" userId="b7c3e7e8-bc1d-4623-be8e-3cf7f79f0877" providerId="ADAL" clId="{4BDB10F2-377B-4036-800F-3B3A2CE035B6}" dt="2024-07-15T05:24:29.957" v="166" actId="47"/>
        <pc:sldMkLst>
          <pc:docMk/>
          <pc:sldMk cId="0" sldId="274"/>
        </pc:sldMkLst>
      </pc:sldChg>
      <pc:sldChg chg="modNotesTx">
        <pc:chgData name="Kaveri Krishnan" userId="b7c3e7e8-bc1d-4623-be8e-3cf7f79f0877" providerId="ADAL" clId="{4BDB10F2-377B-4036-800F-3B3A2CE035B6}" dt="2024-07-15T05:24:59.072" v="167" actId="6549"/>
        <pc:sldMkLst>
          <pc:docMk/>
          <pc:sldMk cId="0" sldId="277"/>
        </pc:sldMkLst>
      </pc:sldChg>
      <pc:sldChg chg="del">
        <pc:chgData name="Kaveri Krishnan" userId="b7c3e7e8-bc1d-4623-be8e-3cf7f79f0877" providerId="ADAL" clId="{4BDB10F2-377B-4036-800F-3B3A2CE035B6}" dt="2024-07-13T08:34:28.528" v="2" actId="47"/>
        <pc:sldMkLst>
          <pc:docMk/>
          <pc:sldMk cId="522624097" sldId="278"/>
        </pc:sldMkLst>
      </pc:sldChg>
      <pc:sldChg chg="addSp modSp add mod setBg modNotesTx">
        <pc:chgData name="Kaveri Krishnan" userId="b7c3e7e8-bc1d-4623-be8e-3cf7f79f0877" providerId="ADAL" clId="{4BDB10F2-377B-4036-800F-3B3A2CE035B6}" dt="2024-07-15T05:26:44.926" v="173" actId="6549"/>
        <pc:sldMkLst>
          <pc:docMk/>
          <pc:sldMk cId="0" sldId="279"/>
        </pc:sldMkLst>
        <pc:spChg chg="mod">
          <ac:chgData name="Kaveri Krishnan" userId="b7c3e7e8-bc1d-4623-be8e-3cf7f79f0877" providerId="ADAL" clId="{4BDB10F2-377B-4036-800F-3B3A2CE035B6}" dt="2024-07-13T09:01:29.740" v="155" actId="26606"/>
          <ac:spMkLst>
            <pc:docMk/>
            <pc:sldMk cId="0" sldId="279"/>
            <ac:spMk id="2" creationId="{00000000-0000-0000-0000-000000000000}"/>
          </ac:spMkLst>
        </pc:spChg>
        <pc:spChg chg="mod">
          <ac:chgData name="Kaveri Krishnan" userId="b7c3e7e8-bc1d-4623-be8e-3cf7f79f0877" providerId="ADAL" clId="{4BDB10F2-377B-4036-800F-3B3A2CE035B6}" dt="2024-07-13T09:01:29.740" v="155" actId="26606"/>
          <ac:spMkLst>
            <pc:docMk/>
            <pc:sldMk cId="0" sldId="279"/>
            <ac:spMk id="3" creationId="{00000000-0000-0000-0000-000000000000}"/>
          </ac:spMkLst>
        </pc:spChg>
        <pc:spChg chg="add">
          <ac:chgData name="Kaveri Krishnan" userId="b7c3e7e8-bc1d-4623-be8e-3cf7f79f0877" providerId="ADAL" clId="{4BDB10F2-377B-4036-800F-3B3A2CE035B6}" dt="2024-07-13T09:01:29.740" v="155" actId="26606"/>
          <ac:spMkLst>
            <pc:docMk/>
            <pc:sldMk cId="0" sldId="279"/>
            <ac:spMk id="8" creationId="{3741B58E-3B65-4A01-A276-975AB2CF8A08}"/>
          </ac:spMkLst>
        </pc:spChg>
        <pc:spChg chg="add">
          <ac:chgData name="Kaveri Krishnan" userId="b7c3e7e8-bc1d-4623-be8e-3cf7f79f0877" providerId="ADAL" clId="{4BDB10F2-377B-4036-800F-3B3A2CE035B6}" dt="2024-07-13T09:01:29.740" v="155" actId="26606"/>
          <ac:spMkLst>
            <pc:docMk/>
            <pc:sldMk cId="0" sldId="279"/>
            <ac:spMk id="10" creationId="{7AAC67C3-831B-4AB1-A259-DFB839CAFAFC}"/>
          </ac:spMkLst>
        </pc:spChg>
        <pc:spChg chg="add">
          <ac:chgData name="Kaveri Krishnan" userId="b7c3e7e8-bc1d-4623-be8e-3cf7f79f0877" providerId="ADAL" clId="{4BDB10F2-377B-4036-800F-3B3A2CE035B6}" dt="2024-07-13T09:01:29.740" v="155" actId="26606"/>
          <ac:spMkLst>
            <pc:docMk/>
            <pc:sldMk cId="0" sldId="279"/>
            <ac:spMk id="12" creationId="{054B3F04-9EAC-45C0-B3CE-0387EEA10A0C}"/>
          </ac:spMkLst>
        </pc:spChg>
      </pc:sldChg>
      <pc:sldChg chg="addSp modSp add mod setBg modNotesTx">
        <pc:chgData name="Kaveri Krishnan" userId="b7c3e7e8-bc1d-4623-be8e-3cf7f79f0877" providerId="ADAL" clId="{4BDB10F2-377B-4036-800F-3B3A2CE035B6}" dt="2024-07-15T05:25:13.186" v="168" actId="6549"/>
        <pc:sldMkLst>
          <pc:docMk/>
          <pc:sldMk cId="0" sldId="280"/>
        </pc:sldMkLst>
        <pc:spChg chg="mod">
          <ac:chgData name="Kaveri Krishnan" userId="b7c3e7e8-bc1d-4623-be8e-3cf7f79f0877" providerId="ADAL" clId="{4BDB10F2-377B-4036-800F-3B3A2CE035B6}" dt="2024-07-13T09:01:37.044" v="156" actId="26606"/>
          <ac:spMkLst>
            <pc:docMk/>
            <pc:sldMk cId="0" sldId="280"/>
            <ac:spMk id="4" creationId="{00000000-0000-0000-0000-000000000000}"/>
          </ac:spMkLst>
        </pc:spChg>
        <pc:spChg chg="add">
          <ac:chgData name="Kaveri Krishnan" userId="b7c3e7e8-bc1d-4623-be8e-3cf7f79f0877" providerId="ADAL" clId="{4BDB10F2-377B-4036-800F-3B3A2CE035B6}" dt="2024-07-13T09:01:37.044" v="156" actId="26606"/>
          <ac:spMkLst>
            <pc:docMk/>
            <pc:sldMk cId="0" sldId="280"/>
            <ac:spMk id="11" creationId="{A69E3989-C462-49A6-86A8-355B60134A11}"/>
          </ac:spMkLst>
        </pc:spChg>
        <pc:spChg chg="add">
          <ac:chgData name="Kaveri Krishnan" userId="b7c3e7e8-bc1d-4623-be8e-3cf7f79f0877" providerId="ADAL" clId="{4BDB10F2-377B-4036-800F-3B3A2CE035B6}" dt="2024-07-13T09:01:37.044" v="156" actId="26606"/>
          <ac:spMkLst>
            <pc:docMk/>
            <pc:sldMk cId="0" sldId="280"/>
            <ac:spMk id="13" creationId="{8FE4B8E1-4108-4F3B-AA31-922474DCDBEF}"/>
          </ac:spMkLst>
        </pc:spChg>
        <pc:graphicFrameChg chg="mod modGraphic">
          <ac:chgData name="Kaveri Krishnan" userId="b7c3e7e8-bc1d-4623-be8e-3cf7f79f0877" providerId="ADAL" clId="{4BDB10F2-377B-4036-800F-3B3A2CE035B6}" dt="2024-07-13T09:01:37.044" v="156" actId="26606"/>
          <ac:graphicFrameMkLst>
            <pc:docMk/>
            <pc:sldMk cId="0" sldId="280"/>
            <ac:graphicFrameMk id="2" creationId="{00000000-0000-0000-0000-000000000000}"/>
          </ac:graphicFrameMkLst>
        </pc:graphicFrameChg>
        <pc:cxnChg chg="add">
          <ac:chgData name="Kaveri Krishnan" userId="b7c3e7e8-bc1d-4623-be8e-3cf7f79f0877" providerId="ADAL" clId="{4BDB10F2-377B-4036-800F-3B3A2CE035B6}" dt="2024-07-13T09:01:37.044" v="156" actId="26606"/>
          <ac:cxnSpMkLst>
            <pc:docMk/>
            <pc:sldMk cId="0" sldId="280"/>
            <ac:cxnSpMk id="9" creationId="{CBA20C44-5AE4-4DC9-A91C-643BC9C1EDF3}"/>
          </ac:cxnSpMkLst>
        </pc:cxnChg>
      </pc:sldChg>
      <pc:sldChg chg="addSp delSp modSp add mod setBg modNotesTx">
        <pc:chgData name="Kaveri Krishnan" userId="b7c3e7e8-bc1d-4623-be8e-3cf7f79f0877" providerId="ADAL" clId="{4BDB10F2-377B-4036-800F-3B3A2CE035B6}" dt="2024-07-15T05:25:19.045" v="169" actId="6549"/>
        <pc:sldMkLst>
          <pc:docMk/>
          <pc:sldMk cId="0" sldId="281"/>
        </pc:sldMkLst>
        <pc:spChg chg="mod">
          <ac:chgData name="Kaveri Krishnan" userId="b7c3e7e8-bc1d-4623-be8e-3cf7f79f0877" providerId="ADAL" clId="{4BDB10F2-377B-4036-800F-3B3A2CE035B6}" dt="2024-07-13T09:02:04.144" v="157" actId="26606"/>
          <ac:spMkLst>
            <pc:docMk/>
            <pc:sldMk cId="0" sldId="281"/>
            <ac:spMk id="4" creationId="{00000000-0000-0000-0000-000000000000}"/>
          </ac:spMkLst>
        </pc:spChg>
        <pc:spChg chg="add del">
          <ac:chgData name="Kaveri Krishnan" userId="b7c3e7e8-bc1d-4623-be8e-3cf7f79f0877" providerId="ADAL" clId="{4BDB10F2-377B-4036-800F-3B3A2CE035B6}" dt="2024-07-13T09:02:20.011" v="158" actId="26606"/>
          <ac:spMkLst>
            <pc:docMk/>
            <pc:sldMk cId="0" sldId="281"/>
            <ac:spMk id="19466" creationId="{A69E3989-C462-49A6-86A8-355B60134A11}"/>
          </ac:spMkLst>
        </pc:spChg>
        <pc:spChg chg="add del">
          <ac:chgData name="Kaveri Krishnan" userId="b7c3e7e8-bc1d-4623-be8e-3cf7f79f0877" providerId="ADAL" clId="{4BDB10F2-377B-4036-800F-3B3A2CE035B6}" dt="2024-07-13T09:02:20.011" v="158" actId="26606"/>
          <ac:spMkLst>
            <pc:docMk/>
            <pc:sldMk cId="0" sldId="281"/>
            <ac:spMk id="19468" creationId="{8FE4B8E1-4108-4F3B-AA31-922474DCDBEF}"/>
          </ac:spMkLst>
        </pc:spChg>
        <pc:spChg chg="add">
          <ac:chgData name="Kaveri Krishnan" userId="b7c3e7e8-bc1d-4623-be8e-3cf7f79f0877" providerId="ADAL" clId="{4BDB10F2-377B-4036-800F-3B3A2CE035B6}" dt="2024-07-13T09:02:20.011" v="158" actId="26606"/>
          <ac:spMkLst>
            <pc:docMk/>
            <pc:sldMk cId="0" sldId="281"/>
            <ac:spMk id="19475" creationId="{A69E3989-C462-49A6-86A8-355B60134A11}"/>
          </ac:spMkLst>
        </pc:spChg>
        <pc:spChg chg="add">
          <ac:chgData name="Kaveri Krishnan" userId="b7c3e7e8-bc1d-4623-be8e-3cf7f79f0877" providerId="ADAL" clId="{4BDB10F2-377B-4036-800F-3B3A2CE035B6}" dt="2024-07-13T09:02:20.011" v="158" actId="26606"/>
          <ac:spMkLst>
            <pc:docMk/>
            <pc:sldMk cId="0" sldId="281"/>
            <ac:spMk id="19477" creationId="{8FE4B8E1-4108-4F3B-AA31-922474DCDBEF}"/>
          </ac:spMkLst>
        </pc:spChg>
        <pc:graphicFrameChg chg="mod ord modGraphic">
          <ac:chgData name="Kaveri Krishnan" userId="b7c3e7e8-bc1d-4623-be8e-3cf7f79f0877" providerId="ADAL" clId="{4BDB10F2-377B-4036-800F-3B3A2CE035B6}" dt="2024-07-13T09:02:20.011" v="158" actId="26606"/>
          <ac:graphicFrameMkLst>
            <pc:docMk/>
            <pc:sldMk cId="0" sldId="281"/>
            <ac:graphicFrameMk id="2" creationId="{00000000-0000-0000-0000-000000000000}"/>
          </ac:graphicFrameMkLst>
        </pc:graphicFrameChg>
        <pc:cxnChg chg="add del">
          <ac:chgData name="Kaveri Krishnan" userId="b7c3e7e8-bc1d-4623-be8e-3cf7f79f0877" providerId="ADAL" clId="{4BDB10F2-377B-4036-800F-3B3A2CE035B6}" dt="2024-07-13T09:02:20.011" v="158" actId="26606"/>
          <ac:cxnSpMkLst>
            <pc:docMk/>
            <pc:sldMk cId="0" sldId="281"/>
            <ac:cxnSpMk id="19464" creationId="{CBA20C44-5AE4-4DC9-A91C-643BC9C1EDF3}"/>
          </ac:cxnSpMkLst>
        </pc:cxnChg>
        <pc:cxnChg chg="add">
          <ac:chgData name="Kaveri Krishnan" userId="b7c3e7e8-bc1d-4623-be8e-3cf7f79f0877" providerId="ADAL" clId="{4BDB10F2-377B-4036-800F-3B3A2CE035B6}" dt="2024-07-13T09:02:20.011" v="158" actId="26606"/>
          <ac:cxnSpMkLst>
            <pc:docMk/>
            <pc:sldMk cId="0" sldId="281"/>
            <ac:cxnSpMk id="19473" creationId="{CBA20C44-5AE4-4DC9-A91C-643BC9C1EDF3}"/>
          </ac:cxnSpMkLst>
        </pc:cxnChg>
      </pc:sldChg>
      <pc:sldChg chg="addSp delSp modSp add mod setBg modNotesTx">
        <pc:chgData name="Kaveri Krishnan" userId="b7c3e7e8-bc1d-4623-be8e-3cf7f79f0877" providerId="ADAL" clId="{4BDB10F2-377B-4036-800F-3B3A2CE035B6}" dt="2024-07-15T05:25:28.409" v="170" actId="6549"/>
        <pc:sldMkLst>
          <pc:docMk/>
          <pc:sldMk cId="0" sldId="282"/>
        </pc:sldMkLst>
        <pc:spChg chg="mod">
          <ac:chgData name="Kaveri Krishnan" userId="b7c3e7e8-bc1d-4623-be8e-3cf7f79f0877" providerId="ADAL" clId="{4BDB10F2-377B-4036-800F-3B3A2CE035B6}" dt="2024-07-13T09:02:27.756" v="161" actId="26606"/>
          <ac:spMkLst>
            <pc:docMk/>
            <pc:sldMk cId="0" sldId="282"/>
            <ac:spMk id="4" creationId="{00000000-0000-0000-0000-000000000000}"/>
          </ac:spMkLst>
        </pc:spChg>
        <pc:spChg chg="del mod">
          <ac:chgData name="Kaveri Krishnan" userId="b7c3e7e8-bc1d-4623-be8e-3cf7f79f0877" providerId="ADAL" clId="{4BDB10F2-377B-4036-800F-3B3A2CE035B6}" dt="2024-07-13T09:02:27.756" v="161" actId="26606"/>
          <ac:spMkLst>
            <pc:docMk/>
            <pc:sldMk cId="0" sldId="282"/>
            <ac:spMk id="5" creationId="{00000000-0000-0000-0000-000000000000}"/>
          </ac:spMkLst>
        </pc:spChg>
        <pc:spChg chg="add del">
          <ac:chgData name="Kaveri Krishnan" userId="b7c3e7e8-bc1d-4623-be8e-3cf7f79f0877" providerId="ADAL" clId="{4BDB10F2-377B-4036-800F-3B3A2CE035B6}" dt="2024-07-13T09:02:27.709" v="160" actId="26606"/>
          <ac:spMkLst>
            <pc:docMk/>
            <pc:sldMk cId="0" sldId="282"/>
            <ac:spMk id="13" creationId="{A69E3989-C462-49A6-86A8-355B60134A11}"/>
          </ac:spMkLst>
        </pc:spChg>
        <pc:spChg chg="add del">
          <ac:chgData name="Kaveri Krishnan" userId="b7c3e7e8-bc1d-4623-be8e-3cf7f79f0877" providerId="ADAL" clId="{4BDB10F2-377B-4036-800F-3B3A2CE035B6}" dt="2024-07-13T09:02:27.709" v="160" actId="26606"/>
          <ac:spMkLst>
            <pc:docMk/>
            <pc:sldMk cId="0" sldId="282"/>
            <ac:spMk id="15" creationId="{8FE4B8E1-4108-4F3B-AA31-922474DCDBEF}"/>
          </ac:spMkLst>
        </pc:spChg>
        <pc:spChg chg="add">
          <ac:chgData name="Kaveri Krishnan" userId="b7c3e7e8-bc1d-4623-be8e-3cf7f79f0877" providerId="ADAL" clId="{4BDB10F2-377B-4036-800F-3B3A2CE035B6}" dt="2024-07-13T09:02:27.756" v="161" actId="26606"/>
          <ac:spMkLst>
            <pc:docMk/>
            <pc:sldMk cId="0" sldId="282"/>
            <ac:spMk id="17" creationId="{83529AFD-5A84-4419-9390-0E9584F35DC8}"/>
          </ac:spMkLst>
        </pc:spChg>
        <pc:spChg chg="add">
          <ac:chgData name="Kaveri Krishnan" userId="b7c3e7e8-bc1d-4623-be8e-3cf7f79f0877" providerId="ADAL" clId="{4BDB10F2-377B-4036-800F-3B3A2CE035B6}" dt="2024-07-13T09:02:27.756" v="161" actId="26606"/>
          <ac:spMkLst>
            <pc:docMk/>
            <pc:sldMk cId="0" sldId="282"/>
            <ac:spMk id="18" creationId="{D1FFD9C4-5E6D-4E44-8CCD-24EF7B6FF149}"/>
          </ac:spMkLst>
        </pc:spChg>
        <pc:spChg chg="add">
          <ac:chgData name="Kaveri Krishnan" userId="b7c3e7e8-bc1d-4623-be8e-3cf7f79f0877" providerId="ADAL" clId="{4BDB10F2-377B-4036-800F-3B3A2CE035B6}" dt="2024-07-13T09:02:27.756" v="161" actId="26606"/>
          <ac:spMkLst>
            <pc:docMk/>
            <pc:sldMk cId="0" sldId="282"/>
            <ac:spMk id="19" creationId="{6B3B2DB5-1B01-4A7A-B79B-E180757E6145}"/>
          </ac:spMkLst>
        </pc:spChg>
        <pc:graphicFrameChg chg="add">
          <ac:chgData name="Kaveri Krishnan" userId="b7c3e7e8-bc1d-4623-be8e-3cf7f79f0877" providerId="ADAL" clId="{4BDB10F2-377B-4036-800F-3B3A2CE035B6}" dt="2024-07-13T09:02:27.756" v="161" actId="26606"/>
          <ac:graphicFrameMkLst>
            <pc:docMk/>
            <pc:sldMk cId="0" sldId="282"/>
            <ac:graphicFrameMk id="20" creationId="{1AA04BE9-DC40-76FC-73D3-0EE2C9073A59}"/>
          </ac:graphicFrameMkLst>
        </pc:graphicFrameChg>
        <pc:picChg chg="add del">
          <ac:chgData name="Kaveri Krishnan" userId="b7c3e7e8-bc1d-4623-be8e-3cf7f79f0877" providerId="ADAL" clId="{4BDB10F2-377B-4036-800F-3B3A2CE035B6}" dt="2024-07-13T09:02:27.709" v="160" actId="26606"/>
          <ac:picMkLst>
            <pc:docMk/>
            <pc:sldMk cId="0" sldId="282"/>
            <ac:picMk id="7" creationId="{86889DAD-E491-BA58-2144-6BBA56390188}"/>
          </ac:picMkLst>
        </pc:picChg>
        <pc:cxnChg chg="add del">
          <ac:chgData name="Kaveri Krishnan" userId="b7c3e7e8-bc1d-4623-be8e-3cf7f79f0877" providerId="ADAL" clId="{4BDB10F2-377B-4036-800F-3B3A2CE035B6}" dt="2024-07-13T09:02:27.709" v="160" actId="26606"/>
          <ac:cxnSpMkLst>
            <pc:docMk/>
            <pc:sldMk cId="0" sldId="282"/>
            <ac:cxnSpMk id="11" creationId="{CBA20C44-5AE4-4DC9-A91C-643BC9C1EDF3}"/>
          </ac:cxnSpMkLst>
        </pc:cxnChg>
      </pc:sldChg>
      <pc:sldChg chg="addSp modSp add mod setBg modNotesTx">
        <pc:chgData name="Kaveri Krishnan" userId="b7c3e7e8-bc1d-4623-be8e-3cf7f79f0877" providerId="ADAL" clId="{4BDB10F2-377B-4036-800F-3B3A2CE035B6}" dt="2024-07-15T05:26:22.851" v="172" actId="6549"/>
        <pc:sldMkLst>
          <pc:docMk/>
          <pc:sldMk cId="0" sldId="283"/>
        </pc:sldMkLst>
        <pc:spChg chg="mod">
          <ac:chgData name="Kaveri Krishnan" userId="b7c3e7e8-bc1d-4623-be8e-3cf7f79f0877" providerId="ADAL" clId="{4BDB10F2-377B-4036-800F-3B3A2CE035B6}" dt="2024-07-13T09:02:36.495" v="162" actId="26606"/>
          <ac:spMkLst>
            <pc:docMk/>
            <pc:sldMk cId="0" sldId="283"/>
            <ac:spMk id="4" creationId="{00000000-0000-0000-0000-000000000000}"/>
          </ac:spMkLst>
        </pc:spChg>
        <pc:spChg chg="add">
          <ac:chgData name="Kaveri Krishnan" userId="b7c3e7e8-bc1d-4623-be8e-3cf7f79f0877" providerId="ADAL" clId="{4BDB10F2-377B-4036-800F-3B3A2CE035B6}" dt="2024-07-13T09:02:36.495" v="162" actId="26606"/>
          <ac:spMkLst>
            <pc:docMk/>
            <pc:sldMk cId="0" sldId="283"/>
            <ac:spMk id="11" creationId="{A69E3989-C462-49A6-86A8-355B60134A11}"/>
          </ac:spMkLst>
        </pc:spChg>
        <pc:spChg chg="add">
          <ac:chgData name="Kaveri Krishnan" userId="b7c3e7e8-bc1d-4623-be8e-3cf7f79f0877" providerId="ADAL" clId="{4BDB10F2-377B-4036-800F-3B3A2CE035B6}" dt="2024-07-13T09:02:36.495" v="162" actId="26606"/>
          <ac:spMkLst>
            <pc:docMk/>
            <pc:sldMk cId="0" sldId="283"/>
            <ac:spMk id="13" creationId="{8FE4B8E1-4108-4F3B-AA31-922474DCDBEF}"/>
          </ac:spMkLst>
        </pc:spChg>
        <pc:graphicFrameChg chg="mod modGraphic">
          <ac:chgData name="Kaveri Krishnan" userId="b7c3e7e8-bc1d-4623-be8e-3cf7f79f0877" providerId="ADAL" clId="{4BDB10F2-377B-4036-800F-3B3A2CE035B6}" dt="2024-07-13T09:02:36.495" v="162" actId="26606"/>
          <ac:graphicFrameMkLst>
            <pc:docMk/>
            <pc:sldMk cId="0" sldId="283"/>
            <ac:graphicFrameMk id="2" creationId="{00000000-0000-0000-0000-000000000000}"/>
          </ac:graphicFrameMkLst>
        </pc:graphicFrameChg>
        <pc:cxnChg chg="add">
          <ac:chgData name="Kaveri Krishnan" userId="b7c3e7e8-bc1d-4623-be8e-3cf7f79f0877" providerId="ADAL" clId="{4BDB10F2-377B-4036-800F-3B3A2CE035B6}" dt="2024-07-13T09:02:36.495" v="162" actId="26606"/>
          <ac:cxnSpMkLst>
            <pc:docMk/>
            <pc:sldMk cId="0" sldId="283"/>
            <ac:cxnSpMk id="9" creationId="{CBA20C44-5AE4-4DC9-A91C-643BC9C1EDF3}"/>
          </ac:cxnSpMkLst>
        </pc:cxnChg>
      </pc:sldChg>
      <pc:sldChg chg="addSp delSp modSp add mod setBg modAnim">
        <pc:chgData name="Kaveri Krishnan" userId="b7c3e7e8-bc1d-4623-be8e-3cf7f79f0877" providerId="ADAL" clId="{4BDB10F2-377B-4036-800F-3B3A2CE035B6}" dt="2024-07-13T08:57:13.376" v="133" actId="2711"/>
        <pc:sldMkLst>
          <pc:docMk/>
          <pc:sldMk cId="0" sldId="354"/>
        </pc:sldMkLst>
        <pc:spChg chg="mod">
          <ac:chgData name="Kaveri Krishnan" userId="b7c3e7e8-bc1d-4623-be8e-3cf7f79f0877" providerId="ADAL" clId="{4BDB10F2-377B-4036-800F-3B3A2CE035B6}" dt="2024-07-13T08:56:28.424" v="128" actId="26606"/>
          <ac:spMkLst>
            <pc:docMk/>
            <pc:sldMk cId="0" sldId="354"/>
            <ac:spMk id="11266" creationId="{FF5E0B5C-D46A-FE88-35F2-8F96F235392E}"/>
          </ac:spMkLst>
        </pc:spChg>
        <pc:spChg chg="del">
          <ac:chgData name="Kaveri Krishnan" userId="b7c3e7e8-bc1d-4623-be8e-3cf7f79f0877" providerId="ADAL" clId="{4BDB10F2-377B-4036-800F-3B3A2CE035B6}" dt="2024-07-13T08:43:51.801" v="38" actId="478"/>
          <ac:spMkLst>
            <pc:docMk/>
            <pc:sldMk cId="0" sldId="354"/>
            <ac:spMk id="12292" creationId="{526693F5-4B45-498A-C49E-76697D6C805D}"/>
          </ac:spMkLst>
        </pc:spChg>
        <pc:spChg chg="mod ord">
          <ac:chgData name="Kaveri Krishnan" userId="b7c3e7e8-bc1d-4623-be8e-3cf7f79f0877" providerId="ADAL" clId="{4BDB10F2-377B-4036-800F-3B3A2CE035B6}" dt="2024-07-13T08:57:13.376" v="133" actId="2711"/>
          <ac:spMkLst>
            <pc:docMk/>
            <pc:sldMk cId="0" sldId="354"/>
            <ac:spMk id="649219" creationId="{34B331EA-6981-CC71-0DA8-1059C59FD575}"/>
          </ac:spMkLst>
        </pc:spChg>
        <pc:spChg chg="add">
          <ac:chgData name="Kaveri Krishnan" userId="b7c3e7e8-bc1d-4623-be8e-3cf7f79f0877" providerId="ADAL" clId="{4BDB10F2-377B-4036-800F-3B3A2CE035B6}" dt="2024-07-13T08:56:28.424" v="128" actId="26606"/>
          <ac:spMkLst>
            <pc:docMk/>
            <pc:sldMk cId="0" sldId="354"/>
            <ac:spMk id="649224" creationId="{3741B58E-3B65-4A01-A276-975AB2CF8A08}"/>
          </ac:spMkLst>
        </pc:spChg>
        <pc:spChg chg="add">
          <ac:chgData name="Kaveri Krishnan" userId="b7c3e7e8-bc1d-4623-be8e-3cf7f79f0877" providerId="ADAL" clId="{4BDB10F2-377B-4036-800F-3B3A2CE035B6}" dt="2024-07-13T08:56:28.424" v="128" actId="26606"/>
          <ac:spMkLst>
            <pc:docMk/>
            <pc:sldMk cId="0" sldId="354"/>
            <ac:spMk id="649226" creationId="{7AAC67C3-831B-4AB1-A259-DFB839CAFAFC}"/>
          </ac:spMkLst>
        </pc:spChg>
        <pc:spChg chg="add">
          <ac:chgData name="Kaveri Krishnan" userId="b7c3e7e8-bc1d-4623-be8e-3cf7f79f0877" providerId="ADAL" clId="{4BDB10F2-377B-4036-800F-3B3A2CE035B6}" dt="2024-07-13T08:56:28.424" v="128" actId="26606"/>
          <ac:spMkLst>
            <pc:docMk/>
            <pc:sldMk cId="0" sldId="354"/>
            <ac:spMk id="649228" creationId="{054B3F04-9EAC-45C0-B3CE-0387EEA10A0C}"/>
          </ac:spMkLst>
        </pc:spChg>
      </pc:sldChg>
      <pc:sldChg chg="delSp add">
        <pc:chgData name="Kaveri Krishnan" userId="b7c3e7e8-bc1d-4623-be8e-3cf7f79f0877" providerId="ADAL" clId="{4BDB10F2-377B-4036-800F-3B3A2CE035B6}" dt="2024-07-13T08:44:44.069" v="44" actId="478"/>
        <pc:sldMkLst>
          <pc:docMk/>
          <pc:sldMk cId="0" sldId="355"/>
        </pc:sldMkLst>
        <pc:spChg chg="del">
          <ac:chgData name="Kaveri Krishnan" userId="b7c3e7e8-bc1d-4623-be8e-3cf7f79f0877" providerId="ADAL" clId="{4BDB10F2-377B-4036-800F-3B3A2CE035B6}" dt="2024-07-13T08:44:44.069" v="44" actId="478"/>
          <ac:spMkLst>
            <pc:docMk/>
            <pc:sldMk cId="0" sldId="355"/>
            <ac:spMk id="15370" creationId="{C65903DA-F9D1-6D0A-CDF0-489676FD3EA8}"/>
          </ac:spMkLst>
        </pc:spChg>
      </pc:sldChg>
      <pc:sldChg chg="addSp delSp modSp add mod setBg">
        <pc:chgData name="Kaveri Krishnan" userId="b7c3e7e8-bc1d-4623-be8e-3cf7f79f0877" providerId="ADAL" clId="{4BDB10F2-377B-4036-800F-3B3A2CE035B6}" dt="2024-07-13T08:58:40.823" v="143" actId="14100"/>
        <pc:sldMkLst>
          <pc:docMk/>
          <pc:sldMk cId="0" sldId="358"/>
        </pc:sldMkLst>
        <pc:spChg chg="del">
          <ac:chgData name="Kaveri Krishnan" userId="b7c3e7e8-bc1d-4623-be8e-3cf7f79f0877" providerId="ADAL" clId="{4BDB10F2-377B-4036-800F-3B3A2CE035B6}" dt="2024-07-13T08:45:08.253" v="46" actId="478"/>
          <ac:spMkLst>
            <pc:docMk/>
            <pc:sldMk cId="0" sldId="358"/>
            <ac:spMk id="16388" creationId="{083BA570-12C0-BAF2-31C6-345F924572A3}"/>
          </ac:spMkLst>
        </pc:spChg>
        <pc:spChg chg="mod">
          <ac:chgData name="Kaveri Krishnan" userId="b7c3e7e8-bc1d-4623-be8e-3cf7f79f0877" providerId="ADAL" clId="{4BDB10F2-377B-4036-800F-3B3A2CE035B6}" dt="2024-07-13T08:58:27.851" v="140" actId="26606"/>
          <ac:spMkLst>
            <pc:docMk/>
            <pc:sldMk cId="0" sldId="358"/>
            <ac:spMk id="19458" creationId="{D9B5C689-7EED-DA57-E4DD-1BD2C7000696}"/>
          </ac:spMkLst>
        </pc:spChg>
        <pc:spChg chg="mod ord">
          <ac:chgData name="Kaveri Krishnan" userId="b7c3e7e8-bc1d-4623-be8e-3cf7f79f0877" providerId="ADAL" clId="{4BDB10F2-377B-4036-800F-3B3A2CE035B6}" dt="2024-07-13T08:58:40.823" v="143" actId="14100"/>
          <ac:spMkLst>
            <pc:docMk/>
            <pc:sldMk cId="0" sldId="358"/>
            <ac:spMk id="653315" creationId="{8CCA5823-3E23-01F5-F9E2-9581E3313E23}"/>
          </ac:spMkLst>
        </pc:spChg>
        <pc:spChg chg="add">
          <ac:chgData name="Kaveri Krishnan" userId="b7c3e7e8-bc1d-4623-be8e-3cf7f79f0877" providerId="ADAL" clId="{4BDB10F2-377B-4036-800F-3B3A2CE035B6}" dt="2024-07-13T08:58:27.851" v="140" actId="26606"/>
          <ac:spMkLst>
            <pc:docMk/>
            <pc:sldMk cId="0" sldId="358"/>
            <ac:spMk id="653321" creationId="{311973C2-EB8B-452A-A698-4A252FD3AE28}"/>
          </ac:spMkLst>
        </pc:spChg>
        <pc:spChg chg="add">
          <ac:chgData name="Kaveri Krishnan" userId="b7c3e7e8-bc1d-4623-be8e-3cf7f79f0877" providerId="ADAL" clId="{4BDB10F2-377B-4036-800F-3B3A2CE035B6}" dt="2024-07-13T08:58:27.851" v="140" actId="26606"/>
          <ac:spMkLst>
            <pc:docMk/>
            <pc:sldMk cId="0" sldId="358"/>
            <ac:spMk id="653323" creationId="{10162E77-11AD-44A7-84EC-40C59EEFBD2E}"/>
          </ac:spMkLst>
        </pc:spChg>
        <pc:picChg chg="add">
          <ac:chgData name="Kaveri Krishnan" userId="b7c3e7e8-bc1d-4623-be8e-3cf7f79f0877" providerId="ADAL" clId="{4BDB10F2-377B-4036-800F-3B3A2CE035B6}" dt="2024-07-13T08:58:27.851" v="140" actId="26606"/>
          <ac:picMkLst>
            <pc:docMk/>
            <pc:sldMk cId="0" sldId="358"/>
            <ac:picMk id="653317" creationId="{A66BB22D-75FE-9587-E483-79398238E2A2}"/>
          </ac:picMkLst>
        </pc:picChg>
        <pc:cxnChg chg="add">
          <ac:chgData name="Kaveri Krishnan" userId="b7c3e7e8-bc1d-4623-be8e-3cf7f79f0877" providerId="ADAL" clId="{4BDB10F2-377B-4036-800F-3B3A2CE035B6}" dt="2024-07-13T08:58:27.851" v="140" actId="26606"/>
          <ac:cxnSpMkLst>
            <pc:docMk/>
            <pc:sldMk cId="0" sldId="358"/>
            <ac:cxnSpMk id="653325" creationId="{5AB158E9-1B40-4CD6-95F0-95CA11DF7B7A}"/>
          </ac:cxnSpMkLst>
        </pc:cxnChg>
      </pc:sldChg>
      <pc:sldChg chg="addSp delSp modSp add mod setBg">
        <pc:chgData name="Kaveri Krishnan" userId="b7c3e7e8-bc1d-4623-be8e-3cf7f79f0877" providerId="ADAL" clId="{4BDB10F2-377B-4036-800F-3B3A2CE035B6}" dt="2024-07-13T08:57:34.539" v="135" actId="2711"/>
        <pc:sldMkLst>
          <pc:docMk/>
          <pc:sldMk cId="0" sldId="383"/>
        </pc:sldMkLst>
        <pc:spChg chg="mod">
          <ac:chgData name="Kaveri Krishnan" userId="b7c3e7e8-bc1d-4623-be8e-3cf7f79f0877" providerId="ADAL" clId="{4BDB10F2-377B-4036-800F-3B3A2CE035B6}" dt="2024-07-13T08:57:24.366" v="134" actId="26606"/>
          <ac:spMkLst>
            <pc:docMk/>
            <pc:sldMk cId="0" sldId="383"/>
            <ac:spMk id="13314" creationId="{24B81DD8-486D-5410-B32C-BB787F8023B9}"/>
          </ac:spMkLst>
        </pc:spChg>
        <pc:spChg chg="del">
          <ac:chgData name="Kaveri Krishnan" userId="b7c3e7e8-bc1d-4623-be8e-3cf7f79f0877" providerId="ADAL" clId="{4BDB10F2-377B-4036-800F-3B3A2CE035B6}" dt="2024-07-13T08:44:03.386" v="39" actId="478"/>
          <ac:spMkLst>
            <pc:docMk/>
            <pc:sldMk cId="0" sldId="383"/>
            <ac:spMk id="13316" creationId="{39400459-04C4-D3B8-EAC9-9DADC090C096}"/>
          </ac:spMkLst>
        </pc:spChg>
        <pc:spChg chg="mod ord">
          <ac:chgData name="Kaveri Krishnan" userId="b7c3e7e8-bc1d-4623-be8e-3cf7f79f0877" providerId="ADAL" clId="{4BDB10F2-377B-4036-800F-3B3A2CE035B6}" dt="2024-07-13T08:57:34.539" v="135" actId="2711"/>
          <ac:spMkLst>
            <pc:docMk/>
            <pc:sldMk cId="0" sldId="383"/>
            <ac:spMk id="687107" creationId="{4A9E5F4A-DBB8-B59A-8CF3-B81E30731BAE}"/>
          </ac:spMkLst>
        </pc:spChg>
        <pc:spChg chg="add">
          <ac:chgData name="Kaveri Krishnan" userId="b7c3e7e8-bc1d-4623-be8e-3cf7f79f0877" providerId="ADAL" clId="{4BDB10F2-377B-4036-800F-3B3A2CE035B6}" dt="2024-07-13T08:57:24.366" v="134" actId="26606"/>
          <ac:spMkLst>
            <pc:docMk/>
            <pc:sldMk cId="0" sldId="383"/>
            <ac:spMk id="687113" creationId="{311973C2-EB8B-452A-A698-4A252FD3AE28}"/>
          </ac:spMkLst>
        </pc:spChg>
        <pc:spChg chg="add">
          <ac:chgData name="Kaveri Krishnan" userId="b7c3e7e8-bc1d-4623-be8e-3cf7f79f0877" providerId="ADAL" clId="{4BDB10F2-377B-4036-800F-3B3A2CE035B6}" dt="2024-07-13T08:57:24.366" v="134" actId="26606"/>
          <ac:spMkLst>
            <pc:docMk/>
            <pc:sldMk cId="0" sldId="383"/>
            <ac:spMk id="687115" creationId="{10162E77-11AD-44A7-84EC-40C59EEFBD2E}"/>
          </ac:spMkLst>
        </pc:spChg>
        <pc:picChg chg="add">
          <ac:chgData name="Kaveri Krishnan" userId="b7c3e7e8-bc1d-4623-be8e-3cf7f79f0877" providerId="ADAL" clId="{4BDB10F2-377B-4036-800F-3B3A2CE035B6}" dt="2024-07-13T08:57:24.366" v="134" actId="26606"/>
          <ac:picMkLst>
            <pc:docMk/>
            <pc:sldMk cId="0" sldId="383"/>
            <ac:picMk id="687109" creationId="{531B9D2F-01D7-03DE-ADC1-C8213445D453}"/>
          </ac:picMkLst>
        </pc:picChg>
        <pc:cxnChg chg="add">
          <ac:chgData name="Kaveri Krishnan" userId="b7c3e7e8-bc1d-4623-be8e-3cf7f79f0877" providerId="ADAL" clId="{4BDB10F2-377B-4036-800F-3B3A2CE035B6}" dt="2024-07-13T08:57:24.366" v="134" actId="26606"/>
          <ac:cxnSpMkLst>
            <pc:docMk/>
            <pc:sldMk cId="0" sldId="383"/>
            <ac:cxnSpMk id="687117" creationId="{5AB158E9-1B40-4CD6-95F0-95CA11DF7B7A}"/>
          </ac:cxnSpMkLst>
        </pc:cxnChg>
      </pc:sldChg>
      <pc:sldChg chg="addSp delSp modSp add mod setBg">
        <pc:chgData name="Kaveri Krishnan" userId="b7c3e7e8-bc1d-4623-be8e-3cf7f79f0877" providerId="ADAL" clId="{4BDB10F2-377B-4036-800F-3B3A2CE035B6}" dt="2024-07-13T08:58:04.992" v="139" actId="2711"/>
        <pc:sldMkLst>
          <pc:docMk/>
          <pc:sldMk cId="0" sldId="384"/>
        </pc:sldMkLst>
        <pc:spChg chg="del">
          <ac:chgData name="Kaveri Krishnan" userId="b7c3e7e8-bc1d-4623-be8e-3cf7f79f0877" providerId="ADAL" clId="{4BDB10F2-377B-4036-800F-3B3A2CE035B6}" dt="2024-07-13T08:44:15.964" v="42" actId="478"/>
          <ac:spMkLst>
            <pc:docMk/>
            <pc:sldMk cId="0" sldId="384"/>
            <ac:spMk id="14340" creationId="{D9D419B4-7C11-E3E6-3F86-E7987389453F}"/>
          </ac:spMkLst>
        </pc:spChg>
        <pc:spChg chg="mod">
          <ac:chgData name="Kaveri Krishnan" userId="b7c3e7e8-bc1d-4623-be8e-3cf7f79f0877" providerId="ADAL" clId="{4BDB10F2-377B-4036-800F-3B3A2CE035B6}" dt="2024-07-13T08:57:57.422" v="138" actId="26606"/>
          <ac:spMkLst>
            <pc:docMk/>
            <pc:sldMk cId="0" sldId="384"/>
            <ac:spMk id="15362" creationId="{FD363F6C-97F0-2778-81FE-23C32D09A149}"/>
          </ac:spMkLst>
        </pc:spChg>
        <pc:spChg chg="mod ord">
          <ac:chgData name="Kaveri Krishnan" userId="b7c3e7e8-bc1d-4623-be8e-3cf7f79f0877" providerId="ADAL" clId="{4BDB10F2-377B-4036-800F-3B3A2CE035B6}" dt="2024-07-13T08:58:04.992" v="139" actId="2711"/>
          <ac:spMkLst>
            <pc:docMk/>
            <pc:sldMk cId="0" sldId="384"/>
            <ac:spMk id="688131" creationId="{1E1EF0AB-FEE2-0CEE-03FC-8F5950841F2C}"/>
          </ac:spMkLst>
        </pc:spChg>
        <pc:spChg chg="add">
          <ac:chgData name="Kaveri Krishnan" userId="b7c3e7e8-bc1d-4623-be8e-3cf7f79f0877" providerId="ADAL" clId="{4BDB10F2-377B-4036-800F-3B3A2CE035B6}" dt="2024-07-13T08:57:57.422" v="138" actId="26606"/>
          <ac:spMkLst>
            <pc:docMk/>
            <pc:sldMk cId="0" sldId="384"/>
            <ac:spMk id="688133" creationId="{3741B58E-3B65-4A01-A276-975AB2CF8A08}"/>
          </ac:spMkLst>
        </pc:spChg>
        <pc:spChg chg="add">
          <ac:chgData name="Kaveri Krishnan" userId="b7c3e7e8-bc1d-4623-be8e-3cf7f79f0877" providerId="ADAL" clId="{4BDB10F2-377B-4036-800F-3B3A2CE035B6}" dt="2024-07-13T08:57:57.422" v="138" actId="26606"/>
          <ac:spMkLst>
            <pc:docMk/>
            <pc:sldMk cId="0" sldId="384"/>
            <ac:spMk id="688134" creationId="{7AAC67C3-831B-4AB1-A259-DFB839CAFAFC}"/>
          </ac:spMkLst>
        </pc:spChg>
        <pc:spChg chg="add">
          <ac:chgData name="Kaveri Krishnan" userId="b7c3e7e8-bc1d-4623-be8e-3cf7f79f0877" providerId="ADAL" clId="{4BDB10F2-377B-4036-800F-3B3A2CE035B6}" dt="2024-07-13T08:57:57.422" v="138" actId="26606"/>
          <ac:spMkLst>
            <pc:docMk/>
            <pc:sldMk cId="0" sldId="384"/>
            <ac:spMk id="688135" creationId="{054B3F04-9EAC-45C0-B3CE-0387EEA10A0C}"/>
          </ac:spMkLst>
        </pc:spChg>
        <pc:spChg chg="add del">
          <ac:chgData name="Kaveri Krishnan" userId="b7c3e7e8-bc1d-4623-be8e-3cf7f79f0877" providerId="ADAL" clId="{4BDB10F2-377B-4036-800F-3B3A2CE035B6}" dt="2024-07-13T08:57:52.735" v="137" actId="26606"/>
          <ac:spMkLst>
            <pc:docMk/>
            <pc:sldMk cId="0" sldId="384"/>
            <ac:spMk id="688136" creationId="{3741B58E-3B65-4A01-A276-975AB2CF8A08}"/>
          </ac:spMkLst>
        </pc:spChg>
        <pc:spChg chg="add del">
          <ac:chgData name="Kaveri Krishnan" userId="b7c3e7e8-bc1d-4623-be8e-3cf7f79f0877" providerId="ADAL" clId="{4BDB10F2-377B-4036-800F-3B3A2CE035B6}" dt="2024-07-13T08:57:52.735" v="137" actId="26606"/>
          <ac:spMkLst>
            <pc:docMk/>
            <pc:sldMk cId="0" sldId="384"/>
            <ac:spMk id="688138" creationId="{7AAC67C3-831B-4AB1-A259-DFB839CAFAFC}"/>
          </ac:spMkLst>
        </pc:spChg>
        <pc:spChg chg="add del">
          <ac:chgData name="Kaveri Krishnan" userId="b7c3e7e8-bc1d-4623-be8e-3cf7f79f0877" providerId="ADAL" clId="{4BDB10F2-377B-4036-800F-3B3A2CE035B6}" dt="2024-07-13T08:57:52.735" v="137" actId="26606"/>
          <ac:spMkLst>
            <pc:docMk/>
            <pc:sldMk cId="0" sldId="384"/>
            <ac:spMk id="688140" creationId="{054B3F04-9EAC-45C0-B3CE-0387EEA10A0C}"/>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713755-0054-4BBC-9C6B-91C8BA149BD2}"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95816BD0-F7D7-4325-984F-F6EC70DD3C45}">
      <dgm:prSet/>
      <dgm:spPr/>
      <dgm:t>
        <a:bodyPr/>
        <a:lstStyle/>
        <a:p>
          <a:r>
            <a:rPr lang="en-US"/>
            <a:t>Complementary Resources</a:t>
          </a:r>
        </a:p>
      </dgm:t>
    </dgm:pt>
    <dgm:pt modelId="{7BAF4FCD-A51F-4394-A60C-29436F479F07}" type="parTrans" cxnId="{DE6D4C44-2335-403D-AA37-6F4166D7D1F0}">
      <dgm:prSet/>
      <dgm:spPr/>
      <dgm:t>
        <a:bodyPr/>
        <a:lstStyle/>
        <a:p>
          <a:endParaRPr lang="en-US"/>
        </a:p>
      </dgm:t>
    </dgm:pt>
    <dgm:pt modelId="{7120336F-8AE6-41BA-AF28-7692E3B830DF}" type="sibTrans" cxnId="{DE6D4C44-2335-403D-AA37-6F4166D7D1F0}">
      <dgm:prSet/>
      <dgm:spPr/>
      <dgm:t>
        <a:bodyPr/>
        <a:lstStyle/>
        <a:p>
          <a:endParaRPr lang="en-US"/>
        </a:p>
      </dgm:t>
    </dgm:pt>
    <dgm:pt modelId="{B5262774-7D13-4FCC-871B-64980BF65AD4}">
      <dgm:prSet/>
      <dgm:spPr/>
      <dgm:t>
        <a:bodyPr/>
        <a:lstStyle/>
        <a:p>
          <a:r>
            <a:rPr lang="en-US" dirty="0"/>
            <a:t>Merging may result in firms filling missing pieces in each other’s supply chains</a:t>
          </a:r>
        </a:p>
      </dgm:t>
    </dgm:pt>
    <dgm:pt modelId="{7B161894-7C99-44F5-8EEF-88F9F39D5A6B}" type="parTrans" cxnId="{82CCAD18-764F-4D7C-B38C-F361475E568C}">
      <dgm:prSet/>
      <dgm:spPr/>
      <dgm:t>
        <a:bodyPr/>
        <a:lstStyle/>
        <a:p>
          <a:endParaRPr lang="en-US"/>
        </a:p>
      </dgm:t>
    </dgm:pt>
    <dgm:pt modelId="{890C44E6-CBDA-4144-89EB-3743CDCD2EA9}" type="sibTrans" cxnId="{82CCAD18-764F-4D7C-B38C-F361475E568C}">
      <dgm:prSet/>
      <dgm:spPr/>
      <dgm:t>
        <a:bodyPr/>
        <a:lstStyle/>
        <a:p>
          <a:endParaRPr lang="en-US"/>
        </a:p>
      </dgm:t>
    </dgm:pt>
    <dgm:pt modelId="{5637EC6A-9306-41F2-B018-4ACF0D6CB18A}">
      <dgm:prSet/>
      <dgm:spPr/>
      <dgm:t>
        <a:bodyPr/>
        <a:lstStyle/>
        <a:p>
          <a:r>
            <a:rPr lang="en-US"/>
            <a:t>Small firms can benefit from existing organization of large firms</a:t>
          </a:r>
        </a:p>
      </dgm:t>
    </dgm:pt>
    <dgm:pt modelId="{23545156-5FBB-4CA5-96F2-09862F3A9458}" type="parTrans" cxnId="{FE2A53D1-9902-4C92-8155-6D3A29A3B4D9}">
      <dgm:prSet/>
      <dgm:spPr/>
      <dgm:t>
        <a:bodyPr/>
        <a:lstStyle/>
        <a:p>
          <a:endParaRPr lang="en-US"/>
        </a:p>
      </dgm:t>
    </dgm:pt>
    <dgm:pt modelId="{563A737B-D6A8-4441-A1A2-68AD7F284E89}" type="sibTrans" cxnId="{FE2A53D1-9902-4C92-8155-6D3A29A3B4D9}">
      <dgm:prSet/>
      <dgm:spPr/>
      <dgm:t>
        <a:bodyPr/>
        <a:lstStyle/>
        <a:p>
          <a:endParaRPr lang="en-US"/>
        </a:p>
      </dgm:t>
    </dgm:pt>
    <dgm:pt modelId="{C8DB4C46-CC8F-4A8D-9C6D-5BD95834F3A2}">
      <dgm:prSet/>
      <dgm:spPr/>
      <dgm:t>
        <a:bodyPr/>
        <a:lstStyle/>
        <a:p>
          <a:r>
            <a:rPr lang="en-US"/>
            <a:t>Surplus Funds</a:t>
          </a:r>
        </a:p>
      </dgm:t>
    </dgm:pt>
    <dgm:pt modelId="{24E48AEC-31D3-4AD6-9E4E-775F1013C7CF}" type="parTrans" cxnId="{935DA870-966B-4B00-BA45-5471A41B8D18}">
      <dgm:prSet/>
      <dgm:spPr/>
      <dgm:t>
        <a:bodyPr/>
        <a:lstStyle/>
        <a:p>
          <a:endParaRPr lang="en-US"/>
        </a:p>
      </dgm:t>
    </dgm:pt>
    <dgm:pt modelId="{AAD79612-2E5B-4203-8C3D-B565A6F721C3}" type="sibTrans" cxnId="{935DA870-966B-4B00-BA45-5471A41B8D18}">
      <dgm:prSet/>
      <dgm:spPr/>
      <dgm:t>
        <a:bodyPr/>
        <a:lstStyle/>
        <a:p>
          <a:endParaRPr lang="en-US"/>
        </a:p>
      </dgm:t>
    </dgm:pt>
    <dgm:pt modelId="{E6064F95-8A59-4341-BEC5-DAF4AF69C0FE}">
      <dgm:prSet/>
      <dgm:spPr/>
      <dgm:t>
        <a:bodyPr/>
        <a:lstStyle/>
        <a:p>
          <a:r>
            <a:rPr lang="en-US"/>
            <a:t>If firm is mature, has few positive NPV projects available, acquisition may be best use of funds</a:t>
          </a:r>
        </a:p>
      </dgm:t>
    </dgm:pt>
    <dgm:pt modelId="{00F4C544-BC82-489B-9808-6E4DFA8077D9}" type="parTrans" cxnId="{A238A4DF-BCF9-4871-BEFE-796525E807CF}">
      <dgm:prSet/>
      <dgm:spPr/>
      <dgm:t>
        <a:bodyPr/>
        <a:lstStyle/>
        <a:p>
          <a:endParaRPr lang="en-US"/>
        </a:p>
      </dgm:t>
    </dgm:pt>
    <dgm:pt modelId="{B26245D7-ED64-4607-ABD5-D61EF8042556}" type="sibTrans" cxnId="{A238A4DF-BCF9-4871-BEFE-796525E807CF}">
      <dgm:prSet/>
      <dgm:spPr/>
      <dgm:t>
        <a:bodyPr/>
        <a:lstStyle/>
        <a:p>
          <a:endParaRPr lang="en-US"/>
        </a:p>
      </dgm:t>
    </dgm:pt>
    <dgm:pt modelId="{81883184-ACCD-48D8-B96C-6788AC71080E}" type="pres">
      <dgm:prSet presAssocID="{A3713755-0054-4BBC-9C6B-91C8BA149BD2}" presName="linear" presStyleCnt="0">
        <dgm:presLayoutVars>
          <dgm:animLvl val="lvl"/>
          <dgm:resizeHandles val="exact"/>
        </dgm:presLayoutVars>
      </dgm:prSet>
      <dgm:spPr/>
    </dgm:pt>
    <dgm:pt modelId="{EB4C4BB9-07FD-43FA-B3C8-2AFD20040723}" type="pres">
      <dgm:prSet presAssocID="{95816BD0-F7D7-4325-984F-F6EC70DD3C45}" presName="parentText" presStyleLbl="node1" presStyleIdx="0" presStyleCnt="2">
        <dgm:presLayoutVars>
          <dgm:chMax val="0"/>
          <dgm:bulletEnabled val="1"/>
        </dgm:presLayoutVars>
      </dgm:prSet>
      <dgm:spPr/>
    </dgm:pt>
    <dgm:pt modelId="{211F6FE1-8021-4F38-BA92-0DBA397BA8C8}" type="pres">
      <dgm:prSet presAssocID="{95816BD0-F7D7-4325-984F-F6EC70DD3C45}" presName="childText" presStyleLbl="revTx" presStyleIdx="0" presStyleCnt="2">
        <dgm:presLayoutVars>
          <dgm:bulletEnabled val="1"/>
        </dgm:presLayoutVars>
      </dgm:prSet>
      <dgm:spPr/>
    </dgm:pt>
    <dgm:pt modelId="{198B1FE7-ABB8-48A0-95B7-AD0912DC44ED}" type="pres">
      <dgm:prSet presAssocID="{C8DB4C46-CC8F-4A8D-9C6D-5BD95834F3A2}" presName="parentText" presStyleLbl="node1" presStyleIdx="1" presStyleCnt="2">
        <dgm:presLayoutVars>
          <dgm:chMax val="0"/>
          <dgm:bulletEnabled val="1"/>
        </dgm:presLayoutVars>
      </dgm:prSet>
      <dgm:spPr/>
    </dgm:pt>
    <dgm:pt modelId="{35C0A3B3-85E8-452B-9573-CF70AF956F0A}" type="pres">
      <dgm:prSet presAssocID="{C8DB4C46-CC8F-4A8D-9C6D-5BD95834F3A2}" presName="childText" presStyleLbl="revTx" presStyleIdx="1" presStyleCnt="2">
        <dgm:presLayoutVars>
          <dgm:bulletEnabled val="1"/>
        </dgm:presLayoutVars>
      </dgm:prSet>
      <dgm:spPr/>
    </dgm:pt>
  </dgm:ptLst>
  <dgm:cxnLst>
    <dgm:cxn modelId="{82CCAD18-764F-4D7C-B38C-F361475E568C}" srcId="{95816BD0-F7D7-4325-984F-F6EC70DD3C45}" destId="{B5262774-7D13-4FCC-871B-64980BF65AD4}" srcOrd="0" destOrd="0" parTransId="{7B161894-7C99-44F5-8EEF-88F9F39D5A6B}" sibTransId="{890C44E6-CBDA-4144-89EB-3743CDCD2EA9}"/>
    <dgm:cxn modelId="{DE6D4C44-2335-403D-AA37-6F4166D7D1F0}" srcId="{A3713755-0054-4BBC-9C6B-91C8BA149BD2}" destId="{95816BD0-F7D7-4325-984F-F6EC70DD3C45}" srcOrd="0" destOrd="0" parTransId="{7BAF4FCD-A51F-4394-A60C-29436F479F07}" sibTransId="{7120336F-8AE6-41BA-AF28-7692E3B830DF}"/>
    <dgm:cxn modelId="{F7A5FC48-A156-4921-BAC7-582795A588E5}" type="presOf" srcId="{95816BD0-F7D7-4325-984F-F6EC70DD3C45}" destId="{EB4C4BB9-07FD-43FA-B3C8-2AFD20040723}" srcOrd="0" destOrd="0" presId="urn:microsoft.com/office/officeart/2005/8/layout/vList2"/>
    <dgm:cxn modelId="{935DA870-966B-4B00-BA45-5471A41B8D18}" srcId="{A3713755-0054-4BBC-9C6B-91C8BA149BD2}" destId="{C8DB4C46-CC8F-4A8D-9C6D-5BD95834F3A2}" srcOrd="1" destOrd="0" parTransId="{24E48AEC-31D3-4AD6-9E4E-775F1013C7CF}" sibTransId="{AAD79612-2E5B-4203-8C3D-B565A6F721C3}"/>
    <dgm:cxn modelId="{2447CE92-F8C9-4096-BED2-A77DE1242E9B}" type="presOf" srcId="{5637EC6A-9306-41F2-B018-4ACF0D6CB18A}" destId="{211F6FE1-8021-4F38-BA92-0DBA397BA8C8}" srcOrd="0" destOrd="1" presId="urn:microsoft.com/office/officeart/2005/8/layout/vList2"/>
    <dgm:cxn modelId="{22F514D1-28B7-42D9-8598-67B779688FF3}" type="presOf" srcId="{A3713755-0054-4BBC-9C6B-91C8BA149BD2}" destId="{81883184-ACCD-48D8-B96C-6788AC71080E}" srcOrd="0" destOrd="0" presId="urn:microsoft.com/office/officeart/2005/8/layout/vList2"/>
    <dgm:cxn modelId="{FE2A53D1-9902-4C92-8155-6D3A29A3B4D9}" srcId="{B5262774-7D13-4FCC-871B-64980BF65AD4}" destId="{5637EC6A-9306-41F2-B018-4ACF0D6CB18A}" srcOrd="0" destOrd="0" parTransId="{23545156-5FBB-4CA5-96F2-09862F3A9458}" sibTransId="{563A737B-D6A8-4441-A1A2-68AD7F284E89}"/>
    <dgm:cxn modelId="{C2A808D4-FA12-4DA5-A698-D360AD94699D}" type="presOf" srcId="{B5262774-7D13-4FCC-871B-64980BF65AD4}" destId="{211F6FE1-8021-4F38-BA92-0DBA397BA8C8}" srcOrd="0" destOrd="0" presId="urn:microsoft.com/office/officeart/2005/8/layout/vList2"/>
    <dgm:cxn modelId="{CCE01EDA-4558-49DA-B79A-EA2CE4FF4312}" type="presOf" srcId="{E6064F95-8A59-4341-BEC5-DAF4AF69C0FE}" destId="{35C0A3B3-85E8-452B-9573-CF70AF956F0A}" srcOrd="0" destOrd="0" presId="urn:microsoft.com/office/officeart/2005/8/layout/vList2"/>
    <dgm:cxn modelId="{A238A4DF-BCF9-4871-BEFE-796525E807CF}" srcId="{C8DB4C46-CC8F-4A8D-9C6D-5BD95834F3A2}" destId="{E6064F95-8A59-4341-BEC5-DAF4AF69C0FE}" srcOrd="0" destOrd="0" parTransId="{00F4C544-BC82-489B-9808-6E4DFA8077D9}" sibTransId="{B26245D7-ED64-4607-ABD5-D61EF8042556}"/>
    <dgm:cxn modelId="{AC087CF6-82EF-4A5E-85B9-2A683A54C291}" type="presOf" srcId="{C8DB4C46-CC8F-4A8D-9C6D-5BD95834F3A2}" destId="{198B1FE7-ABB8-48A0-95B7-AD0912DC44ED}" srcOrd="0" destOrd="0" presId="urn:microsoft.com/office/officeart/2005/8/layout/vList2"/>
    <dgm:cxn modelId="{81BF9FE5-1B72-4F23-8B95-FABF53BDFE1A}" type="presParOf" srcId="{81883184-ACCD-48D8-B96C-6788AC71080E}" destId="{EB4C4BB9-07FD-43FA-B3C8-2AFD20040723}" srcOrd="0" destOrd="0" presId="urn:microsoft.com/office/officeart/2005/8/layout/vList2"/>
    <dgm:cxn modelId="{D5196FD4-7BB1-46EA-A2BA-BF007D1F0E95}" type="presParOf" srcId="{81883184-ACCD-48D8-B96C-6788AC71080E}" destId="{211F6FE1-8021-4F38-BA92-0DBA397BA8C8}" srcOrd="1" destOrd="0" presId="urn:microsoft.com/office/officeart/2005/8/layout/vList2"/>
    <dgm:cxn modelId="{A02EC199-C66F-4CE7-A686-F5AB78EA0344}" type="presParOf" srcId="{81883184-ACCD-48D8-B96C-6788AC71080E}" destId="{198B1FE7-ABB8-48A0-95B7-AD0912DC44ED}" srcOrd="2" destOrd="0" presId="urn:microsoft.com/office/officeart/2005/8/layout/vList2"/>
    <dgm:cxn modelId="{9B6E30E1-B424-43EE-9C07-27D55D859F39}" type="presParOf" srcId="{81883184-ACCD-48D8-B96C-6788AC71080E}" destId="{35C0A3B3-85E8-452B-9573-CF70AF956F0A}"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2B17B74-9054-4B7F-8829-3ABF78CC9D0C}" type="doc">
      <dgm:prSet loTypeId="urn:microsoft.com/office/officeart/2005/8/layout/hList3" loCatId="list" qsTypeId="urn:microsoft.com/office/officeart/2005/8/quickstyle/simple4" qsCatId="simple" csTypeId="urn:microsoft.com/office/officeart/2005/8/colors/colorful5" csCatId="colorful"/>
      <dgm:spPr/>
      <dgm:t>
        <a:bodyPr/>
        <a:lstStyle/>
        <a:p>
          <a:endParaRPr lang="en-US"/>
        </a:p>
      </dgm:t>
    </dgm:pt>
    <dgm:pt modelId="{ACA26422-D5BF-4998-9283-87757D0F2875}">
      <dgm:prSet/>
      <dgm:spPr/>
      <dgm:t>
        <a:bodyPr/>
        <a:lstStyle/>
        <a:p>
          <a:pPr rtl="0"/>
          <a:r>
            <a:rPr lang="en-US"/>
            <a:t>LBOs versus Acquisitions </a:t>
          </a:r>
        </a:p>
      </dgm:t>
    </dgm:pt>
    <dgm:pt modelId="{1CBBF4AD-1542-452A-8127-F86109DE6012}" type="parTrans" cxnId="{59C916F3-6DA8-4FAB-8781-A8A9DA650035}">
      <dgm:prSet/>
      <dgm:spPr/>
      <dgm:t>
        <a:bodyPr/>
        <a:lstStyle/>
        <a:p>
          <a:endParaRPr lang="en-US"/>
        </a:p>
      </dgm:t>
    </dgm:pt>
    <dgm:pt modelId="{7D455049-D238-4F35-9640-4B6F2113980F}" type="sibTrans" cxnId="{59C916F3-6DA8-4FAB-8781-A8A9DA650035}">
      <dgm:prSet/>
      <dgm:spPr/>
      <dgm:t>
        <a:bodyPr/>
        <a:lstStyle/>
        <a:p>
          <a:endParaRPr lang="en-US"/>
        </a:p>
      </dgm:t>
    </dgm:pt>
    <dgm:pt modelId="{B9DC5FC1-FC6F-4750-AD55-7929CA53C9AB}">
      <dgm:prSet/>
      <dgm:spPr/>
      <dgm:t>
        <a:bodyPr/>
        <a:lstStyle/>
        <a:p>
          <a:pPr rtl="0"/>
          <a:r>
            <a:rPr lang="en-US"/>
            <a:t>Large fraction of purchase price is debt financed</a:t>
          </a:r>
        </a:p>
      </dgm:t>
    </dgm:pt>
    <dgm:pt modelId="{C805B663-9631-48DD-AD1C-A756FDFD11BD}" type="parTrans" cxnId="{A7E0C267-8B81-4C23-8205-E0719118730F}">
      <dgm:prSet/>
      <dgm:spPr/>
      <dgm:t>
        <a:bodyPr/>
        <a:lstStyle/>
        <a:p>
          <a:endParaRPr lang="en-US"/>
        </a:p>
      </dgm:t>
    </dgm:pt>
    <dgm:pt modelId="{606B5E84-030F-4D33-ACB8-A149D8B06FF9}" type="sibTrans" cxnId="{A7E0C267-8B81-4C23-8205-E0719118730F}">
      <dgm:prSet/>
      <dgm:spPr/>
      <dgm:t>
        <a:bodyPr/>
        <a:lstStyle/>
        <a:p>
          <a:endParaRPr lang="en-US"/>
        </a:p>
      </dgm:t>
    </dgm:pt>
    <dgm:pt modelId="{9CFB8923-42EA-4955-B9DF-8CA423B822E0}">
      <dgm:prSet/>
      <dgm:spPr/>
      <dgm:t>
        <a:bodyPr/>
        <a:lstStyle/>
        <a:p>
          <a:pPr rtl="0"/>
          <a:r>
            <a:rPr lang="en-US"/>
            <a:t>LBO goes private, no longer traded on open market</a:t>
          </a:r>
        </a:p>
      </dgm:t>
    </dgm:pt>
    <dgm:pt modelId="{D2448A67-FB7E-4002-B26E-79EB14395387}" type="parTrans" cxnId="{D599D271-9AC7-4AD3-94DF-D8DA3BB0236B}">
      <dgm:prSet/>
      <dgm:spPr/>
      <dgm:t>
        <a:bodyPr/>
        <a:lstStyle/>
        <a:p>
          <a:endParaRPr lang="en-US"/>
        </a:p>
      </dgm:t>
    </dgm:pt>
    <dgm:pt modelId="{72254268-D804-498F-842A-C555BE69106D}" type="sibTrans" cxnId="{D599D271-9AC7-4AD3-94DF-D8DA3BB0236B}">
      <dgm:prSet/>
      <dgm:spPr/>
      <dgm:t>
        <a:bodyPr/>
        <a:lstStyle/>
        <a:p>
          <a:endParaRPr lang="en-US"/>
        </a:p>
      </dgm:t>
    </dgm:pt>
    <dgm:pt modelId="{45B4345F-5162-4B91-AD87-2700F708B3FB}" type="pres">
      <dgm:prSet presAssocID="{82B17B74-9054-4B7F-8829-3ABF78CC9D0C}" presName="composite" presStyleCnt="0">
        <dgm:presLayoutVars>
          <dgm:chMax val="1"/>
          <dgm:dir/>
          <dgm:resizeHandles val="exact"/>
        </dgm:presLayoutVars>
      </dgm:prSet>
      <dgm:spPr/>
    </dgm:pt>
    <dgm:pt modelId="{1CB328FF-6638-4509-BCC4-056FA406E862}" type="pres">
      <dgm:prSet presAssocID="{ACA26422-D5BF-4998-9283-87757D0F2875}" presName="roof" presStyleLbl="dkBgShp" presStyleIdx="0" presStyleCnt="2"/>
      <dgm:spPr/>
    </dgm:pt>
    <dgm:pt modelId="{EF46110E-A7C2-4ED4-B571-EA7B86264381}" type="pres">
      <dgm:prSet presAssocID="{ACA26422-D5BF-4998-9283-87757D0F2875}" presName="pillars" presStyleCnt="0"/>
      <dgm:spPr/>
    </dgm:pt>
    <dgm:pt modelId="{CC156BB6-5D20-43BC-81E4-C38705593E42}" type="pres">
      <dgm:prSet presAssocID="{ACA26422-D5BF-4998-9283-87757D0F2875}" presName="pillar1" presStyleLbl="node1" presStyleIdx="0" presStyleCnt="2">
        <dgm:presLayoutVars>
          <dgm:bulletEnabled val="1"/>
        </dgm:presLayoutVars>
      </dgm:prSet>
      <dgm:spPr/>
    </dgm:pt>
    <dgm:pt modelId="{F4B07AE5-26EC-46BA-9BB5-47CB5EFE9F75}" type="pres">
      <dgm:prSet presAssocID="{9CFB8923-42EA-4955-B9DF-8CA423B822E0}" presName="pillarX" presStyleLbl="node1" presStyleIdx="1" presStyleCnt="2">
        <dgm:presLayoutVars>
          <dgm:bulletEnabled val="1"/>
        </dgm:presLayoutVars>
      </dgm:prSet>
      <dgm:spPr/>
    </dgm:pt>
    <dgm:pt modelId="{2CA75B41-3C0A-49FB-A69D-42353FE0B4E3}" type="pres">
      <dgm:prSet presAssocID="{ACA26422-D5BF-4998-9283-87757D0F2875}" presName="base" presStyleLbl="dkBgShp" presStyleIdx="1" presStyleCnt="2"/>
      <dgm:spPr/>
    </dgm:pt>
  </dgm:ptLst>
  <dgm:cxnLst>
    <dgm:cxn modelId="{C77F0262-0D35-4856-A156-7B40E6E0CDFE}" type="presOf" srcId="{82B17B74-9054-4B7F-8829-3ABF78CC9D0C}" destId="{45B4345F-5162-4B91-AD87-2700F708B3FB}" srcOrd="0" destOrd="0" presId="urn:microsoft.com/office/officeart/2005/8/layout/hList3"/>
    <dgm:cxn modelId="{A7E0C267-8B81-4C23-8205-E0719118730F}" srcId="{ACA26422-D5BF-4998-9283-87757D0F2875}" destId="{B9DC5FC1-FC6F-4750-AD55-7929CA53C9AB}" srcOrd="0" destOrd="0" parTransId="{C805B663-9631-48DD-AD1C-A756FDFD11BD}" sibTransId="{606B5E84-030F-4D33-ACB8-A149D8B06FF9}"/>
    <dgm:cxn modelId="{D599D271-9AC7-4AD3-94DF-D8DA3BB0236B}" srcId="{ACA26422-D5BF-4998-9283-87757D0F2875}" destId="{9CFB8923-42EA-4955-B9DF-8CA423B822E0}" srcOrd="1" destOrd="0" parTransId="{D2448A67-FB7E-4002-B26E-79EB14395387}" sibTransId="{72254268-D804-498F-842A-C555BE69106D}"/>
    <dgm:cxn modelId="{4D906474-74F1-4A9F-9445-D0C43717A8CE}" type="presOf" srcId="{9CFB8923-42EA-4955-B9DF-8CA423B822E0}" destId="{F4B07AE5-26EC-46BA-9BB5-47CB5EFE9F75}" srcOrd="0" destOrd="0" presId="urn:microsoft.com/office/officeart/2005/8/layout/hList3"/>
    <dgm:cxn modelId="{672392BB-80A5-4551-AF2C-0E12493034F8}" type="presOf" srcId="{B9DC5FC1-FC6F-4750-AD55-7929CA53C9AB}" destId="{CC156BB6-5D20-43BC-81E4-C38705593E42}" srcOrd="0" destOrd="0" presId="urn:microsoft.com/office/officeart/2005/8/layout/hList3"/>
    <dgm:cxn modelId="{B69EFECF-A042-4A05-8EBD-6CCD0F10DA24}" type="presOf" srcId="{ACA26422-D5BF-4998-9283-87757D0F2875}" destId="{1CB328FF-6638-4509-BCC4-056FA406E862}" srcOrd="0" destOrd="0" presId="urn:microsoft.com/office/officeart/2005/8/layout/hList3"/>
    <dgm:cxn modelId="{59C916F3-6DA8-4FAB-8781-A8A9DA650035}" srcId="{82B17B74-9054-4B7F-8829-3ABF78CC9D0C}" destId="{ACA26422-D5BF-4998-9283-87757D0F2875}" srcOrd="0" destOrd="0" parTransId="{1CBBF4AD-1542-452A-8127-F86109DE6012}" sibTransId="{7D455049-D238-4F35-9640-4B6F2113980F}"/>
    <dgm:cxn modelId="{75A5E808-924E-48D0-94EC-F2922A0EADC4}" type="presParOf" srcId="{45B4345F-5162-4B91-AD87-2700F708B3FB}" destId="{1CB328FF-6638-4509-BCC4-056FA406E862}" srcOrd="0" destOrd="0" presId="urn:microsoft.com/office/officeart/2005/8/layout/hList3"/>
    <dgm:cxn modelId="{3EC21E73-FD44-4F72-9552-3DC63DADBE6C}" type="presParOf" srcId="{45B4345F-5162-4B91-AD87-2700F708B3FB}" destId="{EF46110E-A7C2-4ED4-B571-EA7B86264381}" srcOrd="1" destOrd="0" presId="urn:microsoft.com/office/officeart/2005/8/layout/hList3"/>
    <dgm:cxn modelId="{01597F50-14E8-4BD9-AE12-A1AB78154FE8}" type="presParOf" srcId="{EF46110E-A7C2-4ED4-B571-EA7B86264381}" destId="{CC156BB6-5D20-43BC-81E4-C38705593E42}" srcOrd="0" destOrd="0" presId="urn:microsoft.com/office/officeart/2005/8/layout/hList3"/>
    <dgm:cxn modelId="{841B394E-D613-4DC2-B909-EBAA0B30E407}" type="presParOf" srcId="{EF46110E-A7C2-4ED4-B571-EA7B86264381}" destId="{F4B07AE5-26EC-46BA-9BB5-47CB5EFE9F75}" srcOrd="1" destOrd="0" presId="urn:microsoft.com/office/officeart/2005/8/layout/hList3"/>
    <dgm:cxn modelId="{658EA100-D9E9-493F-A483-6B03FC028101}" type="presParOf" srcId="{45B4345F-5162-4B91-AD87-2700F708B3FB}" destId="{2CA75B41-3C0A-49FB-A69D-42353FE0B4E3}" srcOrd="2" destOrd="0" presId="urn:microsoft.com/office/officeart/2005/8/layout/h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FA28925-E670-4E47-B72C-228975CDB26C}" type="doc">
      <dgm:prSet loTypeId="urn:microsoft.com/office/officeart/2005/8/layout/hierarchy4" loCatId="list" qsTypeId="urn:microsoft.com/office/officeart/2005/8/quickstyle/simple5" qsCatId="simple" csTypeId="urn:microsoft.com/office/officeart/2005/8/colors/colorful5" csCatId="colorful"/>
      <dgm:spPr/>
      <dgm:t>
        <a:bodyPr/>
        <a:lstStyle/>
        <a:p>
          <a:endParaRPr lang="en-US"/>
        </a:p>
      </dgm:t>
    </dgm:pt>
    <dgm:pt modelId="{798FA0B3-7859-4BC4-9218-28F55FCE9C82}">
      <dgm:prSet/>
      <dgm:spPr/>
      <dgm:t>
        <a:bodyPr/>
        <a:lstStyle/>
        <a:p>
          <a:pPr rtl="0"/>
          <a:r>
            <a:rPr lang="en-US"/>
            <a:t>Three Characteristics of LBOs</a:t>
          </a:r>
        </a:p>
      </dgm:t>
    </dgm:pt>
    <dgm:pt modelId="{B6270FF1-B870-4774-8DE6-61D13BFAAEA9}" type="parTrans" cxnId="{6AE5B717-0AE9-4C21-BDE2-96F84FA6E049}">
      <dgm:prSet/>
      <dgm:spPr/>
      <dgm:t>
        <a:bodyPr/>
        <a:lstStyle/>
        <a:p>
          <a:endParaRPr lang="en-US"/>
        </a:p>
      </dgm:t>
    </dgm:pt>
    <dgm:pt modelId="{74923645-231F-4422-BCAF-AC0FCCB3E23F}" type="sibTrans" cxnId="{6AE5B717-0AE9-4C21-BDE2-96F84FA6E049}">
      <dgm:prSet/>
      <dgm:spPr/>
      <dgm:t>
        <a:bodyPr/>
        <a:lstStyle/>
        <a:p>
          <a:endParaRPr lang="en-US"/>
        </a:p>
      </dgm:t>
    </dgm:pt>
    <dgm:pt modelId="{A356BA18-031C-4596-B5E0-3C71CD58A4B7}">
      <dgm:prSet/>
      <dgm:spPr/>
      <dgm:t>
        <a:bodyPr/>
        <a:lstStyle/>
        <a:p>
          <a:pPr rtl="0"/>
          <a:r>
            <a:rPr lang="en-US"/>
            <a:t>High debt </a:t>
          </a:r>
        </a:p>
      </dgm:t>
    </dgm:pt>
    <dgm:pt modelId="{DFD8B098-C897-4534-8B72-93EC669C1365}" type="parTrans" cxnId="{EAC374C7-7AF8-4AE5-A922-A8DE06055E0D}">
      <dgm:prSet/>
      <dgm:spPr/>
      <dgm:t>
        <a:bodyPr/>
        <a:lstStyle/>
        <a:p>
          <a:endParaRPr lang="en-US"/>
        </a:p>
      </dgm:t>
    </dgm:pt>
    <dgm:pt modelId="{4F5256B3-248A-456F-A468-379929CE088B}" type="sibTrans" cxnId="{EAC374C7-7AF8-4AE5-A922-A8DE06055E0D}">
      <dgm:prSet/>
      <dgm:spPr/>
      <dgm:t>
        <a:bodyPr/>
        <a:lstStyle/>
        <a:p>
          <a:endParaRPr lang="en-US"/>
        </a:p>
      </dgm:t>
    </dgm:pt>
    <dgm:pt modelId="{C0289711-752B-460F-9E4F-3F042DBC5519}">
      <dgm:prSet/>
      <dgm:spPr/>
      <dgm:t>
        <a:bodyPr/>
        <a:lstStyle/>
        <a:p>
          <a:pPr rtl="0"/>
          <a:r>
            <a:rPr lang="en-US"/>
            <a:t>Incentives </a:t>
          </a:r>
        </a:p>
      </dgm:t>
    </dgm:pt>
    <dgm:pt modelId="{A7780E80-BA7C-4B58-8781-28A68D0DE40C}" type="parTrans" cxnId="{E1640F81-C7D5-46DA-8ACE-DC38F3AD65B2}">
      <dgm:prSet/>
      <dgm:spPr/>
      <dgm:t>
        <a:bodyPr/>
        <a:lstStyle/>
        <a:p>
          <a:endParaRPr lang="en-US"/>
        </a:p>
      </dgm:t>
    </dgm:pt>
    <dgm:pt modelId="{17AEDFDB-5827-43C4-9BA6-7A8509FA0D18}" type="sibTrans" cxnId="{E1640F81-C7D5-46DA-8ACE-DC38F3AD65B2}">
      <dgm:prSet/>
      <dgm:spPr/>
      <dgm:t>
        <a:bodyPr/>
        <a:lstStyle/>
        <a:p>
          <a:endParaRPr lang="en-US"/>
        </a:p>
      </dgm:t>
    </dgm:pt>
    <dgm:pt modelId="{273151C8-794E-470F-BBA9-CBC4F1FC49D0}">
      <dgm:prSet/>
      <dgm:spPr/>
      <dgm:t>
        <a:bodyPr/>
        <a:lstStyle/>
        <a:p>
          <a:pPr rtl="0"/>
          <a:r>
            <a:rPr lang="en-US"/>
            <a:t>Private ownership </a:t>
          </a:r>
        </a:p>
      </dgm:t>
    </dgm:pt>
    <dgm:pt modelId="{4F791BBC-BC0F-4C60-9CC4-C5C76A902B07}" type="parTrans" cxnId="{E1534EE0-6886-455D-9AFB-BFF6ED2BCF5D}">
      <dgm:prSet/>
      <dgm:spPr/>
      <dgm:t>
        <a:bodyPr/>
        <a:lstStyle/>
        <a:p>
          <a:endParaRPr lang="en-US"/>
        </a:p>
      </dgm:t>
    </dgm:pt>
    <dgm:pt modelId="{E13271C6-C9AD-4B48-B3C2-EE8C33072A49}" type="sibTrans" cxnId="{E1534EE0-6886-455D-9AFB-BFF6ED2BCF5D}">
      <dgm:prSet/>
      <dgm:spPr/>
      <dgm:t>
        <a:bodyPr/>
        <a:lstStyle/>
        <a:p>
          <a:endParaRPr lang="en-US"/>
        </a:p>
      </dgm:t>
    </dgm:pt>
    <dgm:pt modelId="{46A42332-BE9D-416D-AED3-0EE6714FE859}" type="pres">
      <dgm:prSet presAssocID="{4FA28925-E670-4E47-B72C-228975CDB26C}" presName="Name0" presStyleCnt="0">
        <dgm:presLayoutVars>
          <dgm:chPref val="1"/>
          <dgm:dir/>
          <dgm:animOne val="branch"/>
          <dgm:animLvl val="lvl"/>
          <dgm:resizeHandles/>
        </dgm:presLayoutVars>
      </dgm:prSet>
      <dgm:spPr/>
    </dgm:pt>
    <dgm:pt modelId="{6E75BCB6-AD1B-451D-8262-2B7CECEEB903}" type="pres">
      <dgm:prSet presAssocID="{798FA0B3-7859-4BC4-9218-28F55FCE9C82}" presName="vertOne" presStyleCnt="0"/>
      <dgm:spPr/>
    </dgm:pt>
    <dgm:pt modelId="{9B03A6E2-6F5E-4192-974D-C312C0EA0536}" type="pres">
      <dgm:prSet presAssocID="{798FA0B3-7859-4BC4-9218-28F55FCE9C82}" presName="txOne" presStyleLbl="node0" presStyleIdx="0" presStyleCnt="1">
        <dgm:presLayoutVars>
          <dgm:chPref val="3"/>
        </dgm:presLayoutVars>
      </dgm:prSet>
      <dgm:spPr/>
    </dgm:pt>
    <dgm:pt modelId="{1C44C090-59AD-4FB3-BD0C-BAC7930D977F}" type="pres">
      <dgm:prSet presAssocID="{798FA0B3-7859-4BC4-9218-28F55FCE9C82}" presName="parTransOne" presStyleCnt="0"/>
      <dgm:spPr/>
    </dgm:pt>
    <dgm:pt modelId="{CA7895DA-F2FD-45C4-BA0E-E9C6028B7BBA}" type="pres">
      <dgm:prSet presAssocID="{798FA0B3-7859-4BC4-9218-28F55FCE9C82}" presName="horzOne" presStyleCnt="0"/>
      <dgm:spPr/>
    </dgm:pt>
    <dgm:pt modelId="{F7E0E7A9-E793-4802-A49E-40243B264BB2}" type="pres">
      <dgm:prSet presAssocID="{A356BA18-031C-4596-B5E0-3C71CD58A4B7}" presName="vertTwo" presStyleCnt="0"/>
      <dgm:spPr/>
    </dgm:pt>
    <dgm:pt modelId="{91E6D644-20D4-4D81-842F-311CA0D1454B}" type="pres">
      <dgm:prSet presAssocID="{A356BA18-031C-4596-B5E0-3C71CD58A4B7}" presName="txTwo" presStyleLbl="node2" presStyleIdx="0" presStyleCnt="3">
        <dgm:presLayoutVars>
          <dgm:chPref val="3"/>
        </dgm:presLayoutVars>
      </dgm:prSet>
      <dgm:spPr/>
    </dgm:pt>
    <dgm:pt modelId="{5FE35322-B345-480F-B3C7-47F8950E55CA}" type="pres">
      <dgm:prSet presAssocID="{A356BA18-031C-4596-B5E0-3C71CD58A4B7}" presName="horzTwo" presStyleCnt="0"/>
      <dgm:spPr/>
    </dgm:pt>
    <dgm:pt modelId="{B722C7B0-6FE7-4306-AA2E-058FFD0F18AB}" type="pres">
      <dgm:prSet presAssocID="{4F5256B3-248A-456F-A468-379929CE088B}" presName="sibSpaceTwo" presStyleCnt="0"/>
      <dgm:spPr/>
    </dgm:pt>
    <dgm:pt modelId="{7A0EB708-54C7-4034-878A-AC096509A2BE}" type="pres">
      <dgm:prSet presAssocID="{C0289711-752B-460F-9E4F-3F042DBC5519}" presName="vertTwo" presStyleCnt="0"/>
      <dgm:spPr/>
    </dgm:pt>
    <dgm:pt modelId="{70851E5E-C24C-43F6-9368-EA7F308EA9E7}" type="pres">
      <dgm:prSet presAssocID="{C0289711-752B-460F-9E4F-3F042DBC5519}" presName="txTwo" presStyleLbl="node2" presStyleIdx="1" presStyleCnt="3">
        <dgm:presLayoutVars>
          <dgm:chPref val="3"/>
        </dgm:presLayoutVars>
      </dgm:prSet>
      <dgm:spPr/>
    </dgm:pt>
    <dgm:pt modelId="{3556E625-2FAE-49C7-8319-DB4AAAC0F614}" type="pres">
      <dgm:prSet presAssocID="{C0289711-752B-460F-9E4F-3F042DBC5519}" presName="horzTwo" presStyleCnt="0"/>
      <dgm:spPr/>
    </dgm:pt>
    <dgm:pt modelId="{C43991A5-D14D-4C2C-A6CE-66AF321B8501}" type="pres">
      <dgm:prSet presAssocID="{17AEDFDB-5827-43C4-9BA6-7A8509FA0D18}" presName="sibSpaceTwo" presStyleCnt="0"/>
      <dgm:spPr/>
    </dgm:pt>
    <dgm:pt modelId="{B7EADDF9-4237-4A6D-99F2-24564ED982A6}" type="pres">
      <dgm:prSet presAssocID="{273151C8-794E-470F-BBA9-CBC4F1FC49D0}" presName="vertTwo" presStyleCnt="0"/>
      <dgm:spPr/>
    </dgm:pt>
    <dgm:pt modelId="{D927C9FF-F874-41C2-8232-436AFB23A234}" type="pres">
      <dgm:prSet presAssocID="{273151C8-794E-470F-BBA9-CBC4F1FC49D0}" presName="txTwo" presStyleLbl="node2" presStyleIdx="2" presStyleCnt="3">
        <dgm:presLayoutVars>
          <dgm:chPref val="3"/>
        </dgm:presLayoutVars>
      </dgm:prSet>
      <dgm:spPr/>
    </dgm:pt>
    <dgm:pt modelId="{B50FD3AC-0CD5-45DC-A25E-E879570F660C}" type="pres">
      <dgm:prSet presAssocID="{273151C8-794E-470F-BBA9-CBC4F1FC49D0}" presName="horzTwo" presStyleCnt="0"/>
      <dgm:spPr/>
    </dgm:pt>
  </dgm:ptLst>
  <dgm:cxnLst>
    <dgm:cxn modelId="{6AE5B717-0AE9-4C21-BDE2-96F84FA6E049}" srcId="{4FA28925-E670-4E47-B72C-228975CDB26C}" destId="{798FA0B3-7859-4BC4-9218-28F55FCE9C82}" srcOrd="0" destOrd="0" parTransId="{B6270FF1-B870-4774-8DE6-61D13BFAAEA9}" sibTransId="{74923645-231F-4422-BCAF-AC0FCCB3E23F}"/>
    <dgm:cxn modelId="{13884748-28F0-4FD6-A1DE-A3DC3EBA2240}" type="presOf" srcId="{798FA0B3-7859-4BC4-9218-28F55FCE9C82}" destId="{9B03A6E2-6F5E-4192-974D-C312C0EA0536}" srcOrd="0" destOrd="0" presId="urn:microsoft.com/office/officeart/2005/8/layout/hierarchy4"/>
    <dgm:cxn modelId="{7513CF6C-65D6-43B8-A316-915AF25F8DC6}" type="presOf" srcId="{C0289711-752B-460F-9E4F-3F042DBC5519}" destId="{70851E5E-C24C-43F6-9368-EA7F308EA9E7}" srcOrd="0" destOrd="0" presId="urn:microsoft.com/office/officeart/2005/8/layout/hierarchy4"/>
    <dgm:cxn modelId="{F673567C-D425-421D-AC8E-9C1884A70537}" type="presOf" srcId="{A356BA18-031C-4596-B5E0-3C71CD58A4B7}" destId="{91E6D644-20D4-4D81-842F-311CA0D1454B}" srcOrd="0" destOrd="0" presId="urn:microsoft.com/office/officeart/2005/8/layout/hierarchy4"/>
    <dgm:cxn modelId="{E1640F81-C7D5-46DA-8ACE-DC38F3AD65B2}" srcId="{798FA0B3-7859-4BC4-9218-28F55FCE9C82}" destId="{C0289711-752B-460F-9E4F-3F042DBC5519}" srcOrd="1" destOrd="0" parTransId="{A7780E80-BA7C-4B58-8781-28A68D0DE40C}" sibTransId="{17AEDFDB-5827-43C4-9BA6-7A8509FA0D18}"/>
    <dgm:cxn modelId="{50D236BA-AD5E-43B8-890B-23BC635353AE}" type="presOf" srcId="{4FA28925-E670-4E47-B72C-228975CDB26C}" destId="{46A42332-BE9D-416D-AED3-0EE6714FE859}" srcOrd="0" destOrd="0" presId="urn:microsoft.com/office/officeart/2005/8/layout/hierarchy4"/>
    <dgm:cxn modelId="{EAC374C7-7AF8-4AE5-A922-A8DE06055E0D}" srcId="{798FA0B3-7859-4BC4-9218-28F55FCE9C82}" destId="{A356BA18-031C-4596-B5E0-3C71CD58A4B7}" srcOrd="0" destOrd="0" parTransId="{DFD8B098-C897-4534-8B72-93EC669C1365}" sibTransId="{4F5256B3-248A-456F-A468-379929CE088B}"/>
    <dgm:cxn modelId="{E1534EE0-6886-455D-9AFB-BFF6ED2BCF5D}" srcId="{798FA0B3-7859-4BC4-9218-28F55FCE9C82}" destId="{273151C8-794E-470F-BBA9-CBC4F1FC49D0}" srcOrd="2" destOrd="0" parTransId="{4F791BBC-BC0F-4C60-9CC4-C5C76A902B07}" sibTransId="{E13271C6-C9AD-4B48-B3C2-EE8C33072A49}"/>
    <dgm:cxn modelId="{D47A46FE-995F-48BE-B6D2-C5BAD0C20250}" type="presOf" srcId="{273151C8-794E-470F-BBA9-CBC4F1FC49D0}" destId="{D927C9FF-F874-41C2-8232-436AFB23A234}" srcOrd="0" destOrd="0" presId="urn:microsoft.com/office/officeart/2005/8/layout/hierarchy4"/>
    <dgm:cxn modelId="{0E5F0537-63AF-4077-BC1B-D4A8CDC04905}" type="presParOf" srcId="{46A42332-BE9D-416D-AED3-0EE6714FE859}" destId="{6E75BCB6-AD1B-451D-8262-2B7CECEEB903}" srcOrd="0" destOrd="0" presId="urn:microsoft.com/office/officeart/2005/8/layout/hierarchy4"/>
    <dgm:cxn modelId="{BD293444-C8D7-4BBF-B910-B9CD820050E2}" type="presParOf" srcId="{6E75BCB6-AD1B-451D-8262-2B7CECEEB903}" destId="{9B03A6E2-6F5E-4192-974D-C312C0EA0536}" srcOrd="0" destOrd="0" presId="urn:microsoft.com/office/officeart/2005/8/layout/hierarchy4"/>
    <dgm:cxn modelId="{A97ADFD7-ABC2-4302-9B37-64F73940981E}" type="presParOf" srcId="{6E75BCB6-AD1B-451D-8262-2B7CECEEB903}" destId="{1C44C090-59AD-4FB3-BD0C-BAC7930D977F}" srcOrd="1" destOrd="0" presId="urn:microsoft.com/office/officeart/2005/8/layout/hierarchy4"/>
    <dgm:cxn modelId="{7DE1B5D3-A56F-4E0E-9D9C-ECC8A516EC3F}" type="presParOf" srcId="{6E75BCB6-AD1B-451D-8262-2B7CECEEB903}" destId="{CA7895DA-F2FD-45C4-BA0E-E9C6028B7BBA}" srcOrd="2" destOrd="0" presId="urn:microsoft.com/office/officeart/2005/8/layout/hierarchy4"/>
    <dgm:cxn modelId="{753B4998-76A9-4396-95B5-ECBE2FD30E38}" type="presParOf" srcId="{CA7895DA-F2FD-45C4-BA0E-E9C6028B7BBA}" destId="{F7E0E7A9-E793-4802-A49E-40243B264BB2}" srcOrd="0" destOrd="0" presId="urn:microsoft.com/office/officeart/2005/8/layout/hierarchy4"/>
    <dgm:cxn modelId="{C0A8C1A6-2666-43EB-B446-F960C5E638A1}" type="presParOf" srcId="{F7E0E7A9-E793-4802-A49E-40243B264BB2}" destId="{91E6D644-20D4-4D81-842F-311CA0D1454B}" srcOrd="0" destOrd="0" presId="urn:microsoft.com/office/officeart/2005/8/layout/hierarchy4"/>
    <dgm:cxn modelId="{B584677F-8C21-4BC4-81C6-28472E187C30}" type="presParOf" srcId="{F7E0E7A9-E793-4802-A49E-40243B264BB2}" destId="{5FE35322-B345-480F-B3C7-47F8950E55CA}" srcOrd="1" destOrd="0" presId="urn:microsoft.com/office/officeart/2005/8/layout/hierarchy4"/>
    <dgm:cxn modelId="{02B2ACD4-7A64-4C8F-98D9-7E341F5F2A96}" type="presParOf" srcId="{CA7895DA-F2FD-45C4-BA0E-E9C6028B7BBA}" destId="{B722C7B0-6FE7-4306-AA2E-058FFD0F18AB}" srcOrd="1" destOrd="0" presId="urn:microsoft.com/office/officeart/2005/8/layout/hierarchy4"/>
    <dgm:cxn modelId="{EF9EA5F6-2305-4C27-A01B-848EAD77E543}" type="presParOf" srcId="{CA7895DA-F2FD-45C4-BA0E-E9C6028B7BBA}" destId="{7A0EB708-54C7-4034-878A-AC096509A2BE}" srcOrd="2" destOrd="0" presId="urn:microsoft.com/office/officeart/2005/8/layout/hierarchy4"/>
    <dgm:cxn modelId="{1079648C-47C7-4DD8-BAB8-1EC346BBA8E7}" type="presParOf" srcId="{7A0EB708-54C7-4034-878A-AC096509A2BE}" destId="{70851E5E-C24C-43F6-9368-EA7F308EA9E7}" srcOrd="0" destOrd="0" presId="urn:microsoft.com/office/officeart/2005/8/layout/hierarchy4"/>
    <dgm:cxn modelId="{1F534C71-3A74-482C-8531-2C9AC46DF84A}" type="presParOf" srcId="{7A0EB708-54C7-4034-878A-AC096509A2BE}" destId="{3556E625-2FAE-49C7-8319-DB4AAAC0F614}" srcOrd="1" destOrd="0" presId="urn:microsoft.com/office/officeart/2005/8/layout/hierarchy4"/>
    <dgm:cxn modelId="{11727EEE-F916-4AF7-8D86-6837DD133BAE}" type="presParOf" srcId="{CA7895DA-F2FD-45C4-BA0E-E9C6028B7BBA}" destId="{C43991A5-D14D-4C2C-A6CE-66AF321B8501}" srcOrd="3" destOrd="0" presId="urn:microsoft.com/office/officeart/2005/8/layout/hierarchy4"/>
    <dgm:cxn modelId="{D1DF14B5-0E68-418B-8428-5A741311D39D}" type="presParOf" srcId="{CA7895DA-F2FD-45C4-BA0E-E9C6028B7BBA}" destId="{B7EADDF9-4237-4A6D-99F2-24564ED982A6}" srcOrd="4" destOrd="0" presId="urn:microsoft.com/office/officeart/2005/8/layout/hierarchy4"/>
    <dgm:cxn modelId="{4A657A90-B29F-4E29-A959-26480BAACD91}" type="presParOf" srcId="{B7EADDF9-4237-4A6D-99F2-24564ED982A6}" destId="{D927C9FF-F874-41C2-8232-436AFB23A234}" srcOrd="0" destOrd="0" presId="urn:microsoft.com/office/officeart/2005/8/layout/hierarchy4"/>
    <dgm:cxn modelId="{D82B8260-A31D-41A5-BF31-9333ADAF33D7}" type="presParOf" srcId="{B7EADDF9-4237-4A6D-99F2-24564ED982A6}" destId="{B50FD3AC-0CD5-45DC-A25E-E879570F660C}"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498F197-C6EB-480C-A6EF-DAE772C4706B}" type="doc">
      <dgm:prSet loTypeId="urn:microsoft.com/office/officeart/2005/8/layout/list1" loCatId="list" qsTypeId="urn:microsoft.com/office/officeart/2005/8/quickstyle/simple4" qsCatId="simple" csTypeId="urn:microsoft.com/office/officeart/2005/8/colors/colorful2" csCatId="colorful"/>
      <dgm:spPr/>
      <dgm:t>
        <a:bodyPr/>
        <a:lstStyle/>
        <a:p>
          <a:endParaRPr lang="en-US"/>
        </a:p>
      </dgm:t>
    </dgm:pt>
    <dgm:pt modelId="{4C680A19-A656-4812-85F2-2E60A7D95249}">
      <dgm:prSet/>
      <dgm:spPr/>
      <dgm:t>
        <a:bodyPr/>
        <a:lstStyle/>
        <a:p>
          <a:r>
            <a:rPr lang="en-US"/>
            <a:t>Spin-off</a:t>
          </a:r>
        </a:p>
      </dgm:t>
    </dgm:pt>
    <dgm:pt modelId="{73089096-0AA1-4286-A12B-5A45BAA4B7D3}" type="parTrans" cxnId="{95F26150-A663-4D9E-BAED-9631A9765582}">
      <dgm:prSet/>
      <dgm:spPr/>
      <dgm:t>
        <a:bodyPr/>
        <a:lstStyle/>
        <a:p>
          <a:endParaRPr lang="en-US"/>
        </a:p>
      </dgm:t>
    </dgm:pt>
    <dgm:pt modelId="{77350E2B-3C30-4FC7-B246-E1CFB41C3ADD}" type="sibTrans" cxnId="{95F26150-A663-4D9E-BAED-9631A9765582}">
      <dgm:prSet/>
      <dgm:spPr/>
      <dgm:t>
        <a:bodyPr/>
        <a:lstStyle/>
        <a:p>
          <a:endParaRPr lang="en-US"/>
        </a:p>
      </dgm:t>
    </dgm:pt>
    <dgm:pt modelId="{BB143D15-BA61-46E3-98B5-C9BEDDC190D4}">
      <dgm:prSet/>
      <dgm:spPr/>
      <dgm:t>
        <a:bodyPr/>
        <a:lstStyle/>
        <a:p>
          <a:r>
            <a:rPr lang="en-US"/>
            <a:t>Debut independent company created by detaching part of parent company's assets and operations</a:t>
          </a:r>
        </a:p>
      </dgm:t>
    </dgm:pt>
    <dgm:pt modelId="{C61C8BBC-D714-43E0-BA24-5A0FDE355A01}" type="parTrans" cxnId="{345B3DCB-EED7-4E38-8A20-FEDB4B3EFC8F}">
      <dgm:prSet/>
      <dgm:spPr/>
      <dgm:t>
        <a:bodyPr/>
        <a:lstStyle/>
        <a:p>
          <a:endParaRPr lang="en-US"/>
        </a:p>
      </dgm:t>
    </dgm:pt>
    <dgm:pt modelId="{F30BE004-D646-430A-98EA-1F0439BF6511}" type="sibTrans" cxnId="{345B3DCB-EED7-4E38-8A20-FEDB4B3EFC8F}">
      <dgm:prSet/>
      <dgm:spPr/>
      <dgm:t>
        <a:bodyPr/>
        <a:lstStyle/>
        <a:p>
          <a:endParaRPr lang="en-US"/>
        </a:p>
      </dgm:t>
    </dgm:pt>
    <dgm:pt modelId="{A0EC5FAA-D0D5-4BA0-B6C9-E8CB8349EBF7}">
      <dgm:prSet/>
      <dgm:spPr/>
      <dgm:t>
        <a:bodyPr/>
        <a:lstStyle/>
        <a:p>
          <a:r>
            <a:rPr lang="en-US"/>
            <a:t>Carve-outs </a:t>
          </a:r>
        </a:p>
      </dgm:t>
    </dgm:pt>
    <dgm:pt modelId="{61236A2D-FB70-4B0C-A536-E346E3BE0F99}" type="parTrans" cxnId="{CC298044-4406-4623-9B93-05B85F13F8AF}">
      <dgm:prSet/>
      <dgm:spPr/>
      <dgm:t>
        <a:bodyPr/>
        <a:lstStyle/>
        <a:p>
          <a:endParaRPr lang="en-US"/>
        </a:p>
      </dgm:t>
    </dgm:pt>
    <dgm:pt modelId="{5658F778-F7FF-46B4-87A5-5911DCD61398}" type="sibTrans" cxnId="{CC298044-4406-4623-9B93-05B85F13F8AF}">
      <dgm:prSet/>
      <dgm:spPr/>
      <dgm:t>
        <a:bodyPr/>
        <a:lstStyle/>
        <a:p>
          <a:endParaRPr lang="en-US"/>
        </a:p>
      </dgm:t>
    </dgm:pt>
    <dgm:pt modelId="{BB1A01F5-1799-410B-B9D6-064D276D4384}">
      <dgm:prSet/>
      <dgm:spPr/>
      <dgm:t>
        <a:bodyPr/>
        <a:lstStyle/>
        <a:p>
          <a:r>
            <a:rPr lang="en-US"/>
            <a:t>Spin-off with shares in new company not given to existing shareholders, but sold in public offering</a:t>
          </a:r>
        </a:p>
      </dgm:t>
    </dgm:pt>
    <dgm:pt modelId="{139BCF10-3468-40A1-8584-172C8E9A0780}" type="parTrans" cxnId="{0C801476-A3AD-4DAB-ACDE-1582EFAA59F0}">
      <dgm:prSet/>
      <dgm:spPr/>
      <dgm:t>
        <a:bodyPr/>
        <a:lstStyle/>
        <a:p>
          <a:endParaRPr lang="en-US"/>
        </a:p>
      </dgm:t>
    </dgm:pt>
    <dgm:pt modelId="{35CD5429-D742-4633-A815-74D81E3FC77B}" type="sibTrans" cxnId="{0C801476-A3AD-4DAB-ACDE-1582EFAA59F0}">
      <dgm:prSet/>
      <dgm:spPr/>
      <dgm:t>
        <a:bodyPr/>
        <a:lstStyle/>
        <a:p>
          <a:endParaRPr lang="en-US"/>
        </a:p>
      </dgm:t>
    </dgm:pt>
    <dgm:pt modelId="{1FBB516D-2EBE-44ED-9184-5E2E16FC1099}">
      <dgm:prSet/>
      <dgm:spPr/>
      <dgm:t>
        <a:bodyPr/>
        <a:lstStyle/>
        <a:p>
          <a:r>
            <a:rPr lang="en-US"/>
            <a:t>Privatization</a:t>
          </a:r>
        </a:p>
      </dgm:t>
    </dgm:pt>
    <dgm:pt modelId="{653D43EE-EC11-4B87-908C-E9F861696900}" type="parTrans" cxnId="{139E64B0-118C-4AB8-A658-78F03FEEE09B}">
      <dgm:prSet/>
      <dgm:spPr/>
      <dgm:t>
        <a:bodyPr/>
        <a:lstStyle/>
        <a:p>
          <a:endParaRPr lang="en-US"/>
        </a:p>
      </dgm:t>
    </dgm:pt>
    <dgm:pt modelId="{AF876637-24E5-4D8E-9FDC-EC49236B6804}" type="sibTrans" cxnId="{139E64B0-118C-4AB8-A658-78F03FEEE09B}">
      <dgm:prSet/>
      <dgm:spPr/>
      <dgm:t>
        <a:bodyPr/>
        <a:lstStyle/>
        <a:p>
          <a:endParaRPr lang="en-US"/>
        </a:p>
      </dgm:t>
    </dgm:pt>
    <dgm:pt modelId="{9F9FC400-ACA4-4CE5-8FE1-646CB12E0082}">
      <dgm:prSet/>
      <dgm:spPr/>
      <dgm:t>
        <a:bodyPr/>
        <a:lstStyle/>
        <a:p>
          <a:r>
            <a:rPr lang="en-US"/>
            <a:t>Sale of government-owned company to private investors</a:t>
          </a:r>
        </a:p>
      </dgm:t>
    </dgm:pt>
    <dgm:pt modelId="{B9F8E999-BE9D-481B-9E09-0921AFAFD080}" type="parTrans" cxnId="{B475BBB9-6AF5-4045-A056-7B33AC6F2870}">
      <dgm:prSet/>
      <dgm:spPr/>
      <dgm:t>
        <a:bodyPr/>
        <a:lstStyle/>
        <a:p>
          <a:endParaRPr lang="en-US"/>
        </a:p>
      </dgm:t>
    </dgm:pt>
    <dgm:pt modelId="{EAFC32D0-1A37-47E0-B67C-D33E51F2A213}" type="sibTrans" cxnId="{B475BBB9-6AF5-4045-A056-7B33AC6F2870}">
      <dgm:prSet/>
      <dgm:spPr/>
      <dgm:t>
        <a:bodyPr/>
        <a:lstStyle/>
        <a:p>
          <a:endParaRPr lang="en-US"/>
        </a:p>
      </dgm:t>
    </dgm:pt>
    <dgm:pt modelId="{63415921-9CA9-4962-B35C-9981704186AC}" type="pres">
      <dgm:prSet presAssocID="{4498F197-C6EB-480C-A6EF-DAE772C4706B}" presName="linear" presStyleCnt="0">
        <dgm:presLayoutVars>
          <dgm:dir/>
          <dgm:animLvl val="lvl"/>
          <dgm:resizeHandles val="exact"/>
        </dgm:presLayoutVars>
      </dgm:prSet>
      <dgm:spPr/>
    </dgm:pt>
    <dgm:pt modelId="{9AEA37E8-0824-49EE-AF96-698AB9C23874}" type="pres">
      <dgm:prSet presAssocID="{4C680A19-A656-4812-85F2-2E60A7D95249}" presName="parentLin" presStyleCnt="0"/>
      <dgm:spPr/>
    </dgm:pt>
    <dgm:pt modelId="{0EE50A11-94D7-488B-AA55-111759B86243}" type="pres">
      <dgm:prSet presAssocID="{4C680A19-A656-4812-85F2-2E60A7D95249}" presName="parentLeftMargin" presStyleLbl="node1" presStyleIdx="0" presStyleCnt="3"/>
      <dgm:spPr/>
    </dgm:pt>
    <dgm:pt modelId="{AAEA2EA8-154A-47AB-9D1E-B28354FB98BA}" type="pres">
      <dgm:prSet presAssocID="{4C680A19-A656-4812-85F2-2E60A7D95249}" presName="parentText" presStyleLbl="node1" presStyleIdx="0" presStyleCnt="3">
        <dgm:presLayoutVars>
          <dgm:chMax val="0"/>
          <dgm:bulletEnabled val="1"/>
        </dgm:presLayoutVars>
      </dgm:prSet>
      <dgm:spPr/>
    </dgm:pt>
    <dgm:pt modelId="{19EEECD3-DB13-4166-9193-158DFAD4AF5C}" type="pres">
      <dgm:prSet presAssocID="{4C680A19-A656-4812-85F2-2E60A7D95249}" presName="negativeSpace" presStyleCnt="0"/>
      <dgm:spPr/>
    </dgm:pt>
    <dgm:pt modelId="{724E874D-0ED4-458A-96BA-84814F8BF924}" type="pres">
      <dgm:prSet presAssocID="{4C680A19-A656-4812-85F2-2E60A7D95249}" presName="childText" presStyleLbl="conFgAcc1" presStyleIdx="0" presStyleCnt="3">
        <dgm:presLayoutVars>
          <dgm:bulletEnabled val="1"/>
        </dgm:presLayoutVars>
      </dgm:prSet>
      <dgm:spPr/>
    </dgm:pt>
    <dgm:pt modelId="{A26E788D-DDC8-4839-B1E9-2C754AABD29D}" type="pres">
      <dgm:prSet presAssocID="{77350E2B-3C30-4FC7-B246-E1CFB41C3ADD}" presName="spaceBetweenRectangles" presStyleCnt="0"/>
      <dgm:spPr/>
    </dgm:pt>
    <dgm:pt modelId="{BBA2923A-3A1C-444F-AD2C-6607957FBABE}" type="pres">
      <dgm:prSet presAssocID="{A0EC5FAA-D0D5-4BA0-B6C9-E8CB8349EBF7}" presName="parentLin" presStyleCnt="0"/>
      <dgm:spPr/>
    </dgm:pt>
    <dgm:pt modelId="{2929EFB3-D626-4115-8CE0-88C57904E10B}" type="pres">
      <dgm:prSet presAssocID="{A0EC5FAA-D0D5-4BA0-B6C9-E8CB8349EBF7}" presName="parentLeftMargin" presStyleLbl="node1" presStyleIdx="0" presStyleCnt="3"/>
      <dgm:spPr/>
    </dgm:pt>
    <dgm:pt modelId="{09CD4DD4-6241-459E-B1F6-B7D2F02DD5A7}" type="pres">
      <dgm:prSet presAssocID="{A0EC5FAA-D0D5-4BA0-B6C9-E8CB8349EBF7}" presName="parentText" presStyleLbl="node1" presStyleIdx="1" presStyleCnt="3">
        <dgm:presLayoutVars>
          <dgm:chMax val="0"/>
          <dgm:bulletEnabled val="1"/>
        </dgm:presLayoutVars>
      </dgm:prSet>
      <dgm:spPr/>
    </dgm:pt>
    <dgm:pt modelId="{4C62D074-6DF0-4952-A5D0-C31993E60051}" type="pres">
      <dgm:prSet presAssocID="{A0EC5FAA-D0D5-4BA0-B6C9-E8CB8349EBF7}" presName="negativeSpace" presStyleCnt="0"/>
      <dgm:spPr/>
    </dgm:pt>
    <dgm:pt modelId="{B2DFF184-BC89-4E47-9FB8-E7C182F2B87A}" type="pres">
      <dgm:prSet presAssocID="{A0EC5FAA-D0D5-4BA0-B6C9-E8CB8349EBF7}" presName="childText" presStyleLbl="conFgAcc1" presStyleIdx="1" presStyleCnt="3">
        <dgm:presLayoutVars>
          <dgm:bulletEnabled val="1"/>
        </dgm:presLayoutVars>
      </dgm:prSet>
      <dgm:spPr/>
    </dgm:pt>
    <dgm:pt modelId="{5877475A-F179-47DC-AACC-69BDE76FFAF5}" type="pres">
      <dgm:prSet presAssocID="{5658F778-F7FF-46B4-87A5-5911DCD61398}" presName="spaceBetweenRectangles" presStyleCnt="0"/>
      <dgm:spPr/>
    </dgm:pt>
    <dgm:pt modelId="{BC1DAD50-2FEC-45CE-A9AF-601D7C08BABD}" type="pres">
      <dgm:prSet presAssocID="{1FBB516D-2EBE-44ED-9184-5E2E16FC1099}" presName="parentLin" presStyleCnt="0"/>
      <dgm:spPr/>
    </dgm:pt>
    <dgm:pt modelId="{DA91A4AF-A4C3-4DCD-8145-D1EBDE239BBC}" type="pres">
      <dgm:prSet presAssocID="{1FBB516D-2EBE-44ED-9184-5E2E16FC1099}" presName="parentLeftMargin" presStyleLbl="node1" presStyleIdx="1" presStyleCnt="3"/>
      <dgm:spPr/>
    </dgm:pt>
    <dgm:pt modelId="{1DD9DA48-0E52-4DA9-AF50-7D2222BECA70}" type="pres">
      <dgm:prSet presAssocID="{1FBB516D-2EBE-44ED-9184-5E2E16FC1099}" presName="parentText" presStyleLbl="node1" presStyleIdx="2" presStyleCnt="3">
        <dgm:presLayoutVars>
          <dgm:chMax val="0"/>
          <dgm:bulletEnabled val="1"/>
        </dgm:presLayoutVars>
      </dgm:prSet>
      <dgm:spPr/>
    </dgm:pt>
    <dgm:pt modelId="{A3A15482-74B2-4BA4-B55C-EAAA077E1F56}" type="pres">
      <dgm:prSet presAssocID="{1FBB516D-2EBE-44ED-9184-5E2E16FC1099}" presName="negativeSpace" presStyleCnt="0"/>
      <dgm:spPr/>
    </dgm:pt>
    <dgm:pt modelId="{AAABCCD4-38E9-46BB-9370-9518360E84E3}" type="pres">
      <dgm:prSet presAssocID="{1FBB516D-2EBE-44ED-9184-5E2E16FC1099}" presName="childText" presStyleLbl="conFgAcc1" presStyleIdx="2" presStyleCnt="3">
        <dgm:presLayoutVars>
          <dgm:bulletEnabled val="1"/>
        </dgm:presLayoutVars>
      </dgm:prSet>
      <dgm:spPr/>
    </dgm:pt>
  </dgm:ptLst>
  <dgm:cxnLst>
    <dgm:cxn modelId="{082A8624-08B6-4775-8B0E-A1DD144EAAFD}" type="presOf" srcId="{1FBB516D-2EBE-44ED-9184-5E2E16FC1099}" destId="{1DD9DA48-0E52-4DA9-AF50-7D2222BECA70}" srcOrd="1" destOrd="0" presId="urn:microsoft.com/office/officeart/2005/8/layout/list1"/>
    <dgm:cxn modelId="{1EA5D831-12D9-4079-8DD7-01256950EA3E}" type="presOf" srcId="{9F9FC400-ACA4-4CE5-8FE1-646CB12E0082}" destId="{AAABCCD4-38E9-46BB-9370-9518360E84E3}" srcOrd="0" destOrd="0" presId="urn:microsoft.com/office/officeart/2005/8/layout/list1"/>
    <dgm:cxn modelId="{3FF0C83C-0EAE-41A2-8A11-FD1B2D69FCF1}" type="presOf" srcId="{4C680A19-A656-4812-85F2-2E60A7D95249}" destId="{AAEA2EA8-154A-47AB-9D1E-B28354FB98BA}" srcOrd="1" destOrd="0" presId="urn:microsoft.com/office/officeart/2005/8/layout/list1"/>
    <dgm:cxn modelId="{198BBE61-625E-4469-BBAC-C61C51EE88F2}" type="presOf" srcId="{BB143D15-BA61-46E3-98B5-C9BEDDC190D4}" destId="{724E874D-0ED4-458A-96BA-84814F8BF924}" srcOrd="0" destOrd="0" presId="urn:microsoft.com/office/officeart/2005/8/layout/list1"/>
    <dgm:cxn modelId="{CC298044-4406-4623-9B93-05B85F13F8AF}" srcId="{4498F197-C6EB-480C-A6EF-DAE772C4706B}" destId="{A0EC5FAA-D0D5-4BA0-B6C9-E8CB8349EBF7}" srcOrd="1" destOrd="0" parTransId="{61236A2D-FB70-4B0C-A536-E346E3BE0F99}" sibTransId="{5658F778-F7FF-46B4-87A5-5911DCD61398}"/>
    <dgm:cxn modelId="{C42C7F49-3237-445A-96E7-0DAE1DB3130F}" type="presOf" srcId="{1FBB516D-2EBE-44ED-9184-5E2E16FC1099}" destId="{DA91A4AF-A4C3-4DCD-8145-D1EBDE239BBC}" srcOrd="0" destOrd="0" presId="urn:microsoft.com/office/officeart/2005/8/layout/list1"/>
    <dgm:cxn modelId="{95F26150-A663-4D9E-BAED-9631A9765582}" srcId="{4498F197-C6EB-480C-A6EF-DAE772C4706B}" destId="{4C680A19-A656-4812-85F2-2E60A7D95249}" srcOrd="0" destOrd="0" parTransId="{73089096-0AA1-4286-A12B-5A45BAA4B7D3}" sibTransId="{77350E2B-3C30-4FC7-B246-E1CFB41C3ADD}"/>
    <dgm:cxn modelId="{0B431652-FC31-49FD-A39A-CE0983735C16}" type="presOf" srcId="{4498F197-C6EB-480C-A6EF-DAE772C4706B}" destId="{63415921-9CA9-4962-B35C-9981704186AC}" srcOrd="0" destOrd="0" presId="urn:microsoft.com/office/officeart/2005/8/layout/list1"/>
    <dgm:cxn modelId="{0C801476-A3AD-4DAB-ACDE-1582EFAA59F0}" srcId="{A0EC5FAA-D0D5-4BA0-B6C9-E8CB8349EBF7}" destId="{BB1A01F5-1799-410B-B9D6-064D276D4384}" srcOrd="0" destOrd="0" parTransId="{139BCF10-3468-40A1-8584-172C8E9A0780}" sibTransId="{35CD5429-D742-4633-A815-74D81E3FC77B}"/>
    <dgm:cxn modelId="{577A1382-A487-412C-8945-707C2F6FBD55}" type="presOf" srcId="{4C680A19-A656-4812-85F2-2E60A7D95249}" destId="{0EE50A11-94D7-488B-AA55-111759B86243}" srcOrd="0" destOrd="0" presId="urn:microsoft.com/office/officeart/2005/8/layout/list1"/>
    <dgm:cxn modelId="{14336C99-571A-4D23-B5AA-1ACC9DF2CA80}" type="presOf" srcId="{BB1A01F5-1799-410B-B9D6-064D276D4384}" destId="{B2DFF184-BC89-4E47-9FB8-E7C182F2B87A}" srcOrd="0" destOrd="0" presId="urn:microsoft.com/office/officeart/2005/8/layout/list1"/>
    <dgm:cxn modelId="{139E64B0-118C-4AB8-A658-78F03FEEE09B}" srcId="{4498F197-C6EB-480C-A6EF-DAE772C4706B}" destId="{1FBB516D-2EBE-44ED-9184-5E2E16FC1099}" srcOrd="2" destOrd="0" parTransId="{653D43EE-EC11-4B87-908C-E9F861696900}" sibTransId="{AF876637-24E5-4D8E-9FDC-EC49236B6804}"/>
    <dgm:cxn modelId="{B475BBB9-6AF5-4045-A056-7B33AC6F2870}" srcId="{1FBB516D-2EBE-44ED-9184-5E2E16FC1099}" destId="{9F9FC400-ACA4-4CE5-8FE1-646CB12E0082}" srcOrd="0" destOrd="0" parTransId="{B9F8E999-BE9D-481B-9E09-0921AFAFD080}" sibTransId="{EAFC32D0-1A37-47E0-B67C-D33E51F2A213}"/>
    <dgm:cxn modelId="{345B3DCB-EED7-4E38-8A20-FEDB4B3EFC8F}" srcId="{4C680A19-A656-4812-85F2-2E60A7D95249}" destId="{BB143D15-BA61-46E3-98B5-C9BEDDC190D4}" srcOrd="0" destOrd="0" parTransId="{C61C8BBC-D714-43E0-BA24-5A0FDE355A01}" sibTransId="{F30BE004-D646-430A-98EA-1F0439BF6511}"/>
    <dgm:cxn modelId="{FA7C2ED8-9531-4A22-BCA2-6778BE075B20}" type="presOf" srcId="{A0EC5FAA-D0D5-4BA0-B6C9-E8CB8349EBF7}" destId="{2929EFB3-D626-4115-8CE0-88C57904E10B}" srcOrd="0" destOrd="0" presId="urn:microsoft.com/office/officeart/2005/8/layout/list1"/>
    <dgm:cxn modelId="{A8625DED-4F1A-4A86-9722-5BFA64FB8B9A}" type="presOf" srcId="{A0EC5FAA-D0D5-4BA0-B6C9-E8CB8349EBF7}" destId="{09CD4DD4-6241-459E-B1F6-B7D2F02DD5A7}" srcOrd="1" destOrd="0" presId="urn:microsoft.com/office/officeart/2005/8/layout/list1"/>
    <dgm:cxn modelId="{F4BD230E-6E4F-46A3-AD2F-D9AD247DA2E7}" type="presParOf" srcId="{63415921-9CA9-4962-B35C-9981704186AC}" destId="{9AEA37E8-0824-49EE-AF96-698AB9C23874}" srcOrd="0" destOrd="0" presId="urn:microsoft.com/office/officeart/2005/8/layout/list1"/>
    <dgm:cxn modelId="{DE60D306-36A6-400F-BB20-BD4656EE79D0}" type="presParOf" srcId="{9AEA37E8-0824-49EE-AF96-698AB9C23874}" destId="{0EE50A11-94D7-488B-AA55-111759B86243}" srcOrd="0" destOrd="0" presId="urn:microsoft.com/office/officeart/2005/8/layout/list1"/>
    <dgm:cxn modelId="{E85DB768-DB40-4AE2-80A4-2C9DCE88429C}" type="presParOf" srcId="{9AEA37E8-0824-49EE-AF96-698AB9C23874}" destId="{AAEA2EA8-154A-47AB-9D1E-B28354FB98BA}" srcOrd="1" destOrd="0" presId="urn:microsoft.com/office/officeart/2005/8/layout/list1"/>
    <dgm:cxn modelId="{9FDB5C59-F2E4-4517-BB76-27B8674ECF89}" type="presParOf" srcId="{63415921-9CA9-4962-B35C-9981704186AC}" destId="{19EEECD3-DB13-4166-9193-158DFAD4AF5C}" srcOrd="1" destOrd="0" presId="urn:microsoft.com/office/officeart/2005/8/layout/list1"/>
    <dgm:cxn modelId="{35BCC64C-4C3A-42E3-AAAC-E17D8D93F8E8}" type="presParOf" srcId="{63415921-9CA9-4962-B35C-9981704186AC}" destId="{724E874D-0ED4-458A-96BA-84814F8BF924}" srcOrd="2" destOrd="0" presId="urn:microsoft.com/office/officeart/2005/8/layout/list1"/>
    <dgm:cxn modelId="{145CC275-49EF-4241-9522-1949D3A90BCA}" type="presParOf" srcId="{63415921-9CA9-4962-B35C-9981704186AC}" destId="{A26E788D-DDC8-4839-B1E9-2C754AABD29D}" srcOrd="3" destOrd="0" presId="urn:microsoft.com/office/officeart/2005/8/layout/list1"/>
    <dgm:cxn modelId="{093644C8-1813-4910-BDF6-6CC2371A7A48}" type="presParOf" srcId="{63415921-9CA9-4962-B35C-9981704186AC}" destId="{BBA2923A-3A1C-444F-AD2C-6607957FBABE}" srcOrd="4" destOrd="0" presId="urn:microsoft.com/office/officeart/2005/8/layout/list1"/>
    <dgm:cxn modelId="{56D1177A-6DA7-4945-A4C8-DF1211A3CD5F}" type="presParOf" srcId="{BBA2923A-3A1C-444F-AD2C-6607957FBABE}" destId="{2929EFB3-D626-4115-8CE0-88C57904E10B}" srcOrd="0" destOrd="0" presId="urn:microsoft.com/office/officeart/2005/8/layout/list1"/>
    <dgm:cxn modelId="{0AD838DB-EB30-444F-A3B5-7AB8A705E298}" type="presParOf" srcId="{BBA2923A-3A1C-444F-AD2C-6607957FBABE}" destId="{09CD4DD4-6241-459E-B1F6-B7D2F02DD5A7}" srcOrd="1" destOrd="0" presId="urn:microsoft.com/office/officeart/2005/8/layout/list1"/>
    <dgm:cxn modelId="{24B86726-579E-4FD5-B373-7E4E6DDDA8C1}" type="presParOf" srcId="{63415921-9CA9-4962-B35C-9981704186AC}" destId="{4C62D074-6DF0-4952-A5D0-C31993E60051}" srcOrd="5" destOrd="0" presId="urn:microsoft.com/office/officeart/2005/8/layout/list1"/>
    <dgm:cxn modelId="{CE0EFE45-9F99-4D4E-989B-B523ABE9B0E2}" type="presParOf" srcId="{63415921-9CA9-4962-B35C-9981704186AC}" destId="{B2DFF184-BC89-4E47-9FB8-E7C182F2B87A}" srcOrd="6" destOrd="0" presId="urn:microsoft.com/office/officeart/2005/8/layout/list1"/>
    <dgm:cxn modelId="{A7A230C8-53C0-4D1B-B605-B019779812BA}" type="presParOf" srcId="{63415921-9CA9-4962-B35C-9981704186AC}" destId="{5877475A-F179-47DC-AACC-69BDE76FFAF5}" srcOrd="7" destOrd="0" presId="urn:microsoft.com/office/officeart/2005/8/layout/list1"/>
    <dgm:cxn modelId="{C90E0C55-0187-49E8-8E5B-51518D6E5D97}" type="presParOf" srcId="{63415921-9CA9-4962-B35C-9981704186AC}" destId="{BC1DAD50-2FEC-45CE-A9AF-601D7C08BABD}" srcOrd="8" destOrd="0" presId="urn:microsoft.com/office/officeart/2005/8/layout/list1"/>
    <dgm:cxn modelId="{9229E01D-0A28-4C21-A63F-BE092DBBD10E}" type="presParOf" srcId="{BC1DAD50-2FEC-45CE-A9AF-601D7C08BABD}" destId="{DA91A4AF-A4C3-4DCD-8145-D1EBDE239BBC}" srcOrd="0" destOrd="0" presId="urn:microsoft.com/office/officeart/2005/8/layout/list1"/>
    <dgm:cxn modelId="{0653549A-991D-435E-8647-50464D35B654}" type="presParOf" srcId="{BC1DAD50-2FEC-45CE-A9AF-601D7C08BABD}" destId="{1DD9DA48-0E52-4DA9-AF50-7D2222BECA70}" srcOrd="1" destOrd="0" presId="urn:microsoft.com/office/officeart/2005/8/layout/list1"/>
    <dgm:cxn modelId="{D521EABD-724F-4B30-A1C7-16DC26E14820}" type="presParOf" srcId="{63415921-9CA9-4962-B35C-9981704186AC}" destId="{A3A15482-74B2-4BA4-B55C-EAAA077E1F56}" srcOrd="9" destOrd="0" presId="urn:microsoft.com/office/officeart/2005/8/layout/list1"/>
    <dgm:cxn modelId="{B81162EA-05AB-4D49-AFEA-FC2E33681E85}" type="presParOf" srcId="{63415921-9CA9-4962-B35C-9981704186AC}" destId="{AAABCCD4-38E9-46BB-9370-9518360E84E3}"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7646702-6645-4548-83FE-3FADC80BA664}" type="doc">
      <dgm:prSet loTypeId="urn:microsoft.com/office/officeart/2008/layout/HalfCircleOrganizationChart" loCatId="hierarchy" qsTypeId="urn:microsoft.com/office/officeart/2005/8/quickstyle/simple1" qsCatId="simple" csTypeId="urn:microsoft.com/office/officeart/2005/8/colors/colorful2" csCatId="colorful"/>
      <dgm:spPr/>
      <dgm:t>
        <a:bodyPr/>
        <a:lstStyle/>
        <a:p>
          <a:endParaRPr lang="en-US"/>
        </a:p>
      </dgm:t>
    </dgm:pt>
    <dgm:pt modelId="{FDD2EB60-266D-47D2-BEEB-8B2D41EFE16F}">
      <dgm:prSet/>
      <dgm:spPr/>
      <dgm:t>
        <a:bodyPr/>
        <a:lstStyle/>
        <a:p>
          <a:pPr rtl="0"/>
          <a:r>
            <a:rPr lang="en-US"/>
            <a:t>Motives for privatization </a:t>
          </a:r>
        </a:p>
      </dgm:t>
    </dgm:pt>
    <dgm:pt modelId="{6EFFCDDD-6F33-4A9D-B623-71DA613B20B5}" type="parTrans" cxnId="{92B4EBE9-3D14-4C87-89FF-9FEF13B30391}">
      <dgm:prSet/>
      <dgm:spPr/>
      <dgm:t>
        <a:bodyPr/>
        <a:lstStyle/>
        <a:p>
          <a:endParaRPr lang="en-US"/>
        </a:p>
      </dgm:t>
    </dgm:pt>
    <dgm:pt modelId="{2A0FE29B-5F75-4E52-AF0F-85A4404DD759}" type="sibTrans" cxnId="{92B4EBE9-3D14-4C87-89FF-9FEF13B30391}">
      <dgm:prSet/>
      <dgm:spPr/>
      <dgm:t>
        <a:bodyPr/>
        <a:lstStyle/>
        <a:p>
          <a:endParaRPr lang="en-US"/>
        </a:p>
      </dgm:t>
    </dgm:pt>
    <dgm:pt modelId="{8C5A233A-C128-41BB-95DE-500A151C0F71}">
      <dgm:prSet/>
      <dgm:spPr/>
      <dgm:t>
        <a:bodyPr/>
        <a:lstStyle/>
        <a:p>
          <a:pPr rtl="0"/>
          <a:r>
            <a:rPr lang="en-US"/>
            <a:t>Increased efficiency </a:t>
          </a:r>
        </a:p>
      </dgm:t>
    </dgm:pt>
    <dgm:pt modelId="{545EB114-A122-460B-823B-BC99412EB929}" type="parTrans" cxnId="{DC25D93A-863D-45E3-BAA4-498B7ECDA338}">
      <dgm:prSet/>
      <dgm:spPr/>
      <dgm:t>
        <a:bodyPr/>
        <a:lstStyle/>
        <a:p>
          <a:endParaRPr lang="en-US"/>
        </a:p>
      </dgm:t>
    </dgm:pt>
    <dgm:pt modelId="{456E8125-89BD-4641-98DC-DD3001C69C3D}" type="sibTrans" cxnId="{DC25D93A-863D-45E3-BAA4-498B7ECDA338}">
      <dgm:prSet/>
      <dgm:spPr/>
      <dgm:t>
        <a:bodyPr/>
        <a:lstStyle/>
        <a:p>
          <a:endParaRPr lang="en-US"/>
        </a:p>
      </dgm:t>
    </dgm:pt>
    <dgm:pt modelId="{2CCD2B78-4FCA-4BA4-B92F-A3A9FB27FC0A}">
      <dgm:prSet/>
      <dgm:spPr/>
      <dgm:t>
        <a:bodyPr/>
        <a:lstStyle/>
        <a:p>
          <a:pPr rtl="0"/>
          <a:r>
            <a:rPr lang="en-US"/>
            <a:t>Shared ownership</a:t>
          </a:r>
        </a:p>
      </dgm:t>
    </dgm:pt>
    <dgm:pt modelId="{53E83092-1FE4-4DCF-B6B3-B56C27FCF59E}" type="parTrans" cxnId="{67EE4B4B-6E65-4701-9A9F-A824B2D7D6DD}">
      <dgm:prSet/>
      <dgm:spPr/>
      <dgm:t>
        <a:bodyPr/>
        <a:lstStyle/>
        <a:p>
          <a:endParaRPr lang="en-US"/>
        </a:p>
      </dgm:t>
    </dgm:pt>
    <dgm:pt modelId="{583777D8-4206-46A3-9C6C-13C26CEEE7BA}" type="sibTrans" cxnId="{67EE4B4B-6E65-4701-9A9F-A824B2D7D6DD}">
      <dgm:prSet/>
      <dgm:spPr/>
      <dgm:t>
        <a:bodyPr/>
        <a:lstStyle/>
        <a:p>
          <a:endParaRPr lang="en-US"/>
        </a:p>
      </dgm:t>
    </dgm:pt>
    <dgm:pt modelId="{F5BCD244-6083-4129-A5F3-9C5E913C42FC}">
      <dgm:prSet/>
      <dgm:spPr/>
      <dgm:t>
        <a:bodyPr/>
        <a:lstStyle/>
        <a:p>
          <a:pPr rtl="0"/>
          <a:r>
            <a:rPr lang="en-US"/>
            <a:t>Revenue for government </a:t>
          </a:r>
        </a:p>
      </dgm:t>
    </dgm:pt>
    <dgm:pt modelId="{F5201131-2646-4DBE-8BB5-4F857B63E469}" type="parTrans" cxnId="{1620D398-98A2-4696-ACB8-BF84EB5312F6}">
      <dgm:prSet/>
      <dgm:spPr/>
      <dgm:t>
        <a:bodyPr/>
        <a:lstStyle/>
        <a:p>
          <a:endParaRPr lang="en-US"/>
        </a:p>
      </dgm:t>
    </dgm:pt>
    <dgm:pt modelId="{E3306B34-EDDC-4997-80F8-0908F069A568}" type="sibTrans" cxnId="{1620D398-98A2-4696-ACB8-BF84EB5312F6}">
      <dgm:prSet/>
      <dgm:spPr/>
      <dgm:t>
        <a:bodyPr/>
        <a:lstStyle/>
        <a:p>
          <a:endParaRPr lang="en-US"/>
        </a:p>
      </dgm:t>
    </dgm:pt>
    <dgm:pt modelId="{235E9AE5-F071-4671-9DFD-D883D6B3C920}" type="pres">
      <dgm:prSet presAssocID="{37646702-6645-4548-83FE-3FADC80BA664}" presName="Name0" presStyleCnt="0">
        <dgm:presLayoutVars>
          <dgm:orgChart val="1"/>
          <dgm:chPref val="1"/>
          <dgm:dir/>
          <dgm:animOne val="branch"/>
          <dgm:animLvl val="lvl"/>
          <dgm:resizeHandles/>
        </dgm:presLayoutVars>
      </dgm:prSet>
      <dgm:spPr/>
    </dgm:pt>
    <dgm:pt modelId="{89A296F2-B23E-4F44-9126-8CA897587A2B}" type="pres">
      <dgm:prSet presAssocID="{FDD2EB60-266D-47D2-BEEB-8B2D41EFE16F}" presName="hierRoot1" presStyleCnt="0">
        <dgm:presLayoutVars>
          <dgm:hierBranch val="init"/>
        </dgm:presLayoutVars>
      </dgm:prSet>
      <dgm:spPr/>
    </dgm:pt>
    <dgm:pt modelId="{BBAC5CE9-A975-41C3-A09A-B0602E38107B}" type="pres">
      <dgm:prSet presAssocID="{FDD2EB60-266D-47D2-BEEB-8B2D41EFE16F}" presName="rootComposite1" presStyleCnt="0"/>
      <dgm:spPr/>
    </dgm:pt>
    <dgm:pt modelId="{CEF9645C-01F4-473A-86E8-F7924DDB96D5}" type="pres">
      <dgm:prSet presAssocID="{FDD2EB60-266D-47D2-BEEB-8B2D41EFE16F}" presName="rootText1" presStyleLbl="alignAcc1" presStyleIdx="0" presStyleCnt="0">
        <dgm:presLayoutVars>
          <dgm:chPref val="3"/>
        </dgm:presLayoutVars>
      </dgm:prSet>
      <dgm:spPr/>
    </dgm:pt>
    <dgm:pt modelId="{FABD1458-5A75-4A30-821B-35B7F168CAB3}" type="pres">
      <dgm:prSet presAssocID="{FDD2EB60-266D-47D2-BEEB-8B2D41EFE16F}" presName="topArc1" presStyleLbl="parChTrans1D1" presStyleIdx="0" presStyleCnt="8"/>
      <dgm:spPr/>
    </dgm:pt>
    <dgm:pt modelId="{8A3DD462-D8B8-4545-8BF2-81B05260063C}" type="pres">
      <dgm:prSet presAssocID="{FDD2EB60-266D-47D2-BEEB-8B2D41EFE16F}" presName="bottomArc1" presStyleLbl="parChTrans1D1" presStyleIdx="1" presStyleCnt="8"/>
      <dgm:spPr/>
    </dgm:pt>
    <dgm:pt modelId="{14AD556B-1AAC-4AB5-B1C9-817F8EE2B077}" type="pres">
      <dgm:prSet presAssocID="{FDD2EB60-266D-47D2-BEEB-8B2D41EFE16F}" presName="topConnNode1" presStyleLbl="node1" presStyleIdx="0" presStyleCnt="0"/>
      <dgm:spPr/>
    </dgm:pt>
    <dgm:pt modelId="{4F774A5D-6B2C-42FD-880B-455B31BE0991}" type="pres">
      <dgm:prSet presAssocID="{FDD2EB60-266D-47D2-BEEB-8B2D41EFE16F}" presName="hierChild2" presStyleCnt="0"/>
      <dgm:spPr/>
    </dgm:pt>
    <dgm:pt modelId="{54FAA3C7-06B0-4FE0-AA43-4FCDF858C484}" type="pres">
      <dgm:prSet presAssocID="{545EB114-A122-460B-823B-BC99412EB929}" presName="Name28" presStyleLbl="parChTrans1D2" presStyleIdx="0" presStyleCnt="3"/>
      <dgm:spPr/>
    </dgm:pt>
    <dgm:pt modelId="{D43D8DE3-9143-42EB-957E-56767C4D599E}" type="pres">
      <dgm:prSet presAssocID="{8C5A233A-C128-41BB-95DE-500A151C0F71}" presName="hierRoot2" presStyleCnt="0">
        <dgm:presLayoutVars>
          <dgm:hierBranch val="init"/>
        </dgm:presLayoutVars>
      </dgm:prSet>
      <dgm:spPr/>
    </dgm:pt>
    <dgm:pt modelId="{A5702AED-9D54-420A-B6DF-69B9131A0B9D}" type="pres">
      <dgm:prSet presAssocID="{8C5A233A-C128-41BB-95DE-500A151C0F71}" presName="rootComposite2" presStyleCnt="0"/>
      <dgm:spPr/>
    </dgm:pt>
    <dgm:pt modelId="{C9294A4C-CF64-43CD-BC69-2D6C2B4A2549}" type="pres">
      <dgm:prSet presAssocID="{8C5A233A-C128-41BB-95DE-500A151C0F71}" presName="rootText2" presStyleLbl="alignAcc1" presStyleIdx="0" presStyleCnt="0">
        <dgm:presLayoutVars>
          <dgm:chPref val="3"/>
        </dgm:presLayoutVars>
      </dgm:prSet>
      <dgm:spPr/>
    </dgm:pt>
    <dgm:pt modelId="{1C7DB559-8753-4BED-A00E-B64CDCD9C494}" type="pres">
      <dgm:prSet presAssocID="{8C5A233A-C128-41BB-95DE-500A151C0F71}" presName="topArc2" presStyleLbl="parChTrans1D1" presStyleIdx="2" presStyleCnt="8"/>
      <dgm:spPr/>
    </dgm:pt>
    <dgm:pt modelId="{7C745809-39B7-488B-8CDD-9CCE93A9EC53}" type="pres">
      <dgm:prSet presAssocID="{8C5A233A-C128-41BB-95DE-500A151C0F71}" presName="bottomArc2" presStyleLbl="parChTrans1D1" presStyleIdx="3" presStyleCnt="8"/>
      <dgm:spPr/>
    </dgm:pt>
    <dgm:pt modelId="{197A4547-6626-4E6F-9F80-C5244841677B}" type="pres">
      <dgm:prSet presAssocID="{8C5A233A-C128-41BB-95DE-500A151C0F71}" presName="topConnNode2" presStyleLbl="node2" presStyleIdx="0" presStyleCnt="0"/>
      <dgm:spPr/>
    </dgm:pt>
    <dgm:pt modelId="{FC25C5D3-5F62-4A80-8A6A-11ED413DF27D}" type="pres">
      <dgm:prSet presAssocID="{8C5A233A-C128-41BB-95DE-500A151C0F71}" presName="hierChild4" presStyleCnt="0"/>
      <dgm:spPr/>
    </dgm:pt>
    <dgm:pt modelId="{2BA39948-41D0-432D-9EFA-911E4AA1440C}" type="pres">
      <dgm:prSet presAssocID="{8C5A233A-C128-41BB-95DE-500A151C0F71}" presName="hierChild5" presStyleCnt="0"/>
      <dgm:spPr/>
    </dgm:pt>
    <dgm:pt modelId="{F6800097-4457-430F-97D9-8A60D364DC85}" type="pres">
      <dgm:prSet presAssocID="{53E83092-1FE4-4DCF-B6B3-B56C27FCF59E}" presName="Name28" presStyleLbl="parChTrans1D2" presStyleIdx="1" presStyleCnt="3"/>
      <dgm:spPr/>
    </dgm:pt>
    <dgm:pt modelId="{66EF994D-24FD-4C6A-9510-DD2ACE6B4C59}" type="pres">
      <dgm:prSet presAssocID="{2CCD2B78-4FCA-4BA4-B92F-A3A9FB27FC0A}" presName="hierRoot2" presStyleCnt="0">
        <dgm:presLayoutVars>
          <dgm:hierBranch val="init"/>
        </dgm:presLayoutVars>
      </dgm:prSet>
      <dgm:spPr/>
    </dgm:pt>
    <dgm:pt modelId="{08E29EC4-61B6-4C17-9FBA-E557DAEA6F1C}" type="pres">
      <dgm:prSet presAssocID="{2CCD2B78-4FCA-4BA4-B92F-A3A9FB27FC0A}" presName="rootComposite2" presStyleCnt="0"/>
      <dgm:spPr/>
    </dgm:pt>
    <dgm:pt modelId="{CC3579E6-9FB6-4C6B-AD69-2EA846CA3DCB}" type="pres">
      <dgm:prSet presAssocID="{2CCD2B78-4FCA-4BA4-B92F-A3A9FB27FC0A}" presName="rootText2" presStyleLbl="alignAcc1" presStyleIdx="0" presStyleCnt="0">
        <dgm:presLayoutVars>
          <dgm:chPref val="3"/>
        </dgm:presLayoutVars>
      </dgm:prSet>
      <dgm:spPr/>
    </dgm:pt>
    <dgm:pt modelId="{C8F3CCC3-490E-4250-98CE-7812EED4012E}" type="pres">
      <dgm:prSet presAssocID="{2CCD2B78-4FCA-4BA4-B92F-A3A9FB27FC0A}" presName="topArc2" presStyleLbl="parChTrans1D1" presStyleIdx="4" presStyleCnt="8"/>
      <dgm:spPr/>
    </dgm:pt>
    <dgm:pt modelId="{3E599371-52E1-45F7-90A7-19E5277621F2}" type="pres">
      <dgm:prSet presAssocID="{2CCD2B78-4FCA-4BA4-B92F-A3A9FB27FC0A}" presName="bottomArc2" presStyleLbl="parChTrans1D1" presStyleIdx="5" presStyleCnt="8"/>
      <dgm:spPr/>
    </dgm:pt>
    <dgm:pt modelId="{8A657857-D150-497F-9191-07C992076819}" type="pres">
      <dgm:prSet presAssocID="{2CCD2B78-4FCA-4BA4-B92F-A3A9FB27FC0A}" presName="topConnNode2" presStyleLbl="node2" presStyleIdx="0" presStyleCnt="0"/>
      <dgm:spPr/>
    </dgm:pt>
    <dgm:pt modelId="{9CA93717-6A7A-487F-8039-4A73BD10FF8E}" type="pres">
      <dgm:prSet presAssocID="{2CCD2B78-4FCA-4BA4-B92F-A3A9FB27FC0A}" presName="hierChild4" presStyleCnt="0"/>
      <dgm:spPr/>
    </dgm:pt>
    <dgm:pt modelId="{42E413C7-9DD8-419A-B547-1DFF8126A9C9}" type="pres">
      <dgm:prSet presAssocID="{2CCD2B78-4FCA-4BA4-B92F-A3A9FB27FC0A}" presName="hierChild5" presStyleCnt="0"/>
      <dgm:spPr/>
    </dgm:pt>
    <dgm:pt modelId="{3AC50129-96E6-4794-8299-2596E7D2654B}" type="pres">
      <dgm:prSet presAssocID="{F5201131-2646-4DBE-8BB5-4F857B63E469}" presName="Name28" presStyleLbl="parChTrans1D2" presStyleIdx="2" presStyleCnt="3"/>
      <dgm:spPr/>
    </dgm:pt>
    <dgm:pt modelId="{29C114C7-D0DF-4E65-8D76-5937B0C35593}" type="pres">
      <dgm:prSet presAssocID="{F5BCD244-6083-4129-A5F3-9C5E913C42FC}" presName="hierRoot2" presStyleCnt="0">
        <dgm:presLayoutVars>
          <dgm:hierBranch val="init"/>
        </dgm:presLayoutVars>
      </dgm:prSet>
      <dgm:spPr/>
    </dgm:pt>
    <dgm:pt modelId="{4EEA702C-37CC-4B12-BA1F-B4E69A9CE7F3}" type="pres">
      <dgm:prSet presAssocID="{F5BCD244-6083-4129-A5F3-9C5E913C42FC}" presName="rootComposite2" presStyleCnt="0"/>
      <dgm:spPr/>
    </dgm:pt>
    <dgm:pt modelId="{46CE219E-0C53-4AB4-8BCE-958AF23F08FA}" type="pres">
      <dgm:prSet presAssocID="{F5BCD244-6083-4129-A5F3-9C5E913C42FC}" presName="rootText2" presStyleLbl="alignAcc1" presStyleIdx="0" presStyleCnt="0">
        <dgm:presLayoutVars>
          <dgm:chPref val="3"/>
        </dgm:presLayoutVars>
      </dgm:prSet>
      <dgm:spPr/>
    </dgm:pt>
    <dgm:pt modelId="{21245F29-2C70-4F6E-9FB3-74C1A021D75C}" type="pres">
      <dgm:prSet presAssocID="{F5BCD244-6083-4129-A5F3-9C5E913C42FC}" presName="topArc2" presStyleLbl="parChTrans1D1" presStyleIdx="6" presStyleCnt="8"/>
      <dgm:spPr/>
    </dgm:pt>
    <dgm:pt modelId="{85FF6E99-AA4E-42C6-AE08-ECFE2625F351}" type="pres">
      <dgm:prSet presAssocID="{F5BCD244-6083-4129-A5F3-9C5E913C42FC}" presName="bottomArc2" presStyleLbl="parChTrans1D1" presStyleIdx="7" presStyleCnt="8"/>
      <dgm:spPr/>
    </dgm:pt>
    <dgm:pt modelId="{A33C52BA-9F8A-41A5-8FC1-478AE15ECE59}" type="pres">
      <dgm:prSet presAssocID="{F5BCD244-6083-4129-A5F3-9C5E913C42FC}" presName="topConnNode2" presStyleLbl="node2" presStyleIdx="0" presStyleCnt="0"/>
      <dgm:spPr/>
    </dgm:pt>
    <dgm:pt modelId="{92F86027-74FF-4D5D-AF71-89CCDD3CD3F4}" type="pres">
      <dgm:prSet presAssocID="{F5BCD244-6083-4129-A5F3-9C5E913C42FC}" presName="hierChild4" presStyleCnt="0"/>
      <dgm:spPr/>
    </dgm:pt>
    <dgm:pt modelId="{BB5AFA68-F0FB-4C6C-AB78-FA81B165B560}" type="pres">
      <dgm:prSet presAssocID="{F5BCD244-6083-4129-A5F3-9C5E913C42FC}" presName="hierChild5" presStyleCnt="0"/>
      <dgm:spPr/>
    </dgm:pt>
    <dgm:pt modelId="{13AF3092-0727-4FD2-A377-4397AD93E383}" type="pres">
      <dgm:prSet presAssocID="{FDD2EB60-266D-47D2-BEEB-8B2D41EFE16F}" presName="hierChild3" presStyleCnt="0"/>
      <dgm:spPr/>
    </dgm:pt>
  </dgm:ptLst>
  <dgm:cxnLst>
    <dgm:cxn modelId="{641C0201-DB86-4128-BE58-9B5E6B037465}" type="presOf" srcId="{FDD2EB60-266D-47D2-BEEB-8B2D41EFE16F}" destId="{14AD556B-1AAC-4AB5-B1C9-817F8EE2B077}" srcOrd="1" destOrd="0" presId="urn:microsoft.com/office/officeart/2008/layout/HalfCircleOrganizationChart"/>
    <dgm:cxn modelId="{78B1A312-C248-4189-A0FD-2CD4001DDC52}" type="presOf" srcId="{2CCD2B78-4FCA-4BA4-B92F-A3A9FB27FC0A}" destId="{CC3579E6-9FB6-4C6B-AD69-2EA846CA3DCB}" srcOrd="0" destOrd="0" presId="urn:microsoft.com/office/officeart/2008/layout/HalfCircleOrganizationChart"/>
    <dgm:cxn modelId="{DC25D93A-863D-45E3-BAA4-498B7ECDA338}" srcId="{FDD2EB60-266D-47D2-BEEB-8B2D41EFE16F}" destId="{8C5A233A-C128-41BB-95DE-500A151C0F71}" srcOrd="0" destOrd="0" parTransId="{545EB114-A122-460B-823B-BC99412EB929}" sibTransId="{456E8125-89BD-4641-98DC-DD3001C69C3D}"/>
    <dgm:cxn modelId="{2C09B55B-56B2-4ACC-AE4B-005F7ABC50DF}" type="presOf" srcId="{37646702-6645-4548-83FE-3FADC80BA664}" destId="{235E9AE5-F071-4671-9DFD-D883D6B3C920}" srcOrd="0" destOrd="0" presId="urn:microsoft.com/office/officeart/2008/layout/HalfCircleOrganizationChart"/>
    <dgm:cxn modelId="{67EE4B4B-6E65-4701-9A9F-A824B2D7D6DD}" srcId="{FDD2EB60-266D-47D2-BEEB-8B2D41EFE16F}" destId="{2CCD2B78-4FCA-4BA4-B92F-A3A9FB27FC0A}" srcOrd="1" destOrd="0" parTransId="{53E83092-1FE4-4DCF-B6B3-B56C27FCF59E}" sibTransId="{583777D8-4206-46A3-9C6C-13C26CEEE7BA}"/>
    <dgm:cxn modelId="{22E47777-3001-4039-A768-661CAF597486}" type="presOf" srcId="{8C5A233A-C128-41BB-95DE-500A151C0F71}" destId="{C9294A4C-CF64-43CD-BC69-2D6C2B4A2549}" srcOrd="0" destOrd="0" presId="urn:microsoft.com/office/officeart/2008/layout/HalfCircleOrganizationChart"/>
    <dgm:cxn modelId="{C3255D5A-35CD-4893-B52C-3E22D25028D0}" type="presOf" srcId="{545EB114-A122-460B-823B-BC99412EB929}" destId="{54FAA3C7-06B0-4FE0-AA43-4FCDF858C484}" srcOrd="0" destOrd="0" presId="urn:microsoft.com/office/officeart/2008/layout/HalfCircleOrganizationChart"/>
    <dgm:cxn modelId="{00BB9188-570F-4507-BAF7-1D2BCEE2340F}" type="presOf" srcId="{53E83092-1FE4-4DCF-B6B3-B56C27FCF59E}" destId="{F6800097-4457-430F-97D9-8A60D364DC85}" srcOrd="0" destOrd="0" presId="urn:microsoft.com/office/officeart/2008/layout/HalfCircleOrganizationChart"/>
    <dgm:cxn modelId="{DB737190-ABB7-40D6-BE42-7B354D71938A}" type="presOf" srcId="{2CCD2B78-4FCA-4BA4-B92F-A3A9FB27FC0A}" destId="{8A657857-D150-497F-9191-07C992076819}" srcOrd="1" destOrd="0" presId="urn:microsoft.com/office/officeart/2008/layout/HalfCircleOrganizationChart"/>
    <dgm:cxn modelId="{1620D398-98A2-4696-ACB8-BF84EB5312F6}" srcId="{FDD2EB60-266D-47D2-BEEB-8B2D41EFE16F}" destId="{F5BCD244-6083-4129-A5F3-9C5E913C42FC}" srcOrd="2" destOrd="0" parTransId="{F5201131-2646-4DBE-8BB5-4F857B63E469}" sibTransId="{E3306B34-EDDC-4997-80F8-0908F069A568}"/>
    <dgm:cxn modelId="{7C2885A6-2B7C-4400-84A3-D60CE156F6C7}" type="presOf" srcId="{8C5A233A-C128-41BB-95DE-500A151C0F71}" destId="{197A4547-6626-4E6F-9F80-C5244841677B}" srcOrd="1" destOrd="0" presId="urn:microsoft.com/office/officeart/2008/layout/HalfCircleOrganizationChart"/>
    <dgm:cxn modelId="{B7B58AAC-EC24-4EE3-8612-89D2BD46F28A}" type="presOf" srcId="{FDD2EB60-266D-47D2-BEEB-8B2D41EFE16F}" destId="{CEF9645C-01F4-473A-86E8-F7924DDB96D5}" srcOrd="0" destOrd="0" presId="urn:microsoft.com/office/officeart/2008/layout/HalfCircleOrganizationChart"/>
    <dgm:cxn modelId="{6574C6AE-98B7-4CFC-83A7-5451539933DC}" type="presOf" srcId="{F5BCD244-6083-4129-A5F3-9C5E913C42FC}" destId="{A33C52BA-9F8A-41A5-8FC1-478AE15ECE59}" srcOrd="1" destOrd="0" presId="urn:microsoft.com/office/officeart/2008/layout/HalfCircleOrganizationChart"/>
    <dgm:cxn modelId="{F47423E1-AA16-4B93-9BB5-C626B8E971D5}" type="presOf" srcId="{F5BCD244-6083-4129-A5F3-9C5E913C42FC}" destId="{46CE219E-0C53-4AB4-8BCE-958AF23F08FA}" srcOrd="0" destOrd="0" presId="urn:microsoft.com/office/officeart/2008/layout/HalfCircleOrganizationChart"/>
    <dgm:cxn modelId="{92B4EBE9-3D14-4C87-89FF-9FEF13B30391}" srcId="{37646702-6645-4548-83FE-3FADC80BA664}" destId="{FDD2EB60-266D-47D2-BEEB-8B2D41EFE16F}" srcOrd="0" destOrd="0" parTransId="{6EFFCDDD-6F33-4A9D-B623-71DA613B20B5}" sibTransId="{2A0FE29B-5F75-4E52-AF0F-85A4404DD759}"/>
    <dgm:cxn modelId="{33CA99EE-2079-4472-8F9A-CE429CD59696}" type="presOf" srcId="{F5201131-2646-4DBE-8BB5-4F857B63E469}" destId="{3AC50129-96E6-4794-8299-2596E7D2654B}" srcOrd="0" destOrd="0" presId="urn:microsoft.com/office/officeart/2008/layout/HalfCircleOrganizationChart"/>
    <dgm:cxn modelId="{368D9A4F-C025-42CF-8CDF-04CC027CB103}" type="presParOf" srcId="{235E9AE5-F071-4671-9DFD-D883D6B3C920}" destId="{89A296F2-B23E-4F44-9126-8CA897587A2B}" srcOrd="0" destOrd="0" presId="urn:microsoft.com/office/officeart/2008/layout/HalfCircleOrganizationChart"/>
    <dgm:cxn modelId="{2E28301B-0EA1-480A-B6C2-F3D4AC4C9359}" type="presParOf" srcId="{89A296F2-B23E-4F44-9126-8CA897587A2B}" destId="{BBAC5CE9-A975-41C3-A09A-B0602E38107B}" srcOrd="0" destOrd="0" presId="urn:microsoft.com/office/officeart/2008/layout/HalfCircleOrganizationChart"/>
    <dgm:cxn modelId="{EAEB268F-6A87-41CD-A472-FF08C9D40C44}" type="presParOf" srcId="{BBAC5CE9-A975-41C3-A09A-B0602E38107B}" destId="{CEF9645C-01F4-473A-86E8-F7924DDB96D5}" srcOrd="0" destOrd="0" presId="urn:microsoft.com/office/officeart/2008/layout/HalfCircleOrganizationChart"/>
    <dgm:cxn modelId="{DB11F86F-E5AC-4DB7-8BB0-424EC4717621}" type="presParOf" srcId="{BBAC5CE9-A975-41C3-A09A-B0602E38107B}" destId="{FABD1458-5A75-4A30-821B-35B7F168CAB3}" srcOrd="1" destOrd="0" presId="urn:microsoft.com/office/officeart/2008/layout/HalfCircleOrganizationChart"/>
    <dgm:cxn modelId="{A64E4C91-1D61-4BC9-B8EB-F94FC4EBCF66}" type="presParOf" srcId="{BBAC5CE9-A975-41C3-A09A-B0602E38107B}" destId="{8A3DD462-D8B8-4545-8BF2-81B05260063C}" srcOrd="2" destOrd="0" presId="urn:microsoft.com/office/officeart/2008/layout/HalfCircleOrganizationChart"/>
    <dgm:cxn modelId="{42619082-37DE-4327-A3C2-6BDD48FB6734}" type="presParOf" srcId="{BBAC5CE9-A975-41C3-A09A-B0602E38107B}" destId="{14AD556B-1AAC-4AB5-B1C9-817F8EE2B077}" srcOrd="3" destOrd="0" presId="urn:microsoft.com/office/officeart/2008/layout/HalfCircleOrganizationChart"/>
    <dgm:cxn modelId="{4D584A22-972A-4C4E-B861-3EA42F3387A2}" type="presParOf" srcId="{89A296F2-B23E-4F44-9126-8CA897587A2B}" destId="{4F774A5D-6B2C-42FD-880B-455B31BE0991}" srcOrd="1" destOrd="0" presId="urn:microsoft.com/office/officeart/2008/layout/HalfCircleOrganizationChart"/>
    <dgm:cxn modelId="{4BB0350E-80AE-4F8E-BEE8-789E092AA947}" type="presParOf" srcId="{4F774A5D-6B2C-42FD-880B-455B31BE0991}" destId="{54FAA3C7-06B0-4FE0-AA43-4FCDF858C484}" srcOrd="0" destOrd="0" presId="urn:microsoft.com/office/officeart/2008/layout/HalfCircleOrganizationChart"/>
    <dgm:cxn modelId="{3C596739-C378-4703-8A9E-D5F47F41A7EE}" type="presParOf" srcId="{4F774A5D-6B2C-42FD-880B-455B31BE0991}" destId="{D43D8DE3-9143-42EB-957E-56767C4D599E}" srcOrd="1" destOrd="0" presId="urn:microsoft.com/office/officeart/2008/layout/HalfCircleOrganizationChart"/>
    <dgm:cxn modelId="{8706627B-30CF-48BB-9FC5-D5134C93E5B5}" type="presParOf" srcId="{D43D8DE3-9143-42EB-957E-56767C4D599E}" destId="{A5702AED-9D54-420A-B6DF-69B9131A0B9D}" srcOrd="0" destOrd="0" presId="urn:microsoft.com/office/officeart/2008/layout/HalfCircleOrganizationChart"/>
    <dgm:cxn modelId="{F3F9C4C5-E0A9-4B66-ABCC-9C48A3736230}" type="presParOf" srcId="{A5702AED-9D54-420A-B6DF-69B9131A0B9D}" destId="{C9294A4C-CF64-43CD-BC69-2D6C2B4A2549}" srcOrd="0" destOrd="0" presId="urn:microsoft.com/office/officeart/2008/layout/HalfCircleOrganizationChart"/>
    <dgm:cxn modelId="{8D48764C-C373-4D28-86A2-B0CA45B1CA07}" type="presParOf" srcId="{A5702AED-9D54-420A-B6DF-69B9131A0B9D}" destId="{1C7DB559-8753-4BED-A00E-B64CDCD9C494}" srcOrd="1" destOrd="0" presId="urn:microsoft.com/office/officeart/2008/layout/HalfCircleOrganizationChart"/>
    <dgm:cxn modelId="{7D7D2415-036E-4413-9C53-9457F79B00FF}" type="presParOf" srcId="{A5702AED-9D54-420A-B6DF-69B9131A0B9D}" destId="{7C745809-39B7-488B-8CDD-9CCE93A9EC53}" srcOrd="2" destOrd="0" presId="urn:microsoft.com/office/officeart/2008/layout/HalfCircleOrganizationChart"/>
    <dgm:cxn modelId="{2FFC22E5-1A0E-4844-A19B-C6B960575771}" type="presParOf" srcId="{A5702AED-9D54-420A-B6DF-69B9131A0B9D}" destId="{197A4547-6626-4E6F-9F80-C5244841677B}" srcOrd="3" destOrd="0" presId="urn:microsoft.com/office/officeart/2008/layout/HalfCircleOrganizationChart"/>
    <dgm:cxn modelId="{B1DFD148-F7E5-4EAC-ACC4-F1CB1269960E}" type="presParOf" srcId="{D43D8DE3-9143-42EB-957E-56767C4D599E}" destId="{FC25C5D3-5F62-4A80-8A6A-11ED413DF27D}" srcOrd="1" destOrd="0" presId="urn:microsoft.com/office/officeart/2008/layout/HalfCircleOrganizationChart"/>
    <dgm:cxn modelId="{08F695DA-4692-4771-A687-DD082A50FC90}" type="presParOf" srcId="{D43D8DE3-9143-42EB-957E-56767C4D599E}" destId="{2BA39948-41D0-432D-9EFA-911E4AA1440C}" srcOrd="2" destOrd="0" presId="urn:microsoft.com/office/officeart/2008/layout/HalfCircleOrganizationChart"/>
    <dgm:cxn modelId="{C5DC00EC-26B9-4170-B038-38E39FF2D617}" type="presParOf" srcId="{4F774A5D-6B2C-42FD-880B-455B31BE0991}" destId="{F6800097-4457-430F-97D9-8A60D364DC85}" srcOrd="2" destOrd="0" presId="urn:microsoft.com/office/officeart/2008/layout/HalfCircleOrganizationChart"/>
    <dgm:cxn modelId="{1B397728-C76B-4E6E-B6E5-C25B259BB3B7}" type="presParOf" srcId="{4F774A5D-6B2C-42FD-880B-455B31BE0991}" destId="{66EF994D-24FD-4C6A-9510-DD2ACE6B4C59}" srcOrd="3" destOrd="0" presId="urn:microsoft.com/office/officeart/2008/layout/HalfCircleOrganizationChart"/>
    <dgm:cxn modelId="{F7A0F98A-5EF1-4319-8C52-B8CED01F8618}" type="presParOf" srcId="{66EF994D-24FD-4C6A-9510-DD2ACE6B4C59}" destId="{08E29EC4-61B6-4C17-9FBA-E557DAEA6F1C}" srcOrd="0" destOrd="0" presId="urn:microsoft.com/office/officeart/2008/layout/HalfCircleOrganizationChart"/>
    <dgm:cxn modelId="{7AD30D49-7C33-4411-95D6-A5250ED3FDFD}" type="presParOf" srcId="{08E29EC4-61B6-4C17-9FBA-E557DAEA6F1C}" destId="{CC3579E6-9FB6-4C6B-AD69-2EA846CA3DCB}" srcOrd="0" destOrd="0" presId="urn:microsoft.com/office/officeart/2008/layout/HalfCircleOrganizationChart"/>
    <dgm:cxn modelId="{621BE6E6-53BF-401F-A05A-B45AA369D52F}" type="presParOf" srcId="{08E29EC4-61B6-4C17-9FBA-E557DAEA6F1C}" destId="{C8F3CCC3-490E-4250-98CE-7812EED4012E}" srcOrd="1" destOrd="0" presId="urn:microsoft.com/office/officeart/2008/layout/HalfCircleOrganizationChart"/>
    <dgm:cxn modelId="{33E7AD28-4E1C-493A-87D5-BF84B250289D}" type="presParOf" srcId="{08E29EC4-61B6-4C17-9FBA-E557DAEA6F1C}" destId="{3E599371-52E1-45F7-90A7-19E5277621F2}" srcOrd="2" destOrd="0" presId="urn:microsoft.com/office/officeart/2008/layout/HalfCircleOrganizationChart"/>
    <dgm:cxn modelId="{24B5A193-2052-4BE7-A508-12FB7C247AFA}" type="presParOf" srcId="{08E29EC4-61B6-4C17-9FBA-E557DAEA6F1C}" destId="{8A657857-D150-497F-9191-07C992076819}" srcOrd="3" destOrd="0" presId="urn:microsoft.com/office/officeart/2008/layout/HalfCircleOrganizationChart"/>
    <dgm:cxn modelId="{FC84C97F-D5C0-4EBF-A6A5-7197305EF8CE}" type="presParOf" srcId="{66EF994D-24FD-4C6A-9510-DD2ACE6B4C59}" destId="{9CA93717-6A7A-487F-8039-4A73BD10FF8E}" srcOrd="1" destOrd="0" presId="urn:microsoft.com/office/officeart/2008/layout/HalfCircleOrganizationChart"/>
    <dgm:cxn modelId="{367CFD3D-6824-4A05-93E3-3477752E7FB9}" type="presParOf" srcId="{66EF994D-24FD-4C6A-9510-DD2ACE6B4C59}" destId="{42E413C7-9DD8-419A-B547-1DFF8126A9C9}" srcOrd="2" destOrd="0" presId="urn:microsoft.com/office/officeart/2008/layout/HalfCircleOrganizationChart"/>
    <dgm:cxn modelId="{BDB5029C-E0D9-4392-B884-92EC35988595}" type="presParOf" srcId="{4F774A5D-6B2C-42FD-880B-455B31BE0991}" destId="{3AC50129-96E6-4794-8299-2596E7D2654B}" srcOrd="4" destOrd="0" presId="urn:microsoft.com/office/officeart/2008/layout/HalfCircleOrganizationChart"/>
    <dgm:cxn modelId="{A30321DE-A2B9-48A7-A744-ADA7AAFAF919}" type="presParOf" srcId="{4F774A5D-6B2C-42FD-880B-455B31BE0991}" destId="{29C114C7-D0DF-4E65-8D76-5937B0C35593}" srcOrd="5" destOrd="0" presId="urn:microsoft.com/office/officeart/2008/layout/HalfCircleOrganizationChart"/>
    <dgm:cxn modelId="{DA05DC43-4B4F-4769-97F2-D2D86D9D87B4}" type="presParOf" srcId="{29C114C7-D0DF-4E65-8D76-5937B0C35593}" destId="{4EEA702C-37CC-4B12-BA1F-B4E69A9CE7F3}" srcOrd="0" destOrd="0" presId="urn:microsoft.com/office/officeart/2008/layout/HalfCircleOrganizationChart"/>
    <dgm:cxn modelId="{65BD47CC-0ED0-417A-906E-BED4B601E86F}" type="presParOf" srcId="{4EEA702C-37CC-4B12-BA1F-B4E69A9CE7F3}" destId="{46CE219E-0C53-4AB4-8BCE-958AF23F08FA}" srcOrd="0" destOrd="0" presId="urn:microsoft.com/office/officeart/2008/layout/HalfCircleOrganizationChart"/>
    <dgm:cxn modelId="{436BE04A-45F1-4B97-AD4F-E080B32646BD}" type="presParOf" srcId="{4EEA702C-37CC-4B12-BA1F-B4E69A9CE7F3}" destId="{21245F29-2C70-4F6E-9FB3-74C1A021D75C}" srcOrd="1" destOrd="0" presId="urn:microsoft.com/office/officeart/2008/layout/HalfCircleOrganizationChart"/>
    <dgm:cxn modelId="{39897E08-7002-4EF9-9B61-D9016DF6A69E}" type="presParOf" srcId="{4EEA702C-37CC-4B12-BA1F-B4E69A9CE7F3}" destId="{85FF6E99-AA4E-42C6-AE08-ECFE2625F351}" srcOrd="2" destOrd="0" presId="urn:microsoft.com/office/officeart/2008/layout/HalfCircleOrganizationChart"/>
    <dgm:cxn modelId="{A80AC23E-7378-4092-84DD-CDB0FA553FA7}" type="presParOf" srcId="{4EEA702C-37CC-4B12-BA1F-B4E69A9CE7F3}" destId="{A33C52BA-9F8A-41A5-8FC1-478AE15ECE59}" srcOrd="3" destOrd="0" presId="urn:microsoft.com/office/officeart/2008/layout/HalfCircleOrganizationChart"/>
    <dgm:cxn modelId="{353519C0-E6C8-495C-922A-AE5B6238EA43}" type="presParOf" srcId="{29C114C7-D0DF-4E65-8D76-5937B0C35593}" destId="{92F86027-74FF-4D5D-AF71-89CCDD3CD3F4}" srcOrd="1" destOrd="0" presId="urn:microsoft.com/office/officeart/2008/layout/HalfCircleOrganizationChart"/>
    <dgm:cxn modelId="{F9D16E21-C92E-4F61-961B-01375DC0EF02}" type="presParOf" srcId="{29C114C7-D0DF-4E65-8D76-5937B0C35593}" destId="{BB5AFA68-F0FB-4C6C-AB78-FA81B165B560}" srcOrd="2" destOrd="0" presId="urn:microsoft.com/office/officeart/2008/layout/HalfCircleOrganizationChart"/>
    <dgm:cxn modelId="{550C0B97-650D-4744-9255-D4AE3F416937}" type="presParOf" srcId="{89A296F2-B23E-4F44-9126-8CA897587A2B}" destId="{13AF3092-0727-4FD2-A377-4397AD93E383}" srcOrd="2" destOrd="0" presId="urn:microsoft.com/office/officeart/2008/layout/HalfCircleOrganization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4C4BB9-07FD-43FA-B3C8-2AFD20040723}">
      <dsp:nvSpPr>
        <dsp:cNvPr id="0" name=""/>
        <dsp:cNvSpPr/>
      </dsp:nvSpPr>
      <dsp:spPr>
        <a:xfrm>
          <a:off x="0" y="52933"/>
          <a:ext cx="6797675" cy="935415"/>
        </a:xfrm>
        <a:prstGeom prst="roundRect">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kern="1200"/>
            <a:t>Complementary Resources</a:t>
          </a:r>
        </a:p>
      </dsp:txBody>
      <dsp:txXfrm>
        <a:off x="45663" y="98596"/>
        <a:ext cx="6706349" cy="844089"/>
      </dsp:txXfrm>
    </dsp:sp>
    <dsp:sp modelId="{211F6FE1-8021-4F38-BA92-0DBA397BA8C8}">
      <dsp:nvSpPr>
        <dsp:cNvPr id="0" name=""/>
        <dsp:cNvSpPr/>
      </dsp:nvSpPr>
      <dsp:spPr>
        <a:xfrm>
          <a:off x="0" y="988348"/>
          <a:ext cx="6797675" cy="2300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5826" tIns="49530" rIns="277368" bIns="49530" numCol="1" spcCol="1270" anchor="t" anchorCtr="0">
          <a:noAutofit/>
        </a:bodyPr>
        <a:lstStyle/>
        <a:p>
          <a:pPr marL="285750" lvl="1" indent="-285750" algn="l" defTabSz="1333500">
            <a:lnSpc>
              <a:spcPct val="90000"/>
            </a:lnSpc>
            <a:spcBef>
              <a:spcPct val="0"/>
            </a:spcBef>
            <a:spcAft>
              <a:spcPct val="20000"/>
            </a:spcAft>
            <a:buChar char="•"/>
          </a:pPr>
          <a:r>
            <a:rPr lang="en-US" sz="3000" kern="1200" dirty="0"/>
            <a:t>Merging may result in firms filling missing pieces in each other’s supply chains</a:t>
          </a:r>
        </a:p>
        <a:p>
          <a:pPr marL="571500" lvl="2" indent="-285750" algn="l" defTabSz="1333500">
            <a:lnSpc>
              <a:spcPct val="90000"/>
            </a:lnSpc>
            <a:spcBef>
              <a:spcPct val="0"/>
            </a:spcBef>
            <a:spcAft>
              <a:spcPct val="20000"/>
            </a:spcAft>
            <a:buChar char="•"/>
          </a:pPr>
          <a:r>
            <a:rPr lang="en-US" sz="3000" kern="1200"/>
            <a:t>Small firms can benefit from existing organization of large firms</a:t>
          </a:r>
        </a:p>
      </dsp:txBody>
      <dsp:txXfrm>
        <a:off x="0" y="988348"/>
        <a:ext cx="6797675" cy="2300805"/>
      </dsp:txXfrm>
    </dsp:sp>
    <dsp:sp modelId="{198B1FE7-ABB8-48A0-95B7-AD0912DC44ED}">
      <dsp:nvSpPr>
        <dsp:cNvPr id="0" name=""/>
        <dsp:cNvSpPr/>
      </dsp:nvSpPr>
      <dsp:spPr>
        <a:xfrm>
          <a:off x="0" y="3289153"/>
          <a:ext cx="6797675" cy="935415"/>
        </a:xfrm>
        <a:prstGeom prst="roundRect">
          <a:avLst/>
        </a:prstGeom>
        <a:gradFill rotWithShape="0">
          <a:gsLst>
            <a:gs pos="0">
              <a:schemeClr val="accent2">
                <a:hueOff val="1907789"/>
                <a:satOff val="-43528"/>
                <a:lumOff val="16079"/>
                <a:alphaOff val="0"/>
                <a:shade val="85000"/>
                <a:satMod val="130000"/>
              </a:schemeClr>
            </a:gs>
            <a:gs pos="34000">
              <a:schemeClr val="accent2">
                <a:hueOff val="1907789"/>
                <a:satOff val="-43528"/>
                <a:lumOff val="16079"/>
                <a:alphaOff val="0"/>
                <a:shade val="87000"/>
                <a:satMod val="125000"/>
              </a:schemeClr>
            </a:gs>
            <a:gs pos="70000">
              <a:schemeClr val="accent2">
                <a:hueOff val="1907789"/>
                <a:satOff val="-43528"/>
                <a:lumOff val="16079"/>
                <a:alphaOff val="0"/>
                <a:tint val="100000"/>
                <a:shade val="90000"/>
                <a:satMod val="130000"/>
              </a:schemeClr>
            </a:gs>
            <a:gs pos="100000">
              <a:schemeClr val="accent2">
                <a:hueOff val="1907789"/>
                <a:satOff val="-43528"/>
                <a:lumOff val="16079"/>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kern="1200"/>
            <a:t>Surplus Funds</a:t>
          </a:r>
        </a:p>
      </dsp:txBody>
      <dsp:txXfrm>
        <a:off x="45663" y="3334816"/>
        <a:ext cx="6706349" cy="844089"/>
      </dsp:txXfrm>
    </dsp:sp>
    <dsp:sp modelId="{35C0A3B3-85E8-452B-9573-CF70AF956F0A}">
      <dsp:nvSpPr>
        <dsp:cNvPr id="0" name=""/>
        <dsp:cNvSpPr/>
      </dsp:nvSpPr>
      <dsp:spPr>
        <a:xfrm>
          <a:off x="0" y="4224568"/>
          <a:ext cx="6797675" cy="13724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5826" tIns="49530" rIns="277368" bIns="49530" numCol="1" spcCol="1270" anchor="t" anchorCtr="0">
          <a:noAutofit/>
        </a:bodyPr>
        <a:lstStyle/>
        <a:p>
          <a:pPr marL="285750" lvl="1" indent="-285750" algn="l" defTabSz="1333500">
            <a:lnSpc>
              <a:spcPct val="90000"/>
            </a:lnSpc>
            <a:spcBef>
              <a:spcPct val="0"/>
            </a:spcBef>
            <a:spcAft>
              <a:spcPct val="20000"/>
            </a:spcAft>
            <a:buChar char="•"/>
          </a:pPr>
          <a:r>
            <a:rPr lang="en-US" sz="3000" kern="1200"/>
            <a:t>If firm is mature, has few positive NPV projects available, acquisition may be best use of funds</a:t>
          </a:r>
        </a:p>
      </dsp:txBody>
      <dsp:txXfrm>
        <a:off x="0" y="4224568"/>
        <a:ext cx="6797675" cy="13724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B328FF-6638-4509-BCC4-056FA406E862}">
      <dsp:nvSpPr>
        <dsp:cNvPr id="0" name=""/>
        <dsp:cNvSpPr/>
      </dsp:nvSpPr>
      <dsp:spPr>
        <a:xfrm>
          <a:off x="0" y="0"/>
          <a:ext cx="10058399" cy="1207008"/>
        </a:xfrm>
        <a:prstGeom prst="rect">
          <a:avLst/>
        </a:prstGeom>
        <a:solidFill>
          <a:schemeClr val="accent5">
            <a:shade val="90000"/>
            <a:hueOff val="0"/>
            <a:satOff val="0"/>
            <a:lumOff val="0"/>
            <a:alphaOff val="0"/>
          </a:schemeClr>
        </a:solidFill>
        <a:ln>
          <a:noFill/>
        </a:ln>
        <a:effectLst>
          <a:outerShdw blurRad="38100" dist="25400" dir="2700000" algn="br" rotWithShape="0">
            <a:srgbClr val="000000">
              <a:alpha val="60000"/>
            </a:srgbClr>
          </a:outerShdw>
        </a:effectLst>
      </dsp:spPr>
      <dsp:style>
        <a:lnRef idx="0">
          <a:scrgbClr r="0" g="0" b="0"/>
        </a:lnRef>
        <a:fillRef idx="1">
          <a:scrgbClr r="0" g="0" b="0"/>
        </a:fillRef>
        <a:effectRef idx="2">
          <a:scrgbClr r="0" g="0" b="0"/>
        </a:effectRef>
        <a:fontRef idx="minor"/>
      </dsp:style>
      <dsp:txBody>
        <a:bodyPr spcFirstLastPara="0" vert="horz" wrap="square" lIns="209550" tIns="209550" rIns="209550" bIns="209550" numCol="1" spcCol="1270" anchor="ctr" anchorCtr="0">
          <a:noAutofit/>
        </a:bodyPr>
        <a:lstStyle/>
        <a:p>
          <a:pPr marL="0" lvl="0" indent="0" algn="ctr" defTabSz="2444750" rtl="0">
            <a:lnSpc>
              <a:spcPct val="90000"/>
            </a:lnSpc>
            <a:spcBef>
              <a:spcPct val="0"/>
            </a:spcBef>
            <a:spcAft>
              <a:spcPct val="35000"/>
            </a:spcAft>
            <a:buNone/>
          </a:pPr>
          <a:r>
            <a:rPr lang="en-US" sz="5500" kern="1200"/>
            <a:t>LBOs versus Acquisitions </a:t>
          </a:r>
        </a:p>
      </dsp:txBody>
      <dsp:txXfrm>
        <a:off x="0" y="0"/>
        <a:ext cx="10058399" cy="1207008"/>
      </dsp:txXfrm>
    </dsp:sp>
    <dsp:sp modelId="{CC156BB6-5D20-43BC-81E4-C38705593E42}">
      <dsp:nvSpPr>
        <dsp:cNvPr id="0" name=""/>
        <dsp:cNvSpPr/>
      </dsp:nvSpPr>
      <dsp:spPr>
        <a:xfrm>
          <a:off x="0" y="1207008"/>
          <a:ext cx="5029200" cy="2534716"/>
        </a:xfrm>
        <a:prstGeom prst="rect">
          <a:avLst/>
        </a:prstGeom>
        <a:gradFill rotWithShape="0">
          <a:gsLst>
            <a:gs pos="0">
              <a:schemeClr val="accent5">
                <a:hueOff val="0"/>
                <a:satOff val="0"/>
                <a:lumOff val="0"/>
                <a:alphaOff val="0"/>
                <a:shade val="85000"/>
                <a:satMod val="130000"/>
              </a:schemeClr>
            </a:gs>
            <a:gs pos="34000">
              <a:schemeClr val="accent5">
                <a:hueOff val="0"/>
                <a:satOff val="0"/>
                <a:lumOff val="0"/>
                <a:alphaOff val="0"/>
                <a:shade val="87000"/>
                <a:satMod val="125000"/>
              </a:schemeClr>
            </a:gs>
            <a:gs pos="70000">
              <a:schemeClr val="accent5">
                <a:hueOff val="0"/>
                <a:satOff val="0"/>
                <a:lumOff val="0"/>
                <a:alphaOff val="0"/>
                <a:tint val="100000"/>
                <a:shade val="90000"/>
                <a:satMod val="130000"/>
              </a:schemeClr>
            </a:gs>
            <a:gs pos="100000">
              <a:schemeClr val="accent5">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4310" tIns="194310" rIns="194310" bIns="194310" numCol="1" spcCol="1270" anchor="ctr" anchorCtr="0">
          <a:noAutofit/>
        </a:bodyPr>
        <a:lstStyle/>
        <a:p>
          <a:pPr marL="0" lvl="0" indent="0" algn="ctr" defTabSz="2266950" rtl="0">
            <a:lnSpc>
              <a:spcPct val="90000"/>
            </a:lnSpc>
            <a:spcBef>
              <a:spcPct val="0"/>
            </a:spcBef>
            <a:spcAft>
              <a:spcPct val="35000"/>
            </a:spcAft>
            <a:buNone/>
          </a:pPr>
          <a:r>
            <a:rPr lang="en-US" sz="5100" kern="1200"/>
            <a:t>Large fraction of purchase price is debt financed</a:t>
          </a:r>
        </a:p>
      </dsp:txBody>
      <dsp:txXfrm>
        <a:off x="0" y="1207008"/>
        <a:ext cx="5029200" cy="2534716"/>
      </dsp:txXfrm>
    </dsp:sp>
    <dsp:sp modelId="{F4B07AE5-26EC-46BA-9BB5-47CB5EFE9F75}">
      <dsp:nvSpPr>
        <dsp:cNvPr id="0" name=""/>
        <dsp:cNvSpPr/>
      </dsp:nvSpPr>
      <dsp:spPr>
        <a:xfrm>
          <a:off x="5029199" y="1207008"/>
          <a:ext cx="5029200" cy="2534716"/>
        </a:xfrm>
        <a:prstGeom prst="rect">
          <a:avLst/>
        </a:prstGeom>
        <a:gradFill rotWithShape="0">
          <a:gsLst>
            <a:gs pos="0">
              <a:schemeClr val="accent5">
                <a:hueOff val="-21323121"/>
                <a:satOff val="12119"/>
                <a:lumOff val="-10000"/>
                <a:alphaOff val="0"/>
                <a:shade val="85000"/>
                <a:satMod val="130000"/>
              </a:schemeClr>
            </a:gs>
            <a:gs pos="34000">
              <a:schemeClr val="accent5">
                <a:hueOff val="-21323121"/>
                <a:satOff val="12119"/>
                <a:lumOff val="-10000"/>
                <a:alphaOff val="0"/>
                <a:shade val="87000"/>
                <a:satMod val="125000"/>
              </a:schemeClr>
            </a:gs>
            <a:gs pos="70000">
              <a:schemeClr val="accent5">
                <a:hueOff val="-21323121"/>
                <a:satOff val="12119"/>
                <a:lumOff val="-10000"/>
                <a:alphaOff val="0"/>
                <a:tint val="100000"/>
                <a:shade val="90000"/>
                <a:satMod val="130000"/>
              </a:schemeClr>
            </a:gs>
            <a:gs pos="100000">
              <a:schemeClr val="accent5">
                <a:hueOff val="-21323121"/>
                <a:satOff val="12119"/>
                <a:lumOff val="-1000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4310" tIns="194310" rIns="194310" bIns="194310" numCol="1" spcCol="1270" anchor="ctr" anchorCtr="0">
          <a:noAutofit/>
        </a:bodyPr>
        <a:lstStyle/>
        <a:p>
          <a:pPr marL="0" lvl="0" indent="0" algn="ctr" defTabSz="2266950" rtl="0">
            <a:lnSpc>
              <a:spcPct val="90000"/>
            </a:lnSpc>
            <a:spcBef>
              <a:spcPct val="0"/>
            </a:spcBef>
            <a:spcAft>
              <a:spcPct val="35000"/>
            </a:spcAft>
            <a:buNone/>
          </a:pPr>
          <a:r>
            <a:rPr lang="en-US" sz="5100" kern="1200"/>
            <a:t>LBO goes private, no longer traded on open market</a:t>
          </a:r>
        </a:p>
      </dsp:txBody>
      <dsp:txXfrm>
        <a:off x="5029199" y="1207008"/>
        <a:ext cx="5029200" cy="2534716"/>
      </dsp:txXfrm>
    </dsp:sp>
    <dsp:sp modelId="{2CA75B41-3C0A-49FB-A69D-42353FE0B4E3}">
      <dsp:nvSpPr>
        <dsp:cNvPr id="0" name=""/>
        <dsp:cNvSpPr/>
      </dsp:nvSpPr>
      <dsp:spPr>
        <a:xfrm>
          <a:off x="0" y="3741724"/>
          <a:ext cx="10058399" cy="281635"/>
        </a:xfrm>
        <a:prstGeom prst="rect">
          <a:avLst/>
        </a:prstGeom>
        <a:solidFill>
          <a:schemeClr val="accent5">
            <a:shade val="90000"/>
            <a:hueOff val="0"/>
            <a:satOff val="0"/>
            <a:lumOff val="0"/>
            <a:alphaOff val="0"/>
          </a:schemeClr>
        </a:solidFill>
        <a:ln>
          <a:noFill/>
        </a:ln>
        <a:effectLst>
          <a:outerShdw blurRad="38100" dist="25400" dir="2700000" algn="br" rotWithShape="0">
            <a:srgbClr val="000000">
              <a:alpha val="60000"/>
            </a:srgbClr>
          </a:outerShdw>
        </a:effectLst>
      </dsp:spPr>
      <dsp:style>
        <a:lnRef idx="0">
          <a:scrgbClr r="0" g="0" b="0"/>
        </a:lnRef>
        <a:fillRef idx="1">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03A6E2-6F5E-4192-974D-C312C0EA0536}">
      <dsp:nvSpPr>
        <dsp:cNvPr id="0" name=""/>
        <dsp:cNvSpPr/>
      </dsp:nvSpPr>
      <dsp:spPr>
        <a:xfrm>
          <a:off x="3614" y="19"/>
          <a:ext cx="10051170" cy="1880056"/>
        </a:xfrm>
        <a:prstGeom prst="roundRect">
          <a:avLst>
            <a:gd name="adj" fmla="val 10000"/>
          </a:avLst>
        </a:prstGeom>
        <a:gradFill rotWithShape="0">
          <a:gsLst>
            <a:gs pos="0">
              <a:schemeClr val="accent4">
                <a:hueOff val="0"/>
                <a:satOff val="0"/>
                <a:lumOff val="0"/>
                <a:alphaOff val="0"/>
                <a:shade val="85000"/>
                <a:satMod val="130000"/>
              </a:schemeClr>
            </a:gs>
            <a:gs pos="34000">
              <a:schemeClr val="accent4">
                <a:hueOff val="0"/>
                <a:satOff val="0"/>
                <a:lumOff val="0"/>
                <a:alphaOff val="0"/>
                <a:shade val="87000"/>
                <a:satMod val="125000"/>
              </a:schemeClr>
            </a:gs>
            <a:gs pos="70000">
              <a:schemeClr val="accent4">
                <a:hueOff val="0"/>
                <a:satOff val="0"/>
                <a:lumOff val="0"/>
                <a:alphaOff val="0"/>
                <a:tint val="100000"/>
                <a:shade val="90000"/>
                <a:satMod val="130000"/>
              </a:schemeClr>
            </a:gs>
            <a:gs pos="100000">
              <a:schemeClr val="accent4">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240030" tIns="240030" rIns="240030" bIns="240030" numCol="1" spcCol="1270" anchor="ctr" anchorCtr="0">
          <a:noAutofit/>
        </a:bodyPr>
        <a:lstStyle/>
        <a:p>
          <a:pPr marL="0" lvl="0" indent="0" algn="ctr" defTabSz="2800350" rtl="0">
            <a:lnSpc>
              <a:spcPct val="90000"/>
            </a:lnSpc>
            <a:spcBef>
              <a:spcPct val="0"/>
            </a:spcBef>
            <a:spcAft>
              <a:spcPct val="35000"/>
            </a:spcAft>
            <a:buNone/>
          </a:pPr>
          <a:r>
            <a:rPr lang="en-US" sz="6300" kern="1200"/>
            <a:t>Three Characteristics of LBOs</a:t>
          </a:r>
        </a:p>
      </dsp:txBody>
      <dsp:txXfrm>
        <a:off x="58679" y="55084"/>
        <a:ext cx="9941040" cy="1769926"/>
      </dsp:txXfrm>
    </dsp:sp>
    <dsp:sp modelId="{91E6D644-20D4-4D81-842F-311CA0D1454B}">
      <dsp:nvSpPr>
        <dsp:cNvPr id="0" name=""/>
        <dsp:cNvSpPr/>
      </dsp:nvSpPr>
      <dsp:spPr>
        <a:xfrm>
          <a:off x="3614" y="2143283"/>
          <a:ext cx="3172717" cy="1880056"/>
        </a:xfrm>
        <a:prstGeom prst="roundRect">
          <a:avLst>
            <a:gd name="adj" fmla="val 10000"/>
          </a:avLst>
        </a:prstGeom>
        <a:gradFill rotWithShape="0">
          <a:gsLst>
            <a:gs pos="0">
              <a:schemeClr val="accent6">
                <a:hueOff val="0"/>
                <a:satOff val="0"/>
                <a:lumOff val="0"/>
                <a:alphaOff val="0"/>
                <a:shade val="85000"/>
                <a:satMod val="130000"/>
              </a:schemeClr>
            </a:gs>
            <a:gs pos="34000">
              <a:schemeClr val="accent6">
                <a:hueOff val="0"/>
                <a:satOff val="0"/>
                <a:lumOff val="0"/>
                <a:alphaOff val="0"/>
                <a:shade val="87000"/>
                <a:satMod val="125000"/>
              </a:schemeClr>
            </a:gs>
            <a:gs pos="70000">
              <a:schemeClr val="accent6">
                <a:hueOff val="0"/>
                <a:satOff val="0"/>
                <a:lumOff val="0"/>
                <a:alphaOff val="0"/>
                <a:tint val="100000"/>
                <a:shade val="90000"/>
                <a:satMod val="130000"/>
              </a:schemeClr>
            </a:gs>
            <a:gs pos="100000">
              <a:schemeClr val="accent6">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rtl="0">
            <a:lnSpc>
              <a:spcPct val="90000"/>
            </a:lnSpc>
            <a:spcBef>
              <a:spcPct val="0"/>
            </a:spcBef>
            <a:spcAft>
              <a:spcPct val="35000"/>
            </a:spcAft>
            <a:buNone/>
          </a:pPr>
          <a:r>
            <a:rPr lang="en-US" sz="4800" kern="1200"/>
            <a:t>High debt </a:t>
          </a:r>
        </a:p>
      </dsp:txBody>
      <dsp:txXfrm>
        <a:off x="58679" y="2198348"/>
        <a:ext cx="3062587" cy="1769926"/>
      </dsp:txXfrm>
    </dsp:sp>
    <dsp:sp modelId="{70851E5E-C24C-43F6-9368-EA7F308EA9E7}">
      <dsp:nvSpPr>
        <dsp:cNvPr id="0" name=""/>
        <dsp:cNvSpPr/>
      </dsp:nvSpPr>
      <dsp:spPr>
        <a:xfrm>
          <a:off x="3442841" y="2143283"/>
          <a:ext cx="3172717" cy="1880056"/>
        </a:xfrm>
        <a:prstGeom prst="roundRect">
          <a:avLst>
            <a:gd name="adj" fmla="val 10000"/>
          </a:avLst>
        </a:prstGeom>
        <a:gradFill rotWithShape="0">
          <a:gsLst>
            <a:gs pos="0">
              <a:schemeClr val="accent6">
                <a:hueOff val="0"/>
                <a:satOff val="0"/>
                <a:lumOff val="0"/>
                <a:alphaOff val="0"/>
                <a:shade val="85000"/>
                <a:satMod val="130000"/>
              </a:schemeClr>
            </a:gs>
            <a:gs pos="34000">
              <a:schemeClr val="accent6">
                <a:hueOff val="0"/>
                <a:satOff val="0"/>
                <a:lumOff val="0"/>
                <a:alphaOff val="0"/>
                <a:shade val="87000"/>
                <a:satMod val="125000"/>
              </a:schemeClr>
            </a:gs>
            <a:gs pos="70000">
              <a:schemeClr val="accent6">
                <a:hueOff val="0"/>
                <a:satOff val="0"/>
                <a:lumOff val="0"/>
                <a:alphaOff val="0"/>
                <a:tint val="100000"/>
                <a:shade val="90000"/>
                <a:satMod val="130000"/>
              </a:schemeClr>
            </a:gs>
            <a:gs pos="100000">
              <a:schemeClr val="accent6">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rtl="0">
            <a:lnSpc>
              <a:spcPct val="90000"/>
            </a:lnSpc>
            <a:spcBef>
              <a:spcPct val="0"/>
            </a:spcBef>
            <a:spcAft>
              <a:spcPct val="35000"/>
            </a:spcAft>
            <a:buNone/>
          </a:pPr>
          <a:r>
            <a:rPr lang="en-US" sz="4800" kern="1200"/>
            <a:t>Incentives </a:t>
          </a:r>
        </a:p>
      </dsp:txBody>
      <dsp:txXfrm>
        <a:off x="3497906" y="2198348"/>
        <a:ext cx="3062587" cy="1769926"/>
      </dsp:txXfrm>
    </dsp:sp>
    <dsp:sp modelId="{D927C9FF-F874-41C2-8232-436AFB23A234}">
      <dsp:nvSpPr>
        <dsp:cNvPr id="0" name=""/>
        <dsp:cNvSpPr/>
      </dsp:nvSpPr>
      <dsp:spPr>
        <a:xfrm>
          <a:off x="6882067" y="2143283"/>
          <a:ext cx="3172717" cy="1880056"/>
        </a:xfrm>
        <a:prstGeom prst="roundRect">
          <a:avLst>
            <a:gd name="adj" fmla="val 10000"/>
          </a:avLst>
        </a:prstGeom>
        <a:gradFill rotWithShape="0">
          <a:gsLst>
            <a:gs pos="0">
              <a:schemeClr val="accent6">
                <a:hueOff val="0"/>
                <a:satOff val="0"/>
                <a:lumOff val="0"/>
                <a:alphaOff val="0"/>
                <a:shade val="85000"/>
                <a:satMod val="130000"/>
              </a:schemeClr>
            </a:gs>
            <a:gs pos="34000">
              <a:schemeClr val="accent6">
                <a:hueOff val="0"/>
                <a:satOff val="0"/>
                <a:lumOff val="0"/>
                <a:alphaOff val="0"/>
                <a:shade val="87000"/>
                <a:satMod val="125000"/>
              </a:schemeClr>
            </a:gs>
            <a:gs pos="70000">
              <a:schemeClr val="accent6">
                <a:hueOff val="0"/>
                <a:satOff val="0"/>
                <a:lumOff val="0"/>
                <a:alphaOff val="0"/>
                <a:tint val="100000"/>
                <a:shade val="90000"/>
                <a:satMod val="130000"/>
              </a:schemeClr>
            </a:gs>
            <a:gs pos="100000">
              <a:schemeClr val="accent6">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rtl="0">
            <a:lnSpc>
              <a:spcPct val="90000"/>
            </a:lnSpc>
            <a:spcBef>
              <a:spcPct val="0"/>
            </a:spcBef>
            <a:spcAft>
              <a:spcPct val="35000"/>
            </a:spcAft>
            <a:buNone/>
          </a:pPr>
          <a:r>
            <a:rPr lang="en-US" sz="4800" kern="1200"/>
            <a:t>Private ownership </a:t>
          </a:r>
        </a:p>
      </dsp:txBody>
      <dsp:txXfrm>
        <a:off x="6937132" y="2198348"/>
        <a:ext cx="3062587" cy="176992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4E874D-0ED4-458A-96BA-84814F8BF924}">
      <dsp:nvSpPr>
        <dsp:cNvPr id="0" name=""/>
        <dsp:cNvSpPr/>
      </dsp:nvSpPr>
      <dsp:spPr>
        <a:xfrm>
          <a:off x="0" y="360846"/>
          <a:ext cx="6797675" cy="155925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27575" tIns="458216" rIns="527575"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a:t>Debut independent company created by detaching part of parent company's assets and operations</a:t>
          </a:r>
        </a:p>
      </dsp:txBody>
      <dsp:txXfrm>
        <a:off x="0" y="360846"/>
        <a:ext cx="6797675" cy="1559250"/>
      </dsp:txXfrm>
    </dsp:sp>
    <dsp:sp modelId="{AAEA2EA8-154A-47AB-9D1E-B28354FB98BA}">
      <dsp:nvSpPr>
        <dsp:cNvPr id="0" name=""/>
        <dsp:cNvSpPr/>
      </dsp:nvSpPr>
      <dsp:spPr>
        <a:xfrm>
          <a:off x="339883" y="36126"/>
          <a:ext cx="4758372" cy="649440"/>
        </a:xfrm>
        <a:prstGeom prst="roundRect">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855" tIns="0" rIns="179855" bIns="0" numCol="1" spcCol="1270" anchor="ctr" anchorCtr="0">
          <a:noAutofit/>
        </a:bodyPr>
        <a:lstStyle/>
        <a:p>
          <a:pPr marL="0" lvl="0" indent="0" algn="l" defTabSz="977900">
            <a:lnSpc>
              <a:spcPct val="90000"/>
            </a:lnSpc>
            <a:spcBef>
              <a:spcPct val="0"/>
            </a:spcBef>
            <a:spcAft>
              <a:spcPct val="35000"/>
            </a:spcAft>
            <a:buNone/>
          </a:pPr>
          <a:r>
            <a:rPr lang="en-US" sz="2200" kern="1200"/>
            <a:t>Spin-off</a:t>
          </a:r>
        </a:p>
      </dsp:txBody>
      <dsp:txXfrm>
        <a:off x="371586" y="67829"/>
        <a:ext cx="4694966" cy="586034"/>
      </dsp:txXfrm>
    </dsp:sp>
    <dsp:sp modelId="{B2DFF184-BC89-4E47-9FB8-E7C182F2B87A}">
      <dsp:nvSpPr>
        <dsp:cNvPr id="0" name=""/>
        <dsp:cNvSpPr/>
      </dsp:nvSpPr>
      <dsp:spPr>
        <a:xfrm>
          <a:off x="0" y="2363616"/>
          <a:ext cx="6797675" cy="1559250"/>
        </a:xfrm>
        <a:prstGeom prst="rect">
          <a:avLst/>
        </a:prstGeom>
        <a:solidFill>
          <a:schemeClr val="lt1">
            <a:alpha val="90000"/>
            <a:hueOff val="0"/>
            <a:satOff val="0"/>
            <a:lumOff val="0"/>
            <a:alphaOff val="0"/>
          </a:schemeClr>
        </a:solidFill>
        <a:ln w="12700" cap="flat" cmpd="sng" algn="ctr">
          <a:solidFill>
            <a:schemeClr val="accent2">
              <a:hueOff val="953895"/>
              <a:satOff val="-21764"/>
              <a:lumOff val="8039"/>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27575" tIns="458216" rIns="527575"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a:t>Spin-off with shares in new company not given to existing shareholders, but sold in public offering</a:t>
          </a:r>
        </a:p>
      </dsp:txBody>
      <dsp:txXfrm>
        <a:off x="0" y="2363616"/>
        <a:ext cx="6797675" cy="1559250"/>
      </dsp:txXfrm>
    </dsp:sp>
    <dsp:sp modelId="{09CD4DD4-6241-459E-B1F6-B7D2F02DD5A7}">
      <dsp:nvSpPr>
        <dsp:cNvPr id="0" name=""/>
        <dsp:cNvSpPr/>
      </dsp:nvSpPr>
      <dsp:spPr>
        <a:xfrm>
          <a:off x="339883" y="2038896"/>
          <a:ext cx="4758372" cy="649440"/>
        </a:xfrm>
        <a:prstGeom prst="roundRect">
          <a:avLst/>
        </a:prstGeom>
        <a:gradFill rotWithShape="0">
          <a:gsLst>
            <a:gs pos="0">
              <a:schemeClr val="accent2">
                <a:hueOff val="953895"/>
                <a:satOff val="-21764"/>
                <a:lumOff val="8039"/>
                <a:alphaOff val="0"/>
                <a:shade val="85000"/>
                <a:satMod val="130000"/>
              </a:schemeClr>
            </a:gs>
            <a:gs pos="34000">
              <a:schemeClr val="accent2">
                <a:hueOff val="953895"/>
                <a:satOff val="-21764"/>
                <a:lumOff val="8039"/>
                <a:alphaOff val="0"/>
                <a:shade val="87000"/>
                <a:satMod val="125000"/>
              </a:schemeClr>
            </a:gs>
            <a:gs pos="70000">
              <a:schemeClr val="accent2">
                <a:hueOff val="953895"/>
                <a:satOff val="-21764"/>
                <a:lumOff val="8039"/>
                <a:alphaOff val="0"/>
                <a:tint val="100000"/>
                <a:shade val="90000"/>
                <a:satMod val="130000"/>
              </a:schemeClr>
            </a:gs>
            <a:gs pos="100000">
              <a:schemeClr val="accent2">
                <a:hueOff val="953895"/>
                <a:satOff val="-21764"/>
                <a:lumOff val="8039"/>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855" tIns="0" rIns="179855" bIns="0" numCol="1" spcCol="1270" anchor="ctr" anchorCtr="0">
          <a:noAutofit/>
        </a:bodyPr>
        <a:lstStyle/>
        <a:p>
          <a:pPr marL="0" lvl="0" indent="0" algn="l" defTabSz="977900">
            <a:lnSpc>
              <a:spcPct val="90000"/>
            </a:lnSpc>
            <a:spcBef>
              <a:spcPct val="0"/>
            </a:spcBef>
            <a:spcAft>
              <a:spcPct val="35000"/>
            </a:spcAft>
            <a:buNone/>
          </a:pPr>
          <a:r>
            <a:rPr lang="en-US" sz="2200" kern="1200"/>
            <a:t>Carve-outs </a:t>
          </a:r>
        </a:p>
      </dsp:txBody>
      <dsp:txXfrm>
        <a:off x="371586" y="2070599"/>
        <a:ext cx="4694966" cy="586034"/>
      </dsp:txXfrm>
    </dsp:sp>
    <dsp:sp modelId="{AAABCCD4-38E9-46BB-9370-9518360E84E3}">
      <dsp:nvSpPr>
        <dsp:cNvPr id="0" name=""/>
        <dsp:cNvSpPr/>
      </dsp:nvSpPr>
      <dsp:spPr>
        <a:xfrm>
          <a:off x="0" y="4366386"/>
          <a:ext cx="6797675" cy="1247400"/>
        </a:xfrm>
        <a:prstGeom prst="rect">
          <a:avLst/>
        </a:prstGeom>
        <a:solidFill>
          <a:schemeClr val="lt1">
            <a:alpha val="90000"/>
            <a:hueOff val="0"/>
            <a:satOff val="0"/>
            <a:lumOff val="0"/>
            <a:alphaOff val="0"/>
          </a:schemeClr>
        </a:solidFill>
        <a:ln w="12700" cap="flat" cmpd="sng" algn="ctr">
          <a:solidFill>
            <a:schemeClr val="accent2">
              <a:hueOff val="1907789"/>
              <a:satOff val="-43528"/>
              <a:lumOff val="16079"/>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27575" tIns="458216" rIns="527575"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a:t>Sale of government-owned company to private investors</a:t>
          </a:r>
        </a:p>
      </dsp:txBody>
      <dsp:txXfrm>
        <a:off x="0" y="4366386"/>
        <a:ext cx="6797675" cy="1247400"/>
      </dsp:txXfrm>
    </dsp:sp>
    <dsp:sp modelId="{1DD9DA48-0E52-4DA9-AF50-7D2222BECA70}">
      <dsp:nvSpPr>
        <dsp:cNvPr id="0" name=""/>
        <dsp:cNvSpPr/>
      </dsp:nvSpPr>
      <dsp:spPr>
        <a:xfrm>
          <a:off x="339883" y="4041666"/>
          <a:ext cx="4758372" cy="649440"/>
        </a:xfrm>
        <a:prstGeom prst="roundRect">
          <a:avLst/>
        </a:prstGeom>
        <a:gradFill rotWithShape="0">
          <a:gsLst>
            <a:gs pos="0">
              <a:schemeClr val="accent2">
                <a:hueOff val="1907789"/>
                <a:satOff val="-43528"/>
                <a:lumOff val="16079"/>
                <a:alphaOff val="0"/>
                <a:shade val="85000"/>
                <a:satMod val="130000"/>
              </a:schemeClr>
            </a:gs>
            <a:gs pos="34000">
              <a:schemeClr val="accent2">
                <a:hueOff val="1907789"/>
                <a:satOff val="-43528"/>
                <a:lumOff val="16079"/>
                <a:alphaOff val="0"/>
                <a:shade val="87000"/>
                <a:satMod val="125000"/>
              </a:schemeClr>
            </a:gs>
            <a:gs pos="70000">
              <a:schemeClr val="accent2">
                <a:hueOff val="1907789"/>
                <a:satOff val="-43528"/>
                <a:lumOff val="16079"/>
                <a:alphaOff val="0"/>
                <a:tint val="100000"/>
                <a:shade val="90000"/>
                <a:satMod val="130000"/>
              </a:schemeClr>
            </a:gs>
            <a:gs pos="100000">
              <a:schemeClr val="accent2">
                <a:hueOff val="1907789"/>
                <a:satOff val="-43528"/>
                <a:lumOff val="16079"/>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855" tIns="0" rIns="179855" bIns="0" numCol="1" spcCol="1270" anchor="ctr" anchorCtr="0">
          <a:noAutofit/>
        </a:bodyPr>
        <a:lstStyle/>
        <a:p>
          <a:pPr marL="0" lvl="0" indent="0" algn="l" defTabSz="977900">
            <a:lnSpc>
              <a:spcPct val="90000"/>
            </a:lnSpc>
            <a:spcBef>
              <a:spcPct val="0"/>
            </a:spcBef>
            <a:spcAft>
              <a:spcPct val="35000"/>
            </a:spcAft>
            <a:buNone/>
          </a:pPr>
          <a:r>
            <a:rPr lang="en-US" sz="2200" kern="1200"/>
            <a:t>Privatization</a:t>
          </a:r>
        </a:p>
      </dsp:txBody>
      <dsp:txXfrm>
        <a:off x="371586" y="4073369"/>
        <a:ext cx="4694966" cy="58603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C50129-96E6-4794-8299-2596E7D2654B}">
      <dsp:nvSpPr>
        <dsp:cNvPr id="0" name=""/>
        <dsp:cNvSpPr/>
      </dsp:nvSpPr>
      <dsp:spPr>
        <a:xfrm>
          <a:off x="5029199" y="1702910"/>
          <a:ext cx="3558195" cy="617538"/>
        </a:xfrm>
        <a:custGeom>
          <a:avLst/>
          <a:gdLst/>
          <a:ahLst/>
          <a:cxnLst/>
          <a:rect l="0" t="0" r="0" b="0"/>
          <a:pathLst>
            <a:path>
              <a:moveTo>
                <a:pt x="0" y="0"/>
              </a:moveTo>
              <a:lnTo>
                <a:pt x="0" y="308769"/>
              </a:lnTo>
              <a:lnTo>
                <a:pt x="3558195" y="308769"/>
              </a:lnTo>
              <a:lnTo>
                <a:pt x="3558195" y="617538"/>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6800097-4457-430F-97D9-8A60D364DC85}">
      <dsp:nvSpPr>
        <dsp:cNvPr id="0" name=""/>
        <dsp:cNvSpPr/>
      </dsp:nvSpPr>
      <dsp:spPr>
        <a:xfrm>
          <a:off x="4983479" y="1702910"/>
          <a:ext cx="91440" cy="617538"/>
        </a:xfrm>
        <a:custGeom>
          <a:avLst/>
          <a:gdLst/>
          <a:ahLst/>
          <a:cxnLst/>
          <a:rect l="0" t="0" r="0" b="0"/>
          <a:pathLst>
            <a:path>
              <a:moveTo>
                <a:pt x="45720" y="0"/>
              </a:moveTo>
              <a:lnTo>
                <a:pt x="45720" y="617538"/>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FAA3C7-06B0-4FE0-AA43-4FCDF858C484}">
      <dsp:nvSpPr>
        <dsp:cNvPr id="0" name=""/>
        <dsp:cNvSpPr/>
      </dsp:nvSpPr>
      <dsp:spPr>
        <a:xfrm>
          <a:off x="1471004" y="1702910"/>
          <a:ext cx="3558195" cy="617538"/>
        </a:xfrm>
        <a:custGeom>
          <a:avLst/>
          <a:gdLst/>
          <a:ahLst/>
          <a:cxnLst/>
          <a:rect l="0" t="0" r="0" b="0"/>
          <a:pathLst>
            <a:path>
              <a:moveTo>
                <a:pt x="3558195" y="0"/>
              </a:moveTo>
              <a:lnTo>
                <a:pt x="3558195" y="308769"/>
              </a:lnTo>
              <a:lnTo>
                <a:pt x="0" y="308769"/>
              </a:lnTo>
              <a:lnTo>
                <a:pt x="0" y="617538"/>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ABD1458-5A75-4A30-821B-35B7F168CAB3}">
      <dsp:nvSpPr>
        <dsp:cNvPr id="0" name=""/>
        <dsp:cNvSpPr/>
      </dsp:nvSpPr>
      <dsp:spPr>
        <a:xfrm>
          <a:off x="4294035" y="232582"/>
          <a:ext cx="1470328" cy="1470328"/>
        </a:xfrm>
        <a:prstGeom prst="arc">
          <a:avLst>
            <a:gd name="adj1" fmla="val 13200000"/>
            <a:gd name="adj2" fmla="val 19200000"/>
          </a:avLst>
        </a:prstGeom>
        <a:noFill/>
        <a:ln w="1587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A3DD462-D8B8-4545-8BF2-81B05260063C}">
      <dsp:nvSpPr>
        <dsp:cNvPr id="0" name=""/>
        <dsp:cNvSpPr/>
      </dsp:nvSpPr>
      <dsp:spPr>
        <a:xfrm>
          <a:off x="4294035" y="232582"/>
          <a:ext cx="1470328" cy="1470328"/>
        </a:xfrm>
        <a:prstGeom prst="arc">
          <a:avLst>
            <a:gd name="adj1" fmla="val 2400000"/>
            <a:gd name="adj2" fmla="val 8400000"/>
          </a:avLst>
        </a:prstGeom>
        <a:noFill/>
        <a:ln w="1587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EF9645C-01F4-473A-86E8-F7924DDB96D5}">
      <dsp:nvSpPr>
        <dsp:cNvPr id="0" name=""/>
        <dsp:cNvSpPr/>
      </dsp:nvSpPr>
      <dsp:spPr>
        <a:xfrm>
          <a:off x="3558871" y="497241"/>
          <a:ext cx="2940657" cy="941010"/>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1422400" rtl="0">
            <a:lnSpc>
              <a:spcPct val="90000"/>
            </a:lnSpc>
            <a:spcBef>
              <a:spcPct val="0"/>
            </a:spcBef>
            <a:spcAft>
              <a:spcPct val="35000"/>
            </a:spcAft>
            <a:buNone/>
          </a:pPr>
          <a:r>
            <a:rPr lang="en-US" sz="3200" kern="1200"/>
            <a:t>Motives for privatization </a:t>
          </a:r>
        </a:p>
      </dsp:txBody>
      <dsp:txXfrm>
        <a:off x="3558871" y="497241"/>
        <a:ext cx="2940657" cy="941010"/>
      </dsp:txXfrm>
    </dsp:sp>
    <dsp:sp modelId="{1C7DB559-8753-4BED-A00E-B64CDCD9C494}">
      <dsp:nvSpPr>
        <dsp:cNvPr id="0" name=""/>
        <dsp:cNvSpPr/>
      </dsp:nvSpPr>
      <dsp:spPr>
        <a:xfrm>
          <a:off x="735839" y="2320449"/>
          <a:ext cx="1470328" cy="1470328"/>
        </a:xfrm>
        <a:prstGeom prst="arc">
          <a:avLst>
            <a:gd name="adj1" fmla="val 13200000"/>
            <a:gd name="adj2" fmla="val 19200000"/>
          </a:avLst>
        </a:prstGeom>
        <a:noFill/>
        <a:ln w="1587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C745809-39B7-488B-8CDD-9CCE93A9EC53}">
      <dsp:nvSpPr>
        <dsp:cNvPr id="0" name=""/>
        <dsp:cNvSpPr/>
      </dsp:nvSpPr>
      <dsp:spPr>
        <a:xfrm>
          <a:off x="735839" y="2320449"/>
          <a:ext cx="1470328" cy="1470328"/>
        </a:xfrm>
        <a:prstGeom prst="arc">
          <a:avLst>
            <a:gd name="adj1" fmla="val 2400000"/>
            <a:gd name="adj2" fmla="val 8400000"/>
          </a:avLst>
        </a:prstGeom>
        <a:noFill/>
        <a:ln w="1587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9294A4C-CF64-43CD-BC69-2D6C2B4A2549}">
      <dsp:nvSpPr>
        <dsp:cNvPr id="0" name=""/>
        <dsp:cNvSpPr/>
      </dsp:nvSpPr>
      <dsp:spPr>
        <a:xfrm>
          <a:off x="675" y="2585108"/>
          <a:ext cx="2940657" cy="941010"/>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1422400" rtl="0">
            <a:lnSpc>
              <a:spcPct val="90000"/>
            </a:lnSpc>
            <a:spcBef>
              <a:spcPct val="0"/>
            </a:spcBef>
            <a:spcAft>
              <a:spcPct val="35000"/>
            </a:spcAft>
            <a:buNone/>
          </a:pPr>
          <a:r>
            <a:rPr lang="en-US" sz="3200" kern="1200"/>
            <a:t>Increased efficiency </a:t>
          </a:r>
        </a:p>
      </dsp:txBody>
      <dsp:txXfrm>
        <a:off x="675" y="2585108"/>
        <a:ext cx="2940657" cy="941010"/>
      </dsp:txXfrm>
    </dsp:sp>
    <dsp:sp modelId="{C8F3CCC3-490E-4250-98CE-7812EED4012E}">
      <dsp:nvSpPr>
        <dsp:cNvPr id="0" name=""/>
        <dsp:cNvSpPr/>
      </dsp:nvSpPr>
      <dsp:spPr>
        <a:xfrm>
          <a:off x="4294035" y="2320449"/>
          <a:ext cx="1470328" cy="1470328"/>
        </a:xfrm>
        <a:prstGeom prst="arc">
          <a:avLst>
            <a:gd name="adj1" fmla="val 13200000"/>
            <a:gd name="adj2" fmla="val 19200000"/>
          </a:avLst>
        </a:prstGeom>
        <a:noFill/>
        <a:ln w="1587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E599371-52E1-45F7-90A7-19E5277621F2}">
      <dsp:nvSpPr>
        <dsp:cNvPr id="0" name=""/>
        <dsp:cNvSpPr/>
      </dsp:nvSpPr>
      <dsp:spPr>
        <a:xfrm>
          <a:off x="4294035" y="2320449"/>
          <a:ext cx="1470328" cy="1470328"/>
        </a:xfrm>
        <a:prstGeom prst="arc">
          <a:avLst>
            <a:gd name="adj1" fmla="val 2400000"/>
            <a:gd name="adj2" fmla="val 8400000"/>
          </a:avLst>
        </a:prstGeom>
        <a:noFill/>
        <a:ln w="1587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C3579E6-9FB6-4C6B-AD69-2EA846CA3DCB}">
      <dsp:nvSpPr>
        <dsp:cNvPr id="0" name=""/>
        <dsp:cNvSpPr/>
      </dsp:nvSpPr>
      <dsp:spPr>
        <a:xfrm>
          <a:off x="3558871" y="2585108"/>
          <a:ext cx="2940657" cy="941010"/>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1422400" rtl="0">
            <a:lnSpc>
              <a:spcPct val="90000"/>
            </a:lnSpc>
            <a:spcBef>
              <a:spcPct val="0"/>
            </a:spcBef>
            <a:spcAft>
              <a:spcPct val="35000"/>
            </a:spcAft>
            <a:buNone/>
          </a:pPr>
          <a:r>
            <a:rPr lang="en-US" sz="3200" kern="1200"/>
            <a:t>Shared ownership</a:t>
          </a:r>
        </a:p>
      </dsp:txBody>
      <dsp:txXfrm>
        <a:off x="3558871" y="2585108"/>
        <a:ext cx="2940657" cy="941010"/>
      </dsp:txXfrm>
    </dsp:sp>
    <dsp:sp modelId="{21245F29-2C70-4F6E-9FB3-74C1A021D75C}">
      <dsp:nvSpPr>
        <dsp:cNvPr id="0" name=""/>
        <dsp:cNvSpPr/>
      </dsp:nvSpPr>
      <dsp:spPr>
        <a:xfrm>
          <a:off x="7852231" y="2320449"/>
          <a:ext cx="1470328" cy="1470328"/>
        </a:xfrm>
        <a:prstGeom prst="arc">
          <a:avLst>
            <a:gd name="adj1" fmla="val 13200000"/>
            <a:gd name="adj2" fmla="val 19200000"/>
          </a:avLst>
        </a:prstGeom>
        <a:noFill/>
        <a:ln w="1587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5FF6E99-AA4E-42C6-AE08-ECFE2625F351}">
      <dsp:nvSpPr>
        <dsp:cNvPr id="0" name=""/>
        <dsp:cNvSpPr/>
      </dsp:nvSpPr>
      <dsp:spPr>
        <a:xfrm>
          <a:off x="7852231" y="2320449"/>
          <a:ext cx="1470328" cy="1470328"/>
        </a:xfrm>
        <a:prstGeom prst="arc">
          <a:avLst>
            <a:gd name="adj1" fmla="val 2400000"/>
            <a:gd name="adj2" fmla="val 8400000"/>
          </a:avLst>
        </a:prstGeom>
        <a:noFill/>
        <a:ln w="1587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6CE219E-0C53-4AB4-8BCE-958AF23F08FA}">
      <dsp:nvSpPr>
        <dsp:cNvPr id="0" name=""/>
        <dsp:cNvSpPr/>
      </dsp:nvSpPr>
      <dsp:spPr>
        <a:xfrm>
          <a:off x="7117066" y="2585108"/>
          <a:ext cx="2940657" cy="941010"/>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1422400" rtl="0">
            <a:lnSpc>
              <a:spcPct val="90000"/>
            </a:lnSpc>
            <a:spcBef>
              <a:spcPct val="0"/>
            </a:spcBef>
            <a:spcAft>
              <a:spcPct val="35000"/>
            </a:spcAft>
            <a:buNone/>
          </a:pPr>
          <a:r>
            <a:rPr lang="en-US" sz="3200" kern="1200"/>
            <a:t>Revenue for government </a:t>
          </a:r>
        </a:p>
      </dsp:txBody>
      <dsp:txXfrm>
        <a:off x="7117066" y="2585108"/>
        <a:ext cx="2940657" cy="94101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HalfCircleOrganizationChart">
  <dgm:title val=""/>
  <dgm:desc val=""/>
  <dgm:catLst>
    <dgm:cat type="hierarchy" pri="1500"/>
  </dgm:catLst>
  <dgm:samp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Name0">
    <dgm:varLst>
      <dgm:orgChart val="1"/>
      <dgm:chPref val="1"/>
      <dgm:dir/>
      <dgm:animOne val="branch"/>
      <dgm:animLvl val="lvl"/>
      <dgm:resizeHandles/>
    </dgm:varLst>
    <dgm:choose name="Name1">
      <dgm:if name="Name2" func="var" arg="dir" op="equ" val="norm">
        <dgm:alg type="hierChild">
          <dgm:param type="linDir" val="fromL"/>
        </dgm:alg>
      </dgm:if>
      <dgm:else name="Name3">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2" refType="w" fact="10"/>
      <dgm:constr type="h" for="des" forName="rootComposite2"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forEach name="Name4" axis="ch">
      <dgm:forEach name="Name5" axis="self" ptType="node">
        <dgm:layoutNode name="hierRoot1">
          <dgm:varLst>
            <dgm:hierBranch val="init"/>
          </dgm:varLst>
          <dgm:choose name="Name6">
            <dgm:if name="Name7" func="var" arg="hierBranch" op="equ" val="l">
              <dgm:alg type="hierRoot">
                <dgm:param type="hierAlign" val="tR"/>
              </dgm:alg>
              <dgm:constrLst>
                <dgm:constr type="alignOff" val="0.65"/>
              </dgm:constrLst>
            </dgm:if>
            <dgm:if name="Name8" func="var" arg="hierBranch" op="equ" val="r">
              <dgm:alg type="hierRoot">
                <dgm:param type="hierAlign" val="tL"/>
              </dgm:alg>
              <dgm:constrLst>
                <dgm:constr type="alignOff" val="0.65"/>
              </dgm:constrLst>
            </dgm:if>
            <dgm:if name="Name9" func="var" arg="hierBranch" op="equ" val="hang">
              <dgm:alg type="hierRoot"/>
              <dgm:constrLst>
                <dgm:constr type="alignOff" val="0.65"/>
              </dgm:constrLst>
            </dgm:if>
            <dgm:else name="Name10">
              <dgm:alg type="hierRoot"/>
              <dgm:constrLst>
                <dgm:constr type="alignOff"/>
                <dgm:constr type="bendDist" for="des" ptType="parTrans" refType="sp" fact="0.5"/>
              </dgm:constrLst>
            </dgm:else>
          </dgm:choose>
          <dgm:shape xmlns:r="http://schemas.openxmlformats.org/officeDocument/2006/relationships" r:blip="">
            <dgm:adjLst/>
          </dgm:shape>
          <dgm:presOf/>
          <dgm:layoutNode name="rootComposite1">
            <dgm:alg type="composite"/>
            <dgm:shape xmlns:r="http://schemas.openxmlformats.org/officeDocument/2006/relationships" r:blip="">
              <dgm:adjLst/>
            </dgm:shape>
            <dgm:presOf axis="self" ptType="node" cnt="1"/>
            <dgm:choose name="Name11">
              <dgm:if name="Name12" func="var" arg="hierBranch" op="equ" val="init">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3" func="var" arg="hierBranch" op="equ" val="l">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4" func="var" arg="hierBranch" op="equ" val="r">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else name="Name15">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else>
            </dgm:choose>
            <dgm:layoutNode name="rootText1"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1" styleLbl="parChTrans1D1" moveWith="rootText1">
              <dgm:alg type="sp"/>
              <dgm:shape xmlns:r="http://schemas.openxmlformats.org/officeDocument/2006/relationships" type="arc" r:blip="" zOrderOff="-2">
                <dgm:adjLst>
                  <dgm:adj idx="1" val="-140"/>
                  <dgm:adj idx="2" val="-40"/>
                </dgm:adjLst>
              </dgm:shape>
              <dgm:presOf/>
            </dgm:layoutNode>
            <dgm:layoutNode name="bottomArc1" styleLbl="parChTrans1D1" moveWith="rootText1">
              <dgm:alg type="sp"/>
              <dgm:shape xmlns:r="http://schemas.openxmlformats.org/officeDocument/2006/relationships" type="arc" r:blip="" zOrderOff="-2">
                <dgm:adjLst>
                  <dgm:adj idx="1" val="40"/>
                  <dgm:adj idx="2" val="140"/>
                </dgm:adjLst>
              </dgm:shape>
              <dgm:presOf/>
            </dgm:layoutNode>
            <dgm:layoutNode name="topConnNode1" moveWith="rootText1">
              <dgm:alg type="sp"/>
              <dgm:shape xmlns:r="http://schemas.openxmlformats.org/officeDocument/2006/relationships" type="rect" r:blip="" hideGeom="1">
                <dgm:adjLst/>
              </dgm:shape>
              <dgm:presOf axis="self" ptType="node" cnt="1"/>
            </dgm:layoutNode>
          </dgm:layoutNode>
          <dgm:layoutNode name="hierChild2">
            <dgm:choose name="Name16">
              <dgm:if name="Name17" func="var" arg="hierBranch" op="equ" val="l">
                <dgm:alg type="hierChild">
                  <dgm:param type="chAlign" val="r"/>
                  <dgm:param type="linDir" val="fromT"/>
                </dgm:alg>
              </dgm:if>
              <dgm:if name="Name18" func="var" arg="hierBranch" op="equ" val="r">
                <dgm:alg type="hierChild">
                  <dgm:param type="chAlign" val="l"/>
                  <dgm:param type="linDir" val="fromT"/>
                </dgm:alg>
              </dgm:if>
              <dgm:if name="Name19" func="var" arg="hierBranch" op="equ" val="hang">
                <dgm:choose name="Name20">
                  <dgm:if name="Name21" func="var" arg="dir" op="equ" val="norm">
                    <dgm:alg type="hierChild">
                      <dgm:param type="chAlign" val="l"/>
                      <dgm:param type="linDir" val="fromL"/>
                      <dgm:param type="secChAlign" val="t"/>
                      <dgm:param type="secLinDir" val="fromT"/>
                    </dgm:alg>
                  </dgm:if>
                  <dgm:else name="Name22">
                    <dgm:alg type="hierChild">
                      <dgm:param type="chAlign" val="l"/>
                      <dgm:param type="linDir" val="fromR"/>
                      <dgm:param type="secChAlign" val="t"/>
                      <dgm:param type="secLinDir" val="fromT"/>
                    </dgm:alg>
                  </dgm:else>
                </dgm:choose>
              </dgm:if>
              <dgm:else name="Name23">
                <dgm:choose name="Name24">
                  <dgm:if name="Name25" func="var" arg="dir" op="equ" val="norm">
                    <dgm:alg type="hierChild"/>
                  </dgm:if>
                  <dgm:else name="Name26">
                    <dgm:alg type="hierChild">
                      <dgm:param type="linDir" val="fromR"/>
                    </dgm:alg>
                  </dgm:else>
                </dgm:choose>
              </dgm:else>
            </dgm:choose>
            <dgm:shape xmlns:r="http://schemas.openxmlformats.org/officeDocument/2006/relationships" r:blip="">
              <dgm:adjLst/>
            </dgm:shape>
            <dgm:presOf/>
            <dgm:forEach name="rep2a" axis="ch" ptType="nonAsst">
              <dgm:forEach name="Name27" axis="precedSib" ptType="parTrans" st="-1" cnt="1">
                <dgm:layoutNode name="Name28">
                  <dgm:choose name="Name29">
                    <dgm:if name="Name30" func="var" arg="hierBranch" op="equ" val="std">
                      <dgm:choose name="Name31">
                        <dgm:if name="Name32"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33"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34">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if name="Name35" func="var" arg="hierBranch" op="equ" val="init">
                      <dgm:choose name="Name36">
                        <dgm:if name="Name37" axis="self" func="depth" op="lte" val="2">
                          <dgm:choose name="Name38">
                            <dgm:if name="Name39"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40"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41">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else name="Name42">
                          <dgm:choose name="Name43">
                            <dgm:if name="Name44" axis="par des" func="maxDepth" op="lte" val="1">
                              <dgm:choose name="Name45">
                                <dgm:if name="Name4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4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48">
                                  <dgm:alg type="conn">
                                    <dgm:param type="connRout" val="bend"/>
                                    <dgm:param type="dim" val="1D"/>
                                    <dgm:param type="endSty" val="noArr"/>
                                    <dgm:param type="begPts" val="bCtr"/>
                                    <dgm:param type="endPts" val="bL bR"/>
                                    <dgm:param type="srcNode" val="bottomArc2"/>
                                    <dgm:param type="dstNode" val="topConnNode2"/>
                                  </dgm:alg>
                                </dgm:else>
                              </dgm:choose>
                            </dgm:if>
                            <dgm:else name="Name49">
                              <dgm:choose name="Name50">
                                <dgm:if name="Name51"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52"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53">
                                  <dgm:alg type="conn">
                                    <dgm:param type="connRout" val="bend"/>
                                    <dgm:param type="dim" val="1D"/>
                                    <dgm:param type="endSty" val="noArr"/>
                                    <dgm:param type="begPts" val="bCtr"/>
                                    <dgm:param type="endPts" val="tCtr"/>
                                    <dgm:param type="bendPt" val="end"/>
                                    <dgm:param type="srcNode" val="bottomArc2"/>
                                    <dgm:param type="dstNode" val="topArc2"/>
                                  </dgm:alg>
                                </dgm:else>
                              </dgm:choose>
                            </dgm:else>
                          </dgm:choose>
                        </dgm:else>
                      </dgm:choose>
                    </dgm:if>
                    <dgm:else name="Name54">
                      <dgm:choose name="Name55">
                        <dgm:if name="Name5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5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58">
                          <dgm:alg type="conn">
                            <dgm:param type="connRout" val="bend"/>
                            <dgm:param type="dim" val="1D"/>
                            <dgm:param type="endSty" val="noArr"/>
                            <dgm:param type="begPts" val="bCtr"/>
                            <dgm:param type="endPts" val="bL bR"/>
                            <dgm:param type="srcNode" val="bottomArc2"/>
                            <dgm:param type="dstNode" val="topConnNode2"/>
                          </dgm:alg>
                        </dgm:else>
                      </dgm:choose>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2">
                <dgm:varLst>
                  <dgm:hierBranch val="init"/>
                </dgm:varLst>
                <dgm:choose name="Name59">
                  <dgm:if name="Name60" func="var" arg="hierBranch" op="equ" val="l">
                    <dgm:alg type="hierRoot">
                      <dgm:param type="hierAlign" val="tR"/>
                    </dgm:alg>
                    <dgm:shape xmlns:r="http://schemas.openxmlformats.org/officeDocument/2006/relationships" r:blip="">
                      <dgm:adjLst/>
                    </dgm:shape>
                    <dgm:presOf/>
                    <dgm:constrLst>
                      <dgm:constr type="alignOff" val="0.65"/>
                    </dgm:constrLst>
                  </dgm:if>
                  <dgm:if name="Name61" func="var" arg="hierBranch" op="equ" val="r">
                    <dgm:alg type="hierRoot">
                      <dgm:param type="hierAlign" val="tL"/>
                    </dgm:alg>
                    <dgm:shape xmlns:r="http://schemas.openxmlformats.org/officeDocument/2006/relationships" r:blip="">
                      <dgm:adjLst/>
                    </dgm:shape>
                    <dgm:presOf/>
                    <dgm:constrLst>
                      <dgm:constr type="alignOff" val="0.65"/>
                    </dgm:constrLst>
                  </dgm:if>
                  <dgm:if name="Name62"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3" func="var" arg="hierBranch" op="equ" val="init">
                    <dgm:choose name="Name64">
                      <dgm:if name="Name65" axis="des" func="maxDepth" op="lte" val="1">
                        <dgm:alg type="hierRoot">
                          <dgm:param type="hierAlign" val="tL"/>
                        </dgm:alg>
                        <dgm:shape xmlns:r="http://schemas.openxmlformats.org/officeDocument/2006/relationships" r:blip="">
                          <dgm:adjLst/>
                        </dgm:shape>
                        <dgm:presOf/>
                        <dgm:constrLst>
                          <dgm:constr type="alignOff" val="0.65"/>
                        </dgm:constrLst>
                      </dgm:if>
                      <dgm:else name="Name6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67">
                    <dgm:alg type="hierRoot"/>
                    <dgm:shape xmlns:r="http://schemas.openxmlformats.org/officeDocument/2006/relationships" r:blip="">
                      <dgm:adjLst/>
                    </dgm:shape>
                    <dgm:presOf/>
                    <dgm:constrLst>
                      <dgm:constr type="alignOff" val="0.65"/>
                    </dgm:constrLst>
                  </dgm:else>
                </dgm:choose>
                <dgm:layoutNode name="rootComposite2">
                  <dgm:alg type="composite"/>
                  <dgm:shape xmlns:r="http://schemas.openxmlformats.org/officeDocument/2006/relationships" r:blip="">
                    <dgm:adjLst/>
                  </dgm:shape>
                  <dgm:presOf axis="self" ptType="node" cnt="1"/>
                  <dgm:choose name="Name68">
                    <dgm:if name="Name69" func="var" arg="hierBranch" op="equ" val="init">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0" func="var" arg="hierBranch" op="equ" val="l">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1" func="var" arg="hierBranch" op="equ" val="r">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else name="Name72">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else>
                  </dgm:choose>
                  <dgm:layoutNode name="rootText2"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2" styleLbl="parChTrans1D1" moveWith="rootText2">
                    <dgm:alg type="sp"/>
                    <dgm:shape xmlns:r="http://schemas.openxmlformats.org/officeDocument/2006/relationships" type="arc" r:blip="" zOrderOff="-2">
                      <dgm:adjLst>
                        <dgm:adj idx="1" val="-140"/>
                        <dgm:adj idx="2" val="-40"/>
                      </dgm:adjLst>
                    </dgm:shape>
                    <dgm:presOf/>
                  </dgm:layoutNode>
                  <dgm:layoutNode name="bottomArc2" styleLbl="parChTrans1D1" moveWith="rootText2">
                    <dgm:alg type="sp"/>
                    <dgm:shape xmlns:r="http://schemas.openxmlformats.org/officeDocument/2006/relationships" type="arc" r:blip="" zOrderOff="-2">
                      <dgm:adjLst>
                        <dgm:adj idx="1" val="40"/>
                        <dgm:adj idx="2" val="140"/>
                      </dgm:adjLst>
                    </dgm:shape>
                    <dgm:presOf/>
                  </dgm:layoutNode>
                  <dgm:layoutNode name="topConnNode2" moveWith="rootText2">
                    <dgm:alg type="sp"/>
                    <dgm:shape xmlns:r="http://schemas.openxmlformats.org/officeDocument/2006/relationships" type="rect" r:blip="" hideGeom="1">
                      <dgm:adjLst/>
                    </dgm:shape>
                    <dgm:presOf axis="self" ptType="node" cnt="1"/>
                  </dgm:layoutNode>
                </dgm:layoutNode>
                <dgm:layoutNode name="hierChild4">
                  <dgm:choose name="Name73">
                    <dgm:if name="Name74" func="var" arg="hierBranch" op="equ" val="l">
                      <dgm:alg type="hierChild">
                        <dgm:param type="chAlign" val="r"/>
                        <dgm:param type="linDir" val="fromT"/>
                      </dgm:alg>
                    </dgm:if>
                    <dgm:if name="Name75" func="var" arg="hierBranch" op="equ" val="r">
                      <dgm:alg type="hierChild">
                        <dgm:param type="chAlign" val="l"/>
                        <dgm:param type="linDir" val="fromT"/>
                      </dgm:alg>
                    </dgm:if>
                    <dgm:if name="Name76" func="var" arg="hierBranch" op="equ" val="hang">
                      <dgm:choose name="Name77">
                        <dgm:if name="Name78" func="var" arg="dir" op="equ" val="norm">
                          <dgm:alg type="hierChild">
                            <dgm:param type="chAlign" val="l"/>
                            <dgm:param type="linDir" val="fromL"/>
                            <dgm:param type="secChAlign" val="t"/>
                            <dgm:param type="secLinDir" val="fromT"/>
                          </dgm:alg>
                        </dgm:if>
                        <dgm:else name="Name79">
                          <dgm:alg type="hierChild">
                            <dgm:param type="chAlign" val="l"/>
                            <dgm:param type="linDir" val="fromR"/>
                            <dgm:param type="secChAlign" val="t"/>
                            <dgm:param type="secLinDir" val="fromT"/>
                          </dgm:alg>
                        </dgm:else>
                      </dgm:choose>
                    </dgm:if>
                    <dgm:if name="Name80" func="var" arg="hierBranch" op="equ" val="std">
                      <dgm:choose name="Name81">
                        <dgm:if name="Name82" func="var" arg="dir" op="equ" val="norm">
                          <dgm:alg type="hierChild"/>
                        </dgm:if>
                        <dgm:else name="Name83">
                          <dgm:alg type="hierChild">
                            <dgm:param type="linDir" val="fromR"/>
                          </dgm:alg>
                        </dgm:else>
                      </dgm:choose>
                    </dgm:if>
                    <dgm:if name="Name84" func="var" arg="hierBranch" op="equ" val="init">
                      <dgm:choose name="Name85">
                        <dgm:if name="Name86" axis="des" func="maxDepth" op="lte" val="1">
                          <dgm:alg type="hierChild">
                            <dgm:param type="chAlign" val="l"/>
                            <dgm:param type="linDir" val="fromT"/>
                          </dgm:alg>
                        </dgm:if>
                        <dgm:else name="Name87">
                          <dgm:choose name="Name88">
                            <dgm:if name="Name89" func="var" arg="dir" op="equ" val="norm">
                              <dgm:alg type="hierChild"/>
                            </dgm:if>
                            <dgm:else name="Name90">
                              <dgm:alg type="hierChild">
                                <dgm:param type="linDir" val="fromR"/>
                              </dgm:alg>
                            </dgm:else>
                          </dgm:choose>
                        </dgm:else>
                      </dgm:choose>
                    </dgm:if>
                    <dgm:else name="Name91"/>
                  </dgm:choose>
                  <dgm:shape xmlns:r="http://schemas.openxmlformats.org/officeDocument/2006/relationships" r:blip="">
                    <dgm:adjLst/>
                  </dgm:shape>
                  <dgm:presOf/>
                  <dgm:forEach name="Name92" ref="rep2a"/>
                </dgm:layoutNode>
                <dgm:layoutNode name="hierChild5">
                  <dgm:choose name="Name93">
                    <dgm:if name="Name94" func="var" arg="dir" op="equ" val="norm">
                      <dgm:alg type="hierChild">
                        <dgm:param type="chAlign" val="l"/>
                        <dgm:param type="linDir" val="fromL"/>
                        <dgm:param type="secChAlign" val="t"/>
                        <dgm:param type="secLinDir" val="fromT"/>
                      </dgm:alg>
                    </dgm:if>
                    <dgm:else name="Name95">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96" ref="rep2b"/>
                </dgm:layoutNode>
              </dgm:layoutNode>
            </dgm:forEach>
          </dgm:layoutNode>
          <dgm:layoutNode name="hierChild3">
            <dgm:choose name="Name97">
              <dgm:if name="Name98" func="var" arg="dir" op="equ" val="norm">
                <dgm:alg type="hierChild">
                  <dgm:param type="chAlign" val="l"/>
                  <dgm:param type="linDir" val="fromL"/>
                  <dgm:param type="secChAlign" val="t"/>
                  <dgm:param type="secLinDir" val="fromT"/>
                </dgm:alg>
              </dgm:if>
              <dgm:else name="Name99">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rep2b" axis="ch" ptType="asst">
              <dgm:forEach name="Name100" axis="precedSib" ptType="parTrans" st="-1" cnt="1">
                <dgm:layoutNode name="Name101">
                  <dgm:choose name="Name102">
                    <dgm:if name="Name103" axis="self" func="depth" op="lte" val="2">
                      <dgm:alg type="conn">
                        <dgm:param type="connRout" val="bend"/>
                        <dgm:param type="dim" val="1D"/>
                        <dgm:param type="endSty" val="noArr"/>
                        <dgm:param type="begPts" val="bCtr"/>
                        <dgm:param type="endPts" val="bL bR"/>
                        <dgm:param type="srcNode" val="bottomArc1"/>
                        <dgm:param type="dstNode" val="topConnNode3"/>
                      </dgm:alg>
                    </dgm:if>
                    <dgm:if name="Name104" axis="par" ptType="asst" func="cnt" op="equ" val="1">
                      <dgm:alg type="conn">
                        <dgm:param type="connRout" val="bend"/>
                        <dgm:param type="dim" val="1D"/>
                        <dgm:param type="endSty" val="noArr"/>
                        <dgm:param type="begPts" val="bCtr"/>
                        <dgm:param type="endPts" val="bL bR"/>
                        <dgm:param type="srcNode" val="bottomArc3"/>
                        <dgm:param type="dstNode" val="topConnNode3"/>
                      </dgm:alg>
                    </dgm:if>
                    <dgm:else name="Name105">
                      <dgm:alg type="conn">
                        <dgm:param type="connRout" val="bend"/>
                        <dgm:param type="dim" val="1D"/>
                        <dgm:param type="endSty" val="noArr"/>
                        <dgm:param type="begPts" val="bCtr"/>
                        <dgm:param type="endPts" val="bL bR"/>
                        <dgm:param type="srcNode" val="bottomArc2"/>
                        <dgm:param type="dstNode" val="topConnNode3"/>
                      </dgm:alg>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3">
                <dgm:varLst>
                  <dgm:hierBranch val="init"/>
                </dgm:varLst>
                <dgm:choose name="Name106">
                  <dgm:if name="Name107" func="var" arg="hierBranch" op="equ" val="l">
                    <dgm:alg type="hierRoot">
                      <dgm:param type="hierAlign" val="tR"/>
                    </dgm:alg>
                    <dgm:shape xmlns:r="http://schemas.openxmlformats.org/officeDocument/2006/relationships" r:blip="">
                      <dgm:adjLst/>
                    </dgm:shape>
                    <dgm:presOf/>
                    <dgm:constrLst>
                      <dgm:constr type="alignOff" val="0.65"/>
                    </dgm:constrLst>
                  </dgm:if>
                  <dgm:if name="Name108" func="var" arg="hierBranch" op="equ" val="r">
                    <dgm:alg type="hierRoot">
                      <dgm:param type="hierAlign" val="tL"/>
                    </dgm:alg>
                    <dgm:shape xmlns:r="http://schemas.openxmlformats.org/officeDocument/2006/relationships" r:blip="">
                      <dgm:adjLst/>
                    </dgm:shape>
                    <dgm:presOf/>
                    <dgm:constrLst>
                      <dgm:constr type="alignOff" val="0.65"/>
                    </dgm:constrLst>
                  </dgm:if>
                  <dgm:if name="Name109" func="var" arg="hierBranch" op="equ" val="hang">
                    <dgm:alg type="hierRoot"/>
                    <dgm:shape xmlns:r="http://schemas.openxmlformats.org/officeDocument/2006/relationships" r:blip="">
                      <dgm:adjLst/>
                    </dgm:shape>
                    <dgm:presOf/>
                    <dgm:constrLst>
                      <dgm:constr type="alignOff" val="0.65"/>
                    </dgm:constrLst>
                  </dgm:if>
                  <dgm:if name="Name110"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1" func="var" arg="hierBranch" op="equ" val="init">
                    <dgm:choose name="Name112">
                      <dgm:if name="Name113" axis="des" func="maxDepth" op="lte" val="1">
                        <dgm:alg type="hierRoot">
                          <dgm:param type="hierAlign" val="tL"/>
                        </dgm:alg>
                        <dgm:shape xmlns:r="http://schemas.openxmlformats.org/officeDocument/2006/relationships" r:blip="">
                          <dgm:adjLst/>
                        </dgm:shape>
                        <dgm:presOf/>
                        <dgm:constrLst>
                          <dgm:constr type="alignOff" val="0.65"/>
                        </dgm:constrLst>
                      </dgm:if>
                      <dgm:else name="Name114">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15"/>
                </dgm:choose>
                <dgm:layoutNode name="rootComposite3">
                  <dgm:alg type="composite"/>
                  <dgm:shape xmlns:r="http://schemas.openxmlformats.org/officeDocument/2006/relationships" r:blip="">
                    <dgm:adjLst/>
                  </dgm:shape>
                  <dgm:presOf axis="self" ptType="node" cnt="1"/>
                  <dgm:choose name="Name116">
                    <dgm:if name="Name117" func="var" arg="hierBranch" op="equ" val="init">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8" func="var" arg="hierBranch" op="equ" val="l">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9" func="var" arg="hierBranch" op="equ" val="r">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else name="Name120">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else>
                  </dgm:choose>
                  <dgm:layoutNode name="rootText3"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3" styleLbl="parChTrans1D1" moveWith="rootText3">
                    <dgm:alg type="sp"/>
                    <dgm:shape xmlns:r="http://schemas.openxmlformats.org/officeDocument/2006/relationships" type="arc" r:blip="" zOrderOff="-2">
                      <dgm:adjLst>
                        <dgm:adj idx="1" val="-140"/>
                        <dgm:adj idx="2" val="-40"/>
                      </dgm:adjLst>
                    </dgm:shape>
                    <dgm:presOf/>
                  </dgm:layoutNode>
                  <dgm:layoutNode name="bottomArc3" styleLbl="parChTrans1D1" moveWith="rootText3">
                    <dgm:alg type="sp"/>
                    <dgm:shape xmlns:r="http://schemas.openxmlformats.org/officeDocument/2006/relationships" type="arc" r:blip="" zOrderOff="-2">
                      <dgm:adjLst>
                        <dgm:adj idx="1" val="40"/>
                        <dgm:adj idx="2" val="140"/>
                      </dgm:adjLst>
                    </dgm:shape>
                    <dgm:presOf/>
                  </dgm:layoutNode>
                  <dgm:layoutNode name="topConnNode3" moveWith="rootText3">
                    <dgm:alg type="sp"/>
                    <dgm:shape xmlns:r="http://schemas.openxmlformats.org/officeDocument/2006/relationships" type="rect" r:blip="" hideGeom="1">
                      <dgm:adjLst/>
                    </dgm:shape>
                    <dgm:presOf axis="self" ptType="node" cnt="1"/>
                  </dgm:layoutNode>
                </dgm:layoutNode>
                <dgm:layoutNode name="hierChild6">
                  <dgm:choose name="Name121">
                    <dgm:if name="Name122" func="var" arg="hierBranch" op="equ" val="l">
                      <dgm:alg type="hierChild">
                        <dgm:param type="chAlign" val="r"/>
                        <dgm:param type="linDir" val="fromT"/>
                      </dgm:alg>
                    </dgm:if>
                    <dgm:if name="Name123" func="var" arg="hierBranch" op="equ" val="r">
                      <dgm:alg type="hierChild">
                        <dgm:param type="chAlign" val="l"/>
                        <dgm:param type="linDir" val="fromT"/>
                      </dgm:alg>
                    </dgm:if>
                    <dgm:if name="Name124" func="var" arg="hierBranch" op="equ" val="hang">
                      <dgm:choose name="Name125">
                        <dgm:if name="Name126" func="var" arg="dir" op="equ" val="norm">
                          <dgm:alg type="hierChild">
                            <dgm:param type="chAlign" val="l"/>
                            <dgm:param type="linDir" val="fromL"/>
                            <dgm:param type="secChAlign" val="t"/>
                            <dgm:param type="secLinDir" val="fromT"/>
                          </dgm:alg>
                        </dgm:if>
                        <dgm:else name="Name127">
                          <dgm:alg type="hierChild">
                            <dgm:param type="chAlign" val="l"/>
                            <dgm:param type="linDir" val="fromR"/>
                            <dgm:param type="secChAlign" val="t"/>
                            <dgm:param type="secLinDir" val="fromT"/>
                          </dgm:alg>
                        </dgm:else>
                      </dgm:choose>
                    </dgm:if>
                    <dgm:if name="Name128" func="var" arg="hierBranch" op="equ" val="std">
                      <dgm:choose name="Name129">
                        <dgm:if name="Name130" func="var" arg="dir" op="equ" val="norm">
                          <dgm:alg type="hierChild"/>
                        </dgm:if>
                        <dgm:else name="Name131">
                          <dgm:alg type="hierChild">
                            <dgm:param type="linDir" val="fromR"/>
                          </dgm:alg>
                        </dgm:else>
                      </dgm:choose>
                    </dgm:if>
                    <dgm:if name="Name132" func="var" arg="hierBranch" op="equ" val="init">
                      <dgm:choose name="Name133">
                        <dgm:if name="Name134" axis="des" func="maxDepth" op="lte" val="1">
                          <dgm:alg type="hierChild">
                            <dgm:param type="chAlign" val="l"/>
                            <dgm:param type="linDir" val="fromT"/>
                          </dgm:alg>
                        </dgm:if>
                        <dgm:else name="Name135">
                          <dgm:alg type="hierChild"/>
                        </dgm:else>
                      </dgm:choose>
                    </dgm:if>
                    <dgm:else name="Name136"/>
                  </dgm:choose>
                  <dgm:shape xmlns:r="http://schemas.openxmlformats.org/officeDocument/2006/relationships" r:blip="">
                    <dgm:adjLst/>
                  </dgm:shape>
                  <dgm:presOf/>
                  <dgm:forEach name="Name137" ref="rep2a"/>
                </dgm:layoutNode>
                <dgm:layoutNode name="hierChild7">
                  <dgm:choose name="Name138">
                    <dgm:if name="Name139" func="var" arg="dir" op="equ" val="norm">
                      <dgm:alg type="hierChild">
                        <dgm:param type="chAlign" val="l"/>
                        <dgm:param type="linDir" val="fromL"/>
                        <dgm:param type="secChAlign" val="t"/>
                        <dgm:param type="secLinDir" val="fromT"/>
                      </dgm:alg>
                    </dgm:if>
                    <dgm:else name="Name140">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141"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4420AD-B8AA-4DE8-A3CB-297B8B0CCF04}" type="datetimeFigureOut">
              <a:rPr lang="en-IN" smtClean="0"/>
              <a:t>15-07-2024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817E12-1E93-4278-8EA1-BE1290ECD4E4}" type="slidenum">
              <a:rPr lang="en-IN" smtClean="0"/>
              <a:t>‹#›</a:t>
            </a:fld>
            <a:endParaRPr lang="en-IN"/>
          </a:p>
        </p:txBody>
      </p:sp>
    </p:spTree>
    <p:extLst>
      <p:ext uri="{BB962C8B-B14F-4D97-AF65-F5344CB8AC3E}">
        <p14:creationId xmlns:p14="http://schemas.microsoft.com/office/powerpoint/2010/main" val="37117465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EC929C9C-0B59-0EDE-A83F-E5CFC46F385E}"/>
              </a:ext>
            </a:extLst>
          </p:cNvPr>
          <p:cNvSpPr>
            <a:spLocks noGrp="1" noRot="1" noChangeAspect="1" noChangeArrowheads="1" noTextEdit="1"/>
          </p:cNvSpPr>
          <p:nvPr>
            <p:ph type="sldImg"/>
          </p:nvPr>
        </p:nvSpPr>
        <p:spPr>
          <a:ln/>
        </p:spPr>
      </p:sp>
      <p:sp>
        <p:nvSpPr>
          <p:cNvPr id="39939" name="Rectangle 3">
            <a:extLst>
              <a:ext uri="{FF2B5EF4-FFF2-40B4-BE49-F238E27FC236}">
                <a16:creationId xmlns:a16="http://schemas.microsoft.com/office/drawing/2014/main" id="{BFDAFE08-23A4-38C4-3F62-CD7ACB1DE173}"/>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054207BD-6F42-A05F-44EC-B88D0D653382}"/>
              </a:ext>
            </a:extLst>
          </p:cNvPr>
          <p:cNvSpPr>
            <a:spLocks noGrp="1" noRot="1" noChangeAspect="1" noChangeArrowheads="1" noTextEdit="1"/>
          </p:cNvSpPr>
          <p:nvPr>
            <p:ph type="sldImg"/>
          </p:nvPr>
        </p:nvSpPr>
        <p:spPr>
          <a:ln/>
        </p:spPr>
      </p:sp>
      <p:sp>
        <p:nvSpPr>
          <p:cNvPr id="40963" name="Rectangle 3">
            <a:extLst>
              <a:ext uri="{FF2B5EF4-FFF2-40B4-BE49-F238E27FC236}">
                <a16:creationId xmlns:a16="http://schemas.microsoft.com/office/drawing/2014/main" id="{C989F10D-12EC-9F73-B4DB-808BB334394B}"/>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F0771840-F41E-7706-6532-F1E637F1A5AB}"/>
              </a:ext>
            </a:extLst>
          </p:cNvPr>
          <p:cNvSpPr>
            <a:spLocks noGrp="1" noRot="1" noChangeAspect="1" noChangeArrowheads="1" noTextEdit="1"/>
          </p:cNvSpPr>
          <p:nvPr>
            <p:ph type="sldImg"/>
          </p:nvPr>
        </p:nvSpPr>
        <p:spPr>
          <a:ln/>
        </p:spPr>
      </p:sp>
      <p:sp>
        <p:nvSpPr>
          <p:cNvPr id="41987" name="Rectangle 3">
            <a:extLst>
              <a:ext uri="{FF2B5EF4-FFF2-40B4-BE49-F238E27FC236}">
                <a16:creationId xmlns:a16="http://schemas.microsoft.com/office/drawing/2014/main" id="{7147A7BD-AB61-EB55-6004-E5BC66787482}"/>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A6DC9668-9183-02D4-0AF9-388B2E21F92F}"/>
              </a:ext>
            </a:extLst>
          </p:cNvPr>
          <p:cNvSpPr>
            <a:spLocks noGrp="1" noRot="1" noChangeAspect="1" noChangeArrowheads="1" noTextEdit="1"/>
          </p:cNvSpPr>
          <p:nvPr>
            <p:ph type="sldImg"/>
          </p:nvPr>
        </p:nvSpPr>
        <p:spPr>
          <a:ln/>
        </p:spPr>
      </p:sp>
      <p:sp>
        <p:nvSpPr>
          <p:cNvPr id="43011" name="Rectangle 3">
            <a:extLst>
              <a:ext uri="{FF2B5EF4-FFF2-40B4-BE49-F238E27FC236}">
                <a16:creationId xmlns:a16="http://schemas.microsoft.com/office/drawing/2014/main" id="{98BF2585-488E-D854-D8E2-97E036C1DB68}"/>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AA21ABC7-5578-88DE-EE6E-C5343143759C}"/>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930275">
              <a:defRPr>
                <a:solidFill>
                  <a:schemeClr val="tx1"/>
                </a:solidFill>
                <a:latin typeface="Times New Roman" panose="02020603050405020304" pitchFamily="18" charset="0"/>
                <a:ea typeface="ＭＳ Ｐゴシック" panose="020B0600070205080204" pitchFamily="34" charset="-128"/>
              </a:defRPr>
            </a:lvl1pPr>
            <a:lvl2pPr marL="37931725" indent="-37474525" defTabSz="930275">
              <a:defRPr>
                <a:solidFill>
                  <a:schemeClr val="tx1"/>
                </a:solidFill>
                <a:latin typeface="Times New Roman" panose="02020603050405020304" pitchFamily="18" charset="0"/>
                <a:ea typeface="ＭＳ Ｐゴシック" panose="020B0600070205080204" pitchFamily="34" charset="-128"/>
              </a:defRPr>
            </a:lvl2pPr>
            <a:lvl3pPr marL="1143000" indent="-228600" defTabSz="930275">
              <a:defRPr>
                <a:solidFill>
                  <a:schemeClr val="tx1"/>
                </a:solidFill>
                <a:latin typeface="Times New Roman" panose="02020603050405020304" pitchFamily="18" charset="0"/>
                <a:ea typeface="ＭＳ Ｐゴシック" panose="020B0600070205080204" pitchFamily="34" charset="-128"/>
              </a:defRPr>
            </a:lvl3pPr>
            <a:lvl4pPr marL="1600200" indent="-228600" defTabSz="930275">
              <a:defRPr>
                <a:solidFill>
                  <a:schemeClr val="tx1"/>
                </a:solidFill>
                <a:latin typeface="Times New Roman" panose="02020603050405020304" pitchFamily="18" charset="0"/>
                <a:ea typeface="ＭＳ Ｐゴシック" panose="020B0600070205080204" pitchFamily="34" charset="-128"/>
              </a:defRPr>
            </a:lvl4pPr>
            <a:lvl5pPr marL="2057400" indent="-228600" defTabSz="930275">
              <a:defRPr>
                <a:solidFill>
                  <a:schemeClr val="tx1"/>
                </a:solidFill>
                <a:latin typeface="Times New Roman" panose="02020603050405020304" pitchFamily="18" charset="0"/>
                <a:ea typeface="ＭＳ Ｐゴシック" panose="020B0600070205080204" pitchFamily="34" charset="-128"/>
              </a:defRPr>
            </a:lvl5pPr>
            <a:lvl6pPr marL="2514600" indent="-228600" defTabSz="930275" eaLnBrk="0" fontAlgn="base" hangingPunct="0">
              <a:spcBef>
                <a:spcPct val="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defTabSz="930275" eaLnBrk="0" fontAlgn="base" hangingPunct="0">
              <a:spcBef>
                <a:spcPct val="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defTabSz="930275" eaLnBrk="0" fontAlgn="base" hangingPunct="0">
              <a:spcBef>
                <a:spcPct val="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defTabSz="930275" eaLnBrk="0" fontAlgn="base" hangingPunct="0">
              <a:spcBef>
                <a:spcPct val="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fld id="{53A1CA71-01C5-428C-90A1-A5A99FA61220}" type="slidenum">
              <a:rPr lang="en-US" altLang="en-US"/>
              <a:pPr/>
              <a:t>10</a:t>
            </a:fld>
            <a:endParaRPr lang="en-US" altLang="en-US"/>
          </a:p>
        </p:txBody>
      </p:sp>
      <p:sp>
        <p:nvSpPr>
          <p:cNvPr id="44035" name="Rectangle 2">
            <a:extLst>
              <a:ext uri="{FF2B5EF4-FFF2-40B4-BE49-F238E27FC236}">
                <a16:creationId xmlns:a16="http://schemas.microsoft.com/office/drawing/2014/main" id="{2C3772B7-0084-2FBE-5569-BC6C3176983A}"/>
              </a:ext>
            </a:extLst>
          </p:cNvPr>
          <p:cNvSpPr>
            <a:spLocks noGrp="1" noRot="1" noChangeAspect="1" noChangeArrowheads="1" noTextEdit="1"/>
          </p:cNvSpPr>
          <p:nvPr>
            <p:ph type="sldImg"/>
          </p:nvPr>
        </p:nvSpPr>
        <p:spPr>
          <a:ln/>
        </p:spPr>
      </p:sp>
      <p:sp>
        <p:nvSpPr>
          <p:cNvPr id="44036" name="Rectangle 3">
            <a:extLst>
              <a:ext uri="{FF2B5EF4-FFF2-40B4-BE49-F238E27FC236}">
                <a16:creationId xmlns:a16="http://schemas.microsoft.com/office/drawing/2014/main" id="{DD89AB84-782A-013B-1E2E-5D623FEBBC07}"/>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eaLnBrk="1" hangingPunct="1"/>
            <a:r>
              <a:rPr lang="en-US" altLang="en-US" dirty="0">
                <a:latin typeface="Arial" panose="020B0604020202020204" pitchFamily="34" charset="0"/>
                <a:ea typeface="ＭＳ Ｐゴシック" panose="020B0600070205080204" pitchFamily="34" charset="-128"/>
                <a:cs typeface="Arial" panose="020B0604020202020204" pitchFamily="34" charset="0"/>
              </a:rPr>
              <a:t>More specifically, about 55% do not create value (</a:t>
            </a:r>
            <a:r>
              <a:rPr lang="en-US" altLang="en-US" i="1" dirty="0">
                <a:latin typeface="Arial" panose="020B0604020202020204" pitchFamily="34" charset="0"/>
                <a:ea typeface="ＭＳ Ｐゴシック" panose="020B0600070205080204" pitchFamily="34" charset="-128"/>
              </a:rPr>
              <a:t>The Wall Street Journal,</a:t>
            </a:r>
            <a:r>
              <a:rPr lang="en-US" altLang="en-US" dirty="0">
                <a:latin typeface="Arial" panose="020B0604020202020204" pitchFamily="34" charset="0"/>
                <a:ea typeface="ＭＳ Ｐゴシック" panose="020B0600070205080204" pitchFamily="34" charset="-128"/>
              </a:rPr>
              <a:t> </a:t>
            </a:r>
            <a:r>
              <a:rPr lang="en-US" altLang="en-US" sz="2400" dirty="0">
                <a:latin typeface="Times New Roman" panose="02020603050405020304" pitchFamily="18" charset="0"/>
                <a:ea typeface="ＭＳ Ｐゴシック" panose="020B0600070205080204" pitchFamily="34" charset="-128"/>
              </a:rPr>
              <a:t>12/5/2000).</a:t>
            </a:r>
          </a:p>
          <a:p>
            <a:pPr eaLnBrk="1" hangingPunct="1"/>
            <a:endParaRPr lang="en-US" altLang="en-US" dirty="0">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p:cNvSpPr>
          <p:nvPr>
            <p:ph type="sldImg"/>
          </p:nvPr>
        </p:nvSpPr>
        <p:spPr bwMode="auto">
          <a:noFill/>
          <a:ln>
            <a:solidFill>
              <a:srgbClr val="000000"/>
            </a:solidFill>
            <a:miter lim="800000"/>
            <a:headEnd/>
            <a:tailEnd/>
          </a:ln>
        </p:spPr>
      </p:sp>
      <p:sp>
        <p:nvSpPr>
          <p:cNvPr id="1229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1229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6CC10BF-5F3D-48DC-AEF4-CFBF17109BAB}" type="slidenum">
              <a:rPr lang="en-US"/>
              <a:pPr fontAlgn="base">
                <a:spcBef>
                  <a:spcPct val="0"/>
                </a:spcBef>
                <a:spcAft>
                  <a:spcPct val="0"/>
                </a:spcAft>
              </a:pPr>
              <a:t>11</a:t>
            </a:fld>
            <a:endParaRPr lang="en-US"/>
          </a:p>
        </p:txBody>
      </p:sp>
    </p:spTree>
    <p:extLst>
      <p:ext uri="{BB962C8B-B14F-4D97-AF65-F5344CB8AC3E}">
        <p14:creationId xmlns:p14="http://schemas.microsoft.com/office/powerpoint/2010/main" val="6972599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Slide Image Placeholder 1"/>
          <p:cNvSpPr>
            <a:spLocks noGrp="1" noRot="1" noChangeAspect="1"/>
          </p:cNvSpPr>
          <p:nvPr>
            <p:ph type="sldImg"/>
          </p:nvPr>
        </p:nvSpPr>
        <p:spPr bwMode="auto">
          <a:noFill/>
          <a:ln>
            <a:solidFill>
              <a:srgbClr val="000000"/>
            </a:solidFill>
            <a:miter lim="800000"/>
            <a:headEnd/>
            <a:tailEnd/>
          </a:ln>
        </p:spPr>
      </p:sp>
      <p:sp>
        <p:nvSpPr>
          <p:cNvPr id="1433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a:t>.  </a:t>
            </a:r>
          </a:p>
        </p:txBody>
      </p:sp>
      <p:sp>
        <p:nvSpPr>
          <p:cNvPr id="1433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D4E4B1C-333F-4E4E-A88C-D07E2C6BFBF5}" type="slidenum">
              <a:rPr lang="en-US"/>
              <a:pPr fontAlgn="base">
                <a:spcBef>
                  <a:spcPct val="0"/>
                </a:spcBef>
                <a:spcAft>
                  <a:spcPct val="0"/>
                </a:spcAft>
              </a:pPr>
              <a:t>12</a:t>
            </a:fld>
            <a:endParaRPr lang="en-US"/>
          </a:p>
        </p:txBody>
      </p:sp>
    </p:spTree>
    <p:extLst>
      <p:ext uri="{BB962C8B-B14F-4D97-AF65-F5344CB8AC3E}">
        <p14:creationId xmlns:p14="http://schemas.microsoft.com/office/powerpoint/2010/main" val="10758869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p:cNvSpPr>
          <p:nvPr>
            <p:ph type="sldImg"/>
          </p:nvPr>
        </p:nvSpPr>
        <p:spPr bwMode="auto">
          <a:noFill/>
          <a:ln>
            <a:solidFill>
              <a:srgbClr val="000000"/>
            </a:solidFill>
            <a:miter lim="800000"/>
            <a:headEnd/>
            <a:tailEnd/>
          </a:ln>
        </p:spPr>
      </p:sp>
      <p:sp>
        <p:nvSpPr>
          <p:cNvPr id="1638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Paying out high dividends is often (but not always) a better use of surplus funds than acquisition.</a:t>
            </a:r>
          </a:p>
        </p:txBody>
      </p:sp>
      <p:sp>
        <p:nvSpPr>
          <p:cNvPr id="1638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ABAB702-0912-4914-A605-F9194F5675FC}" type="slidenum">
              <a:rPr lang="en-US"/>
              <a:pPr fontAlgn="base">
                <a:spcBef>
                  <a:spcPct val="0"/>
                </a:spcBef>
                <a:spcAft>
                  <a:spcPct val="0"/>
                </a:spcAft>
              </a:pPr>
              <a:t>13</a:t>
            </a:fld>
            <a:endParaRPr lang="en-US"/>
          </a:p>
        </p:txBody>
      </p:sp>
    </p:spTree>
    <p:extLst>
      <p:ext uri="{BB962C8B-B14F-4D97-AF65-F5344CB8AC3E}">
        <p14:creationId xmlns:p14="http://schemas.microsoft.com/office/powerpoint/2010/main" val="17879612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bwMode="auto">
          <a:noFill/>
          <a:ln>
            <a:solidFill>
              <a:srgbClr val="000000"/>
            </a:solidFill>
            <a:miter lim="800000"/>
            <a:headEnd/>
            <a:tailEnd/>
          </a:ln>
        </p:spPr>
      </p:sp>
      <p:sp>
        <p:nvSpPr>
          <p:cNvPr id="2048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2048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05C6B15-6F66-4AEB-AB58-7B04FD0806E7}" type="slidenum">
              <a:rPr lang="en-US"/>
              <a:pPr fontAlgn="base">
                <a:spcBef>
                  <a:spcPct val="0"/>
                </a:spcBef>
                <a:spcAft>
                  <a:spcPct val="0"/>
                </a:spcAft>
              </a:pPr>
              <a:t>14</a:t>
            </a:fld>
            <a:endParaRPr lang="en-US"/>
          </a:p>
        </p:txBody>
      </p:sp>
    </p:spTree>
    <p:extLst>
      <p:ext uri="{BB962C8B-B14F-4D97-AF65-F5344CB8AC3E}">
        <p14:creationId xmlns:p14="http://schemas.microsoft.com/office/powerpoint/2010/main" val="18321375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bwMode="auto">
          <a:noFill/>
          <a:ln>
            <a:solidFill>
              <a:srgbClr val="000000"/>
            </a:solidFill>
            <a:miter lim="800000"/>
            <a:headEnd/>
            <a:tailEnd/>
          </a:ln>
        </p:spPr>
      </p:sp>
      <p:sp>
        <p:nvSpPr>
          <p:cNvPr id="2253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a:t>In this case, the acquiring firm has a high P/E ratio because of high-growth potential. The acquiring firm has short-term increase in EPS. But in the long-run, acquirer will suffer from a slower EPS growth rate. </a:t>
            </a:r>
          </a:p>
          <a:p>
            <a:pPr>
              <a:spcBef>
                <a:spcPct val="0"/>
              </a:spcBef>
            </a:pPr>
            <a:endParaRPr lang="en-US" dirty="0"/>
          </a:p>
        </p:txBody>
      </p:sp>
      <p:sp>
        <p:nvSpPr>
          <p:cNvPr id="2253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027D522-A644-4143-B5A5-458DA39D6562}" type="slidenum">
              <a:rPr lang="en-US"/>
              <a:pPr fontAlgn="base">
                <a:spcBef>
                  <a:spcPct val="0"/>
                </a:spcBef>
                <a:spcAft>
                  <a:spcPct val="0"/>
                </a:spcAft>
              </a:pPr>
              <a:t>15</a:t>
            </a:fld>
            <a:endParaRPr lang="en-US"/>
          </a:p>
        </p:txBody>
      </p:sp>
    </p:spTree>
    <p:extLst>
      <p:ext uri="{BB962C8B-B14F-4D97-AF65-F5344CB8AC3E}">
        <p14:creationId xmlns:p14="http://schemas.microsoft.com/office/powerpoint/2010/main" val="9713208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bwMode="auto">
          <a:noFill/>
          <a:ln>
            <a:solidFill>
              <a:srgbClr val="000000"/>
            </a:solidFill>
            <a:miter lim="800000"/>
            <a:headEnd/>
            <a:tailEnd/>
          </a:ln>
        </p:spPr>
      </p:sp>
      <p:sp>
        <p:nvSpPr>
          <p:cNvPr id="245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The selling firm has a low P/E ratio due to slower growth. After the merger, the acquiring firm has a short-term increase in EPS. This is called the bootstrap game.</a:t>
            </a:r>
          </a:p>
          <a:p>
            <a:pPr>
              <a:spcBef>
                <a:spcPct val="0"/>
              </a:spcBef>
            </a:pPr>
            <a:endParaRPr lang="en-US"/>
          </a:p>
        </p:txBody>
      </p:sp>
      <p:sp>
        <p:nvSpPr>
          <p:cNvPr id="245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B68379D-0ED9-4E27-B9E3-4CDAEAD94849}" type="slidenum">
              <a:rPr lang="en-US"/>
              <a:pPr fontAlgn="base">
                <a:spcBef>
                  <a:spcPct val="0"/>
                </a:spcBef>
                <a:spcAft>
                  <a:spcPct val="0"/>
                </a:spcAft>
              </a:pPr>
              <a:t>16</a:t>
            </a:fld>
            <a:endParaRPr lang="en-US"/>
          </a:p>
        </p:txBody>
      </p:sp>
    </p:spTree>
    <p:extLst>
      <p:ext uri="{BB962C8B-B14F-4D97-AF65-F5344CB8AC3E}">
        <p14:creationId xmlns:p14="http://schemas.microsoft.com/office/powerpoint/2010/main" val="5674045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bwMode="auto">
          <a:noFill/>
          <a:ln>
            <a:solidFill>
              <a:srgbClr val="000000"/>
            </a:solidFill>
            <a:miter lim="800000"/>
            <a:headEnd/>
            <a:tailEnd/>
          </a:ln>
        </p:spPr>
      </p:sp>
      <p:sp>
        <p:nvSpPr>
          <p:cNvPr id="2662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a:t>In the long run, the acquirer will have slower growth due to dilution. This graph shows why the acquirer will have a slower growth rate in the future.  The acquirer has given up a future growth rate for an increase in current earnings.</a:t>
            </a:r>
          </a:p>
          <a:p>
            <a:pPr>
              <a:spcBef>
                <a:spcPct val="0"/>
              </a:spcBef>
            </a:pPr>
            <a:endParaRPr lang="en-US" dirty="0"/>
          </a:p>
        </p:txBody>
      </p:sp>
      <p:sp>
        <p:nvSpPr>
          <p:cNvPr id="2662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15C44D9-91E2-4BD8-A029-6525E2122876}" type="slidenum">
              <a:rPr lang="en-US"/>
              <a:pPr fontAlgn="base">
                <a:spcBef>
                  <a:spcPct val="0"/>
                </a:spcBef>
                <a:spcAft>
                  <a:spcPct val="0"/>
                </a:spcAft>
              </a:pPr>
              <a:t>17</a:t>
            </a:fld>
            <a:endParaRPr lang="en-US"/>
          </a:p>
        </p:txBody>
      </p:sp>
    </p:spTree>
    <p:extLst>
      <p:ext uri="{BB962C8B-B14F-4D97-AF65-F5344CB8AC3E}">
        <p14:creationId xmlns:p14="http://schemas.microsoft.com/office/powerpoint/2010/main" val="31449171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noFill/>
          <a:ln>
            <a:solidFill>
              <a:srgbClr val="000000"/>
            </a:solidFill>
            <a:miter lim="800000"/>
            <a:headEnd/>
            <a:tailEnd/>
          </a:ln>
        </p:spPr>
      </p:sp>
      <p:sp>
        <p:nvSpPr>
          <p:cNvPr id="2969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The value of the combined firms should be greater than the sum of the values of the two separate firms.</a:t>
            </a:r>
          </a:p>
          <a:p>
            <a:pPr>
              <a:spcBef>
                <a:spcPct val="0"/>
              </a:spcBef>
            </a:pPr>
            <a:endParaRPr lang="en-US"/>
          </a:p>
        </p:txBody>
      </p:sp>
      <p:sp>
        <p:nvSpPr>
          <p:cNvPr id="2969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7F072B0-E1C6-4000-9296-74416F211F2D}" type="slidenum">
              <a:rPr lang="en-US"/>
              <a:pPr fontAlgn="base">
                <a:spcBef>
                  <a:spcPct val="0"/>
                </a:spcBef>
                <a:spcAft>
                  <a:spcPct val="0"/>
                </a:spcAft>
              </a:pPr>
              <a:t>18</a:t>
            </a:fld>
            <a:endParaRPr lang="en-US"/>
          </a:p>
        </p:txBody>
      </p:sp>
    </p:spTree>
    <p:extLst>
      <p:ext uri="{BB962C8B-B14F-4D97-AF65-F5344CB8AC3E}">
        <p14:creationId xmlns:p14="http://schemas.microsoft.com/office/powerpoint/2010/main" val="32589794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bwMode="auto">
          <a:noFill/>
          <a:ln>
            <a:solidFill>
              <a:srgbClr val="000000"/>
            </a:solidFill>
            <a:miter lim="800000"/>
            <a:headEnd/>
            <a:tailEnd/>
          </a:ln>
        </p:spPr>
      </p:sp>
      <p:sp>
        <p:nvSpPr>
          <p:cNvPr id="3277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a:t>Economic gain is equal to the present value of new cash flows from synergies discounted at the cost of capital of the combined firm.</a:t>
            </a:r>
          </a:p>
          <a:p>
            <a:pPr>
              <a:spcBef>
                <a:spcPct val="0"/>
              </a:spcBef>
            </a:pPr>
            <a:r>
              <a:rPr lang="en-US" dirty="0"/>
              <a:t>                                  Gain = PV</a:t>
            </a:r>
            <a:r>
              <a:rPr lang="en-US" i="1" baseline="-25000" dirty="0"/>
              <a:t>AB</a:t>
            </a:r>
            <a:r>
              <a:rPr lang="en-US" baseline="-25000" dirty="0"/>
              <a:t>  </a:t>
            </a:r>
            <a:r>
              <a:rPr lang="en-US" dirty="0"/>
              <a:t>– (PV</a:t>
            </a:r>
            <a:r>
              <a:rPr lang="en-US" i="1" baseline="-25000" dirty="0"/>
              <a:t>A</a:t>
            </a:r>
            <a:r>
              <a:rPr lang="en-US" baseline="-25000" dirty="0"/>
              <a:t> </a:t>
            </a:r>
            <a:r>
              <a:rPr lang="en-US" dirty="0"/>
              <a:t>+ PV</a:t>
            </a:r>
            <a:r>
              <a:rPr lang="en-US" i="1" baseline="-25000" dirty="0"/>
              <a:t>B</a:t>
            </a:r>
            <a:r>
              <a:rPr lang="en-US" dirty="0"/>
              <a:t>) </a:t>
            </a:r>
          </a:p>
          <a:p>
            <a:pPr>
              <a:spcBef>
                <a:spcPct val="0"/>
              </a:spcBef>
            </a:pPr>
            <a:r>
              <a:rPr lang="en-US" dirty="0"/>
              <a:t>                                  Cost =  cash paid – PV</a:t>
            </a:r>
            <a:r>
              <a:rPr lang="en-US" i="1" baseline="-25000" dirty="0"/>
              <a:t>B</a:t>
            </a:r>
            <a:endParaRPr lang="en-US" i="1" dirty="0"/>
          </a:p>
          <a:p>
            <a:pPr>
              <a:spcBef>
                <a:spcPct val="0"/>
              </a:spcBef>
            </a:pPr>
            <a:r>
              <a:rPr lang="en-US" dirty="0"/>
              <a:t>                                  NPV = gain – cost</a:t>
            </a:r>
          </a:p>
          <a:p>
            <a:pPr>
              <a:spcBef>
                <a:spcPct val="0"/>
              </a:spcBef>
            </a:pPr>
            <a:r>
              <a:rPr lang="en-US" dirty="0"/>
              <a:t>                                  NPV = (PV</a:t>
            </a:r>
            <a:r>
              <a:rPr lang="en-US" i="1" baseline="-25000" dirty="0"/>
              <a:t>AB</a:t>
            </a:r>
            <a:r>
              <a:rPr lang="en-US" dirty="0"/>
              <a:t> – cash paid) – PV</a:t>
            </a:r>
            <a:r>
              <a:rPr lang="en-US" i="1" baseline="-25000" dirty="0"/>
              <a:t>A</a:t>
            </a:r>
            <a:endParaRPr lang="en-US" i="1" dirty="0"/>
          </a:p>
          <a:p>
            <a:pPr>
              <a:spcBef>
                <a:spcPct val="0"/>
              </a:spcBef>
            </a:pPr>
            <a:endParaRPr lang="en-US" dirty="0"/>
          </a:p>
        </p:txBody>
      </p:sp>
      <p:sp>
        <p:nvSpPr>
          <p:cNvPr id="3277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7A2F85C-81D3-425A-AB09-290068CA7D1A}" type="slidenum">
              <a:rPr lang="en-US"/>
              <a:pPr fontAlgn="base">
                <a:spcBef>
                  <a:spcPct val="0"/>
                </a:spcBef>
                <a:spcAft>
                  <a:spcPct val="0"/>
                </a:spcAft>
              </a:pPr>
              <a:t>19</a:t>
            </a:fld>
            <a:endParaRPr lang="en-US"/>
          </a:p>
        </p:txBody>
      </p:sp>
    </p:spTree>
    <p:extLst>
      <p:ext uri="{BB962C8B-B14F-4D97-AF65-F5344CB8AC3E}">
        <p14:creationId xmlns:p14="http://schemas.microsoft.com/office/powerpoint/2010/main" val="20682019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bwMode="auto">
          <a:noFill/>
          <a:ln>
            <a:solidFill>
              <a:srgbClr val="000000"/>
            </a:solidFill>
            <a:miter lim="800000"/>
            <a:headEnd/>
            <a:tailEnd/>
          </a:ln>
        </p:spPr>
      </p:sp>
      <p:sp>
        <p:nvSpPr>
          <p:cNvPr id="3584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a:t>A numerical example illustrating the calculation of gain and cost of merger is shown.</a:t>
            </a:r>
          </a:p>
          <a:p>
            <a:pPr>
              <a:spcBef>
                <a:spcPct val="0"/>
              </a:spcBef>
            </a:pPr>
            <a:r>
              <a:rPr lang="en-US" dirty="0"/>
              <a:t>PV</a:t>
            </a:r>
            <a:r>
              <a:rPr lang="en-US" i="1" baseline="-25000" dirty="0"/>
              <a:t>A</a:t>
            </a:r>
            <a:r>
              <a:rPr lang="en-US" baseline="-25000" dirty="0"/>
              <a:t> </a:t>
            </a:r>
            <a:r>
              <a:rPr lang="en-US" dirty="0"/>
              <a:t> = Rs.200;   PV</a:t>
            </a:r>
            <a:r>
              <a:rPr lang="en-US" i="1" baseline="-25000" dirty="0"/>
              <a:t>B</a:t>
            </a:r>
            <a:r>
              <a:rPr lang="en-US" dirty="0"/>
              <a:t> = Rs.50 </a:t>
            </a:r>
          </a:p>
          <a:p>
            <a:pPr>
              <a:spcBef>
                <a:spcPct val="0"/>
              </a:spcBef>
            </a:pPr>
            <a:r>
              <a:rPr lang="en-US" dirty="0"/>
              <a:t>Gain = +Rs.25;  PV</a:t>
            </a:r>
            <a:r>
              <a:rPr lang="en-US" i="1" baseline="-25000" dirty="0"/>
              <a:t>AB</a:t>
            </a:r>
            <a:r>
              <a:rPr lang="en-US" baseline="-25000" dirty="0"/>
              <a:t>  </a:t>
            </a:r>
            <a:r>
              <a:rPr lang="en-US" dirty="0"/>
              <a:t>= Rs.275</a:t>
            </a:r>
          </a:p>
          <a:p>
            <a:pPr>
              <a:spcBef>
                <a:spcPct val="0"/>
              </a:spcBef>
            </a:pPr>
            <a:r>
              <a:rPr lang="en-US" dirty="0"/>
              <a:t>Cost = 65 – 50 = Rs.15 million</a:t>
            </a:r>
          </a:p>
        </p:txBody>
      </p:sp>
      <p:sp>
        <p:nvSpPr>
          <p:cNvPr id="3584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98979A1-AF7A-450C-A579-6CBDD942F4EE}" type="slidenum">
              <a:rPr lang="en-US"/>
              <a:pPr fontAlgn="base">
                <a:spcBef>
                  <a:spcPct val="0"/>
                </a:spcBef>
                <a:spcAft>
                  <a:spcPct val="0"/>
                </a:spcAft>
              </a:pPr>
              <a:t>20</a:t>
            </a:fld>
            <a:endParaRPr lang="en-US"/>
          </a:p>
        </p:txBody>
      </p:sp>
    </p:spTree>
    <p:extLst>
      <p:ext uri="{BB962C8B-B14F-4D97-AF65-F5344CB8AC3E}">
        <p14:creationId xmlns:p14="http://schemas.microsoft.com/office/powerpoint/2010/main" val="27015848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bwMode="auto">
          <a:noFill/>
          <a:ln>
            <a:solidFill>
              <a:srgbClr val="000000"/>
            </a:solidFill>
            <a:miter lim="800000"/>
            <a:headEnd/>
            <a:tailEnd/>
          </a:ln>
        </p:spPr>
      </p:sp>
      <p:sp>
        <p:nvSpPr>
          <p:cNvPr id="3891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a:t>NPV = gain – cost;</a:t>
            </a:r>
          </a:p>
          <a:p>
            <a:pPr>
              <a:spcBef>
                <a:spcPct val="0"/>
              </a:spcBef>
            </a:pPr>
            <a:r>
              <a:rPr lang="en-US" dirty="0"/>
              <a:t>NPV</a:t>
            </a:r>
            <a:r>
              <a:rPr lang="en-US" i="1" baseline="-25000" dirty="0"/>
              <a:t>A</a:t>
            </a:r>
            <a:r>
              <a:rPr lang="en-US" dirty="0"/>
              <a:t>  = 25 – 15 = +Rs.10;  </a:t>
            </a:r>
          </a:p>
          <a:p>
            <a:pPr>
              <a:spcBef>
                <a:spcPct val="0"/>
              </a:spcBef>
            </a:pPr>
            <a:r>
              <a:rPr lang="en-US" dirty="0"/>
              <a:t>NPV = (PV</a:t>
            </a:r>
            <a:r>
              <a:rPr lang="en-US" i="1" baseline="-25000" dirty="0"/>
              <a:t>AB</a:t>
            </a:r>
            <a:r>
              <a:rPr lang="en-US" dirty="0"/>
              <a:t> – cash paid) – PV</a:t>
            </a:r>
            <a:r>
              <a:rPr lang="en-US" i="1" baseline="-25000" dirty="0"/>
              <a:t>A</a:t>
            </a:r>
            <a:endParaRPr lang="en-US" i="1" dirty="0"/>
          </a:p>
          <a:p>
            <a:pPr>
              <a:spcBef>
                <a:spcPct val="0"/>
              </a:spcBef>
            </a:pPr>
            <a:r>
              <a:rPr lang="en-US" dirty="0"/>
              <a:t>NPV = (275 – 65) – 200 = +Rs.10 million</a:t>
            </a:r>
          </a:p>
          <a:p>
            <a:pPr>
              <a:spcBef>
                <a:spcPct val="0"/>
              </a:spcBef>
            </a:pPr>
            <a:endParaRPr lang="en-US" dirty="0"/>
          </a:p>
        </p:txBody>
      </p:sp>
      <p:sp>
        <p:nvSpPr>
          <p:cNvPr id="3891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E0F4114-5943-4849-AED7-742308E6E83D}" type="slidenum">
              <a:rPr lang="en-US"/>
              <a:pPr fontAlgn="base">
                <a:spcBef>
                  <a:spcPct val="0"/>
                </a:spcBef>
                <a:spcAft>
                  <a:spcPct val="0"/>
                </a:spcAft>
              </a:pPr>
              <a:t>21</a:t>
            </a:fld>
            <a:endParaRPr lang="en-US"/>
          </a:p>
        </p:txBody>
      </p:sp>
    </p:spTree>
    <p:extLst>
      <p:ext uri="{BB962C8B-B14F-4D97-AF65-F5344CB8AC3E}">
        <p14:creationId xmlns:p14="http://schemas.microsoft.com/office/powerpoint/2010/main" val="10786055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bwMode="auto">
          <a:noFill/>
          <a:ln>
            <a:solidFill>
              <a:srgbClr val="000000"/>
            </a:solidFill>
            <a:miter lim="800000"/>
            <a:headEnd/>
            <a:tailEnd/>
          </a:ln>
        </p:spPr>
      </p:sp>
      <p:sp>
        <p:nvSpPr>
          <p:cNvPr id="4403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a:t>This is the purchase method of accounting for mergers. Here, “goodwill” account is created to account for the price paid for merger. The value of equity has also increased to 88. Goodwill is Rs.8 million. </a:t>
            </a:r>
          </a:p>
          <a:p>
            <a:pPr>
              <a:spcBef>
                <a:spcPct val="0"/>
              </a:spcBef>
            </a:pPr>
            <a:endParaRPr lang="en-US" dirty="0"/>
          </a:p>
        </p:txBody>
      </p:sp>
      <p:sp>
        <p:nvSpPr>
          <p:cNvPr id="4403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9CDC327-1FE8-4ACE-B41F-0444DAC36B36}" type="slidenum">
              <a:rPr lang="en-US"/>
              <a:pPr fontAlgn="base">
                <a:spcBef>
                  <a:spcPct val="0"/>
                </a:spcBef>
                <a:spcAft>
                  <a:spcPct val="0"/>
                </a:spcAft>
              </a:pPr>
              <a:t>22</a:t>
            </a:fld>
            <a:endParaRPr lang="en-US"/>
          </a:p>
        </p:txBody>
      </p:sp>
    </p:spTree>
    <p:extLst>
      <p:ext uri="{BB962C8B-B14F-4D97-AF65-F5344CB8AC3E}">
        <p14:creationId xmlns:p14="http://schemas.microsoft.com/office/powerpoint/2010/main" val="22487851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bwMode="auto">
          <a:noFill/>
          <a:ln>
            <a:solidFill>
              <a:srgbClr val="000000"/>
            </a:solidFill>
            <a:miter lim="800000"/>
            <a:headEnd/>
            <a:tailEnd/>
          </a:ln>
        </p:spPr>
      </p:sp>
      <p:sp>
        <p:nvSpPr>
          <p:cNvPr id="501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a:t> </a:t>
            </a:r>
          </a:p>
          <a:p>
            <a:pPr>
              <a:spcBef>
                <a:spcPct val="0"/>
              </a:spcBef>
            </a:pPr>
            <a:r>
              <a:rPr lang="en-US" dirty="0"/>
              <a:t>Proxy contest: Attempt to gain control of a firm by soliciting a sufficient number of stockholder votes to replace the existing management.</a:t>
            </a:r>
          </a:p>
          <a:p>
            <a:pPr>
              <a:spcBef>
                <a:spcPct val="0"/>
              </a:spcBef>
            </a:pPr>
            <a:r>
              <a:rPr lang="en-US" dirty="0"/>
              <a:t>Acquisition: Occurs when one corporation buys the stock or assets of another corporation</a:t>
            </a:r>
          </a:p>
          <a:p>
            <a:pPr>
              <a:spcBef>
                <a:spcPct val="0"/>
              </a:spcBef>
            </a:pPr>
            <a:r>
              <a:rPr lang="en-US" dirty="0"/>
              <a:t>Leveraged buyout:  Where an acquiring company’s capital structure is substantially higher debt than equity.</a:t>
            </a:r>
          </a:p>
          <a:p>
            <a:pPr>
              <a:spcBef>
                <a:spcPct val="0"/>
              </a:spcBef>
            </a:pPr>
            <a:r>
              <a:rPr lang="en-US" dirty="0"/>
              <a:t>Management buyout:  Occurs when managers of a firm form a new corporation and, with funds provided by a lender, acquire the firm.</a:t>
            </a:r>
          </a:p>
          <a:p>
            <a:pPr>
              <a:spcBef>
                <a:spcPct val="0"/>
              </a:spcBef>
            </a:pPr>
            <a:r>
              <a:rPr lang="en-US" dirty="0"/>
              <a:t>Merger:  When two or more corporations combine to form one corporation.</a:t>
            </a:r>
          </a:p>
          <a:p>
            <a:pPr>
              <a:spcBef>
                <a:spcPct val="0"/>
              </a:spcBef>
            </a:pPr>
            <a:r>
              <a:rPr lang="en-US" dirty="0"/>
              <a:t>Tender offer:  A publicly announced offer by the buyer to acquire shares of a single class of stock at a specified price.</a:t>
            </a:r>
          </a:p>
          <a:p>
            <a:pPr>
              <a:spcBef>
                <a:spcPct val="0"/>
              </a:spcBef>
            </a:pPr>
            <a:endParaRPr lang="en-US" dirty="0"/>
          </a:p>
        </p:txBody>
      </p:sp>
      <p:sp>
        <p:nvSpPr>
          <p:cNvPr id="501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83EEAA5-4AF5-4E9E-B4B0-7085956A207A}" type="slidenum">
              <a:rPr lang="en-US"/>
              <a:pPr fontAlgn="base">
                <a:spcBef>
                  <a:spcPct val="0"/>
                </a:spcBef>
                <a:spcAft>
                  <a:spcPct val="0"/>
                </a:spcAft>
              </a:pPr>
              <a:t>23</a:t>
            </a:fld>
            <a:endParaRPr lang="en-US"/>
          </a:p>
        </p:txBody>
      </p:sp>
    </p:spTree>
    <p:extLst>
      <p:ext uri="{BB962C8B-B14F-4D97-AF65-F5344CB8AC3E}">
        <p14:creationId xmlns:p14="http://schemas.microsoft.com/office/powerpoint/2010/main" val="39024746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bwMode="auto">
          <a:noFill/>
          <a:ln>
            <a:solidFill>
              <a:srgbClr val="000000"/>
            </a:solidFill>
            <a:miter lim="800000"/>
            <a:headEnd/>
            <a:tailEnd/>
          </a:ln>
        </p:spPr>
      </p:sp>
      <p:sp>
        <p:nvSpPr>
          <p:cNvPr id="5427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5427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85B2E11-8F7F-4799-8443-DB4765861CF2}" type="slidenum">
              <a:rPr lang="en-US"/>
              <a:pPr fontAlgn="base">
                <a:spcBef>
                  <a:spcPct val="0"/>
                </a:spcBef>
                <a:spcAft>
                  <a:spcPct val="0"/>
                </a:spcAft>
              </a:pPr>
              <a:t>24</a:t>
            </a:fld>
            <a:endParaRPr lang="en-US"/>
          </a:p>
        </p:txBody>
      </p:sp>
    </p:spTree>
    <p:extLst>
      <p:ext uri="{BB962C8B-B14F-4D97-AF65-F5344CB8AC3E}">
        <p14:creationId xmlns:p14="http://schemas.microsoft.com/office/powerpoint/2010/main" val="17229012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bwMode="auto">
          <a:noFill/>
          <a:ln>
            <a:solidFill>
              <a:srgbClr val="000000"/>
            </a:solidFill>
            <a:miter lim="800000"/>
            <a:headEnd/>
            <a:tailEnd/>
          </a:ln>
        </p:spPr>
      </p:sp>
      <p:sp>
        <p:nvSpPr>
          <p:cNvPr id="1843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1843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802470D-D14C-487A-BA3D-3FE322F3427F}" type="slidenum">
              <a:rPr lang="en-US"/>
              <a:pPr fontAlgn="base">
                <a:spcBef>
                  <a:spcPct val="0"/>
                </a:spcBef>
                <a:spcAft>
                  <a:spcPct val="0"/>
                </a:spcAft>
              </a:pPr>
              <a:t>25</a:t>
            </a:fld>
            <a:endParaRPr lang="en-US"/>
          </a:p>
        </p:txBody>
      </p:sp>
    </p:spTree>
    <p:extLst>
      <p:ext uri="{BB962C8B-B14F-4D97-AF65-F5344CB8AC3E}">
        <p14:creationId xmlns:p14="http://schemas.microsoft.com/office/powerpoint/2010/main" val="26081222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bwMode="auto">
          <a:noFill/>
          <a:ln>
            <a:solidFill>
              <a:srgbClr val="000000"/>
            </a:solidFill>
            <a:miter lim="800000"/>
            <a:headEnd/>
            <a:tailEnd/>
          </a:ln>
        </p:spPr>
      </p:sp>
      <p:sp>
        <p:nvSpPr>
          <p:cNvPr id="2048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2048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8E44ADC-E720-4883-B398-D8E7D4AB55C3}" type="slidenum">
              <a:rPr lang="en-US"/>
              <a:pPr fontAlgn="base">
                <a:spcBef>
                  <a:spcPct val="0"/>
                </a:spcBef>
                <a:spcAft>
                  <a:spcPct val="0"/>
                </a:spcAft>
              </a:pPr>
              <a:t>26</a:t>
            </a:fld>
            <a:endParaRPr lang="en-US"/>
          </a:p>
        </p:txBody>
      </p:sp>
    </p:spTree>
    <p:extLst>
      <p:ext uri="{BB962C8B-B14F-4D97-AF65-F5344CB8AC3E}">
        <p14:creationId xmlns:p14="http://schemas.microsoft.com/office/powerpoint/2010/main" val="8745660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bwMode="auto">
          <a:noFill/>
          <a:ln>
            <a:solidFill>
              <a:srgbClr val="000000"/>
            </a:solidFill>
            <a:miter lim="800000"/>
            <a:headEnd/>
            <a:tailEnd/>
          </a:ln>
        </p:spPr>
      </p:sp>
      <p:sp>
        <p:nvSpPr>
          <p:cNvPr id="245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a:t>The main difference between spin-offs and carve-outs is that the shares in the new company are given to existing shareholders in spin-offs and sold to public through a public offering in the case of carve-outs. Privatization is the sale of a government-owned company to private investors.</a:t>
            </a:r>
          </a:p>
          <a:p>
            <a:pPr>
              <a:spcBef>
                <a:spcPct val="0"/>
              </a:spcBef>
            </a:pPr>
            <a:endParaRPr lang="en-US" dirty="0"/>
          </a:p>
        </p:txBody>
      </p:sp>
      <p:sp>
        <p:nvSpPr>
          <p:cNvPr id="245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57E4F0C-EA27-4A23-9EAE-45B5853E9A0F}" type="slidenum">
              <a:rPr lang="en-US"/>
              <a:pPr fontAlgn="base">
                <a:spcBef>
                  <a:spcPct val="0"/>
                </a:spcBef>
                <a:spcAft>
                  <a:spcPct val="0"/>
                </a:spcAft>
              </a:pPr>
              <a:t>27</a:t>
            </a:fld>
            <a:endParaRPr lang="en-US"/>
          </a:p>
        </p:txBody>
      </p:sp>
    </p:spTree>
    <p:extLst>
      <p:ext uri="{BB962C8B-B14F-4D97-AF65-F5344CB8AC3E}">
        <p14:creationId xmlns:p14="http://schemas.microsoft.com/office/powerpoint/2010/main" val="13117764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bwMode="auto">
          <a:noFill/>
          <a:ln>
            <a:solidFill>
              <a:srgbClr val="000000"/>
            </a:solidFill>
            <a:miter lim="800000"/>
            <a:headEnd/>
            <a:tailEnd/>
          </a:ln>
        </p:spPr>
      </p:sp>
      <p:sp>
        <p:nvSpPr>
          <p:cNvPr id="2662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2662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3877926-779A-43AA-A13E-AB5B0AE15E33}" type="slidenum">
              <a:rPr lang="en-US"/>
              <a:pPr fontAlgn="base">
                <a:spcBef>
                  <a:spcPct val="0"/>
                </a:spcBef>
                <a:spcAft>
                  <a:spcPct val="0"/>
                </a:spcAft>
              </a:pPr>
              <a:t>28</a:t>
            </a:fld>
            <a:endParaRPr lang="en-US"/>
          </a:p>
        </p:txBody>
      </p:sp>
    </p:spTree>
    <p:extLst>
      <p:ext uri="{BB962C8B-B14F-4D97-AF65-F5344CB8AC3E}">
        <p14:creationId xmlns:p14="http://schemas.microsoft.com/office/powerpoint/2010/main" val="38170988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noFill/>
          <a:ln>
            <a:solidFill>
              <a:srgbClr val="000000"/>
            </a:solidFill>
            <a:miter lim="800000"/>
            <a:headEnd/>
            <a:tailEnd/>
          </a:ln>
        </p:spPr>
      </p:sp>
      <p:sp>
        <p:nvSpPr>
          <p:cNvPr id="2867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a:t>This diagram shows the organization of a typical private-equity partnership. The limited partners who have invested almost all the money get first chance at the proceeds from the sale or IPOs of the portfolio companies.  Once their investment is returned, they get 80% of any profits.  The general partners who organize and manage the partnership get the remaining 20%.</a:t>
            </a:r>
          </a:p>
          <a:p>
            <a:pPr>
              <a:spcBef>
                <a:spcPct val="0"/>
              </a:spcBef>
            </a:pPr>
            <a:endParaRPr lang="en-US" dirty="0"/>
          </a:p>
        </p:txBody>
      </p:sp>
      <p:sp>
        <p:nvSpPr>
          <p:cNvPr id="2867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4CEB3D3-0A6D-48DF-AF74-4B9668E034C8}" type="slidenum">
              <a:rPr lang="en-US"/>
              <a:pPr fontAlgn="base">
                <a:spcBef>
                  <a:spcPct val="0"/>
                </a:spcBef>
                <a:spcAft>
                  <a:spcPct val="0"/>
                </a:spcAft>
              </a:pPr>
              <a:t>29</a:t>
            </a:fld>
            <a:endParaRPr lang="en-US"/>
          </a:p>
        </p:txBody>
      </p:sp>
    </p:spTree>
    <p:extLst>
      <p:ext uri="{BB962C8B-B14F-4D97-AF65-F5344CB8AC3E}">
        <p14:creationId xmlns:p14="http://schemas.microsoft.com/office/powerpoint/2010/main" val="12927031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208048B-57AF-4F53-BC84-8E0A1033FBEC}" type="datetimeFigureOut">
              <a:rPr lang="en-US" smtClean="0"/>
              <a:t>7/15/2024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8A8A1B-4E1E-43EF-8A39-7D4A3879B941}"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01921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08048B-57AF-4F53-BC84-8E0A1033FBEC}" type="datetimeFigureOut">
              <a:rPr lang="en-US" smtClean="0"/>
              <a:t>7/15/2024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347192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08048B-57AF-4F53-BC84-8E0A1033FBEC}" type="datetimeFigureOut">
              <a:rPr lang="en-US" smtClean="0"/>
              <a:t>7/15/2024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8A8A1B-4E1E-43EF-8A39-7D4A3879B941}"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35983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208048B-57AF-4F53-BC84-8E0A1033FBEC}" type="datetimeFigureOut">
              <a:rPr lang="en-US" smtClean="0"/>
              <a:t>7/15/2024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1932640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208048B-57AF-4F53-BC84-8E0A1033FBEC}" type="datetimeFigureOut">
              <a:rPr lang="en-US" smtClean="0"/>
              <a:t>7/15/2024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921868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208048B-57AF-4F53-BC84-8E0A1033FBEC}" type="datetimeFigureOut">
              <a:rPr lang="en-US" smtClean="0"/>
              <a:t>7/15/2024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26601860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D208048B-57AF-4F53-BC84-8E0A1033FBEC}" type="datetimeFigureOut">
              <a:rPr lang="en-US" smtClean="0"/>
              <a:t>7/15/2024</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21887191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208048B-57AF-4F53-BC84-8E0A1033FBEC}" type="datetimeFigureOut">
              <a:rPr lang="en-US" smtClean="0"/>
              <a:t>7/15/2024</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D8A8A1B-4E1E-43EF-8A39-7D4A3879B941}" type="slidenum">
              <a:rPr lang="en-US" smtClean="0"/>
              <a:t>‹#›</a:t>
            </a:fld>
            <a:endParaRPr lang="en-US"/>
          </a:p>
        </p:txBody>
      </p:sp>
    </p:spTree>
    <p:extLst>
      <p:ext uri="{BB962C8B-B14F-4D97-AF65-F5344CB8AC3E}">
        <p14:creationId xmlns:p14="http://schemas.microsoft.com/office/powerpoint/2010/main" val="1794387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208048B-57AF-4F53-BC84-8E0A1033FBEC}" type="datetimeFigureOut">
              <a:rPr lang="en-US" smtClean="0"/>
              <a:t>7/15/2024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104016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08048B-57AF-4F53-BC84-8E0A1033FBEC}" type="datetimeFigureOut">
              <a:rPr lang="en-US" smtClean="0"/>
              <a:t>7/15/2024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13409887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08048B-57AF-4F53-BC84-8E0A1033FBEC}" type="datetimeFigureOut">
              <a:rPr lang="en-US" smtClean="0"/>
              <a:t>7/15/2024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1524623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D208048B-57AF-4F53-BC84-8E0A1033FBEC}" type="datetimeFigureOut">
              <a:rPr lang="en-US" smtClean="0"/>
              <a:pPr/>
              <a:t>7/15/2024</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BD8A8A1B-4E1E-43EF-8A39-7D4A3879B941}"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761691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2.w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3.wmf"/></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Video 3" descr="Concept View To Office Building And Sky">
            <a:extLst>
              <a:ext uri="{FF2B5EF4-FFF2-40B4-BE49-F238E27FC236}">
                <a16:creationId xmlns:a16="http://schemas.microsoft.com/office/drawing/2014/main" id="{7490C596-176A-1994-FF7D-0D803434CD55}"/>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alphaModFix/>
          </a:blip>
          <a:srcRect t="259" r="-1" b="-1"/>
          <a:stretch/>
        </p:blipFill>
        <p:spPr>
          <a:xfrm>
            <a:off x="3059" y="10"/>
            <a:ext cx="12188941" cy="6857990"/>
          </a:xfrm>
          <a:prstGeom prst="rect">
            <a:avLst/>
          </a:prstGeom>
        </p:spPr>
      </p:pic>
      <p:sp>
        <p:nvSpPr>
          <p:cNvPr id="2" name="Title 1">
            <a:extLst>
              <a:ext uri="{FF2B5EF4-FFF2-40B4-BE49-F238E27FC236}">
                <a16:creationId xmlns:a16="http://schemas.microsoft.com/office/drawing/2014/main" id="{D5A6046B-35D4-4CA8-238E-6F07C364E35F}"/>
              </a:ext>
            </a:extLst>
          </p:cNvPr>
          <p:cNvSpPr>
            <a:spLocks noGrp="1"/>
          </p:cNvSpPr>
          <p:nvPr>
            <p:ph type="ctrTitle"/>
          </p:nvPr>
        </p:nvSpPr>
        <p:spPr>
          <a:xfrm>
            <a:off x="3142104" y="2267506"/>
            <a:ext cx="6221718" cy="2060944"/>
          </a:xfrm>
        </p:spPr>
        <p:txBody>
          <a:bodyPr anchor="t">
            <a:normAutofit/>
          </a:bodyPr>
          <a:lstStyle/>
          <a:p>
            <a:r>
              <a:rPr lang="en-US" sz="4600" dirty="0">
                <a:solidFill>
                  <a:srgbClr val="FFFFFF"/>
                </a:solidFill>
              </a:rPr>
              <a:t>Managing Financial Aspects during Organizational Change</a:t>
            </a:r>
            <a:endParaRPr lang="en-IN" sz="4600" dirty="0">
              <a:solidFill>
                <a:srgbClr val="FFFFFF"/>
              </a:solidFill>
            </a:endParaRPr>
          </a:p>
        </p:txBody>
      </p:sp>
      <p:sp>
        <p:nvSpPr>
          <p:cNvPr id="3" name="Subtitle 2">
            <a:extLst>
              <a:ext uri="{FF2B5EF4-FFF2-40B4-BE49-F238E27FC236}">
                <a16:creationId xmlns:a16="http://schemas.microsoft.com/office/drawing/2014/main" id="{6446CB06-0314-2B07-67AD-EA7794706694}"/>
              </a:ext>
            </a:extLst>
          </p:cNvPr>
          <p:cNvSpPr>
            <a:spLocks noGrp="1"/>
          </p:cNvSpPr>
          <p:nvPr>
            <p:ph type="subTitle" idx="1"/>
          </p:nvPr>
        </p:nvSpPr>
        <p:spPr>
          <a:xfrm>
            <a:off x="7348052" y="1067610"/>
            <a:ext cx="3748859" cy="2060944"/>
          </a:xfrm>
        </p:spPr>
        <p:txBody>
          <a:bodyPr anchor="t">
            <a:normAutofit/>
          </a:bodyPr>
          <a:lstStyle/>
          <a:p>
            <a:endParaRPr lang="en-IN" dirty="0">
              <a:solidFill>
                <a:srgbClr val="FFFFFF"/>
              </a:solidFill>
            </a:endParaRPr>
          </a:p>
        </p:txBody>
      </p:sp>
    </p:spTree>
    <p:extLst>
      <p:ext uri="{BB962C8B-B14F-4D97-AF65-F5344CB8AC3E}">
        <p14:creationId xmlns:p14="http://schemas.microsoft.com/office/powerpoint/2010/main" val="2213414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00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59ECA-DFF8-2573-6C08-7E8E5961481A}"/>
              </a:ext>
            </a:extLst>
          </p:cNvPr>
          <p:cNvSpPr>
            <a:spLocks noGrp="1"/>
          </p:cNvSpPr>
          <p:nvPr>
            <p:ph type="title"/>
          </p:nvPr>
        </p:nvSpPr>
        <p:spPr/>
        <p:txBody>
          <a:bodyPr>
            <a:normAutofit/>
          </a:bodyPr>
          <a:lstStyle/>
          <a:p>
            <a:r>
              <a:rPr lang="en-US" sz="3600" b="1" i="0" dirty="0">
                <a:solidFill>
                  <a:srgbClr val="0F2741"/>
                </a:solidFill>
                <a:effectLst/>
                <a:highlight>
                  <a:srgbClr val="FFFFFF"/>
                </a:highlight>
              </a:rPr>
              <a:t>Total number of mergers &amp; acquisitions deals in India </a:t>
            </a:r>
            <a:endParaRPr lang="en-IN" sz="3600" dirty="0"/>
          </a:p>
        </p:txBody>
      </p:sp>
      <p:pic>
        <p:nvPicPr>
          <p:cNvPr id="5" name="Content Placeholder 4">
            <a:extLst>
              <a:ext uri="{FF2B5EF4-FFF2-40B4-BE49-F238E27FC236}">
                <a16:creationId xmlns:a16="http://schemas.microsoft.com/office/drawing/2014/main" id="{5B87426F-0A03-E04B-B2AF-3D0A06826662}"/>
              </a:ext>
            </a:extLst>
          </p:cNvPr>
          <p:cNvPicPr>
            <a:picLocks noGrp="1" noChangeAspect="1"/>
          </p:cNvPicPr>
          <p:nvPr>
            <p:ph idx="1"/>
          </p:nvPr>
        </p:nvPicPr>
        <p:blipFill>
          <a:blip r:embed="rId2"/>
          <a:stretch>
            <a:fillRect/>
          </a:stretch>
        </p:blipFill>
        <p:spPr>
          <a:xfrm>
            <a:off x="3063579" y="1846263"/>
            <a:ext cx="6125167" cy="4022725"/>
          </a:xfrm>
        </p:spPr>
      </p:pic>
      <p:sp>
        <p:nvSpPr>
          <p:cNvPr id="6" name="TextBox 5">
            <a:extLst>
              <a:ext uri="{FF2B5EF4-FFF2-40B4-BE49-F238E27FC236}">
                <a16:creationId xmlns:a16="http://schemas.microsoft.com/office/drawing/2014/main" id="{55E97C5F-2FD8-AE0B-36FB-0B4672E9F3E5}"/>
              </a:ext>
            </a:extLst>
          </p:cNvPr>
          <p:cNvSpPr txBox="1"/>
          <p:nvPr/>
        </p:nvSpPr>
        <p:spPr>
          <a:xfrm>
            <a:off x="822960" y="5868989"/>
            <a:ext cx="4288536" cy="246221"/>
          </a:xfrm>
          <a:prstGeom prst="rect">
            <a:avLst/>
          </a:prstGeom>
          <a:noFill/>
        </p:spPr>
        <p:txBody>
          <a:bodyPr wrap="square" rtlCol="0">
            <a:spAutoFit/>
          </a:bodyPr>
          <a:lstStyle/>
          <a:p>
            <a:r>
              <a:rPr lang="en-IN" sz="1000" i="1" dirty="0"/>
              <a:t>Source: https://www.statista.com</a:t>
            </a:r>
          </a:p>
        </p:txBody>
      </p:sp>
    </p:spTree>
    <p:extLst>
      <p:ext uri="{BB962C8B-B14F-4D97-AF65-F5344CB8AC3E}">
        <p14:creationId xmlns:p14="http://schemas.microsoft.com/office/powerpoint/2010/main" val="3940009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11973C2-EB8B-452A-A698-4A252FD3A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10162E77-11AD-44A7-84EC-40C59EEFB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F28D2D-63D6-B68B-BFC2-3FBCE2F43475}"/>
              </a:ext>
            </a:extLst>
          </p:cNvPr>
          <p:cNvSpPr>
            <a:spLocks noGrp="1"/>
          </p:cNvSpPr>
          <p:nvPr>
            <p:ph type="title"/>
          </p:nvPr>
        </p:nvSpPr>
        <p:spPr>
          <a:xfrm>
            <a:off x="5181601" y="634946"/>
            <a:ext cx="6368142" cy="1450757"/>
          </a:xfrm>
        </p:spPr>
        <p:txBody>
          <a:bodyPr>
            <a:normAutofit/>
          </a:bodyPr>
          <a:lstStyle/>
          <a:p>
            <a:r>
              <a:rPr lang="en-US" dirty="0"/>
              <a:t>Examples</a:t>
            </a:r>
            <a:endParaRPr lang="en-IN" dirty="0"/>
          </a:p>
        </p:txBody>
      </p:sp>
      <p:pic>
        <p:nvPicPr>
          <p:cNvPr id="5" name="Picture 4" descr="Large skydiving group mid-air">
            <a:extLst>
              <a:ext uri="{FF2B5EF4-FFF2-40B4-BE49-F238E27FC236}">
                <a16:creationId xmlns:a16="http://schemas.microsoft.com/office/drawing/2014/main" id="{373CCE5E-5C47-2D59-483B-BF379F11E35A}"/>
              </a:ext>
            </a:extLst>
          </p:cNvPr>
          <p:cNvPicPr>
            <a:picLocks noChangeAspect="1"/>
          </p:cNvPicPr>
          <p:nvPr/>
        </p:nvPicPr>
        <p:blipFill rotWithShape="1">
          <a:blip r:embed="rId2"/>
          <a:srcRect l="28058" r="26892" b="2"/>
          <a:stretch/>
        </p:blipFill>
        <p:spPr>
          <a:xfrm>
            <a:off x="20" y="-12128"/>
            <a:ext cx="4654276" cy="6870127"/>
          </a:xfrm>
          <a:prstGeom prst="rect">
            <a:avLst/>
          </a:prstGeom>
        </p:spPr>
      </p:pic>
      <p:cxnSp>
        <p:nvCxnSpPr>
          <p:cNvPr id="13" name="Straight Connector 12">
            <a:extLst>
              <a:ext uri="{FF2B5EF4-FFF2-40B4-BE49-F238E27FC236}">
                <a16:creationId xmlns:a16="http://schemas.microsoft.com/office/drawing/2014/main" id="{5AB158E9-1B40-4CD6-95F0-95CA11DF7B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7617" y="2085703"/>
            <a:ext cx="617068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0E6B6F0-2F43-8515-0A43-11B916F54164}"/>
              </a:ext>
            </a:extLst>
          </p:cNvPr>
          <p:cNvSpPr>
            <a:spLocks noGrp="1"/>
          </p:cNvSpPr>
          <p:nvPr>
            <p:ph idx="1"/>
          </p:nvPr>
        </p:nvSpPr>
        <p:spPr>
          <a:xfrm>
            <a:off x="5181601" y="2198914"/>
            <a:ext cx="6368142" cy="3670180"/>
          </a:xfrm>
        </p:spPr>
        <p:txBody>
          <a:bodyPr>
            <a:normAutofit/>
          </a:bodyPr>
          <a:lstStyle/>
          <a:p>
            <a:r>
              <a:rPr lang="en-US" sz="1700" b="1" i="0">
                <a:effectLst/>
                <a:highlight>
                  <a:srgbClr val="FFFFFF"/>
                </a:highlight>
              </a:rPr>
              <a:t>Merger between Tata Group and Air India:</a:t>
            </a:r>
            <a:r>
              <a:rPr lang="en-US" sz="1700" b="0" i="0">
                <a:effectLst/>
                <a:highlight>
                  <a:srgbClr val="FFFFFF"/>
                </a:highlight>
              </a:rPr>
              <a:t> </a:t>
            </a:r>
          </a:p>
          <a:p>
            <a:r>
              <a:rPr lang="en-US" sz="1700" b="0" i="0">
                <a:effectLst/>
                <a:highlight>
                  <a:srgbClr val="FFFFFF"/>
                </a:highlight>
              </a:rPr>
              <a:t>Tata Group acquired Air India for a value of $2.4 billion or Indian Rupees 18000 crore, wherein INR 2700 crore was paid upfront, and INR 15,300 of debt was taken up by Tata Sons.</a:t>
            </a:r>
          </a:p>
          <a:p>
            <a:endParaRPr lang="en-US" sz="1700" b="1" i="0">
              <a:effectLst/>
              <a:highlight>
                <a:srgbClr val="FFFFFF"/>
              </a:highlight>
            </a:endParaRPr>
          </a:p>
          <a:p>
            <a:r>
              <a:rPr lang="en-US" sz="1700" b="1" i="0">
                <a:effectLst/>
                <a:highlight>
                  <a:srgbClr val="FFFFFF"/>
                </a:highlight>
              </a:rPr>
              <a:t>Adani Group acquired Ambuja Cements and ACC :</a:t>
            </a:r>
          </a:p>
          <a:p>
            <a:r>
              <a:rPr lang="en-US" sz="1700" b="1" i="0">
                <a:effectLst/>
                <a:highlight>
                  <a:srgbClr val="FFFFFF"/>
                </a:highlight>
              </a:rPr>
              <a:t> </a:t>
            </a:r>
            <a:r>
              <a:rPr lang="en-US" sz="1700">
                <a:highlight>
                  <a:srgbClr val="FFFFFF"/>
                </a:highlight>
              </a:rPr>
              <a:t>In February 2023, </a:t>
            </a:r>
            <a:r>
              <a:rPr lang="en-US" sz="1700" b="0" i="0">
                <a:effectLst/>
                <a:highlight>
                  <a:srgbClr val="FFFFFF"/>
                </a:highlight>
              </a:rPr>
              <a:t>Adani Group acquired controlling stakes in both Ambuja Cements and ACC from Holcim for a combined value of $10.5 billion. The Group has become the second-largest cement player in the country. Holcim closed the deal with Adani Group by selling its entire stake in Ambuja Cements at ₹385 per share and in ACC at ₹2,300 per share. The cash proceeds aggregated to $6.4 billion for Holcim.</a:t>
            </a:r>
          </a:p>
        </p:txBody>
      </p:sp>
    </p:spTree>
    <p:extLst>
      <p:ext uri="{BB962C8B-B14F-4D97-AF65-F5344CB8AC3E}">
        <p14:creationId xmlns:p14="http://schemas.microsoft.com/office/powerpoint/2010/main" val="26121802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11973C2-EB8B-452A-A698-4A252FD3A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10162E77-11AD-44A7-84EC-40C59EEFB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826A63-9270-B038-C500-097655529B87}"/>
              </a:ext>
            </a:extLst>
          </p:cNvPr>
          <p:cNvSpPr>
            <a:spLocks noGrp="1"/>
          </p:cNvSpPr>
          <p:nvPr>
            <p:ph type="title"/>
          </p:nvPr>
        </p:nvSpPr>
        <p:spPr>
          <a:xfrm>
            <a:off x="5181601" y="634946"/>
            <a:ext cx="6368142" cy="1450757"/>
          </a:xfrm>
        </p:spPr>
        <p:txBody>
          <a:bodyPr>
            <a:normAutofit/>
          </a:bodyPr>
          <a:lstStyle/>
          <a:p>
            <a:r>
              <a:rPr lang="en-US" dirty="0"/>
              <a:t>Examples</a:t>
            </a:r>
            <a:endParaRPr lang="en-IN" dirty="0"/>
          </a:p>
        </p:txBody>
      </p:sp>
      <p:pic>
        <p:nvPicPr>
          <p:cNvPr id="5" name="Picture 4" descr="Abstract blurred background of department store">
            <a:extLst>
              <a:ext uri="{FF2B5EF4-FFF2-40B4-BE49-F238E27FC236}">
                <a16:creationId xmlns:a16="http://schemas.microsoft.com/office/drawing/2014/main" id="{85CBC9C2-2E55-BECC-A023-C4A08D4630E4}"/>
              </a:ext>
            </a:extLst>
          </p:cNvPr>
          <p:cNvPicPr>
            <a:picLocks noChangeAspect="1"/>
          </p:cNvPicPr>
          <p:nvPr/>
        </p:nvPicPr>
        <p:blipFill rotWithShape="1">
          <a:blip r:embed="rId2"/>
          <a:srcRect l="21433" r="33347" b="1"/>
          <a:stretch/>
        </p:blipFill>
        <p:spPr>
          <a:xfrm>
            <a:off x="20" y="-12128"/>
            <a:ext cx="4654276" cy="6870127"/>
          </a:xfrm>
          <a:prstGeom prst="rect">
            <a:avLst/>
          </a:prstGeom>
        </p:spPr>
      </p:pic>
      <p:cxnSp>
        <p:nvCxnSpPr>
          <p:cNvPr id="13" name="Straight Connector 12">
            <a:extLst>
              <a:ext uri="{FF2B5EF4-FFF2-40B4-BE49-F238E27FC236}">
                <a16:creationId xmlns:a16="http://schemas.microsoft.com/office/drawing/2014/main" id="{5AB158E9-1B40-4CD6-95F0-95CA11DF7B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7617" y="2085703"/>
            <a:ext cx="617068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C4492F4-6794-6BB1-EA5A-84AB081664DF}"/>
              </a:ext>
            </a:extLst>
          </p:cNvPr>
          <p:cNvSpPr>
            <a:spLocks noGrp="1"/>
          </p:cNvSpPr>
          <p:nvPr>
            <p:ph idx="1"/>
          </p:nvPr>
        </p:nvSpPr>
        <p:spPr>
          <a:xfrm>
            <a:off x="5181601" y="2198914"/>
            <a:ext cx="6368142" cy="3670180"/>
          </a:xfrm>
        </p:spPr>
        <p:txBody>
          <a:bodyPr>
            <a:normAutofit/>
          </a:bodyPr>
          <a:lstStyle/>
          <a:p>
            <a:r>
              <a:rPr lang="en-US" sz="1600" b="1" i="0" dirty="0">
                <a:effectLst/>
                <a:highlight>
                  <a:srgbClr val="FFFFFF"/>
                </a:highlight>
              </a:rPr>
              <a:t>Reliance Retail Ventures acquired majority stake in Ed-a-Mamma:</a:t>
            </a:r>
          </a:p>
          <a:p>
            <a:r>
              <a:rPr lang="en-US" sz="1600" b="0" i="0" dirty="0">
                <a:effectLst/>
                <a:highlight>
                  <a:srgbClr val="FFFFFF"/>
                </a:highlight>
              </a:rPr>
              <a:t>Reliance Retail Ventures Ltd (RRVL) </a:t>
            </a:r>
            <a:r>
              <a:rPr lang="en-US" sz="1600" b="0" i="0" dirty="0" err="1">
                <a:effectLst/>
                <a:highlight>
                  <a:srgbClr val="FFFFFF"/>
                </a:highlight>
              </a:rPr>
              <a:t>finalised</a:t>
            </a:r>
            <a:r>
              <a:rPr lang="en-US" sz="1600" b="0" i="0" dirty="0">
                <a:effectLst/>
                <a:highlight>
                  <a:srgbClr val="FFFFFF"/>
                </a:highlight>
              </a:rPr>
              <a:t> a joint venture agreement to acquire a 51 per cent stake in Ed-a-Mamma, a kid and maternity-wear brand founded by actor Alia Bhatt,</a:t>
            </a:r>
            <a:r>
              <a:rPr lang="en-US" sz="1600" b="0" i="0" u="sng" dirty="0">
                <a:effectLst/>
                <a:highlight>
                  <a:srgbClr val="FFFFFF"/>
                </a:highlight>
              </a:rPr>
              <a:t> </a:t>
            </a:r>
            <a:r>
              <a:rPr lang="en-US" sz="1600" dirty="0">
                <a:highlight>
                  <a:srgbClr val="FFFFFF"/>
                </a:highlight>
              </a:rPr>
              <a:t>September 2023. This strategic partnership aims to expand the brand into new categories, including </a:t>
            </a:r>
            <a:r>
              <a:rPr lang="en-US" sz="1600" b="0" i="0" dirty="0">
                <a:effectLst/>
                <a:highlight>
                  <a:srgbClr val="FFFFFF"/>
                </a:highlight>
              </a:rPr>
              <a:t>personal care, baby furniture, children's storybooks, and an animated series.</a:t>
            </a:r>
          </a:p>
          <a:p>
            <a:r>
              <a:rPr lang="en-US" sz="1600" b="1" i="0" dirty="0">
                <a:effectLst/>
                <a:highlight>
                  <a:srgbClr val="FFFFFF"/>
                </a:highlight>
              </a:rPr>
              <a:t>PVR and Inox Leisure Merge, rebranded as PVR INOX Pictures:</a:t>
            </a:r>
          </a:p>
          <a:p>
            <a:r>
              <a:rPr lang="en-US" sz="1600" b="0" i="0" dirty="0">
                <a:effectLst/>
                <a:highlight>
                  <a:srgbClr val="FFFFFF"/>
                </a:highlight>
              </a:rPr>
              <a:t>PVR Pictures, the leading multiplex operator, underwent a significant transformation, merging with Inox Leisure and adopting the new identity, </a:t>
            </a:r>
            <a:r>
              <a:rPr lang="en-US" sz="1600" dirty="0">
                <a:highlight>
                  <a:srgbClr val="FFFFFF"/>
                </a:highlight>
              </a:rPr>
              <a:t>PVR INOX Pictures i</a:t>
            </a:r>
            <a:r>
              <a:rPr lang="en-US" sz="1600" b="0" i="0" dirty="0">
                <a:effectLst/>
                <a:highlight>
                  <a:srgbClr val="FFFFFF"/>
                </a:highlight>
              </a:rPr>
              <a:t>n May 2023. The merger, following the closure of certain cinema screens, positions the combined entity with 361 cinemas and 1,689 screens across 115 cities in India and Sri Lanka.</a:t>
            </a:r>
          </a:p>
          <a:p>
            <a:endParaRPr lang="en-IN" sz="1600" dirty="0"/>
          </a:p>
        </p:txBody>
      </p:sp>
    </p:spTree>
    <p:extLst>
      <p:ext uri="{BB962C8B-B14F-4D97-AF65-F5344CB8AC3E}">
        <p14:creationId xmlns:p14="http://schemas.microsoft.com/office/powerpoint/2010/main" val="37286559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E4490D0-3672-446A-AC12-B4830333B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13" name="Rectangle 12">
            <a:extLst>
              <a:ext uri="{FF2B5EF4-FFF2-40B4-BE49-F238E27FC236}">
                <a16:creationId xmlns:a16="http://schemas.microsoft.com/office/drawing/2014/main" id="{39CB82C2-DF65-4EC1-8280-F201D50F5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cxnSp>
        <p:nvCxnSpPr>
          <p:cNvPr id="15" name="Straight Connector 14">
            <a:extLst>
              <a:ext uri="{FF2B5EF4-FFF2-40B4-BE49-F238E27FC236}">
                <a16:creationId xmlns:a16="http://schemas.microsoft.com/office/drawing/2014/main" id="{7E1D4427-852B-4B37-8E76-0E9F1810BA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7" name="Rectangle 16">
            <a:extLst>
              <a:ext uri="{FF2B5EF4-FFF2-40B4-BE49-F238E27FC236}">
                <a16:creationId xmlns:a16="http://schemas.microsoft.com/office/drawing/2014/main" id="{8D0DE514-8876-4D18-A995-61A5C1F813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49041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9DA791C-FFCF-422E-8775-BDA6C0E5EC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2" name="Title 1">
            <a:extLst>
              <a:ext uri="{FF2B5EF4-FFF2-40B4-BE49-F238E27FC236}">
                <a16:creationId xmlns:a16="http://schemas.microsoft.com/office/drawing/2014/main" id="{95C5E4D6-0D5F-56F6-B91B-101284A6068D}"/>
              </a:ext>
            </a:extLst>
          </p:cNvPr>
          <p:cNvSpPr>
            <a:spLocks noGrp="1"/>
          </p:cNvSpPr>
          <p:nvPr>
            <p:ph type="title"/>
          </p:nvPr>
        </p:nvSpPr>
        <p:spPr>
          <a:xfrm>
            <a:off x="1065197" y="5120640"/>
            <a:ext cx="10058400" cy="822960"/>
          </a:xfrm>
        </p:spPr>
        <p:txBody>
          <a:bodyPr vert="horz" lIns="91440" tIns="45720" rIns="91440" bIns="45720" rtlCol="0" anchor="b">
            <a:normAutofit/>
          </a:bodyPr>
          <a:lstStyle/>
          <a:p>
            <a:r>
              <a:rPr lang="en-US" sz="2800" b="1" i="0">
                <a:solidFill>
                  <a:srgbClr val="FFFFFF"/>
                </a:solidFill>
                <a:effectLst/>
              </a:rPr>
              <a:t>M&amp;As in India soar to new heights</a:t>
            </a:r>
            <a:br>
              <a:rPr lang="en-US" sz="2800" b="1" i="0">
                <a:solidFill>
                  <a:srgbClr val="FFFFFF"/>
                </a:solidFill>
                <a:effectLst/>
              </a:rPr>
            </a:br>
            <a:endParaRPr lang="en-US" sz="2800">
              <a:solidFill>
                <a:srgbClr val="FFFFFF"/>
              </a:solidFill>
            </a:endParaRPr>
          </a:p>
        </p:txBody>
      </p:sp>
      <p:sp>
        <p:nvSpPr>
          <p:cNvPr id="6" name="TextBox 5">
            <a:extLst>
              <a:ext uri="{FF2B5EF4-FFF2-40B4-BE49-F238E27FC236}">
                <a16:creationId xmlns:a16="http://schemas.microsoft.com/office/drawing/2014/main" id="{8291B3C2-22C7-3880-7983-894745570641}"/>
              </a:ext>
            </a:extLst>
          </p:cNvPr>
          <p:cNvSpPr txBox="1"/>
          <p:nvPr/>
        </p:nvSpPr>
        <p:spPr>
          <a:xfrm>
            <a:off x="1065212" y="5943600"/>
            <a:ext cx="10058400" cy="543513"/>
          </a:xfrm>
          <a:prstGeom prst="rect">
            <a:avLst/>
          </a:prstGeom>
        </p:spPr>
        <p:txBody>
          <a:bodyPr vert="horz" lIns="91440" tIns="45720" rIns="91440" bIns="45720" rtlCol="0">
            <a:normAutofit/>
          </a:bodyPr>
          <a:lstStyle/>
          <a:p>
            <a:pPr defTabSz="914400">
              <a:lnSpc>
                <a:spcPct val="90000"/>
              </a:lnSpc>
              <a:spcBef>
                <a:spcPts val="1200"/>
              </a:spcBef>
              <a:spcAft>
                <a:spcPts val="200"/>
              </a:spcAft>
              <a:buClr>
                <a:schemeClr val="accent1"/>
              </a:buClr>
              <a:buSzPct val="100000"/>
            </a:pPr>
            <a:r>
              <a:rPr lang="en-US" sz="1500" b="0" i="1" cap="all" spc="200">
                <a:solidFill>
                  <a:srgbClr val="FFFFFF"/>
                </a:solidFill>
                <a:effectLst/>
                <a:latin typeface="+mj-lt"/>
              </a:rPr>
              <a:t>Source: Grant Thornton</a:t>
            </a:r>
            <a:endParaRPr lang="en-US" sz="1500" cap="all" spc="200">
              <a:solidFill>
                <a:srgbClr val="FFFFFF"/>
              </a:solidFill>
              <a:latin typeface="+mj-lt"/>
            </a:endParaRPr>
          </a:p>
        </p:txBody>
      </p:sp>
      <p:pic>
        <p:nvPicPr>
          <p:cNvPr id="5" name="Content Placeholder 4">
            <a:extLst>
              <a:ext uri="{FF2B5EF4-FFF2-40B4-BE49-F238E27FC236}">
                <a16:creationId xmlns:a16="http://schemas.microsoft.com/office/drawing/2014/main" id="{C5337D6D-9B7A-3F7A-4589-437FA5D95AD0}"/>
              </a:ext>
            </a:extLst>
          </p:cNvPr>
          <p:cNvPicPr>
            <a:picLocks noGrp="1" noChangeAspect="1"/>
          </p:cNvPicPr>
          <p:nvPr>
            <p:ph idx="1"/>
          </p:nvPr>
        </p:nvPicPr>
        <p:blipFill>
          <a:blip r:embed="rId2"/>
          <a:stretch>
            <a:fillRect/>
          </a:stretch>
        </p:blipFill>
        <p:spPr>
          <a:xfrm>
            <a:off x="695674" y="643538"/>
            <a:ext cx="10801751" cy="3618586"/>
          </a:xfrm>
          <a:prstGeom prst="rect">
            <a:avLst/>
          </a:prstGeom>
        </p:spPr>
      </p:pic>
      <p:sp>
        <p:nvSpPr>
          <p:cNvPr id="21" name="Rectangle 20">
            <a:extLst>
              <a:ext uri="{FF2B5EF4-FFF2-40B4-BE49-F238E27FC236}">
                <a16:creationId xmlns:a16="http://schemas.microsoft.com/office/drawing/2014/main" id="{0DCF8855-3530-4F46-A4CB-3B6686EEE4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Tree>
    <p:extLst>
      <p:ext uri="{BB962C8B-B14F-4D97-AF65-F5344CB8AC3E}">
        <p14:creationId xmlns:p14="http://schemas.microsoft.com/office/powerpoint/2010/main" val="42924715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useBgFill="1">
        <p:nvSpPr>
          <p:cNvPr id="649224" name="Rectangle 649223">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649226" name="Rectangle 649225">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11266" name="Rectangle 2">
            <a:extLst>
              <a:ext uri="{FF2B5EF4-FFF2-40B4-BE49-F238E27FC236}">
                <a16:creationId xmlns:a16="http://schemas.microsoft.com/office/drawing/2014/main" id="{FF5E0B5C-D46A-FE88-35F2-8F96F235392E}"/>
              </a:ext>
            </a:extLst>
          </p:cNvPr>
          <p:cNvSpPr>
            <a:spLocks noGrp="1" noChangeArrowheads="1"/>
          </p:cNvSpPr>
          <p:nvPr>
            <p:ph type="title"/>
          </p:nvPr>
        </p:nvSpPr>
        <p:spPr>
          <a:xfrm>
            <a:off x="492370" y="605896"/>
            <a:ext cx="3084844" cy="5646208"/>
          </a:xfrm>
        </p:spPr>
        <p:txBody>
          <a:bodyPr anchor="ctr">
            <a:normAutofit/>
          </a:bodyPr>
          <a:lstStyle/>
          <a:p>
            <a:pPr>
              <a:spcAft>
                <a:spcPts val="600"/>
              </a:spcAft>
              <a:defRPr/>
            </a:pPr>
            <a:r>
              <a:rPr lang="en-US" altLang="en-US" sz="3600" dirty="0">
                <a:solidFill>
                  <a:srgbClr val="FFFFFF"/>
                </a:solidFill>
              </a:rPr>
              <a:t>The Basic Forms of Acquisitions</a:t>
            </a:r>
          </a:p>
        </p:txBody>
      </p:sp>
      <p:sp>
        <p:nvSpPr>
          <p:cNvPr id="649228" name="Rectangle 649227">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649219" name="Rectangle 3">
            <a:extLst>
              <a:ext uri="{FF2B5EF4-FFF2-40B4-BE49-F238E27FC236}">
                <a16:creationId xmlns:a16="http://schemas.microsoft.com/office/drawing/2014/main" id="{34B331EA-6981-CC71-0DA8-1059C59FD575}"/>
              </a:ext>
            </a:extLst>
          </p:cNvPr>
          <p:cNvSpPr>
            <a:spLocks noGrp="1" noChangeArrowheads="1"/>
          </p:cNvSpPr>
          <p:nvPr>
            <p:ph idx="1"/>
          </p:nvPr>
        </p:nvSpPr>
        <p:spPr>
          <a:xfrm>
            <a:off x="4742016" y="605896"/>
            <a:ext cx="6413663" cy="5646208"/>
          </a:xfrm>
        </p:spPr>
        <p:txBody>
          <a:bodyPr anchor="ctr">
            <a:normAutofit/>
          </a:bodyPr>
          <a:lstStyle/>
          <a:p>
            <a:pPr eaLnBrk="1" hangingPunct="1"/>
            <a:r>
              <a:rPr lang="en-US" altLang="en-US" sz="2400" dirty="0">
                <a:ea typeface="ＭＳ Ｐゴシック" panose="020B0600070205080204" pitchFamily="34" charset="-128"/>
              </a:rPr>
              <a:t>There are three basic legal procedures that one firm can use to acquire another firm:</a:t>
            </a:r>
          </a:p>
          <a:p>
            <a:pPr eaLnBrk="1" hangingPunct="1"/>
            <a:endParaRPr lang="en-US" altLang="en-US" sz="2400" dirty="0">
              <a:ea typeface="ＭＳ Ｐゴシック" panose="020B0600070205080204" pitchFamily="34" charset="-128"/>
            </a:endParaRPr>
          </a:p>
          <a:p>
            <a:pPr lvl="1" eaLnBrk="1" hangingPunct="1"/>
            <a:r>
              <a:rPr lang="en-US" altLang="en-US" sz="2400" dirty="0">
                <a:ea typeface="ＭＳ Ｐゴシック" panose="020B0600070205080204" pitchFamily="34" charset="-128"/>
              </a:rPr>
              <a:t>Merger or Consolidation</a:t>
            </a:r>
          </a:p>
          <a:p>
            <a:pPr lvl="1" eaLnBrk="1" hangingPunct="1"/>
            <a:r>
              <a:rPr lang="en-US" altLang="en-US" sz="2400" dirty="0">
                <a:ea typeface="ＭＳ Ｐゴシック" panose="020B0600070205080204" pitchFamily="34" charset="-128"/>
              </a:rPr>
              <a:t>Acquisition of Stock</a:t>
            </a:r>
          </a:p>
          <a:p>
            <a:pPr lvl="1" eaLnBrk="1" hangingPunct="1"/>
            <a:r>
              <a:rPr lang="en-US" altLang="en-US" sz="2400" dirty="0">
                <a:ea typeface="ＭＳ Ｐゴシック" panose="020B0600070205080204" pitchFamily="34" charset="-128"/>
              </a:rPr>
              <a:t>Acquisition of Assets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Effect transition="in" filter="fade">
                                      <p:cBhvr>
                                        <p:cTn id="7" dur="1000"/>
                                        <p:tgtEl>
                                          <p:spTgt spid="649219">
                                            <p:txEl>
                                              <p:pRg st="0" end="0"/>
                                            </p:txEl>
                                          </p:spTgt>
                                        </p:tgtEl>
                                      </p:cBhvr>
                                    </p:animEffect>
                                    <p:anim calcmode="lin" valueType="num">
                                      <p:cBhvr>
                                        <p:cTn id="8" dur="10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49219">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49219">
                                            <p:txEl>
                                              <p:pRg st="2" end="2"/>
                                            </p:txEl>
                                          </p:spTgt>
                                        </p:tgtEl>
                                        <p:attrNameLst>
                                          <p:attrName>style.visibility</p:attrName>
                                        </p:attrNameLst>
                                      </p:cBhvr>
                                      <p:to>
                                        <p:strVal val="visible"/>
                                      </p:to>
                                    </p:set>
                                    <p:animEffect transition="in" filter="fade">
                                      <p:cBhvr>
                                        <p:cTn id="12" dur="1000"/>
                                        <p:tgtEl>
                                          <p:spTgt spid="649219">
                                            <p:txEl>
                                              <p:pRg st="2" end="2"/>
                                            </p:txEl>
                                          </p:spTgt>
                                        </p:tgtEl>
                                      </p:cBhvr>
                                    </p:animEffect>
                                    <p:anim calcmode="lin" valueType="num">
                                      <p:cBhvr>
                                        <p:cTn id="13" dur="10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649219">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49219">
                                            <p:txEl>
                                              <p:pRg st="3" end="3"/>
                                            </p:txEl>
                                          </p:spTgt>
                                        </p:tgtEl>
                                        <p:attrNameLst>
                                          <p:attrName>style.visibility</p:attrName>
                                        </p:attrNameLst>
                                      </p:cBhvr>
                                      <p:to>
                                        <p:strVal val="visible"/>
                                      </p:to>
                                    </p:set>
                                    <p:animEffect transition="in" filter="fade">
                                      <p:cBhvr>
                                        <p:cTn id="17" dur="1000"/>
                                        <p:tgtEl>
                                          <p:spTgt spid="649219">
                                            <p:txEl>
                                              <p:pRg st="3" end="3"/>
                                            </p:txEl>
                                          </p:spTgt>
                                        </p:tgtEl>
                                      </p:cBhvr>
                                    </p:animEffect>
                                    <p:anim calcmode="lin" valueType="num">
                                      <p:cBhvr>
                                        <p:cTn id="18" dur="1000" fill="hold"/>
                                        <p:tgtEl>
                                          <p:spTgt spid="649219">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649219">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649219">
                                            <p:txEl>
                                              <p:pRg st="4" end="4"/>
                                            </p:txEl>
                                          </p:spTgt>
                                        </p:tgtEl>
                                        <p:attrNameLst>
                                          <p:attrName>style.visibility</p:attrName>
                                        </p:attrNameLst>
                                      </p:cBhvr>
                                      <p:to>
                                        <p:strVal val="visible"/>
                                      </p:to>
                                    </p:set>
                                    <p:animEffect transition="in" filter="fade">
                                      <p:cBhvr>
                                        <p:cTn id="22" dur="1000"/>
                                        <p:tgtEl>
                                          <p:spTgt spid="649219">
                                            <p:txEl>
                                              <p:pRg st="4" end="4"/>
                                            </p:txEl>
                                          </p:spTgt>
                                        </p:tgtEl>
                                      </p:cBhvr>
                                    </p:animEffect>
                                    <p:anim calcmode="lin" valueType="num">
                                      <p:cBhvr>
                                        <p:cTn id="23" dur="1000" fill="hold"/>
                                        <p:tgtEl>
                                          <p:spTgt spid="649219">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64921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9219"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87113" name="Rectangle 687112">
            <a:extLst>
              <a:ext uri="{FF2B5EF4-FFF2-40B4-BE49-F238E27FC236}">
                <a16:creationId xmlns:a16="http://schemas.microsoft.com/office/drawing/2014/main" id="{311973C2-EB8B-452A-A698-4A252FD3A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687115" name="Rectangle 687114">
            <a:extLst>
              <a:ext uri="{FF2B5EF4-FFF2-40B4-BE49-F238E27FC236}">
                <a16:creationId xmlns:a16="http://schemas.microsoft.com/office/drawing/2014/main" id="{10162E77-11AD-44A7-84EC-40C59EEFB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14" name="Rectangle 2">
            <a:extLst>
              <a:ext uri="{FF2B5EF4-FFF2-40B4-BE49-F238E27FC236}">
                <a16:creationId xmlns:a16="http://schemas.microsoft.com/office/drawing/2014/main" id="{24B81DD8-486D-5410-B32C-BB787F8023B9}"/>
              </a:ext>
            </a:extLst>
          </p:cNvPr>
          <p:cNvSpPr>
            <a:spLocks noGrp="1" noChangeArrowheads="1"/>
          </p:cNvSpPr>
          <p:nvPr>
            <p:ph type="title"/>
          </p:nvPr>
        </p:nvSpPr>
        <p:spPr>
          <a:xfrm>
            <a:off x="5181601" y="634946"/>
            <a:ext cx="6368142" cy="1450757"/>
          </a:xfrm>
        </p:spPr>
        <p:txBody>
          <a:bodyPr>
            <a:normAutofit/>
          </a:bodyPr>
          <a:lstStyle/>
          <a:p>
            <a:pPr>
              <a:defRPr/>
            </a:pPr>
            <a:r>
              <a:rPr lang="en-US" altLang="en-US"/>
              <a:t>Merger versus Consolidation</a:t>
            </a:r>
          </a:p>
        </p:txBody>
      </p:sp>
      <p:pic>
        <p:nvPicPr>
          <p:cNvPr id="687109" name="Picture 687108" descr="Low angle view of modern financial skyscrapers into the sky">
            <a:extLst>
              <a:ext uri="{FF2B5EF4-FFF2-40B4-BE49-F238E27FC236}">
                <a16:creationId xmlns:a16="http://schemas.microsoft.com/office/drawing/2014/main" id="{531B9D2F-01D7-03DE-ADC1-C8213445D453}"/>
              </a:ext>
            </a:extLst>
          </p:cNvPr>
          <p:cNvPicPr>
            <a:picLocks noChangeAspect="1"/>
          </p:cNvPicPr>
          <p:nvPr/>
        </p:nvPicPr>
        <p:blipFill rotWithShape="1">
          <a:blip r:embed="rId3"/>
          <a:srcRect l="32304" r="22476" b="1"/>
          <a:stretch/>
        </p:blipFill>
        <p:spPr>
          <a:xfrm>
            <a:off x="20" y="-12128"/>
            <a:ext cx="4654276" cy="6870127"/>
          </a:xfrm>
          <a:prstGeom prst="rect">
            <a:avLst/>
          </a:prstGeom>
        </p:spPr>
      </p:pic>
      <p:cxnSp>
        <p:nvCxnSpPr>
          <p:cNvPr id="687117" name="Straight Connector 687116">
            <a:extLst>
              <a:ext uri="{FF2B5EF4-FFF2-40B4-BE49-F238E27FC236}">
                <a16:creationId xmlns:a16="http://schemas.microsoft.com/office/drawing/2014/main" id="{5AB158E9-1B40-4CD6-95F0-95CA11DF7B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7617" y="2085703"/>
            <a:ext cx="617068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687107" name="Rectangle 3">
            <a:extLst>
              <a:ext uri="{FF2B5EF4-FFF2-40B4-BE49-F238E27FC236}">
                <a16:creationId xmlns:a16="http://schemas.microsoft.com/office/drawing/2014/main" id="{4A9E5F4A-DBB8-B59A-8CF3-B81E30731BAE}"/>
              </a:ext>
            </a:extLst>
          </p:cNvPr>
          <p:cNvSpPr>
            <a:spLocks noGrp="1" noChangeArrowheads="1"/>
          </p:cNvSpPr>
          <p:nvPr>
            <p:ph idx="1"/>
          </p:nvPr>
        </p:nvSpPr>
        <p:spPr>
          <a:xfrm>
            <a:off x="5181601" y="2198914"/>
            <a:ext cx="6368142" cy="3670180"/>
          </a:xfrm>
        </p:spPr>
        <p:txBody>
          <a:bodyPr>
            <a:normAutofit/>
          </a:bodyPr>
          <a:lstStyle/>
          <a:p>
            <a:pPr marL="342900" indent="-342900"/>
            <a:r>
              <a:rPr lang="en-US" altLang="en-US" dirty="0">
                <a:ea typeface="ＭＳ Ｐゴシック" panose="020B0600070205080204" pitchFamily="34" charset="-128"/>
              </a:rPr>
              <a:t>Merger</a:t>
            </a:r>
          </a:p>
          <a:p>
            <a:pPr marL="742950" lvl="1" indent="-285750"/>
            <a:r>
              <a:rPr lang="en-US" altLang="en-US" dirty="0">
                <a:ea typeface="ＭＳ Ｐゴシック" panose="020B0600070205080204" pitchFamily="34" charset="-128"/>
              </a:rPr>
              <a:t>One firm is acquired by another</a:t>
            </a:r>
          </a:p>
          <a:p>
            <a:pPr marL="742950" lvl="1" indent="-285750"/>
            <a:r>
              <a:rPr lang="en-US" altLang="en-US" dirty="0">
                <a:ea typeface="ＭＳ Ｐゴシック" panose="020B0600070205080204" pitchFamily="34" charset="-128"/>
              </a:rPr>
              <a:t>Acquiring firm retains name and acquired firm ceases to exist</a:t>
            </a:r>
          </a:p>
          <a:p>
            <a:pPr marL="742950" lvl="1" indent="-285750"/>
            <a:r>
              <a:rPr lang="en-US" altLang="en-US" dirty="0">
                <a:ea typeface="ＭＳ Ｐゴシック" panose="020B0600070205080204" pitchFamily="34" charset="-128"/>
              </a:rPr>
              <a:t>Advantage – legally simple</a:t>
            </a:r>
          </a:p>
          <a:p>
            <a:pPr marL="742950" lvl="1" indent="-285750"/>
            <a:r>
              <a:rPr lang="en-US" altLang="en-US" dirty="0">
                <a:ea typeface="ＭＳ Ｐゴシック" panose="020B0600070205080204" pitchFamily="34" charset="-128"/>
              </a:rPr>
              <a:t>Disadvantage – must be approved by stockholders of both firms</a:t>
            </a:r>
          </a:p>
          <a:p>
            <a:pPr marL="342900" indent="-342900"/>
            <a:r>
              <a:rPr lang="en-US" altLang="en-US" dirty="0">
                <a:ea typeface="ＭＳ Ｐゴシック" panose="020B0600070205080204" pitchFamily="34" charset="-128"/>
              </a:rPr>
              <a:t>Consolidation</a:t>
            </a:r>
          </a:p>
          <a:p>
            <a:pPr marL="742950" lvl="1" indent="-285750"/>
            <a:r>
              <a:rPr lang="en-US" altLang="en-US" dirty="0">
                <a:ea typeface="ＭＳ Ｐゴシック" panose="020B0600070205080204" pitchFamily="34" charset="-128"/>
              </a:rPr>
              <a:t>Entirely new firm is created from combination of existing firms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687107">
                                            <p:txEl>
                                              <p:pRg st="0" end="0"/>
                                            </p:txEl>
                                          </p:spTgt>
                                        </p:tgtEl>
                                        <p:attrNameLst>
                                          <p:attrName>style.visibility</p:attrName>
                                        </p:attrNameLst>
                                      </p:cBhvr>
                                      <p:to>
                                        <p:strVal val="visible"/>
                                      </p:to>
                                    </p:set>
                                    <p:animEffect transition="in" filter="fade">
                                      <p:cBhvr>
                                        <p:cTn id="7" dur="1000"/>
                                        <p:tgtEl>
                                          <p:spTgt spid="687107">
                                            <p:txEl>
                                              <p:pRg st="0" end="0"/>
                                            </p:txEl>
                                          </p:spTgt>
                                        </p:tgtEl>
                                      </p:cBhvr>
                                    </p:animEffect>
                                    <p:anim calcmode="lin" valueType="num">
                                      <p:cBhvr>
                                        <p:cTn id="8" dur="1000" fill="hold"/>
                                        <p:tgtEl>
                                          <p:spTgt spid="68710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87107">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87107">
                                            <p:txEl>
                                              <p:pRg st="1" end="1"/>
                                            </p:txEl>
                                          </p:spTgt>
                                        </p:tgtEl>
                                        <p:attrNameLst>
                                          <p:attrName>style.visibility</p:attrName>
                                        </p:attrNameLst>
                                      </p:cBhvr>
                                      <p:to>
                                        <p:strVal val="visible"/>
                                      </p:to>
                                    </p:set>
                                    <p:animEffect transition="in" filter="fade">
                                      <p:cBhvr>
                                        <p:cTn id="12" dur="1000"/>
                                        <p:tgtEl>
                                          <p:spTgt spid="687107">
                                            <p:txEl>
                                              <p:pRg st="1" end="1"/>
                                            </p:txEl>
                                          </p:spTgt>
                                        </p:tgtEl>
                                      </p:cBhvr>
                                    </p:animEffect>
                                    <p:anim calcmode="lin" valueType="num">
                                      <p:cBhvr>
                                        <p:cTn id="13" dur="1000" fill="hold"/>
                                        <p:tgtEl>
                                          <p:spTgt spid="687107">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687107">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87107">
                                            <p:txEl>
                                              <p:pRg st="2" end="2"/>
                                            </p:txEl>
                                          </p:spTgt>
                                        </p:tgtEl>
                                        <p:attrNameLst>
                                          <p:attrName>style.visibility</p:attrName>
                                        </p:attrNameLst>
                                      </p:cBhvr>
                                      <p:to>
                                        <p:strVal val="visible"/>
                                      </p:to>
                                    </p:set>
                                    <p:animEffect transition="in" filter="fade">
                                      <p:cBhvr>
                                        <p:cTn id="17" dur="1000"/>
                                        <p:tgtEl>
                                          <p:spTgt spid="687107">
                                            <p:txEl>
                                              <p:pRg st="2" end="2"/>
                                            </p:txEl>
                                          </p:spTgt>
                                        </p:tgtEl>
                                      </p:cBhvr>
                                    </p:animEffect>
                                    <p:anim calcmode="lin" valueType="num">
                                      <p:cBhvr>
                                        <p:cTn id="18" dur="1000" fill="hold"/>
                                        <p:tgtEl>
                                          <p:spTgt spid="687107">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687107">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687107">
                                            <p:txEl>
                                              <p:pRg st="3" end="3"/>
                                            </p:txEl>
                                          </p:spTgt>
                                        </p:tgtEl>
                                        <p:attrNameLst>
                                          <p:attrName>style.visibility</p:attrName>
                                        </p:attrNameLst>
                                      </p:cBhvr>
                                      <p:to>
                                        <p:strVal val="visible"/>
                                      </p:to>
                                    </p:set>
                                    <p:animEffect transition="in" filter="fade">
                                      <p:cBhvr>
                                        <p:cTn id="22" dur="1000"/>
                                        <p:tgtEl>
                                          <p:spTgt spid="687107">
                                            <p:txEl>
                                              <p:pRg st="3" end="3"/>
                                            </p:txEl>
                                          </p:spTgt>
                                        </p:tgtEl>
                                      </p:cBhvr>
                                    </p:animEffect>
                                    <p:anim calcmode="lin" valueType="num">
                                      <p:cBhvr>
                                        <p:cTn id="23" dur="1000" fill="hold"/>
                                        <p:tgtEl>
                                          <p:spTgt spid="687107">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687107">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687107">
                                            <p:txEl>
                                              <p:pRg st="4" end="4"/>
                                            </p:txEl>
                                          </p:spTgt>
                                        </p:tgtEl>
                                        <p:attrNameLst>
                                          <p:attrName>style.visibility</p:attrName>
                                        </p:attrNameLst>
                                      </p:cBhvr>
                                      <p:to>
                                        <p:strVal val="visible"/>
                                      </p:to>
                                    </p:set>
                                    <p:animEffect transition="in" filter="fade">
                                      <p:cBhvr>
                                        <p:cTn id="27" dur="1000"/>
                                        <p:tgtEl>
                                          <p:spTgt spid="687107">
                                            <p:txEl>
                                              <p:pRg st="4" end="4"/>
                                            </p:txEl>
                                          </p:spTgt>
                                        </p:tgtEl>
                                      </p:cBhvr>
                                    </p:animEffect>
                                    <p:anim calcmode="lin" valueType="num">
                                      <p:cBhvr>
                                        <p:cTn id="28" dur="1000" fill="hold"/>
                                        <p:tgtEl>
                                          <p:spTgt spid="687107">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68710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42" presetClass="entr" presetSubtype="0" fill="hold" nodeType="clickEffect">
                                  <p:stCondLst>
                                    <p:cond delay="0"/>
                                  </p:stCondLst>
                                  <p:childTnLst>
                                    <p:set>
                                      <p:cBhvr>
                                        <p:cTn id="33" dur="1" fill="hold">
                                          <p:stCondLst>
                                            <p:cond delay="0"/>
                                          </p:stCondLst>
                                        </p:cTn>
                                        <p:tgtEl>
                                          <p:spTgt spid="687107">
                                            <p:txEl>
                                              <p:pRg st="5" end="5"/>
                                            </p:txEl>
                                          </p:spTgt>
                                        </p:tgtEl>
                                        <p:attrNameLst>
                                          <p:attrName>style.visibility</p:attrName>
                                        </p:attrNameLst>
                                      </p:cBhvr>
                                      <p:to>
                                        <p:strVal val="visible"/>
                                      </p:to>
                                    </p:set>
                                    <p:animEffect transition="in" filter="fade">
                                      <p:cBhvr>
                                        <p:cTn id="34" dur="1000"/>
                                        <p:tgtEl>
                                          <p:spTgt spid="687107">
                                            <p:txEl>
                                              <p:pRg st="5" end="5"/>
                                            </p:txEl>
                                          </p:spTgt>
                                        </p:tgtEl>
                                      </p:cBhvr>
                                    </p:animEffect>
                                    <p:anim calcmode="lin" valueType="num">
                                      <p:cBhvr>
                                        <p:cTn id="35" dur="1000" fill="hold"/>
                                        <p:tgtEl>
                                          <p:spTgt spid="687107">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687107">
                                            <p:txEl>
                                              <p:pRg st="5" end="5"/>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687107">
                                            <p:txEl>
                                              <p:pRg st="6" end="6"/>
                                            </p:txEl>
                                          </p:spTgt>
                                        </p:tgtEl>
                                        <p:attrNameLst>
                                          <p:attrName>style.visibility</p:attrName>
                                        </p:attrNameLst>
                                      </p:cBhvr>
                                      <p:to>
                                        <p:strVal val="visible"/>
                                      </p:to>
                                    </p:set>
                                    <p:animEffect transition="in" filter="fade">
                                      <p:cBhvr>
                                        <p:cTn id="39" dur="1000"/>
                                        <p:tgtEl>
                                          <p:spTgt spid="687107">
                                            <p:txEl>
                                              <p:pRg st="6" end="6"/>
                                            </p:txEl>
                                          </p:spTgt>
                                        </p:tgtEl>
                                      </p:cBhvr>
                                    </p:animEffect>
                                    <p:anim calcmode="lin" valueType="num">
                                      <p:cBhvr>
                                        <p:cTn id="40" dur="1000" fill="hold"/>
                                        <p:tgtEl>
                                          <p:spTgt spid="687107">
                                            <p:txEl>
                                              <p:pRg st="6" end="6"/>
                                            </p:txEl>
                                          </p:spTgt>
                                        </p:tgtEl>
                                        <p:attrNameLst>
                                          <p:attrName>ppt_x</p:attrName>
                                        </p:attrNameLst>
                                      </p:cBhvr>
                                      <p:tavLst>
                                        <p:tav tm="0">
                                          <p:val>
                                            <p:strVal val="#ppt_x"/>
                                          </p:val>
                                        </p:tav>
                                        <p:tav tm="100000">
                                          <p:val>
                                            <p:strVal val="#ppt_x"/>
                                          </p:val>
                                        </p:tav>
                                      </p:tavLst>
                                    </p:anim>
                                    <p:anim calcmode="lin" valueType="num">
                                      <p:cBhvr>
                                        <p:cTn id="41" dur="1000" fill="hold"/>
                                        <p:tgtEl>
                                          <p:spTgt spid="687107">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88133" name="Rectangle 688132">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688134" name="Rectangle 688133">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15362" name="Rectangle 2">
            <a:extLst>
              <a:ext uri="{FF2B5EF4-FFF2-40B4-BE49-F238E27FC236}">
                <a16:creationId xmlns:a16="http://schemas.microsoft.com/office/drawing/2014/main" id="{FD363F6C-97F0-2778-81FE-23C32D09A149}"/>
              </a:ext>
            </a:extLst>
          </p:cNvPr>
          <p:cNvSpPr>
            <a:spLocks noGrp="1" noChangeArrowheads="1"/>
          </p:cNvSpPr>
          <p:nvPr>
            <p:ph type="title"/>
          </p:nvPr>
        </p:nvSpPr>
        <p:spPr>
          <a:xfrm>
            <a:off x="492370" y="605896"/>
            <a:ext cx="3084844" cy="5646208"/>
          </a:xfrm>
        </p:spPr>
        <p:txBody>
          <a:bodyPr anchor="ctr">
            <a:normAutofit/>
          </a:bodyPr>
          <a:lstStyle/>
          <a:p>
            <a:pPr>
              <a:defRPr/>
            </a:pPr>
            <a:r>
              <a:rPr lang="en-US" altLang="en-US" sz="3600">
                <a:solidFill>
                  <a:srgbClr val="FFFFFF"/>
                </a:solidFill>
              </a:rPr>
              <a:t>Acquisitions</a:t>
            </a:r>
          </a:p>
        </p:txBody>
      </p:sp>
      <p:sp>
        <p:nvSpPr>
          <p:cNvPr id="688135" name="Rectangle 688134">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688131" name="Rectangle 3">
            <a:extLst>
              <a:ext uri="{FF2B5EF4-FFF2-40B4-BE49-F238E27FC236}">
                <a16:creationId xmlns:a16="http://schemas.microsoft.com/office/drawing/2014/main" id="{1E1EF0AB-FEE2-0CEE-03FC-8F5950841F2C}"/>
              </a:ext>
            </a:extLst>
          </p:cNvPr>
          <p:cNvSpPr>
            <a:spLocks noGrp="1" noChangeArrowheads="1"/>
          </p:cNvSpPr>
          <p:nvPr>
            <p:ph idx="1"/>
          </p:nvPr>
        </p:nvSpPr>
        <p:spPr>
          <a:xfrm>
            <a:off x="4742016" y="605896"/>
            <a:ext cx="6413663" cy="5646208"/>
          </a:xfrm>
        </p:spPr>
        <p:txBody>
          <a:bodyPr anchor="ctr">
            <a:normAutofit/>
          </a:bodyPr>
          <a:lstStyle/>
          <a:p>
            <a:pPr marL="342900" indent="-342900"/>
            <a:r>
              <a:rPr lang="en-US" altLang="en-US" dirty="0">
                <a:ea typeface="ＭＳ Ｐゴシック" panose="020B0600070205080204" pitchFamily="34" charset="-128"/>
              </a:rPr>
              <a:t>A firm can be acquired by another firm or individual(s) purchasing voting shares of the firm’s stock</a:t>
            </a:r>
          </a:p>
          <a:p>
            <a:pPr marL="342900" indent="-342900"/>
            <a:r>
              <a:rPr lang="en-US" altLang="en-US" dirty="0">
                <a:ea typeface="ＭＳ Ｐゴシック" panose="020B0600070205080204" pitchFamily="34" charset="-128"/>
              </a:rPr>
              <a:t>Tender offer – public offer to buy shares</a:t>
            </a:r>
          </a:p>
          <a:p>
            <a:pPr marL="342900" indent="-342900"/>
            <a:r>
              <a:rPr lang="en-US" altLang="en-US" dirty="0">
                <a:ea typeface="ＭＳ Ｐゴシック" panose="020B0600070205080204" pitchFamily="34" charset="-128"/>
              </a:rPr>
              <a:t>Stock acquisition</a:t>
            </a:r>
          </a:p>
          <a:p>
            <a:pPr marL="742950" lvl="1" indent="-285750"/>
            <a:r>
              <a:rPr lang="en-US" altLang="en-US" dirty="0">
                <a:ea typeface="ＭＳ Ｐゴシック" panose="020B0600070205080204" pitchFamily="34" charset="-128"/>
              </a:rPr>
              <a:t>No stockholder vote required</a:t>
            </a:r>
          </a:p>
          <a:p>
            <a:pPr marL="742950" lvl="1" indent="-285750"/>
            <a:r>
              <a:rPr lang="en-US" altLang="en-US" dirty="0">
                <a:ea typeface="ＭＳ Ｐゴシック" panose="020B0600070205080204" pitchFamily="34" charset="-128"/>
              </a:rPr>
              <a:t>Can deal directly with stockholders, even if management is unfriendly</a:t>
            </a:r>
          </a:p>
          <a:p>
            <a:pPr marL="742950" lvl="1" indent="-285750"/>
            <a:r>
              <a:rPr lang="en-US" altLang="en-US" dirty="0">
                <a:ea typeface="ＭＳ Ｐゴシック" panose="020B0600070205080204" pitchFamily="34" charset="-128"/>
              </a:rPr>
              <a:t>May be delayed if some target shareholders hold out for more money – complete absorption requires a merger</a:t>
            </a:r>
          </a:p>
          <a:p>
            <a:pPr marL="342900" indent="-342900"/>
            <a:r>
              <a:rPr lang="en-US" altLang="en-US" dirty="0">
                <a:ea typeface="ＭＳ Ｐゴシック" panose="020B0600070205080204" pitchFamily="34" charset="-128"/>
              </a:rPr>
              <a:t>Classifications</a:t>
            </a:r>
          </a:p>
          <a:p>
            <a:pPr marL="742950" lvl="1" indent="-285750"/>
            <a:r>
              <a:rPr lang="en-US" altLang="en-US" dirty="0">
                <a:ea typeface="ＭＳ Ｐゴシック" panose="020B0600070205080204" pitchFamily="34" charset="-128"/>
              </a:rPr>
              <a:t>Horizontal – both firms are in the same industry</a:t>
            </a:r>
          </a:p>
          <a:p>
            <a:pPr marL="742950" lvl="1" indent="-285750"/>
            <a:r>
              <a:rPr lang="en-US" altLang="en-US" dirty="0">
                <a:ea typeface="ＭＳ Ｐゴシック" panose="020B0600070205080204" pitchFamily="34" charset="-128"/>
              </a:rPr>
              <a:t>Vertical – firms are in different stages of the production process</a:t>
            </a:r>
          </a:p>
          <a:p>
            <a:pPr marL="742950" lvl="1" indent="-285750"/>
            <a:r>
              <a:rPr lang="en-US" altLang="en-US" dirty="0">
                <a:ea typeface="ＭＳ Ｐゴシック" panose="020B0600070205080204" pitchFamily="34" charset="-128"/>
              </a:rPr>
              <a:t>Conglomerate – firms are unrelated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688131">
                                            <p:txEl>
                                              <p:pRg st="0" end="0"/>
                                            </p:txEl>
                                          </p:spTgt>
                                        </p:tgtEl>
                                        <p:attrNameLst>
                                          <p:attrName>style.visibility</p:attrName>
                                        </p:attrNameLst>
                                      </p:cBhvr>
                                      <p:to>
                                        <p:strVal val="visible"/>
                                      </p:to>
                                    </p:set>
                                    <p:animEffect transition="in" filter="fade">
                                      <p:cBhvr>
                                        <p:cTn id="7" dur="1000"/>
                                        <p:tgtEl>
                                          <p:spTgt spid="688131">
                                            <p:txEl>
                                              <p:pRg st="0" end="0"/>
                                            </p:txEl>
                                          </p:spTgt>
                                        </p:tgtEl>
                                      </p:cBhvr>
                                    </p:animEffect>
                                    <p:anim calcmode="lin" valueType="num">
                                      <p:cBhvr>
                                        <p:cTn id="8" dur="1000" fill="hold"/>
                                        <p:tgtEl>
                                          <p:spTgt spid="68813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8813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688131">
                                            <p:txEl>
                                              <p:pRg st="1" end="1"/>
                                            </p:txEl>
                                          </p:spTgt>
                                        </p:tgtEl>
                                        <p:attrNameLst>
                                          <p:attrName>style.visibility</p:attrName>
                                        </p:attrNameLst>
                                      </p:cBhvr>
                                      <p:to>
                                        <p:strVal val="visible"/>
                                      </p:to>
                                    </p:set>
                                    <p:animEffect transition="in" filter="fade">
                                      <p:cBhvr>
                                        <p:cTn id="14" dur="1000"/>
                                        <p:tgtEl>
                                          <p:spTgt spid="688131">
                                            <p:txEl>
                                              <p:pRg st="1" end="1"/>
                                            </p:txEl>
                                          </p:spTgt>
                                        </p:tgtEl>
                                      </p:cBhvr>
                                    </p:animEffect>
                                    <p:anim calcmode="lin" valueType="num">
                                      <p:cBhvr>
                                        <p:cTn id="15" dur="1000" fill="hold"/>
                                        <p:tgtEl>
                                          <p:spTgt spid="68813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8813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nodeType="clickEffect">
                                  <p:stCondLst>
                                    <p:cond delay="0"/>
                                  </p:stCondLst>
                                  <p:childTnLst>
                                    <p:set>
                                      <p:cBhvr>
                                        <p:cTn id="20" dur="1" fill="hold">
                                          <p:stCondLst>
                                            <p:cond delay="0"/>
                                          </p:stCondLst>
                                        </p:cTn>
                                        <p:tgtEl>
                                          <p:spTgt spid="688131">
                                            <p:txEl>
                                              <p:pRg st="2" end="2"/>
                                            </p:txEl>
                                          </p:spTgt>
                                        </p:tgtEl>
                                        <p:attrNameLst>
                                          <p:attrName>style.visibility</p:attrName>
                                        </p:attrNameLst>
                                      </p:cBhvr>
                                      <p:to>
                                        <p:strVal val="visible"/>
                                      </p:to>
                                    </p:set>
                                    <p:animEffect transition="in" filter="fade">
                                      <p:cBhvr>
                                        <p:cTn id="21" dur="1000"/>
                                        <p:tgtEl>
                                          <p:spTgt spid="688131">
                                            <p:txEl>
                                              <p:pRg st="2" end="2"/>
                                            </p:txEl>
                                          </p:spTgt>
                                        </p:tgtEl>
                                      </p:cBhvr>
                                    </p:animEffect>
                                    <p:anim calcmode="lin" valueType="num">
                                      <p:cBhvr>
                                        <p:cTn id="22" dur="1000" fill="hold"/>
                                        <p:tgtEl>
                                          <p:spTgt spid="68813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88131">
                                            <p:txEl>
                                              <p:pRg st="2" end="2"/>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688131">
                                            <p:txEl>
                                              <p:pRg st="3" end="3"/>
                                            </p:txEl>
                                          </p:spTgt>
                                        </p:tgtEl>
                                        <p:attrNameLst>
                                          <p:attrName>style.visibility</p:attrName>
                                        </p:attrNameLst>
                                      </p:cBhvr>
                                      <p:to>
                                        <p:strVal val="visible"/>
                                      </p:to>
                                    </p:set>
                                    <p:animEffect transition="in" filter="fade">
                                      <p:cBhvr>
                                        <p:cTn id="26" dur="1000"/>
                                        <p:tgtEl>
                                          <p:spTgt spid="688131">
                                            <p:txEl>
                                              <p:pRg st="3" end="3"/>
                                            </p:txEl>
                                          </p:spTgt>
                                        </p:tgtEl>
                                      </p:cBhvr>
                                    </p:animEffect>
                                    <p:anim calcmode="lin" valueType="num">
                                      <p:cBhvr>
                                        <p:cTn id="27" dur="1000" fill="hold"/>
                                        <p:tgtEl>
                                          <p:spTgt spid="688131">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688131">
                                            <p:txEl>
                                              <p:pRg st="3" end="3"/>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688131">
                                            <p:txEl>
                                              <p:pRg st="4" end="4"/>
                                            </p:txEl>
                                          </p:spTgt>
                                        </p:tgtEl>
                                        <p:attrNameLst>
                                          <p:attrName>style.visibility</p:attrName>
                                        </p:attrNameLst>
                                      </p:cBhvr>
                                      <p:to>
                                        <p:strVal val="visible"/>
                                      </p:to>
                                    </p:set>
                                    <p:animEffect transition="in" filter="fade">
                                      <p:cBhvr>
                                        <p:cTn id="31" dur="1000"/>
                                        <p:tgtEl>
                                          <p:spTgt spid="688131">
                                            <p:txEl>
                                              <p:pRg st="4" end="4"/>
                                            </p:txEl>
                                          </p:spTgt>
                                        </p:tgtEl>
                                      </p:cBhvr>
                                    </p:animEffect>
                                    <p:anim calcmode="lin" valueType="num">
                                      <p:cBhvr>
                                        <p:cTn id="32" dur="1000" fill="hold"/>
                                        <p:tgtEl>
                                          <p:spTgt spid="688131">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688131">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688131">
                                            <p:txEl>
                                              <p:pRg st="5" end="5"/>
                                            </p:txEl>
                                          </p:spTgt>
                                        </p:tgtEl>
                                        <p:attrNameLst>
                                          <p:attrName>style.visibility</p:attrName>
                                        </p:attrNameLst>
                                      </p:cBhvr>
                                      <p:to>
                                        <p:strVal val="visible"/>
                                      </p:to>
                                    </p:set>
                                    <p:animEffect transition="in" filter="fade">
                                      <p:cBhvr>
                                        <p:cTn id="36" dur="1000"/>
                                        <p:tgtEl>
                                          <p:spTgt spid="688131">
                                            <p:txEl>
                                              <p:pRg st="5" end="5"/>
                                            </p:txEl>
                                          </p:spTgt>
                                        </p:tgtEl>
                                      </p:cBhvr>
                                    </p:animEffect>
                                    <p:anim calcmode="lin" valueType="num">
                                      <p:cBhvr>
                                        <p:cTn id="37" dur="1000" fill="hold"/>
                                        <p:tgtEl>
                                          <p:spTgt spid="688131">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688131">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42" presetClass="entr" presetSubtype="0" fill="hold" nodeType="clickEffect">
                                  <p:stCondLst>
                                    <p:cond delay="0"/>
                                  </p:stCondLst>
                                  <p:childTnLst>
                                    <p:set>
                                      <p:cBhvr>
                                        <p:cTn id="42" dur="1" fill="hold">
                                          <p:stCondLst>
                                            <p:cond delay="0"/>
                                          </p:stCondLst>
                                        </p:cTn>
                                        <p:tgtEl>
                                          <p:spTgt spid="688131">
                                            <p:txEl>
                                              <p:pRg st="6" end="6"/>
                                            </p:txEl>
                                          </p:spTgt>
                                        </p:tgtEl>
                                        <p:attrNameLst>
                                          <p:attrName>style.visibility</p:attrName>
                                        </p:attrNameLst>
                                      </p:cBhvr>
                                      <p:to>
                                        <p:strVal val="visible"/>
                                      </p:to>
                                    </p:set>
                                    <p:animEffect transition="in" filter="fade">
                                      <p:cBhvr>
                                        <p:cTn id="43" dur="1000"/>
                                        <p:tgtEl>
                                          <p:spTgt spid="688131">
                                            <p:txEl>
                                              <p:pRg st="6" end="6"/>
                                            </p:txEl>
                                          </p:spTgt>
                                        </p:tgtEl>
                                      </p:cBhvr>
                                    </p:animEffect>
                                    <p:anim calcmode="lin" valueType="num">
                                      <p:cBhvr>
                                        <p:cTn id="44" dur="1000" fill="hold"/>
                                        <p:tgtEl>
                                          <p:spTgt spid="688131">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688131">
                                            <p:txEl>
                                              <p:pRg st="6" end="6"/>
                                            </p:txEl>
                                          </p:spTgt>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688131">
                                            <p:txEl>
                                              <p:pRg st="7" end="7"/>
                                            </p:txEl>
                                          </p:spTgt>
                                        </p:tgtEl>
                                        <p:attrNameLst>
                                          <p:attrName>style.visibility</p:attrName>
                                        </p:attrNameLst>
                                      </p:cBhvr>
                                      <p:to>
                                        <p:strVal val="visible"/>
                                      </p:to>
                                    </p:set>
                                    <p:animEffect transition="in" filter="fade">
                                      <p:cBhvr>
                                        <p:cTn id="48" dur="1000"/>
                                        <p:tgtEl>
                                          <p:spTgt spid="688131">
                                            <p:txEl>
                                              <p:pRg st="7" end="7"/>
                                            </p:txEl>
                                          </p:spTgt>
                                        </p:tgtEl>
                                      </p:cBhvr>
                                    </p:animEffect>
                                    <p:anim calcmode="lin" valueType="num">
                                      <p:cBhvr>
                                        <p:cTn id="49" dur="1000" fill="hold"/>
                                        <p:tgtEl>
                                          <p:spTgt spid="688131">
                                            <p:txEl>
                                              <p:pRg st="7" end="7"/>
                                            </p:txEl>
                                          </p:spTgt>
                                        </p:tgtEl>
                                        <p:attrNameLst>
                                          <p:attrName>ppt_x</p:attrName>
                                        </p:attrNameLst>
                                      </p:cBhvr>
                                      <p:tavLst>
                                        <p:tav tm="0">
                                          <p:val>
                                            <p:strVal val="#ppt_x"/>
                                          </p:val>
                                        </p:tav>
                                        <p:tav tm="100000">
                                          <p:val>
                                            <p:strVal val="#ppt_x"/>
                                          </p:val>
                                        </p:tav>
                                      </p:tavLst>
                                    </p:anim>
                                    <p:anim calcmode="lin" valueType="num">
                                      <p:cBhvr>
                                        <p:cTn id="50" dur="1000" fill="hold"/>
                                        <p:tgtEl>
                                          <p:spTgt spid="688131">
                                            <p:txEl>
                                              <p:pRg st="7" end="7"/>
                                            </p:txEl>
                                          </p:spTgt>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688131">
                                            <p:txEl>
                                              <p:pRg st="8" end="8"/>
                                            </p:txEl>
                                          </p:spTgt>
                                        </p:tgtEl>
                                        <p:attrNameLst>
                                          <p:attrName>style.visibility</p:attrName>
                                        </p:attrNameLst>
                                      </p:cBhvr>
                                      <p:to>
                                        <p:strVal val="visible"/>
                                      </p:to>
                                    </p:set>
                                    <p:animEffect transition="in" filter="fade">
                                      <p:cBhvr>
                                        <p:cTn id="53" dur="1000"/>
                                        <p:tgtEl>
                                          <p:spTgt spid="688131">
                                            <p:txEl>
                                              <p:pRg st="8" end="8"/>
                                            </p:txEl>
                                          </p:spTgt>
                                        </p:tgtEl>
                                      </p:cBhvr>
                                    </p:animEffect>
                                    <p:anim calcmode="lin" valueType="num">
                                      <p:cBhvr>
                                        <p:cTn id="54" dur="1000" fill="hold"/>
                                        <p:tgtEl>
                                          <p:spTgt spid="688131">
                                            <p:txEl>
                                              <p:pRg st="8" end="8"/>
                                            </p:txEl>
                                          </p:spTgt>
                                        </p:tgtEl>
                                        <p:attrNameLst>
                                          <p:attrName>ppt_x</p:attrName>
                                        </p:attrNameLst>
                                      </p:cBhvr>
                                      <p:tavLst>
                                        <p:tav tm="0">
                                          <p:val>
                                            <p:strVal val="#ppt_x"/>
                                          </p:val>
                                        </p:tav>
                                        <p:tav tm="100000">
                                          <p:val>
                                            <p:strVal val="#ppt_x"/>
                                          </p:val>
                                        </p:tav>
                                      </p:tavLst>
                                    </p:anim>
                                    <p:anim calcmode="lin" valueType="num">
                                      <p:cBhvr>
                                        <p:cTn id="55" dur="1000" fill="hold"/>
                                        <p:tgtEl>
                                          <p:spTgt spid="688131">
                                            <p:txEl>
                                              <p:pRg st="8" end="8"/>
                                            </p:txEl>
                                          </p:spTgt>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688131">
                                            <p:txEl>
                                              <p:pRg st="9" end="9"/>
                                            </p:txEl>
                                          </p:spTgt>
                                        </p:tgtEl>
                                        <p:attrNameLst>
                                          <p:attrName>style.visibility</p:attrName>
                                        </p:attrNameLst>
                                      </p:cBhvr>
                                      <p:to>
                                        <p:strVal val="visible"/>
                                      </p:to>
                                    </p:set>
                                    <p:animEffect transition="in" filter="fade">
                                      <p:cBhvr>
                                        <p:cTn id="58" dur="1000"/>
                                        <p:tgtEl>
                                          <p:spTgt spid="688131">
                                            <p:txEl>
                                              <p:pRg st="9" end="9"/>
                                            </p:txEl>
                                          </p:spTgt>
                                        </p:tgtEl>
                                      </p:cBhvr>
                                    </p:animEffect>
                                    <p:anim calcmode="lin" valueType="num">
                                      <p:cBhvr>
                                        <p:cTn id="59" dur="1000" fill="hold"/>
                                        <p:tgtEl>
                                          <p:spTgt spid="688131">
                                            <p:txEl>
                                              <p:pRg st="9" end="9"/>
                                            </p:txEl>
                                          </p:spTgt>
                                        </p:tgtEl>
                                        <p:attrNameLst>
                                          <p:attrName>ppt_x</p:attrName>
                                        </p:attrNameLst>
                                      </p:cBhvr>
                                      <p:tavLst>
                                        <p:tav tm="0">
                                          <p:val>
                                            <p:strVal val="#ppt_x"/>
                                          </p:val>
                                        </p:tav>
                                        <p:tav tm="100000">
                                          <p:val>
                                            <p:strVal val="#ppt_x"/>
                                          </p:val>
                                        </p:tav>
                                      </p:tavLst>
                                    </p:anim>
                                    <p:anim calcmode="lin" valueType="num">
                                      <p:cBhvr>
                                        <p:cTn id="60" dur="1000" fill="hold"/>
                                        <p:tgtEl>
                                          <p:spTgt spid="688131">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A1385A17-5E88-10B9-A2B3-564E168F5D77}"/>
              </a:ext>
            </a:extLst>
          </p:cNvPr>
          <p:cNvSpPr>
            <a:spLocks noGrp="1" noChangeArrowheads="1"/>
          </p:cNvSpPr>
          <p:nvPr>
            <p:ph type="title"/>
          </p:nvPr>
        </p:nvSpPr>
        <p:spPr/>
        <p:txBody>
          <a:bodyPr/>
          <a:lstStyle/>
          <a:p>
            <a:pPr>
              <a:defRPr/>
            </a:pPr>
            <a:r>
              <a:rPr lang="en-US" altLang="en-US" sz="3400" dirty="0"/>
              <a:t>Varieties of Takeovers</a:t>
            </a:r>
          </a:p>
        </p:txBody>
      </p:sp>
      <p:sp>
        <p:nvSpPr>
          <p:cNvPr id="650243" name="Text Box 3">
            <a:extLst>
              <a:ext uri="{FF2B5EF4-FFF2-40B4-BE49-F238E27FC236}">
                <a16:creationId xmlns:a16="http://schemas.microsoft.com/office/drawing/2014/main" id="{F69EB30C-3054-0EEC-AC99-1AEA8A6B2A1A}"/>
              </a:ext>
            </a:extLst>
          </p:cNvPr>
          <p:cNvSpPr txBox="1">
            <a:spLocks noChangeArrowheads="1"/>
          </p:cNvSpPr>
          <p:nvPr/>
        </p:nvSpPr>
        <p:spPr bwMode="auto">
          <a:xfrm>
            <a:off x="2743201" y="3692525"/>
            <a:ext cx="14525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a:solidFill>
                  <a:schemeClr val="tx1"/>
                </a:solidFill>
                <a:latin typeface="Times New Roman" panose="02020603050405020304" pitchFamily="18" charset="0"/>
                <a:ea typeface="ＭＳ Ｐゴシック" panose="020B0600070205080204" pitchFamily="34" charset="-128"/>
              </a:defRPr>
            </a:lvl1pPr>
            <a:lvl2pPr marL="37931725" indent="-37474525">
              <a:defRPr>
                <a:solidFill>
                  <a:schemeClr val="tx1"/>
                </a:solidFill>
                <a:latin typeface="Times New Roman" panose="02020603050405020304" pitchFamily="18" charset="0"/>
                <a:ea typeface="ＭＳ Ｐゴシック" panose="020B0600070205080204" pitchFamily="34" charset="-128"/>
              </a:defRPr>
            </a:lvl2pPr>
            <a:lvl3pPr marL="1143000" indent="-228600">
              <a:defRPr>
                <a:solidFill>
                  <a:schemeClr val="tx1"/>
                </a:solidFill>
                <a:latin typeface="Times New Roman" panose="02020603050405020304" pitchFamily="18" charset="0"/>
                <a:ea typeface="ＭＳ Ｐゴシック" panose="020B0600070205080204" pitchFamily="34" charset="-128"/>
              </a:defRPr>
            </a:lvl3pPr>
            <a:lvl4pPr marL="1600200" indent="-228600">
              <a:defRPr>
                <a:solidFill>
                  <a:schemeClr val="tx1"/>
                </a:solidFill>
                <a:latin typeface="Times New Roman" panose="02020603050405020304" pitchFamily="18" charset="0"/>
                <a:ea typeface="ＭＳ Ｐゴシック" panose="020B0600070205080204" pitchFamily="34" charset="-128"/>
              </a:defRPr>
            </a:lvl4pPr>
            <a:lvl5pPr marL="2057400" indent="-228600">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r>
              <a:rPr lang="en-US" altLang="en-US" sz="2400"/>
              <a:t>Takeovers</a:t>
            </a:r>
          </a:p>
        </p:txBody>
      </p:sp>
      <p:grpSp>
        <p:nvGrpSpPr>
          <p:cNvPr id="2" name="Group 18">
            <a:extLst>
              <a:ext uri="{FF2B5EF4-FFF2-40B4-BE49-F238E27FC236}">
                <a16:creationId xmlns:a16="http://schemas.microsoft.com/office/drawing/2014/main" id="{71437B02-471C-FD41-25D4-BC391970F3EC}"/>
              </a:ext>
            </a:extLst>
          </p:cNvPr>
          <p:cNvGrpSpPr>
            <a:grpSpLocks/>
          </p:cNvGrpSpPr>
          <p:nvPr/>
        </p:nvGrpSpPr>
        <p:grpSpPr bwMode="auto">
          <a:xfrm>
            <a:off x="4191001" y="2819400"/>
            <a:ext cx="2443163" cy="1143000"/>
            <a:chOff x="1680" y="1776"/>
            <a:chExt cx="1539" cy="720"/>
          </a:xfrm>
        </p:grpSpPr>
        <p:sp>
          <p:nvSpPr>
            <p:cNvPr id="15381" name="Line 4">
              <a:extLst>
                <a:ext uri="{FF2B5EF4-FFF2-40B4-BE49-F238E27FC236}">
                  <a16:creationId xmlns:a16="http://schemas.microsoft.com/office/drawing/2014/main" id="{E2DFFCD0-6DC0-F592-1CA3-F4477C86F403}"/>
                </a:ext>
              </a:extLst>
            </p:cNvPr>
            <p:cNvSpPr>
              <a:spLocks noChangeShapeType="1"/>
            </p:cNvSpPr>
            <p:nvPr/>
          </p:nvSpPr>
          <p:spPr bwMode="auto">
            <a:xfrm flipV="1">
              <a:off x="1680" y="1968"/>
              <a:ext cx="528" cy="52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5382" name="Text Box 10">
              <a:extLst>
                <a:ext uri="{FF2B5EF4-FFF2-40B4-BE49-F238E27FC236}">
                  <a16:creationId xmlns:a16="http://schemas.microsoft.com/office/drawing/2014/main" id="{0547A403-F82B-5FE2-8E6C-A4440E3FB92C}"/>
                </a:ext>
              </a:extLst>
            </p:cNvPr>
            <p:cNvSpPr txBox="1">
              <a:spLocks noChangeArrowheads="1"/>
            </p:cNvSpPr>
            <p:nvPr/>
          </p:nvSpPr>
          <p:spPr bwMode="auto">
            <a:xfrm>
              <a:off x="2208" y="1776"/>
              <a:ext cx="101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a:solidFill>
                    <a:schemeClr val="tx1"/>
                  </a:solidFill>
                  <a:latin typeface="Times New Roman" panose="02020603050405020304" pitchFamily="18" charset="0"/>
                  <a:ea typeface="ＭＳ Ｐゴシック" panose="020B0600070205080204" pitchFamily="34" charset="-128"/>
                </a:defRPr>
              </a:lvl1pPr>
              <a:lvl2pPr marL="37931725" indent="-37474525">
                <a:defRPr>
                  <a:solidFill>
                    <a:schemeClr val="tx1"/>
                  </a:solidFill>
                  <a:latin typeface="Times New Roman" panose="02020603050405020304" pitchFamily="18" charset="0"/>
                  <a:ea typeface="ＭＳ Ｐゴシック" panose="020B0600070205080204" pitchFamily="34" charset="-128"/>
                </a:defRPr>
              </a:lvl2pPr>
              <a:lvl3pPr marL="1143000" indent="-228600">
                <a:defRPr>
                  <a:solidFill>
                    <a:schemeClr val="tx1"/>
                  </a:solidFill>
                  <a:latin typeface="Times New Roman" panose="02020603050405020304" pitchFamily="18" charset="0"/>
                  <a:ea typeface="ＭＳ Ｐゴシック" panose="020B0600070205080204" pitchFamily="34" charset="-128"/>
                </a:defRPr>
              </a:lvl3pPr>
              <a:lvl4pPr marL="1600200" indent="-228600">
                <a:defRPr>
                  <a:solidFill>
                    <a:schemeClr val="tx1"/>
                  </a:solidFill>
                  <a:latin typeface="Times New Roman" panose="02020603050405020304" pitchFamily="18" charset="0"/>
                  <a:ea typeface="ＭＳ Ｐゴシック" panose="020B0600070205080204" pitchFamily="34" charset="-128"/>
                </a:defRPr>
              </a:lvl4pPr>
              <a:lvl5pPr marL="2057400" indent="-228600">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r>
                <a:rPr lang="en-US" altLang="en-US" sz="2400"/>
                <a:t>Acquisition</a:t>
              </a:r>
            </a:p>
          </p:txBody>
        </p:sp>
      </p:grpSp>
      <p:grpSp>
        <p:nvGrpSpPr>
          <p:cNvPr id="3" name="Group 17">
            <a:extLst>
              <a:ext uri="{FF2B5EF4-FFF2-40B4-BE49-F238E27FC236}">
                <a16:creationId xmlns:a16="http://schemas.microsoft.com/office/drawing/2014/main" id="{639E1F31-4506-AC0C-D5BF-0F6A4F22BB91}"/>
              </a:ext>
            </a:extLst>
          </p:cNvPr>
          <p:cNvGrpSpPr>
            <a:grpSpLocks/>
          </p:cNvGrpSpPr>
          <p:nvPr/>
        </p:nvGrpSpPr>
        <p:grpSpPr bwMode="auto">
          <a:xfrm>
            <a:off x="4191000" y="3733800"/>
            <a:ext cx="2757488" cy="457200"/>
            <a:chOff x="1680" y="2352"/>
            <a:chExt cx="1737" cy="288"/>
          </a:xfrm>
        </p:grpSpPr>
        <p:sp>
          <p:nvSpPr>
            <p:cNvPr id="15379" name="Line 6">
              <a:extLst>
                <a:ext uri="{FF2B5EF4-FFF2-40B4-BE49-F238E27FC236}">
                  <a16:creationId xmlns:a16="http://schemas.microsoft.com/office/drawing/2014/main" id="{3262DE58-15DB-E49B-CDB1-B031B10948B7}"/>
                </a:ext>
              </a:extLst>
            </p:cNvPr>
            <p:cNvSpPr>
              <a:spLocks noChangeShapeType="1"/>
            </p:cNvSpPr>
            <p:nvPr/>
          </p:nvSpPr>
          <p:spPr bwMode="auto">
            <a:xfrm flipV="1">
              <a:off x="1680" y="2496"/>
              <a:ext cx="52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5380" name="Text Box 11">
              <a:extLst>
                <a:ext uri="{FF2B5EF4-FFF2-40B4-BE49-F238E27FC236}">
                  <a16:creationId xmlns:a16="http://schemas.microsoft.com/office/drawing/2014/main" id="{8CAB00D1-4548-EF49-09AF-891598688D54}"/>
                </a:ext>
              </a:extLst>
            </p:cNvPr>
            <p:cNvSpPr txBox="1">
              <a:spLocks noChangeArrowheads="1"/>
            </p:cNvSpPr>
            <p:nvPr/>
          </p:nvSpPr>
          <p:spPr bwMode="auto">
            <a:xfrm>
              <a:off x="2208" y="2352"/>
              <a:ext cx="120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a:solidFill>
                    <a:schemeClr val="tx1"/>
                  </a:solidFill>
                  <a:latin typeface="Times New Roman" panose="02020603050405020304" pitchFamily="18" charset="0"/>
                  <a:ea typeface="ＭＳ Ｐゴシック" panose="020B0600070205080204" pitchFamily="34" charset="-128"/>
                </a:defRPr>
              </a:lvl1pPr>
              <a:lvl2pPr marL="37931725" indent="-37474525">
                <a:defRPr>
                  <a:solidFill>
                    <a:schemeClr val="tx1"/>
                  </a:solidFill>
                  <a:latin typeface="Times New Roman" panose="02020603050405020304" pitchFamily="18" charset="0"/>
                  <a:ea typeface="ＭＳ Ｐゴシック" panose="020B0600070205080204" pitchFamily="34" charset="-128"/>
                </a:defRPr>
              </a:lvl2pPr>
              <a:lvl3pPr marL="1143000" indent="-228600">
                <a:defRPr>
                  <a:solidFill>
                    <a:schemeClr val="tx1"/>
                  </a:solidFill>
                  <a:latin typeface="Times New Roman" panose="02020603050405020304" pitchFamily="18" charset="0"/>
                  <a:ea typeface="ＭＳ Ｐゴシック" panose="020B0600070205080204" pitchFamily="34" charset="-128"/>
                </a:defRPr>
              </a:lvl3pPr>
              <a:lvl4pPr marL="1600200" indent="-228600">
                <a:defRPr>
                  <a:solidFill>
                    <a:schemeClr val="tx1"/>
                  </a:solidFill>
                  <a:latin typeface="Times New Roman" panose="02020603050405020304" pitchFamily="18" charset="0"/>
                  <a:ea typeface="ＭＳ Ｐゴシック" panose="020B0600070205080204" pitchFamily="34" charset="-128"/>
                </a:defRPr>
              </a:lvl4pPr>
              <a:lvl5pPr marL="2057400" indent="-228600">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r>
                <a:rPr lang="en-US" altLang="en-US" sz="2400"/>
                <a:t>Proxy Contest</a:t>
              </a:r>
            </a:p>
          </p:txBody>
        </p:sp>
      </p:grpSp>
      <p:grpSp>
        <p:nvGrpSpPr>
          <p:cNvPr id="4" name="Group 16">
            <a:extLst>
              <a:ext uri="{FF2B5EF4-FFF2-40B4-BE49-F238E27FC236}">
                <a16:creationId xmlns:a16="http://schemas.microsoft.com/office/drawing/2014/main" id="{3A6ED40F-6492-38CF-E167-B0471994DC8B}"/>
              </a:ext>
            </a:extLst>
          </p:cNvPr>
          <p:cNvGrpSpPr>
            <a:grpSpLocks/>
          </p:cNvGrpSpPr>
          <p:nvPr/>
        </p:nvGrpSpPr>
        <p:grpSpPr bwMode="auto">
          <a:xfrm>
            <a:off x="4191000" y="3962401"/>
            <a:ext cx="2740026" cy="1531938"/>
            <a:chOff x="1680" y="2736"/>
            <a:chExt cx="1726" cy="965"/>
          </a:xfrm>
        </p:grpSpPr>
        <p:sp>
          <p:nvSpPr>
            <p:cNvPr id="15377" name="Line 7">
              <a:extLst>
                <a:ext uri="{FF2B5EF4-FFF2-40B4-BE49-F238E27FC236}">
                  <a16:creationId xmlns:a16="http://schemas.microsoft.com/office/drawing/2014/main" id="{19EF7291-D2CF-963E-E2BA-081747E9F8F7}"/>
                </a:ext>
              </a:extLst>
            </p:cNvPr>
            <p:cNvSpPr>
              <a:spLocks noChangeShapeType="1"/>
            </p:cNvSpPr>
            <p:nvPr/>
          </p:nvSpPr>
          <p:spPr bwMode="auto">
            <a:xfrm>
              <a:off x="1680" y="2736"/>
              <a:ext cx="528" cy="52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5378" name="Text Box 12">
              <a:extLst>
                <a:ext uri="{FF2B5EF4-FFF2-40B4-BE49-F238E27FC236}">
                  <a16:creationId xmlns:a16="http://schemas.microsoft.com/office/drawing/2014/main" id="{4557DE87-B852-50D0-BED0-A116EF0AD587}"/>
                </a:ext>
              </a:extLst>
            </p:cNvPr>
            <p:cNvSpPr txBox="1">
              <a:spLocks noChangeArrowheads="1"/>
            </p:cNvSpPr>
            <p:nvPr/>
          </p:nvSpPr>
          <p:spPr bwMode="auto">
            <a:xfrm>
              <a:off x="2208" y="3178"/>
              <a:ext cx="1198"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a:solidFill>
                    <a:schemeClr val="tx1"/>
                  </a:solidFill>
                  <a:latin typeface="Times New Roman" panose="02020603050405020304" pitchFamily="18" charset="0"/>
                  <a:ea typeface="ＭＳ Ｐゴシック" panose="020B0600070205080204" pitchFamily="34" charset="-128"/>
                </a:defRPr>
              </a:lvl1pPr>
              <a:lvl2pPr marL="37931725" indent="-37474525">
                <a:defRPr>
                  <a:solidFill>
                    <a:schemeClr val="tx1"/>
                  </a:solidFill>
                  <a:latin typeface="Times New Roman" panose="02020603050405020304" pitchFamily="18" charset="0"/>
                  <a:ea typeface="ＭＳ Ｐゴシック" panose="020B0600070205080204" pitchFamily="34" charset="-128"/>
                </a:defRPr>
              </a:lvl2pPr>
              <a:lvl3pPr marL="1143000" indent="-228600">
                <a:defRPr>
                  <a:solidFill>
                    <a:schemeClr val="tx1"/>
                  </a:solidFill>
                  <a:latin typeface="Times New Roman" panose="02020603050405020304" pitchFamily="18" charset="0"/>
                  <a:ea typeface="ＭＳ Ｐゴシック" panose="020B0600070205080204" pitchFamily="34" charset="-128"/>
                </a:defRPr>
              </a:lvl3pPr>
              <a:lvl4pPr marL="1600200" indent="-228600">
                <a:defRPr>
                  <a:solidFill>
                    <a:schemeClr val="tx1"/>
                  </a:solidFill>
                  <a:latin typeface="Times New Roman" panose="02020603050405020304" pitchFamily="18" charset="0"/>
                  <a:ea typeface="ＭＳ Ｐゴシック" panose="020B0600070205080204" pitchFamily="34" charset="-128"/>
                </a:defRPr>
              </a:lvl4pPr>
              <a:lvl5pPr marL="2057400" indent="-228600">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r>
                <a:rPr lang="en-US" altLang="en-US" sz="2400"/>
                <a:t>Going Private</a:t>
              </a:r>
            </a:p>
            <a:p>
              <a:r>
                <a:rPr lang="en-US" altLang="en-US" sz="2400"/>
                <a:t>(LBO)</a:t>
              </a:r>
            </a:p>
          </p:txBody>
        </p:sp>
      </p:grpSp>
      <p:grpSp>
        <p:nvGrpSpPr>
          <p:cNvPr id="5" name="Group 21">
            <a:extLst>
              <a:ext uri="{FF2B5EF4-FFF2-40B4-BE49-F238E27FC236}">
                <a16:creationId xmlns:a16="http://schemas.microsoft.com/office/drawing/2014/main" id="{CCE651B7-B1EF-0612-9383-103176ACE5B4}"/>
              </a:ext>
            </a:extLst>
          </p:cNvPr>
          <p:cNvGrpSpPr>
            <a:grpSpLocks/>
          </p:cNvGrpSpPr>
          <p:nvPr/>
        </p:nvGrpSpPr>
        <p:grpSpPr bwMode="auto">
          <a:xfrm>
            <a:off x="6629400" y="1905000"/>
            <a:ext cx="1919288" cy="1143000"/>
            <a:chOff x="3216" y="1200"/>
            <a:chExt cx="1209" cy="720"/>
          </a:xfrm>
        </p:grpSpPr>
        <p:sp>
          <p:nvSpPr>
            <p:cNvPr id="15375" name="Line 5">
              <a:extLst>
                <a:ext uri="{FF2B5EF4-FFF2-40B4-BE49-F238E27FC236}">
                  <a16:creationId xmlns:a16="http://schemas.microsoft.com/office/drawing/2014/main" id="{C7FAEF26-8967-B936-560D-485B630D1C1C}"/>
                </a:ext>
              </a:extLst>
            </p:cNvPr>
            <p:cNvSpPr>
              <a:spLocks noChangeShapeType="1"/>
            </p:cNvSpPr>
            <p:nvPr/>
          </p:nvSpPr>
          <p:spPr bwMode="auto">
            <a:xfrm flipV="1">
              <a:off x="3216" y="1392"/>
              <a:ext cx="528" cy="52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5376" name="Text Box 13">
              <a:extLst>
                <a:ext uri="{FF2B5EF4-FFF2-40B4-BE49-F238E27FC236}">
                  <a16:creationId xmlns:a16="http://schemas.microsoft.com/office/drawing/2014/main" id="{BDE7FDA6-5027-C9E8-1866-5CE23E7F81D5}"/>
                </a:ext>
              </a:extLst>
            </p:cNvPr>
            <p:cNvSpPr txBox="1">
              <a:spLocks noChangeArrowheads="1"/>
            </p:cNvSpPr>
            <p:nvPr/>
          </p:nvSpPr>
          <p:spPr bwMode="auto">
            <a:xfrm>
              <a:off x="3744" y="1200"/>
              <a:ext cx="68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a:solidFill>
                    <a:schemeClr val="tx1"/>
                  </a:solidFill>
                  <a:latin typeface="Times New Roman" panose="02020603050405020304" pitchFamily="18" charset="0"/>
                  <a:ea typeface="ＭＳ Ｐゴシック" panose="020B0600070205080204" pitchFamily="34" charset="-128"/>
                </a:defRPr>
              </a:lvl1pPr>
              <a:lvl2pPr marL="37931725" indent="-37474525">
                <a:defRPr>
                  <a:solidFill>
                    <a:schemeClr val="tx1"/>
                  </a:solidFill>
                  <a:latin typeface="Times New Roman" panose="02020603050405020304" pitchFamily="18" charset="0"/>
                  <a:ea typeface="ＭＳ Ｐゴシック" panose="020B0600070205080204" pitchFamily="34" charset="-128"/>
                </a:defRPr>
              </a:lvl2pPr>
              <a:lvl3pPr marL="1143000" indent="-228600">
                <a:defRPr>
                  <a:solidFill>
                    <a:schemeClr val="tx1"/>
                  </a:solidFill>
                  <a:latin typeface="Times New Roman" panose="02020603050405020304" pitchFamily="18" charset="0"/>
                  <a:ea typeface="ＭＳ Ｐゴシック" panose="020B0600070205080204" pitchFamily="34" charset="-128"/>
                </a:defRPr>
              </a:lvl3pPr>
              <a:lvl4pPr marL="1600200" indent="-228600">
                <a:defRPr>
                  <a:solidFill>
                    <a:schemeClr val="tx1"/>
                  </a:solidFill>
                  <a:latin typeface="Times New Roman" panose="02020603050405020304" pitchFamily="18" charset="0"/>
                  <a:ea typeface="ＭＳ Ｐゴシック" panose="020B0600070205080204" pitchFamily="34" charset="-128"/>
                </a:defRPr>
              </a:lvl4pPr>
              <a:lvl5pPr marL="2057400" indent="-228600">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r>
                <a:rPr lang="en-US" altLang="en-US" sz="2400"/>
                <a:t>Merger</a:t>
              </a:r>
            </a:p>
          </p:txBody>
        </p:sp>
      </p:grpSp>
      <p:grpSp>
        <p:nvGrpSpPr>
          <p:cNvPr id="6" name="Group 20">
            <a:extLst>
              <a:ext uri="{FF2B5EF4-FFF2-40B4-BE49-F238E27FC236}">
                <a16:creationId xmlns:a16="http://schemas.microsoft.com/office/drawing/2014/main" id="{D9A54EBC-AE08-17D4-DA32-D3142A43BFFC}"/>
              </a:ext>
            </a:extLst>
          </p:cNvPr>
          <p:cNvGrpSpPr>
            <a:grpSpLocks/>
          </p:cNvGrpSpPr>
          <p:nvPr/>
        </p:nvGrpSpPr>
        <p:grpSpPr bwMode="auto">
          <a:xfrm>
            <a:off x="6629400" y="2819400"/>
            <a:ext cx="3543300" cy="457200"/>
            <a:chOff x="3216" y="1776"/>
            <a:chExt cx="2232" cy="288"/>
          </a:xfrm>
        </p:grpSpPr>
        <p:sp>
          <p:nvSpPr>
            <p:cNvPr id="15373" name="Line 9">
              <a:extLst>
                <a:ext uri="{FF2B5EF4-FFF2-40B4-BE49-F238E27FC236}">
                  <a16:creationId xmlns:a16="http://schemas.microsoft.com/office/drawing/2014/main" id="{D1F1248A-98CD-E7BF-BCC9-3F41B3BAFC25}"/>
                </a:ext>
              </a:extLst>
            </p:cNvPr>
            <p:cNvSpPr>
              <a:spLocks noChangeShapeType="1"/>
            </p:cNvSpPr>
            <p:nvPr/>
          </p:nvSpPr>
          <p:spPr bwMode="auto">
            <a:xfrm flipV="1">
              <a:off x="3216" y="1920"/>
              <a:ext cx="52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5374" name="Text Box 14">
              <a:extLst>
                <a:ext uri="{FF2B5EF4-FFF2-40B4-BE49-F238E27FC236}">
                  <a16:creationId xmlns:a16="http://schemas.microsoft.com/office/drawing/2014/main" id="{5B9CF0D4-91C5-D460-D462-29E3606AD64B}"/>
                </a:ext>
              </a:extLst>
            </p:cNvPr>
            <p:cNvSpPr txBox="1">
              <a:spLocks noChangeArrowheads="1"/>
            </p:cNvSpPr>
            <p:nvPr/>
          </p:nvSpPr>
          <p:spPr bwMode="auto">
            <a:xfrm>
              <a:off x="3744" y="1776"/>
              <a:ext cx="170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a:solidFill>
                    <a:schemeClr val="tx1"/>
                  </a:solidFill>
                  <a:latin typeface="Times New Roman" panose="02020603050405020304" pitchFamily="18" charset="0"/>
                  <a:ea typeface="ＭＳ Ｐゴシック" panose="020B0600070205080204" pitchFamily="34" charset="-128"/>
                </a:defRPr>
              </a:lvl1pPr>
              <a:lvl2pPr marL="37931725" indent="-37474525">
                <a:defRPr>
                  <a:solidFill>
                    <a:schemeClr val="tx1"/>
                  </a:solidFill>
                  <a:latin typeface="Times New Roman" panose="02020603050405020304" pitchFamily="18" charset="0"/>
                  <a:ea typeface="ＭＳ Ｐゴシック" panose="020B0600070205080204" pitchFamily="34" charset="-128"/>
                </a:defRPr>
              </a:lvl2pPr>
              <a:lvl3pPr marL="1143000" indent="-228600">
                <a:defRPr>
                  <a:solidFill>
                    <a:schemeClr val="tx1"/>
                  </a:solidFill>
                  <a:latin typeface="Times New Roman" panose="02020603050405020304" pitchFamily="18" charset="0"/>
                  <a:ea typeface="ＭＳ Ｐゴシック" panose="020B0600070205080204" pitchFamily="34" charset="-128"/>
                </a:defRPr>
              </a:lvl3pPr>
              <a:lvl4pPr marL="1600200" indent="-228600">
                <a:defRPr>
                  <a:solidFill>
                    <a:schemeClr val="tx1"/>
                  </a:solidFill>
                  <a:latin typeface="Times New Roman" panose="02020603050405020304" pitchFamily="18" charset="0"/>
                  <a:ea typeface="ＭＳ Ｐゴシック" panose="020B0600070205080204" pitchFamily="34" charset="-128"/>
                </a:defRPr>
              </a:lvl4pPr>
              <a:lvl5pPr marL="2057400" indent="-228600">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r>
                <a:rPr lang="en-US" altLang="en-US" sz="2400"/>
                <a:t>Acquisition of Stock</a:t>
              </a:r>
            </a:p>
          </p:txBody>
        </p:sp>
      </p:grpSp>
      <p:grpSp>
        <p:nvGrpSpPr>
          <p:cNvPr id="7" name="Group 19">
            <a:extLst>
              <a:ext uri="{FF2B5EF4-FFF2-40B4-BE49-F238E27FC236}">
                <a16:creationId xmlns:a16="http://schemas.microsoft.com/office/drawing/2014/main" id="{AFE89C9C-325C-8493-1F6F-BB601CE205C8}"/>
              </a:ext>
            </a:extLst>
          </p:cNvPr>
          <p:cNvGrpSpPr>
            <a:grpSpLocks/>
          </p:cNvGrpSpPr>
          <p:nvPr/>
        </p:nvGrpSpPr>
        <p:grpSpPr bwMode="auto">
          <a:xfrm>
            <a:off x="6629400" y="3048000"/>
            <a:ext cx="3646488" cy="1143000"/>
            <a:chOff x="3216" y="2064"/>
            <a:chExt cx="2297" cy="720"/>
          </a:xfrm>
        </p:grpSpPr>
        <p:sp>
          <p:nvSpPr>
            <p:cNvPr id="15371" name="Line 8">
              <a:extLst>
                <a:ext uri="{FF2B5EF4-FFF2-40B4-BE49-F238E27FC236}">
                  <a16:creationId xmlns:a16="http://schemas.microsoft.com/office/drawing/2014/main" id="{E9300043-7232-1EEA-C648-DCBEA832A6E2}"/>
                </a:ext>
              </a:extLst>
            </p:cNvPr>
            <p:cNvSpPr>
              <a:spLocks noChangeShapeType="1"/>
            </p:cNvSpPr>
            <p:nvPr/>
          </p:nvSpPr>
          <p:spPr bwMode="auto">
            <a:xfrm>
              <a:off x="3216" y="2064"/>
              <a:ext cx="528" cy="52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5372" name="Text Box 15">
              <a:extLst>
                <a:ext uri="{FF2B5EF4-FFF2-40B4-BE49-F238E27FC236}">
                  <a16:creationId xmlns:a16="http://schemas.microsoft.com/office/drawing/2014/main" id="{A51DC790-4D75-8F99-47D6-C3212296C0E0}"/>
                </a:ext>
              </a:extLst>
            </p:cNvPr>
            <p:cNvSpPr txBox="1">
              <a:spLocks noChangeArrowheads="1"/>
            </p:cNvSpPr>
            <p:nvPr/>
          </p:nvSpPr>
          <p:spPr bwMode="auto">
            <a:xfrm>
              <a:off x="3744" y="2496"/>
              <a:ext cx="176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a:solidFill>
                    <a:schemeClr val="tx1"/>
                  </a:solidFill>
                  <a:latin typeface="Times New Roman" panose="02020603050405020304" pitchFamily="18" charset="0"/>
                  <a:ea typeface="ＭＳ Ｐゴシック" panose="020B0600070205080204" pitchFamily="34" charset="-128"/>
                </a:defRPr>
              </a:lvl1pPr>
              <a:lvl2pPr marL="37931725" indent="-37474525">
                <a:defRPr>
                  <a:solidFill>
                    <a:schemeClr val="tx1"/>
                  </a:solidFill>
                  <a:latin typeface="Times New Roman" panose="02020603050405020304" pitchFamily="18" charset="0"/>
                  <a:ea typeface="ＭＳ Ｐゴシック" panose="020B0600070205080204" pitchFamily="34" charset="-128"/>
                </a:defRPr>
              </a:lvl2pPr>
              <a:lvl3pPr marL="1143000" indent="-228600">
                <a:defRPr>
                  <a:solidFill>
                    <a:schemeClr val="tx1"/>
                  </a:solidFill>
                  <a:latin typeface="Times New Roman" panose="02020603050405020304" pitchFamily="18" charset="0"/>
                  <a:ea typeface="ＭＳ Ｐゴシック" panose="020B0600070205080204" pitchFamily="34" charset="-128"/>
                </a:defRPr>
              </a:lvl3pPr>
              <a:lvl4pPr marL="1600200" indent="-228600">
                <a:defRPr>
                  <a:solidFill>
                    <a:schemeClr val="tx1"/>
                  </a:solidFill>
                  <a:latin typeface="Times New Roman" panose="02020603050405020304" pitchFamily="18" charset="0"/>
                  <a:ea typeface="ＭＳ Ｐゴシック" panose="020B0600070205080204" pitchFamily="34" charset="-128"/>
                </a:defRPr>
              </a:lvl4pPr>
              <a:lvl5pPr marL="2057400" indent="-228600">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r>
                <a:rPr lang="en-US" altLang="en-US" sz="2400"/>
                <a:t>Acquisition of Assets</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65024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1"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left)">
                                      <p:cBhvr>
                                        <p:cTn id="21" dur="500"/>
                                        <p:tgtEl>
                                          <p:spTgt spid="2"/>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1"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up)">
                                      <p:cBhvr>
                                        <p:cTn id="26" dur="500"/>
                                        <p:tgtEl>
                                          <p:spTgt spid="7"/>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0243"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useBgFill="1">
        <p:nvSpPr>
          <p:cNvPr id="653321" name="Rectangle 653320">
            <a:extLst>
              <a:ext uri="{FF2B5EF4-FFF2-40B4-BE49-F238E27FC236}">
                <a16:creationId xmlns:a16="http://schemas.microsoft.com/office/drawing/2014/main" id="{311973C2-EB8B-452A-A698-4A252FD3A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653323" name="Rectangle 653322">
            <a:extLst>
              <a:ext uri="{FF2B5EF4-FFF2-40B4-BE49-F238E27FC236}">
                <a16:creationId xmlns:a16="http://schemas.microsoft.com/office/drawing/2014/main" id="{10162E77-11AD-44A7-84EC-40C59EEFB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58" name="Rectangle 2">
            <a:extLst>
              <a:ext uri="{FF2B5EF4-FFF2-40B4-BE49-F238E27FC236}">
                <a16:creationId xmlns:a16="http://schemas.microsoft.com/office/drawing/2014/main" id="{D9B5C689-7EED-DA57-E4DD-1BD2C7000696}"/>
              </a:ext>
            </a:extLst>
          </p:cNvPr>
          <p:cNvSpPr>
            <a:spLocks noGrp="1" noChangeArrowheads="1"/>
          </p:cNvSpPr>
          <p:nvPr>
            <p:ph type="title"/>
          </p:nvPr>
        </p:nvSpPr>
        <p:spPr>
          <a:xfrm>
            <a:off x="5181601" y="634946"/>
            <a:ext cx="6368142" cy="1450757"/>
          </a:xfrm>
        </p:spPr>
        <p:txBody>
          <a:bodyPr>
            <a:normAutofit/>
          </a:bodyPr>
          <a:lstStyle/>
          <a:p>
            <a:pPr>
              <a:spcAft>
                <a:spcPts val="600"/>
              </a:spcAft>
              <a:defRPr/>
            </a:pPr>
            <a:r>
              <a:rPr lang="en-US" altLang="en-US"/>
              <a:t>Synergy</a:t>
            </a:r>
          </a:p>
        </p:txBody>
      </p:sp>
      <p:pic>
        <p:nvPicPr>
          <p:cNvPr id="653317" name="Picture 653316" descr="Cardboard boxes on conveyor belt">
            <a:extLst>
              <a:ext uri="{FF2B5EF4-FFF2-40B4-BE49-F238E27FC236}">
                <a16:creationId xmlns:a16="http://schemas.microsoft.com/office/drawing/2014/main" id="{A66BB22D-75FE-9587-E483-79398238E2A2}"/>
              </a:ext>
            </a:extLst>
          </p:cNvPr>
          <p:cNvPicPr>
            <a:picLocks noChangeAspect="1"/>
          </p:cNvPicPr>
          <p:nvPr/>
        </p:nvPicPr>
        <p:blipFill rotWithShape="1">
          <a:blip r:embed="rId3"/>
          <a:srcRect l="32463" r="22317" b="1"/>
          <a:stretch/>
        </p:blipFill>
        <p:spPr>
          <a:xfrm>
            <a:off x="20" y="-12128"/>
            <a:ext cx="4654276" cy="6870127"/>
          </a:xfrm>
          <a:prstGeom prst="rect">
            <a:avLst/>
          </a:prstGeom>
        </p:spPr>
      </p:pic>
      <p:cxnSp>
        <p:nvCxnSpPr>
          <p:cNvPr id="653325" name="Straight Connector 653324">
            <a:extLst>
              <a:ext uri="{FF2B5EF4-FFF2-40B4-BE49-F238E27FC236}">
                <a16:creationId xmlns:a16="http://schemas.microsoft.com/office/drawing/2014/main" id="{5AB158E9-1B40-4CD6-95F0-95CA11DF7B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7617" y="2085703"/>
            <a:ext cx="617068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653315" name="Rectangle 3">
            <a:extLst>
              <a:ext uri="{FF2B5EF4-FFF2-40B4-BE49-F238E27FC236}">
                <a16:creationId xmlns:a16="http://schemas.microsoft.com/office/drawing/2014/main" id="{8CCA5823-3E23-01F5-F9E2-9581E3313E23}"/>
              </a:ext>
            </a:extLst>
          </p:cNvPr>
          <p:cNvSpPr>
            <a:spLocks noGrp="1" noChangeArrowheads="1"/>
          </p:cNvSpPr>
          <p:nvPr>
            <p:ph idx="1"/>
          </p:nvPr>
        </p:nvSpPr>
        <p:spPr>
          <a:xfrm>
            <a:off x="5181600" y="2198914"/>
            <a:ext cx="6675119" cy="3670180"/>
          </a:xfrm>
        </p:spPr>
        <p:txBody>
          <a:bodyPr>
            <a:normAutofit/>
          </a:bodyPr>
          <a:lstStyle/>
          <a:p>
            <a:pPr eaLnBrk="1" hangingPunct="1"/>
            <a:r>
              <a:rPr lang="en-US" altLang="en-US" dirty="0">
                <a:ea typeface="ＭＳ Ｐゴシック" panose="020B0600070205080204" pitchFamily="34" charset="-128"/>
                <a:cs typeface="Times New Roman" panose="02020603050405020304" pitchFamily="18" charset="0"/>
              </a:rPr>
              <a:t>Most acquisitions fail to create value for the acquirer. </a:t>
            </a:r>
          </a:p>
          <a:p>
            <a:pPr eaLnBrk="1" hangingPunct="1"/>
            <a:r>
              <a:rPr lang="en-US" altLang="en-US" dirty="0">
                <a:ea typeface="ＭＳ Ｐゴシック" panose="020B0600070205080204" pitchFamily="34" charset="-128"/>
                <a:cs typeface="Times New Roman" panose="02020603050405020304" pitchFamily="18" charset="0"/>
              </a:rPr>
              <a:t>The main reason why they do not lie in failures to integrate two companies after a merger.</a:t>
            </a:r>
          </a:p>
          <a:p>
            <a:pPr lvl="1" eaLnBrk="1" hangingPunct="1"/>
            <a:r>
              <a:rPr lang="en-US" altLang="en-US" dirty="0">
                <a:ea typeface="ＭＳ Ｐゴシック" panose="020B0600070205080204" pitchFamily="34" charset="-128"/>
                <a:cs typeface="Times New Roman" panose="02020603050405020304" pitchFamily="18" charset="0"/>
              </a:rPr>
              <a:t>Intellectual capital often walks out the door when acquisitions are not handled carefully. </a:t>
            </a:r>
          </a:p>
          <a:p>
            <a:pPr lvl="1" eaLnBrk="1" hangingPunct="1"/>
            <a:r>
              <a:rPr lang="en-US" altLang="en-US" dirty="0">
                <a:ea typeface="ＭＳ Ｐゴシック" panose="020B0600070205080204" pitchFamily="34" charset="-128"/>
                <a:cs typeface="Times New Roman" panose="02020603050405020304" pitchFamily="18" charset="0"/>
              </a:rPr>
              <a:t>Traditionally, acquisitions deliver value when they allow for scale economies or market power, better products and services in the market, or learning from the new firms.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653315">
                                            <p:txEl>
                                              <p:pRg st="0" end="0"/>
                                            </p:txEl>
                                          </p:spTgt>
                                        </p:tgtEl>
                                        <p:attrNameLst>
                                          <p:attrName>style.visibility</p:attrName>
                                        </p:attrNameLst>
                                      </p:cBhvr>
                                      <p:to>
                                        <p:strVal val="visible"/>
                                      </p:to>
                                    </p:set>
                                    <p:animEffect transition="in" filter="fade">
                                      <p:cBhvr>
                                        <p:cTn id="7" dur="1000"/>
                                        <p:tgtEl>
                                          <p:spTgt spid="653315">
                                            <p:txEl>
                                              <p:pRg st="0" end="0"/>
                                            </p:txEl>
                                          </p:spTgt>
                                        </p:tgtEl>
                                      </p:cBhvr>
                                    </p:animEffect>
                                    <p:anim calcmode="lin" valueType="num">
                                      <p:cBhvr>
                                        <p:cTn id="8" dur="1000" fill="hold"/>
                                        <p:tgtEl>
                                          <p:spTgt spid="6533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533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653315">
                                            <p:txEl>
                                              <p:pRg st="1" end="1"/>
                                            </p:txEl>
                                          </p:spTgt>
                                        </p:tgtEl>
                                        <p:attrNameLst>
                                          <p:attrName>style.visibility</p:attrName>
                                        </p:attrNameLst>
                                      </p:cBhvr>
                                      <p:to>
                                        <p:strVal val="visible"/>
                                      </p:to>
                                    </p:set>
                                    <p:animEffect transition="in" filter="fade">
                                      <p:cBhvr>
                                        <p:cTn id="14" dur="1000"/>
                                        <p:tgtEl>
                                          <p:spTgt spid="653315">
                                            <p:txEl>
                                              <p:pRg st="1" end="1"/>
                                            </p:txEl>
                                          </p:spTgt>
                                        </p:tgtEl>
                                      </p:cBhvr>
                                    </p:animEffect>
                                    <p:anim calcmode="lin" valueType="num">
                                      <p:cBhvr>
                                        <p:cTn id="15" dur="1000" fill="hold"/>
                                        <p:tgtEl>
                                          <p:spTgt spid="65331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53315">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653315">
                                            <p:txEl>
                                              <p:pRg st="2" end="2"/>
                                            </p:txEl>
                                          </p:spTgt>
                                        </p:tgtEl>
                                        <p:attrNameLst>
                                          <p:attrName>style.visibility</p:attrName>
                                        </p:attrNameLst>
                                      </p:cBhvr>
                                      <p:to>
                                        <p:strVal val="visible"/>
                                      </p:to>
                                    </p:set>
                                    <p:animEffect transition="in" filter="fade">
                                      <p:cBhvr>
                                        <p:cTn id="19" dur="1000"/>
                                        <p:tgtEl>
                                          <p:spTgt spid="653315">
                                            <p:txEl>
                                              <p:pRg st="2" end="2"/>
                                            </p:txEl>
                                          </p:spTgt>
                                        </p:tgtEl>
                                      </p:cBhvr>
                                    </p:animEffect>
                                    <p:anim calcmode="lin" valueType="num">
                                      <p:cBhvr>
                                        <p:cTn id="20" dur="1000" fill="hold"/>
                                        <p:tgtEl>
                                          <p:spTgt spid="653315">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653315">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653315">
                                            <p:txEl>
                                              <p:pRg st="3" end="3"/>
                                            </p:txEl>
                                          </p:spTgt>
                                        </p:tgtEl>
                                        <p:attrNameLst>
                                          <p:attrName>style.visibility</p:attrName>
                                        </p:attrNameLst>
                                      </p:cBhvr>
                                      <p:to>
                                        <p:strVal val="visible"/>
                                      </p:to>
                                    </p:set>
                                    <p:animEffect transition="in" filter="fade">
                                      <p:cBhvr>
                                        <p:cTn id="24" dur="1000"/>
                                        <p:tgtEl>
                                          <p:spTgt spid="653315">
                                            <p:txEl>
                                              <p:pRg st="3" end="3"/>
                                            </p:txEl>
                                          </p:spTgt>
                                        </p:tgtEl>
                                      </p:cBhvr>
                                    </p:animEffect>
                                    <p:anim calcmode="lin" valueType="num">
                                      <p:cBhvr>
                                        <p:cTn id="25" dur="1000" fill="hold"/>
                                        <p:tgtEl>
                                          <p:spTgt spid="653315">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65331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331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11973C2-EB8B-452A-A698-4A252FD3A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10162E77-11AD-44A7-84EC-40C59EEFB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181601" y="634946"/>
            <a:ext cx="6368142" cy="1450757"/>
          </a:xfrm>
        </p:spPr>
        <p:txBody>
          <a:bodyPr>
            <a:normAutofit/>
          </a:bodyPr>
          <a:lstStyle/>
          <a:p>
            <a:r>
              <a:rPr lang="en-US" dirty="0"/>
              <a:t>Motives for Mergers</a:t>
            </a:r>
          </a:p>
        </p:txBody>
      </p:sp>
      <p:pic>
        <p:nvPicPr>
          <p:cNvPr id="5" name="Picture 4" descr="Desk with productivity items">
            <a:extLst>
              <a:ext uri="{FF2B5EF4-FFF2-40B4-BE49-F238E27FC236}">
                <a16:creationId xmlns:a16="http://schemas.microsoft.com/office/drawing/2014/main" id="{2D8A68EF-5110-913A-3BFA-7058B8538E34}"/>
              </a:ext>
            </a:extLst>
          </p:cNvPr>
          <p:cNvPicPr>
            <a:picLocks noChangeAspect="1"/>
          </p:cNvPicPr>
          <p:nvPr/>
        </p:nvPicPr>
        <p:blipFill rotWithShape="1">
          <a:blip r:embed="rId3"/>
          <a:srcRect l="35013" r="19766" b="1"/>
          <a:stretch/>
        </p:blipFill>
        <p:spPr>
          <a:xfrm>
            <a:off x="20" y="-12128"/>
            <a:ext cx="4654276" cy="6870127"/>
          </a:xfrm>
          <a:prstGeom prst="rect">
            <a:avLst/>
          </a:prstGeom>
        </p:spPr>
      </p:pic>
      <p:cxnSp>
        <p:nvCxnSpPr>
          <p:cNvPr id="13" name="Straight Connector 12">
            <a:extLst>
              <a:ext uri="{FF2B5EF4-FFF2-40B4-BE49-F238E27FC236}">
                <a16:creationId xmlns:a16="http://schemas.microsoft.com/office/drawing/2014/main" id="{5AB158E9-1B40-4CD6-95F0-95CA11DF7B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7617" y="2085703"/>
            <a:ext cx="617068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5181601" y="2198914"/>
            <a:ext cx="6368142" cy="3670180"/>
          </a:xfrm>
        </p:spPr>
        <p:txBody>
          <a:bodyPr>
            <a:normAutofit/>
          </a:bodyPr>
          <a:lstStyle/>
          <a:p>
            <a:r>
              <a:rPr lang="en-US" dirty="0"/>
              <a:t>Economies of Scale</a:t>
            </a:r>
          </a:p>
          <a:p>
            <a:pPr lvl="1"/>
            <a:r>
              <a:rPr lang="en-US" dirty="0"/>
              <a:t>Larger firms can reduce per-unit cost by using excess capacity or spreading fixed costs across more units</a:t>
            </a:r>
          </a:p>
          <a:p>
            <a:pPr lvl="1"/>
            <a:r>
              <a:rPr lang="en-US" dirty="0"/>
              <a:t>Economies of scale can reduce costs through increased operational or administrative efficiencies.</a:t>
            </a:r>
          </a:p>
          <a:p>
            <a:pPr lvl="1"/>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311973C2-EB8B-452A-A698-4A252FD3A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ectangle 6">
            <a:extLst>
              <a:ext uri="{FF2B5EF4-FFF2-40B4-BE49-F238E27FC236}">
                <a16:creationId xmlns:a16="http://schemas.microsoft.com/office/drawing/2014/main" id="{10162E77-11AD-44A7-84EC-40C59EEFB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181601" y="634946"/>
            <a:ext cx="6368142" cy="1450757"/>
          </a:xfrm>
        </p:spPr>
        <p:txBody>
          <a:bodyPr>
            <a:normAutofit/>
          </a:bodyPr>
          <a:lstStyle/>
          <a:p>
            <a:r>
              <a:rPr lang="en-US"/>
              <a:t>Motives for Mergers</a:t>
            </a:r>
            <a:endParaRPr lang="en-US" dirty="0"/>
          </a:p>
        </p:txBody>
      </p:sp>
      <p:pic>
        <p:nvPicPr>
          <p:cNvPr id="8" name="Picture 7" descr="Graph on document with pen">
            <a:extLst>
              <a:ext uri="{FF2B5EF4-FFF2-40B4-BE49-F238E27FC236}">
                <a16:creationId xmlns:a16="http://schemas.microsoft.com/office/drawing/2014/main" id="{8B4AC062-DB05-50D7-2D20-47A3E293917F}"/>
              </a:ext>
            </a:extLst>
          </p:cNvPr>
          <p:cNvPicPr>
            <a:picLocks noChangeAspect="1"/>
          </p:cNvPicPr>
          <p:nvPr/>
        </p:nvPicPr>
        <p:blipFill rotWithShape="1">
          <a:blip r:embed="rId3"/>
          <a:srcRect l="34250" r="20530" b="1"/>
          <a:stretch/>
        </p:blipFill>
        <p:spPr>
          <a:xfrm>
            <a:off x="20" y="-12128"/>
            <a:ext cx="4654276" cy="6870127"/>
          </a:xfrm>
          <a:prstGeom prst="rect">
            <a:avLst/>
          </a:prstGeom>
        </p:spPr>
      </p:pic>
      <p:cxnSp>
        <p:nvCxnSpPr>
          <p:cNvPr id="10" name="Straight Connector 9">
            <a:extLst>
              <a:ext uri="{FF2B5EF4-FFF2-40B4-BE49-F238E27FC236}">
                <a16:creationId xmlns:a16="http://schemas.microsoft.com/office/drawing/2014/main" id="{5AB158E9-1B40-4CD6-95F0-95CA11DF7B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7617" y="2085703"/>
            <a:ext cx="617068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5181601" y="2198914"/>
            <a:ext cx="6368142" cy="3670180"/>
          </a:xfrm>
        </p:spPr>
        <p:txBody>
          <a:bodyPr>
            <a:normAutofit/>
          </a:bodyPr>
          <a:lstStyle/>
          <a:p>
            <a:r>
              <a:rPr lang="en-US"/>
              <a:t>Economies of Vertical Integration</a:t>
            </a:r>
          </a:p>
          <a:p>
            <a:r>
              <a:rPr lang="en-US"/>
              <a:t>“Vertical” integration can be either up or down, that is, suppliers or distributors</a:t>
            </a:r>
          </a:p>
          <a:p>
            <a:endParaRPr lang="en-US"/>
          </a:p>
          <a:p>
            <a:pPr lvl="1"/>
            <a:r>
              <a:rPr lang="en-US"/>
              <a:t>Control over suppliers can reduce costs</a:t>
            </a:r>
          </a:p>
          <a:p>
            <a:pPr lvl="1"/>
            <a:r>
              <a:rPr lang="en-US"/>
              <a:t>Over-integration can increase costs</a:t>
            </a:r>
          </a:p>
          <a:p>
            <a:pPr lvl="1"/>
            <a:r>
              <a:rPr lang="en-US"/>
              <a:t>Best when two business activities are inextricably linked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3529AFD-5A84-4419-9390-0E9584F35D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1FFD9C4-5E6D-4E44-8CCD-24EF7B6FF1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2" name="Title 1"/>
          <p:cNvSpPr>
            <a:spLocks noGrp="1"/>
          </p:cNvSpPr>
          <p:nvPr>
            <p:ph type="title"/>
          </p:nvPr>
        </p:nvSpPr>
        <p:spPr>
          <a:xfrm>
            <a:off x="492370" y="516835"/>
            <a:ext cx="3084844" cy="5772840"/>
          </a:xfrm>
        </p:spPr>
        <p:txBody>
          <a:bodyPr anchor="ctr">
            <a:normAutofit/>
          </a:bodyPr>
          <a:lstStyle/>
          <a:p>
            <a:r>
              <a:rPr lang="en-US" sz="3600">
                <a:solidFill>
                  <a:srgbClr val="FFFFFF"/>
                </a:solidFill>
              </a:rPr>
              <a:t>Motives for Mergers</a:t>
            </a:r>
          </a:p>
        </p:txBody>
      </p:sp>
      <p:sp>
        <p:nvSpPr>
          <p:cNvPr id="13" name="Rectangle 12">
            <a:extLst>
              <a:ext uri="{FF2B5EF4-FFF2-40B4-BE49-F238E27FC236}">
                <a16:creationId xmlns:a16="http://schemas.microsoft.com/office/drawing/2014/main" id="{6B3B2DB5-1B01-4A7A-B79B-E180757E61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graphicFrame>
        <p:nvGraphicFramePr>
          <p:cNvPr id="5" name="Content Placeholder 2">
            <a:extLst>
              <a:ext uri="{FF2B5EF4-FFF2-40B4-BE49-F238E27FC236}">
                <a16:creationId xmlns:a16="http://schemas.microsoft.com/office/drawing/2014/main" id="{C3AA9DAB-6FEC-5B28-4711-86C87C28FC16}"/>
              </a:ext>
            </a:extLst>
          </p:cNvPr>
          <p:cNvGraphicFramePr>
            <a:graphicFrameLocks noGrp="1"/>
          </p:cNvGraphicFramePr>
          <p:nvPr>
            <p:ph idx="1"/>
            <p:extLst>
              <p:ext uri="{D42A27DB-BD31-4B8C-83A1-F6EECF244321}">
                <p14:modId xmlns:p14="http://schemas.microsoft.com/office/powerpoint/2010/main" val="2195419621"/>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Some Dubious Reasons for Mergers</a:t>
            </a:r>
          </a:p>
        </p:txBody>
      </p:sp>
      <p:sp>
        <p:nvSpPr>
          <p:cNvPr id="3" name="Content Placeholder 2"/>
          <p:cNvSpPr>
            <a:spLocks noGrp="1"/>
          </p:cNvSpPr>
          <p:nvPr>
            <p:ph idx="1"/>
          </p:nvPr>
        </p:nvSpPr>
        <p:spPr/>
        <p:txBody>
          <a:bodyPr/>
          <a:lstStyle/>
          <a:p>
            <a:pPr>
              <a:lnSpc>
                <a:spcPct val="150000"/>
              </a:lnSpc>
            </a:pPr>
            <a:r>
              <a:rPr lang="en-US" sz="3000" dirty="0"/>
              <a:t>Diversification</a:t>
            </a:r>
          </a:p>
          <a:p>
            <a:pPr lvl="1"/>
            <a:r>
              <a:rPr lang="en-US" sz="2400" dirty="0"/>
              <a:t>Investors should not pay premium for diversification; they can diversify themselves</a:t>
            </a:r>
          </a:p>
          <a:p>
            <a:pPr lvl="1"/>
            <a:r>
              <a:rPr lang="en-US" sz="2400" dirty="0"/>
              <a:t>Diversification easier and cheaper for stockholders than corporations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Some Dubious Reasons for Mergers</a:t>
            </a:r>
          </a:p>
        </p:txBody>
      </p:sp>
      <p:sp>
        <p:nvSpPr>
          <p:cNvPr id="3" name="Content Placeholder 2"/>
          <p:cNvSpPr>
            <a:spLocks noGrp="1"/>
          </p:cNvSpPr>
          <p:nvPr>
            <p:ph idx="1"/>
          </p:nvPr>
        </p:nvSpPr>
        <p:spPr/>
        <p:txBody>
          <a:bodyPr/>
          <a:lstStyle/>
          <a:p>
            <a:r>
              <a:rPr lang="en-US" sz="3000" dirty="0"/>
              <a:t>Increasing Earnings per Share: Bootstrap Game</a:t>
            </a:r>
          </a:p>
          <a:p>
            <a:pPr lvl="1"/>
            <a:endParaRPr lang="en-US" dirty="0"/>
          </a:p>
        </p:txBody>
      </p:sp>
      <p:grpSp>
        <p:nvGrpSpPr>
          <p:cNvPr id="21507" name="Group 3"/>
          <p:cNvGrpSpPr>
            <a:grpSpLocks/>
          </p:cNvGrpSpPr>
          <p:nvPr/>
        </p:nvGrpSpPr>
        <p:grpSpPr bwMode="auto">
          <a:xfrm>
            <a:off x="1976439" y="2514600"/>
            <a:ext cx="8239125" cy="3759200"/>
            <a:chOff x="685800" y="2209800"/>
            <a:chExt cx="8239125" cy="3759200"/>
          </a:xfrm>
        </p:grpSpPr>
        <p:sp>
          <p:nvSpPr>
            <p:cNvPr id="21508" name="Rectangle 6"/>
            <p:cNvSpPr>
              <a:spLocks noChangeArrowheads="1"/>
            </p:cNvSpPr>
            <p:nvPr/>
          </p:nvSpPr>
          <p:spPr bwMode="auto">
            <a:xfrm>
              <a:off x="990600" y="2209800"/>
              <a:ext cx="4886325" cy="406400"/>
            </a:xfrm>
            <a:prstGeom prst="rect">
              <a:avLst/>
            </a:prstGeom>
            <a:ln>
              <a:headEnd/>
              <a:tailEnd/>
            </a:ln>
          </p:spPr>
          <p:style>
            <a:lnRef idx="0">
              <a:schemeClr val="dk1"/>
            </a:lnRef>
            <a:fillRef idx="3">
              <a:schemeClr val="dk1"/>
            </a:fillRef>
            <a:effectRef idx="3">
              <a:schemeClr val="dk1"/>
            </a:effectRef>
            <a:fontRef idx="minor">
              <a:schemeClr val="lt1"/>
            </a:fontRef>
          </p:style>
          <p:txBody>
            <a:bodyPr lIns="90488" tIns="44450" rIns="90488" bIns="44450">
              <a:spAutoFit/>
            </a:bodyPr>
            <a:lstStyle/>
            <a:p>
              <a:pPr>
                <a:spcBef>
                  <a:spcPct val="50000"/>
                </a:spcBef>
              </a:pPr>
              <a:r>
                <a:rPr lang="en-US" sz="2000"/>
                <a:t>Acquiring firm has high P/E ratio</a:t>
              </a:r>
            </a:p>
          </p:txBody>
        </p:sp>
        <p:grpSp>
          <p:nvGrpSpPr>
            <p:cNvPr id="21509" name="Group 7"/>
            <p:cNvGrpSpPr>
              <a:grpSpLocks/>
            </p:cNvGrpSpPr>
            <p:nvPr/>
          </p:nvGrpSpPr>
          <p:grpSpPr bwMode="auto">
            <a:xfrm>
              <a:off x="3581400" y="2681288"/>
              <a:ext cx="4886325" cy="1077912"/>
              <a:chOff x="2157" y="1734"/>
              <a:chExt cx="3078" cy="679"/>
            </a:xfrm>
          </p:grpSpPr>
          <p:sp>
            <p:nvSpPr>
              <p:cNvPr id="21516" name="Rectangle 8"/>
              <p:cNvSpPr>
                <a:spLocks noChangeArrowheads="1"/>
              </p:cNvSpPr>
              <p:nvPr/>
            </p:nvSpPr>
            <p:spPr bwMode="auto">
              <a:xfrm>
                <a:off x="2157" y="1965"/>
                <a:ext cx="3078" cy="448"/>
              </a:xfrm>
              <a:prstGeom prst="rect">
                <a:avLst/>
              </a:prstGeom>
              <a:ln>
                <a:headEnd/>
                <a:tailEnd/>
              </a:ln>
            </p:spPr>
            <p:style>
              <a:lnRef idx="0">
                <a:schemeClr val="dk1"/>
              </a:lnRef>
              <a:fillRef idx="3">
                <a:schemeClr val="dk1"/>
              </a:fillRef>
              <a:effectRef idx="3">
                <a:schemeClr val="dk1"/>
              </a:effectRef>
              <a:fontRef idx="minor">
                <a:schemeClr val="lt1"/>
              </a:fontRef>
            </p:style>
            <p:txBody>
              <a:bodyPr lIns="90488" tIns="44450" rIns="90488" bIns="44450">
                <a:spAutoFit/>
              </a:bodyPr>
              <a:lstStyle/>
              <a:p>
                <a:pPr>
                  <a:spcBef>
                    <a:spcPct val="50000"/>
                  </a:spcBef>
                </a:pPr>
                <a:r>
                  <a:rPr lang="en-US" sz="2000"/>
                  <a:t>Selling firm has low P/E ratio (due to low number of shares) </a:t>
                </a:r>
              </a:p>
            </p:txBody>
          </p:sp>
          <p:sp>
            <p:nvSpPr>
              <p:cNvPr id="21517" name="Line 9"/>
              <p:cNvSpPr>
                <a:spLocks noChangeShapeType="1"/>
              </p:cNvSpPr>
              <p:nvPr/>
            </p:nvSpPr>
            <p:spPr bwMode="auto">
              <a:xfrm>
                <a:off x="2982" y="1734"/>
                <a:ext cx="86" cy="230"/>
              </a:xfrm>
              <a:prstGeom prst="line">
                <a:avLst/>
              </a:prstGeom>
              <a:ln>
                <a:headEnd/>
                <a:tailEnd type="triangle" w="med" len="med"/>
              </a:ln>
            </p:spPr>
            <p:style>
              <a:lnRef idx="3">
                <a:schemeClr val="dk1"/>
              </a:lnRef>
              <a:fillRef idx="0">
                <a:schemeClr val="dk1"/>
              </a:fillRef>
              <a:effectRef idx="2">
                <a:schemeClr val="dk1"/>
              </a:effectRef>
              <a:fontRef idx="minor">
                <a:schemeClr val="tx1"/>
              </a:fontRef>
            </p:style>
            <p:txBody>
              <a:bodyPr wrap="none" anchor="ctr"/>
              <a:lstStyle/>
              <a:p>
                <a:endParaRPr lang="en-US"/>
              </a:p>
            </p:txBody>
          </p:sp>
        </p:grpSp>
        <p:grpSp>
          <p:nvGrpSpPr>
            <p:cNvPr id="21510" name="Group 10"/>
            <p:cNvGrpSpPr>
              <a:grpSpLocks/>
            </p:cNvGrpSpPr>
            <p:nvPr/>
          </p:nvGrpSpPr>
          <p:grpSpPr bwMode="auto">
            <a:xfrm>
              <a:off x="685800" y="3824288"/>
              <a:ext cx="4886325" cy="1077912"/>
              <a:chOff x="333" y="2454"/>
              <a:chExt cx="3078" cy="679"/>
            </a:xfrm>
          </p:grpSpPr>
          <p:sp>
            <p:nvSpPr>
              <p:cNvPr id="21514" name="Rectangle 11"/>
              <p:cNvSpPr>
                <a:spLocks noChangeArrowheads="1"/>
              </p:cNvSpPr>
              <p:nvPr/>
            </p:nvSpPr>
            <p:spPr bwMode="auto">
              <a:xfrm>
                <a:off x="333" y="2685"/>
                <a:ext cx="3078" cy="448"/>
              </a:xfrm>
              <a:prstGeom prst="rect">
                <a:avLst/>
              </a:prstGeom>
              <a:ln>
                <a:headEnd/>
                <a:tailEnd/>
              </a:ln>
            </p:spPr>
            <p:style>
              <a:lnRef idx="0">
                <a:schemeClr val="dk1"/>
              </a:lnRef>
              <a:fillRef idx="3">
                <a:schemeClr val="dk1"/>
              </a:fillRef>
              <a:effectRef idx="3">
                <a:schemeClr val="dk1"/>
              </a:effectRef>
              <a:fontRef idx="minor">
                <a:schemeClr val="lt1"/>
              </a:fontRef>
            </p:style>
            <p:txBody>
              <a:bodyPr lIns="90488" tIns="44450" rIns="90488" bIns="44450">
                <a:spAutoFit/>
              </a:bodyPr>
              <a:lstStyle/>
              <a:p>
                <a:pPr>
                  <a:spcBef>
                    <a:spcPct val="50000"/>
                  </a:spcBef>
                </a:pPr>
                <a:r>
                  <a:rPr lang="en-US" sz="2000"/>
                  <a:t>After merger, acquiring firm has short-term EPS rise</a:t>
                </a:r>
              </a:p>
            </p:txBody>
          </p:sp>
          <p:sp>
            <p:nvSpPr>
              <p:cNvPr id="21515" name="Line 12"/>
              <p:cNvSpPr>
                <a:spLocks noChangeShapeType="1"/>
              </p:cNvSpPr>
              <p:nvPr/>
            </p:nvSpPr>
            <p:spPr bwMode="auto">
              <a:xfrm flipH="1">
                <a:off x="2686" y="2454"/>
                <a:ext cx="150" cy="230"/>
              </a:xfrm>
              <a:prstGeom prst="line">
                <a:avLst/>
              </a:prstGeom>
              <a:ln>
                <a:headEnd/>
                <a:tailEnd type="triangle" w="med" len="med"/>
              </a:ln>
            </p:spPr>
            <p:style>
              <a:lnRef idx="3">
                <a:schemeClr val="dk1"/>
              </a:lnRef>
              <a:fillRef idx="0">
                <a:schemeClr val="dk1"/>
              </a:fillRef>
              <a:effectRef idx="2">
                <a:schemeClr val="dk1"/>
              </a:effectRef>
              <a:fontRef idx="minor">
                <a:schemeClr val="tx1"/>
              </a:fontRef>
            </p:style>
            <p:txBody>
              <a:bodyPr wrap="none" anchor="ctr"/>
              <a:lstStyle/>
              <a:p>
                <a:endParaRPr lang="en-US"/>
              </a:p>
            </p:txBody>
          </p:sp>
        </p:grpSp>
        <p:grpSp>
          <p:nvGrpSpPr>
            <p:cNvPr id="21511" name="Group 13"/>
            <p:cNvGrpSpPr>
              <a:grpSpLocks/>
            </p:cNvGrpSpPr>
            <p:nvPr/>
          </p:nvGrpSpPr>
          <p:grpSpPr bwMode="auto">
            <a:xfrm>
              <a:off x="4038600" y="4967288"/>
              <a:ext cx="4886325" cy="1001712"/>
              <a:chOff x="2445" y="3174"/>
              <a:chExt cx="3078" cy="631"/>
            </a:xfrm>
          </p:grpSpPr>
          <p:sp>
            <p:nvSpPr>
              <p:cNvPr id="21512" name="Rectangle 14"/>
              <p:cNvSpPr>
                <a:spLocks noChangeArrowheads="1"/>
              </p:cNvSpPr>
              <p:nvPr/>
            </p:nvSpPr>
            <p:spPr bwMode="auto">
              <a:xfrm>
                <a:off x="2445" y="3357"/>
                <a:ext cx="3078" cy="448"/>
              </a:xfrm>
              <a:prstGeom prst="rect">
                <a:avLst/>
              </a:prstGeom>
              <a:ln>
                <a:headEnd/>
                <a:tailEnd/>
              </a:ln>
            </p:spPr>
            <p:style>
              <a:lnRef idx="0">
                <a:schemeClr val="dk1"/>
              </a:lnRef>
              <a:fillRef idx="3">
                <a:schemeClr val="dk1"/>
              </a:fillRef>
              <a:effectRef idx="3">
                <a:schemeClr val="dk1"/>
              </a:effectRef>
              <a:fontRef idx="minor">
                <a:schemeClr val="lt1"/>
              </a:fontRef>
            </p:style>
            <p:txBody>
              <a:bodyPr lIns="90488" tIns="44450" rIns="90488" bIns="44450">
                <a:spAutoFit/>
              </a:bodyPr>
              <a:lstStyle/>
              <a:p>
                <a:pPr>
                  <a:spcBef>
                    <a:spcPct val="50000"/>
                  </a:spcBef>
                </a:pPr>
                <a:r>
                  <a:rPr lang="en-US" sz="2000"/>
                  <a:t>Long term, acquirer will have slower than normal EPS growth due to share dilution.</a:t>
                </a:r>
              </a:p>
            </p:txBody>
          </p:sp>
          <p:sp>
            <p:nvSpPr>
              <p:cNvPr id="21513" name="Line 15"/>
              <p:cNvSpPr>
                <a:spLocks noChangeShapeType="1"/>
              </p:cNvSpPr>
              <p:nvPr/>
            </p:nvSpPr>
            <p:spPr bwMode="auto">
              <a:xfrm>
                <a:off x="2838" y="3174"/>
                <a:ext cx="134" cy="182"/>
              </a:xfrm>
              <a:prstGeom prst="line">
                <a:avLst/>
              </a:prstGeom>
              <a:ln>
                <a:headEnd/>
                <a:tailEnd type="triangle" w="med" len="med"/>
              </a:ln>
            </p:spPr>
            <p:style>
              <a:lnRef idx="3">
                <a:schemeClr val="dk1"/>
              </a:lnRef>
              <a:fillRef idx="0">
                <a:schemeClr val="dk1"/>
              </a:fillRef>
              <a:effectRef idx="2">
                <a:schemeClr val="dk1"/>
              </a:effectRef>
              <a:fontRef idx="minor">
                <a:schemeClr val="tx1"/>
              </a:fontRef>
            </p:style>
            <p:txBody>
              <a:bodyPr wrap="none" anchor="ctr"/>
              <a:lstStyle/>
              <a:p>
                <a:endParaRPr lang="en-US"/>
              </a:p>
            </p:txBody>
          </p:sp>
        </p:gr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9" name="Rectangle 23558">
            <a:extLst>
              <a:ext uri="{FF2B5EF4-FFF2-40B4-BE49-F238E27FC236}">
                <a16:creationId xmlns:a16="http://schemas.microsoft.com/office/drawing/2014/main" id="{4E4490D0-3672-446A-AC12-B4830333B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23561" name="Rectangle 23560">
            <a:extLst>
              <a:ext uri="{FF2B5EF4-FFF2-40B4-BE49-F238E27FC236}">
                <a16:creationId xmlns:a16="http://schemas.microsoft.com/office/drawing/2014/main" id="{39CB82C2-DF65-4EC1-8280-F201D50F5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cxnSp>
        <p:nvCxnSpPr>
          <p:cNvPr id="23563" name="Straight Connector 23562">
            <a:extLst>
              <a:ext uri="{FF2B5EF4-FFF2-40B4-BE49-F238E27FC236}">
                <a16:creationId xmlns:a16="http://schemas.microsoft.com/office/drawing/2014/main" id="{7E1D4427-852B-4B37-8E76-0E9F1810BA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3565" name="Rectangle 23564">
            <a:extLst>
              <a:ext uri="{FF2B5EF4-FFF2-40B4-BE49-F238E27FC236}">
                <a16:creationId xmlns:a16="http://schemas.microsoft.com/office/drawing/2014/main" id="{8D0DE514-8876-4D18-A995-61A5C1F813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49041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67" name="Rectangle 23566">
            <a:extLst>
              <a:ext uri="{FF2B5EF4-FFF2-40B4-BE49-F238E27FC236}">
                <a16:creationId xmlns:a16="http://schemas.microsoft.com/office/drawing/2014/main" id="{09DA791C-FFCF-422E-8775-BDA6C0E5EC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2" name="Title 1"/>
          <p:cNvSpPr>
            <a:spLocks noGrp="1"/>
          </p:cNvSpPr>
          <p:nvPr>
            <p:ph type="title"/>
          </p:nvPr>
        </p:nvSpPr>
        <p:spPr>
          <a:xfrm>
            <a:off x="1065197" y="5120640"/>
            <a:ext cx="10058400" cy="822960"/>
          </a:xfrm>
        </p:spPr>
        <p:txBody>
          <a:bodyPr vert="horz" lIns="91440" tIns="45720" rIns="91440" bIns="45720" rtlCol="0" anchor="b">
            <a:normAutofit/>
          </a:bodyPr>
          <a:lstStyle/>
          <a:p>
            <a:r>
              <a:rPr lang="en-US" sz="3300">
                <a:solidFill>
                  <a:srgbClr val="FFFFFF"/>
                </a:solidFill>
              </a:rPr>
              <a:t>Market Value and Earnings Per Share, World Enterprises</a:t>
            </a:r>
          </a:p>
        </p:txBody>
      </p:sp>
      <p:pic>
        <p:nvPicPr>
          <p:cNvPr id="23554" name="Picture 2"/>
          <p:cNvPicPr>
            <a:picLocks noChangeAspect="1" noChangeArrowheads="1"/>
          </p:cNvPicPr>
          <p:nvPr/>
        </p:nvPicPr>
        <p:blipFill>
          <a:blip r:embed="rId3"/>
          <a:stretch>
            <a:fillRect/>
          </a:stretch>
        </p:blipFill>
        <p:spPr bwMode="auto">
          <a:xfrm>
            <a:off x="1271767" y="634394"/>
            <a:ext cx="9649566" cy="3618586"/>
          </a:xfrm>
          <a:prstGeom prst="rect">
            <a:avLst/>
          </a:prstGeom>
        </p:spPr>
      </p:pic>
      <p:sp>
        <p:nvSpPr>
          <p:cNvPr id="23569" name="Rectangle 23568">
            <a:extLst>
              <a:ext uri="{FF2B5EF4-FFF2-40B4-BE49-F238E27FC236}">
                <a16:creationId xmlns:a16="http://schemas.microsoft.com/office/drawing/2014/main" id="{0DCF8855-3530-4F46-A4CB-3B6686EEE4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7" name="Rectangle 25606">
            <a:extLst>
              <a:ext uri="{FF2B5EF4-FFF2-40B4-BE49-F238E27FC236}">
                <a16:creationId xmlns:a16="http://schemas.microsoft.com/office/drawing/2014/main" id="{4E4490D0-3672-446A-AC12-B4830333B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25609" name="Rectangle 25608">
            <a:extLst>
              <a:ext uri="{FF2B5EF4-FFF2-40B4-BE49-F238E27FC236}">
                <a16:creationId xmlns:a16="http://schemas.microsoft.com/office/drawing/2014/main" id="{39CB82C2-DF65-4EC1-8280-F201D50F5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cxnSp>
        <p:nvCxnSpPr>
          <p:cNvPr id="25611" name="Straight Connector 25610">
            <a:extLst>
              <a:ext uri="{FF2B5EF4-FFF2-40B4-BE49-F238E27FC236}">
                <a16:creationId xmlns:a16="http://schemas.microsoft.com/office/drawing/2014/main" id="{7E1D4427-852B-4B37-8E76-0E9F1810BA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5613" name="Rectangle 25612">
            <a:extLst>
              <a:ext uri="{FF2B5EF4-FFF2-40B4-BE49-F238E27FC236}">
                <a16:creationId xmlns:a16="http://schemas.microsoft.com/office/drawing/2014/main" id="{5A1B47C8-47A0-4A88-8830-6DEA3B5DE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pic>
        <p:nvPicPr>
          <p:cNvPr id="25602" name="Picture 2"/>
          <p:cNvPicPr>
            <a:picLocks noChangeAspect="1" noChangeArrowheads="1"/>
          </p:cNvPicPr>
          <p:nvPr/>
        </p:nvPicPr>
        <p:blipFill>
          <a:blip r:embed="rId3"/>
          <a:stretch>
            <a:fillRect/>
          </a:stretch>
        </p:blipFill>
        <p:spPr bwMode="auto">
          <a:xfrm>
            <a:off x="633999" y="950112"/>
            <a:ext cx="6275667" cy="4957776"/>
          </a:xfrm>
          <a:prstGeom prst="rect">
            <a:avLst/>
          </a:prstGeom>
        </p:spPr>
      </p:pic>
      <p:sp>
        <p:nvSpPr>
          <p:cNvPr id="25615" name="Rectangle 25614">
            <a:extLst>
              <a:ext uri="{FF2B5EF4-FFF2-40B4-BE49-F238E27FC236}">
                <a16:creationId xmlns:a16="http://schemas.microsoft.com/office/drawing/2014/main" id="{984BBFDD-E720-4805-A9C8-129FBBF6DD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13486"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2" name="Title 1"/>
          <p:cNvSpPr>
            <a:spLocks noGrp="1"/>
          </p:cNvSpPr>
          <p:nvPr>
            <p:ph type="title"/>
          </p:nvPr>
        </p:nvSpPr>
        <p:spPr>
          <a:xfrm>
            <a:off x="8096885" y="640080"/>
            <a:ext cx="3659246" cy="2926080"/>
          </a:xfrm>
        </p:spPr>
        <p:txBody>
          <a:bodyPr vert="horz" lIns="91440" tIns="45720" rIns="91440" bIns="45720" rtlCol="0" anchor="b">
            <a:normAutofit/>
          </a:bodyPr>
          <a:lstStyle/>
          <a:p>
            <a:r>
              <a:rPr lang="en-US" sz="4400">
                <a:solidFill>
                  <a:srgbClr val="FFFFFF"/>
                </a:solidFill>
              </a:rPr>
              <a:t>Effects of Merger on Earnings Growth</a:t>
            </a:r>
          </a:p>
        </p:txBody>
      </p:sp>
      <p:sp>
        <p:nvSpPr>
          <p:cNvPr id="25617" name="Rectangle 25616">
            <a:extLst>
              <a:ext uri="{FF2B5EF4-FFF2-40B4-BE49-F238E27FC236}">
                <a16:creationId xmlns:a16="http://schemas.microsoft.com/office/drawing/2014/main" id="{5AC4BE46-4A77-42FE-9D15-065CDB2F84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06"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Estimating Merger Gains and Costs</a:t>
            </a:r>
          </a:p>
        </p:txBody>
      </p:sp>
      <p:sp>
        <p:nvSpPr>
          <p:cNvPr id="3" name="Content Placeholder 2"/>
          <p:cNvSpPr>
            <a:spLocks noGrp="1"/>
          </p:cNvSpPr>
          <p:nvPr>
            <p:ph idx="1"/>
          </p:nvPr>
        </p:nvSpPr>
        <p:spPr/>
        <p:txBody>
          <a:bodyPr/>
          <a:lstStyle/>
          <a:p>
            <a:r>
              <a:rPr lang="en-US"/>
              <a:t>Questions</a:t>
            </a:r>
          </a:p>
          <a:p>
            <a:pPr lvl="1"/>
            <a:r>
              <a:rPr lang="en-US"/>
              <a:t>Is there overall economic gain to merger?</a:t>
            </a:r>
          </a:p>
          <a:p>
            <a:pPr lvl="1"/>
            <a:r>
              <a:rPr lang="en-US"/>
              <a:t>Do terms of merger make company and shareholders better off?</a:t>
            </a:r>
          </a:p>
          <a:p>
            <a:pPr lvl="1"/>
            <a:endParaRPr lang="en-US" dirty="0"/>
          </a:p>
        </p:txBody>
      </p:sp>
      <p:graphicFrame>
        <p:nvGraphicFramePr>
          <p:cNvPr id="5131" name="Object 11"/>
          <p:cNvGraphicFramePr>
            <a:graphicFrameLocks/>
          </p:cNvGraphicFramePr>
          <p:nvPr/>
        </p:nvGraphicFramePr>
        <p:xfrm>
          <a:off x="3276601" y="4114800"/>
          <a:ext cx="5229225" cy="762000"/>
        </p:xfrm>
        <a:graphic>
          <a:graphicData uri="http://schemas.openxmlformats.org/presentationml/2006/ole">
            <mc:AlternateContent xmlns:mc="http://schemas.openxmlformats.org/markup-compatibility/2006">
              <mc:Choice xmlns:v="urn:schemas-microsoft-com:vml" Requires="v">
                <p:oleObj name="Equation" r:id="rId3" imgW="1155600" imgH="177480" progId="Equation.3">
                  <p:embed/>
                </p:oleObj>
              </mc:Choice>
              <mc:Fallback>
                <p:oleObj name="Equation" r:id="rId3" imgW="1155600" imgH="177480" progId="Equation.3">
                  <p:embed/>
                  <p:pic>
                    <p:nvPicPr>
                      <p:cNvPr id="5131" name="Object 1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1" y="4114800"/>
                        <a:ext cx="5229225" cy="762000"/>
                      </a:xfrm>
                      <a:prstGeom prst="rect">
                        <a:avLst/>
                      </a:prstGeom>
                      <a:noFill/>
                      <a:ln w="9525">
                        <a:solidFill>
                          <a:schemeClr val="bg1"/>
                        </a:solidFill>
                        <a:miter lim="800000"/>
                        <a:headEnd/>
                        <a:tailEnd/>
                      </a:ln>
                    </p:spPr>
                  </p:pic>
                </p:oleObj>
              </mc:Fallback>
            </mc:AlternateContent>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Estimating Merger Gains and Costs</a:t>
            </a:r>
          </a:p>
        </p:txBody>
      </p:sp>
      <p:graphicFrame>
        <p:nvGraphicFramePr>
          <p:cNvPr id="6155" name="Object 11"/>
          <p:cNvGraphicFramePr>
            <a:graphicFrameLocks noGrp="1" noChangeAspect="1"/>
          </p:cNvGraphicFramePr>
          <p:nvPr>
            <p:ph idx="1"/>
          </p:nvPr>
        </p:nvGraphicFramePr>
        <p:xfrm>
          <a:off x="3848366" y="2103121"/>
          <a:ext cx="4838435" cy="2903061"/>
        </p:xfrm>
        <a:graphic>
          <a:graphicData uri="http://schemas.openxmlformats.org/presentationml/2006/ole">
            <mc:AlternateContent xmlns:mc="http://schemas.openxmlformats.org/markup-compatibility/2006">
              <mc:Choice xmlns:v="urn:schemas-microsoft-com:vml" Requires="v">
                <p:oleObj name="Equation" r:id="rId3" imgW="2286000" imgH="1371600" progId="Equation.3">
                  <p:embed/>
                </p:oleObj>
              </mc:Choice>
              <mc:Fallback>
                <p:oleObj name="Equation" r:id="rId3" imgW="2286000" imgH="1371600" progId="Equation.3">
                  <p:embed/>
                  <p:pic>
                    <p:nvPicPr>
                      <p:cNvPr id="6155" name="Object 11"/>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48366" y="2103121"/>
                        <a:ext cx="4838435" cy="2903061"/>
                      </a:xfrm>
                      <a:prstGeom prst="rect">
                        <a:avLst/>
                      </a:prstGeom>
                      <a:noFill/>
                      <a:ln w="9525">
                        <a:solidFill>
                          <a:schemeClr val="bg1"/>
                        </a:solidFill>
                        <a:miter lim="800000"/>
                        <a:headEnd/>
                        <a:tailEnd/>
                      </a:ln>
                    </p:spPr>
                  </p:pic>
                </p:oleObj>
              </mc:Fallback>
            </mc:AlternateContent>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1450757"/>
          </a:xfrm>
        </p:spPr>
        <p:txBody>
          <a:bodyPr>
            <a:normAutofit/>
          </a:bodyPr>
          <a:lstStyle/>
          <a:p>
            <a:r>
              <a:rPr lang="en-US" dirty="0"/>
              <a:t>Estimating Merger Gains and Costs</a:t>
            </a:r>
          </a:p>
        </p:txBody>
      </p:sp>
      <p:sp>
        <p:nvSpPr>
          <p:cNvPr id="3" name="Content Placeholder 2"/>
          <p:cNvSpPr>
            <a:spLocks/>
          </p:cNvSpPr>
          <p:nvPr/>
        </p:nvSpPr>
        <p:spPr>
          <a:xfrm>
            <a:off x="1393563" y="2098515"/>
            <a:ext cx="9465200" cy="3786080"/>
          </a:xfrm>
          <a:prstGeom prst="rect">
            <a:avLst/>
          </a:prstGeom>
        </p:spPr>
        <p:txBody>
          <a:bodyPr/>
          <a:lstStyle/>
          <a:p>
            <a:pPr defTabSz="429768">
              <a:spcAft>
                <a:spcPts val="600"/>
              </a:spcAft>
            </a:pPr>
            <a:r>
              <a:rPr lang="en-US" sz="1692" kern="1200">
                <a:solidFill>
                  <a:schemeClr val="tx1"/>
                </a:solidFill>
                <a:latin typeface="+mn-lt"/>
                <a:ea typeface="+mn-ea"/>
                <a:cs typeface="+mn-cs"/>
              </a:rPr>
              <a:t>Example</a:t>
            </a:r>
          </a:p>
          <a:p>
            <a:pPr marL="429768" lvl="1" defTabSz="429768">
              <a:spcAft>
                <a:spcPts val="600"/>
              </a:spcAft>
            </a:pPr>
            <a:r>
              <a:rPr lang="en-US" sz="1692" kern="1200">
                <a:solidFill>
                  <a:schemeClr val="tx1"/>
                </a:solidFill>
                <a:latin typeface="+mn-lt"/>
                <a:ea typeface="+mn-ea"/>
                <a:cs typeface="+mn-cs"/>
              </a:rPr>
              <a:t>Two firms merge, creating </a:t>
            </a:r>
            <a:r>
              <a:rPr lang="en-US" sz="1692" kern="1200" err="1">
                <a:solidFill>
                  <a:schemeClr val="tx1"/>
                </a:solidFill>
                <a:latin typeface="+mn-lt"/>
                <a:ea typeface="+mn-ea"/>
                <a:cs typeface="+mn-cs"/>
              </a:rPr>
              <a:t>Rs</a:t>
            </a:r>
            <a:r>
              <a:rPr lang="en-US" sz="1692" kern="1200">
                <a:solidFill>
                  <a:schemeClr val="tx1"/>
                </a:solidFill>
                <a:latin typeface="+mn-lt"/>
                <a:ea typeface="+mn-ea"/>
                <a:cs typeface="+mn-cs"/>
              </a:rPr>
              <a:t>. 25 million in synergies. If Firm A buys Firm B for </a:t>
            </a:r>
            <a:r>
              <a:rPr lang="en-US" sz="1692" kern="1200" err="1">
                <a:solidFill>
                  <a:schemeClr val="tx1"/>
                </a:solidFill>
                <a:latin typeface="+mn-lt"/>
                <a:ea typeface="+mn-ea"/>
                <a:cs typeface="+mn-cs"/>
              </a:rPr>
              <a:t>Rs</a:t>
            </a:r>
            <a:r>
              <a:rPr lang="en-US" sz="1692" kern="1200">
                <a:solidFill>
                  <a:schemeClr val="tx1"/>
                </a:solidFill>
                <a:latin typeface="+mn-lt"/>
                <a:ea typeface="+mn-ea"/>
                <a:cs typeface="+mn-cs"/>
              </a:rPr>
              <a:t>. 65 million, cost is </a:t>
            </a:r>
            <a:r>
              <a:rPr lang="en-US" sz="1692" kern="1200" err="1">
                <a:solidFill>
                  <a:schemeClr val="tx1"/>
                </a:solidFill>
                <a:latin typeface="+mn-lt"/>
                <a:ea typeface="+mn-ea"/>
                <a:cs typeface="+mn-cs"/>
              </a:rPr>
              <a:t>Rs</a:t>
            </a:r>
            <a:r>
              <a:rPr lang="en-US" sz="1692" kern="1200">
                <a:solidFill>
                  <a:schemeClr val="tx1"/>
                </a:solidFill>
                <a:latin typeface="+mn-lt"/>
                <a:ea typeface="+mn-ea"/>
                <a:cs typeface="+mn-cs"/>
              </a:rPr>
              <a:t>. 15 million</a:t>
            </a:r>
            <a:endParaRPr lang="en-US"/>
          </a:p>
        </p:txBody>
      </p:sp>
      <p:pic>
        <p:nvPicPr>
          <p:cNvPr id="4" name="Picture 3"/>
          <p:cNvPicPr>
            <a:picLocks noChangeAspect="1"/>
          </p:cNvPicPr>
          <p:nvPr/>
        </p:nvPicPr>
        <p:blipFill>
          <a:blip r:embed="rId3"/>
          <a:stretch>
            <a:fillRect/>
          </a:stretch>
        </p:blipFill>
        <p:spPr>
          <a:xfrm>
            <a:off x="2952690" y="2843338"/>
            <a:ext cx="3144791" cy="1876730"/>
          </a:xfrm>
          <a:prstGeom prst="rect">
            <a:avLst/>
          </a:prstGeom>
        </p:spPr>
      </p:pic>
      <p:pic>
        <p:nvPicPr>
          <p:cNvPr id="5" name="Picture 4"/>
          <p:cNvPicPr>
            <a:picLocks noChangeAspect="1"/>
          </p:cNvPicPr>
          <p:nvPr/>
        </p:nvPicPr>
        <p:blipFill>
          <a:blip r:embed="rId4"/>
          <a:stretch>
            <a:fillRect/>
          </a:stretch>
        </p:blipFill>
        <p:spPr>
          <a:xfrm>
            <a:off x="2790397" y="4720068"/>
            <a:ext cx="3872127" cy="985892"/>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1450757"/>
          </a:xfrm>
        </p:spPr>
        <p:txBody>
          <a:bodyPr>
            <a:normAutofit/>
          </a:bodyPr>
          <a:lstStyle/>
          <a:p>
            <a:r>
              <a:rPr lang="en-US" dirty="0"/>
              <a:t> Estimating Merger Gains and Costs</a:t>
            </a:r>
          </a:p>
        </p:txBody>
      </p:sp>
      <p:sp>
        <p:nvSpPr>
          <p:cNvPr id="3" name="Content Placeholder 2"/>
          <p:cNvSpPr>
            <a:spLocks/>
          </p:cNvSpPr>
          <p:nvPr/>
        </p:nvSpPr>
        <p:spPr>
          <a:xfrm>
            <a:off x="1752796" y="2098515"/>
            <a:ext cx="8746734" cy="3498694"/>
          </a:xfrm>
          <a:prstGeom prst="rect">
            <a:avLst/>
          </a:prstGeom>
        </p:spPr>
        <p:txBody>
          <a:bodyPr/>
          <a:lstStyle/>
          <a:p>
            <a:pPr defTabSz="393192">
              <a:spcAft>
                <a:spcPts val="600"/>
              </a:spcAft>
            </a:pPr>
            <a:r>
              <a:rPr lang="en-US" sz="1548" kern="1200">
                <a:solidFill>
                  <a:schemeClr val="tx1"/>
                </a:solidFill>
                <a:latin typeface="+mn-lt"/>
                <a:ea typeface="+mn-ea"/>
                <a:cs typeface="+mn-cs"/>
              </a:rPr>
              <a:t>Example</a:t>
            </a:r>
          </a:p>
          <a:p>
            <a:pPr marL="393192" lvl="1" defTabSz="393192">
              <a:spcAft>
                <a:spcPts val="600"/>
              </a:spcAft>
            </a:pPr>
            <a:r>
              <a:rPr lang="en-US" sz="1548" kern="1200">
                <a:solidFill>
                  <a:schemeClr val="tx1"/>
                </a:solidFill>
                <a:latin typeface="+mn-lt"/>
                <a:ea typeface="+mn-ea"/>
                <a:cs typeface="+mn-cs"/>
              </a:rPr>
              <a:t>NPV to Firm A will be difference between gain and cost</a:t>
            </a:r>
            <a:endParaRPr lang="en-US"/>
          </a:p>
        </p:txBody>
      </p:sp>
      <p:pic>
        <p:nvPicPr>
          <p:cNvPr id="4" name="Picture 3"/>
          <p:cNvPicPr>
            <a:picLocks noChangeAspect="1"/>
          </p:cNvPicPr>
          <p:nvPr/>
        </p:nvPicPr>
        <p:blipFill>
          <a:blip r:embed="rId3"/>
          <a:stretch>
            <a:fillRect/>
          </a:stretch>
        </p:blipFill>
        <p:spPr>
          <a:xfrm>
            <a:off x="2653975" y="3501883"/>
            <a:ext cx="4332346" cy="647540"/>
          </a:xfrm>
          <a:prstGeom prst="rect">
            <a:avLst/>
          </a:prstGeom>
        </p:spPr>
      </p:pic>
      <p:pic>
        <p:nvPicPr>
          <p:cNvPr id="5" name="Picture 4"/>
          <p:cNvPicPr>
            <a:picLocks noChangeAspect="1"/>
          </p:cNvPicPr>
          <p:nvPr/>
        </p:nvPicPr>
        <p:blipFill>
          <a:blip r:embed="rId4"/>
          <a:stretch>
            <a:fillRect/>
          </a:stretch>
        </p:blipFill>
        <p:spPr>
          <a:xfrm>
            <a:off x="2786502" y="4149422"/>
            <a:ext cx="6895033" cy="1735173"/>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dirty="0"/>
              <a:t>Accounting for Merger of  </a:t>
            </a:r>
            <a:r>
              <a:rPr lang="en-US" sz="3000" i="1" dirty="0"/>
              <a:t>A</a:t>
            </a:r>
            <a:r>
              <a:rPr lang="en-US" sz="3000" dirty="0"/>
              <a:t> Corporation and </a:t>
            </a:r>
            <a:r>
              <a:rPr lang="en-US" sz="3000" i="1" dirty="0"/>
              <a:t>B </a:t>
            </a:r>
            <a:r>
              <a:rPr lang="en-US" sz="3000" dirty="0"/>
              <a:t>Corporation</a:t>
            </a:r>
          </a:p>
        </p:txBody>
      </p:sp>
      <p:sp>
        <p:nvSpPr>
          <p:cNvPr id="3" name="Content Placeholder 2"/>
          <p:cNvSpPr>
            <a:spLocks noGrp="1"/>
          </p:cNvSpPr>
          <p:nvPr>
            <p:ph idx="1"/>
          </p:nvPr>
        </p:nvSpPr>
        <p:spPr/>
        <p:txBody>
          <a:bodyPr/>
          <a:lstStyle/>
          <a:p>
            <a:r>
              <a:rPr lang="en-US" dirty="0"/>
              <a:t>Assume </a:t>
            </a:r>
            <a:r>
              <a:rPr lang="en-US" i="1" dirty="0"/>
              <a:t>A</a:t>
            </a:r>
            <a:r>
              <a:rPr lang="en-US" dirty="0"/>
              <a:t> Corporation pays </a:t>
            </a:r>
            <a:r>
              <a:rPr lang="en-US" dirty="0" err="1"/>
              <a:t>Rs</a:t>
            </a:r>
            <a:r>
              <a:rPr lang="en-US" dirty="0"/>
              <a:t>. 18 million for </a:t>
            </a:r>
            <a:r>
              <a:rPr lang="en-US" i="1" dirty="0"/>
              <a:t>B</a:t>
            </a:r>
            <a:r>
              <a:rPr lang="en-US" dirty="0"/>
              <a:t> Corporation</a:t>
            </a:r>
          </a:p>
        </p:txBody>
      </p:sp>
      <p:pic>
        <p:nvPicPr>
          <p:cNvPr id="43011" name="Picture 3"/>
          <p:cNvPicPr>
            <a:picLocks noChangeAspect="1" noChangeArrowheads="1"/>
          </p:cNvPicPr>
          <p:nvPr/>
        </p:nvPicPr>
        <p:blipFill>
          <a:blip r:embed="rId3"/>
          <a:srcRect/>
          <a:stretch>
            <a:fillRect/>
          </a:stretch>
        </p:blipFill>
        <p:spPr bwMode="auto">
          <a:xfrm>
            <a:off x="2405063" y="2803525"/>
            <a:ext cx="3270250" cy="1530350"/>
          </a:xfrm>
          <a:prstGeom prst="rect">
            <a:avLst/>
          </a:prstGeom>
          <a:ln>
            <a:noFill/>
          </a:ln>
          <a:effectLst>
            <a:outerShdw blurRad="292100" dist="139700" dir="2700000" algn="tl" rotWithShape="0">
              <a:srgbClr val="333333">
                <a:alpha val="65000"/>
              </a:srgbClr>
            </a:outerShdw>
          </a:effectLst>
        </p:spPr>
      </p:pic>
      <p:pic>
        <p:nvPicPr>
          <p:cNvPr id="43012" name="Picture 5"/>
          <p:cNvPicPr>
            <a:picLocks noChangeAspect="1" noChangeArrowheads="1"/>
          </p:cNvPicPr>
          <p:nvPr/>
        </p:nvPicPr>
        <p:blipFill>
          <a:blip r:embed="rId4"/>
          <a:srcRect/>
          <a:stretch>
            <a:fillRect/>
          </a:stretch>
        </p:blipFill>
        <p:spPr bwMode="auto">
          <a:xfrm>
            <a:off x="4267201" y="4540250"/>
            <a:ext cx="3375025" cy="1860550"/>
          </a:xfrm>
          <a:prstGeom prst="rect">
            <a:avLst/>
          </a:prstGeom>
          <a:ln>
            <a:noFill/>
          </a:ln>
          <a:effectLst>
            <a:outerShdw blurRad="292100" dist="139700" dir="2700000" algn="tl" rotWithShape="0">
              <a:srgbClr val="333333">
                <a:alpha val="65000"/>
              </a:srgbClr>
            </a:outerShdw>
          </a:effectLst>
        </p:spPr>
      </p:pic>
      <p:pic>
        <p:nvPicPr>
          <p:cNvPr id="43013" name="Picture 6"/>
          <p:cNvPicPr>
            <a:picLocks noChangeAspect="1" noChangeArrowheads="1"/>
          </p:cNvPicPr>
          <p:nvPr/>
        </p:nvPicPr>
        <p:blipFill>
          <a:blip r:embed="rId5"/>
          <a:srcRect/>
          <a:stretch>
            <a:fillRect/>
          </a:stretch>
        </p:blipFill>
        <p:spPr bwMode="auto">
          <a:xfrm>
            <a:off x="5954714" y="2803525"/>
            <a:ext cx="3221037" cy="153035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dirty="0"/>
              <a:t>Proxy Fights, Takeovers, Market for Corporate Control</a:t>
            </a:r>
          </a:p>
        </p:txBody>
      </p:sp>
      <p:sp>
        <p:nvSpPr>
          <p:cNvPr id="4" name="Rectangle 5"/>
          <p:cNvSpPr>
            <a:spLocks noGrp="1" noChangeArrowheads="1"/>
          </p:cNvSpPr>
          <p:nvPr>
            <p:ph idx="1"/>
          </p:nvPr>
        </p:nvSpPr>
        <p:spPr/>
        <p:txBody>
          <a:bodyPr/>
          <a:lstStyle/>
          <a:p>
            <a:pPr algn="ctr"/>
            <a:r>
              <a:rPr lang="en-US" dirty="0"/>
              <a:t>Tools Used to Acquire Companies</a:t>
            </a:r>
          </a:p>
        </p:txBody>
      </p:sp>
      <p:grpSp>
        <p:nvGrpSpPr>
          <p:cNvPr id="5" name="Group 6"/>
          <p:cNvGrpSpPr>
            <a:grpSpLocks/>
          </p:cNvGrpSpPr>
          <p:nvPr/>
        </p:nvGrpSpPr>
        <p:grpSpPr bwMode="auto">
          <a:xfrm>
            <a:off x="2208213" y="2500315"/>
            <a:ext cx="2284412" cy="746125"/>
            <a:chOff x="437" y="1254"/>
            <a:chExt cx="1439" cy="470"/>
          </a:xfrm>
        </p:grpSpPr>
        <p:sp>
          <p:nvSpPr>
            <p:cNvPr id="49171" name="Rectangle 7"/>
            <p:cNvSpPr>
              <a:spLocks noChangeArrowheads="1"/>
            </p:cNvSpPr>
            <p:nvPr/>
          </p:nvSpPr>
          <p:spPr bwMode="auto">
            <a:xfrm>
              <a:off x="437" y="1493"/>
              <a:ext cx="1238" cy="231"/>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lIns="90488" tIns="44450" rIns="90488" bIns="44450">
              <a:spAutoFit/>
            </a:bodyPr>
            <a:lstStyle/>
            <a:p>
              <a:pPr algn="ctr">
                <a:spcBef>
                  <a:spcPct val="50000"/>
                </a:spcBef>
              </a:pPr>
              <a:r>
                <a:rPr lang="en-US"/>
                <a:t>Proxy Contest</a:t>
              </a:r>
            </a:p>
          </p:txBody>
        </p:sp>
        <p:sp>
          <p:nvSpPr>
            <p:cNvPr id="49172" name="Line 8"/>
            <p:cNvSpPr>
              <a:spLocks noChangeShapeType="1"/>
            </p:cNvSpPr>
            <p:nvPr/>
          </p:nvSpPr>
          <p:spPr bwMode="auto">
            <a:xfrm flipH="1">
              <a:off x="1678" y="1254"/>
              <a:ext cx="198" cy="182"/>
            </a:xfrm>
            <a:prstGeom prst="line">
              <a:avLst/>
            </a:prstGeom>
            <a:noFill/>
            <a:ln w="12700">
              <a:solidFill>
                <a:schemeClr val="tx1"/>
              </a:solidFill>
              <a:round/>
              <a:headEnd/>
              <a:tailEnd type="triangle" w="med" len="med"/>
            </a:ln>
          </p:spPr>
          <p:txBody>
            <a:bodyPr wrap="none" anchor="ctr"/>
            <a:lstStyle/>
            <a:p>
              <a:endParaRPr lang="en-US"/>
            </a:p>
          </p:txBody>
        </p:sp>
      </p:grpSp>
      <p:grpSp>
        <p:nvGrpSpPr>
          <p:cNvPr id="8" name="Group 9"/>
          <p:cNvGrpSpPr>
            <a:grpSpLocks/>
          </p:cNvGrpSpPr>
          <p:nvPr/>
        </p:nvGrpSpPr>
        <p:grpSpPr bwMode="auto">
          <a:xfrm>
            <a:off x="2827338" y="2514601"/>
            <a:ext cx="2360612" cy="1965325"/>
            <a:chOff x="821" y="1254"/>
            <a:chExt cx="1487" cy="1238"/>
          </a:xfrm>
        </p:grpSpPr>
        <p:sp>
          <p:nvSpPr>
            <p:cNvPr id="49169" name="Rectangle 10"/>
            <p:cNvSpPr>
              <a:spLocks noChangeArrowheads="1"/>
            </p:cNvSpPr>
            <p:nvPr/>
          </p:nvSpPr>
          <p:spPr bwMode="auto">
            <a:xfrm>
              <a:off x="821" y="2261"/>
              <a:ext cx="1238" cy="231"/>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lIns="90488" tIns="44450" rIns="90488" bIns="44450">
              <a:spAutoFit/>
            </a:bodyPr>
            <a:lstStyle/>
            <a:p>
              <a:pPr algn="ctr">
                <a:spcBef>
                  <a:spcPct val="50000"/>
                </a:spcBef>
              </a:pPr>
              <a:r>
                <a:rPr lang="en-US"/>
                <a:t>Acquisition</a:t>
              </a:r>
            </a:p>
          </p:txBody>
        </p:sp>
        <p:sp>
          <p:nvSpPr>
            <p:cNvPr id="49170" name="Line 11"/>
            <p:cNvSpPr>
              <a:spLocks noChangeShapeType="1"/>
            </p:cNvSpPr>
            <p:nvPr/>
          </p:nvSpPr>
          <p:spPr bwMode="auto">
            <a:xfrm flipH="1">
              <a:off x="1870" y="1254"/>
              <a:ext cx="438" cy="950"/>
            </a:xfrm>
            <a:prstGeom prst="line">
              <a:avLst/>
            </a:prstGeom>
            <a:noFill/>
            <a:ln w="12700">
              <a:solidFill>
                <a:schemeClr val="tx1"/>
              </a:solidFill>
              <a:round/>
              <a:headEnd/>
              <a:tailEnd type="triangle" w="med" len="med"/>
            </a:ln>
          </p:spPr>
          <p:txBody>
            <a:bodyPr wrap="none" anchor="ctr"/>
            <a:lstStyle/>
            <a:p>
              <a:endParaRPr lang="en-US"/>
            </a:p>
          </p:txBody>
        </p:sp>
      </p:grpSp>
      <p:grpSp>
        <p:nvGrpSpPr>
          <p:cNvPr id="11" name="Group 12"/>
          <p:cNvGrpSpPr>
            <a:grpSpLocks/>
          </p:cNvGrpSpPr>
          <p:nvPr/>
        </p:nvGrpSpPr>
        <p:grpSpPr bwMode="auto">
          <a:xfrm>
            <a:off x="3741738" y="2725739"/>
            <a:ext cx="2055812" cy="3184525"/>
            <a:chOff x="1397" y="1302"/>
            <a:chExt cx="1295" cy="2006"/>
          </a:xfrm>
        </p:grpSpPr>
        <p:sp>
          <p:nvSpPr>
            <p:cNvPr id="49167" name="Rectangle 13"/>
            <p:cNvSpPr>
              <a:spLocks noChangeArrowheads="1"/>
            </p:cNvSpPr>
            <p:nvPr/>
          </p:nvSpPr>
          <p:spPr bwMode="auto">
            <a:xfrm>
              <a:off x="1397" y="3077"/>
              <a:ext cx="1238" cy="231"/>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lIns="90488" tIns="44450" rIns="90488" bIns="44450">
              <a:spAutoFit/>
            </a:bodyPr>
            <a:lstStyle/>
            <a:p>
              <a:pPr algn="ctr">
                <a:spcBef>
                  <a:spcPct val="50000"/>
                </a:spcBef>
              </a:pPr>
              <a:r>
                <a:rPr lang="en-US"/>
                <a:t>Leveraged Buy-Out</a:t>
              </a:r>
            </a:p>
          </p:txBody>
        </p:sp>
        <p:sp>
          <p:nvSpPr>
            <p:cNvPr id="49168" name="Line 14"/>
            <p:cNvSpPr>
              <a:spLocks noChangeShapeType="1"/>
            </p:cNvSpPr>
            <p:nvPr/>
          </p:nvSpPr>
          <p:spPr bwMode="auto">
            <a:xfrm flipH="1">
              <a:off x="2206" y="1302"/>
              <a:ext cx="486" cy="1718"/>
            </a:xfrm>
            <a:prstGeom prst="line">
              <a:avLst/>
            </a:prstGeom>
            <a:noFill/>
            <a:ln w="12700">
              <a:solidFill>
                <a:schemeClr val="tx1"/>
              </a:solidFill>
              <a:round/>
              <a:headEnd/>
              <a:tailEnd type="triangle" w="med" len="med"/>
            </a:ln>
          </p:spPr>
          <p:txBody>
            <a:bodyPr wrap="none" anchor="ctr"/>
            <a:lstStyle/>
            <a:p>
              <a:endParaRPr lang="en-US"/>
            </a:p>
          </p:txBody>
        </p:sp>
      </p:grpSp>
      <p:grpSp>
        <p:nvGrpSpPr>
          <p:cNvPr id="14" name="Group 15"/>
          <p:cNvGrpSpPr>
            <a:grpSpLocks/>
          </p:cNvGrpSpPr>
          <p:nvPr/>
        </p:nvGrpSpPr>
        <p:grpSpPr bwMode="auto">
          <a:xfrm>
            <a:off x="6257925" y="2725739"/>
            <a:ext cx="2192338" cy="3462337"/>
            <a:chOff x="2982" y="1302"/>
            <a:chExt cx="1381" cy="2181"/>
          </a:xfrm>
        </p:grpSpPr>
        <p:sp>
          <p:nvSpPr>
            <p:cNvPr id="49165" name="Rectangle 16"/>
            <p:cNvSpPr>
              <a:spLocks noChangeArrowheads="1"/>
            </p:cNvSpPr>
            <p:nvPr/>
          </p:nvSpPr>
          <p:spPr bwMode="auto">
            <a:xfrm>
              <a:off x="3125" y="3077"/>
              <a:ext cx="1238" cy="406"/>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lIns="90488" tIns="44450" rIns="90488" bIns="44450">
              <a:spAutoFit/>
            </a:bodyPr>
            <a:lstStyle/>
            <a:p>
              <a:pPr algn="ctr">
                <a:spcBef>
                  <a:spcPct val="50000"/>
                </a:spcBef>
              </a:pPr>
              <a:r>
                <a:rPr lang="en-US"/>
                <a:t>Management Buy-Out</a:t>
              </a:r>
            </a:p>
          </p:txBody>
        </p:sp>
        <p:sp>
          <p:nvSpPr>
            <p:cNvPr id="49166" name="Line 17"/>
            <p:cNvSpPr>
              <a:spLocks noChangeShapeType="1"/>
            </p:cNvSpPr>
            <p:nvPr/>
          </p:nvSpPr>
          <p:spPr bwMode="auto">
            <a:xfrm>
              <a:off x="2982" y="1302"/>
              <a:ext cx="422" cy="1718"/>
            </a:xfrm>
            <a:prstGeom prst="line">
              <a:avLst/>
            </a:prstGeom>
            <a:noFill/>
            <a:ln w="12700">
              <a:solidFill>
                <a:schemeClr val="tx1"/>
              </a:solidFill>
              <a:round/>
              <a:headEnd/>
              <a:tailEnd type="triangle" w="med" len="med"/>
            </a:ln>
          </p:spPr>
          <p:txBody>
            <a:bodyPr wrap="none" anchor="ctr"/>
            <a:lstStyle/>
            <a:p>
              <a:endParaRPr lang="en-US"/>
            </a:p>
          </p:txBody>
        </p:sp>
      </p:grpSp>
      <p:grpSp>
        <p:nvGrpSpPr>
          <p:cNvPr id="17" name="Group 18"/>
          <p:cNvGrpSpPr>
            <a:grpSpLocks/>
          </p:cNvGrpSpPr>
          <p:nvPr/>
        </p:nvGrpSpPr>
        <p:grpSpPr bwMode="auto">
          <a:xfrm>
            <a:off x="7096125" y="2500315"/>
            <a:ext cx="2039938" cy="1889125"/>
            <a:chOff x="3510" y="1302"/>
            <a:chExt cx="1285" cy="1190"/>
          </a:xfrm>
        </p:grpSpPr>
        <p:sp>
          <p:nvSpPr>
            <p:cNvPr id="49163" name="Rectangle 19"/>
            <p:cNvSpPr>
              <a:spLocks noChangeArrowheads="1"/>
            </p:cNvSpPr>
            <p:nvPr/>
          </p:nvSpPr>
          <p:spPr bwMode="auto">
            <a:xfrm>
              <a:off x="3557" y="2261"/>
              <a:ext cx="1238" cy="231"/>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lIns="90488" tIns="44450" rIns="90488" bIns="44450">
              <a:spAutoFit/>
            </a:bodyPr>
            <a:lstStyle/>
            <a:p>
              <a:pPr algn="ctr">
                <a:spcBef>
                  <a:spcPct val="50000"/>
                </a:spcBef>
              </a:pPr>
              <a:r>
                <a:rPr lang="en-US"/>
                <a:t>Merger</a:t>
              </a:r>
            </a:p>
          </p:txBody>
        </p:sp>
        <p:sp>
          <p:nvSpPr>
            <p:cNvPr id="49164" name="Line 20"/>
            <p:cNvSpPr>
              <a:spLocks noChangeShapeType="1"/>
            </p:cNvSpPr>
            <p:nvPr/>
          </p:nvSpPr>
          <p:spPr bwMode="auto">
            <a:xfrm>
              <a:off x="3510" y="1302"/>
              <a:ext cx="326" cy="902"/>
            </a:xfrm>
            <a:prstGeom prst="line">
              <a:avLst/>
            </a:prstGeom>
            <a:noFill/>
            <a:ln w="12700">
              <a:solidFill>
                <a:schemeClr val="tx1"/>
              </a:solidFill>
              <a:round/>
              <a:headEnd/>
              <a:tailEnd type="triangle" w="med" len="med"/>
            </a:ln>
          </p:spPr>
          <p:txBody>
            <a:bodyPr wrap="none" anchor="ctr"/>
            <a:lstStyle/>
            <a:p>
              <a:endParaRPr lang="en-US"/>
            </a:p>
          </p:txBody>
        </p:sp>
      </p:grpSp>
      <p:grpSp>
        <p:nvGrpSpPr>
          <p:cNvPr id="20" name="Group 21"/>
          <p:cNvGrpSpPr>
            <a:grpSpLocks/>
          </p:cNvGrpSpPr>
          <p:nvPr/>
        </p:nvGrpSpPr>
        <p:grpSpPr bwMode="auto">
          <a:xfrm>
            <a:off x="8278814" y="2514600"/>
            <a:ext cx="2039937" cy="746125"/>
            <a:chOff x="4230" y="1254"/>
            <a:chExt cx="1285" cy="470"/>
          </a:xfrm>
        </p:grpSpPr>
        <p:sp>
          <p:nvSpPr>
            <p:cNvPr id="49161" name="Rectangle 22"/>
            <p:cNvSpPr>
              <a:spLocks noChangeArrowheads="1"/>
            </p:cNvSpPr>
            <p:nvPr/>
          </p:nvSpPr>
          <p:spPr bwMode="auto">
            <a:xfrm>
              <a:off x="4277" y="1493"/>
              <a:ext cx="1238" cy="231"/>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lIns="90488" tIns="44450" rIns="90488" bIns="44450">
              <a:spAutoFit/>
            </a:bodyPr>
            <a:lstStyle/>
            <a:p>
              <a:pPr algn="ctr">
                <a:spcBef>
                  <a:spcPct val="50000"/>
                </a:spcBef>
              </a:pPr>
              <a:r>
                <a:rPr lang="en-US"/>
                <a:t>Tender Offer</a:t>
              </a:r>
            </a:p>
          </p:txBody>
        </p:sp>
        <p:sp>
          <p:nvSpPr>
            <p:cNvPr id="49162" name="Line 23"/>
            <p:cNvSpPr>
              <a:spLocks noChangeShapeType="1"/>
            </p:cNvSpPr>
            <p:nvPr/>
          </p:nvSpPr>
          <p:spPr bwMode="auto">
            <a:xfrm>
              <a:off x="4230" y="1254"/>
              <a:ext cx="86" cy="182"/>
            </a:xfrm>
            <a:prstGeom prst="line">
              <a:avLst/>
            </a:prstGeom>
            <a:noFill/>
            <a:ln w="12700">
              <a:solidFill>
                <a:schemeClr val="tx1"/>
              </a:solidFill>
              <a:round/>
              <a:headEnd/>
              <a:tailEnd type="triangle" w="med" len="med"/>
            </a:ln>
          </p:spPr>
          <p:txBody>
            <a:bodyPr wrap="none" anchor="ct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up)">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up)">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up)">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up)">
                                      <p:cBhvr>
                                        <p:cTn id="3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2" name="Title 1"/>
          <p:cNvSpPr>
            <a:spLocks noGrp="1"/>
          </p:cNvSpPr>
          <p:nvPr>
            <p:ph type="title"/>
          </p:nvPr>
        </p:nvSpPr>
        <p:spPr>
          <a:xfrm>
            <a:off x="492370" y="605896"/>
            <a:ext cx="3084844" cy="5646208"/>
          </a:xfrm>
        </p:spPr>
        <p:txBody>
          <a:bodyPr anchor="ctr">
            <a:normAutofit/>
          </a:bodyPr>
          <a:lstStyle/>
          <a:p>
            <a:r>
              <a:rPr lang="en-US" sz="3600">
                <a:solidFill>
                  <a:srgbClr val="FFFFFF"/>
                </a:solidFill>
              </a:rPr>
              <a:t>Summary of Takeover Defenses</a:t>
            </a:r>
          </a:p>
        </p:txBody>
      </p:sp>
      <p:sp>
        <p:nvSpPr>
          <p:cNvPr id="12" name="Rectangle 11">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3" name="Content Placeholder 2"/>
          <p:cNvSpPr>
            <a:spLocks noGrp="1"/>
          </p:cNvSpPr>
          <p:nvPr>
            <p:ph idx="1"/>
          </p:nvPr>
        </p:nvSpPr>
        <p:spPr>
          <a:xfrm>
            <a:off x="4742016" y="605896"/>
            <a:ext cx="6413663" cy="5646208"/>
          </a:xfrm>
        </p:spPr>
        <p:txBody>
          <a:bodyPr anchor="ctr">
            <a:normAutofit/>
          </a:bodyPr>
          <a:lstStyle/>
          <a:p>
            <a:r>
              <a:rPr lang="en-US"/>
              <a:t>Takeover Defenses</a:t>
            </a:r>
          </a:p>
          <a:p>
            <a:pPr lvl="1"/>
            <a:r>
              <a:rPr lang="en-US"/>
              <a:t>White Knight</a:t>
            </a:r>
          </a:p>
          <a:p>
            <a:pPr lvl="2"/>
            <a:r>
              <a:rPr lang="en-US"/>
              <a:t>Friendly potential acquirer sought by target company threatened by unwelcome acquirer</a:t>
            </a:r>
          </a:p>
          <a:p>
            <a:pPr lvl="2"/>
            <a:endParaRPr lang="en-US"/>
          </a:p>
          <a:p>
            <a:pPr lvl="1"/>
            <a:r>
              <a:rPr lang="en-US"/>
              <a:t>Shark Repellent</a:t>
            </a:r>
          </a:p>
          <a:p>
            <a:pPr lvl="2"/>
            <a:r>
              <a:rPr lang="en-US"/>
              <a:t>Amendments to company charter made to forestall takeover attempts</a:t>
            </a:r>
          </a:p>
          <a:p>
            <a:pPr lvl="2"/>
            <a:endParaRPr lang="en-US"/>
          </a:p>
          <a:p>
            <a:pPr lvl="1"/>
            <a:r>
              <a:rPr lang="en-US"/>
              <a:t>Poison Pill</a:t>
            </a:r>
          </a:p>
          <a:p>
            <a:pPr lvl="2"/>
            <a:r>
              <a:rPr lang="en-US"/>
              <a:t>Action taken by target firm to prevent acquisition, e.g., right for existing shareholders to buy additional shares at attractive price, should bidder acquire large holding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CBA20C44-5AE4-4DC9-A91C-643BC9C1EDF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4" name="Title 3"/>
          <p:cNvSpPr>
            <a:spLocks noGrp="1"/>
          </p:cNvSpPr>
          <p:nvPr>
            <p:ph type="title"/>
          </p:nvPr>
        </p:nvSpPr>
        <p:spPr>
          <a:xfrm>
            <a:off x="1097280" y="286603"/>
            <a:ext cx="10058400" cy="1450757"/>
          </a:xfrm>
        </p:spPr>
        <p:txBody>
          <a:bodyPr>
            <a:normAutofit/>
          </a:bodyPr>
          <a:lstStyle/>
          <a:p>
            <a:r>
              <a:rPr lang="en-US" dirty="0"/>
              <a:t>Leveraged Buyouts </a:t>
            </a:r>
          </a:p>
        </p:txBody>
      </p:sp>
      <p:sp>
        <p:nvSpPr>
          <p:cNvPr id="11" name="Rectangle 10">
            <a:extLst>
              <a:ext uri="{FF2B5EF4-FFF2-40B4-BE49-F238E27FC236}">
                <a16:creationId xmlns:a16="http://schemas.microsoft.com/office/drawing/2014/main" id="{A69E3989-C462-49A6-86A8-355B60134A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13" name="Rectangle 12">
            <a:extLst>
              <a:ext uri="{FF2B5EF4-FFF2-40B4-BE49-F238E27FC236}">
                <a16:creationId xmlns:a16="http://schemas.microsoft.com/office/drawing/2014/main" id="{8FE4B8E1-4108-4F3B-AA31-922474DCDB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817121707"/>
              </p:ext>
            </p:extLst>
          </p:nvPr>
        </p:nvGraphicFramePr>
        <p:xfrm>
          <a:off x="1097280" y="1845734"/>
          <a:ext cx="10058400" cy="4023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9473" name="Straight Connector 19472">
            <a:extLst>
              <a:ext uri="{FF2B5EF4-FFF2-40B4-BE49-F238E27FC236}">
                <a16:creationId xmlns:a16="http://schemas.microsoft.com/office/drawing/2014/main" id="{CBA20C44-5AE4-4DC9-A91C-643BC9C1EDF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4" name="Title 3"/>
          <p:cNvSpPr>
            <a:spLocks noGrp="1"/>
          </p:cNvSpPr>
          <p:nvPr>
            <p:ph type="title"/>
          </p:nvPr>
        </p:nvSpPr>
        <p:spPr>
          <a:xfrm>
            <a:off x="1097280" y="286603"/>
            <a:ext cx="10058400" cy="1450757"/>
          </a:xfrm>
        </p:spPr>
        <p:txBody>
          <a:bodyPr>
            <a:normAutofit/>
          </a:bodyPr>
          <a:lstStyle/>
          <a:p>
            <a:r>
              <a:rPr lang="en-US" dirty="0"/>
              <a:t>Leveraged Buyouts </a:t>
            </a:r>
          </a:p>
        </p:txBody>
      </p:sp>
      <p:sp>
        <p:nvSpPr>
          <p:cNvPr id="19475" name="Rectangle 19474">
            <a:extLst>
              <a:ext uri="{FF2B5EF4-FFF2-40B4-BE49-F238E27FC236}">
                <a16:creationId xmlns:a16="http://schemas.microsoft.com/office/drawing/2014/main" id="{A69E3989-C462-49A6-86A8-355B60134A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19477" name="Rectangle 19476">
            <a:extLst>
              <a:ext uri="{FF2B5EF4-FFF2-40B4-BE49-F238E27FC236}">
                <a16:creationId xmlns:a16="http://schemas.microsoft.com/office/drawing/2014/main" id="{8FE4B8E1-4108-4F3B-AA31-922474DCDB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19459" name="TextBox 1"/>
          <p:cNvSpPr txBox="1">
            <a:spLocks noChangeArrowheads="1"/>
          </p:cNvSpPr>
          <p:nvPr/>
        </p:nvSpPr>
        <p:spPr bwMode="auto">
          <a:xfrm>
            <a:off x="4213225" y="-314325"/>
            <a:ext cx="184150" cy="369888"/>
          </a:xfrm>
          <a:prstGeom prst="rect">
            <a:avLst/>
          </a:prstGeom>
          <a:noFill/>
          <a:ln w="9525">
            <a:noFill/>
            <a:miter lim="800000"/>
            <a:headEnd/>
            <a:tailEnd/>
          </a:ln>
        </p:spPr>
        <p:txBody>
          <a:bodyPr wrap="none">
            <a:spAutoFit/>
          </a:bodyPr>
          <a:lstStyle/>
          <a:p>
            <a:endParaRPr lang="en-US"/>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4288280636"/>
              </p:ext>
            </p:extLst>
          </p:nvPr>
        </p:nvGraphicFramePr>
        <p:xfrm>
          <a:off x="1097280" y="1845734"/>
          <a:ext cx="10058400" cy="4023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83529AFD-5A84-4419-9390-0E9584F35D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1FFD9C4-5E6D-4E44-8CCD-24EF7B6FF1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4" name="Title 3"/>
          <p:cNvSpPr>
            <a:spLocks noGrp="1"/>
          </p:cNvSpPr>
          <p:nvPr>
            <p:ph type="title"/>
          </p:nvPr>
        </p:nvSpPr>
        <p:spPr>
          <a:xfrm>
            <a:off x="492370" y="516835"/>
            <a:ext cx="3084844" cy="5772840"/>
          </a:xfrm>
        </p:spPr>
        <p:txBody>
          <a:bodyPr anchor="ctr">
            <a:normAutofit/>
          </a:bodyPr>
          <a:lstStyle/>
          <a:p>
            <a:r>
              <a:rPr lang="en-US" sz="3600">
                <a:solidFill>
                  <a:srgbClr val="FFFFFF"/>
                </a:solidFill>
              </a:rPr>
              <a:t>Fusion and Fission in Corporate Finance </a:t>
            </a:r>
          </a:p>
        </p:txBody>
      </p:sp>
      <p:sp>
        <p:nvSpPr>
          <p:cNvPr id="19" name="Rectangle 18">
            <a:extLst>
              <a:ext uri="{FF2B5EF4-FFF2-40B4-BE49-F238E27FC236}">
                <a16:creationId xmlns:a16="http://schemas.microsoft.com/office/drawing/2014/main" id="{6B3B2DB5-1B01-4A7A-B79B-E180757E61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graphicFrame>
        <p:nvGraphicFramePr>
          <p:cNvPr id="20" name="Content Placeholder 4">
            <a:extLst>
              <a:ext uri="{FF2B5EF4-FFF2-40B4-BE49-F238E27FC236}">
                <a16:creationId xmlns:a16="http://schemas.microsoft.com/office/drawing/2014/main" id="{1AA04BE9-DC40-76FC-73D3-0EE2C9073A59}"/>
              </a:ext>
            </a:extLst>
          </p:cNvPr>
          <p:cNvGraphicFramePr>
            <a:graphicFrameLocks noGrp="1"/>
          </p:cNvGraphicFramePr>
          <p:nvPr>
            <p:ph idx="1"/>
            <p:extLst>
              <p:ext uri="{D42A27DB-BD31-4B8C-83A1-F6EECF244321}">
                <p14:modId xmlns:p14="http://schemas.microsoft.com/office/powerpoint/2010/main" val="3171899742"/>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CBA20C44-5AE4-4DC9-A91C-643BC9C1EDF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4" name="Title 3"/>
          <p:cNvSpPr>
            <a:spLocks noGrp="1"/>
          </p:cNvSpPr>
          <p:nvPr>
            <p:ph type="title"/>
          </p:nvPr>
        </p:nvSpPr>
        <p:spPr>
          <a:xfrm>
            <a:off x="1097280" y="286603"/>
            <a:ext cx="10058400" cy="1450757"/>
          </a:xfrm>
        </p:spPr>
        <p:txBody>
          <a:bodyPr>
            <a:normAutofit/>
          </a:bodyPr>
          <a:lstStyle/>
          <a:p>
            <a:r>
              <a:rPr lang="en-US" dirty="0"/>
              <a:t>Fusion and Fission in Corporate Finance </a:t>
            </a:r>
          </a:p>
        </p:txBody>
      </p:sp>
      <p:sp>
        <p:nvSpPr>
          <p:cNvPr id="11" name="Rectangle 10">
            <a:extLst>
              <a:ext uri="{FF2B5EF4-FFF2-40B4-BE49-F238E27FC236}">
                <a16:creationId xmlns:a16="http://schemas.microsoft.com/office/drawing/2014/main" id="{A69E3989-C462-49A6-86A8-355B60134A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13" name="Rectangle 12">
            <a:extLst>
              <a:ext uri="{FF2B5EF4-FFF2-40B4-BE49-F238E27FC236}">
                <a16:creationId xmlns:a16="http://schemas.microsoft.com/office/drawing/2014/main" id="{8FE4B8E1-4108-4F3B-AA31-922474DCDB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146937107"/>
              </p:ext>
            </p:extLst>
          </p:nvPr>
        </p:nvGraphicFramePr>
        <p:xfrm>
          <a:off x="1097280" y="1845734"/>
          <a:ext cx="10058400" cy="4023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5" name="Rectangle 27654">
            <a:extLst>
              <a:ext uri="{FF2B5EF4-FFF2-40B4-BE49-F238E27FC236}">
                <a16:creationId xmlns:a16="http://schemas.microsoft.com/office/drawing/2014/main" id="{4E4490D0-3672-446A-AC12-B4830333B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27657" name="Rectangle 27656">
            <a:extLst>
              <a:ext uri="{FF2B5EF4-FFF2-40B4-BE49-F238E27FC236}">
                <a16:creationId xmlns:a16="http://schemas.microsoft.com/office/drawing/2014/main" id="{39CB82C2-DF65-4EC1-8280-F201D50F5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cxnSp>
        <p:nvCxnSpPr>
          <p:cNvPr id="27659" name="Straight Connector 27658">
            <a:extLst>
              <a:ext uri="{FF2B5EF4-FFF2-40B4-BE49-F238E27FC236}">
                <a16:creationId xmlns:a16="http://schemas.microsoft.com/office/drawing/2014/main" id="{7E1D4427-852B-4B37-8E76-0E9F1810BA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7661" name="Rectangle 27660">
            <a:extLst>
              <a:ext uri="{FF2B5EF4-FFF2-40B4-BE49-F238E27FC236}">
                <a16:creationId xmlns:a16="http://schemas.microsoft.com/office/drawing/2014/main" id="{5A1B47C8-47A0-4A88-8830-6DEA3B5DE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pic>
        <p:nvPicPr>
          <p:cNvPr id="27650" name="Picture 2"/>
          <p:cNvPicPr>
            <a:picLocks noChangeAspect="1" noChangeArrowheads="1"/>
          </p:cNvPicPr>
          <p:nvPr/>
        </p:nvPicPr>
        <p:blipFill>
          <a:blip r:embed="rId3"/>
          <a:stretch>
            <a:fillRect/>
          </a:stretch>
        </p:blipFill>
        <p:spPr bwMode="auto">
          <a:xfrm>
            <a:off x="633999" y="1240361"/>
            <a:ext cx="6275667" cy="4377277"/>
          </a:xfrm>
          <a:prstGeom prst="rect">
            <a:avLst/>
          </a:prstGeom>
        </p:spPr>
      </p:pic>
      <p:sp>
        <p:nvSpPr>
          <p:cNvPr id="27663" name="Rectangle 27662">
            <a:extLst>
              <a:ext uri="{FF2B5EF4-FFF2-40B4-BE49-F238E27FC236}">
                <a16:creationId xmlns:a16="http://schemas.microsoft.com/office/drawing/2014/main" id="{984BBFDD-E720-4805-A9C8-129FBBF6DD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13486"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4" name="Title 3"/>
          <p:cNvSpPr>
            <a:spLocks noGrp="1"/>
          </p:cNvSpPr>
          <p:nvPr>
            <p:ph type="title"/>
          </p:nvPr>
        </p:nvSpPr>
        <p:spPr>
          <a:xfrm>
            <a:off x="8096885" y="640080"/>
            <a:ext cx="3659246" cy="2926080"/>
          </a:xfrm>
        </p:spPr>
        <p:txBody>
          <a:bodyPr vert="horz" lIns="91440" tIns="45720" rIns="91440" bIns="45720" rtlCol="0" anchor="b">
            <a:normAutofit/>
          </a:bodyPr>
          <a:lstStyle/>
          <a:p>
            <a:r>
              <a:rPr lang="en-US" sz="4400">
                <a:solidFill>
                  <a:srgbClr val="FFFFFF"/>
                </a:solidFill>
              </a:rPr>
              <a:t>Private Equity Partnership</a:t>
            </a:r>
          </a:p>
        </p:txBody>
      </p:sp>
      <p:sp>
        <p:nvSpPr>
          <p:cNvPr id="27665" name="Rectangle 27664">
            <a:extLst>
              <a:ext uri="{FF2B5EF4-FFF2-40B4-BE49-F238E27FC236}">
                <a16:creationId xmlns:a16="http://schemas.microsoft.com/office/drawing/2014/main" id="{5AC4BE46-4A77-42FE-9D15-065CDB2F84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06"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Tree>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Retrospect</Template>
  <TotalTime>136</TotalTime>
  <Words>1722</Words>
  <Application>Microsoft Office PowerPoint</Application>
  <PresentationFormat>Widescreen</PresentationFormat>
  <Paragraphs>187</Paragraphs>
  <Slides>29</Slides>
  <Notes>24</Notes>
  <HiddenSlides>0</HiddenSlides>
  <MMClips>1</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29</vt:i4>
      </vt:variant>
    </vt:vector>
  </HeadingPairs>
  <TitlesOfParts>
    <vt:vector size="37" baseType="lpstr">
      <vt:lpstr>ＭＳ Ｐゴシック</vt:lpstr>
      <vt:lpstr>Aptos</vt:lpstr>
      <vt:lpstr>Arial</vt:lpstr>
      <vt:lpstr>Calibri</vt:lpstr>
      <vt:lpstr>Calibri Light</vt:lpstr>
      <vt:lpstr>Times New Roman</vt:lpstr>
      <vt:lpstr>Retrospect</vt:lpstr>
      <vt:lpstr>Equation</vt:lpstr>
      <vt:lpstr>Managing Financial Aspects during Organizational Change</vt:lpstr>
      <vt:lpstr>Total number of mergers &amp; acquisitions deals in India </vt:lpstr>
      <vt:lpstr>Examples</vt:lpstr>
      <vt:lpstr>Examples</vt:lpstr>
      <vt:lpstr>M&amp;As in India soar to new heights </vt:lpstr>
      <vt:lpstr>The Basic Forms of Acquisitions</vt:lpstr>
      <vt:lpstr>Merger versus Consolidation</vt:lpstr>
      <vt:lpstr>Acquisitions</vt:lpstr>
      <vt:lpstr>Varieties of Takeovers</vt:lpstr>
      <vt:lpstr>Synergy</vt:lpstr>
      <vt:lpstr>Motives for Mergers</vt:lpstr>
      <vt:lpstr>Motives for Mergers</vt:lpstr>
      <vt:lpstr>Motives for Mergers</vt:lpstr>
      <vt:lpstr>Some Dubious Reasons for Mergers</vt:lpstr>
      <vt:lpstr>Some Dubious Reasons for Mergers</vt:lpstr>
      <vt:lpstr>Market Value and Earnings Per Share, World Enterprises</vt:lpstr>
      <vt:lpstr>Effects of Merger on Earnings Growth</vt:lpstr>
      <vt:lpstr>Estimating Merger Gains and Costs</vt:lpstr>
      <vt:lpstr>Estimating Merger Gains and Costs</vt:lpstr>
      <vt:lpstr>Estimating Merger Gains and Costs</vt:lpstr>
      <vt:lpstr> Estimating Merger Gains and Costs</vt:lpstr>
      <vt:lpstr>Accounting for Merger of  A Corporation and B Corporation</vt:lpstr>
      <vt:lpstr>Proxy Fights, Takeovers, Market for Corporate Control</vt:lpstr>
      <vt:lpstr>Summary of Takeover Defenses</vt:lpstr>
      <vt:lpstr>Leveraged Buyouts </vt:lpstr>
      <vt:lpstr>Leveraged Buyouts </vt:lpstr>
      <vt:lpstr>Fusion and Fission in Corporate Finance </vt:lpstr>
      <vt:lpstr>Fusion and Fission in Corporate Finance </vt:lpstr>
      <vt:lpstr>Private Equity Partnership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Kaveri Krishnan</dc:creator>
  <cp:lastModifiedBy>Kaveri Krishnan</cp:lastModifiedBy>
  <cp:revision>1</cp:revision>
  <dcterms:created xsi:type="dcterms:W3CDTF">2024-07-13T07:27:56Z</dcterms:created>
  <dcterms:modified xsi:type="dcterms:W3CDTF">2024-07-15T05:26:53Z</dcterms:modified>
</cp:coreProperties>
</file>