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2.xml" ContentType="application/vnd.openxmlformats-officedocument.presentationml.notesSlide+xml"/>
  <Override PartName="/ppt/ink/ink7.xml" ContentType="application/inkml+xml"/>
  <Override PartName="/ppt/notesSlides/notesSlide3.xml" ContentType="application/vnd.openxmlformats-officedocument.presentationml.notesSlide+xml"/>
  <Override PartName="/ppt/ink/ink8.xml" ContentType="application/inkml+xml"/>
  <Override PartName="/ppt/notesSlides/notesSlide4.xml" ContentType="application/vnd.openxmlformats-officedocument.presentationml.notesSlide+xml"/>
  <Override PartName="/ppt/ink/ink9.xml" ContentType="application/inkml+xml"/>
  <Override PartName="/ppt/notesSlides/notesSlide5.xml" ContentType="application/vnd.openxmlformats-officedocument.presentationml.notesSlide+xml"/>
  <Override PartName="/ppt/ink/ink10.xml" ContentType="application/inkml+xml"/>
  <Override PartName="/ppt/notesSlides/notesSlide6.xml" ContentType="application/vnd.openxmlformats-officedocument.presentationml.notesSlide+xml"/>
  <Override PartName="/ppt/ink/ink11.xml" ContentType="application/inkml+xml"/>
  <Override PartName="/ppt/notesSlides/notesSlide7.xml" ContentType="application/vnd.openxmlformats-officedocument.presentationml.notesSlide+xml"/>
  <Override PartName="/ppt/ink/ink12.xml" ContentType="application/inkml+xml"/>
  <Override PartName="/ppt/notesSlides/notesSlide8.xml" ContentType="application/vnd.openxmlformats-officedocument.presentationml.notesSlide+xml"/>
  <Override PartName="/ppt/ink/ink13.xml" ContentType="application/inkml+xml"/>
  <Override PartName="/ppt/notesSlides/notesSlide9.xml" ContentType="application/vnd.openxmlformats-officedocument.presentationml.notesSlide+xml"/>
  <Override PartName="/ppt/ink/ink14.xml" ContentType="application/inkml+xml"/>
  <Override PartName="/ppt/notesSlides/notesSlide10.xml" ContentType="application/vnd.openxmlformats-officedocument.presentationml.notesSlide+xml"/>
  <Override PartName="/ppt/ink/ink15.xml" ContentType="application/inkml+xml"/>
  <Override PartName="/ppt/notesSlides/notesSlide11.xml" ContentType="application/vnd.openxmlformats-officedocument.presentationml.notesSlide+xml"/>
  <Override PartName="/ppt/ink/ink16.xml" ContentType="application/inkml+xml"/>
  <Override PartName="/ppt/notesSlides/notesSlide12.xml" ContentType="application/vnd.openxmlformats-officedocument.presentationml.notesSlide+xml"/>
  <Override PartName="/ppt/ink/ink17.xml" ContentType="application/inkml+xml"/>
  <Override PartName="/ppt/notesSlides/notesSlide13.xml" ContentType="application/vnd.openxmlformats-officedocument.presentationml.notesSlide+xml"/>
  <Override PartName="/ppt/ink/ink18.xml" ContentType="application/inkml+xml"/>
  <Override PartName="/ppt/notesSlides/notesSlide14.xml" ContentType="application/vnd.openxmlformats-officedocument.presentationml.notesSlide+xml"/>
  <Override PartName="/ppt/ink/ink19.xml" ContentType="application/inkml+xml"/>
  <Override PartName="/ppt/notesSlides/notesSlide15.xml" ContentType="application/vnd.openxmlformats-officedocument.presentationml.notesSlide+xml"/>
  <Override PartName="/ppt/ink/ink20.xml" ContentType="application/inkml+xml"/>
  <Override PartName="/ppt/notesSlides/notesSlide16.xml" ContentType="application/vnd.openxmlformats-officedocument.presentationml.notesSlide+xml"/>
  <Override PartName="/ppt/ink/ink21.xml" ContentType="application/inkml+xml"/>
  <Override PartName="/ppt/notesSlides/notesSlide17.xml" ContentType="application/vnd.openxmlformats-officedocument.presentationml.notesSlide+xml"/>
  <Override PartName="/ppt/ink/ink22.xml" ContentType="application/inkml+xml"/>
  <Override PartName="/ppt/notesSlides/notesSlide18.xml" ContentType="application/vnd.openxmlformats-officedocument.presentationml.notesSlide+xml"/>
  <Override PartName="/ppt/ink/ink23.xml" ContentType="application/inkml+xml"/>
  <Override PartName="/ppt/notesSlides/notesSlide19.xml" ContentType="application/vnd.openxmlformats-officedocument.presentationml.notesSlide+xml"/>
  <Override PartName="/ppt/ink/ink24.xml" ContentType="application/inkml+xml"/>
  <Override PartName="/ppt/notesSlides/notesSlide20.xml" ContentType="application/vnd.openxmlformats-officedocument.presentationml.notesSlide+xml"/>
  <Override PartName="/ppt/ink/ink25.xml" ContentType="application/inkml+xml"/>
  <Override PartName="/ppt/notesSlides/notesSlide21.xml" ContentType="application/vnd.openxmlformats-officedocument.presentationml.notesSlide+xml"/>
  <Override PartName="/ppt/ink/ink26.xml" ContentType="application/inkml+xml"/>
  <Override PartName="/ppt/notesSlides/notesSlide22.xml" ContentType="application/vnd.openxmlformats-officedocument.presentationml.notesSlide+xml"/>
  <Override PartName="/ppt/ink/ink27.xml" ContentType="application/inkml+xml"/>
  <Override PartName="/ppt/notesSlides/notesSlide23.xml" ContentType="application/vnd.openxmlformats-officedocument.presentationml.notesSlide+xml"/>
  <Override PartName="/ppt/ink/ink28.xml" ContentType="application/inkml+xml"/>
  <Override PartName="/ppt/notesSlides/notesSlide24.xml" ContentType="application/vnd.openxmlformats-officedocument.presentationml.notesSlide+xml"/>
  <Override PartName="/ppt/ink/ink29.xml" ContentType="application/inkml+xml"/>
  <Override PartName="/ppt/notesSlides/notesSlide25.xml" ContentType="application/vnd.openxmlformats-officedocument.presentationml.notesSlide+xml"/>
  <Override PartName="/ppt/ink/ink30.xml" ContentType="application/inkml+xml"/>
  <Override PartName="/ppt/notesSlides/notesSlide26.xml" ContentType="application/vnd.openxmlformats-officedocument.presentationml.notesSlide+xml"/>
  <Override PartName="/ppt/ink/ink31.xml" ContentType="application/inkml+xml"/>
  <Override PartName="/ppt/notesSlides/notesSlide27.xml" ContentType="application/vnd.openxmlformats-officedocument.presentationml.notesSlide+xml"/>
  <Override PartName="/ppt/ink/ink32.xml" ContentType="application/inkml+xml"/>
  <Override PartName="/ppt/notesSlides/notesSlide28.xml" ContentType="application/vnd.openxmlformats-officedocument.presentationml.notesSlide+xml"/>
  <Override PartName="/ppt/ink/ink33.xml" ContentType="application/inkml+xml"/>
  <Override PartName="/ppt/notesSlides/notesSlide29.xml" ContentType="application/vnd.openxmlformats-officedocument.presentationml.notesSlide+xml"/>
  <Override PartName="/ppt/ink/ink34.xml" ContentType="application/inkml+xml"/>
  <Override PartName="/ppt/notesSlides/notesSlide30.xml" ContentType="application/vnd.openxmlformats-officedocument.presentationml.notesSlide+xml"/>
  <Override PartName="/ppt/ink/ink35.xml" ContentType="application/inkml+xml"/>
  <Override PartName="/ppt/notesSlides/notesSlide31.xml" ContentType="application/vnd.openxmlformats-officedocument.presentationml.notesSlide+xml"/>
  <Override PartName="/ppt/ink/ink36.xml" ContentType="application/inkml+xml"/>
  <Override PartName="/ppt/notesSlides/notesSlide32.xml" ContentType="application/vnd.openxmlformats-officedocument.presentationml.notesSlide+xml"/>
  <Override PartName="/ppt/ink/ink37.xml" ContentType="application/inkml+xml"/>
  <Override PartName="/ppt/notesSlides/notesSlide33.xml" ContentType="application/vnd.openxmlformats-officedocument.presentationml.notesSlide+xml"/>
  <Override PartName="/ppt/ink/ink38.xml" ContentType="application/inkml+xml"/>
  <Override PartName="/ppt/notesSlides/notesSlide34.xml" ContentType="application/vnd.openxmlformats-officedocument.presentationml.notesSlide+xml"/>
  <Override PartName="/ppt/ink/ink39.xml" ContentType="application/inkml+xml"/>
  <Override PartName="/ppt/notesSlides/notesSlide35.xml" ContentType="application/vnd.openxmlformats-officedocument.presentationml.notesSlide+xml"/>
  <Override PartName="/ppt/ink/ink40.xml" ContentType="application/inkml+xml"/>
  <Override PartName="/ppt/notesSlides/notesSlide36.xml" ContentType="application/vnd.openxmlformats-officedocument.presentationml.notesSlide+xml"/>
  <Override PartName="/ppt/ink/ink41.xml" ContentType="application/inkml+xml"/>
  <Override PartName="/ppt/notesSlides/notesSlide37.xml" ContentType="application/vnd.openxmlformats-officedocument.presentationml.notesSlide+xml"/>
  <Override PartName="/ppt/ink/ink42.xml" ContentType="application/inkml+xml"/>
  <Override PartName="/ppt/notesSlides/notesSlide38.xml" ContentType="application/vnd.openxmlformats-officedocument.presentationml.notesSlide+xml"/>
  <Override PartName="/ppt/ink/ink4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sldIdLst>
    <p:sldId id="665" r:id="rId2"/>
    <p:sldId id="666" r:id="rId3"/>
    <p:sldId id="667" r:id="rId4"/>
    <p:sldId id="668" r:id="rId5"/>
    <p:sldId id="670" r:id="rId6"/>
    <p:sldId id="671" r:id="rId7"/>
    <p:sldId id="675" r:id="rId8"/>
    <p:sldId id="894" r:id="rId9"/>
    <p:sldId id="895" r:id="rId10"/>
    <p:sldId id="896" r:id="rId11"/>
    <p:sldId id="897" r:id="rId12"/>
    <p:sldId id="898" r:id="rId13"/>
    <p:sldId id="899" r:id="rId14"/>
    <p:sldId id="900" r:id="rId15"/>
    <p:sldId id="901" r:id="rId16"/>
    <p:sldId id="902" r:id="rId17"/>
    <p:sldId id="903" r:id="rId18"/>
    <p:sldId id="275" r:id="rId19"/>
    <p:sldId id="904" r:id="rId20"/>
    <p:sldId id="905" r:id="rId21"/>
    <p:sldId id="278" r:id="rId22"/>
    <p:sldId id="279" r:id="rId23"/>
    <p:sldId id="280" r:id="rId24"/>
    <p:sldId id="281" r:id="rId25"/>
    <p:sldId id="282" r:id="rId26"/>
    <p:sldId id="283" r:id="rId27"/>
    <p:sldId id="284" r:id="rId28"/>
    <p:sldId id="285" r:id="rId29"/>
    <p:sldId id="286" r:id="rId30"/>
    <p:sldId id="906" r:id="rId31"/>
    <p:sldId id="907" r:id="rId32"/>
    <p:sldId id="908" r:id="rId33"/>
    <p:sldId id="909" r:id="rId34"/>
    <p:sldId id="910" r:id="rId35"/>
    <p:sldId id="911" r:id="rId36"/>
    <p:sldId id="293" r:id="rId37"/>
    <p:sldId id="912" r:id="rId38"/>
    <p:sldId id="913" r:id="rId39"/>
    <p:sldId id="914" r:id="rId40"/>
    <p:sldId id="915" r:id="rId41"/>
    <p:sldId id="299" r:id="rId42"/>
    <p:sldId id="301" r:id="rId43"/>
    <p:sldId id="303" r:id="rId44"/>
    <p:sldId id="91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43"/>
  </p:normalViewPr>
  <p:slideViewPr>
    <p:cSldViewPr snapToGrid="0">
      <p:cViewPr varScale="1">
        <p:scale>
          <a:sx n="115" d="100"/>
          <a:sy n="115" d="100"/>
        </p:scale>
        <p:origin x="5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3:59.981"/>
    </inkml:context>
    <inkml:brush xml:id="br0">
      <inkml:brushProperty name="width" value="0.05292" units="cm"/>
      <inkml:brushProperty name="height" value="0.05292" units="cm"/>
      <inkml:brushProperty name="color" value="#FF0000"/>
    </inkml:brush>
  </inkml:definitions>
  <inkml:trace contextRef="#ctx0" brushRef="#br0">13560 7228 209 0,'0'0'44'16,"0"0"-73"-16,0 0-9 16,-39-45 19-16,29 30-21 15,1 1-43-15</inkml:trace>
  <inkml:trace contextRef="#ctx0" brushRef="#br0" timeOffset="497.79">13465 7121 161 0,'0'0'64'0,"0"0"-11"16,0 0-9-16,-43-11-13 0,35 11-10 16,3 0-14-16,3 10-1 15,2 1 9-15,0 5 8 16,7 2-3-16,11 2-5 16,3 1-8-16,8-1-5 15,8 0 3-15,8 0-4 0,5-2 2 16,10-2 0-16,6 1 3 15,11-3 0-15,7-1 1 16,9-3 5-16,7 0-1 16,7-2-4-16,9 0 4 15,8-1 0-15,0-2-2 16,12 1-3-16,5 0-1 0,12-5 0 16,-2 2 0-16,10-3-1 15,6 0 1-15,7 0-1 16,2-1-3-16,10-1 1 15,-2 1-1-15,8-1 1 0,0 1-3 16,9-2 1-16,-5-1 1 16,-1-2 0-16,1 2-2 15,2-2 2-15,1 2 0 16,1 0-2-16,-1-1 1 16,-5 0 2-16,-2 0-4 0,-4 1 4 15,-10 2 1-15,-10 0 4 16,-7 1 11-16,-10-1-7 15,-21 2 7-15,-10-3-5 16,-21 3-7-16,-10 3-4 16,-25 3-1-16,-12-1-1 15,-25 3-18-15,-21 3-41 0,-17 0-57 16,-36 2 9-16,-28-3-185 16</inkml:trace>
  <inkml:trace contextRef="#ctx0" brushRef="#br0" timeOffset="1086.6">9957 9219 454 0,'0'0'-43'0,"-41"20"44"16,29-13-9-16,7-1 7 0,5 2-6 15,0-2-7-15,0-1-2 16,15 1 17-16,1 1-2 15,7-1 1-15,4-2 4 16,4 2 0-16,8-2 1 16,7 0 3-16,12-1 8 0,2 0 10 15,10-2-1-15,11-1-6 16,9 0 3-16,12 0-6 16,1-1-4-16,9-2 3 15,8-3-6-15,-3-1 6 16,1 2 9-16,0 0 8 0,-2 1-9 15,-9 1 5-15,-12 2-4 16,-4 1-15-16,-12 0-4 16,-9 3-3-16,-20 5-8 15,-17 5-64-15,-21 1-62 16,-20-2-119-16</inkml:trace>
  <inkml:trace contextRef="#ctx0" brushRef="#br0" timeOffset="6338.38">16667 9463 212 0,'0'0'2'0,"0"0"11"0,0 0-6 15,0 0 14-15,33 1-6 16,-8-1 4-16,2-1 0 16,4 1-1-16,2 0-4 15,10 0-1-15,5 0 5 16,8 2-8-16,6 4 0 0,10 0 1 15,9-2 1-15,12 1 5 16,10-2-1-16,13-1-7 16,10 0 6-16,15-2-2 15,7-2 0-15,9 2 12 16,5 0-5-16,5 2-1 16,1-1 2-16,-1 2-1 0,-2 1-8 15,-7 2 1-15,-6-2 7 16,-17 2-4-16,-13 1-9 15,-17-3-6-15,-20 3 0 16,-21-1-1-16,-21 0-17 16,-20-2-23-16,-23 0-29 0,-23 0-50 15,-32-3 22-15,-22 1-122 16</inkml:trace>
  <inkml:trace contextRef="#ctx0" brushRef="#br0" timeOffset="6684.7">16758 9728 573 0,'0'0'5'15,"54"-17"-30"-15,0 0 25 16,12 0 9-16,19-1-5 16,16-1-3-16,10 2 3 0,16 2-2 15,-1-1-2-15,8 3 4 16,0 3-3-16,-1 1 0 16,-11 4 8-16,-9 1 5 15,-13 1-9-15,-18 3 3 16,-16 0-6-16,-12 0-3 0,-19 0 5 15,-12 3-14-15,-9 1-34 16,-14-2-41-16,-12 0-70 16,-17-2-63-16</inkml:trace>
  <inkml:trace contextRef="#ctx0" brushRef="#br0" timeOffset="7179.19">17889 9700 512 0,'0'0'0'0,"-2"44"-4"15,2-9 14-15,2 9 13 16,-2 9-8-16,2 8-4 16,0 4-11-16,-2 6 2 15,-6 0 1-15,2 2-3 0,-5-4 1 16,1-6 0-16,0-5-2 15,2-9 3-15,-3-9-2 16,5-10 0-16,2-7 8 16,0-8-2-16,0-6-4 15,2-9 5-15,0 0 0 16,0-17 17-16,-2-7-17 0,0-5-6 16,-2-4 1-16,-2 2 1 15,-1 6 5-15,3 5 6 16,-2 8 0-16,-2 10-11 15,0 2-1-15,-1 18-6 0,5 9-2 16,2 7 6-16,2 6-3 16,0 1 0-16,15-1-4 15,13-8-23-15,16-10 14 16,14-12 1-16,12-10 18 16,6-9 3-16,5-14-3 0,0-8-3 15,-9-1-26-15,-12 2-37 16,-10 6 5-16,-17 9-37 15,-13 8-10-15,-18 7-157 16</inkml:trace>
  <inkml:trace contextRef="#ctx0" brushRef="#br0" timeOffset="8372.65">16086 11365 81 0,'-12'-12'272'0,"2"-2"-269"16,-5 1 16-16,3 2 14 0,-1 0-11 15,-1 2-7-15,-1 2 2 16,3 1 2-16,-5 2-2 16,7 3-3-16,-6 1-11 15,1 1 1-15,3 15-4 0,1 8 2 16,-5 11-2-16,5 15 7 16,-1 9 5-16,4 10 1 15,4 9-1-15,2 4 3 16,-3 4-5-16,1-2-5 15,0-1 4-15,0-7-7 16,0-9 8-16,0-10 2 0,0-13 8 16,2-9-2-16,-3-11-3 15,1-8 5-15,0-8 6 16,0-8-15-16,-2 0 19 16,2-14 4-16,-7-11-24 15,5-7-9-15,6-8-2 0,-2-2-2 16,4 0-3-16,15 2 4 15,1 4 0-15,9 4 0 16,8 5 1-16,7 1-8 16,7 2-12-16,5 4-17 15,8 1-20-15,0 1-47 16,0 1-31-16,-8 2-38 0</inkml:trace>
  <inkml:trace contextRef="#ctx0" brushRef="#br0" timeOffset="9093.43">16463 11692 671 0,'0'0'9'15,"0"0"-19"-15,0 0-3 16,0 0 33-16,0 0-30 0,6 57 5 16,-4-4 12-16,2 9-4 15,-4 8 2-15,-4 3-1 16,-4-4-5-16,3-7 2 15,1-10-17-15,4-12 6 16,0-15-55-16,2-16 0 16,9-9-64-16,1-24-31 0</inkml:trace>
  <inkml:trace contextRef="#ctx0" brushRef="#br0" timeOffset="9372.28">16382 11474 605 0,'0'0'4'0,"0"0"-6"0,0 0-18 16,0 0-17-16,0 0 25 15,43-10 20-15,-16-7-22 16,0-4 3-16,-4-5-13 15,-11 0 16-15,-1 1 14 16,-7 1 14-16,-4 4 14 16,-9 4 6-16,-3 5-6 0,-2 5-18 15,-1 6-14-15,-1 3-5 16,1 13-20-16,7 5-42 16,2 6-36-16,4-1-39 15</inkml:trace>
  <inkml:trace contextRef="#ctx0" brushRef="#br0" timeOffset="11136.58">16682 11712 487 0,'0'47'132'16,"2"1"-128"-16,-8 1-3 15,-1-1-3-15,3-3 3 16,-4-6-1-16,4-12 1 15,6-10-8-15,-2-9-11 16,0-8-18-16,10-5 34 0,3-17 12 16,1-8-5-16,5-7-1 15,-1-2 0-15,3 2 1 16,-5 7 14-16,3 10 3 16,0 15-5-16,-7 5-8 15,3 21-2-15,-5 9-4 0,6 9-1 16,-5 2-1-16,5 2-5 15,-1-5-34-15,8-8-5 16,3-9 14-16,5-10 0 16,5-10 0-16,3-1 15 15,-2-19 15-15,6-9 10 0,-9-8 4 16,1-6 0-16,-4-8 5 16,0-2 10-16,-9 2 2 15,-3 5 5-15,-9 8-11 16,-3 8 2-16,-10 10 3 15,3 10-56-15,-12 6 58 0,-7 3-36 16,-5 7-5-16,-7 16-4 16,-2 7 6-16,0 5 2 15,6 6 4-15,4 1-6 16,13-4-11-16,3-8-25 16,7-8-15-16,13-10 13 0,7-10-1 15,7-2 29-15,4-18 16 16,-2-9 6-16,2-5 6 15,-4-5 11-15,-2 1 3 16,-11 8 1-16,1 6 7 16,-7 11-5-16,-4 11-20 15,-4 7-30-15,0 17 27 0,0 6-9 16,-4 7 5-16,0 1-4 16,-2-2 2-16,6-6-13 15,0-8-9-15,0-7 8 16,0-10 4-16,6-5 5 15,6-4 19-15,3-16 12 0,1-6-11 16,3-9-4-16,4-2-1 16,-1-1-7-16,3 5 11 15,-10 6-6-15,1 10 3 16,-3 10-4-16,-1 7-7 16,-4 4-12-16,-3 12 17 15,3 5-7-15,-2 3 0 0,2-1-7 16,-2-1-8-16,5-4-4 15,1-7-3-15,7-7 3 16,-3-4 3-16,7-4 3 16,4-14-5-16,2-6-1 15,0-6 11-15,0-3 6 0,2 2-10 16,-6 1-6-16,-1 5 6 16,-1 3-8-16,-4 5 9 15,-7 6-12-15,1 1-9 16,-7 3 22-16,-2 1 9 0,-4 4 6 15,0-2 25-15,0 3 29 16,0 0-30-16,-8 1 4 16,1 0-1-16,-5 3-8 15,2 11-5-15,-5 4-6 16,3 8-2-16,-1 3 7 16,5 4-8-16,4 0-4 0,6-2-2 15,4-1-4-15,13-8-14 16,8-6 9-16,4-6-10 15,8-8 9-15,6-2 0 16,3-13 1-16,2-10 8 16,-5-7 3-16,3-4 4 0,-3-4 8 15,-6-1 3-15,-1 0 5 16,-3 3 1-16,-8 4-6 16,-9 6-3-16,-3 8 0 15,-7 6-5-15,-4 5 1 16,-4 7-7-16,0 0-8 0,2 7 1 15,-8 12-6-15,0 5 6 16,-2 4 2-16,-1 6 0 16,5 0 0-16,2-1 0 15,4-3-23-15,11-5-7 16,5-6 0-16,11-9 2 0,8-6 7 16,5-5 0-16,7-11-15 15,3-10 14-15,2-8 14 16,-5-6 11-16,-1-5 3 15,-5 3 14-15,-6 1 14 16,-8 7 3-16,-10 6-6 16,-3 7-3-16,-11 8-6 0,-3 4-3 15,-2 5-14-15,0 0-8 16,-7 5-4-16,-7 10 6 16,2 4-3-16,-5 3-3 15,7 2 6-15,-3-1-8 16,9-3-13-16,4-5-7 0,0-6 2 15,8-4 1-15,7-5 13 16,6 0 6-16,-7-8 7 16,9-7 5-16,-3-4-1 15,-1-1 13-15,-2-3 4 0,-3 6-7 16,-4 3-7-16,-5 5-2 16,1 8-4-16,-4 1-10 15,0 11-1-15,-2 5 14 16,6 4-2-16,-2 1-2 15,0-1-1-15,7-6-14 16,7-4-16-16,3-6-6 0,6-4 14 16,2-4-1-16,2-13 3 15,0-9 12-15,0-6 11 16,-6-7 6-16,-1-3 14 16,-3-6 14-16,-11-2 4 15,3 0-10-15,-9 3 5 0,-4 6 1 16,0 6-8-16,0 9-9 15,-4 7-4-15,-4 7-3 16,-3 11-2-16,3 1-8 16,-6 10-3-16,1 14 1 15,-3 10-2-15,-1 8 0 16,0 7 3-16,3 5-3 0,2 2 1 16,1-2-21-16,3-6-51 15,2-9-60-15,0-11-68 16</inkml:trace>
  <inkml:trace contextRef="#ctx0" brushRef="#br0" timeOffset="11322.34">18313 11230 781 0,'-13'8'-7'15,"13"-2"7"-15,0 2-17 16,21 2-46-16,10-1-13 16,6-5-47-16,13-4-195 15</inkml:trace>
  <inkml:trace contextRef="#ctx0" brushRef="#br0" timeOffset="11775.75">20030 10898 394 0,'0'0'276'16,"0"0"-286"-16,0 0-4 16,-47 18-2-16,28-4 11 0,-1 6 0 15,-3 6-11-15,2 2 2 16,3 3 7-16,5 3-3 16,7 5 0-16,8-2 1 15,2 2-1-15,17-2 5 16,6 0 3-16,4 1 3 15,2-3 0-15,-2-1 1 0,0-3 6 16,-8-3 5-16,-7-2 4 16,-10-5 12-16,-6 0 0 15,-6-3 1-15,-19-2 8 16,-4 0-8-16,-14-3-10 16,2-2-5-16,-11-2-15 0,4-4-4 15,5-3-53-15,8-2-58 16,16-10 11-16,15-16-226 15</inkml:trace>
  <inkml:trace contextRef="#ctx0" brushRef="#br0" timeOffset="12013.24">20489 10889 803 0,'0'0'-6'0,"0"0"-2"16,0 0-2-16,0 0 1 15,-4 58 8-15,4-18-3 16,2 7 3-16,4 5-4 0,-1 5-30 16,-3 1-29-16,-2-1-10 15,2-6-13-15,-2-2-16 16,-4-10-65-16</inkml:trace>
  <inkml:trace contextRef="#ctx0" brushRef="#br0" timeOffset="14166.06">20320 11244 533 0,'0'0'-13'15,"49"0"19"-15,-5-4-4 16,1-8-2-16,11 1-5 16,0-5 2-16,-4-2-34 15,-7 1 12-15,-12 3 31 0,-10 1-3 16,-7 5 28-16,-11 3 23 16,-5 5 1-16,0 2-20 15,-15 13-35-15,3 8 2 16,-9 5 0-16,-2 5-1 15,9 1-1-15,-1-3 2 16,11-2-5-16,6-8-21 0,2-7-8 16,15-10 6-16,6-4 20 15,2-5 9-15,0-14-2 16,-1-5 3-16,1-6 2 16,-6 3 4-16,-4 0 15 15,-1 6 0-15,-6 6 3 0,-3 6-9 16,-1 6-13-16,-2 3-12 15,-4 6-9-15,0 8 11 16,4 5 4-16,-2 3 3 16,6-1-3-16,1-1-2 15,3-3-9-15,11-4-7 16,-3-6 11-16,14-7 5 0,-1 0 0 16,6-14 4-16,0-9-2 15,0-9 2-15,3-9 3 16,-7-8 0-16,2-2 9 15,-2-4-3-15,-4 1-3 0,-4 2 8 16,-8 6-2-16,-3 9-2 16,-5 6 5-16,-3 8-24 15,-8 6-7-15,0 4 41 16,0 9-30-16,0 0-1 16,-8 4-2-16,-1 8-4 15,3 12 0-15,-10 10 7 0,5 5 0 16,1 5 3-16,4 6-1 15,6-1-2-15,2-2-8 16,12-4-7-16,9-4-8 16,4-9 5-16,8-6 2 0,6-10 2 15,3-10 6-15,5 0 5 16,-3-20 4-16,-3-8 4 16,3-6 4-16,-11-7 13 15,-2-2 3-15,-6 3 3 16,-4 4 2-16,-9 6-6 15,-6 8-3-15,-4 8-2 0,-4 7-10 16,0 7-6-16,-12 3-9 16,-2 13-2-16,-3 8 0 15,1 8 7-15,-1 5-2 16,7 2-4-16,6-2-10 16,4-5-1-16,6-3 1 0,14-8-1 15,11-8 9-15,2-9 1 16,7-4 7-16,1-10 1 15,2-13 4-15,-1-5 2 16,1-6 3-16,-6 1 12 16,-1 5 3-16,-10 4 0 0,-7 7 3 15,-2 10-15-15,-9 7-6 16,-2 4-12-16,-6 11 0 16,0 7 12-16,0 3-1 15,0-1-2-15,-4-1 3 16,2-3-4-16,2-6-3 0,0-4-2 15,0-6-1-15,6-4 0 16,6-3 21-16,7-14-5 16,4-5-4-16,6-7-2 15,2-2-5-15,2 1 4 16,-2 3-1-16,-4 6-2 16,-2 8 2-16,-5 9-1 0,-3 4 0 15,-9 13-1-15,-2 7-3 16,2 5 4-16,1 1 4 15,-3-1-4-15,2-1 0 16,5-7-7-16,-5-4-9 16,4-9 9-16,5-4 7 0,-1-1 4 15,3-15 2-15,4-4 0 16,2-4-3-16,1-4 3 16,1 3-3-16,-2 3 1 15,2 5-1-15,-6 7-4 16,-3 10 1-16,-3 0-1 0,-3 13-8 15,0 7 7-15,-1 5 2 16,-1 1 0-16,7-1 1 16,-1 0-14-16,3-5-6 15,4-5 5-15,3-6 5 16,1-8 3-16,2-1 11 0,2-7-3 16,-2-10 1-16,-2-6 4 15,0-2 2-15,-4-4 0 16,-1 2 2-16,-1-1 0 15,-11 2-3-15,1 6-2 16,-3 5-9-16,-8 5 1 0,0 6 2 16,-6 4-4-16,-7 4 2 15,-1 13-2-15,-7 6-3 16,9 5 5-16,-1 5-6 16,5-1-1-16,8 0-10 15,0-4-2-15,4-5 1 16,11-5-2-16,5-8 4 0,5-7 17 15,6-3 0-15,2-10 3 16,5-10 11-16,-5-10 2 16,4-1-1-16,0-6-1 15,0 0-4-15,-4 2 3 16,-2 5-2-16,-4 7 0 0,-6 6 3 16,-9 10 0-16,-1 7-8 15,-5 3-11-15,-4 13-3 16,2 4 3-16,-4 5 5 15,4 2-1-15,-2 1 1 0,7-2-5 16,1-5-6-16,4-1 7 16,3-7 3-16,4-5 1 15,5-8 3-15,1 0 2 16,4-9-1-16,0-9 2 16,0-4-3-16,4-5-1 15,-4-3 1-15,0 0-3 0,-2 0 1 16,-2 5 1-16,0 1-2 15,-6 5 3-15,-7 5-1 16,-1 4 4-16,-9 4 2 16,-2 5-1-16,2 1-5 15,-4 0-4-15,0 4-3 0,0 6-3 16,0 4 11-16,0 2-3 16,0 4 0-16,-2-2 3 15,2 2-4-15,0-3-4 16,0-1-11-16,2-5-9 15,4-1 1-15,5-3-4 0,-1-7 1 16,-2 0 19-16,5-5 5 16,-7-12-2-16,0-5 6 15,0-2 6-15,2-9 18 16,-6-3 4-16,1-3-7 16,3-2 1-16,-2-2-2 0,2 2 0 15,2 3 1-15,-1 4-7 16,-1 4-4-16,0 7-1 15,0 6 1-15,-2 7 1 16,-2 2-1-16,-2 4-3 16,2 4-1-16,1 0-6 0,-1 8-9 15,2 12 5 1,-2 7 6-16,6 9-1 0,-4 6-1 16,-2 8-1-16,2 0 0 15,-2 2 3-15,1-2 0 16,-1-1-17-16,0-5-44 15,0-7-25-15,4-9-15 0,-2-13-200 16</inkml:trace>
  <inkml:trace contextRef="#ctx0" brushRef="#br0" timeOffset="14309.72">24299 10702 656 0,'4'-13'-12'0,"2"3"28"16,5 3 11-16,3 4-21 15,5 2-14-15,6-1-33 16,1 2-28-16,-7-4-57 16,-9 0-139-16</inkml:trace>
  <inkml:trace contextRef="#ctx0" brushRef="#br0" timeOffset="14641.09">20950 11008 532 0,'0'0'4'0,"44"20"24"16,-11-13 11-16,14-2-19 16,9-3-3-16,14-2-10 15,11 0-6-15,0-11-42 16,-3-9-143-16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4:38.773"/>
    </inkml:context>
    <inkml:brush xml:id="br0">
      <inkml:brushProperty name="width" value="0.05292" units="cm"/>
      <inkml:brushProperty name="height" value="0.05292" units="cm"/>
      <inkml:brushProperty name="color" value="#FF0000"/>
    </inkml:brush>
  </inkml:definitions>
  <inkml:trace contextRef="#ctx0" brushRef="#br0">1687 12425 409 0,'0'0'-8'0,"0"0"-23"15,51-6 20-15,-28 3 15 16,6-1-4-16,2 1 5 16,6 2 5-16,5-1-1 0,5 2 4 15,-1 0 1-15,5 0-2 16,5 0 1-16,6 0-1 15,0 0 0-15,4-1 0 16,7 5 0-16,-3 0 4 16,4 2-1-16,5-2-3 0,-3 1-2 15,5 0-3-15,0 0 0 16,-3-1 1-16,9 0-1 16,2-1-2-16,2-2-2 15,6 1 0-15,-2-4-3 16,2 2 4-16,0 0 1 0,-1 0 1 15,-8 0 3-15,-7-4-2 16,-4 2-3-16,-11 0 3 16,-8 0-5-16,-9 1 6 15,-14 1 0-15,-8 0-4 16,-8-1 6-16,-13 1-4 16,-2 0 2-16,-4-1 15 0,-4 0 8 15,-6-2 0-15,-13 2-25 16,-8-3-9-16,-13 2-3 15,-9 2 3-15,-7 0-2 16,-15 0 0-16,-9 0 0 0,-7 0 0 16,-11 1-2-16,-3 2 2 15,0 0 1-15,-11-1 5 16,6-1 0-16,5-1-1 16,-3 1 3-16,1-1 0 15,3 0-2-15,3-4 3 16,2 1-2-16,4 0 2 0,6 2 2 15,0-2 0-15,8 3-4 16,3-1-1-16,8 1-1 16,3 1 3-16,5-1-2 15,9 0-1-15,-1 0 3 16,11 2-4-16,5 0 1 0,12 1 2 16,1-2-5-16,10 0 8 15,7-1 0-15,4 0 0 16,4 0-4-16,0 1-8 15,0 3-1-15,8 1 2 16,4 2 7-16,11 1-2 0,8 2 1 16,6 0-2-16,11 0 3 15,12-3-2-15,14-1 0 16,7-3 3-16,8-3 0 16,14-1-2-16,5 1 2 15,7-5-1-15,7-5 0 0,7 0 1 16,1 0-1-16,-2-2-2 15,4 0 4-15,-4-1-2 16,-1 2-2-16,-8-2 5 16,-3 5 1-16,-8-1 4 15,-13 2 4-15,-6 3-10 16,-13-2 7-16,-10 6-8 0,-12 0-1 16,-13-1 4-16,-10 1-6 15,-8 0-1-15,-6 0 1 16,-13 0-14-16,-4 0-27 15,-15 0-24-15,-18-5-50 16,-16-9-113-16</inkml:trace>
  <inkml:trace contextRef="#ctx0" brushRef="#br0" timeOffset="3959.36">23261 1029 575 0,'0'0'-17'0,"0"0"-10"16,0 0 30-16,0 0-7 15,0 0-6-15,0 0 9 16,0 0 1-16,0 0-8 15,-14-27-7-15,-13 43 15 16,-4 6 1-16,-17 7-3 0,-9 5 3 16,-5 3 7-16,-7 1 6 15,-1-1-6-15,2-3-2 16,6-6 0-16,12-5 5 16,13-9-5-16,6-10 1 0,16-4 2 15,11-12 1-15,6-14-6 16,23-12-13-16,4-12-2 15,13-5 1-15,5-8-10 16,3 2 13-16,1 4-4 16,-7 8 11-16,-3 9 1 15,-10 12 22-15,-6 12-1 0,0 9-9 16,-9 6-5-16,1 6-9 16,-5 17-1-16,3 10 2 15,-5 11 0-15,0 12 1 16,-3 13 1-16,-5 10-1 15,0 10 3-15,-2 7-3 0,-9 1-2 16,-1-2 3-16,2-4-1 16,0-8-1-16,5-11 3 15,-1-13-9-15,8-11-12 16,-4-13-9-16,11-15-53 16,5-15-18-16,1-8-120 0</inkml:trace>
  <inkml:trace contextRef="#ctx0" brushRef="#br0" timeOffset="4132.09">23482 1287 675 0,'0'0'-15'0,"52"-20"1"16,-19 9-2-16,4 1-47 0,3-1 26 15,1-1-42-15,-2-5-69 16,1 0-81-16</inkml:trace>
  <inkml:trace contextRef="#ctx0" brushRef="#br0" timeOffset="4447.87">24101 948 666 0,'0'0'-1'15,"0"0"4"-15,0 0 14 16,0 0-25-16,0 0-1 0,0 0 6 16,-21 58-2-16,19-22-5 15,2 1-2-15,2 2-2 16,0 4 7-16,10-2 3 16,1-1 2-16,7-2 4 15,-9-3-2-15,5-3 6 16,-7-7 0-16,-3-5-4 15,-6-3-1-15,0-7 4 0,-15-3 1 16,-12-7 9-16,-14 2-5 16,-6-2-9-16,-9-13-1 15,-4-3-27-15,2-5-28 16,4-9-53-16,9-5-46 0</inkml:trace>
  <inkml:trace contextRef="#ctx0" brushRef="#br0" timeOffset="4594.47">24185 765 736 0,'50'-17'-15'16,"-9"-2"-27"-16,5 4 37 16,-1-1-90-16,-1 2 2 15,-5 1-23-15,0-2-248 16</inkml:trace>
  <inkml:trace contextRef="#ctx0" brushRef="#br0" timeOffset="5086.17">24766 653 575 0,'0'0'-2'15,"11"48"0"-15,-7-8-1 16,-4 12 3-16,4 12-2 15,-12 10-3-15,-7 4-31 16,-1 2-22-16,1-9 49 0,-2-12-5 16,7-15 7-16,-2-13 9 15,6-18 32-15,-1-13 26 16,5-4 28-16,-6-20-36 16,2-12-42-16,2-11 3 15,2-14-5-15,0-10-7 0,4-7-1 16,8-8-8-16,9-1 7 15,1-1-16-15,9 6 8 16,-2 7 3-16,6 12-3 16,4 12-8-16,7 11-4 15,3 12 5-15,3 11 10 0,4 11-4 16,1 6-1-16,1 7 0 16,-8 16 4-16,-11 8 0 15,-14 9-13-15,-15 4 2 16,-4 2 2-16,-29-1 16 15,-8-3 9-15,-10-2 12 0,-3-6-7 16,-3-2-6-16,3-4-8 16,5-1 4-16,8-2-13 15,6-2-34-15,15-3-32 16,10-2-38-16,2-4-114 16</inkml:trace>
  <inkml:trace contextRef="#ctx0" brushRef="#br0" timeOffset="6220.92">25357 998 695 0,'0'0'-14'0,"11"-39"3"16,-9 17 10-16,0 0-1 15,-2 5-7-15,0 3 4 16,0 6-7-16,-6 6 1 15,-11 2-7-15,1 14 12 0,-3 11-2 16,-4 7 6-16,5 6 2 16,5 2-5-16,11 1-11 15,2-4-18-15,23-7-17 16,10-9 10-16,10-9-1 16,7-12 36-16,4-3 15 15,-3-14 1-15,-3-6 3 0,-7-4 16 16,-4 2 20-16,-14 3-8 15,-4 5-9-15,-7 6-9 16,-6 7-11-16,-6 4-4 16,0 0-29-16,3 11 4 15,-8 3 11-15,-3 3 0 0,4 0 1 16,0-1-8-16,4-5 1 16,0-1-3-16,18-7 0 15,9-3 14-15,8-1-1 16,9-14-1-16,1-3-2 0,1-6 0 15,1-6 3-15,-14 0 1 16,-2-1 6-16,-6 1 18 16,-10 3 9-16,-5 7-12 15,-6 6 6-15,-4 4-3 16,0 7-10-16,-6 5-16 16,-11 2-1-16,3 10-7 0,-3 3-9 15,1 3-7-15,6-1-7 16,5-2-16-16,5-3 10 15,7-4-4-15,11-6 11 16,3-3 15-16,4-1 15 16,0-1 5-16,-1 1-1 0,-3 3 8 15,2 5 10-15,-13 5-7 16,2 7 1-16,-5 9-1 16,-5 9-7-16,0 7 0 15,-2 12-1-15,-11 4-2 16,-3 4 0-16,-7 0 2 0,-1-1-3 15,-7-5 3-15,0-11 4 16,-4-7 24-16,2-13 13 16,2-9-1-16,2-12-11 15,4-6 7-15,0-6-13 16,7-17-9-16,5-12-10 0,7-8-20 16,2-11-19-16,17-6 11 15,14-7-2-15,10 0 6 16,11-1-14-16,3 6 8 15,9 7 18-15,0 8 4 16,-4 7 1-16,-4 6 2 16,-6 8 0-16,-5 0-2 0,-8 4 0 15,-4 3-4-15,-8 2 4 16,-7 4-1-16,-3 3 8 16,-5 3 4-16,-2 5 0 15,-6 1-5-15,0 0-12 16,-4 8-8-16,-6 7 7 0,-3 7 3 15,-3 5 2-15,-3 0 4 16,3 3-2-16,1-3-1 16,7-3 0-16,4-4-7 15,4-6-8-15,4-5-3 16,17-9 2-16,5 0 3 0,8-13-4 16,5-10-8-16,6-5-9 15,5-3 8-15,-5 1 23 16,-1 1 6-16,-7 7 31 15,-8 7 6-15,-4 7 6 16,-7 8-21-16,-5 0-18 0,-7 14-3 16,-4 9-4-16,-2 5-4 15,0 6 6-15,-14 6 0 16,-1 4-2-16,-10 0-8 16,-2 0-42-16,-2-3-22 15,-2-4-19-15,-10-7-140 16</inkml:trace>
  <inkml:trace contextRef="#ctx0" brushRef="#br0" timeOffset="6581.3">23968 1888 599 0,'48'-12'-4'0,"20"-12"-14"15,23-6 18-15,29-4 1 0,18-3-1 16,19 0 1-16,11 3 3 15,1 0-4-15,-3 3 14 16,-17 4 4-16,-15 6-10 16,-20 2-4-16,-19 2-2 15,-27 6-4-15,-20 2 2 16,-17 5-10-16,-21 1-19 0,-10 3-3 16,-33 0-118-16,-19 6-6 15</inkml:trace>
  <inkml:trace contextRef="#ctx0" brushRef="#br0" timeOffset="6764.81">24466 1976 632 0,'0'0'-22'16,"0"0"16"-16,0 0 8 15,52 12 14-15,4-13-1 0,20-1 6 16,20-10-6-16,11-7-9 15,9-5-3-15,-5-7-8 16,-11-5-55-16,-22-2-87 16,-28-2-88-16</inkml:trace>
  <inkml:trace contextRef="#ctx0" brushRef="#br0" timeOffset="26207.51">24634 6855 582 0,'47'-1'-34'16,"18"-3"36"-16,21-7 1 16,30-5-2-16,25 1 0 15,16-1 0-15,16 3-2 16,3 3-1-16,-6 0-19 0,-9 5-18 16,-23-1-16-16,-24-1-45 15,-31-3-73-15</inkml:trace>
  <inkml:trace contextRef="#ctx0" brushRef="#br0" timeOffset="27874.21">2805 1442 250 0,'0'0'-32'0,"0"0"30"16,0 0 2-16,0 0 2 0,29-45-2 16,-17 34-2-16,1 3 4 15,-3-2-3-15,3 3 2 16,-9 1 9-16,2 3 15 16,0 2 3-16,0 0-5 15,3 1-6-15,-5 0 6 16,4-2-3-16,6 2-7 0,-3 3 3 15,5 1-3-15,7-1-1 16,4 0-1-16,0 1-5 16,4-1 2-16,6 1-2 15,6-1 0-15,1 1-1 16,8-1 7-16,5 1-4 0,10-1 0 16,-1 1-7-16,6-1 1 15,7 0 2-15,7-1-3 16,7-2-1-16,7-3 4 15,5 2-3-15,13-1 1 16,2-5 1-16,6 1-5 0,4-1 2 16,7 0 2-16,-1 3-2 15,7 0 2-15,-1-1-4 16,5 1 4-16,-2 1-2 16,1-1 1-16,1 0-6 15,-6 1 10-15,1 0-6 16,1 0 0-16,0-1 3 0,-13 0-2 15,0-1-2-15,-6 1 5 16,-8 1-5-16,-13 1 5 16,-10 0-4-16,-12 2-1 15,-19-1 5-15,-10-1-3 16,-17 2 0-16,-13 0-1 0,-5 2 3 16,-17-1-5-16,0 0 10 15,-17 2 27-15,-16 0-17 16,-14 0-14-16,-17 1-1 15,-21 5 0-15,-14-2 2 16,-13 3-4-16,-8-3 3 0,-10 0-4 16,-6 0 6-16,-3 0-2 15,-1-3 1-15,-9 1 0 16,2-3-1-16,0 1 0 16,-4-1-2-16,2 0 4 15,-8 1-2-15,6-1 1 16,1-3 0-16,1 0-1 0,-4 2 0 15,8-1 4-15,5 0-6 16,1 1 1-16,7-1-1 16,10 0 2-16,10 0 1 15,5 0-3-15,10 0 6 0,12-2 0 16,8-1-1-16,15 1 1 16,11 0-4-16,11-1-2 15,13 2 2-15,11 2-2 16,10-1-3-16,6 3-32 15,0 6-95-15,0-4 9 16</inkml:trace>
  <inkml:trace contextRef="#ctx0" brushRef="#br0" timeOffset="30655.87">8192 11907 335 0,'0'0'5'16,"0"0"16"-16,0 0 5 16,0 0-22-16,0 0-13 15,0 0 14-15,0 0 0 16,0 0-1-16,37 42-4 0,-24-22 0 15,-5 3 1-15,-2 0-1 16,-4 1-1-16,0-2-1 16,-2-2-1-16,-6-6-1 15,-2-4 9-15,-11-7 26 16,5-1 29-16,1-5 0 0,-5-8-18 16,5-5 0-16,3 0-5 15,4 4-13-15,6-4-33 16,6-5 23-16,31-11-38 15,23-9 35-15,29-13-10 16,35-8 0-16,27-8-18 16,25-3-62-16,12 1-66 0,-6-1-190 15</inkml:trace>
  <inkml:trace contextRef="#ctx0" brushRef="#br0" timeOffset="31364.62">5558 12276 297 0,'114'0'-130'15,"-25"5"50"-15</inkml:trace>
  <inkml:trace contextRef="#ctx0" brushRef="#br0" timeOffset="33269.26">2385 1479 130 0,'0'0'-2'15,"0"0"4"-15,0 0-2 16,0 0-1-16,27-36-6 0,-23 26-13 16</inkml:trace>
  <inkml:trace contextRef="#ctx0" brushRef="#br0" timeOffset="34327.49">2466 1260 281 0,'0'0'-42'15,"0"0"43"-15,0 0 7 0,0 0-3 16,39-4 6-16,-32 4-5 16,5 0 3-16,-2 0-4 15,1 3 1-15,3 1-1 16,-2 3 1-16,5 0-3 16,0 0 3-16,-1 1 0 15,3 0-4-15,3 0 1 0,1-1 1 16,4 1 1-16,0-3 2 15,8 1 1-15,2-3 1 16,11-3 0-16,1 0-2 16,5-2 2-16,8 1 9 0,0 1-14 15,11-1-2-15,3-1 2 16,9 1-4-16,8-1 1 16,2-1-2-16,4-1 3 15,7 1-2-15,-3-1 1 16,-2 1 0-16,5-1-2 15,1 3 1-15,-1-4-1 0,-7 4 2 16,0-2 0-16,-2 3-3 16,-8-3 4-16,-4 0-2 15,-9 1 1-15,-12-1-1 16,-6 1 0-16,-10 1 0 16,-15-2-1-16,-13 3 2 0,-9-3 0 15,-11 3-3-15,-4 0 18 16,-19 0 4-16,-14 0-16 15,-17 2-4-15,-12-1-1 16,-15-1 3-16,-12 4 0 16,-2 1-2-16,-12-1 1 0,-1 0 0 15,-1 0-1-15,-1 2 1 16,3 1-1-16,3-1-1 16,7-1 2-16,0 1-1 15,6 0-1-15,6-2 2 16,9 0 2-16,10 1-5 15,-1-3 4-15,18 1 0 0,7 0-2 16,11-3 3-16,11 3 0 16,9-3-2-16,3 0 3 15,4 0 3-15,4 0-9 16,8 1 1-16,7 1 9 0,14-2 4 16,12 1 6-16,17-1-10 15,6-1 1-15,15 1-4 16,9-3-2-16,16 2-4 15,3-1 3-15,7-1 1 16,14 2-4-16,4-2 3 16,9 3-3-16,8 0 3 15,10 0-2-15,2 3-1 0,5-2 2 16,7-1 0-16,1 2-1 16,2-1-1-16,-3-2 3 15,-1-1-2-15,-3-1 6 16,-5 1 6-16,-5 0-1 0,-12-5 6 15,-9 0 0-15,-8-2 1 16,-18 0-1-16,-15 2-8 16,-16 2 1-16,-19 2-5 15,-21 2-2-15,-14 0-2 16,-15 8-5-16,-16 13-25 0,-39 5-38 16,-25 2-27-16,-34-4-163 15</inkml:trace>
  <inkml:trace contextRef="#ctx0" brushRef="#br0" timeOffset="36986.87">23689 10997 323 0,'0'0'-10'15,"46"4"12"-15,-11-2-1 16,-2 1 0-16,6-1 0 0,5 1-7 15,1 0-16-15,1 1 12 16,3-1 12-16,1-1-3 16,3 0 3-16,3 0 12 15,2 1-1-15,6-2 7 16,9 3 3-16,5-1-4 16,3 1 1-16,4 1-6 0,-3 2-9 15,1 3-4-15,-2 1-2 16,-9 2-24-16,-6-2-29 15,-12 1-54-15</inkml:trace>
  <inkml:trace contextRef="#ctx0" brushRef="#br0" timeOffset="39266.44">1371 4361 304 0,'0'0'1'0,"0"0"17"16,0 0-4-16,0 0-11 16,0 0-2-16,0 0-1 15,37-43 1-15,-17 39-2 16,3 0 2-16,4 1-1 16,8 0-1-16,-4 3 2 0,10-1-2 15,-1 1 1-15,9-2 3 16,5 1-6-16,8 1 6 15,4-4-1-15,9 1 6 16,7-3 1-16,3 2-1 0,10 0-1 16,-4-2 5-16,10 2-3 15,7-2-2-15,4 2-3 16,7-2 2-16,1 0-2 16,6 0 6-16,5 0-6 15,-1 0 3-15,0 0-4 0,5 2 1 16,-3 0-3-16,-6 1 1 15,-2 0 2-15,-6 3 1 16,-7-1 1-16,-5-2-3 16,-7 3 2-16,-14-1 3 15,-11-1-1-15,-10 2 8 16,-14 3-5-16,-13-3-1 0,-12 0 3 16,-13 0-4-16,-1 0-2 15,-11 0 11-15,0 0 21 16,-11 0-19-16,-5 1-7 15,-15-2-12-15,-13-2 1 0,-11 2 0 16,-7 1-3-16,-13 1 4 16,-8-1-1-16,-1 2-3 15,-9-1 4-15,0 2-2 16,2 1-2-16,-11 2 5 16,7-2-4-16,-6 2 1 0,6-1 1 15,-8-2-2-15,-3 2 2 16,3 0-2-16,-1-2 2 15,1 0-1-15,0 0 1 16,-3-1-3-16,7 0 5 16,-4-2-6-16,3 1 5 15,3 1-1-15,0-1 0 0,6 0-2 16,-6 1 2-16,6-2-1 16,2 1 1-16,4 1 0 15,1-1-1-15,3-1-1 16,5 2 5-16,3-1-2 15,7-1 0-15,4 0 3 0,0 2-1 16,6-1-1-16,9-1 1 16,-3 0-1-16,5 1 1 15,5-1 0-15,9 2-1 16,0-2 2-16,9 0-2 16,5 0 4-16,7 0-5 15,-1 1-1-15,9-1 1 0,2 0-3 16,0 0-6-16,0 0-4 15,13-1-6-15,5 5-21 16,11 0-7-16,13-5-68 16,7-2-92-16</inkml:trace>
  <inkml:trace contextRef="#ctx0" brushRef="#br0" timeOffset="40441.48">10511 4232 525 0,'0'0'5'0,"0"0"-14"16,46 4 6-16,-9-5 3 0,15-11 0 15,8-6 8-15,18-6 2 16,9-9 1-16,6-2 0 15,4-4-4-15,-2 1-5 16,-6 3-2-16,-14 2 2 0,-11 6-2 16,-15 6 4-16,-14 5 6 15,-12 3 27-15,-8 5 1 16,-7 2-3-16,-6 5-1 16,-2-2-2-16,0 3-14 15,0 0 7-15,0 0-15 0,0 0 0 16,0 0-4-16,0 0-9 15,0 0 5-15,0 0 0 16,0 0-4-16,0 3 0 16,6 5-25-16,-6 5 17 15,6 4-17-15,3 2-25 16,3 0-30-16,-6-3-29 0,-6-9-97 16</inkml:trace>
  <inkml:trace contextRef="#ctx0" brushRef="#br0" timeOffset="42315.27">688 5038 293 0,'0'0'6'0,"0"0"2"16,0 0-3-16,0 0-5 16,2 0-2-16,0 3-9 0,3-2 15 15,-1 2 0-15,0 1-3 16,4-1 0-16,-4 2-1 16,2-1 0-16,3 1 2 15,-5 0-2-15,0 0 2 16,0 1 4-16,2-2-1 0,3 2 7 15,-5 0 7-15,0-1 1 16,2 1-9-16,2-2 5 16,5 2-4-16,-7 0-1 15,6-1-1-15,3 0-3 16,1 2 1-16,1-2-1 16,4-1-6-16,3 1 4 0,3-2-4 15,0-1 1-15,6-2 0 16,4 2-1-16,9-3 0 15,-5 0 4-15,7 1-2 16,1 0 4-16,5-1-3 0,0-3-2 16,2-2 3-16,2-1-1 15,4 0 0-15,4 0 3 16,4 0-3-16,7 1 1 16,5 0 1-16,5 2-3 15,4 0-2-15,2-2 0 0,2 2 0 16,2 0 1-16,-6-2-1 15,10 2-3-15,-5-2 5 16,1 2-2-16,-2-1 0 16,2 1 0-16,-8 2 2 15,-4-1 5-15,-3 1 3 16,-5 2-3-16,-3-2 0 0,-6 1 2 16,-1 1-5-16,-16-1 4 15,-3 3 1-15,-5-1-7 16,-12 0 3-16,-8 1-3 15,-9-1 3-15,-1-1 3 16,-9 0-8-16,-4 1 7 0,0-1 20 16,0 0-7-16,0 0 17 15,0 0-22-15,0 0 3 16,0 0 1-16,0 0-12 16,0 0 1-16,0 0-6 15,-4-4-1-15,0 3-2 0,0-1 3 16,1-1 0-16,1 2-5 15,2 0 3-15,0 1 0 16,-4-2 0-16,4 2 0 16,0 0-1-16,0 0 2 15,0 0-1-15,0-1-2 0,0 1 1 16,0 0 2-16,0 0-4 16,0 0 3-16,0 0-2 15,0 0 1-15,0 0 0 16,0 0-1-16,0 0 1 15,0 0 0-15,0 0-1 16,0 0 2-16,0 0-1 0,0 0-1 16,0 0 2-16,0 0-1 15,0 0-2-15,0 0 4 16,0 0-3-16,0 0 1 16,0 0 2-16,0 0-3 15,0 0 1-15,0 0 1 0,0 0-1 16,0 0 0-16,0 0 1 15,0 0-2-15,0 0 2 16,0 0-1-16,0 0-1 16,0 0 2-16,0 0-6 0,0 0-19 15,0 0-19 1,0-3-49-16,0-1-49 0,0-6-148 16</inkml:trace>
  <inkml:trace contextRef="#ctx0" brushRef="#br0" timeOffset="43973.12">10619 4497 347 0,'33'-9'2'0,"4"-7"-1"16,6-4 3-16,9-3 5 15,-2-1 0-15,4-3-1 16,-5 1-3-16,-3 3 6 16,-3 4-7-16,-12 5-2 0,-4 7 0 15,-11 4-4-15,-5 3-4 16,-11 7-38-16,0 7-80 16,-21 2-31-16</inkml:trace>
  <inkml:trace contextRef="#ctx0" brushRef="#br0" timeOffset="45468.16">1187 6002 332 0,'0'0'-7'0,"0"0"8"15,57-6 0-15,-28 0-1 16,6-1 0-16,1 2 3 0,1 0-3 16,6 0 0-16,-3 0 0 15,5 1 0-15,5-1 0 16,-3 1 0-16,7 0 0 15,6 3 1-15,6-3-2 0,-2 1 1 16,10 0 1-16,3 0-1 16,-5 0 1-16,7 2-1 15,-1-1 1-15,1 1 2 16,2 1 0-16,-1-1 3 16,1-1-1-16,-1 2 8 15,1 3 2-15,-7 1-3 0,3-1 0 16,-5 1-3-16,1 1 1 15,-3-1-4-15,-2 3 0 16,2-1 0-16,-1-1-2 16,1 3 0-16,-2-2-2 15,2-1-1-15,3 2 0 0,-7-3 1 16,2 2-3-16,2-3 1 16,3-1 3-16,-5 0-3 15,6-1 1-15,-3-1 0 16,1 0-2-16,5 2 5 15,-5-4 0-15,4 2 3 0,-1 0 2 16,5 0-1-16,1 0 0 16,0 0-1-16,-1 0-3 15,9 0 0-15,-2 0-2 16,6-1 2-16,0-1-2 16,4 1 1-16,2 1-3 0,5-1 3 15,-5-5 0-15,2 3-1 16,3-4 1-16,-5 0 1 15,2 3 2-15,-10-2 0 16,-2 2-1-16,-4 0 5 16,-15 2-3-16,-2 2-3 15,-14 0 5-15,-11 0 1 0,-10-1-7 16,-10 1 2-16,-6 0-3 16,-13 0-2-16,-4 2-2 15,-17 9-4-15,-20 1-54 16,-25 0-80-16</inkml:trace>
  <inkml:trace contextRef="#ctx0" brushRef="#br0" timeOffset="48204.65">14472 5373 154 0,'0'0'206'16,"0"0"-218"-16,0 0-2 15,0 0 15-15,0 0-1 16,0 0 3-16,0 0-7 16,0 0-14-16,0 0-12 0,0 0 8 15,-25 17 6-15,-2-11 9 16,-10 1 8-16,-11-2 11 15,-11 3 1-15,-10-1 9 16,-9 0 5-16,-3 0 4 16,-4-3-10-16,9 3 10 0,1-1 19 15,16-1-4-15,9 1-20 16,11-1-23-16,10-1-7 16,12-3-61-16,3-1-39 15</inkml:trace>
  <inkml:trace contextRef="#ctx0" brushRef="#br0" timeOffset="48471.5">13852 5242 578 0,'0'0'-66'15,"-58"0"71"-15,31 0-1 0,-2 10-6 16,0 7-2-16,4 9 5 16,5 7-7-16,7 5-13 15,9 3-29-15,4 3 1 16,21-1-4-16,14-2-4 16,15-7-34-16,14-3-71 15</inkml:trace>
  <inkml:trace contextRef="#ctx0" brushRef="#br0" timeOffset="49030.94">17540 5601 447 0,'-40'5'-4'0,"1"-1"-28"0,0 0 28 15,-5 2 3-15,1-2-9 16,-5 1 0-16,1-1-4 15,-3-3-7-15,1 0 8 16,1-1-10-16,-2 1-15 16,9-3-17-16,2-8-93 15</inkml:trace>
  <inkml:trace contextRef="#ctx0" brushRef="#br0" timeOffset="49160.61">16839 5550 9 0,'0'0'333'15,"0"0"-300"-15,0 0-12 16,0 0 4-16,0 0-13 0,0 0-15 15,0 0 3-15,2-5 2 16,16 20-1-16,13-1-2 16,5-2-7-16,13-6-107 15</inkml:trace>
  <inkml:trace contextRef="#ctx0" brushRef="#br0" timeOffset="66968.58">936 1311 289 0,'0'0'-58'16,"0"0"71"-16,-12-37 5 16,4 30-12-16,2 0-3 15,-7 6-2-15,-3 1-4 0,-1 0-5 16,-4 0-2-16,-1 7-4 15,-9 7-7-15,0 0 16 16,-11 7-5-16,-1 5-2 16,-3 1-1-16,-3 4 2 15,1 2-1-15,-1 4 11 0,7 0 2 16,3 1 1-16,4 3 4 16,10 3-1-16,9 7 1 15,-1 5-1-15,7 10 5 16,-1 12-2-16,5 14 0 15,-4 11 1-15,-3 9-3 0,3 10 1 16,-9 14-1-16,3 9 2 16,-3 3-4-16,-3 5-3 15,1 3 2-15,2 10-2 16,1-7 1-16,9-4-2 16,5-1-7-16,4-3-19 0,9-8-19 15,13-15-24-15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6:04.132"/>
    </inkml:context>
    <inkml:brush xml:id="br0">
      <inkml:brushProperty name="width" value="0.05292" units="cm"/>
      <inkml:brushProperty name="height" value="0.05292" units="cm"/>
      <inkml:brushProperty name="color" value="#FF0000"/>
    </inkml:brush>
  </inkml:definitions>
  <inkml:trace contextRef="#ctx0" brushRef="#br0">24231 5296 178 0,'0'0'8'0,"68"-15"-6"16,-29 6 2-16,3 2-5 0,5 0 3 15,-1 1 3-15,5 0-1 16,3 2-3-16,2-1 0 16,6 1 0-16,4 3 4 15,4 0 0-15,9 0 5 16,8 1 2-16,10 2-2 16,10 4 0-16,11 2 1 0,12 1-4 15,7 1 2-15,10-3 1 16,8 2-5-16,-2-4-1 15,4-2-4-15,-6-4 1 16,-3-1 2-16,-5 1 21 16,-9-10 12-16,-1-1-6 0,-11 1-9 15,2 0-5-15,-2 1-5 16,-2 2-4-16,2 3-5 16,-3 1-1-16,-3-1 1 15,-8 2-2-15,-9-1 1 0,-12 1 1 16,-11-2-4-16,-8-1 2 15,-6 2 2-15,-12-2-4 16,-5 2 2-16,-1-1 2 16,-7 3-4-16,-6-1 4 15,-4 0 0-15,-8 2-2 16,-3 1-2-16,-8-2 4 0,-3 2-4 16,-3 0 5-16,-2 0-8 15,0-1 5-15,0-1-6 16,0 2-9-16,-7-5-67 15,-11-7-39-15</inkml:trace>
  <inkml:trace contextRef="#ctx0" brushRef="#br0" timeOffset="9595.76">23968 9224 191 0,'0'0'-3'16,"0"0"-11"-16,0 0-3 0,0 0-28 16,0 0-20-16,15-41 20 15,-13 33 77-15,-2-1 4 16,0 1-10-16,0-1 1 15,0 2 27-15,-4 0-26 0,0 1 9 16,-1 2 4 0,1 3-6-16,4-1-12 0,-2 1-5 15,0 1-7-15,2 0-10 16,0 0 3-16,0 0-14 16,0 0 1-16,0 0 14 15,0 0-2-15,0 1 0 0,0-1-2 16,0 2-3-16,0-2 6 15,0 0 6-15,0 0 3 16,0 0 7-16,0 0-2 16,0 0 1-16,0 0-13 15,0 0 3-15,4 0-6 0,5 0 3 16,5 0 0-16,11 0 4 16,2 0-3-16,10 0 2 15,6 0-3-15,7-3-1 16,4 0 1-16,8 0 2 15,2 2-2-15,2-2-2 16,2 3 1-16,4 0-3 0,3-1 3 16,1-1 0-16,3 2-2 15,2 3 3-15,-7 1 1 16,9 2-4-16,-3-2 2 16,-1-1-1-16,-1 1-4 15,-1-1 0-15,-3 0 5 0,-6 0-6 16,-3 0 5-16,-8-2-4 15,-7 0 0-15,-9 0 0 16,-10-1-2-16,-8-1 6 16,-8 1-4-16,-7 0 3 0,-4 0 4 15,-4 0 5-15,0 0-17 16,0 0 4-16,-14 0-2 16,-7 3-1-16,-8-1 10 15,-8 0-2-15,-13 1-3 16,-6 0 1-16,-8-1-3 0,-2-2 2 15,-8 0 5-15,-5 0-8 16,-6 1 4-16,3-4 1 16,-11-4-5-16,0 1 5 15,-7-2-3-15,3-2-3 16,-4 0 8-16,4-1-6 16,-7 1 3-16,7-2 2 0,2 1-2 15,6 1 0-15,0-1 2 16,9 2-1-16,3-1-1 15,5 3 2-15,8 0-4 16,8 4 1-16,4-1 0 16,7 3-2-16,14-1 5 0,8 2-4 15,9 0 3-15,5 2-2 16,5-2-5-16,4 0-1 16,0 0 1-16,0 0-3 15,4 1 12-15,5 6-7 16,5 0 13-16,9 2-1 15,10-1 1-15,15-1 0 0,9-1 3 16,16-2-8-16,12-1-5 16,12-1 4-16,10-1-5 15,13 0 0-15,-2 0 1 16,4 1-2-16,2 0 4 0,-8 2-5 16,-5-1 3-16,-5 2-1 15,-11-2 0-15,-13 2 0 16,-7 0 2-16,-15 1 0 15,-13-2-3-15,-12-1 1 16,-10 1 2-16,-10-1-2 16,-9-3 0-16,-4 0-3 0,-2 2 2 15,0-2-4-15,0 1-17 16,-4 2-36-16,-13 0-8 16,-7-2-18-16,-12-1-65 15</inkml:trace>
  <inkml:trace contextRef="#ctx0" brushRef="#br0" timeOffset="12671.81">11938 12930 567 0,'0'0'-25'0,"0"0"18"16,37 5 4-16,-14-5 0 15,8-5-2-15,16-8 7 0,3-5 1 16,12-6 1-16,2-8 1 16,12-5-1-16,5-4 0 15,8-10-1-15,8-3-3 16,2-5 4-16,9-5-4 16,3-7 1-16,5-3 1 15,4-4-3-15,-6 3 7 0,-3 2-1 16,-5 5-2-16,-13 12-4 15,-13 9 4-15,-7 10-6 16,-15 8-2-16,-9 5-15 16,-14 7-40-16,-6 0-49 15,-8 0-100-15</inkml:trace>
  <inkml:trace contextRef="#ctx0" brushRef="#br0" timeOffset="16818.45">24485 11194 291 0,'0'0'1'0,"-4"0"4"16,4 0-1-16,-2 0-8 16,2 0 0-16,0 0-12 0,0 0-7 15,-2 0 0-15,2 0 20 16,0 0 6-16,0 0 5 16,-2 0 6-16,2 0 10 15,0 0 0-15,0 0-2 16,0 0 3-16,0 0-7 15,0 2-6-15,2-1 4 0,8 3 19 16,3-1-11-16,5 0 4 16,9-1-5-16,4-1-6 15,12-1 3-15,7 0-10 16,12-1 4-16,2 1-4 16,11 0 0-16,-1-1-3 0,11 1 2 15,6-1-2-15,-2 1 0 16,8-1 3-16,4 3-5 15,6 3 4-15,5-1-4 16,4 0 2-16,8 1 7 16,2 0-4-16,4-2 1 0,5 1-4 15,-1 2 0-15,2-2 2 16,1 2-1-16,-1 0-3 16,-1-1 1-16,3 4-3 15,-4-2-3-15,-3 0 4 16,-1 1-3-16,0-1 1 0,-4 1 1 15,-4-1-4-15,-6-2 1 16,-7 1 3-16,-5-3-8 16,-7 0 11-16,-10-2-8 15,-9-1 4-15,-9 0 0 16,-16 0-2-16,-9 0-2 0,-11 0 5 16,-8 0 2-16,-11-1-2 15,-6 1 1-15,-6 0-2 16,-2 0 7-16,0 0 1 15,0 0-6-15,0 0-6 16,0-2-5-16,-4 1-1 16,-6 1 6-16,-7-1 9 0,-7 1-8 15,-12 0 0-15,-1 1 4 16,-10-1-4-16,-7 3 1 16,-2 4-2-16,-4-3-1 15,-6 3 5-15,-2 0-7 0,-7-2 6 16,-1 0-2-16,-7-1-1 15,-6-2 3-15,-4-1-3 16,-6-1-3-16,-4 2 3 16,-9-2-3-16,1-3 3 15,-5-1-2-15,-6-3 1 16,-4-2 1-16,-5 2-2 0,-1 0 0 16,-10-2 3-16,-1 2 1 15,-6 0-3-15,-2 3 7 16,-2 0-6-16,-2-1 1 15,0 2 1-15,0 1-1 16,2 0 2-16,4 1 3 0,5-1-5 16,-1 0 2-16,13-1 0 15,6 0-4-15,10-1 4 16,6-1 1-16,13-2-2 16,10-2 2-16,13 0-5 15,10-4 5-15,14 2 0 0,11-2-5 16,10 2 6-16,8-1 0 15,11 4-5-15,2-1 8 16,8-1-4-16,0-1-18 16,4 1 2-16,12-1-17 15,13-1-29-15,15-2-14 0,9-1-42 16,7-5-79-16</inkml:trace>
  <inkml:trace contextRef="#ctx0" brushRef="#br0" timeOffset="20829.32">23373 13356 514 0,'-4'0'16'0,"0"-2"-11"16,4-2 0-16,0 1-2 15,0-1-17-15,8 2 9 16,6 0 11-16,11-3-4 16,2 2-2-16,6 1-1 0,15 0-1 15,-3 2 2-15,11 0 0 16,12 0 0-16,7 0 2 15,16 0-2-15,8 0 0 16,14 0 3-16,16-1-2 0,9 1 10 16,13 0 5-16,2-1-4 15,6 0 0-15,2 1 6 16,1 0-5-16,-7 0-3 16,-2 0 1-16,-7 0-3 15,-7 3-4-15,-15 4 1 16,-10-4-6-16,-19 3 7 0,-19-1-8 15,-22-1 1-15,-19-2 0 16,-14 0-12-16,-19-2-17 16,-10 0-21-16,-26 0 40 15,-19 0-15-15,-26-4-29 16,-16 1 3-16,-21 1 26 0,-16 1 6 16,-9-1-4-16,-9 4-5 15,-3-2 8-15,0 0 6 16,-2 0 10-16,6 1 5 15,2 6 3-15,6 0-2 16,5 3-4-16,10 0 1 0,4-1-30 16,8-1-22-16,11 1-15 15,10-3 63-15,8-2 20 16,11-3 16-16,10-1 3 16,14 0-1-16,13 0 22 15,10 0 2-15,8-3-6 0,11 3 4 16,8-1 6-16,0 1-42 15,6 0-7-15,15 0-5 16,6 1 6-16,14 3 7 16,13-2-6-16,16 4-1 15,13-6-1-15,10 0-3 0,19 0 2 16,12 0-1-16,10-6-6 16,9 0 1-16,5-1-6 15,9-3 8-15,3 3-3 16,-3 0-1-16,2 3 6 15,-6-2 1-15,-4 2 2 0,-11 4-1 16,-10 0-7-16,-12 0-3 16,-13-2 1-16,-16 7-2 15,-10 2-13-15,-19 0-35 16,-21-6-42-16,-21-2-182 16</inkml:trace>
  <inkml:trace contextRef="#ctx0" brushRef="#br0" timeOffset="25488.04">23877 8342 253 0,'0'0'85'0,"0"0"-113"16,46-27 23-16,-34 14 1 16,-1 0 2-16,-3 1 2 15,-8 0 3-15,0 2 8 16,0-2 8-16,-11 0 13 0,-5 2-22 15,-3 0 0-15,-12 0-4 16,0 0-2-16,-6 2 0 16,0-3 5-16,-4 3-4 15,1-2 0-15,1 2 1 16,2-1-3-16,2 4-4 16,2-1 2-16,6 3-1 0,-4 0 3 15,4 2-3-15,4 1 0 16,-2 1-3-16,0-1 6 15,5 9-6-15,-3 1 3 16,4 3 0-16,-1 4-1 0,1 2 1 16,1 6 1-16,-1 0 0 15,0 8 3-15,-1 2 0 16,3 2-1-16,-1 4 4 16,3 3-6-16,-6 3 4 15,7 2 0-15,2 3 3 0,-1 2-4 16,3 3 0-16,-1 2-3 15,3 2 4-15,0 0-1 16,0 4 0-16,-3 2 3 16,5 0 3-16,-4 3-3 15,2 2 0-15,-3 2-1 16,3 1 0-16,6 0-4 0,-11 6 1 16,7 3 0-16,0 2 2 15,4 2-4-15,-6 0 2 16,4 0-2-16,-1 3 0 15,5-1 2-15,-2 0-1 16,2 0-4-16,2 4 7 0,-2 2 0 16,3-1-1-16,-3 0-3 15,2 2 0-15,0 0-1 16,-2 0 3-16,2-2-2 16,2 3 1-16,0-1 2 0,-4 0-6 15,2-2 4-15,0-2 3 16,0-1 0-16,0-1 4 15,0-2-6-15,0-1 0 16,0 0-2-16,1 0 1 16,-1 0-3-16,2-4 4 15,-4-2-3-15,0-2 0 0,0-1 4 16,-4-3-7-16,-1-3 5 16,3-2 0-16,0-3-1 15,2-1 5-15,-2-5-4 16,2-1 1-16,2-4 2 15,-2-1-3-15,2-4-2 0,0-4 3 16,3-1-2-16,3-3 0 16,2-3 0-16,7-1-2 15,-3 1 4-15,9-4-1 16,2-1 1-16,2-1 4 16,6-5-4-16,10-2-3 15,-2-2 7-15,9-5-5 0,8-3 0 16,8-6 1-16,11-5 3 15,11-7-2-15,10-1 5 16,7-11-3-16,7-5-3 16,-1 0 0-16,-3 0-4 0,-13 6 3 15,-12 1-5-15,-13 4 2 16,-14 0-8-16,-19 5-16 16,-10 1-12-16,-13 0-22 15,-12 0-38-15,-4 0-34 16,-18 0-66-16</inkml:trace>
  <inkml:trace contextRef="#ctx0" brushRef="#br0" timeOffset="26111.87">23720 13585 528 0,'0'1'17'0,"0"-1"-42"16,2 0-25-16,4 1 42 16,1 2 6-16,1 1 2 15,-2 3 0-15,-2 3 0 0,-2 6 4 16,0 2 15-1,-2 6-4-15,-4 8 3 0,-4 6-4 16,-6 6 3-16,3 3-11 16,-1 1 16-16,-1 2-18 15,7-1-2-15,-4-2-1 16,4-3-1-16,6-4-1 0,-2-6 3 16,0-6-4-1,4-5 5-15,0-9-3 0,-4-4 0 16,2-3 1-16,0-5-1 15,-2-2 5-15,2-2 8 16,-3-8 20-16,-1-4-15 16,-4-3-16-16,0 0-1 0,0 1 3 15,1 2 6-15,1 4-5 16,2 3-3-16,2 7-5 16,0 0-6-16,0 16-9 15,0 11-6-15,0 8 22 16,2 9 4-16,0 4-5 0,2-1-2 15,6-3-5-15,13-8-5 16,8-9 1-16,12-13 6 16,9-11 5-16,5-4 11 15,9-18-3-15,-2-11-2 16,0 0-3-16,-6-4-4 16,-6 3-4-16,-7 5-12 0,-12 7-22 15,-4 6-20-15,-12 7-13 16,-3 6-52-16</inkml:trace>
  <inkml:trace contextRef="#ctx0" brushRef="#br0" timeOffset="26846.44">24092 14778 99 0,'0'0'427'16,"0"0"-420"-16,0 0-6 15,0 0 1-15,0 0-2 16,0 0-5-16,-39-24-1 16,29 24-3-16,-11 5 2 15,-2 8 4-15,1 1 1 0,-3 7 2 16,0 2 0-16,6 6-4 15,-5 5 5-15,7 5-5 16,5 4-3-16,1 7 7 16,5-1 9-16,2 5 2 15,4 0-3-15,4-1-4 0,-4-1-1 16,2-5 0-16,0-2-1 16,-2-8 0-16,0-6-2 15,-4-6 1-15,0-10 3 16,2-5 4-16,-2-3 6 15,4-7 3-15,-4 0 8 0,4-8 1 16,4-15-19-16,12-7-25 16,13-8 8-16,13-9-13 15,9-4-9-15,9 3 5 16,2 4 12-16,-2 7 9 16,-8 11 3-16,-9 9 9 15,-10 10 0-15,-10 7 2 0,-6 3 4 16,-7 14-3-16,-6 11 12 15,-4 9-9-15,2 7 1 16,0 8 3-16,-10 2-7 16,4-1-3-16,2-5-4 0,2-5-1 15,2-9-2-15,6-10-28 16,11-14-16-16,10-10-19 16,-3-8-44-16,1-24-50 15</inkml:trace>
  <inkml:trace contextRef="#ctx0" brushRef="#br0" timeOffset="27113.19">24415 14996 480 0,'0'0'28'0,"0"0"-24"0,0 0-9 15,0 0-16-15,0 0-41 16,0 0 47-16,0 0 17 15,0 0-7-15,49-28 0 16,-28 16 6-16,-6-2 6 16,-7 2 20-16,-4 0 40 0,-4 4-8 15,-4 0-29-15,-4 2-21 16,-5 5-8-16,-1 1-8 16,1 3-3-16,-1 13-35 15,1 2-30-15,5 2-19 16,4 0-41-16</inkml:trace>
  <inkml:trace contextRef="#ctx0" brushRef="#br0" timeOffset="28908.02">24588 15236 522 0,'0'0'34'0,"0"0"-47"16,-8 58-41-16,6-29 49 15,0 3-9-15,0 2-14 16,2-5-18-16,2-5 17 16,-2-7 12-16,0-6 11 15,0-5-4-15,6-6 11 16,5-4 36-16,-1-11 16 0,6-6-13 15,3-3-12-15,0 0-5 16,3 1-9-16,3 6-7 16,-6 7-6-16,1 7-6 15,1 3 3-15,-4 3-11 16,-1 11 6-16,3 3 3 0,-1-1 7 16,5-3 2-16,4-3-4 15,0-7 0-15,4-3 0 16,2-5-1-16,-4-12 3 15,-4-5 2-15,-3-4 6 16,-5-4 5-16,-7-1 10 0,-3-2-1 16,-3 2-7-16,-4 6-1 15,-4 2-7-15,4 7-5 16,-9 5 1-16,-3 11-12 16,-3 0-10-16,-7 13-17 15,3 8-8-15,-8 7 15 16,6 4-9-16,3-1-14 0,10-3 1 15,8-4 23-15,0-7-6 16,20-5-4-16,-1-8 29 16,8-4 13-16,0 0 22 15,-3-8 1-15,1-4-3 0,-2 1 7 16,-6 0 1-16,-3 3-2 16,-2 5-13-16,-3 3-10 15,-3 0-15-15,-2 15-8 16,0 3 17-16,4 6 6 15,-8 2-8-15,5-1-1 0,-3-2-2 16,2-6-11-16,0-5 8 16,0-6-4-16,0-6 10 15,2 0 10-15,5-8 30 16,-1-9-9-16,4-6-13 16,3-2-15-16,2-2-2 15,-1 1-1-15,3 6 0 0,-9 5-2 16,3 6 0-16,-1 6-4 15,1 3-1-15,-1 0-6 16,3 10-2-16,-1 3 2 16,3 1 2-16,-3-1 4 15,1-2-2-15,-1-2 1 0,5-5 1 16,-6-4 5-16,3 0 2 16,3-11 4-16,-3-6-5 15,3-6 3-15,0-2-3 16,-1-2 1-16,-5 1-2 15,-5 3 2-15,-1 7 2 0,-5 4 2 16,0 5 9-16,-4 7-2 16,0 0-19-16,0 7-18 15,0 7-3-15,2 5 21 16,-2-1 7-16,2 2-16 16,10-3-10-16,1-6-4 0,3-5 4 15,9-6 1-15,2 0 15 16,0-9 8-16,4-9 7 15,-8-2-1-15,-1-4 19 16,-3-2 14-16,0 0 0 16,-5 0-3-16,-2 3-6 15,-3 2-10-15,-5 4-5 0,0 4 3 16,-2 6-5-16,-2 2-7 16,0 5-9-16,-2 0-2 15,-6 6-4-15,-1 10-12 16,-3 7 7-16,2 3 9 15,6 3-11-15,4-2-1 0,0-3-4 16,12-4-16 0,15-6 2-16,6-7 6 0,8-5 3 15,1-2 19-15,3-11 8 16,-2-7 5-16,-3-6 18 16,-7 0 22-16,-6-1 4 15,-2-1-3-15,-7 1-19 0,-3 2-2 16,-3 4-1-16,-6 4-12 15,-4 3-12-15,0 4 11 16,0 2-8-16,-2 3-11 16,0 1 5-16,0 2-10 0,0 0 1 15,0 0-4-15,0 7 2 16,-4 1 10-16,2 2-3 16,2 1-7-16,-2-3 3 15,4-1-6-15,-2-4-1 16,0-1 7-16,0-2 10 0,6 0 10 15,-1-5 6-15,-1-5 9 16,2-4-6-16,-4-1-4 16,0 1 1-16,0 0-8 15,0 4-7-15,0 2-1 16,-2 3-1-16,0 3-1 16,0 2 1-16,0 0-13 0,-2 1-12 15,-2 7 25-15,0 1 2 16,-4 2-1-16,3-1 1 15,3 0 3-15,0-3-9 16,4 0-5-16,-2-4 4 0,7-3 0 16,3 0 7-16,2-3 4 15,7-11 1-15,-5-3 1 16,5-3-4-16,-2-4 1 16,-1-4 8-16,-1-2-1 15,-5-3 0-15,0-1-3 16,-2 0 0-16,-1-3 1 0,-5 0 0 15,0 3-2-15,-4 3 1 16,2 1-9-16,-6 6 3 16,-1 4 2-16,-5 6 0 15,2 3 1-15,-3 4-4 16,1 7-3-16,-5 0 1 0,1 8-1 16,-3 9 0-16,1 7 2 15,-1 3-2-15,4 2 1 16,3 2 3-16,6 0-5 15,-2 0-17-15,1-4-9 16,3-2-15-16,-4-8-53 16,-6-10-98-16</inkml:trace>
  <inkml:trace contextRef="#ctx0" brushRef="#br0" timeOffset="29083.55">25560 14603 679 0,'-10'0'9'16,"10"0"-55"-16,0 0 90 15,0 0-47-15,0 6-63 0,10 1-87 16,2-4 43-16,11-3-135 16</inkml:trace>
  <inkml:trace contextRef="#ctx0" brushRef="#br0" timeOffset="29568.31">26988 14634 555 0,'0'0'6'15,"-39"-5"-14"-15,16 5-3 0,5 7 4 16,-3 10 1-16,7 4-22 16,5 3-25-16,13 3-8 15,1 2-25-15,15-1 19 16,7 2 36-16,2-3 30 16,-2-2 11-16,-2-1 46 0,-9-4-3 15,-7-3 3-15,-5-4-8 16,-4-3-3-16,-9-3 2 15,-9 0-10 1,-11 2-8-16,-6 1-15 0,-9 2-10 16,-1 4-4-16,-5-2-30 15,9 2-86-15,8-8-75 0</inkml:trace>
  <inkml:trace contextRef="#ctx0" brushRef="#br0" timeOffset="29845.71">27307 15513 579 0,'0'0'5'0,"-56"22"-3"15,17-7-2-15,-17-1-1 16,-10 3 4-16,-9 0-5 15,-5-1-14-15,-13-2 2 16,-5-1 2-16,-5-2 1 16,0-1 11-16,3-2-1 0,-5-1 1 15,8 0 4 1,4-1-7-16,6 1 4 0,9-4 0 16,7-3-81-16,9-1-123 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6:52.761"/>
    </inkml:context>
    <inkml:brush xml:id="br0">
      <inkml:brushProperty name="width" value="0.05292" units="cm"/>
      <inkml:brushProperty name="height" value="0.05292" units="cm"/>
      <inkml:brushProperty name="color" value="#FF0000"/>
    </inkml:brush>
  </inkml:definitions>
  <inkml:trace contextRef="#ctx0" brushRef="#br0">16921 7828 301 0,'0'0'175'0,"0"0"-183"0,0 0 10 16,40 11 0-16,-11-12-3 15,12-2 3-15,15-10 3 16,12-8-6-16,19-9 2 16,14-5-16-16,9-9-27 15,1-6-26-15,-9-1-157 16</inkml:trace>
  <inkml:trace contextRef="#ctx0" brushRef="#br0" timeOffset="498.97">16367 5529 320 0,'0'0'2'16,"0"0"15"-16,-4-48 7 15,4 36-17-15,11-2-2 16,9-3 1-16,11-4-2 16,23-4 0-16,10-3-13 15,25-6-38-15,14-1-74 0</inkml:trace>
  <inkml:trace contextRef="#ctx0" brushRef="#br0" timeOffset="2969.24">28925 8176 615 0,'128'7'-51'16,"23"-6"4"-16,29 2-53 15,12-3-91-15</inkml:trace>
  <inkml:trace contextRef="#ctx0" brushRef="#br0" timeOffset="6262.73">19547 3962 290 0,'0'0'8'0,"0"0"9"16,0 0-2-16,0 0 0 15,0 0-6-15,53 0 9 0,-36-1-5 16,2 1 0-16,1 0-3 16,1-3 5-16,4 3-1 15,2 0 0-15,2 0-1 16,10 0-4-16,4-1-4 16,11-1 0-16,10 2-6 0,8 0 5 15,11-1-4-15,8-1 0 16,6 1 0-16,2 0 1 15,3-4-3-15,-5-1 4 16,-6 1-3-16,-9-1 1 16,-15-1 1-16,-12 2 0 15,-11 0-1-15,-9 1 1 0,-14 0 1 16,-7 1 6-16,-1 1 7 16,-11 1-5-16,-2 0-1 15,0-1-8-15,-2 2-4 16,-15 0 9-16,-10 0-5 15,-12 2 0-15,-13-1-6 0,-10-1 5 16,-14 4-2-16,-7 2 2 16,-4 1-1-16,-8 0 1 15,0 0-1-15,0-1 4 16,2 0-2-16,2-1-1 16,-2 1 0-16,4-2 2 0,4-1-1 15,7 3 0-15,5-3 0 16,7 1 5-16,10 0-5 15,7 0 4-15,14-1-3 16,10-1-4-16,6-1 7 16,11 0-7-16,4 0 3 0,2-1 0 15,2 0 2-15,8 0-12 16,13 0 23-16,12-5-7 16,16-3-3-16,20-2-1 15,13-3-1-15,18 2-1 16,7 1 2-16,7 0-4 0,4 4 3 15,1 0-1-15,-3 5-2 16,-4-2 2-16,-7 2-1 16,-12-1 1-16,-12 2 0 15,-19-1 2-15,-19 1-2 16,-12 0 9-16,-12 0-2 0,-13-2 3 16,-6 2-1-16,0 0-8 15,-4 2-4-15,-17-2 1 16,-14 3-21-16,-16 8-22 15,-14-1-30-15,-15-6-49 16</inkml:trace>
  <inkml:trace contextRef="#ctx0" brushRef="#br0" timeOffset="22314.25">18955 4575 282 0,'0'0'1'0,"60"-1"-3"15,-29 1 4-15,-4 4-2 16,-4 0-2-16,-8-2 6 15,-3 2 1-15,-10-1 0 0,-2 1-3 16,-2-1-5-16,-13 1 22 16,-3 2-1-16,-9 1-5 15,-8 0-1-15,-2 3-3 16,-3-3-5-16,-3 3 3 16,6 3-3-16,-11-2 0 0,3 5 4 15,3 0-9-15,-1 2 6 16,6 3-3-16,2 2-4 15,8 4 4-15,4 0-3 16,-2 4-4-16,11 6 5 16,5 0 4-16,3 6 1 15,2 3-4-15,-4 2 5 0,8 5-7 16,-2 4 4-16,2 1 2 16,2 3-2-16,-2 3 0 15,2 3 0-15,0 2 2 16,2 3-5-16,-4 4 1 0,0 3-1 15,4 3 3-15,-4 6-1 16,0 0 0-16,0 3-2 16,0 3 0-16,-4 4 1 15,-6-1 0-15,4 3-2 16,-5 2 2-16,-1 5 2 16,-1-2-3-16,-1 0 1 0,0 0-2 15,-7-2 3-15,2 0-1 16,5-1-1-16,-5-3 5 15,7 0-1-15,-3-5 0 16,7-3 4-16,4-7-3 16,4-8 4-16,0-8-8 15,6-6 9-15,15-7-4 0,-3-8-5 16,18-10 2-16,-3-8 3 16,14-10-1-16,15-12 7 15,6-7 2-15,21-2-2 16,10-9-4-16,7-2-5 15,3-1-1-15,-3 4-3 0,-17 4 3 16,-13 2-14-16,-22 4-8 16,-21 0-27-16,-12 0-25 15,-21 0 1-15,-21 0-238 16</inkml:trace>
  <inkml:trace contextRef="#ctx0" brushRef="#br0" timeOffset="26313.54">18736 7922 501 0,'0'0'-9'0,"0"0"7"15,0 0 10-15,0 0-9 0,0 0-10 16,0 0 8-16,0 0 1 16,0 0 7-16,23 55-5 15,-23-12-2-15,0 9 3 16,-12 12-1-16,-3 14-2 15,-7 6 7-15,-5 8-8 0,-4 6 7 16,-7 3-3-16,3-5-2 16,2-5-2-16,4-10-5 15,0-13 6-15,7-15 2 16,3-15 9-16,5-11-1 16,1-13 5-16,1-7-4 0,6-7 1 15,-9-3 2-15,3-14-8 16,-5-7-1-16,3-3 0 15,-3 0-3-15,3 0 1 16,-3 7 6-16,3 6 1 16,1 10 4-16,-1 4-7 15,3 10-4-15,3 8 0 0,2 5 0 16,6 1-4-16,2-1-4 16,19-6 5-16,12-7 2 15,10-9 3-15,9-1-3 16,4-11 5-16,-1-8 2 15,-3 0-6-15,-15-1 1 0,-6 4-17 16,-8 5-10-16,-13 4-7 16,-3 7-14-16,-7 2-15 15,-9 16-55-15,-9 7 28 16,-13 6-6-16</inkml:trace>
  <inkml:trace contextRef="#ctx0" brushRef="#br0" timeOffset="26937.42">17829 9673 412 0,'0'0'11'16,"0"0"-9"-16,0 0 5 15,-41-21 13-15,36 19-9 16,3 2 0-16,2 4-10 0,0 14-22 15,2 11 23-15,-4 11 4 16,-2 10-1-16,-2 11-3 16,-6 4-1-16,-3 6 0 15,-1-4-4-15,1-5 2 16,-1-11 2-16,9-14-3 16,-3-10 6-16,8-11 0 0,2-13 6 15,0-3 22-15,0-19 27 16,12-11-31-16,1-14-8 15,3-12-15-15,9-13 1 16,-4-7-9-16,6 2 5 16,-2 3-5-16,1 10 2 0,-1 14-1 15,-2 12 7-15,0 11-3 16,1 9-3-16,1 8-1 16,6 7-5-16,-2 0-1 15,0 10 4-15,-6 9-27 16,-9 5-10-16,-9 6-8 0,-5 2 3 15,-19 1 13-15,-12-2 24 16,-8-7 8-16,-3-4 12 16,-1-7 24-16,6-6 13 15,6-4-9-15,4-3-12 16,6 0-3-16,11 0-6 0,4 0-9 16,6 0-8-16,0 0-11 15,14 4 4-15,-2 7 13 16,9 5-10-16,6 5 7 15,0 6 2-15,4 4 0 16,0 5-4-16,-2 1-1 0,0 0 2 16,-2-2-26-16,-1-2-26 15,-3-5-28-15,-2-5-18 16,-2-9-43-16</inkml:trace>
  <inkml:trace contextRef="#ctx0" brushRef="#br0" timeOffset="27359.82">18259 10114 471 0,'0'0'17'15,"0"0"-17"-15,0 0 2 16,0 0 0-16,0 0-2 0,-23 44 1 16,13-39 1-16,-1-5-4 15,1 0 5-15,-2-8-1 16,1-10 1-16,-1-5 7 15,4-6-2-15,2-6-2 0,6-4-1 16,0-5-5-16,4 0-1 16,10 0 1-16,1 4-11 15,5 6 12-15,-5 8-6 16,-3 8-6-16,-2 8 11 16,-5 10 0-16,-5 0-10 0,0 13-8 15,-11 11 8-15,-7 10 1 16,-9 10 6-16,-6 6 6 15,-4 4-2-15,-3 1 11 16,3-7 2-16,6-8 4 16,10-9 7-16,11-8 2 15,10-9-11-15,8-7-2 0,21-7 3 16,10-1-3-16,15-11-11 16,8-8-4-16,4-9-48 15,3-5-33-15,-3-7-40 16,-10-2-95-16</inkml:trace>
  <inkml:trace contextRef="#ctx0" brushRef="#br0" timeOffset="27591.87">18544 9799 443 0,'0'0'50'0,"0"0"-45"0,0 0 1 16,0 0 1-16,-21 56 10 15,17-29-2-15,2 4-7 16,-2 4-6-16,0 2 0 16,0 0-13-16,0-4-20 0,2-5-36 15,0-11-15-15,4-7-34 16,-2-10-85-16</inkml:trace>
  <inkml:trace contextRef="#ctx0" brushRef="#br0" timeOffset="27844.2">18530 9619 498 0,'0'0'26'0,"10"-37"-14"15,-4 29 15-15,9 6-28 16,5 2-5-16,7 10 6 16,6 9 3-16,5 6-4 0,-1 8 2 15,-6 4-4-15,-6 3-3 16,-7-1-1-16,-10 2-3 15,-6-2 10-15,-2-4 1 16,-10-2-9-16,-11-5 6 16,-1-2 21-16,-11-2-6 15,-2-3-2-15,-9-1-7 0,-3-2-6 16,-1-2-21-16,-6-3-53 16,3-2-52-16,-3-4-85 15</inkml:trace>
  <inkml:trace contextRef="#ctx0" brushRef="#br0" timeOffset="28142.31">17513 10588 675 0,'0'0'-26'0,"0"0"20"15,0 0 10-15,45 13-2 16,7-23-4-16,8-4-1 16,20-7 0-16,13-5-1 0,11-5 10 15,5 0-3-15,3 1-3 16,-7 0 4-16,-8 7 6 16,-16 3 0-16,-15 6-9 15,-16 4 2-15,-17 5-3 16,-8 2-1-16,-17 3-14 0,-6 0-36 15,-4 3-35-15,-27 7-87 16,-8 2-26-16</inkml:trace>
  <inkml:trace contextRef="#ctx0" brushRef="#br0" timeOffset="28389.65">17453 10717 640 0,'0'0'-9'0,"0"0"33"0,0 0-2 16,53-15-25-16,-7 2 2 15,14-4 7-15,14-3-1 16,13 0 1-16,10-4 0 16,7 0-5-16,-1 0-1 15,-8 1-23-15,-8 2-12 0,-17 3-28 16,-18 1-18-16,-19-2-16 15,-14-1-6-15,-24-7-154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7:39.433"/>
    </inkml:context>
    <inkml:brush xml:id="br0">
      <inkml:brushProperty name="width" value="0.05292" units="cm"/>
      <inkml:brushProperty name="height" value="0.05292" units="cm"/>
      <inkml:brushProperty name="color" value="#FF0000"/>
    </inkml:brush>
  </inkml:definitions>
  <inkml:trace contextRef="#ctx0" brushRef="#br0">1767 1307 256 0,'0'0'6'15,"0"0"12"-15,0 0 14 16,0 0-9-16,0 0-13 0,0 0-10 15,0 0 10-15,0 0-8 16,25 1 2-16,0 4-4 16,4 0-1-16,6 0 2 15,8-1-2-15,7 3 2 16,8-3-5-16,6-1 4 0,15-4 2 16,9-1-1-16,16 1-1 15,7-2 1-15,11-8-3 16,9-1 2-16,5-1 2 15,9-1-6-15,6 0 8 16,-7-3-4-16,7 2 8 16,-2-2 16-16,2 1 3 0,-8-4 5 15,-5 3 0-15,-12 1-6 16,-6-1-7-16,-12 3 3 16,-19 3 1-16,-17 1-8 15,-14 1 3-15,-17 3-8 0,-10 4-2 16,-10-1-5-16,-11 3-3 15,-2 0-1-15,-8 4-70 16,-18 6-69-16,-13 0-34 16</inkml:trace>
  <inkml:trace contextRef="#ctx0" brushRef="#br0" timeOffset="1550.74">3531 4983 359 0,'-11'-29'7'16,"-5"1"-10"-16,1 2 1 0,-5 2 2 16,-3 2-1-16,-2-1-3 15,-6 1 8-15,-4 3-8 16,-6 0 4-16,-3 2-4 16,-10 3 2-16,-3 1 2 0,-5 5 5 15,-7 2-5-15,-3 2 1 16,-7 1 4-16,-1 4-3 15,-5 1-1-15,-4 2 0 16,0 7-1-16,2 4 0 16,-1 3 1-16,3 6-2 15,-4 0 1-15,0 5 0 0,2 3 0 16,2 4 1-16,1 2-2 16,-1 7 0-16,0 5 2 15,5 3-2-15,3 6 0 16,1 2 1-16,5 5-4 15,1 2 4-15,6 1 0 0,2 4-5 16,12 3 1-16,1 2 1 16,14 6-2-16,2 1 3 15,12 5 2-15,4 0-2 16,7 6 1-16,6-1-1 0,4 4-2 16,0 3-1-16,12 5 3 15,7-1 3-15,-1 3-1 16,7-2-2-16,6-1 1 15,7-2 1-15,5-1-1 16,9-2 0-16,3-3 4 16,14-4-1-16,1-4 3 0,13-3-4 15,14-6 1-15,6-9-1 16,17-5 0-16,2-9 2 16,12-7-4-16,7-11-2 15,8-7 2-15,2-10-8 16,2-10 2-16,8-10-22 0,-4-4 26 15,6-12 3-15,-4-14 6 16,1-10-5-16,1-11-5 16,-8-14 2-16,2-13 5 15,-13-12 5-15,3-14 1 16,-8-11 6-16,-5-4-4 0,-12-9-3 16,-13-7-2-16,-10-2 1 15,-16-2 4-15,-17-1 2 16,-12-2 7-16,-19-1-2 15,-12 1-1-15,-15-3 1 16,-4 2-2-16,-15 1-8 0,-9-2 3 16,-14 7-10-16,-9 4 0 15,-9 7-6-15,-4 9-1 16,-16 9 0-16,-11 15-2 16,-10 14-35-16,-8 15-13 15,-13 16-48-15,0 15-65 0</inkml:trace>
  <inkml:trace contextRef="#ctx0" brushRef="#br0" timeOffset="2346.07">6846 4921 401 0,'0'0'-108'0,"0"0"112"0,11-53-4 16,-11 36-6-16,-7 0-3 15,-11-2 10-15,1 2 5 16,-10 0-1-16,-8 0-1 16,-2 3 0-16,-10 4-3 15,-7 2-2-15,-8 5 2 0,-2 3-1 16,-9 1-1-16,3-1 2 16,-2 9 0-16,-3 2 2 15,7 2 6-15,-4 5 0 16,6 6-4-16,-5 9-3 15,3 8-2-15,-6 13 2 0,1 10-3 16,1 11 3-16,-2 14-2 16,-1 11 0-16,5 9 1 15,-2 10-2-15,9 9 2 16,6 7-2-16,3 5-2 16,13-1-5-16,12 1 9 15,10-3-7-15,9-2-1 0,10-3 8 16,6-4 1-16,19-2-1 15,12-3-2-15,10-2 1 16,17-6 0-16,13-6-6 16,8-8 5-16,14-7 0 15,11-9 2-15,11-13-12 0,14-9 27 16,7-12-16-16,9-14-4 16,9-16-15-16,7-14 22 15,7-11 15-15,1-29-11 16,5-21-7-16,4-18 1 15,-2-19 0-15,0-20 1 0,-2-11 6 16,-15-11-1-16,-12-8 6 16,-19-5 7-16,-22-1 0 15,-25 2 1-15,-27-1 1 16,-25 5 1-16,-29 6 5 16,-10 2-17-16,-29 11-19 0,-29 6-22 15,-23 12-26-15,-26 13-30 16,-28 13-76-16</inkml:trace>
  <inkml:trace contextRef="#ctx0" brushRef="#br0" timeOffset="2857.9">575 9606 367 0,'0'0'-34'16,"0"0"45"-16,58-7-13 16,-25-7 7-16,10-7 1 15,7-12 8-15,12-7 0 16,8-12 1-16,11-9-12 0,9-7 2 16,4-6-7-16,-4 1 7 15,-1 4-3-15,-12 9-2 16,-11 12 0-16,-12 14-2 15,-19 17-12-15,-8 14-13 16,-15 6-24-16,-6 25-26 0,-6 11 13 16</inkml:trace>
  <inkml:trace contextRef="#ctx0" brushRef="#br0" timeOffset="3172.97">879 10960 472 0,'0'0'-12'0,"0"0"3"15,0 0-16-15,37 17 24 0,-2-25-10 16,10-11 26-16,13-11-10 16,13-12 3-16,5-11-2 15,9-8-3-15,4-4 0 16,-5-2-3-16,-1 4-19 16,-4 3-50-16,-13 0-39 15,-10 5-54-15</inkml:trace>
  <inkml:trace contextRef="#ctx0" brushRef="#br0" timeOffset="5184.31">13240 5516 424 0,'62'-35'5'16,"8"-9"-1"-16,17-6-2 15,14-7 2-15,3-1 1 16,3 3 2-16,-6 5-8 16,-12 12-2-16,-18 9-26 0,-20 17-30 15,-30 7-10-15,-21 5-44 16</inkml:trace>
  <inkml:trace contextRef="#ctx0" brushRef="#br0" timeOffset="5567.74">8938 5414 344 0,'139'-27'-86'0,"12"-7"23"16</inkml:trace>
  <inkml:trace contextRef="#ctx0" brushRef="#br0" timeOffset="6156.39">18583 5508 456 0,'0'0'15'15,"-43"-6"-13"-15,29 2-5 16,11 1-15-16,6-4-9 16,30-5 31-16,22-9-21 0,28-10 30 15,37-16-9-15,23-14-4 16,14-10-95-16</inkml:trace>
  <inkml:trace contextRef="#ctx0" brushRef="#br0" timeOffset="6654.5">22685 5336 528 0,'105'-21'-7'16,"15"-9"-153"-16,16 0 20 16</inkml:trace>
  <inkml:trace contextRef="#ctx0" brushRef="#br0" timeOffset="8849.94">4213 9002 377 0,'0'0'-21'16,"0"0"30"-16,56-29-6 15,-13-6 1-15,11-15 1 16,14-14-5-16,11-7-5 0,7-8-44 15,-1 0-58-15</inkml:trace>
  <inkml:trace contextRef="#ctx0" brushRef="#br0" timeOffset="9109.25">3963 10087 344 0,'0'0'48'0,"0"0"-96"16,0 0 67-16,64 16-18 0,-13-41 0 15,26-17 3-15,14-23-3 16,16-23-60-16,5-23-148 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2:48:15.076"/>
    </inkml:context>
    <inkml:brush xml:id="br0">
      <inkml:brushProperty name="width" value="0.05292" units="cm"/>
      <inkml:brushProperty name="height" value="0.05292" units="cm"/>
      <inkml:brushProperty name="color" value="#FF0000"/>
    </inkml:brush>
  </inkml:definitions>
  <inkml:trace contextRef="#ctx0" brushRef="#br0">3338 2780 290 0,'77'0'-58'0,"8"-1"64"16,12-1-5-16,14-3 3 0,7-1-3 15,15 0 0-15,9-1 2 16,15 3 0-16,5-2-4 15,13-1 5-15,11 1-5 16,2 1 4-16,13-1-4 0,8 0 2 16,4 2-1-16,6-1 2 15,10 0-2-15,7 0 0 16,8 3 3-16,6-2-3 16,6 0 3-16,11 0 0 15,2 0 0-15,8 4-2 16,2 5 6-16,4 1-2 0,4 3 2 15,-6 1-2-15,0 3-1 16,0 0-1-16,3-2 3 16,-3 2-2-16,-2-5 2 15,-2 0-2-15,0-3 4 16,-6-2-3-16,-3-2 5 0,-13-3 2 16,-14-2 0-16,-15 1 1 15,-19-2 4-15,-26-9 0 16,-21 0 5-16,-34-2 0 15,-27 1-9-15,-25 1 0 0,-26 2-9 16,-15 5-2-16,-27 6 1 16,-6 1-32-16,-29 1-173 15</inkml:trace>
  <inkml:trace contextRef="#ctx0" brushRef="#br0" timeOffset="2610.23">16847 5059 203 0,'0'0'2'0,"0"0"3"16,0 0 12-16,0 0-4 15,-8-41 11-15,8 31-4 16,-2 2-9-16,4-2 5 15,2 1 3-15,4-1 0 16,5 3-4-16,-3 0-2 0,6 3-3 16,7-2-3-16,4 5-2 15,8 1 2-15,7 0-5 16,9-2 0-16,9 2 3 16,8-1-2-16,7 4 2 15,5-2-3-15,5 2 2 0,0-2 1 16,-7 2-2-16,-3-1-2 15,-9-1 2-15,-18 1-3 16,-11-1 1-16,-10 0 1 16,-17-1 4-16,-8 2 12 15,-4-1 2-15,-21 2-10 16,-14 4 0-16,-21 0-1 0,-20 0-1 16,-13 3 3-16,-21 0-4 15,-8-1-2-15,-6-1 1 16,2 2 2-16,6-3-9 15,13 3 3-15,18-3 0 16,17-1-3-16,28 0 3 0,22-1-10 16,22-2-39-16,39-3-74 15,21 0 51-15</inkml:trace>
  <inkml:trace contextRef="#ctx0" brushRef="#br0" timeOffset="3807.08">21248 5306 257 0,'0'0'107'16,"0"0"-106"-16,0 0 5 0,45-2 9 15,-22-3-10-15,4-1 10 16,4-1 8-16,0 0-9 16,2 0 5-16,2 0 0 15,5 0-5-15,-7 3 4 16,6-2-5-16,4 2 12 15,-1 2-10-15,5 1 5 0,5 0 0 16,2 0-4-16,6 0 1 16,8 5 4-16,6 2-8 15,5 1 0-15,5 0 0 16,3-1-9-16,6-2 2 0,0 2 2 16,11-2-5-16,1-1 8 15,7 0-7-15,-1 1 6 16,9 0-2-16,6 2 1 15,5 0-4-15,1 1 2 16,6-1-3-16,7 0 0 0,0 1 1 16,2 1-5-16,3-1 3 15,3-3-1-15,5 3-2 16,1-4 1-16,2 1-1 16,4-1-1-16,1 0 5 15,-1 1-7-15,5-1 5 16,-3 1 1-16,-4 0-1 0,-2 2-3 15,-5 0 5-15,-6 0-3 16,-7 1-1-16,-9 0 3 16,-7 0-1-16,-10 0 5 15,-9-1-3-15,-9-1 2 16,-10 1 4-16,-6-2-5 0,-13-1 5 16,-12 0-3-16,-11-3-2 15,-9 1 6-15,-12-2-1 16,-7 1-2-16,-7 0 2 15,-3 0 3-15,-5 0-9 16,-4 0 3-16,0 0-4 0,0 0-4 16,0 0 1-16,0 0 0 15,0 0-7-15,0 0 4 16,0 0-7-16,0 0-2 16,-4 1-2-16,-3 6-7 15,1 3-13-15,-4 5-23 0,-2-1-51 16,-1-9-41-16,-1-5-169 15</inkml:trace>
  <inkml:trace contextRef="#ctx0" brushRef="#br0" timeOffset="4682.14">3853 6180 349 0,'0'0'5'16,"75"-1"-2"-16,-22 0 7 16,28-9 1-16,14-6-8 0,29-7 0 15,19-8-2-15,18-10-18 16,8-14-155-16</inkml:trace>
  <inkml:trace contextRef="#ctx0" brushRef="#br0" timeOffset="6702.11">12184 5972 286 0,'0'0'17'15,"68"-16"-15"-15,-25 9-1 16,1 4 3-16,7 3-3 15,5-1 1-15,8 2-2 16,4 8 3-16,11 2-2 16,8 2-1-16,10 4 1 0,8 0 1 15,13 3-4-15,8 0 2 16,11-2 2-16,12 1-2 16,8-4-1-16,16-1 1 15,5-4-1-15,10-1 3 16,9-2-1-16,1-2 8 0,3 1 8 15,-1 0-1-15,-12 1 5 16,-8 0-2-16,-15-1 2 16,-18-1-3-16,-23-2-2 15,-21 0 2-15,-26-3 2 16,-19-1-4-16,-23 1-6 0,-12-1 0 16,-13 1-2-16,-6 0-2 15,-4 0-3-15,0 0-4 16,0 0-40-16,4 0-34 15,5 0-27-15,1-8-131 16</inkml:trace>
  <inkml:trace contextRef="#ctx0" brushRef="#br0" timeOffset="7892.96">3698 7133 330 0,'33'4'1'0,"-2"3"1"16,15-1-3-16,12 1 6 15,14 0-2-15,11-1 1 0,20-2 0 16,15 0-1-16,16-4 0 16,21 2-2-16,10-1 0 15,9 0-1-15,14-1 1 16,0 1-2-16,9-1 1 16,-1 1-1-16,-2-1-1 15,-1-1 2-15,-7 1 2 0,-13-1-2 16,-7 1 6-16,-13 0 7 15,-15 2 6-15,-16-2 2 16,-21 0-2-16,-16 1-10 16,-25 1 14-16,-16 0-15 0,-20 1-5 15,-9 0-3-15,-15 6-6 16,-25 2-35-16,-27 0-23 16,-30 1-115-16</inkml:trace>
  <inkml:trace contextRef="#ctx0" brushRef="#br0" timeOffset="11778.3">6743 9601 414 0,'0'0'2'0,"0"0"-14"16,0 0 23-16,39 7-11 0,-14-6 3 16,10 2-3-16,7 0 1 15,7-2 3-15,11-1 4 16,12 0-12-16,3 0 7 15,12-1 0-15,6 1 0 0,-2 0-2 16,10-2 3-16,-2-2-2 16,-2-3 7-16,3 3 3 15,-10-2-4-15,-5 0 4 16,-10 3-13-16,-17 2 5 16,-25 1-7-16,-25-1-57 15,-21-4-148-15</inkml:trace>
  <inkml:trace contextRef="#ctx0" brushRef="#br0" timeOffset="21450.98">24096 8558 469 0,'-16'41'-1'15,"-1"0"-1"-15,1 4 4 16,-1 2-2-16,3-5 3 16,-3-6-4-16,7-8-1 15,2-10 5-15,1-7-4 0,1-8 5 16,2-3 23-16,2-9 19 15,-4-9-11-15,4-8-7 16,2-9-7-16,-2-8-10 16,12-8-4-16,2-3-9 15,9-5 3-15,4-4-3 0,2 2-1 16,0 0 3 0,2 7-1-16,-3 3 2 0,-1 10 3 15,2 7 0-15,-10 7 2 16,1 8 0-16,1 5-3 15,-9 7-2-15,5 7 4 16,-3 3-8-16,1 15-2 0,-3 12 6 16,2 12 1-16,-3 10 0 15,-1 9 1-15,-2 6-3 16,-2 2 2-16,9-2-1 16,-9-5-1-16,2-4-4 0,-2-9-21 15,0-9-18-15,-4-11-10 16,-4-9-20-16,-15-15-20 15,-3-4-88-15</inkml:trace>
  <inkml:trace contextRef="#ctx0" brushRef="#br0" timeOffset="21611.47">23977 8524 565 0,'0'0'30'0,"0"0"-14"16,0 0-12-16,0 0-13 15,43-12 25-15,-10 9-11 16,8 0-3-16,7-4-11 0,2 2-52 16,-3-4-31-16,-8-1-28 15,-4-4-39-15</inkml:trace>
  <inkml:trace contextRef="#ctx0" brushRef="#br0" timeOffset="22199.42">24396 7866 123 0,'0'0'438'0,"-60"-61"-437"15,27 32-2-15,2 4 1 16,-2 3 0-16,-6 6-6 15,0 5 4-15,-3 5 3 0,-1 5-5 16,-3 2 2-16,-3 9-1 16,-3 10 0-16,0 8 2 15,-1 8 4-15,-1 6 4 16,2 11 8-16,3 6-4 0,3 8-5 16,5 8 6-16,10 6-6 15,0 7-5-15,4 2 3 16,10 5-2-16,7 0 1 15,10 0 5-15,4 1-2 16,-2-1 0-16,23-2 2 16,8-2-3-16,8-6 0 0,13-6 6 15,10-9-13-15,4-9 22 16,9-13-13-16,8-14-2 16,6-11 10-16,4-16-6 15,8-8 0-15,2-21 1 16,5-12-3-16,-2-14 1 0,-5-12 3 15,-2-8-8-15,-10-7 6 16,-12-3 6-16,-11-2-6 16,-14-2 13-16,-13 0 8 15,-16 2-1-15,-15 1 0 0,-12 1-10 16,-4 1-13 0,-21 4 5-16,-14 4-6 0,-13 8-9 15,-18 7-1-15,-13 10-32 16,-27 10-24-16,-14 11-46 15,-14 4-62-15,-11 0-236 16</inkml:trace>
  <inkml:trace contextRef="#ctx0" brushRef="#br0" timeOffset="27107.6">24400 8885 524 0,'0'0'4'0,"0"0"-18"16,0 0-5-16,0 0 17 15,0 0-3-15,0 0 5 16,38 43 3-16,-18-27 2 15,-5-2 15-15,7-2 2 0,7-2 1 16,9-5 7-16,7-7 9 16,17 0 1-16,10-16-7 15,11-9-10-15,8-4-12 16,4-7-7-16,-4-2-8 16,-8-2 8-16,-7 3-2 15,-10 2-5-15,-12 5 9 0,-8 6-6 16,-9 6-2-16,-6 6-4 15,-6 7-19-15,-9 4-22 16,-3 3-22-16,-9 3-5 16,-2 11-46-16,-13 3-64 15</inkml:trace>
  <inkml:trace contextRef="#ctx0" brushRef="#br0" timeOffset="27419.95">24584 9024 717 0,'0'0'6'0,"0"0"7"16,0 0-35-16,56 3-16 15,-6-10-23-15,18 0 17 0,13 0 35 16,12 0 13-16,10-2 0 15,9 2 5-15,-5 0-3 16,5 1 6-16,-9 2-4 16,-4 1 0-16,-10 2-3 0,-17 1-9 15,-14 0 21-15,-18 0-4 16,-16-1-5-16,-13 1-10 16,-11 0-18-16,-17 4-80 15,-20-4-10-15,-21 0-117 16</inkml:trace>
  <inkml:trace contextRef="#ctx0" brushRef="#br0" timeOffset="38187.26">16448 10689 386 0,'12'-10'5'0,"7"-1"-5"15,8 1 3-15,4 3 1 16,2 2-1-16,10 1-3 15,1 3 2-15,3 1 1 16,5 0-2-16,2 4-1 0,4 5 2 16,2 2 1-1,2 2 3-15,6-2 7 0,2 3 4 16,7-2 2-16,7 0 2 16,9 0-1-16,5-2-4 15,9-2 3-15,7 1-1 16,14-3-4-16,6-1-2 0,7 1-1 15,10-3 2-15,6 2-8 16,8-3 3-16,3-1-2 16,5 2-2-16,9-2 6 15,6 2-3-15,5 0-5 16,3-1 5-16,4 0-5 0,-1 2-1 16,3-2 3-16,-7 2-5 15,5-1 4-15,-1 0 2 16,3-2 1-16,3 1 0 15,2-1 2-15,-3 2-3 16,3-3-2-16,0 3 4 16,4-2-7-16,1-1 5 0,-1 0-3 15,0 0 1-15,2 0 0 16,-8 0-4-16,1 0 4 16,-3 0 0-16,-2 0 2 15,-1-1-4-15,1-1 2 0,-9 1-2 16,0 1 3-16,0 0-1 15,-8-1-1-15,4-4 0 16,-4 1 3-16,2 0-5 16,-6 1 4-16,-2 1-5 15,-2 1 5-15,-3 0-3 0,-7 1 0 16,-1-2-2-16,-4 4 3 16,-4 2-1-16,-2-1-1 15,-10 1 3-15,-2 2 4 16,-7-3 4-16,-6 1 1 15,-8 0-2-15,-6-1 8 16,-8 0-9-16,-9-2-1 0,-10-1 8 16,-13 0-3-16,-10 0 3 15,-14 0-6-15,-9 0 0 16,-12-3 0-16,-8-1-3 16,-10 1-7-16,-1 2 0 15,-10-2 0-15,-2 3-29 0,-2-3-34 16,-23-1-62-16,-12-8-109 15</inkml:trace>
  <inkml:trace contextRef="#ctx0" brushRef="#br0" timeOffset="39014.08">4759 11478 429 0,'0'0'-9'15,"0"0"0"-15,0 0 2 16,0 0 11-16,0 0-21 15,0 0 17-15,0 0 7 16,0 0-9-16,72-33-5 16,-18 38 9-16,12 1-16 0,10-1-2 15,13-2 8-15,8-3-1 16,7 0-16-16,3-7-43 16</inkml:trace>
  <inkml:trace contextRef="#ctx0" brushRef="#br0" timeOffset="46995.94">14356 12859 201 0,'0'0'0'0,"0"0"-6"16,0 0 9-16,0 0-5 15,0 0 10-15,0 0 14 0,17-41 8 16,-15 35-2-16,-2 2-9 16,0-2 8-16,2 2-5 15,0 1 1-15,-2 0 1 16,0 2 2-16,4-2-3 16,-4 3-2-16,0-1 2 0,4 1-6 15,-2 0-3-15,6 0-2 16,5 0-3-16,-1 0 8 15,7 0-5-15,2 0-2 16,3-2 6-16,7 2-4 16,5 0 0-16,1 0 3 15,6 0-1-15,3 0 2 0,3 0-2 16,5 0 0-16,4-1 3 16,4-1-6-16,4 0 1 15,0-1 1-15,7-1-3 16,3-1-2-16,5 1-2 0,3 0-1 15,1-1 2-15,6 1 2 16,2 1-4-16,2 0 1 16,2 2 0-16,3 1 0 15,1 0-4-15,0 0 0 16,2-1 2-16,1 3-4 16,3 1 0-16,-3 1 1 0,-5 1 0 15,4 0 0-15,3-2-3 16,-3 2 7-16,0-1-4 15,3-1 2-15,1 1 1 16,3-3-2-16,-3 2 2 16,5-3 0-16,-2 3-2 0,-1-3 5 15,3 0 0-15,-5 0-5 16,1 0 2-16,-9 0-5 16,-2-1 2-16,-8 1 1 15,-6 0 0-15,-9-2-2 0,-8-1-1 16,-8-1 2-16,-8 0 0 15,-11 0 0-15,-8-1-4 16,-12 2 8-16,-7 1-5 16,-6 0-2-16,-4 1 7 15,-2 0-10-15,0 1-1 16,-6 0-2-16,-8 0 0 0,-15 0 7 16,-11 0 1-16,-11 1-3 15,-13 3 3-15,-15 2 1 16,-8-2-3-16,-8 0 2 15,-6 1-5-15,-7-3 0 16,-12 0 7-16,-4-1-6 0,-6-1 4 16,-4 0 3-16,-9 0-6 15,-1 0 6-15,-7-7-1 16,-2 2-3-16,-2-3 0 16,-2-1 3-16,-5 0-4 15,1-1 6-15,-4 1-5 16,-5 0 1-16,-1 1 1 0,-1 1 1 15,3 3 2-15,3 0 0 16,5 2-3-16,2 4 1 16,8-2 3-16,0 0-7 15,4 0 4-15,9 6-4 0,7-1 3 16,14 1 1-16,7 0 2 16,19-1-3-16,11 1 0 15,13-2-1-15,22-1 1 16,6 0 1-16,16-2-5 15,10-1 3-15,11 2 2 0,-2-1-8 16,4-1 4-16,4 0 9 16,7 0-6-16,12 0 6 15,8 0-1-15,16 0-2 16,9-3 1-16,14-1-3 16,9 1-2-16,12-1 4 15,0 1-4-15,10 2-1 0,2-1 4 16,5 2-6-16,5 0 3 15,5 0 1-15,0 0-1 16,4-1 1-16,6 1 0 16,5 0-2-16,5 0 1 15,3 0 2-15,5-2-5 0,5 4 6 16,2-1-4-16,0 3 1 16,2-1 4-16,0 3-5 15,-2 0 0-15,0-1 1 16,-2 4-1-16,-4-2 2 15,0 0 1-15,-3 3-5 0,-5-3 5 16,-5 0-1-16,-8 0-2 16,-6-1 6-16,-8-4-4 15,-13 0 5-15,-6-2 1 16,-19 0-2-16,-9 0 1 16,-12 0 0-16,-16 0-2 0,-12 0 1 15,-8-2-2-15,-7 1-3 16,-8 0 4-16,-2 1-6 15,0 0-15-15,0 0-6 16,-6 0-19-16,-13 0-11 16,-7 0-19-16,-10 6-56 15,-11-3-19-15,-7-3-139 0</inkml:trace>
  <inkml:trace contextRef="#ctx0" brushRef="#br0" timeOffset="48058.79">23844 8978 728 0,'13'-12'-62'0,"-1"2"-23"16,5 2 0-16,-1 5-57 15</inkml:trace>
  <inkml:trace contextRef="#ctx0" brushRef="#br0" timeOffset="49480.99">22002 13078 414 0,'0'0'34'0,"0"0"-30"16,0 0-2-16,0 0 2 16,42-42 4-16,-32 29 2 15,3 1 14-15,-1 0-6 16,2 1 32-16,3-1 7 0,2 0 2 16,5 1-35-16,9 2 36 15,9 2-41-15,5 6-4 16,19 1-13-16,19 4 11 15,21 9-13-15,14 2 1 16,16-1 16-16,11-5-17 16,8-3 4-16,2-1 23 0,-6 0-21 15,2-1-2-15,-11 1-1 16,-1 1-1-16,-7 1 3 16,-8 0 4-16,-6-1-6 15,-8 1 2-15,-7-3-2 16,-14-1 0-16,-6 0 2 0,-9 0-4 15,-9-1 4-15,-14 0-5 16,-11-2 0-16,-11 2-1 16,-11-2 2-16,-11-2-3 15,-5 2 2-15,-4 0-12 0,-6 0-20 16,-15 3-12-16,-14-2 25 16,-13 2 6-16,-16 0 7 15,-19 1-9-15,-7-1 4 16,-12-1 4-16,-7 0-5 15,-3-1 0-15,-12 0 6 16,4 2 0-16,-10 0 6 0,4 1-3 16,-6-1 1-16,1 0 4 15,-3-1-3-15,0 0-3 16,3-1 5-16,3-1-3 16,4 0 2-16,6 0 2 15,5 0-11-15,7-3 14 0,7-1-1 16,10 3-7-16,8-2 8 15,15 0-6-15,13-1 1 16,11 2 2-16,15 1-2 16,11-1 2-16,10 2 4 15,6 0 1-15,0 0 6 16,12 0 6-16,13 6-9 0,14 1 6 16,11 3 0-16,18 2-6 15,10-1 0-15,16 0-4 16,11-1-3-16,11-1 0 15,4 1 1-15,10-3-5 0,0 1 4 16,4-2-3-16,3-2 0 16,-7 2 4-16,0-3-3 15,-2 0 0-15,-1-1 8 16,-5 1-5-16,-9 0 2 16,-5 0 0-16,-13 1-5 15,-10 0 0-15,-13-1 0 0,-16 1-2 16,-17-1 2-16,-10 0-7 15,-15-1-22-15,-14-2-9 16,-4 0-38-16,-27 0-59 16,-18-8 21-16,-22-13-79 15</inkml:trace>
  <inkml:trace contextRef="#ctx0" brushRef="#br0" timeOffset="59905.39">13571 14013 477 0,'0'0'10'0,"0"0"-9"16,0 0-2-16,47-27 1 15,-24 20-2-15,4 0 2 16,8 1 2-16,2 0-3 0,7 1 0 15,9 2 2-15,1 1-1 16,4 2 0-16,2 0 0 16,10 0 0-16,3 0 4 15,7 2-4-15,5 2 5 16,8-1 0-16,2-2 8 0,10-1 0 16,3 0 5-16,6 0 0 15,3-3-5-15,10-5 4 16,-1-1-1-16,4-2 0 15,0 1 2-15,-4 0 9 16,0-1-3-16,0-1-7 0,-10 1-1 16,0-2-7-16,-7 2 5 15,-3 1-12-15,-13 1 3 16,-10 0-2-16,-13 3-3 16,-21 0-2-16,-11 3 2 15,-18-1-3-15,-20 0-13 16,-8 1-37-16,-25 0 38 0,-21 0-16 15,-16 1 19-15,-27 0 5 16,-15-1 0-16,-14 3 3 16,-12 0-4-16,-11 0-7 15,-2 0 5-15,-4 7 11 16,-2 2-12-16,4 1 4 0,-2 1-9 16,6 1 4-16,0 2-4 15,2 0-3-15,5-1 0 16,-1 2-3-16,9-3 0 15,-1 1 7-15,5-2 7 16,10-1 0-16,2-3 2 0,9 0 10 16,10-1 3-16,1-2 9 15,12-3 2-15,9 2 6 16,11-3-3-16,12 0 5 16,13 1-5-16,14 1 4 15,10-2-10-15,9 0 1 0,8 2-5 16,0 0 1-16,8 2-12 15,5-1 6-15,12 3 1 16,8 0 3-16,8-2 3 16,13 0 2-16,8-3 7 15,16-1-6-15,9 0 4 0,17 0-4 16,5 0-6-16,11-2-5 16,8-2 2-16,7 1-3 15,-1-1 1-15,9 2 1 16,-3-2-2-16,3 2-1 15,4 0 5-15,-1 1-4 16,-1-1 4-16,-2 0 0 0,-1 2 4 16,1 0 0-16,-9 0-2 15,-4 0 5-15,-6 0-3 16,-2 0-3-16,-6 0 0 16,-6 0-1-16,-9 0-2 0,-4 0-2 15,-12-1-1-15,-13 4-4 16,-10-1 2-16,-16 1 0 15,-7 0-2-15,-18 0 2 16,-7-1-1-16,-8-1-3 16,-6 0-7-16,0 3-21 15,-4-1 5-15,-10 3 9 0,-5 3-8 16,-12 0-16-16,-4 1-29 16,-6 0-18-16,-11-2-43 15,-6-7-136-15</inkml:trace>
  <inkml:trace contextRef="#ctx0" brushRef="#br0" timeOffset="75913.95">9153 14439 363 0,'0'-13'7'15,"0"1"-5"-15,0 4 18 16,0 4-8-16,0 4-6 16,0 0-4-16,4 11-5 15,-4 13-4-15,4 10 15 16,-4 14-3-16,3 8 3 0,-3 8-2 15,0 0-6-15,-7 1 3 16,3-8-2-16,4-8-3 16,0-13 3-16,8-11-2 15,11-12-12-15,6-13 24 0,12-3-3 16,4-15 1-16,5-9 2 16,1-6-1-16,1-2-6 15,-3-1 3-15,1 2 1 16,-13 10 1-16,-4 5-3 15,-2 15-4-15,-9 4-4 16,-5 15-3-16,-3 14-3 0,-2 8 9 16,-3 6 5-16,3-1-17 15,2-1-6-15,3-8-6 16,9-10-4-16,5-13 4 16,4-10 19-16,2-9 3 15,2-15 18-15,-4-10-2 0,-4-6 11 16,-8-2 9-16,-7-8 2 15,-3-3-9-15,-7-2-4 16,-2-2-5-16,0 3-3 16,-2 2-7-16,-3 8-1 15,-5 4-13-15,0 6-7 16,4 9-76-16,-7 5 92 0,5 4-117 16,2 5-58-16</inkml:trace>
  <inkml:trace contextRef="#ctx0" brushRef="#br0" timeOffset="76177.87">10096 14558 588 0,'0'0'-11'0,"0"48"6"16,0-14 5-16,0 6 0 16,0 2 3-16,2 2-4 0,2-3-11 15,0-6-16-15,0-5 0 16,0-7-16-16,1-8-28 16,-1-10-40-16,-2-5-9 15</inkml:trace>
  <inkml:trace contextRef="#ctx0" brushRef="#br0" timeOffset="76293.89">10129 14404 534 0,'0'0'-8'0,"0"0"13"16,0 0-5-16,0 0-8 0,-37-38-71 15,33 38-4-15,-1 0-42 16</inkml:trace>
  <inkml:trace contextRef="#ctx0" brushRef="#br0" timeOffset="77216.89">10238 14263 516 0,'0'0'34'16,"0"0"-36"-16,0 0-9 0,13 68 13 15,-7-22-1-15,-6 14-3 16,0 14 4-16,0 5-3 16,-12 8-10-16,1-2-14 15,-1-4-20-15,0-9-6 16,5-13 52-16,3-13-1 16,4-12 1-16,-4-14 1 0,4-8 22 15,0-12 23-15,0-2 14 16,4-20-17-16,7-10-28 15,1-13-12-15,7-9-2 16,7-5 0-16,5 0-1 16,0 5-3-16,5 7-1 0,-5 13-5 15,0 9-2-15,-3 9 0 16,-3 10-4-16,-2 6-8 16,-4 0 4-16,-3 10-12 15,-5 10-12-15,-9 6 12 16,-2 7-15-16,-17 5 27 0,-6 0 12 15,-8-2 5-15,-6-4 2 16,4-3 26-16,6-11 22 16,9-2 4-16,3-9-25 15,11-3-10-15,4-4-9 16,0-1-6-16,19-15 4 0,12-8 3 16,2-6-27-16,14-7-4 15,-1-2-9-15,-1-1 27 16,3 1 8-16,-13 5 2 15,-6 6 12-15,-4 8-4 16,-15 3-1-16,2 7-5 0,-8 3 1 16,-2 6 1-16,-2 1-8 15,0 0-8-15,0 8-8 16,0 6 10-16,3 5-1 16,-3 2 4-16,-3 2 4 15,3-2-1-15,3-3-2 0,-3-5 0 16,4-3-4-16,10-7-5 15,3-3 14-15,5 0-1 16,5-11 2-16,6-8 1 16,3-2 1-16,-5-3-6 15,-5 0-3-15,1 2 10 0,-12 4 2 16,1 5-5-16,-10 6-3 16,-3 4-1-16,-1 3-9 15,-2 9-4-15,0 11 5 16,0 7 1-16,0 5 5 15,6 2 2-15,0 2-10 0,4-6-5 16,11-8-4-16,2-7-7 16,4-11 16-16,4-4 7 15,0-5 8-15,-4-12 12 16,-5-5 9-16,-3-4 5 16,-3 1 13-16,-9-2-9 15,-7 1-12-15,0 1-24 0,0 2 1 16,-11 3-9-16,-9 7-17 15,-5 5-20-15,-10 6-33 16,-13 2 4-16,-6 10-46 16,-8 7-77-16</inkml:trace>
  <inkml:trace contextRef="#ctx0" brushRef="#br0" timeOffset="77515.7">9999 15331 591 0,'39'2'8'16,"15"-18"-11"-16,14-5 4 15,17-3 0-15,16-3-15 16,6 2 9-16,1 0-10 16,-1 5 6-16,-14 4 5 15,-6 5-9-15,-16 8-24 0,-26 3-38 16,-16 0-29-16,-23 9-53 16</inkml:trace>
  <inkml:trace contextRef="#ctx0" brushRef="#br0" timeOffset="77682.25">10427 15480 462 0,'0'0'12'16,"-52"21"7"-16,46-19 13 15,6-2-17-15,10 0 1 16,17-10-6-16,8-6-5 0,13-8-2 16,12-10-25-16,2-11-81 15,0-15-140-15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03:44.139"/>
    </inkml:context>
    <inkml:brush xml:id="br0">
      <inkml:brushProperty name="width" value="0.05292" units="cm"/>
      <inkml:brushProperty name="height" value="0.05292" units="cm"/>
      <inkml:brushProperty name="color" value="#FF0000"/>
    </inkml:brush>
  </inkml:definitions>
  <inkml:trace contextRef="#ctx0" brushRef="#br0">1955 3092 270 0,'0'0'1'16,"0"0"6"-16,0 0-4 15,0 0 6-15,0 0 6 0,0 0-5 16,0 0 0-16,0 0 12 15,0 0-6-15,-28-25 7 16,28 25-6-16,0 0-8 16,8 0-11-16,8 0 11 15,7 0-1-15,8-2-3 0,10 1-2 16,15 4-3 0,12-5 3-16,13 1 1 0,8 1-2 15,6-3-3-15,13-1 4 16,3-6-4-16,9 1 0 15,-2 0 3-15,6 1-1 0,-2-1-2 16,-2 3 2-16,0 1 0 16,-5 1 6-16,-11 4-2 15,-9-1 15-15,-10-2-11 16,-11 3-5-16,-14-1 4 16,-8 2 0-16,-17 2-3 0,-8-2 2 15,-9 2-5-15,-7-3 3 16,-11 0-3-16,0 1 0 15,-23 1 11-15,-12 1-4 16,-11 1-8-16,-20 2-1 16,-14 1 4-16,-11 1-2 15,-15 2 0-15,-5 0-3 0,-7 2 5 16,-2-4-2-16,0 2-1 16,2 0 0-16,-2-3 0 15,6 0-1-15,7-1 1 16,2 0 0-16,7-1-1 15,7-2 2-15,7 3-3 0,3-2 2 16,11 0-1-16,10 0 0 16,6-1-2-16,9 0 6 15,12-3-4-15,10 3 0 16,12-3 1-16,3 0-4 0,4 1 5 16,4 1-15-16,8 1-1 15,11 1 15-15,12-1-2 16,10 1 9-16,13-3 3 15,16-1-10-15,5 0 0 16,16-1 3-16,10-3-1 16,11-5-2-16,5-2 1 0,7-2-2 15,3 0 2-15,1 0-1 16,-2-1-2-16,0 2 3 16,-2 0-2-16,-6-1 1 15,2 2 13-15,-9 3-3 16,-3-2 2-16,-11 1-1 0,-2 2-5 15,-10-2 4-15,-11 2-5 16,-6 2-4-16,-18-1 0 16,-15 3 0-16,-8-1-1 15,-15 4 2-15,-1-1-2 16,-7-1 4-16,-4 2 13 0,-15 0-29 16,-5 0 30-16,-20 0-18 15,-9 2-13-15,-19-1 9 16,-17-1 4-16,-12 6 0 15,-13 2 4-15,-10 2-3 16,-14 2-3-16,-9 2 5 16,-3 0-4-16,-12 3 0 0,-1 0 2 15,-2 4-3-15,2 1 1 16,4 4-5-16,0 1-64 16,6-4-58-16,2-9-184 15</inkml:trace>
  <inkml:trace contextRef="#ctx0" brushRef="#br0" timeOffset="18452.98">13860 9446 159 0,'4'-6'14'0,"-2"-1"-10"0,2 3-2 16,1 0-2-16,-3 1 8 15,0 0-5-15,0 1-3 16,0 0-3-16,2 0 5 15,-4 2-4-15,0 0 5 16,0 0-8-16,0 0 7 0,-8 0-1 16,-5 2 7-16,-1 2 2 15,-5 3-5-15,-4 2 2 16,-8-1-3-16,-8 2 3 16,-2 0-2-16,-11-2 1 15,-4 0-3-15,-6 0-1 16,-12-1 3-16,-9-4-5 0,-10 3 2 15,-6-5-3-15,-13 1 2 16,-8-1-5-16,-4-1-5 16,-2 0-8-16,-4-6 7 15,-2-2-10-15,2-1 16 16,-1-2-1-16,1-1 4 0,-4 1-3 16,1 0 2-16,3-2-9 15,4 0 16-15,-2 3-7 16,10 0-1-16,-2-1 5 15,13 1-1-15,8 2 5 0,6-1 4 16,12 3 1-16,13 1-6 16,14-1 4-16,19 3 1 15,8-1 0-15,10 3 3 16,17-1 4-16,2 2-4 16,23 0-21-16,15 0 21 15,5 0-13-15,25-1 8 0,15-1-5 16,18 1 2-16,13-3 5 15,14 2 3-15,17-1-5 16,14 2 0-16,5 0-4 16,12-1-1-16,12 2 0 15,4-1-3-15,2 3 3 0,3 3 0 16,-7 0-4-16,-12 1 4 16,-11 0 10-16,-14-2 6 15,-14 3-4-15,-19-1-5 16,-19-2-4-16,-20 0-5 0,-21-1 10 15,-21-1-4-15,-16-4 2 16,-14 4-7-16,-11-1-15 16,-5 2-41-16,-15-2-2 15,-13 5 46-15,-13-2-35 16,-12-4-38-16</inkml:trace>
  <inkml:trace contextRef="#ctx0" brushRef="#br0" timeOffset="36248.74">10602 9392 183 0,'0'0'15'16,"0"0"-10"-16,54-24 20 0,-23 17-5 16,8-2-3-16,5 5-4 15,5-2 3-15,11 2-1 16,6 3-6-16,5-1-1 15,5 2 4-15,7-1-2 0,6 1-3 16,8 0 2-16,6 1-2 16,9 2 0-16,6 0-3 15,6-2 5-15,10 1-4 16,5-1-3-16,7 1 2 16,1-2 0-16,4 1 4 0,2-1 1 15,4 3 1-15,-8-2-1 16,2 2-2-16,-9-1-2 15,-7 0 1-15,-9 1-1 16,-14-3 3-16,-9 3-6 16,-14-3 7-16,-13 0-7 15,-14 0 3-15,-16 0-5 0,-15 0 1 16,-11 1-2-16,-13 2-1 16,-7 3-45-16,-19 0-45 15,-22 1 14-15,-17-2-6 16</inkml:trace>
  <inkml:trace contextRef="#ctx0" brushRef="#br0" timeOffset="36733.46">10619 9599 250 0,'0'0'11'0,"64"-7"-6"15,-10 0-5-15,8 1 3 16,16 3 0-16,13 2 2 16,12-2 4-16,11 0-3 15,14 0 0-15,11-1 2 16,8 1-3-16,10-4 5 16,8-1 4-16,9-2-2 0,3-3 2 15,-1 0 2-15,6-1 4 16,-6-3-2-16,-3 3 3 15,-7-3-3-15,-11 3-2 16,-6-1-6-16,-19 1-2 0,-10 4-1 16,-13 0-5-16,-16 3 2 15,-10 3-4-15,-13 4 0 16,-12 0-3-16,-17 0-48 16,-16 0-44-16,-23-17-99 15</inkml:trace>
  <inkml:trace contextRef="#ctx0" brushRef="#br0" timeOffset="38137.76">3665 12318 210 0,'43'-14'98'0,"7"-3"-105"0,2-3 8 15,12 5 0-15,2 0 0 16,10 1 1-16,9 3 0 16,4 1 0-16,10 0-2 15,5 1 2-15,7 0 1 16,7 0-2-16,4 0 0 0,10 1 1 16,3-3 0-16,7-1 8 15,5-1 0-15,2-1 0 16,6 0 5-16,-6-4 5 15,2 1 0-15,0 0 1 16,-11-2-1-16,-1 2-4 0,-5 0-3 16,-14 6-5-16,-13-1-4 15,-9 5-2-15,-26 2-1 16,-16 3 0-16,-15 2-1 16,-18 0-2-16,-19 0-36 15,-12 7-50-15,-40 5 16 16,-20 2 48-16,-27 1-67 0,-25 0-7 15</inkml:trace>
  <inkml:trace contextRef="#ctx0" brushRef="#br0" timeOffset="38496.81">3928 12521 393 0,'80'-14'-24'0,"5"-6"25"15,12 2-2-15,15-1 6 16,10 2-4-16,8 0 1 16,12 0-1-16,1-1 0 0,4 1-2 15,2 0 3-15,0 5-3 16,-9 2 3-16,-3 6 0 16,-9 4-2-16,-8-1-4 15,-7 4-22-15,-7 5-34 16,1-4-29-16</inkml:trace>
  <inkml:trace contextRef="#ctx0" brushRef="#br0" timeOffset="39488.65">13207 12469 267 0,'97'1'104'0,"8"-1"-108"15,11 0 6-15,10 0 1 16,11 0-1-16,12-1 2 15,12 1-1-15,17-2 1 16,6 1 0-16,12 1-3 0,11 0 2 16,12-2 0-16,6 2-3 15,9-1 1-15,3 1-1 16,7 1-1-16,6 2 1 16,7 0-2-16,1 1 2 15,7-1 0-15,1 0 0 16,5 0 0-16,8-2 2 0,-2-1-2 15,6-1-2-15,-1 1 5 16,-3 0-3-16,2-2 0 16,-6 1 9-16,0-3-3 15,-3-3 0-15,1 1 0 16,-2-1 0-16,-2 0 3 0,-3 0-13 16,-5 0 19-16,-9 1-7 15,-18-1-1-15,-13 1-3 16,-21 2 11-16,-14 1 0 15,-14 0-5-15,-21 2-7 16,-13 1 0-16,-16 0 0 0,-18 0 4 16,-20 4-9-16,-17 3 2 15,-18 6-19-15,-20-2-33 16,-21-1-48-16,-8-8-116 16</inkml:trace>
  <inkml:trace contextRef="#ctx0" brushRef="#br0" timeOffset="51755.25">11942 9474 282 0,'0'0'12'0,"0"0"-8"16,0 0 13-16,0 0-16 16,0 0 14-16,37-3-11 15,-4 3 6-15,15 0-9 16,12-1-3-16,14-2 7 16,11 0-3-16,12-4 0 0,6 2 10 15,17-1 0-15,0-4 10 16,10 4 3-16,5-4 1 15,-1 2 0-15,-6-1 4 16,-2 0-5-16,-8 1-3 16,-15 1 2-16,-12 0-5 0,-18 3-9 15,-20 1-2-15,-22 0-10 16,-16 3 4-16,-15 0 0 16,-23 0-24-16,-26 0 32 15,-26 3-34-15,-16 8-11 16,-25-1 10-16,-14 6-10 0,-12-1 5 15,-7 0 5-15,0 0 15 16,-2-1 2-16,2-1-1 16,9-1-2-16,3-1 9 15,7-1-1-15,8-3 2 16,10 2 5-16,9-4-2 16,14 1-4-16,11-3 3 0,9-2 0 15,16-1 4-15,13 2 6 16,11-2 11-16,13 0-1 15,6 0 1-15,7 0 1 16,3 0-12-16,17 0-14 16,10 0 21-16,12 0-3 0,15 1 6 15,10-1-12-15,12 0 1 16,13-1-4-16,15-1-3 16,7-1 2-16,9-4-1 15,10-3 1-15,5-1 6 16,7 0-4-16,1-1 5 0,4 1 0 15,-5 1 3-15,-1 0-2 16,-9-1 5-16,-6 1-7 16,-10 2 3-16,-21 1-5 15,-14 1 0-15,-17 1-2 16,-19 2-8-16,-16 2 2 0,-12 0 1 16,-17 0-2-16,-15 1-57 15,-20 1-7-15,-18-1-48 16,-22 1-68-16</inkml:trace>
  <inkml:trace contextRef="#ctx0" brushRef="#br0" timeOffset="52386.21">13085 9465 224 0,'0'0'71'16,"0"0"-50"-16,0 0 9 15,0 0 7-15,0 0-17 0,0 0-2 16,0 0-5-16,0 0-14 16,0 0 3-16,0 0 0 15,6 41-5-15,-12-10 5 16,4 8 6-16,-2 7 3 16,2 2-4-16,0 8 0 15,-3 0-1-15,5 4-1 0,-2-5-2 16,2-2-1-16,0-9 2 15,0-9-1-15,0-11 27 16,0-8-13-16,0-9 0 16,0-4 10-16,-4-3 2 15,-4 0 16-15,-4-14-11 16,-3-6-26-16,1-6-4 0,-11-4-2 16,0-1-3-16,0 0 1 15,2 7 1-15,5 5-9 16,-5 8 2-16,2 11-4 15,7 0 5-15,2 14 8 0,5 7-8 16,3 4-1-16,4 0 2 16,11-2-11-16,11-9 10 15,13-7 10-15,11-7 6 16,6-5-7-16,1-14-1 16,1-5 5-16,-8 0-9 0,-7 1 8 15,-8 6-7-15,-15 7-9 16,-14 6-88-16,-8 4-78 15</inkml:trace>
  <inkml:trace contextRef="#ctx0" brushRef="#br0" timeOffset="54091.43">18044 13230 468 0,'0'0'14'0,"0"0"-13"16,0 0 1-16,0 0 3 15,0 0-11-15,0 0 5 16,0 0 4-16,39 56-5 15,-24-24 2-15,-3 7 2 0,3 11-2 16,-3 9-1-16,-2 12 3 16,3 12-2-16,-9 12 1 15,0 10 1-15,-2 10-3 16,2 10 3-16,-4 8-1 16,-8 5-1-16,2 1 5 15,-9 1 6-15,5-6-8 0,0-2 8 16,-1-9-3-16,5-7 0 15,6-5 6-15,0-6 0 16,10-8 6-16,15-9-9 16,14-12-4-16,15-8 0 15,14-14 2-15,21-14-2 0,21-18-4 16,22-14 2-16,23-8-4 16,17-21 4-16,14-9-6 15,6-4 2-15,2 1 6 16,-4 6-5-16,-14 6 17 0,-19 5 2 15,-16 6-10-15,-21 6-5 16,-23 1 1-16,-19 3-10 16,-20 0 3-16,-18 0-4 15,-16 0-28-15,-19 3-29 16,-10-2-34-16,-28-1-76 16,-16 0-42-16</inkml:trace>
  <inkml:trace contextRef="#ctx0" brushRef="#br0" timeOffset="55761.91">18443 15226 255 0,'0'0'6'0,"0"0"-12"0,0 0 15 15,0 0-4-15,0 0 9 16,0 0 7-16,0 0-6 16,43 20-2-16,-37-19 2 15,3 1 1-15,-1-2-3 0,0 1 7 16,3-1 3-16,1 0 3 15,-2 0-4-15,7 0 1 16,-3 0-2-16,5-5 0 16,6-4-4-16,-5 0-1 15,7-3-4-15,6-1 1 16,-2-4-2-16,2-1-1 0,3-1-2 16,7-1 0-16,-6-3-2 15,7 1-3-15,1 0 2 16,-1-4 1-16,1 1-4 15,0 0 5-15,3-1 2 16,2 2-3-16,-1-1 2 0,-3 0-4 16,3 0 1-16,-1-2 0 15,1 3-5-15,-3-2 1 16,-1 1 6-16,3-2-7 16,-3-1 6-16,1 1-1 15,-3-1-6-15,1-1 8 0,1-1-4 16,-1 1-4-16,3-1 7 15,1-2-5-15,1 1 0 16,1-2 2-16,4 1 3 16,-3-2-8-16,5-2 8 15,-2 4-6-15,0-3 1 0,-1 1 3 16,3-1-3-16,-2-1 1 16,2 1 2-16,2-1 2 15,0 0-5-15,4-1 2 16,-5 0-2-16,-3-2 5 15,4 2-6-15,-2-2 2 0,0 1 1 16,-7 2-4-16,-1-1 5 16,-1 4 1-16,1 1-5 15,-11 3 7-15,7 1-4 16,-11 1 0-16,2 6 3 16,-4-1-4-16,-2 3 2 15,0 0 1-15,-5 3-1 0,-3 2 1 16,0 0 2-16,-3 3-2 15,-3-2 0-15,1 3 2 16,-7 3-4-16,1-1 4 16,2 0 0-16,-5 1-6 15,1 2 0-15,4-1 2 0,-6 0-4 16,3-1 1-16,3 1-1 16,-6 1 4-16,7-2-2 15,-3-2-2-15,0 2 1 16,5 0 1-16,-5 0-1 15,7-2 1-15,-7 0 1 16,0 1-6-16,1 1 8 0,-3 0-2 16,-2 3 0-16,3 0 3 15,-5 2 5-15,-4-2-4 16,2 1 2-16,2 3-5 16,-4-1 3-16,0-2-4 0,4 3 0 15,-4-1 6-15,0-1-7 16,0 2-1-16,2 0 3 15,-2 0-1-15,0 0-4 16,0 0 5-16,0 0-3 16,0 0 0-16,0 0 2 0,0 0-3 15,0 0 1-15,0 0 2 16,0 0-3-16,0 0 2 16,0 0 2-16,2-1-4 15,-2 1 3-15,0-2 1 16,0 2-4-16,2-1 5 15,0 1-1-15,2-2-4 0,-4 1 4 16,0 0-2-16,0 1 3 16,0-2 1-16,0 2-7 15,0 0 5-15,0 0-1 16,0 0-5-16,0 0 1 0,0 0-10 16,0 0-27-16,0 0-18 15,-4 0-28-15,-18 0-61 16,-26-5-150-16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04:54.463"/>
    </inkml:context>
    <inkml:brush xml:id="br0">
      <inkml:brushProperty name="width" value="0.05292" units="cm"/>
      <inkml:brushProperty name="height" value="0.05292" units="cm"/>
      <inkml:brushProperty name="color" value="#FF0000"/>
    </inkml:brush>
  </inkml:definitions>
  <inkml:trace contextRef="#ctx0" brushRef="#br0">1094 9152 188 0,'0'0'11'15,"-44"4"2"-15,30-3 10 16,1-1-9-16,7 0 4 0,-2 0 7 15,4 0-4-15,4 0 10 16,0 0-20-16,4 0-7 16,4 0 7-16,6 0 3 15,5 1-1-15,2 0-1 16,6 2-4-16,0-2 4 0,6 0-5 16,2-1 3-16,8 0-1 15,-2-1 2-15,7 1-2 16,2-1 2-16,8-3-2 15,-1-2-3-15,7 0 3 16,7 2-3-16,1 0-1 16,9 1 0-16,3-3 2 0,5 2-6 15,-2 1 7-15,6-1-6 16,0 0 3-16,2-2-1 16,9 3-1-16,1-1 2 15,-2 1-4-15,9-1 0 0,-4 1 2 16,3 2 0-16,1-2-3 15,-1 1 4-15,5 0-1 16,-4-1 1-16,2 1 2 16,-3 0-3-16,-5 0 2 15,-3 1-1-15,-6-1-1 16,-2 0 1-16,-10 1 3 16,-4 0-3-16,-5 0-1 0,-14-1 1 15,-8 2-2-15,-13 0 6 16,-10 0-3-16,-8 0-5 15,-11 0 3-15,-3 0 0 16,-9 0 0-16,0 0 20 0,-17 0-8 16,-2 0-6-16,-12 0-8 15,-12 0-1-15,-5 0-2 16,-7 2 0-16,-5-2 1 16,-6 2 5-16,-7 1-2 15,-3 0-4-15,-7 1 6 16,-2 1-4-16,-2 0 3 0,-1 1 2 15,-10-1-8-15,3 1 4 16,-8 0 2-16,-2 3-1 16,-1-4-3-16,1 2 5 15,1-1-6-15,-3 1 5 16,-1-3-4-16,3-1 3 0,2 1 1 16,3-1-2-16,-1 1-1 15,6-2 6-15,-4 2-4 16,6 1-1-16,-4-1 3 15,10 0-4-15,-2 0 0 0,4 2 2 16,4-2-2-16,5 3 0 16,2-1 1-16,5 1-2 15,1 0 3-15,6-1-2 16,4 0 0-16,5-1 0 16,3 1 0-16,6-1-1 15,1 0 2-15,10-2-2 0,6-2 1 16,0-1 4-16,11 0-2 15,5 1-1-15,3-1 1 16,-2 0 0-16,6-4 10 16,0-3-9-16,4-1-4 15,-5-2 3-15,1-3-3 0,4-3 3 16,0-1 1-16,-4-4-3 16,4-2 0-16,0-4 4 15,-2-4-3-15,0-3 1 16,2-6-3-16,-2 0 3 15,0-3-3-15,0-2 2 16,0 1 0-16,0-4 1 0,-2 4-3 16,-1-1 0-16,5 2 3 15,-4 1-2-15,2 1 1 16,0 2-1-16,2 2 1 16,0 2-4-16,-2 2 7 0,0 3-9 15,4 2 5-15,-2 4 0 16,0 3-1-16,0 1 2 15,0 4-3-15,0 3-2 16,4 3-3-16,2-1-4 16,3 2 6-16,1 1-2 15,9 1 2-15,5-3 4 0,7 4-1 16,9-2 0-16,7-1 0 16,11-1 3-16,4 2-6 15,4-4 5-15,11 1 0 16,3-2-1-16,5 1 3 15,4-1-3-15,10 1 0 0,5 1 2 16,3 1 0-16,5 0-2 16,3 3 3-16,1 0-2 15,0 3 0-15,0-2 2 16,2 2-4-16,1 1 4 16,-1-1-2-16,2 1 0 0,0 3 0 15,0-3 0-15,-2 2 0 16,2-2 1-16,-5 0-1 15,1-1-1-15,-2-1 1 16,-7 1-2-16,-1-1 5 16,-3 0-2-16,-8-2-1 0,-2 3 1 15,-4-2-3-15,-12-1 2 16,-9 3 3-16,-6 0-4 16,-8 1 0-16,-7 0 2 15,-10 0-1-15,-8 3 0 16,-4 0 1-16,-8 0-2 0,-5 0 0 15,3 0 3-15,-9-1-6 16,2 1 8-16,0 0-4 16,-4 0-4-16,-2 0 6 15,3 0-2-15,-1 0-1 16,-2 0 4-16,4 0-5 0,-6 0 3 16,4 0 1-1,-4 0-2-15,0 0 1 0,0 0-1 16,0 1-2-16,0-1-2 15,0 3 2-15,0 4-4 16,0 0 4-16,0 3 3 16,0 3-2-16,0 3 4 0,0 2-3 15,0 2-1-15,0 2 4 16,0 5-4-16,0 2 1 16,-4 2 1-16,4 2-3 15,0 2 0-15,-4 5 5 16,4 1-4-16,0 3 0 0,0 0 1 15,0 3 2-15,4-2 0 16,0-1-4-16,4-1 4 16,-6-5-4-16,3 2 2 15,-1-3 0-15,-4-2 1 0,2-2 2 16,-2 0-5-16,0-1 3 16,0-5-2-16,0 0 6 15,-2-1-6-15,-4-5 1 16,1-1 4-16,1-3-6 15,0-3 2-15,-4-3 2 16,2-2 1-16,2-2-9 0,-1-1 7 16,-3-2-2-16,-2-1 5 15,-3-2 2-15,-9-1 0 16,-5 0 4-16,-4 2-8 16,-15-2-2-16,-3-6 4 15,-7 2 0-15,-6 1-4 16,-2-1 6-16,-11 4-3 0,-1-2-4 15,-1 4 5-15,-3-2-5 16,-1 0 0-16,1 5 3 16,-5 4-35-16,0-5-42 15,-2-4-118-15,0-10-246 16</inkml:trace>
  <inkml:trace contextRef="#ctx0" brushRef="#br0" timeOffset="10140.93">3830 16340 357 0,'0'0'4'0,"0"0"-17"16,0 0 20-16,0 0-2 0,0 0-5 16,-2 0 0-16,0 0 3 15,0-2-3-15,2 0 0 16,-4-1 3-16,0 0 0 15,-2-1 2-15,0-2 0 16,1 2 6-16,-1-4 3 0,2-1-1 16,-8-1 4-16,5 0 9 15,-1-2-12-15,-4 0 7 16,1-2 1-16,-5-2-11 16,1 1-9-16,-1-1 0 15,-5-1-1-15,1 1 3 0,-3-1-4 16,-4 3 2-16,0 1 0 15,0 1-2-15,-8 0 0 16,0 4 0-16,0-1 1 16,-2 5-2-16,-3 1 2 15,3 2 1-15,2 1-2 0,-2 0 2 16,4-2-3-16,0 9 3 16,2 0-2-16,0 6-1 15,-5-1-1-15,1 5 2 16,6 1 2-16,-6 5-2 15,-4 1 0-15,6 2-5 16,-2 3 4-16,0 1 2 0,-1 1 0 16,1 2 0-16,2 0-2 15,2 2 2-15,0 3-1 16,4 6-1-16,0 2 2 16,5 3-1-16,-1 4-2 15,2 5 3-15,7 5-2 0,-1 0-1 16,7 7 2-16,8 1-1 15,0-3-1-15,0 2 1 16,4-4-1-16,15 1 0 16,-1-6-3-16,7-3 0 15,6-2 5-15,11-4-3 0,-5-6 5 16,10-4 4-16,3-5 1 16,0-6-4-16,1-2 4 15,3-7-3-15,6-3-2 16,-2-6 7-16,4-5-6 15,-2-5 2-15,2-3-1 0,4 0 4 16,-8-13-1-16,4-1 7 16,-2-7-7-16,2-4 0 15,-8-3 7-15,-3-2-4 16,1-1-1-16,-5-4-1 16,-1 2 0-16,-9-4 2 15,-2 2-4-15,-6-1 5 0,-2 1-4 16,-2-2 4-16,-2-3 3 15,-3-1-7-15,-5-3-1 16,1-3 0-16,3-3-1 16,-7 1-2-16,-1-1 1 15,1 0-3-15,-6 1 1 0,0 2-1 16,1 1-2-16,-3 2 3 16,-4 0 1-16,0 2-2 15,0 1-3-15,-11 0-7 16,-1-1 9-16,-5 4 3 0,-1 0-1 15,-5 2 2-15,-8 1-4 16,-6 1 2-16,2 1-4 16,-13 0-5-16,3-1-11 15,-9 0 8-15,-4-2-26 16,-2-7-58-16,-2-10-30 16,2-15-189-16</inkml:trace>
  <inkml:trace contextRef="#ctx0" brushRef="#br0" timeOffset="14391.42">7357 4253 313 0,'-2'0'6'0,"0"0"-1"0,2 2-6 16,0 1-1-16,0 1-1 15,4 3 7-15,4 0-6 16,5 0 3-16,5 3 10 16,1-3 5-16,3 2-3 0,7-1 0 15,9-1-1-15,1 0-1 16,6 0 5-16,9 1-5 16,4-1 2-16,0-1 1 15,8 0-7-15,6-1-1 16,1-3 0-16,3 1 1 15,7-1-2-15,2-2 4 0,1-2-3 16,3 2 5-16,-4-1 0 16,0 1-6-16,-5-3 7 15,-9 0-7-15,-3 0 4 16,-12-2 3-16,-9 0-5 16,-9 1 2-16,-12 1-2 0,-9 2-1 15,-9-3 2-15,-8 1 4 16,0-3 5-16,-16 2-8 15,-13-2-11-15,-8-1-3 16,-13 1 6-16,-10 2 3 16,-10 1 0-16,-3 2 0 0,-7 1-4 15,-5-3 3-15,0 2 0 16,-8-1-5-16,8 1 5 16,-3-2-1-16,5 0-3 15,-2 0 0-15,0 2 4 16,5-2-2-16,-1 0 1 0,3 2-2 15,1-1-2-15,5 1 4 16,-5 1-2-16,7-1-2 16,6 1 5-16,2 1-5 15,4-1 4-15,8 0 1 16,3 1-5-16,6 1 4 16,7-2-2-16,10 0 0 0,5 0-2 15,7 0 5-15,8 1-4 16,1 1-1-16,3 0-9 15,3 1-3-15,9 3 12 16,2 0 7-16,9-1 3 16,8 1-1-16,4 0-4 0,9-2 4 15,5 0-7-15,5-2 3 16,8 1 3-16,4-1-7 16,4 1 2-16,5-2 5 15,6 0-5-15,-1 0-1 16,5 0 6-16,0-2-7 0,4 0 0 15,-3-1 5-15,3 2-4 16,0-1-1-16,-4-1 4 16,-5 2-4-16,-3-1 4 15,-7 0 1-15,-4 0-4 16,-8 0 7-16,-8 1-6 16,-9-1 1-16,-10 1 1 0,-8 0-4 15,-11 0 2-15,-3 0 3 16,-7 0 1-16,-2-2 13 15,0-1-3-15,-4-1-10 16,-7 1-2-16,-5-4-4 0,1 0-2 16,-12 3 7-16,-4-2-5 15,-4 0 1-15,-2 2 4 16,-2 0-4-16,-7 1 1 16,-1 2-1-16,-5-2 2 15,-4 0-2-15,-2 3 1 0,-6 0-3 16,-2 0 7-16,-6 3-7 15,-7-3 2-15,3 1 0 16,-5 1 2-16,1 2-2 16,-1 3-1-16,4 0 3 15,1-1-3-15,-1 1 1 16,11-3 0-16,0 2 2 0,10-2-2 16,9 0 1-16,5-1 0 15,11-1 1-15,5-2-4 16,13 0 5-16,1 1-3 15,8-1 0-15,2 0 1 0,2 0-9 16,0 0 5-16,0 0-4 16,10 1 2-16,2-1 2 15,9 1 11-15,8 0-9 16,6-1 1-16,8-1-1 16,9 0 1-16,8 1 3 15,8-2-1-15,5-4-5 0,3 0 12 16,9-1-11-16,4-1 1 15,0-1 5-15,2 2-9 16,0-1 6-16,0-1 1 16,-7 5-3-16,-7-1-1 15,-11 3-13-15,-6 0-20 0,-17 2-30 16,-16 0-59-16,-27 0-150 16</inkml:trace>
  <inkml:trace contextRef="#ctx0" brushRef="#br0" timeOffset="18530.2">7429 5028 219 0,'0'0'134'0,"0"0"-131"0,0 0-6 16,0 0 6-16,0 0 0 16,0 0 1-16,52 0-3 15,-33 0 9-15,3 0-7 16,1 0 1-16,4-1 1 0,4 3 1 16,-2 1 3-16,4 0 2 15,2 0 6-15,2-2-1 16,7 2-3-16,1-3 2 15,3 0 4-15,5 0-1 16,5 0-4-16,2-1 3 16,6 1-12-16,-2-2 4 0,7 1 4 15,-3 1-7-15,6-3 4 16,-5 0 1-16,3 0-5 16,2-1 2-16,-7 0-5 15,-1 1-1-15,-2-1 3 16,-6-1 1-16,-9 1-1 0,-7 2 2 15,-3-1-4-15,-8 3 1 16,-10-3-1-16,-7 3 3 16,-4 0-2-16,-6-1-1 15,-4 1 4-15,0 0 8 0,0 0-17 16,-4 0-3 0,-6 0 4-16,-7 0 6 0,-9 5 0 15,-5 2-3-15,-7 0-3 16,-5 2 6-16,-7-1 3 15,1 1-7-15,-5-2 4 16,-4 0-2-16,0-3-4 0,-8 2 6 16,8-3-2-16,-2-2-1 15,-6 1 3-15,0-2-2 16,6 1 2-16,-2-1 3 16,-2 1-4-16,4-1 1 15,0-2-2-15,4 0 2 0,0-1-2 16,5 0 1-16,3 2-2 15,5-2 4-15,3 2-7 16,5-2 1-16,6 3 3 16,5-1-2-16,9-1 2 15,1 2-2-15,5 0 0 16,5-1 4-16,4 1-4 0,0-1-7 16,0 1 0-16,0 0 5 15,0 0-1-15,4 0 1 16,9 0 3-16,5 0-1 15,9-1 5-15,6 2-3 16,15-1 0-16,10-1 7 0,6 1-8 16,10-1 3-16,7-2-1 15,0-4-5-15,5 1 5 16,-1-1-2-16,2-1-4 16,0-2 5-16,-3 1-2 15,5-1-1-15,-10 1 3 0,-3 0 1 16,-3 0 1-16,-9 2 7 15,-4 0-4-15,-13 0 0 16,-3 3 0-16,-17 1-7 16,-9 0 3-16,-1 3-1 15,-15 0-4-15,-2 0 2 0,0 0-8 16,-6 0-26-16,-21 3-31 16,-21 3-19-16,-16-2-131 15</inkml:trace>
  <inkml:trace contextRef="#ctx0" brushRef="#br0" timeOffset="26936.81">3185 16123 301 0,'0'0'103'16,"-47"28"-147"-16,22-16-55 16,4-1 90-16,7 1-19 0,-3-3 15 15,11-3 33-15,-2-2-7 16,4-1-12-16,4-1 2 15,0-2-9-15,0 0 7 16,0 0 9-16,4 0 7 16,4 0-5-16,-6 0 7 15,7 0 0-15,-1 0 0 0,0-1 5 16,-2-1-12-16,0 0-1 16,5 2-6-16,-7-1 1 15,2 0-4-15,0 1 0 16,1 0 5-16,1 0 5 0,0 0-3 15,2 0-1-15,3 0 3 16,5 0-4-16,-1 0 3 16,4 0-3-16,6 0-3 15,1 0 2-15,6 0-2 16,1 1 0-16,0-1-1 0,-2 0-1 16,6 0 2-16,0 0 0 15,-3 0-1-15,5 0 1 16,0 3-2-16,3-3 0 15,-1 1 0-15,5 0-1 16,-1 0 0-16,3 0 1 16,4-1 0-16,-3 0 0 0,9-3 2 15,2-4-6-15,-2-3 9 16,10 0-3-16,-1-1-1 16,1-2-3-16,2 2 4 15,5-2-2-15,1 0-1 16,3 1 3-16,0 0-2 0,3 0-3 15,1-1 3-15,2 0 2 16,2-1-3-16,4-1-1 16,-2 1 2-16,2-3-1 15,4 2-2-15,-6-4-1 0,6 1 2 16,2-3 0-16,-2 1 2 16,3-3-2-16,-3 2 2 15,2-1-2-15,-4 2 1 16,2 2-2-16,-4-1 2 15,2 1 0-15,-2 0-2 16,-2-1 2-16,-2 1 2 0,4-3-4 16,-8-1 2-16,0-2-3 15,-1 0 1-15,-3-3 1 16,0 0 0-16,-5-1 0 16,1-2 0-16,-3-1 2 15,3-1-3-15,-11-2 0 0,2 0 3 16,-4 3 0-16,-2-2 0 15,0 2-2-15,-4 0 2 16,-4 0 0-16,-1-2-2 16,1-1 1-16,4-3 0 15,-8-3 5-15,3-1-4 16,-1-4-1-16,0-1-1 0,-1 2 0 16,-1 2 3-16,0-1-4 15,-7 1 1-15,2 2 1 16,-3 0 2-16,1 2 1 15,-3 1 1-15,3-3 2 16,-2 2-7-16,3-3 4 0,3 0-1 16,3-3-3-16,-1-2 1 15,5 1-2-15,0 2 4 16,0 0-3-16,-1 2-2 16,-1 4 6-16,0 3-4 15,-1 0 1-15,3 3-1 0,0 1 1 16,-4 0-3-16,1 1 9 15,3-1-3-15,2 0-2 16,-5 0-1-16,1-1-2 16,-2 6 5-16,-3-2-2 15,-1 1 6-15,-1 2-7 0,3-1 1 16,-7 0 1-16,9-2-1 16,1-2 0-16,3 0-1 15,0-3 1-15,6-1-2 16,2-4 3-16,4 0-3 15,-2-3 1-15,4-1-2 16,1 3 4-16,-1-2-4 0,-2 3 0 16,-6 3 1-16,2 0 4 15,-4 1 2-15,-2-1 2 16,-1 0-5-16,7-2 6 16,-4 0-5-16,2-1 1 0,4 0 1 15,5 2-4-15,-1-1 1 16,6 5 0-16,-4-2-1 15,5 2 0-15,1 0 0 16,3 0 3-16,1 1-4 16,1 0-2-16,0 0 1 0,3-1-1 15,5 4 2-15,-4-3-1 16,2 2 1-16,-2 1 2 16,-1-1-5-16,1 2 3 15,-6-2-1-15,1 1 1 16,-1 0-1-16,-1-3-3 15,-5 0 5-15,-1-1 1 0,3 1-3 16,-3 0 0-16,0-2 2 16,3 2-4-16,-3 0 3 15,0 0-1-15,7-1 1 16,-7 1-3-16,5 2 2 16,1-2 0-16,3 3 0 0,0 0 1 15,1 0-3-15,3 2 0 16,-4 2 3-16,3 0-5 15,1 2 6-15,-4 1-3 16,1 0 0-16,1 0-3 16,0 2 4-16,-3-1 3 15,1 1-4-15,-4-1-2 0,-3 1 7 16,-4 1-4-16,-4 0 1 16,-4-3-3-16,-4 2 5 15,-4-1-5-15,-9-1 3 16,1 0 2-16,-3-1-2 0,-5 3 3 15,-1-3-4-15,4 1 1 16,-4-2 2-16,3 1 1 16,-3 0-1-16,2 0-3 15,0-1 3-15,-1 2 0 16,-3 0 1-16,0 0 0 0,-4 2 1 16,-2-2 2-16,-2-1 0 15,2 1 2-15,-3-1-2 16,1 0 0-16,0-1-1 15,-4 2 0-15,4 2 0 16,-11-2 3-16,3 3-2 0,0 3-1 16,-5 1 5-16,3 0-7 15,-7 2 1-15,2 1-3 16,-1 0 3-16,1 2-3 16,0 1 0-16,-5-1 0 15,3 3-1-15,-4 0-3 16,0 1 4-16,-1 0 1 0,-1 1 1 15,-2 2 3-15,0-1-2 16,-2 2 2-16,0-1-1 16,0 1 0-16,0-2 1 15,0 2 0-15,0 0-2 16,0 0 2-16,0 0-1 0,0 0-3 16,0 0 4-16,0 0 5 15,0 0-8-15,0 0 0 16,0 0 1-16,0 0-4 15,0 0 2-15,0 0-1 16,0 0 0-16,0 0 1 16,0 0-2-16,0 0 1 0,0 0-3 15,0 0 5-15,0 0-2 16,0 0 1-16,0 0-7 16,2 0-8-16,0 0-12 15,6 0-31-15,-2-4-61 0,3-21-66 16,3-25-290-16</inkml:trace>
  <inkml:trace contextRef="#ctx0" brushRef="#br0" timeOffset="28595.74">3539 16200 385 0,'0'0'-11'0,"4"-43"8"15,-12 23 9-15,0 0 1 16,-3 2-8-16,-3 2-2 0,-3 2 6 16,-6 1-15-16,-3 2 18 15,-1 2 6-15,-4 4-10 16,-9 0-6-16,3 5 13 16,-6 0-1-16,1 0-2 15,-5 0-1-15,-1 8 0 0,5 2 5 16,-7 2-1-16,3 1-1 15,1 4-1-15,1 5 3 16,-3 0-9-16,7 5 3 16,-5 1-2-16,7 1 0 0,-4 2 1 15,6 0-2 1,-3 2-2-16,7-2 6 0,2 2-3 16,4-1 0-16,3 2 1 15,1 1 1-15,4 1 2 16,5-1 6-16,5 1-1 15,-3 3 3-15,8-1-7 0,4 2-1 16,0 0 2-16,0 1-8 16,4 1-1-16,8 2 5 15,-1-3-1-15,5 2 1 16,1-2 1-16,6-2 0 16,1-1 2-16,5-4 0 0,4-3 4 15,7-3-4-15,3-4 3 16,5-5 0-16,3-1 1 15,5-5-7-15,2-3 5 16,2-3-4-16,4-2-2 16,-2-5 0-16,4 0 1 15,2 0 0-15,-1-8 3 0,1-3 0 16,-2-2-1-16,-2-4 2 16,2-1 4-16,-8-4-6 15,0-2 3-15,-4-4-1 16,-5-2-4-16,-7-4 8 0,1-4-6 15,-8-3 2-15,-2-2 4 16,-6-4-6-16,-4-5 0 16,-2-1 1-16,-9-2-1 15,-2-4-3-15,-6-1-1 16,-4 0-4-16,0 2 5 16,-16-4-6-16,-7 3-7 0,-6 3 8 15,-10 3-13-15,-13 3 4 16,-12 8-10-16,-12 9-31 15,-13 12 9-15,-12 12-54 16,-9 9-42-16,-6-1-130 16</inkml:trace>
  <inkml:trace contextRef="#ctx0" brushRef="#br0" timeOffset="29249.25">659 17651 490 0,'-4'2'3'15,"0"1"-4"-15,4 3-18 16,0 5 9-16,0 6 11 0,0 4 3 16,8 7-5-16,-1 5 15 15,1 8-5-15,0 5-1 16,2 3 13-16,3 2-7 16,-1 2 3-16,-3 2-17 15,1-4 0-15,-2-2 0 16,-2-3 18-16,3-6-6 0,-5-6-3 15,0-5 0-15,-4-7 7 16,4-5-12-16,-2-5-5 16,0-8 2-16,-2-4-1 15,2-13-20-15,0-16-44 16</inkml:trace>
  <inkml:trace contextRef="#ctx0" brushRef="#br0" timeOffset="29423.79">928 18077 408 0,'0'0'64'0,"0"0"-50"0,0 0 6 16,0 0-4-16,0 0 7 15,0 0 3-15,0 0-12 16,0 0-13-16,8 2 0 16,-6-5-19-16,-2-1-29 15,0-6-20-15,3-6-56 0,-1-8-162 16</inkml:trace>
  <inkml:trace contextRef="#ctx0" brushRef="#br0" timeOffset="29912.01">1017 17697 526 0,'0'0'-4'0,"0"0"-1"0,0 0 3 16,-8-46-3-16,8 32 3 16,0 0 1-16,8-3 1 15,0 3-1-15,7 2-4 16,-5 3 13-16,7 3-6 16,-7 4-3-16,7 2 0 15,-9 2-7-15,2 11-1 0,3 4 12 16,-9 3-3-16,2 2 0 15,-4 2 0-15,2-1 3 16,2 0-5-16,-2-5 6 16,3-1-4-16,1-3 3 15,4-5 0-15,1 0-5 0,5-1-2 16,1-1 4-16,2 4 4 16,1 2 1-16,1 4-4 15,-4 2-2-15,-5 5 3 16,-2 2 1-16,-3 3-3 0,-9 0 2 15,0 2 0-15,-15 0 3 16,-1 0 10-16,-11 2-1 16,0-5 4-16,-4-1-8 15,0-3-3-15,4-7-4 16,0-7-22-16,5-7-52 16,3-3-21-16,11-20-33 0,4-12-92 15</inkml:trace>
  <inkml:trace contextRef="#ctx0" brushRef="#br0" timeOffset="30111.48">1377 17546 617 0,'0'0'13'0,"0"0"-15"15,0 0 4-15,0 0-9 0,0 0-17 16,0 0-28-16,0 0-26 16,0 0-61-16,0 0-25 15</inkml:trace>
  <inkml:trace contextRef="#ctx0" brushRef="#br0" timeOffset="30316.48">1569 17982 20 0,'0'0'591'0,"0"0"-580"15,0 0-10-15,-6 39 3 16,6-39-3-16,0 1-2 16,0-1-10-16,0-6-29 15,0-11-53-15,4-7-93 16</inkml:trace>
  <inkml:trace contextRef="#ctx0" brushRef="#br0" timeOffset="30647">1621 17498 424 0,'0'0'12'16,"0"0"-4"-16,0 0-6 15,0 0 12-15,0 0-1 16,0 0-8-16,0 0-6 16,0 0-5-16,-5 7 3 15,10 22 1-15,-1 5 3 0,4 4 5 16,6 5-1-16,-5-2 0 15,5-1 0-15,1-1-4 16,1-2 0-16,-1-1 1 16,1-4-1-16,-7-3-25 15,-3-5-163-15,-2-9 183 16</inkml:trace>
  <inkml:trace contextRef="#ctx0" brushRef="#br0" timeOffset="31267.36">1550 17204 532 0,'0'0'-20'16,"-41"-66"19"-16,14 34-2 15,0 4-30-15,-8 4 2 16,-8 1 17-16,-3 6 21 0,-3 5-5 15,-15 6-5-15,-3 5-4 16,-7 1 10-16,-3 9-5 16,5 8 6-16,0 5-2 15,10 2 4-15,0 3 6 0,8 3-2 16,4 4-3-16,3 4 0 16,6 3-1-16,3 7-3 15,5 6 0-15,4 4-4 16,2 5 1-16,5 5 1 15,5 4 0-15,3 5-3 0,1 1 0 16,1 3 3-16,8 1 2 16,4 2 3-16,0 2-6 15,12-6 0-15,7 1 0 16,8-2 7-16,12-5-2 16,0-4-3-16,15-8 5 0,4-5-2 15,4-9 5-15,14-5-5 16,1-11-2-16,8-6 6 15,3-9 9-15,7-7-17 16,-1-10 7-16,-1-3 12 16,2-17-7-16,-6-14 9 15,-1-11-6-15,3-12-4 16,-2-10-4-16,-4-11 6 0,-4-7-2 16,-9-11 4-16,-6-5 0 15,-12-3-6-15,-17-5 2 16,-6-5 15-16,-14-3 5 15,-13 0-21-15,-4 0-19 16,-25 3 3-16,-8 5 1 0,-21 8-2 16,-16 10 10-16,-17 12-13 15,-14 12-27-15,-23 10-30 16,-17 16-6-16,-22 11-55 16,-13 13-117-16</inkml:trace>
  <inkml:trace contextRef="#ctx0" brushRef="#br0" timeOffset="40110.42">17012 15988 510 0,'0'0'7'0,"0"0"-3"15,0 0-7-15,0 0-5 16,0 0-25-16,0 0 13 16,0 0-12-16,0 0-11 15,0 31 40-15,0-25-2 0,0 0-4 16,-8 1 1-16,2-1 8 16,-11 1 12-16,1-3 15 15,-1 2-4-15,-7-2 6 16,1-1 0-16,-6-2 0 15,0 2-6-15,-2 0 0 16,-2-2-5-16,-9 1-5 0,3-1-9 16,-4 0 4-16,1 1-6 15,-5-2-2-15,-3 0 2 16,1 0-2-16,3 0 0 16,-3 0 6-16,-5 1-11 15,4-1 4-15,1 2 0 0,1 1-1 16,1-1 2-16,1 1-1 15,1 1-3-15,1 2 5 16,-1-1-1-16,3 1 0 16,-1 2 2-16,2 0-2 0,-1 2-5 15,3 0 7-15,2 1 1 16,2-1-8-16,2 3 7 16,4 0-4-16,2 0 3 15,2 2-5-15,4 1 1 16,5 1-3-16,-3 1 6 15,7 2 1-15,-3 3-2 0,7-2 3 16,-2 5-1-16,3-1 1 16,1 2 5-16,2 5-4 15,-4 2 5-15,2 2-5 16,2 1 2-16,-1 2-4 16,1 2 3-16,-4 3 0 0,0 1 3 15,-1 3-4-15,-1-2 13 16,2 1-7-16,0-2-1 15,1-2 0-15,-1-3-4 16,4-1-1-16,4-1 6 16,0-4-6-16,0-1 1 15,6-5 5-15,7-2-8 0,7-5 5 16,-1-1-2-16,6-4-3 16,12-1 4-16,0-5-2 15,15-4-3-15,-3 1 4 16,13-4-5-16,2-3 1 0,7 0 4 15,1 0-4-15,0 0-1 16,7 1 2-16,-7-2-1 16,5-2 2-16,-3 0 0 15,3-1 0-15,-1 3 3 16,-1-4-2-16,-1 2 0 16,-4-1-1-16,-1 0 0 0,-7-2-1 15,-5 2 2-15,-3-2-3 16,-8-1 1-16,-3 0 3 15,-8-1-2-15,-6-1 1 16,-4 1 4-16,-11-2-3 16,-1-3 7-16,-3-1-2 0,-4-2-2 15,1-4 1-15,-3-2-8 16,0-3-1-16,-4-3 5 16,-4 0-11-16,4-3 8 15,0-4 1-15,0 1-2 16,0-4-2-16,0-2-3 0,0-2 0 15,-4-2 6-15,1-2 2 16,3 2-8-16,-2-2 6 16,2 1 0-16,-4 0 2 15,0 4 2-15,-2 0-4 16,-2 1-1-16,-5 0 8 0,3 2-8 16,-7 1 5-16,3 0-3 15,-9 3-6-15,-2 2 1 16,-1 3-1-16,-1 2-8 15,-4 3-14-15,-2 4-3 16,-5 2-13-16,5 2-31 0,2-1-44 16,9 1-149-16</inkml:trace>
  <inkml:trace contextRef="#ctx0" brushRef="#br0" timeOffset="40688.61">19009 15003 492 0,'9'-14'8'0,"1"3"-25"0,2 0 15 16,-3 3 5-16,1 4-2 16,0 3 4-16,-6 1 2 15,3 0-11-15,-1 12-2 16,-2 7 11-16,-4 9-2 15,0 9 10-15,0 7 0 0,-10 10 4 16,-1 4-1-16,-1 6-7 16,1 0-3-16,1-1-1 15,2-7-5-15,8-6 0 16,0-8-7-16,0-12-15 16,4-10-6-16,6-11-20 0,3-9-49 15,1-3 11-15,3-20-80 16</inkml:trace>
  <inkml:trace contextRef="#ctx0" brushRef="#br0" timeOffset="41034.66">19462 14973 546 0,'0'0'24'16,"0"0"-25"-16,0 0 2 15,0 0-10-15,0 0-12 0,4 69 11 16,-4-24 5-16,-2 8 9 16,-4 5-3-16,2 3-25 15,4-6-8-15,2-2 10 16,4-11-67-16,10-11 81 16,7-11-3-16,0-13 4 15,4-7 84-15,2-11-35 0,-4-13 18 16,-3-9-10-16,-3-7-5 15,-5-3 0-15,-3-1 0 16,-7-1-11-16,-6 3-9 16,2 2-16-16,-6 6-17 0,-9 3 6 15,3 7-16-15,-5 4-14 16,1 5-8-16,1 6-51 16,3 3-15-16,6 5-11 15</inkml:trace>
  <inkml:trace contextRef="#ctx0" brushRef="#br0" timeOffset="41204.21">19958 15267 678 0,'0'0'24'15,"0"0"-14"-15,0 0-5 16,0 0-49-16,0 0-29 15,0 0-15-15,43-8-72 16</inkml:trace>
  <inkml:trace contextRef="#ctx0" brushRef="#br0" timeOffset="41564.97">20109 14971 345 0,'0'0'273'16,"0"0"-261"-16,0 0-9 16,0 0-6-16,0 0-26 15,0 0-25-15,0 0 18 16,39-10-13-16,-14 1 33 0,2-1-4 16,-4 0 6-1,1 0 22-15,-11 2 15 0,-3 1 25 16,-6 4 6-16,0 1-18 15,-1 2-14-15,-3 0-16 16,0 2-13-16,2 15-3 0,-2 7 4 16,2 9 6-16,-4 10 9 15,-3 6-1-15,-7 9-4 16,6 1 0-16,0 1-3 16,-1-4-18-16,3-7-29 15,8-6-8-15,-4-9-6 0,0-12 4 16,9-11-44-16,5-11-78 15</inkml:trace>
  <inkml:trace contextRef="#ctx0" brushRef="#br0" timeOffset="42250.54">20520 14902 446 0,'0'0'142'15,"-35"-55"-136"-15,17 27-6 16,-7 1 2-16,-2 1-8 0,-6-1-3 16,-4 2 1-16,-3-1-16 15,-7 1 11-15,-7-1-3 16,-4 5 2-16,-6 1 12 16,-4 0-11-16,-2 6 11 15,-5 1 1-15,-1 6 3 0,-1 2 3 16,5 5 0-16,-5 0 2 15,3 4-7-15,2 9 2 16,-5 6-1-16,3 4-2 16,5 5 2-16,1 4-1 15,4 3-2-15,4 3 1 16,6 6-6-16,1 3 8 0,3 4-2 16,5 6-4-16,3 4 2 15,1 7 1-15,6 3 2 16,4 4 5-16,0 3-4 15,4-1 7-15,4 1 2 16,7 0-5-16,7 0 0 0,9-4 3 16,2 3-6-16,17-5 3 15,12 2-2-15,10-2-2 16,13-1 1-16,10-5 3 16,11-4-8-16,11-8 7 0,8-9 3 15,11-11 4-15,11-11 14 16,8-12-7-16,6-9-5 15,8-9 0-15,13-19-7 16,-6-7 6-16,2-9-1 16,-5-8 2-16,-3-5 10 0,-17-6-4 15,-10-2-3-15,-11 1 3 16,-19-2-4-16,-13 3-1 16,-13 3 1-16,-13 1-4 15,-14-1-1-15,-13 0-6 16,-11-5-3-16,-5-1-10 15,-21-2-5-15,-12-2-6 0,-17-2-1 16,-16 2-13-16,-19 0-11 16,-18 5 8-16,-25 5-55 15,-17 4 21-15,-20 3-112 16</inkml:trace>
  <inkml:trace contextRef="#ctx0" brushRef="#br0" timeOffset="86750.26">14674 10610 438 0,'0'0'-12'0,"0"0"18"16,0 0-6-16,0 0 0 16,0 0-3-16,0 0 3 15,0 0-2-15,0 0 4 16,-26 41-2-16,21-23 3 0,1-1-2 15,2-4 3-15,-2-6 4 16,4-3 10-16,-6-4 14 16,4 0 13-16,0-10-2 15,-2-7-18-15,0-5-13 16,-1-8-10-16,5-4 1 16,0-4 2-16,0-1-3 0,-4 1-1 15,10 2-5-15,3 4-1 16,-1 5 1-16,2 7-2 15,1 6 4-15,3 7-3 16,3 7 1-16,3 0-4 16,7 11 3-16,4 7 4 0,2 7-2 15,5 6 3-15,-5 4-5 16,-2 2-2-16,-5 4-8 16,-3 1-8-16,-10-1 3 15,-5 0 12-15,-8-6 1 16,-8-2 1-16,-7-6-18 0,-10-6 28 15,-2-5-2-15,3-4 5 16,-1-6 1-16,0-3-4 16,4-3-3-16,5 0-10 15,6-4-49-15,3-10-49 16,7-5-27-16</inkml:trace>
  <inkml:trace contextRef="#ctx0" brushRef="#br0" timeOffset="87087.76">15169 10310 385 0,'0'0'64'0,"0"0"-78"0,0 0-5 16,0 0 27-16,0 0-6 15,0 0-1-15,0 0 3 16,47 73-3-16,-35-27 1 16,1 10 3-16,-7 3-7 15,-2 7 2-15,-2-1-5 16,-2-3-19-16,-6-5 0 16,0-9-1-16,-4-9-10 0,3-14 3 15,5-8 7-15,2-10-36 16,0-7-18-16,6-11 37 15</inkml:trace>
  <inkml:trace contextRef="#ctx0" brushRef="#br0" timeOffset="87455.88">15390 10383 379 0,'0'0'108'0,"0"0"-104"0,0 0 0 16,0 0 1-16,0 0-6 15,0 0 2-15,-42-14-3 16,34 31 2-16,4 1-5 16,4-3-18-16,4-2-21 15,13-6 8-15,5-2 31 16,7-7 9-16,4 2-1 0,0-11 1 16,1-3-3-16,-8-2-1 15,-5 3 6-15,-9 3 20 16,-5 3 13-16,-7 5-6 15,-7 2-30-15,-11 5 12 0,-7 11-6 16,-8 5-9-16,-2 7 2 16,-2 2 0-16,4 3-3 15,8-5 1-15,6-1 0 16,9-4-5-16,10-6-7 16,0-6-16-16,16-2 14 0,3-8 13 15,4-1 5-15,4 0-13 16,-1-6-15-16,-3-5-36 15,-2 1-37-15,-15 0-23 16</inkml:trace>
  <inkml:trace contextRef="#ctx0" brushRef="#br0" timeOffset="87706.18">14395 11027 666 0,'0'0'-14'16,"79"-36"15"-16,-17 5 4 16,12-1-5-16,3-1-20 0,-5 5-4 15,-1 2-14-15,-12 5-19 16,-11 4 29-16,-15 4-40 15,-12 2-10-15,-17 1-55 16</inkml:trace>
  <inkml:trace contextRef="#ctx0" brushRef="#br0" timeOffset="89813.52">3405 10309 198 0,'0'0'-14'0,"-50"-11"17"15,29 6 3-15,1 0 5 16,3 0 1-16,1 1-2 15,5 1-2-15,-1-1-1 16,4 1 6-16,5 0 1 0,-1 2 8 16,4 1-6-16,0-2-7 15,0 1-15-15,0 0 2 16,9-2 15-16,5 0-5 16,3-1 2-16,5-1-6 15,7 1 3-15,2 0 0 0,9-1-1 16,-1 0 0-16,10 1 2 15,-3-1 1-15,4 0-3 16,3 3 0-16,1-1 0 16,0 1-2-16,2 0-1 15,-1 2 2-15,1 0-1 0,-2 0-2 16,2 0 1-16,-3 0 0 16,5 0 0-16,-4 5-1 15,4-1 1-15,-4 1-1 16,4 1 0-16,0 0 4 15,-7 1-5-15,3 0 1 16,-2-1 1-16,1 2-2 0,1-1 1 16,-2 0 1-16,-1 0-1 15,5 2 1-15,-6-1-1 16,4 0-1-16,-1 1 2 16,5 0-1-16,-4 0 0 0,4 0 2 15,-4 0-3-15,3-1 1 16,-3 1 1-16,4 0-2 15,-4 1 4-15,4-1-3 16,-2 3 0-16,-3-1 1 16,5 0-1-16,-6 2 3 0,2 0-4 15,-1 0 1-15,-7 2 1 16,3 1 0-16,-3-2-1 16,1 3 0-16,-3-1 1 15,1 2-2-15,5-1 2 16,-7 2 0-16,5-1-1 15,-1 0 1-15,3 0 1 0,-4 0-4 16,3 3 4-16,-1-2-1 16,1 2-1-16,-3 0-1 15,1-1 3-15,3 1-1 16,-7 1-3-16,5-2 3 16,-1 1 1-16,-5 0-5 0,5 2 3 15,-1-5-10-15,-5-3-60 16,-6-11-197-16</inkml:trace>
  <inkml:trace contextRef="#ctx0" brushRef="#br0" timeOffset="91442.44">6553 10774 258 0,'0'2'17'0,"6"-2"-13"16,0 0-15-16,2 0 20 0,3 1-4 16,9-1 1-16,-1 3-2 15,8 0 1-15,0 2-1 16,4 0-3-16,2 2 0 15,2 1-2-15,4 2 3 0,-1 0-3 16,-1 2 1-16,4 0 2 16,0 2-4-16,3 1 3 15,1 0 1-15,1 2-1 16,3 3 1-16,5 1 4 16,4 1 0-16,0 2-2 0,4 2 3 15,4 0-4-15,0 4 0 16,7 1 0-16,-1 2 0 15,4 1-1-15,1 3-1 16,3 1-1-16,1 2 2 16,2 1-3-16,-7 3 2 15,5 2-1-15,-1 2 1 0,-5 0-3 16,3 0 4-16,-1 1-1 16,1-1-3-16,-1 0 4 15,-1 3-2-15,3-2 1 16,2 1-2-16,1 3 1 15,-1-2-1-15,2-1 3 0,1 1-4 16,1-2 4-16,2 3-1 16,-4-1-2-16,-1 0 2 15,3 0-1-15,-2-3 0 16,-1 0 0-16,-1 1 0 16,0-4 0-16,1 2 1 0,1-3 0 15,-2 4-2-15,1-2 1 16,1 0 1-16,-2-3-2 15,1 4 3-15,-1-5 5 16,4 3-5-16,2-2 3 16,1 3-3-16,1-1 1 0,-2-1-4 15,6 0 3-15,0-1-2 16,2 1 1-16,2-2 0 16,3 2-4-16,-1 0-8 15,6 3-3-15,-6 0-3 16,7 3 1-16,-1 0 0 0,1 1 9 15,1 2-4-15,5 0-3 16,-5 1-4-16,5-2 2 16,0 1 13-16,-1-2 2 15,-3-3 2-15,3-4 4 16,-7-1 3-16,-5-5 4 16,-2 0 0-16,-2-3 2 0,-6-3-4 15,-4-1-6-15,-9-2-4 16,-10-8-21-16,-12-11-87 15</inkml:trace>
  <inkml:trace contextRef="#ctx0" brushRef="#br0" timeOffset="117582.62">20084 1680 238 0,'0'0'9'0,"0"0"-6"15,0 0 11-15,0 0-2 0,0 0 2 16,0 0 5-16,0 0-1 16,0 0-12-16,-14-21-9 15,14 21-3-15,0 0 1 16,6 0 4-16,8 3 16 16,9-3-6-16,6 0-9 0,12-6 10 15,11-8-2-15,10-6 0 16,6-4-4-16,7-3-2 15,-9 0 0-15,-6 6-3 16,-15 4 8-16,-14 4-6 16,-14 9 5-16,-17 4 4 0,-4 7-17 15,-19 14 31-15,-16 12-10 16,-11 11-2-16,-10 8-3 16,-8 9-4-16,-4 6-3 15,3 1 0-15,-1 0 0 16,12-10-2-16,13-8 0 15,12-15 0-15,14-9 0 0,15-13-11 16,4-8 4-16,18-5 25 16,13-4 15-16,15-13-6 15,14-8-10-15,14-8-11 16,7-3-2-16,6-2-4 0,-2 3 2 16,-7 4-3-16,-14 8 0 15,-14 3-10-15,-15 6-16 16,-12 4-8-16,-13 5-3 15,-8 3-9-15,-2-1-46 16,0 1-26-16</inkml:trace>
  <inkml:trace contextRef="#ctx0" brushRef="#br0" timeOffset="118393.46">20793 1771 366 0,'0'0'13'0,"0"0"-12"15,0 0 5-15,0 0 0 16,37 1-6-16,-16-1 2 16,-2-5 0-16,3-6-2 15,-1-5-2-15,2-6-12 0,-11-2 5 16,3-4 2-16,-13-2-2 16,-2-1 1-16,0 1 7 15,0 3 5-15,-11 3 14 16,1 4-4-16,-2 9-14 15,-1 4 10-15,-1 7-9 16,-3 0 2-16,-3 21-3 0,-3 9-2 16,2 10 1-16,-6 7 0 15,2 8 3-15,7-1 0 16,8-4-1-16,5-7-19 16,5-9 2-16,13-9 12 15,12-14 14-15,6-8 4 16,8-5 4-16,2-15-7 0,3-11 4 15,1-7-9-15,-1-7-8 16,-5-3 8-16,2-2 2 16,-6 0 4-16,-4 6-2 15,-2 6-3-15,-6 8 1 0,-2 7-4 16,-11 7 1-16,2 10-1 16,-3 3-6-16,-3 10-13 15,-2 10 2-15,4 10 14 16,-4 5-3-16,1 5 4 15,-1 0 3-15,2-5 1 16,0-5-2-16,6-7-11 0,1-15-11 16,5-6 18-16,5-4 9 15,2-16-2-15,-2-9 7 16,0-10-8-16,-1-4 0 16,-3-3-1-16,2-2-1 15,-13 4 8-15,0 5 5 0,-4 10 3 16,2 7-3-16,-6 9-8 15,0 8-9-15,0 3-6 16,-6 16-7-16,-2 6 13 16,0 10-2-16,4 6-1 15,-5 2-6-15,9-1-5 0,4-5-12 16,13-8 9-16,6-9 8 16,8-11 10-16,2-8 5 15,6-6 12-15,-6-15-1 16,0-5 2-16,-4-7-2 15,-2-4-7-15,-8-2 5 0,-9-1-3 16,-4 3 7-16,-4 3-15 16,-4 9-6-16,2 3 1 15,-12 10-16-15,-5 8-26 16,1 6-33-16,-9 2-69 16,2 2-56-16</inkml:trace>
  <inkml:trace contextRef="#ctx0" brushRef="#br0" timeOffset="118608.7">22203 1482 713 0,'0'0'0'0,"0"0"-9"16,0 0 7-16,37-9-56 15,-16 3-17-15,6-5 9 0,4-2-47 16,4-4-94-16</inkml:trace>
  <inkml:trace contextRef="#ctx0" brushRef="#br0" timeOffset="120033.05">22765 1375 477 0,'0'0'22'15,"13"-44"-23"-15,-9 17 10 16,-4 0-16-16,0 2 8 15,0 1 4-15,0 2-7 0,-9 7-5 16,-1 3 7-16,-2 5-4 16,-9 9 4-16,-2-2 7 15,-4 15-6-15,-4 9-2 16,-2 6 1-16,2 8-2 16,7 4-15-16,7-1-7 0,9-7-13 15,10-3-1-15,0-11 1 16,16-9 23-16,9-11 20 15,4-4 11-15,-2-16-6 16,4-11 1-16,-2-3-5 16,-2-10-5-16,-4-3 14 0,-4-4 2 15,-1-3 13-15,-9 0-7 16,-3 2-4-16,4-1 0 16,-9 6-6-16,1 5-7 15,0 5 2-15,-2 7 7 16,0 10-16-16,-2 6 3 0,0 6-9 15,0 6 3-15,0 2 4 16,0 8-9-16,0 11-5 16,0 11 13-16,0 7-2 15,2 8 3-15,0 3-1 16,-2 4-1-16,10-1-2 0,3-5-5 16,5-3 1-16,3-10 3 15,2-8 1-15,0-9 1 16,-1-9 6-16,1-9-2 15,-2 0 3-15,1-17 2 16,1-7-1-16,-2-5-6 0,0-1 1 16,-5-4-4-16,-4 5 1 15,-1 3 5-15,-3 8-2 16,-4 4 5-16,-4 9-5 16,0 7-5-16,0 0-9 15,0 10-9-15,-10 14 19 0,4 6 7 16,-3 6-5-16,7 5-1 15,2 0-5-15,0-4-27 16,11-6-9-16,9-9 29 16,5-7-3-16,6-11 4 15,0-5 0-15,2-11 2 16,0-11-20-16,-2-6-16 0,0-10 22 16,-4-3 35-16,-6-3 3 15,0-2 1-15,-3 0 12 16,3 3 0-16,-11 1 7 15,0 5 3-15,1 7-22 0,-9 5 5 16,0 9-3-16,-2 4-14 16,0 9 6-16,0 4-10 15,0 4 0-15,-4 16-1 16,-4 8-1-16,-5 8 5 16,3 5 2-16,-5 6-2 15,3-3-3-15,-3-3 2 0,5-7-1 16,4-7 2-16,2-8 0 15,0-11-4-15,6-5 19 16,-2-3 55-16,10-10-10 16,2-10-41-16,9-5-15 15,6-7-7-15,4 1-4 16,0 4-6-16,0 6-3 0,-4 7 9 16,-2 7 2-16,-3 7 2 15,-3 3 2-15,-7 12-12 16,-1 6 3-16,-7 5-1 15,0 1-14-15,-8 3 9 16,-13 0 11-16,-5-2 1 0,-1-1-11 16,-2-6-1-16,7-5 27 15,1-6-12-15,7-6 26 16,8-4-10-16,2 0 23 16,0-7-18-16,12-7-23 0,11-8-10 15,6-6-15-15,14-3 4 16,-2-3 1-16,5 0 9 15,-3 1 11-15,-1 5 1 16,-9 5 8-16,-6 3 12 16,-9 7 0-16,-5 6-4 15,-7 3-8-15,-2 4-8 0,0 0-4 16,-4 10-5-16,0 7 0 16,0 7 22-16,-8 6-15 15,-3 3 3-15,-3 5 4 16,0-3-5-16,1-2 2 15,3-5-4-15,2-5-16 0,5-10 14 16,3-8-1-16,5-5-10 16,11-8 35-16,5-11-3 15,6-6-15-15,4-4-5 16,4-2-18-16,-4 3-58 16,-4 5-44-16,-9 8-91 0</inkml:trace>
  <inkml:trace contextRef="#ctx0" brushRef="#br0" timeOffset="120273.05">24020 1763 455 0,'-12'11'-7'0,"-5"0"-2"15,-12 6 12-15,-16 3-2 16,-17 7-1-16,-17 3 5 16,-20 1-3-16,-13 2-2 15,-14 1 5-15,-8 3-8 16,-13-2-14-16,0 2-55 16,7-1-14-16,7-7-7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07:31.591"/>
    </inkml:context>
    <inkml:brush xml:id="br0">
      <inkml:brushProperty name="width" value="0.05292" units="cm"/>
      <inkml:brushProperty name="height" value="0.05292" units="cm"/>
      <inkml:brushProperty name="color" value="#FF0000"/>
    </inkml:brush>
  </inkml:definitions>
  <inkml:trace contextRef="#ctx0" brushRef="#br0">8415 3050 332 0,'60'5'31'0,"15"-6"-28"0,16 1 0 16,20-4-4-16,17-9 5 15,21-3-5-15,17-6 2 16,15-2 2-16,12-2-4 16,7-1 3-16,3 4-11 15,-3 5-7-15,-12 0-14 0,-10 2-27 16</inkml:trace>
  <inkml:trace contextRef="#ctx0" brushRef="#br0" timeOffset="1316.9">6573 10292 491 0,'0'0'8'16,"0"0"-4"-16,0 0-16 0,0 0 16 15,46 23 1-15,-1-36 5 16,26-20-5-16,18-20 12 16,20-19-10-16,19-11-6 15,5-5 2-15,-7 5-6 16,-17 12-55-16,-22 17-40 0,-31 21-31 15,-27 18-95-15</inkml:trace>
  <inkml:trace contextRef="#ctx0" brushRef="#br0" timeOffset="1718.46">7342 11583 578 0,'0'0'33'0,"40"-8"-39"16,7-26 5-16,19-15-13 15,27-12 14-15,19-10 2 16,0-4-22-16,3 7-44 15,-15 13-69-15,-28 12-69 16</inkml:trace>
  <inkml:trace contextRef="#ctx0" brushRef="#br0" timeOffset="2125.19">6846 12835 599 0,'0'0'6'0,"0"0"-5"15,35-24-39-15,21-22 43 16,33-20-12-16,31-27 13 16,33-21 4-16,25-12-10 15,14-8-97-15,-4-1-39 0,-14 7-138 16</inkml:trace>
  <inkml:trace contextRef="#ctx0" brushRef="#br0" timeOffset="2537.08">6985 14038 689 0,'76'-69'12'16,"24"-35"-60"-16,36-32 14 0,31-32-78 15,24-23-113-15</inkml:trace>
  <inkml:trace contextRef="#ctx0" brushRef="#br0" timeOffset="6331.45">12719 7822 493 0,'56'-5'-35'0,"18"-22"22"16,15-7 7-16,25-2 19 15,14-1-13-15,15 2-10 16,3-1-40-16,-5 1-61 15</inkml:trace>
  <inkml:trace contextRef="#ctx0" brushRef="#br0" timeOffset="8257.95">10834 10840 227 0,'0'0'141'0,"0"0"-139"16,0 0-3-16,0 0 8 15,0 0-6-15,0 0 1 16,58-27 1-16,-31 22-3 0,6 2 1 15,4 1 8-15,8 0-7 16,5 1 0-16,0-1 5 16,7 0 3-16,5 1 1 15,7-1 1-15,7-1 3 16,5 1 1-16,8-2-2 0,8 0 0 16,-2 1-2-16,12-3 1 15,3 2-1-15,4 0-4 16,5-2 3-16,-1 2 1 15,2-3-6-15,4 1 4 0,-6-1-2 16,-4 0-1-16,-1 1 3 16,-3 1-3-16,-7-1 5 15,-3 0-6-15,-14 1-1 16,-3-1 1-16,-15 0 0 16,-6 3-5-16,-16-1 0 15,-7 1 0-15,-16 0 1 0,-9 2-3 16,-5 1 0-16,-7-1-2 15,-2 1 4-15,-7-2-4 16,-7 1-14-16,-13-1 32 16,-12 2-23-16,-11-1 7 15,-8 1 9-15,-10 0-5 0,-8 0 0 16,-5 0 1-16,-6 1-6 16,-4 1 5-16,-6 2-2 15,-6 0 2-15,-1 3-4 16,-3-1 2-16,-5 1-1 15,-4 0 0-15,-3 0 0 0,1 1 1 16,-8 0-1-16,6 1 3 16,-8-1-3-16,6 2 0 15,6-2 0-15,-6 2 1 16,12-2-1-16,5 1 0 16,10-2 3-16,12 1 0 0,0-1-4 15,19-3 3-15,2 2-2 16,21-2 7-16,10-1-4 15,4-2-1-15,13 1 2 16,7-1-2-16,7-1-2 16,0 0-4-16,3 3 1 0,11 1-2 15,7-1 12-15,10 0-6 16,10 1 1-16,13-4 8 16,4 0-5-16,14 0 3 15,9-6-6-15,10-8 2 16,2-2 2-16,8-3-1 15,-4 0-5-15,0 1 4 0,-8 2-3 16,-10 5-2-16,-13 2 6 16,-6 5-6-16,-21 3 0 15,-10-1-27-15,-17 2-60 16,-12-1-41-16,-37-15-98 0</inkml:trace>
  <inkml:trace contextRef="#ctx0" brushRef="#br0" timeOffset="10831.19">13879 11995 478 0,'0'0'14'16,"0"0"-13"-16,0 0-6 15,0 0-5-15,43 20 9 16,-8-20 40-16,17-19 6 16,18-15-34-16,19-11 17 0,10-14-14 15,17-6-4-15,-4-1-9 16,-9 4-22-16,-14 13-35 15,-31 12-107-15,-27 14-12 16</inkml:trace>
  <inkml:trace contextRef="#ctx0" brushRef="#br0" timeOffset="13359.4">13234 14674 511 0,'0'0'8'16,"0"0"-20"-16,0 0 18 15,41 14-2-15,-16-14 3 16,12 0 18-16,13-11-4 16,16-12-2-16,14-11 3 15,13-7-15-15,13-6-1 0,8-3-3 16,-1 1-2-16,-1 3 1 15,-11 8 0-15,-14 6-3 16,-13 10-2-16,-20 11-12 16,-19 11-24-16,-20 1-23 15,-19 18-87-15</inkml:trace>
  <inkml:trace contextRef="#ctx0" brushRef="#br0" timeOffset="18707.64">20675 8180 515 0,'0'0'-15'15,"0"0"24"-15,42-13-14 16,-9-11 19-16,21-16-13 16,16-12 13-16,19-15 4 15,8-8-16-15,12-9-1 16,5 3 0-16,-6 6-26 0,-9 11-52 15,-17 15-25-15,-20 14 2 16,-18 17-138-16</inkml:trace>
  <inkml:trace contextRef="#ctx0" brushRef="#br0" timeOffset="21925">22616 10394 368 0,'0'0'133'0,"0"0"-127"16,0 0-9-16,0 0-3 16,0 0-9-16,0 0 16 0,0 0 1 15,38 41 1-15,-18-36 8 16,9-4-2-16,8-1-1 16,11-14 8-16,14-13 9 15,14-9 0-15,13-12-3 0,11-5-6 16,5 0-1-16,-6 1 4 15,-6 8-1-15,-12 9 3 16,-21 9-6-16,-15 8-7 16,-12 8 1-16,-20 3-4 15,-5 4-4-15,-2 3 1 0,-6 0-6 16,0 0-2-16,0 4-22 16,4 10-43-16,-4 5-11 15,2 1-48-15,-4-2-195 16</inkml:trace>
  <inkml:trace contextRef="#ctx0" brushRef="#br0" timeOffset="24300.36">22854 9693 110 0,'0'0'323'0,"0"0"-318"16,0 0-4-16,0 0-5 15,0 0-4-15,-6 40 7 16,0 1 2-16,-5 14-1 15,-1 15 3-15,2 13 0 0,-9 13 1 16,0 10 5-16,-1 5-2 16,-1 2-3-16,0 2 1 15,1-7-2-15,1-12 2 16,1-9-2-16,5-12-1 16,-1-12-3-16,5-12 4 0,9-11-33 15,0-14 1-15,0-13-22 16,13-13-64-16</inkml:trace>
  <inkml:trace contextRef="#ctx0" brushRef="#br0" timeOffset="24753.11">23170 10104 396 0,'0'0'3'0,"0"0"-15"16,0 0 22-16,0 0-8 16,0 0 1-16,42-11-3 0,-11 4 6 15,6-1-6-15,6-2 1 16,7-2 4-16,4-1 1 16,4-1 6-16,-1 0 8 15,5 1-4-15,-8 0 0 16,0 3-5-16,-13 2-6 0,-6 2 1 15,-8 3-5-15,-8 3-1 16,-9 0 2-16,-4 2-13 16,-6 8-51-16,-14 2 19 15,-11 3-14-15,-4 0-1 16,-8 1-30-16</inkml:trace>
  <inkml:trace contextRef="#ctx0" brushRef="#br0" timeOffset="24985.5">23429 10083 345 0,'0'0'24'0,"0"0"14"16,0 0 1-16,0 0-39 15,0 0 2-15,0 0 8 16,0 0 4-16,12 64-2 16,-8-26-1-16,0 8-8 15,-2 9 5-15,1 6-2 16,-6 4-3-16,-3 1 1 0,-4-4-3 15,0-4 0-15,3-5 0 16,1-11-2-16,6-9-30 16,0-10-30-16,0-13-41 15,8-10-36-15</inkml:trace>
  <inkml:trace contextRef="#ctx0" brushRef="#br0" timeOffset="26145.89">23681 10347 473 0,'0'0'52'0,"0"0"-38"16,0 0-10-16,0 0-1 15,0 0-3-15,54-20-2 16,-32 26 4-16,5 7-3 16,4 5-1-16,4 6 3 15,-4 6 0-15,-4 1-2 0,-8 3-5 16,-5 0-19-16,-9 2 1 15,-5-3-3-15,-5-4 8 16,-9-3 21-16,-3-6-2 16,3-6 18-16,2-7 22 15,5-4-5-15,-1-3-5 0,8 0-1 16,0-3-6-16,4-10-11 16,13-5-10-16,10-6-8 15,10-6-8-15,8-3-9 16,5-1-5-16,-3 2 8 15,-1 0 3-15,-7 2 9 0,-8 4 10 16,-8 3 1-16,-13 0-2 16,1 3 8-16,-9 3 4 15,-2 0 5-15,0 3-4 16,-2 4-10-16,-5 2 3 16,-1 6-1-16,2 2-12 0,-6 13 4 15,1 12-1-15,-1 8-2 16,4 6 3-16,3 4-7 15,5-1-13-15,2-3 4 16,9-5-11-16,12-7-4 16,1-8-3-16,5-11 26 15,0-6 9-15,0-2 6 0,-6-12 5 16,0-9 13-16,-3-4 8 16,-9-4-11-16,3 2 7 15,-4 2-6-15,-1 3 0 16,-5 8-2-16,-2 7-5 15,0 6-8-15,-2 1-12 0,0 8-20 16,0 11 18-16,0 3 5 16,-2 1 4-16,2 1 0 15,0 0-17-15,0-7-6 16,8-4 3-16,3-7 11 16,7-6 6-16,3-9 7 0,2-13 6 15,3-5-1-15,-1-3-2 16,-2 1 1-16,-2 5 3 15,-7 7 1-15,-2 7-10 16,-5 10 0-16,-1 0-7 16,-2 10-5-16,4 4 1 0,-2 5 9 15,5-1 0-15,3 1-13 16,9-8-3-16,-4-4-4 16,8-5 14-16,-1-4 1 15,-1-5 5-15,-2-10 0 16,-2-6-1-16,-7-1 3 0,1-3 8 15,-9 2 2-15,2 2 2 16,-4 3 6-16,-4 6 3 16,0 5 4-16,0 6-21 15,-4 3-8-15,-6 12-5 16,1 9 4-16,-7 8-1 0,6 5-1 16,-3 3-12-16,7-2-8 15,8-4-7-15,-2-5-2 16,12-9-2-16,7-9-1 15,6-8 10-15,0-1 14 16,-1-19 7-16,1-10 5 16,-6-5 5-16,-3-8 25 0,-3-3 20 15,-3-6-8-15,-6 0-14 16,0-1-4-16,1 6-6 16,-1 6-7-16,0 10 3 15,-4 10 0-15,0 7-2 16,0 7-6-16,0 6-9 0,0 1 9 15,0 12-14-15,0 9-4 16,2 10 12-16,-4 9 1 16,-2 10-2-16,2 2 2 15,4 2-3-15,2-1-33 16,-4-5-23-16,12-10-37 0,7-9-40 16</inkml:trace>
  <inkml:trace contextRef="#ctx0" brushRef="#br0" timeOffset="26531.42">25543 10104 536 0,'2'9'13'0,"-2"10"-26"16,3 13 9-16,-6 12-2 15,-5 7-3-15,-2 9-19 16,-7 2-15-16,1-2 0 0,-1-8 7 15,1-11-14-15,5-11 36 16,-1-11 9-16,6-14-1 16,4-5 46-16,0-18 55 15,2-13-51-15,6-9-27 16,10-13-10-16,3-8-6 0,8-5 0 16,4-2 0-16,0 2 2 15,2 5 2-15,-2 10 4 16,-6 13 12-16,-2 8 10 15,-9 11-26-15,-2 10 11 0,-1 9-12 16,-3 0-6-16,0 18-1 16,-2 9-4-16,-1 13 1 15,-1 8 8-15,-2 9-2 16,0 5 0-16,-2 4-25 16,-8-1-17-16,3-8-47 15,1-8-37-15</inkml:trace>
  <inkml:trace contextRef="#ctx0" brushRef="#br0" timeOffset="28269.06">25670 10418 279 0,'0'0'190'16,"0"0"-172"-16,0 0-22 15,0 0 5-15,0 0 4 0,57 0-3 16,-21-11 5-16,9-3-8 16,9-1 2-16,-7 0 1 15,3 5-4-15,-7 1 5 16,-3 9-5-16,-11 0 1 16,-5 14 0-16,-5 8-4 0,-5 6 4 15,-1 6-2-15,-5 2 4 16,4-1-2-16,-3-2 1 15,1-2 0-15,5-7 2 16,-1-7 0-16,5-8-1 16,1-8 2-16,7-1-1 15,0-10 1-15,4-7 3 0,-2-3-4 16,0-1-1-16,-2 5 2 16,0 2-3-16,-7 4 0 15,-5 10 0-15,1 0-3 16,-9 10-1-16,3 7-1 15,0 6-1-15,1 1 6 0,5 1 0 16,-6-3-11-16,7-5-9 16,-3-6-13-16,1-8 10 15,-1-3 13-15,-1-3 8 16,-3-11 4-16,-4-5 8 16,3 0 8-16,-7-1-5 0,-2 0 1 15,0 4 4-15,0 5 8 16,0 4-13-16,0 5-14 15,-2 2-4-15,-9 10 0 16,3 8-2-16,0 4 4 16,-1 4-9-16,5-1-15 0,4-1 4 15,2-4 2-15,3-5 4 16,7-5-1-16,4-8 2 16,3-2 18-16,0 0 5 15,1-13-3-15,1-5 10 16,0-6 3-16,-3-2 4 15,1-5 1-15,-3-3-6 0,1 0-3 16,-5-3-2-16,3 0-5 16,-9 2 1-16,2-1 7 15,-4 4-4-15,-4 3 4 16,0 5-3-16,0 4-7 16,0 6 3-16,-4 4-8 0,-2 7-4 15,-2 3-1-15,-5 9 4 16,3 13-2-16,-2 10 1 15,1 6 2-15,5 3-3 16,6 3-14-16,0-3-1 0,6-4-6 16,15-6 3-16,4-8-8 15,2-6 17-15,4-8 9 16,-4-8 10-16,2-1 10 16,-5-11 7-16,3-8-1 15,-8-3 1-15,-1-1-10 16,-1 0 5-16,-3 5-5 0,-3 2-9 15,-5 6 0-15,0 5 0 16,-6 3-2-16,0 2-8 16,0 0-2-16,0 9 0 15,2 5 5-15,-4 0 3 16,0 3 2-16,0-3-4 0,2-4-12 16,0-1 5-16,0-6 7 15,0-3 1-15,8 0 7 16,1-6 3-16,1-7-5 15,2-1 1-15,1-2 0 16,-3 4-3-16,0 3 5 16,-1 5-7-16,-1 4-2 0,-4 7-1 15,0 14-7-15,0 13 2 16,0 12 1-16,-4 10 4 16,-8 6-2-16,-4 7-25 15,-7 2-8-15,-4 1 4 0,-3-4 1 16,-1-7 30-16,0-11-71 15,8-12 115-15,-1-11 27 16,9-12 4-16,3-14-5 16,8-4-10-16,0-20 6 15,8-11-57-15,9-15-23 0,10-12-12 16,8-10 4-16,6-6 9 16,5 0 5-16,-5 2 3 15,2 9 11-15,-10 9 1 16,-4 10 11-16,-6 10-12 15,-8 11-2-15,-3 5 22 16,-8 7-17-16,-2 5-7 0,-2 8-4 16,0 1-17-16,0 10-16 15,2 11 21-15,-2 5 13 16,-2 5-8-16,4 3-23 16,0 2-13-16,2 0 3 15,9-2 22-15,1-4 17 0,3-3 6 16,-3-4 0-16,-1-6-1 15,-5-6 15-15,-2-4 26 16,-4-2 5-16,-2-4-3 16,0-1 4-16,0 0-9 15,-2 3-14-15,-4-2-8 16,0 0-8-16,4 0-2 0,0 0-4 16,2-1 0-16,4-3-5 15,10-12-6-15,9-8-6 16,6-7-13-16,6-7 5 15,-4-5 20-15,2-5 8 16,-4 4 5-16,-2 2 11 0,-6 4-2 16,-1 6 6-16,-5 7-4 15,-3 8-3-15,-2 4-5 16,-5 4 0-16,-1 4-11 16,-2 4-5-16,0 0-1 15,-2 7-8-15,0 11 1 0,0 6 4 16,2 8 0-16,-2 8 10 15,-2 5-1-15,-2-1-1 16,4 0 1-16,0-2-5 16,2-7 0-16,-2-7 5 15,2-5-2-15,-2-9-1 0,0-4-25 16,-4-10-29-16,-7-6-103 16,-7-19-20-16</inkml:trace>
  <inkml:trace contextRef="#ctx0" brushRef="#br0" timeOffset="28394.72">27474 10319 579 0,'-14'-15'10'0,"-1"1"-2"15,1 7-13-15,-7 3-26 16,-6-2-105-16,-4-5-152 16</inkml:trace>
  <inkml:trace contextRef="#ctx0" brushRef="#br0" timeOffset="29912.16">21744 11834 64 0,'0'0'3'15</inkml:trace>
  <inkml:trace contextRef="#ctx0" brushRef="#br0" timeOffset="30311.74">21634 11753 363 0,'0'0'128'0,"0"0"-116"16,0 0-11-16,0 0 3 16,0 0-2-16,0 0 4 15,0 0-1-15,36-12 2 16,-28 20 1-16,-6 2 4 0,2-1-2 16,0 1 1-16,2 0 1 15,5-3 4-15,-1-3 5 16,13-4 2-16,6 0 0 15,10-13 3-15,13-9-8 16,14-7-4-16,6-6-6 0,5-1-4 16,5-1 9-16,-5 3 3 15,-5 3 2-15,-10 5-5 16,-8 6-7-16,-21 6-7 16,-6 4 4-16,-11 6-8 15,-7 4-19-15,-9 0-22 16,-11 11-69-16,-13 2-63 0</inkml:trace>
  <inkml:trace contextRef="#ctx0" brushRef="#br0" timeOffset="32147.5">20996 13156 497 0,'0'0'14'0,"0"0"-18"0,0 0 10 15,0 0-2-15,0 0 0 16,51 35 4-16,-36-25 3 16,8 0 8-16,4-4 1 15,6-4 1-15,8-2 0 0,9-8 7 16,7-13-2-16,12-8 0 15,7-9 1-15,9-6-5 16,2-3-5-16,-1 2-3 16,-5 2-3-16,-6 6-9 15,-11 6-3-15,-11 8-18 0,-11 9-11 16,-15 6-19-16,-19 6-48 16,-12 2-94-16</inkml:trace>
  <inkml:trace contextRef="#ctx0" brushRef="#br0" timeOffset="36910.01">27637 4724 517 0,'0'0'16'0,"0"0"-37"16,0 0 18-16,-4 67 3 15,-4-24 2-15,-6 9-2 16,-1 8-2-16,-6 3 4 16,-3 1-4-16,-1-3 2 0,2-8 0 15,4-9 0-15,-1-13 3 16,5-8-4-16,9-12 10 16,2-5 8-16,4-6 1 15,0-3 24-15,0-14 5 16,8-11-31-16,5-9-21 0,7-11 6 15,3-9 0-15,8-10 2 16,4-1 1-16,2-3-4 16,3 1 0-16,1 5 3 15,2 7-4-15,-5 8 1 16,-1 9-2-16,0 10 3 16,-8 11-1-16,-4 6 0 0,-5 8-1 15,-3 6 3-15,0 9-11 16,-7 15 5-16,-2 13 11 15,-4 12-4-15,0 11 3 16,1 11-3-16,-16 8-1 0,5 5 1 16,0 0-8-16,2-6-43 15,6-11 23-15,0-13-26 16,0-15 14-16,10-15 6 16,-1-14-69-16,-1-10-40 0,-4-7-9 15</inkml:trace>
  <inkml:trace contextRef="#ctx0" brushRef="#br0" timeOffset="37097.53">27807 5034 473 0,'0'0'14'16,"0"0"-6"-16,0 0 13 15,0 0-20-15,0 0-11 16,0 0 37-16,70-19-29 15,-20 4 6-15,12-7-9 0,2-3-57 16,4-5-137-16</inkml:trace>
  <inkml:trace contextRef="#ctx0" brushRef="#br0" timeOffset="37590.69">29109 4064 442 0,'0'0'4'0,"-8"77"-2"16,2-22 3-16,-5 15 2 15,1 11 4-15,2 7-8 16,2 11-3-16,-1 10 6 16,-1 8 0-16,-2 8-1 15,2 5 14-15,-13 5 4 0,2 4 10 16,-4 3 6-16,1 1-6 15,-3-1 1-15,2 0-13 16,5-1 3-16,5-1-5 16,7 0-1-16,4-7-10 0,4-6 3 15,4-7-4-15,-4-14-8 16,2-11 20-16,-2-17-19 16,3-11-2-16,-3-13-7 15,0-13-13-15,2-14-16 16,0-14-21-16,0-13-61 15,0-19-71-15,2-23-46 0</inkml:trace>
  <inkml:trace contextRef="#ctx0" brushRef="#br0" timeOffset="38394.56">29791 4518 541 0,'0'0'7'16,"0"0"-21"-16,0 0-17 15,-2 43 31-15,2-10 4 16,-2 9-4-16,-2 8 1 16,-4 6 0-16,2 2-2 0,-7-3 3 15,1-5-2-15,1-5-3 16,3-12 4-16,2-9-1 16,2-10 11-16,4-7 8 15,-6-7 4-15,6 0 22 16,0-11 10-16,-2-11-29 0,2-6-18 15,-2-12-13-15,-1-5 3 16,3-8 8-16,5-2-4 16,3 1 4-16,0 2-2 15,2 5-4-15,7 7 0 16,2 10-1-16,-1 6-2 0,5 7-1 16,4 9-4-16,0 6-9 15,0 2 1-15,-7 10-22 16,-3 10 1-16,-9 7 9 15,-6 3-16-15,-6 4 32 16,-17 1 12-16,-1-3 2 0,1-4 14 16,4-6 14-16,5-3 3 15,10-5-15-15,4-1-16 16,6-2-12-16,13 2 13 16,4 3 6-16,4 1-5 15,0 1 2-15,-3 3-3 0,-1 1-3 16,-8-1 3-16,-9 2-6 15,-6-2-7-15,-4-1 6 16,-12-3 21-16,-13 0 20 16,-13-1-13-16,-5-2-6 15,-11-2-13-15,-12-2-5 16,-13-5-69-16,-8-5-233 0</inkml:trace>
  <inkml:trace contextRef="#ctx0" brushRef="#br0" timeOffset="41110.18">27404 4757 145 0,'0'0'6'0,"0"0"-8"16,0 0 1-16,39 31-19 16,-29-25-31-16,1-2-12 0</inkml:trace>
  <inkml:trace contextRef="#ctx0" brushRef="#br0" timeOffset="41255.57">27478 4812 22 0,'0'0'28'0,"0"0"0"16,0 0 2-16,0 0-13 15,-6 43-7-15,2-35-1 16,0 1-5-16,0 2 0 15,4-1-2-15,-2 0-2 0,2-1-2 16,0 1-9-16,2 0-13 16,-2-2-22-16</inkml:trace>
  <inkml:trace contextRef="#ctx0" brushRef="#br0" timeOffset="41599.56">27505 5052 318 0,'0'0'38'15,"0"0"-22"-15,0 0-6 16,52-13 2-16,-29 2-9 0,3-3 3 15,1 0 0-15,6-3-3 16,5 1 1-16,-5-2 4 16,8-1 0-16,2 3 2 15,5 1-1-15,-3-1-3 16,5 2 4-16,2 4-3 0,-5-1 0 16,-3 2-2-16,-9 4-4 15,-4 0-2-15,-13 5 2 16,-5 0-2-16,-9 0-25 15,-4 0-77-15,-15 2-95 0</inkml:trace>
  <inkml:trace contextRef="#ctx0" brushRef="#br0" timeOffset="42439.75">26343 6274 605 0,'0'0'-14'16,"2"-45"6"-16,3 25 8 15,3 4 0-15,-2 6 1 0,2 3 1 16,-1 4 2-16,-1 3-5 16,-4 3-3-16,0 14 1 15,-2 13-5-15,0 8 12 16,-4 9 3-16,-7 4-2 16,5 6 2-16,2 1-3 0,4-4-3 15,0-3 2-15,10-10-3 16,11-8-1-16,4-12 0 15,8-14 0-15,6-7 6 16,0-15 3-16,7-14-2 16,-7-4 2-16,3-6-2 15,-5-1-3-15,-6-1 2 0,0 3 6 16,-8 1-5-16,-3 4-3 16,-5 6 0-16,-3 7 18 15,-6 8-8-15,-2 3-11 16,-2 5 11-16,1 4-12 0,-3 5-9 15,2 13-1-15,4 10 4 16,-6 9 2-16,0 13 10 16,4 8-3-16,-8 7-3 15,-4 5 3-15,-1 1-1 16,1-1-2-16,0-3 0 0,2-7-1 16,3-8-26-16,6-8 3 15,-3-8-40-15,12-12-19 16,-2-14 29-16,7-10-121 15</inkml:trace>
  <inkml:trace contextRef="#ctx0" brushRef="#br0" timeOffset="42777.85">27272 6483 297 0,'0'0'225'0,"0"0"-225"16,-19 52-4-16,11-19 4 15,1 5 0-15,7-1 0 16,0-3-3-16,9-10-6 0,11-10-13 16,13-14 4-16,3-4 14 15,1-18 7-15,-6-10 7 16,-8-7 8-16,-7-1 29 15,-10-1 20-15,-8 4-10 16,0 4-32-16,-10 9-21 0,-11 4-9 16,-4 14-1-16,-4 8-22 15,-2 6-51-15,-10 12-32 16,5 4-92-16</inkml:trace>
  <inkml:trace contextRef="#ctx0" brushRef="#br0" timeOffset="44327.86">30132 6039 470 0,'0'-5'12'0,"0"-2"-13"16,-4 1 5-16,2 2-4 15,-6 1 0-15,6 2 2 16,-4 1-1-16,-3 0-2 15,-1 4 0-15,-4 8 4 16,-7 5-1-16,-2 7 5 16,-2 8 5-16,-4 7 3 0,1 9-4 15,-1 7-3-15,2 6 0 16,2 3-4-16,4 4 1 16,5-4-3-16,7-4-3 15,9-6 1-15,0-10 1 0,7-9-10 16,7-11 11-16,5-11 0 15,-1-7 1-15,-1-6 6 16,1-6 11-16,-7-10 8 16,-3-3 5-16,-4-4-9 15,-4-4-9-15,0 1-4 0,0-2-13 16,-6 4-1-16,-6 2 4 16,1 4-5-16,-1 5-12 15,-3 2-9-15,1 4-16 16,-1 4-11-16,1 0-24 15,2 3-50-15,1 0-43 0</inkml:trace>
  <inkml:trace contextRef="#ctx0" brushRef="#br0" timeOffset="44693.85">30323 6257 597 0,'0'0'-10'0,"0"0"9"16,0 0 2-16,0 0-29 16,0 0-5-16,0 0 4 15,2 44 15-15,-4-13 9 16,2 3-25-16,0-1-19 0,2-3 16 15,10-9 7-15,5-8 5 16,3-9 12-16,-1-4 29 16,-1-10 34-16,-3-10 16 15,-5-5-5-15,-6-4-17 16,-4-3-6-16,0-1-13 16,-4 3-14-16,-10 2-17 0,-3 5-7 15,-1 5-2-15,-5 9-28 16,-4 8-16-16,-2 1-34 15,-4 3-53-15</inkml:trace>
  <inkml:trace contextRef="#ctx0" brushRef="#br0" timeOffset="45376.37">28923 7111 541 0,'0'0'20'0,"0"0"-19"0,0 0-8 16,0 0 1-16,0 0 1 15,0 43 3-15,6-26 7 16,9 0-1-16,-7 3 8 16,4 3-3-16,-1 5 5 15,-3 2 4-15,0 5-1 0,1 3 4 16,-7 2-3-16,-2 1-5 15,2-4-1-15,0-2-6 16,-2-3-2-16,2-4-2 16,-2-5 0-16,0-3-2 15,-4-6 0-15,0-5-78 16,-9-9-66-16</inkml:trace>
  <inkml:trace contextRef="#ctx0" brushRef="#br0" timeOffset="74765.88">30168 5536 340 0,'0'0'-21'0,"0"0"-23"15,39-10 23-15,-27 3 2 16,1-1 8-16,-5-1 11 16,0-2 1-16,-6-1-1 0,-2-2 2 15,0 0-7-15,-6-4-3 16,-8-1 2-16,-5 1 22 15,-6-2 0-15,-4 3 6 16,-2 1 5-16,-4 5-6 0,-4 4 3 16,2 5-10-16,-3 2 1 15,-1 7-11-15,2 13-1 16,1 14-5-16,-1 9 2 16,2 12 1-16,0 13-2 15,0 13-1-15,-3 13 3 0,3 7-3 16,-2 5 3-16,4 3-1 15,6 5-1-15,4-3 0 16,6-4 2-16,7-3-3 16,8-2 2-16,8-5 9 15,-2-8-2-15,19-7-2 16,8-8-5-16,10-8 5 0,13-14-1 16,10-11 4-16,8-15 6 15,13-14-4-15,8-12-4 16,8-11 10-16,8-19-13 15,-1-12 2-15,3-11 2 0,-3-9-6 16,-7-8 1-16,-8-5 4 16,-13-1-5-16,-12-3 0 15,-12-6 15-15,-10 1-2 16,-11-1 3-16,-8-2 1 16,-9-2-13-16,-6 0-2 15,-10-2 0-15,0 3-9 0,-4 3 7 16,-8 4 0-16,-9 3-2 15,-8 8-11-15,-8 9 18 16,-4 9-12-16,-11 9-8 16,-6 11-14-16,-6 11 10 15,-6 12-18-15,-1 10-15 0,5 4-14 16,6 15-15-16,9 2-94 16</inkml:trace>
  <inkml:trace contextRef="#ctx0" brushRef="#br0" timeOffset="75204.52">31230 6055 281 0,'0'0'-15'0,"0"0"18"15,-8 56-4-15,6-36 1 16,0-3 4-16,2-3-7 0,0-4 3 15,0-3 2-15,0-7 2 16,0 0 30-16,-2-7 33 16,0-13-14-16,-1-7-37 15,1-10-13-15,2-7 9 16,-4-4 9-16,10-2-2 16,15 1-8-16,12-1 4 0,21 3-6 15,20 3-9-15,28 4 2 16,28 5-7-16,19 5-6 15,10 3-74-15,2-7-85 16</inkml:trace>
  <inkml:trace contextRef="#ctx0" brushRef="#br0" timeOffset="83907.39">27305 7242 390 0,'0'0'4'16,"0"0"-13"-16,-23-46 25 16,21 35 3-16,-2 4-9 15,4 1-4-15,0 2-7 16,0 3 9-16,0 1-1 16,0 0-8-16,0 4 0 0,0 12-4 15,0 11-1-15,2 12 7 16,0 11 5-16,0 14 0 15,0 8-2-15,2 4-3 16,0 1 0-16,-2-1 1 16,2-8-4-16,1-13 4 15,-3-11 2-15,0-11-4 0,-2-12 1 16,0-11 2-16,2-3 2 16,-2-7 24-16,-2-3 27 15,0-14-5-15,-9-4-39 16,1-7-12-16,-5-8-3 15,1 1 1-15,0 2-1 0,-1 5 6 16,7 6-2-16,-3 11-8 16,3 9 6-16,4 4-2 15,0 19-6-15,4 12-1 16,2 7 9-16,4 2-6 0,17 1-17 16,12-8-11-16,13-12-5 15,9-12 22-15,5-11 7 16,3-7 12-16,-5-14 11 15,-7-6-7-15,-11-1 4 16,-9 2-1-16,-15 5-5 16,-3 5 0-16,-11 8-2 0,-4 8-14 15,0 4-82-15,-10 13-36 16,-13 7-46-16</inkml:trace>
  <inkml:trace contextRef="#ctx0" brushRef="#br0" timeOffset="84287.37">27048 8603 565 0,'0'0'22'16,"0"0"-18"-16,0 0-8 16,0 0-25-16,0 0 12 0,0 41 11 15,-2-20 4-15,2 8 2 16,0 3 2-16,0 2-17 16,2 3-5-16,9-1 9 15,5-1-3-15,-1 0 6 0,3-4 7 16,1-2 1-16,-5-3 4 15,-5-3 0-15,-1-2 3 16,-6-4 7-16,-2-1-3 16,0-2 0-16,-13-2 0 15,-1 0 4-15,-5-2-11 16,-3 0 0-16,-5-5-6 0,2-2-8 16,0-3-47-16,0-4-47 15,3-16-64-15</inkml:trace>
  <inkml:trace contextRef="#ctx0" brushRef="#br0" timeOffset="84704.37">27203 8655 599 0,'0'0'3'0,"0"0"-24"15,0 0 9-15,0 0 8 16,64-45 0-16,-28 28-12 16,13-3-21-16,5-1-2 15,2 1 23-15,-3 6-8 0,-3 5-1 16,-11 8 22-16,-10 1 4 16,-8 11 3-16,-11 13-10 15,-8 9 2-15,0 8 6 16,-8 6 6-16,-2 3 3 15,0-3 3-15,4-6-4 16,4-7-10-16,2-13-2 0,12-7 0 16,9-14 9-16,6 0 13 15,2-14 2-15,0-11 6 16,-2-7-5-16,-4-9-4 16,-7-3 7-16,-10-3-1 0,-8-1-4 15,-2 5-13-15,-4 2-17 16,-8 4-22-16,1 6-29 15,3 4-14-15,6 0-52 16</inkml:trace>
  <inkml:trace contextRef="#ctx0" brushRef="#br0" timeOffset="85448.76">30329 7215 288 0,'0'0'187'0,"0"0"-196"16,4 70 10-16,0-25 1 0,-4 13 0 16,0 7-3-16,-2 6 4 15,0-2-4-15,4-3 0 16,0-5-5-16,2-12-57 16,0-10 63-16,3-8 1 0,1-14 2 15,-4-4 15-15,-2-8 16 16,0-4 1-16,-2-1 14 15,-2-6 8-15,2-11-20 16,-4-3-29-16,-4-7-5 16,-1 0-4-16,-3 3-1 0,-3 3 2 15,3 5 0-15,-2 11 5 16,-3 5-12-16,7 7 3 16,-5 17 4-16,9 7-7 15,4 5 4-15,4 2-6 16,10-4-4-16,15-8-10 15,13-11 8-15,5-13 6 0,7-4 15 16,-1-18 8-16,-1-9 6 16,-4-5 3-16,-7-5-8 15,-8 2 1-15,-6 3-2 16,-7 3-10-16,-3 8-2 0,-7 9-5 16,-2 4-27-16,-6 10-16 15,0 0-41-15,-6 13-70 16,-13 7-30-16</inkml:trace>
  <inkml:trace contextRef="#ctx0" brushRef="#br0" timeOffset="85847.23">30203 8542 510 0,'0'0'21'0,"0"0"-30"16,0 0 5-16,0 0-1 15,14 57 4-15,-10-22 3 16,0 12-2-16,-1 8 4 16,-1 9 6-16,-11 2-7 15,1 0 1-15,0-5-3 16,2-3-1-16,-3-11 1 0,9-10-5 15,0-11-26-15,0-11-22 16,4-12-35-16,11-3 2 16,-1-16-37-16</inkml:trace>
  <inkml:trace contextRef="#ctx0" brushRef="#br0" timeOffset="86641.13">30496 8819 376 0,'0'0'17'15,"0"0"3"-15,0 0 30 16,6-46-21-16,-6 41-3 15,0 3-9-15,0 2-14 0,0 0-7 16,0 13-9-16,0 7 10 16,2 5 4-16,1 7 3 15,1 2-1-15,-4-2 0 16,10-2-2-16,7-6-2 16,-1-7 1-16,5-6-5 15,2-9 4-15,-3-2 3 0,-1-6 4 16,-5-12 2-16,-1-6-1 15,-7-6 2-15,-6 0 7 16,0-4 3-16,-2 1 0 16,2 2 1-16,-4 3-11 0,0 5-1 15,1 3-5-15,3 3-5 16,-2 3 1-16,11 3-1 16,5-1-4-16,3 4-1 15,5 1 0-15,7 4-4 16,0 3 6-16,2 6-2 0,-4 13 4 15,0 8 0-15,-4 7-5 16,-5 3-5-16,-3 3 3 16,-1-6 4-16,-1 0 3 15,-1-8 9-15,-2-9-8 16,5-9 4-16,-1-8 5 16,7-7 14-16,0-15 24 0,-1-10-14 15,1-9-13-15,0-7-1 16,-5-5-4-16,-5 2-3 15,-7 3 2-15,-6 5-11 16,0 8-14-16,-17 8 3 16,-8 11-8-16,-8 9-12 0,-10 9-30 15,-9 5-22-15,0 14-31 16,-4 9-70-16</inkml:trace>
  <inkml:trace contextRef="#ctx0" brushRef="#br0" timeOffset="86938.33">30238 9640 627 0,'39'2'-9'0,"23"-6"14"15,29-16 15-15,19-9-12 16,20-9-2-16,15-6-5 16,8 0 2-16,-3-2 0 0,-19 7-3 15,-14 9 5-15,-19 6 21 16,-26 6-16-16,-24 6-7 16,-22 6-4-16,-13 1 0 15,-13 3-9-15,-11 2-47 16,-34 0-70-16,-23 0-65 0</inkml:trace>
  <inkml:trace contextRef="#ctx0" brushRef="#br0" timeOffset="96296.31">27629 5600 100 0,'0'0'387'15,"0"0"-387"-15,0 0-5 16,-41-13 4-16,30 9 4 0,3 0-5 16,-8 1-2-16,-3 1-8 15,-4-2 4-15,-14 3 12 16,-4 2-4-16,-9-1-2 15,-8 1 2-15,-8-1 2 16,-6 2-2-16,-5 0 3 0,-1 2-4 16,-3 1 2-16,-2 1 4 15,3 1-1-15,1 0-3 16,3 3 2-16,5 0-4 16,5 0 2-16,2 1 2 15,6 1-8-15,11-1 6 16,-3 3 3-16,7 2-8 0,8-1 4 15,2 5 3-15,6 0-6 16,-2 4 4-16,8 5-5 16,3 2-1-16,1 7 6 15,3 4-7-15,3 4 5 0,3 4 1 16,2 3 4-16,4 5 2 16,0 1 2-16,0 7-4 15,-1 3 6-15,3 1-8 16,-4 5-3-16,2 3 5 15,-2-1 0-15,0-1-2 16,0-5 2-16,4 0 1 0,0-8 1 16,2-7 1-16,0-5-2 15,8-5 2-15,5-8-1 16,5-5-1-16,7-5 3 16,13-7-5-16,7-6 1 15,17-8 7-15,13-6 1 0,16-2-6 16,14-4 0-16,9-7-4 15,6-1 3-15,6 0-5 16,-2 2 1-16,0 1 1 16,-6 3-4-16,-4 1 2 15,-9 0 2-15,-3 2 1 0,-7-1-5 16,-8 0 5-16,-6 1-2 16,-7 0-4-16,-10 1 15 15,-12 0-7-15,-9 0 1 16,-9 2-1-16,-16-1-3 15,-7 1 5-15,-7-2 1 0,-2-4 21 16,-4-3 1-16,0-3-27 16,-4-4 0-16,4-8-3 15,-4-4-2-15,0-5 7 16,-1-4-1-16,3-7-6 16,0-5 2-16,0-7 3 15,0-4-6-15,0-4 3 0,2-5 0 16,0-1-1-16,0 0 3 15,2 0-1-15,-2 0-1 16,0 3 1-16,0 0 0 16,-2 2-4-16,2 0 6 15,-4 5-5-15,2 0 3 16,0 3 3-16,0 1-5 0,0 6 2 16,2 4-1-16,-2 3-1 15,0 6 1-15,2 5-3 16,-3 8-8-16,1 2 4 15,-8 7 0-15,-7 5 2 0,-5 4-1 16,-11 4 10-16,-11 5-3 16,-14-2 4-16,-10 2-5 15,-12 8 2-15,-9-1 1 16,-11 5-3-16,-1 0 2 16,-2 3 2-16,-5-4-68 0,3-3-93 15,4-9-263-15</inkml:trace>
  <inkml:trace contextRef="#ctx0" brushRef="#br0" timeOffset="114986.85">29773 6920 429 0,'0'0'5'16,"0"0"-7"-16,0 0 6 16,0 0-2-16,0 0-9 0,0 0 2 15,0 0-6-15,0 0 11 16,-31 55 0-16,18-18 0 16,-1 7 2-16,-7 7-2 15,-2 7 0-15,-5 9 2 16,-1 5-3-16,-2 9 2 0,-3 3 1 15,1 8 4 1,0 6 5-16,0 9 3 0,0 5-4 16,2 11 2-16,2 8-3 15,0 7-4-15,2 10 2 16,7 7-5-16,-1 8 0 16,7 3 2-16,1 5-3 0,5 3-1 15,4-1 0-15,2 2-3 16,4-9 2-16,2 0-1 15,2-7 1-15,0-10 2 16,3-6 1-16,3-14-3 16,2-7 5-16,1-12-6 0,-1-12 2 15,-1-12 3-15,1-9-1 16,-1-12 0-16,-5-9 2 16,0-11-3-16,-4-8 0 15,-2-12 0-15,1-8-2 16,-3-10 2-16,0-7-6 15,-9-1 5-15,-7-16 6 0,-3-8-11 16,-4-8-7-16,-4-7 3 16,-8-4 1-16,0 0 2 15,-2 0 5-15,-6 6 1 16,1 4 2-16,3 7 3 0,4 5 5 16,8 8 1-16,6 10 0 15,7 4-2-15,6 7-6 16,5 19-11-16,6 15 6 15,-1 11 1-15,4 11 2 16,10 5 4-16,7-3-1 0,4-4-5 16,4-13 1-16,10-15 1 15,5-13 0-15,8-18 24 16,10-7 6-16,4-26 3 16,8-11-11-16,-1-12-13 15,-1-9-6-15,-1-1 0 16,-9 3-3-16,-9 7-1 0,-9 10 2 15,-13 12-2-15,-10 14-3 16,-15 11-12-16,-8 7-45 16,-6 9-44-16,-19 15 13 15,-8 6-72-15</inkml:trace>
  <inkml:trace contextRef="#ctx0" brushRef="#br0" timeOffset="115693.46">28605 12560 513 0,'0'0'12'16,"0"0"2"-16,0 0 5 16,0 0-15-16,-8-44 9 15,22 25-13-15,11-2-3 0,8-2 2 16,8 3-4-16,5 3 15 15,-1 6-8-15,-3 8-1 16,-5 3-3-16,-15 10-13 16,-7 11-9-16,-11 9 2 15,-4 4 6-15,-14 3 9 0,-9 3 12 16,0-3-2-16,-2-5 6 16,3-2 5-16,9-5 4 15,7 0-7-15,6-2-13 16,12 4-1-16,9 2 6 15,8 7-2-15,4 5 3 0,-2 1 2 16,-4 5-4-16,-4 0 0 16,-13-2-1-16,-8-2-4 15,-4-2 4-15,-19-5-2 16,-10-4 0-16,-6-5 12 16,-4-5 2-16,-3-5 1 0,1-7-6 15,10-6-6-15,10-4-10 16,11-14-50-16,12-15-51 15,6-13-174-15</inkml:trace>
  <inkml:trace contextRef="#ctx0" brushRef="#br0" timeOffset="116005.71">29384 12623 598 0,'0'0'11'0,"-21"45"-31"16,15-13 17-16,-2 5 0 15,8 0-3-15,0-6-37 16,14-7-14-16,13-12 17 16,4-10 26-16,7-3 17 0,-3-19 3 15,-6-10 7-15,-3-4 29 16,-15-7 10-16,-7 0 15 15,-4 1-11-15,-2 3-25 16,-11 6-18-16,-3 7-21 16,-7 8-7-16,-4 13-14 0,-4 3-58 15,-4 3-41-15,-6 12-80 16</inkml:trace>
  <inkml:trace contextRef="#ctx0" brushRef="#br0" timeOffset="116410.17">28938 14101 203 0,'0'0'362'0,"0"0"-354"16,62-29-8-16,-21-2 2 15,17-12-2-15,12-6 5 16,9-5 7-16,3-4 3 0,1 1 11 15,-2 4 3-15,-11 8-4 16,-10 5 4-16,-10 8-7 16,-9 3-7-16,-12 8-8 15,-4 3-6-15,-11 6-1 16,-6 2-7-16,-8 5-23 0,-2 4-34 16,-27 0-107-16,-16-3-233 15</inkml:trace>
  <inkml:trace contextRef="#ctx0" brushRef="#br0" timeOffset="161050.9">29525 7141 203 0,'0'0'69'15,"-7"56"-83"-15,3-24 9 16,0 6 5-16,0 5 3 0,2 5-4 15,-2 1 1-15,0 3 0 16,0 4 0-16,4 3 2 16,-11 6 5-16,5 5 9 15,-4 5 6-15,-3 4-2 16,-1 9-3-16,-5 5-10 0,-1 8 32 16,1 2-25-16,-2 5-7 15,3 4 28-15,-3 5-29 16,2 2 4-16,1 4 6 15,-1 1-13-15,3 1 21 16,-3 1-17-16,0 1-4 0,1 1 9 16,-5-2-9-16,0 1 3 15,-1-5 5-15,1-3-9 16,4-1 16-16,-6-6-9 16,7-4-1-16,-1-3-1 15,5-1-1-15,-1-7 4 16,5-4 1-16,2-7-3 0,1-6 2 15,3-9-2-15,4-6-5 16,0-7 3-16,0-7-3 16,2-8 1-16,0-5-1 15,-2-9-4-15,5-7 0 0,-1-5 3 16,-2-5-2-16,0-5-9 16,0-4-28-16,-2-3-23 15,0 0 0-15,-4-9-35 16,-9-7-126-16</inkml:trace>
  <inkml:trace contextRef="#ctx0" brushRef="#br0" timeOffset="161493.13">28634 10915 62 0,'0'0'385'16,"0"0"-385"-16,0 39-51 15,2-10 52-15,8 6 1 16,0 9 1-16,9 3-3 15,2 1-5-15,6-1 2 0,2-4-4 16,10-8 9-16,6-8 5 16,9-10 13-16,8-14 5 15,13-4 17-15,5-22-2 16,7-10 0-16,0-8-8 16,-2-3-17-16,-7 2-7 0,-10 3-1 15,-10 7 6-15,-10 7-8 16,-13 11-4-16,-12 10-4 15,-15 4-29-15,-6 14-73 16,-19 9-34-16,-16 7-115 16</inkml:trace>
  <inkml:trace contextRef="#ctx0" brushRef="#br0" timeOffset="162653.43">20578 15213 134 0,'0'0'357'0,"0"0"-350"16,0 0-10-16,0 0 7 15,0 0-6-15,27-44-5 16,4 36 12-16,6 4 4 16,7 4-7-16,-3 0-2 15,0 12-15-15,-10 12-6 0,-6 6-2 16,-19 7-12-16,-6 6 23 16,-14 1-1-16,-17 0 17 15,-8-1-5-15,-7-5 13 16,1-6 18-16,1-5 8 15,9-8 6-15,10-6-15 16,9-2-16-16,12-3-8 0,4 2-23 16,6 2-3-16,10 5 7 15,7 7-3-15,2 4-1 16,2 5 5-16,0 7 7 16,-9 3-4-16,-3 0 11 15,-7 1-3-15,-6-4 3 0,0-3 0 16,-14-6 25-16,-5-6 17 15,-3-5-4-15,-3-7-2 16,-4-4-8-16,0-8-18 16,0-1-4-16,0-3-4 15,-4-12-20-15,4-4-50 0,5-8-63 16,1-4-112-16</inkml:trace>
  <inkml:trace contextRef="#ctx0" brushRef="#br0" timeOffset="163065.34">21143 15543 528 0,'0'0'-5'0,"-36"54"-18"0,20-19 19 16,1 9 3-16,3 3-19 16,6 1-3-16,6-4 1 15,0-8-11-15,18-7 5 16,9-9-16-16,6-10 40 0,5-10 6 15,3-3 45-15,-4-14 27 16,-4-5 2-16,-6-3-10 16,-6-1-6-16,-7-6 1 15,-10 2-17-15,-8-2-25 16,-4-1-19-16,-11 3-7 16,-14 2-13-16,-4 8-7 0,-4 3-5 15,-5 6-21-15,3 2-42 16,3 1-47-16,9-2-86 15</inkml:trace>
  <inkml:trace contextRef="#ctx0" brushRef="#br0" timeOffset="163986.12">21368 15036 488 0,'0'0'0'16,"-46"-21"-1"-16,19 12 0 0,-1 2-7 15,-8 4-14-15,-7 3-3 16,-7 0 19-16,-5 0 4 15,-7-1 2-15,-13 5-2 16,-5 3 7-16,-5 0 17 0,-4 0 0 16,-4-1-2-1,6-2 0-15,2-1-10 0,7-1-1 16,7-1-7-16,5-1-2 16,8 0 3-16,13 0-1 15,4 0-5-15,12 0 5 16,6 0-6-16,11 0 1 0,5 0 1 15,7 2-5-15,0 9-20 16,0 4 13-16,4 8 11 16,7 8 5-16,1 6 4 15,-1 9-3-15,1 9 0 16,0 7 1-16,-3 9 2 0,-3 6-1 16,-6 9 3-16,2 4-6 15,-6 5 4-15,-7 6-3 16,-7 5-1-16,-1 1 2 15,-4-4 1-15,-1-5 1 16,1-7 12-16,0-12-1 0,9-9-2 16,-3-13 1-16,11-12-5 15,4-4 4-15,4-9-10 16,6-10-7-16,15-6 1 16,10-12-6-16,13-4-1 15,13-3 13-15,14-15-2 0,12-5-3 16,3-4 6-16,16 2-2 15,-3 0 0-15,9 3 1 16,-3 2-3-16,5 1 0 16,-5 2 0-16,-5 3-4 15,-7 2 4-15,-6 0 1 0,-15 1-2 16,-6 1 3-16,-12 1 0 16,-11 0 0-16,-5 0 7 15,-13 0-1-15,-3-1 2 16,-9-2 3-16,-3-4-2 15,-1-5 6-15,-5-6-3 0,0-9-10 16,-2-5 3-16,-2-10-7 16,-2-6 0-16,0-5 3 15,0-7-1-15,0-3 1 16,-2-3 2-16,2 0-2 16,-6-2 2-16,0-2-1 15,-7 1-3-15,1 1 5 0,-5 2 5 16,-3 3-8-16,-3 5-4 15,-4 4-8-15,-4 8-18 16,-10 7-19-16,-9 8-28 16,-16 7-54-16,-10 8-130 0</inkml:trace>
  <inkml:trace contextRef="#ctx0" brushRef="#br0" timeOffset="165628.75">22015 16038 363 0,'0'0'-37'16,"-42"-51"-51"-16,28 24 33 16,-3 1 30-16,5 1-59 0</inkml:trace>
  <inkml:trace contextRef="#ctx0" brushRef="#br0" timeOffset="166114.98">21533 15751 182 0,'0'0'221'0,"0"0"-226"16,0 0 18-16,52 10 1 0,-13-10-7 16,15 0 15-16,10-1-6 15,17-9-4-15,10-4-6 16,10-2-5-16,10 0 0 15,3-1 2-15,2 3-1 16,-2-1 0-16,-7 3 22 16,-4 2-5-16,-10 2-3 0,-8 3-4 15,-14 1-3-15,-14 2-5 16,-9 1 0-16,-17 1-4 16,-12 0 3-16,-11 0-6 15,-8 0-13-15,-4-4 2 0,-15 1 34 16,-4-4-14-16,-1 0-6 15,3-3-7-15,0 0 5 16,11-1 5-16,10-1-8 16,-4 0-27-16,20 2-7 15,9 3 12-15,6 5 21 0,2 2 11 16,4 7-2-16,-4 12 8 16,-2 8 7-16,-4 5 2 15,-6 7 2-15,-13 4-3 16,-6 3-10-16,0 0-2 15,-6 0-7-15,-12-1-2 16,1-6 3-16,-1-7 1 0,5-10-29 16,7-8-36-16,4-14-38 15,6-7-117-15</inkml:trace>
  <inkml:trace contextRef="#ctx0" brushRef="#br0" timeOffset="166662.66">23888 15223 493 0,'0'0'70'0,"0"0"-62"16,0 0-17-16,0 0 0 15,0 0 8-15,0 0 3 16,31 40 3-16,-23-22-8 15,0 4 0-15,-4 3 3 0,3 2-1 16,-5 2 5-16,0 2-7 16,-2-3 3-16,2-2 12 15,-2-2-3-15,0-4-3 16,2-3 5-16,-4-4-7 16,0-2 3-16,0-1 2 15,0-2 0-15,-3 1-2 0,1 1 4 16,-6 0-1-16,-5 5-3 15,-3 1-1-15,-5 7-3 16,-2 4 3-16,-6 4-5 16,0 4 0-16,4 2 2 0,1 0-4 15,11-1 2-15,3-2-2 16,8-6-4-16,4-7-2 16,20-7-11-16,9-9 4 15,8-4 21-15,7-5-2 16,-1-11 0-16,-1-7-1 0,-9-3 1 15,-9-1-3-15,-7-1 14 16,-17 0 0-16,0 3-9 16,-21 1-4-16,-4 3-16 15,-8 5 10-15,0 6-5 16,-6 5-15-16,6 3-28 0,6 1-41 16,8 0-50-16,11 0-60 15</inkml:trace>
  <inkml:trace contextRef="#ctx0" brushRef="#br0" timeOffset="167027.72">24340 15560 610 0,'0'0'32'0,"0"0"-35"16,0 0-5-16,-43-13 10 0,22 27-15 15,-4 9-28-15,-1 7-3 16,-1 5-7-16,4 5-16 16,6-3-13-16,9-4 7 15,12-7 4-15,-2-7 29 16,23-11 30-16,6-8 52 16,0 0 39-16,2-14 15 0,0-3-6 15,-8-3-19-15,-2-1-17 16,-11-3-3-16,-8 2-7 15,-4-2-17-15,-4 3-21 16,-12 1-18-16,-7 3-16 16,0 2-16-16,-2 3-34 0,3-2-43 15,5 0-80-15</inkml:trace>
  <inkml:trace contextRef="#ctx0" brushRef="#br0" timeOffset="167661.21">24539 14958 673 0,'-50'-17'-6'16,"3"-2"4"-16,-9 2 2 15,0 7-16-15,-6 1-18 16,-6 1-34-16,-3 1 14 15,-3 0 15-15,-4 3 6 16,1 0 30-16,5 2 6 0,-1 2 15 16,9 0 5-16,6 1-11 15,11 6 6-15,8 4-11 16,12 1-2-16,4 5-3 16,4 2-4-16,11 7-2 15,8 3 1-15,0 8-3 0,0 7 3 16,0 9 4-16,6 9 1 15,-4 9 3-15,0 10-4 16,-2 8 0-16,-10 8-1 16,-11 5 1-16,-3 6 0 15,-5-3 0-15,-2 0-2 0,4-6 4 16,0-6 1-16,8-13 21 16,9-11-3-16,10-11-3 15,2-14-11-15,19-9 1 16,10-13-16-16,18-10-1 15,7-10 17-15,23-2-7 0,12-16 8 16,16-11-26-16,9-5-9 16,8-7 9-16,2-3 9 15,-2-4 10-15,-2 1-2 16,-10-2 6-16,-11-3 4 16,-14 1 3-16,-13-4-5 15,-16-1 10-15,-21-1 8 0,-14-3 3 16,-15-1 4-16,-10-2-16 15,-6-4-12-15,-15-3-3 16,-6-3-2-16,-2-2-4 16,-2 0 7-16,-2 1-9 15,4 5-9-15,2 4-14 0,0 8-7 16,2 10-14-16,2 7-15 16,1 9-6-16,1 11-18 15,0 9-41-15</inkml:trace>
  <inkml:trace contextRef="#ctx0" brushRef="#br0" timeOffset="168382.93">24189 15314 455 0,'0'0'34'15,"0"0"-30"-15,0 0-2 16,0 0-2-16,0 0 2 0,0 0-2 16,0 0-1-16,0 0 0 15,-39 2 1-15,27 6-3 16,1 5 4-16,-9 0 1 15,1 2-2-15,-2 1 0 16,1 1 3-16,-7 0-1 16,-4 1 6-16,-4 1-1 0,2 1-6 15,-4 1 6-15,3 2-7 16,-7 1 8-16,6 3-1 16,-2 1-5-16,0 3 0 15,6 2 1-15,-3 2-4 16,6-2 3-16,3 3 0 0,4-2-4 15,7-5 2-15,3 1 0 16,7-6-2-16,4-1-1 16,4-4-9-16,17-4 12 15,6-3-5-15,12-5 16 16,7-3 0-16,9-4-4 16,1 0-5-16,2-6 2 0,-8-4-1 15,-3-4 4-15,-16 0 9 16,-8-5 9-16,-13-3 13 15,-6-4 13-15,-4-4-15 16,-14-2-12-16,-9-2-24 0,-8 1-14 16,-12 3-3-16,-3 8-20 15,-7 3-34-15,-5 8-73 16,-8 1-215-16</inkml:trace>
  <inkml:trace contextRef="#ctx0" brushRef="#br0" timeOffset="173146.31">20471 14338 351 0,'0'0'29'0,"0"0"-19"15,0 0-2-15,0 0 2 16,0 0 3-16,0 0-3 15,0 0 7-15,12-40-5 16,-10 20-1-16,2-4 3 16,-6-2-1-16,2-1 3 15,-2-1 1-15,-4-2-8 0,-6 2 7 16,-5-2 3-16,0 5-14 16,-3 0 4-16,-3 4 2 15,-2 6-8-15,-2 3 8 16,1 9-7-16,-3 3-5 0,0 7 5 15,2 16-4-15,0 11 1 16,0 12 1-16,4 6 1 16,9 3-3-16,1-1 0 15,11-3-3-15,2-9-1 16,4-11 1-16,13-10-3 16,4-8 2-16,6-12 5 0,4-1-10 15,4-17 23-15,2-7-2 16,4-10 1-16,-4-3-3 15,-1-1-4-15,-3 1 2 16,-13 4 3-16,-1 8-4 16,-9 6-1-16,-1 7 1 0,-5 6-4 15,-2 3 2-15,-2 3-7 16,0 7-7-16,0 13-5 16,0 10 15-16,0 10-2 15,-4 12 8-15,-3 5-3 16,-3 8 0-16,0 5 1 15,4-1-4-15,1-5 2 0,5-4-2 16,5-12-12-16,-5-10-5 16,12-14-42-16,7-15-3 15,3-9-40-15,-3-24-122 16</inkml:trace>
  <inkml:trace contextRef="#ctx0" brushRef="#br0" timeOffset="173394.21">20690 14299 411 0,'0'0'58'15,"-27"59"-56"-15,19-24 1 0,6 2 1 16,4-2 0-16,8-6-12 16,17-9-3-16,8-12-9 15,10-8 20-15,1-8-14 16,-1-15 27-16,-3-7 1 0,-17-5 25 15,-9-2 22-15,-10-1 4 16,-8 1-17-16,-6 3-30 16,-15 1-19-16,-8 3 0 15,-6 9-3-15,-4 4-26 16,-3 6-60-16,1 0-42 0,6-1-55 16</inkml:trace>
  <inkml:trace contextRef="#ctx0" brushRef="#br0" timeOffset="173990.62">20804 13719 701 0,'-42'-24'9'0,"-3"-2"-6"15,-9 2 1-15,-4 4-3 0,-10 2-4 16,-2 2 3-16,-11 4-22 15,-4 4-3-15,-8 6-9 16,-2 2-3-16,-6 5 28 16,6 14 8-16,2 6 1 15,4 12-1-15,8 7 2 16,13 9 3-16,2 6-6 0,14 5 4 16,11 4 1-16,12 3-1 15,4 2-3-15,19 0 1 16,0 3-3-16,8-1-5 15,4 1 5-15,13-2 2 16,5 0-1-16,7-6 1 0,7-3 5 16,3-6 0-16,11-6-4 15,3-6 14-15,9-7-10 16,5-7 4-16,9-8-2 16,5-8 1-16,6-7 3 0,4-10-1 15,2 0 5-15,6-13 1 16,-6-9-8-16,7-7 1 15,-5-2-1-15,0-7-4 16,-6-5 1-16,-8-3 1 16,-7-7 4-16,-8-6 2 15,-12-4-3-15,-13-4 3 0,-9-1 7 16,-12 0-6-16,-13 0 7 16,-14 1-4-16,-1 2-13 15,-19 1-2-15,-10 3-7 16,-10 3 0-16,-5 4 0 15,-4 3-15-15,1 5-10 0,3 8 4 16,3 5-10-16,9 9-27 16,11 10-34-16,11 7-29 15,10 7-93-15</inkml:trace>
  <inkml:trace contextRef="#ctx0" brushRef="#br0" timeOffset="174598.27">21269 14356 344 0,'0'0'10'16,"0"0"-28"-16,0 0 36 15,43 10 6-15,-8-10 8 16,6 0-18-16,11 0 3 16,10-7-7-16,8-1 4 0,5-1-9 15,3-1 8-15,3 1-1 16,0 0 4-16,-3 1 5 15,-1 0 3-15,-7-2-5 16,-6 0 6-16,-6 2-10 16,-11-2 0-16,-11 1-3 0,-9 1-2 15,-9-2-4-15,-12-3 8 16,-6-2 7-16,0-3-11 16,-14-3-15-16,-9-2-7 15,0-1 1-15,1 0 22 16,-5 1-9-16,2 1 5 15,4 2-4-15,9 3-3 0,4 4 0 16,6 4-5-16,2 3-8 16,4 5 3-16,10 1 5 15,5 5 5-15,-1 13 1 16,5 9-1-16,-2 8 0 0,-3 11 2 16,-11 8 4-16,-7 5 3 15,-3 5-2-15,-15 0-2 16,-7-3-2-16,-2-5-3 15,2-7-11-15,5-7-39 16,5-11-56-16,11-12-34 0,4-16-50 16</inkml:trace>
  <inkml:trace contextRef="#ctx0" brushRef="#br0" timeOffset="175128.96">23342 13839 534 0,'0'0'17'16,"0"0"-12"-16,0 0-8 16,-37-4 6-16,12 23-7 15,-6 11 3-15,-10 9 6 0,-1 14-6 16,-9 11 2-16,1 8-2 15,4 2 5-15,7 1-7 16,12-8 3-16,17-6-3 16,14-13 0-16,2-14-8 15,23-11-7-15,13-13 16 16,3-10-9-16,3-3 17 0,-3-15 12 16,-6-7-2-16,-10-6 7 15,-10-2 9-15,-11-2 4 16,-10-1-4-16,0 1-14 15,-17 2-17-15,-7 7-1 0,-8 7 3 16,-1 6-9-16,-8 8-10 16,4 5-24-16,-1 0-30 15,9 8-15-15,7 2-41 16,13-3-51-16</inkml:trace>
  <inkml:trace contextRef="#ctx0" brushRef="#br0" timeOffset="175427.17">23315 14095 132 0,'0'0'501'0,"0"0"-474"16,0 0-20-16,0 0-14 16,0 0-6-16,0 0-10 15,0 0-5-15,46 57-28 16,-30-36 4-16,7-4-44 15,-3-4-3-15,5-7 54 0,-4-6 24 16,-2 0 69-16,-5-13 52 16,-6-6 8-16,-6-1-16 15,-2-2-29-15,0 1-26 16,-12 1-21-16,-9 3-19 16,-1 4 4-16,-7 7-19 0,0 2-49 15,0 4-38-15,4 0-38 16,10-2-34-16</inkml:trace>
  <inkml:trace contextRef="#ctx0" brushRef="#br0" timeOffset="175939.8">23712 13486 656 0,'0'0'-9'0,"-81"-49"12"16,28 27-3-16,-14 8 2 16,-5 8-5-16,-9 5-11 15,-3 1-15-15,-9 6 7 16,-2 9 0-16,-3 9 1 16,3 6 10-16,-2 9 11 0,4 9-2 15,2 11 2-15,0 15 5 16,4 13 2-16,7 12-6 15,7 11 3-15,7 14-8 16,17 7 0-16,12 0-2 16,16 2-1-16,17-6-3 0,8-10-6 15,29-11 13-15,17-15-2 16,18-18 4-16,14-17 8 16,14-16 5-16,13-19 18 15,5-21 55-15,8-13-64 16,4-26-11-16,0-16 16 0,-6-14-15 15,-9-11-9-15,-5-6 0 16,-19-2 2-16,-17 3 5 16,-16 1 14-16,-17 2 7 15,-14 1-7-15,-17 2-17 16,-8-1-3-16,-25-1-11 16,-21-4 10-16,-24 1-12 0,-27 1-26 15,-36 0-26-15,-22 3-63 16,-35 2-63-16,-25 2-5 15</inkml:trace>
  <inkml:trace contextRef="#ctx0" brushRef="#br0" timeOffset="183038.69">24307 16387 410 0,'0'0'56'16,"0"0"-50"-16,4-50-7 15,1 29 3-15,-1-2 1 16,-2 3-3-16,-2 3 1 0,2 2-1 16,0 2 0-16,-2 6 5 15,-2 1 0-15,2 5-6 16,0 1 12-16,0 0-10 16,2 17-9-16,-4 10 7 15,-2 11 2-15,-7 12-1 0,5 12 5 16,-2 11 0-16,0 5-4 15,3 5 1-15,3 4-5 16,0-5 3-16,4-8-2 16,0-14-1-16,1-15-1 15,-3-16 5-15,0-14-1 0,0-9 8 16,0-6 16-16,-7-4 22 16,-3-16-2-16,-9-6-38 15,-3-8-4-15,-5-3 0 16,-4-2-1-16,0 4-1 15,0 8 2-15,0 9-6 0,2 12 5 16,2 6-1-16,-2 15-3 16,2 14 3-16,6 10-4 15,7 5-2-15,12 1 7 16,2-1-12-16,19-7-8 16,14-10 7-16,14-12 3 15,7-12 14-15,8-4 6 0,4-19 6 16,-6-10 4-16,-2-2-7 15,-6-2-8-15,-9 1 1 16,-6 4-6-16,-8 7 0 16,-4 5-2-16,-11 8-6 15,3 9-31-15,-13 2-26 0,-4 16-46 16,-2 6-89-16</inkml:trace>
  <inkml:trace contextRef="#ctx0" brushRef="#br0" timeOffset="183349.04">23857 17756 480 0,'0'0'91'0,"0"0"-88"16,0 0-3-16,0 0-11 0,12 44-12 15,-8-12 25-15,0 10 0 16,-4 11-2-16,4 9 1 16,-4 6 1-16,-4 2-16 15,-8-2 29-15,8-4-13 16,0-7-1-16,4-12-16 15,0-12-26-15,8-12-41 0,11-18 18 16,5-7-4-16,-1-25-17 16</inkml:trace>
  <inkml:trace contextRef="#ctx0" brushRef="#br0" timeOffset="183737.52">24063 17961 392 0,'0'0'22'0,"0"0"38"16,0 0-9-16,0 0-46 15,0 0-12-15,0 0 16 16,4 58-6-16,-4-24-4 16,0-4 2-16,7-5-6 0,1-12-24 15,11-6 16-15,-1-6 6 16,5-9 14-16,0-13 0 16,-1-9-2-16,3-7 9 15,-8 0 1-15,-1 0 1 16,-5 8 11-16,-1 5 4 0,-6 12-4 15,2 9-11-15,3 3-24 16,-1 22-7-16,6 6 16 16,5 3 2-16,4 5 2 15,8-5-6-15,6-6-17 16,6-12 3-16,1-9 13 16,1-4 7-16,-6-10 2 0,-8-11 17 15,-8-4-3-15,-8-4 15 16,-13-5-5-16,-2 2-20 15,-7 0-13-15,-11 1-31 16,-3 4-13-16,-2 3-36 16,3 1-57-16,-3 1-128 0</inkml:trace>
  <inkml:trace contextRef="#ctx0" brushRef="#br0" timeOffset="184240.68">24609 17427 637 0,'0'0'6'0,"-70"-47"0"16,18 25 13-16,-2 7-15 15,-6 6-8-15,-10 4 10 16,-6 5-6-16,-5 3-1 0,-6 10-5 16,-4 8-13-16,0 9 3 15,-8 6 12-15,6 6 1 16,0 5 2-16,4 8 4 15,6 3-6-15,9 5 2 16,8 4-3-16,10 5-2 0,13 2 9 16,12 2-6-16,8 5-1 15,11 0 4-15,12 4-7 16,0 3 1-16,14 0 6 16,15-1-5-16,8-5 3 15,11-4-2-15,14-7-3 16,4-10 10-16,12-11 3 0,11-13 3 15,11-15 0-15,9-14 2 16,9-7 1-16,8-25 3 16,10-17-4-16,3-12 1 15,1-12-4-15,-1-8-4 0,-7-7 8 16,-12-4-2-16,-16-1-4 16,-20 0 4-16,-20-1-2 15,-18 2 1-15,-21 0 0 16,-23 1 8-16,-8 2-11 15,-34 3-22-15,-16 3-16 16,-24 7-6-16,-17 11-5 0,-25 10-29 16,-13 9-28-16,-5 10-34 15,-3 6-170-15</inkml:trace>
  <inkml:trace contextRef="#ctx0" brushRef="#br0" timeOffset="185239.13">24539 16126 281 0,'14'14'207'0,"7"2"-210"0,8 2 3 15,6 4 1-15,6 6 0 16,5 3-2-16,1 3 1 16,3 3 2-16,0-1-2 15,-3 2-1-15,-3 0 2 16,-5 0-3-16,-4-1 4 0,-4 2-2 16,-6-7 0-16,-9 0 2 15,-3-6 5-15,-5-3 4 16,-6-7 5-16,-2-4-11 15,2-4-1-15,-2-4 1 16,0-3 2-16,0 1 10 0,-4-2 5 16,2 0-3-16,-4-6-8 15,0-4-9-15,-3-4-5 16,5-2-5-16,-2-2-1 16,2 2-3-16,4 5-1 15,-4 2 3-15,4 2 4 16,0 7-11-16,0 0-29 0,4 12-12 15,0 6 28-15,4 6-5 16,3 9-23-16,-1 4-4 16,-4 1-2-16,2 2-22 15</inkml:trace>
  <inkml:trace contextRef="#ctx0" brushRef="#br0" timeOffset="185393.72">25163 16938 180 0,'0'0'30'0,"0"0"21"15,0 0 32-15,0 0-10 16,0 0-2-16,43-46-29 15,-20 15-30-15,2 1-10 16,2 2 0-16,-4 2-5 0,-1 8-6 16,-5 6-11-16,-3 5-5 15,-5 6-20-15,-3 1-22 16,-6 2-35-16,0 10-56 16</inkml:trace>
  <inkml:trace contextRef="#ctx0" brushRef="#br0" timeOffset="185800.76">25380 17193 278 0,'0'0'156'15,"0"0"-166"-15,0 0 9 16,0 0 11-16,41 7 1 15,-16-18 27-15,6-11-13 16,2-3-17-16,2-9-5 0,5-2-2 16,-7-2-2-16,-4 5 2 15,-4 4-3-15,-9 6 3 16,-3 6 4-16,-7 7 20 16,-4 7 7-16,0 3-14 0,0 10-30 15,2 13-4-15,2 11 22 16,-4 11-1-16,2 9 1 15,1 3-3-15,-1 0-1 16,0-3 1-16,0-5-2 16,2-5 0-16,-2-5 0 15,0-5 0-15,3-6-2 0,-1-4 2 16,2-7-12-16,-2-7-32 16,1-10-21-16,3-2-33 15,-6-20-45-15,0-12-91 16</inkml:trace>
  <inkml:trace contextRef="#ctx0" brushRef="#br0" timeOffset="186101.48">25882 17043 409 0,'0'0'44'0,"0"0"-39"15,0 0-3-15,0 0-13 0,0 0 3 16,-20 47 12-16,11-18 2 15,7 1-4-15,2-1-7 16,5-1 5-16,11-4-1 16,5-1 5-16,4-4-6 0,3 0 4 15,-1-3 1-15,-8-1-4 16,0-1 11-16,-9-4-4 16,-4 0 7-16,-6 0 4 15,0-3 6-15,-16 0-2 16,-3 2-3-16,-4-2-12 15,-8-1-3-15,0-5-15 16,0-2-65-16,4-8-56 0,7-15-105 16</inkml:trace>
  <inkml:trace contextRef="#ctx0" brushRef="#br0" timeOffset="186270.06">25969 16935 675 0,'0'0'11'16,"0"0"-31"-16,37-53 0 0,-14 34-27 15,2-3 9-15,2 1-33 16,-6-2-78-16,-3 1-53 16</inkml:trace>
  <inkml:trace contextRef="#ctx0" brushRef="#br0" timeOffset="195412.71">28063 15152 299 0,'0'0'58'0,"0"0"-55"15,15-38 7-15,-5 18 17 16,-6-1-5-16,0 0-4 16,0-1 0-16,-1 2-3 15,-3 3-3-15,0 5-4 0,0 3-3 16,-11 8-2-16,-14 1-6 16,-4 17-3-16,-10 14 6 15,-6 12 3-15,-13 18 0 16,0 12 0-16,0 11 5 15,10 3-4-15,11-2 0 16,19-7-7-16,14-10-2 0,10-14 0 16,27-19 3-16,16-11 11 15,11-15-2-15,9-9 4 16,5-14-2-16,-2-16-2 16,1-14-5-16,-9-11 0 15,-6-11-1-15,-9-6 0 0,-7-6 4 16,-3-2-3-16,-8 2 6 15,-2 5 6-15,-8 7-1 16,-3 12-11-16,-10 10 0 16,1 10 1-16,-9 12 31 0,0 6-26 15,-7 9 0-15,-5 7-11 16,-7 6-8-16,-1 22 1 16,-11 15 8-16,-2 16 2 15,0 14 0-15,2 13 4 16,4 6-5-16,12-1-3 15,9-4-20-15,8-11-5 0,13-13 1 16,16-15 14-16,10-17-4 16,11-14 9-16,3-15 10 15,3-3 3-15,4-21 2 16,-4-12-3-16,0-7-2 16,-4-7 6-16,-11-6-1 0,-3 1 8 15,-12 3 7-15,-5 5-5 16,-10 8 6-16,-5 7-1 15,-4 9-7-15,-4 4-11 16,-4 9-7-16,-6 7-9 16,-7 1 6-16,-6 20-3 0,-10 14-1 15,-2 13 10-15,0 11 1 16,4 3-5-16,8-1-12 16,15-6-13-16,8-8 7 15,6-14-2-15,19-15-3 16,4-7 27-16,6-10 4 0,0-8 9 15,0-14 11-15,-2-8-7 16,-2-8-4-16,-4 1-1 16,-4 0 4-16,-7 7 2 15,-3 7-2-15,-5 10-4 16,-2 11-7-16,-4 2-16 0,5 19-8 16,-7 8 17-16,2 5-1 15,0 4-3-15,0-1-2 16,-2-3-7-16,0-7-2 15,2-9 3-15,0-5 13 16,0-8 3-16,4-3 7 16,5-10 35-16,1-13-15 0,9-6-15 15,3-10-11-15,3-2 0 16,4 1 0-16,-2 6-6 16,-2 7 4-16,-2 14-2 15,-2 12-2-15,1 2-2 16,-9 19-7-16,-1 7 15 0,1 4-4 15,-5 3-9-15,-4-1 6 16,-6-4-20-16,0-7-1 16,3-7 24-16,-3-7 5 15,0-7-4-15,0-1 22 16,10-17 35-16,4-10-36 0,11-12-15 16,2-7-3-16,4-1 0 15,2 6 1-15,-2 4 0 16,-6 15 5-16,-4 10 3 15,-7 12-2-15,-4 15-12 16,-6 13 1-16,-1 9-10 0,-3 4 14 16,2 4 4-16,-2-2-20 15,2-5-23-15,-2-5-19 16,6-13-15-16,13-10-11 16,3-10-2-16,7-9-26 15</inkml:trace>
  <inkml:trace contextRef="#ctx0" brushRef="#br0" timeOffset="195774.64">30072 15114 470 0,'5'-1'41'16,"-3"1"-26"-16,-2 17-32 0,0 8 8 16,-7 9 7-16,-7 9 11 15,-3 2-3-15,-1 2-4 16,-1-1 2-16,3-7-3 15,-1-9 1-15,7-9 0 16,2-8-1-16,6-11 4 16,2-4 20-16,0-16 57 0,-3-11-57 15,16-11-30-15,-1-12 8 16,13-7-5-16,4-6-2 16,4 0 2-16,6 4-3 15,-6 7 9-15,-4 9-2 0,-4 11-1 16,-10 11 0-16,-3 9 4 15,-4 10-3-15,-1 4 1 16,3 11-7-16,-6 15-8 16,6 13 11-16,3 11-10 15,-3 8 14-15,0 12-3 0,-1 1-37 16,-3-2-42-16,-2-6-47 16,-2-12-92-16</inkml:trace>
  <inkml:trace contextRef="#ctx0" brushRef="#br0" timeOffset="196424.56">30180 15247 521 0,'0'0'1'0,"0"0"-4"15,0 0 0-15,37-51 0 16,-6 33 9-16,8-2-3 15,7 3-4-15,-1 3 1 16,1 5-5-16,-7 8-3 16,-8 1 4-16,-8 15 0 15,-9 8-4-15,-3 8-1 0,-5 3 8 16,2 2 6-16,3-5-4 16,-3-1 0-16,6-9 1 15,3-4-7-15,6-7 6 16,3-6 2-16,5-4 2 0,5-4-2 15,5-8 2-15,0 0-2 16,-1 1-2-16,-3 5-1 16,-6 3-1-16,-4 3 4 15,-7 6-9-15,1 8 3 16,-7 0 2-16,3-1 1 16,-3-2-1-16,3-6 0 0,-3-3-7 15,1-2-14-15,-5-9 1 16,-2-10 12-16,-3-5 7 15,-5-6-14-15,0-1 27 16,-5-3 2-16,-7 3-1 16,0 4 2-16,-1 4 2 15,5 8 0-15,0 6-4 0,-3 7-11 16,7 2-6-16,-2 12-17 16,4 9 7-16,2 6 10 15,0 8 6-15,2 1-2 16,0 5 1-16,2 3 1 0,9 2 3 15,-7 1-1-15,2-2 7 16,-2 2 0-16,1-3-2 16,-7-2 2-16,2-5-8 15,-4-1 1-15,-9-4 0 16,-3-1-6-16,-7-2 6 16,-6-4-4-16,-8-3-39 0,-10-4-17 15,-11-7-50-15</inkml:trace>
  <inkml:trace contextRef="#ctx0" brushRef="#br0" timeOffset="196828">28981 16499 570 0,'0'0'-3'16,"0"0"8"-16,54 7 4 0,-3-15-9 16,22-5 1-16,20-4-3 15,18-4-1-15,18-4 4 16,13-3 3-16,5 0-4 15,-2 1 3-15,-11 1-3 16,-12 6 15-16,-21 3 5 16,-18 3-9-16,-19 4 0 0,-23 3-9 15,-14 3 0-15,-8 1 1 16,-11 2-5-16,-8 1-14 16,0 0-31-16,-23 5-27 15,-12 9 30-15,-18 6-26 0,-16 3-16 16,-24 4-47-16</inkml:trace>
  <inkml:trace contextRef="#ctx0" brushRef="#br0" timeOffset="197082.42">29186 16748 341 0,'0'0'5'0,"-48"38"9"15,44-24 4-15,4-3-14 16,2-2 17-16,19-2 13 15,14-7 3-15,19 0-12 16,8-4-1-16,20-15-12 0,22-4-3 16,11-5-8-16,9-3 4 15,7 0-4-15,-1 4-1 16,-12 4 2-16,-13 3-1 16,-20 9 4-16,-21 4 0 0,-21 2-3 15,-14 3-2-15,-16 2-17 16,-13 0-37-16,-17 0-65 15,-24-2 28-15,-25-1-113 16</inkml:trace>
  <inkml:trace contextRef="#ctx0" brushRef="#br0" timeOffset="199282.59">29868 16563 600 0,'0'0'-31'16,"0"0"39"-16,0 0-14 16,0 0 7-16,39-3-5 0,-31 3 6 15,3 7-4-15,-1 10-5 16,-6 9-3-16,0 8 3 15,-2 10 3-15,-6 11 2 16,-4 12 2-16,-11 5 2 0,1 5 0 16,1 0-1-16,3-4 1 15,1-9-1-15,5-10 1 16,4-13 3-16,2-11 16 16,0-13-10-16,2-10-6 15,-2-7 1-15,0 0 11 16,-5-10 14-16,3-10-24 0,-8-5-4 15,0-4-3-15,-3 1-4 16,1 7 8-16,-5 4-7 16,0 8 0-16,3 9 1 15,-5 8 4-15,3 17-7 16,1 6 3-16,3 9 0 0,9 1 0 16,8-4-3-16,7-3-5 15,17-8-2-15,12-11 8 16,11-10 9-16,-1-4 6 15,5-13 6-15,-2-9-5 16,-3-6 2-16,-3-1-8 0,-9-1 1 16,-6 3-1-16,-10 6-6 15,-7 6-2-15,-6 6-7 16,-8 8-28-16,-2 2-50 16,-18 13-33-16,-5 5-54 15</inkml:trace>
  <inkml:trace contextRef="#ctx0" brushRef="#br0" timeOffset="199911.73">29558 17916 661 0,'0'0'1'16,"0"0"7"-16,49-49-9 15,-26 18 0-15,-4 0 3 16,-5 1-12-16,-6 1-3 0,-10 4 10 16,-2 8-18-16,-18 4 18 15,-7 13-4-15,-9 0 9 16,-3 17-3-16,0 10 3 16,3 13-5-16,7 8 1 15,9 9-5-15,9 4-8 0,7 3-7 16,6 1-13-16,0-4 6 15,2-4 8-15,0-5 10 16,-4-8 11-16,-4-7 1 16,-6-7 10-16,-5-6 29 15,-2-9 6-15,1-6 4 16,-5-7-5-16,7-2-12 0,1-4-6 16,7-11-6-16,8-4-9 15,4-10-20-15,23-4-1 16,10-5-10-16,15-4 1 15,6 2-2-15,8 2-3 0,-4 8 6 16,-6 9 9-16,-11 10 7 16,-10 9 0-16,-12 2 1 15,-9 14-5-15,-3 11-2 16,-11 5 4-16,0 6 2 16,2-1 2-16,-2-2-1 15,2-8 1-15,6-5-3 0,11-13-13 16,3-7 23-16,5 0 20 15,0-18-1-15,0-10-2 16,-4-7-4-16,-5-6-3 16,-1-3 0-16,-15 2-10 15,-2-1-4-15,-2 5-4 0,-6 5-9 16,-7 6-27-16,-3 6-11 16,-1 5-33-16,0 6-41 15,5 2-123-15</inkml:trace>
  <inkml:trace contextRef="#ctx0" brushRef="#br0" timeOffset="200383.47">30190 17664 700 0,'0'0'10'15,"-82"-44"0"-15,32 22 1 16,-6 4-13-16,-6 4 3 15,-6 4 0-15,-9 9-3 16,-3 0-1-16,-15 6-12 16,-2 17-13-16,-7 7 12 0,-1 11 10 15,-3 10-19-15,3 7 22 16,4 13-3-16,-1 11-5 16,13 9 7-16,5 9-1 15,15 9 1-15,12 7-3 16,19 3 1-16,18-1 1 15,20-3 1-15,8-8-13 0,29-11 15 16,19-15 4-16,16-15 2 16,21-30 10-16,17-35 1 15,10 0-15-15,18 0 0 16,11 0 0-16,12 0 13 0,3 0 12 16,5-39 1-16,-5-23 26 15,-14-11-48-15,-15-5 1 16,-24-4 0-16,-22-2-2 15,-27 0-2-15,-22 1 8 16,-26-1-7-16,-16-3-8 16,-21-5-16-16,-28-2-23 15,-30-3-7-15,-33-1-18 0,-26 0-39 16,-34 3-74-16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11:49.250"/>
    </inkml:context>
    <inkml:brush xml:id="br0">
      <inkml:brushProperty name="width" value="0.05292" units="cm"/>
      <inkml:brushProperty name="height" value="0.05292" units="cm"/>
      <inkml:brushProperty name="color" value="#FF0000"/>
    </inkml:brush>
  </inkml:definitions>
  <inkml:trace contextRef="#ctx0" brushRef="#br0">20076 10178 414 0,'0'0'-10'16,"0"0"-1"-16,-48-42 5 16,28 27 8-16,-3-2-5 15,-2 0 2-15,-2-2 2 16,-2-1-15-16,-6 0 14 15,-2-3 3-15,-6 2-3 0,-5-2 0 16,-4 2 2-16,-1 0-2 16,-7 1 1-16,0 1 2 15,-2 1-3-15,-4 1 4 16,-1 0 3-16,1 3-3 16,-2-1 2-16,2 5-1 0,-2-2-1 15,-1 3 0-15,3 1-2 16,0-1 0-16,0 3 2 15,0 2-6-15,0-1 4 16,0 0 0-16,-1 2-3 16,1-1 2-16,0 1 3 15,-2 3-3-15,2-1 1 0,2 2 1 16,2-1-1-16,-5 0 2 16,3 0-2-16,2 7-3 15,-2 2 3-15,2-1-1 16,0 4-3-16,0 1 3 0,0-1 0 15,2 5-3-15,0 0 4 16,2 2-3-16,3 1 2 16,-1 2-1-16,2 1-2 15,0 1 3-15,5 3-1 16,-3-1-1-16,2 2 4 16,3 0-6-16,-1 2 3 0,3 0 0 15,4 1-2-15,-5 3 4 16,9 2-2-16,0 1-2 15,2 1 3-15,4 0 0 16,4 2-1-16,2 1 2 16,4 0 1-16,3 2-3 0,3 0 3 15,3 2 0-15,8 2-1 16,-5 0 6-16,11 0-7 16,-2 1 6-16,2-3-3 15,11 2 2-15,5-4 3 16,-1 1-1-16,8-1 1 0,2 0 0 15,6 1-4-15,4 0 5 16,6-2-3-16,7-2 6 16,6-1 3-16,4-4 10 15,8-1-30-15,0-3 3 16,5-2 2-16,5-2-1 0,3-2 0 16,3-3 5-16,3-3-4 15,4-1 3-15,4-4-6 16,2-3 4-16,5-4-1 15,3-1 2-15,-1-5-1 16,5-1 3-16,3 0-4 0,1-3-2 16,3-8 5-16,-4-2-5 15,6-2 6-15,-3-4 3 16,5-2-7-16,-4-3 3 16,0-2-5-16,0-5 3 15,1 0 1-15,-5-3-4 16,-9-2 7-16,1-1-1 0,-7-1-4 15,-10-2 0-15,-7-1 0 16,-9 2 5-16,-9-1 1 16,-13-1 1-16,-7-1-3 15,-5 0 4-15,-8-5-3 16,-9 0-2-16,-1-4 2 0,-13 0-5 16,-2-4-3-16,-4-1-2 15,-4 0-7-15,-12 0 4 16,-9 2 1-16,-6 0 1 15,-8 0 5-15,-11 1-3 0,-4 1 2 16,-8 1 9-16,-10 2-8 16,-7 1 3-16,-6 2-2 15,-3 6-3-15,-5 1 6 16,-5 3 0-16,5 2-6 16,-4 3 4-16,2 3-7 15,-2 3 3-15,2 2 3 0,0 4 3 16,-2 0-3-16,-3 5 3 15,1 3-4-15,-4 4-1 16,-3 2 6-16,1 4-8 16,0 2 4-16,1-1 0 15,-3 0-2-15,5 9 4 0,1 1-1 16,6 1-2-16,0 3 3 16,4 0-1-16,2 4-4 15,6 0 6-15,3 5-4 16,3 2-2-16,5 2 4 15,-2 4-3-15,1 3 0 0,5 3 3 16,-2 0-5-16,6 4 3 16,2 1 1-16,0 2-2 15,4 0 2-15,4 2-1 16,2 3-2-16,5 2 3 16,3 1-1-16,7 2-5 15,0 3 6-15,6 0-4 0,6 2-2 16,7 4 8-16,-1-1-9 15,11 1 3-15,4-1 2 16,8 0-1-16,-4-2 2 16,14 1 0-16,11-1 0 0,2-1 4 15,10-2-1-15,9-3-4 16,3-3 5-16,13-1 1 16,8-5-2-16,11-4 8 15,10-4-4-15,10-7 4 16,7-2-5-16,8-6-9 15,1-5 2-15,12-4 2 0,-1-5-1 16,8-2 3-16,3-5-2 16,7-1-2-16,-1-3 3 15,4-11 0-15,4-4-1 16,4-8 8-16,0-5-7 16,4-7 2-16,-1-6 3 0,3-5-3 15,2-9-1-15,-4-3 1 16,3-4-7-16,-15-5 8 15,-9 0-2-15,-14-1-3 16,-16-2-1-16,-21 2 4 16,-15-3 0-16,-20-1 2 0,-17-3-4 15,-16-1-4-15,-21-1-23 16,-13-1-21-16,-30 3-7 16,-25 0-42-16,-32 3-101 15</inkml:trace>
  <inkml:trace contextRef="#ctx0" brushRef="#br0" timeOffset="3317.65">19879 10493 465 0,'0'0'8'0,"42"-10"-14"15,-13-4 2-15,12 0 6 16,11-2-3-16,10-1 2 16,6 0-3-16,2-2 1 0,5 0 1 15,-1-4 0-15,1 3-2 16,-15 0-14-16,-9-1-5 15,-9 4 16-15,-16 0 7 16,-9 4 3-16,-13 1 6 16,-4 0 22-16,0 5-5 15,-4-3-6-15,0 3-13 0,-4 3-3 16,3 2-1-16,1 2-5 16,2 10-5-16,0 12 3 15,2 10-4-15,-2 10 5 16,2 7 2-16,0 5-2 0,0 1 2 15,0-1-12-15,0-7-30 16,2-6-41-16,11-14-21 16,9-17-98-16</inkml:trace>
  <inkml:trace contextRef="#ctx0" brushRef="#br0" timeOffset="4843.08">21382 10113 467 0,'0'0'-20'0,"-16"47"14"16,3-16 4-16,-1 4 4 16,-1-2-4-16,3-5 1 15,0-5 0-15,5-10-11 16,3-7 11-16,2-6 6 15,0-13 12-15,2-13-1 0,8-9-8 16,3-13-9-16,7-9 6 16,7-6-3-16,2-2-1 15,4 1 0-15,-2 6 2 16,0 6 3-16,-2 10 2 0,0 10 4 16,-9 8-6-16,1 11-3 15,-3 4-4-15,-3 7-3 16,1 2 0-16,-10 9-15 15,-2 9-5-15,-2 7-19 16,-6 6 11-16,-21 6 9 16,-4 1 3-16,-8-3-1 0,0-3 14 15,0-8 7-15,8-8 0 16,8-6 28-16,8-9 25 16,13-1-1-16,2 0-15 15,0 0-25-15,17-4-8 16,8 4-1-16,4 0-9 0,8 6 4 15,-4 11 1-15,2 6-5 16,0 3 3-16,-4 4 6 16,-4-3-5-16,0-3 3 15,0-5-2-15,-5-7-1 16,3-6 3-16,-4-6-1 0,0 0 0 16,-7-10 2-16,-1-7 11 15,-5-3-3-15,-2-4-5 16,-4 0-3-16,-4 1-1 15,2 6 6-15,0 3 11 16,-6 7 0-16,-2 7-18 0,-5 0-4 16,3 12 4-16,-3 9-6 15,3 6 2-15,4 2 1 16,4 1-14-16,2-4-11 16,10-5-2-16,11-5 14 15,8-9 9-15,2-7 5 0,0-2 4 16,0-8 10-16,-2-7 1 15,-5-4 0-15,-3 3 11 16,-6-1-2-16,-5 6-1 16,-4 2-3-16,-2 5-9 15,-2 5-2-15,-2 1-18 0,0 4 3 16,0 10-8-16,0 2 7 16,0 4 2-16,2 0-6 15,5-3 1-15,3-4-6 16,7-6 3-16,-3-7 8 15,9 0 4-15,-1-12 1 16,3-9 0-16,-4-4 5 0,-2-5 8 16,-3-3 1-16,-4-4 12 15,-3 0 1-15,-3-4-4 16,-2 1-2-16,-2-1-8 16,0 4 0-16,0 5-5 15,-4 6-6-15,2 8-6 0,0 5 16 16,0 7-12-16,0 6-4 15,0 0-2-15,-4 17-12 16,0 8 11-16,-2 10 7 16,2 6-1-16,-1 3 3 15,3 1-1-15,4-3-8 0,-2-5 1 16,13-6-2-16,1-7 4 16,7-9 6-16,4-9-3 15,0-4 8-15,1-2 2 16,1-12 6-16,-6-9 3 15,4-7-6-15,-2-7-2 0,-1-3-3 16,-1 1 4-16,-7 3-4 16,-1 6-3-16,-7 5 0 15,-2 9 14-15,-2 5-3 16,-2 5-18-16,0 4-4 16,0 4-3-16,0 13-15 15,2 6 23-15,-2 7 3 0,0 4-2 16,4 0-1-16,5-3-7 15,7-5-5-15,5-8 9 16,6-5 3-16,4-9 4 16,0-4 3-16,8-5-2 0,-10-12 3 15,4-5 3-15,-6-7 0 16,-2-3 2-16,-5-2 0 16,-5 2-2-16,-7 0 7 15,0 8 2-15,-8 3-7 16,3 8-6-16,-3 3-4 0,0 7-1 15,0 3 1-15,0 0-12 16,0 13-16-16,0 7 20 16,-3 7 4-16,-1 3 6 15,0-2-2-15,4 2-1 16,4-9-5-16,-4-4 3 16,0-5 1-16,4-5 3 0,3-6 4 15,1-1 3-15,4-3 12 16,-5-14 5-16,1-4-4 15,0-7-10-15,2-4-6 16,-5-2-3-16,-1 0-4 16,-4 0-6-16,0 3-26 0,-9 0-26 15,-13 1-104-15</inkml:trace>
  <inkml:trace contextRef="#ctx0" brushRef="#br0" timeOffset="5019.68">22211 9636 668 0,'8'0'-43'16,"11"-8"10"-16,6-1-62 15,2 1-81-15,4-1-79 16</inkml:trace>
  <inkml:trace contextRef="#ctx0" brushRef="#br0" timeOffset="5439.59">22788 10292 366 0,'0'0'5'0,"0"0"-1"16,43 7-3-16,-39-7 1 15,-1 0-4-15,-3 1 10 16,0-1 10-16,-3 0 1 15,-11 3-4-15,-7-1-9 16,-10 0-6-16,-6 2 3 0,-10 2-2 16,-9 1 3-16,-8 3 16 15,-5 0-12-15,-3 3 3 16,-11 1 10-16,3 0-15 16,-1 2 6-16,5 1-9 15,8 0 0-15,5-3 0 0,18 3-4 16,4-5-1-16,14-1-4 15,12-4-33-15,9-1-17 16,6-6-42-16,8 0-60 16</inkml:trace>
  <inkml:trace contextRef="#ctx0" brushRef="#br0" timeOffset="5641.17">22558 10517 516 0,'0'0'8'15,"-39"19"-7"-15,4-6 10 16,-15 2 0-16,-12 4-7 16,-16 2-3-16,-13 0-1 0,-19 3 0 15,-14-1-97-15,-16-6-153 16</inkml:trace>
  <inkml:trace contextRef="#ctx0" brushRef="#br0" timeOffset="11111.94">25227 9781 524 0,'0'0'9'0,"0"0"-9"0,0 0-1 15,0 0-12-15,0 0 11 16,0 0 7-16,37-37 1 16,3 27-6-16,9-3-12 15,13-1 16-15,6-3 0 16,3 1 2-16,-3-1-5 15,-4-1-4-15,-10-1-43 0,-13 2 11 16,-14 3 18-16,-13 1 10 16,-11 1 7-16,-3 3-5 15,-11 2 2-15,-7 4 9 16,3 2-15-16,-10 1 11 16,7 0 1-16,-1 9-1 0,5 2 3 15,5 3 0-15,-3 3-1 16,6 3 7-16,0 5 5 15,4 7 4-15,-7 6 1 16,1 9-2-16,0 7-6 0,-7 7-1 16,1 3-7-16,-3 2-4 15,3 1 1-15,-3-2-9 16,7-5-30-16,-3-8-35 16,13-12-29-16</inkml:trace>
  <inkml:trace contextRef="#ctx0" brushRef="#br0" timeOffset="12298.31">25856 9934 568 0,'0'0'11'0,"0"0"-10"16,0 0-4-16,0 0-11 15,0 0 9-15,39 0-10 16,-16-4-17-16,1-9-5 15,-5-7 13-15,4-4-30 16,-5-6 3-16,-5 0 24 0,-5 1 27 16,-8 2 22-16,0 5 37 15,-4 5-1-15,-9 6-14 16,-3 7-10-16,-1 4-23 16,-5 8-5-16,1 17-7 15,-6 11-3-15,4 11 1 16,5 7 1-16,-3 3 0 15,15-3-20-15,8-9-10 0,6-9-17 16,19-12-5-16,16-13 13 16,3-11 24-16,8 0 15 15,-1-18 4-15,-5-8-1 0,-3-5-1 16,-11-6 9-16,-10 0 43 16,-7 0 8-16,-5 3-11 15,-3 10-9-15,-5 4-8 16,-2 7 2-16,-2 12-8 15,0 1-18-15,0 18-21 16,-6 12 2-16,1 8 0 0,3 8 5 16,4 1-12-16,0 0-11 15,19-8-3-15,12-7 0 16,9-13-4-16,7-9 5 16,5-10 13-16,2-7 17 15,-3-17 2-15,-5-10 2 16,-5-5 13-16,-5-10 11 0,-7-2 10 15,-7-4 2-15,-1 1-9 16,-8 1-5-16,-3 12-1 16,-4 8-5-16,-4 11-3 15,-1 6-12-15,-3 13-8 0,0 3-4 16,0 13-15-16,-5 11 1 16,1 12 19-16,-2 6 1 15,-4 9-9-15,1 1-17 16,3-1 2-16,6-7 2 15,0-8 5-15,2-9 18 0,2-12 1 16,9-11 5-16,3-4 29 16,5-16 10-16,2-11-19 15,8-7-15-15,-2-3-9 16,2 0-2-16,-4 6-3 16,-5 11 5-16,-5 9-1 15,-3 11-6-15,-5 3-12 0,-5 14-1 16,2 4 21-16,0 3-1 15,-4-1 0-15,4-2 1 16,1-6-5-16,-3-6-7 16,6-3 1-16,0-6 4 0,1-4 14 15,1-12 6-15,7-5-5 16,-7-7 2-16,7-4-3 16,-5-2-1-16,5 6-3 15,-3 4 8-15,-9 5-1 16,1 9-3-16,-4 6 0 15,0 4-11-15,-4 3-17 0,0 10 10 16,0 5 9-16,4 2-4 16,0 1-3-16,-4-1 2 15,0-3-4-15,0-6 4 16,3-3 4-16,-1-7-1 16,2-1 7-16,2-4 13 0,2-12 19 15,3-2-23-15,1-5-2 16,0 3-3-16,-1 3 6 15,1 4 3-15,-10 6-11 16,0 7 8-16,0 0-10 16,-2 10-17-16,4 7 3 0,1 3 12 15,1 4 1-15,2 0-1 16,0-2-4-16,3-5-22 16,1-6-11-16,-2-10-12 15,1-1-8-15,-5-12-3 16,-4-14-36-16,-4-7-110 0</inkml:trace>
  <inkml:trace contextRef="#ctx0" brushRef="#br0" timeOffset="12398.04">27352 9608 364 0,'-6'-31'99'15,"0"6"-38"-15,2 4-7 16,2 10 1-16,2 1-27 0,0 4-20 16,0 5-22-16,2 1-40 15,8 0-32-15,-2 5-37 16,5 2-74-16</inkml:trace>
  <inkml:trace contextRef="#ctx0" brushRef="#br0" timeOffset="13099.01">27757 9677 553 0,'0'0'21'15,"0"0"-16"-15,0 0-14 16,0 0-10-16,-8 51 19 16,-4-22 0-16,1 6-2 15,-1 2-9-15,4 4-14 0,6-4-17 16,4-4 5-16,6-8 3 16,19-6-7-16,6-11 16 15,8-9 25-15,3 1 2 16,1-14 8-16,1-8 1 15,-5-6 17-15,-6 0 8 16,0-4 5-16,-12 3-5 0,-4 4-3 16,-3 6-3-16,-10 4-6 15,-2 7-10-15,-4 7-1 16,0 1-22-16,0 7-14 16,-8 8 12-16,-2 4 6 15,2 3-4-15,-1 1-4 0,7-3-9 16,2-6-1-16,0-3 7 15,2-6 9-15,11-5 5 16,-1 0 5-16,3-6 3 16,-1-7-1-16,3-4 4 15,-3-1 4-15,-2 2 9 16,-1 3-16-16,1 5-5 0,-4 7 0 16,-1 1-7-16,1 9-13 15,-2 10 10-15,4 2-8 16,-1 5-4-16,3-4-4 15,5 0-12-15,3-7-15 0,7-5-6 16,0-8-21-16,0-2 44 16,-4-9 33-16,-1-9 19 15,-3-6 55-15,-2-5-7 16,-3-5-3-16,-4 1-2 16,1-3-26-16,-3 3 0 0,-2 3-10 15,-2 7-2-15,0 5 0 16,-4 8-2-16,0 9-6 15,0 1-17-15,0 11-11 16,0 10 4-16,-8 10 4 16,4 8-8-16,2 3-21 15,2 5-17-15,2-4-45 0,4-5-19 16,13-7-95-16</inkml:trace>
  <inkml:trace contextRef="#ctx0" brushRef="#br0" timeOffset="13517.07">29060 9889 347 0,'0'0'4'0,"4"54"-3"16,-2-19-3-16,-6 5 3 15,-5 2-5-15,1 0-35 0,0-4-21 16,0-3-138-16,1-8 210 15,3-8 5-15,4-8 33 16,0-11-7-16,0 0 60 16,4-14-25-16,5-9-33 0,1-5-14 15,4-7-14 1,3-4-1-16,4-3-9 0,-1-4 2 16,7-2 3-16,-2 0-3 15,2 2 11-15,-4 3-18 16,-1 5-2-16,-1 7 3 15,-4 8 3-15,-1 5 3 0,-1 5 1 16,-5 6 2-16,0 6-7 16,-1 1-3-16,-1 12-6 15,0 13-7-15,0 7 8 16,1 12 3-16,-3 7 1 16,0 2-23-16,-2 3-26 0,-2-3-37 15,0-3-13-15,0-9-99 16</inkml:trace>
  <inkml:trace contextRef="#ctx0" brushRef="#br0" timeOffset="15719.7">29194 10025 549 0,'0'0'12'0,"0"0"-11"16,0 0-13-16,10-41 6 16,7 25-12-16,8-2 14 15,-3-5-3-15,9-1 1 16,0 0 5-16,2 0-3 0,-4 2 0 16,0 5 5-16,-4 4 1 15,-2 9 3-15,0 4-1 16,-9 4-4-16,5 16-2 15,-5 6-4-15,3 7 3 16,-5 2 1-16,0 1 6 0,-1-2-10 16,3-6-7-16,-3-4 5 15,3-10 6-15,-1-7-14 16,3-6 22-16,1-1 4 16,1-8 11-16,3-9-9 15,2-1-8-15,-3-2-2 16,1 1-9-16,-2 1 5 0,-5 5 5 15,-4 5-4-15,-1 6 2 16,-3 2-4-16,-2 9-13 16,0 5 6-16,2 2 16 15,3-1-3-15,-3-2-2 16,8-3-14-16,-6-7-10 0,7-3 13 16,2 0 9-16,-1-13 5 15,-1-3-4-15,-1-8 2 16,-2-1-3-16,-1-5 6 15,-9 0 0-15,0 5 7 16,-2-1 0-16,-2 9 4 0,0 4 0 16,-9 6-12-16,-1 7-17 15,-2 0 17-15,-1 13-4 16,-4 5-7-16,9 5 0 16,-2 1-8-16,8 0-14 15,4-2-3-15,0-7 2 0,8-2 10 16,6-7 9-16,3-5 14 15,-1-1 5-15,1 0 4 16,-1-8-1-16,-1-5 14 16,-3 0 10-16,-1 3-12 15,-3 0-3-15,0 3-3 16,-4 4-9-16,0 3-9 0,-1 0-3 16,1 5-9-16,0 5 1 15,2 2-9-15,2 1 10 16,1-3 0-16,3 0-13 15,2-6-1-15,3-5 7 16,2 1 6-16,-1-10 14 0,1-7-1 16,-1-5 16-16,-1-5 11 15,-5-2 1-15,1-3-1 16,-5-3-10-16,0-1-1 16,-2 1 3-16,3-2-7 15,-7 2-9-15,2 2-8 0,0 5-10 16,-4 3-12-16,2 6 31 15,-2 4-12-15,2 6-8 16,-2 6 8-16,0 3-13 16,0 7 16-16,0 13-8 15,2 7 15-15,-4 11-1 0,2 5-1 16,2 2 2-16,0 0 0 16,7-5-6-16,7-6-3 15,9-10-21-15,2-10 10 16,4-9 13-16,0-5 11 15,-2-13 5-15,4-7 21 16,-6-7-7-16,0-3-2 0,-9-1-2 16,3 0-3-16,-3 4-5 15,-9 6-2-15,-3 6-6 16,-2 7 4-16,-4 6-4 16,0 2-14-16,-2 10 0 0,-4 7 0 15,2 3 2-15,0 3 0 16,1 0-9-16,6-5-4 15,1-4 5-15,8-5-1 16,5-6 16-16,1-3 3 16,3-7 4-16,0-9 3 15,1-7 1-15,1-1 0 0,-6-3-5 16,1 2 2-16,-1-1 4 16,-7 5-1-16,-2 5-4 15,1 6-4-15,-9 3-3 16,0 7-15-16,0 10-7 15,0 13 0-15,-9 9 19 0,1 11 1 16,-2 10 0-16,-5 5-12 16,5 4-12-16,-5 3 0 15,3-5-21-15,-2 1-3 16,-3-7 48-16,-2-8-4 16,1-8 27-16,-1-10-11 0,-1-8 60 15,-1-11-33-15,0-9 11 16,5 0-15-16,-3-12 4 15,5-9-9-15,5-6-14 16,7-6-3-16,0-4-16 16,21-7-5-16,16-4-19 0,8-3-10 15,7-2 13-15,4 1-10 16,8 5 8-16,-9 4 14 16,-5 8 12-16,-5 8-7 15,-5 3 9-15,-9 9 2 16,-9 3 4-16,-5 5 1 0,-9 1 3 15,-2 5 9-15,-4 1-9 16,0 0-13-16,0 13-4 16,-2 4 2-16,-4 4 1 15,4 7 6-15,-7 2-3 16,5 0-1-16,0 3-17 16,4-2 3-16,0-3 1 0,-2-2 2 15,0-6 4-15,-2-3 9 16,2-6-3-16,-11-5-7 15,9-5 25-15,-4-1 18 16,-2-1-3-16,1-11-4 16,1-3-7-16,0-2-8 0,2-2-8 15,-3-1-1-15,7-1-2 16,-2 3 3-16,2 3-1 16,0 3 1-16,0 3-4 15,2 4 0-15,0 3-1 16,-2 2-10-16,0 4-10 0,0 6 7 15,0 4 15-15,0 3-1 16,2-1-10-16,2 1-7 16,0-4 2-16,8-6 4 15,7-4 9-15,3-3 8 16,7-4 2-16,2-13-2 0,8-6-5 16,3-4-1-16,-1-6-2 15,2 0 3-15,-4-2 3 16,1 4-1-16,-7 1 10 15,0 6-5-15,-13 4 2 0,1 6-1 16,-9 3-4-16,-2 6-2 16,-5 4-2-16,-1 1-3 15,-2 3-26-15,0 12 16 16,-2 5 12-16,-7 7 1 16,1 1 2-16,-2 2-1 15,1-3-1-15,3-2-1 0,2-7-1 16,2-7 1-16,2-2 0 15,0-8 1-15,2-1 1 16,8 0 23-16,9-14 2 16,2-5-16-16,8-5-8 15,2-7 0-15,4 1-3 0,0 1-3 16,-2 2 9-16,-2 5 1 16,-6 7-4-16,-5 6-2 15,1 6-1-15,-6 3-1 16,-3 6-4-16,0 11-3 15,-1 6-3-15,1 5 7 16,-10 3 7-16,-2 5 0 0,2-1-14 16,-4-2-34-16,-8-3-22 15,-3-10-40-15,-3-13-102 16</inkml:trace>
  <inkml:trace contextRef="#ctx0" brushRef="#br0" timeOffset="15880.28">31288 9267 630 0,'-6'0'-42'0,"6"10"9"16,2 7-45-16,4 4 57 15,2 6-117-15</inkml:trace>
  <inkml:trace contextRef="#ctx0" brushRef="#br0" timeOffset="16249.6">31145 10031 586 0,'-66'5'-21'16,"-6"-2"20"-16,-17 1-9 15,-14 2-26-15,-17 0 26 0,-11 2-16 16,-15 1-12-16,-13-1 26 16,-13 1 12-16,-6 1 1 15,-8 0 0-15,-6 3 1 16,-2 3 13-16,1 2 5 0,9 3-6 15,7 3-4-15,11-1-5 16,13 2 4-16,15-1-7 16,18 2-3-16,17-4 3 15,16-2-3-15,25-1-11 16,14-8-10-16,23-1-21 16,21-4-34-16,10-6-88 0</inkml:trace>
  <inkml:trace contextRef="#ctx0" brushRef="#br0" timeOffset="16642.63">30039 10405 457 0,'0'0'143'0,"-51"0"-185"16,5 0 37-16,-10-4-14 15,-14 0 1-15,-13-3 9 16,-7-2-54-16,-12-3 21 0,-5-3 42 16,-11 1 2-16,-6-3-2 15,-8 1 4-15,-3 2-1 16,-5 1 13-16,-3 2 10 15,-6 5 3-15,7 2 2 16,5 4-3-16,11 2-5 16,8-1-8-16,19 9-9 0,20 1-3 15,17-1-3-15,15 1 1 16,16-3-2-16,12 0-4 16,11-2-27-16,8-2-19 15,0 2-30-15,14-3 8 16,7-3-52-16</inkml:trace>
  <inkml:trace contextRef="#ctx0" brushRef="#br0" timeOffset="32378.04">17182 10991 490 0,'0'0'24'0,"0"0"-24"0,0 0-3 16,66 0 11-16,-23 0-8 16,13 0 4-16,17-1-2 15,9 1-1-15,11 0 4 16,9 0-4-16,7 1-1 0,5 1 3 16,2-1 0-16,4 1 3 15,-9-1 9-15,-3-1 7 16,-9 1 3-16,-6-1 0 15,-17 2-6-15,-9-4-1 16,-18 2-6-16,-16 0-5 0,-8 0-5 16,-19-1 0-16,-6-5 0 15,-18-2-34-15,-18 1-4 16,-21 0-35-16,-20 0-11 16,-22 4-18-16,-17 1 2 15,-10 2-23-15</inkml:trace>
  <inkml:trace contextRef="#ctx0" brushRef="#br0" timeOffset="32735.46">16653 11001 418 0,'0'0'93'0,"0"0"-57"16,0 0-16-16,0 0-9 15,0 0-3-15,72-18 0 0,-18 12-3 16,6-2 0-16,12-1 0 16,15 3 3-16,2-1-3 15,6 2 1-15,6 1-3 16,5-1 4-16,-1 2 6 16,-2 2 6-16,1-2 0 15,-1 3-4-15,-2-3 5 0,-6 2-3 16,-1-1 5-16,-14 2-4 15,-5 0-6-15,-16-1-6 16,-9 1-1-16,-15 0-4 16,-12 0 0-16,-11 0-5 15,-7 1-34-15,-5 5-43 0,-25 1-4 16,-17 6-24-16,-11 1-77 16</inkml:trace>
  <inkml:trace contextRef="#ctx0" brushRef="#br0" timeOffset="33460.28">16684 11068 495 0,'0'0'5'0,"0"0"-7"0,0 0-8 15,0 0 10-15,0 0-4 16,0 0-2-16,0 0 6 16,-6 53 3-16,6-28 0 15,-5 5-1-15,3 4 1 16,-2 4 3-16,-6 3 2 0,0 5 7 16,-5-1 7-16,1 5-1 15,-3-2-8-15,3 1-2 16,-3-3 0-16,7-5 1 15,-5-4-4-15,7-3-1 16,0-5-1-16,-1-5-4 16,5-6 0-16,0-4-1 0,2-4-1 15,2-4 0-15,-2-4 2 16,2-2 1-16,-2 0 4 16,-2-1-5-16,-4-9-37 15,-3-3 55-15,-3-3-18 16,-3-1-4-16,-1 1 2 0,1 3-1 15,-2 3-3-15,3 6 1 16,1 4 0-16,1 0 3 16,2 7-2-16,1 9-2 15,5 5 1-15,0 0 5 16,6 2-6-16,0-3 3 16,10 0-4-16,9-6-5 0,6-7 4 15,4-3 21-15,2-4 13 16,6-4-9-16,0-7-13 15,-2-6 0-15,-2-3-3 16,-6 2-9-16,-4 0-21 0,-7 4-22 16,-12 6-28-16,-4 4-34 15,-10 4-67-15</inkml:trace>
  <inkml:trace contextRef="#ctx0" brushRef="#br0" timeOffset="34347.93">15844 12088 460 0,'0'0'15'0,"0"0"-21"15,0 0 5-15,36-15 5 0,-28 8-6 16,-2-2 0-16,-2 1 2 16,-4-1 3-16,-4 3-4 15,-2-1-13-15,-7 2 10 16,-7 5 22-16,-3 0-11 16,4 2 5-16,-7 13-3 15,5 6 7-15,2 7-6 0,5 8-5 16,4 8 2-16,5 8-1 15,5 7-3-15,2 3 2 16,3 3-3-16,7 3-2 16,0-1 7-16,3 0-5 15,-9-3-1-15,2-5 0 0,1-8-1 16,-9-7 10-16,0-10 14 16,0-8 1-16,0-9-1 15,-7-9-9-15,-1-8-3 16,0 0 9-16,-5-11-5 15,1-9-8-15,-2-4 0 16,5-5-13-16,3-3 10 0,2 2-5 16,0-2 0-16,4-1-3 15,8 5 1-15,5-1-1 16,7 1-7-16,3-1 0 16,8 1-9-16,2-2-4 0,4-1-11 15,0 0-10-15,-1-2 0 16,-1 1 24-16,-4-2 2 15,-4-1 20-15,-5 1 1 16,-7 0 11-16,-3 2 1 16,-4 0 0-16,-8 1 1 0,0 6 2 15,-16 0-3-15,-5 4-2 16,-4 4-11-16,-6 3 10 16,-4 7-8-16,-2 4-6 15,-2 3 7-15,4 3-4 16,4 8-2-16,8 6 0 15,6 3 1-15,15 4-6 0,2 2-2 16,15 2 2-16,12 2 2 16,8 0 4-16,4 0 2 15,2-3-4-15,3-2 0 16,-7-1 4-16,0-4 10 16,-8 0 3-16,-4-6 1 0,-8 0-5 15,-7-3-1-15,-6 0-8 16,-4 0-4-16,-6-1 9 15,-13 4 4-15,-4 1-5 16,-10 1-4-16,-4 3-10 16,-4 1-33-16,-5 1-21 0,3 0-30 15,4 1-49-15,6-4-199 16</inkml:trace>
  <inkml:trace contextRef="#ctx0" brushRef="#br0" timeOffset="34643.23">15605 13146 628 0,'0'0'13'0,"0"0"10"16,0 0-18-16,0 0 1 15,39-9 6-15,0-15 3 16,5-7-10-16,16-8-4 15,4-4 3-15,2-3-5 16,2 2 2-16,-8 3-3 16,-4 3-8-16,-9 8 9 15,-9 4 1-15,-10 6-2 0,-7 6 0 16,-8 7-25-16,-5 6-21 16,-8 1-22-16,-8 8-74 15,-17 13 13-15,-4 2-71 16</inkml:trace>
  <inkml:trace contextRef="#ctx0" brushRef="#br0" timeOffset="34884.37">15652 13315 458 0,'0'0'66'0,"0"0"-39"15,0 0 1-15,0 0 8 16,0 0-3-16,73-13-11 15,-24-14-8-15,11-7-5 16,8-6-8-16,1-3-1 0,1-1 3 16,-6 3-3-16,-10 0 1 15,-7 8 1-15,-16 2-4 16,-8 4 2-16,-9 5-11 16,-5 3-21-16,-9 2-9 15,-9 0-39-15,-9 1-65 0</inkml:trace>
  <inkml:trace contextRef="#ctx0" brushRef="#br0" timeOffset="35658.01">15417 11819 448 0,'0'0'18'16,"0"0"-7"-16,0 0-7 0,0 0-3 16,0 0-2-16,0 0-2 15,-42 1 6-15,30 8-3 16,2 1 0-16,-11 0 1 16,2 2-2-16,1 1 3 15,-1 0 3-15,2-2 10 0,5 2 4 16,6 0-3-16,2 0-10 15,4 1-4-15,0 3-1 16,8 4 5-16,6 2 2 16,5 2-5-16,4 5 1 0,2 4 5 15,2 3-6-15,-1 4 0 16,1 3 1-16,-4 3-4 16,4 1 3-16,-9 3 2 15,3-1-1-15,-2-2 7 16,-3 3 4-16,-1-4-1 15,-5 0 4-15,2-2 0 0,-5-3-11 16,-3-4 1-16,2-7-3 16,-4-4 0-16,0-4 1 15,0-7-2-15,2-4-2 16,-4-5-2-16,0-3 0 16,0-4 0-16,0 0-16 0,0-9-18 15,-4-8-26-15,-4-6-43 16,4-7-65-16,-2-2-81 15</inkml:trace>
  <inkml:trace contextRef="#ctx0" brushRef="#br0" timeOffset="35820.1">15514 12564 348 0,'0'0'55'0,"0"0"-15"16,0 0-16-16,6-41 4 15,10 29 9-15,3-2-13 16,4-3-9-16,4 0-11 0,2-4-1 15,0-1-27-15,-3 0-19 16,-3-4-33-16,-2 3-29 16,-7-2-35-16</inkml:trace>
  <inkml:trace contextRef="#ctx0" brushRef="#br0" timeOffset="36457.48">15528 11508 206 0,'0'0'35'0,"0"0"-24"16,-56-31 1-16,34 25 2 16,-5 3 12-16,-4 3-3 15,-2 0 3-15,0 6 1 16,-11 8 2-16,5 3-2 0,-4 7-7 16,3 5-3-16,-3 3-6 15,2 6 0-15,1 5-5 16,5 5 2-16,4 8-2 15,4 5-3-15,7 5 3 16,3 8 4-16,9 6 0 0,4 6 0 16,4 2 3-16,2 6-9 15,12 1 1-15,9 2 3 16,4-1 2-16,8-2 5 16,2-6-8-16,13-6-4 15,6-5 19-15,8-12-3 16,6-10-6-16,11-12-5 0,1-12-12 15,11-15 23-15,8-16-11 16,7-7 0-16,4-23 4 16,3-14-2-16,3-11-6 15,-4-8 2-15,-9-5-4 0,-12-5-3 16,-16-2 0-16,-19-4 4 16,-21-5-4-16,-16-5 9 15,-17-5-2-15,-8-4-2 16,-32-3-7-16,-9-2-2 15,-25 1 1-15,-17 5-3 0,-19 8 2 16,-11 2-46-16,-22 5-52 16,-18 5 117-16,-15 6-53 15,-12-1-168-15</inkml:trace>
  <inkml:trace contextRef="#ctx0" brushRef="#br0" timeOffset="39629.19">16272 14039 386 0,'38'-11'4'0,"9"-21"9"16,17-11-6-16,21-6 0 15,6-5-5-15,6-2 5 16,0 2 0-16,-6 10-7 16,-10 9-12-16,-13 11-26 15,-12 12-15-15,-23 11-9 16,-12 4-10-16,-17 17-32 0</inkml:trace>
  <inkml:trace contextRef="#ctx0" brushRef="#br0" timeOffset="40468.17">24832 12450 571 0,'87'-45'4'15,"2"-8"-40"-15,6 1-64 16,4 2-36-16,-6 6 6 16,-12 12 26-16</inkml:trace>
  <inkml:trace contextRef="#ctx0" brushRef="#br0" timeOffset="41062.87">24764 15980 333 0,'0'0'-24'16,"0"0"-21"-16,0 0 22 15,-37 3 7-15,35-1 18 16,2 4 2-16,0-2 22 16,0 2-4-16,6 2 0 15,-2-2-4-15,2 1 2 16,3 1 7-16,7-2 1 0,7-1 5 16,8-4 6-16,21-1-17 15,16-8 10-15,27-13-2 16,27-11-6-16,25-12-10 15,14-8-10-15,4-5-31 0,-8-1-118 16,-22 1-95-16</inkml:trace>
  <inkml:trace contextRef="#ctx0" brushRef="#br0" timeOffset="41609.53">16024 15866 517 0,'0'0'-51'16,"73"11"47"-16,-13-11-5 16,20-18 8-16,24-12-2 15,15-10 3-15,20-13 5 16,18-14 1-16,4-14-49 16,-4-10-107-16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13:04.615"/>
    </inkml:context>
    <inkml:brush xml:id="br0">
      <inkml:brushProperty name="width" value="0.05292" units="cm"/>
      <inkml:brushProperty name="height" value="0.05292" units="cm"/>
      <inkml:brushProperty name="color" value="#FF0000"/>
    </inkml:brush>
  </inkml:definitions>
  <inkml:trace contextRef="#ctx0" brushRef="#br0">2363 2648 304 0,'0'0'-5'0,"0"0"-12"15,0 0 26-15,0 0-3 16,0 0-5-16,0 0 0 16,0 0 1-16,31 6-2 0,-21-5 1 15,7 1 5-15,-7 2-4 16,6 0 5-16,3 3-3 15,0 0 2-15,3 2 0 16,5 2 0-16,2 0 6 0,4 2 1 16,7 2-7-1,3-1 6-15,5 1 3 0,3-2 2 16,7 0-2-16,6 0-3 16,6-3-1-16,7-2 3 15,4-2-5-15,12-2 5 16,6-3-2-16,2-2-3 15,9 1 4-15,5-3-6 0,9 2-2 16,3-6-1-16,3-2-1 16,8-1-1-16,3-1 0 15,8 0 1-15,2-1-4 16,6 1 6-16,4-2-6 16,4 3 3-16,1-1 3 0,1-2-3 15,3 3 0-15,7 0 1 16,-3 0 0-16,2 0 1 15,6 0 1-15,-7 2-5 16,7-2 6-16,2 3-8 16,-4-3 4-16,2 4 0 0,-6-1-2 15,6 3 1-15,-9 0-1 16,-1 2 0-16,-3-1 0 16,-8 1 1-16,-3 0 0 15,-10 1 2-15,-3 3 0 16,-11 0-2-16,-7 1 5 0,-10-2-3 15,-9 2 4-15,-9 0 0 16,-12 0-3-16,-13 1 2 16,-16-3 2-16,-12 4-4 15,-11-3-2-15,-19 0 1 16,-1 1-3-16,-13-2 5 0,-2 0-8 16,-10 0 21-16,-17 3-11 15,-17-2-3-15,-9 6-9 16,-20-1 13-16,-12 3-8 15,-12 1 4-15,-10 0 1 16,-7 2-1-16,-12 0-3 0,-6 0 7 16,-7-2-13-16,-5 3 11 15,-3-1-5-15,-8 0-2 16,2 0 5-16,-4-2-6 16,-7-1 1-16,3 0 2 15,0 0 0-15,-4-2 1 16,-3-1 1-16,1-1-2 0,-1 0 2 15,1-1 5-15,1 0-7 16,1-1 5-16,2 0-1 16,-1-1-3-16,1 3 3 15,0-2-3-15,2 0-4 16,3-1 5-16,3 3-2 0,7-2 0 16,1 0 1-16,4 3-4 15,7-2 4-15,6 0 1 16,8-1-2-16,8 1 1 15,8-2 0-15,11-1 2 16,15-1-3-16,7 1 1 0,11-2-1 16,9 0 0-16,7 2-1 15,15-4 1-15,6 1-3 16,7-2-26-16,5-1-42 16,3-8-135-16</inkml:trace>
  <inkml:trace contextRef="#ctx0" brushRef="#br0" timeOffset="2532.02">12322 4801 438 0,'0'0'8'16,"0"0"-7"-16,0 0 2 15,0 0-1-15,0 0-20 0,0 0 2 16,0 0-2-16,0 0 27 15,35-3-6-15,-6 10-8 16,6 2-1-16,9 1 9 16,1 0-3-16,5 1 3 15,8-1-1-15,4 1-2 0,8-2 9 16,13-1 11-16,10-1-7 16,4-1 0-16,14 1-5 15,11-5 2-15,13 0-2 16,12-1-2-16,-1-1-4 15,9 2 7-15,5-2-10 16,-1 3 5-16,2 0-2 0,0 0-3 16,0 0 4-16,1 1 1 15,-1-3 0-15,0 2 8 16,-8 0-1-16,-2 1 5 16,-4-1 1-16,-7 1 6 15,-7-1-6-15,-9 0 5 0,-7 1-6 16,-13-1-4-16,-11 0 3 15,-8 0-4-15,-21-3 1 16,-13 1-5-16,-9-1 2 16,-20 0 4-16,-7 0-3 15,-9 0-10-15,-4 0 28 16,-2 0-13-16,0 0-9 0,-8 0-11 16,-13-4-11-16,-12 4-23 15,-14 0-29-15,-20 1-78 16,-21 1-108-16</inkml:trace>
  <inkml:trace contextRef="#ctx0" brushRef="#br0" timeOffset="6317.72">23205 7577 480 0,'0'0'-10'0,"-6"52"-37"0,6-18 53 15,0 11-4-15,-2 9-2 16,4 8 3-16,-2 3-4 16,4 6 1-16,-4 7 3 15,5 3-5-15,-5 7 4 0,-5 1 1 16,-1 8-4-16,-2 5 4 16,-7 4-1-16,3 5-1 15,-4 4 7-15,-1 7 0 16,3-1 0-16,1 4-1 15,3 3-1-15,-1 2-5 0,-1 2 6 16,4 4-6-16,-5 0 2 16,-1 2 0-16,2 0-1 15,-3-2-1-15,1-2 3 16,-3-4-4-16,-2-2 7 16,5-3-6-16,-3-5 3 15,-1-5 1-15,5-4-2 0,-1-5 3 16,6-8 3-16,1-6 3 15,7-9-1-15,3-8-4 16,7-11-2-16,15-9 1 16,14-8-3-16,15-10-2 15,10-13 4-15,21-11-6 0,20-12-4 16,21-1 8-16,21-17 2 16,18-4 0-16,9-2 0 15,16 1-4-15,6 3 3 16,7 1-3-16,6 3 2 15,2-1 8-15,6 0 1 16,-4-1-2-16,4 0 14 0,-2-2-12 16,-7 2 3-16,-11-3-5 15,-9 3-6-15,-19 3 2 16,-20 4-5-16,-21 0-1 16,-20 7 2-16,-28 3-2 0,-20 0-16 15,-18 0-29-15,-22 5-29 16,-20-4-80-16,-20-1-194 15</inkml:trace>
  <inkml:trace contextRef="#ctx0" brushRef="#br0" timeOffset="9574.34">23664 10232 450 0,'36'-10'1'0,"9"-11"-8"0,9-9 10 16,14-3-1-16,8-11-9 15,9-4 8-15,6-7 3 16,8-5 11-16,5-1-10 16,-1-3-1-16,0-1-1 15,3-3-1-15,-3 3-7 0,3-2 14 16,-1 0-4-16,5 0 2 16,-3 1-3-16,9-4-2 15,-2-2 10-15,1-2-1 16,3-1 0-16,6-3-9 15,4-3 1-15,3-1-2 0,-1 1 1 16,6-2 1-16,1 4-2 16,-7-2 7-16,2 4-6 15,-4 2-1-15,-6 4-4 16,-10 2 12-16,-5 5-9 16,-5 4 2-16,-11 4 1 0,-11 6 3 15,-5 2 8-15,-11 5 8 16,-8 5-3-16,-9 4 5 15,-3 4-17-15,-13 5 5 16,-3 4-1-16,-3 5-13 16,-6 4 5-16,-7 2 2 15,-3 3 6-15,-3 1-8 0,2-1 0 16,-8 3 0-16,2 0-2 16,0 2-8-16,0 0-12 15,-2 2-14-15,0 0-28 16,0 0-16-16,-6 0-11 15,-15 8-44-15,-8 2-103 0</inkml:trace>
  <inkml:trace contextRef="#ctx0" brushRef="#br0" timeOffset="10500.12">23735 7645 421 0,'0'0'23'0,"0"0"-48"0,0 0 26 16,49 4-3-16,-18 2 4 15,9 0-1-15,5 2-2 16,13 1 4-16,4 5-3 15,6 0 2-15,7 6-3 16,3 1 1-16,5 3 2 0,2 3-2 16,6 3 0-16,6 1 1 15,2 3 1-15,6 2-2 16,9 1 1-16,8 1-1 16,6 3 2-16,6 0-1 15,13 2-1-15,0 2 2 0,10 1-2 16,0 1 0-16,9 1 1 15,-1 0-2-15,9 0 3 16,-3-2-3-16,3-1-1 16,4-2 5-16,1-1-4 15,-1-2 2-15,-2-2 12 0,2-1 1 16,-5-3-3-16,-1-3 7 16,-9-2 0-16,-4-4-8 15,-10-2 3-15,-12-3-3 16,-11 0 4-16,-15-5-1 15,-18 1-3-15,-12-2-5 16,-19 1 1-16,-14-3-2 0,-15 1-10 16,-11-1 6-16,-13 0-24 15,-9 2-17-15,-17 2-17 16,-22 4-31-16,-23-3-49 16</inkml:trace>
  <inkml:trace contextRef="#ctx0" brushRef="#br0" timeOffset="11995.52">24911 10757 309 0,'70'-59'0'16,"-2"-5"-14"-16,5-3 16 16,5-1 0-16,-3-2-2 15,3 1 0-15,-1-1 12 16,-1 5-2-16,3 1 4 16,-11 9-3-16,4 0-4 0,-3 6 6 15,-1 8 5-15,-8 4 1 16,0 6-4-16,-5 7-7 15,-1 4 2-15,-4 7-1 16,-3 8-6-16,-5 5 4 16,1-2-10-16,-8 19-1 0,0 7 4 15,-2 6-1-15,-2 8 7 16,0 6 3-16,-4 6-8 16,-6 5 1-16,2 6 1 15,-3 5-2-15,1 3 1 16,2 2 2-16,-2 3-4 0,3-2 1 15,3-5 1-15,2 0 0 16,2-7 0-16,6-7 1 16,-4-6-2-16,3-6 3 15,-1-10-1-15,0-5-1 16,-4-9 2-16,-2-4 3 0,-6-6-1 16,-3-6-2-16,-1-1 2 15,-3-1 9-15,-1-12 0 16,3-5 1-16,3-8 5 15,6-8-5-15,4-11-9 16,6-8-4-16,7-11-5 0,5-4 0 16,3-5-15-16,2 0-8 15,-1-1-4-15,3 5 10 16,-6 3 10-16,-3 8 9 16,-3 4-9-16,-1 6 18 15,-4 7 0-15,-1 4 5 16,3 3-6-16,2 4 4 0,-1 6-6 15,3 3-3-15,1 2 2 16,1 6-3-16,1 5-1 16,-1 2 1-16,3 6-3 15,-5 0 2-15,1 7-2 0,1 9-1 16,-7 4 2-16,1 5-2 16,-4 5-2-16,-2 6 6 15,5 2-6-15,-7 2 4 16,0 5 5-16,4-1-5 15,-2 4 3-15,2-2 1 16,-2-1-4-16,5-1 2 0,-3-1 0 16,6-5-2-16,-5-2 2 15,5-2 0-15,-6-6-1 16,9-2 1-16,-5-4-2 16,2-3-4-16,-1-5 7 15,-1-5-3-15,-2-4 0 16,3-5 5-16,-9 0-6 0,2-5 9 15,0-8-2-15,2-4 0 16,1-3-1-16,3-4-2 16,-2-3-3-16,2-2 4 15,5-2-5-15,-1-2-1 0,5 0-8 16,-2-3-3-16,5 0-3 16,-1 1 10-16,2 0-8 15,-3 1-2-15,1 2 4 16,0 7 1-16,-7 2 7 15,1 6 3-15,-5 3-2 0,5 5 4 16,-7 6-1-16,0 2-1 16,-2 1 3-16,-2 4-3 15,-1 6 0-15,1 3 3 16,0-2-2-16,0 3 4 16,2-1 2-16,5 1 3 15,-1 1 0-15,2-1 3 0,1 0-2 16,5-1-1-16,5 0-1 15,4-1-5-15,2 1 1 16,4 0-4-16,0 1 1 16,-2-2 0-16,-2 3-18 15,-6 2-20-15,-7 4-17 0,-16 3-63 16,-12 2-48-16</inkml:trace>
  <inkml:trace contextRef="#ctx0" brushRef="#br0" timeOffset="20060.02">22782 12801 183 0,'0'0'129'16,"0"0"-136"-16,0 0 20 16,0 0-9-16,0 0-10 15,0 0 7-15,0 0 4 16,0 55 4-16,0-32 1 0,0 10 3 15,2 9 1-15,-4 9 2 16,-11 13-2-16,-3 8-2 16,-3 9-1-16,-4 10 6 15,3 11-1-15,-1 6-6 0,-6 14-1 16,2 7-4-16,3 6-1 16,-1 6-1-16,2 3 1 15,3 0 5-15,1-2 0 16,5-2-3-16,-1-8 6 15,5 1-12-15,4-6 8 16,6-9-3-16,0-6-3 0,2-10-5 16,13-10 14-16,3-14-6 15,9-12 4-15,9-14-9 16,9-11-6-16,11-9 14 16,10-10-7-16,17-6 2 15,14-8 0-15,11-4 5 0,12-4-5 16,8 0 4-16,8 0-2 15,11-2-4-15,6-5 3 16,9-2-3-16,7-4 1 16,9-2 0-16,2-4-3 15,-2-1 4-15,2-4-2 0,-3 2 0 16,-9 0 3-16,-13-2-1 16,-12 6-3-16,-17 2 1 15,-18 1-3-15,-24 3 2 16,-20 2-10-16,-20 4-21 15,-25 1-19-15,-23-2-38 16,-17-2-71-16</inkml:trace>
  <inkml:trace contextRef="#ctx0" brushRef="#br0" timeOffset="21111.7">22891 15201 454 0,'0'0'4'0,"0"0"-9"0,0 0-15 15,0 0-15-15,0 0 33 16,0 0 12-16,0 0-4 15,58 35 11-15,-31-35-4 16,4 0-4-16,4-4 2 16,7-6-2-16,-3-2-3 0,6-5 8 15,7-1-1-15,-4-3-3 16,3-3 6-16,7-2-3 16,4-2-2-16,-2-2 4 15,8-3-7-15,3-1-2 16,7-3 0-16,-1-1-4 15,3 1 1-15,1 0-1 0,1-1-2 16,1 0 2-16,-2-2 1 16,1 0-2-16,-1 0 2 15,2-1-1-15,-3 0-1 16,1 1 3-16,0-1-2 0,-1 0 6 16,1-1-1-16,-1-1-2 15,1 0-1-15,2-1 0 16,-1 0 3-16,1 0-4 15,-2 0 1-15,-5 2-2 16,3-1 4-16,-1 0 2 16,-3 1-7-16,1-1 5 0,5-2-1 15,-9-2 0-15,7 2 0 16,-1-1-1-16,-1 0-1 16,1 0 1-16,-1 2-4 15,1 0 2-15,-3 1 1 16,-1-2-3-16,-1 3 5 0,1-1-1 15,-2 2-1-15,-3 1 3 16,1 3-5-16,-10 3 3 16,-2 3 4-16,-7 0-6 15,-5 5 2-15,-7 3 2 16,-6 2 0-16,-2 4 0 0,-8 4 4 16,-7 3-8-16,-3 3 8 15,-5 3 5-15,-2 1-1 16,-2 2-3-16,-4-1-1 15,3 2-6-15,-3-1-9 16,0 0 20-16,0 1 0 0,0 0-7 16,0 0-8-16,0 0 2 15,0 0 0-15,0 0-4 16,0 0 2-16,0 0-1 16,0 0-2-16,0 0 5 15,0 0-4-15,0 0 0 0,0 0 4 16,0 0-5-16,0 0 1 15,0 0-3-15,0 0-10 16,0 0-9-16,0 0-11 16,0 0-18-16,0 5-13 15,-11 7-29-15,-3 3-23 0,-15 1-72 16</inkml:trace>
  <inkml:trace contextRef="#ctx0" brushRef="#br0" timeOffset="34813.23">20167 1846 391 0,'0'0'-11'15,"-44"-25"7"-15,26 16 6 16,-1 6-2-16,1 4 1 15,-1 0 0-15,0 10-2 0,3 9 2 16,3 4-2-16,-3 6 1 16,6 8 2-16,-3 9-1 15,5 7 7-15,2 7 3 16,2 3-4-16,4 4 1 16,-5 0-5-16,5-1-2 0,0-6-1 15,0-7 1-15,-4-7 1 16,4-10 0-16,-4-8-2 15,0-9 0-15,-2-6 2 16,2-6-3-16,-7-8 10 16,3-2 18-16,0-18-7 15,-3-7-9-15,5-10-16 0,2-7-2 16,4-7 6-16,2-1 1 16,13-1-8-16,5 3 18 15,5 4-8-15,6 6-2 16,4 3 2-16,-2 7-2 15,0 4 0-15,1 1 3 0,-8 5-4 16,-3 6-7-16,-6 3 5 16,-11 5 1-16,-2 3 4 15,-4 3-13-15,0 6 25 16,-4 11-10-16,-6 9-4 16,-3 9 1-16,3 6 1 0,-3 5-3 15,7 0 3-15,2-2-2 16,6-7-6-16,-2-7-49 15,4-10 51-15,7-10-23 16,1-7-31-16,0-3 35 16,1-14 39-16,-7-8 10 0,-2-6-4 15,-2-6-3-15,-2-2 3 16,-2-2 5-16,2-2 2 16,-4 2 1-16,0 2-15 15,2 5-2-15,2 1-8 16,0 6-3-16,0 5-2 0,8 3 0 15,7 7-2-15,3 6 1 16,5 2-4-16,4 7-20 16,4 9-7-16,2 8 16 15,0 7 13-15,-6 4-6 16,-4 6-13-16,-5-2-2 16,-8 3 13-16,-1-5-11 0,-9-8 21 15,2-5 3-15,-2-9 19 16,0-7 14-16,0-4-7 15,0-3 11-15,0-3-6 16,6-11-23-16,4-9 2 0,7-8-37 16,8-4 5-16,4-7-8 15,2 0 7-15,2-1 13 16,-4 6 11-16,-7 6 5 16,-5 4-7-16,-7 6 5 15,-8 2 3-15,-2 4 1 16,0 2-3-16,-6 3 7 0,-4 4-7 15,-3 5 10-15,3 1-10 16,-4 7-7-16,-1 13 0 16,1 10-3-16,1 5 3 15,3 8 2-15,4 2-6 16,6-2-9-16,2-5-18 0,10-7-7 16,7-8-3-16,10-10-5 15,4-12 3-15,4-1 36 16,6-18 8-16,-1-9-1 15,1-7 5-15,-4-3 2 16,3-4 20-16,-11-1 12 16,-2 1 0-16,-4 3-14 0,-9 1-5 15,-1 6-4-15,-7 4 0 16,-4 3-7-16,-4 5 6 16,0 6 1-16,0 4-6 15,-6 5-8-15,-5 4-5 16,-1 1 12-16,-2 14-7 0,-1 8-2 15,-1 8-4-15,-1 6 4 16,0 3-7-16,7 1-11 16,4-1-8-16,2-9-8 15,4-1 8-15,6-9 9 16,11-8-2-16,5-6 0 0,3-7 10 16,4-1 18-16,-2-13 2 15,0-5 0-15,-7-5 0 16,-1 0 3-16,-9-2 5 15,-1 2 7-15,-9 4-2 16,0 3-5-16,0 4-11 16,0 5-1-16,0 2-1 0,0 6-3 15,0 0-9-15,0 0-4 16,0 7-3-16,0 9 12 16,0 2-1-16,2 2 2 15,4 3-2-15,2-5-6 0,0-1-12 16,7-5-1-16,-5-5-9 15,7-7 11-15,-5 0 19 16,3-7 6-16,-5-9 8 16,7-7-3-16,-11-5 2 15,6 0 1-15,-4-2-4 16,1 3 5-16,-3 4-2 0,-2 6-12 16,2 6 3-16,0 5 5 15,-4 6-9-15,3 2-19 16,1 10-15-16,2 5 37 15,4 3-13-15,1 2-10 0,-1-1-4 16,-1 0 4-16,1-1-13 16,-4-3 6-16,1-4 10 15,-5-5 15-15,2 0 2 16,-6-6-9-16,0 0 9 16,0-2 69-16,0-2 10 0,-10-6-36 15,3-5-20-15,1 0-8 16,-4-3 0-16,4-1-6 15,4 0-7-15,2-4-1 16,-3-1-7-16,12-5-7 16,3-2 6-16,3-5-5 15,3-1-2-15,-1-2 6 0,-1-2-5 16,1 0 5-16,-3 0 9 16,-1 1-2-16,-5-2 4 15,0 5 1-15,1-1 0 16,-5 2 2-16,-4 3 4 15,0 4-4-15,0 7 3 0,0 3-5 16,0 4-5-16,0 8 3 16,0 5-7-16,0 0-12 15,0 18-6-15,0 9 24 16,2 10-2-16,-2 7 3 16,0 7-2-16,2 4-1 15,0-2-10-15,6-5-1 0,5-4 5 16,-1-8 0-16,4-11 2 15,1-8-3-15,2-10 0 16,-3-7 4-16,3 0 41 16,1-14-5-16,1-7-14 0,4-6-3 15,-2-3-13-15,-3 3 1 16,1 6-1-16,-2 5-3 16,-3 11 2-16,-1 5-7 15,-3 11-14-15,0 13 15 16,-1 7 3-16,5 3 4 0,-3 3 3 15,5 0-4-15,1-6-9 16,-1-5-7-16,5-9-38 16,0-7 47-16,-2-7 1 15,-3-3 8-15,1-4 12 16,2-11 1-16,-9-2-6 0,4-7 0 16,1 1-3-16,-5-4-2 15,-1 2 1-15,1 3 1 16,-10 1 3-16,2 6 1 15,-2 2-6-15,-2 6 3 16,0 1-4-16,0 5-7 16,0 1-2-16,0 4 0 0,2 13-8 15,-2 8 18-15,-2 8-10 16,-2 9 10-16,0 4 1 16,4 4-5-16,-8-2 2 15,6 2-4-15,0-5-3 16,-2-2-3-16,2-6-73 0,-3-6 77 15,3-7-81-15,0-11-112 16,-8-12 157-16</inkml:trace>
  <inkml:trace contextRef="#ctx0" brushRef="#br0" timeOffset="34957.37">21918 1675 528 0,'-17'-27'10'0,"-4"4"-5"15,5 3 10-15,1 6-17 16,1 4-13-16,2 0-68 16,-7 1-157-16</inkml:trace>
  <inkml:trace contextRef="#ctx0" brushRef="#br0" timeOffset="35138.4">21085 1849 100 0,'0'0'607'0,"0"0"-714"0,70-47 6 16,-16 16-50-16,10-3-103 15</inkml:trace>
  <inkml:trace contextRef="#ctx0" brushRef="#br0" timeOffset="35552.24">22866 1418 298 0,'0'0'24'0,"38"64"-22"15,-24-19 0-15,1 6 3 0,-1 12-2 16,-8 6 14-16,3 2 0 16,-1 3 0-16,-4-2 2 15,-2 2-7-15,0-6-7 16,0-1-1-16,-2-5-3 16,0-2 2-16,-4-5-3 15,2-4-4-15,2-7-24 0,-4-5-45 16,4-10-59-16</inkml:trace>
  <inkml:trace contextRef="#ctx0" brushRef="#br0" timeOffset="36534.46">23662 1871 363 0,'0'0'4'16,"-4"45"-8"-16,-8-11 1 0,-1 7 2 15,-1 4 2-15,-1 1-1 16,-1-6 5-16,6-5-7 15,-3-8 4-15,5-9-1 16,2-8-1-16,6-8 4 16,-4-2 42-16,2-6 19 15,-1-15-29-15,3-9-17 0,0-5-12 16,-2-11-7-16,13-8 1 16,-1 0-1-16,7-2-5 15,-3 3 9-15,5 9 1 16,-5 7-2-16,3 10-5 15,-5 9-11-15,-2 11 13 0,5 7 2 16,-3 7-4-16,1 16-10 16,1 6-1-16,-1 10 8 15,-1 6-2-15,-2-1-7 16,-1-3-4-16,-1-5-1 16,-6-8 14-16,0-9 6 0,2-9-2 15,-2-9-1-15,4-1 3 16,5-16 49-16,-1-9-25 15,7-10-18-15,-1-10-10 16,7-6-3-16,2-3 2 16,2 0-6-16,-3 12 15 15,-1 6-10-15,-13 12 4 0,3 11 15 16,-7 12-9-16,-2 1-20 16,0 18-4-16,0 11 12 15,-2 7 12-15,3 7 0 16,1 4-4-16,-2-3-2 0,-4-3-9 15,6-4-3-15,2-10 5 16,5-7 2-16,-7-9-9 16,6-5 3-16,3-6-3 15,-3-6 12-15,3-12 13 16,5-8-1-16,-3-8-5 0,0-7-3 16,3 0-2-16,-5 1 4 15,-3 6 10-15,-6 9 12 16,-2 8 0-16,1 9-6 15,-5 8-30-15,0 12 4 16,2 11-3-16,0 8-6 0,2 7 8 16,4 6-5-16,-2-1 0 15,7-4-30-15,5-6 0 16,5-9 12-16,4-10 4 16,4-8-18-16,-2-6 42 15,0-10 44-15,-4-11 13 16,-5-8 7-16,-5-5-9 0,-5-4-3 15,-6-3 3-15,-6-2-5 16,2 5-14-16,-12 1-15 16,-1 7-13-16,-5 3-9 15,-1 10 3-15,-2 6-23 16,1 5-45-16,-3 6-17 0,2 0-38 16,7 5-16-16</inkml:trace>
  <inkml:trace contextRef="#ctx0" brushRef="#br0" timeOffset="37779.54">24870 1672 587 0,'0'0'75'15,"0"0"-88"-15,-5-43 4 16,-1 33-17-16,0 3 0 16,-2 6 15-16,-5 1-35 15,-1 4 6-15,-3 13 22 0,-3 7-4 16,1 10 14-16,-6 6 9 16,2 1-2-16,5 2 1 15,8-5-8-15,3-7-14 16,7-5-13-16,0-9-3 15,9-12-12-15,7-5 59 16,3-4 9-16,-1-16 15 0,5-8-15 16,-2-8 1-16,-3-5 4 15,3-5 5-15,-2-3 0 16,-9-2 1-16,0 3 6 16,-1 4-13-16,-1 7 1 15,-4 6-2-15,0 5-9 0,0 11-4 16,0 3-4-16,-4 8-4 15,0 4 1-15,0 0-13 16,5 17-11-16,-3 6 10 16,2 8 11-16,0 7 1 15,4 3-3-15,2 1-6 0,5-5-3 16,1-5 1-16,5-8 1 16,2-5 8-16,0-11 0 15,-1-8 3-15,1 0 3 16,-2-8 2-16,-3-12 6 15,1-6-3-15,0-5-2 0,-3 0-3 16,-3-2-20-16,-3 5 21 16,-4 4 22-16,0 8-15 15,-10 6-22-15,4 10-7 16,-4 6 14-16,-4 18 11 16,-3 10-8-16,-3 11-4 0,4 8 1 15,1-2-12-15,7-3-18 16,4-8-7-16,7-9-19 15,11-12 14-15,3-12 37 16,4-9 14-16,0-6 35 16,2-15 8-16,0-11-27 15,-3-9-12-15,3-6-2 0,-2-8-6 16,-2-1-2-16,-2-2 14 16,-5 1 4-16,-1 6 3 15,-3 6-8-15,-3 6-5 16,-1 10-6-16,-8 7 0 15,0 8-8-15,-4 6 2 16,2 10 2-16,0 0-9 0,0 17 2 16,-6 10 9-16,-2 9 1 15,-1 6 0-15,3 2-7 16,-2 0-11-16,4-5-1 16,4-7 4-16,0-9 6 0,0-9 6 15,12-7-6-15,-3-7 27 16,5-7 23-16,3-11-17 15,3-8-1-15,1-4-11 16,6-1-1-16,-9 3-2 16,1 5-1-16,2 6-5 0,-11 10 0 15,-2 7-3-15,1 1-5 16,-3 16-6-16,2 3 6 16,4 5 6-16,-5 0 1 15,5-1-3-15,2-7-1 16,-1-3-2-16,3-5 4 0,3-8 1 15,-2-2 1-15,3-5 3 16,1-11-2-16,-5-7 0 16,5-2 9-16,-2-5 6 15,-5 0 5-15,1-2 3 16,-5 5-7-16,2 1-3 16,-8 4 0-16,-1 6-4 0,-1 6 1 15,-2 2-3-15,0 7-7 16,0 2-5-16,0 4-1 15,-2 16-4-15,-5 7 9 16,-5 11-1-16,2 6-1 16,-3 8 0-16,1 4-8 0,-1-1-4 15,1-1-4-15,4-3-10 16,-5-2-21-16,3-7 0 16,2-11-30-16,-3-8-25 15,1-10-30-15,0-12-58 16</inkml:trace>
  <inkml:trace contextRef="#ctx0" brushRef="#br0" timeOffset="37939.12">25607 1240 582 0,'-12'-14'4'0,"6"1"-6"15,2 2 1-15,0 7-10 16,2 4-8-16,-1 0-52 15,-1 8-35-15,-2 5 10 16,0 5-23-16</inkml:trace>
  <inkml:trace contextRef="#ctx0" brushRef="#br0" timeOffset="38357.14">25630 2242 489 0,'0'0'-2'0,"0"0"-37"16,-62 37 39-16,27-23-29 15,-10 3 26-15,-9 2-1 16,-10-1-10-16,-11-1 14 16,-11 2 0-16,-7-1-1 15,-13 2 3-15,-1 1 0 16,-1-1 3-16,5 0 14 0,8 0 6 15,10-2 2-15,11-2-8 16,14-2-3-16,12-1-9 16,17-6-6-16,8-1-6 15,15-6-27-15,8-3-28 0,-2-17-68 16</inkml:trace>
  <inkml:trace contextRef="#ctx0" brushRef="#br0" timeOffset="51497.4">4062 7974 351 0,'0'0'-2'16,"45"0"2"-16,-1-1 0 0,5 1 2 15,15 1-5-15,15-1 7 16,6 3-5-16,6-3 0 15,20-3 0-15,9 3 4 16,4 0-4-16,11-7 3 16,1-3-3-16,5 2 2 15,-1-2 0-15,-1-2-1 0,-5 0 3 16,-6-1 8-16,-6-3 7 16,-10 4 9-16,-9-1-5 15,-14 1-2-15,-12 5-6 16,-18 0 0-16,-9 3-6 15,-19 1-3-15,-8 3-3 0,-13 0 0 16,-2 0-3-16,-8 0-1 16,0 0 0-16,-16 1-9 15,-7 8 2-15,-10 4-30 16,-14 4-45-16,-11-3-20 16,-2 0-106-16</inkml:trace>
  <inkml:trace contextRef="#ctx0" brushRef="#br0" timeOffset="56794.6">4827 9538 384 0,'0'0'-13'16,"0"0"16"-16,0 0 14 15,0 0-7-15,0 0-15 16,0 0-1-16,0 0 7 16,49-20 4-16,-9 20-5 0,13 0-2 15,14 0 4-15,9 0-1 16,17 3 1-16,14 0-3 16,15 0 3-16,21-3-2 15,4 0-1-15,20-2 0 16,19-2 4-16,7-7-4 0,5-2 2 15,15-3 2-15,10-2 2 16,0-2 4-16,7 0 7 16,1 0 6-16,-1 0 2 15,-7 1-3-15,-14 2 1 16,-13 1-7-16,-24 3-8 0,-21 3-3 16,-27 7 2-16,-19 2-7 15,-22 1 1-15,-29 3-5 16,-28 5-111-16,-23-1-187 15</inkml:trace>
  <inkml:trace contextRef="#ctx0" brushRef="#br0" timeOffset="57486.14">5649 11586 334 0,'0'0'2'16,"0"0"-6"-16,0 0 3 15,0 0 0-15,40-27 3 16,-9 27-2-16,6-1-1 15,13-1 3-15,14 2-3 0,8-3 3 16,15-1-2-16,14-1 2 16,11-3-1-16,12-6 1 15,8 1 3-15,15-5-1 16,6-2 1-16,10-3-1 16,2 2 2-16,3-3-1 15,3 0 1-15,5 1 6 0,-6-1-4 16,-9 3-4-16,0 2 0 15,-8 1 1-15,-2 2-3 16,-19 2-1-16,-6 1 0 16,-12 3 1-16,-13 3-4 15,-20 2-2-15,-21 2-63 0,-19-1-127 16</inkml:trace>
  <inkml:trace contextRef="#ctx0" brushRef="#br0" timeOffset="58124.38">6243 13151 242 0,'33'-4'109'15,"14"-3"-105"-15,11-3-2 16,10 0 0-16,21 0 0 15,13-1 0-15,13-1-2 16,14 0 3-16,13 0-3 16,13-2 2-16,13 3 0 15,7-3 2-15,11 1-4 0,7-1 1 16,1-1 20-16,4 1-6 16,3 0 8-16,-9 0-6 15,-8 0 21-15,0 2 5 16,-6 1-26-16,-9-2 2 0,-7 3 8 15,-7 2 2-15,-7-1-6 16,-13 1-17-16,-9 3-1 16,-10 3-5-16,-15 2 0 15,-16 0 0-15,-21 2-49 0,-25 3-60 16,-35-4-234-16</inkml:trace>
  <inkml:trace contextRef="#ctx0" brushRef="#br0" timeOffset="60575.61">10034 14881 305 0,'101'0'0'16,"5"0"1"-16,9 0 2 15,13 0-2-15,7-1 1 16,3-1-2-16,3 2 1 0,1 0-1 15,-5 0 4-15,-7 3-28 16,-18 2-30-16,-23-1-96 16</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14:12.816"/>
    </inkml:context>
    <inkml:brush xml:id="br0">
      <inkml:brushProperty name="width" value="0.05292" units="cm"/>
      <inkml:brushProperty name="height" value="0.05292" units="cm"/>
      <inkml:brushProperty name="color" value="#FF0000"/>
    </inkml:brush>
  </inkml:definitions>
  <inkml:trace contextRef="#ctx0" brushRef="#br0">14431 7262 151 0,'0'0'1'15,"0"0"-11"-15,0 0 4 16,41-36-10-16,-39 22-93 16</inkml:trace>
  <inkml:trace contextRef="#ctx0" brushRef="#br0" timeOffset="749.01">14404 7029 187 0,'0'0'31'16,"0"0"-4"-16,0 0 12 0,-21-51-8 16,21 37-5-16,-8-2-2 15,4-1-4-15,-5-4-1 16,3 1-8-16,-10-3 1 16,-1 2-3-16,-4-3-2 0,-5 1-3 15,-5 3 0-15,-7-1-1 16,-1 3 1-16,-6 2 0 15,-3 0-1-15,-2 6-2 16,-3 3 2-16,-1 3-3 16,-4 4 1-16,0 0-4 0,-4 2 0 15,2 10 5-15,0 4-3 16,0 5 2-16,-6 3-2 16,6 5 1-16,0 3 1 15,0 4-2-15,2 2 0 0,5 3 3 16,1 3-2-1,7 0-3-15,3 2 4 0,1 2-1 16,6 0-4-16,4 5 4 16,6-1-2-16,2 2 6 15,5 0-8-15,5 1 3 16,11 1-1-16,-2-1 3 0,4 2-2 16,10-3 2-16,11-3 0 15,6-2-1-15,6-2 7 16,10-7-3-16,7-3 0 15,12-3 2-15,4-3-2 16,11-8 3-16,3-5-1 0,7-7-3 16,4-6 11-16,4-5-5 15,0-1-6-15,2-11 6 16,-2-5-4-16,-2-4 3 16,0-2-2-16,-4-4 3 15,-2-4-1-15,-6-1 1 16,-5-7 3-16,-1-1 0 0,-13-5 0 15,-7-2 3-15,-7-3 7 16,-11-5-3-16,-6 1-7 16,-12-1 3-16,-11-5-4 15,-6-2-8-15,-2-4-1 0,-16 0-6 16,-17-2 7-16,-9-2-1 16,-12-1-1-16,-10 4-4 15,-12 4-2-15,-13 5-2 16,-14 6-6-16,-9 11-18 15,-4 14-26-15,-14 10-25 0,2 9-42 16,-2 6-202-16</inkml:trace>
  <inkml:trace contextRef="#ctx0" brushRef="#br0" timeOffset="1611.8">12779 7059 408 0,'-8'0'0'16,"-3"0"-9"-16,-5 0 12 0,-5 0-2 15,-4 0-1-15,-4 1-2 16,-10 8 3-16,-8 1-2 16,-7 2 2-16,-10 1 1 15,-11 2-4-15,-3 0 4 16,-9 2-2-16,-4 0 0 0,-10 0 3 15,6-1 2-15,-7-1 14 16,11 1 5-16,-2-2 2 16,11 1-15-16,11-1-5 15,9-3-3-15,9-1 2 16,9-2-7-16,11-2 2 16,6-2 2-16,11-2-21 0,5-2-15 15,11 0-16-15,0-3-31 16,-4-7-54-16,15-4-16 15</inkml:trace>
  <inkml:trace contextRef="#ctx0" brushRef="#br0" timeOffset="1843.5">11379 7164 232 0,'0'0'11'16,"0"0"14"-16,0 0 22 15,0 0-16-15,0 0-16 0,0 0-1 16,0 0-4-16,-41-35-9 15,27 35-1-15,-1 8 3 16,-5 6-2-16,3 3 0 16,-2 2-1-16,-1 2 0 15,9 3 0-15,3 0 0 16,4 0-4-16,4-1 0 0,4-2 3 16,15-4-5-16,12-4 0 15,8-5 12-15,9-5-2 16,16-3-5-16,-4-2-21 15,4-11-71-15</inkml:trace>
  <inkml:trace contextRef="#ctx0" brushRef="#br0" timeOffset="2640.68">10633 7050 366 0,'0'0'35'0,"-41"-24"-51"16,18 12 22-16,-4 0-1 15,-2 2-7-15,-4 0 2 16,-8 2 2-16,-2 2-4 16,-11 3 4-16,-4 3-1 15,0 2-2-15,-10 9 2 0,-5 5 2 16,3 6-1-16,-6 4-2 16,5 4 1-16,-5 5 0 15,4 8-1-15,10 2 5 16,0 6 4-16,8 6-2 15,8 3-5-15,15 5 1 16,4 4-3-16,19 2-4 0,8 3-1 16,0-1 2-16,23-1 3 15,16-3 1-15,11-3-3 16,12-8 1-16,10-6 8 16,13-9-1-16,4-10-4 0,10-12 14 15,9-14-6-15,7-7 18 16,1-11-4-16,6-19-13 15,6-11 5-15,-2-13-9 16,2-9 4-16,-1-9-6 16,-8-5 1-16,-9-5 1 15,-9 0-6-15,-20-2 5 0,-17 0 4 16,-12 5 11-16,-25 1-13 16,-19 3 13-16,-10 4-14 15,-31 1 3-15,-21 6-8 16,-29 6-14-16,-24 8 0 15,-24 13-35-15,-21 12-29 0,-24 11-68 16,-2 5-72-16</inkml:trace>
  <inkml:trace contextRef="#ctx0" brushRef="#br0" timeOffset="8000.04">12461 8786 284 0,'0'0'15'15,"0"0"-10"-15,0 0-1 16,0 0-5-16,0 0 3 15,0 0 0-15,0 0-3 16,0 0-5-16,0 0 7 0,0 0 0 16,-5 3-1-16,-7-2 1 15,2 2-4-15,-7 0 7 16,-3 1-5-16,-1 0 9 16,-6 2 0-16,-4 0 2 15,-4 0 4-15,-4 1 2 16,1 0-3-16,-1 0-2 0,2 0 1 15,-4 0-1-15,3 0 3 16,5 0-4-16,2-1-3 16,4-2-5-16,5 2 1 15,3-2-3-15,7-2 1 0,-1 0 0 16,7-2-1-16,4 3 1 16,0-3-1-16,2 0 0 15,0 0-6-15,0 0 2 16,0 0 0-16,2-3 8 15,2-2 5-15,4-4-9 16,1-1 2-16,-5-1 1 0,4-2 1 16,0 0-3-16,3-2 3 15,-5-1-3-15,0 3-1 16,0-1 2-16,-2 4 0 16,0-1-3-16,1 4 2 15,-5-2 2-15,0 2-6 0,0 1 7 16,0 1-4-16,-5 2-4 15,1 0 5-15,-8 3 1 16,2 0 0-16,-5 4 1 16,3 9-5-16,-9 4 3 15,5 3 0-15,1 7-2 0,1 0 2 16,5 1 0-16,5-1 0 16,4-2-3-16,0-2 1 15,13-4-3-15,11-5-1 16,14-7 8-16,3-4 5 15,9-4-7-15,1-5-41 16,-5-12-67-16,-5-6-135 0</inkml:trace>
  <inkml:trace contextRef="#ctx0" brushRef="#br0" timeOffset="9390.94">12103 8147 319 0,'-4'6'-2'0,"4"1"-2"16,-6 0 7-16,2 2-2 16,-3-2 0-16,1 0 0 0,-2-3 0 15,0-2 1-15,-3-1 0 16,-5-1 0-16,5 0 2 15,-7-4 6-15,5-7 9 16,1-4-3-16,4 1 2 0,6-3 7 16,-3-3-14-16,5 2-7 15,0-1-6-15,5 2-3 16,3 3 8-16,2 4-1 16,1 3-2-16,1 7 2 15,0 0 2-15,-1 16-6 16,1 6 0-16,-4 9 2 15,1 6-2-15,-5 7 1 0,-4 2 1 16,0 1-9-16,-13 1-16 16,-5-3 16-16,-7-4 12 15,2-7 0-15,-4-8-4 16,5-9 6-16,1-7 8 0,2-8 25 16,9-2-5-16,2-9 3 15,8-12-16-15,0-6-16 16,4-6-9-16,10-4 5 15,11-1-11-15,4 1 2 16,6 7-1-16,-4 6 4 0,-4 7 12 16,-4 11-4-16,-2 5 2 15,-3 1-5-15,-8 14-2 16,-1 8-4-16,-1 6 3 16,-4 3 5-16,-2-1 1 15,2-2-1-15,-4-3 5 16,4-6-6-16,1-8 0 0,-1-6-3 15,2-5-5-15,2-3 7 16,5-13 16-16,-1-5-7 16,2-7-6-16,1-5 1 15,1-2-4-15,-5 2 4 16,5 3 0-16,-9 6-7 0,-1 8 9 16,-2 6 2-16,2 6 0 15,-6 4-12-15,0 6-7 16,0 10 7-16,0 5 8 15,4 4-3-15,0 4 0 0,-2-2-3 16,7-2-5-16,-1-4 2 16,6-6-3-16,3-7-3 15,0-4 4-15,1-4 0 16,5-1 1-16,-5-12-1 16,1-6 7-16,2-3 2 15,-3-2 2-15,-7 1-1 0,5-1 0 16,-8 4 2-16,1 5 4 15,-3 2 5-15,-2 3 1 16,-4 4 2-16,0 3-8 16,0 2-3-16,0 1-3 15,0 0-2-15,0 0-3 0,0 0 6 16,-4 6-3-16,0 5 1 16,-2 3 1-16,1 3-4 15,1 3 2-15,4 2 0 16,0-1 1-16,0-3-2 15,4-1 0-15,5-5-5 0,9-3-12 16,-1-6-14-16,4-4-9 16,5 1-17-16,-1-10-29 15,0-6-53-15</inkml:trace>
  <inkml:trace contextRef="#ctx0" brushRef="#br0" timeOffset="9890.12">12802 8173 184 0,'0'0'88'0,"0"0"-37"15,0 0 24-15,0 0-21 16,0 0-39-16,0 0-20 16,0 0-16-16,0 0 33 15,0 0-8-15,0 0-3 0,-27 51 3 16,19-27-6-16,5-3 0 16,-1-3-9-16,0-4 1 15,4-4 4-15,0-5 0 16,0-2-3-16,0-3 7 0,0 0 17 15,0-10 29-15,0-4-22 16,0-5-8-16,0-2 1 16,0-3 1-16,0 0-7 15,0 0 9-15,4 1-5 16,0 3-7-16,3 2-1 16,1 4-11-16,6 2 6 0,3 7-4 15,2 5 4-15,3-2-4 16,5 11-7-16,0 6-4 15,0 8 1-15,-2 3 8 16,-7 2-6-16,-5 3-6 16,-7-2-7-16,-6-2 13 0,0-5 8 15,0-5-6-15,-6-5 18 16,2-7 38-16,-1-5 0 16,5-3 13-16,0-11-8 15,0-4-42-15,5-8-10 16,5-2-2-16,11-2-4 0,5 3-26 15,1 3-30-15,4 6-2 16,-2 3-6-16,-2 10-19 16,-2 3 13-16,-2 2 17 15,-9 3-3-15</inkml:trace>
  <inkml:trace contextRef="#ctx0" brushRef="#br0" timeOffset="10769.77">13360 8274 332 0,'0'0'23'0,"0"0"18"0,12-44 2 15,-10 28-13-15,0-1-11 16,-2 2-12-16,0 0-3 16,0 5-6-16,-8 3-6 15,-4 3-8-15,1 4 19 0,-5 0-2 16,-3 14 3-16,1 5-4 15,1 5-1-15,3 1 2 16,3 1-5-16,7-2-4 16,4-3-11-16,0-5-1 15,4-7 7-15,9-7 4 16,1-2 18-16,1-3 6 0,3-12 15 16,-7-6-6-16,5-4-6 15,-8-2 0-15,3-4-5 16,-3-1-1-16,-4-1-3 15,-4 0-1-15,4 3 7 16,-4 6-2-16,0 3-9 0,0 8-4 16,-4 6-1-16,4 4-8 15,0 3 4-15,0 4-3 16,-4 12 6-16,0 4 4 16,0 3-5-16,0 4 3 15,4-2-8-15,0-1-2 0,0-4 5 16,4-4-2-16,8-5 5 15,-6-4-1-15,3-4 2 16,3-3 5-16,-2 0 2 16,7-10 1-16,-9-3 3 15,7-2-5-15,-3-2-3 0,-2 0 1 16,3 1-2-16,-7 5-3 16,-2 2 2-16,0 4 0 15,-4 2 1-15,0 3-7 16,0 0-1-16,2 8-8 15,-4 8 19-15,-2 4-10 0,0 2 8 16,0 3-4-16,4-4-11 16,0 0-1-16,4-7-8 15,8-2 4-15,3-7-3 16,5-5 17-16,3 0 3 16,0-4 4-16,2-9-1 0,0-5-1 15,-3-2 3-15,1-3 1 16,-2 1 4-16,-3-1 2 15,-1 3-2-15,-7 4-1 16,-2 5-2-16,1 1-4 16,-9 10 0-16,0 0-9 15,0 3 0-15,0 10 3 0,-4 2-1 16,-5 5 8-16,3 0 2 16,4 0-7-16,2-2-6 15,0-2-4-15,6-3 1 16,9-3-12-16,3-6-1 15,5 0 3-15,-2-4-9 0,-1 0-2 16,1-4-85-16,-13-7 123 16,-1 1-60-16</inkml:trace>
  <inkml:trace contextRef="#ctx0" brushRef="#br0" timeOffset="11051.02">12760 8613 457 0,'0'0'5'16,"0"0"-1"-16,0 0-20 15,0 0 18-15,35 4-4 16,3-13 5-16,7-3 6 0,7-4-8 15,2-1-2-15,-5 0-3 16,1 0 3-16,-9 2 1 16,-10 3 3-16,-4 2-1 15,-15 6-1-15,-3 1-1 16,-9 3-39-16,-19 0-114 16,-10 3-19-16</inkml:trace>
  <inkml:trace contextRef="#ctx0" brushRef="#br0" timeOffset="12937.83">17473 5228 424 0,'0'0'-31'0,"0"0"23"15,0 54 8-15,17-37-7 0,4-7-1 16,8-6-1-16,2-4 8 16,4 0 2-16,-4-14 1 15,-4-3 5-15,-13-3 1 16,-2 0 11-16,-10 1 28 0,-4 1-2 15,-8 1-25-15,-6 5 10 16,-9-1-14-16,-2 7-1 16,0 1-4-16,0 3-8 15,9 2-2-15,5 0-1 16,7-1-4-16,6-2-12 16,4-3-23-16,19-8 9 0,8-2 5 15,8-5 7-15,9-3 8 16,7-3 12-16,1 0 1 15,-2-3 9-15,-2 3 13 16,-7 0 2-16,-4 3-4 16,-5 3-3-16,-10 2-1 0,-7 8-4 15,-9 2-1-15,-3 4 1 16,-3 5 0-16,-4 0-13 16,0 4-9-16,-11 13-2 15,-1 12 15-15,-9 9-4 16,-1 13-2-16,-5 13 4 0,-4 8 3 15,0 9-4-15,-2 7-1 16,2 4 1-16,0-1-5 16,8-3 4-16,0-10-6 15,9-8-21-15,7-11-2 16,3-10-21-16,6-15-20 0,0-11-26 16,11-14-20-16</inkml:trace>
  <inkml:trace contextRef="#ctx0" brushRef="#br0" timeOffset="13207.15">18062 5540 485 0,'0'0'3'15,"0"0"-1"-15,0 43-1 16,3-29-6-16,7-5-3 0,0-8-20 15,7-1 22-15,-7-6 15 16,0-11 0-16,-3-3-3 16,-5-1 17-16,-2-3 12 15,-2 3-5-15,-11 2-5 16,3 5 0-16,2 4-19 0,-3 3-17 16,5 6-25-16,2 1-44 15,4 0-49-15,0 0-47 16</inkml:trace>
  <inkml:trace contextRef="#ctx0" brushRef="#br0" timeOffset="14892.78">18732 5125 543 0,'0'0'10'15,"0"0"-2"-15,0 0-3 16,0 0-4-16,0 0-5 16,0 0-3-16,0 0-19 15,0 0-4-15,-14 5 36 0,1 28-9 16,-7 8 4-16,1 10 4 16,5 7-3-16,-5-1-2 15,11 1 1-15,8-5 0 16,0-8-3-16,10-8 1 15,13-11-3-15,8-9-2 16,4-12 10-16,8-6-1 0,3-13 4 16,-1-15 7-16,1-9-3 15,1-10-5-15,-7-10-2 16,-3-8-2-16,-6-3 0 16,-6-4 3-16,-5 2 0 15,-3 1 6-15,-13 7 5 0,0 11-9 16,-6 6 0-16,2 9-6 15,0 10 5-15,0 9-9 16,-2 6 1-16,0 11-1 16,0 5-9-16,-2 17-13 15,4 12 20-15,0 11 9 0,-4 10-6 16,8 4 2-16,-4 3-4 16,0 0-4-16,4-7 3 15,6-5 1-15,3-10 1 16,-1-10 4-16,7-12-6 15,-5-10 13-15,5-7 11 0,5-10-1 16,3-13-1-16,4-8-6 16,2-6-8-16,-2 2 1 15,0 2-7-15,-6 10 4 16,-2 10-1-16,-4 11-5 16,-9 2-5-16,2 20 0 15,-5 5-2-15,1 8 8 0,4 1 2 16,-6-2 2-16,5-5-2 15,3-6-1-15,-1-9-6 16,5-6 12-16,-3-8 0 16,3-2 5-16,3-14 11 15,-4-7-8-15,1-6-5 0,3-4-1 16,-5-4-2-16,-1 3 0 16,-7 4 1-16,-2 5 2 15,0 6 3-15,-6 8 4 16,0 9-7-16,-4 4-6 15,-4 1-12-15,-4 12 16 0,1 8-16 16,-1 5 0-16,6 1-5 16,-3 0-5-16,9-3-3 15,0-7 1-15,5-3 3 16,1-7 5-16,4-7 17 0,5 0 4 16,-1-10 1-16,3-9 4 15,-1-6 2-15,5 0-3 16,-3-3 4-16,-3 5-3 15,-3 0-2-15,-1 10 0 16,-5 5-5-16,-2 6-3 0,-4 2-5 16,4 3-11-16,-4 10 15 15,0 1 1-15,0 3-2 16,0-1 4-16,0-5-7 16,0-1 0-16,2-4 3 15,2-5-2-15,0-1 4 16,5-1 11-16,3-11 8 0,3-3-11 15,1-2-3-15,3 0-3 16,-5 2-2-16,3 4 4 16,-3 3-4-16,-1 6-6 15,-3 1 6-15,2 1-9 16,-1 4 5-16,5 5-5 16,-1-2 4-16,3-3-1 0,1-4-6 15,2 0 5-15,-1-4 4 16,-1-12 0-16,-5-2 5 15,3-5 1-15,-11-3 2 16,2-2 9-16,-6 0 0 16,-2-1-4-16,0 2-2 0,-2 6-3 15,2 4 1-15,0 4-1 16,0 7-4-16,0 7-3 16,0 1-11-16,0 17-21 15,0 8 27-15,0 8 5 0,0 5 1 16,2 8 0-16,0 5 1 15,3 2 0-15,-5 3-1 16,6 3 2-16,-2-1-1 16,0-3 0-16,0-5 2 15,-4-6-2-15,0-7 0 16,0-6 13-16,-8-9 13 0,2-6 1 16,-7-7 4-16,1-6 6 15,2-5-14-15,-1 0-5 16,5-14-3-16,0-6-8 15,6-7-12-15,0-4-12 16,6-6-14-16,19-3 2 0,2-2-1 16,8-4 10-16,10 2 1 15,1 0 10-15,10-1 3 16,-1 2 5-16,1-2 3 16,-2 3-2-16,-4-1 0 15,-5 0 2-15,-12 4 0 16,-6 0 5-16,-6 7 13 0,-13 2 1 15,-4 6 4-15,-4 2-16 16,0 7-1-16,-6 2-4 16,-4 6-13-16,-7 7 6 15,0 0 6-15,1 13-2 0,-7 11-2 16,5 8 1-16,1 5-2 16,-2 5-2-16,11 0-6 15,0 0-5-15,8-3 4 16,0-4 0-16,8-5 2 15,3-3 2-15,5-4-1 16,-8-5-4-16,3-3-13 0,-7-4-26 16,0-4-31-16,-19-4-110 15</inkml:trace>
  <inkml:trace contextRef="#ctx0" brushRef="#br0" timeOffset="15378.07">18224 6115 653 0,'0'4'-9'16,"16"-4"4"-16,11 0 12 16,17-7-4-16,13-4-4 15,16-3 0-15,14-6 4 16,12-3-4-16,10-4 7 16,3 0-6-16,6-4 2 15,6 1-1-15,2-3 1 0,4 0 2 16,5-3 3-16,3-1 8 15,1-1 0-15,5-2 1 16,3 0-4-16,2-1 3 16,-4 4-7-16,-7 0 2 0,-8 5 3 15,-12 2-4-15,-17 7 4 16,-14 3-1-16,-19 5-4 16,-10 2-4-16,-25 5-2 15,-6 2-2-15,-14 3 2 16,-9 0-6-16,-4 3-40 15,-8 0-23-15,-19 4 10 0,-11 9-30 16,-13 4 4-16,-9 4-45 16,-15 2-39-16</inkml:trace>
  <inkml:trace contextRef="#ctx0" brushRef="#br0" timeOffset="15770.5">19346 6071 551 0,'0'0'11'0,"0"0"-12"16,0 0-14-16,0 0 12 0,0 0 10 15,48-15-5-15,-17 8-1 16,6-1 0-16,10-2 3 16,7-1-1-16,2 0-3 15,10-2 4-15,7 0 0 16,5-2 5-16,7-1 3 0,6-1 3 16,2 0 3-1,4-2 6-15,2 2-5 0,-4 0-4 16,2 3-6-16,-10 0-6 15,-4 4-2-15,-17 1 2 16,-8 3-5-16,-15 3 4 16,-10 1-5-16,-10 1-43 0,-12 1-46 15,-11 0-78-15</inkml:trace>
  <inkml:trace contextRef="#ctx0" brushRef="#br0" timeOffset="24237.01">18567 8244 368 0,'0'-6'57'16,"0"1"-55"-16,0-1 2 15,-6 3 1-15,2-1 4 16,1 1-3-16,-3 0-5 15,2 0-2-15,-6 0 2 16,-5 2-6-16,-3 1 1 0,-5 0 2 16,-10 0 0-16,-4 0 4 15,-9 0-1-15,-3 0 0 16,-1 0 6-16,-10 4-2 16,0 1 3-16,-6-1-4 15,-2 0-1-15,0-1-2 16,-5 0 1-16,-1 0-1 0,-1-1 0 15,-1 1-2-15,-1-1 0 16,5-2 3-16,-4 1-2 16,1-1-1-16,1 1 0 15,1 0-1-15,-3-1 0 16,1 2 1-16,5-2 1 0,-4 3-2 16,1 0 5-16,3 1-5 15,2-2 2-15,4 3 1 16,2-2-1-16,4 3 1 15,0 0-1-15,0 2-1 16,9-1 1-16,-3 3 1 0,6 1-3 16,9 0 4-16,-2 2-2 15,6 0-3-15,4 3 5 16,4 1-4-16,2 1 2 16,7 2 0-16,-5 3-3 15,7 3 2-15,-5 0 1 0,3 4-6 16,1 0 4-16,-1 4 1 15,1 0-1-15,-4 3 5 16,3-1-4-16,1 2 2 16,1 0 0-16,2 1 6 15,-5-1-5-15,5-1 2 16,1 0-4-16,1-2 2 0,2-1 1 16,4-1-4-16,-5-2 5 15,9-4 0-15,0-3-3 16,0-3 1-16,9-3-1 15,5-3-3-15,5-5 4 0,5 0-3 16,7-6 2-16,5-1-4 16,5-3-7-16,7-1 22 15,5 1-15-15,7-7-2 16,4-2 14-16,2 1-5 16,7-1-3-16,-1-1 1 0,3 0-5 15,-1 0 0-15,2 0 4 16,-3 2 1-16,3-1 3 15,1 2 3-15,1-1 1 16,-5 1-3-16,1 2 2 16,3-2-7-16,-9 4 3 15,4-1-4-15,3 1 1 0,-5 2 1 16,2-2-2-16,5 0 0 16,-9 0 2-16,6-1-3 15,-1 1 1-15,1 0 2 16,0-1-2-16,-1 1-1 15,1-1 2-15,1 1-2 0,-3 0 2 16,0-1 2-16,3 3-4 16,-9-2 3-16,2-2-2 15,-6 1 0-15,-2 0 2 16,-6-2-5-16,-7 2 5 16,-7 0 1-16,-3-2-2 0,-10-1 6 15,-5 1 8-15,-7 1-2 16,-3-1 8-16,1-1-8 15,-7 0-4-15,-2-3-1 16,0 3-3-16,4-3-4 16,-8-1 2-16,5-1-2 0,-3 1 1 15,-2-5-1-15,2 2-1 16,0-2 1-16,-2-2 4 16,0-5-1-16,0 1 5 15,0-3 2-15,0-3-4 16,-2-3 3-16,0-2-2 0,-5-2 3 15,-1-1-1-15,2-2-6 16,-2-2-1-16,-5-1 3 16,1 1-2-16,0 1 2 15,-1 2-3-15,-1 3-4 16,-1 1-1-16,1 7 1 16,-5 2 0-16,-2 3-1 0,-5 7-6 15,-7 2-3-15,-13 7 11 16,-12 5-14-16,-18 0-1 15,-19 14-21-15,-25 7-41 16,-19 3-65-16</inkml:trace>
  <inkml:trace contextRef="#ctx0" brushRef="#br0" timeOffset="26845.8">16000 8340 102 0,'0'0'108'15,"0"0"-120"-15,0 0 5 16,0-4 8-16,2 0-1 16,2-2 6-16,0 3-3 0,-4-1 8 15,4 1 16-15,-4 2 0 16,0-1 4-16,0 1-11 16,0-2 4-16,-4 2 9 15,-6-2-5-15,1 0-3 16,-3 0 2-16,-3-1-4 0,3 0-5 15,-11 2 2-15,0 0-10 16,-1 0 4-16,-7 2-4 16,0 0-6-16,-2 2-1 15,-11 2 2-15,1 4-5 0,-1 2 0 16,-1 3 1-16,1-2-1 16,-5 4 2-16,1 0 2 15,7 1 2-15,-2-1 3 16,10 2-5-16,-3-3 0 15,9 1 3-15,5-4-4 16,5 2-1-16,7-5 3 0,0-2-3 16,3-2 2-16,7-4-4 15,0 3-2-15,0-3-1 16,0 0-1-16,0 0-14 16,0 0-2-16,4-7-10 15,5-7-11-15,-3-5-28 0,0-2-45 16,-2-3-4-16</inkml:trace>
  <inkml:trace contextRef="#ctx0" brushRef="#br0" timeOffset="27110.61">15202 8224 313 0,'0'0'13'0,"0"0"9"0,0 0 21 16,0 0-18-16,0 0-9 15,0 0-7-15,0 0-6 16,0 0-8-16,0 0 8 15,-31 21 0-15,24 5 5 0,-1 5 2 16,-8 7 2-16,5 2 9 16,-3 1 0-16,3-1 1 15,5-2 0-15,6-5-6 16,4-3-2-16,19-8-6 16,12-7-10-16,19-10 4 0,6-6 3 15,19 1-2-15,-3-16-20 16,-2-6-36-16,-5-4-48 15,-14-1-41-15,-15 0-135 16</inkml:trace>
  <inkml:trace contextRef="#ctx0" brushRef="#br0" timeOffset="28893.38">14606 7327 434 0,'0'-1'14'16,"0"-1"-11"-16,0 1-7 16,0-2 3-16,0 3-3 15,0 0-17-15,6 0 25 0,7 0 4 16,5 0-5-16,5 4-2 15,2 6 5-15,4 0-3 16,2 4 0-16,2 0 0 16,0 5-2-16,2 1 8 0,-4 1 1 15,-4 2-2-15,0-2 7 16,0 3 0-16,-9-1-1 16,3-2-2-16,-2-2-1 15,-9-2-2-15,3-2 4 16,-3-3-9-16,-4-2 1 15,-2-3-3-15,2-3-2 0,-1 0-2 16,-5-4-36-16,0 0-26 16,0-7-13-16,0-6-91 15</inkml:trace>
  <inkml:trace contextRef="#ctx0" brushRef="#br0" timeOffset="29405.51">15183 7577 107 0,'0'0'226'0,"0"0"-226"15,0 0-3-15,0 0 7 16,0 0-3-16,0 0 16 15,0 0-1-15,0 0-6 16,0 0-2-16,0 0 2 0,6-3-4 16,-8 3 16-16,-2 0-13 15,0 0-8-15,0 4 1 16,-2 6-3-16,-1 3 4 16,1 5-2-16,-2 0-3 15,2 3 4-15,2-1-3 0,-1-1 0 16,5 0 2-16,-4-2 3 15,-4-1-8-15,0-3 9 16,-1 0-4-16,-5 0-1 16,0 0-1-16,-13 3-1 15,-4-1-49-15,-9 1-63 16,-1-2-91-16</inkml:trace>
  <inkml:trace contextRef="#ctx0" brushRef="#br0" timeOffset="32666.8">18325 2489 125 0,'-4'-7'316'16,"-2"-1"-328"-16,4-2 10 15,-3-2 4-15,5 2 1 16,0-4-5-16,0 4-5 0,0-4-1 16,0 4 9-16,13-1 2 15,-3 2-9-15,7 2 5 16,3 0 9-16,5 4-4 16,2 3-1-16,2-1-1 15,-2 9-1-15,-2 8-1 16,-9 8-9-16,-3 4 4 0,-11 8 2 15,0 8 1-15,-17 1 7 16,-7 5 4-16,-5-2 0 16,-2-1 13-16,0-6 6 15,4-7 8-15,4-8-1 16,9-5-7-16,6-7-14 0,6-6-10 16,0-4-9-16,12-4-6 15,7 0 18-15,8-12-10 16,6-6 4-16,6-9-12 15,6-3-26-15,3-4-19 16,-7-3-11-16,1 0-14 16,-9 3-4-16,-4 2 27 0,-9 2 10 15,-7 3 12-15,-3 4 21 16,-4 3 3-16,-4 2 36 16,0 2 16-16,-2 3 8 15,0 3-8-15,0 3 0 0,0 3 0 16,0 4-15-16,-4 0-13 15,2 4-5-15,-2 11-4 16,4 4-3-16,0 4 3 16,0 3-2-16,0-4-2 15,15-3-2-15,1-8-7 0,7-5 2 16,2-8 11-16,8-3-3 16,-6-12 7-16,-9-6 12 15,1-3 16-15,-11 1 20 16,-8-1 3-16,0 1-13 15,-14 2-23-15,-7 6-11 16,-2 3-15-16,-2 5-4 0,1 2-43 16,1 4-42-16,0-1-38 15,11 1-83-15</inkml:trace>
  <inkml:trace contextRef="#ctx0" brushRef="#br0" timeOffset="32939.98">19193 1963 575 0,'0'0'3'15,"0"0"-15"-15,0 45 5 16,4-14 9-16,0 8-2 15,1 7 0-15,-5 7 1 0,2 4-1 16,2 2 0-16,-4 2 0 16,0-2 2-16,2-4-2 15,0-7-11-15,0-9 10 16,0-7-10-16,6-11 10 16,-4-9-49-16,-4-12-49 15,3-3-96-15</inkml:trace>
  <inkml:trace contextRef="#ctx0" brushRef="#br0" timeOffset="33314.07">19485 1951 447 0,'0'0'114'0,"37"3"-150"16,-19 7 36-16,5 6-5 16,-8 5 0-16,-1 4-3 15,-6 7-25-15,-8 3-3 16,3 6 24-16,-20 2 7 16,-6 1 3-16,-6 0 9 0,0-3 0 15,5-8 31-15,3-10 20 16,8-8-12-16,5-6-12 15,8-5-16-15,0-4-18 16,13 0 2-16,9-10 5 16,5-6 7-16,6-5-6 0,11-8-6 15,5-3-16-15,1-2-20 16,2-1-15-16,-3 2-38 16,-7 0-34-16,-3 3-93 15</inkml:trace>
  <inkml:trace contextRef="#ctx0" brushRef="#br0" timeOffset="33470.65">20092 1998 115 0,'0'0'443'16,"0"0"-414"-16,0 0-9 0,50-15-21 15,-25 0-16-15,2-6-69 16,6-3-72-16,-2-3-33 15</inkml:trace>
  <inkml:trace contextRef="#ctx0" brushRef="#br0" timeOffset="33829.75">20338 1487 607 0,'0'0'0'15,"0"0"-7"-15,0 0-7 16,0 0 0-16,0 0 4 16,50-31-24-16,-21 31 23 15,4 4 5-15,-2 10-8 16,0 5 10-16,-6 5 0 0,-9 9-7 16,-5 2 5-16,-9 9 0 15,-6 3 8-15,-11 3 1 16,-8-2-4-16,-1-1 5 15,1-5 14-15,0-9 15 16,9-5 1-16,5-9-8 16,5-6-11-16,4-6-11 0,9-5-9 15,9-2 5-15,9-6 5 16,6-13-7-16,8-8-12 16,3-6-33-16,3-5-45 15,-3-2-16-15,-7-1-65 0</inkml:trace>
  <inkml:trace contextRef="#ctx0" brushRef="#br0" timeOffset="34076.61">20835 1550 74 0,'0'0'223'0,"0"0"-182"16,0 0-24-16,0 0-5 0,0 0-7 16,-5 52-1-16,5-25-1 15,0-3-2-15,0-1-4 16,13-6 1-16,1-7-18 15,3-7 12-15,-1-4 24 16,3-4 6-16,-13-10 37 0,2-5-4 16,-8-2 1-16,0-2-17 15,-2 0-26-15,-8 1-11 16,0 4-4-16,-5 3-3 16,3 3-38-16,-1 3-43 0,7 3-23 15,-4 3-66 1</inkml:trace>
  <inkml:trace contextRef="#ctx0" brushRef="#br0" timeOffset="34361.62">21200 1236 433 0,'0'0'140'0,"0"0"-147"16,13 41 2-16,-11-12 6 15,6 6-2-15,5 6 4 16,-7 3-4-16,0 3 2 16,4 1 1-16,-1-2-3 15,-3-1-3-15,4-5-28 0,0-6-2 16,1-6-24-16,-3-11-18 15,2-9-71-15</inkml:trace>
  <inkml:trace contextRef="#ctx0" brushRef="#br0" timeOffset="34783.17">21513 1249 600 0,'0'0'14'0,"0"0"-27"15,0 0 10-15,0 0-5 16,39-2-1-16,-25 7-71 16,-8 0 25-16,5 4 3 0,-7 1 8 15,2 1-12-15,-6 1 13 16,0 2 14-16,-6-1 28 15,-2 1 2-15,1 0-5 16,5-3 14-16,-2 1 11 16,4-4 1-16,0-1 1 0,4-1 5 15,5 1-18-15,9 0 4 16,-3 0-10-16,3 3 0 16,-1 3 7-16,-3 0-5 15,-3 2 3-15,-5 4 15 16,-6-1 1-16,0-1-8 15,-21 0 10-15,-2-1 1 0,1-2-3 16,-5-1-13-16,2-5-9 16,4-5 0-16,1-3-33 15,14-4-70-15,-3-17-96 16</inkml:trace>
  <inkml:trace contextRef="#ctx0" brushRef="#br0" timeOffset="35081.37">22124 1015 571 0,'0'0'8'0,"0"0"-17"0,0 0-5 15,23 37 9-15,-13-19 3 16,7 3 0-16,-5 6 2 16,3 3-1-16,-1 7 2 15,-1 8 1-15,-7 5-2 16,-2 4 2-16,-4 7 3 16,-6 4-3-16,-15-1-1 0,-6 4 1 15,-16-2-47-15,-9-5-90 16,-18-6-68-16</inkml:trace>
  <inkml:trace contextRef="#ctx0" brushRef="#br0" timeOffset="35703.57">17560 2231 488 0,'0'0'-3'16,"0"0"-15"-16,-2 64 23 15,-2-26-4-15,2 10 2 16,-2 9 5-16,4 7-5 15,0 4-1-15,0 6 0 16,6 1 0-16,11 3 0 0,1-5-2 16,9-7-2-16,6-5 0 15,8-8 3-15,5-11 3 16,10-6-1-16,10-9-1 16,8-9-6-16,11-9-13 15,6-11-54-15,10 0-116 0</inkml:trace>
  <inkml:trace contextRef="#ctx0" brushRef="#br0" timeOffset="36250.49">22815 1789 617 0,'0'0'3'0,"0"0"-39"16,0 0 31-16,0 0-67 15,0 0 29-15,0 0-6 0,-60 27 3 16,12 0 40-16,-16 7 6 16,-16 6 6-16,-15 6-1 15,-13 2 1-15,-14 7 10 16,-12 6 17-16,-13 3-6 15,-12 0 0-15,-11 6-6 16,-10-1-5-16,-6 4-3 0,-16-3-5 16,-7 2-1-16,-6 1 3 15,-14-2-6-15,-1 3-1 16,1 1 4-16,-1 0-5 16,5 2 0-16,14 1 2 0,2-4-5 15,17-2 2-15,16-4 0 16,11-5-3-16,20-11 5 15,23-5-23-15,21-13-24 16,27-8-20-16,20-12-60 16,21-11-117-16</inkml:trace>
  <inkml:trace contextRef="#ctx0" brushRef="#br0" timeOffset="36782.15">19708 3031 482 0,'0'0'37'0,"0"0"-33"16,47 0-1-16,-20 0-1 16,6-2 0-16,15 0-1 15,-3 2-3-15,5 0 2 16,0 7-1-16,-1 9-3 0,-7 4-2 15,-5 7-1-15,-14 5-3 16,-9 5 4-16,-10 7 1 16,-4 5-2-16,-21 0 23 15,-7 1 1-15,-8-2 4 16,1-5 29-16,2-7-10 0,0-6-3 16,12-8-12-16,7-7-14 15,6-5-5-15,8-3-7 16,0-7-9-16,12 0 0 15,11-4 12-15,8-13-2 16,12-6 1-16,9-4-21 0,2-4-23 16,4-3-23-16,-9 0-18 15,-3 0-23-15,-7 1-56 16</inkml:trace>
  <inkml:trace contextRef="#ctx0" brushRef="#br0" timeOffset="37067.37">20508 3038 476 0,'0'0'14'15,"0"0"-18"-15,-15 43 4 16,11-16 0-16,2 4 1 0,2-1 0 16,2-3-4-16,7-6-10 15,5-4-23-15,5-7 14 16,-3-10 11-16,1 0 17 15,-3-10 15-15,-3-8 39 16,-3-6-11-16,-6-5-8 0,-2 0-17 16,-2-1-17-16,-2 3-10 15,-9 3 1-15,-5 4-17 16,3 4-7-16,-8 6-16 16,3 3-30-16,1 4-3 15,5-1-57-15</inkml:trace>
  <inkml:trace contextRef="#ctx0" brushRef="#br0" timeOffset="37332.69">20748 2784 569 0,'0'0'69'0,"0"0"-67"15,0 0-13-15,16 40 5 0,-8-16 7 16,3 8 0-16,3 4-3 16,-3 6 2-16,-3 3-4 15,4 3 0-15,-5-1-4 16,1 1-10-16,0-4 5 16,0-3 4-16,1-5-4 0,1-9-3 15,-4-7-16-15,2-12-39 16,5-8-79-16</inkml:trace>
  <inkml:trace contextRef="#ctx0" brushRef="#br0" timeOffset="37702.42">21074 2793 627 0,'0'0'2'0,"0"0"-11"16,54-9 0-16,-23 9 3 15,-4 9-11-15,4 8-28 16,-4 7 12-16,-4 7-12 16,-13 6 1-16,-6 3 22 0,-4 5 22 15,-4 2 4-15,-6-3 24 16,-7-4 12-16,7-6 3 15,-1-9 9-15,9-8 1 16,2-9-12-16,13-8-22 16,16-3 5-16,10-13-3 0,15-8-7 15,12-5-10-15,0-3 0 16,2 1-6-16,-4 5-10 16,-12 5-18-16,-11 8-35 15,-16 6-69-15,-19 7-39 16</inkml:trace>
  <inkml:trace contextRef="#ctx0" brushRef="#br0" timeOffset="40969.57">22647 1026 359 0,'0'0'-17'0,"0"0"-41"0,0 0 19 15,0 0-16-15,0 0 36 16,0 0 21-16,0 0-3 15,0 0 7-15,0 0 26 16,2-38 11-16,-2 38 12 16,0 0-17-16,0 0-14 15,0 0 0-15,0 0-25 0,0 0 9 16,0 2 8-16,0 3-7 16,0 3 0-16,-4 1 3 15,2 4-8-15,-6 2-5 16,0 5 4-16,-1 4-2 0,-1 3 1 15,-2 4 2-15,1-1-1 16,-5 3 3-16,5-3-5 16,1-3 3-16,4-2-1 15,2-8 1-15,2-1-1 16,2-8 0-16,0-3-9 16,6-5 1-16,4 0 3 0,3-8 5 15,7-6 7-15,-1-3-1 16,0 0-4-16,1 0 6 15,-1 3-11-15,-3 4 7 16,-1 4 0-16,-1-1-2 16,-3 6-2-16,1-2 2 0,0 2-7 15,3-1 7-15,1 1-3 16,1-1-4-16,2-2 4 16,-1 0-1-16,1-2-1 15,-1 0 0-15,-1-1 0 16,-1-1-4-16,-5 2 6 0,-3-4-2 15,-6 2 2-15,-2-2 2 16,-2-2-1-16,-14 0-1 16,-3-1 11-16,0-1-1 15,-8-1-3-15,1 0 3 16,1 1-9-16,2 1-1 0,4 3-3 16,5 0-13-16,2 3-13 15,1 3-29-15,3 1-17 16,2 0-16-16,2 3-76 15</inkml:trace>
  <inkml:trace contextRef="#ctx0" brushRef="#br0" timeOffset="41483.08">23166 779 565 0,'0'0'59'0,"0"0"-85"15,0 0 13-15,15-37-25 0,-15 31 31 16,0 4 8-16,0 2-6 16,-9 0-20-16,-5 0 20 15,-5 11 7-15,-10 5 6 16,5 5-6-16,-1 2 0 15,6 2 2-15,7 1-2 16,10-1-3-16,2-4-7 16,12-2-12-16,13-2 4 0,6 0-8 15,8-3 5-15,-2-1-2 16,-1-2 12-16,-3 1 8 16,-9-1 7-16,-7-1-7 15,-7 0 12-15,-8 3 3 0,-2-2 15 16,-6-1 2-16,-8 0 4 15,-3-3 0-15,3 0-10 16,-3-4-11-16,7-2-12 16,2 1 2-16,1-2-9 15,5-4-15-15,2-7-14 0,0-4 1 16,6-2 16-16,9-3-1 16,-5 0 7-16,7-1 0 15,-7 1-2-15,3 3-2 16,-3 0 12-16,-2 1-32 15,5 2-69-15,-9 0-86 16</inkml:trace>
  <inkml:trace contextRef="#ctx0" brushRef="#br0" timeOffset="42999.6">23239 640 588 0,'0'0'-3'0,"0"0"1"15,0 0-4-15,0 0-22 0,0 0 12 16,0 0 12-16,-27 58-1 16,25-26 6-16,-3 6-1 15,3 4 1-15,0 1 2 16,4 0-6-16,-2-4 3 15,9-5-1-15,9-7-5 0,5-7 0 16,6-7 6-16,4-7 1 16,6-8 4-16,1-1-4 15,1-12 8-15,-2-8 3 16,-2-5-1-16,-6-5-13 16,-8 0 15-16,-6-4-1 0,-7 0 13 15,-6-1-3-15,-6 3-1 16,2 2-4-16,-2 5 3 15,-2 5-11-15,-2 7-4 16,2 6-6-16,4 4 2 16,-5 6 4-16,5 0-11 0,5 13-40 15,-3 6 11-15,8 7 27 16,4 3 5-16,-3 5 0 16,5-1-8-16,-7 1-9 15,3-4-1-15,0-3 4 16,-1-7 10-16,-1-3 7 15,-4-7 0-15,-2-9 6 0,3-1-2 16,-3-10 29-16,2-8 4 16,-2-8-22-16,2-1-9 15,0-1-2-15,1 2-4 16,1 5 0-16,-2 7-2 16,2 4 1-16,1 9-5 0,-1 1-12 15,2 1 2-15,5 6 7 16,1 0 7-16,1-1 0 15,6-5-7-15,-7-1 0 16,5-3 1-16,-3-9 8 0,-1-5-1 16,-3-5 6-16,-1 0-5 15,-3-4 9-15,-8 1 6 16,0 2-3-16,-2 0 6 16,-2 3-1-16,2 6-10 15,-4 5-2-15,-2 5-1 16,0 4-6-16,2 3 0 15,-1 7-5-15,5 4-8 0,0 2 1 16,0-2-10-16,0-3 4 16,0-4 3-16,11-4 0 15,-1-3 5-15,2 0 5 16,3-7 8-16,-5-3-1 0,7-4 4 16,-9 0-4-16,0 2 13 15,3 1 4-15,-7 4-9 16,-2 4-3-16,2 3-6 15,0 0-7-15,0 3-1 16,0 7 15-16,5 3-6 16,-1-3 4-16,2 1-3 0,1-4-11 15,-1-4 2-15,4-3-2 16,-3 0 9-16,1 0 3 16,1-10-2-16,-1-1 6 15,0-2 0-15,-1-1 5 16,-1 0 1-16,-2 1-1 0,-1 3-5 15,-1 3 1-15,-4 1-1 16,2 5-2-16,-4 1-6 16,4 0-7-16,-4 8-8 15,2 5 21-15,4 3-10 0,1 1 2 16,-1 3 0-16,4-4-4 16,-4 0 1-16,5-5-49 15,-1-5 58-15,0-2 0 16,3-4-3-16,-7-1-4 15,6-3 11-15,-1-6-2 16,-3 0 1-16,-2 1 12 0,-2 2-6 16,2 3 4-16,-6 4-4 15,5 0-19-15,-5 10-7 16,0 8 11-16,0 6 6 16,2 5 3-16,-2 5-2 15,0 4-2-15,0 1-30 0,0-1 33 16,0-4-5-16,-2-6 1 15,2-5 17-15,-9-10-8 16,5-6 8-16,0-7 5 16,4 0-1-16,0-7 13 15,-2-10-25-15,4-9-14 0,6-6-13 16,7-7 13-16,1-4-3 16,3 1-2-16,4-3 4 15,-1 2 8-15,-1 5-1 16,-2 1 0-16,-1 6 2 15,-1 5-4-15,-9 5 4 16,-2 5 1-16,-4 6 3 0,0 3 8 16,-2 4-9-16,0 3-4 15,0 3-2-15,0 13-5 16,-2 5 1-16,0 6-1 16,4 4 2-16,0 1 0 15,3-1-7-15,7-3-3 16,4-7-12-16,3-1-5 0,0-7-18 15,-3 1-14-15,-3-4-14 16,-9-3-44-16</inkml:trace>
  <inkml:trace contextRef="#ctx0" brushRef="#br0" timeOffset="43484.94">22792 1906 544 0,'35'-23'5'0,"7"-5"-35"16,7-6-17-16,13-6 37 16,6-1 10-16,11-3-2 15,6-4-11-15,10-2 9 16,4 0 4-16,4-1 1 15,3 0 1-15,3 2 2 0,-1 0 4 16,-3 2 8-16,1 3 0 16,-11 3 2-16,-6 3 8 15,-7 5-6-15,-11 5 1 16,-11 4-4-16,-13 4-3 16,-14 6-6-16,-8 5-7 0,-13 2-2 15,-3 7-32 1,-9 0-34-16,-17 9-69 0,-10 9 23 15,-10 6-91-15</inkml:trace>
  <inkml:trace contextRef="#ctx0" brushRef="#br0" timeOffset="44613.17">23625 1849 486 0,'0'0'9'0,"0"0"-105"15,6 38 67-15,-4-16 11 16,3 2 21-16,1 0-1 16,-2-1-12-16,2-5-2 0,-2-5 10 15,0-3 4-15,-2-9 1 16,-2-1 10-16,0-1 61 16,0-15-7-16,-2-4-45 15,2-4-13-15,-4-8-8 16,-2-5 0-16,4-3-2 0,2-2 5 15,0 0-10-15,8 1 6 16,3 6-7-16,5 6-13 16,-1 7 16-16,3 10 1 15,-1 6 5-15,1 6-5 16,-5 3-9-16,-3 14-9 0,-6 5-7 16,-2 3 10-16,-4 5 21 15,-8 0-4-15,-11-2 4 16,0 0 18-16,1-5 13 15,3-4 1-15,3-8-4 16,10-4-16-16,4-4-8 0,2-3-29 16,14 0 22-16,9 0-3 15,-2 2-3-15,8 3 1 16,-4 2 1-16,0 6 0 16,-9 3 1-16,-3 2-3 15,-7 3-1-15,-8 0 0 0,2 1 14 16,-8 1 7-16,-5-5 7 15,-9 0 4-15,5-3-9 16,3-7 8-16,6-1-17 16,2-7-3-16,4 0 2 15,0-11-12-15,14-8-3 0,7-8-1 16,6-5-19-16,6-3 1 16,4-4 18-16,2 2 9 15,-6 3 2-15,-2 6 3 16,-8 4 10-16,-9 8 1 15,-3 5 0-15,-9 5 5 0,-2 3 5 16,0 3-18 0,-2 0 7-16,-4 13-10 0,-3 5-7 15,3 5-3-15,2 4 3 16,0 3-5-16,4-3-5 16,2-4-10-16,2-5 3 15,8-7 0-15,3-6 6 0,6-5-3 16,-5-2 14-16,1-12-5 15,-1-6 13-15,-3-4 12 16,-5-3 7-16,2-1 3 16,-6-1-5-16,-2 5-9 15,-2 3 10-15,0 7-7 0,0 4-4 16,0 8-5-16,0 2-14 16,5 7-24-16,-1 8 23 15,4 3 6-15,2 2 2 16,1-2 8-16,3-2-6 15,-6-3 0-15,5-8-1 16,-3-3-6-16,2-2 9 0,3-7 11 16,-3-10 3-16,5-5 7 15,4-2-8-15,-7 2-9 16,5 0 0-16,-5 7-3 16,1 5-2-16,-5 8-5 0,2 2-4 15,-5 9-5-15,-1 11 0 16,2 5-9-16,2 6-14 15,-3 4-37-15,-1-1-61 16,-4-5-172-16</inkml:trace>
  <inkml:trace contextRef="#ctx0" brushRef="#br0" timeOffset="49625.96">6383 7496 415 0,'0'0'4'16,"0"0"-3"-16,0 0 6 0,0 0-1 15,0 0-2-15,0 0 0 16,0 0-1-16,0 0-3 16,-37-30-2-16,21 30-1 15,-3 2-2-15,0-1 2 16,1-1 3-16,-3 0 2 0,7 0 1 16,-1-10 2-16,7-3 14 15,8-4-6-15,0-1-16 16,0-2 5-16,6 3-1 15,4 1 2-15,5 6 1 16,-5 6-6-16,3 4 2 16,-1 7-1-16,2 12-6 15,-9 10 7-15,-3 11-1 0,-2 7-2 16,0 8 6-16,-11 9-4 16,-16 4-1-16,-6-1-16 15,-6 0 15-15,-6-8-1 0,1-6 4 16,-3-15 0-16,5-8-5 15,7-11 12-15,10-12 16 16,9-6 7-16,3-7-6 16,9-12-7-16,4-8-16 15,4-5-17-15,15-3 20 16,6-2 3-16,2 7-7 0,0 6 1 16,-1 7 1-16,-3 12-2 15,-2 4-3-15,-5 7 3 16,5 12-2-16,-6 3-1 15,1 3 1-15,-4 4-1 16,5-2-44-16,0-5-53 0,-3-8-87 16</inkml:trace>
  <inkml:trace contextRef="#ctx0" brushRef="#br0" timeOffset="49910.21">6489 7732 481 0,'0'0'19'16,"0"0"-23"-16,0 0-3 16,4 51 8-16,-2-23-1 15,2 0 0-15,13-2 0 0,-3-5-12 16,9-8-37-16,6-6 5 16,2-7 9-16,-2-7 27 15,-5-10 12-15,-3-3 0 16,-13-3 38-16,-3-4 18 15,-5 0-16-15,-9 2-15 16,-5 1-9-16,-3 1-12 0,-1 5-5 16,3 3-8-16,-5 7-31 15,9 2-30-15,1 1-35 16,4-2-46-16</inkml:trace>
  <inkml:trace contextRef="#ctx0" brushRef="#br0" timeOffset="50145.58">6861 7446 473 0,'0'0'19'0,"0"0"-12"16,0 0-16-16,4 39 9 16,-4-7-3-16,0 9 4 15,0 9 0-15,0 7 3 16,-4 1-2-16,0 2-2 15,0-3 1-15,1-4-2 0,-1-4-12 16,4-10-39-16,0-9 21 16,4-12-49-16,5-16 33 15,9-6-93-15</inkml:trace>
  <inkml:trace contextRef="#ctx0" brushRef="#br0" timeOffset="50502.63">7146 7432 407 0,'0'0'6'16,"0"0"23"-16,12-41 19 15,-12 41-15-15,0 7-40 0,0 14-1 16,0 8 11-16,0 6-3 16,0 3 1-16,3-2 1 15,9-5-32-15,0-11-5 16,11-8-11-16,0-13 26 0,-5-3 16 15,5-16 5-15,-2-4 4 16,-3-4 24-16,-3-1 8 16,-3 4-10-16,-3 5 6 15,-3 4-7-15,-2 7-12 16,-2 8 4-16,-2 1-15 16,0 19-24-16,-6 8 25 0,0 10 2 15,-9 10-5-15,3 5 3 16,-1 4-1-16,1 0-5 15,6-2-33-15,-5-3-58 16,5-10-25-16,0-6-141 16</inkml:trace>
  <inkml:trace contextRef="#ctx0" brushRef="#br0" timeOffset="50880.22">5980 8347 452 0,'0'0'4'16,"0"0"-21"-16,0 0 29 15,62 2-11-15,-18-5 3 16,11-7 2-16,16-3-4 0,5-5 2 16,13-2-4-16,-4-3 1 15,4-1 1-15,-5 0 3 16,-7 3 16-16,-9 0 12 16,-6 3-1-16,-18 4-9 15,-11 3-2-15,-11 2-15 16,-5 5-1-16,-17 1-4 0,-4 3-8 15,-23 0-26-15,-16 9-55 16,-13 2-38-16,-10 3-9 16</inkml:trace>
  <inkml:trace contextRef="#ctx0" brushRef="#br0" timeOffset="51111.64">5993 8546 312 0,'0'0'108'0,"53"2"-102"16,-9-11 33-16,16-5-11 15,8-5-9-15,10-2-2 16,3-3-4-16,4 0 0 16,-5-2-1-16,-5 5-4 15,-5 1-3-15,-8 3 0 16,-12 4-5-16,-7 6-2 0,-16 4 2 15,-8 3-35-15,-7 0-64 16,-8 10-68-16</inkml:trace>
  <inkml:trace contextRef="#ctx0" brushRef="#br0" timeOffset="51925.72">8403 8917 323 0,'0'0'15'0,"0"0"-7"0,0 0-2 15,0 0-13-15,0 0 11 16,0 0 7-16,0 0-2 16,-41 18-1-16,9-12-4 15,1-1 4-15,-12 1-1 16,-2 0-1-16,-9-1 8 0,-4 0 0 15,-4-1 4-15,-2-2-4 16,-11 0-3-16,5 1 7 16,0-2-5-16,2 1 0 15,2-1 0-15,8-1-4 16,4 2-4-16,6-2-2 16,11 1 1-16,10-1-3 0,7 0 2 15,9 0-4-15,7-1 5 16,4-1-7-16,4-1-9 15,11-1 16-15,3 0-3 16,9-2-23-16,2-1-19 16,4 1-19-16,2-1-26 0,-4 0-29 15,0-1-93-15</inkml:trace>
  <inkml:trace contextRef="#ctx0" brushRef="#br0" timeOffset="52188.03">7710 8866 283 0,'0'0'35'0,"0"0"-13"16,0 0 10-16,0 0-21 16,-41-9-12-16,22 10 4 15,-10 8-5-15,1 1 2 16,-8 1 1-16,1 3 0 0,-2-1-1 16,6 1 2-16,0 2-4 15,4 1 7-15,6 1-4 16,7 0-5-16,8 3 4 15,6 0-3-15,0 0 2 16,18-1 2-16,1-1 4 16,8-4 0-16,-2-1-3 0,2-1 3 15,-3-4-2-15,-5-1-3 16,-9-2-2-16,-3 0-20 16,-7-2-47-16,-11-3-63 15</inkml:trace>
  <inkml:trace contextRef="#ctx0" brushRef="#br0" timeOffset="53470.47">5069 8857 205 0,'-2'0'7'16,"-1"0"-2"-16,3 0 9 16,0 0 19-16,0 0 0 15,0 4-42-15,3 5 20 16,3 5 1-16,2 2 7 0,-4 4 4 15,2 2-2-15,1 2 1 16,3 5 1-16,-6-1 2 16,0 5-15-16,-2-1 4 15,-2 0-11-15,2-3 3 16,-2 0-5-16,0-4 2 16,2-1 0-16,-4-5-5 0,4-5 0 15,5-4-31-15,3-6-42 16,2-4-33-16,7-8 12 15</inkml:trace>
  <inkml:trace contextRef="#ctx0" brushRef="#br0" timeOffset="53755.23">5517 8871 370 0,'0'0'26'16,"0"0"2"-16,0 0-18 15,0 0 0-15,0 0-9 0,0 0 1 16,-41 20-3-16,39-3 2 16,-2 3 1-16,4 4-3 15,0 0 0-15,0 0 1 16,8 0-6-16,2 2 6 0,3-5 2 16,-7 2-1-16,2-3 0 15,0-2-2-15,-8-2 0 16,0-2-4-16,0-4-1 15,-6-3-9-15,-4-1 7 16,-1-6-35-16,-3 0-41 0,2-7-48 16</inkml:trace>
  <inkml:trace contextRef="#ctx0" brushRef="#br0" timeOffset="53910.82">5558 8901 442 0,'0'0'8'0,"34"-28"4"16,-8 12-5-16,1 2-2 16,4 0-4-16,2 0-1 15,5 1 1-15,-5-2-33 0,2 2-96 16</inkml:trace>
  <inkml:trace contextRef="#ctx0" brushRef="#br0" timeOffset="54124.25">5869 9168 295 0,'0'0'159'0,"-27"72"-158"15,16-35 1-15,3 4 7 0,-6 0-7 16,5-2 2-16,-3-5-3 15,2-7-18-15,5-9-73 16,-3-11-98-16</inkml:trace>
  <inkml:trace contextRef="#ctx0" brushRef="#br0" timeOffset="54565.69">5929 8939 509 0,'0'0'-2'16,"0"0"7"-16,0 0-11 16,0 0-2-16,0 0 3 15,18 50 5-15,-12-29 2 16,3 1-2-16,1-5-3 16,6-7-18-16,-1-8-11 0,8-2 3 15,6-12 23-15,-3-10 8 16,1-5 2-16,-4-1-2 15,0-2 15-15,-7 2-1 16,-1 2 1-16,-9 9-6 16,0 3 0-16,-2 7-3 15,-2 7-5-15,-2 0-26 0,0 14 25 16,0 3-1-16,0 5 2 16,5-1 1-16,3-3-2 15,4-4-6-15,7-8-9 16,4-6 4-16,3 0 14 0,-3-14 1 15,-2-6 0-15,0-1 9 16,-5-2 4-16,-10 0-5 16,-2 0-3-16,-4 4-10 15,0 3-7-15,-10 5-13 16,-2 5-46-16,-3 6-20 16,3 0-10-16,1 3-7 15</inkml:trace>
  <inkml:trace contextRef="#ctx0" brushRef="#br0" timeOffset="54705.09">6425 9007 39 0,'0'0'163'15,"14"71"-120"-15,-14-32 6 0,0 3-17 16,-16 4-11-16,1-4-15 16,-4 1-2-16,3-9-1 15,-1-9-3-15,11-12-89 16,2-13-125-16</inkml:trace>
  <inkml:trace contextRef="#ctx0" brushRef="#br0" timeOffset="55158.25">6739 8782 457 0,'0'0'10'0,"0"0"-30"16,0 0 33-16,-15 52-13 15,9-29 4-15,2-2-5 16,4-2 3-16,0-9-4 0,4-8-25 16,13-2-7-16,1-14 19 15,5-10 6-15,4-3 13 16,-4-4-1-16,1-2 6 16,-1 3 14-16,-6 6 2 15,-1 6-2-15,-3 8-12 16,-5 7-4-16,-4 3-14 0,-2 14 0 15,2 8 8-15,-2 2-1 16,5 4 7-16,5 2-1 16,4-7-6-16,7-6-1 15,8-10 4-15,11-7-2 16,-3-3 6-16,6-18-8 0,-5-5 8 16,1-2 3-16,-6-2 11 15,-6 0 1-15,-8 6-1 16,-11 4-5-16,-6 5 4 15,-4 6-11-15,-6 4-9 16,-11 5-2-16,-1 0-18 16,-1 2-14-16,7 9-18 0,-1-1-64 15,13-2-65-15</inkml:trace>
  <inkml:trace contextRef="#ctx0" brushRef="#br0" timeOffset="57098.68">9707 8354 212 0,'-16'0'-2'0,"-5"0"2"15,-6 0 3-15,-4 1-1 16,-6-1 0-16,-9 1 0 16,1-1 6-16,-15 4 1 15,0 3-4-15,-4 2-1 0,-10 2-5 16,1 1 0-16,1 3 5 16,-5 1-7-16,7 4 3 15,0 1 1-15,6 3 4 16,6 6-2-16,0 1 5 15,12 3-5-15,3 3 1 16,12 6-2-16,8 2-4 0,11 3 4 16,10 1-4-16,4-1-4 15,10-1 5-15,15-3 4 16,12-2 0-16,5-3 1 16,14-3 0-16,10-3 4 15,8-2-1-15,9-6 8 0,10-3 0 16,9-5-5-16,3-4-1 15,11-3 4-15,4-5-5 16,2-1 4-16,2-3 0 16,2-2-4-16,5 0-6 0,-5-2 4 15,6-8-7 1,-8-3 3-16,4-3 0 0,-6-3 9 16,-4-2 1-16,-6-3-3 15,-4 0-1-15,-11-4 2 16,-8 0-1-16,-13-3-3 15,-10-2 8-15,-12-4-1 16,-8-2 9-16,-15-4 6 0,-12-1-2 16,-17-5 7-16,-4 2-19 15,-27-2-8-15,-19 2-9 16,-16-2 5-16,-18 4-1 16,-15 3 2-16,-21 3-7 15,-14 6-18-15,-9 4-24 0,-3 7-28 16,-5 5-33-16,0 4 3 15,6 4-6-15</inkml:trace>
  <inkml:trace contextRef="#ctx0" brushRef="#br0" timeOffset="57908.87">7003 8376 439 0,'0'0'6'0,"-45"-28"-4"16,14 16 1-16,0 0-2 15,-8 1 0-15,-3-1-1 16,-7 0-3-16,-5 1-4 15,-4 1 1-15,-10 0-1 0,-2 3-1 16,-11 3 7-16,-4 2 1 16,-4 4-2-16,-8-1 2 15,0 10 1-15,-4 4-2 16,-7 5 3-16,1 5-1 16,-5 4 3-16,5 6-3 0,-3 6 2 15,3 6-2-15,7 1 3 16,3 3-5-16,10 3 3 15,7 3 0-15,7 3-2 16,11 1 0-16,11 1 1 0,9 2-1 16,15 1-1-16,5-1-1 15,9 3 2-15,11-2-2 16,4-1-2-16,19-2 1 16,12-1 6-16,11-1 9 15,13-3-15-15,12-5 9 16,15-2 1-16,9-9 4 0,15-10-5 15,6-8 1-15,14-12 3 16,10-12-4-16,9-2 3 16,6-17 0-16,6-12-5 15,4-7-1-15,1-7 0 16,-5-6 3-16,-4-3 5 0,-8-5-3 16,-11-4 4-16,-14-4 0 15,-16 0-1-15,-13 0 4 16,-25 0-3-16,-15 3 2 15,-22 1 6-15,-14 7-4 16,-17 3-19-16,-10 3-6 16,-19 7 3-16,-8 7-34 0,-15 8-27 15,0 7-68-15,3 4-63 16</inkml:trace>
  <inkml:trace contextRef="#ctx0" brushRef="#br0" timeOffset="58469.82">8461 9230 447 0,'0'0'9'0,"0"0"-20"16,56-3 24-16,-15-11 6 15,13-10-5-15,4-6-5 16,14-7 0-16,-2-7-7 16,2 0 0-16,-5 0-1 15,-9 3 0-15,-11 8-4 0,-14 8-40 16,-14 5-86-16,-19 7-56 15</inkml:trace>
  <inkml:trace contextRef="#ctx0" brushRef="#br0" timeOffset="70611.31">18883 8890 349 0,'21'-3'35'15,"6"-11"-47"-15,12-5 4 16,6-2-2-16,11-2-34 15,2-1-1-15,-2 0-33 0</inkml:trace>
  <inkml:trace contextRef="#ctx0" brushRef="#br0" timeOffset="70875.23">18831 9683 277 0,'0'0'-1'15,"0"0"7"-15,62 43 4 16,-24-39-7-16,3-4-1 15,11-2 6-15,8-12-4 0,4-7-3 16,-6-5-94-16</inkml:trace>
  <inkml:trace contextRef="#ctx0" brushRef="#br0" timeOffset="71111.38">18778 10198 170 0,'0'0'167'0,"43"-7"-166"16,-10-9 3-16,11 1-4 0,-1-2-15 15,3 0-67-15,-3 4-22 16</inkml:trace>
  <inkml:trace contextRef="#ctx0" brushRef="#br0" timeOffset="71353.13">18699 11189 538 0,'0'0'13'0,"0"0"-35"16,56 5-9-16,-19-15-24 0,11-4-84 15,3-4-48-15</inkml:trace>
  <inkml:trace contextRef="#ctx0" brushRef="#br0" timeOffset="72737.25">22453 9236 213 0,'-2'41'6'15,"-2"2"-3"-15,-2 3 0 0,4 3-1 16,-3 2 2-16,3 3 0 16,0 0 3-16,-2 1-2 15,4 2 7-15,-2 0 1 16,2 2-4-16,-4 2-1 16,0 0 7-16,0 3-3 15,0-2 2-15,2 4-6 0,-3-1 3 16,1 2-1-16,2 1-5 15,-4 1-1-15,0 2 5 16,0-1-7-16,-1-2 3 16,3 0 0-16,-6-4 2 0,2-2 6 15,1-5 5-15,1-7-6 16,2-2-3-16,2-5-5 16,2-2-1-16,2-6-1 15,-2-2-2-15,0-5-12 16,4-5-30-16,0-2-22 0,-2-5-35 15,-2-2-125-15</inkml:trace>
  <inkml:trace contextRef="#ctx0" brushRef="#br0" timeOffset="73375.75">22201 12341 1 0,'0'0'305'0,"0"0"-300"0,0 0-7 16,0 0 2-16,23 45 0 15,-15-19 1-15,2 5-1 16,-4 6 1-16,5 6 0 16,-5 5-2-16,-2 3 0 15,4 8 0-15,1 5-1 0,-7 1 4 16,2 8-3-16,0 2 1 15,0 3 1-15,4 3-1 16,-1 3 0-16,1 4 0 16,-2 1 0-16,4 4 1 15,-3 2 0-15,-1 3-2 16,2 1 2-16,0 0 0 0,1 1-2 16,-1-2 2-16,0-2 0 15,0-5 5-15,1-2-2 16,1-1-4-16,-2-4 0 15,5-6 1-15,-1-3-9 16,0-7-52-16,3-5-79 0</inkml:trace>
  <inkml:trace contextRef="#ctx0" brushRef="#br0" timeOffset="73787.06">22683 16794 531 0,'0'0'7'0,"4"60"-69"0,-2-26 36 16,2 4 23-16,0 5-7 15,0 1-13-15,2 3-20 16,-2-1 8-16,-1 1 6 16,-3-1-35-16,2-1-21 15</inkml:trace>
  <inkml:trace contextRef="#ctx0" brushRef="#br0" timeOffset="99547.96">21529 8197 331 0,'0'0'6'15,"0"0"-6"-15,-41-30 2 16,26 23-1-16,1-3-6 0,-9 3 1 15,2 0-4-15,-1 1 2 16,-5 2 4-16,-2 0 3 16,-2 0 0-16,-4 2 1 15,0 2-1-15,-7-1 2 0,3 2 0 16,-7-1 1-16,3 0 0 16,-2 0-3-16,-3 0 1 15,3 4 1-15,-1 4-1 16,-1 0 0-16,-3 2-1 15,4 1 1-15,-1 1-4 16,-3 2 4-16,5 3-2 0,-1 1-1 16,1 2 2-16,1 1-1 15,3 4 0-15,2 3 0 16,0 1-1-16,3 3 1 16,-1 2-1-16,2 3 1 15,0 4 0-15,2 2 2 16,2 3-1-16,-4 4 5 0,4 4-5 15,4 4 4-15,0 5 0 16,8 2-4-16,-3 3 0 16,1 5 3-16,2 3 0 15,7 2 0-15,-3 4-1 16,3 5 0-16,-2 4 2 0,3 3 3 16,3 5 11-16,-9 3-12 15,7 2 8-15,-2-1-5 16,3 1-3-16,-1-2 4 15,0 0-4-15,1-1-1 16,5 0-3-16,-4-2 14 0,4-1-10 16,4-6 1-16,4-5 2 15,0-5 3-15,7-6-8 16,9-6 1-16,3-7-4 16,8-8 0-16,6-4-2 0,11-7 1 15,1-5 0-15,9-7-1 16,0-3 3-16,8-7-3 15,5-2 3-15,7-3-3 16,7-4 2-16,4-4 0 16,6-1-1-16,4-4 0 15,4-2-1-15,3-2 0 0,1 0 0 16,-1 0 1-16,1-2-1 16,-1 0 2-16,-3-4-4 15,-6-1 4-15,-2-2-2 16,-4-1-1-16,-8 0 2 15,-5-4 0-15,-5 1 0 0,-9-4 2 16,-6-3-3-16,-9-1 2 16,-5-2 1-16,-5-2 4 15,-8-5 3-15,-4-4 2 16,-4-4 2-16,-7-5-3 16,1-5-3-16,-5-3-2 0,-2-5-3 15,-3-6 0-15,-1-2-2 16,-4-8 1-16,0-5-3 15,-2-4 0-15,-2-4 2 16,0-3-1-16,-2-3-1 16,4-4 3-16,-4-3-2 15,2-3 0-15,-1-2 1 0,1-4-1 16,-6 2-2-16,4-4 1 16,0 7 1-16,-2 0 1 15,1 4 5-15,-5 1-2 16,2 4 1-16,0 3-1 15,-3 5 1-15,3 3-1 0,0 7-1 16,-3 5 0-16,1 9-3 16,4 6 0-16,-7 7-8 15,5 9-16-15,0 5-24 16,0 11-14-16,-3 8-50 0,1 8-40 16</inkml:trace>
  <inkml:trace contextRef="#ctx0" brushRef="#br0" timeOffset="100738.17">22083 12138 170 0,'-6'-28'19'0,"2"-1"0"16,0 2 15-16,2 2 5 15,-3 2-14-15,-1 2 3 16,0 0-7-16,0 1-11 0,-2 0-5 15,-7 1 0-15,-4 2-14 16,-5 0-4-16,-9 4 4 16,-7 2 2-16,-7 3 0 15,-3 0-1-15,-8 3 11 16,-4-1-4-16,-2 2 4 0,-2-2 1 16,-4 1 3-16,-3-1 3 15,1 0-9-15,0 2 1 16,-3 0-1-16,7 1-1 15,-8 2 1-15,5 1 0 0,1 1-1 16,2-1-1-16,2 6 0 16,2 2 2-16,2 6-1 15,6 3 0-15,4 2 1 16,2 2-1-16,7 3-1 16,8 3 2-16,6 1-3 15,-2 2 1-15,8 6 1 0,7 2-3 16,5 6 3-16,-1 4-1 15,4 6 1-15,4 6 4 16,1 5-1-16,-1 3-3 16,4 6 5-16,-6 4-3 15,4 6 0-15,-2 4 0 0,-2 7-1 16,-3 4 1-16,-1 3-1 16,-4-1 1-16,-1 0 2 15,1 1 2-15,-5-2 5 16,7-1 5-16,-7-3-5 15,11-1 3-15,0-5-5 16,3-9 1-16,7-6 0 16,1-10-5-16,13-7 4 0,9-5-2 15,8-9-4-15,12-6 1 16,9-4 2-16,8-7-3 16,15-6 1-16,3-6-1 0,13-2-2 15,11-5 0-15,3-2 0 16,5-1-2-16,-1-2 3 15,5 0-3-15,0 0 2 16,0 0-2-16,-3-2 2 16,-5-1-1-16,-7 3-1 0,-2-3 3 15,-10 0-2-15,-2 0 1 16,-6-9 1-16,-7-3-2 16,-4-3 6-16,-1-4 0 15,-14-7 4-15,-3-4-2 16,-8-7-4-16,-3-5 3 15,-8-5 0-15,-2-10-4 16,-8-8 1-16,-3-6-1 0,-5-7-2 16,-3-6 0-16,-12-3 0 15,0-3-1-15,-4 0 0 16,-10 2-1-16,-5 0 1 16,-4 0 2-16,3 3-6 0,-5 1-9 15,2 6-11-15,2 3-4 16,5 6-9-16,-5 9 11 15,7 8-62-15,1 10 35 16,3 11-13-16</inkml:trace>
  <inkml:trace contextRef="#ctx0" brushRef="#br0" timeOffset="102199.53">22288 15076 268 0,'16'-2'62'0,"-3"-8"-56"16,-7 0 0-16,2-1 17 16,-6 0-5-16,-4-1 2 15,2 1 10-15,-6-2-9 16,-7 2-13-16,-11-1-7 15,-5 1 2-15,-11 3-3 0,-3 1 0 16,-11 4 0-16,-1 1-1 16,-16 2 1-16,-1 0 5 15,-7 0-7-15,-1 6 6 16,-5-2-5-16,2 1 3 0,-1 0-4 16,-1 0 3-16,-8-1-1 15,4 3 2-15,2 0-3 16,-2 1 1-16,-4 4 0 15,4 2-1-15,2 0 1 16,3 3 1-16,3 0 0 16,3 3-1-16,5 1 1 0,7 1-1 15,6 0 1-15,6 2 0 16,3 2-1-16,7 1 6 16,7 3-6-16,6 0 1 15,4 5 4-15,4 4-2 16,5 6 0-16,3 3 2 0,5 6 5 15,6 4-5-15,2 6-1 16,2 7-2-16,2 2 3 16,0 7 0-16,0 8-4 15,4 4 2-15,-4 5-3 16,0 2 3-16,0 6 1 0,3-3-2 16,-8 5-3-16,-3 2 13 15,-4 5-8-15,-2 2-2 16,1 3 18-16,-3 2-17 15,1-2 2-15,1 0-6 16,2-1 4-16,-3-3 0 0,3 3 0 16,6-4-2-16,-5 0 1 15,5-3-1-15,2-4-17 16,0-5 25-16,6-6-8 16,-4-5 1-16,2-9-3 15,5-5 0-15,5-10 4 16,7-6-3-16,3-9-1 0,1-8-1 15,6-10 1-15,6-4 2 16,4-6 2-16,7-7-4 16,6-4 2-16,1-5 0 15,7-3 1-15,8-4-2 0,5 1 1 16,3-2-3-16,9 0 4 16,-2 0-2-16,6-6 0 15,2 0 0-15,6 2 1 16,4-2 0-16,2 2 0 15,5 0-3-15,-1 2 2 0,1 1 1 16,-1 0-1-16,-1-1 1 16,-3-2-1-16,-2 0 3 15,-1-2 0-15,-5-4 0 16,-2 1-1-16,-9-3 4 16,-7-2-1-16,-5-2 0 15,-1-4 1-15,-9-1 3 0,-7-5-5 16,-1-2 1-1,-6-5 0-15,-7-4 0 0,-2-5 0 16,-8-5-4-16,-8-6 2 16,-4-3-1-16,-5-7-4 15,-3-4 4-15,-5-6 2 0,-6-4-7 16,0-8 5-16,-4-4-2 16,4-7 1-16,-9-3 1 15,-1-5-3-15,-2-5 1 16,1-3 2-16,-5-1-3 15,5-4 1-15,-5-3 0 0,1-1 0 16,1-1 1-16,-3-3-2 16,-1 1 1-16,-1-2-4 15,-4 3 1-15,-1-1-7 16,-1 6 6-16,-4 2 4 16,-4 6-2-16,0 6 2 0,-5 8-3 15,-1 6 6-15,0 5-8 16,-2 5 1-16,1 5-1 15,-3 6-9-15,4 3-4 16,3 8 6-16,-1 7-1 16,4 6 1-16,2 6-1 0,4 8-13 15,5 6-17-15,1 6-29 16,4 6-52-16</inkml:trace>
  <inkml:trace contextRef="#ctx0" brushRef="#br0" timeOffset="119672.94">20068 9569 203 0,'0'0'66'0,"0"0"-65"16,0 0 3-16,0 0-1 15,0 0-1-15,0 0 0 16,41-14-2-16,-33 13 0 16,0 1 1-16,3-1 0 0,-5 1-4 15,2 7 5-15,1 0-1 16,1 2 6-16,0-1 0 15,5 0 2-15,1 1 5 16,3-2-2-16,6 0 2 16,6-2-1-16,2 0-1 0,8-1-6 15,-2-3 1-15,5 0-1 16,1 0-2-16,3 0 0 16,-3-1 0-16,1 0-2 15,-3 0 2-15,1 2-2 16,-5-1 3-16,0 0 3 0,5 0-1 15,3 1-3-15,-4-2 0 16,9 0-3-16,4 0 4 16,0 0-6-16,2-1 2 15,-3 1 1-15,5-1-2 16,-10 1 1-16,4-1 1 0,0 1-3 16,-5 0 1-16,3-1 1 15,-1 1-1-15,-3 0 1 16,0 0-1-16,-1 2 0 15,1 0-1-15,-9 1 2 16,2 1-1-16,-6-3 1 0,-2 3-1 16,-2-1-1-16,-2-1 3 15,-2 1-2-15,-2 0-1 16,-4 0 1-16,2 0 0 16,-11-2 1-16,2 1 0 15,-3-1-2-15,-5-1 2 0,0 1-1 16,-2-1 1-16,-2 0 10 15,-2 0 1-15,2 0 6 16,0 0-2-16,-2 0-4 16,5-4 1-16,-5-1-7 15,4-3-3-15,-2 1 0 0,0-3 0 16,0-2 2-16,4-1 3 16,-6-3-3-16,2 0 0 15,0-3 0-15,0-1-2 16,-2-1 0-16,0-1-1 15,2-1 3-15,0 1 0 16,3-1-1-16,-1 2 0 0,4 0-2 16,-6-2-22-16,4 0 32 15,0 2 10-15,-1-2-21 16,-1 0 0-16,0 2 1 16,-2-1-3-16,0 0 2 15,0 0-1-15,-2 0-2 0,0 0 2 16,0 0 4-16,0 2-6 15,0-1 2-15,0 1 2 16,-2 0-6-16,2 0 2 16,0 1 2-16,-2 0 0 15,0 2 1-15,-6 0-1 0,3 0-2 16,1 3 4-16,0 1-5 16,0 3 0-16,-4 0 3 15,4 3-4-15,-3 0 3 16,-1 3 1-16,0 1-3 15,-2 2 4-15,-1-1-3 16,-1 2-3-16,-3 0 7 0,-3 2-7 16,-1-2 0-16,1 0 7 15,-3 0 1-15,0 1-5 16,-2 0 8-16,1 2-9 16,1 0 5-16,-6 0-4 0,4-2 4 15,-3 2 0-15,-1 1-2 16,-2-1-3-16,-2-3 6 15,0 4-6-15,0-1 6 16,-2-1-2-16,2-1 0 16,-2 2-2-16,2-1 2 15,0 0-1-15,-2 1-1 0,-1 1 2 16,1-1-2-16,0 3 3 16,2-1-2-16,0 0 0 15,2 0 2-15,0 1-3 16,-2 1 1-16,0-1 2 15,2 0-3-15,1-1 1 0,1-1 1 16,0 1-1-16,4-1 0 16,0-1 0-16,-2-2 0 15,3 2 1-15,1-2 0 16,-2 1-2-16,3-1 1 16,-5-1 1-16,4 0-1 0,-2 0 2 15,1 0-4-15,1 2 2 16,-2-2 2-16,-1 0-2 15,1 0 0-15,0 1 2 16,0-1-5-16,1 0 4 16,-1 0 0-16,-2 0-2 0,2 0 0 15,-2 0 3-15,3 0-3 16,-3 0 2-16,6-1 0 16,-5-1-1-16,5 0 1 15,-4 0-1-15,5 1 0 16,-3-1 1-16,0 2-2 15,3-3 1-15,-1 1 1 0,2 2-2 16,1-2 3-16,1 1-2 16,3-1-1-16,-4 1 3 15,5-1-3-15,-5 1 0 16,5 1 2-16,-3 0-2 0,4 0 0 16,-1 0 2-16,-1 0-1 15,6 0 0-15,-5 0 0 16,5 0-3-16,0 0 5 15,2 0-4-15,0 0-1 16,-3 3 4-16,1 0-3 0,4 1 0 16,-4 0 3-16,0 2-3 15,-1 1 2-15,1 0 0 16,2 2-2-16,-2-1 2 16,2 2 0-16,-2 3-2 15,-1-2 1-15,3 1 0 16,0 0-1-16,2 2 3 15,-2 1-1-15,0-1 0 0,0 2 2 16,0-1-2-16,-1 1-1 16,3-2 2-16,0 3-2 15,-4-3 2-15,2 1 0 16,0-2 0-16,0 0 0 0,0 0 2 16,1 0-4-16,1-2 4 15,0 2 0-15,0-2-2 16,2 1 2-16,-2-1-1 15,4-1-3-15,-2 1 3 16,0-1-2-16,0-1 0 0,0-1 0 16,0 1 0-16,6-2 1 15,1-1 0-15,-1-1-4 16,6 0 7-16,-1 0 0 16,5-2 1-16,-1 0 1 15,5 0-3-15,-1-2-1 16,6 2 3-16,-3 0-5 0,1 0 2 15,4 1-1-15,0 0-2 16,0 2 1-16,4-2 3 16,0 3-5-16,0 0 2 15,0 0 3-15,2 0-6 0,-2 0 6 16,0 1-5-16,2-1 4 16,0 0-1-16,0 0-4 15,0-1 4-15,0 1 1 16,2-3-5-16,-2 2 4 15,-1-2-1-15,3 0 1 16,0 0-1-16,0 1 1 0,-4 0 1 16,2-2-3-16,-2 1 1 15,0 1 0-15,-4-1 4 16,2 0-5-16,0 1 1 16,-4 0 1-16,-1 2-2 15,3-1-1-15,-2 1 5 0,0-1-4 16,-2 2 1-16,1-3 1 15,3 2-2-15,0-2 2 16,-6 1-2-16,4-2 1 16,-3 2 1-16,3-2-1 15,0-1 0-15,-2-2 1 0,2 2-2 16,-5-3 1-16,5 3 3 16,-4-3-4-16,3 0 1 15,-1 2 0-15,2-1 0 16,-2-1 1-16,-1 1-3 15,3 1 2-15,0-1 1 0,-2 1-1 16,4-1 0-16,-5-1 2 16,3 3-3-16,-4-2 2 15,0-1-1-15,-1 0-1 16,-1 0 1-16,-5 0 1 16,3 0-1-16,-3 0 1 0,-1 0-4 15,-9 0 6-15,2 0-4 16,-2 0 2-16,0 0 0 15,-2 0 2-15,5 0-2 16,-5-1 0-16,2-2-2 16,0 0-1-16,4 2 3 15,1-5 2-15,1 3-4 0,6-2 2 16,-5 0-1-16,5 0-2 16,-1-1 4-16,3 0-3 15,-1-1 1-15,-3 0 1 16,1 1-2-16,-1-2 1 15,-3-2 2-15,-1 0-2 0,0-1 1 16,-1-2 3-16,1-1-1 16,-8-2 5-16,4-1-3 15,-2 0-1-15,2-3 0 16,-1 0-4-16,-1-2 0 16,-2 0 2-16,0 0-4 15,0-1 3-15,0-1-1 0,0 0-1 16,-2-1 2-16,0 1-2 15,0 0-2-15,0 0 2 16,0 0-1-16,0 0 0 16,0 1 2-16,0 0-1 0,-6 1 0 15,2 2 2-15,0 2-1 16,-7 1-1-16,3 2-1 16,0 1 0-16,-1 1 0 15,-3 2 2-15,0-1-2 16,1 3 2-16,-3 0-3 15,-3 2 2-15,3 0-2 0,-3 1 2 16,-1-1 2-16,3 1 3 16,-5 1-5-16,-1-1-1 15,-2 3 1-15,0-1 1 16,3 2-2-16,-7 0 3 16,0 0-3-16,0 1 3 0,-4-1-1 15,0 0 0-15,-2-1 4 16,0 1-5-16,0-2-2 15,-2 1 3-15,0-1 2 16,-1 1-3-16,-1-1 2 0,6 1-1 16,-6 0-2-16,4 0 3 15,-2-1-2-15,6 3 2 16,-10-1-2-16,6 1 1 16,-3-2 1-16,-1 3-1 15,0 0 0-15,0 0 2 16,-2 1-3-16,-1-1 1 0,3 2 1 15,-2-2-2-15,-3 0 1 16,3 1 1-16,-2 2-2 16,2 1 1-16,-1-1 0 15,1 0-2-15,2 1 5 16,2 1-4-16,2-3-1 0,-3 1 4 16,5 1-1-16,0 0-3 15,0-2 4-15,5 3-2 16,-1-1 0-16,0 0 0 15,2-1-1-15,0 3 2 16,2-1-1-16,1 1-1 0,1 0 2 16,0 1-1-16,1 0-2 15,5 0 3-15,-3 1-3 16,1 2 2-16,1-1 0 16,1 2-1-16,-1-1 1 15,1 1 0-15,3 1-1 16,-1-1 2-16,1 0-3 0,4 2 1 15,-9 3 2 1,7-2-2-16,-3 3 0 0,3 0 2 16,-2-1-2-16,1 1 1 15,3 0 0-15,0-2-1 16,-1 0 0-16,1-1 3 16,2 0 0-16,0 0-2 0,2-2 0 15,-3 0-1-15,7-2 1 16,-4 3-2-16,4-3 0 15,0 0 2-15,0 1-2 16,0-1 1-16,2 0 2 0,2 0-1 16,3-1-1-16,5 2 2 15,-6-1-1-15,7 1 1 16,1-1 1-16,-1 2-4 16,5-1 5-16,3 0-4 15,2-1 0-15,1 1 5 0,5 0-2 16,2 0-1-16,2-3 1 15,3 1-5-15,3-1 7 16,-2-1-5-16,2 0 4 16,3-1-4-16,1-2 3 15,-4-1 0-15,3-1 0 0,-1-2-3 16,0 0 2-16,1 0 1 16,-3-2 0-16,2-3 0 15,-3-1 4-15,1-1-3 16,-6 0-1-16,-2 0 2 15,-4 2-2-15,-7 1-1 0,-3 1 1 16,-3 0-2-16,-9 2 0 16,-1 1-3-16,-2 0-3 15,-2 0-29-15,-9 0-51 16,-9 6-14-16,-13-6-96 16</inkml:trace>
  <inkml:trace contextRef="#ctx0" brushRef="#br0" timeOffset="121470.83">1094 9657 188 0,'0'0'4'0,"0"0"7"16,0 0 1-16,0 0-6 0,26-41-5 15,-21 33 0-15,-1-2 2 16,2 3-2-16,-2 0 0 16,-2 2 12-16,4 4 10 15,-6-1-6-15,4 2-1 16,1 0-7-16,-1 0 0 0,6 0-4 15,2 0 5-15,7 0-7 16,0 0 3-16,1 0-3 16,7 0 1-16,0 0 1 15,0-1-1-15,2 1 1 16,4 0 0-16,4 0-3 0,-2-1 6 16,2 1-2-16,3 2 3 15,-3 3 1-15,6-1-2 16,-1 3-3-16,5 2 0 15,3-1-3-15,-3-1 2 16,5 0 1-16,6 0-4 16,-2-2 2-16,2-1 0 0,2-1-1 15,-3 0 1-15,5-3-1 16,-2 1-1-16,7-2 1 16,-1 1 1-16,2 0-2 15,6-2 3-15,3 2-1 16,-1 0-2-16,5 0 5 0,0 0-2 15,-3-1 1-15,5 1 0 16,-1-2-3-16,5 1 2 16,-2-2-2-16,4 3 1 15,-2-3 1-15,2 0 0 16,4-1-3-16,-4 0 1 0,2-2 1 16,2-1-3-16,2 1 1 15,2 1 1-15,-4-2 0 16,6-1-1-16,-6 3 0 15,-2-2 2-15,6 1 0 16,-8 2-2-16,0-2 2 0,-2 3 0 16,2-1-2-1,-5 0 3-15,1 1-3 0,-4-1 0 16,-5 1 1-16,-1-1-3 16,-3 1 0-16,-8 0 4 15,-2 0-3-15,-8 2 2 16,-5 1-1-16,-5 0-1 0,-13-2 3 15,0 2 4-15,-13 0-4 16,-5 0 2-16,-5 0-1 16,-2 0-1-16,-2 0 2 15,-4 0 11-15,0 0 8 0,0 0 0 16,0 0-11-16,0 0-5 16,-8-1-17-16,0-2 16 15,-7 0-52-15,-3 2-15 16,-7-2-19-16,-6 0-53 15,-2-1-113-15</inkml:trace>
  <inkml:trace contextRef="#ctx0" brushRef="#br0" timeOffset="123131.32">1098 9554 70 0,'-17'4'147'0,"7"0"-142"15,-5-1-2-15,3-1-1 16,4-1 12-16,-5-1 4 0,3 0-5 16,-3 0 1-1,3-1-8-15,2-6 6 0,-5-1-3 16,3-3-6-16,2-2 12 15,-2 0-15-15,1-2 7 16,1-1 5-16,-2-1-2 16,6-1-3-16,-5-1 15 15,9 2-25-15,-4 2 19 0,0-1-8 16,4 0-3-16,0 2-1 16,4 3-6-16,-4-3 5 15,4 2-3-15,5 2 1 16,-3-1 2-16,10 0-3 0,3 1 0 15,-1-3 1-15,5 2-1 16,4-1 0-16,4-1 0 16,0 2-1-16,4-2 4 15,0 2-5-15,3-2 2 16,1 1 1-16,0 0 0 0,-4 1-1 16,2-1 0-16,1 3 2 15,-3 0-4-15,0 3 4 16,0-1-2-16,2 1-2 15,3 1 4-15,-5 1 0 16,4 1-1-16,2-1-1 0,1 3-1 16,1 0 1-16,3 0 1 15,-1-1 0-15,5 2-1 16,1 0 1-16,-1-1-2 16,-5 1 2-16,5-1-1 15,2 1 0-15,1-1 1 16,1 1-1-16,0-2-1 0,4 2 3 15,-2-2-2-15,6 1 0 16,4-1 0-16,-4 1 2 16,2 1-2-16,2-1 3 15,-2 1-2-15,2-1 2 16,0 0-3-16,-1 1 0 0,1 0 4 16,2 0-5-16,2 0 2 15,0 0-1-15,3 0 2 16,-3 0-2-16,5 2 2 15,-1-1-3-15,-6 0 2 0,2 2-1 16,-3-3-1 0,5 3 3-16,-8-2-3 0,6-1 0 15,-2 0 4-15,3 0-3 16,-3 0-1-16,6-1 3 16,-5 1-2-16,3-3 0 15,2-2 2-15,-7 0-3 16,5-2 1-16,-4 1-1 0,-2 1 1 15,2-1 4-15,-1-1-6 16,-1 1 1-16,-6 2 4 16,-2-2-5-16,-1 2 1 15,-5-1 6-15,-2 2-7 0,-5-2 2 16,-6 4 0 0,-1-2-2-16,-3 0 4 0,-4 2-2 15,-4-1-2-15,0 1 4 16,-5-2 0-16,-3 1-6 15,-3 1 6-15,-3 1-2 16,-3-3 0-16,-2 3 2 0,-3 0-2 16,-1-1 0-16,-2 1 0 15,-2 0 0-15,2 0 12 16,-2 0-5-16,0 0 7 16,2 0 0-16,-2 0 0 15,0 0-1-15,4 0 5 0,-4 0-5 16,0 0-5-16,0 0-3 15,0 0-5-15,0 1-3 16,0 5-2-16,-6 4 10 16,0 4-4-16,-1 2-4 15,-1 4 0-15,-2 3 6 0,2 2-6 16,-5 2 6-16,1 2 0 16,-3 0-2-16,-1 4 0 15,5-3 0-15,-7 1-1 16,1-3-2-16,3 3 4 15,-3-1-7-15,-1 0-36 16,-5 1-38-16,-8 1-42 0,-8-3-205 16</inkml:trace>
  <inkml:trace contextRef="#ctx0" brushRef="#br0" timeOffset="138032.62">22825 8861 418 0,'0'0'11'0,"0"0"-11"15,0 0 3-15,0 0-1 16,0 0-3-16,0 0-3 0,0 0 1 16,0 0-8-16,0 0 2 15,13 44 12-15,-9 3 5 16,-4 13 8-16,-4 8-6 15,-7 7 0-15,1 4 0 16,2-1-9-16,-5-4 1 0,5-6 0 16,2-8-1-16,-5-12 1 15,5-11 0-15,4-13 0 16,0-9-2-16,0-8 5 16,0-7 7-16,0-6 27 15,2-18 9-15,-2-12-39 0,2-12-26 16,4-13-13-16,4-8 24 15,0-5 5-15,3-2 3 16,-3 0 4-16,-4 5 10 16,0 3-13-16,-4 6 16 15,-2 7-16-15,0 7 2 16,2 8-2-16,-4 9 1 0,0 7-9 16,-2 6-1-16,-3 10 8 15,-1 8 10-15,-2 1-14 16,-7 17 0-16,-6 9 2 15,-2 6-3-15,-4 6 2 16,-2-2 2-16,2 0-1 0,0-6 1 16,9-9 1-16,5-7-2 15,9-8 1-15,6-7 3 16,2 0 1-16,0-17 12 16,18-8-9-16,5-11-13 15,10-5 8-15,4-4 0 0,5 4-2 16,-7 5 3-16,-2 11-4 15,-8 10 2-15,-7 8 1 16,-1 7-8-16,1 7-2 16,5 15-10-16,4 6-28 15,10 3-51-15,3 2-88 0</inkml:trace>
  <inkml:trace contextRef="#ctx0" brushRef="#br0" timeOffset="158427.38">22683 8102 326 0,'-3'-10'-6'15,"3"-3"-30"-15,9 2 41 16,3-3-9-16,-2-2-1 16,5 2 4-16,-1-2 4 15,1-1-5-15,-5 3 4 0,3 1 0 16,-9 2 3-16,-4 5-2 15,0 2-1-15,0 2 2 16,0 2-5-16,-13 5 11 16,1 11-1-16,-3 6-1 15,-1 9 0-15,1 5-1 0,1 2 1 16,6-1-5-16,6-3-2 16,4-5-2-16,8-7-2 15,15-6-7-15,2-9 5 16,4-6 3-16,-2-1 7 15,2-7 0-15,0-3-5 0,-9-1 2 16,-7 0 5-16,-5 3-6 16,-6 4 25-16,-4 4 18 15,0 0-35-15,-8 13-7 16,-6 10 4-16,-3 4-2 16,1 7-4-16,-3 1 3 0,4 3-2 15,5-5 0-15,4-4-13 16,8-7-3-16,-2-6-2 15,14-6-8-15,3-10 5 16,8 0 18-16,2-9 10 16,0-9-12-16,-3-5 4 15,1-4-3-15,-4 2 8 0,-7-1 1 16,-1 6 5-16,-5 3 5 16,-2 7 1-16,-4 5-7 15,0 5-1-15,-2 0-16 16,2 7-8-16,0 8 16 15,3 2 0-15,-3 5 1 0,2-2-12 16,4-1-6-16,0-3-6 16,1-5-21-16,1-5 34 15,2-6 4-15,3 0-1 16,-3-13 10-16,3-7 12 16,-3-5 0-16,-2-5 1 0,1-4-2 15,-1 0-5-15,-4-2 8 16,-2 1 0-16,1 2-3 15,-1 1-7-15,-2 0-4 16,-2 3 3-16,2 0-6 16,-4 4-4-16,2-1 6 0,-2 5-1 15,2 2-5-15,0 3 2 16,0 4-4-16,0 5-2 16,0 6 3-16,-2 1 4 15,0 8-12-15,2 13 21 16,-5 11-8-16,1 9-1 0,0 10 3 15,2 4-3-15,-2 5 1 16,0 0 2-16,4-1-6 16,-2-4 6-16,2-8-4 15,2-7 0-15,-2-9 3 16,0-8-4-16,0-9 5 16,0-5-2-16,0-8 1 0,-2-1 10 15,2-6 32-15,-2-13-11 16,2-10-30-16,0-9-5 15,8-9 2-15,2-3 7 16,11 1-11-16,-4 2-4 0,3 8 6 16,-1 11 2-1,-3 7 2-15,-1 12-4 0,-3 5-1 16,1 4-3-16,-7 4 0 16,0 12-10-16,-4 5-7 15,-2 2 15-15,-2 5 0 16,-10 0 0-16,-5 1-9 0,-2-2 1 15,-1-4 11-15,1-6 7 16,1-6 1-16,1-4 3 16,7-7-5-16,1 0 8 15,5 0-2-15,4-8-20 0,0-4-43 16,0 0-27-16,9-3-44 16</inkml:trace>
  <inkml:trace contextRef="#ctx0" brushRef="#br0" timeOffset="159519.24">23307 8188 382 0,'0'-18'5'0,"0"-2"-3"16,-2 3 1-16,2-1-3 0,0 6 1 16,-4 2 0-16,4 3-2 15,0 4 1-15,0 3-1 16,-7 1-39-16,5 11 23 15,-2 7 27-15,2 5-10 16,0 4 3-16,4-2-1 0,-2-1-6 16,10-6-17-16,5-7-11 15,1-4 27-15,3-8-2 16,0-2 14-16,1-8 3 16,-5-5 12-16,1-4-3 15,-1-1-5-15,-5 3 3 0,3 0-2 16,-7 6-4-16,0 4-6 15,-2 4-3-15,-4 3-14 16,2 7-8-16,-2 7 16 16,0 2 7-16,0 1-2 15,0 0 6-15,0-4-7 0,0-5-10 16,4-1 3-16,-2-4-10 16,5-3 6-16,1-4 18 15,-2-9 5-15,4-2 0 16,1-5-5-16,-1 0-2 15,-2 1 3-15,1 5 4 0,-5 4 1 16,2 6 1-16,-2 4-19 16,0 0-12-16,0 13 12 15,5 2 0-15,-5 5 6 16,4-1 3-16,0-1-7 16,1-1-9-16,3-7-5 15,0-3 5-15,-1-7 6 0,5 0 6 16,-5-7 10-16,5-7 12 15,-4-6-4-15,3-3 0 16,-5-1-1-16,3 3-2 16,-5 3-5-16,0 3 2 15,-2 7-7-15,-1 4-1 0,-1 4-5 16,0 0-12-16,-4 9 2 16,2 4 5-16,2 3-4 15,0 2 8-15,0-1-11 16,-2-2-8-16,2-4 12 0,3-3 2 15,-3-5-2 1,2-3 3-16,0 0 17 0,5-10 15 16,-5-5-2-16,6-4-5 15,1 1-6-15,-3-2-6 16,2 4-3-16,-5 6 0 16,1 3-3-16,-4 6-2 0,8 1-4 15,-8 7-5-15,3 6 4 16,3 2 5-16,2 2 9 15,3-1-2-15,-1-3-7 16,5-5-5-16,-3-2 6 16,3-6 2-16,4 0 1 0,-11-2 4 15,5-6 12-15,-5-2 14 16,1 0 2-16,-7 3-10 16,2 3 0-16,4 1-12 15,-7 3-7-15,1 0-9 16,2 4 1-16,0 6-5 15,3 0 6-15,-3 3-7 0,0-3-24 16,-4 0-15-16,-4-3-5 16,2-3-37-16,-8-4-56 15</inkml:trace>
  <inkml:trace contextRef="#ctx0" brushRef="#br0" timeOffset="159657.87">23739 8008 268 0,'0'0'337'0,"0"0"-324"0,0 0-9 16,0 0-9-16,0 0-71 15,0 0-76-15,-42-38-183 16</inkml:trace>
  <inkml:trace contextRef="#ctx0" brushRef="#br0" timeOffset="170500.86">22286 15849 368 0,'0'0'-7'0,"0"0"10"16,0 0 8-16,0 0-3 0,0 0-2 16,-11-41-8-16,9 38 5 15,2 2 0-15,-4-1-6 16,4 1 5-16,-4 1-8 16,-2 0 4-16,-7 0 3 15,1 0-5-15,-7 1 5 0,-1 4 0 16,-5-1-2-16,-2 0 3 15,0-1 5-15,-8 0-1 16,2-2 1-16,-4-1 0 16,-5 0-3-16,1 0 2 15,-7 0-6-15,-1 0 4 0,-3 0 0 16,5-1-2-16,-7-2-1 16,0-3-2-16,0 2 3 15,1 0-1-15,-3-2-1 16,0 0-1-16,2 1 3 15,-2 0-1-15,3 1-4 0,-1-3 4 16,0 2-1-16,3 0 2 16,1-2-2-16,-2 1 0 15,3 1 0-15,1-1-1 16,-1 0 3-16,3 1-3 16,3-1 2-16,-3 2-1 0,5 1 0 15,2 0 0-15,-1 0 0 16,3 1 0-16,2 1 0 15,4-2-3-15,0 2 6 16,2-2-3-16,2 3 0 16,2 0 1-16,0-1-1 0,3 1 0 15,-1 0 0-15,6 0 0 16,-3 0 0-16,1 3-1 16,3 4 1-16,-1-1 1 15,5 2-2-15,-5 2 1 16,7 0 2-16,-7 3-4 15,7 0 2-15,-7 3 2 0,3 0-2 16,-3 4 3-16,7-2 0 16,-9 4-1-16,3 2 4 15,4-1 1-15,-3 2-4 16,1-1 0-16,1 3-3 0,1-3 7 16,1 2-3-16,-1-1-1 15,2-1 2-15,-3-1 0 16,7 1-3-16,0-4 4 15,0 1-1-15,2-4-2 16,-1-1 2-16,5-2-6 16,0-1 1-16,0 0 2 0,0-2 0 15,0-1-3-15,0 0 3 16,9-2-1-16,-5 1 1 16,2-2 3-16,2 2 4 15,7-1 5-15,-3-2 1 16,7 1 0-16,4 0-4 0,3-2 3 15,7 0-5-15,3-1-2 16,5 0-2-16,-2-1 3 16,5 0-7-16,1 1 3 15,3-1-2-15,-1 1 0 16,3-1-1-16,-5 2 2 16,5-4-4-16,-3 3 5 0,3-1-4 15,-4 1 5-15,3-1-5 16,1 0 9-16,-1 1-7 15,3-1-1-15,2 1 5 16,-3-1-3-16,5-1-2 0,2 1 1 16,0-2-1-16,0 1-2 15,4 0 3-15,2-2-1 16,2 2 1-16,-6-1-2 16,6-1 1-16,0 0 0 15,-2 0 0-15,-2 0 0 0,1 0 0 16,-4-3-2-16,-3-1 2 15,-2-2 1-15,-9-1-5 16,1 3 7-16,-9-3-6 16,-4-2 2-16,-6 2 1 15,-6-1 1-15,-5-1-2 16,-3-2 7-16,-3-2 0 0,-4-3 0 16,0-2-4-16,-1-2-4 15,-1-4-7-15,0-3 10 16,-2 0-3-16,0-3 0 15,0-2-3-15,2 0 6 16,0 0-4-16,0 0 1 0,1 0-2 16,3 2 4-16,-6 0-2 15,2 4 0-15,0 0 1 16,-4 2-2-16,2 2-1 16,0 3-2-16,-2 3-2 15,0 0 4-15,-2 5 4 16,2 2-5-16,0 2 3 0,-6 3 4 15,2-1-3-15,-2 3 0 16,-7-1 1-16,1 0-1 16,-7 2 2-16,1 1-3 15,-1-2 2-15,-8 2 0 0,0-2-2 16,-4 0 2-16,-4 2 0 16,0-1-2-16,-6 1 1 15,-7-2 1-15,1 1-2 16,-5 0 2-16,0-1 2 15,-4-1-4-15,-1 2-4 0,1-2 6 16,-6 0-1-16,0 3 2 16,-2 0-4-16,-2 0 3 15,-1 0-4-15,1 0 5 16,0 0-2-16,-2 3-2 16,0 3 3-16,-1-1-2 15,1 1 0-15,0 0-1 0,0 2 4 16,-2-2-3-16,3 2 1 15,3 0 1-15,-4 0-4 16,4-1 5-16,4 2 0 16,-2-4-3-16,6 2 1 15,0-2 1-15,7-1-3 0,-1-1 3 16,3-3 0-16,3 1-2 16,3-1 3-16,4 0-1 15,-1 0-5-15,5-1 8 16,0-1-7-16,6-2 4 15,-1 1 1-15,5 0-2 16,2 2-2-16,9-2 3 0,-1 2-2 16,3-1 2-16,6 2 2 15,4 0-7-15,-4 0 5 16,4 0 1-16,0 0-4 16,0 0-4-16,0 0 1 0,0 0 1 15,-4 6 3-15,-1 5 4 16,5 2-6-16,-2 3 4 15,0 4-2-15,-2 2 4 16,2 2-2-16,-2 1-1 16,0 2 1-16,-4-1-1 15,3 1 0-15,-1-2 2 0,2-1 2 16,0 0-5-16,0-3 4 16,0 0 0-16,2-1 0 15,0 0 0-15,2-1-1 16,0-2 0-16,0 0-2 15,0-2-2-15,0-1 4 0,4-2-4 16,8 1 6-16,-6-1 1 16,3 0-1-16,5-1 3 15,7-1-2-15,-7-2 1 16,9 0-2-16,4-1 0 0,4 0-4 16,4-3 3-16,4 0 1 15,7-1 0-15,3 0 0 16,5-2 1-16,4 1-5 15,4-2 4-15,0 0-3 16,2 0-2-16,2 1 7 16,0 1-7-16,0-1 3 0,3 2 0 15,-5 0-1-15,0 0-2 16,0 1 2-16,-6 0 1 16,2 3 4-16,-6-2-8 15,3 0 5-15,-3-1-1 16,4-1 0-16,0 1-2 0,4-4 4 15,2 0-6-15,2 0 5 16,4 1-1-16,1-2-5 16,-1-5 4-16,0 1 0 15,-4-1-2-15,-2 0 2 16,-6 1 0-16,-2-1-1 16,-4 2 2-16,-7-3-2 0,-1 3 0 15,-7-2 2-15,-6 2-2 16,-4-2-3-16,-6 2 6 15,-9-2-3-15,2 2 2 16,-7-2 3-16,-1-1-4 0,-4 0 3 16,2-3-2-16,0-1-2 15,0-5-1-15,0-2-3 16,-4-1-1-16,5-2 5 16,-3-3-3-16,2-2 1 15,0-1-1-15,-4-1 1 0,8-2 2 16,-8-1 2-16,4-2-2 15,-2 2 2-15,2-1-2 16,1 0-2-16,-5 3 1 16,4 0 0-16,-4 2-2 15,0 4 0-15,0 1-5 16,0 5-2-16,0 0 2 0,0 4 2 16,-4 3 6-16,-5-1-4 15,3 4 4-15,-10 1 2 16,-1 0-3-16,1 2 2 15,-13 1-1-15,-5 3 0 16,-3 0-1-16,-2 0 2 0,-6 0 0 16,-3 0-3-16,3 0 4 15,-7 0 0-15,0 0 0 16,0 0-4-16,-3 0 1 16,1 0 4-16,-2 0-2 15,0 0-1-15,0-1 1 0,-1-3-1 16,-1 1-2-16,-2 0 3 15,-2 0-1-15,2 0 2 16,-4 0-1-16,0 0-2 16,-2 0 1-16,-3-1 0 15,-1 4 0-15,-2-2 1 0,-1 1-3 16,1 1 1-16,2 0 5 16,-5 0-4-16,5 0-1 15,2 0 2-15,4 0-2 16,-2 0 1-16,6 0 1 15,2 0-2-15,4 0 1 16,2 0 1-16,7 0-1 0,1-4-3 16,7 2 4-16,2-2-2 15,4 2 5-15,8 0-7 16,5-1 3-16,1 3 4 16,11-1-7-16,2 1 3 15,0 0 2-15,4 0-5 0,0 0 0 16,0 0 1-16,0 0-4 15,0 0 5-15,0 0-4 16,0 1 3-16,0 6 4 16,0 3 1-16,4 2-5 0,-4 2 4 15,0 3 1-15,0 3-5 16,4 1 4-16,-4 3-2 16,0 5-1-16,-8 0 2 15,-1 3-2-15,1 0 0 16,-2 1 3-16,-3-2-3 15,7-2 3-15,-6-2 2 0,4-3-6 16,1-3 8-16,3-3-10 16,4-3 4-16,0-4 1 15,0-1-2-15,0-3-2 16,0 0-1-16,0-3-2 16,0-1 0-16,2 0 15 0,2-2-8 15,1 1 0-15,3-2 0 16,4 0 0-16,1 1-5 15,5-1-21-15,7 0-33 16,0 0-54-16,-11-7-129 16</inkml:trace>
  <inkml:trace contextRef="#ctx0" brushRef="#br0" timeOffset="182547.29">23743 14791 423 0,'0'0'6'15,"0"0"-2"-15,0 0-8 16,0 0-7-16,0 0 7 0,0 0-8 16,0 0-1-16,0 0 15 15,6 36 1-15,17-34 0 16,6-2-4-16,4 0 1 15,4-3 2-15,2-4 6 16,-3-2 1-16,-5 1 3 16,-3 2 8-16,-7 3 5 0,-4 0-6 15,-7 3-1-15,-2 0-8 16,-4 0-8-16,1 10 0 16,-1 4 4-16,-4 5 6 15,0 8 8-15,0 4-5 0,-4 9-2 16,-5 4-5-16,-1 7 3 15,2 4-4-15,-5 2-2 16,3 1-3-16,6-1-3 16,0-4 1-16,8-5-14 15,-4-9-40-15,10-10-7 16,11-15-38-16,-1-14-120 0</inkml:trace>
  <inkml:trace contextRef="#ctx0" brushRef="#br0" timeOffset="182754.79">24307 15213 711 0,'0'0'12'0,"0"0"-21"16,0 0-27-16,0 0-1 0,0 0-10 15,0 0-44-15,50-37-72 16</inkml:trace>
  <inkml:trace contextRef="#ctx0" brushRef="#br0" timeOffset="183253.72">24777 14995 546 0,'0'0'15'15,"0"0"-14"-15,0 0-1 0,0 0 2 16,18-50 1-16,-18 35 0 15,0-4-2-15,-4-1 2 16,-6 3-3-16,-3 0-2 16,-3 3-4-16,-1 5-1 0,-4 7 9 15,1 2-2-15,-5 5-5 16,0 14 10-16,5 5-2 16,-3 7-4-16,6 0-1 15,11 2-16-15,6-5-14 16,2-3-8-16,8-8-7 15,9-5 26-15,2-6 17 0,1-5 13 16,-3-1 14-16,0 0 11 16,-5 0-1-16,-4 0 2 15,-1-2-2-15,-1 2-14 16,-4 0-4-16,-4 2-10 16,2 11-12-16,-2 7 7 0,0 5 5 15,2 8 3-15,0 4 2 16,-2 3-7-16,0 2 1 15,2 1-1-15,1-2-25 16,1-4-34-16,8-6-83 16,-2-10 56-16</inkml:trace>
  <inkml:trace contextRef="#ctx0" brushRef="#br0" timeOffset="183798.95">25016 14839 563 0,'0'0'7'16,"0"0"-4"-16,0 0-25 0,0 0 17 15,0 0-21-15,2 45-32 16,15-38-8-16,-1-3 22 15,3-4 22-15,0 0-9 16,-3-8 29-16,-5-5 9 16,-7-4 46-16,-4 3 25 0,0-3-22 15,-4 3-5-15,-5 1-21 16,1 0-12-16,2 6-7 16,-2 1-10-16,3 2 2 15,5 1 0-15,0 2-16 16,9-3-32-16,5 1 6 15,7-3 17-15,8-1 9 0,2 0 6 16,4-1 5-16,0 0 4 16,-8 3 1-16,-4 1 14 15,-5 2 19-15,-7 1-2 16,-3 1-12-16,-8 0-13 0,0 7-9 16,2 7 12-16,-6 4-9 15,-11 8 9-15,3 6-1 16,-11 5-7-16,-2 7-3 15,3 3 5-15,-1 6-9 16,-2 2 4-16,6 0 0 0,1 1-16 16,8-4-28-16,1-3-49 15,9-10 0-15,0-9-12 16,2-11 12-16,7-14-42 16</inkml:trace>
  <inkml:trace contextRef="#ctx0" brushRef="#br0" timeOffset="184017.37">25312 15172 319 0,'0'0'71'0,"0"0"-64"16,0 44 21-16,0-35-6 16,0-5-4-16,0-4-16 15,0 0 31-15,2-6 18 16,-2-7-13-16,0-1-18 15,0-3-20-15,-10 2-5 16,-3 1-7-16,-1 4-9 0,-5 5-19 16,-2 4-62-16,-1 1-72 15</inkml:trace>
  <inkml:trace contextRef="#ctx0" brushRef="#br0" timeOffset="184832.46">23743 16465 372 0,'0'0'112'16,"0"0"-106"-16,0 0 0 15,0 0 4-15,0 0-4 16,0 0 5-16,0 0-1 0,0 0-12 15,0 0-3-15,0 0 3 16,0 0 10-16,14 63 10 16,-18-21-5-16,-2 3-1 15,-4 5-3-15,1 0-5 16,1-2-2-16,4-4-1 16,0-4-6-16,4-9-28 0,0-7-30 15,0-13 6-15,6-11-75 16</inkml:trace>
  <inkml:trace contextRef="#ctx0" brushRef="#br0" timeOffset="185364.53">24034 16386 334 0,'0'0'210'0,"0"0"-188"16,0 0-8-16,0 0-15 15,0 0 11-15,0 0-7 16,0 0-9-16,42-39 7 16,-17 25 1-16,-3 1 0 0,5 2 1 15,-2 5-3-15,0 5-2 16,-5 1 2-16,-1 7-6 15,-11 10 1-15,-1 2-5 16,-5 5 0-16,-2 3 3 0,-11 2 8 16,-5-2-9-16,-1-1 8 15,-3-3 1-15,3-6-1 16,5-3 5-16,5-6 1 16,5 1-4-16,2-2-4 15,2 1-8-15,11 5 2 16,5 0 14-16,7 6-5 0,-2 2 2 15,2 3 0-15,-3 3-3 16,-5 0 1-16,-5-2-1 16,-3 2-3-16,-9-1 6 15,-9-2 12-15,-7-1 1 0,-11-4 6 16,-2-3 5-16,-2-6-2 16,-8-3-12-16,4-4-5 15,4-3-6-15,4-7-4 16,6-10-33-16,13-7-49 15,8-9-72-15,0-2-60 16</inkml:trace>
  <inkml:trace contextRef="#ctx0" brushRef="#br0" timeOffset="185547.79">24603 16627 667 0,'0'0'9'0,"0"0"10"16,0 0-19-16,0 0-4 16,0 0-1-16,0 0-62 15,0 0-43-15,0 0-88 16</inkml:trace>
  <inkml:trace contextRef="#ctx0" brushRef="#br0" timeOffset="185911.06">24677 16387 592 0,'0'0'23'0,"0"0"-14"15,0 0-29-15,42-6 10 16,-13-5 8-16,6-5-35 0,6-2-1 15,-4-5 5-15,5-1 19 16,-9 3-6-16,-4 1 28 16,-7 6-1-16,-9 2 23 15,-1 7 9-15,-6 3-10 0,-2 2-4 16,-4 7-22-16,3 13 4 16,-3 7 14-16,2 9-9 15,-2 8-3-15,0 5 0 16,-9 4-8-16,3 2 1 15,-2-1 0-15,0-1-3 0,3-4 4 16,3-5-6-16,4-5-23 16,-2-10-7-16,11-10-18 15,7-11-11-15,3-8-68 16,4-11-59-16</inkml:trace>
  <inkml:trace contextRef="#ctx0" brushRef="#br0" timeOffset="186441.1">25266 16279 310 0,'0'0'234'0,"0"0"-230"15,0 0-7-15,0 0-16 16,0 0 1-16,0 0-21 0,0 0 4 15,0 0 4-15,0 0 9 16,52-10 9-16,-44-5 24 16,-4-1 21-16,-4 0 19 15,0 2 3-15,-2 4-19 16,2 2-5-16,-2 1-6 16,-2 3-15-16,4-1-5 0,0 1-5 15,0-2-15-15,11 1-6 16,5-3 4-16,7 0-1 15,8-3 2-15,4 1 1 16,4 0 2-16,1 1 10 16,1 3 8-16,-4 2-1 0,-6 4 11 15,-2 0 11-15,-6 0 2 16,-5 10-4-16,-7 4-7 16,-9 5-10-16,0 8 12 15,-6 5 1-15,-13 7 1 16,-1 5-5-16,-9 4-2 0,-2 3-3 15,0 2-5-15,0-1 1 16,2 0-2-16,2-2-3 16,7-3-3-16,7-1 4 15,7-5-13-15,8-9-22 16,2-6-14-16,17-8-20 0,4-11-9 16,8-7-61-16,2-8-183 15</inkml:trace>
  <inkml:trace contextRef="#ctx0" brushRef="#br0" timeOffset="186674.47">25926 16651 467 0,'0'0'7'0,"0"0"5"16,0 0-7-16,0 0 2 15,0 0-12-15,0 0 12 16,39 14 33-16,-24-29-16 15,-3-5 2-15,-2-5 5 0,-10 1 1 16,0 0-13-16,-2 0-15 16,-14 2-14-16,-7 4-14 15,-6 3-15-15,-4 2-54 16,-8 3-48-16,-5 2-87 0</inkml:trace>
  <inkml:trace contextRef="#ctx0" brushRef="#br0" timeOffset="187662.96">23888 15791 500 0,'0'0'39'0,"0"0"-41"16,47 0-1-16,-16-2 1 16,13-5 2-16,11-1-2 0,9-2-7 15,9-3-6-15,10 0 2 16,5-2 4-16,1-2 6 15,6 1 6-15,0-4 0 16,3-2-5-16,-1-1 12 16,0-3 10-16,0-5 3 15,-4-2 10-15,-4-3-6 0,0-6-7 16,-8 0 1-16,-11-5-12 16,-2-1 3-16,-14-2-8 15,-9-1 0-15,-12-1 0 16,-10-4-3-16,-13 2-2 15,-10-4-6-15,-4 1-10 0,-16 2 2 16,-14-2 5-16,-7 2 14 16,-6 0-3-16,-9 3-1 15,-6 2-1-15,-4 2 2 16,-7 4 2-16,-1 5 1 16,-5 3 2-16,3 7 4 15,-5 3-11-15,1 5 4 0,-3 5-2 16,0 2-1-16,1 5 2 15,-1 5-2-15,2 4-1 16,1 0 3-16,3 0-3 16,1 7-1-16,3 7 2 15,-5 2-2-15,5 5 2 0,1 3 0 16,-4 3-2-16,1 6 1 16,1 4 2-16,1 3-1 15,1 5-1-15,4 2 3 16,-2 1-4-16,8 6 7 0,2 2-1 15,2 4 0-15,8 4 0 16,7 6-6-16,8 4 5 16,4 5-5-16,8 8 1 15,12 2 3-15,1-1-3 16,12-1-1-16,6-4 2 16,19-2 5-16,11-7 3 0,11-9 3 15,13-7-1-15,15-8 2 16,9-9-1-16,14-11-5 15,11-9-3-15,5-11 1 16,14-8-3-16,1-2 5 16,3-6-10-16,0-7-25 0,-4-1-20 15,-8 0-37-15,-10-2-13 16,-15 1-113-16</inkml:trace>
  <inkml:trace contextRef="#ctx0" brushRef="#br0" timeOffset="188598.34">25765 16043 509 0,'0'0'0'16,"-2"-41"-19"-16,-9 17 5 16,-1 1 5-16,-5 1 10 15,-10-1-7-15,-8 3-10 16,-4 0 16-16,-11 2 8 0,-3 2 1 15,-9 4 4-15,-7 2 6 16,-3 1 1-16,-4 5 3 16,-5 1-3-16,-2 3 0 15,1 0 3-15,-1 0-1 16,-4 10-8-16,2 1 3 0,3 4-11 16,-1 2-4-16,4 1 3 15,-1 3-4-15,3 3-1 16,5 2 2-16,-7 4-3 15,3 1 0-15,-3 4 5 16,1 4-5-16,1 5 4 0,-3 4 5 16,-1 2 1-16,7 2 1 15,3 4 1-15,7 0-5 16,8 2 3-16,9 2-5 16,8 1 1-16,12 0-6 15,8 5 2-15,11 0-1 0,6 2 0 16,4 0 0-16,6 1 4 15,15-1-4-15,4-2 1 16,8-3 10-16,8-2-3 16,7-5 0-16,6-3 3 15,8-5-2-15,8-2 0 16,11-2 3-16,6-6-5 0,12-5 5 16,2-6-3-16,13-8-7 15,2-4 1-15,6-8 1 16,4-6-4-16,4-1 4 15,1-8-4-15,-3-9 2 16,2-6 1-16,1-8-5 0,-5-2 3 16,-6-5 1-16,-4-5-3 15,-5-4 4-15,-5-2-1 16,-13-5-1-16,-4-3 6 16,-9-3 0-16,-9-3-4 15,-11-1 2-15,-8 0 1 0,-11 0-2 16,-12 0 7-16,-12 0-5 15,-7 2-1-15,-10-1-4 16,-4 3-1-16,-15 1-1 16,-9 1-2-16,-10 1-3 15,-9 2 1-15,-9 2 4 16,-6 4-3-16,-8 3-3 0,-6 5-9 16,-9 6-11-16,-4 6-10 15,-10 4-11-15,-6 5-17 16,-11 4-20-16,-4 3-62 15,-4-2-175-15</inkml:trace>
  <inkml:trace contextRef="#ctx0" brushRef="#br0" timeOffset="194002.77">26172 15138 82 0,'0'0'357'16,"0"0"-360"-16,0 0 4 15,-37-45 4-15,32 35 1 16,5-1-9-16,0 0 5 0,9-3-6 15,5-3 15-15,13-1-2 16,4-2-10-16,8-1-5 16,5 1 12-16,1 4-5 15,3 5 0-15,-3 5 4 0,1 6 10 16,-1 4-4-16,-6 15 3 16,3 9-4-16,-9 9-6 15,2 9-1-15,0 9-1 16,0 10-4-16,-6 6 7 15,0 12-4-15,-4 0 0 0,0 4 2 16,-7-2-6-16,-3-6 4 16,-7-5 2-16,-4-7-6 15,-2-7 2-15,-10-7-2 16,-13-4-6-16,-8-7 10 16,-8-2 16-16,-12-6 6 15,-9-3-2-15,-4-5-6 0,-2-5-4 16,2-2-5-16,4-7-5 15,12-6-2-15,9-6-28 16,14-3-48-16,15-17-49 16,8-12-119-16</inkml:trace>
  <inkml:trace contextRef="#ctx0" brushRef="#br0" timeOffset="194424.63">26579 15653 544 0,'0'0'41'16,"0"0"-59"-16,0 0 4 0,0 0-3 15,41-21 0-15,1 6 23 16,11-4-8-16,9-5-3 15,5-4 0-15,3-1-25 16,-6 1-18-16,-6-1 16 16,-11 4 16-16,-11 2 21 15,-10 4 11-15,-9 2 11 0,-7 3 1 16,-8-1-1-16,-2 2 0 16,0 0-8-16,0 3-12 15,0 2-1-15,0 1-3 16,-2 5-3-16,2 2 0 0,0 2 0 15,0 18-13-15,0 7 14 16,0 9-3-16,0 10 3 16,-6 4 0-16,0 1-2 15,0 1-6-15,-1-5-62 16,3-9-27-16,4-12-19 16</inkml:trace>
  <inkml:trace contextRef="#ctx0" brushRef="#br0" timeOffset="194893.57">27522 14904 357 0,'0'0'82'0,"0"0"-55"15,0 0-5-15,0 0-26 16,0 0-6-16,10 44 2 16,-8 1 5-16,2 12 6 15,-4 10-1-15,2 8 1 16,-4 5 0-16,2-1-3 0,2-7-9 16,2-9-4-16,9-14-6 15,10-13 0-15,-1-16 12 16,7-16 36-16,0-4-3 15,4-11 7-15,-4-18-7 16,0-9-9-16,-4-9-5 16,-2-4-9-16,-7-5 13 0,-5 3 1 15,-3 6-1-15,0 11-1 16,-6 11-12-16,0 8-13 16,0 8 22-16,0 8 26 15,-2 1-48-15,0 11 4 16,0 11-7-16,-2 10 15 0,-2 8-5 15,2 8 1-15,-2 0-37 16,2-2-34-16,4-9-23 16,-2-13-35-16</inkml:trace>
  <inkml:trace contextRef="#ctx0" brushRef="#br0" timeOffset="195156.93">27784 14951 497 0,'0'0'9'16,"0"0"-5"-16,0 0-14 16,0 0-4-16,0 0 34 15,0 0-17-15,19-44-2 0,-7 23 3 16,-12 3-3-16,2 3 4 15,-2 2 6-15,0 5-2 16,0 5-12-16,-2 3 3 16,-2 1-39-16,-4 16-36 15,6 5-13-15,0 5-22 16</inkml:trace>
  <inkml:trace contextRef="#ctx0" brushRef="#br0" timeOffset="195564.7">28150 15227 399 0,'0'0'207'0,"0"0"-201"16,0 0 5-16,0-42-9 15,-2 36-5-15,2 6-15 0,-6 0-1 16,-5 13-23-16,-1 8 21 15,-4 6 11-15,1 6 8 16,-2-2-5-16,7-1-14 16,10-6 1-16,0-7-7 15,0-4-1-15,10-8 12 0,7-5 28 16,-5 0 22-16,1 0-3 16,-3-5 8-16,-2 1 0 15,-1 2-5-15,1 2-14 16,-6 7-18-16,0 16-14 15,0 6 17-15,0 9 4 0,0 7-3 16,0 6 0-16,0-1 1 16,-2 1-3-16,-2-5-6 15,0-4-5-15,0-8-74 16,0-8 67-16,2-8-68 16,-2-12-10-16,2-6 18 15,0-16-80-15</inkml:trace>
  <inkml:trace contextRef="#ctx0" brushRef="#br0" timeOffset="196135.65">28311 15193 414 0,'0'0'30'0,"0"0"-12"16,0 0 4-16,0 0-21 15,0 0-10-15,0 0 5 16,0 0 5-16,-4 59 1 15,0-27-2-15,4 0-5 16,2-3-10-16,4-7-9 0,5-8 1 16,9-9 11-16,3-5 12 15,4-5 18-15,2-14 2 16,0-5 0-16,-2-7 0 16,0 0 4-16,-1-2-2 0,-7 0-3 15,0 7 1-15,-3 4 0 16,-8 8-10-16,-1 7 0 15,-3 7-8-15,-2 0-20 16,0 17-7-16,2 3 25 16,0 5-2-16,2 4 7 0,3-2-17 15,7-2-9-15,7-5-6 16,-5-8 6-16,9-7 9 16,2-5 1-16,0-7 12 15,-6-13 5-15,2-7 6 16,-5-2 15-16,-3-4 5 15,-3-1-6-15,-5 1-4 0,-1 5 3 16,-2 5 0-16,-4 8-4 16,0 6-7-16,-2 7-17 15,0 2-5-15,0 12-8 16,0 9 10-16,0 10 7 0,-2 6-2 16,0 7-3-16,4 0-10 15,0 2-3-15,-2-5-10 16,2-4-11-16,5-9-15 15,-3-7-33-15,2-15-57 16</inkml:trace>
  <inkml:trace contextRef="#ctx0" brushRef="#br0" timeOffset="196276.28">28834 14896 591 0,'0'0'6'0,"0"0"3"15,0 0-9-15,0 0-27 16,0 0-65-16,0 0-18 16,0 0-42-16</inkml:trace>
  <inkml:trace contextRef="#ctx0" brushRef="#br0" timeOffset="196927.37">29239 15253 37 0,'0'0'582'16,"0"0"-582"-16,0 0 8 16,23-50-7-16,-21 33-2 15,0-1 4-15,0 1-12 0,-4 1-9 16,0 2 1-16,-2 4 2 15,-8 2-2-15,-3 6 12 16,-5 2 7-16,-1 6-4 16,-2 14 7-16,0 7-5 15,1 5 2-15,5 4-9 16,5 2-19-16,8-4-2 0,4-5-24 16,2-8-20-16,14-8 34 15,1-10 25-15,5-3 26 16,1-12 15-16,0-10 0 15,2-10 6-15,-5-3 1 0,1-6-10 16,-4-3 0-16,-3-2-1 16,-4-1 0-16,-1 6 10 15,-3 6-7-15,-4 8-8 16,0 6-9-16,-4 9-3 16,2 8-7-16,0 4-9 0,0 4 2 15,2 16-6-15,-2 7 7 16,0 7 7-16,2 4-3 15,-2 2-10-15,10 0-13 16,7-6 11-16,4-8-2 16,1-5 9-16,3-10 8 15,0-7-1-15,0-4 6 0,-5-4 17 16,3-12-6-16,-4-5-1 16,1-3-4-16,-7-3-8 15,1 5 6-15,-7 3-10 16,1 5-4-16,-4 4 6 15,-4 10 3-15,0 0-13 0,0 11-35 16,2 12 20-16,4 4 10 16,-4 4-5-16,7 0-22 15,1-2-37-15,4-4 1 16,5-8-63-16,-5-7 22 16</inkml:trace>
  <inkml:trace contextRef="#ctx0" brushRef="#br0" timeOffset="197457.75">29733 15260 116 0,'0'0'60'16,"19"-54"9"-16,-13 20-4 15,0-1-14-15,-1-2-5 16,-1 1-10-16,0 5-17 16,-2 4-1-16,0 6-3 0,-2 7 6 15,0 7-13-15,0 7-18 16,0 1 6-16,-2 15 0 16,0 8 2-16,-2 4 4 15,2 7-8-15,2 2-4 16,2 2-9-16,2-5-18 15,10-6 0-15,5-4 10 0,2-5 20 16,1-9 10-16,5-9 2 16,-4-1 21-16,0-7 8 15,4-7-12-15,-5-7-4 16,3-1-4-16,-4 0 5 16,2-1-5-16,-7 5-6 0,-1 3 0 15,-7 4-8-15,0 5 5 16,-6 6-5-16,0 0-7 15,-2 10-11-15,4 9 3 16,-4 5 16-16,0 4 3 16,0 1 1-16,0 0-14 0,0-2-4 15,2-5-4-15,7-5 12 16,1-6-2-16,2-7 14 16,3-4 4-16,1 0 25 15,3-8-10-15,2-7-12 16,-3-1-7-16,1 3 0 0,-3 0 3 15,-1 6 6-15,-5 3 1 16,-4 4-9-16,-1 4-9 16,-5 13-8-16,2 7 1 15,-2 7 5-15,-2 6 8 16,-5 6 1-16,1 1 0 16,2 0-20-16,0 1-17 15,-2-4-69-15,-3-5 81 0,3-8-215 16,-4-7 227-16</inkml:trace>
  <inkml:trace contextRef="#ctx0" brushRef="#br0" timeOffset="197665.03">29564 14996 589 0,'0'0'14'0,"0"0"-12"16,0 0-21-16,25-49-18 15,-7 34-12-15,-3-2-95 16,-3-3-104-16</inkml:trace>
  <inkml:trace contextRef="#ctx0" brushRef="#br0" timeOffset="197819.62">28880 14788 419 0,'-44'2'92'16,"3"-2"-156"-16,2 0-33 16</inkml:trace>
  <inkml:trace contextRef="#ctx0" brushRef="#br0" timeOffset="-210102.91">5366 9657 151 0,'0'0'4'0,"0"0"-11"0,0 0 6 16,0 0-27-16,0 0-62 15</inkml:trace>
  <inkml:trace contextRef="#ctx0" brushRef="#br0" timeOffset="-201031.75">5755 9982 189 0,'0'0'-6'16,"0"0"1"-16,0 0 1 16,0 0-4-16,-4-48-6 15,4 34 2-15,0 1 16 0,0 2 3 16,2 2-1-16,-2 4 8 15,2 3 15-15,-2 2-21 16,0 3-8-16,0 14-10 16,0 10 27-16,0 10 7 15,0 10-11-15,-2 7 1 0,0 5-5 16,-2 5-10-16,4-3 5 16,0-7-1-16,0-7-3 15,0-11-3-15,0-12 1 16,0-10-6-16,0-10 7 15,0-4 14-15,-13-7 44 16,3-11-59-16,-7-5-16 0,3-3 20 16,-7-2 1-16,1 2 6 15,7 6 0-15,-5 3-1 16,9 6 27-16,5 7-2 16,0 4-22-16,4 0-9 0,0 13-11 15,0 6 1-15,0 5 7 16,4 2-1-16,6 2-1 15,7-5-5-15,-5-6-18 16,7-5 14-16,0-8 1 16,-1-4 17-16,3-4 4 0,-7-9 0 15,3-6-7-15,1-1-1 16,-5-2-3-16,5 0-22 16,-3 0-13-16,-1 2-7 15,7 3-19-15,-11 1-15 16</inkml:trace>
  <inkml:trace contextRef="#ctx0" brushRef="#br0" timeOffset="-181284.23">6168 10076 223 0,'-6'7'0'0,"6"-5"1"15,-4 0 0-15,4 0 0 16,0-2 1-16,-4 0 11 16,4-6 13-16,0-5-29 15,-4-5 3-15,4-2 3 0,0-5 2 16,0 2-1-16,0-1 2 16,4 1 0-16,0 6 5 15,0 3 0-15,-2 5 11 16,-2 4-5-16,4 3-9 15,-2 0-16-15,5 13 3 0,1 7 0 16,-2 8 3-16,0 5 4 16,5 5-2-16,-7 5 0 15,-4-1 2-15,0 1-3 16,0-3-3-16,0-5 1 16,-13-4 0-16,5-6-1 15,2-8 5-15,2-6 2 0,-3-7 3 16,5-4 41-16,-2 0 1 15,0-7-22-15,2-4-33 16,2-9 9-16,0-3-12 16,0-7 4-16,6-2 3 0,11-1-1 15,-3 0-1-15,5 6 4 16,-5 5 3-16,1 6-3 16,-7 9 4-16,2 4-3 15,-5 3-4-15,1 2 0 16,2 9 1-16,4 2 1 0,-5 2-1 15,-1-1 3-15,4-1 1 16,-2-1-1-16,-5-5-1 16,-1-2-2-16,0-3-3 15,0-2 6-15,0 0 9 16,6-10 7-16,-4-6-8 16,2-3-8-16,5-6 0 0,3 1 0 15,-8 4 0-15,-1 3-1 16,1 5 3-16,0 6 0 15,-6 6-1-15,4 0-6 16,-4 6-5-16,4 6 4 16,2 4 7-16,1 1 1 0,3 0 1 15,-4-4-3-15,4-2-3 16,5-5-8-16,-5-5 7 16,7-2 7-16,-7-5 0 15,7-7-2-15,1-5 2 16,-3-2-3-16,1 0 3 0,-7 3-3 15,-1 3 4-15,-2 4-2 16,-2 6 2-16,0 4-1 16,-4 0-6-16,4 5-3 15,1 11 1-15,1 1 6 16,2 2 0-16,2 2 2 0,7-3-5 16,-5-2-1-16,7-8-5 15,-5-5-1-15,3-3 4 16,2 0 3-16,-7-13 4 15,0-5 2-15,3-6-4 16,-9-6 1-16,-2-4 1 0,0-2 4 16,-4-3 4-16,0 0-3 15,0 0-8-15,-4 1 14 16,0 2-4-16,2 7 0 16,0 1 3-16,0 5-8 15,2 5-22-15,0 7 54 16,0 2-31-16,0 5 8 0,0 4-3 15,0 0-12-15,0 11-16 16,0 12 16-16,4 7-4 16,0 10 4-16,2 11 1 15,-2 8 3-15,1 5-1 0,-5 3 0 16,4-1 1-16,-4-5 0 16,2-7-4-16,-2-8 2 15,2-11-1-15,-2-6 1 16,0-9-3-16,2-9 4 15,-2-5-1-15,0-6 3 16,0 0 10-16,0-15 19 0,0-9-24 16,0-6-15-16,2-7 7 15,8-8-7-15,1-2-8 16,5 2-2-16,-1 2 2 16,1 2 11-16,-3 11 6 15,1 6 1-15,-8 11-2 0,0 6 1 16,1 6-2-16,1 1-2 15,-4 10-4-15,2 8 2 16,-2 9-3-16,-4 3 4 16,0 4-6-16,-6-1-3 15,-8-3 2-15,-1-8 4 0,1-5 5 16,-1-4-1-16,3-6 5 16,6-3-4-16,2-4-57 15,4-2-8-15,2-15-73 16</inkml:trace>
  <inkml:trace contextRef="#ctx0" brushRef="#br0" timeOffset="-179134.05">7241 10009 293 0,'0'0'6'0,"0"-11"4"16,0-1 1-16,-4-3-10 15,-2-2 0-15,-5-1 2 0,3-1-3 16,0 2-1-16,-4 2 2 16,1 3 1-16,3 4-2 15,-2 3 3-15,1 5-9 16,1 0 7-16,-4 10 0 15,1 9 3-15,-1 6-4 0,2 5 1 16,5-1-2-16,1-1 1 16,4-7 0-16,0-4-12 15,4-6-8-15,5-8 15 16,-3-3 6-16,6 0 7 16,-6-14 15-16,3-3-6 15,-1-1 4-15,0-4-13 0,1 4 2 16,1 1 7-16,-6 4-7 15,-4 5-3-15,4 3 10 16,-4 5 2-16,0 0-20 16,0 3-11-16,0 11 3 0,0 4 6 15,0 4 9-15,2 1-2 16,0-2-1-16,5-1-1 16,-3-7-7-16,0-5-7 15,4-4 9-15,-6-4 6 16,2 0 2-16,0-9 20 0,5-9-12 15,-1-3-10-15,-2-4-1 16,2-4 3-16,1 4-4 16,-3 1 2-16,-2 5-2 15,0 6-1-15,-2 3 9 16,-2 6 10-16,2 4-10 16,-2 0-12-16,0 3-12 0,0 8 0 15,4 2 18-15,1 4-12 16,-1 0 15-16,0 0-5 15,2-2 0-15,-2-3-3 16,4-5 3-16,1-5 1 16,-5-2-3-16,4 0 8 15,7-9 1-15,-1-5-1 0,5-6-2 16,3-1-6-16,3-2 1 16,-2 2 2-16,-2 4-4 15,-3 3 3-15,-3 4-2 0,-5 4 0 16,0 3 1-16,1 3-3 15,-7 0-1-15,0 0-2 16,2 3 2-16,2 1 7 16,-3-1-3-16,1 0 0 15,0-3 0-15,4 0 7 16,-1-6-4-16,-3-4-1 0,2-4 0 16,0-3-4-16,3-3 5 15,-7-1-4-15,2 2 2 16,-4-2 0-16,-2 3 0 15,0 1-5-15,0 3 0 16,-2 2-3-16,-2 5 2 16,-2 4 2-16,-1 3 0 0,3 0-3 15,-8 13 2-15,4 6 1 16,1 3 4-16,3 5-4 16,0-3 2-16,4 2 0 15,0-5-8-15,13-2-6 16,-3-5-5-16,6-7 8 0,-3-4 7 15,5-3 2-15,1-2 3 16,-7-10 2-16,7-3 0 16,-5-3-2-16,3-2 4 15,-2 2-4-15,-3 3 1 0,-6 3 5 16,-2 3-6-16,0 6 6 16,-4 3-3-16,0 0-10 15,0 13 0-15,-2 3 8 16,0 1 4-16,-4 1-6 15,4 2 2-15,2-6 0 16,-2-3 0-16,2-3-3 0,0-4 0 16,0-4 3-16,0 0 8 15,0-6 18-15,4-6-10 16,2-3-13-16,7-3-4 16,-7-2 2-16,4 3-2 15,1 3 1-15,-5 4-1 0,-2 4 0 16,0 3-1-16,0 3-1 15,-4 0-6-15,8 7 4 16,-3 3-1-16,-1 4 4 16,4-2 0-16,2-1-1 15,1-1-6-15,5-3 3 0,-6-4 1 16,7-3 4-16,-7 0 0 16,7-7 1-16,-3-6 1 15,3-1 0-15,-3-2 1 16,3-2 1-16,-3-2-3 15,3 3 1-15,-7 2 2 0,3 2-4 16,-9 4 0-16,-2 2 1 16,2 6-2-16,-4 1-1 15,0 0-6-15,0 4 0 16,0 7 7-16,0 4 0 16,-2 2 3-16,0 0 0 0,2-2-3 15,0-1 1-15,0-4-4 16,8-4-4-16,0-3 7 15,1-3 3-15,-3 0 2 16,6-3 2-16,-3-6-3 16,1-5 2-16,2-3-6 0,1 0 1 15,-5 0 1-15,2 4 2 16,-8 3-5-16,2 5 4 16,-1 2-2-16,-1 3-3 15,-2 1-6-15,0 9-5 16,0 2 17-16,0 2-1 0,4 0-1 15,0 0 0 1,0-2-4-16,0-5 2 0,0-2 0 16,-2-3 7-16,2-2-4 15,5 0 4-15,-1-6-1 16,-2-7 5-16,5 1-5 16,-1-3-3-16,0 0-1 0,3 2 2 15,-5 2-4-15,-6 2 1 16,4 6 0-16,-2 0-1 15,2 3-1-15,-1 0-3 16,-1 3 1-16,0 6 4 16,2-1-1-16,0-1 2 0,5 1-1 15,-9-3 0-15,4-2 0 16,0-2-1-16,2-1 2 16,-3 0 3-16,-1-1-1 15,2-9 0-15,0-3 0 16,4-1-3-16,-5-6 0 15,1 0 1-15,0-2-1 0,4 0 0 16,-6 2 3-16,-2 2 0 16,-2 3 0-16,3 4-2 15,-1 4 7-15,-2 3-1 16,0 4 0-16,0 0-7 16,0 0-6-16,0 10-2 0,0 4 6 15,-2 5 3-15,-1 2 0 16,1 3-2-16,2-1-7 15,0 0-10-15,0-5 0 16,0-4 2-16,0-2 2 16,0-7 7-16,0-5 6 0,0 0 8 15,2-8 32-15,7-8-29 16,3-4-8-16,-2-1 0 16,3-2-1-16,-3 3-2 15,1 5 1-15,-1 3-7 16,-6 5-22-16,-4 3-5 0,0 4-21 15,-12 0-97-15,-3 0-18 16</inkml:trace>
  <inkml:trace contextRef="#ctx0" brushRef="#br0" timeOffset="-178663.5">7299 9548 301 0,'0'0'8'0,"0"0"9"0,0 0-7 16,0 0-9-16,0 0-5 15,0 0 3-15,4 0 0 16,-2 0 2-16,4-3-1 15,-1-2-8-15,-1-4 9 16,-4 2-1-16,0 0 5 0,0 0 16 16,0 1 10-16,0 2-7 15,-9 4-15-15,3 0-8 16,-2 4-3-16,4 10-2 16,-9 5-4-16,5 3-46 15,0 0-6-15,6-2-69 16</inkml:trace>
  <inkml:trace contextRef="#ctx0" brushRef="#br0" timeOffset="-178301.2">6590 10580 452 0,'0'0'5'0,"0"0"0"15,0 0-52-15,0 0 38 16,41-21 14-16,-3 2 2 16,9-5-5-16,13-6-6 0,10-4 0 15,3-3-12-15,3 0 7 16,-1-1 0-16,-7 5 7 15,-6 2 5-15,-19 8 0 16,-10 8 5-16,-10 3 4 16,-11 7 3-16,-7 0-2 0,-5 4-1 15,0 1-13-15,-5 0-6 16,-11 2-17-16,-9 9-27 16,-10 5-9-16,-17 2-5 15,-8 3-12-15</inkml:trace>
  <inkml:trace contextRef="#ctx0" brushRef="#br0" timeOffset="-178050.87">6466 10598 277 0,'0'0'9'16,"0"0"12"-16,-41 24 5 16,41-24-5-16,10 0-26 0,13-3 41 15,8-10 4-15,10-5-23 16,13-7-10-16,6-3-2 15,4-2-5-15,-2 3 3 16,-6 1-3-16,-5 3 0 16,-9 8 1-16,-7 2-1 15,-8 7 0-15,-7 4 0 0,-3 2-3 16,-5 0-3-16,1 7-37 16,-9 4-14-16,0 0-4 15,-4-1-43-15</inkml:trace>
  <inkml:trace contextRef="#ctx0" brushRef="#br0" timeOffset="-177775.31">6857 10510 426 0,'0'0'-36'0,"0"0"-137"0</inkml:trace>
  <inkml:trace contextRef="#ctx0" brushRef="#br0" timeOffset="-115305.59">6755 10527 390 0,'0'0'-1'16,"42"-27"-6"-16,-13 9 6 15,10-1 1-15,6 0 1 0,11-3-1 16,4-2 1-16,6 0-3 15,7-3 2-15,7 0 1 16,1-3-13-16,-1 3 1 16,3 0 4-16,-4 3 2 15,-5 0 3-15,-12 6 3 0,-6 1-2 16,-8 4 2-16,-13 4 0 16,-8 2 1-16,-13 4-2 15,-6 2 3-15,-4 1-11 16,-4 0 3-16,-14 0 26 0,-7 7-10 15,-14 4-7-15,-10 6-3 16,-17 5 2-16,-11 3-3 16,-7 6-12-16,-13 2-6 15,-5 1-6-15,-5 2 2 16,0-1 2-16,-1 1 3 16,3-4 12-16,6 2 8 0,2-4-3 15,12-6 2-15,13 0 3 16,10-4 2-16,13-7 4 15,14-3 3-15,10-3 4 16,11-5 2-16,10-2 24 16,4-2-26-16,19-12-7 0,10-6-7 15,14-8-1-15,11-8-1 16,12-8 4-16,9-4-6 16,14-5 0-16,-4 0 2 15,4-3-3-15,2 5 5 16,-2 4 5-16,-6 2 5 0,-11 5-2 15,-7 5-5-15,-5 5 7 16,-19 7-3-16,-10 6-2 16,-8 10-7-16,-10 6-5 15,-11 1-3-15,-10 15-37 16,-23 7-41-16,-19-1-93 16</inkml:trace>
  <inkml:trace contextRef="#ctx0" brushRef="#br0" timeOffset="13338.59">28373 17776 369 0,'-8'47'-1'15,"-6"3"-1"-15,1 4 4 16,-1 1-1-16,1-1-1 15,-1-6 0-15,3-9 1 16,3-12 0-16,2-9-2 0,2-7 6 16,4-5 5-16,0-6 28 15,0-1 15-15,0-16 16 16,-2-9-29-16,8-14-20 16,6-11-3-16,-3-14-10 15,9-9-6-15,1-5 5 16,4-7-7-16,3 1 5 0,6 2-4 15,-1 3 0-15,6 8-1 16,4 5 1-16,2 9-3 16,5 8 3-16,-3 8 0 15,5 8-4-15,0 5 5 0,1 12-4 16,-3 10 1-16,-1 7-1 16,-5 6-3-16,-5 15-6 15,-8 7-13-15,-12 5 5 16,-11 1-3-16,-6 3-3 15,-21 1 6-15,-10-2 15 16,-12 2 6-16,-7-4-1 0,-12-1 2 16,0-2-8-16,0-5 22 15,4-4-5-15,8-3 1 16,5-4-3-16,14-5-5 16,8-2-3-16,9-4 0 15,10-2 1-15,0 1-5 0,4-1-19 16,0 1-2-16,10 2 26 15,11 4 3-15,-5 5-3 16,7 6 1-16,4 7 5 16,-3 7 0-16,3 6 2 15,-4 4-1-15,2 4-7 16,-11 2 0-16,1-1 0 0,-3 0-2 16,3-3-21-16,-7-4-12 15,9-10-88-15,-9-10 49 16,4-15-181-16</inkml:trace>
  <inkml:trace contextRef="#ctx0" brushRef="#br0" timeOffset="13616.91">28919 17903 503 0,'0'0'5'16,"0"0"-17"-16,0 0 11 15,0 0-12-15,0 0 9 16,0 0 16-16,0 0-1 16,52-23-8-16,-36 2-4 15,-3-2-13-15,-11 3 13 0,-2 3 4 16,0 3 13-16,-6 7-7 16,-7 1-12-16,3 6-2 15,-3 0-20-15,5 10-23 16,6 3-31-16,2-5-49 0</inkml:trace>
  <inkml:trace contextRef="#ctx0" brushRef="#br0" timeOffset="14072.64">29580 17400 523 0,'0'0'-6'0,"-8"-41"13"15,4 21 1-15,0 3-5 16,-4 2-4-16,1 3 4 16,-5 4-6-16,-2 8-1 15,-9 0 2-15,-6 13-1 16,-4 12 4-16,-6 6-2 0,3 8 2 15,8 3 1-15,7 0-4 16,8-3 0-16,18-3-6 16,-1-7-32-16,18-9 0 15,5-7 21-15,2-7 14 16,-2-5 6-16,-4-1 0 16,-11-1 14-16,-3-6 23 0,-3 1 16 15,-6 0 4-15,0 5-12 16,-9 1-22-16,-3 7-24 15,-7 14-1-15,-3 11 1 16,3 7 1-16,-4 10-2 16,7 4 0-16,12 0 1 0,6-5-13 15,12-7-20-15,15-7 0 16,15-11 8-16,11-9 2 16,9-14-13-16,1-3-87 15,-3-24 0-15</inkml:trace>
  <inkml:trace contextRef="#ctx0" brushRef="#br0" timeOffset="14748.92">29707 17087 451 0,'-40'-29'3'0,"-3"-2"-4"16,-1 4 3-16,-3 0-2 16,-3 6 0-16,-3-1 3 0,-5 5-7 15,-4 0-1-15,-2 5 3 16,-11 3-10-16,1 2 12 16,-5 7 2-16,3 0 12 15,-11 2-11-15,2 12 10 16,2 7-6-16,1 7 2 0,3 5-4 15,3 10-1-15,1 5-4 16,5 6 3-16,2 5-2 16,6 5-2-16,-2 7 1 15,6 4-3-15,2 5 3 16,4 2 0-16,5 8-2 0,6 2 4 16,3 1 12-16,9 1-6 15,9-1-2-15,11-1 5 16,3-3-8-16,12-2 4 15,5-5-5-15,16-3-4 16,16-3 5-16,11-5-3 0,10-5 2 16,16-5 8-16,14-7 8 15,9-10-15-15,11-10 7 16,8-12-5-16,8-12 10 16,8-9 0-16,9-4 2 15,2-20-5-15,6-9-5 0,-2-8-2 16,-2-10 0-16,-9-8-2 15,-9-4-2-15,-18-8 5 16,-11-3-7-16,-22-3 7 16,-17 0 7-16,-18-4-3 15,-14-1 7-15,-12 2-10 0,-17-6-3 16,-6 1 2-16,-13-1-9 16,-16-2-10-16,-10 2-3 15,-11 4-1-15,-5 6-14 16,-10 8-38-16,-3 9 2 15,-4 10-30-15,1 6-41 0,7 3-122 16</inkml:trace>
  <inkml:trace contextRef="#ctx0" brushRef="#br0" timeOffset="15879.49">30273 16376 382 0,'0'0'12'0,"0"0"1"16,0-8 7-16,2-4-3 16,6-2-7-16,7-5-1 15,-1-2 6-15,7-1 3 16,0 1-1-16,1 1-8 0,5 3 3 16,-4 4 1-16,2 6-5 15,0 6-2-15,-3 1-8 16,-1 6-1-16,-2 12-1 15,-11 12-7-15,-4 3 8 16,-2 6 1-16,-14 3 2 16,-9 0 2-16,-6-4 0 0,0-5-3 15,2-6 2-15,5-6 4 16,5-6 1-16,9-4-4 16,10-4-3-16,-4 0-5 15,11-2 0-15,11 1 0 0,9 1 15 16,0 3-7-16,9 3-1 15,-7 7 1-15,-2 3-2 16,-9 4 0-16,-7 4 1 16,-5 0 0-16,-10 1 1 15,-16-3 7-15,-9-2 10 0,-8-1 17 16,-4-5-4-16,-9-4-11 16,3-6 1-16,-1-5-13 15,3-6-7-15,6 0-1 16,8-18-34-16,4-11-48 15,13-10-43-15,8-14-171 16</inkml:trace>
  <inkml:trace contextRef="#ctx0" brushRef="#br0" timeOffset="16401.27">31007 16364 501 0,'0'0'25'0,"29"-51"-22"15,-17 16-1-15,5-6-1 16,-5-1 1-16,0-4 0 15,-7 2-5-15,-3 2-2 0,-4 8 6 16,2 6 13-16,-11 5 4 16,-1 9 13-16,2 4-11 15,-7 10-17-15,7 0-5 16,-7 16-1-16,7 12-4 16,2 11 3-16,5 10-4 15,6 9-3-15,-1 5-6 0,10 2 3 16,0-1 1-16,1-3 0 15,-3-6 2-15,-6-5 6 16,0-9 7-16,1-3 0 16,-10-8-2-16,-3-4 3 15,-2-9 20-15,-3-4 1 0,-1-8 14 16,-3-5-8-16,3-3 3 16,-5-15-2-16,3-9-15 15,3-4-16-15,7-7 6 16,4-4-18-16,8-2 8 0,17 2 1 15,4 3 0 1,6 6-6-16,0 8-19 0,2 8-30 16,2 9-10-16,-6 6-23 15,0 2-104-15</inkml:trace>
  <inkml:trace contextRef="#ctx0" brushRef="#br0" timeOffset="16557.81">31364 16447 531 0,'0'0'49'0,"0"0"6"16,0 0-43-16,0 0-9 0,0 0-17 15,0 0-48-15,11-42-23 16,-9 21-95-16</inkml:trace>
  <inkml:trace contextRef="#ctx0" brushRef="#br0" timeOffset="16899.93">31703 15934 639 0,'0'0'-12'0,"0"0"14"16,19-45 4-1,-17 36 14-15,-2 8-17 0,0 1-9 16,-6 3-8-16,-11 20 3 15,-1 11 16-15,-9 12-2 16,-2 14-1-16,0 12 0 16,6 5-1-16,11-3-7 15,10-5-8-15,4-10-18 0,8-13 12 16,13-13 16-16,-2-15 1 16,-1-5 6-16,-5-9 9 15,-7-4 33-15,0-7 2 16,-8-11-4-16,0-5-31 0,-8-4-15 15,-2-1-11-15,-7 1-7 16,3 2-4-16,-5 4-41 16,7 3-19-16,1 1-64 15,7 2-26-15</inkml:trace>
  <inkml:trace contextRef="#ctx0" brushRef="#br0" timeOffset="17541.23">32090 15744 506 0,'0'0'-2'0,"-10"-59"-3"16,-11 30 23-16,-8 3-18 16,-10 3 3-16,-5 1-7 15,-9 4 2-15,-7 2 1 0,-15 3 6 16,-1 8-4-16,-7 3 0 15,-4 2-1-15,-2 7 3 16,-6 10-2-16,4 6 1 16,-2 5 0-16,0 2-2 15,2 7 1-15,5 1 0 16,1 5-3-16,8 4 4 0,3 5-4 16,6 7-1-16,-1 6 6 15,7 6-6-15,5 4 3 16,5 4 1-16,4 2-3 15,5 2 2-15,2 0 5 16,10 0-2-16,4-1 0 0,8 5 3 16,7-1 0-16,12 5-4 15,4-6-1-15,14 2-3 16,18-9 6-16,9-7-1 16,13-10 6-16,10-9-3 15,11-12 3-15,14-9 0 0,4-12 8 16,17-13-11-16,5-6 12 15,8-18 0-15,3-16-5 16,2-11 0-16,2-13-7 16,-3-12 3-16,-3-8-1 15,-8-6-5-15,-9-4 5 0,-9-3-3 16,-13-1 3-16,-17 4 8 16,-14 3 3-16,-11-1-5 15,-14 2 3-15,-6 4-1 16,-14 4-8-16,-7 4-9 15,-10 5-2-15,2 6-3 16,-15 5-13-16,-6 7-10 0,-4 6-10 16,1 10-13-16,-5 8-38 15,4 6 0-15,0 10-85 16</inkml:trace>
  <inkml:trace contextRef="#ctx0" brushRef="#br0" timeOffset="18215.62">32677 15716 486 0,'0'0'1'0,"0"0"-6"0,0 0 6 16,0 0-3-16,0 0-3 15,0 0-4-15,-35 41 0 16,25 9 6-16,-5 12 5 16,1 10-1-16,-3 6-1 0,-2 6 2 15,5-4 0-15,4-9-2 16,1-9-4-16,3-11 3 15,4-17 1-15,2-12 13 16,0-10 7-16,0-8 4 16,0-4 16-16,0-12 21 15,-2-15-16-15,6-13-37 0,0-14-10 16,5-10-3-16,1-7 8 16,-2-4-1-16,0-1-2 15,1 4-1-15,-9 7 2 16,0 8-1-16,0 11 9 0,-4 12 0 15,2 11 4-15,-1 7 1 16,-1 12-11-16,-2 4-9 16,-2 17-2-16,-13 13-3 15,1 10 10-15,-9 9 3 16,-2 4-2-16,0-8-2 0,8-6 2 16,6-11-1-16,7-13 1 15,6-9-2-15,4-6 5 16,0-5 7-16,12-17 16 15,9-10-14-15,10-15-12 16,8-12-22-16,9-3 1 16,-3 4 4-16,-1 5-7 0,-7 15 19 15,-2 14 11-15,-4 17-9 16,-4 7 1-16,8 14-8 16,-6 13-33-16,6 7-15 15,-4 0-59-15,-8-3-157 16</inkml:trace>
  <inkml:trace contextRef="#ctx0" brushRef="#br0" timeOffset="53873.73">24766 3731 205 0,'0'0'141'0,"0"0"-137"0,0 0-10 16,0 0 3-16,0 0-15 16,15 38 14-16,-7-12 6 15,-6 7 1-15,6 8 0 16,-4 4 1-16,1 5-3 16,-5 1-2-16,2-3 5 15,-2-4-3-15,-9-3-3 0,3-9 6 16,-8-7-1-16,5-7 17 15,-1-5 12-15,6-6 0 16,-4-7 8-16,1 0 7 16,3-10-9-16,2-12-20 0,2-13-19 15,0-10 12-15,13-13-6 16,5-9-4-16,13-6-5 16,6-5 1-16,11 2 0 15,0 5-7-15,1 13 7 16,-1 8-2-16,-9 12 4 0,-4 14 2 15,-10 11-6-15,-6 10-2 16,-7 3-15-16,-6 10-5 16,-6 13 7-16,2 8 5 15,-16 9 9-15,-13 7 8 16,-10 1-7-16,-7 2-8 16,-3-5 6-16,-1-7 6 0,5-8 1 15,8-10 3-15,8-6 10 16,10-8 3-16,7-6-3 15,10 0 1-15,0-10-8 16,12-6-6-16,11-2 0 0,4 1-5 16,4 1-5-16,0 8 7 15,0 6 7-15,-6 2-3 16,-1 13 4-16,-1 10 1 16,0 5 0-16,-2 5-1 15,-3 5 1-15,5 0-2 16,-2-2-2-16,1-2 0 0,5-4-27 15,-4-9-37-15,2-8-84 16,0-10-81-16</inkml:trace>
  <inkml:trace contextRef="#ctx0" brushRef="#br0" timeOffset="54074.74">25304 3954 595 0,'0'0'5'0,"0"0"2"15,0 0-18-15,0 0 14 16,0 0-31-16,35-43-59 16,-25 28 18-16,-2-1-25 15,-3 5-23-15</inkml:trace>
  <inkml:trace contextRef="#ctx0" brushRef="#br0" timeOffset="54670.12">25787 3650 236 0,'0'0'-17'15,"0"0"-14"-15,48-57 22 16,-38 37-3-16,1 2 11 16,-5-2 3-16,-4 3 8 15,-2 0 17-15,0 0 15 0,0 1-4 16,-8 1-2-16,-3 1 4 15,-3 1-10-15,-3 0-2 16,-1 6-9-16,3 1-3 16,-8 6-8-16,3 0 3 15,-1 13-3-15,2 6-6 0,5 6 0 16,2 3-2-16,12 2-2 16,0 0 0-16,4-4-11 15,16-4-2-15,7-7-2 16,2-4-2-16,2-7 23 15,2-2 0-15,-4-4 0 0,-6 2-2 16,-2-3 3-16,-15-1 0 16,-2 3 11-16,-4 1 15 15,-4 1-23-15,-15 12-11 16,-6 8 16-16,-4 7-9 16,-2 8 15-16,-2 5-5 0,2 3-7 15,7 1-1-15,9-5-4 16,9-3-6-16,8-7 2 15,6-6 1-15,15-7-13 16,12-8 3-16,4-7 19 16,9-3-17-16,-1-10-20 15,3-12-46-15,-4-6-41 0,-5-6-153 16</inkml:trace>
  <inkml:trace contextRef="#ctx0" brushRef="#br0" timeOffset="55681.02">26153 3075 83 0,'0'0'433'16,"0"0"-487"-16,-8-42 41 16,-2 29 2-16,-7 3-27 0,-4 0 36 15,-8 3-10-15,-6 4 5 16,-10 0 10-16,-13 5-2 16,-4-2 1-16,-12 1 3 15,-5 8-2-15,-6 1 5 16,0 0 4-16,3 2 0 0,1 0-1 15,5 0-4-15,3 3-1 16,3-1 2-16,4 2-2 16,4 0-7-16,2 0 3 15,4 3-3-15,2 0 2 16,5 1 0-16,1 2-2 0,7 2 1 16,2 1-1-16,6 2 0 15,4 0 1-15,6 6-4 16,2 1 2-16,9 1 0 15,-1 7-2-15,7 2 4 16,0 5 0-16,4 6 1 16,2 2 1-16,0 4-1 0,-4 5 1 15,4 2 2-15,-8 4 0 16,3 0-1-16,-3 1 1 16,2 2-1-16,-6-4-1 15,3 0 3-15,3-7 1 16,-2-3 2-16,4-7 0 0,4-6 2 15,0-7-2-15,0-7-6 16,8-7-7-16,6-5 4 16,3-7 3-16,10-4 2 15,4-6-8-15,6-4 7 16,15-2-5-16,8-4 2 0,12-7-1 16,9 0-3-16,5 1 6 15,3 2-3-15,0 5 0 16,2 3 2-16,-6 1-2 15,-4-3 2-15,-3 6 1 16,-1 1-3-16,-3 0 3 0,-4 1-1 16,1-1-2-16,-7-3 4 15,0-1 4-15,-6 0-1 16,-5 0 1-16,-1-3-2 16,-11-7-2-16,-1-4 3 15,-7-3-1-15,-2-4 3 0,-7-7 2 16,-1-6-1-16,-8-6 1 15,-3-9-1-15,-10-6-2 16,0-6 3-16,-4-6-5 16,0-5 1-16,-4-3 2 15,-2-2 1-15,-3-1-1 0,1 0-1 16,2-2-3-16,-1 1 2 16,1 5-2-16,2 2 0 15,2 2 1-15,2 5-2 16,0 6-1-16,0 3 0 15,0 9-1-15,4 3-3 16,0 6 6-16,-2 5-5 0,0 8 0 16,0 4 0-16,0 4-19 15,0 4-18-15,-4 3 2 16,-7 3-35-16,-5 4-50 16,-5 0-112-16</inkml:trace>
  <inkml:trace contextRef="#ctx0" brushRef="#br0" timeOffset="56672.47">26817 3112 462 0,'10'-8'-16'16,"-4"-1"-26"-16,3 2 41 15,-1 4 2-15,-4-1 4 0,-2 4 2 16,0 0 1-16,0 0-1 16,-2 0-4-16,0 7 2 15,0 4 13-15,2 8 3 16,-2 2 5-16,-4 9-1 0,0 4-5 16,0 7 0-16,4 6-1 15,-6 1-1-15,4 8 0 16,2 0-7-16,-3 4 0 15,6-2 0-15,-3 0-6 16,0-1 15-16,2-3-9 0,-2-4-9 16,6-2 5-16,-6-5-2 15,0-4 0-15,0-3-1 16,4-5-3-16,-4-3-2 16,0-8 5-16,0-6-5 15,0-4 0-15,0-4 1 16,0-6-11-16,-4-3-1 0,-2-15-4 15,-1-9-34-15,1-13-40 16,-2-10-11-16,4-9-4 16,0-9-44-16</inkml:trace>
  <inkml:trace contextRef="#ctx0" brushRef="#br0" timeOffset="57264.02">26689 2936 446 0,'0'0'6'16,"0"0"-8"-16,-44 37 0 15,32-20 3-15,-3 6 3 16,3 1-6-16,-5 3 7 16,-1 1-6-16,-1 4 3 15,-2 0 1-15,1 0-1 0,1 0 5 16,-1-1 6-16,1-5 0 16,7-2 3-16,-1-4-4 15,5-5 0-15,2-2-1 16,4-6-3-16,2-2-1 15,0-3-2-15,0-2 1 0,0 0 5 16,4-3 22-16,6-9 1 16,5-7-16-16,5-6-10 15,3-5-8-15,6-6 2 16,0 0-1-16,2-1-2 16,0 1 3-16,-4 5-2 0,0 4 2 15,-9 2 3-15,3 5 2 16,0 4-3-16,-5 0 5 15,3 5-6-15,-3 1-1 16,3 3 1-16,1 3-5 16,3 4 3-16,0-2-2 15,4 2-1-15,0 10 3 0,0 0 0 16,2 7-1-16,2 0 5 16,0 2-2-16,2 1-1 15,0 1-2-15,2-1 1 16,-6 0 2-16,2-2-2 15,-4-1-3-15,-3-3-2 16,-5-2-49-16,-9-5-43 0,-1-6-112 16</inkml:trace>
  <inkml:trace contextRef="#ctx0" brushRef="#br0" timeOffset="60273.93">27218 3608 384 0,'0'0'5'0,"0"0"-33"15,0 0 46-15,0 0-12 16,54 0-5-16,-28-2 3 15,5-3-2-15,5-1-3 0,3 0 2 16,-4 1 1-16,4 0-3 16,-2-1 7-16,1 2-1 15,-3 0 1-15,-4-2 0 16,-8 3-1-16,-5 2-1 16,-5-2 0-16,-9 2-2 15,-4-1 3-15,0-2 24 0,-7 1-17 16,-3-4 0-16,-6-1-6 15,1-1-6-15,-1 0 0 16,1 1 1-16,5 2-2 16,6 2 1-16,0 1 0 15,4 3-3-15,0 0-13 0,0 0-14 16,4 10 31-16,2 3 2 16,4 5-2-16,-2 4 1 15,-1 2 3-15,-5 3 5 16,0 1-4-16,-4-1-5 15,-9 0-3-15,-5-3 11 0,-3-1-10 16,1-3-34-16,3-8-31 16,-1-6-32-16,7-6-55 15</inkml:trace>
  <inkml:trace contextRef="#ctx0" brushRef="#br0" timeOffset="63901.88">28570 2589 464 0,'0'0'4'0,"2"-39"-12"16,-4 29 6-16,-2 3 14 0,-5 7-9 16,-3 0-2-16,-1 4-11 15,-3 14 15-15,-7 7-4 16,-2 11 0-16,-6 10-1 15,-4 10-1-15,0 9 3 16,-2 6 2-16,4 4 0 16,2 0 0-16,6 1 2 0,6-7-3 15,7-5 2-15,8-7-5 16,4-12-1-16,0-9 2 16,6-11 0-16,9-8 1 15,1-10 7-15,5-8 1 0,1-1 7 16,3-16 1-16,2-6-6 15,-8-9-6-15,-1-1-2 16,1 0-2-16,-11 4 8 16,1 5 2-16,-1 6 3 15,-6 9 7-15,-2 5-18 16,0 5-9-16,0 0 1 0,2 13-16 16,-2 8 18-16,2 7-1 15,-2 11 1-15,2 3 5 16,-2 9 0-16,-2 0 0 15,2 2-2-15,2-1 4 0,0-2-22 16,2-6-52-16,9-7-23 16,-3-15-60-16,4-10-45 15</inkml:trace>
  <inkml:trace contextRef="#ctx0" brushRef="#br0" timeOffset="65074.87">28566 3329 544 0,'0'0'3'0,"0"0"-9"15,39-17 3-15,-14 17 4 16,-1 2-2-16,3 12-1 16,0 7 1-16,-2 5-4 15,-6 5-5-15,-9 2-20 16,-8 4-2-16,-2-1-1 15,-10-3 24-15,-11-6 6 0,-2-4 4 16,0-6 19-16,5-9 24 16,1-5 1-16,7-3-9 15,6-6 2-15,2-14-8 16,8-8-40-16,6-6-2 16,13-6-4-16,6-1 6 0,4 0 0 15,3 6 13-15,-5 3-1 16,-4 8 2-16,-3 7-4 15,-7 6 0-15,-4 6 0 16,-5 5-3-16,-4 0-3 16,0 12 0-16,-2 8-3 0,1 2 6 15,1 7 2-15,-6 2 2 16,2-1 4-16,2-3-3 16,-2-3-6-16,2-6-3 15,-2-5-5-15,0-4 6 16,0-6 6-16,-2-3 2 0,0 0 9 15,0-9 9-15,-2-6-11 16,-4-7-4-16,0-3-4 16,2-4 1-16,-2-2 4 15,3 0-4-15,3 1-1 16,-2 2-1-16,13 2-3 16,-5 4-4-16,4 4 9 0,5 3-6 15,-1 5 0-15,1 4 0 16,1 6-1-16,3 0 1 15,-3 7-3-15,-5 10 1 16,-1 0 3-16,-2 5-1 16,-4-4 2-16,-1 2 0 0,-3-3 0 15,2-3 2-15,-2-5 1 16,0-2 0-16,0-5 1 16,0-2 2-16,0 0 4 15,0-11 9-15,4-6-7 16,0-7-14-16,4-3 5 0,2-1-1 15,3-1 0-15,-3 6 0 16,-2 5-2-16,1 6 3 16,-1 7 2-16,-2 5-5 15,0 0-2-15,3 6-2 16,1 6 1-16,0 5 2 16,5 2 3-16,-3 2-5 0,1-3-1 15,-3-2-14-15,2-3-6 16,-1-4 2-16,-5-5 10 15,0-3 7-15,-2-1 6 16,0-1 16-16,-2-10 21 16,3-4-9-16,-3-6-5 0,0-3-1 15,-2-3-10-15,2-1-3 16,0-1 1-16,2 1-3 16,0 2-3-16,2 2-1 15,-2 0-3-15,3 1 0 16,-3 2 3-16,0 0-4 0,-2 0 3 15,2 1 1-15,-4 1-4 16,0 1 0-16,0 1-4 16,-2 1 9-16,2 2-1 15,0 1 13-15,0 5-4 16,-2 2-1-16,2 2-6 0,0 2-2 16,0 2 1-16,0 0-7 15,0 7-7-15,0 11 0 16,0 5 6-16,2 6 3 15,0 3 3-15,2 6-2 0,-4-1 4 16,2-1-3 0,7 1-1-16,-3-1 2 0,4-4-30 15,-8-1-20-15,2-5-15 16,-4-5 1-16,2-7-8 16,-4-8-7-16,-4-6-16 0,-10 0-8 15</inkml:trace>
  <inkml:trace contextRef="#ctx0" brushRef="#br0" timeOffset="65573.6">29293 3169 60 0,'-14'-20'146'0,"-1"3"-53"16,7 6-11-16,4 1-19 16,2 4-23-16,2 1-13 15,0 0-26-15,8-2-3 0,9-3 2 16,3-3 0-16,3-4 5 16,6 0-6-16,0-7 5 15,-2 0-5-15,-2-4 2 16,-3-5-1-16,-3 0 2 15,-5-3 0-15,-3 0 2 16,-3 1-1-16,-4 2 2 0,-2 3 4 16,-2 6 2-16,0 7 3 15,-2 4 4-15,2 3-6 16,0 9-6-16,0 1-5 16,2 1-9-16,0 16-7 15,2 9 12-15,5 6-2 0,-7 11 3 16,4 4 1-16,0 4 3 15,-2 3 0-15,4-3-2 16,-5-3 2-16,1-5-1 16,0-8-1-16,0-8 2 0,0-10-2 15,-2-4-2-15,4-9 4 16,-4-4-3-16,3-3 20 16,3-15 24-16,6-7-32 15,1-5-8-15,3-3-1 16,1 1-3-16,-2 6 1 15,-3 6 4-15,-4 7 1 0,-1 9 2 16,1 4-4-16,-2 0-8 16,3 13 0-16,1 8 0 15,0 3 1-15,7 6 5 16,-3 1 0-16,-5 3-42 16,1-3-28-16,-6-2-87 0,-4-6-234 15</inkml:trace>
  <inkml:trace contextRef="#ctx0" brushRef="#br0" timeOffset="90393.15">28394 3877 437 0,'0'0'6'0,"43"-30"-18"15,-12 10 11-15,11-1 1 16,5-1 2-16,7-3-2 0,6-2-1 16,2-1 2-16,0 1-1 15,0 1 0-15,-4 4 1 16,-13 0-2-16,-1 5 5 16,-11 6-2-16,-6 1 5 15,-9 6 1-15,-5 0-4 16,-1 4-7-16,-10 0 1 0,0 8-11 15,-2 9-33-15,-10 4-3 16,-7 6-16-16,-9 3 5 16,-5 3-31-16</inkml:trace>
  <inkml:trace contextRef="#ctx0" brushRef="#br0" timeOffset="90604.58">28599 4012 99 0,'0'0'237'15,"0"0"-233"-15,0 0-2 16,0 0 16-16,0 0-13 0,0 0 7 16,0 0 35-16,0 0-1 15,51-1-15-15,-9-19-16 16,3-3-6-16,5-4-5 16,-1 4-4-16,-5-1-4 15,-3 7-36-15,-10 3-11 0,-8 10-22 16,-15 2-24-16,-8 2-63 15</inkml:trace>
  <inkml:trace contextRef="#ctx0" brushRef="#br0" timeOffset="121450.98">19518 16313 9 0,'0'0'464'0,"0"0"-459"15,68-27-10-15,-20 10 4 0,22-5 1 16,25-3-20-16,27-4-3 16,16-11-52-16,11-10-118 15</inkml:trace>
  <inkml:trace contextRef="#ctx0" brushRef="#br0" timeOffset="143120.64">7545 15680 127 0,'0'0'-13'0,"70"-3"15"0,-33-1-2 16,7 3 0-16,-3-1 0 16,3 1 3-16,-1-2-7 15,3 3 1-15,3-3-3 16,-3-1-28-16,3 0-27 15</inkml:trace>
  <inkml:trace contextRef="#ctx0" brushRef="#br0" timeOffset="146790.6">21818 15182 213 0,'-8'-10'4'15,"-2"0"-7"-15,0 0 3 16,-9-1 1-16,-2 2-1 16,3 0-1-16,-9 0 2 0,0 0-2 15,-4 2 1-15,0 0-3 16,0 0-6-16,-2 2-1 16,0 0 5-16,0 0 4 15,-2 2 0-15,4-1 2 16,-3 3-1-16,1 1 0 0,2 0 0 15,-4 0 0-15,2 0 0 16,0 1 0-16,-2 6 0 16,4 1-1-16,-6 1 1 15,2 2-2-15,1 2-3 16,1 0-5-16,0 3 3 0,2 0 1 16,-2 4 2-16,0-2 0 15,2 2 2-15,-8 3-1 16,2 1 5-16,2 3-2 15,-5 0-2-15,5 3 4 16,2 0-2-16,4 4 2 0,8 1-2 16,5-1 0-1,14 2 3-15,2-1 1 0,12-1-3 16,19 0 19-16,9-5-9 16,13 2 4-16,13-3 3 15,7-2-12-15,12-1-2 0,3 0-3 16,3-4 1-16,2-1-5 15,0-2-8-15,-6-4-3 16,0-4 0-16,-8-2 15 16,-5-6 4-16,-4-2 4 15,-1 0 8-15,-10-10 1 16,1-8 5-16,-2-5 3 0,-2-4-5 16,-4-7-3-16,-3-1-5 15,-5-4-6-15,-5-3-4 16,-8-2-2-16,-6-3 5 15,-15-3-4-15,-8-2 0 16,-4-1-7-16,-8 1-2 16,-19-1-12-16,-8 2-33 0,-13 5-11 15,-12 0 13-15,-6-1-86 16</inkml:trace>
  <inkml:trace contextRef="#ctx0" brushRef="#br0" timeOffset="162798.4">12562 13085 33 0,'0'0'-12'0</inkml:trace>
  <inkml:trace contextRef="#ctx0" brushRef="#br0" timeOffset="163360.29">12622 13053 78 0,'0'0'25'15,"0"0"2"-15,0 0-4 16,0 0-1-16,0 0-13 16,0 0 8-16,0 0-2 0,-21-1-6 15,7 1 0-15,-1 0 1 16,-1 0 3-16,-5 0-4 16,0 0-4-16,-6 0 2 15,-4 0-5-15,-4 0 0 16,-4 0 2-16,-2 0-1 15,-5 3 3-15,3-2-2 0,-3 2-1 16,1 1-1-16,1-1-1 16,3 1-1-16,2-1 1 15,4 0-1-15,4-1 0 16,4 0-1-16,6-2 3 16,5 0-3-16,-1 0 1 0,7 0-2 15,1 0-8-15,3 0-3 16,4-7-16-16,0-2-6 15,2 0-6-15,0-3 13 16,0 0 24-16,0-1 6 0,0 0 14 16,0 2 12-16,0 2-7 15,-2 0 7-15,0 1-14 16,-2 4-1-16,-4 1 9 16,-1 2-11-16,-1 1-6 15,-7 0-2-15,3 1 1 16,-5 9 1-16,-5 3-2 0,5 0 1 15,0 2-2-15,-1 2 0 16,5-1 1-16,5-1-3 16,6 2 0-16,0 0-13 15,4-1 15-15,6 1 2 16,8 0-5-16,9 0 1 16,6-4-4-16,0 1-16 0,4-4-35 15,-14-3-43-15</inkml:trace>
  <inkml:trace contextRef="#ctx0" brushRef="#br0" timeOffset="-174025.46">23108 15264 280 0,'0'0'-6'16,"0"0"14"-16,0 0 7 16,0 0-8-16,0 0-5 0,0 0 3 15,0 0 1-15,0 0 0 16,0 0-2-16,0 0 4 15,33-28 2-15,-33 28-3 16,0 0 2-16,0 0 1 16,0 0 0-16,0 0 0 0,0 0-1 15,0 0 0-15,0 0-9 16,0 0 4-16,0 0 0 16,0 0-2-16,0 0 0 15,0 0-3-15,0 0 5 16,0 0-4-16,0 0 1 0,2 0-2 15,-2 0 0-15,0 0 1 16,3 0 1-16,-3 0-2 16,0 0 2-16,0 2 0 15,2-1 0-15,0 0-2 16,-2 1 1-16,0-2 0 16,0 0 1-16,0 0 0 0,0 0 1 15,0 0-2-15,0 0 2 16,0 0-1-16,0 0 3 15,0 0-3-15,0 0-1 16,0 0 0-16,0 1 0 16,0-1 0-16,2 3 0 0,-2-2-1 15,0 1 1-15,2 1 0 16,-2-2-1-16,0 2 2 16,0-2-3-16,2-1 4 15,-2 3-2-15,0-3 1 16,0 0-2-16,0 0 3 0,0 0-2 15,0 0-1-15,0 0 3 16,0 0-2-16,0 0-1 16,0 0 2-16,0 0-3 15,2 0 2-15,-2 0-1 16,4 0-6-16,-4 0-8 0,0 0-10 16,0 0-5-16,0 0-8 15,4 0-1-15,-4 0-56 16,2 0-61-16</inkml:trace>
  <inkml:trace contextRef="#ctx0" brushRef="#br0" timeOffset="-172888.84">23441 15571 238 0,'0'0'10'0,"0"0"-10"16,0 0 4-16,0 0-2 15,0 0-4-15,0 0 0 16,0 0 5-16,0 0-3 0,0 0 13 16,0 0 4-16,0 0-8 15,0 0 2-15,0 0-8 16,0 0-1-16,2 9-2 16,-12-12-2-16,-3 1-1 15,-3-1 2-15,-1 1-3 0,1 0 1 16,-1 1 1-16,-3-1 6 15,1 1-4-15,5 1-2 16,-5 0-5-16,2 0 0 16,5 0 3-16,0 1 5 15,1 5-2-15,3 1-8 16,2 3 5-16,0 1 2 0,1 2-4 16,3 0 8-16,0 4 1 15,0 3-2-15,2 2 4 16,0 3-1-16,0 3 1 0,0 3-2 15,0 3 0 1,0 3 1-16,0 4 3 0,2 5-3 16,0 4 0-16,-2 3-1 15,0 4-2-15,5 4 1 16,-5 3-2-16,2 1 0 16,-2-1 1-16,2 0 0 0,-2 1-2 15,2-2 5-15,-2-1-3 16,2 3 4-16,2-1-5 15,-4-3 9-15,0-3-6 16,2-4-3-16,0-4 4 16,2-6 6-16,2-7-1 0,1-6 1 15,1-7-2-15,0-5 1 16,0-7 7-16,1-3 3 16,-5-5-3-16,2-4 1 15,2 0-11-15,5 0 10 16,-1-8 0-16,9-6-11 15,-1-3-4-15,7-2-5 0,-8-1 0 16,4-1-8-16,-5 3 5 16,3 1 4-16,-11 1 1 15,3 2 4-15,-3 2-4 16,-4 2 4-16,0 2-8 0,-1 1 2 16,-1 3-6-16,-4 1-13 15,0 1-2-15,0 2-17 16,0 0 8-16,-17 0-23 15,3 1-30-15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26:52.316"/>
    </inkml:context>
    <inkml:brush xml:id="br0">
      <inkml:brushProperty name="width" value="0.05292" units="cm"/>
      <inkml:brushProperty name="height" value="0.05292" units="cm"/>
      <inkml:brushProperty name="color" value="#FF0000"/>
    </inkml:brush>
  </inkml:definitions>
  <inkml:trace contextRef="#ctx0" brushRef="#br0">2747 2826 293 0,'0'0'2'15,"54"-9"0"-15,-21 6-1 16,10 0 0-16,-1 2 1 16,9-2 0-16,7 2-2 15,6-1-1-15,7-1 1 0,9 1 2 16,5 0-4-16,4-2 3 15,10 1-1-15,5-1 0 16,7-1 1-16,9 0 1 16,2-4-1-16,12 2 0 15,5-1 1-15,8-2 0 0,1 0-2 16,3-1 0-16,2-2 1 16,-6 0 3-16,4 0-4 15,-6-4 4-15,-7 3 6 16,-6 0-2-16,-10 2 5 15,-6 0-2-15,-17 0 6 0,-6 1-8 16,-20 2 0-16,-7 2-4 16,-23 0 0-16,-5 3 0 15,-22 1 3-15,-1 0-4 16,-15 2 16-16,-9-2 2 16,-13 2-3-16,-22-1-20 0,-12 3 1 15,-22 0 1-15,-17 0 0 16,-21 2 3-16,-14 4-2 15,-15 4 4-15,-10 2-1 16,-6 3 4-16,-5 1 1 16,-3 1 5-16,4 2 0 0,-5 0 0 15,5-2-9-15,3 1 5 16,7-4 1-16,11 1-8 16,1-2-1-16,15-1-1 15,14 0 0-15,7-2-3 16,14 1 0-16,16-1-2 0,11 2-21 15,12-1-31-15,13 1-26 16,6-3-63-16</inkml:trace>
  <inkml:trace contextRef="#ctx0" brushRef="#br0" timeOffset="5032.63">11429 4950 231 0,'0'0'-4'0,"0"0"2"15,0 0 5-15,0 0 0 0,0 0-3 16,0 0-5-16,0 0 7 16,0 0 1-16,0 0 0 15,4 28 10-15,-4-26 4 16,0-1-1-16,0 3-1 15,4-1-3-15,-4 2 2 16,5 0 2-16,-1 1-3 0,2 1 1 16,6 0 4-16,-1 0-3 15,9 2-2-15,-5-2-5 16,12-2 1-16,4 1-3 16,4 0 3-16,0-2 3 0,4 1-2 15,7-3 0-15,3 0-1 16,5 0-2-16,0-1 3 15,10 0 1-15,2-2-5 16,8 0 2-16,5 0-5 16,2 0 0-16,3 1 1 0,3-3-2 15,4-2 1-15,2 1-2 16,-2-1 3-16,6 0-5 16,2 1 6-16,3 1-2 15,1 0 1-15,5 2 1 16,-5 1-3-16,4-3 3 15,3 3-4-15,0-1 2 0,-3 2 1 16,1 3-5-16,-1-1 6 16,-2 3-1-16,-5-2 0 15,-3-1 5-15,0 0-4 16,0 0 3-16,-8-2-3 16,0 0 3-16,0-1-6 0,-13 0 2 15,-3-1 2-15,-3 1-5 16,-12-1 5-16,-13 1-2 15,-3-2 2-15,-13 2 2 16,-7 0-1-16,-11-2-2 16,-5 1 6-16,-4 0-4 15,-2 1 2-15,0 0 3 0,0 0-6 16,0-4-5-16,-8 1 4 16,-3 0-9-16,-9 0 1 15,-7-1 2-15,-4 1 0 16,-9 2 2-16,-3-1 1 0,-9 1 0 15,-1 2 1 1,-7-1-2-16,-2 0-1 0,-13 2 1 16,-1-2-1-16,-5 1 3 15,-8-1-3-15,-2 2 0 16,-10-1 2-16,-2-1-1 0,-9 1 1 16,-4 1 0-16,-2-1-1 15,-6 1 4-15,-2-1-3 16,-4 5-1-16,-2 2 2 15,2-2 1-15,-1 3-4 16,1-2 2-16,-2 1 1 16,10-1-3-16,2 2 2 0,6-2-2 15,7-2 0-15,5 1 2 16,9 0-1-16,11-2-1 16,11-1 2-16,5 0-1 15,15 0-2-15,11-1 1 16,5 1 1-16,8 0-1 15,7 4-22-15,3-1-43 0,5-2-90 16,-7-4-167-16</inkml:trace>
  <inkml:trace contextRef="#ctx0" brushRef="#br0" timeOffset="9245.39">12963 8309 281 0,'0'0'71'16,"0"0"-64"-16,0 0-5 0,0 0 0 16,0 0-1-16,0 0 1 15,0 0-2-15,0 0 2 16,8 3 1-16,-8-3 0 15,0 0-1-15,0 0-3 16,-4 0 8-16,-2 0 28 16,-9 0-21-16,-1 0-1 0,-9 0 10 15,-2-1 1-15,-2-1 1 16,-6 2-8-16,-2 0-4 16,0 0-1-16,-5 2-2 15,3-2-5-15,2 0 0 16,-2 4-2-16,3 0-2 0,3 1 1 15,2 1-2-15,-4 0 0 16,4-2 3-16,4 2-5 16,3-2 3-16,-1 0-1 15,6-2 0-15,1 2 0 16,5-2 2-16,1-2-3 0,5 0 2 16,3 0 2-16,0 0 0 15,4 0 1-15,0 0 0 16,0 0 0-16,0 0-7 15,0-3-1-15,4-3 2 16,3-2 3-16,5-1 1 0,2-2 2 16,3-2-2-16,4-1-3 15,-1-2 3-15,3 1-4 16,2-2 1-16,-11 1 2 16,3 2-3-16,-7 1 1 15,-2 1 7-15,-3 3-5 16,-5 2 3-16,0-1-8 0,-5 0-2 15,-9 2 4-15,2-1 8 16,-9 3-7-16,2 1 0 16,-3 3 1-16,3 0 0 15,-8 3 2-15,9 8-1 16,1 6-3-16,5 3 2 0,5 3-2 16,7 1-3-16,4 4 4 15,19-1-8-15,14 0 1 16,13-4 1-16,12-6-53 15,8-7-51-15,-1-11-184 16</inkml:trace>
  <inkml:trace contextRef="#ctx0" brushRef="#br0" timeOffset="11982.49">12533 8587 301 0,'-54'0'-73'0,"5"0"-81"15</inkml:trace>
  <inkml:trace contextRef="#ctx0" brushRef="#br0" timeOffset="13333.54">16822 8687 335 0,'0'0'9'0,"0"0"7"16,0 0 20-16,0 0-8 15,0 0-10-15,0 0-12 16,0 0-7-16,0 0 8 16,0 0 4-16,0 0-6 0,50-24-3 15,-25 24 2-15,2-1 0 16,1 1 0-16,3 0 1 15,5-1 3-15,1 1 1 16,4 0 3-16,5 0-2 16,5 2-1-16,3 0-3 15,4-2 2-15,6-1 2 0,6 1 2 16,1-1-3-16,5 0 3 16,3 1-1-16,5-2-3 15,1-4 0-15,4 0-1 16,4 2 0-16,-6-3 1 15,8 0-1-15,0 0-1 0,0 0 6 16,-2-1-3-16,2 3-4 16,-6-1-1-16,-4 2 1 15,-2 0 2-15,-9 1 1 16,-4 0-4-16,-8 0 2 16,-6 1-2-16,-4 0-1 0,-15 1 2 15,-4-1 1-15,-8 2 0 16,-7 0-1-16,-9 0-5 15,-1 0 19-15,-4 0-11 16,-4 0 3-16,4 0 3 16,-4 0-9-16,0 0-3 0,0 0-2 15,0 0 8-15,0 0-8 16,0 0 2-16,0 0-2 16,0 0 0-16,0 0 4 15,0 0-5-15,0 0 3 16,0 0-1-16,0 0-1 0,0 0 0 15,0 0 1-15,0 0-3 16,0 0 3-16,0 0-2 16,0 0-4-16,0 0-11 15,0 0-19-15,0 0-10 16,0 0-15-16,0 0-28 16,0-3-32-16,0-4-82 0</inkml:trace>
  <inkml:trace contextRef="#ctx0" brushRef="#br0" timeOffset="14155.75">19505 8214 54 0,'0'7'-13'15</inkml:trace>
  <inkml:trace contextRef="#ctx0" brushRef="#br0" timeOffset="14545.39">19832 8069 325 0,'0'0'0'0,"0"0"-9"0,0 0 11 16,0 0 19-16,0 0-24 16,0 0-18-16,0 0 16 15,0 0 18-15,-12 20-5 16,3 9-4-16,-1 6 3 16,-7 5 6-16,-1 7 6 0,-1 5-3 15,-4 2 2-15,-1 0-12 16,1-1 4-16,0-4-5 15,3-6-5-15,3-5 0 16,3-7 2-16,3-5-21 0,5-8 5 16,2-4-32-1,2-8-17-15,2-6-23 0,0-1-71 16</inkml:trace>
  <inkml:trace contextRef="#ctx0" brushRef="#br0" timeOffset="15775.97">19904 8218 458 0,'0'0'8'0,"0"0"-12"16,0 0-4-16,0 0 7 15,0 0-3-15,17 43 2 16,-21-16 1-16,-11 4-2 15,-1 2-6-15,-1-1-16 16,-4-2-3-16,5-6 6 0,-1-4 9 16,7-8 11-16,0-7-2 15,6-5 18-15,4-3 53 16,0-12-26-16,-2-9-29 16,10-6-2-16,6-7-8 15,1-6-2-15,5-1-3 0,3 2 6 16,0 5-1-16,2 4 5 15,-11 9-7-15,5 7 0 16,-7 7 3-16,1 7-5 16,-9 3 1-16,2 0-1 15,-6 6-5-15,0 8 3 0,2 2-1 16,-10 4-1-16,-7 1-1 16,-1 3-6-16,-5-1 6 15,5-3 14-15,1-1-5 16,9-6-1-16,0 0-10 15,6-6-12-15,0 3 12 16,2-1 4-16,8-1-1 0,-4 1 3 16,0 2 1-16,3 0-1 15,-9 1-2-15,0-1 1 16,0 1 1-16,-6 0 0 16,-1-2-7-16,-1-1 2 15,2-4 19-15,2-1-2 0,2-2-1 16,2-2-2-16,0 0-4 15,12 0 2-15,5-9 9 16,5-3-16-16,5-5-1 16,4-3 6-16,0-1-4 15,-6-2 10-15,-4 3-4 0,-3 0 1 16,-5 3 11-16,-5 4 10 16,-4 3-1-16,-4 3 1 15,0 4-16-15,0 2-18 16,-4 1 6-16,-8 4 5 15,3 10-3-15,-3 8-8 0,2 3-8 16,1 4 3-16,7 0-18 16,-2-1 2-16,8-5-3 15,-4-6 2-15,13-5-3 16,3-9 11-16,1-3 13 16,5-6 12-16,-1-9 17 0,2-7-2 15,-5-5 5-15,1-1-6 16,-2 1 2-16,-7 3 6 15,-2 4-6-15,0 6-5 16,-3 5 3-16,-3 6-7 16,-2 3-19-16,2 2 1 0,-2 9-22 15,2 3 22-15,2 3-1 16,-2 2 0-16,4-1-3 16,2-1-2-16,-5-1-2 15,5-5 7-15,-2-2 6 16,4-4 2-16,-8-3 2 15,7-2 8-15,-1 0 22 0,2-9-1 16,1-5-14-16,3 0-6 16,-2-3-1-16,3 4-5 15,-1-1 1-15,1 1-3 16,-5 6-4-16,5 0 4 16,-9 3-4-16,4 0 0 0,1-1 2 15,-7 1-3-15,4 2 2 16,-2-3 0-16,2-1-1 15,-1-1 2-15,1 0-2 16,-2-3 0-16,4-1 1 16,-7-2-2-16,3-1 12 0,0-1 3 15,-4 1-2-15,0 2 4 16,-2 3 5-16,0-1 1 16,0 6-8-16,0 1-4 15,-6 3-5-15,-2 0-5 16,-1 13 7-16,-7 5-6 0,1 4 0 15,1 6 0-15,1 2-13 16,1 4-24-16,6-2-15 16,2 1-53-16,0-6-97 15</inkml:trace>
  <inkml:trace contextRef="#ctx0" brushRef="#br0" timeOffset="15984.62">19964 8634 698 0,'0'0'-14'16,"11"-4"-4"-16,18-7-12 15,14-5-28-15,19 0-53 16,2-8-15-16,10-10-179 0</inkml:trace>
  <inkml:trace contextRef="#ctx0" brushRef="#br0" timeOffset="44045.25">13368 8891 318 0,'0'0'29'0,"-43"-3"-30"16,24-1 3-16,0-2 1 15,-5 2-4-15,-1 1 2 16,-2 3-2-16,-2 0-1 0,-4 0-4 16,-6 0-10-16,-3 7-2 15,-5 2 8-15,-3 1 1 16,5 1 8-16,-3 0 2 16,5-1-1-16,6 0 2 15,6-1-1-15,8-4-1 0,6-2 0 16,9-3 0-16,8 0-2 15,0-1-57-15,10-12 24 16,7-2 14-16,4-3 11 16,3-3 5-16,-1 0 6 15,-4 3 6-15,-3 3 10 16,-8 5 10-16,-1 3 4 0,-3 4-2 16,-4 3-3-16,0 0-14 15,0 0-7-15,-8 9 3 16,-1 6-4-16,-5 5 0 15,-1 7 0-15,-5 3-2 16,5 3-1-16,3-1 1 0,8-2-2 16,4-4 0-16,10-9-36 15,19-10-43-15,12-8-63 16</inkml:trace>
  <inkml:trace contextRef="#ctx0" brushRef="#br0" timeOffset="72100.09">28237 6734 150 0,'0'0'-6'0,"-46"-38"10"0,24 21 1 15,1 5-5-15,2 4 4 16,1 2-3-16,1 3 0 16,5 3-1-16,1 0 0 15,1 6-1-15,0 4-2 16,2 4 1-16,1 0 1 0,-1 2-2 15,6-2-2-15,0 3-4 16,0-3-3-16,4-1 2 16,-2-5 11-16,10-2 8 15,-4-2 7-15,7-3 3 16,1-1-2-16,3 0 0 0,2-1-3 16,-1 1 3-16,-1-4-3 15,1 1-2-15,1 0 3 16,2 2-12-16,-1 1 7 15,7 0-1-15,6 0 2 16,11 0-2-16,7 0-2 16,11 3-2-16,9 1-4 0,11 1 0 15,15 0 6-15,11-1 2 16,16 2-6-16,6-2-2 16,17 1-1-16,0-3 0 15,8 1 4-15,0-3-4 16,4-1 1-16,-4-1 0 15,-4 1-1-15,-4-3-1 0,-13-6 2 16,-8 1 1-16,-18-1 4 16,-15 0 4-16,-17-1-3 15,-18 4 9-15,-15 0-7 16,-14 1-8-16,-12 3 1 0,-7 2-1 16,-10 1-5-16,0 0-42 15,-6 0-47-15,-11 0-13 16</inkml:trace>
  <inkml:trace contextRef="#ctx0" brushRef="#br0" timeOffset="76940.07">22631 10387 267 0,'0'0'11'16,"0"0"-14"-16,0 0-6 15,0 0 7-15,0 0-1 16,0 0-6-16,-37 31 1 15,28-24-2-15,1 3 4 0,2-1 2 16,-4-1 3-16,-1-2 1 16,1-1-1-16,2 0 1 15,-9-1 1-15,7-1 3 16,-7 0 1-16,3-1 6 16,-3 0 1-16,3 1 0 0,-3 0 0 15,1-1-2-15,1 3 2 16,-3-1-6-16,-1 0-1 15,0 2 0-15,-1-2-4 16,-3 3 1-16,0-3 0 0,0 2-1 16,1-2 1-16,-3-1-1 15,-2 1 3-15,0-1-3 16,2-1 0-16,-1 1 2 16,-1-3 1-16,2 1 1 15,-2-1 0-15,0 0-3 16,0 1 2-16,0-1-2 0,-4 0 4 15,2 2-5-15,-4-1-1 16,-4 1 1-16,2 0 0 16,-2 0-1-16,-3-1 1 15,1 2-1-15,0-2 1 16,2 1-1-16,0-2 1 0,-1 0 1 16,1 0-4-16,4 0 3 15,2 0-2-15,-6 0 2 16,4-2-1-16,0-2 1 15,0 0 2-15,0 1-2 16,-3 0 0-16,3-1 0 0,0 3-1 16,0-2 1-16,-2 1 0 15,2 1 0-15,0 1-1 16,0 0 0-16,2 0 0 16,0 0-1-16,4 2 1 15,0 3 1-15,0 1-2 16,4 1 2-16,1 0 0 0,1 3-4 15,7 0 3-15,-5 1 0 16,7 3-1-16,-5 2-2 16,7 3 3-16,-3 2-2 15,3 0-1-15,2 3-1 16,-1 3 8-16,3 0-9 0,2 2 2 16,0 0 10-16,-2 0-5 15,4 0-3-15,-2 1 1 16,4 0 0-16,-3 1 2 15,3 1 1-15,0 0-5 16,3-2 4-16,-3-2-2 0,0-1-3 16,4-1 3-16,4-2 1 15,-2-3-1-15,7-4-1 16,-1 2 4-16,0-5-2 16,5 0 0-16,4-2 2 15,-5 0-5-15,5-3 5 0,1 1 4 16,5-2 2-16,2-1-6 15,-2 2 2-15,0-2-2 16,2 0 0-16,2 0 0 16,0 0-2-16,4-1 1 15,0 1 0-15,2-1-2 16,5-2-1-16,1 0 0 0,5-1 1 16,1-1 1-16,1-4-3 15,6 2 5-15,4 0-3 16,-2 0 2-16,2 0 2 15,0 0-2-15,4 0 2 0,-2 0-1 16,2-1-3-16,0-2 3 16,4 0-1-16,0-1-2 15,3 1 3-15,-7-1-2 16,8-1-2-16,-6 1 2 16,0-2-2-16,-2 2 3 15,-2-3-3-15,-4 3 1 0,-2-2 1 16,-4 2 0-16,-1-2 0 15,-5 2 2-15,-9 0 0 16,-2-2 3-16,-8 0 1 16,-8 3-4-16,-3-2 3 15,-8 1 6-15,-1-1 3 0,-3 0 14 16,-2-2 1-16,0-1-14 16,0 0-6-16,4-5 3 15,-6 2-3-15,0-3-1 16,2-4 1-16,-2 0-5 15,0-3 3-15,0-5-1 0,0-1-5 16,2-2 1-16,0-4-3 16,-2-1 6-16,0-2 0 15,2-1 1-15,-2-1-2 16,0 1 1-16,-2-1-1 16,2 0 1-16,0 1 2 0,-2-2 2 15,0 2-1-15,-4 2-5 16,0 2 0-16,0 1-1 15,-3 5-3-15,-1 1-1 16,2 8-1-16,-3-1-3 16,-5 5-7-16,-5 4 2 0,-10 3-12 15,-12 7-11-15,-23 9-21 16,-23 19-21-16,-27 6-26 16,-20-6-84-16</inkml:trace>
  <inkml:trace contextRef="#ctx0" brushRef="#br0" timeOffset="79497.63">23135 13381 356 0,'0'0'-5'16,"0"0"-5"-16,-41-40 6 16,24 29 3-16,-3 1 1 15,1 0 1-15,-4 2-8 0,-1-2 0 16,-3 1 3-16,-2-1-4 16,-6-1 10-16,-3 2-3 15,-3 0 1-15,-2-1 7 16,-5 0 4-16,-4 1-1 15,1-1 1-15,-5 2-3 16,-2 1 1-16,0-1-3 0,-2 1-3 16,0 0-2-16,-2 2 3 15,0 0-4-15,0 1 1 16,-2 0 0-16,4 1 0 16,0 0 0-16,2 2 2 15,0-1-1-15,5 2 4 0,-1 0-2 16,0 0 1-16,-2 0-4 15,1 0-1-15,-1 5 1 16,-4 0-1-16,-4 2 1 16,-2 1-1-16,-3 1 1 15,-3-2 0-15,2 1 1 0,2 0 0 16,6-1 4-16,4-1 9 16,4 0-1-16,6 1-6 15,5-1 1-15,6 0-1 16,4 2 1-16,2 1-2 15,-4 2-5-15,1 3 1 0,3 3 0 16,-2 2-2-16,0 4 2 16,0 4 1-16,0 3-2 15,2 1 1-15,2 3 0 16,2 2-3-16,3 1 0 16,1-1 0-16,8 2 0 0,-1-2 6 15,5 0 1-15,7-1-5 16,4-1-1-16,0-1-6 15,4-3 9-15,5-1-3 16,9 0 2-16,-3-4 2 16,8-2 0-16,3 1 9 0,1-4-3 15,6 1 2-15,5-3-3 16,-5-1 1-16,6 0-2 16,2-2-2-16,3 0-1 15,1-1-1-15,3 0 0 16,-3-3-1-16,7 1 0 15,0-3 2-15,1 1-2 0,9-2 1 16,0-1 0-16,4 0 0 16,7-3-1-16,-1-1 1 15,5 1 0-15,1-4-2 16,1 3-1-16,-1-3-1 0,-1 0 0 16,-1 0 0-16,-1 0 0 15,1 0 2-15,-8 0 0 16,7 0-1-16,-3 0-1 15,0-6 2-15,3 2-1 16,-7-3 1-16,4 0-1 16,-3-2-1-16,1-1 2 0,-4 2-3 15,0-4 2-15,-6 1 1 16,-4-2-1-16,-4 0-1 16,-1-3 1-16,-11 1 0 15,1-2 1-15,-10-1-1 16,-2-2 3-16,-2-3 2 0,-2-2-4 15,-7-4 2-15,-1-5-1 16,-3-5-2-16,-3-3-5 16,-3 0 0-16,-4-4 3 15,0 3-1-15,0 1-1 16,-8 4 1-16,2 2 1 0,2 7-3 16,-2 3-4-16,-2 5-9 15,-4 2-9-15,3 5-8 16,-3 3-9-16,2 4-29 15,-2 1-29-15,1-1-55 16</inkml:trace>
  <inkml:trace contextRef="#ctx0" brushRef="#br0" timeOffset="80371.42">23371 13225 327 0,'2'-1'25'15,"0"-4"-42"-15,4 1-3 16,-2 4 14-16,5 0 7 16,-3 3-1-16,6 8-1 15,-4 4 0-15,1 3 2 0,1 9-1 16,-4 4 0-16,-2 6 1 15,1 9 6-15,-5 3 1 16,2 5 1-16,0 3-3 16,-4 4 1-16,-5-1-3 15,3-1 2-15,-2-5-8 0,-2-6 22 16,2-7-17-16,-1-11-2 16,5-7-1-16,-2-9 3 15,4-5 4-15,0-4 0 16,-6-5-3-16,4 0 19 15,-2-15 23-15,0-8-31 0,0-8-18 16,-3-12-7-16,1-6 4 16,0-8-6-16,0-4 3 15,0-5-9-15,3 1 2 16,3 1 10-16,-4 5 0 16,4 6 2-16,4 8 0 0,3 11 8 15,-3 7-1-15,0 10-2 16,0 5-5-16,-2 8 2 15,0 4 2-15,-2 0-16 16,0 5-13-16,-8 10 7 16,-2 6 14-16,-7 2 10 15,3 1-3-15,-5-2-1 0,7-4 2 16,-5-4 2-16,9-4-4 16,2-6 6-16,4-4 20 15,2 0 10-15,0-3-3 16,0-11-19-16,6-4-13 0,2-5-3 15,4-4 13-15,3 0-8 16,3 0-4-16,-3 3 14 16,1 3 10-16,-3 4-3 15,1 4 6-15,-1 5-1 16,1 3-13-16,1 5-6 16,3 0-6-16,7 5 2 15,2 7 0-15,8 5 0 0,11 5-2 16,-1-1-17-16,7-4-30 15,-1-11-73-15,1-6-157 16</inkml:trace>
  <inkml:trace contextRef="#ctx0" brushRef="#br0" timeOffset="81543.73">23377 10622 268 0,'0'1'18'0,"0"1"-13"0,0 0-25 16,0 5 16-16,2 0 6 15,-2 3-1-15,0 1 0 16,0 2-2-16,2 1 1 16,-2 3 1-16,4 0-3 15,-4 0 0-15,0 3 4 16,0 3-1-16,0 0-2 0,2 3 1 16,-4 4 7-16,-4 3 0 15,0 4 3-15,2 2-1 16,-4 1-5-16,5 3-1 15,-7-3-2-15,4-5 4 16,2-4-5-16,0-7 1 0,2-9-2 16,2-5-4-16,0-5 8 15,0-5 8-15,-5 0 37 16,5-15 17-16,0-7-40 16,0-9-30-16,0-7 8 15,-4-6 1-15,0-5-1 0,4-1-2 16,-4-2 0-16,2 1 1 15,0 0 2-15,2 1-2 16,-2 5 4-16,0 4-1 16,2 5 2-16,0 8 1 15,-2 8 2-15,2 6-8 16,0 8-6-16,0 6 6 0,-4 0-8 16,-7 13-30-16,-1 14 32 15,-7 6 4-15,-6 6-1 16,-1 4 1-16,-5 1 0 15,4-6-1-15,0-5 1 0,6-10-1 16,9-9 1-16,3-7 0 16,3-3 1-16,6-4 11 15,0-4 25-15,6-12 4 16,7-8-38-16,8-9-22 16,7-9 18-16,10-6 1 0,1 1 0 15,6 1 1-15,-1 5 4 16,-7 10-3-16,-2 9 0 15,-8 9 18-15,-4 10 1 16,0 3-16-16,-1 15-11 16,7 15-3-16,8 14 2 15,9 9-22-15,-1 2-48 0,7-4-113 16</inkml:trace>
  <inkml:trace contextRef="#ctx0" brushRef="#br0" timeOffset="89857.12">23135 13573 180 0,'0'0'10'0,"0"0"-10"15,0 0-1-15,0 0 3 0,0 0 9 16,0 0 10-16,0 0-5 15,0 0-4-15,0 0 2 16,0 0-3-16,0 0-3 16,0 0 0-16,-16-17 1 15,16 17 2-15,0-2 4 0,0-2 5 16,10-2-10-16,15-5 3 16,14-6-15-16,19-6-5 15,25-5 1-15,18-9-23 16,21-3-49-16,12-7-83 15</inkml:trace>
  <inkml:trace contextRef="#ctx0" brushRef="#br0" timeOffset="95833.28">22558 9254 168 0,'0'0'0'0,"0"0"-5"16,0 0 2-16,36-7 1 16,-28 6-1-16,-6-1 5 15,6 1-1-15,-8-1 4 0,0 1 16 16,0-2 6-16,-12 2-13 16,1-1-10-16,-7 0 6 15,-5 0 2-15,0 0-4 16,-6 1 1-16,3 1 1 15,-5-1-5-15,-5 1 2 0,3 0-3 16,-6 0 1-16,2 1 0 16,-2-1-4-16,-5 0 0 15,-1 0 2-15,-1 0-4 16,-5 0 2-16,-3 1 0 16,0 0-2-16,-4 0 3 15,-2-1 2-15,-2 0 4 0,-2 0 6 16,0 0 1-16,0-4 2 15,2 0 0-15,0-1-1 16,8 1-3-16,0 1-2 16,9 0-3-16,2 2-1 15,1 2-4-15,7-1-3 0,2 0 1 16,-2 3 0-16,0 4-2 16,4-1 2-16,4 3-2 15,-4-1 1-15,6 3 1 16,0-2-2-16,3 1 0 15,3 1 1-15,-2 2-1 0,3-2 0 16,3 2 1-16,-3 3-3 16,5 1 6-16,-3 1-4 15,5 4 1-15,-5 0 1 16,5 4-4-16,-5 0 1 16,6 3 3-16,-5 2-1 0,3 1 1 15,1 0 2-15,3 1-2 16,2-1-2-16,6-2-4 15,0 0 3-15,0-2 1 16,0-2 2-16,10 0 2 16,5-2 1-16,-5-3 0 0,9 0 1 15,-3-2 0-15,5-2 1 16,2 0-2-16,1 0 1 16,7-3 0-16,0 0 1 15,5-2 0-15,5 0-2 16,6-2 1-16,-1-3-1 0,8-1-1 15,-1 0 0-15,7-3-2 16,4-2 1-16,5-1 0 16,1 0-2-16,-2-1 1 15,2 1-1-15,-1-2 2 16,1 2-3-16,-4 0 2 0,2-3-2 16,-2 1 3-16,3-3-2 15,-5 4 0-15,2-2 2 16,0-1-1-16,-2 1-1 15,0 1 1-15,2-1 1 16,-4 1-2-16,-2 0 1 0,0 2 0 16,2-2 0-16,-8-1 0 15,4 0-2-15,-9-1 4 16,1-1-3-16,-7-2 1 16,-3 0 1-16,-3-3-1 15,-10 2 3-15,-9-2 6 16,1-3 6-16,-7 0 3 0,-3 0-2 15,-5-4 3-15,-2-4-7 16,-2 0-3-16,0-5-5 16,0-1-2-16,-10-3-3 15,-3-1 0-15,-1-4 1 16,-7-1-1-16,-2-2-1 0,-4 1 1 16,1-1 0-16,-1 2 2 15,-2 1-2-15,0 2-2 16,-4 5 2-16,4 2 0 15,2 8-3-15,-2 1-10 16,2 4-8-16,2 3-16 0,3 3-7 16,1 1-7-16,4 6-14 15,7-1-16-15,4-2 11 16,6 0-109-16</inkml:trace>
  <inkml:trace contextRef="#ctx0" brushRef="#br0" timeOffset="96533.61">22997 9237 431 0,'0'2'-8'0,"4"1"-24"16,-2 4-19-16,6 3 51 15,-2 4 0-15,5 3-1 0,-7 3-4 16,2 4 3-16,-2 3 1 16,-2 1 0-16,0 5 1 15,-2 1-3-15,2-1 6 16,0 2-2-16,-4-4 2 16,0-3 0-16,0-2 4 15,2-5 3-15,-2-4 6 0,2-4-5 16,-2-4 1-16,2-5-2 15,-2 0 2-15,-2-4 0 16,2 0 12-16,-2 0 15 16,-5-10-14-16,1-7-17 15,0-4-5-15,2-9 0 0,6-7-1 16,-4-4-9-16,2-4 6 16,8-2 0-16,-2 0 1 15,2 6 3-15,0 1 3 16,-4 6 0-16,-2 6-1 15,0 5 1-15,0 3-3 0,0 6-4 16,0 4 0-16,-2 6 0 16,-2 2 1-16,-2 2-6 15,-4 6 0-15,-3 10 1 16,-5 2 3-16,-1 6 3 16,0 0-1-16,3-1 0 0,1-3-1 15,5-7 3-15,4-3-4 16,4-5 5-16,0-3-2 15,2-2 3-15,0 0-1 16,0-2 12-16,10-12 5 16,7-3-12-16,5-6-20 0,5-2 12 15,0-1 0-15,0 2-2 16,-2 6 3-16,-7 5-1 16,-1 9-1-16,1 4-2 15,-7 3-1-15,7 15 0 16,3 6 2-16,2 9 0 15,6 8-7-15,2 1-40 0,4-2-45 16,4-9-96-16</inkml:trace>
  <inkml:trace contextRef="#ctx0" brushRef="#br0" timeOffset="107559.36">23042 17819 265 0,'0'0'149'0,"-8"-41"-165"15,2 17-62-15,0 1 26 16,3 0 60-16,1 3 24 16,0 1-9-16,2 0-17 0,-4-1-10 15,2-1 1-15,-4 0-3 16,4-1 4-16,-11 1 4 16,5-3 0-16,-2 1 2 15,-5 2 2-15,3 0 2 16,-9-2 3-16,7 2 3 0,-5 2 0 15,-4-2-3-15,1 3-6 16,-1 2-4-16,-4 0 0 16,-2 1 1-16,-2 2-2 15,-2 0-1-15,-2 2 0 16,-4 1-1-16,1 1-1 16,-5-1 0-16,-2 0 1 0,-1 0 3 15,-1 1-3-15,-3-1 2 16,4 0 1-16,-3 0 0 15,1 1 3-15,-1 2 1 16,3 0-2-16,-3 1 3 16,1 2 0-16,-2 1-2 0,1 3-1 15,-1 0-2-15,-3 0 1 16,1 0-1-16,0 3-1 16,0 2-1-16,5 1 1 15,-1 1 1-15,1-1-2 16,3 1 4-16,3 1-3 0,-4 0 2 15,3 0-3-15,-1 2 1 16,2 2 1-16,-9 0 1 16,4 3 0-16,3 0 2 15,-7 4-4-15,3-1-1 16,-1 5 5-16,1-2-7 0,1 3 5 16,-1 1-1-16,5 0 0 15,1 1 0-15,4-1-2 16,4-1 3-16,2 2 2 15,0-1 1-15,4 1-4 16,4-1 1-16,-2 2 1 16,7 2-1-16,-1-1-1 0,5 5 3 15,1-1-1-15,5 2 3 16,0 3-2-16,2 3-2 16,1 1-1-16,1 0 1 15,4 3 1-15,2-1 0 0,-2-1 1 16,7-2 0-16,-1 0 3 15,6 0-3-15,5-3 1 16,1 0-1-16,3-1 0 16,4-3 3-16,2 1 1 15,2-1-1-15,4-2 0 16,4-1 2-16,2-5-3 0,7 0 2 16,5-4-3-16,-1-6 0 15,8-1 4-15,0-4-7 16,6-5 2-16,0-3-1 15,2-2-2-15,4 1 2 16,-2-2-1-16,-1-5 0 0,-5-1 1 16,0-1 0-16,-2 1-2 15,-3 2 6-15,-1-3-4 16,0 3 2-16,-2-4 1 16,-2 2-2-16,1-3 2 15,3-2-2-15,-2-3 1 0,0 1 1 16,-3-4-4-16,-1-1 4 15,-3 1-4-15,1-2-1 16,-5 0 0-16,-1-1 2 16,-3 1-4-16,0 1 4 15,-4-2-1-15,-2 1-2 16,3 2 5-16,-7-1-2 0,-1-1-1 16,-1-1 0-16,2-3 1 15,0 1-2-15,0-1-1 16,-2 0 0-16,0-3 1 15,0 0 0-15,-2 0-1 16,-9 3-1-16,3-1-2 0,-5 2-1 16,-1 1-8-16,-5 1-3 15,2-3-5-15,-8-1-25 16,-2-5-16-16,2-4-16 16,-4-5-70-16</inkml:trace>
  <inkml:trace contextRef="#ctx0" brushRef="#br0" timeOffset="108274.65">23205 17331 507 0,'5'24'30'0,"-3"1"-91"15,-2 9-15-15,2 9 66 16,4 11 11-16,-4 8 4 16,6 5-3-16,-1 1-1 0,3-1-2 15,-6 0 1-15,6-8-2 16,-3-8 3-16,-1-9-1 15,0-14 4-15,-4-10-4 16,0-6 9-16,-2-10 5 16,0-2 9-16,0-1 16 15,0-20 0-15,-2-11-8 16,2-13-12-16,-2-11-10 0,0-11-11 16,4-7 1-16,2 0-1 15,4 3-2-15,5 6-2 16,-7 8 6-16,0 9 5 15,-2 12 3-15,-2 9 5 0,-2 10-2 16,-2 6-5-16,2 4-3 16,0 6-6-16,-4 1-6 15,-6 4-22-15,-5 11 17 16,1 4 3-16,-3 2 8 16,3-1 2-16,1-3 3 0,5-6 2 15,4-5 12-15,2-4 2 16,2-2 1-16,0-6-2 15,8-13-3-15,3-7-7 16,1-7-8-16,5-4-5 16,-1 1 0-16,1 5 2 0,-7 6 9 15,0 6 4-15,-4 9 3 16,-1 5-4-16,-3 3 2 16,2 2 4-16,4 0-13 15,11 13-4-15,3 5-2 16,14 4 6-16,13 3 1 15,17 1-6-15,19-11-42 0,10-15-80 16,11-14-245-16</inkml:trace>
  <inkml:trace contextRef="#ctx0" brushRef="#br0" timeOffset="115902.86">22908 11424 145 0,'0'0'104'16,"0"0"-100"-16,0 0 10 16,0 0 2-16,0 0-10 15,0 0-2-15,14-41 0 0,-12 37 3 16,-2 1-3-16,0-1 4 15,0-1 3-15,0 1-3 16,0-3 4-16,-2 1 1 16,-2-1 2-16,2 0 4 15,-6 0-1-15,2-3-1 0,-1 3-2 16,3 0-4-16,2 0 0 16,-6-1-4-16,4 0 5 15,0 3-5-15,2-1 1 16,0 0-2-16,-3-1-2 15,3 4 2-15,2-4 0 0,-6 4-4 16,4-1 5-16,0 1-6 16,2 1 9-16,-2 0-4 15,2-1-4-15,0 2 6 16,0 1-2-16,0-2-2 16,0 2-3-16,0-1 3 0,0 1 1 15,-2-1-3-15,2-1 3 16,0 2-3-16,0 0 0 15,0 0 1-15,0 0 3 16,0 0-1-16,0 0-4 16,0 0 2-16,0 0 2 15,0 0 0-15,0 0-4 0,0 0 0 16,0 0 0-16,0 0 1 16,0 0-2-16,0 0 0 15,0 0 1-15,0 0-2 16,0 0 1-16,0 0 2 0,0 0-5 15,0 0 3-15,0 0 1 16,0 0-2-16,0 0 1 16,0 0 3-16,0 0-5 15,0 0 3-15,0 0-2 16,0 0-1-16,0 0 4 0,0 0 0 16,0 0-5-16,0 0 5 15,0 0-1-15,0 0-3 16,0 0 3-16,0 0-2 15,0 0 1-15,0 0 2 16,0 0-4-16,0 0 4 16,0 0-1-16,0 0-2 0,0 0 2 15,0 0-1-15,0 0 0 16,0 0 2-16,0 0-5 16,0 0 3-16,0 0 0 15,0 0-2-15,0 0 0 16,0 0 0-16,0 0-9 0,0 0-7 15,0 0 2-15,2 0-10 16,4 0 0-16,0 0-31 16,-4 0-32-16,3 0-31 15</inkml:trace>
  <inkml:trace contextRef="#ctx0" brushRef="#br0" timeOffset="124169.44">23127 11793 218 0,'0'0'23'16,"0"0"-13"-16,0 0 19 15,0 0-1-15,35-44-5 0,-31 37-3 16,4-1 3-16,1-1-6 16,1 2 0-16,-4 3 4 15,3-3-8-15,-1 2-1 16,-2 0-2-16,0 0-2 16,-2-2-2-16,1 3 4 0,-3-2 2 15,0-1 0-15,0-1-2 16,-2 1-1-16,0-3-4 15,0 1-3-15,0-2-4 16,-4 0 0-16,-5-1 7 16,1-1 0-16,-2-1-3 0,-3 0 2 15,3-3-4-15,-9 3 4 16,3-3-2-16,1 1 0 16,-5-1 2-16,3 2-4 15,-1-1 0-15,-1 2 1 16,-2 1 0-16,5 0 1 15,-9 2 3-15,6 1-4 0,-3 1 3 16,3 4 1-16,-2-2 0 16,1 2-1-16,1 1 1 15,2 1-2-15,1 1 2 16,1 1-2-16,1 1-2 16,2-1 1-16,-5 1-1 0,3 0-1 15,-3 0 3-15,7 0-4 16,-9 0 4-16,7 1-1 15,-5-1-3-15,5 0 1 16,-3 0 1-16,1 2-1 16,-3-1 1-16,-3 2-1 0,1-3 0 15,2 0 4-15,-5 0-7 16,1 0 3-16,0 0 2 16,3 0 0-16,-5 0-3 15,2 0 2-15,1-3 3 16,1 1-4-16,-4 0 2 0,1 1-3 15,1-1 1-15,2 1-1 16,-5 0 1-16,-1 0 1 16,0 1-1-16,2 0-1 15,-2 0 2-15,1 0-1 16,1 0 0-16,0 0 1 16,-4 0-1-16,2 0 0 0,3 3 1 15,-3 0-2-15,2-1 0 16,0 0 2-16,3 1 0 15,-5 1-2-15,2-1 2 16,-4 0 0-16,5-1 1 0,-1 0-5 16,0 0 5-16,0-1 0 15,-1-1-2-15,1 0 0 16,0 0 2-16,0 0-3 16,1 1 2-16,1-1 0 15,-2-4-2-15,-2 0 3 16,3 1-1-16,-3-2-2 0,0 0 0 15,0 2 4-15,-2-1-2 16,-4 2 0-16,2 0-2 16,-2-1 3-16,-2 2-1 15,2-1-2-15,0 2 2 16,-4 0 1-16,2 0-4 0,2 0 4 16,-2 0-2-16,2 0-3 15,0 3 8-15,4 1-6 16,-4 2 0-16,4 0 3 15,-6 1-2-15,6 0-1 16,0 0 3-16,1 2-5 0,5-1 5 16,-6 2-2-16,4 0-1 15,3-2 4-15,-3 2-3 16,4 2 2-16,1-2 3 16,3-1-2-16,1 0-1 15,8 1-2-15,-7 1-2 0,5-1 2 16,4 0 1-16,2 0-4 15,-2 0 2-15,-1 0 4 16,1 1-3-16,4-1 1 16,0 2 1-16,-2-1-1 15,2 0 2-15,2 1-3 16,-2-1 0-16,0 0 2 0,0 1-2 16,0 2 3-16,4-3 0 15,1 2-3-15,-1 1 5 16,2-1-2-16,-2 1-3 15,8-1 4-15,-5 1-1 0,1 3 0 16,4-3 1-16,-1 1-1 16,3 0 2-16,1 2 1 15,3-1-3-15,-3-1-1 16,3 1 3-16,3 0-3 16,2-2 2-16,-1 0 0 15,5 0-3-15,2 0 2 0,2-1 0 16,2-1-3-16,0-1 5 15,0 0-2-15,3 1-2 16,1-2 4-16,0 1-5 16,6 0 2-16,1 1 1 15,5 0 0-15,7 0 7 0,6 1 0 16,4-1-8-16,3 1-1 16,1-1-2-16,-2 0 1 15,2 1 2-15,-6-3 0 16,-2 1-2-16,-2-1 0 15,0-3-2-15,-6 1 2 0,-6-2 2 16,3-1-2-16,-1-1 0 16,0-3 1-16,1 2-3 15,3-3 1-15,0 2 2 16,-5-2-2-16,3 0 5 16,0-2-4-16,-3 2-2 0,-1-1 8 15,-3-5-10-15,-1 0 2 16,-5-1 6-16,0 0-4 15,-1-3 0-15,-1 0 0 16,-2-1 0-16,-2 1 2 16,-2-3-1-16,-2 2-2 0,-4-3 3 15,-1 1-2-15,-1 0-2 16,-4-1 6-16,-1-1-4 16,-1 0-2-16,-3 0 4 15,-1 0-3-15,-3-3 0 16,-2 1 0-16,3 1-3 15,-7-1 1-15,0-1 0 0,0-1-4 16,-2 1 7-16,-2-1 0 16,0 1-4-16,-2-2 5 15,2 2-8-15,0-2 1 16,-6 1 3-16,-2 0-1 0,-1 0 5 16,-3-2 4-16,-2 2-7 15,1-2 4-15,-3 3-4 16,-1-1 1-16,-4-1 2 15,1 0-2-15,-3 2 1 16,2-2 3-16,-6-1-3 16,1 0-2-16,-5-1 4 0,4 1-2 15,-8-2 0-15,4 2 2 16,0 0-4-16,-5 0 2 16,3 1 1-16,-2-1-5 15,-2 2 5-15,2-1 1 16,-4 1-4-16,-1 1 1 0,1 4 2 15,2-2-1-15,0 1-1 16,-9 1 4-16,7 2-3 16,-9 0 0-16,3 3-2 15,-1 0 2-15,-3 1 0 16,-3 1-2-16,2 1 4 0,1 2-2 16,-1 1-1-16,1 1 2 15,-5 0-1-15,2 2-1 16,1 0 4-16,-3 1-6 15,0-1 3-15,0 1 1 16,-2 4-3-16,3 2 1 0,-3 0 2 16,0 0-3-16,0 0 5 15,0 2-3-15,3-1-2 16,-3 2 5-16,4-1-3 16,1 1-1-16,-1 1 4 15,6-1-5-15,-5 1 1 0,5 3 0 16,1-1 2-16,1 1-2 15,3 1 3-15,2 2-5 16,2 1 3-16,-1 2-2 16,5 1 2-16,2 3-1 15,2 2 1-15,5 2-3 16,5 2 3-16,0 4-2 0,3-3-3 16,5 3 6-16,1 0-3 15,6-1 2-15,4 1 2 16,2 0-8-16,2 0 11 15,11-1-2-15,5 1-3 16,3-3 2-16,8-1-2 0,2-2 2 16,6-1 2-16,5-2-1 15,5-3-3-15,-1-1 4 16,8-3-4-16,2-1 1 16,4 1 0-16,2-4 0 15,6 3 2-15,2-3-1 0,5-1 0 16,8-1 2-16,-1-2 0 15,9-2-4-15,-2-1 3 16,0-3-2-16,4-2-4 16,-8-2 8-16,0-1-4 15,0 1-3-15,-2-5 1 0,-3-5 1 16,-1-1 3-16,0-5-4 16,-3-2 1-16,1-4 3 15,-3 1 3-15,-10-2-6 16,-2 1 0-16,-6-2 4 15,-8 1-5-15,-7-1 3 0,-6 1-3 16,-10-1 0-16,-4 0-16 16,-2-3-9-16,-11-1-17 15,-6 0-28-15,-4-3-47 16,0 2-85-16</inkml:trace>
  <inkml:trace contextRef="#ctx0" brushRef="#br0" timeOffset="125235.95">23776 11312 284 0,'6'-4'139'0,"-4"-1"-132"15,2 1-4-15,1 3-3 16,-1 1 3-16,-4 0-1 15,2 0-1-15,-2 4 1 0,0 6-4 16,2 7 4-16,-2 7 4 16,2 6 3-16,-2 4 5 15,-4 7 6-15,-2 3-6 16,-1 2 2-16,1 0-5 0,-2 1 0 16,6 0-2-1,-6-3 2-15,3-1-4 0,1-3 9 16,4-6-2-16,0-5 0 15,0-5-8-15,0-4 7 16,0-6-3-16,0-4 2 16,0-4-5-16,0-3 0 0,0-2 3 15,0-1-1-15,0 0 10 16,0-1 3-16,0-12-5 16,0-4-1-16,0-8-13 15,-2-5-4-15,-4-5-2 16,4-2 3-16,-2-2-3 0,0-1 6 15,0-1-4-15,4 0-2 16,-3-3 3-16,1 0-3 16,2 0 4-16,-2 3-1 15,0 1-2-15,2 5 5 16,-2 3-7-16,2 4 3 16,0 8 4-16,-2 3-4 0,2 7-2 15,0 3 6-15,0 4-8 16,0 3 4-16,-6 0-2 15,-2 8-7-15,-5 10 4 16,-3 3 5-16,-1 8 2 0,-3 0-2 16,-1 1 2-16,4-3-2 15,5-6 4-15,2-5-2 16,3-6 5-16,3-3 3 16,2-5-4-16,2-1 7 15,0-1 2-15,0 0-2 0,0 0 5 16,0-10 1-16,2-7-1 15,9-6-13-15,-3-5-7 16,4-6-1-16,3 1 6 16,3 3-7-16,-1 4 5 15,-1 4 2-15,-1 8-6 16,1 1 5-16,5 6-4 0,-2 4 0 16,8 3-1-16,8 7 1 15,2 12-10-15,13 8-21 16,1 7-37-16,-3 1-87 15,-3-8-183-15</inkml:trace>
  <inkml:trace contextRef="#ctx0" brushRef="#br0" timeOffset="129636.83">23824 2509 469 0,'-13'27'-25'16,"3"7"4"-16,2 4 18 16,-1 2 3-16,3-3-8 15,2-6-4-15,0-5 1 16,4-9 0-16,-6-9 9 0,4-6-2 15,2-2 33-15,-3-9 20 16,3-9-24-16,-2-8-8 16,2-8 4-16,0-5-9 15,7-8-1-15,5-7-3 16,0-4-6-16,7-6 10 16,4 0-5-16,2 0-9 0,-3 3 1 15,1 6 2-15,4 8-3 16,-2 6-1-16,0 8 6 15,-3 10-11-15,1 6 6 16,2 7-2-16,-7 9-8 16,-1-1-7-16,2 11-4 0,-13 11 3 15,0 5-6-15,-4 8 8 16,-4 4-4-16,-15 0 7 16,-3-2 1-16,-7-2 11 15,-2-5 5-15,4-8-2 16,-2-6 2-16,9-5 4 15,5-5 3-15,1-1 3 0,6-3-3 16,2 0-1-16,4 0 3 16,0 0-9-16,0 0-2 15,8 0 5-15,4 0-4 16,1 3-2-16,3 10 2 0,3 6 1 16,1 8 1-16,3 3 4 15,0 7-1-15,4 0-4 16,-2 1-1-16,3-2-1 15,-1-5 2-15,4-6-5 16,0-6-47-16,0-11-50 0,-2-9-47 16</inkml:trace>
  <inkml:trace contextRef="#ctx0" brushRef="#br0" timeOffset="131128.59">24475 2349 444 0,'0'0'1'16,"0"0"-4"-16,0 0 3 15,0 0 0-15,0 0-1 0,39 18 6 16,-22-19-1-16,1-8-5 16,-1-6-1-16,-3-4-14 15,-4-2 1-15,-3-2 16 16,-7-1 5-16,0 0 0 15,0 4 6-15,-13 3 2 16,5 3 7-16,-2 5-10 0,-3 8-3 16,3 1-8-16,-7 11-2 15,5 11-1-15,-2 7 1 16,1 7-1-16,5 4 1 16,2-1-4-16,6 1-13 15,0-9-1-15,4-4-11 0,10-8 0 16,7-9 18-16,-2-9 6 15,3-1 14-15,3-10 11 16,-4-10 3-16,4-5-4 16,-7-8 0-16,1 0-3 15,-3-5-2-15,-1 3-4 16,-1 3 0-16,-3 4 7 0,-5 11 6 16,2 4-4-16,-4 10-6 15,0 3-15-15,0 6-13 16,3 11 15-16,5 3 0 15,-4 4-2-15,5 4-5 16,-1-2-5-16,3-2-2 0,1-4 8 16,1-6-6-16,-9-3 14 15,2-6-6-15,1-5 10 16,-5-4 9-16,0-11 19 16,0-6-17-16,5-3-5 15,-7 1-6-15,2-1 0 16,-2 6 8-16,0 3-10 0,0 7 1 15,0 2-2-15,-2 5-1 16,3 1-4-16,1 0-5 16,4 0 1-16,7 0 2 15,3-3-1-15,7-3-2 0,2-4-2 16,0-2 0-16,2-5 3 16,-4-3 6-16,-4-2 1 15,-3-2 3-15,-5 0 3 16,-3 0 10-16,-6 1 6 15,-1 6 0-15,-3 0-6 0,-2 7 1 16,0 5-7-16,0 5-8 16,0 4-10-16,-2 13-16 15,-5 11 17-15,3 5 7 16,-2 8-5-16,2-1-17 16,4-2-6-16,2-4-3 0,-2-8 4 15,10-6 8-15,5-8 13 16,1-9 10-16,-1-3 3 15,1-5 17-15,5-12 6 16,-7-6-10-16,5-6-5 16,2-2-4-16,-3 3-6 0,1 2-2 15,-2 8 5 1,-7 8-1-16,0 7-5 0,-2 3-15 16,-1 17 6-16,1 6 11 15,2 2-4-15,-4 2 5 16,1-1-4-16,3-3-2 15,-2-5-3-15,3-7 2 0,1-4 1 16,-2-8 6-16,3 1 0 16,1-10 14-16,3-10 5 15,-3-5-9-15,3-5-11 16,1-4 4-16,1 1-1 16,-3 5-1-16,-5 4-6 0,-1 7 2 15,1 8 13-15,-9 9-7 16,-2 0-22-16,4 9 6 15,-2 6 7-15,4 5-10 16,2 2 2-16,3-1-4 16,-3-3-5-16,4-5 12 0,3-2 2 15,-1-6-9-15,1-7-16 16,-1 2 33-16,3-11 14 16,-1-9-1-16,5-6-8 15,-7-5-2-15,3-1 1 16,-3-1-4-16,1 0 1 0,-3 8 4 15,-1 5-3-15,-3 4 2 16,0 9-4-16,-4 7-4 16,0 0-3-16,-2 9-16 15,5 5 19-15,3 4-3 16,4-2-6-16,5 1 0 0,2-6 7 16,6-4-2-16,-1-5 3 15,1-2 4-15,0-6-5 16,-2-9 9-16,-4-3-1 15,-5-6 11-15,-1-1 11 16,-3-5-8-16,-4-1 0 16,-1-2-3-16,-3 1-9 0,0 3-2 15,-4 8-4-15,0 2-3 16,0 10-4-16,0 8 2 16,0 1-4-16,-4 13 8 15,0 9-1-15,1 3-1 16,1 8 1-16,2 1-9 0,2-2-30 15,7-6-10-15,7-2-32 16,9-7-53-16</inkml:trace>
  <inkml:trace contextRef="#ctx0" brushRef="#br0" timeOffset="131748.51">26808 1469 426 0,'7'-11'129'16,"-5"5"-123"-16,4 1 6 15,-6 5-11-15,0 9-16 16,0 12 5-16,2 9 4 16,-4 10 0-16,-8 10 3 15,-1 5 4-15,-3 9 4 0,-3 1-6 16,3-3-9-16,-1-2-2 15,3-9-35-15,4-8 49 16,4-11 0-16,1-10-2 16,3-11 3-16,0-8 1 15,0-3 10-15,0-17 35 16,0-9-22-16,0-12-24 0,-6-12-1 16,4-8-2-16,0-6-1 15,0-1 4-15,2-2-1 16,-2 4 19-16,0 6 3 15,2 7-6-15,0 10-3 16,-2 12-13-16,2 5-6 0,0 12 3 16,0 8-8-16,-6 3-7 15,-5 17 16-15,-5 12-2 16,-5 10 3-16,-2 6-1 16,-3 5-1-16,3 0 1 15,2-6-1-15,9-9-5 0,1-10 2 16,9-10-4-16,2-12-7 15,15-3 20-15,10-20 6 16,6-12-2-16,6-13-4 16,6-9-8-16,3-6-3 15,1 0 3-15,-5 3 0 0,-3 12 3 16,-14 11 8-16,-5 14 14 16,-1 11-8-16,-9 9-11 15,3 10-13-15,-3 16 2 16,4 6-2-16,1 11-22 15,-1 4-23-15,-1 1-53 0,1-1-147 16</inkml:trace>
  <inkml:trace contextRef="#ctx0" brushRef="#br0" timeOffset="134109.29">24059 3877 425 0,'0'0'57'0,"0"0"-67"0,0 0 7 16,0 0 8-16,0 0-14 16,0 0-14-16,0 0 11 15,0 0 15-15,0 0 3 16,-29 64 1-16,9-10-2 16,-1 10 1-16,-4 4 0 0,9 0-4 15,3-4 1-15,7-9-8 16,8-12 5-16,2-12-3 15,15-12-14-15,6-14 21 16,6-5 2-16,2-10 3 16,2-14-4-16,-2-8-1 0,0-4 3 15,-6-2-2-15,-2-1-4 16,-7 4 2-16,-5 8-1 16,-5 6 8-16,-4 8 11 15,-2 10 5-15,-2 3-30 0,0 11-19 16,0 11 36-16,-2 9-14 15,-2 7 3-15,-2 6 2 16,2-3-20-16,2-4-24 16,4-8 28-16,-2-10 3 15,10-11-21-15,2-8 25 16,7-8 9-16,-5-13 8 0,7-7-4 16,-2-8 0-16,-1-1-1 15,1-2-3-15,-3 0 8 16,-1 5-1-16,1 7-7 15,-5 9 13-15,-5 5-7 16,4 10-13-16,-3 3-12 0,-1 6 15 16,2 8 0-16,4 2 0 15,1 1 8-15,1-1-9 16,1-4-11-16,1-2-2 16,1-6 3-16,-3-2 3 15,3-2 9-15,-5-6 3 0,5-8 2 16,-5-3 1-16,5-3-1 15,-5-3-5-15,0 2 1 16,-3 5 4-16,-1 2 5 16,0 6-5-16,-8 2-2 15,0 3-5-15,2 3 2 0,-2 0-12 16,0 0-13-16,0 0-1 16,2 0-3-16,0 0 14 15,-2-3-1-15,3-2-10 16,-1-4 26-16,2-1 3 15,0-5-5-15,-4-4 3 16,8-1 10-16,-6-4 9 0,2-3 5 16,0-1 1-16,1-2-7 15,-1-3-2-15,0-2-7 16,4 0-5-16,-6 3 7 16,0 4 5-16,0 5 5 15,0 9 1-15,1 7-8 0,-3 4-8 16,2 3-7-16,0 9-20 15,0 12-2-15,4 9 22 16,-2 9-2-16,-4 8 4 16,0 6 3-16,2 2-4 15,-4 0-2-15,-8-2-13 16,4-5 5-16,-1-8-26 0,-1-12 35 16,4-7-2-16,0-8 3 15,0-10 15-15,2-3 14 16,2-1 4-16,0-15-3 15,-3-8-31-15,14-10 1 16,1-7-3-16,5-5 3 0,3 4-3 16,3 2 0-16,-2 9 1 15,0 10-1-15,-5 9 1 16,1 8-2-16,-1 4-4 16,-3 6 1-16,-3 8 0 15,-4 4-3-15,-4 2-3 16,-2 4-2-16,-6-1 8 0,-6 0 4 15,-9-2 0-15,2-4 0 16,3-3 5-16,1-7 1 16,5-1 6-16,6-5 5 15,4-1-6-15,0 0 0 16,2-4-19-16,10-6 16 0,3-8-5 16,10-2-9-16,1-6 3 15,1-2 6-15,4 0 0 16,-4-1-3-16,2-1 5 15,-2 1-2-15,-2 0-2 0,-5-2 4 16,-1 1-4-16,0 2-1 16,-11 1 3-16,0 4-1 15,-4 6 6-15,3 4 0 16,-7 6-3-16,0 3-2 16,0 1-3-16,0 3-8 0,0 7-10 15,0 10 7-15,2 4 15 16,-2 6 0-16,0 3-4 15,2-3 2-15,-2-3 1 16,6-4-16-16,2-6-1 16,7-5-4-16,-3-8 14 15,5-1 7-15,1-10 3 0,-1-11-1 16,3-6 1-16,1-7-1 16,-2-3-1-16,-1 2 0 15,1 2 4-15,-7 5 5 16,-3 9 0-16,-3 6-5 0,-2 11-4 15,2 2-4-15,-2 8-15 16,2 12 6-16,1 4 8 16,1 3 0-16,-2 2 8 15,4-3-5-15,-8-3-7 16,7-4 0-16,-5-7 5 16,2-5-6-16,0-4 6 0,0-3 6 15,3-7 3-15,-1-8 8 16,2-7-5-16,3-5-10 15,-1 0 5-15,-2-1-7 16,3 4 1-16,-5 4 3 16,-2 7-4-16,1 5 0 15,-3 8-2-15,2 0-5 0,-4 7-5 16,4 8 2-16,0 3 6 16,7 0 5-16,-7 2-5 15,6-6-8-15,1-3-2 16,-1-4 4-16,3-4 7 0,-3-3-1 15,3-3 6-15,-5-11 6 16,2-3-3-16,-1-7 0 16,-1 0 0-16,2-3 1 15,-3-3-2-15,3 3-1 16,-2 0 1-16,-1 3-4 0,-5 3 5 16,4 5-4-16,-4 3 5 15,-4 5 1-15,0 2-2 16,0 2-2-16,0 4 0 15,-4 0-11-15,-2 4 11 16,0 13-3-16,-3 5 0 0,3 3 2 16,-2 5-4-16,4 0 3 15,6-2-1-15,-2-2-2 16,2-6-4-16,8-5-22 16,7-5-10-16,1-4 12 15,5-6-7-15,4 0-20 0,0-17-23 16,0-6-85-16</inkml:trace>
  <inkml:trace contextRef="#ctx0" brushRef="#br0" timeOffset="134877.24">26691 2638 341 0,'4'-7'181'16,"-4"3"-190"-16,2 4 12 0,0 0-8 15,-2 11-13-15,0 9 14 16,0 8-9-16,0 9 9 15,4 10 7-15,-4 7-2 16,-4 7 1-16,-2 4-2 16,2 1 3-16,-7-1-1 15,5-5-2-15,2-7 4 0,2-4-5 16,-2-8 7-16,2-8 16 16,2-6-12-16,-2-8 20 15,2-4-20-15,0-7-4 16,0-5-1-16,0-3 3 15,0 0 34-15,0-13 7 0,-5-7-30 16,3-7-17-16,2-7 1 16,-2-7-3-16,2-3 2 15,0-3 1-15,2 0-4 16,0 1 3-16,3 0-2 16,-5 1 0-16,0 1 0 15,-5 4 1-15,3 5-3 0,0 2 1 16,2 7-1-16,0 5-4 15,-4 7 3-15,0 4-3 16,0 6-2-16,-2 4 0 16,-3 0 7-16,-1 13 1 15,-4 6-2-15,-3 10 1 0,-4 6 2 16,3 1 0-16,1-4-2 16,5-5 2-16,2-4-3 15,5-9-3-15,3-7 5 16,2-5 3-16,0-2 7 15,0-3 10-15,7-13-2 0,5-4-7 16,0-9-5-16,3-7-5 16,3-1 1-16,1-1-1 15,-2 5-2-15,1 3 3 16,-1 8 5-16,-7 5-5 16,2 8-4-16,-1 6 6 15,-1 3-4-15,5 3-7 0,-1 11 0 16,9 8 1-16,6 5-18 15,4 4-30-15,2 2-55 16,-2-4-53-16</inkml:trace>
  <inkml:trace contextRef="#ctx0" brushRef="#br0" timeOffset="156058.87">23679 11660 371 0,'0'0'-17'0,"2"39"17"15,2-13 0-15,-4 4 3 16,0 0-6-16,0 2 9 0,0-2-10 15,0-1 7-15,4-4-2 16,-2-3-6-16,2-6 10 16,1-1-4-16,-1-7 1 15,0-1-5-15,0-4-2 16,-4-3 9-16,0 0 19 0,4-7 2 16,-2-9-14-16,0-6-5 15,2-4-1-15,-2-5-1 16,3-4 1-16,-5-2-4 15,2-2 1-15,0-2-2 16,-2 3-4-16,0-2 9 16,0 0 0-16,2 2-5 0,-4-1 4 15,4 1 2-15,-4 3 3 16,2 4-5-16,2 2 3 16,-2 6-1-16,2 4-1 15,-2 4-4-15,4 5 3 16,-4 6 1-16,0 0-3 0,0 4-1 15,0 0-4-15,0 4-3 16,0 10 3-16,2 6 4 16,-4 7-1-16,-6 7 3 15,1 3-6-15,3 4 6 16,-2 1-4-16,4 0 2 0,-2-1-2 16,0 0 2-16,2-2 1 15,0-1-2-15,0-4 3 16,0-3-2-16,-1-2-1 15,1-4 4-15,0-6-3 16,0-5 4-16,0-6-3 0,2-2 4 16,0-3 1-16,0-3-3 15,-4 0 20-15,4-6 3 16,-6-8-5-16,2-6-18 16,2-8-2-16,-2-6-2 15,-1-5 0-15,3-2-1 0,-2-4-1 16,4 1 3-16,-4 1-2 15,0 2-1-15,2 2 3 16,0 6-3-16,-2 6 2 16,0 4 1-16,1 9 0 15,-1 3-9-15,-4 6-16 0,-2 5 8 16,-5 0-1-16,-3 10 7 16,-7 9 6-16,-4 6 5 15,0 4 0-15,-2 0-2 16,-2-2 2-16,8-1-1 15,6-8 0-15,5-5 0 16,4-6 3-16,6-3-4 0,4-4 5 16,0 0 12-16,6-14 6 15,12-7-7-15,5-10-22 16,8-9 5-16,2-5 1 16,2-2 4-16,0 1 0 15,-6 5 0-15,-4 9-4 0,-4 7 10 16,-7 10 5-16,-7 4-11 15,-3 6 13-15,0 4-3 16,0 1-5-16,4 4-13 16,-4 10-19-16,11 6 13 0,3 9-6 15,5 6-11-15,8 1-41 16,0-2-31-16,4-8-139 16</inkml:trace>
  <inkml:trace contextRef="#ctx0" brushRef="#br0" timeOffset="199845.82">7936 13618 144 0,'0'0'23'0,"0"0"-17"15,0 0-4-15,0 0 2 0,0 0 4 16,0 0-3-16,0 0 1 16,41 13 4-16,-35-10 0 15,2-2 1-15,5 2 0 16,-3 1-3-16,7-1-1 16,-3 1 0-16,5 1 1 0,6-1 1 15,2-1-2-15,4 1-2 16,2 0 1-16,10-1 2 15,-2-1-2-15,9-1 6 16,4 2-5-16,4-2-1 16,8 1-2-16,2-1 4 0,6-1-3 15,-1 0-2-15,7 0 1 16,1 0 1-16,4 0-4 16,2 0 3-16,3 0 1 15,-3 0 2-15,2 0-2 16,-2-3 4-16,0-1-3 0,-7 3 2 15,1-2 0-15,-9 0-6 16,-5 1 5-16,-5 0-1 16,-13 0-1-16,-7 1 0 15,-9 0 0-15,-9 1 2 16,-7-1 0-16,-9 1-7 0,-4 0 3 16,-4 0 1-16,0-2 14 15,-2-1 1-15,-8-1-14 16,-9-1-10-16,-3-2-4 15,-5-1 1-15,-4-2 0 16,0 0 9-16,0-2 1 16,0-1 0-16,0 0 1 0,8 0-2 15,0 0 1-15,5 0-1 16,5-1 1-16,1 2-1 16,6 4 0-16,1 0 5 15,1 3-1-15,4 3-7 16,0 1-1-16,0 1-1 0,4 0 3 15,7 0 4-15,1 7-4 16,3 3 1-16,5 3 0 16,-1 4 3-16,-3 3-5 15,-1 2 0-15,-3 3 3 16,-1 2 3-16,-7 4-5 0,0 3-1 16,-4 6 4-16,0 4-4 15,0 1-27-15,0-5-43 16,0-6-48-16</inkml:trace>
  <inkml:trace contextRef="#ctx0" brushRef="#br0" timeOffset="201906.61">21335 14034 341 0,'31'0'5'0,"8"0"-3"16,2 0 1-16,13 0-2 15,6 0 3-15,6-1-3 0,4-1-1 16,9 1 2-16,-2-1-2 15,1 0 1-15,1 0-1 16,-7-1 0-16,0 0 1 16,-6 2 1-16,-4-3-2 15,-12 2 3-15,-2 0 5 16,-11 0-2-16,-12-1 4 0,-5 3-1 16,-7-1 3-16,-9 1-3 15,-2-2 2-15,-2 1-1 16,-2 0-13-16,-17 0 12 15,-6-1 0-15,-6-1-7 0,-6 3-6 16,-14-1 6-16,-3 1-2 16,-4 0 0-16,-4 0 0 15,-2 0 0-15,-2 4 1 16,-3 0 0-16,1 3-1 16,0 0 2-16,2 0 0 0,4 0-2 15,4 0 1-15,8 2 0 16,3-5-2-16,10 3 2 15,2-2 0-15,12 0-2 16,0-1 2-16,9-1-1 16,3-1 1-16,9-1-2 15,-2-1 1-15,4 2-2 0,0 0-8 16,0 1 9-16,6 0-5 16,5 3 10-16,9-2 0 15,7 3 2-15,8-3-4 16,11-1 5-16,7-1 0 15,9-2 0-15,9 0-4 0,1 0 0 16,7-2-1-16,-1-1-1 16,7-1 0-16,-4 0 1 15,-3 1-1-15,-1 0 4 16,-13-1 1-16,-6 1-6 16,-9 3 6-16,-10 0 4 0,-8-1-7 15,-6 1 0-15,-6 0-1 16,-9 0 0-16,1 0-3 15,-7 0-2-15,-4 4-6 16,0 3-19-16,-7 3-17 16,-13 0-33-16,-5-6-16 0,-8-4-141 15</inkml:trace>
  <inkml:trace contextRef="#ctx0" brushRef="#br0" timeOffset="208847.65">22984 15578 350 0,'0'0'6'0,"0"0"-13"0,0 0 21 15,0 0 0-15,0 0-16 16,0 0 1-16,0 0-4 15,0 0 10-15,0 0 4 16,0 0 1-16,0 0-1 16,0 0 2-16,25-30 1 0,-21 29-1 15,0 0 3-15,-2 0-1 16,1 1-2-16,-1-1 5 16,2 1-7-16,-4 0 5 15,2 0-12-15,0 0 0 16,0 0-5-16,2 8-3 0,2 4 2 15,0 4 1-15,1 4 10 16,-3 3-5-16,2 3 4 16,-2 5-4-16,0 2 0 15,2 2 3-15,-3 2-8 16,-3 3 7-16,0 0-2 0,2 1-5 16,0 0 2-16,-2-3 10 15,-4-4-6-15,1-2-1 16,-3-7 12-16,2-4-8 15,2-6 2-15,0-5-2 16,0-3 0-16,2-6 0 0,0 2 1 16,0-4 15-16,-2 1 6 15,0-6-4-15,-4-8-8 16,-3-3-13-16,3-6-3 16,0-1 2-16,-4-4-4 15,3 2-2-15,1 0 5 16,-2 4-1-16,6 1 1 0,-2 6 1 15,-5 2-3-15,9 6 1 16,-2 2 0-16,0 2-1 16,2 3 0-16,0 0-2 15,-2 0-6-15,0 13-3 16,2 6 3-16,-2 8 5 0,0 3 6 16,0 4-2-16,4 0-2 15,-2-4 5-15,0-3-4 16,6-7-1-16,9-6-7 15,-3-8-4-15,9-6 18 16,8-2 11-16,6-16 4 0,6-8-1 16,1-8-11-16,3-4-4 15,-4-4 3-15,1 0-7 16,-11 1-1-16,-4 6 1 16,-5 5-18-16,-7 7-8 15,-7 7-12-15,-10 7-30 0,-2 5-73 16,-19 4-159-16</inkml:trace>
  <inkml:trace contextRef="#ctx0" brushRef="#br0" timeOffset="-211347.16">23007 16943 270 0,'0'0'18'15,"0"0"-5"-15,0 0-13 16,4-41-4-16,0 33 2 16,0 1 5-16,-1 4 4 15,-1 0 4-15,2 3 3 16,-4 0-9-16,0 0-7 15,2 11-1-15,-2 8 8 0,4 6-1 16,0 6 4-16,0 6 5 16,4 3-2-16,1 1-2 15,1 0-3-15,2-4-1 16,-5-4 0-16,1-8-3 16,4-5 0-16,-10-6-2 0,3-6 2 15,-3-4-2-15,0-3 2 16,-2 1-2-16,0-2 11 15,0-2 11-15,-2-8-5 16,2-7-7-16,0-3-8 16,-2-5-1-16,2-1-1 0,0-2 2 15,0-1-2-15,-3-1 0 16,-1 2 3-16,0 3-32 16,0 1 34-16,2 5 0 15,0 7 7-15,0 3-1 16,0 5 8-16,2 2-19 0,-4 2-9 15,-3 0-6-15,-3 6-3 16,0 8 14-16,-5 0 2 16,3 2 4-16,0-2-1 15,3-4-1-15,3-3-1 16,2-2 1-16,4-3 1 16,0-2 3-16,0 0 5 0,0-8 4 15,0-9 2-15,8-9-14 16,9-5-9-16,-5-5 8 15,7-3-2-15,-1 3 1 16,-1 5 8-16,-3 4 1 16,-7 11 4-16,-1 5 2 0,-2 5 4 15,-2 4-8-15,-2 2-11 16,0 0-12-16,8 0-2 16,-4 8-13-16,7 6 16 15,5 5-4-15,1-1-3 16,8 3-25-16,4-3-11 0,8-6-50 15,-6-6-34-15</inkml:trace>
  <inkml:trace contextRef="#ctx0" brushRef="#br0" timeOffset="-199748.96">6873 17392 96 0,'0'0'193'0,"0"0"-198"16,0 0-9-16,0 0 16 15,-31-40 7-15,23 32-4 16,4 0-5-16,4 1 3 0,-4 0 5 16,2 3 2-16,2-2 3 15,-5 5 2-15,5-2-6 16,-4 3 4-16,4 0 12 15,0 0-5-15,0 9-10 16,9 1 10-16,3 4 2 0,7 0-10 16,5 0-10-16,5 0 4 15,9 1 3-15,5-3-1 16,7 2 0-16,3-5 1 16,9-2-3-16,-2 0-2 15,6-4-1-15,3-2 5 16,1-1-3-16,2 0 2 0,3-4 3 15,1-6 4-15,5-3-4 16,-5-2 1-16,5-4 1 16,2-2-4-16,-1 0-2 15,-1 0-3-15,2-2 1 16,-3-1 2-16,-3 1-7 0,-1-1 4 16,-4-2-5-16,-1 1 2 15,-5-4 2-15,2-2-2 16,-8 1 0-16,-2-4 0 15,-4 0-3-15,-7 0-1 16,-5 3 2-16,-9-2 1 0,-4 1 1 16,-7 1 1-16,-5 1 0 15,-5 0 3-15,-1 0 0 16,-7 0-2-16,0 2 5 16,-4-1-6-16,0 2-2 15,-2-1 6-15,-4 3-9 0,-9 0-6 16,3 3 10-16,-11-1-7 15,-2 3 4-15,-6 5-4 16,-2 2 5-16,-6 3 6 16,0 3-4-16,-3 3 0 15,1 2 3-15,0 2-1 0,3 0-2 16,5 0 0-16,6 4 1 16,0 2 0-16,7-2-3 15,5-1 1-15,5 1 1 16,4-1 0-16,4-3-1 15,2 2-3-15,0-2 0 16,0 0-6-16,0 0 0 0,2 0 0 16,6 0 9-16,9-5 16 15,5-6-7-15,1 0 1 16,0-4-7-16,2 0-1 16,-5 2 3-16,1 3 2 15,-15 3-3-15,0 3 1 0,-4 2-1 16,-2 2 1-16,0 0-8 15,0 0 3-15,0 0-2 16,-8 0 1-16,-6 2 10 16,-5 3-1-16,-6 1-10 15,-4 4 3-15,-6-3 0 0,2 0 0 16,4-1 0-16,4-3 3 16,9 0-2-16,6-3 1 15,5 0 3-15,5 0-5 16,2-9-24-16,15-4 9 15,6-7 0-15,4-2 10 0,4-6 8 16,4 0-3-16,0 0-2 16,2 2 3-16,-10 5-1 15,0 4 1-15,-13 6-1 16,-1 4 0-16,-9 4 2 16,-4 3-8-16,0 0-1 15,-4 7 11-15,-13 10 5 0,-6 3-4 16,-3 5-1-16,-7 1 0 15,-3 3 0-15,1-3 2 16,2 0-1-16,6-3 0 16,11-2-3-16,3-1 0 0,11 1-3 15,2-1-2-15,15-2-1 16,12 2 2-16,4-3 1 16,2 0-5-16,6-4 12 15,0-2-2-15,-4 2 2 16,-4-2-4-16,-10-2-12 0,-9 4-36 15,-7-3-39-15,-10-6-81 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31:48.249"/>
    </inkml:context>
    <inkml:brush xml:id="br0">
      <inkml:brushProperty name="width" value="0.05292" units="cm"/>
      <inkml:brushProperty name="height" value="0.05292" units="cm"/>
      <inkml:brushProperty name="color" value="#FF0000"/>
    </inkml:brush>
  </inkml:definitions>
  <inkml:trace contextRef="#ctx0" brushRef="#br0">13356 5587 251 0,'0'0'3'0,"43"16"-1"0,-16-5 3 15,6 2-1-15,6 0-3 16,7 0 1-16,3 1-3 15,9-2 2-15,2 1 1 16,8-1-2-16,5-4 1 16,7 1 2-16,3-2-5 0,6-3 5 15,8-3-1-15,4-1 6 16,11-1 2-16,2 0 0 16,6-4-3-16,10-7 2 15,2-1 1-15,7 0-6 16,-1-4 2-16,1 0 1 0,-1 0-4 15,-1 0 0-15,-5 0 6 16,-6 0-5-16,-6 1 0 16,-9 3 3-16,-11 2-2 15,-13 0-2-15,-13 2 5 16,-20 5-6-16,-15 1-1 16,-16 2 2-16,-9-1-3 0,-10 2 0 15,-4 0 1-15,-10 0-3 16,-21 0 1-16,-19 2 10 15,-26 8-5-15,-28 3-3 16,-30 6-3-16,-21 4-7 16,-33 8-15-16,-17 3-23 0,-12 3-38 15,-8-3-146-15</inkml:trace>
  <inkml:trace contextRef="#ctx0" brushRef="#br0" timeOffset="2855.24">26000 13247 109 0,'19'-3'-17'15,"-1"-2"-40"-15</inkml:trace>
  <inkml:trace contextRef="#ctx0" brushRef="#br0" timeOffset="4191.72">26116 13222 21 0,'0'0'23'0,"0"0"11"0,0 0 2 16,0 0-2-16,0 0 16 15,0 0 7-15,0 0-9 16,33-27-7-16,-33 23-4 16,0 1-1-16,-2-1-1 15,-4 0 4-15,4-1-4 0,-9 0-11 16,5 1-2-16,-4 1 4 16,-3 0-14-16,-1 0 0 15,2 0-3-15,-5 0-5 16,-6 1 5-16,5 0 2 15,-5 2-6-15,0-3 3 0,-8 3-1 16,2-1-1-16,-2-1 2 16,-2 2-4-16,-2-1 3 15,-4 0-2-15,-3-1 0 16,-1 1 0-16,0 2 1 16,-5-2-1-16,-2 1 0 15,1 0-1-15,-1 0 1 0,-1 0 0 16,-3 0-5-16,-2 0 2 15,0 0 2-15,2 0-2 16,-1 0-1-16,-1 1 1 16,2-1-2-16,0 0 0 0,-1 0 1 15,3 0-1-15,-2 0 2 16,5 0-2-16,-1 0-2 16,4 0 5-16,-5 0-6 15,3 0 5-15,3 0 0 16,1 0-4-16,3 0 2 0,4 0 1 15,2 3-2-15,6-2 2 16,-2 2-1-16,8 1-1 16,-2 2 1-16,7-2 0 15,3 1-5-15,-4 2 6 16,5 0-6-16,2 3 2 16,-1 0 2-16,1 1-1 0,1 2 1 15,-1 2 2-15,2 2-2 16,-1-1 5-16,1 5-1 15,2-1-4-15,-1 4 2 16,3-1 2-16,-2 4-2 16,4-1 1-16,2 1-1 0,-2 1-1 15,-5 0 3-15,7 2-2 16,0 1-1-16,-2-1 1 16,0 0 0-16,2 1 0 15,2-1 0-15,-4 0-1 16,4 0 3-16,-4 1-2 0,4-3-2 15,-2 2 2-15,2-2 1 16,0 0-2-16,2 0 1 16,-2-3 0-16,4 1-1 15,-4-3 2-15,0 1-3 16,0-2 2-16,4-2-1 0,0 1-2 16,2-1 2-16,0-1-2 15,5-1 1-15,-3-1 1 16,2 0 1-16,3-2-3 15,1 0 5-15,3-2-4 16,3-2 2-16,1 1 0 0,2-1-1 16,6-1 2-16,4-2-2 15,0 1 4-15,4-2-4 16,7 0 7-16,1 0-9 16,7-1 8-16,6-2-6 15,4 0 0-15,0-1 7 16,4 2-6-16,4-1-1 0,0-1 1 15,7-1-1-15,-1 1 3 16,1-1-2-16,6-1 2 16,-7 0 1-16,3-1-2 15,-1 0-1-15,1 0 3 16,-3 0-1-16,1 0-2 0,-1 0 3 16,-4-4-3-16,3-1 3 15,-7-2-1-15,2 1-4 16,-3-3 4-16,-3 1-1 15,-2-4-2-15,-7 1 1 0,-3 0 0 16,-2-4-2-16,-7 1 2 16,-4 0 2-16,-1-3-3 15,-5 0 4-15,-6-1 1 16,-1-2-1-16,-5-1 4 16,-2-5-2-16,-1-2-1 15,-1-4 0-15,-3-3-4 0,-1-5 1 16,-3-4-3-16,-2-4 0 15,1-3 0-15,-7-4 8 16,-2-1-10-16,0-5 6 16,-2 1-8-16,-7-2 0 15,-7 1-1-15,-7 1 3 0,-4 1 3 16,-6 5-4-16,-2 3-1 16,-4 5 1-16,-5 5-15 15,-1 6-5-15,-5 3-2 16,1 6-17-16,-7 7-15 15,0 6-30-15,-2 5-43 0,-2 5-115 16</inkml:trace>
  <inkml:trace contextRef="#ctx0" brushRef="#br0" timeOffset="5367.02">26945 13232 437 0,'2'0'34'15,"0"0"-29"-15,2 0-11 16,4 0 6-16,-5 0 4 16,3 0-2-16,0 0-4 15,-4 0 4-15,4 3 3 16,-2 6 1-16,-4 3 5 16,0 7 5-16,2 2 3 0,-2 9-2 15,-2 4 2-15,-6 4-2 16,0 8 1-16,0 0 0 15,1 4-3-15,-1 0-2 16,2-2-2-16,0 2-3 16,-3-3-1-16,5-5 3 0,0-1-2 15,2-5-2-15,0-5 10 16,2-5-15-16,0-8 2 16,0-4-1-16,2-4-4 15,-2-4 5-15,0-5-7 0,0-1 11 16,0 0 3-16,0-14 16 15,0-9-8-15,4-8-14 16,2-10-19-16,1-9 8 16,-1-4-1-16,-4-4 5 15,0-1 1-15,0-1 2 16,-2 2-7-16,-2 1 5 0,2 3-3 16,-4 3 3-16,4 8 2 15,-4 5-4-15,2 6-6 16,-7 9 8-16,3 3 3 15,2 6-15-15,2 5 8 16,-2 6 3-16,2 3-1 0,-2 7 1 16,-5 11-21-16,1 8 14 15,-2 8 9-15,-7 5 0 16,1 2 5-16,1-1-7 16,-1-5 4-16,5-5-1 15,1-9-3-15,6-6-1 0,0-6-3 16,4-6 13-16,0-1 5 15,0-2 9-15,0 0-1 16,12-12-3-16,0-8-5 16,9-8-10-16,4-5 6 15,2-8-9-15,0 0 0 0,0 0 3 16,-9 5-7-16,1 8-3 16,-9 8 25-16,-2 8-9 15,-3 6 9-15,-3 3-9 16,0 3-7-16,2 1-11 15,8 13 0-15,3 8 4 16,7 6 14-16,11 9-4 0,9 2-1 16,-1 3 1-16,11-1-24 15,0-4-24-15,1-7-47 16,-5-9-69-16</inkml:trace>
  <inkml:trace contextRef="#ctx0" brushRef="#br0" timeOffset="8567.24">1339 10144 368 0,'0'0'4'0,"0"0"0"16,0 0 1-16,0 0-1 16,0 0-2-16,0 0 3 0,0 0-1 15,0 0 2-15,-16 38 2 16,6-18-5-16,-3 4 0 16,-1 5 1-16,1 2-3 15,3 4-1-15,2 1 3 16,2 0-2-16,3-1-2 15,3-4 1-15,13-4-4 0,3-7-1 16,9-7 0-16,2-6 4 16,4-7-4-16,4-3 7 15,0-14 2-15,-4-4 4 16,-8-5-2-16,0-1 11 0,-13-2 4 16,-6 0-1-16,-4-1-5 15,0 0-1-15,-14 2-10 16,-5 1-5-16,-8 3-1 15,1 4 2-15,-3 6 3 16,2 4-2-16,0 3-2 0,4 4 3 16,9 3-1-16,-3 0 0 15,15 0-2-15,2 0-6 16,0 0-32-16,14 0 13 16,5 0-1-16,12-6 24 15,4-9-4-15,5-4 0 16,5-6 9-16,-8-4-2 0,0-5 3 15,-4 2-1-15,-6-2-1 16,-8 1 14-16,-3-1 8 16,-11 1-4-16,-5 2-2 15,0-2-6-15,-5 2-8 0,-9 1-1 16,2 4-2-16,-9 1-5 16,6 5 5-16,-3 5 0 15,-1 2 2-15,7 7 4 16,-1 2-6-16,5 4 3 15,6 2-3-15,-2 13-3 16,4 6-3-16,0 9 5 0,6 10 0 16,2 7 1-16,5 8-2 15,1 10 4-15,-1 5-1 16,-1 5-1-16,3 5 0 16,-7 0 1-16,0-2-1 15,2-2 0-15,-5-5-1 16,-1-7 3-16,-4-6 3 0,0-9 4 15,0-7-1-15,0-10 12 16,0-10-1-16,-4-7-4 16,-1-8-2-16,1-7 5 15,-2-1 18-15,0-18 9 0,2-8-47 16,2-12-3-16,2-11-8 16,0-9-2-16,6-1-2 15,15-3-1-15,-3 5 11 16,1 10 4-16,4 7 6 15,1 12-3-15,-1 10-2 0,0 9 2 16,4 5-11-16,-7 5 0 16,3 7 5-16,0 9-8 15,-13 8 10-15,-2 5-5 16,-8 3 6-16,-8 5 3 16,-10-1 0-16,-9-1 5 15,-4-4 0-15,-4-4 3 0,4-7 0 16,6-10-3-16,8-9-9 15,3-2-60-15,12-22-123 16</inkml:trace>
  <inkml:trace contextRef="#ctx0" brushRef="#br0" timeOffset="8691.92">2055 10215 526 0,'0'0'59'0,"0"0"-54"15,0 0-4-15,0 0-59 0,35-38-63 16</inkml:trace>
  <inkml:trace contextRef="#ctx0" brushRef="#br0" timeOffset="12415.17">2381 9836 115 0,'4'-5'421'0,"-4"5"-448"0,0 0 22 15,0 12-4-15,0 10 10 16,-4 7-2-16,4 8 1 15,0 6 0-15,0 2-2 16,0 1 0-16,0-4-8 16,-2-5-13-16,2-8 25 0,0-7 2 15,0-9 0-15,0-7 13 16,0-5 7-16,0-1 15 16,0-5 7-16,0-10-29 15,0-9-10-15,-2-7-8 16,2-9 4-16,0-5-3 0,0-8-1 15,0-2 5-15,4-1-5 16,5 7 3-16,-3 5-3 16,2 8 2-16,0 12 0 15,1 7 1-15,-5 7-2 16,2 10-5-16,2 0-1 0,-4 15-6 16,-4 7-1-16,0 11 4 15,0 6-1-15,-4 7-3 16,-8 2-6-16,1 1 0 15,-5-3 11-15,10-7 5 16,-3-8 6-16,9-10 0 0,0-4 0 16,9-10-3-16,9-1 6 15,1-2-3-15,8 2-1 16,0 2 1-16,0 2-1 16,-3 5 0-16,-1 3-2 15,-13 3 0-15,-1 5 1 0,-9 1-8 16,0 3 9-16,-17-2 2 15,-6 2 6-15,-1-6-3 16,-1-2 0-16,-2-6-6 16,8-6 4-16,-1-6-4 15,9-4 1-15,7-7 4 16,4-14-33-16,8-3 3 0,15-9 5 16,4-4-2-16,8-4 14 15,2 2 7-15,7 3 3 16,-13 3 8-16,0 6 14 15,-4 7-4-15,-13 6 6 16,-6 6-9-16,-3 5-5 0,-3 3-12 16,-2 1-4-16,0 15-17 15,-2 2 28-15,-7 6-8 16,5 2 6-16,4 4-3 16,0-5-13-16,4-3-7 15,7-8-13-15,5-6-9 0,3-6 37 16,-1-4 2-16,3-5 0 15,-6-10 15-15,1-5 11 16,-8-1-7-16,3-4 1 16,-7-2-7-16,-4 3-5 15,0 0-2-15,0 5-2 0,-4 4 0 16,-5 6-8-16,3 6-4 16,2 5 1-16,0 3 9 15,4 8-7-15,0 4-7 16,0 0-9-16,8 2-9 15,11-4-7-15,-1-5 13 16,5-5 16-16,2-3 0 0,2 0 7 16,-2-13 2-16,-1-4-4 15,-5-4 23-15,-7-3 3 16,-1-4-1-16,-7-4 0 16,-4-2 1-16,0-4-4 0,-8 1-5 15,-3-3-3-15,-7 2-6 16,5 4-2-16,-3 6 22 15,1 5-7-15,3 7 0 16,6 6-11-16,2 9-3 16,-5 1-5-16,5 13-2 15,4 12 6-15,-2 11-1 0,2 11-1 16,0 9-1-16,2 8 2 16,6 4-2-16,3 5-9 15,-3-2-53-15,0 1-84 16,-4-1-184-16</inkml:trace>
  <inkml:trace contextRef="#ctx0" brushRef="#br0" timeOffset="13349.71">2673 10898 531 0,'-6'-9'-6'16,"1"1"10"-16,1 3 20 15,4 1-11-15,-4 4-2 16,4 0-2-16,0 0-11 0,0 6-5 15,0 8 3-15,0 10 7 16,0 5 8-16,8 9 6 16,-3 4 2-16,1 7 6 15,0 2-7-15,4 0-3 0,-1 3-3 16,-3-5-10-16,2-2 5 16,0-3-2-16,-8-4 2 15,4-5-3-15,-4-3-1 16,0-7-1-16,-8-4 1 15,4-5-3-15,-8-6 0 16,-3-6-24-16,1-4-28 0,-5-5-37 16,3-12-85-16,-5-9-81 15</inkml:trace>
  <inkml:trace contextRef="#ctx0" brushRef="#br0" timeOffset="13629.55">2332 11340 393 0,'0'0'122'0,"43"0"-91"16,-6-5 29-16,11-8-35 0,12-4 5 16,6-4-10-16,-2-5-5 15,6-1 0-15,-4-5-4 16,-1 2 0-16,-3-2 1 15,-13 4 0-15,-3 1 3 0,-7 3-1 16,-8 8-4-16,-12 2-3 16,-7 3-6-16,-6 5 3 15,-6 2-17-15,0 4-52 16,-10 0-86-16,-7 0-92 16</inkml:trace>
  <inkml:trace contextRef="#ctx0" brushRef="#br0" timeOffset="14454.25">2181 12714 493 0,'0'0'29'0,"0"0"-20"0,0 0 10 16,0 0-16-16,0 0-11 15,0 0 24-15,43 3 1 16,-12-10 0-16,9-3-9 16,7-4 0-16,7-2-5 15,6-4 4-15,4-1 6 16,4 1 5-16,2 0 2 15,-8-1 3-15,-2 4-4 0,-6 3 1 16,-11 2 1-16,-12 1-5 16,-4 5-1-16,-16 2-3 15,-3 1-2-15,-4 3 3 16,-4 0-5-16,0 0-6 0,0 0-5 16,0 0 0-1,-4 0-3-15,-2 0-33 0,2 0-22 16,-1 0-11-16,5 7-36 15,0 1-63-15</inkml:trace>
  <inkml:trace contextRef="#ctx0" brushRef="#br0" timeOffset="16493.3">3981 14000 278 0,'13'6'15'16,"9"1"-1"-16,5-3 17 15,6-1-6-15,15 1-16 0,6-2 0 16,8-2-5-16,10 0-4 16,9 0 4-16,-3 0-3 15,13-3-5-15,2 1 7 16,2-1-5-16,2 2-4 16,3 0 29-16,-3-1-7 15,-2 2 9-15,-4 0-5 0,-6 0-3 16,-7 0 4-16,-12 0-8 15,-6 0-1-15,-10 0-6 16,-11 0-5-16,-12 0 1 16,-10 0-1-16,-7 0-16 15,-10-1-20-15,-23-1-59 0,-12 0 2 16,-15 0-86-16</inkml:trace>
  <inkml:trace contextRef="#ctx0" brushRef="#br0" timeOffset="16941.03">4012 14169 435 0,'0'0'19'0,"0"0"-22"0,0 0 9 15,50 14 2-15,-9-8-4 16,13-2 5-16,16-3-1 16,7 1-4-16,16-2 2 0,0 0-1 15,12 0 3-15,5 0-1 16,1-3 6-16,-1-1 5 16,2 0 0-16,-5 1 8 15,-6-2 1-15,-6 3-2 16,-8-1 0-16,-8 0-4 15,-9-2-4-15,-16 1-2 0,-11 2 2 16,-10-3-4-16,-8 3 2 16,-10 0 1-16,-5 0-4 15,-6 1 4-15,-4 0-3 16,0 1-5-16,0-2-2 16,0-1-5-16,0-1-8 0,0 0-20 15,-4-2-16-15,-6 2-4 16,-7 1-6-16,-8 3-38 15,-12 0-36-15,-8 7-76 16</inkml:trace>
  <inkml:trace contextRef="#ctx0" brushRef="#br0" timeOffset="20524.28">26889 13398 270 0,'0'0'9'16,"0"0"23"-16,41-31 18 15,-30 24-11-15,-1 1-9 16,0 2-8-16,-1-2 2 15,-5 4-1-15,0 0 1 16,-2 1-2-16,-2-1-1 0,0 2-3 16,0 0-4-16,0 0-7 15,0 0-7-15,0 5 1 16,2 6 0-16,-2 3 0 16,0 4 2-16,2 5-3 15,-2 1 2-15,4 5-1 0,-4 0-2 16,0 3 4-16,0 2-1 15,0 3 0-15,0 2 5 16,0 2-5-16,-4 4 1 16,2 0 2-16,0 5 1 0,2-2 3 15,-2-1-3-15,0-2-4 16,0-1 1-16,-2-4-1 16,0-5-1-16,-1-2 2 15,-3-4-1-15,4-5-2 16,0-3 4-16,0-4-4 15,0-7 1-15,2-2 1 0,2-4-2 16,0-2 2-16,0-2 2 16,-5 0 1-16,5-3 4 15,-2-10 14-15,0-8-18 16,2-4-3-16,-2-8-2 16,0-4 1-16,2-3 3 0,-2-5-6 15,0-1 2-15,2-2 1 16,4-1-3-16,-4-2 3 15,2 2 0-15,-2 1 0 16,2 2 0-16,-2 1-2 0,-2 2 1 16,0 4 2-1,2 0-1-15,-2 4-4 0,-2 2 3 16,-2 6 0-16,-2 6-5 16,-1 4 8-16,3 4-8 15,0 3-2-15,-5 7 8 16,3 1-5-16,-4 2 3 0,-3 0-4 15,-3 7 2-15,-1 4 3 16,-4 3 0-16,3 2 0 16,-5-2 1-16,6 0-4 15,-1-1 4-15,1-4 0 16,5-2-1-16,-5-6 1 16,7 2 4-16,-1-3-7 0,5 0 3 15,-4 0 4-15,-1 0-7 16,3-4 3-16,-3-2 4 15,5 2-7-15,-6-3 3 16,3 2 2-16,9 2-6 16,-6 1 5-16,4 0-2 0,4-2 2 15,0 0 1-15,0-5 2 16,6 1 0-16,6-6 2 16,9-3-5-16,2-3 1 15,0 0-1-15,6 0 0 0,-1 0 7 16,-3 3-4-16,-4 4 6 15,-2 3 0-15,-3 3-3 16,-1 5-4-16,-3 1-1 16,4 1-2-16,5 3-8 15,6 13 8-15,4 2-6 16,6 9-1-16,5 4-22 0,1 6-28 16,0-1-34-16,-3-5-77 15</inkml:trace>
  <inkml:trace contextRef="#ctx0" brushRef="#br0" timeOffset="22848.13">26331 9970 255 0,'2'0'2'0,"-2"0"13"16,0 0-5-16,0-2 1 15,0-1-2-15,0 1-2 16,2-3-3-16,-2 1 0 16,0-2 3-16,0-1 7 0,0 0 7 15,0-3 1-15,0-1 0 16,-2-1-6-16,0-2-5 15,-2 0 2-15,-6 0-2 16,-1-2 3-16,1-1-4 16,-5 0-3-16,-1 0-3 0,-3-1 2 15,-4-2 2-15,-3 4-3 16,-3-1-5-16,-4 0 5 16,-7 3-3-16,1 0-2 15,-4 0 2-15,-1 1-1 0,-5 0-3 16,1 0 4-16,-4 2-2 15,1 0 1-15,-1 1 1 16,0 0 0-16,3 3 3 16,-7-1-3-16,2 3 0 15,3-1-1-15,-1 5 0 16,-2-1-2-16,2 2 2 0,1 1-1 16,1-1 1-16,3 0-2 15,-3 4 1-15,5 0 1 16,1 0-1-16,-1 0 0 15,3 3 1-15,-9-2-1 16,1 0-1-16,-4 3 1 0,0-1 1 16,1 1-2-16,-1-1 3 15,0 5-3-15,3-2 2 16,1 2-3-16,4 1 1 16,1 3 1-16,4 1 0 15,-3 1 0-15,7 1 1 16,-6 2-1-16,8 0-2 0,1 3 3 15,-1 2-2-15,4 1 0 16,4 1 1-16,5 2-2 16,1-2 1-16,2 4 0 15,9-1-4-15,-2 0 4 0,5-1 1 16,5 1 0-16,2 0 1 16,0 2 0-16,7-2-1 15,7 2 0-15,1 1 5 16,3-3-5-16,3 0 2 15,6-1 0-15,-5-1-1 16,14-2 3-16,-3-2-1 0,2-1 1 16,8-1 4-16,3-2 0 15,5-1-2-15,5-2 0 16,10-1-2-16,-4-3 0 16,4-2-2-16,5-1-1 15,3-2 2-15,-1-3-2 0,-1-2 1 16,8-1 2-16,-1-5-3 15,6 2 0-15,-5 0 2 16,-3 0-3-16,-1-8 2 16,3-1 3-16,-5-1-6 15,1-2 7-15,-7-1-5 0,0-3 3 16,-4-1 1-16,-4-3 2 16,-6 0 2-16,0-1 2 15,-3-2-6-15,-9-2 0 16,-1-2 2-16,-2 0 0 15,-4-3-1-15,1 0-2 0,-10-1-2 16,1 1 7-16,-6 0-6 16,-2-1 1-16,-3 1 0 15,-3 3 2-15,-1-4-4 16,-8 4 0-16,-2 0 3 16,-2-1-4-16,-2-1 5 0,-2 1-6 15,-8 1 0-15,-3-1 3 16,-6 2-5-16,-1 1 1 15,-5-1 1-15,-4 4 0 16,0 0-2-16,-2 5 4 16,-7-1-6-16,1 3 8 15,2 0-7-15,-2 2 3 0,1 0 4 16,-1 2-5-16,0 1 1 16,2 3 3-16,-3 0-4 15,3 0 0-15,-8 1 2 16,5 3-1-16,-3 0 0 15,2 2-1-15,-3 2 1 0,-1-1 0 16,4 0-1-16,-3 0 1 16,3 3 0-16,-7 3 0 15,3 1-2-15,1 0 6 16,-1 2-8-16,-3 1 6 16,3-2-2-16,-1 2 0 0,1 1 0 15,-1 2 1-15,-1 1-2 16,-3 0 2-16,1 2-2 15,-1 4-2-15,-4 4-10 16,1 2-16-16,-1 2-23 16,-4 3-28-16,-4-5-13 0,-2-12-125 15</inkml:trace>
  <inkml:trace contextRef="#ctx0" brushRef="#br0" timeOffset="24913.21">10518 10143 382 0,'0'0'8'0,"0"0"-7"15,0 0 0-15,0 0 11 16,0 0-4-16,0 0 3 16,0 0-5-16,0 0-6 0,-11-16 0 15,7 16-8-15,-4 0 6 16,0 4 8-16,1-1-2 16,-1 1-3-16,2-4 16 15,2 0 32-15,4-2 4 16,0-10-30-16,10-5-11 15,7-7-6-15,5-2-1 0,7-3-2 16,4-1-6-16,0 4 5 16,7 2-2-16,-9 7 0 15,2 3 1-15,-2 4-3 16,0 3 2-16,0 1-1 16,0 2-14-16,0 3-43 0,-8 1-21 15,-5 0-23-15,-5 0-63 16</inkml:trace>
  <inkml:trace contextRef="#ctx0" brushRef="#br0" timeOffset="28784.62">26480 9836 225 0,'0'0'-15'0,"0"0"23"15,0 0 14-15,0 0-7 16,0 0-11-16,0 0 1 16,0 0 10-16,0 0-4 15,0 0-2-15,27-34 5 16,-23 34-3-16,-2 0-2 0,0 0-6 16,-2 9-3-16,2 8 4 15,0 8 8-15,2 6-3 16,-4 6 0-16,0 6 0 15,2 4-4-15,-2 1 2 16,2 0-4-16,0 0 0 0,0-4 0 16,1-2-2-16,-3-8 1 15,0-7 2-15,0-8 1 16,0-7 21-16,0-5 2 16,0-7 7-16,0 0 14 15,0-6 4-15,0-9-21 0,0-9-25 16,0-5-3-16,-3-8-3 15,6 0 1-15,-3 0-2 16,0-1 2-16,0 3 1 16,0 1-1-16,0 1 2 15,0 4-4-15,0 1 0 16,0 4 1-16,0 3-2 0,-3 5-4 16,1 4 7-16,-2 4-5 15,2 5-2-15,-10 3-10 16,-3 3 2-16,-3 14-6 15,-3 2 9-15,-2 2 6 0,1 3 1 16,1-4 0-16,4-6-7 16,7-4 6-16,6-4 3 15,2-6 2-15,2 0 3 16,0-10 10-16,8-10-6 16,2-7-11-16,9-7 0 15,0 0 2-15,-1-4 3 0,3 4-2 16,-2 4 5-16,-3 6 3 15,-1 7 1-15,-5 5 3 16,0 7-5-16,-4 3-2 16,-1 2-3-16,3 2-9 15,2 11-2-15,3 4 5 0,1 5-10 16,1 5-6-16,1 3 0 16,5 0-19-16,-3-2-25 15,1-2-44-15,4-8-53 16</inkml:trace>
  <inkml:trace contextRef="#ctx0" brushRef="#br0" timeOffset="69165.74">27683 5972 437 0,'0'0'8'0,"-46"31"-10"0,26-4 0 16,1 9-1-16,3 9 1 15,3 7 3-15,1 6-4 16,6 1 0-16,8-4-2 16,-2-2-13-16,16-11-6 15,3-8-9-15,6-12 20 0,4-11 10 16,2-12 7-16,0-7 10 16,-5-14 9-16,-3-10-2 15,-2-6-7-15,-7-6 1 16,-7-4-3-16,-5-2 3 15,-4 0 0-15,-1 5 7 0,-9 3 1 16,0 8 1-16,-5 9-12 16,3 7-8-16,-1 8-3 15,3 6-8-15,1 4 5 16,3 1-7-16,6 9-14 0,2 1 2 16,0-1-4-1,17-5-8-15,9-5 3 0,10-5-6 16,5-17 6-16,2-8-7 15,5-9 10-15,-5-3 14 16,-3-4 13-16,-9 0 4 16,-5-4 8-16,-3 0 15 0,-6-2 3 15,-5-1-3-15,-6 1-4 16,-1 4 6-16,-3 4 3 16,-4 8-25-16,2 6 21 15,-3 12-18-15,3 5 7 16,-2 9-17-16,2 4-3 0,-2 4-5 15,4 17 3-15,-2 9 11 16,0 16-13-16,5 12 7 16,-1 11 5-16,8 12-5 15,-4 10 1-15,3 6 0 16,1 2-2-16,0 3 1 16,1-4-1-16,-7-6-4 0,0-14 6 15,-2-8-1-15,-2-15 1 16,1-11 4-16,-6-12 2 15,-3-11 15-15,2-10 0 16,2-11-5-16,-4-3 10 16,4-24 12-16,2-14-31 0,0-13-10 15,0-18-8-15,10-9-6 16,9-4 1-16,6 3-1 16,-5 10 9-16,5 13 7 15,-2 16 2-15,-5 16-6 16,3 15 5-16,-2 10-5 15,-1 2-3-15,3 19-3 0,-5 5-2 16,-3 4-2-16,-9 6 1 16,-2 2-13-16,-8-1 6 15,-13-2-7-15,1-5 13 16,-5-4 5-16,0-5 1 0,0-9-3 16,7-9-2-16,3-1-32 15,3-15-10-15,4-8-34 16,6-10-29-16</inkml:trace>
  <inkml:trace contextRef="#ctx0" brushRef="#br0" timeOffset="69756.46">28437 5925 170 0,'0'0'41'15,"0"0"-38"-15,0 0-1 0,50 21 5 16,-31-21 5-16,-3-3 10 15,5-11-14-15,-1-7-6 16,-3-6-2-16,-3-3-6 16,-3-3-2-16,-5-2 4 15,-4 1 6-15,-2 1 5 0,0 4 16 16,-2 3 12 0,-6 7 12-16,4 6-7 0,-5 5-8 15,5 8-14-15,2 3-19 16,-6 19 0-16,4 10 4 15,2 9-4-15,2 10 3 16,2 6-2-16,0 0-23 0,8-6-17 16,5-9 1-16,3-9 7 15,3-10 10-15,-3-12 13 16,1-9 9-16,-2-4 20 16,-3-15 25-16,-1-11-9 0,-1-8-12 15,0-10-5-15,1-6-8 16,-5-2-8-16,4 2 2 15,-5 9 10-15,-3 9 4 16,-2 12 6-16,0 13 1 16,-2 9-11-16,0 10-32 15,2 17 5-15,0 11 11 0,-2 8 8 16,2 7-1-16,0-1-4 16,2-5-19-16,7-9-8 15,-1-10 12-15,4-11 4 16,1-11 5-16,3-6 5 15,1-10 4-15,0-14 2 0,3-9-5 16,3-6-11-16,2-3-23 16,4 2-32-16,-4 7 31 15,0 7 10-15,0 13 10 16,0 10 3-16,-3 3-25 16,-1 9-61-16</inkml:trace>
  <inkml:trace contextRef="#ctx0" brushRef="#br0" timeOffset="70631.71">29202 5692 278 0,'2'0'37'0,"-2"0"-27"15,2 0-11-15,0 0-1 16,0 2-1-16,7 5 3 15,-3 1 3-15,2 4-4 16,7 3-1-16,-3 2-7 16,0 0-19-16,3 3-2 0,-1 1-6 15,3-5-17-15,2-2-47 16</inkml:trace>
  <inkml:trace contextRef="#ctx0" brushRef="#br0" timeOffset="71087.85">29822 5583 415 0,'0'0'8'0,"0"0"-6"16,15-50-2-16,-11 33 1 15,-4-1 3-15,0-2-4 16,-2 0 2-16,2 0-1 0,-8 5 9 16,-1 2 1-16,-7 4-19 15,-1 5 11-15,-3 4 4 16,-3 3-11-16,-2 13 5 16,-2 9 1-16,4 6-1 15,1 3 1-15,9 2-4 0,7-5 1 16,6-4-5-16,0-10-31 15,6-6 8-15,11-10 9 16,4-1 16-16,-1-12 21 16,1-8-2-16,-7-1 2 15,1-2-1-15,-5 0 6 0,-4 5 7 16,-4 4 8-16,0 4-12 16,-2 6 0-16,0 4-10 15,0 4-23-15,5 12 0 16,-5 6 11-16,6 2-3 15,2 2 2-15,4-2-19 0,7-3-20 16,8-8-15-16,2-6-25 16,8-8-37-16</inkml:trace>
  <inkml:trace contextRef="#ctx0" brushRef="#br0" timeOffset="71741">30424 4801 489 0,'0'0'3'16,"0"0"-4"-16,0 0-1 16,0 0-15-16,0 0 13 0,18 44 3 15,-7-10-2-15,-1 10-1 16,-6 8 2-16,0 8 4 15,-2 4 0-15,1-1-2 16,-8-4 0-16,-3-8 0 16,4-10 0-16,-4-11 0 0,2-9 2 15,1-8 1-15,5-9 28 16,-4-4 12-16,0 0 1 16,2-14-4-16,-6-10-22 15,4-8-14-15,-3-12-7 16,5-9 3-16,-2-12-1 15,2-4 4-15,2-4-3 0,2-4-3 16,7 2 6-16,1 5-5 16,4 5 1-16,5 8 0 15,-3 9-2-15,5 8 1 16,4 9-5-16,0 11-1 0,2 9-9 16,-3 7 4-16,3 4 1 15,-4 11-5-15,-4 12 0 16,-7 5-4-16,-10 8 5 15,0 2-21-15,-16 2 18 16,-7-2 2-16,-6-5 0 16,0-5-15-16,3-7-18 0,3-8-13 15,4-9-57-15</inkml:trace>
  <inkml:trace contextRef="#ctx0" brushRef="#br0" timeOffset="72856.5">30870 4363 155 0,'0'0'403'16,"0"0"-407"-16,9 56-20 0,-7-17 20 16,0 14 0-16,0 14 16 15,0 11-7-15,-2 2-11 16,0 4-17-16,0 1-9 15,4-10-14-15,-2-10 23 16,2-14 10-16,9-12 11 16,1-14 2-16,3-15 2 0,1-10 31 15,7-2-9-15,4-22-2 16,6-12-7-16,6-13-10 16,-1-6-3-16,5-6 1 15,-8-2 0-15,-3 5 3 16,-6 7 8-16,-7 10 8 0,-4 7-5 15,-9 10-1-15,-4 5-4 16,-2 8-1-16,-2 1-4 16,0 7-9-16,0 3-3 15,-12 0-9-15,-3 10 6 0,-7 14 4 16,-3 9 6-16,0 8 0 16,-6 6-7-16,8-2-16 15,7-5-12-15,7-6-4 16,9-11 1-16,0-9-10 15,9-7 26-15,9-8 16 16,-1-5 18-16,1-12 4 0,-1-5 5 16,-5-5 5-16,1-1-2 15,-3 2 10-15,-4 6-6 16,0 5-9-16,-1 5-18 16,-3 8 46-16,-2 3-35 15,0 6-34-15,2 8 7 0,-2 7 18 16,0 3-4-16,4 2 2 15,4-1-2-15,-2-5-5 16,7-4-12-16,-5-7-1 16,0-4 2-16,5-6 12 15,-3-2 8-15,4-11 4 0,-3-8-4 16,5-6 0-16,-3 0-4 16,3-2-1-16,-1 0 2 15,-1 6 1-15,-3 5 3 16,-5 8-2-16,4 5-3 15,-6 6-3-15,2-1-1 0,1 12-8 16,3 4 7-16,2 5 5 16,3 1-2-16,-3 0 1 15,7-4-7-15,-3-1 1 16,3-5-5-16,0-5 3 16,-7-5 3-16,7-2 7 15,-7-5 2-15,2-10 6 0,-5-5 3 16,3-6-4-16,-8-6-3 15,0-3 2-15,-2-4-4 16,3-1 1-16,-5-2 1 16,0 1-4-16,0 2 1 15,2 4 1-15,-2 5 0 0,0 6 6 16,0 6-3-16,0 5 1 16,0 4-2-16,0 6-6 15,0 4 0-15,0 5-13 16,2 15-15-16,-2 7 22 0,2 7 4 15,0 8 3-15,2 1 3 16,-4 3-3-16,0-2 1 16,0-6-13-16,-4-2-6 15,0-9 5-15,2-8 5 16,0-7 6-16,2-9 5 16,0-3 11-16,2-20 29 0,10-10-24 15,7-7-18-15,6-7-7 16,1 3-10-16,5 4-10 15,-4 10 0-15,0 10 4 16,-12 13-19-16,-7 4-21 16,-8 10-52-16,-4 11-71 15</inkml:trace>
  <inkml:trace contextRef="#ctx0" brushRef="#br0" timeOffset="73341.75">29037 6257 623 0,'0'0'-8'0,"16"-10"-19"15,20-13 20-15,13-9 6 16,19-9 4-16,19-10-3 16,19-8 6-16,18-7 10 15,10-5 11-15,11-2-4 16,10-3-5-16,6-2 3 0,2-2 2 15,3-1-3-15,9 2 0 16,3-5-8-16,10 5-4 16,-4 5 3-16,-4 7-6 15,-2 6-1-15,-19 9 8 16,-18 10-2-16,-26 8-9 0,-20 6 8 16,-24 8-6-16,-22 4-4 15,-22 5 10-15,-12 4-19 16,-13 4-17-16,-2 3-36 15,-21 0-1-15,-18 12-21 16,-17 6-44-16,-19 5-61 16</inkml:trace>
  <inkml:trace contextRef="#ctx0" brushRef="#br0" timeOffset="73762.5">29690 6402 627 0,'0'0'8'0,"0"0"-18"16,0 0 0-16,0 0 2 16,0 0 6-16,39 68 3 15,-22-24-2-15,-3 8 2 0,1 9 2 16,-5 1-1-16,0 0-1 15,-1-4-4-15,-1-7-3 16,2-7-21-16,1-10-27 16,-1-11-19-16,4-10-16 15,1-12-10-15,-1-5-5 0</inkml:trace>
  <inkml:trace contextRef="#ctx0" brushRef="#br0" timeOffset="74307">30017 6423 528 0,'0'0'31'16,"0"0"-35"-16,0 0-12 15,2 64 20-15,0-30-4 16,-2 6-1-16,2-2 3 16,0-8-4-16,2-6-11 0,2-7 1 15,5-10 1-15,-1-7 4 16,-2-7 19-16,3-13 7 15,1-7-1-15,0-8-7 16,3-7-5-16,-3-1 1 16,1 2-5-16,1 2 1 15,-4 8 2-15,1 8-2 0,-3 10 1 16,0 8-1-16,3 5-9 16,-1 1-6-16,2 13 10 15,3 0 1-15,-1 2 3 16,5 1-10-16,-3-4-7 15,1-6 6-15,0-3 0 0,-1-4 8 16,3 0 3-16,-3-14 1 16,3-6 0-16,-1-5 3 15,-1-5 1-15,2 0 2 16,-3 3-5-16,1 3 6 16,-3 8 1-16,5 8-6 0,-5 5-6 15,1 3-2-15,1 0 1 16,5 1 0-16,4 4 6 15,2-4-3-15,-3-1-2 16,3-4 6-16,-2-10-3 16,-4-7 4-16,-9-5 0 0,-6-2-2 15,-4-4 24-15,-4-2-5 16,-2-1-15-16,-10 2-8 16,-3 2-2-16,-4 3-10 15,1 6-12-15,1 4-9 16,-1 5-47-16,-1 4-20 0,4 5-69 15</inkml:trace>
  <inkml:trace contextRef="#ctx0" brushRef="#br0" timeOffset="74926.38">30955 5610 647 0,'0'0'-9'0,"-43"-40"-11"15,16 23 5-15,-4 6-24 16,-4 2 36-16,-7 8-16 16,-3 1-7-16,-9 0 22 15,-10 11-4-15,-6 6 3 16,-7 6 7-16,-10 8-5 15,-1 6 6-15,-12 10 3 0,1 4-1 16,-2 13 4-16,0 4-1 16,-3 4-1-16,7 6 7 15,10 6 2-15,0 4-4 16,15 3-7-16,12 4-3 0,8 3 3 16,13 4 4-16,10-2-5 15,17-2 0-15,12-4-2 16,4-5-5-16,21-7 5 15,12-11 1-15,13-9-3 16,10-9 5-16,14-13-3 16,9-12 9-16,10-14 4 0,8-15-8 15,11-8 14-15,7-21-11 16,3-19 1-16,11-14-3 16,-5-15-3-16,2-13-3 15,-2-11 1-15,-2-4-3 0,-8-2 1 16,-10 0 2-16,-13 3-2 15,-10 10-1-15,-19 8 4 16,-17 11-2-16,-18 6 11 16,-12 9 1-16,-15 4-9 15,-6 5-5-15,-8 5-3 0,-13 6-4 16,-8 3-6-16,-6 5-2 16,-7 6-22-16,1 4-9 15,-1 6-21-15,3 6-7 16,8 2-19-16,6 4-20 15,17 0-83-15</inkml:trace>
  <inkml:trace contextRef="#ctx0" brushRef="#br0" timeOffset="75411.8">31604 5516 503 0,'0'0'10'0,"27"-44"-7"15,-19 23 4-15,-1 1-2 16,-5 6 22-16,-2 5-11 16,0 4-12-16,0 3 1 15,-9 2-20-15,-1 12 6 0,-7 13 9 16,-1 12-3-16,-3 10 3 16,-2 11 2-16,3 8-3 15,3 3 2-15,7-1 2 16,2-7-6-16,8-7 0 15,4-13-2-15,6-11-2 16,5-12 3-16,3-9 6 0,5-10 9 16,0-4 9-16,4-19 0 15,1-7-6-15,3-10-6 16,0-7-6-16,-4-2-1 16,0 0 2-16,-6 6 0 15,-2 7 16-15,-7 8-4 16,-6 9-1-16,2 7 0 0,-6 6-3 15,5 5-4-15,-7 2-3 16,0 6-13-16,4 8-2 16,0 6 17-16,-2 7-15 15,4 3 16-15,5 2 0 0,-5-2-5 16,4-3 1-16,7-4-8 16,3-9-35-16,9-7-20 15,6-7-25-15,3-13-71 16,5-12-87-16</inkml:trace>
  <inkml:trace contextRef="#ctx0" brushRef="#br0" timeOffset="75543.45">32226 5631 491 0,'0'0'61'0,"0"0"-3"15,0 0-22-15,0 0-38 16,0 0-7-16,0 0-26 16,0 0-55-16,-68-3-80 15</inkml:trace>
  <inkml:trace contextRef="#ctx0" brushRef="#br0" timeOffset="90631.59">27780 8177 429 0,'0'0'-2'0,"0"-61"2"16,-2 33 2-16,-2 2-30 16,-2 5 41-16,-1 4 4 0,-7 7 1 15,-1 4 5-15,-3 6-14 16,-5 7-14-16,-6 16 3 15,-4 16 4-15,-6 14-1 16,0 14 2-16,-1 7-2 16,5 4 1-16,8 4-3 0,15-4-8 15,12-7 0-15,8-13-12 16,23-9-1-16,11-14 10 16,11-14 14-16,5-14 12 15,4-8-1-15,2-13-1 16,-2-14-2-16,-2-11-8 15,-4-5 0-15,-6-3 2 0,-7-4-3 16,-6 3 2-16,-8 3 12 16,-12 9-5-16,-3 8 8 15,-8 8 6-15,-6 11 1 16,0 9-17-16,-4 2-18 0,-12 18 11 16,-5 8-10-16,-4 6 5 15,0 7 3-15,3 0-4 16,5-5-9-16,7-6-6 15,8-8 2-15,4-10-5 16,0-10 1-16,16-2 25 0,-1-11 7 16,8-13 7-16,0-7-8 15,4-5-9-15,-3-5 1 16,-1 2-3-16,-6 3 2 16,-3 9 2-16,-5 7 1 15,-5 7 2-15,-2 7 10 16,-2 6-15-16,-2 0-10 0,2 9-8 15,0 3 9-15,7 3 7 16,-7 2 0-16,4-3-5 16,2-1-3-16,2-3-3 15,-3-4 6-15,-1-3 1 16,2-2-7-16,-2-1 15 0,-2 0 3 16,-2 0 11-16,-2 0 4 15,0 0 2-15,0 0-14 16,0 0-16-16,0 1 2 15,0 4 7-15,-2 2 4 16,-2 0-6-16,0 0-2 0,0 0-1 16,0 0-2-16,0-2 0 15,2-1-20-15,0-3 29 16,2-1-3-16,0 0 14 16,0 0-1-16,0-4-4 15,8-10-6-15,2-6-12 0,5-6 9 16,3-8 9-16,3-7-8 15,2-7 9-15,-1-5-3 16,3-3-4-16,-2-4 3 16,2 3 6-16,-9 3-3 15,3 6 0-15,-7 6 2 16,-1 9-7-16,-5 6 12 0,-2 9-1 16,-4 6-5-16,0 8-7 15,0 4-15-15,0 8-2 16,-2 14-2-16,-4 9 15 15,-5 9 0-15,-1 8 8 0,2 1-12 16,-3 0-6-16,7-5 3 16,2-9 2-16,2-8 6 15,2-9-3-15,0-9-1 16,2-9 9-16,12-4 37 16,3-15-3-16,8-6-16 15,2-9-17-15,4-2-1 0,0 1-6 16,-5 4 2-16,-3 8 2 15,-8 7-2-15,-3 9 8 16,-4 7 6-16,1 6-26 16,-3 12 5-16,0 8-1 15,0 9-19-15,-2 7-20 0,-4 4-10 16,2 2-35-16,-10-1-82 16</inkml:trace>
  <inkml:trace contextRef="#ctx0" brushRef="#br0" timeOffset="91176.54">27780 9264 470 0,'0'13'28'0,"0"4"-42"16,0 9-1-16,-4 6 2 15,2 7 7-15,-4 5 6 16,-1-1-2-16,-3-3-14 15,0-6-31-15,1-8 49 0,-1-6-2 16,0-9 30-16,4-8-2 16,-1-3 20-16,-1-7-4 15,4-15-19-15,0-8-8 16,2-9-17-16,2-12 0 0,4-9-9 16,15-6 15-16,-1-7-15 15,9 1 3-15,6 5-10 16,2 6 10-16,-2 13 8 15,0 12-1-15,-2 14 3 16,-8 10 1-16,0 11-6 16,-7 1-7-16,-5 14-13 0,-5 10-7 15,-4 6 15-15,-8 8 6 16,-15 1-2-16,-2 0-2 16,-6-4-7-16,1-6-5 15,9-9 1-15,-4-10-3 16,19-10-6-16,4-4-44 0,-4-20-93 15</inkml:trace>
  <inkml:trace contextRef="#ctx0" brushRef="#br0" timeOffset="91567.47">28111 8827 450 0,'0'0'6'15,"4"40"-12"-15,0-5-6 16,-4 8 19-16,-8 9-2 15,-3 5-3-15,3 3 0 16,-6-6-18-16,3-5-8 0,5-12-18 16,-6-10 37-16,10-10 16 15,0-11 12-15,2-6 38 16,0-13 16-16,12-11-39 16,2-13-35-16,7-14 0 15,6-10-4-15,4-4 2 0,6-5 1 16,3 6-4-16,-3 9 2 15,-2 14 0-15,-8 11-1 16,0 13 7-16,-7 10 2 16,-1 7-10-16,-5 6-2 15,-1 14-5-15,-3 5 0 0,-6 9-7 16,-4 6-6-16,-6 1 3 16,-15 0-4-16,-1-5-13 15,-3-5 14-15,4-10 2 16,3-7-9-16,9-9-10 15,5-5-27-15,4-12-11 16,13-13-55-16</inkml:trace>
  <inkml:trace contextRef="#ctx0" brushRef="#br0" timeOffset="91919.67">28576 8705 427 0,'0'0'62'0,"0"0"-25"0,0 0-40 16,0 0-11-16,0 0 18 15,0 0-3-15,-44 51 3 16,30-25-3-16,2-1-8 16,5-5-15-16,5-3-6 15,2-7-10-15,7-3-5 0,5-8 23 16,9 1 18-16,-1-10-1 16,-5-4 1-16,1-1 3 15,-5 4 0-15,1 3 23 16,-10 6 35-16,-2 2-25 15,0 13-37-15,0 10 5 0,-2 8 7 16,-6 6 11-16,8 1-8 16,0 0-9-16,0-5 0 15,10-2-4-15,11-11 0 16,6-6 2-16,4-9-1 16,2-5-5-16,6-9-13 15,-2-12-25-15,0-10-35 0,1-8-40 16,-5-3-105-16</inkml:trace>
  <inkml:trace contextRef="#ctx0" brushRef="#br0" timeOffset="92504.76">29165 8457 445 0,'0'0'30'0,"0"0"-35"15,0 0-38-15,0 0 39 16,6 58 4-16,-6-28 2 16,2 5-2-16,-4 5-1 0,-4 1 4 15,0 0-3-15,2-4 2 16,0-7-2-16,1-9 0 15,3-5 0-15,0-10 2 16,0-6-12-16,0-2 18 16,0-13 38-16,0-11-26 0,-2-7-18 15,0-8-1-15,2-6-2 16,-2-2 5-16,0-1-1 16,0 3-1-16,0 6 0 15,2 8-3-15,-6 7 7 16,0 8-3-16,-1 10 4 15,-1 8-4-15,-6 1-6 0,-1 16-4 16,1 9 0-16,1 4 6 16,-3 2-3-16,8 0-5 15,6-5-10-15,2-8 8 16,0-6-3-16,6-9-1 16,8-4 9-16,3-7 11 0,5-13 11 15,1-4-4-15,2-4-8 16,-2-2-4-16,-1 3 3 15,-3 5 0-15,-2 5 0 16,-5 8 8-16,-4 6 0 16,3 3-17-16,-3 7 1 15,2 7 3-15,5 3-11 0,1 0-30 16,3-4-41-16,2-4-103 16</inkml:trace>
  <inkml:trace contextRef="#ctx0" brushRef="#br0" timeOffset="93179.51">29694 7949 530 0,'0'0'28'0,"0"0"-35"16,0 0-21-16,0 0-9 0,23 45 32 16,-15-12 2-16,-4 8 0 15,0 7 2-15,-4 6-1 16,5 4 5-16,-1 1-7 16,-10-4-4-16,3-6 3 15,3-6 5-15,0-12 0 0,0-9 4 16,0-10-2-1,3-5 1-15,-3-7 10 0,-3 0 25 16,-3-14 9-16,0-7-29 16,0-10-14-16,-9-9 0 15,5-7-1-15,0-4-6 16,-1-3 6-16,5-1-6 0,0-2 0 16,-2 0-3-16,2 5 5 15,-1 3-1-15,1 8 4 16,-6 9-13-16,1 8 15 15,-1 11-8-15,0 10-2 16,-1 3 4-16,-1 16-7 0,-3 9-3 16,1 10 9-16,-1 5 0 15,5 1-3-15,5-2-6 16,3-7-10-16,4-9 4 16,0-7 9-16,4-12-6 15,9-4 10-15,5-14 33 16,3-12-6-16,4-8-11 0,2-8-7 15,4-4-3-15,0 2 3 16,-4 0-2-16,0 10-2 16,-9 7-1-16,1 6 5 15,-11 10 17-15,0 8-3 0,1 3-18 16,-5 4-22-16,4 13 16 16,2 4-5-16,3 5 3 15,-1 1-24-15,3-3-15 16,1-6-26-16,-1-6-26 15,3-11-84-15</inkml:trace>
  <inkml:trace contextRef="#ctx0" brushRef="#br0" timeOffset="93833.13">30345 7564 514 0,'0'0'-13'0,"19"73"10"16,-7-28-4-16,-1 3-14 16,-3 5 15-16,0-1-26 15,0-5 10-15,1-3 23 16,1-7-2-16,-6-6 0 15,0-10 3-15,0-7 1 0,-1-5 1 16,-1-9 10-16,0 0 6 16,-2-9 23-16,0-12-15 15,2-11-20-15,0-8-13 16,-2-10-9-16,-4-1 1 16,4-4 9-16,-4-5-1 0,1 2 4 15,-5 1 3-15,-4 2-1 16,1 4 2-16,-1 7-3 15,0 7 0-15,-1 9 2 16,1 8-1-16,-1 11 2 16,1 9-9-16,-2 2 2 15,-7 20-4-15,0 12 2 0,-4 9 6 16,-1 5 0-16,-1 3 1 16,4-3-3-16,6-8-3 15,3-8 0-15,6-11 3 16,4-10 1-16,1-11 4 0,3 0 22 15,-2-14 20-15,15-9-26 16,-3-8-19-16,5-9-1 16,-1-5 1-16,5-5 0 15,-1 3 5-15,-1 9-5 16,-7 4 0-16,3 9 2 16,-7 9 3-16,2 7 11 0,0 8-11 15,3 1-11-15,5 3-5 16,5 8-5-16,4 5 4 15,6 2-11-15,0-1-22 16,8-4-35-16,-6-6-19 16,2-7-77-16</inkml:trace>
  <inkml:trace contextRef="#ctx0" brushRef="#br0" timeOffset="94395.9">30868 7087 481 0,'0'0'36'0,"0"0"-32"16,0 0-8-16,0 0-29 15,17 66 30-15,-13-25 2 16,0 7-3-16,0 6 8 0,0 3 1 16,1-1-3-16,3-2-3 15,0-5-2-15,0-8 0 16,-1-11 3-16,1-11 2 15,-4-9 1-15,0-10-4 16,-4 0 14-16,0-19 35 16,0-10-22-16,0-9-23 0,-4-12-12 15,2-5 2-15,0-6 1 16,-2-2 0-16,0 1 8 16,-3 2-3-16,3 6 1 15,0 8 1-15,-2 4 3 16,4 10-3-16,-2 6 0 0,2 12-1 15,0 5 1-15,-5 9-23 16,-1 1-1-16,-2 20 6 16,-3 7 11-16,-3 10 6 15,-3 5 1-15,3 1-3 16,1 1 5-16,3-9-5 0,3-8 1 16,5-8 0-16,4-10 0 15,0-9 4-15,0-1 49 16,11-17 7-16,5-8-37 15,5-8-18-15,6-8-6 16,4-3-6-16,2 3-8 0,-4 3 1 16,-4 6 14-16,-7 11 6 15,-3 7 0-15,-7 11 1 16,2 3-3-16,3 9-48 16,-3 12-15-16,7 3-13 15,3 4-53-15</inkml:trace>
  <inkml:trace contextRef="#ctx0" brushRef="#br0" timeOffset="103442.39">27888 7073 244 0,'-50'13'1'0,"2"1"3"15,3 2-4-15,6 1 2 16,1 1-1-16,3 3-1 16,6 1 1-16,2 2-1 0,3 1 1 15,1 2 0-15,-2 0-2 16,4 3 1-16,-3 1 2 15,-3 2-4-15,2 2 3 16,-4 1 3-16,-2 2 5 16,2 2 1-16,-6 1 0 0,2 0 0 15,-4 2 3-15,4 1-4 16,-5 0-4-16,3 3 3 16,2 2 4-16,4 5-9 15,0 6 1-15,4 1 0 16,3 7-1-16,1 3-1 0,7 1 0 15,-3 4 5-15,1 0 12 16,3-2-11-16,1 1 6 16,-1-1-5-16,3-2 0 15,0 1 5-15,3-4-6 16,3 0-7-16,2-3 9 16,2-5-7-16,2-3-3 0,-2-4 4 15,4-5-4-15,1-5-1 16,3-5 2-16,0-5-1 15,-2-4 2-15,3-3 0 16,-5-6-3-16,0-6 3 0,-2-3 0 16,-2-5-3-16,2-4 6 15,-2-1-4-15,0-2 15 16,0 0 24-16,-2-5-12 16,2-6-16-16,-2-2-8 15,-9-2-2-15,3-1 2 16,0 5 0-16,-2 1-3 0,-1 4 12 15,3 3-12-15,-4 3-2 16,1 7-2-16,5 13-1 16,-4 4 4-16,4 5 1 15,6 3-4-15,0 2 2 16,0-2 0-16,18-5-8 16,7-6 11-16,2-6-13 0,10-6-2 15,4-8-6-15,3-1-14 16,3-8-20-16,-5-8-27 15,-3-1-26-15,-10 0-37 16</inkml:trace>
  <inkml:trace contextRef="#ctx0" brushRef="#br0" timeOffset="104959.1">27538 10340 141 0,'0'0'20'0,"0"0"-43"16,0 0 4-16,27 38-28 15,-21-31 41-15,3-2 3 16,-1-3-3-16,0-2 22 16,-6 0 17-16,0 0 2 15,0 0 53-15,-2-5-13 0,0-4-37 16,0-2-9-16,0-3 39 16,-2-2-31-16,2-2-13 15,-4-3-1-15,-4-1 6 16,0 1-4-16,-3 0 1 15,-3 2-8-15,-1 3-4 0,-1 4 1 16,-3 3-11-16,1 6-3 16,-5 3 4-16,-4 2-8 15,0 15 2-15,-2 11 1 16,-4 12 0-16,-2 8 2 16,2 13 0-16,-2 7-6 15,2 3 6-15,4 3-3 0,8-1-1 16,9-7-4-16,5-8-3 15,9-8-4-15,17-12 3 16,12-9-1-16,12-9 9 16,11-9 2-16,6-11-9 0,10 0 17 15,5-20-2-15,-1-6-2 16,-3-9-2-16,-7-5-2 16,-7-4 2-16,-9-1 2 15,-11-2-2-15,-8 3-1 16,-8 4 4-16,-7 5-2 0,-7 8 15 15,1 7-2-15,-8 9-3 16,0 3 1-16,0 8-17 16,-13 2-9-16,1 12-3 15,-2 12 4-15,-3 5 0 16,0 3 9-16,5 1-4 16,0-3-2-16,10-7-3 0,4-5-9 15,-2-7 9-15,14-6 4 16,1-7 5-16,3 0 5 15,3-13 7-15,-3-6-2 16,3-6 0-16,-4-2 0 16,-3 0-1-16,3-1 2 15,-5 2 0-15,-2 6-2 0,1 5 1 16,-5 2-6-16,4 5-1 16,-8 5 1-16,7 1-5 15,-1 2-1-15,2 0-3 16,3 3 0-16,3 7 2 0,-1 3 3 15,1 0 1-15,-1 2 1 16,-3 1-10-16,-2 2-1 16,-5 0-1-16,-3 0 6 15,0 2 2-15,-2 1 2 16,-4 0 2-16,-7 1-1 16,-3-1 8-16,-3-1-1 0,1-3 7 15,1-3-4-15,-6-4 2 16,11-2 0-16,-2-5-3 15,8-3-4-15,4 0 4 16,0-10-14-16,16-9 10 16,7-10-2-16,8-8-4 0,4-7 2 15,6-5 2-15,3-3-5 16,-3 1 3-16,-4 4 2 16,-6 1 1-16,-4 4-1 15,-2 4-3-15,-8 3 7 16,-1 5 0-16,-6 3-6 0,1 6 6 15,-5 8 3-15,-2 4-4 16,-2 5 0-16,0 4-8 16,0 6-13-16,0 12 1 15,-2 12 13-15,2 7 1 16,1 8 2-16,1 6-1 0,-13 3-4 16,1 0 9-16,4-7-4 15,-2-3-3-15,6-13 4 16,-6-8 0-16,6-10-2 15,0-9 2-15,0-4-3 16,6-7 14-16,4-13 11 0,9-10-11 16,1-5-6-16,5-5-8 15,0 2 2-15,-2 4 1 16,-1 8-5-16,-5 9 3 16,-7 9 3-16,-1 8-5 15,3 0-4-15,-6 12-1 0,2 8-1 16,-1 7-5-16,1 4-6 15,-4 2-9-15,2 2-17 16,3-6-49-16,3-8-71 16,2-7-93-16</inkml:trace>
  <inkml:trace contextRef="#ctx0" brushRef="#br0" timeOffset="105411.75">29198 10150 558 0,'-2'-9'21'15,"2"-4"-13"-15,0-1-16 16,-2-3-1-16,2 0 6 16,-2-4-32-16,-6-3 21 15,-3-7 0-15,-1-2-5 0,-5-4 11 16,-1-1 7-16,-1 1 6 15,-2 1 20-15,1 5 0 16,7 9-4-16,-3 6 2 16,8 6-9-16,1 10-6 15,1 4-10-15,4 16-6 16,0 14-1-16,2 12 10 0,0 9 2 16,2 10 6-16,0 9 3 15,0 7-4-15,-4 5 2 16,-2 5-6-16,0 8-2 15,-4 4 1-15,-1-7-2 0,5-5-1 16,0-11 0-16,4-17-14 16,0-14-5-16,2-18 0 15,-2-13-15-15,0-13-1 16,0-7-10-16,0-20-5 16,-6-15-112-16,-2-16 9 15</inkml:trace>
  <inkml:trace contextRef="#ctx0" brushRef="#br0" timeOffset="106255.04">28865 10533 268 0,'-22'-38'74'0,"3"7"-23"16,7 6-24-16,7 1-20 16,1 3 1-16,2-2-8 0,13-1-15 15,11-4 9-15,5-3 5 16,2-4 13-16,6-2 0 16,7-4-1-16,-1-3-1 15,0-4 9-15,1-6 5 16,-3-3-6-16,-4-1 3 15,-2 3-8-15,-6 2 2 0,-6 8 3 16,-7 11-14-16,-2 8 33 16,-7 8-9-16,-3 8-8 15,0 6-12-15,-2 4-14 16,0 7-2-16,0 14-10 16,-4 12 14-16,-5 11 6 0,-1 10-7 15,0 4 7-15,3 0-6 16,3-4-6-16,4-3-5 15,2-10 2-15,7-8-6 16,7-8 0-16,5-8 9 16,0-7 5-16,5-7 4 0,-1-3 10 15,2-11-5-15,0-11 3 16,2-3-2-16,-4-5-1 16,2 2 1-16,-9 2 11 15,1 5-6-15,-9 7 1 16,0 7-5-16,-5 4-6 15,-3 3-10-15,-2 7-8 0,0 9 7 16,2 3 7-16,-2 1 1 16,2 1 7-16,-2-2 0 15,0-5-13-15,0-2 1 16,4-7-1-16,2-5-1 16,7 0 15-16,-1-9 6 0,5-10 6 15,3-8-5-15,1-3-7 16,-3-4 1-16,3 4 6 15,-4 2 0-15,-5 5-4 16,0 9-1-16,-3 6-7 16,-3 8 1-16,-2 1-20 0,2 16 3 15,5 1 12-15,-3 5-2 16,6 0 6-16,5-2-4 16,0-2-9-16,5-5 2 15,3-6 9-15,0-4 0 16,0-4 8-16,0-4 0 0,2-10 2 15,-4-6 8-15,-1-3 3 16,-1-5-2-16,-2 1 4 16,-3 0-7-16,-3 4 0 15,-5 5-4-15,-4 4-3 0,1 4-6 16,-5 6 5-16,-2 2-1 16,0 2-11-16,0 0-5 15,0 0-8-15,0 0 10 16,0 0-10-16,0 0 2 15,0 0 1-15,2 0 3 16,0 0-3-16,2 0 0 0,0 0-16 16,4-1 4-16,3 1 9 15,-1-2-6-15,0-8-14 16,1-1-38-16,-1-5-65 16</inkml:trace>
  <inkml:trace contextRef="#ctx0" brushRef="#br0" timeOffset="106834.06">30618 9366 499 0,'0'0'5'16,"0"0"-36"-16,0 0 4 16,0 0-13-16,0 0 15 15,0 0 27-15,11 64-1 0,-11-27 4 16,0 4-2-16,-7 3 7 15,-3 3-4-15,4-3 1 16,-2-7-1-16,1-3 0 16,3-11 1-16,2-6 12 15,0-7 1-15,2-6-3 0,0-4 15 16,0-3 16-16,0-13 9 16,-2-8-37-16,2-7-18 15,0-9-5-15,6-5-2 16,5-5 6-16,1-1-7 15,2 0 0-15,5 3 3 0,0 4-2 16,-3 10 7-16,1 7-1 16,-7 7-3-16,-2 7 6 15,-2 8-4-15,3 5-8 16,-1 1 7-16,0 15-5 16,3 9 4-16,-1 7-3 0,0 7 3 15,3 7 6-15,-7 3-3 16,2 1-7-16,-2-2-22 15,3-1-9-15,-1-7-17 16,0-8-43-16,0-9-63 16</inkml:trace>
  <inkml:trace contextRef="#ctx0" brushRef="#br0" timeOffset="107881.8">30788 9518 472 0,'0'0'36'16,"0"0"-22"-16,0 0-10 16,0 0-22-16,0 0 6 15,37-32 23-15,-10 18-12 16,4-1 4-16,2 0 0 0,4 2-1 16,-8 1-2-16,0 3 4 15,-4 4-2-15,0 5 0 16,-15 0 1-16,4 10-8 15,-1 3-4-15,-5 6 9 16,0-1-2-16,-2-4 5 16,3-2 1-16,-5-4-4 0,4-4 0 15,0-4 1-15,3 0 8 16,3-7 10-16,3-5-3 16,3-5-13-16,3-2 1 15,2 1-4-15,4 1 0 16,-4 2 2-16,0 5-10 15,-5 6 11-15,-1 3-5 0,-3 1-5 16,-1 8-1-16,1 3 4 16,-1 4-1-16,1-1-5 15,-1-1-1-15,-1-5 1 16,-1-2-3-16,-1-5 2 16,1-1 8-16,-1-1 5 0,-4-10 0 15,0-4-2-15,1-3 3 16,-5-1-5-16,-2-2 6 15,0 1-8-15,-2 3 6 16,-2 4 7-16,2 2 2 0,0 6-4 16,0 5-6-16,-2 0-6 15,-4 9-5-15,-5 6 4 16,5 3 2-16,-2 2 0 16,6 1-6-16,2-2-5 15,0-1-16-15,6-4-2 16,4-4 1-16,5-3 25 0,-1-4 7 15,3-3 1-15,-5 0 6 16,3-10 2-16,-3-4 6 16,0-3 7-16,-3-2-2 15,-1 1-9-15,0 2 7 16,-6 2-14-16,2 6 1 0,-1 2-2 16,-3 3-5-16,0 3-7 15,0 0-2-15,0 2-15 16,0 3 18-16,0 2 4 15,0-1-18-15,6-2-10 16,6-4 3-16,-2-1 24 16,7-5 9-16,-2-8-1 0,-1-6 1 15,3-1 6-15,-3-5 6 16,-2-2 18-16,-1-2-2 16,-1 2-6-16,-4-1-5 15,3 1-9-15,-3 7-3 16,-2 2 4-16,-2 7-2 0,0 5 4 15,-2 7-6-15,0 1-20 16,0 14-4-16,-4 3 14 16,0 6-1-16,2 1 2 15,2 1-6-15,2-4-23 0,-2-3 4 16,12-8 19-16,1-4 4 16,3-4 6-16,1-3 8 15,3-5 11-15,-1-7 0 16,2-2-11-16,-1 0 3 15,-3 1 0-15,-3 3 0 16,-3 3-5-16,-1 7-8 0,-8 3-14 16,-2 15-18-16,-2 9 6 15,-15 11-8-15,-5 6-17 16,-9 5-58-16,-7 2-124 16</inkml:trace>
  <inkml:trace contextRef="#ctx0" brushRef="#br0" timeOffset="108850.22">27960 11799 297 0,'0'-10'5'0,"0"3"-22"15,0 0 12-15,0 2 2 0,0 4 23 16,0 1-1-16,0 4-17 16,0 12 1-16,0 11 27 15,-6 9 3-15,-3 9-11 16,-3 7-8-16,6 6 1 16,-7 2 4-16,1 1-5 15,6-5-9-15,-2-4-1 0,-1-10 0 16,5-9 11-16,0-10 13 15,4-8-6-15,0-9-7 16,0-6-10-16,0 0 25 16,0-12 18-16,-2-10-15 0,2-10-31 15,2-8-8-15,2-7 1 16,2-3 2-16,1 0 6 16,1 4-1-16,-2 5-1 15,0 4 1-15,0 7-1 16,-1 5 2-16,-3 6-1 15,0 6-3-15,2 3 2 0,-4 5-3 16,0 3-2-16,0 2 3 16,-6 0-18-16,-5 10-6 15,-1 4 27-15,-3 3-5 16,1 0 5-16,-3-1 1 16,9-5-4-16,2-2 3 0,2-8-1 15,4-1-3-15,0 0 3 16,2-5 3-16,6-13-9 15,5-7 24-15,-1-6-26 16,2-8 5-16,1 1 2 0,-3 5 1 16,-3 2 4-1,-1 9 4-15,-6 6-2 0,0 5 6 16,0 6-4-16,-2 4-7 16,0 1-8-16,4 0-10 15,2 10-10-15,5 3 16 16,3 2 10-16,3 2-11 0,5-2-21 15,-1-2-36-15,4-3-9 16,0-5-9-16,0-5-3 16,-3 0-40-16</inkml:trace>
  <inkml:trace contextRef="#ctx0" brushRef="#br0" timeOffset="109512.3">28365 11583 219 0,'0'0'232'16,"0"0"-199"-16,0 0-6 16,19-43-16-16,-17 41 8 0,0 2-4 15,-2 1-15-15,0 13-18 16,4 9 12-16,-8 7 13 16,-2 7 6-16,-1 7-2 15,-1 1 0-15,0 2-6 0,2-2-1 16,1-5 0-16,3-4-4 15,2-7 2-15,0-9-2 16,0-4 1-16,0-8 1 16,2-3-2-16,-2-5 7 15,-2-3 26-15,2-14 11 16,0-9-29-16,-2-8-12 0,-2-8-10 16,4-5 4-16,-2-4 4 15,2-3-4-15,0 0 5 16,0 1-3-16,0 1-4 15,2 2 3-15,-2 6-2 16,0 7 1-16,0 6 3 0,0 8 1 16,0 7 0-16,-2 5 2 15,2 6-6-15,0 5-1 16,-10 0-7-16,-1 14 1 16,-3 7 10-16,-3 5 1 15,-1 4-1-15,-1 1 1 16,3-4 0-16,3-5-2 0,3-7 4 15,6-7-2-15,4-2-1 16,0-6 5-16,-2-1-1 16,2-14 7-16,4-6-1 15,2-9-9-15,2-7-11 0,1-2 13 16,-1 0-2-16,-2 4 1 16,2 5 1-16,-8 7-3 15,0 6 11-15,0 7-3 16,0 6-1-16,0 4 0 15,2 0-15-15,1 9-6 0,5 7 1 16,2 4 11-16,7 4 3 16,5 1-2-16,5-3-16 15,6-2-1-15,0-4-19 16,5-6-13-16,-1-5-5 16,2-6-28-16,-2 1-44 15</inkml:trace>
  <inkml:trace contextRef="#ctx0" brushRef="#br0" timeOffset="110191.39">29020 11112 564 0,'0'0'53'16,"0"0"-43"-16,0 0-40 0,15 41 22 15,-9-11 11 1,-2 4-4-16,4 11 5 0,-8 4-3 16,2 7-2-16,1 1 3 15,-8 4-4-15,-3-2 4 16,0-3-2-16,-2-5 2 16,1-8 0-16,1-8 2 0,4-9 2 15,0-8 2-15,4-8 0 16,0-4-7-16,0-6 3 15,0 0 6-15,0-16 10 16,-2-9-2-16,2-11-18 16,0-8-9-16,0-7 2 0,2-7 5 15,0-4 1-15,0-4-3 16,2 2 2-16,-2 2-2 16,0 7-1-16,0 2-3 15,-4 9 9-15,2 7-4 16,-2 6 0-16,0 7 1 15,-2 4-8-15,-6 7-2 0,-1 6 5 16,-3 6 7-16,-3 1-3 16,-4 13 2-16,-3 9-2 15,-1 5 3-15,-4 2 2 16,2-1-2-16,6-1 2 0,-1-7-2 16,5-5 0-16,9-6 4 15,2-4 1-15,4-3 3 16,2-2 14-16,0-7-2 15,6-12-1-15,6-6-21 16,5-8-1-16,3-2 4 0,3-5 2 16,0 6-2-16,0 1 1 15,-1 9-1-15,1 6-2 16,0 6 1-16,-3 7-2 16,3 5-3-16,2 0 1 15,2 6-22-15,2 6-13 16,-2 4-18-16,4 0-25 0,-2-4-25 15,2-3-52-15</inkml:trace>
  <inkml:trace contextRef="#ctx0" brushRef="#br0" timeOffset="110902.16">29640 10635 510 0,'0'0'54'16,"0"0"-50"-16,0 0 5 0,0 0 10 16,0 0-6-16,0 0-25 15,0 0 5-15,0 0 3 16,42 71-1-16,-36-23 4 16,-4 6 6-16,2 7-4 15,-2 2 3-15,0-1 0 16,-4 2-4-16,-2-4 1 0,2-5 1 15,-4-8-3-15,2-7 8 16,0-11-3-16,4-7 1 16,-2-7-1-16,-1-5-4 15,3-7 1-15,0-3 5 16,0-3 5-16,0-14 24 0,-2-11-24 16,9-11-21-16,-1-9-6 15,4-7 8-15,0-8-1 16,3 2 8-16,-3 0 0 15,-4 2-2-15,1 2 6 16,-3 3-2-16,-4 6 0 0,-4 3 1 16,2 6-4-16,-1 6 2 15,-1 7-1-15,-2 7-5 16,-2 6 1-16,0 7-14 16,-5 7 13-16,-3 0 6 15,-3 16 1-15,-4 9-4 0,-4 8 4 16,-2 4 0-16,1 2 1 15,1-5 1-15,4-3-3 16,4-9 4-16,7-8 2 16,6-7 1-16,6-8 9 15,0 0 4-15,0-7-5 0,6-11 5 16,6-8-17-16,7-9-3 16,2-6 1-16,-3-3-1 15,5-2-1-15,-2 2 5 16,-1 7-8-16,-3 6 3 15,-1 7 4-15,-1 8-2 0,-3 6 1 16,1 10-3-16,5 0-6 16,3 10-1-16,4 11 4 15,6 5-1-15,4 5-1 16,4 3-15-16,5 0-32 16,-1-1-19-16,0-6-17 0,1-4-37 15,1-10-39-15</inkml:trace>
  <inkml:trace contextRef="#ctx0" brushRef="#br0" timeOffset="111570.97">30589 10340 423 0,'0'0'32'16,"0"0"-23"-16,0 0-6 15,9-41-2-15,-9 40 21 0,0 1-20 16,0 4-9-16,0 13-2 16,2 10 4-16,-4 8 3 15,-7 12 4-15,-1 7 2 16,0 8 4-16,-3 5-4 16,1 1-1-16,-3 2 2 0,5-5-2 15,2-5-3-15,-5-8 6 16,7-7 0-16,0-9 2 15,4-9 5-15,-2-10-6 16,0-4-3-16,4-9 0 16,0-4 0-16,0-3 19 0,0-15 31 15,0-12-35-15,-5-11-15 16,7-12-13-16,3-6 4 16,1-9 1-16,-4-3 1 15,2 0 1-15,-4 1 2 16,2 3 0-16,-2 6 0 0,-2 6 0 15,2 7-6-15,-4 6-4 16,4 10-2-16,-10 5-5 16,1 10 9-16,-5 10 0 15,-5 7 1-15,-6 10 2 16,1 14 0-16,-5 7 4 16,0 10 4-16,0 2-6 0,4-2 2 15,6-8 1-15,5-6 0 16,8-10-1-16,6-9 5 15,0-8 32-15,10-15 20 16,13-14-22-16,4-9-17 16,8-13-12-16,10-9-5 0,3-1-1 15,1 4 3-15,-1 6-27 16,0 10 21-16,-9 13 16 16,-6 13-3-16,0 13-4 15,0 3-3-15,2 21-16 16,6 13 6-16,9 9-5 0,2 13-27 15,2 5-35-15,-1 2-81 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34:59.864"/>
    </inkml:context>
    <inkml:brush xml:id="br0">
      <inkml:brushProperty name="width" value="0.05292" units="cm"/>
      <inkml:brushProperty name="height" value="0.05292" units="cm"/>
      <inkml:brushProperty name="color" value="#FF0000"/>
    </inkml:brush>
  </inkml:definitions>
  <inkml:trace contextRef="#ctx0" brushRef="#br0">2966 2607 51 0,'0'0'303'16,"0"0"-302"-16,50 4 7 16,-23-2-11-16,0-1 4 0,4 3-2 15,4-2 2-15,2-1 1 16,6 3 1-16,7-2-3 15,-4 1 3-15,3-1-3 16,5 0 0-16,0 1 1 16,-1-2 3-16,3 2-8 15,-2-3 9-15,2 3 4 0,-5-2 3 16,3 1 3-16,-10-1-7 16,-1-1 2-16,-6 0-5 15,-6 3-1-15,-6-3 1 16,-6 0-1-16,-7 0-3 15,-4 0 2-15,-8 0-1 0,0 0 5 16,-10 0 24-16,-7 0-8 16,-9 0-27-16,-10 0 2 15,-7 0 8-15,-9 0-2 16,-1 0 3-16,-7 0 2 16,-4 1-4-16,-3 1 4 0,3-2-1 15,-6 1 5-15,6-1-4 16,-2 2 9-16,0-1 0 15,4 0-8-15,2 4-6 16,10-2-2-16,-2 2-5 16,11 2-19-16,6 1-17 0,6 4-29 15,4 1-62-15,11 1-88 16</inkml:trace>
  <inkml:trace contextRef="#ctx0" brushRef="#br0" timeOffset="1412.23">11594 4788 140 0,'25'4'140'0,"4"-1"-131"16,0 0-3-16,8 1 24 15,-1-1-8-15,-1 4-16 16,6-1 4-16,0 0-7 16,7 1 1-16,1 0-2 15,-1 3 2-15,6-2-3 0,6 4 9 16,2-1 4-16,-2 1 0 16,10 0 7-16,2-1-6 15,5 1 3-15,5 2-2 16,7-1-4-16,6 0 1 15,1-1 2-15,5 0-4 0,6-1 4 16,5-1-3-16,2 0-6 16,6-3 7-16,4 3-8 15,-2-4 0-15,6-1 1 16,2 0-3-16,0-2 1 16,2-1-2-16,1 1 0 0,3-3 2 15,1 0-3-15,-1-3-3 16,3 3 6-16,1-2-4 15,3 0 0-15,-3-2 1 16,3-3 0-16,2 1-1 16,-3-4 0-16,-1 2 1 0,-3-1-2 15,5-1 3-15,-5 0-2 16,1 2 0-16,-1-1 1 16,1-2-2-16,-1 1 2 15,-1 0 1-15,-1 0-2 16,3 0 4-16,-5-1 0 15,1 2-3-15,-1-2 3 0,-2 1-3 16,-6 0-3-16,0 1 9 16,-2 1-6-16,-4 1 7 15,-6 1 1-15,-2-1-7 16,-5-1 4-16,-1 2-3 16,-9 0-3-16,-2 0 7 0,-6 1-3 15,-7-1 1-15,-7 3 9 16,-11-1-12-16,-6 0 7 15,-9 1 8-15,-9 2-5 16,-9-1-7-16,-9 2 1 16,-5 0 5-16,-7 0-7 0,-6-1 5 15,-2 1-9-15,-2 0 3 16,0-2-10-16,-6 1-38 16,-19 1-32-16,-14-3-60 15,-19 3-261-15</inkml:trace>
  <inkml:trace contextRef="#ctx0" brushRef="#br0" timeOffset="4928.12">28313 7381 401 0,'0'0'-12'0,"0"0"-5"15,-2 57 22-15,2-30-6 0,0 7 2 16,0 0 1-16,-4 4-2 16,2 0 0-16,0 2 2 15,2 4-1-15,-4 2 1 16,0 2 8-16,2 7 5 16,-2 1 6-16,-1 6-3 0,1 3 0 15,0 6-1-15,0 3-1 16,2 4 1-16,0 4-4 15,-2 4-3-15,2 4-1 16,0 3-5-16,0 0 8 16,2 5-4-16,0 3 1 0,2-2 1 15,2 2 5 1,0 3 2-16,-2-1-4 0,2 2 1 16,6 2-7-16,-3 2 0 15,1 3 0-15,0 0-5 16,0 3 1-16,1 2 1 15,-3 0-3-15,4 3 1 0,-2 3 1 16,1 2-2-16,-1 1 2 16,-2 0 0-16,0-1 2 15,-1 3 2-15,5-2-4 16,-4 1-1-16,0-2 1 16,3 2-2-16,3 1 2 15,-4 0 1-15,1 0-4 0,1-1 3 16,-2 2 0-16,-2 1-2 15,-2-3 5-15,3 0 0 16,-3-2-3-16,-6-1 5 16,0-3-2-16,-7-3 0 15,3-3 2-15,0-3-4 0,2-3 1 16,2-2-1-16,-4-4 2 16,-1-1-4-16,7-5 3 15,-4-3-5-15,0-8 2 16,2-4-4-16,0-8 2 0,0-7 2 15,0-9 0-15,2-10-5 16,2-8 4-16,0-11-1 16,-2-10-1-16,0-7-13 15,0-7-10-15,0-5-3 16,0-15-11-16,-2-16 3 16,0-16-51-16,0-19-112 0</inkml:trace>
  <inkml:trace contextRef="#ctx0" brushRef="#br0" timeOffset="6990.76">28313 7232 336 0,'9'0'27'16,"3"-1"-26"-16,2-5-2 15,5-1 2-15,2-2 9 16,2 1 3-16,3-1 4 0,5-3 8 16,5 0-5-16,-3-1-4 15,6 1-5-15,4-4-3 16,7 2 0-16,-3-2-4 16,5-1-2-16,4 0-2 15,0 2 1-15,-3-2 1 0,1 1 1 16,-4 0-4-16,-1 1 2 15,-5 1 5-15,-3 2 1 16,-6-1 7-16,5 5-2 16,-14-1-6-16,1 5 4 15,-4 1-2-15,-2 2-2 16,-5 1 4-16,-1 0-5 0,-1 1 1 16,-3 6-3-16,3 3-3 15,-4 4 1-15,1 5 0 16,-1 4 0-16,2 2 2 15,-1 8 0-15,-1 1-1 0,0 5 2 16,1 4 0-16,1 5 0 16,-4 3 3-16,3 5-3 15,-3 0 3-15,4 6 3 16,-3 0-5-16,-1 3 0 16,2 5 3-16,1 2-4 0,-3 4 0 15,2 2 2-15,1 4-3 16,-3 3 4-16,0 6-2 15,0-2-3-15,1-1 4 16,1 3-4-16,-4 1 0 16,3-1 2-16,-3-3-3 15,2 4 6-15,-2 2 0 0,0 3-4 16,1-4 3-16,1 2 1 16,-2 2-3-16,2-1 2 15,5-2-3-15,-9 1 1 16,2 0-2-16,-2 3 2 0,0-3-2 15,5 0 2-15,-7 0-2 16,2 0 1-16,-4-1-1 16,-4 1-3-16,2 2 5 15,-3 2-3-15,1 0-3 16,0-1 8-16,2 4-4 0,0-4-6 16,0 0 13-16,0-1-8 15,0-1-3-15,0 4 3 16,0-3-1-16,2 1 2 15,-9-1 2-15,5-2-9 16,0 3 7-16,-2-6 2 16,2 3-7-16,-2-2 5 0,-1 0-1 15,3-1-2-15,0-1 4 16,0 0-3-16,0-3 1 16,0 3 2-16,0-5-3 15,0 2 3-15,-1-2-4 16,-1 0 0-16,2-4 3 0,2-3-1 15,-6-1-2-15,4-5 3 16,-3-2-2-16,1-3 0 16,-2-1 3-16,2-2-3 15,0-2 1-15,-1-2 1 16,5-3-3-16,-6-2 2 16,4-1 0-16,0-4-2 0,2-3 2 15,0-4 2-15,-3-3-7 16,3-2 6-16,2-4-2 15,-6-4-2-15,4-2 5 16,-2-2-2-16,2-2-4 0,0-1 5 16,0-1-3-16,0-2 1 15,-2-2 3-15,4-1-6 16,-3-1 4-16,3 0-1 16,0-5-2-16,0 0 3 15,-4-2-1-15,2-1-2 16,2-1 3-16,0-3-1 0,-2 0 0 15,2-2 1-15,-2 1-2 16,2-1-2-16,-2 1 5 16,0-1-9-16,0 0 8 15,-2 3 3-15,0-3-9 16,2 2 7-16,-11 2-5 0,3-2 1 16,-5 2 2-16,-3 0-2 15,-1 0 1-15,-6 0 4 16,1 3-4-16,-7-3 2 15,-5 3 2-15,-3-1-5 16,-2 0 4-16,-5 2-3 0,5 0 0 16,-11 0 4-16,5 0-2 15,-1 2-1-15,3 0 3 16,1 0-4-16,3-2 1 16,-2-1 2-16,7 1-4 15,3-1 2-15,0-1 2 0,6-2-8 16,7-1 8-16,-3-1-7 15,9-3-5-15,1-1-5 16,3-1-11-16,4 0-15 16,1-8-12-16,3-11-36 15,2-12-109-15</inkml:trace>
  <inkml:trace contextRef="#ctx0" brushRef="#br0" timeOffset="8484.25">27776 6494 285 0,'-2'-3'-17'16,"2"-4"-11"-16,0-1 12 16,2 1 17-16,2-1 2 15,-2 0 9-15,0 2 12 0,-2-1-5 16,0 4 10-16,0-1-2 15,-2 1 5-15,-6 2-4 16,-3-1-28-16,-5 2 5 16,-1 0-1-16,-3 0 3 15,-3 0 4-15,2 2 1 16,5-2 2-16,-3-2 3 0,5-3 1 16,5-4 6-16,3-5-5 15,4 0-8-15,0-5-8 16,4-1 2-16,9-1-7 15,5 4 1-15,3 2 0 16,1 5 2-16,3 5 0 0,2 5 1 16,0 6-2-16,-1 14-2 15,-3 10-3-15,-2 9-4 16,-7 11 6-16,-6 7 2 16,-6 7-3-16,-6 2 4 15,-19 0-1-15,-4-5-4 0,-10-7 8 16,-2-8-3-16,-1-9 4 15,5-11-1-15,4-8 3 16,8-6 12-16,7-5-7 16,5-7-3-16,7 0 1 15,2-6 5-15,4-11-18 0,8-3 14 16,3-4-27-16,9 0 17 16,7 1 1-16,0 5-3 15,2 8 19-15,0 10-8 16,0-1-7-16,-2 13-2 15,0 7-2-15,-3 3 1 16,-5 2-10-16,2-1-34 0,-5-3-29 16,1-6-51-16,-1-8-67 15</inkml:trace>
  <inkml:trace contextRef="#ctx0" brushRef="#br0" timeOffset="8783.2">28036 6568 539 0,'0'0'-5'0,"-10"38"-11"0,12-15 12 16,4 1-10-16,7-1-28 15,7-8-20-15,9-7 30 16,0-8 24-16,0-2 7 15,-4-15 14-15,-11-6-2 0,-5-5 30 16,-9-2 20-16,-2-1-18 16,-11 2-17-16,-1 5-18 15,-7 3-4-15,3 8-5 16,-3 5-7-16,2 5-25 16,5 3-52-16,-1 0-41 0,11 0-45 15</inkml:trace>
  <inkml:trace contextRef="#ctx0" brushRef="#br0" timeOffset="10158.04">28642 6341 465 0,'-12'0'2'16,"3"0"-2"-16,1 0-5 15,0 1-4-15,2 2 10 16,1-3-2-16,1 0-1 15,2 0 7-15,0-3-3 0,0-5-2 16,2-2-2-16,0-3 3 16,-4 0 12-16,4 1-9 15,6 0-6-15,2 4 13 16,3 0-11-16,3 6 1 16,-1 2 4-16,3 1-6 0,-3 17-4 15,-1 8-1-15,-6 8 0 16,-2 7-1-16,-4 9 7 15,-6 3 3-15,-10 2-2 16,-11 0 0-16,-2-5-1 16,-6-3 4-16,-3-8 0 15,1-6-6-15,2-9 7 0,4-10 3 16,4-5 5-16,9-9 8 16,5 0-1-16,7-16 2 15,6-5-20-15,0-6-14 16,6-3 10-16,11 0 9 15,1 2-7-15,1 7 2 0,6 5 1 16,-7 10 0-16,3 6 0 16,0-1-6-16,-1 15-2 15,-1 2 5-15,0 2-20 16,3-1-26-16,-1-3-27 0,0-6-53 16,-1-8-49-16</inkml:trace>
  <inkml:trace contextRef="#ctx0" brushRef="#br0" timeOffset="10534.04">28781 6159 535 0,'0'0'11'15,"0"0"-8"-15,0 0-8 16,0 0-9-16,2 41 13 0,2-7 2 15,4 3-2-15,4 3-4 16,5-6-11-16,4-3-10 16,1-10 0-16,5-8 4 15,4-10 12-15,-4-3 16 16,-2-11 5-16,-2-10 4 0,-5-5 4 16,-3-4 5-16,-3-1 6 15,-2 0 2-15,-1 4-4 16,-5 6-3-16,0 6 9 15,-4 7-4-15,0 7-9 16,0 1-24-16,0 15-12 0,0 9 4 16,2 10 17-16,-8 6-8 15,2 8 3-15,-5 5-36 16,-3 1-22-16,-2 1 3 16,-1-4-23-16,1-3-38 15,-9-9-110-15</inkml:trace>
  <inkml:trace contextRef="#ctx0" brushRef="#br0" timeOffset="11317.48">27238 7154 491 0,'0'0'-4'16,"0"0"-34"-16,0 0 22 16,54 20 25-16,-12-16 0 15,7-4-5-15,11 0 5 0,8-3 12 16,9-8 3-16,3-5 0 15,5-5-3-15,8-2-1 16,2-2 2-16,7-5-5 16,1-3-3-16,4-5-4 15,1-2-5-15,-1-5 5 16,1-2-2-16,-3-6-2 0,-3-2 1 16,-7-3-3-16,-6-3-4 15,-9-2 3-15,-5-2-3 16,-11-3 0-16,-4 2 5 15,-15-3-6-15,-4 1 0 0,-10-3 2 16,-8 0-2-16,-10 2 0 16,-9-1 1-16,-8-1 3 15,-1 0-2-15,-15 3 0 16,-7 0-3-16,-6 4 3 16,-6 3-3-16,-9 2 0 15,-4 6 6-15,-3 6-6 0,-5 4 0 16,-7 8 3-16,-1 5-1 15,-4 8 1-15,-5 6 0 16,-3 6-4-16,-5 10 2 16,-8 1 1-16,0 10-2 0,-6 10 3 15,0 7-3-15,-7 8 4 16,3 6-4-16,-5 6 1 16,5 9 1-16,0 7 1 15,-3 7-3-15,3 10 2 16,4 8 0-16,-3 9-2 15,7 4 1-15,2 6 2 0,10 4-4 16,9 0 4-16,12-1-1 16,12-3 3-16,19-4 0 15,17-8-9-15,18-6 6 16,6-7-1-16,34-9-2 16,16-7 7-16,25-12-4 0,22-8-10 15,17-9-6-15,12-7-18 16,5-8-38-16,0-6-43 15,-13-2-121-15</inkml:trace>
  <inkml:trace contextRef="#ctx0" brushRef="#br0" timeOffset="11878.43">28210 7651 115 0,'39'-20'568'16,"11"-9"-581"-16,12-9-16 16,21-2-7-16,10 2 33 0,4 1 5 15,0 4-3-15,-6 5-7 16,-15 6-6-16,-14 6-6 15,-14 7-9-15,-19 5 6 16,-11 4 7-16,-11 3-8 0,-7 10-55 16,-9 8-20-16,-15 7 50 15,-9 4-28-15,-11 4-88 16</inkml:trace>
  <inkml:trace contextRef="#ctx0" brushRef="#br0" timeOffset="12128.3">28150 8447 493 0,'0'0'-4'16,"0"0"-5"-16,83 11 16 15,-17-16-4-15,19-12 5 16,12-5 1-16,16-8-4 15,7-1-2-15,2 1 1 16,-6 1-4-16,-8 6 1 0,-20 6-7 16,-13 4-35-16,-23 8 2 15,-17 4-40-15,-17 1 14 16,-18 3-55-16</inkml:trace>
  <inkml:trace contextRef="#ctx0" brushRef="#br0" timeOffset="12375.74">28421 9004 205 0,'0'0'366'0,"68"6"-369"15,-10-19 4-15,25-4-8 0,18-4-1 16,15 0 8-16,1 2-20 16,-1 4-22-16,-19 5-34 15,-14 4-51-15,-25 6-54 16</inkml:trace>
  <inkml:trace contextRef="#ctx0" brushRef="#br0" timeOffset="12600.11">28338 9894 433 0,'0'0'-17'0,"0"0"-7"15,58 27 32-15,10-29 9 16,25-18 17-16,21-9-16 15,22-3-4-15,9-3-14 0,2 4-9 16,-13 6-36-16,-16 12-95 16,-29 7-27-16</inkml:trace>
  <inkml:trace contextRef="#ctx0" brushRef="#br0" timeOffset="12869.4">28578 11062 417 0,'0'0'13'15,"8"50"-18"-15,23-37 0 16,21-9 9-16,20-5 11 0,23-14-3 15,21-14 7-15,21-11-16 16,7-7 2-16,-1-2-46 16,-9-3-118-16</inkml:trace>
  <inkml:trace contextRef="#ctx0" brushRef="#br0" timeOffset="18581.83">9122 6139 334 0,'70'-1'123'0,"7"1"-125"15,10-2 4-15,18-1-1 16,9 1 5-16,14 0 5 16,15-1 3-16,12-1-5 0,16 3 6 15,9-1-6-15,12 0 0 16,13 0-8-16,6 1 4 16,10 4-4-16,9 0 0 15,-1 1 7-15,5-3 8 0,1 0 6 16,5-2 1-1,-11-2 3-15,-1 2 0 0,-9-1-2 16,-8 0-3-16,-15-4 2 16,-10-1-3-16,-25-3-1 15,-18 3-1-15,-25 1-7 16,-21-1-3-16,-20 4-4 0,-22-1 0 16,-13 4-3-16,-13 0-1 15,-9 0-1-15,-9 0-4 16,-7 0-31-16,4 0-19 15,-8 0-26-15,0 0-59 16,-8 0-93-16</inkml:trace>
  <inkml:trace contextRef="#ctx0" brushRef="#br0" timeOffset="19827.24">20274 5976 324 0,'0'0'-5'16,"0"0"11"-16,0 0 7 16,0 0-2-16,0 0-7 15,0 0 0-15,0 0 3 0,0 0-2 16,0 0-6-16,50-31-2 16,-19 27 4-16,6 2 1 15,17 1-5-15,12-1 4 16,19-1-2-16,18 2 0 15,17-3 2-15,16-2-2 0,13-1 2 16,13-1 4-16,5-1-5 16,2-1 4-16,5 1 11 15,-9 1 13-15,-3 1 3 16,-11 0-3-16,-17 1-9 16,-14 3-11-16,-23 2-3 0,-18 1-5 15,-26-1 1-15,-22-1-9 16,-31 2-47-16,-16-3-94 15</inkml:trace>
  <inkml:trace contextRef="#ctx0" brushRef="#br0" timeOffset="24768.31">5201 12189 323 0,'0'0'7'0,"0"0"-10"0,54 0 7 16,-25 0-1-16,14-1-1 16,2 1 0-16,13-3-1 15,13-1 1-15,5-1 1 16,13 0-5-16,14-1 4 15,9-1-1-15,12 0-1 16,17 0 0-16,14 1 2 0,10 0-3 16,11 1 2-16,16-1-1 15,13 3 0-15,14 0 2 16,10 3-7-16,11-1 14 16,10 1 9-16,6-1-8 15,3 0 2-15,-1 1 1 0,-6 0-2 16,-2 5 1-16,-8 3 1 15,-14 1 0-15,-15-1-2 16,-19 1 1-16,-12-1 1 16,-29-1 3-16,-19 0-2 0,-26-1 5 15,-19-2 3 1,-23-1-9-16,-25-1 1 0,-16-1 5 16,-13 1-8-16,-6-2 9 15,-6 0 19-15,-16 0-21 16,-11 1-9-16,-10-5-6 15,-21 1-6-15,-19 0 6 0,-18 3-5 16,-10 0 5-16,-17 0 4 16,-8 1-9-16,-11-1 3 15,-6 0 0-15,-1 2 1 16,-14-2-2-16,1 1 3 16,-4-1-5-16,-9 0 4 0,-4 0-2 15,-2 0 0-15,-12 0 2 16,0 0 1-16,-4 0 0 15,1 0 1-15,1 2-4 16,4-2 3-16,4 0 2 16,4 0-1-16,2-2 1 15,6 2-2-15,9-2 3 0,12 1-4 16,2-1 2-16,13 0-2 16,12 0 1-16,8-1-1 15,16 1 0-15,5-1 2 16,17 0-2-16,16 2-2 15,6-2 3-15,14 3-4 0,13 0 2 16,11 0-1-16,7 0-6 16,13 0-3-16,0 0-32 15,0 10-28-15,23 2-4 16,8-5-19-16,12-8-97 0</inkml:trace>
  <inkml:trace contextRef="#ctx0" brushRef="#br0" timeOffset="26219.18">5550 13935 363 0,'0'0'66'16,"0"0"-65"-16,37-10-2 15,-16 4 2-15,6 0 1 0,0 1 0 16,8-2 2-16,6 2-3 15,5 1 5-15,3 0-3 16,9 2 0-16,2 1 2 16,8 1 1-16,3 0 1 15,7 0 7-15,9 0-2 16,12 0 1-16,9 2-1 0,3 0-4 16,11 0 0-16,13-2 1 15,9 0-3-15,9 0 4 16,9-2-1-16,7-1 1 15,11-4 0-15,4 0 3 16,4 0-1-16,2-3 4 16,3 0 1-16,-10 0 0 0,-7 0-1 15,-6 0-1-15,-11 1-1 16,-17 3-3-16,-11-1-5 16,-16 1 2-16,-11 2-5 15,-17 1-3-15,-9 0 4 16,-20 3-5-16,-8 0 0 0,-19 0-20 15,-15 3-26-15,-14 8-39 16,-10 4-71-16,-25 3 26 16</inkml:trace>
  <inkml:trace contextRef="#ctx0" brushRef="#br0" timeOffset="26616.54">6685 15734 664 0,'56'2'-89'0,"18"-2"93"15,11-9-5-15,31-11 6 16,22-4 0-16,24-10-4 15,26-6 2-15,22-9-13 16,22-7-55-16,4-7-34 0,6-7-197 16</inkml:trace>
  <inkml:trace contextRef="#ctx0" brushRef="#br0" timeOffset="39298.37">11752 13530 1 0,'0'0'281'16,"0"0"-259"-16,0 0-14 0,0 0 0 15,0 0-3-15,0 0-3 16,0 0 1-16,0 0-1 16,0 0 10-16,0 0-2 15,51 0-1-15,-28-7 2 0,4 0-3 16,6-2 2-16,10-5-2 16,3-1 1-16,6-4 2 15,3 1-1-15,3-2 1 16,2-1-1-16,0-1 5 15,-2 1-9-15,-10 3-4 16,-5-1-1-16,-8 5 0 16,-8 1-1-16,-11 3 2 0,-7 3-3 15,-9 0 4-15,-2 0-13 16,-9 1 20-16,-11 1-15 16,-3-1-1-16,-4 0 5 15,2 2 4-15,2-2 0 0,7 2-1 16,7 1 2-16,3 0-3 15,8 3 1-15,0 0-7 16,0 0-17-16,10 0 34 16,11 8-8-16,-2 4-2 15,3 9 9-15,1 7-1 16,-2 6-2-16,-7 7 2 0,-6 9-8 16,-8 6-3-16,-20 5-2 15,-22 3-65-15,-15-2-167 16</inkml:trace>
  <inkml:trace contextRef="#ctx0" brushRef="#br0" timeOffset="40751.93">12818 13005 297 0,'0'0'14'0,"0"0"-10"15,0 0 13-15,0 0-12 16,54-23-3-16,-23 6 11 16,10-4-6-16,9-2-3 15,6-5 2-15,0 1 3 16,1 1-5-16,-3 4 0 15,-8 3-4-15,-11 5-1 0,-8 7-2 16,-11 4-2-16,-12 3-24 16,-4 0-16-16,-8 10-42 15,-15 7 39-15,-8 0-38 16</inkml:trace>
  <inkml:trace contextRef="#ctx0" brushRef="#br0" timeOffset="40958.37">12971 12968 227 0,'0'0'29'0,"0"0"13"16,0 0-5-16,0 0-8 0,0 0-13 16,0 0-9-16,0 0 23 15,-12 38-8-15,20-16-4 16,4 6 1-16,-3 8-6 16,-5 6 1-16,0 4-1 15,-2 6-6-15,-2 1-5 16,0-1 2-16,2 0-3 0,-6-3-31 15,2-6-39-15,2-9-22 16,0-10-57-16</inkml:trace>
  <inkml:trace contextRef="#ctx0" brushRef="#br0" timeOffset="42080.9">13290 13242 498 0,'0'0'21'0,"0"0"-19"16,0 0-3-16,8 50 1 15,-8-26 1-15,8 3 0 16,0 0-2-16,3-4-2 16,5-5-17-16,1-4-13 15,5-7 11-15,-1-5 5 0,4-2 6 16,-11-3 14-16,5-9 4 15,-11-5 0-15,-6-1 15 16,-2 0 14-16,0-2 3 16,-10 1 5-16,-4 2-10 15,-3 3-18-15,3 1-14 16,1 5-2-16,11 1 3 0,-6 1-1 16,8-1-23-16,4-1-16 15,10-3-1-15,9-6 10 16,8-4 0-16,8-3 4 15,-1-6 5-15,-1-1 8 16,0-1 2-16,-4-1 10 0,-8-1 8 16,-6 0 16-16,-7 1 8 15,-6 0-3-15,-2 2-9 16,-4 1-4-16,0 5-1 16,0 2-2-16,-4 6-7 0,-2 7 2 15,2 2-14-15,0 6 0 16,4 2 4-16,-4 5 5 15,4 13-7-15,-3 10 2 16,6 12 2-16,-3 8 1 16,4 12-1-16,0 4-1 15,6 1 0-15,3 0-1 0,-1-4 3 16,7-4-6-16,-1-11-19 16,5-10-3-16,0-8 1 15,4-12 7-15,1-13 18 16,1-3-2-16,2-11 1 15,-2-12 5-15,-2-7-3 0,-6-4 0 16,-5-3 1-16,-5 1 1 16,-7 3 10-16,-4 6 10 15,0 6 10-15,0 6-13 16,-6 8-11-16,-3 7-8 16,-3 6 10-16,2 13-14 0,-5 5 1 15,5 4 2-15,4 3-11 16,6-4-8-16,0-3-5 15,6-7 0-15,8-5 9 16,7-7 8-16,0-5 9 16,1 0 0-16,1-7 1 15,-8-6 1-15,5-1 3 0,-7-3 8 16,1 5-7-16,-8 1 6 16,3 4-7-16,-1 5-3 15,-4 2-8-15,2 2-4 16,-2 8 7-16,9 5 1 0,-3 0 0 15,7 1-8 1,-3-5-7-16,9-4 0 0,2-5 1 16,2-2 1-16,1-10 3 15,-3-9-1-15,2-5 7 16,-10-4 6-16,-3-5 1 16,-8-2 7-16,-1-4 11 0,-8-3-4 15,3-4 1-15,-2 2-5 16,-8 2-1-16,0 3-1 15,-1 7 8-15,1 8 1 16,0 5-6-16,-1 11-6 16,5 6-1-16,-2 2-2 0,2 17-3 15,2 10-5-15,-1 7 2 16,5 10 2-16,0 7-2 16,0-1 2-16,0-2-1 15,0-1-12-15,7-6-20 16,-1-7-25-16,0-7-32 0,-6-7-64 15,0-10-141-15</inkml:trace>
  <inkml:trace contextRef="#ctx0" brushRef="#br0" timeOffset="42256.43">13610 13094 515 0,'0'2'9'16,"8"-2"-14"-16,19-7 1 0,8-6 1 15,17-7-18-15,6-7-55 16,8-5-134-16</inkml:trace>
  <inkml:trace contextRef="#ctx0" brushRef="#br0" timeOffset="43407.47">14951 12819 533 0,'0'0'5'0,"13"61"-7"16,-9-20 1-16,-4 9 2 15,0 6 3-15,2-3-3 16,-2-6-34-16,0-10 6 16,0-8 17-16,0-10-1 0,0-10 8 15,0-8-4-15,0-1 14 16,0-8 52-16,0-15-30 16,0-7-19-16,0-9-12 15,0-10 7-15,-2-6 4 0,4-3-5 16,6-2-3-16,1 1-1 15,1 6-1-15,-2 8 2 16,5 8 2-16,-9 8 1 16,2 12 8-16,2 7 3 15,1 10-10-15,-3 0-8 0,6 16-1 16,1 11-1-16,1 8 2 16,0 11 1-16,3 7 2 15,-5 6 3-15,1-1-5 16,1 0-12-16,-8-5 8 15,3-9-4-15,-1-12 7 0,-4-9 3 16,-2-9-1-16,-2-8 1 16,0-6-7-16,0 0 7 15,-12-11 20-15,-3-8-14 16,-5-2-5-16,-3-6 0 16,-2 1 0-16,2 1 0 15,-3 3 6-15,-1 8-3 0,4 4-3 16,-2 8-1-16,4 2-1 15,9 0 0-15,-5 1-1 16,13 6-1-16,4-1-11 16,4-1-23-16,17-5 29 0,8 0 4 15,6-2 3-15,9-13-5 16,5-2 8-16,1-4-3 16,-1-3 3-16,-3 4-1 15,-9 0 2-15,-6 5 5 16,-10 3-2-16,-9 2 4 15,-3 6 6-15,-9 0 5 0,0 4 5 16,-13 0-17-16,-1 0-8 16,-3 8 1-16,3 5-3 15,-5 7 1-15,11 4-9 16,4 3-14-16,4 3-1 16,4 3 4-16,12 2 14 15,7-1-2-15,2 0-2 0,2-1 4 16,0-5 5-16,-5-1 3 15,-1-6-3-15,-11-4 2 16,-1-4 0-16,-1-4 3 16,-8-5 16-16,0-4 6 0,0 0 15 15,0-6-3-15,-4-8-21 16,4-10-17-16,4-7-6 16,6-7-10-16,11-6 3 15,2-3 1-15,8-2-8 16,-5 1 3-16,1 7 13 15,-8 4 1-15,-5 9 6 0,-3 7-1 16,-7 6 4-16,-4 7 11 16,0 2-12-16,-2 7-3 15,-9 1 1-15,3 9-6 16,-6 10 1-16,5 5-4 0,5 4-8 16,4 4-9-16,0 1 1 15,9 0 2-15,9-1 11 16,-3-2 8-16,1-4 2 15,-1-3 0-15,-3-4 2 16,-6-4 13-16,-4-3 2 16,-2-2 1-16,-4-4-9 0,-10-1 6 15,-3-3-12-15,-3-4-2 16,-1 0-11-16,4-4-45 16,1-10-41-16,10-9-100 15</inkml:trace>
  <inkml:trace contextRef="#ctx0" brushRef="#br0" timeOffset="44160.07">15836 13018 580 0,'4'7'17'0,"0"-7"-8"15,1 0-4-15,-1 0-2 16,4-4-2-16,2-6 2 15,-1-4-23-15,-3-2-9 16,0-1 12-16,-4-1-9 0,-2 0 21 16,-2 4-1-16,0 3 6 15,-4 4 22-15,-3 4-4 16,1 3-9-16,-4 10-9 16,1 11-1-16,-1 8 0 15,0 9 2-15,1 3-2 16,3 2 2-16,6-5-1 0,2-1-5 15,4-10-14-15,13-7 4 16,7-9 5-16,3-9 6 16,4-2 4-16,0-10 4 15,7-13-1-15,1-7 0 16,-6-7-2-16,0-7 1 0,-2-3 0 16,-8-4 1-16,-5-3 8 15,-3-1 3-15,-7 1 1 16,-4 0 4-16,-4 5 0 15,0 2 0-15,0 7-6 16,0 7-4-16,-4 9-2 0,-2 7-4 16,4 7-4-16,-2 5 2 15,4 5 2-15,0 2-5 16,-2 17-5-16,2 9 3 16,0 12 4-16,2 8 2 15,-2 9-2-15,0 5 0 0,4 1-1 16,4-3-9-16,4-5-4 15,3-8 0-15,1-11 0 16,3-10 8-16,0-13 4 16,-1-10 3-16,3-3 11 15,2-16 5-15,-1-8-6 0,1-7-4 16,0-5-5-16,0-3-2 16,-1 3 1-16,-1 2 2 15,-2 8-1-15,-5 5 1 16,-4 10-6-16,1 5 7 15,-5 6-6-15,2 7-6 16,1 14 5-16,3 4-10 0,-6 7 14 16,0 6-1-16,-1 2 0 15,-3 1-23-15,-2-1-13 16,-5-4-20-16,-9-8-20 16,-9-7-49-16,-4-11-98 15</inkml:trace>
  <inkml:trace contextRef="#ctx0" brushRef="#br0" timeOffset="44329.62">15991 12812 506 0,'0'0'7'15,"0"0"-27"-15,46-17 22 16,-15 14-1-16,-4 3-15 15,-5 0-72-15,-5 0-82 0</inkml:trace>
  <inkml:trace contextRef="#ctx0" brushRef="#br0" timeOffset="44769.17">13668 14020 223 0,'62'-6'336'0,"18"-10"-332"0,13-5-1 16,23-3 0-16,21-3 2 16,14-3 7-16,10-1 1 15,4-4-7-15,7 2 6 16,3 0-2-16,1 2-1 0,-11 1 16 16,-3 2-3-16,-13 0 8 15,-7 2-1-15,-10 2-6 16,-10 1 2-16,-12 3-11 15,-13 3-6-15,-16 3-2 16,-19 3-5-16,-15 2-3 16,-20 4 2-16,-16 2-18 0,-14 1-31 15,-30 2-50-15,-20 0 17 16,-20 9-66-16,-22 2-50 16</inkml:trace>
  <inkml:trace contextRef="#ctx0" brushRef="#br0" timeOffset="45141.94">14063 14210 507 0,'0'0'0'16,"53"3"6"-16,-5-9-5 0,16-7 8 16,17-6-1-16,12-4-3 15,18-7-1-15,13-3-1 16,11-4-1-16,-1-2 0 16,9-4 2-16,-5 2 8 15,-8 4 11-15,-4 0 3 0,-12 3-3 16,-10 4-1-16,-14 3-5 15,-13 7-4-15,-13 3-1 16,-14 3-7-16,-9 6-7 16,-18 2 5-16,-5-1-7 15,-1 4-36-15,-11-2-45 16,4-3-18-16,3-4-111 0</inkml:trace>
  <inkml:trace contextRef="#ctx0" brushRef="#br0" timeOffset="45673.05">17147 12975 371 0,'0'0'26'0,"0"0"-6"16,0 0 14-16,0 0-3 15,0 0-28-15,0 0 1 0,0 0-2 16,43-39-3-16,-20 29-22 16,4 1-50-16,2-1-23 15,-4 3-32-15</inkml:trace>
  <inkml:trace contextRef="#ctx0" brushRef="#br0" timeOffset="45797.81">17275 13012 345 0,'0'0'18'0,"0"0"8"0,0 0-3 16,0 0-10-16,0 0 0 16,0 0-6-16,54 34-3 0,-21-41-4 15,2-7-73-15,8-6-112 16</inkml:trace>
  <inkml:trace contextRef="#ctx0" brushRef="#br0" timeOffset="46924.84">17858 12527 270 0,'0'0'66'0,"0"0"-68"0,0 0 4 16,0 0 2-16,0 0-3 15,0 0 2-15,0 0-2 16,0 0-4-16,0 0 6 15,-2-37-2-15,2 34 0 16,0 3 7-16,0 0 3 0,0 0 0 16,0 0-4-16,0 0-4 15,0 0-1-15,0 0-8 16,0 3 4-16,2 4 6 16,-4 4 3-16,-2 4-3 15,-5 3-1-15,3 6 0 16,-2 5 3-16,-4 5 0 0,3 5-1 15,-1 4 3-15,-5 5-1 16,5 3 1-16,-4 3 1 16,5 2-3-16,3-2-1 15,2-4 1-15,0-4-6 0,8-8 17 16,-4-8-12-16,12-7 0 16,7-9 3-16,-4-5 5 15,7-5 0-15,3-4 10 16,0 0-5-16,4-9-4 15,0-4-1-15,-4-1-5 16,1-1-6-16,-3 1 0 0,-10 1 0 16,1 3-1-16,-10 3 1 15,0 2-1-15,-4 3-2 16,0 0-1-16,0 2-6 16,0 0-23-16,0 0-11 15,2 0-21-15,2-3-68 0,1-1-40 16</inkml:trace>
  <inkml:trace contextRef="#ctx0" brushRef="#br0" timeOffset="47238.13">18503 12470 361 0,'0'0'138'16,"0"0"-136"-16,0 0-8 0,-29 40 1 15,25-15 6-15,0 9-2 16,-1 6 1-16,3 1-12 15,-2 3 4-15,0-1-15 16,0-2-21-16,0-3-7 16,-4-2-18-16,1-5-16 0,-5-3-22 15</inkml:trace>
  <inkml:trace contextRef="#ctx0" brushRef="#br0" timeOffset="47441.59">18246 12869 399 0,'0'0'43'0,"0"0"-31"15,0 0-14-15,0 0 3 16,44-35-6-16,-19 24-8 0,12 0-15 16,13-6-35-16,-1 0-31 15,5-5-96-15</inkml:trace>
  <inkml:trace contextRef="#ctx0" brushRef="#br0" timeOffset="47896.25">19067 12498 542 0,'0'0'-3'0,"0"0"3"15,0 0-1-15,0 0 1 16,0 0-14-16,0 0 1 16,0 0 0-16,0 0-14 15,-4-11 5-15,-8 25 6 0,1 5 9 16,-5 5 6-16,1 4 5 16,1-1-4-16,6 0 0 15,5 0 2-15,3-6-4 16,0-3-16-16,15-4 9 15,1-3 10-15,9-2 0 16,-2-4 5-16,-4-1-1 0,1-1-1 16,-1-2 3-16,-9 0 0 15,-6 0 1-15,-2 2-4 16,-4 5-8-16,-12 5 6 16,-13 6 4-16,-10 9-1 15,-9 5-2-15,-3 11 0 0,-7 4-5 16,0 3 6-16,2 0-4 15,7-5 0-15,12-7 0 16,10-10 0-16,15-12-4 16,10-9-2-16,6-6-19 15,19-2 30-15,8-9-17 0,10-8-39 16,0-4-34-16,5-6-33 16</inkml:trace>
  <inkml:trace contextRef="#ctx0" brushRef="#br0" timeOffset="57271.24">19175 13532 295 0,'0'0'-1'0,"0"0"4"16,0 0-2-16,0 0-1 15,0 0-6-15,0 0-17 0,0 0-4 16,0 0 27-16,0 0 5 16,0 0-3-16,0 0 2 15,-15 35-2-15,13-21 0 16,2 1-3-16,0-3-5 15,0-3 5-15,8-5 9 0,3-4 1 16,1 0 3-16,5-3 0 16,-5-8-9-16,2-6 1 15,-3-4-4-15,1-4 1 16,-8 1-2-16,-8-4 1 16,4 2 7-16,-8-1-4 0,-4 6-1 15,-5 3 7-15,0 3-1 16,-1 6-3-16,1 1-3 15,5 4-2-15,6 3 0 16,2 1-1-16,4-2-1 16,0 2-24-16,6-1 5 15,14-2 27-15,11-4-11 0,3-1-14 16,7-2-1-16,6-2 16 16,3 0 7-16,2-3 5 15,-3 1 4-15,1-1-5 16,-5 0-2-16,-1-2-2 15,-11 3 4-15,-6 0 11 0,-2 4 1 16,-15 1 6-16,-2 4 5 16,-4 1 1-16,0 3-14 15,-4 1-13-15,0 0-3 16,0 0-2-16,0 7-4 0,0 6-6 16,-10 7 8-1,0 7 3-15,-3 7-1 0,-1 9 4 16,-7 5 7-16,-4 7-4 15,7 6-2-15,-9 2-1 16,4 2-1-16,-6 0 1 16,9-1 0-16,3-3 0 0,5-8-23 15,8-8-32-15,4-11 2 16,6-11-32-16,14-15-58 16</inkml:trace>
  <inkml:trace contextRef="#ctx0" brushRef="#br0" timeOffset="57502.63">19685 13776 415 0,'0'0'14'0,"0"0"-13"0,0 0-18 15,0 0-45-15,0 0 48 16,0 0 11-16,46-10 0 15,-30 0 3-15,-1-1 3 16,-5-1-2-16,-4 0 5 0,-2 0-10 16,-4-1-9-16,0 1-8 15,-12-3-33-15,2 0-23 16</inkml:trace>
  <inkml:trace contextRef="#ctx0" brushRef="#br0" timeOffset="58065.27">19859 12995 412 0,'0'0'-2'15,"-31"-55"0"-15,14 29 2 16,-5 6-110-16,-5 3 142 15,-4 3 6-15,-9 4-39 16,-3 3 4-16,-7 4-5 0,-3 3 4 16,-5 0-2-16,0 9 0 15,-2 8 0-15,0 4-1 16,-4 8 0-16,2 6 1 16,0 6 2-16,0 7 3 15,4 5-4-15,0 7 0 0,2 2-1 16,3 6-1-16,5 5-4 15,3 3 16-15,9 5-10 16,5 6 1-16,13 2 2 16,14 0 3-16,4-2-1 15,10-3-4-15,19-5 2 0,16-4 0 16,11-9-2-16,12-8 0 16,15-10 3-16,10-12-1 15,4-12 6-15,5-14-2 16,5-10-6-16,-2-9 7 15,-5-18-7-15,-3-11 2 0,-8-12 1 16,-7-8-2-16,-11-4 14 16,-13-8 5-16,-17-4 2 15,-10 0-14-15,-17-2 10 16,-9-1-7-16,-10-1-7 16,-13 4-4-16,-11 3-9 0,-6 9-4 15,-2 8-17-15,1 8-23 16,5 11-30-16,11 8-37 15</inkml:trace>
  <inkml:trace contextRef="#ctx0" brushRef="#br0" timeOffset="59579.23">20744 13009 434 0,'0'0'12'16,"0"0"-14"-16,0 0-16 16,0 0 11-16,0 0 9 15,0 0-6-15,0 0 7 0,-19 69 1 16,7-28-1-16,-5 1-1 16,0 5 1-16,3-2-2 15,0-2 0-15,-1-4-1 16,3-7 1-16,3-8 0 0,3-7 1 15,2-8-2-15,4-5 6 16,-6-4 25-16,4 0 15 16,-2-13-2-16,0-8-29 15,1-9-10-15,1-7-3 16,2-8-5-16,0-9-7 0,15-6 6 16,8-6-14-16,8-1-2 15,8 2 11-15,4 2 3 16,5 11 4-16,-1 9 4 15,1 15-4-15,-9 9 4 16,-4 13-3-16,-10 6 5 16,-6 15-3-16,-15 7-8 0,-2 10-1 15,-14 3-14-15,-13 2 14 16,-10-4 4-16,-3-2 1 16,-3-6-12-16,4-7-16 15,4-7 21-15,10-6 12 16,9-2 8-16,3-3 4 0,9 0 16 15,2-2-4-15,13-4-26 16,5-1 1-16,7 2-5 16,4 4 7-16,0 1-3 15,4 8 1-15,-6 11 1 16,-2 7-3-16,-1 6 0 0,-1-2 1 16,0 1 1-16,-2-5-10 15,1-5 3-15,-5-5 1 16,3-8-5-16,-3-6 5 15,-2-2 3-15,1-6 4 16,-8-10 1-16,3-4 3 16,-3-6 1-16,-4-3 2 0,-8 1-4 15,4 1 1-15,-8 4-6 16,-9 6 0-16,-6 10 2 16,-1 7-4-16,-5 0 8 15,-2 13-6-15,4 5 3 0,4 4-4 16,13 0-12-16,-1-2-9 15,13-3-11-15,7-3-5 16,5-7 17-16,13-4 18 16,0-3 5-16,0-3 3 15,0-11 6-15,-3-3 18 16,-3-4-3-16,-4 2-12 0,-5 2-12 16,-4 6 5-16,-4 2 5 15,-4 8-1-15,0 1-6 16,-6 7 2-16,0 6-4 15,-6 1-2-15,8 2 0 16,4-5-9-16,0 0-12 0,6-5 8 16,12-4 9-16,3-2 2 15,6-5 7-15,4-9-4 16,0-2-2-16,0-3 6 16,-2-1-3-16,0-4 0 0,-4-1 1 15,-3-1-3-15,-1-3-3 16,-2 2 3-16,-3 0-4 15,-6 6 0-15,-1 1 3 16,-9 5 3-16,0 3 0 16,0 8-7-16,-2 4-2 15,-9 0 8-15,1 10 2 0,-4 8-3 16,1 9 2-16,3 5-2 16,2 4 1-16,3 1 0 15,5 3-2-15,5-5 0 16,13-5-1-16,5-4-7 15,2-8 11-15,6-5-1 0,-2-9 0 16,2-4 2-16,-5-3 0 16,5-11 2-16,-4-1-3 15,-4-4 0-15,-2-1 5 16,-3 0-11-16,-3 2 4 16,-7 5 14-16,0 2-15 0,-3 2-3 15,-1 7 7-15,-4 2-6 16,0 0 1-16,0 11-16 15,0 3 13-15,0 7 5 16,0 2-2-16,6 0-1 16,10-2 1-16,-5-4 1 15,9-3 1-15,-5-5 2 0,3-8 2 16,-5-1 18-16,1 0 9 16,-1-11-6-16,-5-5-10 15,-2-1-8-15,-2-4-8 16,-4-2-7-16,-2-1-35 0,-12-2-17 15,-3-2-51 1,-12-3-82-16</inkml:trace>
  <inkml:trace contextRef="#ctx0" brushRef="#br0" timeOffset="59723.04">21651 12689 269 0,'0'-8'199'0,"0"-3"-195"15,-8 3-1-15,-3 1-6 16,-3 2-48-16,-3-3-21 16,-3-6-61-16</inkml:trace>
  <inkml:trace contextRef="#ctx0" brushRef="#br0" timeOffset="59901.7">20969 12537 48 0,'0'0'519'15,"41"-11"-519"-15,-12-2-2 16,2 6-23-16,0 4-28 0,0-1-37 16,-2 2-71-16</inkml:trace>
  <inkml:trace contextRef="#ctx0" brushRef="#br0" timeOffset="61096.23">20946 13361 337 0,'0'0'90'15,"0"0"-69"-15,0 0-12 16,0 0-4-16,0 0-9 0,0 0 9 16,10 42-4-16,-16-8 2 15,2 8-3-15,-4 2 0 16,0 7 1-16,-3 6-1 16,3 1 0-16,-4 6 1 15,-1 1 0-15,-1 2 0 16,-1 1 1-16,-3 0 1 0,-1 2 5 15,-2-2 1-15,-6 3-4 16,1-2 1-16,-3 0 1 16,-11 0 0-16,-1-1 0 15,-6 0-3-15,-7-2-5 0,-6-5 2 16,-8-2 1-16,-7-3 0 16,-7-3 2-16,-5-4-3 15,-6-4 4-15,-2-4-3 16,-7-4 0-16,-1-4 4 15,4-5-1-15,-9-4 1 16,-1-4 3-16,-3-4-7 0,-2-3 1 16,-1-3 2-16,-5-3-1 15,2-3-2-15,-4-2 1 16,2-2-1-16,4 0 0 16,-6-3 1-16,7-6-1 15,-1-4 2-15,2-4 0 0,2-1-2 16,-1-6 3-16,-9-3 2 15,0-2-3-15,0-5-2 16,-4-3-1-16,2-2 7 16,4-4-3-16,6-1 5 0,3-6-2 15,7-4-2-15,11-1-4 16,0-3 6-16,13-5-3 16,1-2-2-16,9 1 1 15,8-4 0-15,0 1-4 16,6 1 4-16,4-1-6 15,3 3 0-15,3 3 2 0,7 2-3 16,-3 3 4-16,9 5 3 16,0 3-4-16,6 2 1 15,3 7-3-15,1 3 1 16,4 9 2-16,7 4-1 16,2 5-1-16,-1 6-1 0,7 4 4 15,2 4-4-15,0 1 2 16,2 3-11-16,0 0-13 15,-4 10-1-15,-4 7 19 16,3 9 11-16,-5 6-3 16,-2 5 0-16,-1 6 1 15,-1 2-4-15,-1-1 1 0,-1 0 4 16,1-3-5-16,-3-4 3 16,1-2-3-16,1-7 1 15,3-3 1-15,3-8-1 16,4-1 2-16,-3-8 2 0,5-5-2 15,4-1 2-15,0-2 6 16,0-3 2-16,13-16 10 16,5-9-9-16,9-12-15 15,10-10-1-15,9-12 4 16,6-5-2-16,1 2 3 16,-1 3-1-16,-7 6-3 0,-5 11 6 15,-3 8 2-15,-6 11-3 16,0 5-6-16,2 6-3 15,6 2-9-15,7 3-5 16,8 0-25-16,1-3-66 16,1-8-69-16</inkml:trace>
  <inkml:trace contextRef="#ctx0" brushRef="#br0" timeOffset="74126.99">6611 15632 420 0,'0'0'-20'0,"0"0"18"16,0 0 12-16,0 0-8 16,0 0 0-16,0 0-2 0,0 0 0 15,0 7-1-15,0-7 0 16,0 0-1-16,0 2 0 15,2-1-3-15,2 0 0 16,6 1 15-16,-4 1-7 16,11 1 3-16,-3 0 3 15,11-1-2-15,6 0 3 0,11-2 0 16,3-1 3-16,11 0-2 16,8-3-5-16,10-5 6 15,9-2-4-15,6 0 0 16,6 0-3-16,6 0 5 15,3 0-2-15,7 3 0 0,-3 0 1 16,8 0 0-16,-1 1 6 16,-7-1-5-16,3 4-4 15,-3-1 9-15,-7 1-1 16,-6 3-9-16,-8-1 2 0,-8 1 2 16,-9 1 1-16,-10-1 1 15,-13 0-9-15,-5 2 0 16,-15 2 0-16,-13-1-3 15,-2-2 2-15,-9 1-7 16,-3-1-4-16,-3 2 9 16,-21 1-19-16,-9 0 23 0,-15 3 5 15,-12-1-6-15,-18 4 0 16,-5-3 3-16,-10 2-4 16,-10-2 1-16,-1-1 0 15,-1-1-2-15,-3 1 2 16,5-2-1-16,-9 0-2 0,5-1 3 15,-5 3 0-15,-4-2-5 16,9-1 6-16,-1 0-5 16,5-2 4-16,8 2 0 15,4-2-2-15,10-2 1 16,9 1 1-16,10 0-1 0,10 0 5 16,15 0-2-16,8 0-1 15,13-3 5-15,5 2-4 16,7-1 1-16,4 2 2 15,0 0-12-15,0 0 7 16,6 0-5-16,15 0-6 0,2 0 14 16,12 0-3-16,15 2 0 15,7-2 1-15,20-3 0 16,8 0-1-16,8-1 3 16,14-3 1-16,7 1-7 15,10-2 4-15,0 1-1 16,10-2-4-16,1 2 6 0,3-2-3 15,1 0 2-15,-1 1 2 16,-3 1 1-16,-1 0 2 16,-8 1 1-16,2 1-3 15,-14-1 5-15,-7 0-3 0,-5 2-3 16,-14 0 4-16,-15 0-3 16,-7 1-4-16,-16 1 2 15,-13-1-4-15,-10 1-1 16,-11 2 2-16,-8 0-5 15,-3-2-10-15,-5 2-24 16,0 0-18-16,0 0-35 0,0-1-55 16,2-2-132-16</inkml:trace>
  <inkml:trace contextRef="#ctx0" brushRef="#br0" timeOffset="74988.25">10385 15520 558 0,'-2'-7'-8'0,"2"0"12"15,0 4 3-15,0 3-7 16,8 0-18-16,1 10 23 15,5 4-3-15,7 6 0 0,2 5-3 16,1 4 3-16,5 2 0 16,2 3-2-16,0 0 0 15,2 0-1-15,-4-2 3 16,0-1 3-16,-2-4-5 16,-6-2 1-16,-1-2 7 0,-3-2-5 15,-7-4 4-15,-1-2-2 16,-5-3-1-16,4-1-2 15,-8-5 4-15,0 0-9 16,0-3 7-16,0-2-6 16,-8-1 7-16,-3 0 5 0,-1 0 2 15,-11-3-2-15,1-4-1 16,-5-5-5-16,-4 1 1 16,0 0 0-16,0 1-5 15,4 3 1-15,0 3 0 16,4 4-3-16,5 0 1 0,5 0-1 15,3 10-3-15,6 1-3 16,4 3-4-16,0 1 5 16,4 0 8-16,12-5-7 15,9-3 2-15,6-5 6 16,6-2-3-16,11-10 15 0,8-10 14 16,4-6-13-16,4-2 1 15,-2-3-2-15,-8 2-2 16,-9 2-1-16,-6 6-7 15,-12 2 1-15,-12 8-4 16,-3 1 0-16,-8 6-7 0,-8 1-41 16,-19 3-56-16,-20 0-92 15</inkml:trace>
  <inkml:trace contextRef="#ctx0" brushRef="#br0" timeOffset="81168.62">11843 15832 456 0,'0'0'-11'0,"0"0"7"16,0 0-17-16,0 0 21 16,0 0 4-16,-40-43-3 15,32 39 5-15,-2 0-3 0,-3 1-10 16,-3 3 5-16,-5 0 0 15,-6 11-1-15,-4 5 6 16,0 7-2-16,-2 1 4 16,4 4-5-16,0 4 1 15,11 0 0-15,7 2-5 16,7 3 0-16,4 3 0 0,6 3 1 16,11 3 2-16,4 1 0 15,-1 0 3-15,5-2-3 16,-6-2 3-16,-9-5-2 15,-6-2-3-15,-4-5-1 0,-6-3-2 16,-17-1 6-16,-8-4 7 16,-10-5 8-16,-3-3 6 15,-5-7 6-15,1-2-4 16,7-7-1-16,2 1-4 16,6-12-3-16,6-4 2 15,10-3-10-15,1-4 0 0,9 0-12 16,7 0-3-16,0 2-4 15,7 4 7-15,9 3 3 16,-1 7 3-16,5 6-1 16,7 1-9-16,0 8-9 15,0 9-12-15,4 4 3 0,-4 2-21 16,2-2-30-16,2-4-36 16</inkml:trace>
  <inkml:trace contextRef="#ctx0" brushRef="#br0" timeOffset="82114.2">11845 16302 561 0,'0'0'18'0,"0"0"-19"15,0 0 3-15,0 0-1 0,0 0-5 16,-40-35 0-16,38 51-11 15,-6 3-28-15,8 4 17 16,0 2 4-16,0-2-14 16,8-5-32-16,5-8 4 0,7-4 45 15,5-5 20-15,0-1 10 16,0-10 16-16,-3-4 15 16,-7 0 4-16,1 1-3 15,-9 3-4-15,1 1-8 16,-6 3-2-16,0 4-10 15,-2 2-15-15,0 0-10 0,0 7-17 16,0 6 12-16,0 4 3 16,4 0-2-16,5-1-11 15,3-5-9-15,9-6-14 16,8-5 21-16,4-5 7 16,2-12 15-16,-4-6 1 0,0-5 6 15,-4-6 11-15,-5-2 12 16,-11-3-2-16,-1-1 3 15,-4-3-4-15,-2 2-5 16,-4 2-3-16,0 2-4 16,-4 5 1-16,-8 4-2 15,4 9 5-15,-5 6-17 0,3 7 1 16,-5 6-7-16,-1 8-4 16,1 16 10-16,1 12-5 15,-3 8-3-15,3 10-1 16,6 1-3-16,3-1-7 0,5-6-1 15,9-6-3-15,5-10 3 16,13-8 4-16,0-8 6 16,6-6 8-16,4-9 5 15,-6-1 3-15,6-3 7 16,-1-12 0-16,-1-7 0 16,-4-2 0-16,0-4-5 0,-4-2 0 15,-9 2-1-15,-1 1-3 16,-7 8 0-16,-2 2 4 15,-6 9 3-15,-2 2-4 16,0 6-11-16,-2 3-11 16,-8 14 6-16,-2 9-11 0,-1 8 8 15,1 4 7-15,1 0-18 16,7 0-8-16,4-9 5 16,0-8 1-16,15-9 0 15,5-8 9-15,7-4 16 16,6-9 7-16,7-11 4 0,-1-9 12 15,2-5-21-15,1-5-2 16,-3 2 0-16,0 2 17 16,-12 7-2-16,0 8-7 15,-8 10-6-15,-1 10-5 16,-1 5-7-16,-9 18 2 0,0 7 3 16,3 5 4-16,-11 4-1 15,0-1-11-15,0-2-19 16,-9-7 1-16,-1-6 23 15,2-7 0-15,-7-9-34 16,7-7-39-16,0-7-97 0</inkml:trace>
  <inkml:trace contextRef="#ctx0" brushRef="#br0" timeOffset="82409.71">13395 15599 476 0,'0'0'8'0,"-8"67"-9"16,-3-16-4-16,-1 19 13 16,-5 13-7-16,1 15 0 15,1 7 0-15,-1 5 0 16,-1 0 0-16,1-2-2 15,-3-6 0-15,5-11 2 16,-7-8 1-16,7-10 1 16,-3-9-1-16,11-11 5 0,-5-12 0 15,9-11-5-15,2-16-1 16,5-14-35-16,13-12-17 16,9-26 1-16,6-14-46 15,8-18-96-15</inkml:trace>
  <inkml:trace contextRef="#ctx0" brushRef="#br0" timeOffset="82940.5">13573 16205 123 0,'29'-58'119'16,"-5"11"-104"-16,-5 13 17 15,-7 11-14-15,-5 9 47 0,-3 13-14 16,0 4-30-16,-4 22-39 16,-4 12 15-16,-7 13 12 15,-1 8-5-15,-9 3-3 16,1 0 5-16,-1-8-5 15,5-11 0-15,1-11 0 0,7-12 0 16,2-8-4-16,6-8 36 16,0-3 24-16,0-15 1 15,6-11-7-15,6-17-58 16,9-15-5-16,8-14 4 16,10-8 12-16,0-3-6 0,9 0 2 15,4 12-12 1,-11 13 3-16,0 16-8 0,-4 15 16 15,-6 14 1-15,-6 13-2 16,-2 0-10-16,-6 18-8 16,-7 11-2-16,-10 6-4 15,0 6-9-15,-23 3 15 0,-8 0-19 16,-2-7 5-16,-6-6 30 16,2-9 0-16,3-11 27 15,8-5 22-15,3-6-8 16,6 0-4-16,7-4-8 15,6-4-11-15,2-1-6 0,2 4-4 16,0 2-9-16,2 3 6 16,10 7-3-16,3 15-3 15,1 10 4-15,3 9 2 16,4 6 0-16,1 3 2 0,3 0-2 16,2-1-1-1,4-6-4-15,0-5-41 0,-2-4-54 16,0-11-17-16,-10-9-102 15</inkml:trace>
  <inkml:trace contextRef="#ctx0" brushRef="#br0" timeOffset="84424.27">14042 16265 359 0,'0'0'53'15,"0"0"-50"-15,0 0-20 16,0 0 33-16,41-7-9 16,-22-9 3-16,2-4-7 15,-3-1-17-15,1-4 0 16,-9-1 16-16,-4 5 1 16,-2 1 10-16,-4 4 4 0,-2 7 17 15,0 7-19-15,-6 2-10 16,-11 11 0-16,1 15-1 15,1 8-4-15,-3 9 0 16,5 3 0-16,3 1-4 16,12-3-8-16,0-7 5 0,12-3-5 15,9-10 1-15,8-4-9 16,6-10 17-16,2-9 6 16,0-1 3-16,1-7 2 15,-5-11 6-15,-2-7 4 16,-5-4-1-16,-5-7 10 0,-4-2-3 15,-3-2-1-15,-8 1 1 16,-1 5-6-16,-1 4-10 16,0 10 6-16,-4 7-12 15,0 5-3-15,0 6 15 0,0 2-10 16,4 9-18-16,0 8-1 16,2 5 11-16,7 4 7 15,-3 2-3-15,2 0-1 16,3-2 1-16,-5-6-2 15,1-3 1-15,-5-4 6 16,-2-6-9-16,0-2 6 0,-4-3 4 16,2-2 3-16,0 0 19 15,6-6-2-15,1-8-1 16,5-7-18-16,5-2-15 16,8-3-5-16,-1 0 5 15,8 3-11-15,3 3 5 0,-4 3-3 16,2 3-1-16,-4 1 1 15,2 2 0-15,-6-1 0 16,-4 3 11-16,-5 0 4 16,-5-1 3-16,-3 3 2 15,-6 0 3-15,-4 0 6 16,0 1 0-16,0 1-8 0,-4 2-6 16,0 1 13-16,-2 2-6 15,-1 2-2-15,-1 15-8 16,-4 8 1-16,1 9 6 15,1 7-3-15,-2 5-1 0,8-2 0 16,4-3-9-16,0-6-7 16,4-6 7-16,8-8 4 15,-4-8 6-15,3-6 5 16,1-7 2-16,-2 0 16 16,7-14 3-16,-5-8-8 0,7-9-9 15,4-7-6-15,-5-4-1 16,5 0 1-16,-4 5-17 15,1 6 10-15,-9 10 9 16,-5 9-3-16,-2 8-3 16,2 4-3-16,-6 0-14 15,4 10-10-15,-4 3 18 0,7 1 5 16,-3 0 3-16,-2-4-3 16,2-2-4-16,2-6 13 15,-2-2-6-15,7-3 10 16,1-12 18-16,5-4-16 15,1-3-2-15,5-3 2 0,-5-3 6 16,3 4-4-16,-2 6 1 16,-9 3-20-16,2 5 13 15,-7 8 9-15,-1 2-16 16,-4 5-19-16,0 12 9 16,0 2 13-16,2 3 1 0,0 1-12 15,2-2-4-15,2-5-4 16,2-5-1-16,1-5 3 15,3-6 15-15,1 0 10 16,-1-13 22-16,2-5-16 16,7-5-10-16,-6-5 2 0,3-1-5 15,-1 4 2-15,-3 2-3 16,-6 6 3-16,1 6-3 16,-5 5-1-16,0 6-9 15,-4 0-9-15,0 12 6 16,0 5 3-16,0 4 12 0,0 1 0 15,2 2-7-15,8-4-11 16,7-3-2-16,4-5 1 16,-1-6 12-16,5-6 7 15,2 0 0-15,0-10 13 16,0-9 6-16,0-2-7 0,-3-5-2 16,-1-2-8-16,2-2-1 15,-4-2 1-15,-1 3-5 16,-3 2 8-16,-1 5-12 15,-5 7 8-15,-5 4 15 16,-2 7-13-16,-2 4-47 16,-2 1 65-16,0 13-41 0,0 8 15 15,2 3 1-15,-2 6 4 16,0 3 1-16,0 0-27 16,-2 0-31-16,-4-5-23 15,-2-1-66-15,-13-4-60 16</inkml:trace>
  <inkml:trace contextRef="#ctx0" brushRef="#br0" timeOffset="84897.19">12694 16901 547 0,'54'0'11'0,"8"0"-20"16,14-6 8-16,22-5-5 16,9-1 10-16,15-2 0 15,14-3-3-15,11 0 3 16,8 0-4-16,9 0 3 0,-1 1-2 16,0 1 3-16,-10-1-1 15,-2 3 7-15,-10 2 5 16,-9 1 5-16,-18 2 0 15,-9 3-7-15,-14 2-3 0,-10 1-4 16,-15 2-6-16,-13 0 0 16,-11 0-8-16,-17 0-25 15,-11 5-9-15,-14 4-27 16,-10-1-85-16,-25 2 61 16,-15 0-22-16</inkml:trace>
  <inkml:trace contextRef="#ctx0" brushRef="#br0" timeOffset="85228.31">13767 17097 442 0,'0'0'23'0,"0"0"-20"0,70-3-8 16,-20-6 9-1,14-4 2-15,15-1-14 0,9-1 21 16,16-4-6-16,-3 1-7 16,5 2 4-16,-7-1-3 15,-6 6-3-15,-11 2 3 0,-9 1-8 16,-11 2-23-16,-11 1-26 15,-3-3-70-15</inkml:trace>
  <inkml:trace contextRef="#ctx0" brushRef="#br0" timeOffset="85864.28">16591 16566 439 0,'0'0'11'0,"0"0"-10"15,0 0 2-15,0 0-1 16,0 0 6-16,0 0-1 16,0 0-23-16,0 0 7 15,22-43 2-15,9 36 10 16,7-3-4-16,5-1 3 16,3 0 0-16,3-1 1 0,-3-1-1 15,-3 3 1-15,-8-1-3 16,-8 3 1-16,-10 2-11 15,-7-2-5-15,-6 0 39 16,-4-3 7-16,0-2-65 0,0-2 21 16,0-3 10-16,-4 4 12 15,4 2 5-15,0 3-4 16,0 3-5-16,0 2-1 16,0 4-10-16,4 3-6 15,0 10 19-15,4 5-9 16,3 8-1-16,-7 2 5 0,0 6-2 15,-2 2 0-15,-2-2 2 16,0-2-3-16,0-3-27 16,4-9-32-16,9-11-23 15,-1-9-51-15</inkml:trace>
  <inkml:trace contextRef="#ctx0" brushRef="#br0" timeOffset="86235.78">17761 15623 497 0,'0'0'26'16,"0"0"-19"-16,0 0-11 16,0 0-3-16,0 0-6 15,0 0 10-15,-11 64 9 0,7-28-5 16,-6 11 0-16,-3 5 0 16,-1 9 4-16,-3 4-1 15,-1 2 1-15,3 1 0 16,-1-5-5-16,6-6 2 15,1-8-3-15,9-10-20 16,2-14-38-16,11-9-27 0,7-15-42 16,-1-4-35-16</inkml:trace>
  <inkml:trace contextRef="#ctx0" brushRef="#br0" timeOffset="86663.03">17895 16015 463 0,'0'0'48'0,"0"0"-34"16,0 0-21-16,0 0-8 16,-16 58 18-16,1-24-2 15,7 2-1-15,-3-1 3 0,9-6-5 16,4-5-6-16,5-10-8 16,7-8 0-16,7-6 16 15,4-9 6-15,1-11-3 16,3-4 0-16,-2-7 4 15,-4-2 6-15,-6 1 10 16,-1 2-1-16,-8 3-6 0,5 8-6 16,-9 6 1-16,-4 5 3 15,2 7-5-15,-2 1-18 16,0 13-6-16,2 8-8 16,4 4 24-16,11 5-4 0,-3 2-10 15,13-4 1 1,6-7-6-16,4-5 13 0,-1-9 6 15,-3-6 0-15,-7-1 17 16,-7-8 12-16,-7-9 17 16,-7-5 2-16,-5-6-20 15,-2-2-26-15,-11-1-11 0,-3-2 5 16,-3 2-19-16,-6-1-32 16,2 2-23-16,5 0-36 15,5-1-59-15</inkml:trace>
  <inkml:trace contextRef="#ctx0" brushRef="#br0" timeOffset="87220.43">18393 15380 537 0,'-41'-29'59'0,"-13"-1"-44"16,-4 3 9-16,-6 6-18 15,-4 7-5-15,-4 4 1 16,-5 6 1-16,1 4-4 16,-9 0-4-16,4 11-3 0,1 6-5 15,-1 8 6-15,5 7 1 16,5 9 5-16,5 7-4 16,4 9 4-16,8 8-1 15,5 10 2-15,7 8 3 16,7 5-2-16,8 8-2 15,11 9-2-15,10 2 3 0,6-2-1 16,6-3 1-16,19-3 2 16,8-9-1-16,14-8 0 15,11-7 6-15,6-7 1 16,13-7 14-16,5-9-5 16,3-9-2-16,6-13-1 0,8-13 0 15,7-14-3-15,5-7 0 16,3-25-1-16,2-13 1 15,2-12-8-15,0-10-2 16,-13-7 1-16,-12-6-2 16,-8-5-2-16,-19-2 5 15,-17-4-3-15,-18 0-1 0,-12 2 9 16,-17 1-4-16,-4 2 0 16,-21 8-8-16,-12 4 0 15,-6 7-1-15,-9 7-7 16,-4 8-6-16,1 9-4 0,-1 10-5 15,2 12-21-15,7 9-32 16,8 8-26-16,10 1-48 16</inkml:trace>
  <inkml:trace contextRef="#ctx0" brushRef="#br0" timeOffset="87720.9">18769 16051 572 0,'0'0'40'0,"0"0"-37"15,36-39-1-15,-7 18-7 16,12-2 9-16,8-1-4 0,9 0 3 16,2 0 0-16,4 1-5 15,0 3 2-15,-2 2 3 16,-12 2-4-16,-6 2 4 16,-11 4-1-16,-7 4-2 15,-7 0 0-15,-2 5-2 0,-11 1-3 16,0 0-23-16,-4 5-17 15,0 9-15-15,0 4-20 16,-2 4-1-16,-10 2-26 16,-7 1-62-16</inkml:trace>
  <inkml:trace contextRef="#ctx0" brushRef="#br0" timeOffset="88038.53">18759 16651 417 0,'0'0'186'0,"0"0"-166"16,35 7-21-16,5-20-7 15,13-4-1-15,15-1 7 0,9-4 2 16,2 1-14-16,-1 0 11 15,-1 2 3-15,-13 3-8 16,-11 1 4-16,-11 5 4 16,-15 3 0-16,-11 3-1 15,-6 1 2-15,-7 3-6 0,-3 0-36 16,-3 10-32-16,-17 7 20 16,-3 5-15-16,-10 4-39 15,-6 1-107-15</inkml:trace>
  <inkml:trace contextRef="#ctx0" brushRef="#br0" timeOffset="88332">18652 17378 258 0,'0'0'333'15,"37"2"-310"-15,-2-21-14 16,10-5-11-16,13-4 0 16,8-3 7-16,3-1-4 0,-3 0-2 15,-4 4 0-15,-4 5-14 16,-15 5-5-16,-2 5-5 16,-14 5-5-16,-10 6-4 15,-7 2-3-15,-8 6-25 16,-2 12-20-16,-18 6 22 15,-7 6 4-15,-8 4-40 0</inkml:trace>
  <inkml:trace contextRef="#ctx0" brushRef="#br0" timeOffset="88550.44">18693 17876 390 0,'0'0'4'15,"0"0"-13"-15,39 18 43 16,-2-16 9-16,17-5-1 16,14-14-20-16,15-6-15 0,10-5-4 15,-2-1-6-15,0 2-16 16,-10 4-24-16,-13 7-7 16,-23 7 10-16,-14 9 8 15,-22 0-13-15,-9 7-59 16,-19 10-22-16</inkml:trace>
  <inkml:trace contextRef="#ctx0" brushRef="#br0" timeOffset="88734.95">18844 18174 441 0,'0'0'27'0,"0"0"-20"0,0 0-14 15,0 0 19-15,72 24 7 16,-10-37 6-16,9-7-19 15,15-10-25-15,7-9-27 16,-6-14-75-16,-4-12-184 16</inkml:trace>
  <inkml:trace contextRef="#ctx0" brushRef="#br0" timeOffset="107643.26">10732 16198 486 0,'0'0'9'16,"0"-51"-6"-16,0 34 8 16,0 7 11-16,0 6 2 0,0 4-7 15,0 4-20-15,0 19-22 16,0 12 14-16,0 12 9 16,-2 17 6-16,-6 14-2 15,-8 9 4-15,-1 11-5 16,-4 5 2-16,-1 8 0 0,-5 1-3 15,2-8 3-15,2-12 2 16,3-17 10-16,7-21 39 16,1-21-21-16,6-18-17 15,4-8-2-15,2-7-1 0,0-7 5 16,0-18-1-16,12-15-11 16,-2-15-6-16,7-15-4 15,-7-9-5-15,11-7 6 16,-11 0-1-16,-2-2-3 15,1 4 4-15,-9 5 1 16,0 2 0-16,-9 6-1 0,-3 7 4 16,-7 9-6-16,1 8 7 15,-5 9-4-15,0 9 3 16,-6 8-3-16,2 8-2 16,-1 11 0-16,-3 2 1 15,-9 18-3-15,5 12 7 0,-2 5-5 16,2 7 4-16,0 0-2 15,10-4 1-15,4-9 1 16,7-9 4-16,10-8-5 16,4-11-3-16,0-1 10 15,22-21 0-15,9-13 6 16,7-14-3-16,11-10-8 0,7-9 0 16,0 1 0-16,-3 6-1 15,-1 10 3-15,-15 16-2 16,-4 12-1-16,-4 14 1 15,-6 8 6-15,-4 16-7 0,1 18-4 16,-5 16 8-16,6 12-2 16,-3 9 2-16,1 4-2 15,3 1 0-15,7-7-20 16,5-6-36-16,1-10-65 16,-4-7-46-16</inkml:trace>
  <inkml:trace contextRef="#ctx0" brushRef="#br0" timeOffset="108578.36">16405 17369 258 0,'-122'7'-75'0,"-21"-5"8"0</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35:34.074"/>
    </inkml:context>
    <inkml:brush xml:id="br0">
      <inkml:brushProperty name="width" value="0.05292" units="cm"/>
      <inkml:brushProperty name="height" value="0.05292" units="cm"/>
      <inkml:brushProperty name="color" value="#FF0000"/>
    </inkml:brush>
  </inkml:definitions>
  <inkml:trace contextRef="#ctx0" brushRef="#br0">15625 2824 464 0,'0'0'-35'0,"0"0"4"16,0 0 24-16,2 50 10 16,-2-12-1-16,0 12-1 15,0 5 3-15,-2 3-7 0,-2 2 4 16,-4-5-1-16,4-4-1 15,0-10-1-15,0-8 3 16,1-11-1-16,3-8 2 16,0-9 0-16,-4-5 24 15,4-10 32-15,0-11-4 0,0-12-38 16,0-9-10-16,0-13-6 16,9-8 0-16,1-9 0 15,4-4-2-15,7 0 4 16,-2 3-11-16,6 8 0 0,-1 11 7 15,5 10 0-15,0 13 2 16,2 11-2-16,0 10 1 16,-2 8-2-16,0 1 1 15,-4 19-1-15,-7 7-4 16,-7 8-21-16,-7 5 15 16,-4 3 5-16,-19-1 3 0,-3 1 0 15,-5-5 7-15,-2-4 0 16,4-6 3-16,8-6 15 15,-1-9-5-15,14-4-4 16,4-4-9-16,0-3-6 16,16 0 0-16,11-2 6 0,10 0-16 15,1 0-2-15,5 2 8 16,-4 6 5-16,-2 12 6 16,-6 7-5-16,-8 4 1 15,-6 5-1-15,-15 3-8 16,0 0 10-16,-15 1 2 0,-9-2 2 15,-9-2 13-15,-9-6 10 16,3-1 0-16,-2-8-1 16,4-5-10-16,2-6-10 15,4-6-1-15,6-2 0 16,9-3-3-16,7-13-1 16,5-2-28-16,11-9-6 0,11-2 16 15,13-3-4-15,7-5 5 16,9 2 8-16,5-1 9 15,6 2 3-15,2 3-1 16,4 1 2-16,-8 3 1 16,0 4-3-16,-9 0-1 0,-11 4 2 15,-7 3-1-15,-9 3-1 16,-9 2 18-16,-5 1 0 16,-8 2 5-16,0 2-11 15,0 0-13-15,-12 2 7 16,1 4-6-16,-1 0-1 0,-3 3 0 15,1 11-4-15,2 7 1 16,-1 6 2-16,5 3-2 16,4 1-2-16,4-1 2 15,0-3-11-15,10-6-13 16,5-5-6-16,3-9 7 0,1-7 15 16,4 0 4-16,-3-10 4 15,3-8 4-15,-4-5 0 16,1-1 0-16,-1-3 3 15,-5-1-2-15,3 3 4 16,-5 3 7-16,-1 5-6 16,-5 5 0-16,2 5-5 0,-2 7-6 15,5 0 0-15,-5 6-3 16,4 8 2-16,3 3 4 16,-1 3 1-16,2 1-1 15,-1-1-2-15,-1-2-16 0,-6-1 8 16,3-4 7-16,-5-3 1 15,-2-4 5-15,4-2-3 16,-6-4 2-16,0 0 11 16,0-3 38-16,0-8-14 15,0-6-27-15,4-3-8 16,2-3-2-16,3 2-5 0,-1 1 6 16,2 3-2-16,1 4-1 15,1 6-2-15,0 5 1 16,3 2 0-16,1-2-2 15,1 8-1-15,2 1 1 16,3 0-4-16,1-3 5 0,2-1-4 16,2-3-2-16,2-4 8 15,0-10 2-15,0-5 1 16,-3-4 2-16,-3-2-1 16,-4-3-2-16,-7-2 4 0,1 0-2 15,-9-1 8-15,-2 2 3 16,-4 4-8-16,2 2 4 15,-2 5-2-15,-5 6 3 16,-1 7-4-16,-2 5-6 16,2 5-3-16,-1 15 3 15,1 6-2-15,2 6 0 0,2 7 4 16,4 0-5-16,0 0 4 16,0-2-4-16,12-3-3 15,7-2-17-15,-5-3-10 16,5-4-34-16,1-2 53 15,-9-6-78-15,-3-3-81 0</inkml:trace>
  <inkml:trace contextRef="#ctx0" brushRef="#br0" timeOffset="399.69">15946 3559 453 0,'-2'6'9'16,"4"-6"-33"-16,18 0 33 15,9-4-6-15,17-8 4 16,3-6-2-16,16-5-4 15,9-5 3-15,11-3 0 0,2-2 0 16,3-3 4-16,10 2 4 16,-5-1 9-16,2 2 2 15,-6-1 3-15,-2 3 0 16,0 2-1-16,-13 1-7 16,-6 4-4-16,-5 3-2 0,-12 5-10 15,-9 2-1-15,-15 4 1 16,-9 4-3-16,-9 4 0 15,-11 2-22-15,-19 0-63 16,-12 11 14-16,-19 3-43 16,-12 7-3-16,-14 2-117 0</inkml:trace>
  <inkml:trace contextRef="#ctx0" brushRef="#br0" timeOffset="684.1">16144 3696 504 0,'37'-22'3'0,"15"-5"-1"0,12-5 14 16,11-4-6-16,5-2 6 15,5-2-5-15,2-1 0 16,2 0 2-16,-7 0-2 15,-1 4-4-15,-9 3 3 16,-12 5-1-16,-10 8-1 16,-13 4-3-16,-8 6-6 0,-10 5 0 15,-17 6-24-15,-6 4-51 16,-27 13-81-16,-27 5-78 16</inkml:trace>
  <inkml:trace contextRef="#ctx0" brushRef="#br0" timeOffset="86076.56">20810 6304 289 0,'0'0'2'16,"0"0"-1"-16,0 0 4 15,0 0-7-15,0 0 4 16,0 0-2-16,41 21 0 0,-31-11 2 16,7-1-2-16,-7-1 0 15,3-1 0-15,1 0 5 16,3-7 2-16,3 0 18 16,7-5 7-16,10-14 6 0,5-6-15 15,12-9-9 1,3-5-2-16,1-5 1 0,0 0-5 15,-8 2 1-15,-5 5 2 16,-12 6 0-16,-8 9-4 16,-10 7-2-16,-7 5-1 15,-4 7-5-15,-4 3-10 0,0 0-28 16,-4 14-4-16,-11 6 5 16,1 5-26-16,-13 5-9 15,-4 3-36-15</inkml:trace>
  <inkml:trace contextRef="#ctx0" brushRef="#br0" timeOffset="86627.79">19838 6853 297 0,'0'0'16'16,"0"0"-19"-16,0 0 13 15,46-8-6-15,-24 5-3 16,7 0 7-16,6-3-3 16,1 2 1-16,3-2-2 0,8-2 3 15,1-2 1-15,2-2 6 16,-1-2 1-16,5 0-3 15,-2 0 4-15,-5-2-7 16,1 2-5-16,-11 1 4 16,-4 2-6-16,-6 1 2 0,-6 3 0 15,-9 1-4-15,-4 2 1 16,-4 3-2-16,-4 1-2 16,0 0-42-16,-8 0-9 15,-11 5 14-15,-5 8-45 16,-9 1-1-16,-7 1-15 0</inkml:trace>
  <inkml:trace contextRef="#ctx0" brushRef="#br0" timeOffset="86903.45">19900 7037 221 0,'0'0'7'0,"0"0"0"15,0 0 8-15,0 0 4 16,4 43 5-16,15-39-1 0,2-1 5 16,5-3-2-16,5 0-13 15,5-1 23-15,5-9-17 16,4-3-4-16,7-4 2 16,0 0-2-16,-1 0-1 15,-1 1 1-15,-9 2-8 16,-3 3 2-16,-5 1-2 0,-15 4 0 15,-3 2-2-15,-3 1-5 16,-4 3-1-16,-3 0-12 16,-3 0-53-16,-2 6-44 15,0 1-64-15</inkml:trace>
  <inkml:trace contextRef="#ctx0" brushRef="#br0" timeOffset="93730.51">19532 9829 117 0,'11'-9'93'0,"1"-2"-119"16,0 4 24-16,-1 0 9 16,-3 1-5-16,-2 2 5 15,-4 1 1-15,-2 2 3 16,0-1 3-16,-2 2-3 15,-10 0-3-15,-5 0 11 0,-6 0 6 16,-5 2 3-16,-1 5-3 16,-7-3-2-16,-1 0 1 15,0 2-7-15,-6-2-5 16,-1-1 0-16,-3 1-5 16,-1-1 1-16,-4 0-6 15,3 0 2-15,-5-2-2 0,0 2-5 16,1 0 6-16,-5 0 1 15,-4 0-4-15,0-2 2 16,2 2 3-16,-2 0-4 16,-4-2 3-16,4 1-2 0,-2-1 3 15,-1 2-2-15,-1 0 3 16,4-3-3-16,-6 1 0 16,4 2-1-16,0-3 3 15,-2 0-2-15,0 1-3 16,-3 1 6-16,3-2-3 15,-2 0-2-15,-2 0 6 0,2 1-7 16,-3-1 6-16,3 0-4 16,0 0 1-16,2 2 0 15,0-5 0-15,1 0-4 16,3 0 4-16,2 0-2 16,3-1-2-16,1 3 3 0,0-1-1 15,4 1-2-15,7-2 4 16,-1 3-5-16,7-1 3 15,2 1-2-15,6-2 2 16,2 2 0-16,4 0 0 16,4 0-2-16,7 0 2 0,-1 2-2 15,3-1 0 1,4 2 1-16,0 1-2 0,-1 3 0 16,3 2 3-16,2 1-5 15,-4 2 6-15,1 1-2 16,1 4 2-16,4 0 1 15,-2 3 0-15,-4 3-4 0,4 1 2 16,-3 0 3-16,-1 2-4 16,2 1 3-16,-4 2-4 15,3 1 1-15,-7 0 3 16,4 5 0-16,-1 1-2 0,-5 2 0 16,5 1-1-16,-1 0 2 15,2 2-1-15,-3-1-1 16,5-1 4-16,2-1-3 15,-4 0-2-15,3 1 4 16,3-1-4-16,0-1 0 0,2-2 2 16,-2-2-1-16,4-3-1 15,0-2 1-15,0-2 0 16,0-4 0-16,0-2 1 16,0-1-1-16,0-4-2 15,4-2 3-15,0 1 1 16,2-2 3-16,7-3-2 0,-5 1 0 15,4-3 2-15,5-1-3 16,4-1 8-16,1-1-4 16,3-1-3-16,8-1-1 15,0-2-3-15,7 0 5 16,3 0-1-16,2 0-3 0,5 0 0 16,2 0 3-16,4-1-1 15,3 1-2-15,6 0 2 16,-3 0-2-16,2 0 0 15,4-1 4-15,0 0-5 16,2 1 6-16,5-2 0 0,-3 0-1 16,7 1-2-16,1-1 5 15,1-2-7-15,2 1 4 16,3 0 1-16,1-1-5 16,6 1 4-16,2-1-5 15,-2-2 5-15,7 2 0 0,1 0-3 16,-6-2-3-16,2 2 5 15,-6 0-5-15,2 1 4 16,0-3-1-16,-8 2-2 16,-2 1 3-16,-1-1-3 15,-1 1 1-15,-5 0 1 0,-3-1-1 16,-1 2-3-16,-6 0 5 16,-4-1 2-16,-8 1 1 15,-2 0-1-15,-9 2-7 16,-4-2 5-16,-6 2 0 15,-6-3-3-15,-6 3 3 16,-5-2 2-16,-5 1-6 0,-7 0 4 16,4-2 2-16,-8 0 8 15,0-1-3-15,0 0-7 16,0-2-1-16,0-2 2 16,0-2-4-16,-8-2 2 15,4 0 2-15,-2-3-2 16,1-3 2-16,1-3-2 0,-4-3-2 15,4-2 3-15,0-4-2 16,-2-2-1-16,4-2 4 16,-5-5-4-16,3 1 1 15,2-2 1-15,-2-1-2 0,2-4 1 16,-2-1 1-16,0 1-3 16,-3-1 4-16,-1-1-1 15,2 2-2-15,-2 3 4 16,-5 0-7-16,1 1 1 15,2-1 4-15,-3 2-3 0,3 0 1 16,-5 3 1-16,7 3-1 16,-6 2-1-16,1 5 2 15,1 1-2-15,1 6 4 16,3 3-2-16,-4 4-4 16,4 2 5-16,1 3-3 15,-3 3 0-15,2 1 4 0,2 3-6 16,-1 1 2-16,-5 0 6 15,2 0-7-15,-3 0 2 16,1 2 2-16,-5 4-4 16,5-2 4-16,-13 2-1 0,-2-2 1 15,-4 2 1-15,-14 0-1 16,-9 2-2-16,-14 3 5 16,-13 1-5-16,-22 2 2 15,-13 9 2-15,-22 2-7 16,-26 7-34-16,-16-1-54 15,-20-6-84-15</inkml:trace>
  <inkml:trace contextRef="#ctx0" brushRef="#br0" timeOffset="94939.97">19313 10629 57 0,'0'0'45'15,"0"0"-102"-15</inkml:trace>
  <inkml:trace contextRef="#ctx0" brushRef="#br0" timeOffset="95214.31">19447 10672 17 0,'0'0'-3'0,"0"0"61"0,0 0-36 16,0 0 9-16,0 0 10 16,0 0 2-16,0 0-8 15,19 4 3-15,-19-4-5 16,0 0-1-16,0 0-5 0,4 0 3 16,0 0 1-16,7 0 0 15,1 0 2-15,11-7-4 16,4-7-14-16,12-6 1 15,4-7-10-15,9-4-3 0,2 0 2 16,-5-5-5-16,3 4-1 16,-17 0-2-16,-6 4-22 15,-8 4-4-15,-13 5-1 16,-6 5-1-16,-2 7-10 16,-10 6-52-16,-13 1 30 15,-2 1-35-15,-4 9-45 0</inkml:trace>
  <inkml:trace contextRef="#ctx0" brushRef="#br0" timeOffset="95396.83">19460 10693 324 0,'0'0'2'16,"0"0"11"-16,0 0 5 15,0 0 32-15,41 22-18 16,-6-41-9-16,9-2-17 15,7-7-3-15,3-1 0 0,-2 1-5 16,-5 2-16-16,-7 4-83 16,-16 3-57-16</inkml:trace>
  <inkml:trace contextRef="#ctx0" brushRef="#br0" timeOffset="98075.95">19933 8499 254 0,'0'0'7'0,"0"0"-9"15,0 0 9-15,0 0-6 0,0 0 3 16,0 0-3-16,42-7 1 15,-42 5-2-15,2 1-3 16,0 1 4-16,-2 0 1 16,0 0 0-16,0 0 10 15,0 0 1-15,0 0-4 0,0 0 2 16,0 0-12-16,0 0-10 16,0 0-31-16,0 0-52 15</inkml:trace>
  <inkml:trace contextRef="#ctx0" brushRef="#br0" timeOffset="99999.58">19892 8464 248 0,'0'0'10'16,"0"0"1"-16,0 0 5 0,0 0-2 15,0 0 2-15,0 0-1 16,0 0-6-16,0 0 0 16,0 0-3-16,0 0 0 15,0 0 3-15,0 0 7 0,0 0 2 16,0-6-4-16,0 6 1 16,0 0 0-16,0 0-8 15,4 0-3-15,-2 0 7 16,4 0 1-16,1 0-1 15,3 0-5-15,0 2-4 16,7 0 6-16,-7 1-2 16,7 0-3-16,-7 1 1 0,6 1 0 15,-5 0-1-15,5 2 1 16,-7 0-1-16,1 1 0 16,0 1 1-16,-1 2 1 15,-1 1 0-15,2 2 4 0,-2 2 0 16,3 0-3-16,1 1 1 15,-4 1-5-15,5 2 3 16,-3 1-5-16,-2 2 1 16,5 0 3-16,-3 1-4 15,3 1 2-15,-5 0 3 0,2 0-4 16,3 0-2-16,-7 1 6 16,2 0-8-16,4 1 6 15,-5 0-1-15,-1 1 0 16,0 0 0-16,2 2 1 15,-1 3-3-15,-1-1 9 0,-2 1 3 16,0 1-5-16,2-1 3 16,-2-1-8-16,-2 1 2 15,0-3-3-15,3 1-2 16,-3-2 3-16,2 0-1 16,-4 1-2-16,0 1 3 0,2-1-1 15,-2 3-2-15,2-2 4 16,-2 0-4-16,-4 2 2 15,0-2 2-15,-3 0-3 16,3-1-1-16,-6 1 2 16,2-1-3-16,-1 0 3 15,-3 0 2-15,4-2-4 16,-3 3 3-16,-3-4-1 0,2 2-3 16,-1-4 3-16,-1 2-1 15,-3-3-1-15,7-1 3 16,-11 0-3-16,5-2 3 15,-1-1-1-15,-4 0-4 0,3-2 6 16,-1 2-2-16,-4-2-3 16,3-2 5-16,-3 1-3 15,4-3 1-15,-1-2-1 16,1-1 2-16,9-2-4 16,-5-4 4-16,9-2-2 0,2 1 1 15,0-4 1-15,4 0-2 16,0 0 2-16,0-1 0 15,4-9-6-15,4-3 7 16,5-4-1-16,1-1-4 16,3-2 3-16,-7-2-6 15,7 1 4-15,-7 1-1 0,2-1 2 16,-5 1 0-16,1 0 3 16,-6-1-5-16,2 1 2 15,-4 0-1-15,0 1 0 16,0 0-1-16,-2 2 3 15,2 0-5-15,-6 3 3 0,0 2-3 16,3 4 4-16,-1-1 0 16,-2 5 0-16,4 3 1 15,0 1-3-15,0 0 4 16,0 4-5-16,0 10 3 16,0 7 1-16,0 5-1 0,0 8 0 15,-3 0 1-15,-3 4 3 16,2 2 0-16,0 2-2 15,0 0 2-15,1-1-1 16,1 0 1-16,6-2 4 16,0-6-7-16,17-5 9 0,8-7-9 15,12-7 0-15,5-8 6 16,7-4-6-16,7-3-3 16,-2 1 1-16,-2-4-1 15,-7 1-4-15,-10 0-12 16,-10 3-12-16,-10 5-13 15,-13 12-26-15,-8 5-73 0,-25 5-91 16</inkml:trace>
  <inkml:trace contextRef="#ctx0" brushRef="#br0" timeOffset="102340.89">19809 8952 159 0,'0'0'6'0,"0"0"-5"16,0 0 0-16,0 0 0 15,0 0 1-15,0 0-2 16,0 0 1-16,0 0-1 15,0 0 0-15,0 0 1 0,0 0-2 16,0 0-3-16,0 0 5 16,-4-14-1-16,4 14 4 15,-4 0 3-15,4 0 9 16,0 0 3-16,0 0-1 0,0 0 1 16,0 0-4-1,0 0-10-15,0 0 10 0,4 1 1 16,0 2-6-16,2 3-3 15,1-2-1-15,-1 2-4 16,2-1 2-16,-2 1-2 16,-2 3 0-16,5-1 1 15,-5 3 3-15,2-1 1 0,-2 3 2 16,0 3-2-16,2-2-4 16,1 0 2-16,-1 3-2 15,0 1-1-15,0 1 3 16,1 0-1-16,-1-1 0 15,0 2-1-15,0-2-2 0,0 2 0 16,3-3 1-16,-5 3 1 16,0-1 0-16,0 2 2 15,-2 0 9-15,2 2 5 16,-4 4-7-16,0-2-2 16,2 1 7-16,-2 1-8 0,0 0-1 15,0 0 0-15,-2 0-8 16,0 0 5-16,0 2 7 15,-2-3-7-15,4 4-2 16,-4-2-2-16,2-1-1 16,2 4 2-16,-4-4-2 0,4 3 0 15,-9 0 2-15,5 0-2 16,2-2 0-16,0 1 1 16,-2-1-2-16,2 0 2 15,-2 1-1-15,-7 1 0 16,5-1 2-16,0 1 0 0,-2-3-4 15,1 2 6-15,-1-4-3 16,2-1 0-16,0 0 1 16,-2-1 1-16,3 0 0 15,1-2 0-15,0-1-3 16,2-2 3-16,-2-1-3 0,4-2 0 16,-6 0 0-16,4-1 1 15,2-4-2-15,-4 0 2 16,4 0 0-16,-3-2-2 15,1 0 2-15,2-4-2 16,-2 2 1-16,0-2 2 0,2-1-3 16,-2-2 1-16,2 2 1 15,-4-2-2-15,4 1 3 16,0-2-1-16,-4 1-1 16,2-1 1-16,0 0-1 15,2 0 0-15,0 0 3 0,0 0-3 16,0 0 0-16,-2 0 3 15,0 0-4-15,0-3 2 16,0-1 0-16,-3 0-2 16,3-2 2-16,-2-1 0 15,-4 0-2-15,4 0 2 16,0-3-1-16,2-3 0 0,-3 0 1 16,5-2-3-16,0-4 1 15,0 2 2-15,-4 0 0 16,4 0 1-16,0 0 2 15,0 6-2-15,0 0 1 16,0 5 0-16,0 0-1 0,4 5 3 16,-4 1-5-16,0 0 0 15,0 0-1-15,0 8 0 16,0 5 3-16,3 6 0 16,-3 3 0-16,0 6 2 15,0 2-1-15,0 3 1 0,0 1 5 16,-3 4 0-16,3-2-3 15,-4-1 2-15,8-2-1 16,-4-3 13-16,5-5-11 16,13-7 0-16,13-6 1 15,2-6 2-15,15-5-7 16,6-1-3-16,-1-3-1 0,-3-7-5 16,0 1-17-16,-11 1-23 15,-12 4-29-15,-23 0-60 16</inkml:trace>
  <inkml:trace contextRef="#ctx0" brushRef="#br0" timeOffset="110372.15">23141 10201 294 0,'0'0'-4'15,"0"0"6"-15,0 0-3 16,0 0 14-16,0 0-10 15,0 0-1-15,0 0-1 0,0 0-1 16,0 0 1-16,0 0-2 16,0 0 1-16,0 0 1 15,0 0-1-15,-2 0 13 16,2 0 12-16,-4 0-6 0,4 0-4 16,-6 0 11-16,2-3-2 15,2 0 1-15,-2 0-3 16,0-1-3-16,1 0 4 15,-1 1-6-15,4-3 3 16,-8 2 1-16,4-3-11 0,-2 3 7 16,0-3 1-16,-1 1-10 15,-1-1 1-15,2-1-3 16,-2 0-3-16,-1 1-3 16,-1-3 3-16,2 2-3 15,-7-2 4-15,3 0-2 16,-1 0-1-16,1 0 1 0,-2 0-1 15,-1 0-2-15,-1 0 3 16,1 0-2-16,-1 3 1 16,-1-3 0-16,0 0-2 15,1 2 2-15,1-1-1 16,-5-1-1-16,1 1 3 0,5 1-3 16,-7 0 1-16,2-1 2 15,3 2-3-15,-3 0 1 16,5 0 1-16,-3 0-3 15,-1 1 4-15,-1-1-2 16,3 1 0-16,-3-1 0 16,0 2 0-16,1-1-1 0,-1-1 2 15,3 1-1-15,-9 1-1 16,4-3 2-16,0 4-2 16,-3-3 1-16,3 3 1 15,-4-2-3-15,-2 3 4 0,3-2-1 16,-1 0-2-16,-6 2 0 15,2-1 2-15,-2 1-2 16,-4-1 2-16,-1 2-1 16,-1-2 0-16,0 2 1 15,0-1-4-15,0 0 3 0,-7 0 1 16,3 2 0-16,-3-1-3 16,-1 1 3-16,2-2-3 15,-3 3 6-15,5 0-4 16,-7 0-2-16,3 0 3 15,3 0-3-15,-3 0 3 0,6 0-1 16,-5 2 0-16,3 3-2 16,0 1 4-16,1-1-3 15,1 3-1-15,0-3 2 16,6 5 1-16,-7-3-2 16,1 5 3-16,2-4-3 0,0 5 0 15,2-2 0-15,-5 3 2 16,3 1-1-16,2 2-2 15,-4 0 4-15,4 3-3 16,-3-1 0-16,3 3 1 16,0-1 0-16,4 0-1 0,0 2 0 15,2-3 1-15,0 3 0 16,2-1 0-16,0 1-1 16,5 1-2-16,-1 2 6 15,4-1-7-15,3 1 3 16,-3 2 1-16,7-1 0 15,-1 2-3-15,3-1 5 0,4 0-5 16,2 1 1-16,0-2 0 16,4 1 1-16,0-1 3 15,2 1-2-15,0-1 1 16,6 2-2-16,2-1 2 0,3 0-1 16,1-2 1-16,5 2-1 15,1-2 2-15,1-2-1 16,4 0 0-16,2-3 5 15,0-1-6-15,4 2-2 16,4-5 5-16,-2 1 0 16,2-1-3-16,0-4 2 0,4 1-3 15,3 0 2-15,-1-2 3 16,3-1-5-16,3-3 1 16,1 0 3-16,5-3-3 15,-1 2 3-15,6-4-2 16,-4 1 0-16,1-2 3 0,5-1-1 15,-2 1-1-15,2-4 2 16,0 2-1-16,0 0-2 16,0 0 3-16,-4 0-4 15,2-1 1-15,0-3 2 16,-3 0-3-16,-1 0 3 16,4-1 1-16,-4-1-3 0,2 1 3 15,-1-1 1-15,1 0-7 16,0-1 5-16,-2-1 0 15,0-4-3-15,-3 4 3 16,1-5-3-16,0 2 3 0,-7-3-2 16,5-1 2-16,-5-2 4 15,-1 0-6-15,-3-1 3 16,-2-2 0-16,-4 0 4 16,-2-1-6-16,-2-2 4 15,-4 0-2-15,-2-1 0 0,-2-1 3 16,-5 0 0-16,1 0-1 15,-2-2 1-15,-5 2-5 16,-2-1 1-16,1-1-2 16,-3-2-1-16,-4 1 0 15,0 0 1-15,-4-1-9 16,0 1 9-16,0 0-1 0,-2-1-4 16,-8 2 6-16,-3 3-2 15,-3 0-6-15,-5 1-12 16,-6 2-14-16,-10 1-11 15,-15 5-25-15,-8 2-52 16,-18 0-12-16</inkml:trace>
  <inkml:trace contextRef="#ctx0" brushRef="#br0" timeOffset="112843.55">22947 8403 45 0,'0'0'285'0,"0"0"-289"16,0 0-21-16,0 0 13 16,0 0-9-16,0 0 19 0,0 0 3 15,44 1-1-15,-32 13-1 16,-2 4 3-16,1 1-2 15,-3 3 0-15,-2 0 1 16,0-1 0-16,-4 0 1 16,0-2 1-16,-2-4-1 0,2-1 3 15,-2-4 1-15,0-3 7 16,0-3 9-16,-4-4-1 16,0 0-1-16,-4 0 7 15,2-7-9-15,-3-4-2 16,-1-3-4-16,4-5-4 15,0-1-4-15,0-4 4 0,3-3-7 16,3-1-1-16,0-4 4 16,13 1-4-16,5-4 5 15,7-1-7-15,12-1 2 16,1 3 3-16,11 2-7 0,3 4-2 16,4 6 0-16,-5 8-5 15,-1 5-20-15,-9 9-56 16,-10 0-38-16</inkml:trace>
  <inkml:trace contextRef="#ctx0" brushRef="#br0" timeOffset="113217.35">22778 8941 184 0,'0'0'86'15,"0"0"-79"-15,0 0 9 16,49-22 1-16,-26 12-6 16,8-1-2-16,4 0-5 15,2-3-4-15,7-2-59 16,-7-1-86-16</inkml:trace>
  <inkml:trace contextRef="#ctx0" brushRef="#br0" timeOffset="122106.06">15793 10106 245 0,'0'0'6'0,"0"0"-5"15,0 0 6-15,0 0-7 16,6-39 5-16,-8 31-5 0,2-1 0 16,0 1-2-16,0-2-2 15,-4-1-10-15,-2 1 18 16,-5 0-7-16,-1 0-2 16,-7 1 6-16,-1 0 7 0,1-1-3 15,-8 2-2-15,0-2 8 16,0 2-5-16,-8-2 1 15,4 0 4-15,-4 2-6 16,-2 0 0-16,-2 0 3 16,-3 1-1-16,-3 0-12 0,-1 1 24 15,-1 0-19-15,-1 2 7 16,-3-2-5-16,-1 2-7 16,-2 0 9-16,0 0-2 15,5-1-2-15,-9 1-2 16,2 0 8-16,0 0-18 0,-2-1 20 15,3 0-7-15,-3 2 1 16,0-1 2-16,-2 1-3 16,4 1 0-16,-2 1 1 15,-6 1 0-15,4 0-1 16,2 1 1-16,0-1-5 16,-2 3 3-16,5 3 1 0,1 2-2 15,-2 1 1-15,4 2 1 16,1 2 0-16,3 3-5 15,3 1 5-15,-3 1 0 16,7 5-3-16,2 0 3 16,1 1-3-16,1 1 1 0,4 1 2 15,2-2-1-15,4 0-3 16,2 2 3-16,1-1-3 16,9 1 0-16,-6 2 2 15,7 3-2-15,2-1 4 0,5 4-2 16,3 0 3-16,0 2-2 15,4 0 1-15,0 0-2 16,8 1 1-16,3 0-3 16,9-3 0-16,-1 0 4 15,6 0 1-15,8 1 1 16,0-2 1-16,6 0-3 0,5-2 0 16,5 0-2-16,-1-2 3 15,8-1 2-15,6 0-1 16,2-1-2-16,10-6 5 15,-2 1 5-15,9-4-8 16,4-3 2-16,4-1-3 0,2-6 3 16,4-2 4-16,2-3-8 15,4-5 4-15,-4 2-1 16,3-5 0-16,-3-7 3 16,2-5 1-16,-8-4 2 15,6-4 5-15,-12-4-1 16,0-5-1-16,-5-3 3 0,-12-7 1 15,3-1-2-15,-16-7 0 16,1-3-5-16,-12 1 2 16,-7-3 1-16,-10 1-2 15,-9 0-1-15,-9 2 1 16,-9 2-7-16,-13 2-5 0,-12 4-5 16,-8 3-7-16,-8 3-2 15,-9 3-33-15,-5 0-27 16,-1 2-34-16,-2-5-43 15</inkml:trace>
  <inkml:trace contextRef="#ctx0" brushRef="#br0" timeOffset="123358.3">15962 8347 227 0,'0'-5'4'16,"0"0"-3"-16,0 0 4 0,0 1 0 16,0-1-11-16,0 1 6 15,4 1 0-15,-1 0 1 16,1-1 2-16,2 1-2 15,-6 0 1-15,4 2 6 16,-4-2-2-16,2 2 9 16,0-1 5-16,0 1-3 0,-2 1-5 15,0 0-8-15,2 0-2 16,0 0 1-16,0 0-3 16,0 0 0-16,3 0 0 15,-1 0 0-15,0 0 0 0,-4 0 1 16,0 0-1-16,4 0 0 15,-4 1 2-15,0 1-4 16,0-1 1-16,0 1 5 16,0-1-4-16,0 0 4 15,0 1-2-15,0-2 0 16,0 0 3-16,0 0 1 0,0 0 0 16,0 0 2-16,0 0-1 15,0 0 1-15,0 0 2 16,-4 0-5-16,0-6 0 15,-2 1 3-15,-1-1-1 16,1-1 6-16,2-2 4 0,-4 2-6 16,-1 0 2-16,5-2-3 15,2 2-5-15,0-1 8 16,2-2 3-16,8-3-16 16,15-1 6-16,8-2-7 15,17-2-4-15,5-2-19 16,12 3-31-16,5-1-33 0,-10-1-37 15</inkml:trace>
  <inkml:trace contextRef="#ctx0" brushRef="#br0" timeOffset="135324.44">22875 12408 56 0,'-4'-10'259'0,"-3"-4"-262"15,5-1 4-15,-6 1 3 16,4 0-3-16,0-1-2 15,-4 0 3-15,5 0-3 16,-9 0-2-16,2 1 3 16,-3 1-2-16,-3 1 1 0,-3-1 1 15,1 0 0-15,-3 0 1 16,-2 3 2-16,-4-2-2 16,3 2 1-16,-5 0 1 15,0 0 0-15,0 3 2 16,-4-2-2-16,-3 1-2 0,3 2-1 15,-4-1 0-15,4 3 3 16,-8-3-2-16,4 2-1 16,-5 2 1-16,1-1-1 15,0 0 2-15,-1 0-1 16,1 1 1-16,2 0-6 16,-5 0 5-16,3 2 0 0,-1-1 2 15,1 1-4-15,-6 1 1 16,1 0-2-16,-3 0 5 15,-1 0-7-15,-2 3 7 16,1 1-3-16,-1 0-3 16,2 3 6-16,5-2-3 0,-7 0-2 15,7 2 0-15,-1 1 3 16,3 0-2-16,-1 2-1 16,5 1 4-16,0 1-6 15,2 2 5-15,-1 1-1 0,5 1 1 16,0 1-2-16,4 3-2 15,2-1 4-15,3 2-1 16,3 0-3-16,0 2 3 16,7 2-1-16,-1-1-5 15,7 5 11-15,-4-2 0 16,8 1 4-16,1 3 2 0,3-2-9 16,3 2 7-16,5-1 9 15,4 1-5-15,7 0 0 16,1-1-10-16,5 0 11 15,4-2-8-15,6-1 4 16,5-3-3-16,7-1-3 0,1-2 4 16,8-2-7-16,6-4 4 15,0 0-3-15,8-4 0 16,4-1 1-16,3-3 2 16,1-3-4-16,3 3 7 15,0-3-2-15,-5-1-2 16,-2 0 1-16,3-1-1 0,-1-2 2 15,-3 0-4-15,-1 0 2 16,2-5 5-16,-3-5-8 16,1-4 7-16,-8-3 0 15,0-1-4-15,-4-3 2 16,-2-4-1-16,-12 0-2 0,-1-3 5 16,-10-2-1-16,-8 0 3 15,-4-3 6-15,-7 1 0 16,-9-3 0-16,-3-3 1 15,-6 1-11-15,-5-1-1 16,-11-2-5-16,-11 0-3 0,-6 2 1 16,-13 0-1-16,-10 2-6 15,-6 2-17-15,-14 6-17 16,-9 5-13-16,-6 6-31 16,-2 4-19-16,2 3 14 15</inkml:trace>
  <inkml:trace contextRef="#ctx0" brushRef="#br0" timeOffset="136591.04">23019 10177 339 0,'9'4'6'0,"-5"2"-21"0,2 1 10 15,2 4 3-15,3 3-10 16,-1 2 10-16,-2 1-2 16,1 4-6-16,-1-1 0 15,0 1 2-15,0-2-7 16,-8-2 3-16,2-3 7 0,-2-2 0 16,0-6 2-16,0-1-3 15,0-5 14-15,0 0 39 16,-2 0 8-16,-6-9-25 15,4-2-8-15,-4-5-2 16,1 1-9-16,-1-2-3 16,2-2 4-16,4 0-6 0,0 0-2 15,2-1-6-15,0 0-2 16,10-1 5-16,7-3 0 16,8 1 1-16,6-1-4 15,8 0 1-15,4 0 6 16,5 0-1-16,8 2-5 0,-3 4 13 15,1 1-1-15,-4 1-5 16,-5 5 3-16,-1-2-4 16,-15 5-5-16,-5 2 8 15,-9 0-5-15,-3 5 0 0,-8-2-3 16,-2 2 0-16,-2 1-3 16,0 0-36-16,0 0-26 15,-12 0-41-15,-2 1-28 16</inkml:trace>
  <inkml:trace contextRef="#ctx0" brushRef="#br0" timeOffset="137279.39">23127 10192 429 0,'0'0'1'16,"0"0"-7"-16,0 0 7 15,0 0-3-15,52 43 3 0,-36-25-5 16,-3 2 7-16,-1 0-3 16,-4-2-11-16,-2 0 7 15,-6-3 2-15,0-2-2 16,3-3-4-16,-10-3-2 16,-1-3 8-16,-2-2 18 0,-1-2 1 15,-1 0 0-15,0 0 3 16,1-4 1-16,1-5-1 15,0-4 0-15,3-4-7 16,3-1-3-16,0-6 0 16,2-2-5-16,2-2-7 15,2-1 5-15,8 1-5 0,3-1 2 16,1 1 6-16,7 7-6 16,2-2 5-16,2 6-2 15,1 1-11-15,5 2 13 16,2 3-1-16,-2 1-4 15,0 3 3-15,3 0-2 0,-3 0-1 16,0 3 1-16,-3-2-1 16,1 1 1-16,-2-1 1 15,-2 1-4-15,0-3 5 16,-2 1-2-16,-3-2 0 16,-3 3 3-16,-1-1-2 0,-3 2-1 15,-3 2 1-15,-6 0-3 16,2 0 1-16,-3 3 1 15,-3 0-4-15,2 0-2 16,0 0-37-16,-2 0-56 16,0 0 0-16,2 0-6 0</inkml:trace>
  <inkml:trace contextRef="#ctx0" brushRef="#br0" timeOffset="137438.01">23865 9982 545 0,'0'0'19'0,"0"0"-16"15,0 0-17-15,0 0 7 16,0 0-56-16,16 42 5 0,-5-34-101 16</inkml:trace>
  <inkml:trace contextRef="#ctx0" brushRef="#br0" timeOffset="138326.47">23135 12388 247 0,'0'0'11'16,"0"0"-11"-16,0 0 3 15,0 0-2-15,39 10-1 16,-24-6 0-16,-3 0-3 16,7 3 6-16,-9 0-3 15,7 1 2-15,-9 2 0 0,2 2-1 16,-1 1 3-16,-3 1 8 15,-2 3-5-15,0-1-2 16,-4 0-3-16,0-1-1 16,0-2-1-16,0-2 0 15,0-4 0-15,-4-4 3 16,0 0 4-16,-2-3 24 0,0 0 12 16,-1-9-14-16,-1-2-16 15,4-4 0-15,2-5-5 16,2-3-4-16,0-3-1 15,4-5 3-15,13-3 3 0,7-4-8 16,5-1-3-16,11-2 5 16,1 3-3-16,6 4 0 15,7 7 0-15,-2 7-22 16,-3 9-21-16,-3 6-10 16,-11 5-28-16,-8 0-103 0</inkml:trace>
  <inkml:trace contextRef="#ctx0" brushRef="#br0" timeOffset="157077.57">22811 15310 307 0,'0'0'1'15,"0"0"12"-15,8-50 16 16,-6 42-10-16,0-1-8 15,-2 5 6-15,0 1 1 16,0 2-10-16,-4 1-10 16,-6 0 2-16,-9 0 2 0,-2 3-2 15,-3 2 0-15,-5 5 1 16,-2-3 1-16,-2 2 1 16,-3-1-3-16,-1-2 0 15,0 0 2-15,0-2-2 16,-3-1 0-16,1-1 2 0,-4-2-1 15,1 0 1-15,-1 0-2 16,0 0-2-16,-1 0 4 16,-1 0-1-16,-1-2 0 15,3 0-1-15,2-1 1 16,-5 1-1-16,1 0 2 0,3-1-4 16,-1 1 2-16,1 0 2 15,1-1-1-15,0 0-1 16,-3 2 1-16,5-2-1 15,-2 0-1-15,-1 2 2 16,-1-2 0-16,2 0-3 0,-5 0 2 16,7-1 2-16,-7 3-3 15,3-4 0-15,2 3 1 16,-3-1 3-16,3 0-4 16,-2-1 3-16,3 1-3 15,-1-1 2-15,6 1-3 0,-2 0 4 16,1 1-2-16,5-2 1 15,0 3-2-15,0 1 2 16,5 0-2-16,-1 0 1 16,4 0 1-16,2 3-3 15,3 2 2-15,3 1 0 0,1 1-1 16,1 3-1-16,1 0 2 16,6 0-3-16,-7 3 2 15,5-1 1-15,2 3 0 16,0 0 4-16,-1 2-5 15,3 0-1-15,0 2 6 0,2-1 1 16,-2 1-4-16,0-1 1 16,2 1 0-16,0-1 2 15,2 0-1-15,0 1 0 16,0-1-2-16,0-1 1 16,0-1 0-16,0-2 0 15,0 2 0-15,0-1-1 0,0-2 0 16,0 1 0-16,0-1 0 15,0 1 0-15,4-1 0 16,0 0 1-16,0-2 0 16,-2 0-1-16,2 1-4 15,5-2 3-15,-5 0 1 0,4-2 4 16,-2 1-5-16,4-1 1 16,1-2 7-16,-1 1 0 15,7 0 1-15,-3-3-1 16,5 1 0-16,3-1-4 15,3 0 3-15,6-2-2 16,0-1 0-16,4 2 0 0,7-3 0 16,-3 0-1-16,7 1 1 15,3 1-5-15,-3-2 6 16,3 0-2-16,5 0-3 16,0 0 3-16,-5 0 0 0,7 0-2 15,-2 0 1-15,-4 0 1 16,-1 0-2-16,3 0 2 15,-1 0-4-15,-1 0 5 16,2 0-5-16,-3 0 4 16,-3 1-3-16,3-1 1 0,1 0-3 15,2 0 2-15,-7 0-1 16,5 0 0-16,-1 3 1 16,3-2 0-16,2 1-3 15,-5 1 4-15,1-2-2 16,2 2 0-16,-5 0 3 15,1-2-4-15,-3-1 2 0,-3 0-2 16,-5 0 2-16,0 0-2 16,-6 0 2-16,-4 0 2 15,-4-1 5-15,-3-5-2 16,-1 2 0-16,0-2 1 16,-9 1 0-16,0 0-3 0,1-1 4 15,-5-1-3-15,0 3-1 16,0-3-3-16,2 1-1 15,-8-1 1-15,3 0 0 16,1-1 0-16,0-1 0 16,-4 1 1-16,0-1-4 0,2-1 2 15,-2 0 0-15,0 0 1 16,0-2 2-16,2 0-1 16,-2-2 3-16,2 0-4 15,0-2-1-15,2-1 1 16,0 0 0-16,-2-1-1 0,3-2 1 15,-1 0-1-15,-2 0 0 16,0 0 1-16,0-1-1 16,0 4-1-16,-2 0-2 15,0 1-1-15,0-1-1 16,0 3 3-16,-2 1 3 0,2-1-2 16,-2 3 1-16,0-1-1 15,-2 3 2-15,2-3-1 16,-3 5-1-16,3 1 3 15,-8 1-3-15,0 0 1 16,-5 1 0-16,-3 1-2 16,-13 1 2-16,-17 1-1 0,-12 1-1 15,-18 0 1-15,-22 0-7 16,-20 2-34-16,-16 2-38 16,-11-4-24-16,-4-1-34 15</inkml:trace>
  <inkml:trace contextRef="#ctx0" brushRef="#br0" timeOffset="158568.48">23195 15415 272 0,'0'0'-23'16,"0"0"31"-16,0 0 11 15,0 0-19-15,0 0-11 16,0 0 16-16,0 0-17 0,19 62 18 16,-11-28-6-16,0 1 2 15,1 3 1-15,1-1-1 16,-2-2-2-16,-2-1 1 16,1-6 3-16,-1-3-4 15,-2-7 1-15,-2-4 1 0,0-5 1 16,0-5 7-16,-2-2 3 15,0-2 9-15,0 0 5 16,0 0 4-16,0-1 9 16,0-10-16-16,0-2-11 0,-2-4-13 15,2-5-2-15,0-3-3 16,-2-3 8-16,0 1-4 16,-2 2-3-16,2-2 9 15,-7 3-7-15,5 4-1 16,0 5 10-16,0 4-5 15,2 5-7-15,-2 6-3 16,-9 0-26-16,5 6 2 0,-4 8 20 16,-3 2 10-16,5 1-4 15,-5-1 3-15,7-4-1 16,4-2 1-16,-2-3 1 16,4-4 1-16,2-3 3 0,0 0 9 15,12-7 43-15,3-7-34 16,5-7-16-16,5-4-4 15,0-6 0-15,4 0 0 16,-4 3-2-16,-3 2-8 16,-7 2-22-16,1 4-4 0,-9 3-23 15,-3 0-97-15</inkml:trace>
  <inkml:trace contextRef="#ctx0" brushRef="#br0" timeOffset="159890.46">15524 15457 468 0,'0'0'-72'0,"50"-24"47"15,-30 13 19-15,-1 5 10 16,0 3-10-16,1 3-19 15,-1 0-21-15,-1 9-18 16,-1-1 6-16,-9 1-92 16</inkml:trace>
  <inkml:trace contextRef="#ctx0" brushRef="#br0" timeOffset="161027.78">15929 15492 330 0,'0'0'11'16,"0"0"-4"-16,0 0 4 16,0 0 1-16,27-39-4 15,-25 35 6-15,0 2-6 0,0 2-5 16,2 0 0-16,-1 1-7 15,-1 10 0-15,0 3 4 16,0 6 1-16,-2 4 1 16,4 2 9-16,-4 2-3 15,0 0-2-15,-4-2-3 16,2-2-1-16,0 0 0 0,2-5 0 16,0-5-1-16,0-2 3 15,0-6-1-15,0-3 3 16,0 0 7-16,0-3 11 15,0 0 19-15,0-4 0 16,-2-6-12-16,-1-5-24 0,1-6-5 16,0-3 0-16,-2-3-1 15,2-3 1-15,-2-4-1 16,-4-3 0-16,1-1 0 16,-1 1-1-16,4 0 0 15,-8 3 1-15,3 7 1 0,3 3-1 16,0 7-1-16,0 4-1 15,2 6-2-15,0 4-4 16,-3 3-3-16,-5 0-8 16,-3 10-3-16,-1 7 7 15,-7 6 10-15,0 1 2 0,1 2 1 16,1-4 0-16,5-2-1 16,3-7 5-16,3-4-5 15,8-5 2-15,-2-1 1 16,4-3 2-16,0 0 7 15,0 0 8-15,0-9 3 16,6-4-19-16,6-5-8 0,3-5-3 16,3-1 12-16,1-1-4 15,-3 3 3-15,3 3 3 16,-5 6-1-16,-5 1-3 16,-3 8 2-16,2 3-4 15,-4 1-1-15,5 0 0 0,-3 8-4 16,10 6 1-16,-3 5 3 15,5 5 0-15,-1 1-16 16,6 3-17-16,-3-2-35 16,1-6-42-16,-7-8-46 15</inkml:trace>
  <inkml:trace contextRef="#ctx0" brushRef="#br0" timeOffset="162030.41">15584 15174 221 0,'0'0'58'0,"-50"-13"-52"15,24 4 8-15,-3 2 2 0,-2 1-10 16,0 1 3-16,-5 1-9 16,3 1 2-16,-8-1-3 15,2 2 1-15,-7-1 2 16,-1 0-1-16,1-1-4 16,-5 2 6-16,-3 0-3 15,-2-1 0-15,0 2 1 0,0-1-1 16,-1 2 0-16,-8 0 5 15,3 3 0-15,0 4-2 16,-4 3-1-16,0 1-3 16,2 4 1-16,-6-1 3 15,6 3-3-15,-7 0 0 0,3 1 0 16,6 2 0-16,0-1 0 16,4-1-1-16,5 1 1 15,7-1 3-15,-2-1-5 16,7 3 4-16,4-2-3 0,6 1 7 15,4-1-1-15,6 4 0 16,7 0 1-16,2 2-1 16,5 3-5-16,7 0-3 15,2 3 1-15,7 0-2 16,9-2-2-16,5 2 13 16,6-1-8-16,4-1 4 0,10-1 2 15,3-3 12-15,8 0 0 16,12-4-1-16,-2-2-3 15,10-2-1-15,7-3 1 16,4-2-5-16,1-1 4 16,8-3-3-16,3 0 2 15,-2 0-3-15,2-2-1 0,0 0 2 16,4-2-1-16,1-3-6 16,-3 0 5-16,2 2-4 15,-2-2 0-15,-1-9 2 16,-8-1-1-16,3-6 0 0,-12-1 3 15,-4-4 0-15,-9-3 3 16,-4-4-3-16,-8-2 0 16,-5-1 0-16,-5-3 1 15,-13-2-1-15,-6 2 3 16,-7-4 0-16,-9-1-3 0,-11-3 4 16,0-1 1-16,-11 1-9 15,-15-4-1-15,-14 4-12 16,-5 2 6-16,-19 3 2 15,-7 5-2-15,-17 6-17 16,-16 6-16-16,-7 7-29 0,-18 2-22 16,-1-2-51-16,0-7-115 15</inkml:trace>
  <inkml:trace contextRef="#ctx0" brushRef="#br0" timeOffset="167159.5">16901 13331 292 0,'0'0'-2'0,"0"0"-11"0,0 0 18 16,0 0 2-16,0 0-7 16,0 0-5-16,0 0-1 15,0 0-17-15,0 0 2 16,-48 0-4-16,15 0 9 16,-4 4 14-16,-13 2 2 0,-3 0 1 15,-3-1 0-15,-4 0 4 16,2-1 13-16,-4 1 0 15,6-1-3-15,9-3-7 16,-1 2-4-16,11 0-4 0,10-3 1 16,4 0-11-16,3 0-42 15,11-1-19-15</inkml:trace>
  <inkml:trace contextRef="#ctx0" brushRef="#br0" timeOffset="167372.25">16206 13289 236 0,'0'0'34'0,"0"0"-30"0,0 0 3 16,0 0-5-16,0 0 4 15,0 0-5-15,0 0-3 16,0 0 4-16,-47 24 0 0,38-8-4 16,3 1 4-16,-2 1-6 15,8-1-8-15,0-1-12 16,8-5-14-16,7-4 2 15,9-5-3-15,5-2-39 16</inkml:trace>
  <inkml:trace contextRef="#ctx0" brushRef="#br0" timeOffset="168077.05">16427 10489 310 0,'0'0'-5'16,"0"0"-1"-16,0 0 9 15,0 0-2-15,0 0-1 16,0 0-5-16,0 0-1 16,0 0-8-16,0 0 6 15,-41-14-6-15,14 15 13 0,-8 4-2 16,-6 0 5-16,-7 1 1 15,-1-2-4-15,-1-1 9 16,0 0 3-16,5-2 3 16,-3-1-4-16,11 2-6 0,2-2-3 15,8 0 0-15,8 1-3 16,7-4-19-16,6-1-13 16,6-6-25-16,0-1-38 15</inkml:trace>
  <inkml:trace contextRef="#ctx0" brushRef="#br0" timeOffset="168264.56">15902 10385 217 0,'0'0'28'0,"0"0"8"15,0 0-13-15,0 0-22 16,0 0 1-16,0 0 2 16,0 0 4-16,-20 54 6 0,16-34-1 15,4 1-6-15,0 1 1 16,4-1-6-16,12-2-4 15,3-1 5-15,10-4-28 16,4-1-31-16,2-9-42 16</inkml:trace>
  <inkml:trace contextRef="#ctx0" brushRef="#br0" timeOffset="169250.22">12649 10787 311 0,'0'0'-8'16,"0"0"8"-16,0 0 1 15,0 0 2-15,41 0-3 16,-20 4 1-16,6 1 0 16,2-1-3-16,4-1 1 15,4-3 3-15,6 0-2 0,7-2 1 16,8-9 10-16,0-5 11 15,8-4-1-15,4-4 8 16,4-3-14-16,-5-1-4 16,-3-1 2-16,-4 1-8 15,-8 4 3-15,-5 1-4 0,-12 5-2 16,-4 4 1-16,-6 2-2 16,-8 5-1-16,-7 4 1 15,-1 2-6-15,-11 1-15 16,0 3-45-16,-9 8 1 15,-9 6 15-15,-5 3-21 16,-14 3-62-16</inkml:trace>
  <inkml:trace contextRef="#ctx0" brushRef="#br0" timeOffset="169746.77">12884 10994 317 0,'0'0'14'0,"0"0"-26"16,0 0 1-16,0 0 7 16,0 0 10-16,46 34 3 15,-23-27-3-15,8-2 2 16,0-3-3-16,4-2 4 15,6-1-1-15,0-2 3 0,7-8 10 16,6-6-4-16,-1-4 3 16,5-4-1-16,2-2 2 15,2-2-1-15,0 0-3 16,-4 1-2-16,0-2 0 16,-8 4-6-16,-7 1-2 0,-2 2 7 15,-8 2-3-15,-1 5 6 16,-10 2 0-16,-1 1 1 15,-7 3-9-15,-1 3 10 16,-5 2-4-16,-6 1-11 16,2 2 1-16,0 1 0 15,-4 1-1-15,0-1-1 0,0 1-1 16,0 0 1-16,0 0-3 16,0 0 0-16,0 0-2 15,2 0-6-15,1 0-14 16,-1 2-17-16,0 9-22 0,2 2-17 15,-4 1-46-15,0-1-43 16</inkml:trace>
  <inkml:trace contextRef="#ctx0" brushRef="#br0" timeOffset="170796.78">13401 15145 259 0,'0'-12'73'16,"0"0"-72"-16,4-2 1 16,5 5-1-16,-1 1 1 15,-2 2 2-15,0 3 3 0,0 2-6 16,3 1 1-16,-3 0 3 16,-2 3 1-16,0 8 3 15,0 4 4-15,-2 3 2 16,-2 6 2-16,7 4-4 15,-7 6-1-15,0 6 0 16,4 5 3-16,-4 5 1 0,2 4-12 16,-2 3 16-16,0 1-14 15,2-1-1-15,0-1-2 16,-2-2 14-16,2-4-13 16,0-1 1-16,2-6 1 0,0-3-2 15,0-3-1-15,1-6 0 16,-3-5-3-16,0-6 2 15,0-6-1-15,-2-6-3 16,2-2-3-16,-2-6-30 16,0 0 1-16,0-17 2 15,-2-10-50-15,2-11-84 0</inkml:trace>
  <inkml:trace contextRef="#ctx0" brushRef="#br0" timeOffset="171483.17">13358 15118 348 0,'0'0'23'0,"0"0"-26"15,0 0-4-15,0 0-15 16,0 0 16-16,0 0 9 16,0 0-2-16,0 0 0 15,2 47-1-15,-2-27-1 16,-6 1 8-16,-3 5 5 0,-7 2 0 15,1 3 4-15,-7 2-4 16,-1 0 4-16,2-1-4 16,-2-3 0-16,5-4 2 15,-3-3 4-15,7-7-3 16,1-5-2-16,7-3-1 16,2-3-4-16,4-1 2 0,0-3 4 15,0 0 1-15,0-8 18 16,2-9-11-16,6-9-18 15,9-5-3-15,-1-9-1 16,7-5 0-16,2 0 3 16,0 0-3-16,0 3 3 0,-1 4-1 15,-5 5-2-15,0 4 6 16,-3 7 3-16,-6 3-3 16,-1 6 2-16,3 2 2 15,-8 4-5-15,2 3-4 16,7 2 2-16,-7 2-4 0,6 0 3 15,7 6-1-15,2 8 1 16,1 0 4-16,9 6 2 16,3 3-2-16,3 3 1 15,6 3-4-15,5 3 0 16,10 0-4-16,-5 4-2 0,11-1-24 16,-2 1-41-16,-2-8-79 15,-4-5-122-15</inkml:trace>
  <inkml:trace contextRef="#ctx0" brushRef="#br0" timeOffset="172718.98">20239 15384 325 0,'0'2'23'0,"0"-1"-26"16,0 0 3-16,8 6-1 15,-3 0-1-15,1 7 7 0,2 5-8 16,0 5 4-16,-4 4-1 16,1 6 3-16,-3 3-2 15,2 0-3-15,-4 3 3 16,0-2 1-16,2 2-3 0,-2-3 3 16,-4-5-3-16,0-3 1 15,-1-6 3-15,1-6-1 16,4-7-2-16,-4-3-1 15,0-6-5-15,4-1 10 16,-6-6 40-16,0-11-6 16,-1-4-30-16,-5-6-5 0,4-6-2 15,2-2 5-15,-3-3-3 16,5-2 4-16,0-3-5 16,4 2 2-16,-2-1 2 15,0 2 2-15,2 4 3 16,-2 4-1-16,0 6-4 15,0 6-2-15,-2 6-1 0,4 3 3 16,-7 5-5-16,3 6-1 16,0 0-4-16,-2 0-14 15,0 7 4-15,-5 2 15 16,5-1 0-16,2-2 0 0,2-1-1 16,-2-2 1-16,4-2 16 15,0-1 5-15,0-2 12 16,4-11 4-16,4-5-25 15,7-5-4-15,-1-4-5 16,5-1-3-16,-1 2 1 16,1 4-2-16,-2 5 1 0,-5 6-1 15,4 4 1-15,-1 7 0 16,1 0-3-16,7 7-6 16,4 9-4-16,4 5-14 15,0 5-11-15,0-5-42 16,-6-6-96-16</inkml:trace>
  <inkml:trace contextRef="#ctx0" brushRef="#br0" timeOffset="185765.09">20231 15423 413 0,'0'0'13'16,"0"0"-3"-16,0 0 0 15,0 0-9-15,0 0-4 16,0 0 1-16,0 0 4 16,25 41-2-16,-15-22-1 15,-2 4-3-15,1 4 6 0,-5 4 0 16,0 4-1-16,-2 5 0 16,-2 1 0-16,0 2 1 15,2-2 1-15,-6 0-2 16,-2-4-1-16,2-4 2 15,-3-5-2-15,1-6 2 16,2-6-2-16,2-6 0 0,0-7 2 16,2-3 0-16,0-4 4 15,-2-13 21-15,2-7-14 16,0-8-11-16,0-4-1 16,-2-7-1-16,6 0 2 0,0 1 0 15,-2-2 2-15,6 0-3 16,-4 1 2-16,-1 5-4 15,-1 1 3-15,0 5 1 16,-2 3-4-16,0 6 5 16,0 5-1-16,-2 6 3 15,2 3 2-15,0 4-5 0,0 5-2 16,-2 0-8-16,-9 10-3 16,-1 9-2-16,-3 6 9 15,-5 4 1-15,-3 1 4 16,-2 1-2-16,0-6-1 0,3-2 2 15,3-9 1-15,7-4-3 16,1-6 5-16,9-4 5 16,2 0 10-16,0-15 8 15,8-5-23-15,9-8-5 16,-1-5-4-16,7 0 1 16,2 2-1-16,2 1 1 0,-4 10-6 15,1 6 8-15,3 9 2 16,0 5 0-16,4 6-2 15,6 13-3-15,9 7-2 16,6 3-20-16,5 3-53 16,-1-4-151-16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39:13.825"/>
    </inkml:context>
    <inkml:brush xml:id="br0">
      <inkml:brushProperty name="width" value="0.05292" units="cm"/>
      <inkml:brushProperty name="height" value="0.05292" units="cm"/>
      <inkml:brushProperty name="color" value="#FF0000"/>
    </inkml:brush>
  </inkml:definitions>
  <inkml:trace contextRef="#ctx0" brushRef="#br0">11611 5067 315 0,'0'0'6'0,"0"0"-5"16,0 0 3-16,0 0-13 16,0 0-5-16,0 0 22 15,0 0-4-15,0 0 1 16,54 28-4-16,-31-20 5 15,3 2 2-15,5 3-1 0,0-3 0 16,7 1 7-16,5-1 4 16,-2 0-3-16,13-1 3 15,6-2-2-15,6-3 4 16,9-1-3-16,5-5-8 16,9 1 0-16,4 1-2 0,10-1-2 15,1-1-5-15,7-3 4 16,5-1-1-16,0 1 3 15,6 0 2-15,2 1-3 16,6-1 6-16,-4 0-7 16,5 0 7-16,1 1-5 15,-2 1 0-15,-4 0-2 0,-2 2 0 16,-4-2-3-16,-4 2 4 16,-7-2-3-16,-5 3 0 15,-3-3 2-15,-12 3 2 16,-6-1-1-16,-5 1 4 15,-16-2-2-15,-6 2-3 0,-6-1 6 16,-15 1-4-16,-8 0 1 16,-11 0 2-16,-6 0-1 15,-7 0 1-15,-3 0 11 16,0 0-14-16,-13-3 3 16,-8 2-10-16,-10-1-5 0,-10 1 5 15,-9 1 5-15,-12 0 2 16,-6 1-2-16,-12-1 0 15,-5 2 0-15,-4-1-3 16,-8-1 1-16,2 1-2 16,-9 1 4-16,-1-1-4 0,-5 1 1 15,1-1 0-15,-5-1-1 16,-2 2 2-16,-1-1-2 16,-1 0 0-16,0 1 3 15,-6-2-5-15,2 0 4 16,-2-2-1-16,4 1 0 0,2 0-2 15,-2-1 6-15,7-1-6 16,3 2 4-16,5-2-3 16,3 0-2-16,7 2 5 15,6 1-5-15,7-2 4 16,5 1 0-16,9 2-4 16,6 1 3-16,8-2 0 0,9 1-2 15,10-1-1-15,8 0 5 16,10 0-4-16,11 0 2 15,2 0-6-15,4 0-11 16,0 2 7-16,14 2 0 0,11-1 11 16,8-2 9-16,15 2-2 15,10-4-8-15,10-1 7 16,12 2-4-16,5-1-8 16,10 1 10-16,9-2-8 15,5 1 2-15,5-2 1 16,10 3-2-16,4-3 6 0,6 3-5 15,7-1-2-15,4 2 7 16,6-1-6-16,8 3 1 16,0-2 3-16,4 2 1 15,3-1 3-15,3 1-1 16,-3-2 0-16,-1 2 1 0,-8-2 4 16,0-1-3-16,-2 0 4 15,-10 0-3-15,-5 0-5 16,-5-1 1-16,-13-1 2 15,-2 1-5-15,-21 0 2 16,-6-1-4-16,-13 2 5 0,-18-3-1 16,-12 0-2-16,-17 2-2 15,-8-2 8-15,-13 3-9 16,-7-1 6-16,-3 1-4 16,-2 0-11-16,0 0 4 15,-9 0 5-15,-5 0-8 0,-7 1-2 16,-6 9-36-16,-2 0-17 15,-8 0-35-15,12-4-117 16</inkml:trace>
  <inkml:trace contextRef="#ctx0" brushRef="#br0" timeOffset="1731.57">17167 4612 469 0,'3'6'11'16,"1"-2"-27"-16,0 3 15 16,2 6-2-16,4 4 5 0,-3 7-7 15,-3 6 5-15,4 4 3 16,-4 3-1-16,-4 1-2 16,4 1 2-16,-4-4 2 15,0-8 0-15,0-3 10 16,0-7-7-16,-4-7 0 15,4-3 17-15,0-7 1 0,-6 0 21 16,4-7 19-16,-2-11-32 16,2-8-25-16,0-11-10 15,-1-11 6-15,3-9-1 16,3-7-1-16,9-4-5 16,2-3 4-16,1 5-5 0,3 6 2 15,1 8 4-15,4 12-5 16,-5 7 2-16,7 10 1 15,-2 9-5-15,-2 7-3 16,-1 7-24-16,-7 3-9 16,-5 15 17-16,-6 11 9 0,-2 6 1 15,-14 9 6-15,-7 3 2 16,-8 3 3-16,0-8 4 16,6-3-1-16,3-11 2 15,9-7 3-15,7-8 3 16,4-3-11-16,13-2-2 0,11-1 5 15,9 1 6-15,3 0-1 16,3 2-4-16,-2 4 0 16,-2-1-9-16,-12 5 3 15,-7 1 5-15,-5 2-8 16,-11 1 4-16,-6-1 4 16,-11 3 8-16,-10-4 36 0,0 0-21 15,-4-5-1-15,4-2 3 16,3-3-8-16,5-6-9 15,11-2-3-15,6-2-2 16,2-6-14-16,10-11-24 16,17-8 11-16,4-7-11 0,12-6 6 15,7-3 9-15,-5-2 18 16,3-1 4-16,-7 3-1 16,-6 3 5-16,-8 2 9 15,-10 5 3-15,-5 7 6 0,-6 3-4 16,-4 9 7-16,-2 2-2 15,0 7-2-15,0 3-20 16,-8 9-4-16,-2 14 0 16,-3 8-2-16,-1 9 5 15,2 8-10-15,1 0-12 16,5 0-26-16,6-5 5 16,2-9 22-16,6-7-9 0,7-10 6 15,3-7 7-15,3-10 11 16,-2 0 4-16,4-13 2 15,-1-5 13-15,1-8 2 16,2-1-4-16,-11-2-4 0,7 1-1 16,-2 4 4-16,-9 6-4 15,2 5 5-15,-6 6-1 16,1 4-7-16,-1 3-4 16,0 0-7-16,4 3-3 0,-5 5 9 15,1 3-6-15,0 0 1 16,0 2 2-16,-6-1-4 15,0-1-2-15,0-2-1 16,0 0 10-16,0-4-2 16,0-3 3-16,0-2 4 15,0 0 24-15,0-6 14 16,4-8-37-16,7-7-2 0,7-5-7 16,7-1-8-16,-2-1 8 15,8 4 1-15,-4 4 3 16,0 6 0-16,-1 7-3 15,-3 5 1-15,0 2-5 0,0 4 3 16,-1 6 1-16,1 0-2 16,2 0-8-16,-7-4 1 15,3-5 4-15,-2-1 3 16,-3-4 4-16,1-10 1 16,-1-6 1-16,-5-4 4 0,-3-6 1 15,0-3 13-15,-4-2-3 16,-4 1 0-16,-4 0 2 15,4 4-6-15,0 6 7 16,-10 7 3-16,4 4-10 16,0 10-10-16,-7 3-1 15,3 6-3-15,2 14-1 0,-5 7 1 16,5 7-2-16,6 6 5 16,2 1-6-16,0 3-7 15,4-3-13-15,15-3-21 16,-1-5-22-16,9-8-25 15,4-9-64-15</inkml:trace>
  <inkml:trace contextRef="#ctx0" brushRef="#br0" timeOffset="1983.72">18898 4439 354 0,'4'3'355'15,"-2"-3"-356"-15,12 0 15 16,7-7-17-16,6-3 4 16,8-3 0-16,10-3-3 0,5-3 3 15,2-1-2-15,-11-1 0 16,2 2-5-16,-9-1-8 16,-8 5 3-16,-5 2 5 15,-11 3-3-15,-5 4-28 16,-5 2-23-16,0 1-42 0,-9-2-160 15</inkml:trace>
  <inkml:trace contextRef="#ctx0" brushRef="#br0" timeOffset="2375.33">19904 3430 545 0,'0'0'6'16,"0"0"-8"-16,0 0 9 0,44-30-7 15,-38 30 2-15,2 7-5 16,0 13-6-16,-3 7 16 16,-5 12 13-16,0 9-6 15,2 9 3-15,-9 9-3 16,1 1-5-16,0 1 1 16,2-1-6-16,4-8-3 0,2-6 0 15,0-11 0-15,15-12-8 16,-3-6-22-16,7-14-12 15,4-10-23-15,-1-4-40 16,5-23-111-16</inkml:trace>
  <inkml:trace contextRef="#ctx0" brushRef="#br0" timeOffset="2813.55">20345 3576 538 0,'0'0'24'0,"0"0"-7"0,0 0-29 15,0 0 6-15,-2 47 4 16,-3-17 4-16,3-2-2 16,4 1 0-16,-2-7-3 15,5-5-17-15,11-7 6 16,-1-11 11-16,7 1 6 0,-1-16 6 16,4-9-5-16,0-6-2 15,-3-2 1-15,-1-3 6 16,-2 5-1-16,-1 3 10 15,-7 7 0-15,-3 6 1 16,4 11-4-16,-8 3-12 0,7 2-11 16,1 12 1-16,0 1 2 15,9 6 5-15,4-1 3 16,4-3-3-16,8-4-6 16,4-8 5-16,-1-4 1 15,1 0 1-15,-2-10 3 0,-1-6-2 16,-10-2 3-16,-3-3-1 15,-4 2 7-15,-7 4 10 16,-7 0-5-16,-5 4 0 16,-4 1-23-16,0 3-12 15,-17 0-40-15,-2 0-37 16,3-4-61-16,-7-4-51 0</inkml:trace>
  <inkml:trace contextRef="#ctx0" brushRef="#br0" timeOffset="3327.73">20930 2936 583 0,'0'0'12'0,"-33"-54"-8"16,14 32-3-16,-8 5-14 15,-6 4 11-15,-6 7 1 0,-9 6 4 16,-6 2-3-16,-6 9 1 15,-6 9 3-15,-4 8-5 16,-4 6-1-16,-1 6 5 16,-5 8-3-16,-1 6 2 15,0 6-1-15,3 7 2 0,1 6-2 16,11 4 0-16,6 7-4 16,9 6 4-16,9 3-1 15,17-1 1-15,15 3-4 16,12-3 1-16,15-2 0 0,22-9 2 15,11-9-4-15,9-10 11 16,16-8-8-16,6-14-22 16,7-12 39-16,14-12-2 15,-3-14-6-15,13-5-3 16,3-23 21-16,5-16-12 16,-2-14-5-16,2-15-4 0,-4-7 5 15,-9-10-1-15,-12-7-5 16,-10 0 9-16,-15 3 1 15,-16 4-15-15,-17 6 16 16,-14 9-1-16,-19 9-6 16,-4 10-3-16,-10 6-12 0,-17 7 7 15,-12 5-22-15,-3 9-7 16,-7 8 3-16,-1 9-107 16,7 5 80-16,1 5-131 15,18-1-36-15</inkml:trace>
  <inkml:trace contextRef="#ctx0" brushRef="#br0" timeOffset="3727.15">22162 2770 682 0,'0'0'-22'0,"0"0"-13"16,-46-11 32-16,23 11-43 16,3 11 31-16,-3 6-45 0,11 6-2 15,1 2 21-15,9 4-3 16,2-1-2-16,13 6 20 16,11 2 19-16,3-1 1 15,4 3 8-15,0 1 17 16,0-2-3-16,-6-2 5 0,-4-2 7 15,-11-5 3-15,-10-1 10 16,2-7-3-16,-14-2-6 16,-13-3 13-16,-4-4-10 15,-6-2-16-15,-4-2-7 0,-3-4-9 16,3-2-3-16,4-1-30 16,2-4-70-16,12-10-51 15,7-2-6-15</inkml:trace>
  <inkml:trace contextRef="#ctx0" brushRef="#br0" timeOffset="4685.6">22403 2973 460 0,'0'0'132'0,"0"0"-122"15,0 0-25-15,0 0-2 0,0 0 9 16,0 0-7-16,0 0-3 16,-49 24 14-16,36-5 5 15,3-2-8-15,6-3-20 16,4-4 3-16,0-3-9 0,12-6 17 16,7-2 18-16,4 1 9 15,-1-13-9-15,5-1 2 16,-2-5-3-16,0 1 16 15,-9 0 16-15,3 2-3 16,-7 5-5-16,-3 3-2 0,-3 4-11 16,-2 4-7-16,-2 0-5 15,2 0-9-15,2 2 3 16,-1 3 6-16,1 0 1 16,2-4 0-16,4-1-4 15,1-3-1-15,1-10 3 0,1-5-1 16,3-6-4-16,-1-6 7 15,0-1-2-15,-3-6 1 16,-4 1 4-16,1-2-5 16,-3-3 5-16,0 1 1 15,-4 1-1-15,0 3 3 0,-4 6 6 16,0 6 1-16,0 6-2 16,0 8-12-16,0 6-10 15,-4 4 4-15,0 8-4 16,0 13 2-16,-2 6 6 15,0 7 0-15,4 7 1 0,4 2-1 16,0 1 1-16,6 0 1 16,6-4-5-16,9-6-6 15,0-6-3-15,4-5 7 16,0-7 2-16,0-8 10 16,-1-8-4-16,-1 0 0 15,2-11 11-15,-4-9-3 0,-2-6-6 16,1-3 3-16,-1-3-8 15,0-2 6-15,-5 3-4 16,1 3-1-16,-7 5 2 16,0 7 0-16,-3 5-1 15,-5 7 5-15,-2 4-8 0,2 4-17 16,-4 13 7-16,-5 7 4 16,-1 6 6-16,2 4 10 15,2-1-34-15,2-1-11 16,4-5-7-16,-2-7 17 15,0-8 20-15,6-8 8 0,6-4 21 16,1-7 43-16,3-9-32 16,-1-10-16-16,5-3-7 15,5-5-6-15,0 0 2 16,0 1-1-16,2 3-1 16,4 6 7-16,-2 5 9 0,-2 8 4 15,-3 5-7-15,3 6-13 16,-2 1 16-16,2 13-9 15,-8 4-11-15,1 9-3 16,-1 3 0-16,-9 4-2 16,-4 4-25-16,-4 5-20 15,-12-3-43-15,-13-2-48 0</inkml:trace>
  <inkml:trace contextRef="#ctx0" brushRef="#br0" timeOffset="4904.79">22600 3389 639 0,'0'0'120'16,"0"0"-132"-16,39-26-5 0,7-1 7 15,20-5 11-15,14-6-12 16,11-2-14-16,6-3 19 15,-1 3 9-15,-12 9 0 16,-13 7-6-16,-24 10-44 16,-18 7-11-16,-27 7-48 0,-12 1-87 15</inkml:trace>
  <inkml:trace contextRef="#ctx0" brushRef="#br0" timeOffset="9188.45">22585 9012 360 0,'0'0'5'16,"0"0"-10"-16,42-12 6 16,-26 9 1-16,-1-1-8 0,-3-1 3 15,-2 0 3-15,-1 1-6 16,-1-3 2-16,-6-2 2 16,-2 1-1-16,0-3-17 15,-6-1 20-15,-7-1 4 16,-1-1 4-16,-9 0 6 0,-4-2 2 15,0 2-6-15,-4-1 8 16,-8 1-6-16,-2 2-1 16,-5-1-6-16,-3 2 1 15,-3 1-5-15,-10 0 4 16,2 3-4-16,-2 3-4 16,-10 1 6-16,1 1-4 0,1 3 3 15,-2 0-1-15,0-1-4 16,-1 1 4-16,3 5-1 15,-5 0 1-15,5 2-3 16,0 1 5-16,0-1-3 0,1 2 0 16,-1 0 1-16,2 1-2 15,2-1 0-15,0 3 1 16,6 3 2-16,-2-2-1 16,4 1-4-16,2 3-1 15,4 1 11-15,3 3-8 16,1 0-1-16,5 2 1 0,1 5 2 15,3-1-3-15,4 4 10 16,4 0-2-16,4 2-2 16,6-1 2-16,7-1-8 15,2 1-1-15,7-2 10 16,5 1-5-16,0-1-2 0,7-1 0 16,9 1 7-16,7-1 1 15,4-1 1-15,6-3-2 16,4 1 1-16,6-3 2 15,7-1-4-15,4-3-4 16,4-2 0-16,6-1 1 0,6-5-3 16,-2 0 2-16,9-2 1 15,3-3-2-15,3-1 2 16,0 0-2-16,1-5-1 16,1 1 2-16,0-4 4 15,2 2-6-15,-5 0 3 0,3-4-2 16,-2-3 3-16,0-3-1 15,1 0 2-15,-3-4 3 16,0-2-1-16,-5-1-5 16,3-3 2-16,-7-2 3 15,-2-1-7-15,-6-3 6 16,-2 2-3-16,-8-3 4 0,-6 0 5 16,-5 0 4-16,-4 0-2 15,-4-1 3-15,-12 1-3 16,-2-3 1-16,-5 2 3 15,-7-2-5-15,-9-3-8 0,0-2-5 16,-9-1-3-16,-13-2 1 16,-7 1 0-16,-6 2-6 15,-19 3-7-15,-4 8-19 16,-19 3-42-16,-5 4-33 16,-13-1-69-16</inkml:trace>
  <inkml:trace contextRef="#ctx0" brushRef="#br0" timeOffset="12043.43">19712 9994 375 0,'0'0'8'0,"0"0"-2"16,0 0 3-16,0 0-6 15,0 0-7-15,0 0 19 16,0 0-3-16,0 0 0 15,52 5 3-15,-32-5-1 16,5 0-5-16,-2 0-1 0,4-1 1 16,-2 1-1-16,4-8 3 15,2 0-2-15,0-3-2 16,0-2 3-16,-2-1-3 16,2-2 3-16,0-1-1 15,-5-2-3-15,-1-1-3 0,0-2 5 16,-4 0-7-16,-3-1 4 15,1-1 5-15,-9 0-4 16,1-2-2-16,-5 1 0 16,-6-2-3-16,0 1-1 15,0-1-1-15,-4-1-5 0,-11 1 6 16,3 0-3-16,-9-2 4 16,0 4 0-16,-1-1 6 15,-5 1-7-15,0 1 1 16,0 2-1-16,-4 1 2 15,4 1-1-15,0 3 0 16,0 0-1-16,5 3 1 0,-3 0-1 16,4 1-3-16,5 3 3 15,-1 1-1-15,7 1 3 16,-7 2-2-16,7 1 0 16,-2-1 2-16,3 3-4 0,3 0 2 15,-2 1 1-15,6 0 0 16,-2 2-1-16,4 0 1 15,-2 0-2-15,2 0 1 16,0 0 0-16,0 0 0 16,0 0 3-16,0 0-2 15,0 0 1-15,0 0 4 0,0 0-2 16,0 0-3-16,0 0 4 16,0 0-5-16,-3 0 1 15,3 0 0-15,-2 0-3 16,2 0 1-16,-2 0 1 15,2 0-3-15,-4 0 4 0,0 4-1 16,0 1-2-16,0 0 4 16,0 2-3-16,-3 0-1 15,3 2 4-15,-4 1-3 16,0 1 1-16,2 2 1 0,-3-2-2 16,5 1 2-16,-2-2-1 15,4-3 0-15,-2-3 0 16,4 0 3-16,0-2 4 15,0-2 10-15,0 0 7 16,0-2 5-16,-2-6 2 16,2-3-20-16,-2-4-5 0,0 0 0 15,-3-2-1-15,3-2 2 16,-2 2-1-16,0 0-2 16,4 3 2-16,-2 1-3 15,2 5 0-15,0 2 4 16,0 2-7-16,0 2-2 0,4 1 2 15,11-2-6 1,5 3 2-16,11 0 6 0,11 0-4 16,9 0 0-16,7 0-28 15,-2 3-40-15,-10-3-57 16,-15-4-166-16</inkml:trace>
  <inkml:trace contextRef="#ctx0" brushRef="#br0" timeOffset="20137.59">19662 11514 312 0,'0'0'84'0,"0"0"-89"0,0 0-14 15,0 0 15-15,0 0 3 16,40-24 0-16,-18 14 0 16,1-3 0-16,8-1 4 15,0-5-1-15,2 1 0 16,2-4-1-16,5-2-2 0,-7-1 4 15,4-4-2-15,0-2-2 16,-6-2 5-16,2-5 0 16,-2 0-4-16,-4-5 3 15,0-1-2-15,-4-2 0 16,-3-1 3-16,-3-2-8 0,-3 0 6 16,-7-1-1-16,-3-1-8 15,-4-3 8-15,0 0-2 16,-4 0-1-16,-11 0 3 15,1 0 1-15,-7 5-1 16,-2-4 3-16,1 3-2 0,-1-1 0 16,0 3 1-16,-6 3-1 15,6 1-1-15,-1 5 0 16,-1 5-1-16,4 5 0 16,5 4 1-16,-5 3-1 15,11 3 1-15,-5 4-1 16,7 2-2-16,4 1 4 0,-2 3-5 15,3 2 2-15,3 1 2 16,-4 0-1-16,4 2-1 16,0-2 2-16,-4 2-3 15,4-3 3-15,-4 0 0 0,0 0-1 16,2-2 1-16,-4 1-1 16,-1-2 0-16,3 1 1 15,0-1 0-15,0 0-1 16,2 2 0-16,-6-1 1 15,1 1 2-15,3 1 0 0,-2-1-1 16,0 3 2-16,0-1-1 16,0 1-1-16,-3 0-1 15,3 1 1-15,-6-1-4 16,1 0 5-16,-1-1-3 16,0 1 1-16,5-4 1 15,-5 2 2-15,4-2 6 0,1 2-1 16,1 0-1-16,4 0 1 15,0 2-2-15,0 2-1 16,2 2-2-16,0 1-1 16,0 0-4-16,0 6-2 15,0 9 4-15,0 5-1 0,0 5 2 16,-2 4-3-16,0 0 1 16,4 1 2-16,0-4-2 15,-2-2 0-15,0-7 0 16,0-6-1-16,0-4 0 0,0-4-1 15,0-3 7-15,0-6 26 16,0-8-13-16,0-6-11 16,0-4-2-16,-2-3-2 15,4-4 0-15,-2 1 3 16,2-4-5-16,4 3 1 16,1-2-1-16,-3 4-2 0,4 2 2 15,0 4 0-15,0 3 1 16,7 7 0-16,4 5-3 15,7 5-4-15,12 3-14 16,9 1-42-16,5 8-68 16,4-2-202-16</inkml:trace>
  <inkml:trace contextRef="#ctx0" brushRef="#br0" timeOffset="21829.52">19658 12943 398 0,'-4'-7'6'16,"2"-1"-14"-16,0-1 8 15,2 1-3-15,0 1-4 0,0-1 3 16,4-3 5-16,4-1-3 15,3 1 11-15,-3-3-9 16,9-1 7-16,-7-2-2 16,6-2 3-16,-1-1-2 15,1-4-2-15,-1-1 8 0,-1-3-6 16,1 0 2-16,1-4 3 16,1-2 0-16,-7 0-3 15,7-4-2-15,-7-2-3 16,3-1-1-16,1-3 2 15,-6-1-3-15,5-5 0 0,-5-2-1 16,-2-1-1-16,-2-1 0 16,5-3 2-16,-9 3-1 15,0 0 1-15,0-1 2 16,0 1 5-16,-5-1 0 16,1-1-4-16,-2 1-1 0,0 0 1 15,0-1-5-15,-3-2 4 16,3 0 0-16,0-1-2 15,0 0 5-15,0-2-4 16,-1 3-2-16,1-2 1 16,0 0 0-16,4 1 0 15,-6 1 2-15,4 3-3 0,-1-5 0 16,5 6 1-16,-2-4-1 16,0 0 1-16,2 1 0 15,-2-2-2-15,0 2 3 16,2 1-3-16,0 2 2 15,0-1 2-15,-2 1-2 0,2 3 3 16,0-1 2-16,-4 2-6 16,4 2 1-16,-8 2 1 15,1 0 0-15,1 1-1 16,0 2 0-16,-4 0-2 16,-1 0 1-16,5 2-1 0,-6 4 0 15,1 0 1-15,-1 5-1 16,0-1-1-16,1 3 2 15,1 3-1-15,2 3 1 16,-1 4 0-16,1 2 1 16,4 2 1-16,0 5 1 0,0 2-3 15,2 2 1-15,2 4 0 16,0 1-3-16,-4 2 2 16,4 1-2-16,0 2-1 15,-7 7 6-15,5 4-3 16,-2 1 1-16,2 4 0 15,0 1-2-15,0 1 2 0,2-1 0 16,0-1-1-16,0-1 1 16,2-1 0-16,-2-3-2 15,0-3 2-15,0-3 0 16,2-1-2-16,0-4 2 0,-2-2 0 16,0-1 1-16,0 0 3 15,0-1 15-15,0-8-5 16,0-4-12-16,-2-4-3 15,0-4 2-15,2 0-1 16,0-2-2-16,0 3 0 16,2 0 1-16,4 6-1 0,3 5-2 15,-1 2-4-15,2 7-10 16,5 0-11-16,-1 5-15 16,5 6-20-16,-1 2-85 15</inkml:trace>
  <inkml:trace contextRef="#ctx0" brushRef="#br0" timeOffset="33185.87">18005 9004 170 0,'-11'-11'-7'15,"-1"3"7"-15,4-1 2 16,1 3 0-16,-7 2-1 15,4 0-4-15,-1 1 3 0,-7 0-7 16,-1 2 1-16,-2 1 2 16,-1-2 4-16,-11 4-2 15,0-2 2-15,-3 0 2 16,-5 0-2-16,-2-2 1 16,-3 1-1-16,1 1 2 0,-5-1 2 15,-4 1-1-15,-2 1-2 16,3-1 2-16,-1 0 1 15,-2 4 2-15,0 5-1 16,3 2-3-16,1 3-2 16,0 2 4-16,5 7-5 0,3 1 2 15,-3 4-1-15,5 5-1 16,3 1 3-16,6 1-4 16,4 2 5-16,6-1-3 15,5-1-2-15,7-1 2 16,7-4 9-16,4 1 1 15,2 0 7-15,9-2-9 0,7 1 3 16,5 0 2-16,6-2-2 16,6-1-3-16,9-2 4 15,5 1 0-15,3-5-5 16,12 1 2-16,0-3-1 0,6 0-3 16,7-2-4-16,3-2 5 15,9-2-5-15,0-2 2 16,4 1-1-16,2-5 1 15,5 0 3-15,3-3-4 16,4-2 1-16,3-1-3 0,4-2-1 16,-3 1 2-16,3-2 3 15,0-2-2-15,-3-3 1 16,1-1-3-16,-5-4 1 16,3 0 2-16,-7-3-2 15,1-2 9-15,-7-1 3 16,-2-5-3-16,-6-2 4 0,-2-1-4 15,-1-7 2-15,-3-1-2 16,-6-3-4-16,-7-1 1 16,-10-3-3-16,-9 1-2 15,-15-1 7-15,-10 1-3 16,-13-1 0-16,-7-1-5 0,-6-1 3 16,-12 0 3-16,-15-2-4 15,-12 1-3-15,-15 0-1 16,-6 3 3-16,-17-2-2 15,-9 5-2-15,-7 3 4 16,-7 3-3-16,-7 5 2 16,-5 6 6-16,-8 7-7 0,0 5 0 15,-4 9-17-15,-6 2-34 16,2 8-32-16,6 6-21 16,2 0-30-16</inkml:trace>
  <inkml:trace contextRef="#ctx0" brushRef="#br0" timeOffset="34312.76">16957 9595 331 0,'4'-6'2'16,"2"-1"9"-16,2 1 8 16,0 2-14-16,7 1-1 15,-1-1-2-15,3 3 1 16,6-1-3-16,-3 2 0 0,9 0 3 15,6 0-3-15,3 0 1 16,9 6 3-16,-1-2 4 16,16 2-1-16,-2-2 4 15,10-1-4-15,4 0 4 16,5-2 2-16,8-1 3 16,6-1 0-16,4 1-2 0,4 0 1 15,0-2-10-15,1 1 8 16,-1 1-1-16,-10-1-6 15,-10 1-3-15,-7-1-3 16,-16 1 2-16,-13-1-4 0,-14 3 2 16,-10 2-4-16,-11-1-19 15,-10 1-39-15,-20 0-37 16,-13-1 53-16,-11 1-58 16</inkml:trace>
  <inkml:trace contextRef="#ctx0" brushRef="#br0" timeOffset="34803.32">17190 9718 170 0,'0'0'5'0,"0"0"-5"16,0 0 5-16,0 0 3 16,0 0-8-16,0 0 4 15,0 0 3-15,0-42-2 16,8 36 5-16,5 2 2 0,1-2 0 15,5 3-1-15,4 3 2 16,4-3 1-16,8 3-2 16,2 0-3-16,12-1-1 15,3 1-1-15,8 0-1 0,6 2 2 16,7 0 5-16,1 0 3 16,0 1 7-16,3-2-2 15,-1 2-4-15,-7 0 1 16,1 0-1-16,-10-1-8 15,-6 1-1-15,-11 3-9 16,-12-2 1-16,-12 3-3 0,-11-2-29 16,-14 0-65-16,-19-5-40 15</inkml:trace>
  <inkml:trace contextRef="#ctx0" brushRef="#br0" timeOffset="36498.89">12411 9064 311 0,'0'0'4'0,"0"0"1"16,50-48-3-16,-36 32-1 15,-2 2 1-15,-3 0-4 16,-1-2 3-16,-2 2-1 0,-2 0-4 15,-4 0-1-15,0 2-1 16,-8 0 7-16,-6 0-1 16,-7 2 5-16,-2-1-2 15,-8 3-1-15,-2-2 8 16,-6 2-2-16,-5-1 1 16,-3 1 3-16,-5 0-1 0,3-1-1 15,-11 1 6-15,0 1-9 16,-2-2 4-16,2-1-4 15,-8 2 2-15,1-1-4 16,-1-1-2-16,-2 3 2 16,0-1-2-16,-3-1-2 0,-1 2 4 15,-1-1-1-15,5 1 2 16,-6-2 1-16,1 3-5 16,7-1 0-16,-6 0 0 15,5 0-1-15,-5 1 1 0,4-1 1 16,4 3-4-16,-7 1 3 15,7 0-2-15,-4 3-1 16,2 0 2-16,1 2-1 16,-1-2-1-16,2 4 2 15,-2 3-1-15,2 3 0 16,-5 0-2-16,7 3 2 0,-4 1 0 16,4 3 0-16,4-1 1 15,2 2 0-15,0 3-2 16,9 1 0-16,-3 0 2 15,2 4-2-15,9-2 1 16,-4 4 1-16,9-1-5 0,-3 0 2 16,6 3 1-16,4-1 1 15,4 2 0-15,3 0-1 16,5 0-1-16,3 2 0 16,5-1-2-16,5 0 1 15,0 0 3-15,4-2-4 0,4 0 4 16,2-2-1-16,9-2-2 15,3-1 5-15,3-2 4 16,4 0-3-16,6 0 1 16,-2-2-3-16,4 0 3 15,8-1-1-15,-3-2 1 16,5 1-2-16,2-2 0 0,5-3 2 16,2 0-2-16,1-1 2 15,1-2-2-15,6 1 0 16,0-4 5-16,2 1-6 15,6-1 2-15,5-2 0 16,-7-2-1-16,10 0 4 0,-1-2-1 16,3-1 2-16,-1-1-1 15,1 0-3-15,3 0 2 16,0 0 3-16,-1-1 0 16,1 1-2-16,-1-3 1 15,1-3 0-15,0 2-3 0,-3-3-2 16,1 0-2-16,-1 0 3 15,-1-3 0-15,-1 1-6 16,-1-1 7-16,-1 0-3 16,-4-2-1-16,1-1 3 15,-5-1-1-15,0 0 1 0,-4-3 6 16,-2 0-2-16,-4-1 2 16,-5-1-1-16,-3-1 1 15,-1 0 4-15,-9-1-4 16,-3 1 2-16,-8 0-2 15,0-1 4-15,-7-1-7 0,-1-2 5 16,-7-1-3-16,-3-2 1 16,-3-2 2-16,-2-2-4 15,-4-2 0-15,0-2-3 16,-13 0-1-16,-1 0-4 16,-7 0 6-16,-1 2-7 15,-5 2 1-15,-6 3-5 0,-7 2 2 16,-7 6-19-16,-13 5-14 15,-10 6-32-15,-15 1-53 16,-10-1-66-16</inkml:trace>
  <inkml:trace contextRef="#ctx0" brushRef="#br0" timeOffset="41826.39">17289 10682 366 0,'-41'1'6'16,"-6"-1"-4"-16,-3 0 0 0,-4 3-3 15,0 0-24-15,3 0-47 16,7-2-95-16</inkml:trace>
  <inkml:trace contextRef="#ctx0" brushRef="#br0" timeOffset="42114.82">16748 10551 278 0,'0'0'5'0,"0"0"-6"15,8 56 1-15,2-31 1 16,3 4 0-16,-1-1-42 0,3 1-28 15,-1-5-64-15</inkml:trace>
  <inkml:trace contextRef="#ctx0" brushRef="#br0" timeOffset="43185.89">12568 10537 306 0,'0'0'9'0,"0"0"-7"15,0 0 0-15,0 0-1 16,-43-2-1-16,32 3 0 0,-3 0 0 15,1 4 0-15,-1 2 1 16,2 2-1-16,-5-1 1 16,3 3-4-16,1 0 3 15,3 2-1-15,0 1-2 16,1 0-1-16,5 1 1 16,0-1 0-16,4-1 2 0,0-1 1 15,0-1-3-15,0-2-1 16,2 0 10-16,4-1 1 15,5-2-2-15,-1 1-1 16,2 0 1-16,3-1 1 16,-1 1-6-16,1 0 4 15,-5 0-7-15,-2-1-10 0,-4 0-27 16,-4-1-38-16,0-1-81 16</inkml:trace>
  <inkml:trace contextRef="#ctx0" brushRef="#br0" timeOffset="43325.61">12264 10796 183 0,'0'0'181'0,"0"0"-209"0,40 5 32 16,-16-5-5-16,7 0-103 15</inkml:trace>
  <inkml:trace contextRef="#ctx0" brushRef="#br0" timeOffset="50312.38">12676 9047 145 0,'0'0'20'15,"-13"-42"-15"-15,7 23-5 16,2 2 65-16,0 1-55 16,-5 5-24-16,7 4 32 15,0 3 2-15,2 1-6 0,-2 3-6 16,2 0-9-16,-2 5-5 16,0 8 12-16,-2 7 5 15,-4 7-2-15,-1 6 7 16,-1 5-1-16,-2 6 1 15,1 3-1-15,3 0-9 16,-4-5 2-16,3-2-5 0,3-4-1 16,6-8 0-16,0-7-10 15,0-4-18-15,0-7-21 16,4-10-14-16,5 0-16 16,-1-10-75-16</inkml:trace>
  <inkml:trace contextRef="#ctx0" brushRef="#br0" timeOffset="51172.03">12657 9093 406 0,'0'0'40'15,"0"0"-38"-15,0 0-11 16,0 0 9-16,0 47 0 16,0-28-3-16,0-3-8 15,0-2-7-15,0-3-2 16,6-5-7-16,2-6 16 15,5 0 8-15,-3-4 8 0,3-9 9 16,-3-4-4-16,6-3-2 16,-5 0-1-16,5 3 1 15,-7 3 3-15,1 4-1 16,-2 5 0-16,-2 5-10 16,1 0-3-16,-1 5 2 0,2 7 1 15,0 0 2-15,3 4 1 16,5-5-3-16,-3 0 1 15,5-5-1-15,5-4-2 16,-6-2 4-16,3-2 1 16,-3-9 13-16,-7-2 1 15,2-4-7-15,-7 0-3 16,-5-1-4-16,0-4-17 0,0 2-32 16,-9-1-14-16,-3 1-1 15,2 0-1-15,-5 2 16 16,7-2 23-16,-9-1 14 0,9 1 11 15,-2-3 2-15,1-1 16 16,1 0 19-16,2-3 5 16,-2 3 6-16,-1-2-12 15,-1 5-9-15,0 0 8 16,-3 2-33-16,-3 4 6 16,1 5 1-16,-9 3-9 0,-3 5 7 15,-2 2-5-15,-2 0-2 16,-9 10-2-16,-1 6 1 15,0 7 2-15,-3 4-1 16,1 8-2-16,2 6 6 16,1 6 1-16,3 8-2 15,6 7-7-15,0 5 2 0,12 6-1 16,3-2-1-16,14 0 0 16,4-4-4-16,14-8 4 15,13-8-25-15,11-10 26 16,9-8 12-16,9-12 6 0,4-9 11 15,6-11-3-15,7-2-5 16,-3-16 6-16,-2-9 7 16,-1-5-13-16,-7-6-1 15,-9-6-6-15,-9-2 2 16,-11-3 2-16,-8-2-2 0,-9-1 0 16,-5 1-1-16,-7 1-7 15,-4 3-6-15,-2 5-9 16,-11 4 4-16,-3 3 9 15,-5 6-8-15,2 5 7 16,-5 3-11-16,-3 7-2 0,2 5-24 16,-2 4 9-16,0 4-45 15,-4 5 12-15,0 11-65 16,-4 2-29-16</inkml:trace>
  <inkml:trace contextRef="#ctx0" brushRef="#br0" timeOffset="53391.42">15501 11106 84 0,'0'0'281'0,"0"0"-320"16,-2-57 40-16,-6 39-7 16,-9 1-20-16,-5 0 3 15,-9 3 18-15,-6 0-14 0,-11-1 16 16,-6 4-10-16,-12 3 15 15,-6 2-2-15,-9 0 1 16,-6 5 0-16,-4-1 0 16,-4 2 1-16,-2 0 1 15,0 2 4-15,0-2-1 0,0 7 5 16,2 4-3-16,-1 4-5 16,6 4 0-16,3 4-2 15,4 7 0-15,9 4-1 16,7 4 1-16,10 6 0 15,3 4 4-15,10 1-8 0,13 3 2 16,9 1 2-16,11 2-2 16,11-1-1-16,2-1 2 15,23-4-1-15,10-3 2 16,17-7 5-16,14-5 2 16,15-4 14-16,16-7-6 15,15-5 4-15,10-5-14 0,12-4 2 16,9-8-3-16,7-1 2 15,-1-1-4-15,4-11 2 16,-4-5-1-16,-4-4-1 16,-13-3-3-16,-10-7 4 15,-15-5 2-15,-22-5 9 0,-17-9 3 16,-16-2 1-16,-15-5 7 16,-18-1 6-16,-7-3-12 15,-12 1-14-15,-12 2-5 16,-9 0 1-16,-12 1-11 15,-4 7-4-15,-11 5-30 0,-5 5-18 16,-3 9-32-16,2 7 5 16,11 5-8-16</inkml:trace>
  <inkml:trace contextRef="#ctx0" brushRef="#br0" timeOffset="54341.27">21744 10937 264 0,'0'0'-13'0,"-66"-34"12"16,25 22 5-16,1 3-5 15,-7 4 4-15,-3 3-4 16,-4 2 1-16,-4 1 1 0,-4 2-2 16,3 9 1-16,-8 3 1 15,1 5-2-15,2 2 2 16,-4 6 1-16,4 3-3 15,4 4 5-15,6 5-1 16,2 3-3-16,7 4 0 16,10 2 3-16,8 2-3 0,8 2 2 15,11-1-2-15,8 2-2 16,8-4 2-16,17-2 1 16,17-4 3-16,3-3 3 15,21-7 3-15,4-2-2 0,15-7-1 16,10-5-6-16,13-3 10 15,8-7 3-15,6-6 6 16,8-4-1-16,4 0-3 16,3-5-5-16,-1-11 1 15,-4-2-7-15,-4-4 11 16,-6-5-2-16,-10-4-5 0,-15-3 4 16,-6-7-6-16,-14-3 3 15,-11-6 3-15,-13-2 4 16,-9-1-1-16,-11-2 0 15,-12-1-12-15,-7 1 6 16,-14 0-2-16,0-1-12 0,-27 1 4 16,-10 2 6-16,-15 4-10 15,-18 3 4-15,-19 4-10 16,-14 5-8-16,-13 6-10 16,-18 7-14-16,-11 7-22 15,-14 4-23-15,-2 3 6 0,-5 1-82 16</inkml:trace>
  <inkml:trace contextRef="#ctx0" brushRef="#br0" timeOffset="66035.44">15813 11312 235 0,'0'0'-19'0,"0"0"-20"0,5 50 24 15,-5-39 18-15,-9-4-5 16,3-5 21-16,0-2 14 16,0-3 18-16,2-11-5 15,-5-5-8-15,7-6-3 16,2-4-8-16,2-5-18 0,13-1-4 16,10-1 2-16,1-1-5 15,5 5 1-15,7 3-3 16,1 9 1-16,-2 6-2 15,0 10-21-15,1 4-42 16,-7-1-39-16,-9 12-40 0</inkml:trace>
  <inkml:trace contextRef="#ctx0" brushRef="#br0" timeOffset="66317.6">16155 11981 87 0,'0'0'87'16</inkml:trace>
  <inkml:trace contextRef="#ctx0" brushRef="#br0" timeOffset="94420.07">25777 1869 442 0,'0'0'3'0,"0"0"-22"15,0 0 3-15,0 0 21 0,8 61-5 16,-6-23 0-16,2 11 0 15,-4 6 2-15,5 9-6 16,-5 2 5-16,-7 3 0 16,-1-5-1-16,-4-8 3 15,1-9-3-15,3-11 3 16,0-14 5-16,0-8 10 0,6-12 12 16,-1-2 23-16,3-21-1 15,0-11-30-15,5-13-19 16,3-12-1-16,4-14-3 15,3-7-4-15,1-5-3 16,3-1 3-16,-3 1-2 0,5 7-4 16,0 8 14-16,-7 14-5 15,1 7-1-15,-1 9 3 16,1 11 2-16,-3 10 0 16,2 8 2-16,3 9-5 15,2 3-7-15,3 21 2 0,3 13 1 16,0 13-1-16,-2 11 3 15,-3 8 1-15,1 7-1 16,0 1-7-16,-5-1-21 16,1-7 13-16,3-5-14 15,-5-9-25-15,1-11-12 0,-3-10-44 16</inkml:trace>
  <inkml:trace contextRef="#ctx0" brushRef="#br0" timeOffset="95376.74">25851 2144 467 0,'0'0'3'0,"0"0"-15"0,0 0 5 16,0 0-15-16,0 0 22 15,44-58 6-15,-3 27-5 16,11-3 2-16,8-4-3 16,4 2 2-16,0 3 1 0,-2 8-1 15,-8 12-2-15,-9 12 1 16,-8 2-3-16,-6 20-10 16,-6 12 5-16,-6 7 7 15,-3 5 1-15,-9 2 2 16,-1-1-3-16,-4-8 3 15,0-7-3-15,0-10 4 0,-2-9-2 16,0-9 6-16,0-4 23 16,8-10 31-16,-2-13-39 15,7-7-28-15,5-8 6 16,5-3 1-16,4-1-5 16,-2 6-21-16,-4 9 19 0,-3 8 6 15,-1 13 3-15,-5 7-10 16,-4 4-4-16,3 13 0 15,1 4 6-15,0 4-7 16,3 3-7-16,4-2-8 16,-3-2-8-16,3-6 3 15,1-5 13-15,1-4 4 0,-2-9-6 16,1 0 9-16,-1-10 24 16,2-9 4-16,-1-5 2 15,1-1 7-15,2-1-6 16,-3-1-1-16,-5 4-3 15,1 4-7-15,-3 4-4 0,-7 7-3 16,2 2-2-16,-6 6 0 16,0 0-20-16,-2 0-1 15,2 7 26-15,3 3-20 16,-1 0-1-16,4-3-4 0,0 0-3 16,5-4-3-16,-1-3-1 15,2 0 14-15,1-10 21 16,-3-4 19-16,3-6 7 15,-5-3 3-15,3-1-9 16,-9 0-3-16,0 1-7 16,-4 2-3-16,0 4 0 0,0 4 0 15,-2 3-11-15,-4 5-4 16,-5 5-4-16,1 0-1 16,4 8-4-16,-7 6 5 15,5 3-10-15,4 2 2 16,4-1-5-16,0-4 3 0,0-2 0 15,2-4-7-15,6-5 18 16,-2-3 10-16,3 0 12 16,-3 0 17-16,-2 0-14 15,0-3-2-15,0-1-2 16,-2 3-7-16,5 1-7 0,-7 0-11 16,0 1-7-16,0 9 18 15,2-1-1-15,2 3-1 16,0 3-5-16,0-3-36 15,8-2-24-15,-5-3-25 16,5-7-69-16</inkml:trace>
  <inkml:trace contextRef="#ctx0" brushRef="#br0" timeOffset="96200.46">27418 1727 535 0,'0'0'31'16,"0"0"-23"-16,0 0-13 15,0 0 2-15,0 0-19 16,0 0 11-16,0 0-1 0,52-3 0 16,-33 7-9-16,3 3-1 15,-7 2 7-15,3 4 2 16,-5 1 4-16,-1 6 3 15,-6 1 3-15,-4 3 3 0,1 2-3 16,-3 0 2-16,-7 2 0 16,-1 0 1-16,-8 0 3 15,5 1 2-15,-5 2 1 16,5-1 2-16,-1 1 0 16,6 1 0-16,0 0-5 15,3 5-2-15,3-3 4 16,0 0-14-16,0 2 11 0,0-4 0 15,-8-2-3-15,2-6-14 16,0-4 28-16,0-6-3 16,-3-4 15-16,5-6 5 15,0-4-6-15,4 0-4 0,-2-14-10 16,2-10-14-16,6-10-18 16,7-10 3-16,1-6-17 15,5-6 12-15,3-4 9 16,3 2-2-16,-6 1 16 15,4 3 2-15,-1 7 2 16,-5 6 1-16,1 6-2 0,-3 5 0 16,-1 4 1-16,-1 6-4 15,-5 6 2-15,-2 9-1 16,-4 5-1-16,2 0-12 16,-4 13-5-16,5 8 16 15,-5 3 3-15,0 1-3 0,0-2 2 16,0-3 2-16,2-6-3 15,-2-4 2-15,0-6-4 16,6-4 5-16,2 0 36 16,2-14-2-16,3-3-20 15,5-6-10-15,-3-5-3 16,4-3-2-16,1 2 1 0,-5 5 2 16,-1 4-2-16,-6 7 0 15,-1 6 18-15,-1 7-11 16,0 0-12-16,-2 6-12 15,4 7 19-15,5 4-3 0,1 1 0 16,3 2 2-16,1-3-2 16,3-1-8-16,4-5 0 15,0-4-11-15,4-4-7 16,-3-3-2-16,6-1-44 16,-6-15-30-16,3-4-53 15</inkml:trace>
  <inkml:trace contextRef="#ctx0" brushRef="#br0" timeOffset="96549.98">28413 945 387 0,'0'0'38'0,"0"0"20"15,0 0-26-15,0 0-26 16,0 0-12-16,0 0 1 16,0 0 7-16,14 78-5 15,-8-15 3-15,0 15 1 16,-1 14-1-16,1 14 2 16,-4 13-2-16,2 12 1 0,-6 3-1 15,-2 0 1-15,-2 0-1 16,-1-8 4-16,-1-7 10 15,2-11 8-15,2-14-12 16,4-12-7-16,0-11 1 16,0-17-1-16,2-13-14 0,8-15-31 15,9-19-17-15,-1-10-37 16,5-26 18-16</inkml:trace>
  <inkml:trace contextRef="#ctx0" brushRef="#br0" timeOffset="97474.68">29033 1246 462 0,'0'0'13'16,"0"0"-10"-16,0-37 2 16,-4 26-4-16,2 1 1 0,-3-3-2 15,1-1 0-15,-4-2 2 16,0 2-2-16,-7 1-8 16,1 2-2-16,-3 4 3 15,3 4 10-15,-7 3-3 16,2 9 5-16,5 13-7 0,-3 14 1 15,1 12 2-15,1 10-3 16,1 10 1-16,6 6 4 16,-1 7-2-16,3 1-3 15,-2-4 4-15,4-3-4 16,-2-8 4-16,-1-11 0 0,-1-12-1 16,2-12-1-16,0-12 1 15,4-10 18-15,0-8 5 16,2-3 10-16,-2-17 11 15,8-10-31-15,12-9-22 16,1-10-5-16,12-4-5 16,6 0-3-16,2 0 0 0,3 4 11 15,1 4 2-15,-1 6 0 16,-1 3 1-16,-2 3-8 16,-2 1-8-16,-6-1 3 15,-2 1 3-15,-8 0 13 0,-2-1 6 16,-11 1 3-16,-4 2 12 15,-4-1 7-15,-2 3-3 16,2 0-10-16,-2 5 6 16,-6 2 0-16,-3 5-4 15,5 4-1-15,-4 6 1 16,-1 4-11-16,3 0-5 16,0 11 0-16,-5 15 2 0,1 9-1 15,-2 13 1-15,3 9 1 16,3 7 0-16,-4 4 0 15,7 2-2-15,3-5 2 16,4-4-3-16,1-10 0 0,11-9-3 16,0-10 3-16,5-11-2 15,2-8-1-15,1-10 5 16,5-4 3-16,-4-11 0 16,4-9 0-16,-4-13-5 15,-1-2 4-15,-3-5-1 0,-2 3 1 16,-5 4 1-16,-6 8 12 15,0 8 6-15,-6 5 6 16,0 10-5-16,0 3-16 16,0 3-11-16,2 14-12 15,-2 6 23-15,0 8-5 16,3 3 1-16,-1 3 0 0,-2-3-30 16,12-6-18-16,-6-9-30 15,7-12-81-15</inkml:trace>
  <inkml:trace contextRef="#ctx0" brushRef="#br0" timeOffset="97607.63">29471 1232 529 0,'0'0'5'0,"0"0"-22"16,0 0-110-16,0 0-101 15</inkml:trace>
  <inkml:trace contextRef="#ctx0" brushRef="#br0" timeOffset="98031.61">29614 1150 613 0,'0'0'-13'0,"0"0"17"15,4 65-5-15,-2-23 1 0,0 12 0 16,0 9 3-16,0 6-5 16,-6 1 3-16,0 2-34 15,-2-2-10-15,-1-6 6 16,-3-8 22-16,6-10 10 16,-4-12-60-16,3-12 83 0,5-10 15 15,0-12-6-15,0 0-2 16,-2-17 38-16,13-13-49 15,5-10-20-15,1-11-1 16,8-3-2-16,-1 2-1 16,1 5 13-16,0 9-11 0,-2 12 8 15,-7 13 1-15,1 9-3 16,-5 4-2-16,-4 10-2 16,1 8-19-16,-5 4 4 15,-2 3 3-15,-2 1-4 16,-8-1 17-16,-7-5 3 15,3-3 4-15,-7-5 1 0,5-7 1 16,1-5-1-16,5-4-16 16,4-16-62-16,4-7-115 15</inkml:trace>
  <inkml:trace contextRef="#ctx0" brushRef="#br0" timeOffset="98203.15">29920 1250 511 0,'0'0'12'0,"0"0"-21"16,2 53 11-16,0-22 1 15,-2 7-2-15,-2 2-1 16,0 1-22-16,-1-1-22 16,6-2-38-16,-1-7-24 15,-2-8-89-15</inkml:trace>
  <inkml:trace contextRef="#ctx0" brushRef="#br0" timeOffset="98812.06">30099 1409 442 0,'0'0'24'16,"0"0"18"-16,0 0-28 0,0 0-12 16,0 0-8-16,0 0 14 15,0 0-8-15,-18 50 0 16,12-25 0-16,6-3-12 15,0-4-17-15,0-5 10 16,4-6-3-16,8-4 16 16,7-4 2-16,-1-1-13 0,7-12 6 15,-4-2 5-15,-1-5 5 16,1 1 2-16,-4 0 16 16,-5 3 11-16,-4 6-4 15,-4 2 0-15,1 5-5 0,-1 4-10 16,-4 0-18-1,0 10 0-15,0 6 1 0,0 2-6 16,0-1 8-16,2 0 4 16,2-3-16-16,2-4-3 15,0-4 7-15,5-5 12 16,-3-1 4-16,0-1 5 0,3-9 3 16,-3-3 3-16,2-3 2 15,-2 2 3-15,1 2-1 16,-5 2-3-16,0 4-7 15,0 6-5-15,0 0-8 0,-2 4-22 16,2 8 27-16,-2 2 0 16,5 2 2-16,-1-1-5 15,4-2-10-15,-2-2-7 16,3-5 2-16,3-5 12 16,3-1 7-16,-3 0 0 15,3-7 2-15,-3-4 6 16,3-5 5-16,-3 3-2 0,1-1 4 15,-5 3-4-15,-2 4 3 16,1 1 2-16,-5 6-9 16,0 0-9-16,0 3-12 15,0 5-2-15,4 3 12 16,-5 0-20-16,5-4-38 0,-4-3-66 16</inkml:trace>
  <inkml:trace contextRef="#ctx0" brushRef="#br0" timeOffset="99011.65">30697 1199 510 0,'0'0'9'0,"0"0"-16"15,0 0-4-15,6 45 5 16,-4-23-21-16,0-1-70 15,0 0-10-15</inkml:trace>
  <inkml:trace contextRef="#ctx0" brushRef="#br0" timeOffset="99407.19">29250 2039 396 0,'0'0'5'16,"58"-2"30"-16,-13-7-13 15,15-5-16-15,10-6 3 0,7-1-4 16,8-1-2-16,-5 0-4 16,1-1 4-16,-15 5-5 15,-4 3 4-15,-19 1-2 16,-10 7 0-16,-14 1 1 15,-7 5-3-15,-9 1-25 0,-3 0-47 16,-15 3-53-16,-8 5 33 16</inkml:trace>
  <inkml:trace contextRef="#ctx0" brushRef="#br0" timeOffset="99637.4">29370 2187 438 0,'0'0'40'16,"58"-6"-33"-16,-9-8-2 0,11-4-2 15,8-2-1-15,3-1-1 16,-5 1-1-16,-17 3-1 16,-11 4-7-16,-14 3-24 15,-15 7 7-15,-9 0 21 16,-17 3-38-16,-12 0 21 15,-12 3-15-15,-15 5 4 0,-14 4-18 16,-13 2-13-16,-8 2-110 16</inkml:trace>
  <inkml:trace contextRef="#ctx0" brushRef="#br0" timeOffset="100006.18">27137 2313 478 0,'0'0'-3'15,"0"0"-21"-15,0 0 36 16,48 9-11-16,-13-11 0 16,6 1 20-16,7-9-16 15,3-3-4-15,3-1 3 16,-2-3-2-16,-5 4-20 0,-9 0-50 16,-9 5-3-16,-11 5 7 15,-8 2 6-15,-10 1-10 16,-6 10-82-16</inkml:trace>
  <inkml:trace contextRef="#ctx0" brushRef="#br0" timeOffset="100128.84">27412 2383 186 0,'0'0'45'0,"-43"35"5"15,34-25-9-15,7-4-13 16,2-5-26-16,21-2 22 16,6-2 17-16,14-10-28 15,9-5-13-15,6-5-28 0,6 0-65 16,0-1-108-16</inkml:trace>
  <inkml:trace contextRef="#ctx0" brushRef="#br0" timeOffset="101378.87">28437 2618 54 0,'0'0'132'16,"0"0"-141"-16,0 0 8 0,0 0 0 15,0 0-2-15,0 0-2 16,0 0-18-16,0 0 16 16,0 0 16-16,0 0 6 15,0 0 1-15,0 0 0 16,-31-38 15-16,31 35 6 0,0 3-1 16,0-1-10-16,0 1-1 15,0 0-10-15,0 0-8 16,0 0-1-16,0 1-3 15,0 12 9-15,0 1 11 16,2 9 5-16,-2 2-8 16,3 8-8-16,-3 3 2 15,0 6 4-15,0 4-11 0,0 6 2 16,-3 3 3-16,1 8 3 16,2 6 4-16,0 8-3 15,-2 4 0-15,0 4 2 16,4 6 13-16,2 1-17 0,-1 3-3 15,5 2-1-15,2-1-1 16,5-1 1-16,3-1 5 16,1-3-7-16,4-5-2 15,-3-3 0-15,1-4 5 16,-3-5-1-16,3-4-6 0,-4-4 0 16,-1-2-4-16,1-7 2 15,-3-6-1-15,1-3-2 16,-3-7-15-16,0-4-23 15,-3-10-28-15,-7-10-68 16,-2-10-135-16</inkml:trace>
  <inkml:trace contextRef="#ctx0" brushRef="#br0" timeOffset="109735.85">23997 4564 433 0,'0'0'-6'0,"19"47"8"16,-15-12-2-16,2 9 7 15,0 7 12-15,1 3 2 16,1 0-7-16,-6-1-9 0,2-2-1 16,0-9-3-16,0-6-2 15,5-8-6-15,-5-9-28 16,0-9-10-16,-2-10-45 15,-2-3-57-15</inkml:trace>
  <inkml:trace contextRef="#ctx0" brushRef="#br0" timeOffset="110283.05">23908 4490 404 0,'0'0'117'16,"-18"-41"-112"-16,18 26-5 15,2 0-3-15,14 4 1 16,11 1 2-16,8 3 1 16,11 3-1-16,5 2-2 15,9 6 3-15,-2 16-5 0,0 7-14 16,-2 10 4-16,-6 7-2 16,-9 7 7-16,-10 6 2 15,-10 2-10-15,-15 3 11 16,-4 0 5-16,-19-1 1 15,-12 0 9-15,-14-3 13 0,-9-4 1 16,-3-5 3-16,-3-6-4 16,2-7-4-16,6-9-3 15,9-13-10-15,8-11-1 16,8-4-3-16,15-24-10 16,10-12-33-16,8-12 20 0,11-11-3 15,9-3-6-15,12-1 21 16,-1 4 13-16,4 9 2 15,-1 8 19-15,1 9 8 16,-4 10-7-16,-1 7-7 16,-5 6-11-16,-2 6-2 15,-4 2-5-15,-5 3-1 0,3-1 3 16,-8 14-4-16,3 1-3 16,-1 7 2-16,-5 5-1 15,1 4 7-15,-5 1-1 16,3 4 3-16,-9-2 2 15,0 0-4-15,2-6-3 0,-4-3-3 16,2-9-38-16,0-9-20 16,3-6-36-16,-5-10-120 15</inkml:trace>
  <inkml:trace contextRef="#ctx0" brushRef="#br0" timeOffset="110452.18">24576 4385 618 0,'0'0'9'0,"0"0"-18"15,0 0-46-15,0 0-19 16,0 0 40-16,54 27-86 16,-34-10-29-16</inkml:trace>
  <inkml:trace contextRef="#ctx0" brushRef="#br0" timeOffset="110785.38">24853 4520 621 0,'0'0'7'15,"0"0"-8"-15,0 0-2 16,-45 6-2-16,36 5 1 15,5 6-14-15,2 0-33 16,2 3 0-16,2 0-11 16,2 1-15-16,13 0 26 0,3-2 0 15,5-2 24-15,2 0 29 16,0-3 4-16,0 0 23 16,-6 0 6-16,-3-1 10 15,-8 0 3-15,-5 0-6 16,-5 1-16-16,-5 0 9 0,-11 3-14 15,-5 0 1-15,-4 2-15 16,-1-1-5-16,-1-1 0 16,4-4-28-16,6-7-82 15,7-6-52-15</inkml:trace>
  <inkml:trace contextRef="#ctx0" brushRef="#br0" timeOffset="112047.35">25184 4428 612 0,'0'0'7'0,"0"0"-10"16,0 0-3-16,0 0-6 15,-23 51 2-15,25-21-11 0,0 4 6 16,-2 3-4-16,10-3-7 15,1-3 3-15,5-5 1 16,1-5-7-16,6-10-13 16,-1-5 47-16,5-8 1 15,0-2 2-15,0-13 8 16,-4-6 2-16,2-1 2 0,-11-6 3 16,3 1 0-16,-7-1-5 15,-6 0-3-15,-2 5 6 16,-2 3-7-16,0 7 4 15,0 3-3-15,0 8-8 0,0 3-9 16,0 1-7-16,0 4 9 16,0 10-8-16,6 4 0 15,-2 4 7-15,3 2 0 16,1-3-11-16,4-1-2 16,-6-3 4-16,1-7 2 15,-1-1 1-15,-6-4 7 0,2-5 0 16,-2 0-1-16,0 0 25 15,-10-7 1-15,-1-4-19 16,-3-5-3-16,1-2-3 16,-1-5 2-16,2 0-1 15,7-4-5-15,1 0-9 16,2-1-1-16,2 3 5 0,11 3-1 16,-1 3 8-16,6 7 3 15,-1 7-2-15,1 5-1 16,-1 4 0-16,1 11-2 15,3 6 1-15,-5 5-1 0,3-2 1 16,-5 6 3-16,1-5-2 16,-5-3 4-16,0-5-2 15,-4-6 1-15,1-2 0 16,-1-8 1-16,-4-1 3 16,2-3 19-16,2-11 0 0,0-7-19 15,4-5-5-15,1-5 0 16,1 0-1-16,2 2 2 15,-1 4-1-15,1 5-3 16,3 7 5-16,-3 7-3 16,2 6-2-16,1 0 0 15,1 10 1-15,5 4-1 0,2 2 3 16,-2 4-1-16,-1-3 1 16,5 0-1-16,-2-4-5 15,-1-3 5-15,-5-3 4 16,2-4-5-16,-5-3 2 15,-1 0 2-15,-3-9-3 0,2-5 2 16,-6-4 0-16,-1-5 2 16,-1-7 1-16,0 2 0 15,-4-2 0-15,0-1 1 16,0 5-5-16,-2 2 8 16,2 4-7-16,0 3-2 0,-2 4 15 15,2 5-6-15,-4-1-11 16,2 2 5-16,-1 3-5 15,3 1 4-15,-2 0 1 16,0 2-1-16,2 1 0 16,0 0 1-16,0-2-3 0,0 1 0 15,0 1-1-15,0 0 6 16,0-3-4-16,0 2 4 16,0-5 0-16,-2 0-2 15,2-1-3-15,0-1 3 16,-4-2-3-16,0-1 1 15,4 3 0-15,-4 0 4 0,2 1-5 16,0 3 0-16,0-1 0 16,2 5-2-16,-2 0 3 15,2 0 1-15,2 13-8 16,-2 4 2-16,2 7 8 0,-2 6-4 16,0 4 2-16,6 3-1 15,4 1-1-15,-1-1 0 16,1 0 1-16,0-4 0 15,1-5 0-15,-3-4-1 16,2-4 1-16,-4-7 0 0,-2-5-18 16,-4-6-9-1,0-2-31-15,-4-6-55 0,-6-11-110 16</inkml:trace>
  <inkml:trace contextRef="#ctx0" brushRef="#br0" timeOffset="112202.93">25837 4249 455 0,'0'-3'18'16,"0"-1"-14"-16,16-3 14 15,7-2-18-15,8-4 2 16,4-2-1-16,5-2-17 0,1-6-63 16,0-2-107-16</inkml:trace>
  <inkml:trace contextRef="#ctx0" brushRef="#br0" timeOffset="112516.26">26376 3717 534 0,'0'0'6'16,"0"0"-16"-16,9 51 9 16,1-17 2-16,0 7 2 15,5 9-2-15,-1 5 1 0,1 7 2 16,-3 3 1 0,-4 4-3-16,-1-1 0 0,-1-1-1 15,-4-6 0-15,0-6 1 16,0-8-2-16,2-7 0 15,-10-6-3-15,-2-9-56 16,-5-6-75-16,-7-8-188 0</inkml:trace>
  <inkml:trace contextRef="#ctx0" brushRef="#br0" timeOffset="114533.65">24506 5399 264 0,'0'0'217'16,"0"0"-207"-16,0 0 10 0,0 0-21 15,0 0-13-15,0 0 16 16,16 38-4-16,1-11 1 15,-9 4 2-15,2 4-1 16,3 1-4-16,-11-5-12 16,2-4-37-16,-4-4 54 15,2-9-1-15,-2-7 22 0,-2-7 12 16,-2 0 14-16,2-14-17 16,-2-9-27-16,-3-11-3 15,5-5-11 48,2-10 8-63,-2-2-11 0,4-6 0 0,11 2-7 0,-5 4-3 0,7 4-15 0,1 9 13 0,3 9 19 0,-3 11 10 0,3 11-2 15,-5 7-3-15,-3 7-2 16,-3 14-24-16,-6 6-6 16,0 7 12-16,-2 6 8 0,-10 1-11 15,-3-1 3-15,-1-5 6 16,1-2 11-16,1-9 5 15,4-6 2-15,2-6-3 16,6-9 0-16,0-3-25 16,-5-6-30-16,12-10 18 0,3-5 29 15,4-3 16-15,1 1 17 16,1 4-4-16,3 3 16 16,0 3-7-16,-1 6-6 15,3 7-2-15,-5-1-3 16,5 2-6-16,0 12-1 15,-9 2-7-15,3 3-6 0,-11 3-1 16,2 0 2-16,-6 0 0 16,0 0 3-16,0-3 1 15,-6-3 2-15,4-5 9 16,0-3-4-16,2-7-6 0,0 0 0 16,0-10 25-16,6-8-13 15,6-6-17-15,5-6 2 16,1 0-2-16,-1 3 0 15,-1 4 1-15,1 8 0 16,-3 8 0-16,-1 7-2 16,-1 0-3-16,-1 11 0 0,1 6-1 15,-4 4 2-15,3 1 7 16,-1-1-1-16,0-1-9 16,1-5-3-16,-1-5 2 15,-2-3 3-15,1-6 2 16,-1-2-1-16,2-4 11 0,3-9 9 15,-7-5-3-15,6-2-1 16,1-2-3-16,-3 1 0 16,6 3-4-16,-5 3 1 15,5 5-7-15,-5 5 1 16,1 6-2-16,2 0-4 0,-3 9 3 16,3 2 5-16,-1 2-2 15,1-2 2-15,-4-1-3 16,3-3-11-16,-7-4 2 15,2-3 6-15,-1 0 1 16,-1 0 5-16,0-12 2 0,-2-3 4 16,2-2-1-16,5 0-4 15,-7 0 1-15,2 4-2 16,2 2-2-16,3 4-1 16,-3 4-1-16,2 3-7 15,5 4 4-15,-1 6 4 0,3 2 0 16,1 0 2-16,1-3-2 15,-1 0-2-15,1-5-1 16,-2-3 0-16,-3-1 4 16,-2 0 0-16,-1-4 0 15,-3-6 7-15,-4-4 7 16,0-2 1-16,5-1 0 0,-9 0-8 16,4 0 2-16,-4 2 4 15,0 3-1-15,0 5 0 16,0 1 4-16,0 6-11 15,0 0-11-15,2 8-11 16,2 4 8-16,2 4 11 0,4 1 0 16,-3-2 0-1,5 1-5-15,1-5-10 0,-3-3-2 16,6-4 7-16,-9-3 4 16,5-1 1-16,-2-4 4 15,-1-9 1-15,-5-4 2 16,4-3 2-16,-2-3-3 0,-2 2 6 15,0-1-6-15,1 2 0 16,1 4-2-16,4 3-2 16,-4 1-2-16,3 3 1 15,5 0-5-15,-2 4-2 0,3-4 1 16,4 1 0-16,-3 1 4 16,1-3 2-16,-3 1 0 15,-2 1 4-15,-3-1-5 16,-3-1 5-16,-2 0-1 15,0-1 10-15,0 0 8 0,-4-1-7 16,2 2-6-16,-4 2-6 16,2 2 4-16,0 3-6 15,2 3-6-15,-2 2-2 16,2 12-8-16,1 6 17 16,3 5 3-16,0 5-1 15,2 3 2-15,1-3-2 0,1-3-3 16,2-3-10-16,3-9-3 15,-1-2 2-15,1-10 10 16,1-3 2-16,5-3 4 16,-7-14-2-16,7-3 0 15,-2-7-3-15,-1 0 4 0,1 0-2 16,-5 3 2-16,-1 6-1 16,-5 5 3-16,4 6 8 15,-10 7-3-15,7 0-13 16,-3 8-7-16,4 5 17 0,1 4-1 15,1-1-2-15,2-2-3 16,5-1 0-16,0-6-2 16,3-6-13-16,3-1-11 15,2-7 4-15,0-10-13 16,-2-5 0-16,-3-3 16 16,1 3 13-16,-8 0 7 0,1 5 5 15,-5 5 11-15,-3 3 7 16,2 3 0-16,-2 5-3 15,1 1-6-15,1 0-5 16,-4 0-9-16,0 0-2 16,-1 0-3-16,-5 0-65 0,-5-2-135 15</inkml:trace>
  <inkml:trace contextRef="#ctx0" brushRef="#br0" timeOffset="114670.29">26147 4841 688 0,'-17'-2'5'0,"-1"-6"0"15,-7-6-55-15,-6-5-237 16</inkml:trace>
  <inkml:trace contextRef="#ctx0" brushRef="#br0" timeOffset="120747.92">27451 2431 64 0,'0'0'256'15,"0"0"-250"-15,0 0-2 16,7-40 7-16,-12 29 2 16,5 2-8-16,-4-2-3 15,0 1-3-15,-4-1 1 16,-2-2-1-16,-5 3 5 0,-4 0 1 15,-1 2-6-15,-13 1 4 16,0 2-3-16,-7 1 4 16,-1 1 2-16,-4 3 3 15,-7 0-2-15,0 0 0 16,-4 2 0-16,-1 2-1 0,-8 4 1 16,3 2-5-16,-4 3 3 15,-2 1-2-15,-4 3-3 16,-1 3 1-16,1 0-1 15,2 3-1-15,-1 2 4 16,3 2 0-16,6 2-3 0,0 0 8 16,8 0-8-16,9 2-2 15,-3-1 6-15,15 0-5 16,2-2 1-16,7 3 1 16,5-1-3-16,9 0 2 15,3-2-3-15,7 2 3 16,0 0 2-16,9-2-3 0,5 1 5 15,7-4 1-15,6-1-3 16,4-1 5-16,6-2 0 16,6-4-1-16,7-2 1 15,4-3 5-15,6-2 10 0,6-4-15 16,8-3 0-16,3-5-2 16,3 2 4-16,3-1-6 15,2-2-2-15,-1-7 4 16,-1 1-4-16,-4-2 3 15,-3-1-4-15,-1-3 2 16,-5-2 1-16,-2 0 3 0,-4-3 5 16,-4-4-2-16,-2 0 6 15,-4-1-7-15,-3-1 6 16,-1-2-9-16,-4 1 1 16,-1-2 0-16,-6 2-1 15,-2-1-2-15,-3 1 7 0,-3 0-3 16,-7-1 0-16,-1-1 7 15,-6 1-11-15,-5-1 9 16,-6 1-5-16,-6-3 0 16,0 1 0-16,-8 0-9 0,-11-1 0 15,-7 4 0 1,-10 3 5-16,-7 2 1 0,-7 5-2 16,-8 6-1-16,-1 4-4 15,-6 7-21-15,8 0-16 16,3 4-19-16,4 9-17 15,17-1-25-15,15-2-25 0</inkml:trace>
  <inkml:trace contextRef="#ctx0" brushRef="#br0" timeOffset="121810.28">29874 2143 410 0,'-17'-7'1'0,"1"0"-18"16,-3 0 19-16,-3 3-2 15,-5-1-5-15,-4 4-5 16,-6-1 6-16,-7 2 4 15,-3 0 1-15,-7 2-2 16,-4-1 2-16,-4 0 0 16,-2 7-1-16,2 2 1 0,-2 1 0 15,2 2 5-15,0 2 4 16,2 5 4-16,4 2-6 16,2 3 2-16,0 4-8 15,5 2 0-15,3 4 0 16,5 0-1-16,4 4 2 0,4-1 2 15,6 3-4-15,6-1-2 16,3 0 7-16,7 1-8 16,9-1 7-16,2-2 10 15,2-2-14-15,21-1-3 16,4-1 21-16,8-6-14 0,13-2 0 16,9-5 22-16,10-5-15 15,9-8 7-15,7-3-4 16,4-7-5-16,6 1 9 15,4-9-12-15,4-4 4 0,-4-5 2 16,2-2-6 0,1-3 7-16,-5-2-4 0,-4-4-3 15,-7-1 1-15,-1-4-1 16,-6-2-1-16,-7-3 3 16,-6-4-4-16,-10 0 1 15,-11-3-1-15,-8 0 3 0,-6-1-3 16,-10 4 0-16,-13 2-6 15,-6-1-22-15,0 3 20 16,-19 2-1-16,-16 2 10 16,-10 1-16-16,-13 4-22 15,-19 5-20-15,-16 8-38 16,-10 1-19-16,-9 1-42 0</inkml:trace>
  <inkml:trace contextRef="#ctx0" brushRef="#br0" timeOffset="129657.11">25421 2950 488 0,'0'0'9'15,"0"0"-6"-15,0 0 1 0,0 0-13 16,0 0-3-16,0 0 1 15,0 0 14-15,40 7 3 16,-22-8-4-16,1 1 0 16,6 0 2-16,4-6 3 15,4-5 5-15,2-3 1 0,6-6 0 16,5-1 2-16,1-3 3 16,-1-2 0-16,-5 2 2 15,-4 0-8-15,-6 1-7 16,-6 3 0-16,-8 3-4 15,-3 3-2-15,-6 4 3 0,-6 1-9 16,-2 5-37-16,-6 1-20 16,-12 3-41-16,-11 1-40 15</inkml:trace>
  <inkml:trace contextRef="#ctx0" brushRef="#br0" timeOffset="130052.34">25275 2932 559 0,'0'0'-8'16,"0"0"-7"-16,0 0 21 16,0 0-12-16,49 28 6 15,-24-22 5-15,2-2 1 16,4-4 6-16,4 0-1 0,0 0 0 15,2-4 2-15,3-7 2 16,-3-4 8-16,2-2 2 16,3-1-2-16,-3-2 0 15,0-1-5-15,-6-2 5 16,-2 3 0-16,-6-1-8 16,-2 2 0-16,-9 1-5 15,1 4-4-15,-7 1 1 0,-2 3-5 16,-2 6-1-16,-2 1-1 15,2 2-5-15,-4 1-27 16,0 0-16-16,0 5-44 16,-10 10-45-16,-6 3-41 0</inkml:trace>
  <inkml:trace contextRef="#ctx0" brushRef="#br0" timeOffset="145666.81">27017 4372 350 0,'0'0'4'0,"0"0"2"16,13 44 0-16,-9-21 11 16,2 11 6-16,2 3-12 0,-2 4-4 15,3 3-2-15,1 3-2 16,-2-1-1-16,-1 0-1 15,5 0 1-15,-6-5-2 16,4-6-34-16,1-3 22 16,-1-10-77-16,-2-6 10 15</inkml:trace>
  <inkml:trace contextRef="#ctx0" brushRef="#br0" timeOffset="146265.75">27300 4470 503 0,'0'0'12'16,"0"0"-23"-16,0 0 6 0,13 60 5 16,-7-33 1-16,0 1-15 15,3-1-21-15,3-4-6 16,-6-5-8-16,7-6 18 15,-3-7-1-15,0-5 33 16,1-3 30-16,-1-12 16 16,-2-5-1-16,0-7-21 0,3-3-10 15,-1-1-3-15,0 3-5 16,-1 5-4-16,-1 5 1 16,-2 6-3-16,2 8-1 15,-3 4-7-15,1 4-6 16,4 9 13-16,-2 3-3 0,5 1 2 15,-1-2-20-15,-4-2 3 16,1-4 10-16,1-4 6 16,-4-5 1-16,3 0 3 15,-1-3 14-15,4-11 7 0,-1-4-8 16,1-5-6-16,2 0-4 16,-1 2-5-16,-1 4 6 15,-1 4-8-15,-1 6 7 16,0 7-10-16,1 0 3 15,-1 5-5-15,2 7 2 16,-1 1 4-16,5 1 2 0,-1 2-8 16,-3-6 3-16,3-5-9 15,-3-3 11-15,-2-2 5 16,1-4 18-16,-5-9 3 16,-2-3 11-16,0-2-5 15,-4-1-4-15,-4 0-3 0,4 1-14 16,-4 1-8-16,0 5-1 15,0 2-24-15,-1 1-28 16,5 3-26-16,0-1-64 16</inkml:trace>
  <inkml:trace contextRef="#ctx0" brushRef="#br0" timeOffset="146703.94">28088 4003 531 0,'0'0'4'0,"0"0"-1"16,0 0-2-16,0 0-6 16,-43 33 1-16,34-2-11 0,7 7-4 15,-6 7-8-15,2 6 6 16,4 3 3-16,-2 1-9 15,8-1 11-15,-4-4 1 16,10-9-10-16,7-9 11 16,-1-9 3-16,5-10 34 15,0-10 19-15,1-3-3 0,-1-8-7 16,-2-11-6-16,-1-7-11 16,1-8-2-16,-5 0-6 15,-1-4 4-15,-3 2 4 16,-4 6 1-16,2 6-1 15,-6 6 8-15,1 9 1 0,-3 5-19 16,2 4-6-16,-2 4-7 16,2 12-6-16,0 5 20 15,2 8-5-15,4 2 3 16,2 4-1-16,3-2-52 16,3-5-40-16,7-5-37 15,-4-10-70-15</inkml:trace>
  <inkml:trace contextRef="#ctx0" brushRef="#br0" timeOffset="146850.51">28557 4365 493 0,'0'0'80'16,"0"0"-78"-16,0 0-29 16,0 0-134-16,0 0-132 15</inkml:trace>
  <inkml:trace contextRef="#ctx0" brushRef="#br0" timeOffset="147223.38">27298 4983 249 0,'38'-17'269'0,"1"-5"-261"15,6-6-6-15,11 1 0 0,6-4 3 16,-4-1 5-16,-2 3-4 16,-2-1-1-16,-5 4 4 15,-9 2-4-15,-9 6-4 16,-9 4 2-16,-5 5-1 0,-11 5-4 16,-4 2 2-16,-2 2-26 15,-12 2-68-15,-11 11 7 16,-8 2-68-16</inkml:trace>
  <inkml:trace contextRef="#ctx0" brushRef="#br0" timeOffset="147423.96">27352 5109 481 0,'0'0'9'16,"52"-1"16"-16,-17-15 1 0,13-5-8 15,5-6-4-15,7-3-10 16,0-3 0-16,-2 1-6 16,-4 0 3-16,-5 5-17 15,-5-1-40-15,-7 4-56 0,-6 3-33 16</inkml:trace>
  <inkml:trace contextRef="#ctx0" brushRef="#br0" timeOffset="148658.49">29556 4159 342 0,'0'0'15'16,"0"0"-13"-16,0 0-5 15,0 0 3-15,0 0 0 16,0 0 5-16,-46 9-3 16,30-9 1-16,1-6 10 0,-3-4 6 15,1-1-2-15,1-3 1 16,5-3-6-16,5-2-7 15,0-2-13-15,6 0-9 16,6 1-8-16,2 0 14 16,7 4-1-16,-1 5 4 0,3 4 10 15,-3 7 2-15,1 0-4 16,-3 17-1-16,0 9 2 16,-3 9 10-16,-5 12 16 15,-2 8-21-15,-4 8-4 16,-11 2 3-16,-5-1-2 15,-3-4-2-15,-2-12-1 0,-1-8 27 16,3-12-19-16,0-11-5 16,7-7 14-16,1-9 18 15,3-1 0-15,6-7-17 16,0-10-6-16,4-6-11 0,0-5-10 16,12-3 11-16,-1 1-5 15,5 3 2-15,3 6 0 16,-1 7 3-16,3 7-3 15,2 7 1-15,4-1-1 16,-5 7-4-16,3 8-18 16,2 2-33-16,0-2-40 0,0 0 1 15,-2-5-84-15</inkml:trace>
  <inkml:trace contextRef="#ctx0" brushRef="#br0" timeOffset="149108.29">29806 4219 481 0,'0'0'17'0,"0"0"-14"0,0 0-19 16,0 0 2-16,12 60 16 16,-6-33-7-16,5 0-26 15,-1-6-9-15,2-4 0 16,1-6-11-16,-1-6 39 15,1-5 17-15,-1-2 17 16,-2-11 20-16,-1-2 3 0,1-6-4 16,-4-1-24-16,5 1-6 15,-3 1 1-15,-4 4-5 16,2 4-3-16,-2 5 0 16,0 5-4-16,5 2-7 15,-3 7-3-15,0 9 0 16,9 4 8-16,-1 0 2 0,5-2-13 15,5-1-11-15,3-8-1 16,2-7 10-16,-2-2 13 16,-2-7 3-16,-4-11 14 15,-7-5 26-15,-8-4 12 16,-4-2 8-16,-4-1-8 0,-2 0-20 16,-8 0-26-16,-3 3-5 15,-3 3-7-15,3 5-22 16,-1 4-38-16,3-1-40 15,7 5-85-15</inkml:trace>
  <inkml:trace contextRef="#ctx0" brushRef="#br0" timeOffset="149547.21">30490 3819 623 0,'0'0'14'16,"0"0"-18"-16,0 0-34 15,-25 61 19-15,17-28 7 0,-9 5-28 16,7 4 20-16,-4 4 2 16,3-1 10-16,1 1 0 15,6-5 3-15,6-4 2 16,0-9-13-16,14-7-6 15,5-11 24-15,6-7 10 16,4-4-2-16,0-12-3 0,0-11 4 16,-2-6 4-16,-2-1-3 15,-4-6 12-15,-5 3 9 16,-3 1 2-16,-3 6 7 16,-8 7-8-16,0 6-14 0,-2 6-5 15,-2 5-7-15,2 3-23 16,-2 6 4-16,3 11 4 15,-1 4 10-15,0 6-2 16,6 3 5-16,-6 1-6 16,6-3-25-16,5-2-19 0,3-5-22 15,5-7-26-15,4-9-79 16</inkml:trace>
  <inkml:trace contextRef="#ctx0" brushRef="#br0" timeOffset="149688.95">31040 4100 679 0,'0'0'16'15,"0"0"-4"-15,0 0-19 16,0 0-3-16,0 0-95 16,0 0-115-16</inkml:trace>
  <inkml:trace contextRef="#ctx0" brushRef="#br0" timeOffset="162375.42">27385 5674 79 0,'0'0'57'0,"0"0"-56"16,0 0 0-16,0 0-2 16,0 0-9-16,0 0-1 15,0 0-22-15,0 0 6 16,0 0 17-16,0 0-11 15</inkml:trace>
  <inkml:trace contextRef="#ctx0" brushRef="#br0" timeOffset="163218.01">27526 5498 301 0,'0'0'9'0,"0"0"-6"16,0 0-3-16,0 45 0 15,-4-30 0-15,-3-4-1 16,-3-1 1-16,0-3 3 16,-1-3-1-16,-3-4 8 0,2 0 13 15,-5 0 10-15,3-7-3 16,1-1 1-16,3-5-8 16,2-3-5-16,3-2-14 15,5-2 2-15,0 0-5 16,5-1 2-16,7 4-3 0,2 0-2 15,-1 5 3-15,1 4-1 16,-1 5-2-16,1 3 5 16,1 1-6-16,-3 13-2 15,5 8 4-15,-3 5-4 0,-4 7-2 16,-1 4-3-16,-5 2 2 16,-4 4 0-16,0-2 4 15,-11 0 4-15,-5-3-24 16,-1-2 26-16,-1-6-4 15,-3-2 10-15,0-8-3 16,5-5 13-16,1-6-6 0,7-5-6 16,2-5-1-16,4-1 15 15,2-12-18-15,-2-4 5 16,6-6-4-16,6 0-2 16,5-1 1-16,-1 3-1 15,3 4 0-15,-3 3 0 0,1 5 0 16,-5 4 0-16,2 5 3 15,-1 0-4-15,1 1-2 16,-4 9 2-16,3 3 1 16,1 5-2-16,-4 2 2 15,3 3-1-15,1-2 3 0,3 5-4 16,-1-2-35-16,3-3-21 16,1-1-26-16,3-7-36 15,0-6-98-15</inkml:trace>
  <inkml:trace contextRef="#ctx0" brushRef="#br0" timeOffset="163630.99">27929 5638 508 0,'0'0'-13'0,"0"0"16"16,0 0 8-16,0 0-8 15,0 0 0-15,0 0-8 16,0 0-6-16,0 0 0 16,0 0 9-16,0 0 1 15,-10 44 0-15,10-15-2 0,8 2-4 16,-2-1-10-16,4-2-10 16,3-4 1-16,5-5 0 15,1-5-4-15,0-8 21 16,3-6 17-16,-7 0-1 15,-1-9 33-15,-6-9-3 0,-3-4-4 16,-3-2-4-16,-4-4-6 16,2-1-1-16,-9 1-10 15,-1-2-4-15,-2 3-7 16,1 3 1-16,-5 1-21 16,1 5-13-16,1 4-11 15,-1 2-28-15,3 1-16 0,0 1-12 16,3 0-36-16</inkml:trace>
  <inkml:trace contextRef="#ctx0" brushRef="#br0" timeOffset="164140.76">28024 5360 402 0,'0'0'24'0,"0"0"-20"15,0 0-8-15,0 0-8 16,0 0-2-16,0 0-31 0,0 0 24 16,0 0 12-16,0 0 1 15,21-10 0-15,-17 3 8 16,-4-1 1-16,0-2 16 16,0-2 23-16,-2 3-4 0,-5 0-3 15,1 0-12-15,-2 1 3 16,4 2-1-16,-2 3-7 15,2-1-10-15,1 4-3 16,3-3-2-16,0 3-1 16,0-1-11-16,3-1-15 0,7 1 21 15,4-3-3 1,11-3 2-16,-4-2 6 0,6 1-1 16,2-4 4-16,-2 2-4 15,-5 2 2-15,-3-1 10 16,-7 2 2-16,-1 3 5 15,-5 1 0-15,-4 3 4 0,-2 0-4 16,0 0-3-16,0 0-11 16,0 10-4-16,-4 7 6 15,0 6-4-15,-7 5-1 16,3 6 2-16,-2 2-2 0,-1 3-1 16,1 4-2-16,4 1 3 15,-5 3-3-15,5-2-18 16,4-1-3-16,4-2-18 15,-2-6 5-15,2-5-73 16,9-6 97-16,-1-10-118 16</inkml:trace>
  <inkml:trace contextRef="#ctx0" brushRef="#br0" timeOffset="164406.04">28338 5614 471 0,'0'0'-15'0,"0"0"6"0,0 0 1 16,0 0 10-16,0 0 2 15,0 0 7-15,0 0 6 16,0 0 13-16,10-40-16 15,-18 26-7-15,2 6-2 16,-2 1-2-16,-3 5-14 0,3 4-35 16,-2-1-52-16,-1 11-66 15</inkml:trace>
  <inkml:trace contextRef="#ctx0" brushRef="#br0" timeOffset="166843.76">28714 4753 172 0,'0'0'139'0,"0"0"-134"16,0 0-3-16,0 0 1 15,0 0 0-15,0 0-5 0,0 0 4 16,0 0-2-16,0 0 0 16,0 0 6-16,0 0-3 15,21 51 4-15,-15-30 5 16,3 8 1-16,-5 6 3 16,2 6-1-16,4 7-7 0,1 6-1 15,-1 5 2-15,6 4-4 16,-1 0 3-16,3-1 4 15,3-1-3-15,-2-3 4 16,1-5 2-16,3-5-5 16,-2-2 12-16,-1-7-14 0,-1-3-1 15,-2-4-2-15,-3-6-5 16,-1-5 1-16,-3-5-2 16,-6-5-16-16,-2-9-27 15,-2-2-47-15,-2-16-38 16</inkml:trace>
  <inkml:trace contextRef="#ctx0" brushRef="#br0" timeOffset="168561.8">29789 4991 434 0,'6'0'26'0,"-6"-1"-21"0,0 1 3 16,3 0-3-16,-3 0 7 15,4 1-4-15,0 6-5 16,0 3 22-16,2 6-3 16,2 4-4-16,-3 5 7 15,-1 9-3-15,0 3 2 16,-2 3-9-16,0-2-13 0,2 3 6 15,0-2-5-15,-2-7-5 16,2 0 5-16,1-6-3 16,-5-1-1-16,4-4-4 15,-4-4-38-15,0-4-21 16,2-5-7-16,-2-3-40 0,0-5-20 16</inkml:trace>
  <inkml:trace contextRef="#ctx0" brushRef="#br0" timeOffset="169029.86">30199 4878 547 0,'0'0'24'0,"0"0"-22"0,0 0 0 16,2-46 2-16,-2 40-3 15,-7 2-8-15,-3 0-16 16,-2 3 11-16,-3 1 7 16,1 1 2-16,-1 10 6 15,1 5 0-15,3 5-4 16,7 6-4-16,4 1-10 0,2 5-13 16,7 3 15-16,9 2 9 15,7 1-12-15,-2 2 3 16,0 0 6-16,-1-2 7 15,-3 1-15-15,-7-3-11 0,-8-2 29 16,-1-3-1-16,-6-5 29 16,-9-6-14-16,-7-4 11 15,-3-4-1-15,-1-6 11 16,-4-3-1-16,2-4-13 16,5 0-11-16,1-10-1 15,9-5-10-15,3-8-4 0,7-8-12 16,3-10-15-16,13-8-11 15,13-9 2-15,10-3-18 16,5-3-14-16,3-1 52 16,1 11-65-16,-1 4 1 0,-9 11-10 15</inkml:trace>
  <inkml:trace contextRef="#ctx0" brushRef="#br0" timeOffset="169513.57">30513 4818 292 0,'0'0'12'16,"0"0"-9"-16,0 0 10 16,0 0 0-16,-2 48-4 15,2-39-6-15,0-2-6 16,0-3 10-16,4-4-4 16,0 0 2-16,0-4-3 0,-2-12 2 15,-2-4 3-15,0-4 0 16,-2-3 16-16,-4-2 14 15,-4 1 0-15,-3 6-2 16,3-1-14-16,2 8 0 16,-1 3-5-16,7 5-16 15,2 2-3-15,0 2-16 0,11-2 8 16,7 1-12-16,3 0 0 16,4-2 13-16,6 3 7 15,-4 2 3-15,-1 1 5 16,-1-2 3-16,-6 5 4 15,-1 9 2-15,-1 3-6 0,-9 4 0 16,0 5 1-16,-1 7 1 16,-7 6-3-16,2 4 3 15,2 7-4-15,-12 6 0 16,-3 4 2-16,1 5-2 0,-9 2-1 16,3-1 0-16,-3-1-3 15,3-2-2-15,1-6 3 16,5-7-6-16,4-5-23 15,6-8 2-15,0-11-40 16,8-11-45-16,11-11-47 16</inkml:trace>
  <inkml:trace contextRef="#ctx0" brushRef="#br0" timeOffset="169759.06">30893 5343 550 0,'0'0'-7'0,"0"0"11"16,0 0 3-16,0 0-9 15,0 0 11-15,0 0-4 16,0 0 11-16,0 0 16 0,0 0-14 16,0 0-13-16,21 2-6 15,-23-7-21-15,-9 4 4 16,-1 1-5-16,-7 0-41 15,-5 11-49-15,-5 3-81 16</inkml:trace>
  <inkml:trace contextRef="#ctx0" brushRef="#br0" timeOffset="176028.99">27106 2867 250 0,'0'0'3'0,"0"0"0"15,0 0 12-15,0 0-3 0,0 0 3 16,31 38 5-16,-8-31-6 16,8-1 1-16,6-2 3 15,4-3 3-15,9 1 2 16,4-4-3-16,4 1-10 16,6 1 3-16,10-7-3 0,7-3-6 15,10-3 0-15,12-1 0 16,3-1 2-16,5 0 0 15,3-2-2-15,4 3 1 16,-5 1-1-16,-3-1 0 16,-5 3 3-16,-3 1-2 0,-18-2-1 15,-3 4-1-15,-19-1-2 16,-10 2 0-16,-13 0 4 16,-8 0-5-16,-12 3 4 15,-11 0 2-15,0-2-4 16,-8 3 5-16,0-3-1 0,-6-1-16 15,-9 0 0-15,-1 0 13 16,-5-4-19-16,-1 1 8 16,-3 0-5-16,2-2 5 15,2 0 5-15,7-3 2 16,-1 0-10-16,7-2-9 0,4-3-5 16,2 0 7-16,2 0 5 15,0 3 13-15,-4 2 8 16,4 2 3-16,0 6 7 15,-2 1-1-15,4 3-7 16,2 3-5-16,2 0-4 0,0 2-3 16,9 6 1-16,-3 4 2 15,9 3-2-15,-3 2 2 16,3 3 1-16,2 0-1 16,-5 1 3-16,-1 5-2 15,-5-4 4-15,-5 3 2 0,-3 0 7 16,-4 2 0-16,-9 0-6 15,-9 3-8-15,-1-2 8 16,-3 2-5-16,-3 0-3 16,0-2-35-16,0-6-82 15,-4-8-78-15</inkml:trace>
  <inkml:trace contextRef="#ctx0" brushRef="#br0" timeOffset="176579.4">27069 2599 510 0,'0'0'0'15,"0"0"-15"-15,0 0 15 0,0 0-9 16,0 0-13-16,0 0-31 16,0 0 40-16,-37 18 14 15,12 0-1-15,-4 5 2 16,2 1 6-16,2-1-6 16,9 2 6-16,5 1-3 0,11-2-4 15,9 3 1-15,9-3 9 16,17 0-8-16,1-1 7 15,7 1-4-15,5-4-1 16,-1 1 0-16,-1-1 2 16,-7 1 3-16,-4 1-2 15,-6 1-5-15,-6 1-2 0,-7 3 0 16,-10 2-9-16,-4 4-19 16,-14 1-49-16,-19-3-112 15</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43:49.075"/>
    </inkml:context>
    <inkml:brush xml:id="br0">
      <inkml:brushProperty name="width" value="0.05292" units="cm"/>
      <inkml:brushProperty name="height" value="0.05292" units="cm"/>
      <inkml:brushProperty name="color" value="#FF0000"/>
    </inkml:brush>
  </inkml:definitions>
  <inkml:trace contextRef="#ctx0" brushRef="#br0">14265 8670 288 0,'0'0'2'0,"0"0"-2"15,0 0 2-15,44 0-2 16,-13 0 2-16,4 0 1 0,8 0-3 16,11-2 1-16,2-1-2 15,10-1 2-15,4-2-1 16,7-1 3-16,-3 0-5 15,9 2 1-15,-1-3 4 16,9 0-5-16,-2 2 6 16,6-1-2-16,5 0 10 0,1 0-4 15,0 0 2-15,5 1 1 16,1-1-6-16,5 2-1 16,-1 0-3-16,3 1 2 15,2 0 1-15,2 1-4 16,-1 0 1-16,1 0 1 0,4 3-2 15,-2-3 0-15,6 3-1 16,-6-1 1-16,6 1 2 16,-6-1 0-16,0-1-5 15,2 5 6-15,-4 0-2 16,-7 0 0-16,3 1 6 0,-4-3-2 16,-5 2 2-16,-2 0-3 15,-1-3 2-15,-5 0-2 16,-4-1 4-16,-4-1-3 15,-4 2 4-15,-11-1-1 16,-8-4-1-16,-4 1-1 16,-10 1-4-16,-7-1 3 0,-14 1 6 15,-4 2-7-15,-10-1-2 16,-7 1-2-16,-4 1 4 16,-2-1-4-16,-4 1 7 15,0 0-9-15,0 0 5 16,0 0-3-16,0 0 1 0,0 0-2 15,0 0 2-15,0 0-1 16,0 0 1-16,0 0 0 16,0 0 4-16,0 0 10 15,0-2-3-15,0 2 2 16,0 0-3-16,0 0-1 0,0 0-1 16,0 0-3-16,0 0-4 15,0-1 1-15,2-1-2 16,-2 1 0-16,0-2 1 15,0-1-1-15,0 1-1 16,0-1 3-16,-2 0-3 0,2-1 0 16,0 0 2-16,0 0-2 15,0 0 0-15,0-1 1 16,0-1 0-16,0-3-1 16,0-1 1-16,0-2-1 15,7-6 2-15,3-2-2 16,0-6-1-16,11-9-6 0,2-3-48 15,-3-11-68-15,-1-1-200 16</inkml:trace>
  <inkml:trace contextRef="#ctx0" brushRef="#br0" timeOffset="440.48">16510 9560 361 0,'0'-15'-13'0,"0"-3"14"16,6-5 9-16,17-3-2 0,10-5-12 16,23-8-13-16,25-10 12 15,16-13-62-15,14-15-107 16</inkml:trace>
  <inkml:trace contextRef="#ctx0" brushRef="#br0" timeOffset="2047.76">22573 9324 36 0,'0'0'396'15,"0"0"-415"-15,0 0 18 16,43 0-2-16,-10 1 1 0,17-1-5 16,16 0-9-16,17 0-5 15,18-10-4-15,13-4-9 16,12-3 18-16,12-1-2 15,1-4 12-15,6-5 6 16,1-4-7-16,5 0 14 16,-2-3-6-16,2-3 14 0,-10 0 6 15,-5 2 2-15,-12-1 2 16,-6 2-4-16,-19 4 1 16,-14-1-6-16,-19 1 0 15,-16 3-7-15,-15-2-1 16,-23-3 0-16,-10-2-6 0,-8-3-11 15,-23-5-4-15,-14-5-4 16,-15 0 11-16,-12-4 1 16,-19-3 3-16,-6-2 7 15,-11-1-1-15,-3 0-1 16,-7 0-3-16,-4 3-5 0,-4 3 10 16,2 4-1-16,-8 4-3 15,2 5 0-15,1 6 0 16,-5 6-3-16,2 6 4 15,-4 10-3-15,-1 6 1 16,1 4-3-16,-1 6 6 0,1 12-2 16,-2 5 0-16,3 5-1 15,5 5-2-15,8 2 4 16,3 4-4-16,5 2 3 16,4 4-2-16,9 2-2 15,8 3 6-15,4 5-5 16,9 0 3-16,8 6-4 0,5 0 5 15,12 3 1-15,9 2 2 16,11 3-3-16,6 3-2 16,13 2 2-16,10 3 0 15,8-2-4-15,6-1 4 16,17-4-4-16,17-7 2 0,13-6 2 16,16-9-4-16,20-12-17 15,20-12 20-15,26-11 14 16,20-9-7-16,25-5 3 15,17-11-4-15,9-5 0 16,1-1-10-16,-8-1-7 0,-21 1-40 16,-23-5-80-16</inkml:trace>
  <inkml:trace contextRef="#ctx0" brushRef="#br0" timeOffset="5828.95">19077 15781 335 0,'0'0'39'0,"0"0"-27"15,0 0-2-15,0 0 5 16,0 0 5-16,0 0-7 0,0 0-11 15,0 0 0-15,0 0-2 16,0 0 1-16,34-37 3 16,-32 27 0-16,2-1 10 15,-4-1 2-15,0-2 3 16,0 1-3-16,-4-1-4 16,-3 0-1-16,-3 0-4 0,4 0-3 15,-9-2 1-15,7-1-3 16,-10 3-2-16,5-3 1 15,-8 0 0-15,1 1 0 16,-3-1 1-16,2 3 0 16,-6-3 2-16,-4 3-1 15,0 0-2-15,0 0 1 0,-4 2 2 16,2-1-4-16,2 2 1 16,-8 1 1-16,2-1-3 15,2-1 2-15,-5 2 2 16,5 0-1-16,-4-1 1 0,2 1 0 15,2 2-2-15,2-1 2 16,-7 1-2-16,3-1 1 16,2 1 2-16,-6 2-3 15,1 0 2-15,-1 2 1 16,2 0-3-16,-5 1 0 16,7 0 1-16,-8 2-2 0,5-1 3 15,-3 2 0-15,2 0-5 16,-7 0 5-16,3 0-4 15,-1 4 2-15,-2 2 0 16,1 1-1-16,-1 3 1 16,3-1 0-16,-3 2-1 0,3 0 1 15,-1 2 1-15,3 3-3 16,2-1 4-16,-1 2-2 16,7 1-1-16,-4 0 5 15,4 1-4-15,2 0 3 0,4 1 1 16,2 1-4-16,0 2-3 15,2-2 3-15,2 2-1 16,3 1-1-16,1 0 1 16,-1 2-2-16,1 2 6 15,4 2-4-15,1 0 2 16,2 2 3-16,3 4-2 0,-1-2 1 16,4 4 1-16,4-1-2 15,0 2-2-15,4 2 3 16,-2-2-2-16,2 4 2 15,8 0-1-15,5 2 1 16,-3-2 3-16,5 1 0 0,3-3-5 16,3-2 4-16,2 0-2 15,4-2 3-15,6-3-2 16,-2-2 1-16,2 1 0 16,8-4 2-16,-1-1-6 15,3-2 4-15,7-2 2 0,-2-2-5 16,3-2 4-16,5-2-2 15,2-5-2-15,2 0 4 16,8-4-2-16,-3-2-3 16,5-3 3-16,0-4-3 15,5 0 1-15,1 1 2 0,1-6-3 16,4-3 2-16,-7-4 1 16,0-1-4-16,3-1 2 15,-2-3 0-15,-1-4-2 16,-6-1 3-16,3-2-1 15,-1 0-3-15,-10-3 3 0,-2-3-1 16,0 2 0-16,-6-2 1 16,-5-3-2-16,-3-2 1 15,-9-2 1-15,-2-3-1 16,-6 1 2-16,-4-4 2 16,-7 2-3-16,-3-3 4 15,-5 3-3-15,-6-1-2 0,-2 1 2 16,-4 2-7-16,0 0 5 15,-12 0 0-15,-1 3-5 16,-7-1-1-16,-3 4 2 16,-4-2-1-16,-4 2 5 15,-4 2-3-15,-7 0 1 0,-1 1 0 16,-1 0 1-16,-8 1-2 16,-8 2 3-16,0-2-3 15,0 4 1-15,-6-1 0 16,-2 3-2-16,-7 2 2 15,-1 3 1-15,-5 1-2 16,1 4 3-16,-5 3-1 0,-4 3-2 16,-2 4 2-16,0 3-3 15,-4 0-2-15,-1 11-1 16,1 6-27-16,4 5-20 16,2 3-17-16,11 2-29 0,3 0-97 15</inkml:trace>
  <inkml:trace contextRef="#ctx0" brushRef="#br0" timeOffset="7422.93">26170 15553 474 0,'10'0'17'0,"2"-8"-26"0,-5-1 7 16,1 1 4-16,-4-1-3 15,-2 0-5-15,-2-1 4 16,0 0 4-16,-6-1 9 16,-6 1-4-16,-9-1 0 15,-2-1 9-15,-6 2-1 16,-2 0 0-16,-4 2 2 0,-4-2-5 16,-3 0-3-16,1 1 1 15,-2 1-6-15,-5-1-1 16,1 1-1-16,1-1-3 15,-6 2 3-15,3-3-1 16,-1 3-2-16,-4 0 2 0,3-1-2 16,-5 2 1-16,2-1 4 15,-4 1-7-15,0 3 4 16,1-2 0-16,-5 3-2 16,2-1 2-16,-7 2 1 15,5 0-3-15,-2 1 2 16,-2 0 0-16,0 0 0 0,0 0 2 15,4 5-4-15,0 1 2 16,2 1 4-16,0 2-7 16,6 0 2-16,1 4 3 15,-1 0-3-15,2 1 1 16,3 3 0-16,3 2-1 0,3 0 3 16,1 4-3-16,7 1 2 15,0 2 2-15,6 1-5 16,-4 1 4-16,8 3 4 15,2-1-9-15,3 3 2 0,3 1 4 16,5 0 1-16,4 3 1 16,-3 1 1-16,7 2-2 15,2 1 4-15,4 2-3 16,0 1 0-16,4 1 2 16,9 1-1-16,3-1-2 15,1 2 1-15,6-2-2 0,4-1 2 16,0 0-1-16,8-3-3 15,-2-1 4-15,4-3 2 16,5-3-3-16,5-1-2 16,7-2 2-16,-2-3-2 15,6 0 3-15,2-3-3 0,4-2-1 16,6-1 3-16,1-2-2 16,7-6 0-16,3 2 0 15,0-5-3-15,6-4 1 16,2-1 2-16,0-3-2 15,-1-3 2-15,3 0-1 0,3 0-3 16,-5-9 7-16,-1-2-4 16,-1-3 0-16,-2-5 1 15,-8-1 0-15,-3-4 0 16,-3 0 3-16,-7-4-3 16,-2-3 4-16,-6-1-1 0,-5-4-2 15,-5-3 2-15,-7-2 0 16,-3-6-2-16,-10 0 2 15,-1-3 1-15,-6-2-7 16,-4 1 3-16,-7-3 0 16,-4 3 0-16,-6-1 0 0,-2 2-2 15,-2 0 2-15,-15 2-2 16,-1 2-1-16,-11 1 2 16,-9 3-2-16,-1 0-3 15,-13 1 5-15,-6 0-1 16,-4 1-5-16,-4 2 7 15,-11 1-6-15,-1 3 3 0,-5 2-1 16,-2 2-15-16,-10 4-6 16,-4 3-10-16,-5 3-19 15,-14-1-18-15,-6 3-71 16,-20-6-239-16</inkml:trace>
  <inkml:trace contextRef="#ctx0" brushRef="#br0" timeOffset="12751.92">15935 15822 248 0,'0'0'6'0,"0"0"-3"16,0 0 1-16,0 0 2 0,0 0-1 16,0 0 14-16,0 0 11 15,0 0 5-15,0 0 2 16,25 13-13-16,-23-19-15 15,2-1 0-15,1-1 1 16,-5-2 1-16,4-3 4 0,0 0 6 16,-4 0-1-16,0-1 2 15,0-3-4-15,0 3 5 16,-4-2-2-16,-2 0-4 16,-3 1-2-16,5-2-11 15,-8 2-3-15,1 0 3 0,3 1 5 16,-8 0-4-16,9-2-1 15,-9 2-2-15,5-2-1 16,-3-1 1-16,2 2-2 16,-3-2 0-16,1-2 0 15,-3 1 1-15,5 1 1 16,-9 1 0-16,2-2-4 0,5 1 4 16,-9-2-2-16,3 2 0 15,-1-1 2-15,0 1-4 16,-4 0 2-16,1 1 3 15,-1 2-9-15,-6-2 10 0,2 2-6 16,-2 0 1-16,0 1 3 16,-4 1-2-16,0 0-1 15,-3 2 1-15,-1 2 0 16,0-1-1-16,0 2 1 16,-3 0 0-16,-1 3-1 0,-1 1 2 15,-1 0-3-15,-3 0 2 16,3 2 1-16,-3 0-3 15,1 1 5-15,-1 0-2 16,-1 0-2-16,-1 0 2 16,-2 2-4-16,3 4 2 15,-5 1 3-15,4 3-2 0,-3 1-1 16,3 1 3-16,-4 1-3 16,1 2 1-16,3 1 0 15,-2-1 2-15,3 1-2 16,3 2-2-16,-1-1 4 15,1 2-2-15,5 1-2 0,2 0 2 16,-1 1 1-16,3 0-1 16,4 3 0-16,2 0 2 15,2-1-2-15,2 1 1 16,4 0 0-16,5 1-2 16,-3-3 2-16,3 4-1 0,3-2-1 15,-1 3 2-15,5-2-1 16,1 2-2-16,4 0 4 15,-1 4-2-15,3 1-1 16,4-1 3-16,0 0-1 16,0 0 0-16,0 1 2 0,4 0-1 15,3-2 1-15,5 3 1 16,-2-2 0-16,7 0 3 16,-3-1-1-16,9 0-5 15,-2-2 10-15,6 0-5 16,0-2-1-16,-1 1 2 0,7-2-4 15,3 0 1-15,3-4 3 16,2 0-6-16,7-1 2 16,-3-2-2-16,5-2 0 15,4-2 2-15,1 1-4 16,5-3 2-16,2 0 3 0,2-2-1 16,1-2-3-16,5-1 3 15,4-1-1-15,-3-3 1 16,3-2 2-16,5-1-1 15,-5 0-1-15,4 0 1 16,-1 0-3-16,-1-7 3 16,3 0 0-16,-7-2-4 0,1-3 2 15,-5-2 0-15,-2 0-2 16,-4-2 3-16,-6-4-2 16,-4-2 0-16,-5 0 4 15,-8-4-1-15,-6-1 3 16,-6-1 1-16,-4-2-1 0,-4 2 1 15,-9-5 0-15,0-1-3 16,-6 1 4-16,-4-2-5 16,0-1-2-16,-4 1 2 15,-8-1-5-15,2 2 1 16,-5 3 1-16,3 1-2 0,-3-1-3 16,5 3-13-16,0-2-30 15,1 0-27-15,1 0-59 16,6-1-125-16</inkml:trace>
  <inkml:trace contextRef="#ctx0" brushRef="#br0" timeOffset="15269.44">22926 15440 368 0,'-4'-7'0'16,"-2"-1"-1"-16,-4-1 1 16,-1 1 1-16,-3-1-2 0,-3 1 2 15,-3-1-1-15,-5 1-1 16,-4 1 4-16,-4-2-4 15,-8 3 2-15,-5-1 8 16,-4 0 4-16,-5 0-2 16,-5-3 4-16,-6 0-3 15,-1 0-4-15,-3 0 2 0,0-1-8 16,-5 0 4-16,-3-1 1 16,-1 1-3-16,-1 0 2 15,-3-1-2-15,-2 2-1 16,-2 0 3-16,-1 2-7 15,-1-1 3-15,2 2 1 0,-4-1-2 16,4-1-1-16,2 1 2 16,-1-1-3-16,3 3 4 15,-2-3-3-15,0 2 0 16,3 0 0-16,1 1 0 16,-2 1 0-16,3 1 2 0,3 1-2 15,5 2 1-15,2 1 7 16,6 0-3-16,2 0 1 15,4 4-1-15,8 6-1 16,5 2-5-16,-3 2 4 16,11 3-3-16,-2 3 2 0,3 4-2 15,5 1-1-15,2 5 2 16,-2 3-1-16,5 2 0 16,-1 4 0-16,2 2 1 15,2-1 1-15,5 2 2 16,-1-1-1-16,4 2 2 0,7-2 2 15,-4 0 0-15,4 2 1 16,1-1 0-16,3 2-2 16,4 0 2-16,0 0 1 15,0 0 0-15,0-1 0 16,4-1-6-16,5 1 1 16,1-3 2-16,2-1-3 0,7-2-2 15,-5-1 4-15,5-2-1 16,2-3 4-16,1-2-1 15,1-1-2-15,4-4 1 16,0-3-4-16,2-2 2 16,8-2 2-16,-4-3 0 0,6-3 4 15,5 2-4-15,1-3-2 16,3-2 0-16,6-2 0 16,1 1 1-16,1-1-1 15,4-2 2-15,2 0-4 16,0-1 2-16,2 0 1 0,7 0-2 15,-3 0 2-15,2 0-1 16,7-1-3-16,-3 1 5 16,5-3-6-16,1 2 3 15,1-2 0-15,4 1-2 16,-1-1 4-16,-1 0-1 0,4-1-3 16,-2-2 3-16,3-3-5 15,-3 3 5-15,0-2 0 16,0-1-4-16,-3-1 1 15,-1 0 0-15,-2-2-1 16,-3 1 1-16,0-2 1 16,-3-2-2-16,-5 1 1 0,0-3-1 15,-8 0-1-15,-2-2 3 16,-4-2 0-16,-5-2-3 16,-5-3 4-16,-3-1-3 15,-6-2 1-15,-2-2 3 16,-4 0-3-16,-2-2 2 0,-4-1 3 15,-2-2-8-15,-3-1 5 16,-3-2 1-16,-3 1-1 16,-2-2 2-16,-3 0-1 15,-3-1-4-15,-4 0 4 16,-2 1 0-16,2-1-1 0,-6-1 1 16,-7 2-3-16,-6 0 0 15,-1 2 1-15,-7-1-3 16,0 2 1-16,-6 0 0 15,-4 3-1-15,-5 0 4 16,1 2-4-16,-9 2 0 0,-3 3 4 16,-3 2-5-16,-2 0 2 15,-6 5 2-15,-2 0-4 16,2 4 0-16,-7-2 4 16,3 2-3-16,-2 2 1 15,2-1 2-15,-3 1-3 0,3 2 1 16,-6 2 0-16,1-1-2 15,1 1 5-15,-4 1-4 16,1 0-2-16,-1 2 6 16,-1 0-5-16,-1 1 2 15,3 0 2-15,-3 2-5 16,5-1 2-16,-5 2 2 0,3 0-1 16,1 0-1-16,2 3-1 15,1 0 1-15,3 3 2 16,-2 0-2-16,4 0-1 15,0 2 3-15,6-1-3 0,2 1 1 16,4 1 4-16,2-1-6 16,9 2 0-16,-3-1 5 15,7 1-5-15,4 0 4 16,2 0 0-16,4 1-3 16,2 0 4-16,0 2-4 0,7 1 0 15,-1 2 2-15,0-1-3 16,-1 3 2-16,3 1 1 15,0 3-2-15,-5 0 1 16,3 4 1-16,0-1-3 16,3 4 6-16,-5 0-3 15,2 1-4-15,3 2 5 0,-1 0-2 16,0 4-1-16,3-1 3 16,-1 2-3-16,3 0 2 15,3 1 1-15,3 1-4 16,-2 0 0-16,6 2 3 15,0-1-4-15,2 1 5 0,2-1-2 16,2 1 0-16,0 0 1 16,4-1-1-16,8 0-2 15,-1-2 5-15,3-4-2 16,9 0-1-16,-6-2 1 16,8-4-1-16,-1-1 3 0,10-2 0 15,-3 0-5-15,6-3 5 16,6 1 1-16,7-2-1 15,2-2 4-15,4-1-3 16,8-1 1-16,8-2 1 16,5-3 0-16,6 0-5 15,3-4 4-15,3-1-3 0,7-3 1 16,1-1 0-16,2-3-1 16,5 0 1-16,-1 0-1 15,4-7-2-15,1-3 2 16,2-1 2-16,-1-3 0 0,3-3 2 15,2-3-3-15,-3-3 0 16,5-5 2-16,-6-2-4 16,2-3 2-16,-1-4 3 15,-5-2-6-15,-3-4 4 16,-8-4-2-16,-4 0-1 16,-12-2 1-16,-15-1 1 0,-6 2-2 15,-10 1 4-15,-13 1-8 16,-12 1 3-16,-11 3-4 15,-14-3-20-15,-10 0-5 16,-34 2-17-16,-24-3-54 16,-31-5-93-16</inkml:trace>
  <inkml:trace contextRef="#ctx0" brushRef="#br0" timeOffset="27003.11">22038 16259 374 0,'0'0'12'0,"0"0"-6"16,0 0 15-16,0 0-4 15,0 0-1-15,0 0-19 16,0 0-10-16,0 0 17 0,0 0-2 15,57 3 1-15,-21 11 3 16,11-1 0-16,11-7 5 16,14-6 1-16,13-10 9 15,10-19 7-15,13-10-9 16,3-10 0-16,1-5-8 16,-7-2-7-16,-14 5 2 0,-14 7-3 15,-17 8-3-15,-17 9-1 16,-12 9-12-16,-10 7-17 15,-15 5-16-15,-4 4-79 16,-2-3-96-16</inkml:trace>
  <inkml:trace contextRef="#ctx0" brushRef="#br0" timeOffset="29219.82">15224 16337 401 0,'0'0'7'16,"0"0"-25"-16,40 15 3 16,-9-14 21-16,16-11 2 15,23-23 0-15,23-18 5 16,23-13 0-16,14-12-10 0,5-2 0 16,1 3-5-16,-14 12 0 15,-25 13-56-15,-24 12-100 16</inkml:trace>
  <inkml:trace contextRef="#ctx0" brushRef="#br0" timeOffset="52597.55">18898 15688 334 0,'0'0'15'0,"0"0"-12"0,0 0-1 15,0 0-4-15,0 0 5 16,0 0 6-16,0 0 5 16,0 0 6-16,4-1-8 15,-4-7-9-15,-4-5 7 16,-3 0 5-16,-1-2-1 0,0 0-1 16,-7-2 2-16,3 0 0 15,-9-1 0-15,3-1-5 16,-1-2-2-16,-8 0 0 15,0 0-6-15,-4-2 1 16,0 0-1-16,-4 2-4 16,-4-2 4-16,-2 2-2 0,-5 1-1 15,-1 0 3-15,-3 3-1 16,-4 2-2-16,0 1 2 16,-3 2-1-16,-3 2 0 15,0 2 2-15,4 1-3 0,-8 2 3 16,4 1 0-16,-2 3-1 15,4-1 6-15,0 2-4 16,2 0 0-16,3 0 3 16,-1 0-3-16,2 0-1 15,3 6 1-15,-5 0-1 16,4 3-2-16,1 3 2 0,-5 1-2 16,4 2 1-16,-6 2-1 15,7 0-1-15,1 0 4 16,5 2-1-16,-3 1-1 15,7 1 5-15,0 0-4 16,4 3-1-16,4 2 3 0,2 2-5 16,2 1 2-16,4 0 0 15,0 1-1-15,7 2 1 16,-1 0 0-16,5 3-2 16,4 1 2-16,1 1-1 15,1 3 0-15,6-2 0 0,-4 3 3 16,8 0-2-16,-4 3 7 15,0 0-1-15,2 2 4 16,9 0 1-16,3 0-5 16,-4 1-4-16,7-2 3 15,-3-2-1-15,5-1-1 0,6-3 0 16,-2-1-4-16,3-3 1 16,1 0 2-16,8-3 4 15,-4-1 2-15,9-1-3 16,3-4 5-16,5-4 5 15,1 0-11-15,1-6-3 16,8-3 0-16,4-3-2 0,-4-3 5 16,6-4-2-16,6-1-1 15,0-2 2-15,5 0-3 16,3 0 1-16,-1-7 6 16,-1-3-8-16,5-2 1 15,-1-2 2-15,-1-3-4 0,-2-4 1 16,-5-2 3-16,0-1-6 15,-1-1 6-15,-12-2 0 16,1 0-6-16,-4-2 10 16,-2-1-7-16,-6-2 4 15,-5-1 4-15,-2-4-3 0,-4-1-2 16,-6-2 4-16,0-1-3 16,-6 0 1-16,-4-2 1 15,0 2-3-15,-11 0 3 16,2-2-2-16,-8 2-2 15,1 0 2-15,-7 0-4 0,2 1 0 16,-3 3-4-16,-7 0-3 16,-4 1 16-16,-3 2-7 15,1 1 3-15,-7 0-3 16,-2 2-2-16,-4 1-1 16,0 0 0-16,2 2 1 15,-2 1-2-15,-2 1 4 0,-4 2-4 16,0 0 0-16,2 4 3 15,-2 0-3-15,-4 3-1 16,1 0 5-16,-1 3-4 16,0 0 0-16,2 3 2 0,-5-1-3 15,3 3 3-15,-2 1 0 16,1 0-5-16,-5 2 9 16,-1 2-8-16,3 1 4 15,-5 0 0-15,1 3-4 16,-1 0-1-16,-3 0 5 0,1 0-5 15,-4 4 3-15,5 4 4 16,-3 0-4-16,5 2 4 16,-5 0-4-16,6 3 3 15,-1 1-3-15,3 3 5 16,1-1-4-16,2 2 3 16,-1 3-5-16,3 1 3 0,0 3 1 15,2-1-3-15,1 2 1 16,-1-1 1-16,4 1-3 15,2-1 3-15,2 1 0 16,0 1-2-16,4 0 3 16,1 1-2-16,3 1-1 0,4 2 3 15,-3 1-1-15,5 2-2 16,1 2 4-16,6-1-3 16,-3 2 0-16,5 0 0 15,0 3-2-15,4 1 3 16,2-1 0-16,0 2-6 0,2 1 7 15,0 2-3-15,8-3-2 16,3 0 7-16,3-2-7 16,3-2 5-16,4-1 4 15,1-3-6-15,3 0 3 16,6-1 2-16,4-3-3 0,5-2 1 16,1-1 1-16,7-3-4 15,4 0 6-15,1-5-5 16,7-4 1-16,2-4 3 15,7-4-4-15,1-3-2 16,7-4 8-16,1 0-9 0,5-2 6 16,-4-9 0-16,3-3-3 15,3-9-1-15,-4 0 6 16,-5-4-5-16,1-7 0 16,-7 2 2-16,-3-4 0 15,-7-2 5-15,-5-3 2 16,-7-5-2-16,-7 1 1 0,-7-3-3 15,-5-2-3-15,-7-1 2 16,-7-2-2-16,-5 4 0 16,-3-4 1-16,-7 3-4 15,-2-1-1-15,0 2-10 16,-6 2-14-16,-7 1-2 16,-10 3-3-16,-1 4-7 0,-5 8-9 15,-7 5-32-15,-3 7-30 16,-8 6-99-16</inkml:trace>
  <inkml:trace contextRef="#ctx0" brushRef="#br0" timeOffset="53582.81">16564 16747 271 0,'0'0'145'16,"0"0"-140"-16,0-1 4 15,0-5-4-15,6-2 4 0,15-5-2 16,-3 2 4-16,13-4-4 16,2-2 12-16,7 0-3 15,3-4 5-15,7 3 2 16,-3-4-5-16,5-1 2 16,2-2-1-16,1 2-3 0,-3 0-1 15,-2 1 5-15,-3 1-8 16,-9 2 6-16,-5 4-6 15,-4 1-4-15,-5 1-2 16,-1 3-4-16,-4 1 0 16,-11 2 1-16,0 3-12 15,-4 2-14-15,-4 1-13 0,0 1-23 16,-14 0-40-16,-13 10 41 16,-6 4-62-16,-13 3-48 15</inkml:trace>
  <inkml:trace contextRef="#ctx0" brushRef="#br0" timeOffset="54003.3">16357 17122 465 0,'0'0'2'0,"41"-7"8"16,-10-9 8-16,15-8 6 16,8-7 3-16,8-6-4 0,6-4-10 15,4-3-4-15,9-3 3 16,2-1-6-16,-3 2-1 16,1 0 2-16,-5 2 3 15,-3 3 0-15,-3 2 5 0,-10 7 1 16,-6 0 0-16,-9 7 2 15,-6 2-8-15,-3 6 1 16,-10 3-3-16,-5 4-6 16,-2 2 2-16,-9 2-4 15,-4 3-3-15,-2 1 3 16,-2 1-12-16,-2 1-9 0,0 0-3 16,0 0-15-16,0 0-17 15,0 0-18-15,0 2 22 16,0 3 21-16,0 4-37 15,-4-2 28-15,-4 1-49 16,-2 1-48-16</inkml:trace>
  <inkml:trace contextRef="#ctx0" brushRef="#br0" timeOffset="54258.35">17316 17217 471 0,'0'0'-21'0,"0"0"42"15,0 0 8-15,0 0 13 16,0 0-32-16,0 0-9 15,0 0-5-15,0 0-24 16,0 0-117-16</inkml:trace>
  <inkml:trace contextRef="#ctx0" brushRef="#br0" timeOffset="56132.32">12920 17329 462 0,'0'0'22'15,"0"0"-20"-15,0 0-6 16,0 0 2-16,6 57 6 0,-2-28 3 15,-4 6-3-15,0 7-1 16,0 7 3-16,0 6 0 16,-4 3 1-16,-2 3-4 15,3-1 0-15,1-5-3 16,4-4-1-16,-2-8-9 0,0-8-15 16,9-10-10-16,-3-10-20 15,6-10-17-15,3-5-41 16,5-16 3-16</inkml:trace>
  <inkml:trace contextRef="#ctx0" brushRef="#br0" timeOffset="56581.8">13217 17580 390 0,'0'0'30'16,"0"0"-8"-16,0 0-7 15,0 0-12-15,0 0-3 0,-37 36 0 16,20-7 2-16,5 7-2 16,0 3 1-16,3-3-1 15,5-3-5-15,6-6-6 16,-2-11-25-16,9-9 4 0,11-7 28 16,3-5 16-16,4-13 2 15,0-9 11-15,0-1-7 16,-5-3 2-16,-3 2 1 15,-3 2-8-15,-1 4 4 16,-7 6-2-16,-4 5-10 0,-2 6-3 16,-2 6-1-16,0 4-30 15,0 13-5-15,0 8 35 16,2 3 1-16,5 0 11 16,9-1-15-16,7-7-18 15,4-9 8-15,4-9-6 16,6-2 30-16,-2-16-1 0,0-6 13 15,-8-3 13-15,-8-2-1 16,-5-2 0-16,-12 0-6 16,-2 1-13-16,-4-1-18 15,-14 2-13-15,-7 1-17 0,-2 4 4 16,-4 5-31-16,-4 3-45 16,2 3-34-16,0 1-134 15</inkml:trace>
  <inkml:trace contextRef="#ctx0" brushRef="#br0" timeOffset="57203.3">13341 17242 514 0,'0'0'9'0,"-47"-33"-4"0,18 12 11 16,0 3-16-1,-4 0 2-15,-7 2-2 0,-1 2-6 16,-6 3-2-16,-5 5-3 16,-4 3-6-16,-2 3 13 15,-2 2 4-15,2 9 1 0,-4 6 2 16,2 2 5-16,5 3 0 16,1 2-2-16,4 6 0 15,5 3-3-15,-1 5 0 16,9 5-3-16,4 6 3 15,6 5-2-15,4 6-2 0,7 2 4 16,5 6-6-16,3 2 4 16,8-2 1-16,0 6-3 15,4-3 0-15,11-2 1 16,8-2-3-16,3-3 3 16,10-4-1-16,5-4 3 0,11-3 12 15,5-5-5-15,3-5 8 16,15-7 2-16,5-8 3 15,9-10-6-15,6-10 1 16,5-8 12-16,5-4-7 16,-4-14-10-16,3-12-8 15,-3-6 4-15,-4-6-4 0,-2-9 3 16,-8-7 0-16,-4-6-5 16,-13-6-4-16,-12-2 5 15,-13-2-1-15,-9 3 5 16,-22 4 6-16,-6 4 1 15,-8 6-7-15,-14 1-3 0,-15 4-9 16,-10 2 3-16,-9 6-10 16,-6 6-11-16,-4 4-6 15,-6 10 2-15,6 5 3 16,5 11-15-16,5 5-23 16,9 3-23-16,8 4-22 15,10 6-59-15</inkml:trace>
  <inkml:trace contextRef="#ctx0" brushRef="#br0" timeOffset="57750.99">13949 17931 397 0,'0'0'6'0,"0"0"1"16,0 0 13-16,0 0-12 15,0 0 5-15,0 0-14 16,0 0 18-16,43 24-9 16,-3-31 14-16,7-4-30 0,11-1 16 15,4-2-6-15,6 1 5 16,5-2-6-16,1-2 1 15,-6 4 2-15,-2-1 4 16,-8 1-4-16,-12 0-5 16,-7 3 3-16,-12 2 1 15,-8-3-2-15,-7-1 0 0,-8-1-2 16,-4-2 2-16,0-4 0 16,0-1-2-16,-6-2 4 15,0 0 7-15,-1 4-2 16,3 1 5-16,2 4 6 0,2 6 4 15,0 3-1-15,0 4-9 16,0 0-11-16,0 11 3 16,2 12-6-16,2 7 4 15,7 12 11-15,-9 8-6 16,0 9-3-16,0 1-3 0,-2 1-1 16,0-3 0-16,2-5-13 15,-2-8-20-15,0-12-14 16,0-7-4-16,6-11-47 15,7-13 2-15,-3-4-71 16</inkml:trace>
  <inkml:trace contextRef="#ctx0" brushRef="#br0" timeOffset="58361.66">15237 17525 523 0,'0'0'10'0,"0"0"7"16,-21-40 7-16,19 30-16 15,2 2 10-15,0 0-8 16,6 0-23-16,15 0 16 16,2 1-2-16,8 1-22 0,2 2 30 15,0 2-21-15,0 2 16 16,-4 0 2-16,-4 0-4 15,-7 5 0-15,-5 0 6 16,-1 1 0-16,-10 0-11 0,-2-2-2 16,0 0-6-16,0-1 28 15,0 3-12-15,-2-5-4 16,-6 2-1-16,-1-3-8 16,1 0 1-16,2 0-3 15,-6 0-4-15,1 0 1 0,3-6 4 16,-4 2 5-16,3-2-3 15,3-1 6-15,0 2 1 16,2-1 0-16,0 3 2 16,2-1-2-16,0 2 3 15,-1 2 2-15,1 0-1 16,2 0 2-16,-4 0-2 0,4 1-1 16,-8 10 1-16,4 6 2 15,0 8 11-15,0 6 2 16,2 12-10-16,-3 5 10 15,-5 12 7-15,4 5-10 0,0 9-3 16,-5 4 1-16,1 0-7 16,4 0 0-16,-3-7-3 15,-1-7-6-15,4-9 5 16,4-12-3-16,0-12-7 16,2-10-15-16,0-10-49 15,8-11-26-15,4-8-27 0,3-18 26 16,1-14-186-16</inkml:trace>
  <inkml:trace contextRef="#ctx0" brushRef="#br0" timeOffset="58721.22">15572 17687 450 0,'0'0'26'0,"0"0"7"16,18-43-10-16,-5 33-9 15,-1 3-6-15,9 2-1 0,1 3-7 16,7 2-3-16,0 7 4 16,4 10-2-16,-2 7-5 15,-2 8 2-15,-6 3-15 16,-6 6-11-16,-9 6 27 16,-6 3-3-16,-2 1-3 0,-10-1 4 15,-13-5 17-15,2-7-1 16,3-8 28-16,-3-10 10 15,4-6 4-15,7-4-22 16,4-3-12-16,6-5-9 16,-4-1-5-16,4-1-3 15,0 0-9-15,10 0 0 0,11 0 16 16,6-3 2-16,10-8-9 16,10-8-10-16,11-5-25 15,2-7-36-15,4-6-44 16,-6-4-58-16</inkml:trace>
  <inkml:trace contextRef="#ctx0" brushRef="#br0" timeOffset="58862.46">16217 17828 594 0,'0'0'20'0,"0"0"-13"0,0 0-9 15,0 0-8-15,0 0-52 16,0 0-46-16,39-49-97 15</inkml:trace>
  <inkml:trace contextRef="#ctx0" brushRef="#br0" timeOffset="59206.71">16698 17446 654 0,'0'0'19'0,"0"0"-10"0,0 0-8 15,-39-7-2-15,20 22 0 16,-3 10-3-16,-5 9 2 16,2 9-2-16,-2 7-2 15,4 6-6-15,5 3 3 16,9-2-16-16,7-3-8 0,4-9 0 16,15-7 4-16,6-9-9 15,2-12 32-15,-1-9 41 16,1-7-6-16,-6-1 25 15,-1-2 1-15,-14-12-19 16,-1-3-7-16,-3-4-10 16,-3-2-18-16,-9-3-7 0,-2 2-6 15,-9 4-31-15,0 1-6 16,0 3-18-16,7 0-27 16,-1 0-39-16,9-2-104 15</inkml:trace>
  <inkml:trace contextRef="#ctx0" brushRef="#br0" timeOffset="59750.3">16839 17272 569 0,'0'0'27'16,"-56"-75"-5"-16,15 40 4 15,-7 2-21-15,-14 5-4 16,-6 2 0-16,-15 8-2 15,-8 5 4-15,-12 6-7 16,-7 7 8-16,-10 0-6 16,-2 6 2-16,-4 9-3 0,2 7 4 15,6 6 2-15,7 6 2 16,8 3 1-16,7 10-4 16,10 4 0-16,7 9 3 15,9 6-1-15,8 11-5 16,8 8 2-16,6 9 0 0,15 5-1 15,7 3 1-15,3 5-2 16,15-4-2-16,12-2 5 16,2-3-5-16,25-7 4 15,16-5-10-15,15-8 13 0,19-7 7 16,18-11 6-16,17-9-8 16,10-11-8-16,11-15 3 15,11-10-5-15,-1-14 2 16,6-7 4-16,0-22-6 15,-2-11 3-15,-6-13 4 16,-7-10 4-16,-6-11 6 0,-14-5-4 16,-14-10 2-16,-13-4 0 15,-17-7-3-15,-18-1 2 16,-25-2 6-16,-13 0-3 16,-22-1-13-16,-23 1-6 15,-26 4-25-15,-24 6-12 0,-22 7-18 16,-15 14-12-16,-16 7-49 15,-4 10-51-15,-1 6-111 16</inkml:trace>
  <inkml:trace contextRef="#ctx0" brushRef="#br0" timeOffset="60706.47">21918 17088 566 0,'0'0'2'16,"0"0"-7"-16,0 0 3 0,0 0-6 15,0 0-2-15,6 40 8 16,-2-8 5-16,-4 11 6 15,0 10 4-15,2 9-4 16,-2 6-1-16,4 7-3 16,-8 2-3-16,4-2-1 0,0-2 0 15,2-8-16-15,0-10-9 16,9-12-20-16,1-15-53 16,4-15-17-16,1-13-70 15</inkml:trace>
  <inkml:trace contextRef="#ctx0" brushRef="#br0" timeOffset="61136.15">22126 17481 198 0,'0'0'358'0,"0"0"-352"16,0 0-10-16,-31 57-2 15,21-34 7-15,4 1-2 16,4-6-1-16,4-2-5 15,4-6-23-15,4-7 3 16,11-3 32-16,-4-3 3 0,3-11 4 16,1-6-4-16,-2-3 4 15,1 0-1-15,-5 5 1 16,-5 2 3-16,-2 8 1 16,1 5-7-16,-5 3-9 15,-2 9-8-15,4 6-11 16,4 5 22-16,5-1 5 0,1-1-6 15,3-5-7-15,6-6-3 16,2-7 17-16,0 0-2 16,-3-13 4-16,-1-4 6 15,-2-6 7-15,-15-4 4 16,-2 2 3-16,-4-2-9 0,0 4-18 16,-6 2-3-16,-9 5-4 15,5 5-22-15,-4 5-28 16,1 6-35-16,11 0-39 15,2 0-77-15</inkml:trace>
  <inkml:trace contextRef="#ctx0" brushRef="#br0" timeOffset="61625.99">23292 17588 711 0,'0'0'5'16,"0"0"-1"-16,0 0-4 15,62-5-13-15,-39-2 14 0,8-2 1 16,0 1-11-16,0-2-14 16,-2 2-3-16,-4 1-22 15,-11-2 14-15,-1 5-1 16,-5-2 15-16,-2 1 5 15,-6 2 5-15,2-2-9 16,-2 3-15-16,0-2-18 0,-2 0 16 16,2 0 17-16,0 0 4 15,0-1 16-15,0-1 0 16,0 0 2-16,0 0 9 16,0 2 6-16,0 0 10 15,0 1 9-15,0 2 0 0,0-1-12 16,0 2-6-16,0-1-6 15,0 1-1-15,0 0 3 16,0 0-3-16,0 0 3 16,0 0-5-16,0 0 4 15,0 0 1-15,0 0-1 0,0-2 1 16,0 2-3-16,0 0-5 16,0 0-6-16,0 0 1 15,0 0-4-15,0 0-10 16,0 0-24-16,0 0-25 15,0 0-5-15,0-4-69 0,0-3-131 16</inkml:trace>
  <inkml:trace contextRef="#ctx0" brushRef="#br0" timeOffset="62003.03">24239 17184 524 0,'0'0'29'0,"0"0"-33"16,0 0-15-16,-31 43-25 15,31-21 44-15,0 6-6 16,0 3-14-16,4 3-3 15,11 3 4-15,3 1 3 16,3 1 5-16,-5 0 11 0,1-3 3 16,-3-4 18-16,-5-3 8 15,-3-4-1-15,-6-5-2 16,2-3-3-16,-8-3 0 16,-9-2 0-16,-1-2-4 0,-11-3-3 15,0-3-12-15,-4-4-2 16,0 0-3-16,8-3-24 15,-2-15-28-15,11-8-37 16,10-8-69-16</inkml:trace>
  <inkml:trace contextRef="#ctx0" brushRef="#br0" timeOffset="62162.61">24404 17250 330 0,'0'0'220'0,"0"0"-184"15,0 0-3-15,0 0-29 0,0 0-5 16,44-24-9-16,-34 18-29 16,-4-4-45-16,-1 0-87 15</inkml:trace>
  <inkml:trace contextRef="#ctx0" brushRef="#br0" timeOffset="62345.87">24683 17463 702 0,'0'0'-5'16,"0"0"-4"-16,0 0-117 15,0 0-27-15,40-25 27 16</inkml:trace>
  <inkml:trace contextRef="#ctx0" brushRef="#br0" timeOffset="62768.33">24969 17094 586 0,'0'0'118'0,"0"0"-106"15,0 0-13-15,0 0-11 16,0 0-22-16,0 0 8 16,39-23-1-16,-27 23-28 0,3 0 34 15,-9 3-19-15,-4 8 13 16,0 5-28-16,-2 4 45 16,-10 2 11-16,-3 1 4 15,-1 1-1-15,0-4 7 0,3 2 7 16,3-3-3-16,8-2-9 15,0 3 1-15,6 0-2 16,11 4 0-16,1 2-5 16,3 1 5-16,0 2 11 15,-3 3-6-15,-1-3 5 16,-13 0-2-16,-2-1 2 0,-2-4-7 16,-6-2 9-16,-13-4 11 15,-4-2 4-15,-1-3-13 16,-5-1-4-16,-2-3-11 15,2-1-2-15,2 0-16 16,8-6-59-16,7-2-44 0,8-1-104 16</inkml:trace>
  <inkml:trace contextRef="#ctx0" brushRef="#br0" timeOffset="63051.75">25550 17991 586 0,'0'0'3'0,"0"0"2"16,-56 59-4-16,21-36 2 15,-5 1 0-15,-13 0-2 16,-1 3 2-16,-12 2-2 15,-5 0-1-15,-1 1 2 0,4 1-3 16,2-4 2-16,8-3-11 16,12-5-26-16,13-6-36 15,19-10-17-15,14-3-58 16,10-15-54-16</inkml:trace>
  <inkml:trace contextRef="#ctx0" brushRef="#br0" timeOffset="63253.09">25692 18280 695 0,'0'0'-1'0,"-8"41"0"0,-6-15-2 16,-18 4 8-16,-5 2-4 15,-6 4 1-15,-15-3-1 16,-8-2-4-16,-9-2-38 15,-7-5-39-15,-11-11-43 0,-2-10-113 16</inkml:trace>
  <inkml:trace contextRef="#ctx0" brushRef="#br0" timeOffset="81646.61">15429 10360 71 0,'0'0'220'0,"50"-34"-228"16,-26 13 2-16,1-1 8 15,2 2-12-15,-4 1-28 16,0 1-21-16,-3 0-54 16</inkml:trace>
  <inkml:trace contextRef="#ctx0" brushRef="#br0" timeOffset="82535.12">18213 10038 482 0,'0'0'9'15,"-74"-26"-24"-15,26 13 17 16,-7 4 5-16,-3 3-5 16,-8 3-1-16,-7 1 0 15,-3 2-1-15,-1 1 1 0,-3-1 0 16,-1 6-1-16,0 3 0 16,3 4-2-16,1-2 3 15,9 3 6-15,2 2-5 16,8 1 9-16,6 2-9 15,9 3 1-15,4 2-3 0,8 5-2 16,6 2-3-16,8 4-4 16,7 5 2-16,8 3 0 15,2 2 7-15,4 5 3 16,15-1-2-16,6 1 2 16,12 1-2-16,8-2-1 15,17-6 0-15,11-4 2 0,16-8 2 16,14-10 5-16,17-9-6 15,12-11 2-15,13-2-2 16,6-16-3-16,6-9 3 16,-4-5 0-16,-9-5 0 0,-9-3-1 15,-13-5-3-15,-23-2 5 16,-14-2 9-16,-15-6-1 16,-16 0 11-16,-23 0 6 15,-13-1 1-15,-18 1-9 16,-12 4-11-16,-23 1-16 15,-19 3 7-15,-10 5-13 0,-17 11-23 16,-10 9-17-16,0 10-43 16,11 11 46-16,16 1-67 15,16 13-77-15</inkml:trace>
  <inkml:trace contextRef="#ctx0" brushRef="#br0" timeOffset="83418.14">25211 10107 426 0,'0'0'-15'0,"0"0"11"15,-27-41 5-15,4 26-1 0,-8 0 2 16,-4-3-1-16,-6 1 0 15,-9 0 1-15,-8 0-3 16,-4 1 1-16,-4 5 1 16,-6 1 0-16,-9 3 0 15,0 1-2-15,-3 6 5 16,-3 0 4-16,-4 3-1 16,4 8 10-16,-6 9-8 0,4 3-5 15,0 5-2-15,6 6 3 16,1 3-2-16,7 7-1 15,9 3-3-15,6 7 2 16,13 3-2-16,7 4-1 0,14 2 5 16,13 4 2-16,13 0-1 15,6 1 3-15,25 0 0 16,19-4 3-16,22-3-2 16,13-4-1-16,23-12 0 15,14-5 2-15,20-9-7 16,17-9 1-16,13-8 1 0,10-10-3 15,6-5 1-15,-2-8-1 16,0-12 1-16,-8-9 1 16,-9-7 2-16,-12-5 10 15,-12-10 3-15,-17-3 4 16,-20-7-4-16,-15-4 3 0,-19-3-1 16,-14-5-3-16,-23 2-5 15,-10-2-6-15,-21-1-8 16,-8 1 0-16,-22 0-1 15,-20 0-1-15,-20 6-9 0,-17 4-8 16,-14 9-22-16,-16 5 8 16,-15 11-59-16,-9 10 42 15,-5 6-90-15,-1 6 105 16</inkml:trace>
  <inkml:trace contextRef="#ctx0" brushRef="#br0" timeOffset="94835.58">9765 8418 252 0,'0'0'14'0,"0"0"-9"0,0 0 7 15,0 0 2-15,0 0-1 16,0 0 1-16,0 0-5 16,0 0-4-16,0 0 12 15,0 0 2-15,0 0 1 16,0 0 5-16,0-7-5 15,0 7-4-15,0 0-4 0,0 0-7 16,0 0-4-16,0 3-2 16,-4 8 5-16,4 5 2 15,-6 7 2-15,4 5 0 16,-2 6-3-16,4 3 0 0,-3 6 1 16,1 0-1-16,2 2 1 15,0-4 0-15,0 0 0 16,0-4 2-16,-2-5-1 15,2-3 0-15,-2-3-5 16,0-4-2-16,2-2 1 16,-4-3-1-16,-4-3-4 0,4-6-22 15,0-6-16-15,-3-2-19 16,3-3-29-16,-8-16-89 16</inkml:trace>
  <inkml:trace contextRef="#ctx0" brushRef="#br0" timeOffset="95368.01">9672 8380 383 0,'0'0'49'16,"0"0"-44"-16,0 0-8 0,0 0-11 16,0 0 1-16,0 0 12 15,-6 55-1-15,-2-32 6 16,-9 4-6-16,-2-3 6 16,1 3-3-16,-5-4-4 15,2-5 5-15,7-5 4 0,-1-2 21 16,5-6 1-16,8-5 0 15,2 0 5-15,0-3-17 16,6-13-3-16,11-8-5 16,1-7-6-16,9-6-2 15,2-5 5-15,4-4-3 16,2 2-1-16,-4 3 0 0,-2 4 0 16,-4 9-2-16,-2 6 4 15,-7 8 0-15,-1 4 2 16,-5 3 2-16,3 7-6 15,-7 0-3-15,2 13-1 16,0 5 1-16,1 6 6 0,-1 6-1 16,2 4 0-16,1 2 0 15,1-2-1-15,3-3-2 16,5-1-1-16,-5-6-2 16,5-3-6-16,3-7-34 15,-4-3 21-15,-1-9-58 16,3-2-29-16,-7-7-77 0</inkml:trace>
  <inkml:trace contextRef="#ctx0" brushRef="#br0" timeOffset="95678.51">10214 8075 491 0,'0'0'50'15,"0"0"-48"-15,0 0 4 0,0 0 3 16,0 0-8-16,0 0-2 16,0 0 2-16,0 0-1 15,27 54 2-15,-19-13-2 16,0 9 0-16,-4 7 0 16,-4 7 1-16,0 2-1 15,0 1 1-15,2-2-1 0,-2-1 1 16,0-7-1-16,0-8-9 15,0-5-8-15,0-8-15 16,9-8-24-16,3-9-19 16,-6-11-34-16,7-8-56 0</inkml:trace>
  <inkml:trace contextRef="#ctx0" brushRef="#br0" timeOffset="96177.16">10480 8464 511 0,'0'0'8'0,"0"0"-3"15,0 0 9-15,0-40-5 16,0 37-2-16,0 3-2 16,0 5-13-16,0 13-9 0,2 6 13 15,3 9 3-15,-1 2 1 16,2 2-9-16,4-6-1 15,1-4-4-15,5-8 1 16,7-11 10-16,0-8-2 16,3 0 6-16,1-17 7 15,0-5 4-15,-2-6 4 0,-2-3-3 16,-5-1 5-16,-5 1-7 16,-3 5 0-16,-2 6-2 15,-8 7 0-15,2 6-3 16,-2 7-14-16,0 6 1 15,0 8 9-15,0 6 0 0,0 1-2 16,9 2-9-16,7-5-7 16,3-5-2-16,6-7 5 15,1-6 9-15,3-3 7 16,2-17 2-16,-10-2 24 16,-2-7 13-16,-5-4-4 0,-6-2 0 15,-8-2-12-15,0 0-14 16,-12 0-14-16,-2 5-2 15,-9 5-8-15,-6 7-25 16,0 6-24-16,-14 9-13 16,1 7-72-16,-12-1-88 0</inkml:trace>
  <inkml:trace contextRef="#ctx0" brushRef="#br0" timeOffset="96550.07">9761 9091 439 0,'0'0'60'0,"54"0"-55"16,-15-13-5-16,15-2 4 0,12-5-6 16,12-4-1-16,9-2-5 15,8-1 1-15,-2-4 7 16,7 1-1-16,-5-1 1 16,-2 1 4-16,-9 2 11 15,1-1 16-15,-15 4 3 0,-1 1 3 16,-14 1-2-16,-3 3-14 15,-15 5-10-15,-6 0-4 16,-8 8-6-16,-10 0-3 16,-5 3-2-16,-8 2-36 15,-4 1-53-15,-19 1-83 16,-4 0-167-16</inkml:trace>
  <inkml:trace contextRef="#ctx0" brushRef="#br0" timeOffset="97660.12">10914 8712 325 0,'0'0'9'0,"0"0"7"15,0 0 13-15,0 0-24 16,0 0-15-16,0 0 12 16,0 0 41-16,-16 71-24 15,14-30-14-15,-2 6-2 16,4 4-1-16,-4 0-1 15,4-4-1-15,4-1 1 16,-4-7-2-16,0-4 3 0,0-6 0 16,0-6 1-16,0-6 4 15,0-3-2-15,0-5 1 16,-9-4 0-16,1-2 3 0,-2-3 10 16,-9 0-7-16,1 0-8 15,-3 0 1-15,0 0-5 16,-2 4 1-16,5 6 0 15,3 7-2-15,-3 3 0 16,10 4 2-16,-1-2 2 16,9-4 1-16,0-5-5 0,9-7 1 15,13-6-2-15,5-5 14 16,4-13 8-16,2-8-6 16,7-8-2-16,-5-3 2 15,-4 2 7-15,-9-5-8 16,5 6-5-16,-16 4-3 0,5 6-6 15,-10 7-1-15,-4 6-7 16,-2 7-20-16,-2 4-28 16,-12 7-30-16,-5 12-35 15,-8 7-21-15</inkml:trace>
  <inkml:trace contextRef="#ctx0" brushRef="#br0" timeOffset="97973.97">10458 9768 396 0,'0'0'123'0,"0"0"-110"15,0 0-9-15,0 0-8 16,0 0 9-16,18 48 1 0,-12-28-2 15,7 4-2-15,-5 5 1 16,2 5 1-16,-5 4-1 16,1 0 9-16,0 3-3 15,-6 1 1-15,0-3-8 16,0-2 4-16,0-4-5 0,0-3 0 16,0-5-1-16,0-6-33 15,0-9-17-15,0-10-59 16,8-7-106-16</inkml:trace>
  <inkml:trace contextRef="#ctx0" brushRef="#br0" timeOffset="98333.34">10681 9839 396 0,'0'0'15'0,"0"0"7"15,0 0 7-15,8-40-7 0,2 33 10 16,-3-3-13-16,5 6-11 15,5-2-6-15,1 6-1 16,1 0-2-16,1 5-1 16,-1 10-4-16,-9 9-12 15,3 5 12-15,-9 8-1 0,-4 5 2 16,0 4 5-16,-8 2 2 16,-5-1 3-16,3-5-1 15,-5-5 9-15,7-7 15 16,0-9 7-16,4-7-5 15,4-5-4-15,0-5-20 0,4-2-1 16,10-2 8-16,9-5-11 16,8-9 12-16,6-9-5 15,7-3-6-15,-1-7-9 16,-2-1-16-16,-3-2-42 16,-5 1-10-16,-17-1-26 15,-1 2-62-15</inkml:trace>
  <inkml:trace contextRef="#ctx0" brushRef="#br0" timeOffset="98815.17">10594 9544 550 0,'-43'-12'9'16,"3"1"-9"-16,5 3 3 15,0 5-4-15,4 1 3 0,0 4-2 16,0 2-1-16,4 10 0 16,0 6 1-16,2 10-8 15,1 8 6-15,1 8 0 16,0 12-1-16,5 10 1 16,-5 9 1-16,10 6 0 15,-1 4 2-15,6 5 1 0,8 2 4 16,0-3 2-16,14-2 2 15,9-4-11-15,16-8 5 16,7-11-3-16,7-12-1 16,7-15 16-16,11-14 11 0,7-16 4 15,3-9-10-15,4-21-4 16,10-18 6-16,6-12-8 16,2-14-8-16,-4-12-4 15,-1-8-2-15,-18-6-2 16,-12-1 0-16,-18-2-2 15,-19 5-7-15,-14 2 5 0,-17 5 5 16,-9 1 0-16,-22 4 4 16,-10 2-1-16,-17 3-17 15,-16 5-24-15,-9 6-36 16,-10 7-29-16,0 6-55 16</inkml:trace>
  <inkml:trace contextRef="#ctx0" brushRef="#br0" timeOffset="99879.36">21058 8692 540 0,'0'0'9'0,"-54"10"-6"16,25-3-3-16,0 3-1 15,-2 3 2-15,4 3-1 0,0 1-1 16,1 0-8-16,3-2 0 15,2-2-11-15,2 0-4 16,3-4 5-16,4-3 3 16,-1-5 8-16,5-1-7 15,2 0-10-15,-7-12-5 0,5-2 9 16,-2-4 6-16,-3-5-7 16,5-3 10-16,-2-1 18 15,-1 0-3-15,3 3 6 16,-2 3 19-16,-1 5-5 15,1 5 2-15,-2 5-5 16,-1 6 1-16,-3 0-6 0,-1 14-4 16,1 9-10-16,-1 4-3 15,3 7 1-15,3 2 3 16,5-1 2-16,4-1-4 16,2-4 0-16,4-6-1 15,11-7-5-15,9-5 0 16,3-7-1-16,0-5-5 0,4 0-31 15,2-10-44-15,-2-8-67 16</inkml:trace>
  <inkml:trace contextRef="#ctx0" brushRef="#br0" timeOffset="100263.72">20332 8241 407 0,'0'0'3'0,"0"0"-1"16,0 0-2-16,0 0-13 0,0 0-14 15,0 0 39-15,0 0-7 16,6 41-3-16,11-15 1 15,-7 2-1-15,7 2 6 16,-7 3 5-16,7-2 4 16,-7-3 0-16,0-1-2 0,-3-4-1 15,-1-3-4-15,-6-3-2 16,0-3 1-16,-2-3-8 16,-13-1-9-16,3-6 11 15,-11-2 2-15,0-2-23 16,-1-2-14-16,-1-14-34 0,0-7-44 15,6-7-99-15</inkml:trace>
  <inkml:trace contextRef="#ctx0" brushRef="#br0" timeOffset="100849.77">20338 8136 486 0,'0'0'13'0,"0"0"-6"15,56-45 1-15,-31 29-1 16,2-4 4-16,-2 0-7 16,2-2-1-16,-5-1-4 0,-9-4-14 15,1-3-16-15,-10 0-6 16,-4 2-12-16,0-3 22 16,-16 2 9-16,-5 1 23 15,-6 3 5-15,-4 3 39 16,-4 2-51-16,-4 6 9 0,-5 5-2 15,-1 4 1-15,-1 5 1 16,-1 0-4-16,3 6 0 16,3 9 3-16,0 9-4 15,4 5 2-15,1 6 1 16,5 8-6-16,-2 8 4 0,4 7-4 16,5 9 1-1,3 2-1-15,4 7 4 0,7 2 4 16,2 1 2-16,8-4-3 15,4-1 4-15,4-7-1 16,15-6-4-16,4-10 9 0,8-6-9 16,4-7 12-16,9-8 0 15,1-7-1-15,7-12-2 16,4-6 5-16,0-7-1 16,8-8-2-16,-8-15-3 15,0-8-4-15,-4-8 0 0,-6-6 0 16,-11-7-2-16,-2-5 3 15,-8-4 3-15,-6-4-5 16,-7-1 3-16,-1 0-8 16,-11 3-2-16,-4 2 4 15,-2 5-8-15,-4 3-14 16,-13 5-5-16,-8 3 0 16,-8 2-17-16,-12 7-27 0,-13 2-15 15,-11 6-44-15,-11 2-33 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3:46:07.783"/>
    </inkml:context>
    <inkml:brush xml:id="br0">
      <inkml:brushProperty name="width" value="0.05292" units="cm"/>
      <inkml:brushProperty name="height" value="0.05292" units="cm"/>
      <inkml:brushProperty name="color" value="#FF0000"/>
    </inkml:brush>
  </inkml:definitions>
  <inkml:trace contextRef="#ctx0" brushRef="#br0">14879 10549 340 0,'0'0'-2'0,"33"-5"4"15,-4-2-1-15,0 3 3 16,10-2-4-16,11 2 0 16,4 1 1-16,12-1-2 15,6 1-8-15,7 0-4 16,8 3 5-16,1-3 4 0,8 2 4 15,9 0-2-15,2-1 1 16,9-1 4-16,6-1-5 16,10 1 4-16,9-2 6 15,10-1-1-15,2 0 7 16,8-1-1-16,5 0-5 0,1 1 7 16,-2-1-4-16,-1 3 4 15,-9-1 3-15,-9 3-2 16,-5-1-1-16,-11 3 2 15,-14 0 0-15,-15-1-7 16,-16-1-7-16,-23 2-3 16,-16 0 3-16,-24 0-3 0,-22 0-4 15,-12 3-31-15,-29 3 22 16,-30 2-24-16,-20 2-23 16,-24 2-1-16,-20 2-32 15,-20-1-32-15</inkml:trace>
  <inkml:trace contextRef="#ctx0" brushRef="#br0" timeOffset="374.87">15355 10831 406 0,'39'-7'1'0,"15"-10"3"0,18-2-2 16,15-2 3-16,16-2-4 15,11-1 1-15,14 0 2 16,2-3-5-16,11 2 1 16,3-1 3-16,-3 2-1 15,2 3-6-15,-9 2 8 0,-2 2 0 16,-10 3 13-16,-2 0 1 15,-12 5 1-15,-11-1 1 16,-12 5-7-16,-9-1-2 16,-20 2-6-16,-13 2-1 15,-8 1-5-15,-20 1 3 0,-7 0-1 16,-8 0-31-16,-12 0-31 16,-19 0-11-16,-15 0-128 15</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01:57.985"/>
    </inkml:context>
    <inkml:brush xml:id="br0">
      <inkml:brushProperty name="width" value="0.05292" units="cm"/>
      <inkml:brushProperty name="height" value="0.05292" units="cm"/>
      <inkml:brushProperty name="color" value="#FF0000"/>
    </inkml:brush>
  </inkml:definitions>
  <inkml:trace contextRef="#ctx0" brushRef="#br0">17969 5106 235 0,'0'0'92'16,"0"0"-87"-16,0 0-4 15,0 0 12-15,0 0-7 16,0 0-5-16,0 0 2 16,0 0-4-16,40-31 2 15,-32 31-2-15,0 1-1 0,3 8 1 16,3 1 2-16,7 1 0 16,-3 2 1-16,9-2 6 15,8 3-1-15,9-2 7 16,7-1 4-16,11-1-2 15,9-3 0-15,5 2-1 0,13-4-3 16,6 1-4-16,9-2-2 16,7-1 4-16,7-3-7 15,6 3 3-15,4-2-4 16,2 0-1-16,5 1 0 16,-1-2 10-16,3 3-7 0,-3-2 2 15,-4 2-1-15,-2 0-4 16,-6 0 2-16,-6 1 5 15,-8 0-6-15,-9-1 5 16,-10 3-2-16,-13 1-2 16,-8 0 4-16,-14 0-5 0,-13 2 1 15,-10-2-2-15,-10 0-3 16,-8 0-1-16,-9 0-7 16,-4-1 10-16,-11 2-4 15,-9-1 11-15,-7-1 0 16,-12 3-4-16,-7-5 4 0,-8 0-8 15,-4 0 7-15,-8-2-6 16,-2-1 2-16,-6 1 0 16,-3-2-1-16,-6 1 0 15,-3-1-1-15,-3 0 1 16,-2-4 0-16,-6-2 6 0,-3 2-4 16,1-2-3-16,-4-1 2 15,-3 1 0-15,7 0-2 16,-4-2 2-16,-3 1-1 15,1 0 4-15,4 3-3 16,-1-2 0-16,3 1 1 16,4 0-3-16,2 1 1 0,6 1 1 15,3 0-3-15,5-1 1 16,11 0 1-16,-3 1-4 16,14 0 4-16,3-1 0 15,13 1-3-15,3 0 4 0,9 0-1 16,15 1-2-16,-1 0 5 15,9 1-5-15,4-1-1 16,2 2-4-16,6 0-9 16,11 0 14-16,10 0 7 15,4-1-3-15,18 1 3 0,9-1 0 16,6 0-6-16,13 0 4 16,8 0-2-16,6 1-5 15,6 1 7-15,8 2-5 16,11 1 1-16,-2 0-1 15,8 4 1-15,6 0 1 16,2 3 2-16,6 1-4 16,3 0 4-16,-1 1-2 0,1-1-1 15,-3 0 5-15,3 1 4 16,-1-2-2-16,-5 1 1 16,-3-2-3-16,-8 1-5 15,-6-2 6-15,-9-1-7 0,-6 1 3 16,-16-1 0-16,-4-2-6 15,-21 0 4-15,-7-2-12 16,-13-3-32-16,-16-1-51 16,-15-11-103-16</inkml:trace>
  <inkml:trace contextRef="#ctx0" brushRef="#br0" timeOffset="13389.46">12366 7266 281 0,'0'0'-4'0,"59"-10"8"15,-19 9-2-15,-1-1 0 16,11 1-4-16,5-1 8 16,12 1-6-16,-1 1 1 0,10-1 0 15,9-1-2-15,2 2 2 16,10 0 0-16,4-1-2 16,9-1 3-16,6 2-2 15,8-1-1-15,10 0 3 16,6-1-2-16,7 1 1 15,10 1 5-15,7-2-3 0,5 1 1 16,7-1 1-16,6 1-1 16,6 0 2-16,4-1 6 15,2 2-6-15,7 2 4 16,4-1-6-16,-3 3 0 16,3-1 0-16,2 1-1 0,-3 2-3 15,1 0 2-15,-3 0-1 16,-1-1 0-16,-5 2 1 15,1-3-3-15,-5-2 1 16,0-2 5-16,-8-1 8 16,-2 0 8-16,-4-1-2 0,-7 0 1 15,-14-6 1-15,-8-1-1 16,-10 2-1-16,-15-1 2 16,-17-1-11-16,-14 3 4 15,-18 1-1-15,-15-1-7 16,-19 5-2-16,-10-1-2 0,-12 1-5 15,-11 1 5-15,-6 0-3 16,-2 0-23-16,-10 2-40 16,-13 4-1-16,-8-3-25 15,-2-3-107-15</inkml:trace>
  <inkml:trace contextRef="#ctx0" brushRef="#br0" timeOffset="22344.12">7727 8308 235 0,'0'0'3'16,"74"-3"1"-16,-26-3 3 16,6-1-4-16,8 0-1 0,8 0-4 15,6 1 5-15,5-1-3 16,4 0 2-16,6 1-4 16,6 1 3-16,6-1-3 15,9 3 3-15,4-2 0 16,3 0-3-16,3 1 3 15,5 0-1-15,1 1 1 0,-2-3-2 16,-2 3 2-16,-8-1 7 16,-9 1 8-16,-12-1 2 15,-12 1 1-15,-9 0-6 16,-16 2-5-16,-8-1 1 16,-15 2-6-16,-14 0-4 0,-15 0 3 15,-12 0-74-15</inkml:trace>
  <inkml:trace contextRef="#ctx0" brushRef="#br0" timeOffset="26496.96">12742 7235 170 0,'0'0'5'0,"0"0"-7"0,0 0 18 16,0 0-10-16,56-3-1 16,-21 3 9-16,8 0-5 15,11 0-3-15,8-1 0 16,10-1-6-16,9 2 2 0,8 0 0 15,6-1-4-15,6 1-19 16,2-2-7-16,5 2-45 16</inkml:trace>
  <inkml:trace contextRef="#ctx0" brushRef="#br0" timeOffset="34781.25">4205 10441 76 0,'0'0'-2'0,"0"0"5"16,0 0-8-16,0 0-27 15</inkml:trace>
  <inkml:trace contextRef="#ctx0" brushRef="#br0" timeOffset="36031.44">4136 10419 161 0,'0'0'18'0,"0"0"22"16,0 0-10-16,0 0-5 16,0 0-1-16,0 0 0 15,0 0-7-15,-4 0-1 0,4 0-3 16,6 0 15-16,7-1 5 16,-5 1-5-16,11-3-14 15,-7-1 0-15,9 1-3 16,-1 0-4-16,7 1-2 15,-4 0 2-15,8 0 2 16,0 0 0-16,6 0-5 0,7 0 0 16,-3-1 3-16,7 1-1 15,1-1-1-15,5 2 7 16,4-2-8-16,0 3 2 16,4-1 0-16,6-1-2 0,0 2 4 15,6 0-1 1,3-1-6-16,4 0 4 0,-3 0-2 15,9 0 5-15,2 0-4 16,2-1-4-16,2 2 4 16,6 0-2-16,2 0-1 15,-1 0 0-15,5-1 2 0,2 0-3 16,7 0 1-16,0 1 1 16,4 3-4-16,0-1 4 15,6 2 1-15,0 0-4 16,2 2 4-16,2 1-2 15,2-1-1-15,-4 1 5 0,4 0-7 16,3 0 2-16,1 0 2 16,0-1 0-16,1 1-3 15,-5-2 5-15,4 1-5 16,5-2 0-16,-3-1 4 0,5 0-1 16,1-2-1-16,1-1-2 15,0-1 1-15,-3 0 1 16,3 1-2-16,4-2 2 15,-5 2 2-15,1-5-5 16,-5 0 2-16,-1 1 3 16,-1-2-6-16,3-1 6 0,-9 3-3 15,-4-2-2-15,-2 2 6 16,-6-2-4-16,-4 2-1 16,-7 0 3-16,-8-1-4 15,-8 0 2-15,-10 1 1 16,-11-1-2-16,-8 1 2 0,-8 1 0 15,-17 1-2-15,-10 1 2 16,-6 0 0-16,-13 1-2 16,-6 0 1-16,-2 0-6 15,-6-3 11-15,-15 2 2 16,-8-1 2-16,-6 1-11 16,-14-1-1-16,-7 1 2 0,-4 2 2 15,-6-2 1-15,-3 1-1 16,-5 0 1-16,-2 0-2 15,-1-3-1-15,-12 2 2 16,4-1 1-16,-6 0-1 16,-2 0 1-16,-6-1-2 0,-4 2 1 15,-3-2 0-15,-7 3-3 16,-5 0 2-16,0 0 1 16,-10 0 0-16,0 0-1 15,-5 2 0-15,-1-1-1 0,0 3 5 16,-1 3-4-16,-1-1 0 15,-3-2 3-15,3 1-5 16,0 1 1-16,-1 0 3 16,1 0-4-16,1-1 5 15,1 1-3-15,4 1-2 16,0-1 4-16,-3 3-2 0,7-2-1 16,2 1 5-16,2-1-5 15,6 2 0-15,1-2 3 16,1 0-3-16,4 1 1 15,5-2 4-15,4 3-5 16,1-2 1-16,1 0 2 16,8 0 0-16,4-1-1 0,3-1 0 15,3 2-1-15,7-4 3 16,1 3-1-16,3-2-5 16,10 1 7-16,2-1-3 15,0-1-2-15,9-1 3 16,3 1-1-16,7 0-1 0,4-3 2 15,4 4-3-15,4-2 2 16,2-1 1-16,4-1-5 16,3 3 4-16,-1 1-4 15,-1 1-19-15,1-1-62 16,-8-4-101-16</inkml:trace>
  <inkml:trace contextRef="#ctx0" brushRef="#br0" timeOffset="56123.44">10356 10238 167 0,'0'0'7'0,"0"0"-5"15,0 0 17-15,0 0-3 16,0 0-9-16,35 41 2 16,-24-32-1-16,3 0-7 0,5 1 0 15,4 0 0-15,1 0-2 16,7-1 11-16,5 1-3 15,3-2 1-15,2-1 1 16,7 1 10-16,5-3-5 16,1-1 0-16,4-2-5 15,6-2-2-15,2 1 4 0,2-2-2 16,-1 1 4-16,-3 0 2 16,2 0-5-16,-6-2 6 15,0 2-5-15,-6 0 2 16,-1 0-3-16,-7 0-1 0,-3 0 2 15,-10-1-2-15,-6 1 1 16,-2-2-3-16,-13 2 3 16,-1-1 3-16,-5 1-1 15,-6-1 7-15,0 1 0 16,0-2-2-16,0 1-8 16,-13 0-5-16,-1 0 2 15,-7 1-6-15,-6-1-8 0,-6 1 8 16,0 0-4-16,-12 1 6 15,-3 7-1-15,-6 2 1 16,-8 4-45-16,-2-3-34 16,-12-5-81-16</inkml:trace>
  <inkml:trace contextRef="#ctx0" brushRef="#br0" timeOffset="73285.39">16252 11362 320 0,'74'5'-13'15,"9"-2"17"-15,10 1-2 16,6 2 4-16,17 1-5 0,10-1 3 16,12-2 6-16,9 2-8 15,10-2 2-15,9 0-4 16,5-1 4-16,9 0-3 15,0-1 0-15,6-4-1 16,0 2 5-16,4 0 7 0,-2-3 2 16,0-7 8-16,0-1 3 15,3-2 2-15,1 0-3 16,-4 1 1-16,-8-1-8 16,-11 4-1-16,-20 1 1 15,-14 4-1-15,-24 2-8 0,-22 2-5 16,-17 0-1-16,-20-1-2 15,-17 1-2-15,-16 4-3 16,-17 5-47-16,-8-1-82 16,-32-1 36-16,-11-7-37 15</inkml:trace>
  <inkml:trace contextRef="#ctx0" brushRef="#br0" timeOffset="89704.42">13333 15494 237 0,'0'0'-1'16,"0"0"6"-16,62 12-2 15,-27-5 1-15,11 0-3 0,7 2 3 16,9 0-1 0,4 3 3-16,17-1-1 0,10 0 0 15,15 2-2-15,12 0-3 16,14-2-5-16,17-1 13 16,16-1-9-16,17-3-1 15,15-2 7-15,16-3-4 0,10-1-1 16,13 0 0-16,6 0 0 15,6-1 4-15,0-5 13 16,6 2 2-16,3-2-2 16,-5 1 15-16,-4 2-10 15,-6 0 3-15,-11 1-3 0,-11 2-10 16,-22 0-3-16,-24 0-12 16,-34 0-13-16,-32 0-105 15</inkml:trace>
  <inkml:trace contextRef="#ctx0" brushRef="#br0" timeOffset="97690.19">13186 16522 51 0,'0'0'312'16,"0"0"-318"-16,0 0 4 15,0 0 17-15,0 0-15 16,0 0-2-16,0 0 4 0,39-26 2 16,-18 22-4-16,8 1 2 15,6 3 0-15,2 0-4 16,11 0 3-16,6 0-7 16,4 0 7-16,12 4-21 0,10 2 38 15,11-3-10-15,9-2-5 16,9-1-1-16,9 0 5 15,4 1 1-15,4-6 3 16,2-3 4-16,5-1 4 16,-9-2 1-16,-2 1-6 15,-11-1 1-15,-7 0-10 0,-14 2-3 16,-9 1-1-16,-15 1-4 16,-16-1-36-16,-19-3-53 15,-19-4-94-15</inkml:trace>
  <inkml:trace contextRef="#ctx0" brushRef="#br0" timeOffset="102387.99">19553 2806 130 0,'0'0'204'0,"0"0"-200"16,0 0-1-16,0 0-5 16,0 0 5-16,0 0-3 0,0 0-5 15,0 0-10-15,0 0 8 16,0 0 7-16,0 0 6 16,0 0 3-16,0 0 2 15,43-9 1-15,-12-2-2 16,9-3-6-16,5-2 8 0,9-2-1 15,12-4-1-15,0-2 0 16,11 0-1-16,3-3 2 16,5-3-2-16,2-1 0 15,2 3 5-15,0-1-2 16,-5 2 1-16,-3 2-1 16,0 1-2-16,-9 4-2 0,-8 0-2 15,-8 3-1-15,-7 1-2 16,-5 4 0-16,-15 1-1 15,-4 3 0-15,-11 4 0 16,-8-2-2-16,0 3 3 0,-6-1-1 16,-10 1-17-16,-6-1 14 15,-11 0-12-15,-6 1 12 16,-5 0 3-16,-3 0 0 16,2-1-1-16,2 2 2 15,6-3-3-15,4-1 2 0,8 0-1 16,11-1 3-16,4-3-4 15,4 2-13-15,6-2-12 16,15-1 33-16,10 1-5 16,0 1-3-16,8-1 3 15,4 5-2-15,1 3 0 16,-3 1 1-16,-4 1-2 0,0 2 4 16,-10 9 3-16,-4 3-2 15,-4 4-2-15,-7 2-8 16,-6 3-4-16,-2 4 8 15,-4 4 2-15,-4 1-43 16,-10 1-51-16,-5-2-66 0</inkml:trace>
  <inkml:trace contextRef="#ctx0" brushRef="#br0" timeOffset="103513.56">19474 2847 189 0,'9'-6'3'0,"-1"2"-2"0,2-2 4 15,-4 2-1-15,3 1 7 16,-3 2 8-16,0-1-4 15,-2 1-1-15,-2 1 0 16,2-2-1-16,-2 2 2 16,-2 0-2-16,3 0 1 15,-3 0-3-15,0 0 5 0,2 0-1 16,0 0-2-16,2 0-2 16,4 0-1-16,2-1-1 15,7 2 1-15,-3 4-3 16,9 2-3-16,4 0 1 15,6 1-4-15,2 2 1 0,7 2-2 16,3 1 1-16,3 2 1 16,3 2-1-16,7 3 7 15,4 0 1-15,2 4-6 16,11 0 6-16,-3 2-5 0,7-1 0 16,3 2-2-16,-1-3-1 15,0 2 1-15,-1-2 1 16,-1-3-1-16,-3 1 0 15,-6-3 12-15,-5-2-1 16,-8-1 2-16,-11-5 1 16,-7-2-3-16,-16-3-2 0,-7-2-2 15,-5-3-2-15,-11-1 4 16,0 0 29-16,0-5-16 16,-11-5-14-16,-3-5-13 15,-5 0-4-15,1-5 1 16,-5 1 3-16,4 1 2 0,3 0-2 15,1 2-3-15,3 4 6 16,8 3 1-16,0 4-1 16,2 1 0-16,2 4-8 15,0 0-6-15,0 0 11 16,6 6 6-16,4 7-1 16,5 2-1-16,-1 5-1 0,3 4 0 15,1 5 1-15,-7 2-2 16,-1 2 1-16,-4 3-2 15,-2 3-1-15,-8 5 2 16,-12 4-2-16,-11 5 3 0,-10 6-24 16,-15 2-60-16,-8 1-94 15</inkml:trace>
  <inkml:trace contextRef="#ctx0" brushRef="#br0" timeOffset="109076.49">21951 1764 167 0,'0'-24'178'16,"0"5"-176"-16,0 0 8 16,0 3 5-16,0 3 2 15,0 5 18-15,-9 1-33 16,1 4 15-16,-2 3-17 0,-7 0-5 16,-3 11 8-16,-3 10-7 15,2 10 5-15,-12 11-1 16,0 6-3-16,2 10 5 15,2 3 2-15,4 6-4 0,5-3 1 16,9-5-2-16,7-8-3 16,6-5-16-16,17-12-15 15,8-10-7-15,4-10 20 16,6-8 27-16,6-7 19 16,-3-6-2-16,5-12 8 15,-6-8 5-15,3-3-3 0,-5-2-8 16,-6-4 3-16,-2 2-6 15,-8 0-4-15,-1 4 1 16,-14 6-8-16,3 7 2 16,-7 6-1-16,-4 5-5 15,2 6-15-15,-4 6 9 0,-7 12-4 16,-5 9-1-16,1 6 3 16,-1 5-6-16,5-3-9 15,1-3-6-15,6-8-3 16,4-7 7-16,0-9-10 0,10-9 3 15,5 1 35-15,1-13 5 16,3-7-4-16,4-5-3 16,-1-4-7-16,5 1 2 15,-4 2-1-15,2 6-3 16,-11 7 5-16,5 7-5 16,-5 6 2-16,-3 0-4 0,-1 10-2 15,-2 4 0-15,0 0 2 16,-5 3 2-16,1-4 0 15,-2-3-3-15,0-3 8 16,0-4 2-16,0-3-2 16,2 0 1-16,0-12 31 0,2-5-24 15,1-5-9-15,1-4 1 16,4-1-4-16,-1 4 0 16,-1 5-1-16,-4 4 2 15,2 7-3-15,-1 7 1 16,-1 0-3-16,2 10-3 15,-2 5-1-15,3 2 9 0,-1 3 7 16,2-6-5-16,3 1-8 16,-3-7-7-16,2-1-2 15,1-7 13-15,1 0 5 16,1 0 0-16,1-10 1 0,3-1 3 16,1-1-7-16,-5 4 0 15,4 2-2-15,-3 5 0 16,-3-1 2-16,-5 2-3 15,2 6-7-15,-6 3-7 16,2-2 0-16,-1-1 4 16,-1-1 9-16,4-2 2 0,-6-3 0 15,6 0-6-15,-4 0 7 16,5-3 4-16,1-8 1 16,-2-4-3-16,5-1 2 15,-7-4-3-15,4-2 2 16,1-4 0-16,-3-3-3 0,-2-4 4 15,2-4 3-15,1-2 4 16,-5-1 7-16,2 2-6 16,-2 2-2-16,0 5 7 15,0 7 6-15,0 7-10 16,-4 5 6-16,0 5-4 16,0 6-16-16,0 1-1 0,0 10-4 15,0 8 10-15,0 12-5 16,0 10 4-16,-8 8 2 15,4 12-1-15,-4 6-3 16,2 7 2-16,-3 2 0 16,1 0-2-16,-2-5 3 0,6-8-13 15,-7-9 10-15,5-15 2 16,2-10-2-16,2-11 3 16,0-8 16-16,0-8-1 15,2-1 10-15,0-15 25 0,0-11-31 16,-4-11-28-16,4-14 4 15,8-4-1-15,6-5-2 16,1 2-4-16,5 7 9 16,-3 6 2-16,4 12-4 15,-1 9 1-15,-3 8-1 16,4 8-10-16,-3 6-19 0,1 1 17 16,-3 11-5-16,1 8-7 15,-13 5-14-15,-4 3-5 16,0 2-6-16,-14 0 48 15,-3-2 8-15,-8-2-3 16,4-3 27-16,1-4-7 0,5-4 8 16,1-4-17-16,8-4-4 15,2-3-6-15,4-2 1 16,8-2-14-16,12-11 16 16,5-5-2-16,8-6-9 15,5-3-9-15,3-3-2 0,-2 0 8 16,0 3 9-16,-12-1 4 15,0 5 6-15,-10 5 3 16,-3 5 3-16,-8 4-1 16,1 5-8-16,-7 4-1 15,0 0-13-15,0 12-16 0,-7 6 35 16,1 6-12-16,-2 3 4 16,2 2-2-16,2-4-1 15,2-4-5-15,4-8-13 16,-2-6-7-16,2-4-7 15,10-3 35-15,-6-9 8 16,11-8 8-16,-3-5-9 0,7-4-8 16,-4-1 1-16,3 2-5 15,-3 2 1-15,-3 9 2 16,3 4-2-16,-7 7 0 16,2 3-1-16,-3 10-6 15,1 7 0-15,5 6 1 0,-1-1 10 16,3 2 2-16,3-3-5 15,1-4-16-15,2-6 6 16,3-7 3-16,-1-4 3 16,2-1 3-16,-2-13 3 15,-2-5 2-15,-1-4 4 0,-5-3 4 16,0-6-2-16,-5-2 12 16,0-4-11-16,-5-3 8 15,-1 1 0-15,-2 2-1 16,2 6-4-16,-6 7 2 15,0 6-6-15,0 8 9 0,0 5-12 16,0 6-9-16,4 2-3 16,-4 15-9-16,0 7-1 15,0 10 12-15,0 7-1 16,2 6 2-16,-2 1 0 16,2 2-27-16,0-2-19 0,-2-5-39 15,5-5-23-15,-1-8-86 16</inkml:trace>
  <inkml:trace contextRef="#ctx0" brushRef="#br0" timeOffset="110341.28">23720 1825 617 0,'0'0'14'16,"0"0"-14"-16,4 4-22 0,15-1 10 15,4 1-7-15,10-1-4 16,8-4 13-16,7 1-17 16,1-6-6-16,3-7-32 15,-5-1 8-15,-3-2 51 16,-9-1 10-16,-8 2 36 16,-4 1 19-16,-7 0-23 0,-12 2-2 15,0 5 4-15,-4 2-4 16,0 3-19-16,-2 2 5 15,-4 4-20-15,-10 12-2 16,1 8 2-16,-1 4-2 16,1 6 2-16,3-1 1 15,8-2-5-15,6-4-14 0,-2-7-13 16,6-6-6-16,10-8-7 16,-1-6 29-16,4 0 10 15,-3-10 8-15,3-7 0 16,-3-4 4-16,-5-5 13 0,5-4 3 15,-10 1-4-15,3 3 2 16,-3 3 0-16,0 5 4 16,-6 8-1-16,0 3-3 15,0 7-18-15,0 0-13 16,2 7-4-16,0 6 8 16,4 2 1-16,3 4-1 0,1-1-7 15,4-2-17-15,5-6-1 16,2-6 13-16,3-4 14 15,3-1 1-15,-6-15-4 16,2-7 7-16,-3-4 5 16,1-7-5-16,-9-3 12 0,3-4 11 15,-9 0 0-15,4-4-6 16,1-1-8-16,-7 5-2 16,0 3 1-16,-2 8 4 15,0 7 7-15,-2 8-5 16,0 6-14-16,0 9 4 15,0 0-8-15,0 14-2 0,0 7 2 16,2 9 6-16,-2 7-2 16,2 2 2-16,-2 0-2 15,11 0-3-15,-1-4-7 16,11-6-13-16,-5-7-7 0,9-5 5 16,-2-7 19-16,-1-8 4 15,3-2 7-15,2-12 2 16,-8-10 2-16,4-7 1 15,-5-5-4-15,3 0 2 16,-11-3 4-16,3 5 1 16,-5 6 7-16,-4 6 2 0,-2 7-6 15,-2 6-6-15,0 7-14 16,0 6-4-16,-4 12 4 16,-2 6 2-16,-3 8 4 15,3 5 2-15,0-2-6 0,4-1-6 16,4-8-6-16,-2-5-5 15,0-7-3-15,8-7-2 16,5-7 3-16,-3 0 34 16,0-12 2-16,5-8-4 15,-1-9-3-15,1-2-6 0,1 0-2 16,-5 2 4-16,1 7-3 16,-4 5 4-16,-2 5 2 15,-1 12 0-15,-5 0-10 16,0 14-27-16,0 6 30 15,2 6-1-15,0 1 7 16,0 1-2-16,2-5 1 0,4-3-7 16,3-7-6-16,3-6-4 15,-4-6 6-15,3-1 18 16,1-8-1-16,3-8-4 16,-1-7 6-16,1-1-12 0,4-4 2 15,-5 1 2-15,1 1-2 16,-1 2 3-16,3 4 7 15,-3 6-3-15,-5 4 1 16,-1 6 0-16,-2 4-6 16,0 0-4-16,-1 4-5 15,3 11-10-15,-6 4 8 16,0 4 7-16,2 1 2 0,1 0 2 16,3-1-11-16,-8-3-31 15,6-6-21-15,-6-3-21 16,-2-11-43-16,0 0-117 15</inkml:trace>
  <inkml:trace contextRef="#ctx0" brushRef="#br0" timeOffset="110521.08">25035 1178 641 0,'-6'-9'19'15,"4"1"9"-15,2 6-23 16,0 2-18-16,0 0-92 16,0 0-61-16,-5 0-91 15</inkml:trace>
  <inkml:trace contextRef="#ctx0" brushRef="#br0" timeOffset="110687.21">24489 1453 612 0,'0'0'-9'0,"56"0"20"16,-19-3-20-16,9-9-51 15,-5-4-105-15</inkml:trace>
  <inkml:trace contextRef="#ctx0" brushRef="#br0" timeOffset="114642.45">25831 1421 242 0,'0'0'214'0,"0"0"-208"0,0 0-6 15,0 0 8-15,0 0 2 16,0 0-1-16,0 0-8 16,37-27-1-16,-25 21-3 15,5-2 1-15,6-1 10 16,3-2-5-16,12-2-7 0,5-3 7 16,3 0-5-16,7-2 4 15,-1-2-1-15,-2 2-1 16,-5-3 2-16,-12 2-2 15,-8-1 2-15,-11 0 1 16,-1 2-2-16,-13 0 15 0,0 1 6 16,0 2-10-16,-6 4-5 15,2 4 1-15,-1 4 2 16,5 3-7-16,0 0-6 16,0 16-5-16,0 3 12 15,2 8-5-15,-2 3 2 16,3 4 1-16,-1 2-2 0,-2-1 0 15,-5-2-6-15,1-2-13 16,-2-4-32-16,4-6 15 16,2-5-58-16,0-6-30 15,8-10-39-15</inkml:trace>
  <inkml:trace contextRef="#ctx0" brushRef="#br0" timeOffset="116979.94">27063 792 441 0,'0'0'-12'0,"0"0"-7"16,-21-40 5-16,9 32 25 0,-3 1-9 15,-3 2-1-15,-1 5 4 16,2 0-4-16,-3 0-2 16,-3 10 2-16,4 4-3 15,1 6 2-15,-5 7 1 0,4 6 1 16,3 5 4-16,1 7 3 16,5 4-3-16,0 5-1 15,4 3-2-15,-1 3-3 16,3 0 3-16,2-3-1 15,-8-3-1-15,4-10 3 0,-1-10-3 16,3-10 2-16,-4-7 4 16,4-10 6-16,2-5 5 15,0-2 24-15,2-13 14 16,0-10-40-16,2-8-22 16,12-10-9-16,5-6 2 15,6-4-7-15,6 1-5 0,6 1 16 16,-4 6 5-16,0 5 10 15,-2 5 1-15,-4 9 1 16,-6 5 4-16,-5 7-4 16,-3 3-6-16,-7 6 0 15,-4 3-6-15,-2 0-6 0,0 13 2 16,2 7 0-16,-6 4-6 16,-4 6 11-16,-1 1 0 15,3-1-11-15,0-2 3 16,2-4-6-16,2-4-5 15,2-7 8-15,0-3 6 0,0-6 10 16,0-4 0-16,0 0 27 16,0-11 29-16,2-6-50 15,4-6-8-15,6-2 2 16,1-4-1-16,5 1-1 16,5-1-3-16,-2 4-11 0,6 4 13 15,2 4 2-15,2 5 1 16,2 6 0-16,-2 5-1 15,4 0-3-15,-4 7 2 16,-2 8-1-16,-4 7-2 16,-7 2 2-16,-5 3-1 15,-5 3-1-15,-8 1 4 0,2-2-8 16,-4-4-1-16,-6-1 15 16,3-6-4-16,-1-6 0 15,0-5-1-15,4-6 5 16,2 0 16-16,0-10 29 0,-2-7-38 15,8-7-22-15,6-2 3 16,5-5 1-16,6 1 1 16,2 3-5-16,1 6 6 15,-7 4 7-15,4 7-1 16,-5 7-1-16,-3 2 0 16,-3 2-7-16,-3 11 2 0,-5 3-1 15,0 5-2-15,-4 0-2 16,2-2-13-16,-2-1 10 15,-2-4 9-15,-2-3-2 16,4-3 5-16,0-4 0 16,0-3 4-16,-2-3 15 0,2-11 4 15,4-6-29-15,6-4 3 16,0-6-6-16,3-1 4 16,1 3 6-16,3-1-1 15,-3 5-8-15,1 8 7 16,-3 5 6-16,3 8 3 0,-5 3-4 15,4 3-9-15,-5 11 0 16,1 6 2-16,2 3-2 16,-1 0 2-16,-3-1-4 15,2-2-10-15,-1-3 0 16,-3-4-2-16,4-4 6 0,-6-5 8 16,3-4-5-16,3 0 5 15,0-11 29-15,1-5-11 16,3-8-8-16,0-3-3 15,1-3 5-15,-1 0 10 16,1 4-1-16,-3 4-3 16,1 6-1-16,-5 8 7 0,-2 6-3 15,0 2-11-15,1 6-14 16,-1 7 2-16,0 4 3 16,-2 0-3-16,6 1 4 15,-8-4 1-15,3-1-5 16,1-3 1-16,-2-5 5 0,2-3-4 15,0-3 8-15,1-2 5 16,1-11 5-16,2-3-4 16,-2-6-8-16,3-4 1 15,1 2 1-15,-4-2-1 16,3 2-2-16,-3 4 4 0,0 4-1 16,-1 6 4-16,-3 4-4 15,0 7-5-15,0 0 1 16,-4 4-9-16,2 12-5 15,2 2 10-15,0 6-3 16,0-1 8-16,3 1 2 16,-1-4-7-16,0-4-3 0,0-5 1 15,0-4-1-15,3-4 7 16,-5-3 3-16,4-3 2 16,-2-10 8-16,5-5-6 15,-3-5-6-15,0-1 2 0,0-2-1 16,-1 4-4-16,-1 3 4 15,-4 5 2-15,2 4 0 16,-4 6 3-16,2 4-7 16,-2 1-5-16,2 11-10 15,2 6 3-15,0 5 11 0,1 2-1 16,1 2-3-16,4-1-12 16,2-6-1-16,1-3-2 15,1-6 4-15,3-4 4 16,-3-7 7-16,3 0 8 15,-3-9 2-15,-1-8-2 16,-1-4 2-16,-1-6-2 0,-3-3 5 16,-4-1-1-16,2-4-2 15,-6 1 1-15,4 1-5 16,-4 3 0-16,0 2 4 16,2 4-2-16,-2 5 0 15,0 5-1-15,2 6-4 0,-2 3 4 16,0 3-2-16,0 2-6 15,0 5-2-15,0 11-1 16,0 8 8-16,5 3 2 16,-1 7-2-16,0 4-2 15,2 1 3-15,6-1-3 0,1-2-2 16,5-4-6-16,1-8-5 16,2-4 11-16,1-7 7 15,3-6-4-15,0-8 5 16,-2 0 0-16,-1-9-1 15,1-8 4-15,-2-6-5 0,-2-4 0 16,-7-2 3-16,-2-3 0 16,-4 3 2-16,-1 2 4 15,-3 5-1-15,-2 5-4 16,0 5-3-16,0 7-3 16,0 4-6-16,-4 2 3 0,-7 9-1 15,1 10 3-15,-5 6 1 16,1 5-1-16,6 3 3 15,-1-2-8-15,7-4-12 16,4-6-6-16,-2-5-13 16,5-6 17-16,5-6 24 15,2-4-3-15,3-1 9 0,-3-13 1 16,5-5-5-16,-3-1-1 16,3-1 1-16,-5-2 0 15,-2 5 6-15,-1 4-4 16,-5 4 6-16,-2 4 0 0,2 6-12 15,-4 0-11-15,0 11-11 16,4 5 16-16,-4 5 9 16,2 1 2-16,4 0-6 15,5-3 2-15,-1-2-5 16,7-6 0-16,-1-1 1 16,3-3-3-16,-9-5-12 0,2-3-16 15,-7 1-19-15,-7-1-56 16,-13-9-113-16</inkml:trace>
  <inkml:trace contextRef="#ctx0" brushRef="#br0" timeOffset="117392.12">27073 1482 669 0,'0'5'2'0,"6"-6"-3"16,19 1 12-16,14-9-17 15,15-5 5-15,14-6-11 16,15-1 10-16,8-5 8 15,10 1-6-15,5-2 4 16,3 1 7-16,5 1 4 16,-2 2 6-16,-5 2 6 0,-8 0-6 15,-6 5-1-15,-8 0-3 16,-13 4-6-16,-5 0 4 16,-14 4-9-16,-13 2 8 15,-12 0-6-15,-7 3-5 16,-11 2-3-16,-5 0 4 0,-5 1-9 15,0 0-7-15,0 0-38 16,-17 0-15-16,-4 7 22 16,-12 0-24-16,-8 0-43 15,-11-3-126-15</inkml:trace>
  <inkml:trace contextRef="#ctx0" brushRef="#br0" timeOffset="121358.56">27362 2109 470 0,'0'0'4'0,"0"0"3"0,0 0-5 16,0 0 2-16,0 0 12 15,0 0-22-15,0 0 9 16,0 0-4-16,42-34 11 16,-9 24 1-16,14 1 9 15,7-1-5-15,10-1 9 0,13-3 0 16,12-2-4-16,12-1 0 15,2 0-6-15,5 0-2 16,1-3 1-16,-5 2 4 16,-5-2 0-16,-21 2-4 15,-7 2 1-15,-18 0 0 16,-13 4-4-16,-11 2 1 0,-13 2-3 16,-8 4-5-16,-3-1 0 15,-5 2-5-15,0 1-24 16,-5-2-29-16,-13 1-29 15,-9-1-12-15,-12 1-57 0,-7-4-85 16</inkml:trace>
  <inkml:trace contextRef="#ctx0" brushRef="#br0" timeOffset="122467.29">27755 1503 429 0,'0'0'-5'16,"-6"47"-30"-16,0-13 38 16,0 4-1-16,-5 6 0 15,1-5-2-15,0-7-16 0,-1-8 3 16,7-9 11 0,-2-9 2-16,2-6 6 0,2-5 39 15,0-12 1-15,2-8-25 16,0-4-15-16,2-7-12 15,8 0 5-15,5-3-1 16,-1 1 9-16,3 4-5 0,-3 5 2 16,0 8-5-16,-1 8 0 15,-1 8 5-15,-1 3-1 16,-1 9-3-16,0 12 1 16,3 5-3-16,-1 7 3 15,1 3-4-15,1 0-10 16,-2-4-11-16,5-4-1 0,-5-8 15 15,3-8 3-15,-5-9-2 16,0-1 26-16,-3-10 39 16,-1-8-20-16,-4-5-10 15,-2-7-7-15,0-1-4 16,-2-3-2-16,2 0-4 0,0 3-8 16,0 2-3-16,0 7-13 15,0 5-12-15,0 6-10 16,0 8-19-16,0 3-36 15,0 0-112-15</inkml:trace>
  <inkml:trace contextRef="#ctx0" brushRef="#br0" timeOffset="123054.82">28036 1548 487 0,'0'0'-38'15,"0"0"41"-15,0 0-23 0,48 44-3 16,-29-38-21-16,3-5-6 16,1-2 47-16,2-5 1 15,-7-8 15-15,-1-4 20 16,2-1 0-16,-9-2 21 15,0 0-11-15,1 2-8 0,-5 4-10 16,0 3-21-16,0 5 0 16,-4 4 1-16,-2 3-9 15,2 0-3-15,-2 8-7 16,0 4 4-16,0 1-4 16,4 0-8-16,-4-2 1 15,0-1 5-15,0-3 0 0,2-6 11 16,1-1 1-16,1 0 9 15,2-8 18-15,6-6-8 16,-3-3-10-16,1 0-1 16,4-3 3-16,1 4 1 15,-3 5-2-15,1 4-5 0,-3 4-1 16,2 3 3-16,1 3-7 16,-3 7 0-16,3 1 4 15,1 2 1-15,0-3 0 16,1-4 1-16,-1-4-2 15,-1-2 4-15,-1-3 21 0,-1-8 11 16,-3-4-16-16,0-1-13 16,-2-1-4-16,-4 4-17 15,0 3-20-15,-2 3-14 16,-2 7-68-16,-12 0-74 16</inkml:trace>
  <inkml:trace contextRef="#ctx0" brushRef="#br0" timeOffset="124186.97">27569 2201 366 0,'0'0'108'0,"0"0"-112"15,0 0-2-15,0 0-1 16,2 50 7-16,-2-32 1 16,0-1 1-16,2 2-4 0,-2-4 2 15,2 0-1-15,-4-6 4 16,0-2 6-16,0-2 5 15,-2-4 11-15,4-1 23 16,-8-2-1-16,0-10-15 16,-1-5-11-16,3-4-15 0,-2-8-4 15,8-5 1-15,-2 0-7 16,8-3-1-16,10 2-12 16,7 4 6-16,4 5 10 15,0 9 4-15,2 7-5 16,2 10 3-16,-2-1-8 0,0 15-7 15,-2 9-8-15,-5 6-14 16,-7 4 16-16,-5 4 5 16,-10 1 7-16,2 2 0 15,-14-2-2-15,-5-2 10 16,-8-2 1-16,-1-6 5 0,1-1 12 16,2-6 3-16,4-5-10 15,7-3-7-15,6-7-2 16,4-2-1-16,2-4-16 15,14-2-6-15,11-5 19 16,8-7 5-16,11-6 1 0,5-3-2 16,5-1 2-16,-4-3-1 15,-3-1 1-15,-4 0 0 16,-7-1-2-16,-10 4 6 16,-5 1 9-16,-8 2 0 15,-5 7 3-15,-2 3-1 16,-6 5-7-16,0 4 1 0,0 3-15 15,0 0-9-15,0 13-19 16,0 4 24-16,-8 9 6 16,4 2 5-16,2 3-9 15,0 1-10-15,4-4-2 16,0-4 0-16,6-7 4 16,4-4-1-16,3-6-4 0,3-7 7 15,1 0-8-15,2-17 17 16,-3-3 12-16,3-4-11 15,0-6 6-15,-5 2 9 16,-1-1 7-16,-3 5-5 0,-2 6 3 16,-1 5-11-16,-1 7 2 15,0 6-6-15,-6 0-15 16,2 12 1-16,5 3 11 16,-3 5-2-16,0 4 2 15,0-2 0-15,2-1 0 16,1-4 3-16,-3-3-7 0,2-4 2 15,1-7 2-15,1-3-8 16,0-1 12-16,3-11 4 16,-1-5 6-16,2-4-1 15,3-2-4-15,-5 3-4 0,-1 5 4 16,1 3-3-16,-4 5-2 16,3 7-4-16,-3 2-11 15,6 10 1-15,1 4 9 16,4 4 1-16,3-2 2 15,5-2-3-15,0-5-20 16,0-5 22-16,0-6-8 0,-2-1 10 16,-1-8 6-16,-9-4 2 15,1-2-7-15,-7-2 0 16,-3 0-20-16,-6-2-3 16,-2 1-54-16,-19-4-77 15,-14-3-244-15</inkml:trace>
  <inkml:trace contextRef="#ctx0" brushRef="#br0" timeOffset="131031.49">21938 2994 312 0,'0'0'51'16,"0"0"-49"-16,0 0-8 15,0 0 15-15,0 0-6 16,0 0 1-16,0 0-8 16,44 10 1-16,-34-7-2 0,-2 0-6 15,-4 1 1-15,-4 2 6 16,0 2-1-16,-2 1-5 16,-12 5 10-16,-3-1 1 15,-3 0 2-15,-3 1 5 16,-8-3-1-16,4-2 6 0,-4-2-2 15,2-3 2-15,4-4-7 16,-1 0 5-16,3-4 3 16,4-6-4-16,7-6 1 15,3-4 1-15,5-2-14 16,4-4 8-16,4-2 2 0,15-2-8 16,4 3-1-16,6 3-3 15,2 4 1-15,2 5-1 16,0 6 5-16,4 9-3 15,-6 3 5-15,0 15-5 16,-4 11-3-16,-4 9 2 16,-9 9-3-16,-5 10 1 0,-9 5 7 15,-9 7-5-15,-9 1 7 16,-9-2-2-16,-4-4-1 16,-6-7 1-16,3-9 0 15,-1-10 13-15,8-8 4 16,5-10 6-16,7-9-7 15,7-6-6-15,4-5-5 0,4-9 1 16,4-11-8-16,13-11-13 16,5-5-1-16,9-6 11 15,6-1-4-15,7 1-2 16,-1 6 6-16,1 8 2 16,-5 11 2-16,0 10 1 0,-8 7 2 15,-8 8-1-15,-4 14-4 16,-5 5-1-16,-2 2 2 15,-5 3 1-15,-1-1-1 16,-6-3-1-16,0-4-2 0,2-7-4 16,-2-4 10-16,0-8-6 15,2-6 2-15,4-2 5 16,5-14 12-16,1-5-10 16,4-8-4-16,3-3-1 15,4-5 0-15,-3 3 2 16,-1 2-8-16,0 5 6 0,-1 9-1 15,-7 8 2-15,-5 9-3 16,2 2-5-16,-6 17-12 16,0 8 19-16,0 7-1 15,5 5 5-15,-1 0-9 16,6-1-26-16,-2-4-21 0,7-8-15 16,6-5-17-16,-5-11-49 15,5-8 170-15,0 0-13 16,-3-14 35-16,-3-9-3 15,0-5 0-15,-5-3 2 16,0-6-21-16,-1-4-7 16,1-2-6-16,-4 0-5 0,3 2-2 15,-3 4-2-15,-2 6 1 16,-2 6 6-16,0 6-8 16,-1 7 2-16,-1 4-3 15,-2 7-6-15,0 1-8 0,0 4-10 16,0 13-7-16,0 9 15 15,-5 4 0-15,-1 5 1 16,2 6 4-16,-8-1-17 16,3 1-20-16,3-5-4 15,-6-1-16-15,4-5-44 0,1-9-27 16</inkml:trace>
  <inkml:trace contextRef="#ctx0" brushRef="#br0" timeOffset="131498.25">22563 3324 350 0,'-2'4'34'0,"2"-4"-31"0,0 1-5 16,0 1-19-16,6-1 22 15,4 1 0-15,7-4 13 16,1 2-12-16,5 0 5 16,8-3-2-16,0-7-3 0,2-1-2 15,6-3 1-15,3 0-2 16,1-3 2-16,-2 1-1 16,-3-1 0-16,-7 0 2 15,-4 3 0-15,-7 0 6 16,-3 4 10-16,-7 1 4 15,-2 3-5-15,-6 2 5 0,0 1-4 16,3 2-4-16,-5 1-8 16,0-1-4-16,0 1 2 15,0 0-3-15,0 0-5 16,0-2 6-16,0 2-5 16,0 0 1-16,0 0 2 0,0 0-7 15,0 0 3-15,2 0 1 16,2 0-1-16,-2 0-12 15,2 4-23-15,-2-1-18 16,-2 0-20-16,0-3-91 16</inkml:trace>
  <inkml:trace contextRef="#ctx0" brushRef="#br0" timeOffset="131937.26">22862 3275 261 0,'0'0'36'16,"0"0"-35"-16,0 0 2 15,0 0 5-15,42-14 7 16,-36 10-1-16,0 0 4 16,-2 1 7-16,-2 0 9 15,0 0 1-15,0 3-8 16,-2-1 0-16,0-1-9 0,0 2-11 15,0-1 0-15,0 1-4 16,0-2-4-16,0 2 5 16,0 0-8-16,0 0 4 15,0 0-1-15,0 0-25 16,0 0-20-16,0 0-41 0,0 0-20 16,0 0-77-16</inkml:trace>
  <inkml:trace contextRef="#ctx0" brushRef="#br0" timeOffset="133609.35">22947 3276 458 0,'0'0'-14'16,"0"0"-1"-16,0 0 15 16,-4-40-5-16,4 33-1 15,0 1-5-15,4 0 3 0,2 2-1 16,3 1 5-16,3-1-3 16,-2 1-1-16,7-3 8 15,-5-1 1-15,5-1-4 16,-1-4 8-16,-1-2 5 15,-3-1 8-15,1-2 11 16,-7 2 2-16,-2 0 2 0,-2 3-4 16,-2 4-3-16,0 2-2 15,0 5-14-15,0 1-14 16,-6 4-2-16,-2 13 10 16,-5 7-3-16,-1 6 1 15,-1 5-2-15,3 1-3 0,1 1 5 16,5-6-5-16,4-4-10 15,4-3-1-15,0-7 0 16,13-7-4-16,1-6 19 16,7-4 3-16,4 0-2 15,0-14 3-15,4-4-2 16,-2-5 2-16,-2-1-3 0,-3-1-1 16,-1-1 2-16,-4 3 1 15,-3 3 6-15,-3 3 3 16,-5 7-8-16,-2 6-3 15,-2 4-3-15,-4 3-12 0,0 11 0 16,4 7 12-16,-4 4-1 16,0 4 6-16,-4 0 3 15,8-4-10-15,-4-2-4 16,5-5-7-16,9-8-9 16,5-7 17-16,5-3 6 15,5-8-7-15,2-12-9 0,0-7-34 16,0-5 11-16,-4-4 6 15,0-3 7-15,-8 0 21 16,-5-2 7-16,-1-1 5 16,-5 4 22-16,-4 2 13 15,-4 5 8-15,-2 6-2 0,2 5-9 16,0 7-9-16,-2 6-11 16,0 4-11-16,-2 3-8 15,2 14-5-15,-2 10-2 16,-3 9 10-16,-1 10-2 15,-4 8 2-15,-1 7-3 0,-1 4 2 16,-3 2-1-16,-3 2 0 16,1-4 0-16,-6-4-1 15,9-11 2-15,1-10-2 16,3-10 1-16,6-13 2 16,1-7-1-16,5-7 10 0,0-7 25 15,0-14-4-15,13-9-33 16,1-11-12-16,11-12 0 15,6-4 6-15,6-2-3 16,3 2-11-16,-3 9 14 16,-2 8 5-16,0 12 0 0,-14 12 1 15,-5 11-3-15,-3 5-1 16,-5 4-1-16,-8 13-16 16,-4 4 3-16,-13 6 3 15,-5 6-1-15,-9 2 5 16,-5-1 13-16,1 0-6 0,2-1 6 15,6-6-1-15,9-3-5 16,5-7 6-16,9-4-5 16,4-9-16-16,21-4 1 15,8 0 24-15,8-17-5 16,8-4-10-16,5-9-1 0,-2-4 7 16,1-5 6-16,-3 3-1 15,-5 0 21-15,-6 4 4 16,-4 5-8-16,-10 7 0 15,-5 4-10-15,-7 8-4 16,-1 3-4-16,-8 5-6 16,0 0-9-16,0 9-3 15,-8 8 21-15,-1 7-2 0,1 4 0 16,-2 5-2-16,2 0-7 16,3-2 2-16,5-1-5 15,0-6 0-15,13-6-9 16,5-9 4-16,5-6 20 0,6-3-2 15,0-7 4-15,2-10-2 16,-2-5-2-16,-4-5 0 16,-2 2 1-16,-9-4 8 15,-2 4 5-15,-3 2-4 16,-5 6-1-16,-2 6 0 0,-2 5-5 16,0 6-5-16,-4 6-15 15,-7 15 16-15,-1 9 0 16,-5 8-2-16,3 6-3 15,4 4 2-15,5-1-14 16,8-4-17-16,1-8-6 16,16-8 0-16,9-8-22 0,4-9 26 15,7-9-27-15,5-1 74 16,-1-16 1-16,-5-8-12 16,2-7 13-16,-8-9-5 15,-4-4 12-15,-4-1 6 0,-4-3 4 16,-5 1 0-16,-5 3-2 15,-3 4 1-15,-6 7 2 16,-2 5 1-16,-2 8-7 16,2 6-13-16,0 4-10 15,-8 7 3-15,-1 3-15 0,-1 0 3 16,-2 13 6-16,-1 11-3 16,-3 5 3-16,1 6-5 15,3 6 2-15,-1 0 2 16,1 3-17-16,4-4-30 15,-3-4-38-15,3-4-98 16</inkml:trace>
  <inkml:trace contextRef="#ctx0" brushRef="#br0" timeOffset="134928.54">24475 3141 581 0,'10'4'5'0,"5"-3"-1"16,5 2-4-16,11 0 2 15,6 1-30-15,9-4-14 0,-1 0 6 16,-1-1-15-16,-3-5-16 16,-8-4 25-16,-8-3 42 15,-4 1 24-15,-9 0 42 16,-6 1-5-16,-2 0-12 15,1 2-12-15,-5 5-18 0,-5 1-17 16,-5 3 3-16,-2 0 0 16,-11 10-7-16,0 8 2 15,-4 5-2-15,-2 4-2 16,5 3 3-16,3-2-12 16,6-1-10-16,5-6 4 0,8-4-13 15,4-6-11-15,4-7 24 16,9-6 16-16,3 1 12 15,7-12-2-15,-6-5-2 16,4-5 3-16,-1-3 2 16,1-1 4-16,-2 2 12 15,-9 2-6-15,3 5 2 0,-11 3 6 16,0 7 4-16,-2 8-8 16,-2 0-31-16,0 7-13 15,-6 9 27-15,2 4-8 16,-5 2 2-16,3 2 3 0,4-1-10 15,2-6-7-15,0-1 0 16,12-8 8-16,5-5 1 16,8-3 7-16,2 0 1 15,-1-11-1-15,5-6 2 16,3-6-5-16,-5-4 3 16,-1-3-1-16,-1-4-2 0,-2-3 4 15,-4-2-1-15,-1-1 1 16,-5-1 6-16,-3 4 0 15,-3 0-1-15,-5 4 1 16,-2 6-1-16,-2 7-5 16,0 3 6-16,-2 6-10 0,2 7 1 15,0 2 1-15,-4 2-4 16,-1 9 2-16,-1 9-8 16,-2 12 7-16,0 7-3 15,-1 10 0-15,-1 2 6 16,8 4-1-16,0 1-13 0,6-4-14 15,-4-8 0-15,15-4 3 16,5-9 7-16,-1-8 10 16,4-7 7-16,3-9 7 15,1-7-3-15,0-1 7 16,0-15-5-16,0-5-1 0,0-4-1 16,-2-3 1-16,-7 4 7 15,-3 1 1-15,-5 8 3 16,-2 5-9-16,-6 6 1 15,-2 6-11-15,0 3-15 16,0 12 7-16,-2 5 10 0,-6 6-2 16,2 2 6-16,2-1-4 15,4-2-12-15,0-4 7 16,2-6-4-16,0-2 7 16,10-6 3-16,-1-7-1 15,5 0 7-15,-1-7 5 16,3-10 0-16,3-6 0 0,-3-4-4 15,5 0-4-15,0 0 3 16,-2 3-2-16,-5 3-7 16,-3 5 6-16,-5 8 3 15,-4 2-2-15,-2 6-6 16,-2 0-14-16,2 9 5 0,-2 5 6 16,0 1 2-16,0 4-1 15,0-2-9-15,8-3-1 16,-6-1 10-16,9-5 0 15,3-3 2-15,1-7 5 16,3 2 1-16,7-3-2 0,2-11 1 16,2-3-2-16,2 1-2 15,0-5 6-15,0 1-9 16,-2 3 6-16,-4 3-1 16,-5 3 0-16,-1 2 7 15,-9 6 0-15,-1 3-3 0,-1 0-4 16,-4 12-8-16,0 3 1 15,-2 7 7-15,2 3-6 16,-4 1 7-16,4-1-2 16,-1-1-1-16,1-4 4 15,2-7-7-15,-2-6-9 0,0-4-11 16,0-3-24-16,-4-16-56 16,-2-8-320-16</inkml:trace>
  <inkml:trace contextRef="#ctx0" brushRef="#br0" timeOffset="135079.14">25756 2718 226 0,'-22'-8'239'16,"11"-1"-242"-16,-3 4 6 15,3 1-10-15,-3 1-62 16,0-1-155-16</inkml:trace>
  <inkml:trace contextRef="#ctx0" brushRef="#br0" timeOffset="135265.64">25169 2909 624 0,'0'0'11'0,"0"0"4"16,46 20-14-16,-15-16-9 16,4-5-85-16,-4 0-165 15</inkml:trace>
  <inkml:trace contextRef="#ctx0" brushRef="#br0" timeOffset="153599.57">21674 3725 290 0,'0'0'17'0,"0"0"-16"15,0 0-7-15,0 0 7 16,0 0 8-16,0 0 2 16,0 0 3-16,43 5-7 15,-18-4 0-15,2 3-2 0,2-1 0 16,6 1 0-16,6-1 5 15,5 4 6-15,3-2 0 16,9 0 2-16,8 1-6 16,7-2-3-16,5 0 1 15,9 0-2-15,8-2-1 16,11 1 2-16,1-3-2 0,9 0 0 16,4 0 5-16,8 0-1 15,4 0-5-15,-2 0 3 16,7 0 0-16,1 0 1 15,3 0 2-15,-3 1 0 16,-1-2-2-16,-1 1 6 0,-1 0-4 16,-5-1 2-16,-2-1 4 15,-6 1-7-15,2-1 1 16,-12 1 1-16,-9-1-7 16,-2 1 10-16,-10-3-7 15,-6 0-3-15,-11-1-4 0,-9 2 3 16,-8-2-1-16,-15 1-2 15,-9 3-1-15,-13-3 0 16,-3 4 0-16,-15 0-1 16,-2-1-9-16,-6 1-7 15,-17 0 2-15,-14 1 11 0,-15-1-16 16,-14 3 2-16,-19 3 3 16,-12 1 5-16,-8-1 2 15,-13 2 5-15,-4-2 0 16,-8 1 4-16,-5 0 0 15,-5 0-2-15,1-3 0 16,-1 2 0-16,-3-2 1 0,3-1 1 16,-3-2-1-16,0 1-1 15,1-1 0-15,-1 2 0 16,2-3 2-16,1-1 0 16,8-2-1-16,3 1-3 15,5-2 3-15,11 1 1 0,3 2-1 16,9-2-1-16,8 0 0 15,8 2 0-15,5-1 0 16,7 1 1-16,11 1-1 16,8-3 1-16,13 5 0 0,10-1 1 15,15-1-1 1,1 0-1-16,13 0 2 0,2 0-15 16,12 3 7-16,11 1 13 15,10 2 17-15,13-1-5 16,12-2-11-16,12 0-6 15,13 0 6-15,7-3-5 0,12 0-1 16,7 0 1-16,7 0 0 16,6 1-1-16,6-1-1 15,2 3 3-15,3-1-1 16,1 1-3-16,3 1 1 16,-1 1 3-16,2-2-1 0,1 2-1 15,-1 0 2-15,1-2-1 16,-5 1-2-16,1-1 3 15,-1 1-2-15,-8 1 0 16,-4-4-1-16,-4 3 0 16,-2-4 1-16,-17 3 2 15,-2-2-1-15,-10 2 0 0,-11-1 0 16,-10-2-3-16,-12 1 1 16,-10-1 4-16,-15 0-3 15,-11 0 0-15,-5 0-4 16,-9 0 5-16,-4 0-13 15,0 0-6-15,-15 3-2 0,-7 0 0 16,-18 0 6-16,-9 2-12 16,-13-2-4-16,-15 4-3 15,-8-1 6-15,-8 0 0 16,-8 1 5-16,-8 0 6 0,-3 3-1 16,-6-2 0-16,-2 1 11 15,-4-1 4-15,2 0 0 16,-6 1 0-16,2-4 1 15,2 0 1-15,0 0-1 16,2-3 0-16,0 0 8 16,2-1-1-16,4 1 1 0,3-1 2 15,3-5 1-15,7 1 4 16,1-3-2-16,11 2 3 16,5 0 0-16,9-1-1 15,7 1-5-15,12 2 0 16,8 0-2-16,9-1-5 0,12 2-1 15,10-1 0-15,9 2-1 16,4-1 5-16,6 1 0 16,0 0-15-16,8 0 17 15,11 0 4-15,6 0-1 16,12 0-1-16,12 0-6 16,13 3 4-16,11 1-6 0,12-2 1 15,10 2-2-15,6-1-4 16,4-1 5-16,5 1-4 15,6 0 1-15,-1-2 0 16,9-1 2-16,-6 0-1 0,10-1 0 16,-1-2-1-16,3 3 3 15,2-3 6-15,2 2 2 16,-7-5-2-16,1 2 1 16,-6-2-3-16,-7 2-2 15,-9-2 1-15,-9 2-1 0,-10 0-1 16,-13 1-2-16,-12-1 4 15,-14 1-4-15,-17 2 1 16,-8-1 0-16,-13 1-1 16,-6-1 1-16,-4 2-10 15,0 0-5-15,-2 0 9 16,-17 0-21-16,-5 0-1 0,-20 5-15 16,-14 3-13-16,-18 3-31 15,-17-1-48-15,-13 0-163 16</inkml:trace>
  <inkml:trace contextRef="#ctx0" brushRef="#br0" timeOffset="174765.87">3388 1757 368 0,'0'0'-7'0,"0"0"5"16,0 0 6-16,0 0-2 15,0 0 1-15,0 0-2 0,0 0-1 16,0 0 5-16,0 0-3 16,-21-31-7-16,19 35 0 15,2 6 5-15,-4 7 6 16,0 4 6-16,2 6 1 0,-2 7-9 16,4 6 6-16,0 4-3 15,0 7-2-15,0 4 2 16,4-1-4-16,4 3 0 15,3-1 0-15,3-3 2 16,3-3-5-16,-3-6 6 16,7-3-5-16,-3-7-3 15,1-4 8-15,0-7-3 0,1-6-4 16,-5-6 11-16,1-5-2 16,-1-6 9-16,1 0 3 15,-1-13 7-15,-1-11 1 16,3-6-6-16,-1-8 0 0,3-8-12 15,-1-6-6-15,-3-5 1 16,1-4-6-16,1-3 4 16,-3-3-4-16,-1 1 3 15,-3 2-8-15,-2 0 12 16,-3 7-7-16,-3 6 3 0,-2 5-2 16,0 6 1-16,0 7 7 15,-5 6-9-15,-1 7 11 16,2 5-12-16,-6 6-1 15,4 5-7-15,4 4-18 16,-7 5-16-16,5 11-35 0,0 8-4 16,0 3-15-16,4 2-56 15</inkml:trace>
  <inkml:trace contextRef="#ctx0" brushRef="#br0" timeOffset="175188.44">4116 1798 387 0,'0'0'95'0,"0"0"-93"0,0 0 1 15,0 0-5-15,0 0-6 16,0 0 12-16,0 0-4 15,-38 55 1-15,30-32-2 16,-8 4-10-16,7 0 1 0,9 0-2 16,0 0-7-16,11 0 2 15,9-3-3-15,11-1 7 16,0-2 13-16,5 0 1 16,-10-2 0-16,1-2 0 15,-12 0 8-15,-3-2 3 16,-12 1 15-16,0 3 9 0,-16-1 4 15,-7 2-14-15,-4-2-8 16,-4 1-4-16,2-4-3 16,2-6-10-16,2-3 1 15,11-5-10-15,1-5-47 0,9-15-80 16,4-9-175-16</inkml:trace>
  <inkml:trace contextRef="#ctx0" brushRef="#br0" timeOffset="176218.42">4436 1836 436 0,'0'0'-1'0,"0"0"-7"15,0 0 5-15,0 0 12 16,0 0-6-16,0 0-3 16,41-41 0-16,-36 22-1 0,-5-3-3 15,0-1 2-15,0 2 3 16,-5 0 1-16,-7 2-1 16,2 5 17-16,1 3-1 15,-1 4 2-15,2 5-3 16,0 2-7-16,-3 7-7 15,5 12-5-15,0 5 0 0,-5 11 2 16,5 1 4-16,2 4-5 16,2-2 4-16,2-2-5 15,0-5 3-15,10-6-10 16,7-5 3-16,6-6 0 16,-1-9 4-16,-3-5 4 15,8-1 1-15,0-13 1 0,-2-8 4 16,-3-5 3-16,1-6 1 15,-9-2-4-15,3-2 0 16,-11-3 0-16,7 0-2 16,-5 2 5-16,-4 1 1 15,-2 3-3-15,4 4-2 0,0 6-2 16,3 4-4-16,-5 7 1 16,2 6 0-16,0 4-3 15,5 2-5-15,1 5 0 16,3 12 3-16,-1 5-2 15,3 6 4-15,1 3 2 0,-3 2 1 16,1 1-4-16,-3 1 2 16,1-5 1-16,-4-4-2 15,-3-8 2-15,3-5 3 16,-6-5-5-16,0-7 8 16,0 0 10-16,2-13 7 15,11-10 6-15,-3-5-20 0,5-9-12 16,4-1 8-16,-3-1-6 15,1 7-3-15,-2 5 7 16,-5 7-3-16,1 7-3 16,-3 6 4-16,-2 5-8 0,1 1-2 15,3 1 2-15,1 7 5 16,1 0-3-16,7-1-5 16,0-6 0-16,-3 0 7 15,5-6-1-15,2-12 3 16,0-8 1-16,-2-4 1 0,0-5 0 15,-5-2 2-15,-5-3 2 16,1-1 8-16,-10 1-5 16,-1 2-2-16,-5 4 0 15,0 6-5-15,-5 5-6 16,-1 7 21-16,-6 8-8 0,2 6-6 16,5 2-2-16,1 9-1 15,4 11-18-15,4 4 2 16,11 7-10-16,8 2 7 15,8 5 6-15,4-1 6 16,-2 0 7-16,-2 1 1 0,-6-4-1 16,-7 1 5-16,-14-1 1 15,-4-1 18-15,-10 1 2 16,-11-1 1-16,-10-3-8 16,-4 0-9-16,-2-6-7 15,2-3-2-15,0-11-72 16,6-10-78-16,12-4-160 0</inkml:trace>
  <inkml:trace contextRef="#ctx0" brushRef="#br0" timeOffset="177827.78">5877 934 569 0,'0'0'-10'0,"-23"-46"15"16,7 22-16-16,-3 2 2 15,-8 2-11-15,-4 0-7 16,-10 3 7-16,-9 3 7 16,-6 1 15-16,-4 2 8 15,-12 2-5-15,-2 3 6 0,-3 3 10 16,-8 2-9-16,-6 2-1 15,-2 1-4-15,-4 3-3 16,-6 8-2-16,0 3 4 16,-1 5 1-16,1 3-1 15,6 6 0-15,-9 6-3 0,7 2 2 16,0 3 0-16,2 6-2 16,6 3 1-16,-2 2-4 15,2 4 1-15,6 3-2 16,2 2 2-16,1 3 2 15,3 2 2-15,7 4 5 0,3 3-3 16,7 0 0-16,7 4-3 16,7 1 0-16,5 4-1 15,8 1-3-15,4 0 2 16,6 0-2-16,8-1 0 16,5-2 2-16,8-1-4 15,2-4 1-15,6-1-1 0,14-2 2 16,9-2 0-16,4-6 18 15,6-3-20-15,13-6-1 16,4-7 5-16,12-4-2 16,6-5 2-16,7-7 4 15,8-5-5-15,10-7 5 16,2-6-1-16,4-5-5 0,7-8 2 16,6-2 1-16,6-6-1 15,0-13 3-15,6-7-2 16,6-4 3-16,-4-8-2 15,5-6-4-15,-1-5 5 0,0-4-3 16,-1-2-1-16,-11-4 0 16,-2-3-1-16,-5-2-1 15,-11 0 5-15,-9 0-5 16,-4-3 1-16,-9-2 4 16,-9-1-6-16,-7 0 6 0,-4-3-1 15,-17 0 2-15,-1-2 5 16,-11 1-1-16,-6 1 0 15,-7 0 1-15,-9 3-4 16,-3 0 1-16,-8 2-2 16,0 2-6-16,-14 3 3 0,-9 0-5 15,-6 3-2-15,-4 1 8 16,-11 2-7-16,3 3 0 16,-13 2 6-16,1 4 0 15,-9 1-4-15,-7 5 4 16,3 3-3-16,-14 6 3 0,-1 5 1 15,-8 4-3-15,-4 5 3 16,-2 5-2-16,-4 4-2 16,2 5 2-16,-7 3-3 15,-1 6 2-15,-3-2 3 16,1 9-4-16,-3 7 1 16,1 3 0-16,-1 6-1 0,-1 2 0 15,3 6 4-15,-1 6-3 16,5 2 0-16,1 4 0 15,2 1-2-15,10 2 3 16,-5 1-1-16,6 3-1 16,5-1 2-16,4 2-1 0,5 1-1 15,3-1 1-15,9 2-2 16,6 0 2-16,5 1-1 16,5 1 0-16,7 1 1 15,6 0 0-15,4 2-2 16,4 2 3-16,4 0-3 15,4 1 1-15,7 4-1 0,0-1 0 16,5 0 1-16,5 1 5 16,2-3-6-16,-2 3 1 15,8-2 2-15,7 0-5 16,1-1 5-16,7 0 2 0,-2-2-5 16,7 0 3-16,1-4-5 15,13-2 5-15,-3-7-2 16,10-5 0-16,7-4 1 15,6-5 0-15,6-6-1 16,7-5 1-16,7-8 2 16,5-3 1-16,8-7-3 15,2-5 3-15,6-4-1 0,-1-5-1 16,5-10 1-16,4-5-4 16,3-5 5-16,4-6 0 15,0-4-2-15,-1-5 3 16,1-4-3-16,0-4-2 0,-2-5 5 15,1-2-2-15,-3-4 1 16,-9-1-1-16,1-3-2 16,-7-2 1-16,-6-1 2 15,-6-2 0-15,-5-1 6 16,-5-4 0-16,-7 4-4 0,-6-4 4 16,-8-2-4-16,-1 1 0 15,-7-4 6-15,-7 3-5 16,0 0-1-16,-12 0 1 15,-4 2 0-15,-7 1 1 16,-1 3-1-16,-11 0-5 0,-4 1 1 16,0 2-5-16,-16 1 1 15,-3 4 1-15,-12 3-5 16,-6 3-6-16,-7 6-6 16,-9 10-23-16,-20 7-13 15,-12 11-32-15,-22 11-86 0</inkml:trace>
  <inkml:trace contextRef="#ctx0" brushRef="#br0" timeOffset="181944.05">6296 2403 432 0,'0'0'25'15,"0"0"-26"-15,0 0-5 16,19 44 9-16,-11-20-2 0,-1 7 1 15,1 6 5-15,0 7 0 16,-4 5 5-16,-4 6 2 16,0 1-4-16,0-2-3 15,0 0-2-15,0-7-2 0,0-3-1 16,0-6-1 0,0-5-5-16,0-8-46 0,4-9-42 15,0-16-31-15</inkml:trace>
  <inkml:trace contextRef="#ctx0" brushRef="#br0" timeOffset="182267.29">6447 2418 537 0,'0'0'3'16,"0"0"-4"-16,0 0-14 15,0 0-14-15,38 58 29 16,-24-28-11-16,11 4-9 16,0-1 0-16,4 4 1 15,2-3 4-15,-2 0 9 16,-3-6 6-16,1 1 3 0,-6-5 3 16,-2-3-1-16,-11-2 6 15,0-5 1-15,-6-3 10 16,-2-4-10-16,0 2 8 15,0-5-8-15,-10 0-5 0,-11 0-5 16,-2-4-23-16,-8 1-40 16,-2-4-49-16,-2-13-156 15</inkml:trace>
  <inkml:trace contextRef="#ctx0" brushRef="#br0" timeOffset="182455.82">6633 2369 471 0,'0'0'5'0,"44"-39"-1"16,-21 19-2-16,1 2-6 16,1 1 8-16,2 3-17 15,-2 1-62-15,-2 4-33 16,-5 1-138-16</inkml:trace>
  <inkml:trace contextRef="#ctx0" brushRef="#br0" timeOffset="182662.41">7018 2513 482 0,'0'0'54'15,"0"0"-51"-15,0 0-12 16,0 0-1-16,35-38-26 16,-18 12-69-16,1-5-55 0</inkml:trace>
  <inkml:trace contextRef="#ctx0" brushRef="#br0" timeOffset="183005.59">7134 1972 504 0,'0'0'41'16,"0"0"-60"-16,0 0 21 0,29-39-12 16,-7 36-4-16,3 3 11 15,4 0-17-15,-4 14 5 16,0 7-17-16,-9 11-17 15,-5 6 5-15,-11 7 8 16,-5 8 40-16,-13 1 2 16,-7 1-4-16,-2 0 23 15,2-5 22-15,3-8 9 0,5-10-13 16,7-11 0-16,6-8-15 16,4-6-22-16,2-7-5 15,16-1 3-15,9-15 1 16,8-8 0-16,13-11-21 0,1-8-35 15,1-7-42-15,-7-1-29 16,-1 0-25-16</inkml:trace>
  <inkml:trace contextRef="#ctx0" brushRef="#br0" timeOffset="183248.06">7551 1951 245 0,'0'0'49'0,"0"0"-19"15,0 0-19-15,0 0-9 16,-29 53 0-16,25-25 4 15,2 2-3-15,2-3 0 16,0-6-5-16,10-8-2 16,5-9 12-16,6-4-5 0,1-5 9 15,-3-14 20-15,2-5-3 16,-3-6-9-16,-8 0 6 16,-5-1-2-16,-5 2 1 15,-2 4-9-15,-11 1-14 16,-8 7-9-16,-1 1-13 15,-1 5-9-15,4 4-28 0,1-1-23 16,-3-1-16-16,15 1-120 16</inkml:trace>
  <inkml:trace contextRef="#ctx0" brushRef="#br0" timeOffset="183895.88">7714 1466 529 0,'0'0'6'0,"-26"-47"12"0,7 26-10 16,-4 7-18-16,-8 2 20 15,-4 5-16-15,-6 3 4 16,-9 5-10-16,-6 2-9 16,-4 11 11-16,-10 8 1 15,-2 8 3-15,-5 5 6 16,-5 6 3-16,1 7-2 0,0 6 0 15,-1 5 0-15,1 4 4 16,5 6-4-16,5 4 1 16,-1 3-3-16,10 3 4 15,0 2-2-15,8 1 3 16,0 3-3-16,11 1 2 0,2 3-2 16,10 0 0-16,4 1 0 15,4-1 0-15,7-1 0 16,11-3-1-16,5-4 0 15,5-3-2-15,17-4 7 0,11-7 5 16,13-6-4-16,8-9-2 16,14-8 1-16,12-11 1 15,13-13 1-15,7-15 2 16,9-6-8-16,13-23 18 16,-2-19-13-16,10-12-2 15,-4-16 1-15,7-10-1 0,1-13-5 16,-4-8 3-16,-2-4 0 15,-1-6 0-15,-10-3 0 16,-9 1-3-16,-3 1 1 16,-18 2 1-16,-8 0 1 15,-19 5 13-15,-11 2 10 0,-16 2-5 16,-10 4-8-16,-13 6-6 16,-10 5 11-16,-14 8-6 15,-17 4-9-15,-19 11-3 16,-16 4-6-16,-19 12-5 15,-18 11 0-15,-27 17-18 16,-17 15-31-16,-31 10-28 0,-16 28-76 16,-21 12 3-16</inkml:trace>
  <inkml:trace contextRef="#ctx0" brushRef="#br0" timeOffset="193032.56">4920 3003 387 0,'0'0'5'0,"0"0"-12"15,0 0 8-15,0 0 3 16,-31-39 2-16,31 34 0 0,4 2-1 16,6 2-1-16,7-1-1 15,-3 1-8-15,9 1 9 16,2 0 0-16,4 3-3 16,2 1-2-16,4 0 7 0,4-2 0 15,-4-1 3-15,7-1-6 16,-7 0 10-16,0 0-9 15,-4-1 12-15,-4-6-12 16,-2-1 1-16,-9 1 1 16,-1 0-5-16,-3 0 4 0,-6-1-2 15,-4-1 5-15,-2 2 6 16,0 0 1-16,-4 0-16 16,0 0 7-16,-4 1-4 15,-1 2 1-15,5 2 10 16,-2 2-19-16,-2 0 1 15,-2 13 6-15,1 4-5 16,-7 10-8-16,1 1-56 0,-5 2-66 16,-1-6-159-16</inkml:trace>
  <inkml:trace contextRef="#ctx0" brushRef="#br0" timeOffset="-205636.04">3512 2753 363 0,'0'0'13'0,"0"0"-9"16,0 0 15-16,0 0-6 15,0 0-9-15,0 0 4 16,0 0 3-16,0 0-4 15,62-44 3-15,-31 29-2 16,6-4 0-16,13-1 4 16,2-1-2-16,3-5 9 0,12-2-2 15,3-3-5-15,10-5 0 16,5-5 1-16,2-4 2 16,10-4 1-16,2-3-1 15,5-1-1-15,1-2 4 16,3-3-2-16,-5 1 0 0,0 0 1 15,1-2-5-15,-7 2 0 16,-4 5-3-16,-10 3-3 16,-9 8 1-16,-12 3-2 15,-8 6-3-15,-15 7 2 16,-12 5-2-16,-9 7-1 16,-9 5 4-16,-7 4-3 0,-2 1-8 15,-15 3-15-15,-12 3-15 16,-14 12-21-16,-6 5-28 15,-20 11-16-15,-5 5-28 16,-9 2-48-16</inkml:trace>
  <inkml:trace contextRef="#ctx0" brushRef="#br0" timeOffset="-204010.5">3549 2827 597 0,'0'0'3'0,"0"0"-18"15,52-21 17-15,-25 5-1 0,8-2 0 16,10-2 0-16,1-6-2 16,6 1 1-16,3-5 6 15,12-2-10-15,-3-3 5 16,6-2 4-16,2-4-7 16,7-1 10-16,3-4 2 15,7-2 2-15,4 0 3 0,0-2 2 16,7-1-2-16,-1 1 2 15,2-1-5-15,-2 0-3 16,-4 1 1-16,-6 2-4 16,-4 3 1-16,-6 2 3 15,-7 9-10-15,-14 4 6 0,-9 6-6 16,-11 6 0-16,-9 6 3 16,-11 4-4-16,-7 3-2 15,-7 4 0-15,-4 1-6 16,-11 7-10-16,-13 8 8 15,-10 7-13-15,-9 8 5 0,-15 5-1 16,-6 7 1-16,-10 1 10 16,-5 4 10-16,-1 2-4 15,-3 0 5-15,-4 1-2 16,0-2 0-16,0 3 2 16,-2-2-2-16,5 0 1 0,-9 1 1 15,4-3-5-15,-2 0 7 16,0-5-4-16,2 1 0 15,4-4 2-15,1-2 0 16,3 0-2-16,4-6 5 16,7-1-1-16,4-1 2 15,8-5 3-15,4-6-5 0,13-1 0 16,4-3-1-16,10-5-1 16,10-5 2-16,1-1-1 15,12 0 7-15,2-3 2 16,2 0-14-16,2 0 4 15,14-3-2-15,1-5 3 0,8-7 0 16,14-2 1-16,6-8-2 16,11-5 2-16,8-4-1 15,7-5-3-15,7-3 2 16,9-5 0-16,2-1-4 16,6-2 3-16,0-4 1 0,6 2-3 15,3-2 4-15,-3 0-4 16,2 0 1-16,1 1 0 15,-1 1 0-15,-4 2 1 16,3 1 1-16,-9-1-4 16,-3 5 2-16,-5 1 1 15,-4 5-3-15,-17 4 6 0,-2 5-5 16,-10 3 1-16,-11 7 3 16,-10 3-5-16,-8 7 2 15,-11 2 3-15,-6 5-3 16,-6 1 1-16,0 2 7 15,0 0-14-15,-4 0 10 0,-6 0-3 16,-9 9-4-16,-1 1 4 16,-7 6-2-16,-4 0 0 15,-2 6 4-15,-3-1-4 16,-5 3 1-16,2 2 1 0,-2 1-2 16,1 1 0-16,-7 2 4 15,-3 1-5-15,0 3 2 16,-3 2 3-16,-9-1-6 15,0 2 5-15,-2 0 0 16,-3 1-4-16,-1-1 4 16,-6 4-2-16,-3-1-1 0,5 1 2 15,-4-1-1-15,-3 0-1 16,5 1 3-16,-1-4-3 16,-1 1 2-16,1-2 1 15,7 0-4-15,-4-2 3 16,6-1 0-16,4 0-2 0,6-5 2 15,8 0-2-15,5-5 0 16,10-3 2-16,6-6-1 16,6-1 0-16,11-6 1 15,6-2-4-15,4-3 0 16,0-2-3-16,0 0 3 16,4 0-1-16,4 0 6 0,11 0-2 15,8-5 2-15,4-7 3 16,6-5-3-16,12-7 4 15,7-3 0-15,8-7-6 16,7-1 3-16,1-4-3 0,6-2-1 16,5-3 3-16,6-1-3 15,-4-2 3-15,4-1-2 16,2-2-1-16,2 0 3 16,-2 0-2-16,-3 2 0 15,5 0 2-15,-4 3-2 16,-4-1 0-16,-4 1 2 0,-5 2 1 15,-5 5 3-15,-7 1 1 16,-7 4-7-16,-11 7 5 16,-3 1 0-16,-16 8-2 15,-4 3 4-15,-9 6-1 16,-5 2-2-16,-5 3 5 0,-4 2-6 16,0 1-2-16,0 0 0 15,0 0-10-15,0 0 3 16,-4 4-15-16,-9 9-21 15,-5 2-8-15,-13 4-55 16,-7 1-127-16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06:11.396"/>
    </inkml:context>
    <inkml:brush xml:id="br0">
      <inkml:brushProperty name="width" value="0.05292" units="cm"/>
      <inkml:brushProperty name="height" value="0.05292" units="cm"/>
      <inkml:brushProperty name="color" value="#FF0000"/>
    </inkml:brush>
  </inkml:definitions>
  <inkml:trace contextRef="#ctx0" brushRef="#br0">9885 3471 139 0,'180'-24'10'0,"-7"-3"-7"15,3 0 6-15,2 3 15 16,-7 3-3-16,-3 2 1 16,-7 2-12-16,-8 6-8 15,-6 4-1-15,-17 1-5 0,-18 2-74 16</inkml:trace>
  <inkml:trace contextRef="#ctx0" brushRef="#br0" timeOffset="478.53">10952 5945 285 0,'136'-70'-99'0,"17"-11"-26"15</inkml:trace>
  <inkml:trace contextRef="#ctx0" brushRef="#br0" timeOffset="971.32">9197 7456 179 0,'132'-68'-176'0</inkml:trace>
  <inkml:trace contextRef="#ctx0" brushRef="#br0" timeOffset="1262.76">8760 9223 497 0,'71'-3'-54'0,"16"-25"-10"16,26-15 30-16,32-15-14 16,18-16-92-16</inkml:trace>
  <inkml:trace contextRef="#ctx0" brushRef="#br0" timeOffset="6724.19">4312 13401 320 0,'12'-6'5'15,"11"-1"-5"-15,4-1 6 16,6 1 0-16,6-2-3 16,3 2 1-16,5 0-3 0,7 1 0 15,4 2 2-15,0 0-5 16,8 4 4-16,8 0 5 16,5-1-2-16,6 1 10 15,6 4-6-15,10 3 2 16,6-1 0-16,9 1-2 15,10 1-6-15,2-1 5 0,11 0-4 16,10 1 0-16,6-2-1 16,10 0 3-16,11-2-2 15,2-1 3-15,12-1 0 16,6-2 2-16,9 0-3 16,1-2-1-16,12 2 3 0,1-5 0 15,2 0 4-15,2-3 3 16,-2-1-2-16,-2 2-1 15,-4-3 5-15,-4 2-5 16,-10-1 0-16,-9 1 6 16,-8-1-2-16,-19 3-3 0,-16-2-1 15,-14 2-6-15,-20 3 0 16,-13-1-2-16,-26 3-1 16,-22-1-4-16,-17 1 1 15,-12 1 1-15,-23 0 0 16,-4 0-17-16,-29 0 9 0,-19 0 22 15,-20 4-25-15,-19 3 7 16,-18 3 7-16,-15-1-3 16,-13-1 2-16,-12 1 2 15,-6-2-4-15,-6-3 3 16,-6 2 0-16,-5-5-10 0,-5 2 14 16,-9-3-2-16,-2 1-3 15,-7 1 5-15,-3-2-8 16,-2 0 7-16,-3 1-3 15,-4 1 2-15,7-1 0 16,-7 2 7-16,5 1-7 16,4-1-3-16,3 0 0 0,7 0-3 15,8 1 5-15,5 0-7 16,7 1 5-16,5 0-1 16,6 1-2-16,10 0 3 15,11 1 0-15,6-2-2 16,12 4 2-16,9-2-4 0,12 0-2 15,6 3-8-15,8-2-28 16,0-2-36-16,1-3-106 16</inkml:trace>
  <inkml:trace contextRef="#ctx0" brushRef="#br0" timeOffset="14298.85">15040 12492 533 0,'0'0'-61'16,"0"0"89"-16,-45-33-16 0,24 31-4 15,3 2-11-15,-1 10 1 16,-2 13 2-16,-1 5-3 16,7 5-3-16,-6 1-2 15,9-4-1-15,6-3-12 0,6-9-6 16,0-4-28-16,16-11 30 16,-1-3 24-16,10 0 7 15,-3-8 3-15,1-4 3 16,-10 1 3-16,1 4 12 15,-12 3-2-15,-2 4 13 16,0 1-9-16,-10 21-22 0,-7 7-2 16,3 8 5-16,-3 7-4 15,5 2 3-15,6-3-6 16,8-6-9-16,8-8 5 16,13-9-1-16,16-12-2 15,2-8-3-15,11-7-14 0,6-18 16 16,0-9 0-16,-2-8-17 15,-7-6 14-15,-5-3 8 16,-13-2 2-16,-7-2 5 16,-9 1 20-16,-5 2 0 15,-6 2-1-15,-2 5-1 0,-2 6-8 16,-2 10 12-16,2 7-6 16,0 7-3-16,-2 9 0 15,2 6-11-15,-2 4-11 16,2 19-6-16,0 11 1 15,0 11 11-15,-4 16 2 16,4 10 0-16,0 9-1 0,-4 6 0 16,0 2-2-16,2 5 2 15,2-4-4-15,0-4-1 16,2-7 2-16,-2-10-10 16,0-11-36-16,8-16 7 15,-4-11-76-15,2-14 49 0,-1-16-103 16,-3-10-82-16</inkml:trace>
  <inkml:trace contextRef="#ctx0" brushRef="#br0" timeOffset="14956.46">15425 12930 529 0,'0'0'21'16,"0"0"-6"-16,0 0 1 15,14-48-5-15,3 31 0 16,10-6-7-16,4-3-2 15,2-6-12-15,6-4-22 0,0-6-18 16,-3-4 7-16,-5-2 14 16,-5-2 11-16,-5-1 14 15,-9 0 10-15,-3 0 11 16,-5 4 14-16,-8 3 9 16,4 6-4-16,-11 6-6 0,1 6 2 15,-2 6-8-15,1 4-8 16,1 7-9-16,-4 7-2 15,1 2-4-15,3 14-1 16,-1 17-4-16,5 13 1 16,-2 12 2-16,0 12 1 15,4 10 3-15,-1 8 2 0,5 5-4 16,-2 3 4-16,2 4-4 16,-4 0 0-16,4-4 1 15,0-7 1-15,-6-7-5 16,4-14 4-16,0-13-20 0,0-14 21 15,2-14-5-15,0-11-6 16,-2-14 0-16,0-3-5 16,-2-24 8-16,1-12-26 15,3-17-2-15,-4-9 4 16,4-7 17-16,0-2 8 16,4 4 8-16,7 5 6 0,5 8-3 15,-1 9-1-15,3 4-1 16,7 3-4-16,6 4-1 15,2 4 2-15,0 8-3 16,5 4 10-16,-5 8 6 16,-4 11-5-16,-7 2 0 0,1 22-5 15,-13 13-3-15,-5 9 2 16,-1 11 7-16,-4 5-2 16,-2 1-1-16,-5-4-6 15,3-9 1-15,2-12-13 16,2-15-36-16,2-17-10 0,9-7-31 15,5-24-75-15</inkml:trace>
  <inkml:trace contextRef="#ctx0" brushRef="#br0" timeOffset="15078.2">16043 12467 578 0,'0'0'32'0,"0"0"-5"15,0 0-11-15,0 0-15 16,0 0-4-16,0 0-29 15,0 0-66-15,0 0-27 16,0 0-35-16</inkml:trace>
  <inkml:trace contextRef="#ctx0" brushRef="#br0" timeOffset="16256.22">16171 12642 579 0,'0'0'40'0,"0"0"-26"16,0 0 15-16,0 0-18 16,0 0-12-16,0 0-4 15,0 0-2-15,-8 30 0 0,2 4 3 16,-1 6 1-16,5 2-5 16,-2-2 5-16,8-6-11 15,0-6 3-15,19-8-2 16,4-9 2-16,6-11 8 15,6-1 4-15,1-16 0 16,1-10 2-16,-2-6-1 0,-6-5 7 16,-2-3-4-16,-6-3 5 15,-2-2 10-15,-9 3 6 16,-1 3-10-16,-9 4 1 16,-2 11 1-16,-2 6-9 15,0 5 0-15,0 10-7 0,0 4-2 16,-2 1-4-16,-6 16-1 15,1 4-1-15,3 8 5 16,2 2-4-16,2 0 1 16,0-1-5-16,13-8 0 15,1-4 0-15,9-8 5 16,2-9 1-16,4-1 5 0,2-12 1 16,0-10 0-16,-2-9 4 15,-3-4-1-15,-1-4-3 16,-4 1 8-16,-7 1 0 15,-1 3-1-15,-7 8 0 16,-2 6 0-16,-4 9-8 0,0 8 2 16,0 3-7-16,-8 9-5 15,-2 11 0-15,-3 5-1 16,7 5 2-16,-6 3-4 16,3-2-6-16,5-6 2 15,4-5 2-15,2-4 4 0,0-6 4 16,7-9 0-16,3-1 7 15,2-10 9-15,1-8 5 16,6-9-7-16,-1-4-4 16,1-3-1-16,2 1-2 15,-3 8 4-15,-7 3-4 0,1 9 0 16,-8 8 0-16,3 5-5 16,-5 0-3-16,0 8-5 15,0 6 9-15,2 1 5 16,0 3-2-16,1-4 0 15,5-1 1-15,-6-3-5 0,7-3-1 16,-1-6 2-16,7-1 2 16,-5-1 3-16,7-12 1 15,-3-4-2-15,5-5 4 16,-2-3-5-16,2 1-3 16,-1 0 5-16,-5 6-1 0,-1 2-2 15,-3 9 0-15,-1 6-5 16,-8 1 3-16,3 8-3 15,-3 9-6-15,4 5 11 16,-4 0-10-16,-2 2 3 16,2-4-4-16,5-1-6 0,-1-7 3 15,2-3 9-15,3-6 3 16,1-3 2-16,3-5 3 16,1-10 2-16,1-9 3 15,1-5-6-15,-3-5-1 16,-1-5 1-16,-1-3 5 15,-1 0 3-15,-5-1-1 0,1 1-3 16,-4 3-2-16,-2 3 5 16,1 4-1-16,-5 7-6 15,0 4 0-15,0 6 16 16,0 5-6-16,0 6-4 0,0 3-4 16,0 1-3-16,0 5-6 15,0 12-6-15,0 8 10 16,-5 10 3-16,3 8-4 15,0 5 5-15,2 4-5 16,0-1 5-16,0-1-3 16,0-3-1-16,0-6-20 0,2-4-25 15,-2-4-44-15,2-8-47 16,-2-8-35-16</inkml:trace>
  <inkml:trace contextRef="#ctx0" brushRef="#br0" timeOffset="16401.84">17494 12355 367 0,'0'-27'75'0,"0"2"-11"16,-4 5-26-16,8 3-10 16,2 4-18-16,5 0-8 15,3 2-4-15,-6-2 3 16,3 2-2-16,-3-1-43 0,-8 0-17 16,0 0-45-16,-21 1-51 15</inkml:trace>
  <inkml:trace contextRef="#ctx0" brushRef="#br0" timeOffset="16545.45">16818 12198 493 0,'0'0'35'16,"-56"7"0"-16,46-6-24 16,10 2-22-16,4 0-20 15,15-3 6-15,8 0-64 0,8-6-89 16</inkml:trace>
  <inkml:trace contextRef="#ctx0" brushRef="#br0" timeOffset="17016.56">17984 11586 501 0,'0'0'14'16,"0"0"-9"-16,0 0-3 15,0 0-9-15,0 0 5 16,6 58 6-16,-6-11-1 16,-8 13 5-16,0 13 2 15,-7 17-1-15,-1 13 7 0,-3 8-3 16,0 8 15-16,-3 2-8 16,-1 2-6-16,2-5 3 15,7-4 7-15,-7-9-5 16,11-7-7-16,2-12-5 15,3-13 2-15,3-15-6 16,2-13-2-16,2-11-4 0,3-14-21 16,7-16-38-16,-2-5-53 15,7-29-4-15,-5-18-116 16</inkml:trace>
  <inkml:trace contextRef="#ctx0" brushRef="#br0" timeOffset="18449.04">18302 12264 488 0,'0'0'45'0,"0"0"-48"16,2 47 4-16,-2-20-1 15,-6 4 1-15,2 2 1 16,0 0 1-16,-4-5-2 0,3-4 0 16,1-7 0-16,4-4 0 15,-2-5 0-15,0-8 4 16,2 0 36-16,-2-7 24 16,2-12-30-16,-4-6-24 0,4-11-7 15,0-8-1-15,4-8 0 16,9-4-5-16,3-1 1 15,3 1 3-15,5 8-6 16,-1 11 3-16,2 9 0 16,-4 11-2-16,-1 13 1 0,1 4-2 15,0 8-1-15,-3 18 3 16,7 8-2-16,-8 8 2 16,-1 7 2-16,-1 5-2 15,-5 0 0-15,-8-1 0 16,-2-3-8-16,-14-6 3 0,-9-3-3 15,-10-4 5-15,-4-7 9 16,-9-6 6-16,7-6 13 16,0-7-1-16,10-6-7 15,6-5 1-15,4 0-3 16,11-7-7-16,8-9-2 0,0-3-18 16,12-8-4-16,17-3 8 15,11-4-5-15,9-2 5 16,7 2 9-16,8 0 0 15,-6 0 2-15,2 3 0 16,-8 0 1-16,-7 2-2 16,-8 4 3-16,-10 2-1 0,-2 6-1 15,-17 1 8-15,-6 4-2 16,-2 2 4-16,0 3-6 16,-4 1-6-16,-6 3 0 15,-5 3-3-15,-5 0 2 16,1 18-1-16,-4 8 0 0,-1 8 0 15,-1 6 3-15,4 2-6 16,9 1 0-16,5-3-3 16,12-8-7-16,-5-5 4 15,18-8-16-15,9-8 7 0,12-5 7 16,1-6 0 0,5-6-2-16,5-12-4 0,-9-8 12 15,-2-4 9-15,-6-8 1 16,-6-3-1-16,-8-4 6 15,-7 2 13-15,-1 2 3 16,-9 5 1-16,-2 8 1 0,0 5 0 16,0 10-14-16,-9 6-4 15,3 7-11-15,-10 0 3 16,3 12-2-16,-1 9 1 16,1 7-2-16,1 3-3 15,8 2 2-15,6 0-6 0,-2-6-7 16,14-3-3-16,11-6 2 15,-4-8 4-15,12-5 12 16,-2-5 2-16,-2-6 4 16,0-14 1-16,0-5 1 15,2-5 14-15,-6-4-2 0,-1-2-1 16,1 2-2-16,-10 4 4 16,-1 6-7-16,-8 7-1 15,1 7-3-15,-5 7-8 16,-2 3-2-16,0 6-12 15,2 7 5-15,-2 5 2 16,0 3 4-16,0-1 2 0,4-1-9 16,0-4-4-16,2-4 5 15,5-5 7-15,1-6 3 16,0 0 7-16,7-6 2 16,-3-10 8-16,1-5 4 15,6-4-5-15,-1-1-5 0,5 1-6 16,-8 3-3-16,4 5-2 15,-3 5 3-15,-1 6 3 16,-9 6-5-16,1 0-2 16,-1 3-4-16,-2 9 2 15,7 2 2-15,-9 0 0 0,2-3 3 16,5-1-3-16,-9-4 1 16,4-5 1-16,0-1 1 15,5-1 1-15,-3-13 3 16,4-6-5-16,5-3 2 15,4-5-2-15,0-2-2 0,1-1 2 16,5 1 0-16,-2 6-2 16,-2 4 1-16,2 7 0 15,-4 8 0-15,-5 5 0 16,3 2 0-16,0 11-2 16,-1 6 2-16,-1 2-1 15,-3 0 0-15,-1-1 2 0,-3-2-2 16,-4-5-28-16,-5-6-34 15,-3-7-47-15,-15 0-86 16</inkml:trace>
  <inkml:trace contextRef="#ctx0" brushRef="#br0" timeOffset="18607.14">19381 11617 590 0,'-8'-1'10'0,"8"-1"-12"16,0 2-33-16,8 0-56 16,9 1-55-16,6 4-61 15</inkml:trace>
  <inkml:trace contextRef="#ctx0" brushRef="#br0" timeOffset="19012.53">20212 12012 667 0,'0'0'23'0,"0"0"-6"15,0 0-13-15,56-66-6 16,-23 32-11-16,-2-4-9 0,6-3-9 15,-1 0 8-15,-1 2 15 16,-8 3-4-16,-13 6 1 16,-6 4 2-16,-4 6 1 15,-4 5 10-15,-8 4-2 16,-4 5 2-16,-3 6 1 0,1 0 1 16,-1 18-11-16,3 6-4 15,0 10-2-15,3 3 3 16,7 5 6-16,2-1 5 15,2-3 0-15,-2-3 1 16,2-2 4-16,5-9 14 16,-5-3-5-16,4-5-4 0,-6-3-8 15,4-9-2-15,2-4-51 16,2 0-126-16,9-13-30 16</inkml:trace>
  <inkml:trace contextRef="#ctx0" brushRef="#br0" timeOffset="19129.39">20731 11912 491 0,'0'0'22'0,"0"0"-14"16,0 0-14-16,0 0-111 15,0 0-132-15</inkml:trace>
  <inkml:trace contextRef="#ctx0" brushRef="#br0" timeOffset="20779.72">13310 15245 496 0,'0'0'3'0,"35"2"-10"16,0 0 5-16,21-2 2 0,15 3 2 16,13-3-2-16,16 1 3 15,15-1-14-15,11 0-9 16,9 0 5-16,7 0 15 16,5 0 0-16,0 0 2 15,-2 0 3-15,-9 0 24 16,-4 0 14-16,-16 0 9 0,-13 0-4 15,-16 2-9-15,-19-2-23 16,-22 0 4-16,-17 0-6 16,-13 0-9-16,-9 0-1 15,-7-2-10-15,0-2-33 0,-2 0-44 16,-3-2-34-16,5-3-86 16</inkml:trace>
  <inkml:trace contextRef="#ctx0" brushRef="#br0" timeOffset="21255.38">18209 15252 517 0,'33'0'5'0,"19"-6"-4"16,12-4 2-16,17-1-3 0,16-1 3 15,10 0-3-15,15 0-1 16,11 1 2-16,9 1-2 16,7 0 4-16,8 0 0 15,6 3 12-15,3 3 5 16,-1-1 13-16,1 0 5 16,-9 1-6-16,-8-1-4 0,-11 2-8 15,-18-4-6-15,-19-1 1 16,-22-1-2-16,-21 1-2 15,-21-1-3-15,-16-1-8 16,-9 3-2-16,-12-3-30 16,-8 1-29-16,-21-2-47 0,-15-6-83 15,-14-4-111-15</inkml:trace>
  <inkml:trace contextRef="#ctx0" brushRef="#br0" timeOffset="22782.58">3907 15111 434 0,'0'0'-34'0,"0"0"34"16,-44-38 7-16,38 29-7 15,4 4 6-15,2 5-9 16,2 0-9-16,15 0-14 16,6 0 44-16,8 5-15 15,10 4-7-15,15 1 1 0,8-2-1 16,8 1 6 0,9-2-6-16,3-3 5 0,10-4 3 15,-1 0 9-15,0 0 15 16,2-10 4-16,-9-4-2 15,-1-3 5-15,-4 0-5 16,-11-1-10-16,-8 3-5 0,-12 1-5 16,-11 4-2-16,-12 3-7 15,-9 6-4-15,-18 1-30 16,-10 0-83-16,-29-3-203 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06:51.316"/>
    </inkml:context>
    <inkml:brush xml:id="br0">
      <inkml:brushProperty name="width" value="0.05292" units="cm"/>
      <inkml:brushProperty name="height" value="0.05292" units="cm"/>
      <inkml:brushProperty name="color" value="#FF0000"/>
    </inkml:brush>
  </inkml:definitions>
  <inkml:trace contextRef="#ctx0" brushRef="#br0">3216 10408 154 0,'0'0'213'0,"0"0"-209"16,0 0-9-16,36 27 4 15,-10-16-1-15,16 2 2 16,3 1-4-16,17 1 2 15,11-3 5-15,11-2 0 0,14 0-3 16,3 0 0-16,13-6 2 16,12-1-2-16,6-4 1 15,8 0-2-15,20-1 4 16,1-9-2-16,10-4-3 16,11 0 4-16,2-4 9 0,7 2 5 15,-1 0 0-15,0 0 1 16,-12 3 2-16,-3-1-3 15,-13 0-3-15,-14 2 6 16,-13 2 1-16,-17-2-3 16,-17 2 3-16,-16 2-6 15,-21 2 0-15,-15 2-3 0,-14 3-6 16,-12-1-3-16,-4 3-1 16,-15 0-4-16,-4 5-22 15,-8 8-47-15,-19-2-37 16,-21-4-110-16</inkml:trace>
  <inkml:trace contextRef="#ctx0" brushRef="#br0" timeOffset="779.08">12529 10307 480 0,'0'0'-8'0,"58"3"4"15,-2-3 3-15,24-10 2 16,28-9 7-16,24-6 3 0,27-4-8 16,13-4-1-1,14-3 2-15,2 2-5 0,-2 3-14 16,-10 7-18-16,-19 6-10 15,-29 6-31-15,-33 6-95 16</inkml:trace>
  <inkml:trace contextRef="#ctx0" brushRef="#br0" timeOffset="1718.57">19175 10369 307 0,'0'0'23'16,"0"0"-16"-16,0 0 3 16,0 0-5-16,0 0-3 15,0 0 3-15,0 0-3 16,0 0 1-16,0 0 4 15,26-22 4-15,-11 22 7 0,24-1 8 16,19-18-15-16,33-15 19 16,39-13-10-16,34-11-7 15,22-8-13-15,16-3 7 16,-5 3-8-16,-20 6-42 16,-30 7-149-16</inkml:trace>
  <inkml:trace contextRef="#ctx0" brushRef="#br0" timeOffset="4769.33">21103 7896 241 0,'-10'-33'-96'0,"6"1"37"15</inkml:trace>
  <inkml:trace contextRef="#ctx0" brushRef="#br0" timeOffset="7220.29">23722 11729 372 0,'-45'-28'-18'0,"-1"-2"20"16,-14 0-3-16,-8 6 12 0,-10 7-8 15,-13 3-2-15,-13 5-4 16,-7 5 5-16,-11 6-7 16,-6-1-4-16,-5 3-14 15,-7 6 3-15,-5 4 0 16,-6 1 10-16,-2 0 0 0,-6 1 2 16,-2-1 2-16,-5 2 12 15,1 2-5-15,-9 2 1 16,-1 5 2-16,-3 2 2 15,-6 8 2-15,-2 5 2 16,0 6-4-16,0 7 8 0,2 9-7 16,6 9 1-16,0 11-3 15,7 7-3-15,9 10 0 16,5 10 4-16,9 7-4 16,11 5 1-16,15 7-1 15,11 7-2-15,9 2-5 0,17 4 3 16,13 3 4-16,16 4-3 15,13-3-1-15,12 2-4 16,10 1 8-16,15 3-2 16,0 1 0-16,12 0-1 15,-6 6 2-15,14 3-5 0,5 5 13 16,6 4-5-16,6 3 6 16,6 5-10-16,11 7 6 15,7 4-1-15,7-1-6 16,13 0 3-16,8 2 5 15,10-3-3-15,10-1-1 0,9-11 3 16,12-7-1-16,14-9-11 16,7-10 1-16,18-13 4 15,7-14 3-15,14-11 3 16,8-12 0-16,6-12-5 16,7-13 3-16,8-13 7 0,2-12 1 15,4-12-2-15,-4-9-7 16,2-11 1-16,-4-11-1 15,-2-5-2-15,-7-14 5 16,1-15-2-16,-11-15 0 16,-1-15-1-16,-7-13 1 15,-7-14 0-15,-9-13-2 0,-9-12 0 16,-6-9 4-16,-16-10-3 16,-5-7 6-16,-16-7-5 15,-6-8 2-15,-11-8-5 16,-16-2 4-16,-5-10-3 15,-12-5 2-15,-8-2-4 0,-6-3 2 16,-8-5 1-16,-9-6 1 16,-6-4 0-16,-8-2-2 15,-5-5-6-15,-10-5 3 16,-8 3 0-16,-4 2-2 16,-2 1 3-16,-19 1 7 0,-6 2 0 15,-14 1-3-15,-7 4-1 16,-8-1 1-16,-12 3 2 15,-9 7-9-15,-8 8 6 16,-8 6-7-16,-10 9 7 16,-17 8 2-16,-13 8-8 0,-18 10 1 15,-18 8-1-15,-26 10-10 16,-24 12-33-16,-19 13-36 16,-12 16-70-16</inkml:trace>
  <inkml:trace contextRef="#ctx0" brushRef="#br0" timeOffset="17659.63">20278 6981 323 0,'0'0'95'0,"0"0"-89"0,-20-41-3 15,14 26-1-15,1 4 1 16,1 1 12-16,2 6 3 16,0 0-11-16,2 4-1 15,0 0-7-15,0 11-11 0,0 13 2 16,8 9 15-16,-3 9 1 16,5 12 2-16,2 5-1 15,-1 5-5-15,5 2-2 16,-3-2 3-16,5-2-2 15,-3-3-2-15,-1-7 2 0,-6-9-6 16,-3-8-2-16,-5-11 9 16,0-7-2-16,-11-12 7 15,-3-4 23-15,-7-7 2 16,0-15-15-16,-1-9-12 16,1-5-4-16,7-6-2 0,3-3 2 15,11 1-5-15,-2 5 5 16,15 2-4-16,3 6 1 15,11 3 2-15,2 2-5 16,4 1-2-16,-2 1-1 16,2 0-9-16,-2 1 10 0,-4-1 7 15,-4 0-1 1,-9-1 4-16,-1-3 1 0,-7 0 6 16,-4-4 8-16,-2-4-3 15,0-4-10-15,-2 2 5 16,2-1-1-16,-4 3 1 15,2 5-1-15,-1 4-2 0,-1 9-1 16,0 6-1-16,4 5 1 16,-2 3 2-16,2 3-5 15,0 9-9-15,0 12-8 16,6 10 17-16,1 10-3 16,5 9 3-16,2 4-3 0,3 0-1 15,4-1 1-15,1-4-16 16,3-6-24-16,0-2-7 15,-2-8-47-15,-3-7-8 16,-1-6-68-16</inkml:trace>
  <inkml:trace contextRef="#ctx0" brushRef="#br0" timeOffset="18238.16">20835 6992 206 0,'0'0'251'0,"0"0"-240"16,0 0-6-16,0 0 12 16,-5-38 2-16,5 38-5 15,0 0-11-15,0 10-19 16,0 11-4-16,0 5 21 16,0 5-4-16,2 2 3 0,1-4-16 15,5-4-8-15,0-7 2 16,4-8 6-16,3-9 6 15,-3-1 2-15,3-8 28 16,-5-11-2-16,0-5 5 0,1-4-3 16,-5-2-3-16,2 3 1 15,-2 4-4-15,1 6 3 16,-3 7-7-16,-2 6-10 16,4 4-6-16,0 4-7 15,3 9 5-15,-3 4 10 16,2 3 2-16,4-2-3 0,-1-2-7 15,-1-3-3-15,2-6-5 16,-1-6 12-16,3-1 2 16,-3-5 8-16,-1-11-1 15,2-5-1-15,1-1 1 16,1 0-3-16,3 2-3 0,-3 4 3 16,3 5-4-16,-3 5-3 15,3 3 2-15,-1 3 0 16,1 0 0-16,-1 0 2 15,-5 0-2-15,-3-2 3 16,0-4 2-16,-4-4 16 16,-2-4 29-16,-4-3-10 0,2-5-20 15,-8 0-12-15,0-4-10 16,-2 2-22-16,-3 3-32 16,5-2-20-16,-2 5-73 15,1-1-117-15</inkml:trace>
  <inkml:trace contextRef="#ctx0" brushRef="#br0" timeOffset="19858.09">21378 6494 546 0,'0'0'23'0,"0"0"-23"15,0 0-10-15,0 0 1 16,39 31 1-16,-24-7-1 16,-5 3-8-16,1 2 4 0,-3-2-3 15,-4-3-3-15,0-6 8 16,0-5 19-16,-4-4-8 16,2-9 13-16,-2 0 52 15,0-14-9-15,4-8-30 0,3-6-32 16,-3-8 2-16,4-1 8 15,7 2-6-15,-9 4 2 16,4 6 3-16,0 10-4 16,-1 7 0-16,-1 8-2 15,6 5-7-15,-7 11 3 16,9 5-1-16,-6 3 4 0,5 2 6 16,-3-1-3-16,1-5-17 15,1-3 8-15,-6-4 3 16,5-7 5-16,-11-5 1 15,4-1-1-15,-4-8 25 0,0-10 10 16,0-4-21-16,0-5-8 16,-2-3-1-16,0 0-3 15,0 7 3-15,0 5 0 16,2 5-3-16,-2 9 2 16,5 4-12-16,-1 4-10 15,0 13 6-15,0 3 10 0,6 1 4 16,3 2-4-16,-1-2-11 15,3-4-2-15,-1-5 3 16,3-8 2-16,-5-4 9 16,0 0 3-16,1-15 6 15,-1-5 21-15,-8-6-6 0,1-5-3 16,1-3 2-16,-4-2-9 16,0 2 0-16,6 0-3 15,-8 8-6-15,4 5 3 16,-4 7-3-16,2 6-3 15,-2 6 0-15,4 2-17 0,-1 13-7 16,1 5 16-16,6 7 11 16,-4 3 0-16,7 0-6 15,-1-2-10-15,5-5-2 16,1-7-3-16,1-4 0 16,-1-10 10-16,1-1 8 0,0-13 0 15,-7-9 15-15,0-7-3 16,-3-4-4-16,-3-3 0 15,0-1 1-15,-4 1-1 16,6 2 2-16,-8 6-6 16,0 9-1-16,2 4 4 0,-2 8 0 15,0 2 2-15,0 6-4 16,0 0-11-16,0 0-6 16,5 5-2-16,-1 2 13 15,0 3 6-15,4-1-3 16,-2 0-1-16,1-2 1 15,-1-2 0-15,0-3-4 0,2 0 5 16,-4-2-2-16,0-2 3 16,5 1 2-16,-1-6-2 15,-4-4 1-15,2-1 2 16,3 1-6-16,-5 0 1 16,0 2 0-16,-2 2-2 0,2 1 3 15,-2 3-3-15,-2 2 2 16,0-1-2-16,0 2 0 15,0 0-5-15,0 0-1 16,0 0-6-16,0 0 8 16,0 2-3-16,-4 6 8 0,0 5 2 15,-4 5 1-15,3 5-3 16,1 4 4-16,0 3-6 16,4 1 1-16,0-1 2 15,2-2-2-15,9-6-1 16,3-7-3-16,7-3-5 15,-3-8 5-15,7-4 9 0,2-6-6 16,0-11 9-16,-2-8-16 16,-3-8 12-16,-5-5 2 15,-7-5-2-15,-1-5 1 16,-5-3 0-16,-4 0 8 0,-2-2 1 16,2 2 3-16,-2 4-8 15,2 6 1-15,-2 6 1 16,2 6-3-16,-3 8-3 15,1 4-6-15,0 8 16 16,2 2-6-16,-2 7-12 16,2 0 4-16,0 9-8 0,2 11 3 15,0 5 5-15,5 8 4 16,5 5-6-16,-6 3 2 16,2 1 1-16,5-3-6 15,-7 1 2-15,4-6-4 16,1-3 2-16,-5-5 1 0,2-6 1 15,-2-6 1-15,-1-4 4 16,1-6-2-16,-6-1 0 16,0-3 7-16,0-3 4 15,0-10 15-15,0-2-19 16,0-5-8-16,0-3 3 0,-4 3 3 16,4 3 1-16,0 5-1 15,0 3-2-15,0 5-4 16,4 2 0-16,2 2-4 15,2 0 3-15,5 0 1 16,1 8-2-16,5 0 3 16,5 0 1-16,3-2-2 0,2-2 3 15,4-4-3-15,0 0-14 16,-2 0-28-16,-4-11-16 16,-8-4-61-16,-3-5-184 15</inkml:trace>
  <inkml:trace contextRef="#ctx0" brushRef="#br0" timeOffset="20856.89">23081 5509 433 0,'-6'-3'-57'16,"4"-1"-4"-16,2 4 28 15,0 0-14-15,2 0 40 16,4 0-49-16,1 3 19 15,-3 0 36-15,-2 1 3 0,0-3 6 16,0 1 23-16,0-1 8 16,-2-1 13-16,0 0 1 15,0 0-19-15,0 0-7 16,0 0-14-16,0 0 1 16,2 0 3-16,-2 0-6 0,0 0-5 15,-2-4 4-15,2 0 6 16,0-2 6-16,0 2 1 15,0-2-2-15,0 0 0 16,-4-1-3-16,2 0-1 16,0 0 3-16,-2 0-4 0,2 1-6 15,0 1 2-15,-1 0 4 16,3 4-4-16,0-2 2 16,0 3-8-16,0 0-4 15,0 0-4-15,0 9-7 16,0 8 4-16,7 8 4 0,1 11 1 15,4 5 3-15,-1 7-1 16,5 2-2-16,-5 2 3 16,5-2-3-16,-4-3 0 15,3-3 0-15,-5-9-23 16,-4-5-22-16,-3-7-22 0,-3-9-12 16,-9-10-30-16,-9-4-9 15</inkml:trace>
  <inkml:trace contextRef="#ctx0" brushRef="#br0" timeOffset="21183.05">22879 5742 317 0,'0'0'179'16,"0"0"-171"-16,0 0-24 16,0 0 1-16,0 0 7 15,52-2 16-15,-21-12 6 16,4-4-2-16,-2-6-1 0,0-3-1 15,-2-3-1-15,-6-3 8 16,-3 2 7-16,-5 1 7 16,-3 6 1-16,-3 3-2 15,-1 5-12-15,-6 6-1 16,2 6-4-16,1 4-11 0,3 9-9 16,-4 10-8-16,7 7 10 15,1 5 7-15,-2 5-1 16,3 2-5-16,-5-5-33 15,1-2-32-15,-7-10-33 16,-4-7-42-16,0-11-105 0</inkml:trace>
  <inkml:trace contextRef="#ctx0" brushRef="#br0" timeOffset="21314.72">23121 5330 620 0,'0'0'12'0,"0"0"-14"16,0 0-53-16,0 0-9 16,0 0-18-16,0 0-62 15,29 49-141-15</inkml:trace>
  <inkml:trace contextRef="#ctx0" brushRef="#br0" timeOffset="21939.21">23315 5467 500 0,'0'0'88'15,"0"0"-94"-15,0 0 2 16,19 42 3-16,-13-28 0 16,2-1-19-16,-2-3-27 15,1-6 9-15,-3-4 17 0,-2 0 4 16,0-7 35-16,0-10-7 15,0-5-1-15,0 0 11 16,4 1 10-16,-2 2-9 16,3 5-13-16,3 7-8 15,2 7-5-15,1 0-1 0,1 10-1 16,3 4-6-16,-3 2 13 16,7 0 1-16,-9-2 1 15,7-3-1-15,-9-5-2 16,7-5 3-16,-3-1 0 15,3-7 1-15,-3-9 3 0,5-5 2 16,-3-6-5-16,1-1-1 16,-1 2-2-16,-3 2 0 15,1 6 3-15,-1 5 1 16,-1 5-3-16,-2 8 0 16,-1 0-7-16,3 2-3 15,3 7 3-15,-1 1 3 0,7-3 8 16,-7-4-15-16,5-3-7 15,1-2 7-15,-9-10 8 16,1-10 4-16,-4-3 0 16,-5-5 0-16,-3-3 14 0,-3-4-3 15,-5 3 2-15,-4 0 0 16,1 6-2-16,-5 2 0 16,6 9 7-16,-1 4 0 15,5 11-9-15,2 2-17 16,4 12 1-16,0 10-3 15,0 6 6-15,0 7-8 0,2 4-24 16,8 2-11-16,3-1-25 16,-9-2-36-16,-2-2-74 15</inkml:trace>
  <inkml:trace contextRef="#ctx0" brushRef="#br0" timeOffset="22674.39">21823 7551 649 0,'0'0'9'15,"0"0"-44"-15,0 0-29 16,0 0 66-16,51-44-1 15,-28 23-2-15,0-4 6 16,8-4-3-16,-11 2 4 16,1-4-4-16,-4 1 0 0,-11 3 4 15,2 0-2-15,-8 2 5 16,0 2 10-16,0 3-7 16,0 5-4-16,-2 3 4 15,2 6-6-15,0 6 0 0,0 0-17 16,0 15-15-16,6 6 12 15,3 6 10-15,1 1 6 16,2-1-2-16,3-4-18 16,1-9-10-16,1-7 1 15,-1-7 14-15,-3-2 3 16,-1-17 10-16,-6-8 9 0,-4-6 1 16,-4-8-1-16,2-3 0 15,-6-4 5-15,-8-2 3 16,1 3-5-16,-3 3 2 15,5 5 0-15,-1 9 1 16,6 7 9-16,0 8-2 0,4 7-1 16,2 7-7-16,0 1-16 15,0 10-12-15,8 10-3 16,6 5 9-16,1 8 8 16,3 5 5-16,1 2 0 15,2 0-6-15,1 1-22 0,-3-4-15 16,0-5-29-16,-3-6-6 15,-6-6-13-15,-3-10 1 16,-7-10 12-16,-7-3-11 16,-9-17 17-16</inkml:trace>
  <inkml:trace contextRef="#ctx0" brushRef="#br0" timeOffset="22808.04">22100 6998 394 0,'0'0'57'15,"-5"-48"-36"-15,10 26-20 16,11 2 0-16,3 2-4 15,1 2 1-15,-1-1-44 0,-9 3-47 16,-8 0-109 0</inkml:trace>
  <inkml:trace contextRef="#ctx0" brushRef="#br0" timeOffset="22955.59">21728 6900 660 0,'0'0'21'16,"0"0"-35"-16,0 0-125 16,45 14 107-16,-10-10-1 15,4-2-123-15,5-4-65 0</inkml:trace>
  <inkml:trace contextRef="#ctx0" brushRef="#br0" timeOffset="23220.99">22699 6385 627 0,'0'0'62'0,"0"0"-66"15,0 0 1-15,0 0 3 16,0 0 0-16,0 0-14 15,0 0 6-15,0 0 4 16,52 69 1-16,-36-22 4 16,5 2 3-16,2 1-2 0,1 0-8 15,3 0-20-15,0-5-15 16,0-1-20-16,-6-7-21 16,-3-6-81-16</inkml:trace>
  <inkml:trace contextRef="#ctx0" brushRef="#br0" timeOffset="23894.1">22701 6781 534 0,'0'0'15'0,"0"0"-10"16,0 0-9-16,0 0-16 0,0 0-7 15,37-40 37-15,3 17-7 16,-1-2-1-16,6-6-7 15,-5-2-22-15,-5-1 16 16,-2 0 17-16,-15 1 2 16,-3 5 17-16,-5 3 4 0,-4 7-2 15,-1 4-5-15,-1 7 3 16,-4 7-10-16,0 4-29 16,2 17-12-16,-2 5 31 15,4 5-6-15,0 5-1 16,4-4-28-16,3-5-8 0,-1-8 7 15,4-9 7-15,-5-9 3 16,-1-1 6-16,-2-8 21 16,-2-11 8-16,-2-5 2 15,-4-6 2-15,2 0 7 16,0-2-7-16,0 2-1 16,0 7-1-16,-4 5-2 0,4 5-1 15,0 10-5-15,0 3-11 16,8 6-10-16,3 8-10 15,5 3 14-15,7 3 5 16,-2-3-21-16,4-1-3 16,1-8 8-16,1-3-12 0,0-5-17 15,0-5 16-15,-4-12 26 16,-3-7 10-16,-11-2 3 16,-3-5 21-16,-4-4 15 15,-4-1-4-15,2-2 5 0,-8 4-16 16,-3-3-3-16,-1 4-8 15,4 4 5-15,1 4-2 16,-3 8 3-16,8 6-2 16,-2 4-6-16,4 4-5 15,0 3-6-15,0 4-17 16,8 13 6-16,5 5 6 0,-1 9-2 16,5 4 6-16,-1 5-1 15,5 1-8-15,-1-1-22 16,3-4-24-16,2-7-38 15,-6-9-69-15</inkml:trace>
  <inkml:trace contextRef="#ctx0" brushRef="#br0" timeOffset="24469.56">23499 6067 532 0,'0'0'36'0,"0"0"-29"15,0 0-16-15,0 0-5 16,0 0 20-16,-6 41-9 16,6-11 1-16,0 4-11 15,0-3-8-15,0-4 1 0,0-4 6 16,6-6 0-16,2-9 10 16,5-6-6-16,-1-3 2 15,7-11 21-15,-5-11-4 16,7-4-4-16,-3-10-1 15,1-4-3-15,0-3 3 0,-3 2 10 16,-8-1 0-16,1 6 11 16,-3 6 2-16,-2 7 2 15,-4 7 2-15,0 6-3 16,0 6-10-16,0 5-22 16,0 5-10-16,0 14-23 15,0 8 38-15,4 4 0 0,0 5-1 16,7-2-13-16,1-4-18 15,3-6 19-15,3-10-6 16,3-7 3-16,-3-8 8 16,1-2 2-16,-2-15 9 15,-1-9 11-15,1-7-6 0,-5-8-6 16,3-3 13-16,-3 1-9 16,0 1 14-16,-1 6-7 15,-3 8 2-15,2 7 4 16,-1 10-2-16,1 6-14 0,-2 6-3 15,2 7-10-15,1 14-11 16,-1 4 14-16,-4 7 5 16,-2 5-13-16,-1-1-23 15,-3-1-15-15,2-6-14 16,-7-5-35-16,-1-9-26 16</inkml:trace>
  <inkml:trace contextRef="#ctx0" brushRef="#br0" timeOffset="24816.39">24330 5208 603 0,'0'0'6'0,"0"0"-4"16,0 0-23-16,0 0 14 15,17 39 12-15,-13-10-5 16,2 6-1-16,2 4 3 0,0 5-2 16,-1-1 1-16,3 1 4 15,0 0-9-15,1-4 9 16,1-1-5-16,0-5-8 15,1-5-40-15,-1-5-20 16,-3-8-41-16,-5-7-10 16</inkml:trace>
  <inkml:trace contextRef="#ctx0" brushRef="#br0" timeOffset="25232.06">24355 5658 519 0,'0'0'5'16,"0"0"-4"-16,0 0-4 16,0 0 3-16,-6 38-6 15,26-39-4-15,5-6 19 16,8-14-1-16,9-10 0 0,1-8-5 16,2-8-2-16,-3-5-2 15,-5-1 4-15,-8 1 2 16,-2 2-6-16,-9 10 6 15,-5 8 16-15,-5 8 19 16,-4 10 6-16,-2 12-22 16,-2 4-24-16,2 19-25 0,0 11 14 15,0 11 13-15,5 5 5 16,1 2-3-16,2-3-18 16,11-8-5-16,0-9 5 15,3-10 8-15,7-13 1 16,0-8 5-16,0-3 3 0,-8-16 16 15,0-9 2-15,-7-5 2 16,-5-4-5-16,-7-5-1 16,-6 2-10-16,0 6-10 15,-4 2-2-15,-7 8-19 16,-10 9-12-16,-3 12-28 0,-5 4-30 16,-13 11-46-16,-5 10-110 15</inkml:trace>
  <inkml:trace contextRef="#ctx0" brushRef="#br0" timeOffset="25859.62">23100 7366 578 0,'0'0'-39'0,"0"0"-11"16,0 0-1-16,48-17 51 16,-30-1 6-16,5-7-3 15,-4-6-2-15,-3-5 1 0,-6-4-2 16,-5-1 3-16,-5-3-4 15,-2 0 4-15,-9 0 14 16,-5 3 18-16,-1 6-2 16,-2 5 3-16,7 6 5 15,-4 7 5-15,9 7-19 0,3 3-14 16,0 7-3-16,4 0-14 16,4 15-7-16,0 11 4 15,3 12 2-15,9 12 5 16,-4 12 5-16,7 11-6 0,0 9 4 15,1 7-2-15,1 5 0 16,2 1 0-16,-3-3-2 16,1-1-12-16,-2-7-5 15,-1-10-17-15,-7-12-53 16,-3-14 39-16,-2-12-29 16,-6-19 3-16,0-17-9 15,-8-12-69-15</inkml:trace>
  <inkml:trace contextRef="#ctx0" brushRef="#br0" timeOffset="26156.82">23119 7444 594 0,'0'0'14'0,"0"0"-20"15,0 0-17-15,0 0-18 16,0 0 13-16,37-15 36 15,-10-6-17-15,2-8 7 0,6-7 7 16,-6-4-1-16,0 0-2 16,-7 1 5-16,-5 9 14 15,-3 6 17-15,-7 8 7 16,1 9-6-16,-4 7-14 16,4 3-25-16,3 15-14 0,-3 8 10 15,4 5 8-15,1 7-2 16,-1-1-16-16,-2-1-37 15,-1-8-39-15,-3-9-27 16,-2-11-69-16</inkml:trace>
  <inkml:trace contextRef="#ctx0" brushRef="#br0" timeOffset="27327.53">23361 7005 611 0,'0'0'35'16,"14"-51"-25"-16,-4 34-9 0,5 7-1 15,3 4-2-15,3 6-11 16,-4 0-45-16,-1 9-15 16,5 6-14-16,-13 2-7 15,0 3 8-15,3 2 20 16,-5-3 53-16,-2 1 13 0,4-1 1 16,-4-5 1-16,5-3 23 15,-3-1 20-15,0-3 1 16,4 2 9-16,-1-1-3 15,5 4-9-15,1 2-19 16,5 1-10-16,-5 3-8 16,3 1-3-16,-3-3-1 0,-1 1-2 15,-3-6-1-15,-3-4 4 16,-4-1-3-16,-2-6 1 16,-2 0 8-16,2-8 27 15,0-12 16-15,2-7-39 16,5-7-14-16,-1-3 2 0,2 1 0 15,3 7-1-15,-3 5 1 16,2 9-3-16,3 11-5 16,-1 4 1-16,1 9-11 15,3 12 10-15,-3 3-3 16,4 1 8-16,-5 1 7 0,3-5-6 16,-1-5-21-16,-1-6 3 15,-7-9 10-15,2-1 11 16,-2-10 8-16,-1-11 6 15,-5-5 1-15,0-6-9 16,0-5-6-16,-2 0 4 0,0 0 4 16,0 3 2-16,4 10-1 15,-4 4 0-15,0 9 2 16,2 6-3-16,2 5-11 16,4 0-13-16,5 9 1 15,-5 4 9-15,7 1 4 16,-1 0 2-16,0 0-16 0,3-2-1 15,0-2 6-15,-5-2 2 16,2-2 1-16,-5-2 4 16,-3-1 1-16,2-2-1 15,-4 1 5-15,-4-2-4 16,2 1 5-16,-2-1 2 0,0 0 3 16,0 0 10-16,0 0-7 15,0 0-8-15,2-1-2 16,3-11-6-16,1-2 4 15,6-6 0-15,-1-4-1 16,5-4-3-16,3-3-6 0,-1-3-8 16,3-1 0-16,-9 0 10 15,5 0 6-15,-9 1 3 16,0-2 1-16,-3 0-1 16,-5-2 6-16,-3 1 1 15,3-2 1-15,-6 2-5 16,-2 1 5-16,-2 6 1 0,-1 6 0 15,3 5 1-15,4 7 4 16,-2 6-9-16,4 6-14 16,2 6 4-16,0 17-6 15,4 8 8-15,4 9 4 0,4 8-2 16,3 0-1-16,-1 3-1 16,3-2-15-16,2-4 3 15,-5-9 2-15,-2-7-5 16,1-8 15-16,-3-11-1 15,0-10-1-15,-3-5 25 0,1-19 23 16,2-10-24-16,-3-5-13 16,1-5-7-16,4 3 0 15,-6 7 4-15,3 8-3 16,-3 9-1-16,4 13 6 16,1 4-5-16,1 9-17 0,2 9 9 15,5 3 8-15,6 1 7 16,-2-1-4-16,3-5-2 15,1-5-5-15,0-7 3 16,-4-4-1-16,-2 0-3 16,-7-14-7-16,-14-6-24 0,-10-8-46 15,-23-7-184-15</inkml:trace>
  <inkml:trace contextRef="#ctx0" brushRef="#br0" timeOffset="27485.11">23788 6447 654 0,'9'2'-8'0,"9"-2"-110"16,9-2-4-16,8-5 71 0,5-3-289 15</inkml:trace>
  <inkml:trace contextRef="#ctx0" brushRef="#br0" timeOffset="28279.45">25062 6120 678 0,'0'0'-1'0,"0"0"-10"16,0 0-13-16,0 0 3 15,0 0 27-15,0 0-43 16,0 0-23-16,0 0 49 0,-19 46 8 16,17-12 3-16,2-1-8 15,0-2 3-15,0-1 5 16,0-6 0-16,2-7-5 15,-2-3 0-15,2-5 1 16,-2-8 4-16,0-1 9 16,0-5 52-16,0-14-23 0,0-6-29 15,0-8-9-15,4-7-2 16,1-1 3-16,5 1-3 16,0 6 3-16,1 6-1 15,1 8-7-15,2 9 15 0,1 9-5 16,6 2-7-16,-7 17-2 15,7 5-1-15,-1 4 4 16,-1 4 7-16,0-1-4 16,-1-4-7-16,-5-4-9 15,1-5 0-15,-6-6 16 0,1-6 2 16,1-4 4-16,-6-7 31 16,2-11-14-16,2-6-17 15,3-5-3-15,1-2-6 16,1 4 3-16,-7 2 2 15,2 6 0-15,5 6-6 16,-7 8 4-16,2 5-7 0,4 0-3 16,-1 5-4-16,5 5 4 15,-5-3 1-15,3-1 1 16,-2-5-10-16,1-2 11 16,-3-2 2-16,-4-11 6 15,1-6 3-15,-5-3-2 0,-4-5 3 16,2 1 7-16,-2-3 1 15,-9 2-3-15,1 1 4 16,-5 3-3-16,5 4 5 16,0 6 3-16,-1 5-1 15,7 5-5-15,-4 4-11 16,4 11-5-16,0 9-5 0,4 7 4 16,2 6 2-16,0 2 2 15,2 5-6-15,8 0-2 16,3-1-7-16,1-2-17 15,1 0-15-15,-3-1-20 0,-3-4-90 16</inkml:trace>
  <inkml:trace contextRef="#ctx0" brushRef="#br0" timeOffset="29356.53">24431 7358 427 0,'0'0'53'0,"0"0"-49"16,0 0-13-16,21-44 7 15,-15 25 9-15,0-1 1 16,-1-2-1-16,-1 1 16 16,-4-2 9-16,0 3-5 0,0 2 2 15,-7 1-4-15,1 6 0 16,-4 1-8-16,4 4-7 15,0 4-11-15,-1 2 3 16,-3 5-13-16,4 16 5 16,-3 10 8-16,-3 9-3 15,4 10 1-15,2 5-3 0,4-1-11 16,2-3-3-16,0-7-8 16,2-8-4-16,10-10 5 15,7-10 1-15,1-10 6 16,-1-6 2-16,4-10 17 15,-3-14 5-15,1-6 2 0,-2-5-8 16,-3-5 4-16,1 0 3 16,-7 3-3-16,2 5 6 15,-3 7-6-15,-3 8 2 16,0 10 2-16,0 7-4 0,3 3-8 16,-7 16 1-16,6 6 1 15,2 6 6-15,3 2 2 16,1 1-4-16,5-3-1 15,1-7-4-15,1-8-15 16,2-8-1-16,0-8 6 16,-1-4 6-16,1-16 6 0,-2-6-8 15,-7-7 4-15,-1-6 1 16,-7-3 1-16,-2-1 3 16,-4 1 3-16,0 0-3 15,-2 7 14-15,0 3 4 16,0 7-4-16,-2 7 17 0,-1 8-5 15,1 3-8-15,0 5-10 16,4 2-9-16,2 6-17 16,-2 11 2-16,0 5 13 15,6 3 1-15,3 3 4 16,1-1-5-16,7-4-7 0,-3-6-4 16,7-6-3-16,3-8-5 15,1-3-2-15,0-8 9 16,0-15 12-16,-2-5 2 15,-5-8-3-15,-1-4 6 16,-11-4-3-16,-2-2 6 0,-4-3 2 16,0-2 1-16,-2 1 3 15,0 5 7-15,-4 1 7 16,-2 9 6-16,-1 6-6 16,5 9 0-16,0 6-4 15,2 7-14-15,0 3 3 16,2 4-5-16,0 0-10 0,0 11-9 15,4 9 2-15,4 7 4 16,5 8 7-16,1 7 5 16,3 0-3-16,-1 4-1 15,5-2 0-15,4-3-20 16,-1-3-20-16,-3-8-43 0,-4-6-30 16,-7-11-162-16</inkml:trace>
  <inkml:trace contextRef="#ctx0" brushRef="#br0" timeOffset="29638.75">24938 6936 482 0,'0'0'192'0,"0"0"-183"15,0 0-49-15,43-12 22 0,-10-4 21 16,7-2-7-16,3-5-23 15,-2 2 22-15,1 1 8 16,-11 3 0-16,-2 6-4 16,-5 5 8-16,-3 6 6 15,-7 3 0-15,3 14-6 0,-3 7-5 16,5 5 1-16,-2 3 2 16,-5 5-1-16,3-3-7 15,-5-3-62-15,-2-4-21 16,-4-8-77-16,-4-12-147 15</inkml:trace>
  <inkml:trace contextRef="#ctx0" brushRef="#br0" timeOffset="29786.6">25347 6674 629 0,'0'0'32'0,"0"0"-44"16,0 0-82-16,0 0 38 15,0 0-7-15,0 0-82 16,33 44-57-16</inkml:trace>
  <inkml:trace contextRef="#ctx0" brushRef="#br0" timeOffset="30140.54">25566 6856 471 0,'0'0'68'16,"0"0"-44"-16,0 0-14 15,46 13-6-15,-36-8 3 0,6 2-4 16,-1-1-1-16,-5-2-4 16,-1 2 4-16,-3-6-1 15,0 0-1-15,-2 0 4 16,4-7 6-16,-6-9 16 16,7-9-4-16,1-6-16 0,5-8-4 15,-3 0-1-15,4-1-2 16,1 4 2-16,-3 6 1 15,3 8-4-15,-7 6 3 16,3 12 0-16,-1 4-4 16,1 7 0-16,-1 10-7 0,2 9 9 15,3 5 8-15,-1 1 0 16,-1 3-4-16,1-3 0 16,3-5-4-16,-4-3-15 15,-3-8-20-15,-2-9-19 16,-6-7-20-16,-4-4-93 0</inkml:trace>
  <inkml:trace contextRef="#ctx0" brushRef="#br0" timeOffset="30279.22">25783 6406 620 0,'0'0'47'0,"0"0"-46"16,0 0-42-16,0 0-15 15,0 0-47-15,0 0-104 16</inkml:trace>
  <inkml:trace contextRef="#ctx0" brushRef="#br0" timeOffset="30530.25">25868 6178 742 0,'0'0'-5'0,"0"0"14"16,0 0-14-16,0 0-19 15,47 20 25-15,-28 7-3 16,4 8 2-16,0 3-2 16,-3 5 4-16,-5-1-5 0,-1 2-7 15,1-1-17-15,-1-3-8 16,1-3-16-16,-3-6-30 15,-2-7-53-15,-6-10-64 16</inkml:trace>
  <inkml:trace contextRef="#ctx0" brushRef="#br0" timeOffset="31155.78">25845 6457 592 0,'0'0'55'0,"0"0"-48"16,0 0-36-16,0 0-5 16,54-3 42-16,-23-11-1 15,8-7-7-15,-6-6-12 16,-2-3 12-16,0-1 5 0,-10 0-3 16,-2 1 2-16,-7 4 2 15,-4 7 17-15,-4 4 4 16,3 8-1-16,-7 4-11 15,0 3-20-15,0 10-6 16,0 7 6-16,0 3 7 0,4 4 1 16,-2-1-2-16,6-5-10 15,4-5-8-15,-1-3 2 16,5-8-1-16,-1-2 3 16,1-5 11-16,-1-10 7 15,-1-7 0-15,-1-3 0 0,-1-5 3 16,-6 2 2-16,-2-1 5 15,3 4 3-15,-5 4-3 16,2 6 1-16,0 8-5 16,-4 4-3-16,4 3-13 15,0 20-19-15,2 11 15 0,7 13 9 16,-1 12 3-16,7 9 3 16,-5 10-3-16,5 5-2 15,2 6 1-15,-5 1-8 16,1-2 2-16,-5-4-3 15,-4-6 4-15,-6-7 4 0,0-14-23 16,-4-10 34-16,-10-10 4 16,-2-10 1-16,-5-11 3 15,0-10 15-15,1-3-6 16,-7-16-8-16,2-15-8 16,0-9-11-16,9-11-16 0,0-5-3 15,9-3-5-15,3 4-4 16,4 5-5-16,13 9-2 15,-1 7-26-15,9 9-47 16,-2 5-110-16</inkml:trace>
  <inkml:trace contextRef="#ctx0" brushRef="#br0" timeOffset="32842.57">23247 8656 465 0,'0'0'5'0,"0"0"-13"16,0 0 2-16,-39 42 0 15,32-18 3-15,5-3-3 16,2-1-29-16,6-4-11 16,11-8-1-16,8-5 8 15,2-3 24-15,-5 0-4 0,3-10 14 16,-4 0 9-16,-5 3 14 15,-9 0 31-15,-5 6 13 16,-2 1-15-16,-2 10-31 16,-9 8-2-16,-5 11 3 15,-1 4 7-15,3 3-11 0,-1 2-4 16,11-8-8-16,4-1 0 16,0-10-7-16,17-9-2 15,5-7 10-15,5-3 0 16,0-13 9-16,4-9-10 15,-2-7 2-15,0-3 2 16,-6-1-4-16,-11-3 4 0,-4 1 10 16,-1-2 16-16,-7 3 4 15,0 0-1-15,0 4-9 16,0 6-2-16,-7 7-6 16,3 6-6-16,2 5 2 15,0 6-12-15,0 0-6 0,2 16-5 16,-2 9 5-16,0 15 8 15,0 8-2-15,-2 9 0 16,4 7 0-16,-4 3 1 16,8-1-3-16,-4 1 2 15,0-6-19-15,8-3-30 0,2-7-36 16,5-12-15-16,-7-14-76 16</inkml:trace>
  <inkml:trace contextRef="#ctx0" brushRef="#br0" timeOffset="33395.81">23425 8949 295 0,'0'0'340'0,"0"0"-341"16,0 0-4-16,-7-40-40 15,28 23 17-15,0-2 4 0,6-7-21 16,6-4 4-16,-6-4-24 15,-3-3 20-15,-3 0 35 16,-6-2 21-16,-5 0 31 16,-4 4 23-16,-2 2-13 0,-4 3 2 15,4 9-9-15,-4 7-3 16,0 5-3-16,0 5-15 16,0 4-19-16,0 7-12 15,2 14-8-15,3 11 8 16,-1 12 8-16,-2 11 1 15,2 10 0-15,-2 6 2 0,2 5-3 16,0 1-1-16,-4-3 2 16,-6 0-2-16,0-7-1 15,-2-9-2-15,1-12-3 16,-1-11 4-16,2-14 2 16,2-9-1-16,4-12 4 0,0-7 2 15,-2-23-12-15,14-16-7 16,3-15-6-16,9-10 8 15,-1-4 13-15,4 3 0 16,-6 9 0-16,-1 12 12 16,-1 16 2-16,-9 12 2 15,-4 12-6-15,3 9-7 0,-5 2-3 16,2 10-14-16,2 11 9 16,5 7 4-16,-7 4-2 15,4 4 4-15,3-1-5 16,-1-1-34-16,3-8-38 0,-3-11-41 15,0-12-75-15</inkml:trace>
  <inkml:trace contextRef="#ctx0" brushRef="#br0" timeOffset="33545.92">23881 8516 663 0,'0'0'11'0,"0"0"-20"16,0 0-109-16,0 0 42 16,11 40-71-16</inkml:trace>
  <inkml:trace contextRef="#ctx0" brushRef="#br0" timeOffset="33938.74">23991 8641 712 0,'0'0'18'0,"0"0"-18"15,-8 40-21-15,8-12 12 16,2 6 6-16,2 2-22 0,-4-1-12 16,6-5 1-16,0-7 0 15,3-8 2-15,1-5 14 16,-6-8 1-16,6-2 10 15,3-9 48-15,-3-9 3 16,7-5-24-16,-3-7-9 0,5-4 4 16,1-2 8-16,-7 0 4 15,1 0-10-15,-3 5 3 16,-3 7 3-16,0 6 3 16,-4 8 9-16,-4 5-2 15,2 5-19-15,-2 0-15 16,0 8-13-16,2 10 0 0,1 6 16 15,1 7-1-15,0 5 3 16,4-2-35-16,-4-3-14 16,7-2-24-16,-3-10-39 15,0-7-77-15</inkml:trace>
  <inkml:trace contextRef="#ctx0" brushRef="#br0" timeOffset="34749.58">24307 8495 658 0,'0'0'32'15,"0"0"-36"-15,0 0-34 16,0 0 7-16,50 19-10 16,-23-19-7-16,4-1-8 15,-4-10 0-15,0-3 3 0,-7-6 45 16,-9 0 23-16,-3 0 44 15,-4 3 28-15,-4 1-17 16,0 5-17-16,0 6-15 16,-4 3-22-16,-4 2-22 15,1 13 7-15,-1 10-4 0,-4 8 1 16,3 9 3-16,3 4-2 16,-2 1-1-16,8-1-3 15,2-1-7-15,4-8-3 16,9-5-1-16,3-9-8 15,5-6 15-15,2-10 6 16,-2-5 0-16,1-3 16 0,3-16-8 16,-2-6-3-16,0-6 6 15,0-4 2-15,-3-1 8 16,3 5-4-16,-10 4-7 16,-3 6 6-16,-2 8 2 0,-5 8-7 15,-1 5-6-15,0 2-14 16,-4 15-9-16,0 3 23 15,4 4-4-15,-4 1 4 16,0 1-1-16,0-5-11 16,0-4 1-16,2-5-1 0,-2-8-5 15,4-4 10-15,2-3 12 16,3-14 10-16,3-7-1 16,5-4-9-16,-3-4-3 15,5 1 1-15,-3 4-1 16,-1 7-1-16,-3 6-5 15,0 9 4-15,-5 5 0 0,-3 2-10 16,2 11-10-16,4 5 14 16,-1 4 9-16,9-2-5 15,-3-2-10-15,3-4-14 16,7-6 0-16,0-8-1 0,0 0 15 16,2-15 8-16,-9-6 8 15,3-6-3-15,-3-4 10 16,-3-2 8-16,-1-1 2 15,1 4 2-15,-5 6-2 16,-2 7-6-16,-1 6-12 16,-5 8 30-16,0 3-27 0,2 17-21 15,0 7 3-15,4 7 11 16,5 5 4-16,1 4-1 16,3 1-3-16,1-2-16 15,-3-3-49-15,-9-5-75 16,-8-11-193-16</inkml:trace>
  <inkml:trace contextRef="#ctx0" brushRef="#br0" timeOffset="42892.16">12188 10344 559 0,'0'0'3'16,"0"0"-22"-16,64 24 14 16,2-24 2-16,13 0 3 0,26 0 2 15,27-14 2-15,25-4-24 16,19-7-43-16,10-3-56 15,8-3-37-15</inkml:trace>
  <inkml:trace contextRef="#ctx0" brushRef="#br0" timeOffset="44814.5">10950 14420 35 0,'-9'-4'373'16,"3"-3"-356"-16,2 2-23 16,2 0 20-16,2 2-16 15,0 0-2-15,0 0 9 16,0 1 0-16,8 2-5 0,5 0 0 15,1 0 1-15,3 9-6 16,5 8-4-16,5 5 10 16,4 5 0-16,0 4 2 15,8 6 1-15,5 4-1 16,3 4-1-16,3 2-3 0,4 4 1 16,4 7 4-16,4 5-9 15,0 4 0-15,6 5 4 16,-4 5 0-16,4 2 1 15,2 5 1-15,-3 1-8 16,3-1-13-16,-2-2-11 16,-6 0-3-16,0-2-11 0,-8-6-33 15</inkml:trace>
  <inkml:trace contextRef="#ctx0" brushRef="#br0" timeOffset="45858.42">10923 13396 142 0,'0'0'199'15,"0"0"-193"-15,0 0-2 16,0 0 20-16,0 0-10 15,-17-39 5-15,13 29 5 0,0 3-13 16,2-2-2-16,-2 2 4 16,0 2-5-16,-5 2-3 15,1 2-7-15,-2 1 15 16,-3 4-7-16,-1 12-4 16,-7 10-1-16,3 11-1 15,3 10 1-15,-6 10-2 0,3 5 3 16,7 6-3-16,3-1-1 15,2-3 3-15,6-7-2 16,6-12-6-16,7-11-6 16,9-17-12-16,5-14-2 0,2-4 11 15,6-21 10-15,-4-9 10 16,4-2 5-16,-4-3 1 16,-12 3-3-16,0 3 11 15,-7 6 8-15,-4 10 5 16,-8 4-7-16,2 6-6 0,-2 4-5 15,2 0-15-15,0 12-1 16,3 13 12-16,1 7-7 16,4 8 2-16,-2 7-2 15,7 1-2-15,-5-1 2 16,3-5-2-16,3-3-25 16,3-8-29-16,-5-8-41 0,3-9-30 15</inkml:trace>
  <inkml:trace contextRef="#ctx0" brushRef="#br0" timeOffset="46375.74">11419 13344 539 0,'0'0'9'0,"0"0"-11"16,0 0 6-16,0 0-14 15,10 61 10-15,-2-22 1 16,-3 7 0-16,3 4-1 0,-2 4 0 16,2 3-5-16,1-5-3 15,-3-3 3-15,-2-7 2 16,0-10 4-16,0-8-2 15,0-9 4-15,-4-8 4 16,0-5 8-16,0-2 15 0,0-9 21 16,-8-12-16-16,-4-9-26 15,-5-8-11-15,-4-8 6 16,-1-8-1-16,-1-2-2 16,-2-4 2-16,2 0-2 15,5 1-1-15,5 2 1 16,7 4-2-16,6 7 0 0,2 5-1 15,15 5-7-15,5 8-11 16,14 6-5-16,-1 8 8 16,0 10 0-16,6 3 8 15,-1 4 2-15,-7 13 2 16,-11 6-1-16,-9 5-3 0,-13 8 7 16,-27 6 5-16,-21 10 4 15,-20 8-5-15,-19 4-28 16,-18 4-140-16</inkml:trace>
  <inkml:trace contextRef="#ctx0" brushRef="#br0" timeOffset="47780.51">9108 15165 399 0,'0'0'10'16,"0"0"-11"-16,-17 57-9 16,17-20-2-16,8 11 9 0,5 8 3 15,10 4-1-15,-1 0 2 16,9-5-4-16,4-9 0 15,7-14-13-15,-3-12 0 16,7-14 8-16,-5-6-5 16,2-17 35-16,-5-13 6 15,-7-7 2-15,-9-3 8 0,-5 1-11 16,-13 1 2-16,-4 2 18 16,-15 6 4-16,-1 3-28 15,-11 3-15-15,-4 3-13 16,4 4-15-16,0 3-7 15,0 2-15-15,7 1-56 0,1 0-32 16</inkml:trace>
  <inkml:trace contextRef="#ctx0" brushRef="#br0" timeOffset="48206.2">9782 15050 462 0,'0'0'3'0,"0"65"-5"16,0-37 1-16,0-3 1 16,2-1-5-16,-2-7 5 15,4-5-1-15,-4-7-4 16,0-5 7-16,0 0 3 15,-13-11-5-15,3-8-2 0,-9-10 13 16,-1-7 0-16,1-8 1 16,-4-3 1-16,-1-4 8 15,3-4-5-15,9 2-8 16,-3 1-4-16,11 6-3 16,4 4-1-16,0 6-2 0,14 11 2 15,1 2-4-15,6 7 1 16,1 7-2-16,5 8-20 15,-10 1-9-15,-1 8-2 16,-7 10 17-16,-9 9 2 16,0 7-5-16,-15 7 21 0,-6 5-27 15,-5 2-8-15,1-1-61 16,0-5-61-16</inkml:trace>
  <inkml:trace contextRef="#ctx0" brushRef="#br0" timeOffset="48905.73">10838 17053 285 0,'0'0'232'16,"0"0"-224"-16,0 0-7 0,0 0-27 16,0 0-8-16,-39 29 22 15,39-6 11-15,-2 1 3 16,0-4 0-16,2-2-13 15,0-8 4-15,0-5 4 16,0-5 4-16,-5-3 4 0,5-13 6 16,-4-8-7-16,4-2-11 15,-2-6 9-15,2 1 4 16,0 2 2-16,0 8-4 16,2 5 2-16,7 8-6 15,3 8-6-15,2 3 2 16,7 13-2-16,6 6 10 0,0 2 0 15,4 3-2-15,0-5-1 16,2-4 3-16,2-8-5 16,-8-6-1-16,0-4 3 15,-9 0-1-15,-5-4 12 16,-5-6 11-16,-4-1 2 0,-6-3 8 16,2-4-5-16,-4-3-14 15,-6-3-10-15,-3-2-5 16,-1-1-21-16,-1 3-33 15,3 4-2-15,-5 6-57 0,1 7-64 16</inkml:trace>
  <inkml:trace contextRef="#ctx0" brushRef="#br0" timeOffset="49263.99">11291 17014 335 0,'0'0'-8'0,"0"0"7"15,12 51 1-15,-12-38-1 0,-14-4 43 16,1-5 6-16,-8-4-22 16,-1-1-5-16,-5-14-8 15,0-6-17-15,-4-7 5 16,2-8 9-16,2-6-11 15,2-7 3-15,5-2-4 16,7-1 1-16,5 8-1 0,2 5-1 16,4 10 5-16,2 10-1 15,0 9 1-15,8 9-2 16,2 1-2-16,3 0-1 16,-1 14-3-16,-2 6-18 15,-1 11-8-15,-9 3 3 0,4 7-35 16,-25-1-99-16</inkml:trace>
  <inkml:trace contextRef="#ctx0" brushRef="#br0" timeOffset="55626">3266 10436 353 0,'0'0'14'16,"0"0"-11"-16,0 0 11 15,0 0-8-15,0 0-3 0,0 0 0 16,0 0-1-16,0 0 0 15,0 0-3-15,0 0 3 16,27-11 0-16,-19 11 4 16,5 0 0-16,3 0 2 15,5 0-2-15,10-1 6 0,2 1-4 16,10-2 1-16,11 1 1 16,8-2-1-16,6-1 3 15,13-2 3-15,8 2-3 16,8-3 4-16,10 1 5 15,7-2-4-15,10 2-4 0,4-3-6 16,5 2 3-16,3 0 0 16,3 3 0-16,-1-2 0 15,1 2 2-15,-1 1 3 16,-2 2-7-16,-3-2 1 16,-3 0-5-16,-8-1 7 0,-2 0 1 15,-4-1-5-15,-11-2 0 16,-2-1-4-16,-8-1 2 15,-6-1-1-15,-12 0-1 16,-9 0-2-16,-10-1 1 16,-11 1-4-16,-13 3 3 0,-12 1 0 15,-5 1-1-15,-17 0 1 16,-6 2-15-16,-15 2-48 16,-20 1-23-16,-9 0-41 15,-12 3 25-15,-8 5-9 16</inkml:trace>
  <inkml:trace contextRef="#ctx0" brushRef="#br0" timeOffset="56267.34">3915 10544 283 0,'-68'3'2'0,"2"-3"-12"15,6 2 4-15,4-1-7 16,6 0-4-16,5-1 2 16,4 0 15-16,5 0 1 15,10 0 5-15,1 0 18 16,6 0 10-16,9 0-3 0,2 0 5 15,8 0-7-15,0 0-8 16,0 0-36-16,10 0 31 16,11 5 19-16,5 0-17 15,5 1-7-15,7 0 2 16,13-5-4-16,7 2 5 16,10-3 5-16,9 0-6 0,12 0 3 15,6-4 7-15,12-4-10 16,7-1 18-16,12-3-14 15,4 2-8-15,13-2 4 16,2-1 3-16,6 0-3 16,4 2-3-16,6-1 0 0,0 1 3 15,-6 1-7-15,2 0 2 16,-8 0 4-16,-2 3-2 16,-17 0 0-16,-6 1-6 15,-12 1 2-15,-9 1 2 16,-20 1-1-16,-5 1-1 0,-20-1-1 15,-12 2-1-15,-11-1-3 16,-19 2-1-16,-1-1 0 16,-13 1 0-16,-2 0-6 15,-2 0-15-15,-15 1-7 16,-5-1-8-16,-14 0-20 0,-5 2-12 16,-13 5-16-16,-12 4-40 15,-2 1-38-15</inkml:trace>
  <inkml:trace contextRef="#ctx0" brushRef="#br0" timeOffset="56861.38">3243 10493 416 0,'0'0'20'0,"0"0"-31"15,0 0 19-15,62 7-2 16,-20-5 2-16,1-2-3 16,17 0 1-16,6 0 4 15,15 0-2-15,-1-4 0 16,13-2 7-16,7-1 3 0,11 0 0 15,5-3 8-15,14 0-4 16,3-2-1-16,11 1-6 16,9-3-1-16,8 0-1 15,3-1-2-15,3 1 2 0,-1 0 2 16,-1 0-7-16,-4 1-2 16,-6-1 10-16,-8 5 0 15,-9-3-2-15,-11 2 2 16,-12-1-4-16,-18 2 7 15,-10-1-6-15,-18 1-2 16,-14 2-2-16,-22 3-5 0,-12 0-1 16,-13 1 3-16,-8-1-2 15,-2 0-4-15,-18-1-34 16,-11 2-15-16,-9 0-30 16,-18 3-23-16,-8 0-38 15,-6 1-103-15</inkml:trace>
  <inkml:trace contextRef="#ctx0" brushRef="#br0" timeOffset="57613.38">3092 9433 487 0,'0'0'3'16,"0"0"-4"-16,0 0 1 0,0 0-4 15,0 0 1-15,40 13-2 16,-32 8-3-16,2 7-1 16,3 11 11-16,-9 11 2 15,2 12 0-15,-2 11-1 0,-4 12 6 16,0 10 2-16,-2 7-6 15,-6 4 1-15,0 4 6 16,-7-3 12-16,3-6-3 16,3-9-7-16,1-14-1 15,8-12 2-15,0-16-11 16,0-14-6-16,-2-12 1 16,8-14-19-16,7-10-50 0,-7-20-35 15,4-18-108-15</inkml:trace>
  <inkml:trace contextRef="#ctx0" brushRef="#br0" timeOffset="58468.07">3030 9311 517 0,'0'0'-1'15,"0"0"-34"-15,0 0 49 16,58 4-12-16,-14 2 2 0,9-2-14 16,9-1 14-16,15-2-9 15,8-2 0-15,6 1 0 16,14-1 6-16,5-3-4 15,10-2 5-15,8-1 1 0,6 1-3 16,9-3 0-16,10 2 10 16,2-1-2-16,8-1 4 15,4 1-3-15,1-1-3 16,1 2-1-16,1 1 0 16,-5 0-3-16,-8-1 4 15,-2-1 3-15,-2 1-3 0,-6 0 3 16,-6-3-5-16,-3-1-2 15,-6-2-1-15,-5 2 1 16,-3-4 0-16,-11 1-1 16,-5 0 0-16,-7-3 0 15,-4 4 0-15,-10-2-3 0,-6 0 6 16,-7 3-4-16,-16 0 1 16,-8 1 6-16,-9 3 3 15,-6 2 1-15,-16 0 1 16,-3 3 1-16,-10 2 2 15,-2 1-4-15,-4 0 1 0,0 0-10 16,0 0-2-16,0 3-18 16,0 7 25-16,0 5-2 15,3 7-2-15,3 4-1 16,-2 7-1-16,0 8 1 16,4 6 0-16,7 4-3 0,-5 9 2 15,7 2 1-15,-5 9-2 16,7 4 0-16,-3 5 1 15,1 2-1-15,-1 3 1 16,-1 2 0-16,1-5-2 16,-7-4 3-16,-3-5-2 0,2-7 0 15,-8-5 5-15,0-8 3 16,0-5-1-16,-12-7-2 16,-3-4-2-16,-8-7 0 15,-3-6 4-15,-14-5-7 16,-5-5 5-16,-13-3 2 0,-17-2-5 15,-7-2 2-15,-24-3 0 16,-7 0-4-16,-18 2 2 16,-9-2-3-16,-5-1-3 15,-12 1-24-15,0-4-24 16,6 2-35-16,-4-2-21 16,10-13-83-16</inkml:trace>
  <inkml:trace contextRef="#ctx0" brushRef="#br0" timeOffset="60454.77">2208 8857 467 0,'2'-13'8'0,"-2"0"-5"15,0-1 3-15,0 3-2 16,-2-2 6-16,-5 7-8 15,-11 4-11-15,1 2-6 16,-5 7 11-16,-5 14-13 16,0 6 9-16,-4 8 10 0,4 6-1 15,6 4 1-15,11-2 0 16,10 3-1-16,4-2 4 16,19 1-8-16,12-5 1 15,2 0 0-15,13-5 1 0,1-2 4 16,-5-5-3-16,-3-2-3 15,-1-2 6-15,-15-1 0 16,-11-1-5-16,-6 0 1 16,-10 0 0-16,-16 1 32 15,-9 0 8-15,-6-3-16 0,-4-2 3 16,-6-3-9-16,5-6-4 16,5-6-7-16,5-3-1 15,5-8-2-15,15-15-21 16,6-11-20-16,0-13 11 15,22-13 1-15,5-9-30 16,13-11 0-16,5-3 38 0,1-3 19 16,-1 1 14-16,-2 9 29 15,-7 5-6-15,-7 7-10 16,-5 10-7-16,-11 10 3 16,-3 7-6-16,-2 10-1 0,-8 9 1 15,0 5-3-15,0 4-8 16,0 5-4-16,-8 4-8 15,8 2-4-15,-4 17 12 16,-2 8-5-16,4 10 3 16,2 13-2-16,0 7 1 15,4 5 1-15,8 3-2 0,-4 2 3 16,7-3-4-16,-5 0 3 16,7-7-2-16,-5-9-1 15,3-10-22-15,-5-11 18 16,-2-10 3-16,1-7 2 15,-5-10-6-15,0 0 5 0,-2-15 16 16,0-11 10-16,4-11-16 16,2-8-6-16,-3-8-6 15,1-1 7-15,2 2-5 16,0 8 2-16,1 8 3 16,-3 11-4-16,-2 9 3 0,4 9-1 15,-4 7-3-15,0 0-10 16,5 17 3-16,1 6 4 15,-2 5 1-15,5 8 13 16,1 1-9-16,1-1 0 16,3-3-13-16,3-6-1 0,2-6-2 15,-1-8 8-15,1-9-1 16,-2-4 8-16,-3-4 0 16,-3-12 3-16,-3-3 3 15,-12-4 7-15,0-1 1 16,0-3-4-16,-8 0 2 0,-6 1-1 15,-3 1-7-15,3 2-3 16,-3 4 2-16,3 1 4 16,1 1-1-16,9 3-3 15,2-3-7-15,2 1-7 16,6 1 2-16,11-1-5 16,5 2 7-16,1 1 5 0,12 6 0 15,-4 7-1-15,2 0 3 16,3 9-3-16,-5 9-1 15,-5 6-3-15,-5 3-6 16,-6 4 6-16,-7 1-8 0,-8-3 4 16,0-2 11-16,-4-4 7 15,-11-6 21-15,3-8 7 16,-3-8-8-16,3-1-8 16,-3-16-1-16,7-12-21 15,0-12 3-15,4-10-15 16,4-8 5-16,0-4 2 15,0-5-2-15,8 3 4 0,-2 2 14 16,0 4-9-16,1 5 9 16,-3 9-3-16,0 9-1 15,-4 6 5-15,0 12 8 16,0 6 2-16,0 5 4 0,0 6-3 16,0 3-33-16,0 17 5 15,4 7 16-15,2 9-4 16,0 9 4-16,5 3-6 15,-1 3 0-15,3 2 3 16,-1-4-8-16,2 1 6 16,-3-2-2-16,5-1-47 0,-5-4-43 15,-1-8-11-15,0-4-104 16</inkml:trace>
  <inkml:trace contextRef="#ctx0" brushRef="#br0" timeOffset="60625.36">3223 8724 588 0,'12'-8'22'0,"3"-3"-16"16,9-6-7-16,3-3 2 16,6-7-16-16,0-7-65 15,5-3-135-15</inkml:trace>
  <inkml:trace contextRef="#ctx0" brushRef="#br0" timeOffset="60773.06">3578 8489 193 0,'0'0'479'0,"0"0"-496"16,0 0-2-16,39-55-93 15,-22 21-22-15</inkml:trace>
  <inkml:trace contextRef="#ctx0" brushRef="#br0" timeOffset="61828.27">3715 7787 609 0,'0'0'13'0,"0"0"-15"15,0 0-4-15,0 0 5 16,0 0 1-16,43 52-2 16,-31-23-2-16,3 9 10 0,-3 6-6 15,-1 7 1-15,1 3-1 16,-6 6 2-16,5-1-2 15,-1-2 1-15,0-3 0 16,3-4 0-16,-3-9 0 16,7-7-1-16,-7-7 1 15,6-10 1-15,-3-6-6 0,-3-6 7 16,7-5-4-16,-7-10 1 16,7-12 6-16,-7-9-2 15,2-6-1-15,-1-7-5 16,-5-4 1-16,0-2 3 15,-2 2 5-15,-4 0-5 0,0 4 8 16,-4 5 3-16,-4 10-5 16,2 6-1-16,1 7-1 15,1 8-2-15,4 6-12 16,-4 2-2-16,4 13 13 16,0 11-12-16,0 5 3 15,4 6 2-15,2 1-3 0,11-4-19 16,0-2 5-16,3-10 8 15,5-6-8-15,2-10-1 16,0-5 9-16,-4-3 5 16,-1-16 9-16,-3-6 2 15,2-5 3-15,-11-4 7 0,-2-4 1 16,0 2-2-16,-3 5 3 16,-3 5-5-16,-2 8 6 15,0 9 0-15,0 8-8 16,4 2-20-16,-2 12-11 0,4 10 31 15,2 3-5-15,-2 4 1 16,3 0-3-16,7 0-11 16,-5-7 1-16,5-5-3 15,-6-5 6-15,3-8 2 16,-3-4 0-16,3 0 7 16,-3-13 9-16,-2-5 8 0,5-7-6 15,-7-4-10-15,2 0-2 16,0 4 2-16,1 2-4 15,-5 6 2-15,0 9-3 16,2 6-6-16,2 2-3 0,1 7 5 16,-5 6 1-16,4 4 4 15,2 0 1-15,-1 0 4 16,1-3-3-16,-2-5-4 16,1-2 3-16,-3-4-4 15,6-3 3-15,-8 0-1 0,2-12 6 16,7-6 7-1,-5-3-5-15,0-6-3 0,3-4-1 16,-1 1 0-16,-2 0-5 16,5 7 2-16,-5 5-3 15,-6 5 3-15,2 10 1 16,0 3-12-16,5 3-4 0,-1 11 10 16,-4 2 2-16,6 1 7 15,3 0 2-15,-3-3-5 16,7-2-4-16,-5-7 2 15,7-5 1-15,-1 0 7 16,1-10 8-16,-1-5 1 0,-1-7-7 16,-3-2-5-16,-5-4-5 15,-5-2-32-15,-4 0-51 16,0 5-115-16</inkml:trace>
  <inkml:trace contextRef="#ctx0" brushRef="#br0" timeOffset="62093">3539 8164 556 0,'-6'0'35'0,"6"0"21"16,10-11-75-16,7-7 20 15,12-6-9-15,10-5-32 16,0-5-52-16,7-2-103 16</inkml:trace>
  <inkml:trace contextRef="#ctx0" brushRef="#br0" timeOffset="62640.85">4973 7056 550 0,'0'0'41'0,"0"0"-40"15,0 0-10-15,0 0-6 16,36 41 13-16,-26-5-3 15,7 9 6-15,-5 9 1 16,2 7 0-16,-3 6 2 16,1 1-1-16,1-3-4 15,1-4-13-15,5-7-3 0,-5-10 15 16,7-11 0-16,-5-12-1 16,3-10 12-16,-1-8 9 15,-3-3-7-15,6-17 3 16,-7-11 3-16,1-8-10 15,1-6-2-15,-6-5-3 0,-1 0-4 16,-7 6 8-16,0 8-2 16,-2 8 4-16,0 6 22 15,0 8 4-15,0 11-14 16,0 0-27-16,0 10-8 16,0 10 14-16,0 5 8 0,0 8-5 15,4-2-15-15,4 3-33 16,1-5-37-16,1-8-28 15,-2-8-144-15</inkml:trace>
  <inkml:trace contextRef="#ctx0" brushRef="#br0" timeOffset="62832.86">5434 7145 360 0,'0'0'294'0,"0"0"-308"0,0 0 18 16,0 0-79-16,0 0-3 16,21 40-89-16</inkml:trace>
  <inkml:trace contextRef="#ctx0" brushRef="#br0" timeOffset="63176.2">5641 7346 623 0,'0'0'23'0,"0"0"-11"0,0 0 4 15,0 0-20-15,0 0 5 16,0 0-28-16,0 0-12 16,-29 27 6-16,25-6 13 15,0-3-18-15,4-4-4 16,0-4-6-16,0-5 6 0,8-5 20 15,-2 0 32-15,7-4 22 16,-3-7-5-16,1 1-4 16,-1-1-2-16,0 4 5 15,3 3-5-15,-5 4-9 16,-2 0-7-16,4 17-1 0,1 8 1 16,-5 5 4-16,0 13 14 15,0 5-10-15,3 2-4 16,-5 2-8-16,2-3 1 15,2-4-2-15,0-8-15 16,-1-6-17-16,-1-10-18 0,4-9-57 16,-6-9-3-16</inkml:trace>
  <inkml:trace contextRef="#ctx0" brushRef="#br0" timeOffset="63688.45">5842 7268 74 0,'0'0'467'0,"0"0"-466"16,4 39-10-16,0-16 13 16,4 2-2-16,-2 0-1 15,7-6-5-15,1-4-56 16,7-9-5-16,-2-6 45 15,-1-2 16-15,3-14 8 0,-3-5 11 16,-7-6 16-16,5-3 3 16,-5-2 2-16,-1 0-9 15,0 1-7-15,-1 6 1 16,-5 6-5-16,-2 6-2 16,4 9-9-16,0 4-4 0,-2 10-23 15,0 7 19 1,1 4 14-16,3 2-8 0,6 1 0 15,-3-4 0-15,5-4-9 16,3-8-3-16,-5-3 5 16,7-5-2-16,2 0 6 15,-7-12 0-15,3-5 3 0,-1-3 0 16,-3 0 0-16,1-2-1 16,-5 3 5-16,5 2-4 15,-5 7 3-15,1 6 1 16,-2 4-8-16,-1 9-8 15,-1 13 11-15,-4 9-3 0,0 6 0 16,-2 0 1-16,0 0-52 16,0-4-39-16,0-12-99 15</inkml:trace>
  <inkml:trace contextRef="#ctx0" brushRef="#br0" timeOffset="63858.99">6358 6952 198 0,'0'0'439'0,"0"0"-429"15,0 0 5-15,0 0-17 16,0 0-29-16,0 0-92 16,0 0-6-16,0 0-137 15</inkml:trace>
  <inkml:trace contextRef="#ctx0" brushRef="#br0" timeOffset="65060.72">6604 7155 561 0,'0'0'22'0,"0"0"27"15,0-47-28-15,-4 29-14 16,0 0-5-16,-8 1-3 15,4 4-11-15,-3 4-20 16,1 5 1-16,-3 4 12 16,1 12 6-16,2 10 15 0,1 6 1 15,-3 6-1-15,10 1-1 16,2-3-2-16,2-5-5 16,10-5-11-16,5-8-3 15,4-9-1-15,3-5 23 16,-1-4-5-16,-2-13 8 0,0-6 1 15,-1-5-1-15,-7-6 11 16,1-1-2-16,-8-4 0 16,-4-4 1-16,-2 0-1 15,-2-1 4-15,0 4 6 16,-2 2-8-16,-4 8-2 0,0 7-1 16,-1 6-1-16,7 8-13 15,2 7 4-15,-4 2-6 16,4 7-4-16,0 11-6 15,4 9 17-15,2 6-3 16,11 5-1-16,-7 3-6 16,11-2-17-16,-2-5-3 0,3-4 2 15,1-8 4-15,2-8 6 16,-2-7 5-16,-1-8 10 16,-7 1-3-16,1-10 7 15,-5-8 2-15,1-6 5 16,-8-3 0-16,-2-2-3 0,-2 2 2 15,0 5 3-15,0 4 0 16,0 7-7-16,0 5-7 16,-2 6-7-16,2 8-2 15,0 10 10-15,0 3-2 16,0 5 2-16,0-2-4 16,4-3-17-16,7-4 2 0,1-7 2 15,-2-4 1-15,7-6 15 16,-7 0 3-16,7-13 0 15,-7-9 3-15,3-7-1 16,-3-5 2-16,-4-6 5 0,0-5 4 16,-2-2-2-16,-4 0-2 15,0-4-3-15,0 7 1 16,-10 0-2-16,4 7-5 16,0 6-1-16,-3 10-5 15,3 6-1-15,2 10 14 16,0 5-13-16,4 8-8 0,-4 15 14 15,4 7-5-15,0 7 2 16,0 4 0-16,4-3-5 16,6 1-10-16,3-7-5 15,1-6-4-15,3-8 10 16,1-7 6-16,-3-6 8 0,1-5 3 16,-1-3 3-16,-3-14 6 15,-2-4-3-15,1-5-5 16,-1-2-1-16,-6-1 1 15,-2 7 1-15,0 3 6 16,1 5 0-16,-3 8-1 0,0 6-6 16,0 5-23-16,2 13 15 15,0 3 9-15,2 2-3 16,4 5-2-16,-2-4-9 16,5-4-12-16,3-5 6 15,1-7 1-15,-1-2-1 0,7-6 12 16,-7 0 3-16,3-13 2 15,-5-1 0-15,3-5 2 16,-7 1 1-16,-2-2 15 16,-2 1 5-16,0 4-3 15,-4 5 8-15,0 2-12 16,0 6 6-16,0 2-22 0,0 14-10 16,4 9 10-16,-4 8 0 15,0 9 1-15,5 4 0 16,-5 3 0-16,2 1-3 15,-2-4 1-15,0-1 0 16,0-2-2-16,0-4-13 0,0-3-41 16,0-3-31-16,0-10-132 15</inkml:trace>
  <inkml:trace contextRef="#ctx0" brushRef="#br0" timeOffset="65286.39">6863 6684 687 0,'14'-10'12'16,"-3"-2"-13"-16,5-5-4 15,-1-1-28-15,-1-3-69 0,-6-3-118 16</inkml:trace>
  <inkml:trace contextRef="#ctx0" brushRef="#br0" timeOffset="65437.99">6493 6539 596 0,'0'0'4'0,"0"0"-23"16,-8 40-52-16,8-20 14 0,-5 4-231 15</inkml:trace>
  <inkml:trace contextRef="#ctx0" brushRef="#br0" timeOffset="65968.69">3911 8675 589 0,'0'0'6'0,"74"-41"-23"15,-16 10 20-15,19-6-2 16,16-7-5-16,16-3 3 16,15-10-9-16,9-2-1 15,16-5 9-15,6 0-6 16,8 0 11-16,2-1-2 0,9 0-2 16,-5-1 7-16,1 1 16 15,-5 3 7-15,-4-2 2 16,-10 0 3-16,-2 4-7 15,-14 1-9-15,-16 5-4 16,-11 6-4-16,-15 6-6 0,-17 7-6 16,-20 7 2-16,-16 9 1 15,-20 6-38-15,-16 5-8 16,-10 8-35-16,-25 0-91 16</inkml:trace>
  <inkml:trace contextRef="#ctx0" brushRef="#br0" timeOffset="66532.39">4589 8470 559 0,'0'0'10'0,"0"0"-28"16,0 0 17-16,62-6 6 16,-12-11 1-16,16-5-2 15,19-9-5-15,14-7 5 0,12-3-4 16,9-6 2-16,8-3 1 15,5-1-3-15,-3-3 13 16,0 0 18-16,-2 3 6 16,-2-1-1-16,-6 2 0 15,-8 5-7-15,-15 1 1 16,-6 1-10-16,-10 6-2 0,-19 3 0 16,-13 6-4-16,-11 5 1 15,-12 6-5-15,-9 7 5 16,-9 4 2-16,-6 2 0 15,-2 1 0-15,0 3-5 16,0 0-12-16,0 0-17 0,0-1 12 16,0 1 3-16,0 0 3 15,0 0-5-15,0 0-3 16,0 0 0-16,0 0-7 16,0 0-5-16,0 0 3 0,0 4-3 15,0 3-9-15,4 0-13 16,1 3-17-16,3-3-18 15,-4-2-29-15,0-4-80 16</inkml:trace>
  <inkml:trace contextRef="#ctx0" brushRef="#br0" timeOffset="70223.09">8475 6122 549 0,'0'0'16'0,"0"0"-17"0,0 0-14 16,15 37 9-16,-5-7 11 15,-6 7-8-15,4 8 5 16,3 8 0-16,-5 1-1 16,2 4-1-16,-2-3 0 15,5-1-3-15,-5-7-71 0,4-7 47 16,5-12-18-16,-5-11-64 16,2-13-1-16</inkml:trace>
  <inkml:trace contextRef="#ctx0" brushRef="#br0" timeOffset="70595.12">8661 5989 573 0,'0'0'14'15,"0"0"-22"-15,0 0-12 16,0 0 22-16,19 42-2 15,-3-24-3-15,3-4-25 16,2-7-10-16,1-9-28 0,3 2-6 16,-2-15 22-16,-2-7 7 15,-9-6 43-15,2 0 33 16,-9-1 39-16,-3 5-4 16,-2 4-9-16,0 6-1 15,0 5-12-15,0 7 0 16,0 2-22-16,0 11-31 0,0 16 7 15,-2 7 0-15,2 16 2 16,-5 8 1-16,1 3-3 16,2 0 1-16,2-4-24 15,0-5-11-15,6-8-117 16,1-12 73-16,3-8-302 0</inkml:trace>
  <inkml:trace contextRef="#ctx0" brushRef="#br0" timeOffset="71332.83">8996 6121 571 0,'0'0'1'16,"0"0"-6"-16,0 0 9 15,0 0-6-15,0 0-26 0,41 34-26 16,-22-45 2-16,-2-8-12 15,-3-4-25-15,-2-2 30 16,-3-1 71-16,-9 1 27 16,0 3 31-16,0 7-4 15,-4 3-6-15,-9 6-9 16,5 6-23-16,2 1-19 0,-7 17-9 16,5 5-2-16,2 7 2 15,2 4-2-15,-5 0 1 16,9-3 2-16,0-4-8 15,9-6-8-15,3-9-13 16,7-9 4-16,-1-3 11 0,5-8 8 16,0-11 7-16,0-7 3 15,-3-6-1-15,-1-3 3 16,-5-3 5-16,-1 0 6 16,-1 1 0-16,-8 4-1 15,0 6-3-15,-2 7 0 0,0 8 0 16,-2 7 4-16,0 5-16 15,0 3-4-15,0 11 0 16,0 2 5-16,0 5-2 16,3-2-1-16,1-2 1 15,4-3-9-15,2-3-6 16,3-5 2-16,-3-6 4 0,7 0 7 16,-5-1 2-16,2-11 0 15,-1-3 3-15,-1-3-3 16,1 1 3-16,-3 2 0 15,0 1 1-15,-3 4 2 0,1 4-2 16,0 6-6-16,4 0-1 16,-5 12-5-16,5 3 7 15,-2 6 2-15,7-1 0 16,-5 0 2-16,3-4-2 16,-1-5-2-16,3-2-2 15,-3-8 5-15,3-2-5 0,-5-2 7 16,3-13-2-16,-1 0 1 15,-1-3-3-15,-3 0 2 16,2 2-3-16,-3 3 2 16,-1 5-1-16,-2 4-2 15,2 3-8-15,-8 2-38 0,0 0-38 16,0-2-83-16</inkml:trace>
  <inkml:trace contextRef="#ctx0" brushRef="#br0" timeOffset="71594.25">9749 5413 509 0,'0'0'7'0,"20"35"-11"16,-7-4 14-16,3 9-4 16,1 8-3-16,1 6 0 0,-1 7-5 15,-5 3 2 1,-1 3-14-16,-7 1-78 0,-4-1-76 16</inkml:trace>
  <inkml:trace contextRef="#ctx0" brushRef="#br0" timeOffset="76969.71">7861 6217 353 0,'0'0'13'0,"0"0"-22"16,0 0 4-16,0 0 3 15,0 0 0-15,0 0 3 16,0 0 2-16,0 0-1 0,23 16 1 15,-11-12 3-15,7-2-1 16,-5-1-1-16,7-1 1 16,-4 0 0-16,1-1-1 15,5-1 4-15,-9-2-5 16,3 4 1-16,2 0-2 16,-9 0 6-16,2 14 13 0,-1 10 2 15,-3 10-1-15,0 13 2 16,-8 14-5-16,0 6-10 15,0 5-4-15,0-1-6 16,0-5 2-16,0-14 1 0,0-10-12 16,0-17-34-16,9-17-59 15,1-8-70-15</inkml:trace>
  <inkml:trace contextRef="#ctx0" brushRef="#br0" timeOffset="77247.64">7615 5960 551 0,'0'0'-28'0,"-58"33"21"16,36 6 5-16,5 17-1 15,11 22-2-15,6 22 5 16,6 19 0-16,17 16-5 0,12 11 3 16,8-1-2-16,7-5-6 15,8-14 10-15,6-20-4 16,15-22 15-16,9-24-5 16,16-21-19-16,5-20 3 15,11-19-11-15,10-6-44 16,-1-22-47-16</inkml:trace>
  <inkml:trace contextRef="#ctx0" brushRef="#br0" timeOffset="86091.67">2319 3765 337 0,'0'0'4'15,"0"0"-8"-15,-4 41 4 16,4-14 0-16,0 10 1 0,2 6 0 16,4 2-1-16,3 3-1 15,-5 1 2-15,0-3-2 16,-2-2 2-16,0-5 0 16,-2-7-1-16,0-9 2 0,0-7 0 15,0-8 17-15,0-7 32 16,-2-1 12-16,0-12-8 15,2-11-31-15,0-11-16 16,0-8-1-16,2-13-3 16,2-7-3-16,9-6 0 15,1-3 0-15,3 3-3 0,-7 8 2 16,2 13 1-16,-1 13-2 16,-7 13 4-16,0 9-2 15,-4 7-1-15,0 5-4 16,4 0-7-16,-4 10-2 15,8 7 10-15,-4 7-3 0,1 3-14 16,1 4 8-16,2-1-9 16,2-2 8-16,3-5 6 15,3-4-1-15,3-8-9 16,-3-4 11-16,5-1 9 16,4-1-2-16,-6 1 4 0,-1 3 4 15,-1 4 1-15,-11 5-4 16,-6 6 4-16,0 5 3 15,-15 5 4-15,-18 1 6 16,-2 2-11-16,-4 0 1 16,0-5-3-16,4-5 3 0,8-7-12 15,10-6 0-15,11-11-26 16,6-3-49-16,4-24-97 16</inkml:trace>
  <inkml:trace contextRef="#ctx0" brushRef="#br0" timeOffset="86421.2">2784 3470 482 0,'0'0'-1'0,"0"-41"11"16,-4 29 30-16,4 2-22 0,-2 6-12 15,2 1 2-15,0 3-4 16,0 0-10-16,0 10-20 15,0 9 2-15,2 9 33 16,4 13-7-16,5 10 6 16,-3 9-7-16,-2 7 1 0,7 11 3 15,-5 5-1-15,2 1-1 16,3 3 0-16,-5-1-2 16,0-5 0-16,3-6 1 15,-3-11 0-15,-2-10 0 16,2-9 0-16,1-12-2 0,-1-9-14 15,6-14-40-15,-3-10-15 16,5-11-72-16</inkml:trace>
  <inkml:trace contextRef="#ctx0" brushRef="#br0" timeOffset="86719.49">3278 3514 554 0,'0'0'7'0,"0"0"-3"0,0 0 23 16,-35-23-32-16,17 30-2 15,5 10 8-15,1 6-3 16,4 4-3-16,6 3-10 16,2 1-13-16,8-1 7 15,10-3 4-15,9-2 7 16,-4-2 5-16,4-2 7 0,0-5-2 15,-11 1 2-15,-1-3 0 16,-7 3 2-16,-6-1 8 16,-2 4-3-16,-18 5-3 15,-11 5-4-15,-11 4 4 0,-9 3-21 16,-7-2-67-16,-4-5-86 16</inkml:trace>
  <inkml:trace contextRef="#ctx0" brushRef="#br0" timeOffset="87204.04">1290 5106 575 0,'0'0'-33'16,"37"-7"29"-16,-4-11 7 15,17-7 1-15,14-6-4 16,10-6 2-16,21-5-1 15,17-9-2-15,6-7 4 0,14-4-1 16,13-4-3-16,10-5 5 16,6-6-3-16,4 1-4 15,9-2 8-15,2-1 3 16,6-1 13-16,-5 1 2 16,-1 2 4-16,-6 4-4 0,-5 4 3 15,-16 5-11 1,-11 7 0-16,-12 6-1 0,-12 11-8 15,-15 5-4-15,-18 9 3 16,-19 6-6-16,-12 7 2 16,-15 5-12-16,-17 5-33 15,-13 3-29-15,-10 1-51 0,-22 12-51 16</inkml:trace>
  <inkml:trace contextRef="#ctx0" brushRef="#br0" timeOffset="87719.44">3682 4212 525 0,'0'0'8'0,"0"0"-6"16,0 0-19-16,0 0 13 0,0 0 6 15,0 0-1-15,0 0 2 16,6 43-2-16,-4-25 4 16,2 9 2-16,-2 4-1 15,6 6 3-15,-8 10 5 16,4 5-3-16,1 12 5 0,-3 9-1 15,2 7 3-15,8 7 0 16,-4 10-1-16,7 6 0 16,1 5 0-16,7 7-5 15,4 4 1-15,0 2 3 16,4 2 4-16,-2-6-2 16,6-1-1-16,0-6-3 0,0-4 1 15,-8-7 1-15,4-7-1 16,-8-8-3-16,-4-10-10 15,-1-9 4-15,3-11 1 16,-11-8-7-16,3-8 4 0,-5-8-3 16,-2-8-1-16,-2-5-6 15,4-8-38-15,-8-6-33 16,0-3-53-16,-16-16-96 16</inkml:trace>
  <inkml:trace contextRef="#ctx0" brushRef="#br0" timeOffset="88453.75">1104 5467 481 0,'0'0'-63'0,"-33"-13"60"15,14 13 13-15,3 0-12 16,-3 13 2-16,-2 11-2 0,-1 10 0 16,3 8 7-16,0 14-5 15,-1 5 2-15,14 4 2 16,-3-2-1-16,9-7 2 15,9-10-5-15,9-12-1 16,9-13-1-16,4-15 4 0,6-6-3 16,11-17-10-16,6-13-27 15,-5-13-32-15,-5-2-60 16</inkml:trace>
  <inkml:trace contextRef="#ctx0" brushRef="#br0" timeOffset="88858.67">1377 5498 167 0,'0'0'168'0,"0"0"-129"16,0 0 25-16,0 0-49 16,0 0-30-16,0 0-3 15,0 0 24-15,27 52-3 0,-19-18 1 16,0 5 0-16,-4 2 4 16,0-4-7-16,-4-3 2 15,0-6-1-15,0-8-3 16,0-4 0-16,0-11-3 0,0-5 49 15,-4 0 12-15,-6-14-25 16,4-7-28-16,0-10-1 16,6-11 0-16,-5-6 0 15,5-7 0-15,0-3 0 16,0-1 0-16,5 4-1 16,-3 4-3-16,4 13 5 0,-2 6 1 15,2 11 2-15,-6 7 5 16,4 10-4-16,0 4-4 15,1 0-9-15,1 10-10 16,6 8 17-16,1 8-2 16,1 5-3-16,0 7 6 0,3 3 0 15,-5 3-1-15,7-4-25 16,-9-1-15-16,3-7-15 16,-3-2-18-16,-6-9-49 15,0-7-32-15</inkml:trace>
  <inkml:trace contextRef="#ctx0" brushRef="#br0" timeOffset="89020.24">1474 5582 402 0,'0'0'169'0,"0"0"-175"16,35-32 5-16,-12 15 2 15,4-1-1-15,4 2-4 16,-5 1-95-16,-3 5-57 15,-10 5-109-15</inkml:trace>
  <inkml:trace contextRef="#ctx0" brushRef="#br0" timeOffset="89938.15">690 7253 532 0,'0'0'-25'0,"0"0"30"15,0 0-5-15,0 0-14 16,0 0-3-16,0 0 4 16,19 47 7-16,-9-7 1 15,3 4 10-15,-5 6-2 0,-2 2 1 16,0-4-2-16,1-4 1 16,-7-4-2-16,0-9 0 15,0-8 1-15,0-9 0 16,0-8 13-16,-5-6 18 15,1-9-2-15,-2-12-24 16,-2-9-4-16,4-7-8 0,-5-7 6 16,3-4-1-16,2-3 0 15,0 4 4-15,4 4-5 16,0 7 5-16,0 10 7 16,0 9-2-16,0 9-4 15,8 8-11-15,7 0 3 16,-3 9 0-16,11 10 0 0,0 4 2 15,4 4 2-15,-1 1 0 16,5 0-1-16,0-5-3 16,0-6-15-16,2-8-2 15,-6-6-5-15,0-5 6 0,-4-6-1 16,-7-11 5-16,-7-8-2 16,-5-1-20-16,-4-6-8 15,-4-6 0-15,-9 0 11 16,-1-2 24-16,-7-4 7 15,7 2 6-15,-5 0 2 0,3 6 21 16,1 1 4-16,7 7 9 16,-5 6 11-16,7 7-6 15,2 3-6-15,4 4-9 16,-4 4-11-16,4 3-11 16,0 2-2-16,0 1-6 15,4 3-5-15,4 10-2 0,7 8 3 16,-1 7 2-16,3 9 13 15,-1 6-5-15,3 4-2 16,-5 2 1-16,1-1-22 16,1-5-49-16,-3-7-73 15,-3-11-26-15</inkml:trace>
  <inkml:trace contextRef="#ctx0" brushRef="#br0" timeOffset="90514.86">1259 6998 556 0,'0'0'5'15,"0"0"-13"-15,0 0 1 16,0 51 5-16,0-17 1 16,0 4 4-16,0 1-1 0,0-4 1 15,4-2-7-15,2-9-21 16,2-8 0-16,1-7-2 15,-1-6 11-15,-6-3 8 16,-2-7 15-16,0-11 27 16,2-5-23-16,-2-5-1 15,-2-5 3-15,0-7-3 0,-2 2-6 16,0-2-2-16,0 2-1 16,4 5 1-16,0 8 3 15,0 6 3-15,0 9-2 16,0 6-4-16,4 4-9 15,6 1-1-15,7 12 1 0,-3 4-1 16,7 6 12-16,-3 4-3 16,-3 3 1-16,6 1-3 15,-11-2-7-15,2-1-4 16,-8-6 16-16,1-5-7 0,-3-5 7 16,-2-8-2-16,0-4 38 15,2-4 18-15,-2-16-18 16,0-8-38-16,2-8-3 15,6-5 4-15,-4-3-2 16,4 4 1-16,-1 9 0 16,1 8-5-16,-4 8 4 15,4 9 8-15,-2 6-10 0,1 0-3 16,7 11-2-16,1 5 2 16,1 4 4-16,7 2-1 15,-5 1-38-15,3 0-39 16,0-4-38-16,-1-4-123 15</inkml:trace>
  <inkml:trace contextRef="#ctx0" brushRef="#br0" timeOffset="90642.52">1900 6832 407 0,'0'0'-13'0,"0"0"0"16,51-53-44-16,-28 32-87 15</inkml:trace>
  <inkml:trace contextRef="#ctx0" brushRef="#br0" timeOffset="90919.74">2102 6477 346 0,'0'0'192'16,"0"0"-190"-16,0 0 4 0,-39 48-6 15,31-19-2-15,-1 6 0 16,5 5 2-16,4 2 0 16,0 0-2-16,4 0 1 15,9-6-16-15,1-8-14 16,5-4 4-16,6-10 1 0,-3-8 26 16,5-6 4-16,0-3-2 15,0-12 1-15,-6-7 0 16,1-2 2-16,-3-3 2 15,0-1-4-15,-9 1-14 16,-4 1-51-16,-4 4-66 0</inkml:trace>
  <inkml:trace contextRef="#ctx0" brushRef="#br0" timeOffset="91122.7">2241 6598 681 0,'0'0'-7'0,"0"0"-7"16,0 0-15-16,0 0-85 16,0 0-40-16</inkml:trace>
  <inkml:trace contextRef="#ctx0" brushRef="#br0" timeOffset="91548.22">2359 6243 525 0,'0'0'4'0,"0"48"-18"0,4-15 21 16,0 5 0-16,-2 9 5 15,0-2-7-15,0 1-3 16,2-4 0-16,-2-6 1 16,4-5-3-16,-6-12 2 15,0-5-1-15,0-9-3 16,0-5 11-16,0-1 34 0,0-16 8 16,0-7-53-16,0-9-1 15,0-7 4-15,0-8 7 16,0 0-9-16,5-7 9 15,-5 2-9-15,0 4 8 0,4 3 0 16,-2 9 5-16,2 7 0 16,0 9 0-16,-2 8-9 15,-2 6-1-15,6 7 2 16,-2 0-9-16,1 4-7 16,-1 9 0-16,4 7 16 0,6 4-4 15,-3 4 1-15,1 2-2 16,-1 3 3-16,1 0-4 15,0-1-32-15,-5 1-13 16,1-2-32-16,0-5-35 16,-8-8-82-16</inkml:trace>
  <inkml:trace contextRef="#ctx0" brushRef="#br0" timeOffset="91723.26">2385 6405 512 0,'0'0'89'16,"0"0"-53"-16,0 0-31 16,0 0-29-16,0 0 22 15,0 0 8-15,58-46-17 16,-25 18-39-16,0-3-80 0,1-8-95 16</inkml:trace>
  <inkml:trace contextRef="#ctx0" brushRef="#br0" timeOffset="92593.13">4723 3751 475 0,'0'0'6'16,"0"0"-7"-16,0 0-2 15,0 0 4-15,0 0 3 16,0 0-2-16,-41 17 0 0,33 0-3 15,-9 6 3-15,3 9 7 16,-7 12 2-16,-2 6 5 16,-1 8 2-16,7 3 0 15,-2 0-9-15,11-3 1 0,8-5-7 16,0-12 11-16,15-7-11 16,9-13-6-16,12-11 10 15,9-10 5-15,0-5 1 16,9-17 0-16,0-9 1 15,-2-4-3-15,-3-2-5 16,-3 0-2-16,-13 3-4 0,-6 4 3 16,-7 5-5-16,-9 6-11 15,-5 2-23-15,-4 4-29 16,-2 2-17-16,0 2-43 16,-6-1-43-16</inkml:trace>
  <inkml:trace contextRef="#ctx0" brushRef="#br0" timeOffset="93020.11">5135 3528 547 0,'0'0'8'15,"0"0"-2"-15,0 0-4 0,0 0-9 16,0 0-9-16,0 0-7 16,20 41 16-16,-9-8 11 15,-3 5 1-15,-2 6-4 16,7-3 2-16,-5 1-2 16,0-6 5-16,2-6-6 0,1-9 0 15,5-8 0-15,1-11 8 16,6-4 18-16,8-18 24 15,10-10-3-15,-2-7-25 16,11-5-11-16,-1-1-8 16,-3 3 2-16,-7 5-1 15,-6 8-2-15,-6 7 1 0,-6 8-6 16,-11 3 4-16,3 9-4 16,-9 0-21-16,0 10-36 15,-4 13-16-15,0 6 10 16,-15 10-66-16,-1 5-93 15</inkml:trace>
  <inkml:trace contextRef="#ctx0" brushRef="#br0" timeOffset="93622.97">4465 5516 483 0,'0'0'17'16,"0"0"-11"-16,0 0-5 0,0 0-2 16,0 0-12-16,0 0 7 15,0 0 2-15,25 43-8 16,-11-9 9-16,-1 4-8 15,1 2-7-15,-6-2-2 16,-1-6 7-16,-3-7 8 0,0-5 6 16,0-9 5-16,-4-8-6 15,0-3 55-15,0-1 0 16,0-15-20-16,-4-5-24 16,0-8-12-16,-2-6 2 15,1-6 3-15,-3-2-3 16,2 2 1-16,2 6 1 0,2 6-3 15,-2 8 3-15,4 10 10 16,0 6-3-16,0 5-13 16,6 6-7-16,8 8 0 15,5 6 8-15,4 4 3 16,3 3-1-16,10 0-3 0,-5-3-23 16,4-5-17-16,2-6-32 15,-2-7-8-15,-4-6-38 16</inkml:trace>
  <inkml:trace contextRef="#ctx0" brushRef="#br0" timeOffset="93861.87">4744 5190 475 0,'0'0'11'0,"0"0"18"16,0 0-9-16,0 0-9 15,0 0-11-15,0 0-12 16,0 0 11-16,0 0 1 16,6 65 0-16,3-24 3 15,1 9-4-15,2 3 1 0,-3 0 2 16,1 0-5-16,2-8-33 16,1-8-29-16,1-10-31 15,1-13-43-15</inkml:trace>
  <inkml:trace contextRef="#ctx0" brushRef="#br0" timeOffset="94460.11">5004 5319 432 0,'0'0'6'0,"0"0"19"16,-4-41 32-16,0 35-26 15,2 8-15-15,0-2-13 0,2 10-21 16,0 9-5-16,2 6 17 15,4 6 1-15,5 1-14 16,-1 0-16-16,5-4 0 16,-1-5 4-16,0-6 15 15,-1-4 6-15,-1-8 5 0,-8-2 4 16,1-3 1-16,-3-8 28 16,-2-8 17-16,0-7-26 15,0-8-13-15,-7-2-4 16,3-5 1-16,-4-2-2 15,0-1 2-15,4 3 2 0,-1 4-1 16,5 7 3-16,0 5 4 16,0 8 0-16,0 7-1 15,7 7-8-15,7 0-10 16,-1 16 2-16,5 5-8 16,1 5 18-16,8 6-3 0,-9 5 6 15,5 2-4-15,-2 0-1 16,-5-2 1-16,3-7-3 15,-5-6 1-15,-6-7-3 16,-5-7 5-16,1-7 1 16,-4-3 10-16,2-10 33 0,0-10 7 15,-2-8-44-15,2-5-7 16,0-2-2-16,2 1 0 16,-4 7 2-16,0 5 10 15,4 8 0-15,-4 5 0 16,4 5-15-16,0 4 1 15,3 0-5-15,5 0-9 0,-2 9 4 16,7 2-20-16,-3-1-11 16,7 1-11-16,2-5-50 15,0-6-28-15,-1 0-119 16</inkml:trace>
  <inkml:trace contextRef="#ctx0" brushRef="#br0" timeOffset="94624.67">5697 4953 514 0,'0'0'33'0,"0"0"-1"16,0 0-7-16,0 0-24 16,0 0-10-16,19-40-3 15,-11 23-28-15,4-4-77 16,-1-3-131-16</inkml:trace>
  <inkml:trace contextRef="#ctx0" brushRef="#br0" timeOffset="94999.9">6046 4394 584 0,'0'0'-1'0,"0"0"-7"15,0 0-3-15,0 0 10 16,0 0-1-16,-22 64 2 15,13-25 1-15,-1 11-2 0,2 7 1 16,4 2 0-16,4-2 0 16,0-3 2-16,0-6-4 15,12-8 0-15,7-9 2 16,3-11-8-16,5-7 6 16,8-10 6-16,0-3-6 0,11-15-27 15,-5-10-66-15,3-6-96 16</inkml:trace>
  <inkml:trace contextRef="#ctx0" brushRef="#br0" timeOffset="95155.49">6420 4621 123 0,'0'0'416'0,"0"0"-394"16,0 0-4-16,0 0-19 15,0 0 2-15,0 0-8 16,0 0-10-16,0 0-71 0,11-10-42 15,-3-10 5-15</inkml:trace>
  <inkml:trace contextRef="#ctx0" brushRef="#br0" timeOffset="95408.33">6580 4182 432 0,'0'0'24'0,"0"0"21"15,0 0-35-15,0 0-29 16,0 0 22-16,35 56 6 0,-23-22-4 16,-4 4 0-16,7 3-4 15,-7 2 1-15,3-2 1 16,5-1-1-16,-4-5-2 16,9-8 4-16,4-6-1 15,2-8-3-15,4-10 4 0,0-4-2 16,2-4 3-16,-2-9-2 15,0 0-10-15,-15 1-61 16,-5 5-68-16</inkml:trace>
  <inkml:trace contextRef="#ctx0" brushRef="#br0" timeOffset="96234.85">5036 6124 426 0,'0'0'80'0,"0"0"-85"15,0 0 7 1,-5-37-17-16,1 37 7 0,-2 1 1 16,0 15-4-16,-5 8 7 15,-3 7 6-15,2 6 3 16,3 0-4-16,1-2-1 15,8-6-4-15,0-8-27 0,17-11-4 16,-3-7 10-16,15-3 19 16,8-10 4-16,-6-9 6 15,6-5-1-15,3 0 1 16,-9 3-7-16,-9 5 4 16,-5 6 5-16,-3 6-3 0,-7 4 0 15,-7 12-6-15,0 10 25 16,0 7 11-16,0 5-17 15,-2 4-10-15,2 0 0 16,0-4-3-16,0-2-3 0,10-8 1 16,6-9-12-1,3-6-7-15,0-9 13 0,3-3-4 16,-1-11 3-16,2-9 1 16,-2-1-7-16,-5-6 11 15,1 0-1-15,-7-1 4 16,-2 3 0-16,-4 1 4 0,0 1-1 15,-4 4 24-15,-4 5-10 16,-4 4 2-16,2 4-4 16,-9 6-7-16,5 3-3 15,4 0-7-15,-4 7 0 16,3 8-1-16,5 2 4 16,2 4-5-16,0 3-2 0,6 0 3 15,11 2-3-15,2 1 4 16,-1 0 1-16,5 1-4 15,4-1 10-15,-2 3-2 16,1-2-4-16,-3 2 3 0,-4 1-4 16,-1-2 1-16,3 0 0 15,-11-4-1-15,3-3-6 16,-3-3-31-16,-4-8-29 16,1-7 2-16,-7-4-37 15,0-12-148-15</inkml:trace>
  <inkml:trace contextRef="#ctx0" brushRef="#br0" timeOffset="97221">5672 6158 432 0,'0'0'6'16,"0"0"3"-16,0 0 11 0,0 0-7 15,0 0-7-15,0 0-24 16,0 0 16-16,0 0 0 15,0 0 6-15,21 45-3 16,-11-31 0-16,7-8-14 0,-5-6 5 16,3 0 9-16,-1-11 1 15,3-8 3-15,-7-2 1 16,6-6-4-16,-7 1 5 16,1 1-2-16,-2 2 4 15,-6 6 1-15,3 6 5 0,-3 4 0 16,0 5-1-16,-2 2-17 15,4 7-14-15,0 6 17 16,0 1 3-16,0 2 3 16,2 0-4-16,3-4-1 15,3-3-1-15,-6-5-3 16,3-2 4-16,3-3 2 0,-4-3-2 16,3-9 5-16,1-5 1 15,-2-2-6-15,7-1 3 16,-7-2-2-16,3 3-2 15,-3 3 1-15,2 5 2 0,-3 6-6 16,1 3 4-16,2 3-5 16,1-1 0-16,1 6 0 15,1 4 3-15,5-1 1 16,-1-2 3-16,-5-5-3 16,7-1 0-16,-6 0-3 15,-1-8 1-15,3-8 1 0,-9-2 2 16,-4-5 0-16,0-2 4 15,-4-4-6-15,0 1 1 16,0-5 2-16,-6 2-2 16,0 1 0-16,-3 2 2 15,1 5-2-15,2 3 8 0,2 9 3 16,4 4 3-16,0 7 1 16,0 0-17-16,0 8-18 15,0 12 13-15,6 3 8 16,6 5-1-16,1 2 4 15,1-2-4-15,3-2-1 0,6-5 2 16,-5-4-7-16,3-7-10 16,-3-5 10-16,1-5 3 15,-4 0 3-15,1-6 3 16,-8-10-1-16,1-2 3 16,-3-5-3-16,2-1 1 0,-8-2 0 15,4 2-1-15,-4 3-1 16,0 3 7-16,0 6 7 15,0 2 0-15,0 6-4 16,0 2-4-16,0 2-9 16,2 5-10-16,4 9-7 0,1 4 24 15,5 6 3-15,-6 5-4 16,11 1 4-16,-7 2-7 16,7 2 3-16,-3-2-1 15,3 0 2-15,1-2-1 16,-3 1 1-16,1-4-2 15,-1-1 0-15,1-4-2 0,-9-3-1 16,1-6 1-16,0-3 1 16,-4-5-2-16,-4-2-9 15,0-3-55-15,-16 0-6 16,-3-10-40-16,-4-7-158 16</inkml:trace>
  <inkml:trace contextRef="#ctx0" brushRef="#br0" timeOffset="97428.49">6135 5763 382 0,'0'0'8'0,"0"0"-2"15,11-49 2-15,5 27 0 16,3 1-7-16,-1-2 1 0,1 2-3 15,2 1-52-15,-13 5-44 16,-6 5-144-16</inkml:trace>
  <inkml:trace contextRef="#ctx0" brushRef="#br0" timeOffset="98203.78">4209 6361 401 0,'0'0'36'15,"0"0"-36"-15,0 0-12 16,0 0 14-16,33 37 2 0,-17-16 2 16,-1 6-1-16,1 6 1 15,7 6 14-15,-9 6-11 16,7 5 6-16,-6 7 6 16,1 6-8-16,3 3 6 15,-9 2 2-15,7-1-7 0,-3-6 39 16,3-4-43-16,-7-12 7 15,7-6-4-15,-3-10-5 16,3-6 2-16,-9-7-8 16,6-6-9-16,-5-6 6 15,-3-4-38-15,-6-10-44 16,-2-13-86-16</inkml:trace>
  <inkml:trace contextRef="#ctx0" brushRef="#br0" timeOffset="108908.34">6392 2976 351 0,'0'0'9'0,"0"0"-9"16,0 0-3-16,0 0 7 0,0 0-2 16,0 0-2-16,0 0 1 15,0 0 2-15,-7-26 1 16,3 23-4-16,-4 1 6 15,-9 2-4-15,1 0 1 16,-5 0 0-16,-2 0 9 16,-3 0-6-16,-5 6 1 0,-7 1 2 15,1 1-2-15,4 2 0 16,-10 1 2-16,1 2-7 16,-5 1 3-16,-1 2-5 15,-3 1 1-15,1 0 2 16,-8 4-5-16,0-2 4 0,0 1-1 15,-2 1 0-15,-2-1-2 16,0-1 3-16,-2 2-3 16,2-2 0-16,-4 1 4 15,-4 2-4-15,2-1 1 16,-3 3 0-16,-1 0 1 16,0 3 0-16,-1 1-1 0,3 2-3 15,-2 1 8-15,-5 2-5 16,3 1-2-16,1 0 6 15,-5 2-8-15,1-2 8 16,5 0-6-16,-4 0 4 16,-1 0-2-16,-2 1 1 0,5-1-2 15,0 1 1-15,-1 0 2 16,-1-1-3-16,3-1 4 16,-3-1-3-16,-3-1 1 15,3-1 3-15,4 0-5 16,-5-2 3-16,1 1 0 0,-3-1 0 15,5 2-2-15,-5 1 1 16,3 2-2-16,-3 0 6 16,0-1-3-16,3 1-1 15,2-2-1-15,1 2 9 16,-3-3-9-16,5-1 2 0,-3 0-2 16,6-2 0-16,0-2 0 15,1 2-2-15,-3-4 4 16,6 2 1-16,-4-2-5 15,6 0 3-15,0-2 1 16,-2 2-3-16,4-3 3 0,2-2-2 16,4 2 1-16,0 1-2 15,1-1 4-15,3-3-2 16,0 4 3-16,5-2-1 16,-5 2 3-16,7 1 0 15,-2 0-7-15,5 4 2 16,-1-1-1-16,2 4-1 0,-3 2 2 15,7 1-2-15,4 3 3 16,0 0-3-16,4 2 1 16,-4 0-2-16,2 1 2 15,5-1 1-15,-3 2-2 0,0 0 2 16,4 2-2-16,0 0 1 16,3 1-1-16,5 0 0 15,-1 1 1-15,5 1 0 16,3-3-2-16,2 4 2 15,4-1-2-15,2 0 2 16,0 2 1-16,-2-4-1 0,4-2-1 16,2-2 1-16,2-2 0 15,4-2-2-15,-3-4 4 16,1-2-3-16,4 2 2 16,-3-3-2-16,5 0 0 15,-6-2 3-15,5 1-3 0,1-2 2 16,5-3-1-16,-5 2-2 15,7-4 3-15,-2-1 1 16,3 0-1-16,3-5 1 16,0 1 0-16,6-2 2 15,4-5 0-15,0-1-1 16,4-4-1-16,7-3 2 0,-1 1-4 16,5-1 2-16,0-9 1 15,3 0-1-15,1-5 1 16,2 0 0-16,0-2 1 15,2-3 3-15,-1 0 2 0,10-3-6 16,-5 0 1-16,6-2 0 16,2-1 3-16,2 1-2 15,1-2-3-15,1 0 1 16,-1 0 2-16,-1 2-2 16,2-1 1-16,-1-1 1 0,-3 1 0 15,6-1-4-15,-3-1 4 16,3 1-5-16,1-3 2 15,3-1 2-15,-1-1-2 16,2-1 0-16,3-3-2 16,-3 3 2-16,4 0 1 15,2-1-3-15,1 0 0 0,-3-1 2 16,4 0-4-16,0-3 4 16,0-1 1-16,-2-2 1 15,6 0-3-15,-4 0 7 16,-1 0-10-16,3 0 10 15,7-1-5-15,-10 1-2 0,8 0 2 16,-3-3 0-16,-5 3-1 16,7-2 0-16,-6 1-2 15,2-1 2-15,2 1 2 16,0-1-6-16,-2-1 7 16,2-1-1-16,-4-2-1 0,2 0 2 15,-2-1-5-15,0 1 4 16,0-1 1-16,-4 2-6 15,1 0-1-15,-3-1 6 16,0 1-2-16,-3-2-4 16,1 4 5-16,-2-2-5 0,-7 1 5 15,0 2-2-15,3 0-2 16,-9-1 3-16,2-2-2 16,-6 4-2-16,-6-4 5 15,0 0-3-15,-3 3 1 16,-7 0 1-16,-3 2-3 15,-1 1 4-15,-5 0 0 0,-6 2 0 16,-2 0 2-16,-4 0-1 16,-1 2-1-16,-5 1 6 15,-9 1-3-15,3 2-5 16,-5 1 7-16,-2 0-4 16,-2 1 0-16,-4 0-1 0,0-1-2 15,0 1 4-15,-2 2-5 16,-6-2-1-16,0 2-6 15,-5 2 9-15,3 1 0 16,-9 1-3-16,3 2 1 16,-3 1-4-16,-1 3 7 0,-3 1-1 15,0 2-1-15,0 1 3 16,1 1-1-16,-1 2-4 16,-4-1 4-16,0 3-4 15,2-1-1-15,-1-1 4 16,-1 2 1-16,2-1-1 0,0 3-4 15,-2-2 0-15,2 2 6 16,-4 0-10-16,0 3 7 16,-2 0 1-16,0 2-2 15,-4 1-1-15,-4 1 0 16,2 1 0-16,-9 3 1 0,3 6-4 16,-5 6 5-16,1 1 1 15,3 4-3-15,-3 2-7 16,10 1-34-16,-3 2-14 15,11-2-50-15,9-6-27 16,5-6-130-16</inkml:trace>
  <inkml:trace contextRef="#ctx0" brushRef="#br0" timeOffset="109455.76">6877 2959 409 0,'0'0'21'0,"0"0"-12"16,0 0 2-16,2 0-16 15,3 0-4-15,3 0 9 16,4 1 8-16,-4 2-10 16,7 3 6-16,-1 1-2 15,3 6 3-15,-5 1 4 0,3 2 4 16,-1 2 8-16,-1-1-6 15,1-3-4-15,3-2 2 16,1-7-2-16,3-6-3 16,12-15 25-16,10-18 3 15,17-14-7-15,11-19-13 16,9-9-10-16,5-11 0 0,4 0-1 16,-2 2-2-16,-7 6 5 15,-5 9-1-15,-15 12-3 16,-7 11 2-16,-5 10-5 15,-17 11 3-15,-8 10-3 0,-15 7-1 16,-2 5-7-16,-6 4-18 16,0 7-41-16,-14 16-8 15,-9 6 20-15,-16 7-63 16,-7 2-88-16</inkml:trace>
  <inkml:trace contextRef="#ctx0" brushRef="#br0" timeOffset="109938.59">7061 2999 463 0,'0'0'20'0,"0"0"-34"16,11 42 11-16,-3-15 4 15,4 3 0-15,1 4 0 16,5 0 0-16,-1-3 0 16,8-2 5-16,-1-7 6 0,7-7-2 15,7-10 8-15,3-6 4 16,7-18 11-16,9-16 3 15,8-15-5-15,9-12-9 16,4-8-5-16,5-8-2 16,0 1-2-16,0 2-7 15,-7 4 2-15,-10 6 7 0,-6 9-4 16,-10 9 6-16,-7 8-1 16,-12 5-6-16,-8 10 3 15,-9 6-4-15,-1 5-5 16,-9 4 6-16,0 4-4 15,-2 3-12-15,-2 2-3 0,0 0-25 16,0 3-30-16,0 11-18 16,-10 5-34-16,-9 1-54 15,-4-2-165-15</inkml:trace>
  <inkml:trace contextRef="#ctx0" brushRef="#br0" timeOffset="110967.44">3605 5736 372 0,'0'0'-32'16,"0"0"15"-16,0 0 3 0,-47-5-5 15,36 10 6-15,-5 5 1 16,1 4 12-16,-3 3 0 16,5 3 2-16,-5 1 15 15,-3 5 9-15,6 5 5 16,-7 3-5-16,1 6 0 16,-2 7-1-16,1 7 0 0,-5 5-3 15,-4 7-3-15,0 5-5 16,-2 7-2-16,-7 7 0 15,-5 6-1-15,-9 8-5 16,0 8 4-16,-8 6-1 16,-4 6 14-16,-2 5 0 0,-6 1 3 15,1 1 0-15,1-1-3 16,2-3-4-16,1-4 0 16,7-5 0-16,0-8 2 15,7-8-11-15,11-11 1 16,1-12-2-16,10-9-1 0,2-11-5 15,10-11-2-15,0-11 1 16,11-9-2-16,4-9 2 16,-3-8-3-16,3-6-11 15,2-1-13-15,0-18-37 16,-4-11-47-16,-7-11-52 0,3-10-100 16</inkml:trace>
  <inkml:trace contextRef="#ctx0" brushRef="#br0" timeOffset="111549.02">1242 7168 416 0,'0'0'0'0,"44"10"2"16,-13-5 1-16,8 0 1 15,9-1 0-15,7 1-1 16,9-3-1-16,7 3 0 0,9-4 0 16,5 0 2-16,6 1-1 15,10-2 14-15,-3 0-2 16,7 0 4-16,2-1 6 16,7 0 5-16,4 0-2 0,2 0-5 15,-2-4 4-15,6-2-10 16,-4 0 10-16,-3 0-14 15,-1 0 1-15,-4 0 4 16,-9 1-5-16,-4-1-2 16,-6 3 0-16,-8-2-1 15,-8 1 1-15,-7 0-9 0,-10-1 2 16,-4 2 1-16,-11-1-7 16,-8 1 4-16,-6-1 0 15,-4 2-2-15,-6 0-1 16,-11-1-28-16,7 0-16 15,-9-5-18-15,2-2-35 0,3-6-51 16,1-7-96-16</inkml:trace>
  <inkml:trace contextRef="#ctx0" brushRef="#br0" timeOffset="112189.38">7719 3921 514 0,'0'0'1'0,"0"0"3"16,39-37-4-16,-33 33 0 0,-2 4-1 16,-4 0-14-16,0 17 0 15,-4 6 10-15,-14 12 21 16,-5 9 0-16,-14 13-8 16,-3 7 10-16,-9 9 8 15,-5 7 8-15,-2 6-1 16,-2 4 0-16,2 5-11 0,-1 2-3 15,-1 2 2-15,0-1-5 16,-2 3-4-16,8-2 4 16,-6 0-3-16,0-1 4 15,5 0-3-15,-1-4-4 16,0-5 0-16,5-5-4 0,-1-6 1 16,2-7 1-16,11-7-5 15,6-9-3-15,0-11 2 16,13-10-2-16,1-10 0 15,9-8-4-15,6-9-16 16,-2-7-22-16,4-4-26 0,0-22-47 16,4-13-60-16,2-17-202 15</inkml:trace>
  <inkml:trace contextRef="#ctx0" brushRef="#br0" timeOffset="112750.71">7016 3940 539 0,'0'0'63'16,"0"0"-79"-16,31 56 7 15,-8-23 15-15,3 8-3 0,7 6-2 16,7 3-1-16,1 5 5 15,3 3 1-15,-3 5-5 16,6 1 14-16,-3 2 2 16,-1 2 4-16,5 2 6 15,-3-2 1-15,1 1-1 0,5-2-4 16,-7-3 2-16,3 0-3 16,1-6-1-16,-7-1-5 15,3-5-5-15,-7-5 6 16,-2-6-12-16,-4-4 3 15,-4-7 1-15,-9-3-6 16,-1-6 5-16,-5-5-5 0,-1-3-3 16,-5-5 2-16,-4-4-2 15,0-1-1-15,-2-1 7 16,0-2-10-16,0 0-9 16,0 0-24-16,0-12-18 0,-6-6-34 15,-15-10-119 1</inkml:trace>
  <inkml:trace contextRef="#ctx0" brushRef="#br0" timeOffset="136468.98">2183 1570 361 0,'0'0'-4'16,"0"0"-7"-16,0 0 12 16,0 0-2-16,37 5 0 0,-22 14 2 15,1 8 1-15,3 8 3 16,-1 8 7-16,3 5 4 15,-2 2-12-15,-1-2-3 16,3-1-1-16,-3-9 4 16,1-7-7-16,2-12 1 15,-3-11 2-15,-1-8-1 0,4-18 17 16,-5-18 31-16,1-15-9 16,1-14-10-16,1-9-10 15,-11-5-7-15,2-1-3 16,-1 2-5-16,-5 10 5 15,-4 7 5-15,0 13 4 16,0 12-4-16,0 12 1 0,0 10-5 16,-4 7-9-16,4 7-20 15,0 0-35-15,0 13-37 16,0 2-9-16,0 6-13 16</inkml:trace>
  <inkml:trace contextRef="#ctx0" brushRef="#br0" timeOffset="136799.63">2782 1414 503 0,'0'0'16'0,"0"0"-2"16,0 0 16-16,0 0-37 15,0 0 4-15,0 0-3 16,0 0 10-16,0 0 0 15,-8 39-5-15,4-15-6 0,4 0-6 16,0 2-13-16,8 1 5 16,11 0 8-16,1-3 1 15,5 0-2-15,-2-4 9 16,-2 0 5-16,-5-3 1 16,-1-3-1-16,-11 0 2 0,-2 0-1 15,-2-2 23-15,-10 2 11 16,-7-1-13-16,3 1-13 15,-9-3-4-15,-4-3-4 16,4-6-25-16,3-2-86 16,5-8-98-16</inkml:trace>
  <inkml:trace contextRef="#ctx0" brushRef="#br0" timeOffset="137627.51">3030 1466 414 0,'0'0'15'0,"0"0"-23"16,0 0 17-16,0 0-2 0,36-37-5 15,-24 14 0-15,-8 1-14 16,0-2 4-16,-2 2 7 15,-2 2-3-15,0 3 5 16,-4 3 7-16,-2 6 11 0,6 2 0 16,-4 5-1-16,-2 1-3 15,4 5-12-15,2 14-5 16,0 8 0-16,0 7 4 16,-3 6 0-16,3 5-2 15,7-1 0-15,5-2-7 16,-2-3-3-16,7-8-1 0,-3-7 4 15,5-7-2-15,2-8-9 16,-3-8 18-16,-3-1-2 16,5-13 12-16,-1-11 13 15,-4-4-2-15,1-8-11 16,-6-3-5-16,3-3 0 0,-5-3-3 16,-2 4 4-16,-2 0 6 15,1 5-8-15,-3 5 11 16,0 10-7-16,2 6 1 15,-4 5-1-15,0 6-2 16,0 4-8-16,0 0-5 16,4 12-18-16,0 6 10 0,-2 6 16 15,6 6-1-15,1 4 1 16,-1-3-12-16,2-1-1 16,3-4 6-16,-1-5-1 15,3-7 3-15,1-7-1 0,3-7-1 16,-1 0 5-16,-1-11 7 15,4-12 12-15,-1-7-7 16,3-5-4-16,-7-9-3 16,3-3-1-16,-4-5 0 15,1-1-2-15,-6 6 2 0,3 2 3 16,-7 9 3-16,4 7 8 16,1 9-7-16,-7 6-5 15,4 6-2-15,2 8-5 16,3-1-1-16,1 5 1 15,1 10 0-15,5 5-8 16,-5 6 9-16,1 5-3 0,-5 3 1 16,1 1-10-16,-8 0-5 15,-2 0-9-15,-2-1-7 16,0-2-34-16,-10-3-36 16,-13-1-128-16</inkml:trace>
  <inkml:trace contextRef="#ctx0" brushRef="#br0" timeOffset="137983.19">2631 2262 498 0,'0'0'10'0,"0"0"-37"16,0 0 21-16,62-14 12 15,-20-9-19-15,14-8 14 16,12-10 8-16,8-9-7 16,5-5 2-16,8-5-1 0,2-1-3 15,-2 2 2 1,0 2 1-16,-15 6 18 0,-2 2 3 15,-12 7 0-15,-8 7-1 16,-7 6 1-16,-9 5-5 16,-10 7-12-16,-3 3-2 0,-13 5-5 15,-5 6 1-15,-5 2-7 16,-2 1-49-16,-15 6-18 16,-18 9-58-16,-6 4-76 15</inkml:trace>
  <inkml:trace contextRef="#ctx0" brushRef="#br0" timeOffset="138328.85">2712 2320 474 0,'0'0'7'16,"0"0"-28"-16,35-4 30 16,-2-10-11-16,11-5 6 0,9-9 6 15,5-7-7-15,11-8 0 16,5-3-3-16,2-6 0 16,5-2 3-16,-4-1-4 15,-3 4 3-15,-8 2 2 16,-6 7 10-16,-12 6 13 15,-7 7 1-15,-10 5-2 0,-8 4-9 16,-7 4-5-16,-1 3-7 16,-5 2-6-16,2-2-13 15,-5-1-50-15,5-6-63 16,0-3-151-16</inkml:trace>
  <inkml:trace contextRef="#ctx0" brushRef="#br0" timeOffset="138844.26">4262 718 452 0,'0'0'-25'0,"0"0"19"15,0 0 9-15,-41-21-1 16,37 14-8-16,2-2-39 0,2-2 24 16,0-1 12-16,4-3 0 15,8-1 5-15,1 2 7 16,5 0-3-16,-3 2 2 15,3 1 5-15,3 5 0 16,-6 2 1-16,3 4-4 16,-1 0 0-16,-3 6-3 0,-1 7 0 15,-5 5-4-15,-8 5 6 16,0 4 5-16,-8 4 4 16,-11 6 11-16,-4 2 2 15,-4 4-5-15,-2 1-2 0,3-3-2 16,-1-1 1-16,4-3-6 15,9-6-4-15,-3-4-3 16,7-4-2-16,6-3 0 16,4-3-3-16,0 0-1 15,4-4-10-15,6-2-22 16,2-1-14-16,1-4-25 16,5-1-8-16</inkml:trace>
  <inkml:trace contextRef="#ctx0" brushRef="#br0" timeOffset="139093.32">4262 1453 521 0,'0'0'4'0,"0"0"-12"15,0 0 3-15,0 0 14 0,0 0 15 16,0 0 16-16,0 0-1 15,0 0-15-15,11-44-11 16,-11 31-9-16,-4 2 0 16,-3 4-6-16,-1 1-4 15,0 2-7-15,0 4-23 16,1 0-47-16,-5 0-87 0</inkml:trace>
  <inkml:trace contextRef="#ctx0" brushRef="#br0" timeOffset="151784.25">5393 965 367 0,'0'0'-4'16,"0"0"4"-16,0-54 4 15,-4 34-4-15,0-4 4 0,0 3-5 16,-5 2 3-16,3 0 3 15,-8 4 9-15,1 7 11 16,-5 2-24-16,-3 6 23 16,-6 3-20-16,0 13-4 15,-4 4 8-15,0 6-4 0,9 4 6 16,-1 1-1-16,8-1-8 16,9 0 3-16,6-2-5 15,4-5-4-15,13 4 0 16,6-3-2-16,8 0 6 15,-5 0 1-15,5-1 0 16,0 3-2-16,-2-4 4 0,-4 4 0 16,-6-2-1-16,-7 0 1 15,-6 0-9-15,-6 0 0 16,0-1 9-16,-14 0 3 16,-9 1 8-16,-4-5 5 15,-4-1 3-15,0-2-3 0,9-7 0 16,-5-3-3-16,8-6-2 15,7-1-7-15,-1-13-5 16,11-8-9-16,2-6-17 16,11-5 11-16,7-4 1 15,5-1 1-15,4 7 12 0,4 4 2 16,0 8-2-16,-4 7 3 16,4 9 0-16,-4 1-1 15,-1 4-2-15,3 9-3 16,-4 6-1-16,-2-1 6 15,0 1-2-15,-3-3 2 0,-7-4 2 16,1-4-3-16,1-6-1 16,1-2 1-16,-5-9 0 15,5-11 3-15,-6-6 0 16,7-9-3-16,-11 0 3 16,2-1-2-16,1 5-2 0,-9 9 3 15,4 6 9-15,-4 8 10 16,0 7 0-16,4 3-22 15,-2 3-16-15,4 8 6 16,5 3 12-16,1 2 2 16,-2 1-6-16,7-3-17 15,1-4-3-15,-1-6 4 0,2-5 8 16,-1 1 3-16,-3-13 5 16,1-5 4-16,-3-2 4 15,1-7 2-15,-10 1 8 16,2-3-2-16,1 2-4 15,-3 4 1-15,2 5-2 0,-6 6-1 16,4 6-5-16,-4 6 3 16,4 0-11-16,0 11-13 15,3 5 15-15,5 3-2 16,-2 1-5-16,7 1-12 16,-7-5-7-16,7-4 10 0,-7-6-10 15,7-2 12-15,-11-4 13 16,4 0 3-16,0-10 7 15,-5-5 24-15,-1-5 3 16,-2-3-8-16,0-4-7 16,-2-1 2-16,0-5-7 0,0 3-10 15,0 2 0-15,0 4 3 16,0 4-3-16,0 7 6 16,0 6 0-16,2 6-5 15,2 1-14-15,4 10-11 16,-4 11 10-16,7 12 11 15,1 8 0-15,-4 10-1 0,1 6 4 16,-3 7 0-16,2 2-1 16,-8-2 5-16,4-3-7 15,-4-7-7-15,0-11 9 16,0-12-1-16,0-13 8 16,0-5 16-16,0-9 8 0,0-4 7 15,0 0-1-15,-4-12-14 16,4-11-23-16,0-10-4 15,0-11-3-15,0-7 2 16,4-6-7-16,9 1 4 0,3 3 6 16,5 11-1-16,-5 6 5 15,3 10-4-15,4 9-3 16,-7 5 3-16,5 7-8 16,0 3-15-16,-7 2-1 15,-1 5-11-15,-5 9 0 16,-6 5 11-16,-2 2-4 0,-8 3-19 15,-13 2 39-15,-4-2 8 16,-2 3 8-16,0-6-3 16,-2-1 10-16,9-3 5 15,1-4-7-15,3-5-7 16,7-2-1-16,7-2-5 0,2-4-6 16,0 0-36-16,11-7-23 15,7-10 13-15,7-4-46 16,4-5-73-16</inkml:trace>
  <inkml:trace contextRef="#ctx0" brushRef="#br0" timeOffset="152279.97">6522 614 7 0,'2'-8'459'0,"-2"1"-456"0,0 2 4 16,0 3 1-16,2 2-7 16,0 0-1-16,0 4-12 15,2 13-1-15,0 9-1 16,0 9 12-16,-4 12 5 0,0 11 1 16,0 5-2-16,0 3 8 15,-4 2-6-15,-6-4-3 16,4-8 2-16,0-9 0 15,-5-8-4-15,5-12 9 16,2-8 7-16,2-8 9 0,2-4 4 16,-4-7-7-16,4 0 1 15,0-9 8-15,0-12-34 16,0-13 2-16,8-10-16 16,6-7-13-16,3-3 12 15,6 2 5-15,-1 6 12 16,1 11 6-16,-8 9-2 0,5 12-1 15,-5 11 0-15,-1 3-5 16,-1 3 0-16,-5 11-1 16,-2 7-3-16,-6 4 2 15,0 3-6-15,-10 3-4 16,-13-1 12-16,-4 1 13 0,0-2-5 16,-4-4 4-16,4-5-2 15,1-4-4-15,5-7 2 16,4-5-3-16,7-3-33 15,4-3-61-15,6-16-70 0</inkml:trace>
  <inkml:trace contextRef="#ctx0" brushRef="#br0" timeOffset="153298.41">6749 538 520 0,'0'0'3'15,"0"0"-6"-15,0 0 2 0,0 0-8 16,0 0 10-16,27 37-6 16,-19-9-1-16,1 6 2 15,-5 9 3-15,2 6 2 16,-2 4 2-16,4 4-1 15,-4-3-5-15,1-2 8 0,1-4-9 16,6-11 2-16,-1-4 1 16,1-9 0-16,2-7 1 15,3-7 2-15,-1-6-3 16,3-4 0-16,0-5-2 16,1-14 3-16,1-9 1 0,0-9 2 15,-7-6-1-15,3-5 1 16,-5-4 2-16,-2 2 1 15,-5 3 10-15,-3 9 1 16,0 5 3-16,-2 9-1 16,0 10 2-16,0 4-1 15,0 6-11-15,0 4-18 0,0 0 0 16,0 8-19-16,0 9 10 16,0 7 18-16,0 6 1 15,0 4-4-15,0 1-13 16,0-2 1-16,6-6 2 15,6-3 5-15,-3-10-2 0,5-7-1 16,3-8 11-16,1 1-2 16,5-12 4-16,-4-9 2 15,-1-4-3-15,3-5 5 16,-7-4-1-16,3-2-1 16,-7 1 5-16,-2 1 0 15,1 3 3-15,-3 2 1 0,-4 7-3 16,0 2 2-16,-2 7-1 15,0 3-4-15,0 5-4 16,0 3-8-16,0 2-3 16,0 0-2-16,0 1 9 0,0 11-9 15,0 5 7-15,-2 4 0 16,2 3 0-16,0 3-6 16,0 0-3-16,0-3 3 15,6-1-6-15,2-4-3 16,3-4 5-16,-1-5 3 0,5-4 4 15,-3-6 7-15,4-2 0 16,1-5 1-16,2-10 3 16,-1-5-2-16,3-5 2 15,-2-6-1-15,1-4-2 16,-1 0 4-16,-5 2 2 16,3 2 3-16,-7 3 1 0,3 7 3 15,-9 8-7-15,0 5 5 16,-2 7-4-16,0 3-13 15,0 6-9-15,-2 10-4 16,0 7 12-16,0 6 17 0,0 4-8 16,0 3-1-16,0-2 1 15,0-4-7-15,2-6 7 16,4-4-6-16,-2-7-2 16,1-9 3-16,3-1 2 15,2-4 8-15,0-3 1 0,1-8 0 16,3-5-8-16,-1-3 0 15,-3-4-24-15,-2 0-35 16,-8 0-35-16,0-2-98 16</inkml:trace>
  <inkml:trace contextRef="#ctx0" brushRef="#br0" timeOffset="153487.64">6941 420 590 0,'0'0'-5'0,"0"0"6"16,0 0-22-16,0 0-35 16,0 0-14-16,0 0-39 15,-29 44-61-15</inkml:trace>
  <inkml:trace contextRef="#ctx0" brushRef="#br0" timeOffset="154018.96">5393 1705 512 0,'0'0'-4'15,"50"1"-5"-15,-13-4 5 16,17-10 7-16,20-4-1 16,7-6-2-16,14-8-1 0,12-3 8 15,9-7-6 1,8-3 8-16,2-3-8 0,4-1-1 16,5-5 4-16,1 0 11 15,-1-2 17-15,3 0-5 16,-4 0 3-16,-3 1 5 15,-1 3-7-15,-6 1-4 0,-6 5-3 16,-9 2-7-16,-9 6-2 16,-12 3-5-16,-11 7-4 15,-15 7 0-15,-21 5-2 16,-6 3-3-16,-14 7 4 16,-11 3-26-16,-10 2-14 0,-16 2-37 15,-17 12 8-15,-21 7-64 16,-20 4-90-16</inkml:trace>
  <inkml:trace contextRef="#ctx0" brushRef="#br0" timeOffset="154452.85">5430 1863 569 0,'44'-10'-7'16,"9"-8"-22"-16,16-3 31 15,20-8 1-15,14-2 4 16,17-6-1-16,8-7-3 16,13-3 4-16,5-1-6 15,-1 0 0-15,-2-1-1 0,-1 1 3 16,-7 4 0-16,-7 0 26 16,-8 0 4-16,-7 6 1 15,-5 0-4-15,-9 1 1 16,-6 5-13-16,-10 3-3 15,-11 5-13-15,-10 4 2 0,-14 6-3 16,-9 5 0-16,-12 6-4 16,-11 3-17-16,-14 5-46 15,-8 12-63-15,-25 2-127 16</inkml:trace>
  <inkml:trace contextRef="#ctx0" brushRef="#br0" timeOffset="178114.63">5918 2127 173 0,'0'0'136'0,"0"0"-134"16,0-51 2-16,0 28 12 15,0-2-3-15,0-5-5 16,-2 3 3-16,-6 0 5 15,-3 3 1-15,3 7 2 16,-8 3-7-16,1 5-4 0,-5 9-4 16,-3 0-12-16,-4 20 1 15,-2 10 10-15,-2 11-1 16,2 10 7-16,-2 6 1 16,8 1-5-16,9 1-1 15,1-3-1-15,7-6-6 0,6-8 4 16,9-9-7-16,9-9-12 15,9-11-8-15,0-10 7 16,8-5 9-16,0-17 13 16,2-10-5-16,1-8 15 15,-5-5 2-15,-2-4 3 0,2-3 6 16,-11-1-4-16,1 0-4 16,-4 4-3-16,-3 4 0 15,-7 8-3-15,-5 10-1 16,-2 10 4-16,0 7 4 15,-2 5-9-15,0 2-7 0,-2 13-2 16,-2 10-9-16,2 8 6 16,-7 6 8-16,5 4 1 15,2 3-8-15,2-4-7 16,0-5-16-16,10-6 4 16,3-8-1-16,5-7 8 0,-3-7 3 15,8-7 6-15,-3-4-2 16,3-14 14-16,0-5 3 15,4-3 1-15,-9-6-5 16,1-1 4-16,-3-1-2 16,-3 0 5-16,-5 4 3 0,2 3-6 15,-10 6 6-15,0 5-2 16,0 5-1-16,0 5-1 16,0 3-8-16,0 3-3 15,-8 0-5-15,6 13-11 16,0 4-2-16,2 6 5 0,0 2 6 15,4 2-12-15,13-5-1 16,1-4-1-16,1-5 3 16,10-9 3-16,4-4 3 15,2-7 13-15,-2-9 0 16,2-6 1-16,0-5 7 16,-8-3 4-16,-4-1 10 0,-4-2-8 15,-3 2 0-15,-8 1 3 16,-8 2-3-16,0 4-5 15,0 4 6-15,-4 8-4 16,-12 5-5-16,5 6-5 16,-9 2-19-16,5 12 10 0,-3 10 6 15,-3 8-6-15,7 5 1 16,-3 2-3-16,7 0 0 16,3-4-6-16,7-4 5 15,0-10-8-15,11-7-3 16,3-9-4-16,9-4 12 0,2-7 13 15,2-14 8-15,2-8-1 16,0-4 8-16,-3-8-2 16,-1 1 0-16,-4-2 2 15,-7-5 0-15,-1 3-4 16,-7 0-4-16,-2 0-4 0,-4 2 3 16,0 5 5-16,0 1-3 15,-6 9-6-15,-2 3 5 16,-3 6-8-16,5 5 8 15,0 4-5-15,2 8-7 16,-2 1-1-16,4 11-6 0,-3 12 18 16,1 11-3-16,-2 7-5 15,6 8 4-15,-4 3-2 16,4 1 0-16,0-4 0 16,8-8-5-16,3-7-1 15,5-7 1-15,3-11-6 16,-3-6 8-16,5-9 3 0,0-1-2 15,-3-12 11-15,5-10 3 16,-2-8 3-16,1-5-4 16,-7-3-8-16,3-2 3 15,-7 3-1-15,3 3 3 16,-10 8-2-16,-2 8 15 0,0 7-9 16,-2 9-11-16,0 2-15 15,0 17 3-15,0 9 12 16,0 5-4-16,3 6 5 15,-3 1-12-15,0-2-15 16,4-6-8-16,8-8 3 0,3-9 7 16,3-9 7-16,3-4 9 15,2-7 0-15,-5-13 22 16,5-7 8-16,-2-5-3 16,-3-5-1-16,-3-4-1 15,-3-3-6-15,0 0 1 0,-1 0-5 16,-3 2 1-16,-4 7 4 15,0 5-3-15,-4 6-4 16,0 7 1-16,0 7-6 16,0 5 2-16,0 2-7 15,0 3 3-15,0 3-6 0,-4 12-16 16,-4 8 24-16,2 8-4 16,-1 6 9-16,5 5-6 15,-2 1 4-15,4 1-4 16,0-4-3-16,0-6-2 15,11-5-4-15,5-7-1 16,-3-8-2-16,5-7-3 0,5-5 10 16,-4-4 2-16,3-8 3 15,-1-8 5-15,2-9 4 16,-1-6-4-16,-7-1 2 16,1-4-3-16,-3 1-1 15,-3 6 6-15,-6 4-4 0,0 4 7 16,-4 7-5-16,0 5-6 15,0 5 5-15,2 2-3 16,3 4-8-16,1 0-8 16,4 1-11-16,3 11-3 15,5 4 14-15,1 6 0 0,1 5 0 16,1 2-2-16,4 3 4 16,-6 1-2-16,-9-2 8 15,2 0 2-15,-3-4 3 16,-5-4-3-16,-4-5 3 15,0-5 11-15,0-6 22 0,0-4-1 16,0-3 1-16,0-6 14 16,0-9-14-16,0-8-34 15,0-10-14-15,6-6 2 16,10-7-4-16,-1 0-6 16,3-1 4-16,7 0 17 15,-2 8 1-15,-4 4 4 0,3 8 3 16,-5 7-12-16,-3 5 17 15,-1 5 0-15,-3 4-11 16,-6 6 1-16,5 1-10 16,-5 15 1-16,-4 4 8 0,0 5 0 15,0 5 1-15,-4 4-10 16,-7-1-48-16,3-2-38 16,-9-3-50-16,3-6-111 15</inkml:trace>
  <inkml:trace contextRef="#ctx0" brushRef="#br0" timeOffset="178425.8">6939 1641 412 0,'0'-13'7'16,"0"-3"-8"-16,2-2-3 0,15-1 3 15,-1-1 0-15,5-2 2 16,6-2-23-16,-2 1-18 16,-2 2-70-16</inkml:trace>
  <inkml:trace contextRef="#ctx0" brushRef="#br0" timeOffset="179235.77">5790 1703 292 0,'0'0'27'0,"0"0"14"16,0 0-8-16,0 0-17 15,0 0-5-15,0 0 0 16,0 0-5-16,-35-31 1 16,27 31-6-16,-7 4 1 15,3 6 1-15,-7 4-2 0,3 3 4 16,-7 5 2-16,4 2 2 16,-1 2 0-16,1 6-4 15,0 3-2-15,-1 5 1 16,5 4-2-16,-1 4 0 15,5 0 4-15,3 2-6 16,8-4 5-16,0-4-1 0,8-3-1 16,7-7-1-16,8-5-2 15,5-6-3-15,4-7 4 16,5-5 0-16,2-9 2 16,-2 0 10-16,2-7 7 15,-1-9 2-15,1-5-2 0,-8-2 4 16,0-4-6-16,-4 1-3 15,-4-2-4-15,-9 3-1 16,3 0 4-16,-11 3-4 16,0 2 4-16,-2 4-3 0,-2 4-6 15,-2 5-5-15,0 1-3 16,4 6-2-16,-4 0-45 16,0 0-70-16,0 6-121 15</inkml:trace>
  <inkml:trace contextRef="#ctx0" brushRef="#br0" timeOffset="203299.56">8171 1047 396 0,'4'-8'-5'0,"1"5"10"16,-1 3-3-16,4 0 0 15,-4 7-2-15,2 10-1 0,-2 8 3 16,-1 10 3-16,-3 7 3 16,0 12-3-16,-7 7 5 15,-3 9-6-15,-7 5-2 16,-1 3 0-16,3 3 0 15,-3-3 1-15,10-7-10 16,-1-9-46-16,3-15-55 0,4-13-3 16</inkml:trace>
  <inkml:trace contextRef="#ctx0" brushRef="#br0" timeOffset="205130.23">7080 1843 429 0,'0'0'3'16,"0"0"-3"-16,0 0-5 15,-6 46 2-15,6-12 4 0,2 10 1 16,2 7 0-16,4 6-2 16,0 2 1-16,-1-2 0 15,3 0-1-15,4-3-1 16,-3-9 0-16,5-9-1 15,-1-8-2-15,3-12-4 0,5-12 1 16,2-4 9-16,2-14 6 16,4-13 3-16,0-9-6 15,0-8-1-15,0-1-5 16,-4-3 2-16,-7 1 3 16,-3 4-3-16,-9 2 3 0,-2 7 3 15,-6 4 5-15,0 5-3 16,0 8 11-16,0 5-4 15,-6 7-11-15,2 5-2 16,0 0-3-16,-4 18-7 16,-1 9 8-16,3 10 2 0,-2 4-3 15,-2 7 1-15,7-2-5 16,3-7-17-16,0-6-9 16,13-9-1-16,-1-11-10 15,7-11-4-15,0-4 40 16,1-15 13-16,3-10 7 15,-4-4 2-15,-7-5 2 0,2 1-4 16,-3 1-3-16,-1 4 4 16,-4 7-3-16,-2 6-1 15,1 9 1-15,-5 5-3 16,2 3-11-16,0 2-16 0,0 9 16 16,2 1 2-16,0 4-1 15,4 0-16-15,-4-2-7 16,1-3 7-16,5-3 0 15,2-4 7-15,-3-4-1 16,5 0 12-16,3-5 1 16,1-6 3-16,5-6 2 0,-7 1 3 15,3 2-4-15,0 3 0 16,-3 5-4-16,1 3-3 16,-5 3 0-16,5 0-2 15,-5 3 2-15,3 1 2 16,-5 2-2-16,6-3 1 0,-5-3 0 15,1 0-2-15,-2-3 2 16,3-6 1-16,-5-4 1 16,-4 0 0-16,2-3 7 15,-1 0-2-15,-5 2 2 16,2 2 3-16,-2 3-1 0,0 2 3 16,0 4-11-16,0 3-6 15,-2 0 6-15,-5 6-9 16,5 9 5-16,-2 5 1 15,2 4-1-15,2 1-6 16,0 0-12-16,0-5-2 0,6-6-6 16,7-4-2-16,1-7 10 15,3-4 21-15,1-4-1 16,1-12 0-16,2-7 2 16,-3-2 4-16,-1-5 1 15,-3-1 3-15,-3-1-1 0,-5-1 1 16,0 0-2-16,-2 1-7 15,-4 3 0-15,0 5 2 16,0 5 1-16,0 6 6 16,0 4 1-16,0 5-12 15,0 5-4-15,-4 1 0 16,0 10-11-16,4 9 17 0,-2 5-3 16,2 8 1-16,0 2-1 15,0 1-13-15,2-2-4 16,10-6 0-16,-1-8-10 15,5-7 5-15,-3-6 7 0,5-7 17 16,-3 0 5-16,1-14-1 16,-1-3 10-16,1-6 2 15,3-4-5-15,-9 0-8 16,7 0 1-16,-7 0-3 16,0 5 2-16,1 5-2 15,-7 5-3-15,0 5 2 0,0 7-2 16,-2 0-8-16,0 6-7 15,4 9 7-15,-6 2 14 16,5 3-3-16,-1 0-4 16,0 0-13-16,2-3-2 15,2-6 1-15,1-2-1 0,1-6 0 16,2-3 16-16,-3-3 4 16,5-10 5-16,-2-4 1 15,3-4-1-15,-5-5-2 16,3-1 0-16,-1 0 2 15,-4 2-2-15,1 1 0 0,1 4 1 16,-8 6-3-16,2 4 1 16,0 5 0-16,-4 5-10 15,4 0-4-15,-2 10-6 16,5 6 13-16,-7 3 7 16,4 3-3-16,0-2-2 15,-2-2 0-15,4-3-3 0,4-4-6 16,-1-5-8-16,-3-6 17 15,6 0 7-15,-1-5 13 16,-1-9 3-16,4 0-3 16,-3 0-8-16,1 1-7 15,-3 2-2-15,-3 3-3 0,2 6-3 16,-4 2-2-16,0 0-29 16,-2 10-27-16,-2 1-13 15,0 5 6-15,-2-1-68 16</inkml:trace>
  <inkml:trace contextRef="#ctx0" brushRef="#br0" timeOffset="205284.78">8564 2167 487 0,'6'0'-1'0,"11"-4"-2"15,8-9-7-15,1-4-78 16,3-3-21-16</inkml:trace>
  <inkml:trace contextRef="#ctx0" brushRef="#br0" timeOffset="-194212.36">8169 2736 363 0,'0'0'3'16,"0"0"-1"-16,0 0-4 15,0 0-3-15,0 0-6 0,11 48 11 16,-3-8-3-16,0 7 4 16,2 7-1-16,3 4 2 15,-5 2 0-15,-2-5-6 16,-2-7-8-16,5-8 6 15,-5-12 2-15,-4-8-13 0,0-10 18 16,0-10-3-16,0 0 50 16,-4-18 0-16,-7-11-31 15,3-8-17-15,0-9 13 16,2-13-9-16,4-6-3 16,2-3 3-16,16-3-3 15,-1 6 2-15,3 8-1 0,-1 13-2 16,-1 14 3-16,1 16 7 15,-1 14-10-15,3 7-10 16,2 23 5-16,6 7 2 16,-1 11 2-16,1 7 5 15,0 3-2-15,0-1 1 0,-8-7-5 16,-1-9-1-16,-1-11-5 16,-7-12 1-16,-4-9-7 15,5-9-1-15,-5-14 37 16,2-16 16-16,4-10-30 15,3-12-5-15,4-12-1 0,5-7-2 16,-1 4-2-16,-6 6-2 16,1 14 3-16,-12 16 2 15,7 16 4-15,-9 15-13 16,2 12-6-16,0 18 7 16,9 10 10-16,-5 8 0 15,7 5 2-15,-3 2-7 0,3-4-21 16,1-10-3-16,3-9-2 15,0-11-3-15,3-13-12 16,-1-9 33-16,0-5 19 16,-4-16 22-16,-1-7 0 0,-1-6-11 15,1-6-3-15,-1-4-4 16,-7 0-1-16,3 1-1 16,-5 4-10-16,-6 6 13 15,0 7 1-15,-2 6-5 16,0 7 1-16,0 5-5 15,-2 4-12-15,-4 3 24 0,2 2-33 16,-5 3 18-16,1 17-10 16,-2 5-9-16,-3 6 12 15,5 5 4-15,2 1-14 16,-2-6-15-16,10-4-2 16,-2-10 6-16,12-10-18 0,0-7 1 15,7-1 44-15,2-15 2 16,1-8 0-16,-3-7 8 15,2-2 3-15,-3-2 1 16,-1 1-4-16,-1 4 5 16,-5 3-3-16,-1 10 2 0,-4 7-4 15,-2 7-7-15,1 3-9 16,-1 4-6-16,4 10-4 16,-2 5 12-16,2 1 6 15,5 1 1-15,-5-1-16 16,5-4-7-16,1-5-4 0,5-8-2 15,-5-3 20-15,3-2 2 16,-3-12 10-16,5-4 7 16,1-5 10-16,-5-2-1 15,1-1 1-15,-1 5-13 16,-3 2-5-16,-1 8-5 16,1 2 14-16,-4 9-13 0,-4 0-7 15,5 10-2-15,1 5-5 16,0 2 15-16,7 0 1 15,-7 0-10-15,11-5-18 16,-7-4-7-16,3-6 20 0,1-2 5 16,-3-4 7-16,1-10 3 15,-3-3 6-15,1-3 7 16,-5 0 1-16,1-1-2 16,-2-2-3-16,0 5-5 15,-3 2-3-15,-1 5-2 16,-2 2 3-16,-2 5 5 0,0 4-14 15,0 0-12-15,0 0 3 16,0 3-6-16,0 4 9 16,0 0 2-16,0 2-9 15,0 1 0-15,0-3-1 16,4-2-2-16,0-2 4 0,0-1 1 16,-2-2 11-16,4 0 6 15,-1-2 12-15,-1-8 3 16,2 0-7-16,-2-5 1 15,-2-1 5-15,-2-1-3 16,0 3-5-16,0-2-4 0,0 5-3 16,0 1-5-16,-6 3-2 15,-2 4 0-15,-1 3-4 16,3 1 16-16,-8 9-6 16,1 7-5-16,5 5 3 15,-4 0-4-15,5 1-2 0,3-2-5 16,4-4-6-16,0-4-1 15,7-6-7-15,9-4-4 16,-6-4 33-16,7-1 2 16,-1-8 0-16,3-4 10 15,-4-1 2-15,-3-1 0 16,-2 0 2-16,-1 6-4 0,-5-1 0 16,0 7-3-16,0 1-7 15,-4 3-3-15,0 0-6 16,2 10-14-16,2 1 12 15,0 6 7-15,5 0 6 0,-5-1-3 16,6-2-13-16,2-3-11 16,-1-2-6-16,1-5 16 15,1-1 7-15,-1-3 5 16,-2 0 0-16,1-3 0 16,-3-5 9-16,0-1 5 15,-4 0-1-15,3 0-5 0,-5 0-5 16,2 1 1-16,-2 1-2 15,2 2-4-15,0 1 0 16,-4 3 0-16,0 1-1 16,0 0 1-16,0 0-7 15,0 5-8-15,4 5 4 16,0 7 11-16,-4 3 3 0,4 4-1 16,3 3-1-16,1 6 1 15,-4 1-2-15,2 3-1 16,3 0 2-16,3 1-2 15,-4-1 0-15,7 0 2 0,-7-2-3 16,4 2 1-16,-1-4-1 16,-1-1 0-16,-2 0 1 15,1-1 0-15,-5-1-1 16,-4-3 1-16,0-5-7 16,0-2 10-16,0-5-2 15,0-4-9-15,-4-4 15 0,-3-3 0 16,3-4-5-16,0 0 10 15,-2-3 13-15,0-9-14 16,-1-8-5-16,3-9-12 16,2-10-1-16,2-11 0 15,6-10 1-15,7-8 1 0,8-6 3 16,1-1-6-16,1 1 0 16,0 6 13-16,-3 7-2 15,-5 7-1-15,-3 9 2 16,-5 8 4-16,-5 4 0 15,-2 8-4-15,0 6-5 0,0 2 2 16,-5 6 1-16,1 5-9 16,-4 2-2-16,0 4 7 15,2 3-2-15,1 8-7 16,1 9 3-16,0 4 5 16,4 3 2-16,0 3-5 0,0-4-8 15,8-4-13-15,3-5-8 16,1-7 9-16,3-4 22 15,-3-7 3-15,3 1 5 16,-3-8 23-16,2-7-2 16,-1-8-3-16,-3-1-7 15,-2-4 0-15,5-1-9 0,-7 2-1 16,0 3 5-16,0 7 0 16,-1 6 3-16,-5 5-6 15,4 6-5-15,-4 0-10 16,4 9-13-16,-2 6-1 0,2 5 17 15,4 1 6-15,1-2-4 16,-3-1-11-16,2-5 1 16,0-6-9-16,1-3 16 15,-5-4 3-15,2 0 12 16,-2-12 27-16,4-5-13 0,-4-5-11 16,1-2-3-16,5-3-2 15,-2 4-8-15,-2 6 3 16,-1 3-6-16,-1 6 5 15,0 5 7-15,-4 3-14 16,2 0-4-16,0 4-5 16,6 3 9-16,-4-1 7 0,3-1-1 15,-1-2-4-15,4-1-2 16,-6-2 4-16,2-2-1 16,7-7 6-16,-5-6 2 15,2-2-2-15,3-3 2 0,-3 0-3 16,3 2-1-16,-3 1 1 15,-2 7-2-15,5 2 1 16,-9 5-1-16,2 3-3 16,4 0 1-16,1 0 3 15,1 0-1-15,7 0 1 16,-7 0 0-16,7 0-2 0,-1 0 2 16,-1-6 0-16,-1-5 0 15,-3-2 3-15,1-3 4 16,-4-1 2-16,1-1 2 15,-5-1-6-15,-2-2 0 16,0 4 2-16,-2 0 3 0,-2 0-2 16,0 6-4-16,0 2-7 15,0 2 3-15,0 3-3 16,0 2-3-16,-2 2 5 16,2 5-3-16,0 7-4 15,2 4 6-15,-2 4 2 16,2 1-2-16,7 0-6 0,1-2-11 15,7-5-2-15,-7-4-2 16,2-3 14-16,1-5 13 16,-1-4-4-16,3 1 4 15,-7-12 11-15,6-4 5 16,-3-4-7-16,5-2-4 16,-6-3-3-16,7 2-6 0,-9 3 0 15,-2 4 1-15,3 4 1 16,-5 6 1-16,-4 4-3 15,4 3-4-15,-4 3-2 16,0 10-10-16,4 1 11 0,-2 5 3 16,4 0 7-16,5 1-1 15,-7 0-12-15,4-7-5 16,3-3-10-16,1-6 10 16,-6-4 13-16,4-1 4 15,3-8 4-15,-5-8 5 0,5-4-7 16,-5-5-3-16,-2-1 5 15,0-3-2-15,0 1-1 16,-6 0 4-16,0 1-2 16,0 2-1-16,0 2-6 15,0 3 0-15,0 7 4 0,0 1-1 16,0 6-2-16,0 3 10 16,0 4-3-16,0 0-19 15,0 4 3-15,-6 11-1 16,4 4 12-16,-2 8-2 15,2 0-1-15,0 4 2 16,2-3-2-16,0-1-2 16,0-4-5-16,2-6-11 0,4-3-4 15,-4-5 4-15,4-8 0 16,-1-1 6-16,-1-10 25 16,6-11 7-16,7-6-23 0,1-6-2 15,9 2-8-15,-8 2-4 16,5 7 6-16,-3 5-16 15,0 9-24-15,-11 5-17 16,2 3-81-16</inkml:trace>
  <inkml:trace contextRef="#ctx0" brushRef="#br0" timeOffset="-192862.38">9529 3507 125 0,'-4'-10'-64'0,"0"1"9"16,2 1 113-16,-2 4-40 15,0 2-8-15,4 2-14 0,-6 0-35 16</inkml:trace>
  <inkml:trace contextRef="#ctx0" brushRef="#br0" timeOffset="-192599.96">9395 3480 147 0,'0'0'306'0,"0"-39"-335"16,0 14 11-16,12-2 10 0,-1-6-13 15,1 1 0-15,3-4-28 16,1-1-35-16,-3 2 18 15,-3-1-55-15</inkml:trace>
  <inkml:trace contextRef="#ctx0" brushRef="#br0" timeOffset="-192199.19">9445 3010 367 0,'0'0'5'15,"0"0"-1"-15,0 0-5 16,0 0-14-16,-7 41 18 15,7-11-1-15,0 7 0 0,3 1 2 16,3 2 1-16,0-2-4 16,2-4-2-16,-4-7 0 15,0-4-3-15,1-9 5 16,-3-5 4-16,-2-8 15 0,0-1 49 16,0-10 8-16,-4-7-48 15,-3-3-14-15,-1-3-10 16,0 1 4-16,2 3-2 15,1 5 1-15,1 7 3 16,4 3-5-16,0 4-19 16,0 1-1-16,4 8 11 0,5-1 7 15,5-2-2-15,1 1-11 16,7-7-8-16,1 0 13 16,2-7 3-16,2-7 5 15,-4-5-2-15,-3-1 3 16,-1 1-5-16,-5 0-10 0,-5 6-27 15,-1 5-18-15,-6 8-32 16,-2 0-41-16,0 10-34 16</inkml:trace>
  <inkml:trace contextRef="#ctx0" brushRef="#br0" timeOffset="-191637.94">9056 3724 608 0,'0'0'-6'16,"0"0"-6"-16,0 0-13 15,0 0 1-15,0 0 30 0,0 0-7 16,52 54-3-16,-34-33 3 15,1 3-7-15,2-4-5 16,-3-3 2-16,1-7-6 16,-5-3-21-16,3-8 30 15,-3-2 10-15,-1-13 28 16,-5-6 8-16,0-4-7 0,1-4-5 16,-3-1-9-16,2 0-2 15,-2 4-4-15,0 5-3 16,1 7-5-16,1 5-1 15,-2 7-4-15,0 3-7 16,5 0 0-16,-1 10 5 0,0 0 4 16,3 1 1-16,-1-1-1 15,3-3-2-15,-3-2-4 16,4-7 3-16,-5 2 5 16,1-10 0-16,-6-4 18 0,1-6 1 15,-5-4-1-15,-2 0 3 16,0-3-5-16,0 0-8 15,0 4-4-15,-7 3-6 16,3 6-1-16,0 3-10 16,0 4-16-16,4 4-16 15,0 3-21-15,0 0-16 0,4-1-92 16,11-1 0-16</inkml:trace>
  <inkml:trace contextRef="#ctx0" brushRef="#br0" timeOffset="-191353.65">9800 3307 498 0,'0'0'37'15,"0"0"16"-15,0 0-37 16,0 0-17-16,0 0 5 16,-35 7 2-16,21 15-9 0,3 10 2 15,-3 3 4-15,6 5-5 16,3-2 0-16,5-7-1 15,0-5-5-15,13-5-3 16,10-11-6-16,1-4 16 16,7-6 6-16,7-4 1 15,-3-12 2-15,-4-5 0 0,2-1 0 16,-4-2-5-16,-4 2 1 16,-9 3-3-16,-6 6-8 15,-5 6-27-15,-5 6-36 16,-5 1-34-16,-13 11-124 15</inkml:trace>
  <inkml:trace contextRef="#ctx0" brushRef="#br0" timeOffset="-191086.36">9434 4124 443 0,'0'0'6'0,"0"0"-9"15,0 0 42-15,60 22 0 16,-16-34-5-16,5-12-13 16,17-11-8-16,7-10-4 0,7-6-1 15,1-5-6-15,0-1-2 16,-5 3 3-16,-6 3-3 16,-8 8 1-16,-12 10 1 15,-15 8-3-15,-12 8-8 16,-9 11-17-16,-9 6-32 0,-10 3-64 15,-17 14-54-15</inkml:trace>
  <inkml:trace contextRef="#ctx0" brushRef="#br0" timeOffset="-190885.42">9668 4171 624 0,'0'0'16'0,"70"-54"-13"16,-20 17 15-16,8-1-10 16,6-3 4-16,6 2-2 0,-8 2-8 15,-8 8-1-15,-5 3-9 16,-11 10-27-16,-11 6-32 16,-11 8-39-16,-16 2-81 15</inkml:trace>
  <inkml:trace contextRef="#ctx0" brushRef="#br0" timeOffset="-165069.08">11487 10252 348 0,'45'0'-44'16,"9"0"43"-16,10-3 6 15,11 3 0-15,9 0 0 0,14-1 7 16,3 4 0-16,8 2 2 15,11-3-6-15,4-1 0 16,7-1 5-16,-1-1-1 16,-4-1 5-16,2-2-1 15,-6-3-5-15,-6 0 6 0,-7-2-1 16,-9 2-1-16,-9-1 3 16,-15 3-6-16,-6 1-6 15,-16 0 5-15,-8 1-8 16,-11 3 1-16,-4 0-4 15,-15 0-3-15,-5 0-1 0,-7 3-47 16,-4 1-51-16,-25-2-56 16</inkml:trace>
  <inkml:trace contextRef="#ctx0" brushRef="#br0" timeOffset="-164425.4">11541 10341 79 0,'0'0'332'0,"62"-7"-387"16,-21-4 49-16,13 0 10 15,16 1-4-15,7-2-13 16,20 0-8-16,10-4-4 0,11 0-5 16,6-1-30-1,0 2 1-15,-2 0-49 0</inkml:trace>
  <inkml:trace contextRef="#ctx0" brushRef="#br0" timeOffset="-158644.9">22838 10304 450 0,'0'0'12'0,"0"0"-17"16,0 0 1-16,0 0 11 16,72-2-4-16,-18-11-3 0,16-4 8 15,17-6-2-15,8-1 1 16,0 1-19-16,-8 5-71 16,-13 2-94-16</inkml:trace>
  <inkml:trace contextRef="#ctx0" brushRef="#br0" timeOffset="-158369.18">22573 11095 146 0,'43'-10'465'0,"15"-23"-452"0,19-9-40 16,24-13-32-16,17-12-97 16,8-13-73-16</inkml:trace>
  <inkml:trace contextRef="#ctx0" brushRef="#br0" timeOffset="-155754.33">27637 10371 480 0,'0'0'-4'15,"0"0"12"-15,60 0-9 16,-16-3 4-16,10-1-1 16,10 1-3-16,10-2 2 15,9 0 0-15,8 0-6 16,2-1 3-16,2 3 2 0,-2-2 0 16,0 2 2-16,-6 0 7 15,-5 0 12-15,-7 1 4 16,-9-2-1-16,-8 3-1 15,-13 1-3-15,-10-2-13 0,-12 1-3 16,-11 0-3-16,-7-1-2 16,-10-1-29-16,-17 2-36 15,-24 0 3-15,-12 0-68 16,-18 1-12-16,-15 0 16 16</inkml:trace>
  <inkml:trace contextRef="#ctx0" brushRef="#br0" timeOffset="-155477.56">28009 10353 120 0,'-103'14'103'15,"8"0"-94"-15,6-1 9 16,11 1 3-16,9 2-1 16,16-2-14-16,7 0-1 0,15-2 5 15,17 2 19-15,3-3-5 16,11 2-11-16,11-2 8 16,16 2 13-16,8-2 3 15,10-1-4-15,13 1 3 16,8-5-9-16,9 0 2 0,11-3-10 15,5-2 13-15,9-1-13 16,1 0 3-16,2-1-3 16,1-2-3-16,-1-3-1 15,-8 0-1-15,-4 1-4 16,-15-2-3-16,-5 1-4 16,-11 0-4-16,-15-1 0 0,-10 0-26 15,-12-3-28-15,-8 2-32 16,-9-6-36-16,-6-3-75 15</inkml:trace>
  <inkml:trace contextRef="#ctx0" brushRef="#br0" timeOffset="-154758">28518 9362 533 0,'0'0'-22'16,"0"0"10"-16,50-31 10 15,-13 11 1-15,10-4 6 16,5-3-2-16,4-1-6 15,0-1 9-15,-7 1-9 0,-7 4 2 16,-16 4-12 0,-7 1 7-16,-15 5 2 0,-6 4 19 15,-2 0 3-15,-8 5 5 16,-1 0-6-16,3 3 0 16,2 2-3-16,3 0-9 15,1 0-3-15,4 12-8 0,2 7-5 16,0 5 10-16,-2 7 4 15,3 3 0-15,-1 3 0 16,-2 3-1-16,2-2-5 16,0-1 3-16,-4-3-14 15,0-6-20-15,2-6-34 0,0-9-28 16,4-12-39-16</inkml:trace>
  <inkml:trace contextRef="#ctx0" brushRef="#br0" timeOffset="-153537.71">29347 8207 205 0,'0'0'252'15,"0"0"-244"-15,0 0 7 0,0 0-10 16,0 0 3-16,0 0-11 15,0 0 9-15,43 34-4 16,-34 10 11-16,3 13-1 16,-8 5-5-16,4 8 2 15,7 1-6-15,-5 4 1 0,13 0-2 16,0-5-4-16,6-9-15 16,2-13 11-16,2-10 9 15,2-18 9-15,0-13-12 16,-2-7 1-16,2-8 19 0,0-16-7 15,0-9-6-15,-6-5 3 16,-6-9-5-16,-2-1 2 16,-7-2 7-16,-5 6-2 15,-7 3-4-15,0 8 4 16,-4 6-7-16,0 10-2 16,2 7-8-16,-3 5 7 0,1 5-19 15,0 1 12-15,2 16-12 16,0 4 7-16,2 8-4 15,-2 2 4-15,7 0-6 16,7-3-22-16,-1-6-2 16,3-5 8-16,3-9 12 0,-1-8 0 15,-1 0 15-15,-1-10 26 16,-1-11 18-16,-7-3 0 16,2-3-8-16,1-4-6 15,-1 3-10-15,-2 3-8 16,-1 8-4-16,1 5-4 0,0 8-4 15,2 4-7-15,-1 2-3 16,-1 8 9-16,2 3 1 16,-1-2 4-16,-1 0-3 15,2-1-10-15,-4-4-1 16,1-2 11-16,-3-4-2 0,4 0 5 16,-6-7 20-16,2-7 16 15,0-4-16-15,7-4-9 16,-1 2-6-16,0 3 5 15,7 3-10-15,-7 7-6 16,7 7 3-16,-7 0-10 16,7 7 10-16,-1 5-7 0,1 0 11 15,3 1 1-15,-1-3-1 16,4-4-9-16,-5-5-1 16,7-1 5-16,-6-1 2 15,-1-12 0-15,1-3 10 16,-5-5-4-16,-1 0 9 0,-5-6 0 15,0 0 5-15,1-3-1 16,-9-1-7-16,0 2-1 16,0 1-1-16,0 7 2 15,0 4 3-15,0 6 3 16,-5 5-6-16,5 4 3 0,0 2-12 16,-2 0-2-16,4 17-9 15,-2 7 12-15,5 9 0 16,-5 7 2-16,2 5-2 15,2 6 2-15,4 3 0 16,0-1-4-16,3 1 4 16,-3 1-2-16,0-2-4 0,0-5-61 15,-1-1 11-15,-3-9-11 16,-2-10-96-16</inkml:trace>
  <inkml:trace contextRef="#ctx0" brushRef="#br0" timeOffset="-153380.58">30726 8444 565 0,'0'0'15'0,"0"0"-4"0,0 0 22 16,45-31-33-16,-28 19 0 16,3-5-19-16,5-4-60 15,-2-7-115-15</inkml:trace>
  <inkml:trace contextRef="#ctx0" brushRef="#br0" timeOffset="-152414.84">31079 7649 583 0,'0'0'-20'0,"0"0"93"16,0 0-70-16,0 0-2 16,0 0-29-16,0 0 3 15,0 0 28-15,44 67 1 0,-22-23-11 16,-3 7-7-16,4 1-11 16,-1 1 3-16,1-3-1 15,2-8-31-15,0-6 44 16,0-12-29-16,-1-9 46 15,1-9 1-15,-4-6 16 0,-1-7 5 16,-1-13 1-16,-4-8-3 16,-5-8-8-16,-2-5-7 15,-4-3 2-15,-2 0-1 16,-2 6 3-16,-2 7-2 16,2 7-9-16,-2 9 2 15,2 11-5-15,0 4-9 0,2 16-18 16,-4 12 9-16,2 8 9 15,0 3 5-15,0 4-5 16,2-5-16-16,7-5-5 16,7-10 5-16,1-9 7 15,7-10 1-15,1-4 0 0,2-8 17 16,0-12 18-16,-2-9 6 16,-2-2-5-16,-1-4 2 15,-3 1 3-15,-5 4-1 16,1 7-7-16,-3 6-11 0,-3 8 0 15,-1 8-18-15,-2 1 2 16,0 10 5-16,-2 3 1 16,3 4 7-16,-3-2 0 15,2 0-5-15,0-3-7 16,0-5 2-16,-2-4-4 16,5-3 9-16,1-1-9 0,0-15 17 15,3-5 3-15,1-6-5 16,3-7 4-16,3 1-6 15,-3 2 0-15,2 4 5 16,-1 7-13-16,-3 9 5 16,1 8-5-16,-1 3-9 0,-1 11 3 15,3 8 11-15,-1 1-1 16,3 0 0-16,-1-2-7 16,1-4-12-16,2-4 7 15,-3-4 9-15,1-6 1 16,-1 0 4-16,-1-9 14 15,-3-8-2-15,3-4 9 0,0-4-10 16,-3-4 4-16,0 1-5 16,1 2-5-16,-5 5 3 15,1 5 0-15,-5 6-3 16,-2 9 1-16,0 1-18 0,0 4 1 16,2 10 13-16,3 1 0 15,3 0-1-15,3-2 2 16,5-3-3-16,3-6-1 15,4-4-1-15,2-3 2 16,-2-11 3-16,0-5 0 16,-5-3-2-16,-3-2-1 0,-7-2-15 15,-8-1-23-15,-6 6-47 16,-12 0-116-16</inkml:trace>
  <inkml:trace contextRef="#ctx0" brushRef="#br0" timeOffset="-152196.24">31007 7858 622 0,'0'0'10'16,"0"0"-19"-16,0 0-25 15,45-48 40-15,-3 24-50 16,9 1-69-16,-5 0-26 0,-5 7-50 16</inkml:trace>
  <inkml:trace contextRef="#ctx0" brushRef="#br0" timeOffset="-151697.75">30724 9220 642 0,'0'0'5'16,"0"0"-66"-16,47-31 50 15,-3-10 14-15,5-14 10 0,13-11-6 16,6-5-1-16,1-3-4 16,-9 5-3-16,-11 9 5 15,-16 14-8-15,-10 12 7 16,-19 12 1-16,-4 11-6 16,-18 11 3-16,-11 0 2 15,-4 14-3-15,-1 9 2 0,-1 7-2 16,8 6-1-16,7 1-1 15,5 3-27-15,15-3-4 16,0-3 12-16,4-1 5 16,11-2 13-16,6-3 2 15,-11-1 3-15,2-3-3 0,-1-1 8 16,-5-2 16-16,-4-4 4 16,-2-1-3-16,0-2-7 15,-10-2-8-15,-3-5-3 16,1-5-3-16,-3-2-14 15,3-4-40-15,-1-13-23 0,5-10-49 16,2-8-88-16</inkml:trace>
  <inkml:trace contextRef="#ctx0" brushRef="#br0" timeOffset="-151508.27">31178 8539 455 0,'0'0'67'16,"0"0"-33"-16,0 0 0 15,0 0-14-15,0 0-10 16,0 0-12-16,38 16 4 16,-28 14-1-16,4 5 0 0,1 6 6 15,1 6-5-15,1-2-6 16,-1 2-54-16,-1 0-25 16,-5-6-40-16,-1-7 79 15</inkml:trace>
  <inkml:trace contextRef="#ctx0" brushRef="#br0" timeOffset="-149581.34">31242 8881 219 0,'0'0'131'16,"-31"-48"-52"-16,23 28-26 15,6 6-17-15,0 4-5 16,6 3-16-16,9-2-15 16,7 1-2-16,3-4 3 0,6 0-1 15,0-4 3-15,2-4-4 16,-2 2 0-16,-2-1 3 15,-5 2-2-15,-7 0 3 16,-3 7 0-16,-5 2 6 16,-3 5 4-16,-4 3-7 0,0 1-16 15,2 12-1-15,0 3 19 16,-2 2-8-16,0 2 3 16,2 0-8-16,-2-6-8 15,6-7 2-15,-6-2 3 16,4-5-1-16,2-3 2 0,1-10 8 15,3-6 15-15,-4-1 1 16,2-3-4-16,1 1-3 16,-1 3 4-16,0 6-3 15,-4 4-6-15,7 7-7 16,-7 2-11-16,2 5 6 0,2 9 1 16,3 3 8-16,-1 1 2 15,-2 2-7-15,5-1-4 16,-5-5 0-16,0-3-1 15,2-2 4-15,-3-6 4 16,-1-3-8-16,6 0 8 16,-8-6 7-16,3-8 15 0,-1-6 0 15,0-4-8-15,0-2-1 16,0-2 2-16,1-3-5 16,-3 2-2-16,4 1 0 15,-6 2-3-15,2 2-6 16,-2 6 12-16,2 3-4 0,-1 4-3 15,-1 4-5-15,0 2-1 16,0 5-2-16,4 0-9 16,-4 12-12-16,2 8 13 15,0 7 10-15,0 7 2 0,1 6 4 16,-5 0-3 0,2-1 3-16,-2 0-3 0,-2-8 0 15,-3-4 3-15,3-9-2 16,0-5 0-16,2-9 2 15,0-4 4-15,0-4 3 16,9-16-4-16,5-7 6 0,3-5-11 16,1-1 2-16,5 2-5 15,-2 6 2-15,-5 11-3 16,1 9-2-16,-7 5-2 16,0 1-3-16,-1 12 5 15,-3 2 1-15,-4 0 3 16,-2 0-2-16,2-1 6 0,-6-1-2 15,0-3 0-15,-1-3 3 16,1-3-1-16,4-2-3 16,0-2 5-16,0-3-6 15,2-9-8-15,9-3 14 16,5-3-8-16,3-3 4 0,4 1-2 16,-1 5 1-16,-1 4-1 15,-2 8-4-15,-5 3 2 16,3-1-2-16,-9 5-1 15,2 3 2-15,-1 3-3 0,-5-1 8 16,0-1-1-16,0-4 2 16,0 1-1-16,-2-4-1 15,2-1-5-15,2-4 1 16,3-8 6-16,-5-5 6 16,4-5-2-16,-2-5 1 15,-2-2-4-15,1-3 1 0,1-2-2 16,-4 1-2-16,-2-1-4 15,4 7 5-15,-4 3 2 16,2 4 1-16,-4 7-2 16,4 5-4-16,-2 6 5 15,0 2-7-15,2 0-10 0,4 14-6 16,1 5 15-16,3 6 2 16,2 4 3-16,1 2-4 15,-1 0-7-15,3-5 0 16,-1-5-3-16,-4-4 5 15,5-7 4-15,-7-6-1 0,-2-2 4 16,0-2 1-16,3-9 12 16,-7-5 12-16,2-7-8 15,0-3-4-15,-4 1-6 16,0 3-3-16,0 4 1 16,0 8-9-16,0 4 9 15,0 4 3-15,4 0-22 0,-4 11-2 16,2 3 22-16,0 3-3 15,3 0-1-15,-1-1 1 16,2-3-10-16,-2-6 0 16,4-3 1-16,1-4-4 15,1-1 5-15,-2-12 4 0,2-8 7 16,-3-4 1-16,-1-5-3 16,2-2 0-16,-2-6 2 15,-2 2-2-15,3-1-1 16,1 0 1-16,0 3-2 15,0 6-2-15,-1 5 2 0,-1 8-3 16,-4 5 0-16,2 8 2 16,0 2-7-16,-2 7-14 15,2 10 16-15,1 9 4 16,3 2 3-16,0 6 0 16,0-4-1-16,3-1 0 0,1-7-7 15,9-3-3-15,-7-11-4 16,5-2 2-16,1-6 6 15,-1-6 5-15,0-7-1 16,-3-11 7-16,-1 0 5 16,1-7 0-16,-5 5-2 0,-3-2 3 15,2 7-2-15,-6 4 1 16,0 7-3-16,-1 4-1 16,-1 6-2-16,-2 0-15 15,2 9 7-15,0 8 1 16,-2 5 2-16,8 4 1 15,-6 1 4-15,4 1-3 0,3-4 2 16,1-1-3-16,-2-5-1 16,2-5 3-16,5-4-4 15,-5-5 0-15,3-1-1 16,-1-3 1-16,-2-6 0 16,1-8 7-16,-1-3-6 0,2-3 5 15,-5-3-3-15,-1 5-5 16,-2 1 2-16,-2 6-1 15,-2 2 0-15,0 6 2 16,0 3-8-16,0 0 1 16,0 7 4-16,2 9-1 0,0 5 6 15,-2 9-2-15,4 3 2 16,-4 4 2-16,2 1 0 16,-2 0-2-16,3 0 2 15,-1-3-4-15,-2-3-1 16,4-5-14-16,-4-4-37 0,2-6-40 15,-6-10-51-15,-13-7-178 16</inkml:trace>
  <inkml:trace contextRef="#ctx0" brushRef="#br0" timeOffset="-149413.79">32293 8169 686 0,'6'-12'-5'16,"-2"-6"-48"-16,2-6-141 15,-6-5 38-15,0-3-52 16</inkml:trace>
  <inkml:trace contextRef="#ctx0" brushRef="#br0" timeOffset="-148850.9">29252 4792 555 0,'0'0'12'16,"0"0"-34"-16,0 0-39 15,8 45 45-15,13-20 15 16,2 3 1-16,1 1 1 0,5-2-1 16,-8-2 3-16,0-1-2 15,-9-5 0-15,-4-1 1 16,-6-1 4-16,-2-4 8 16,-6 1 4-16,-10-2-6 0,-3-4-4 15,-4-5-8-15,-4-3-21 16,5-4-35-16,1-20-94 15</inkml:trace>
  <inkml:trace contextRef="#ctx0" brushRef="#br0" timeOffset="-148415.05">29322 4571 581 0,'0'0'-16'15,"-35"-47"29"-15,12 19-6 0,0 1-5 16,1-1-3-16,-5 3 1 16,-6 4-4-16,2 7-28 15,-2 5 25-15,-4 9-8 16,1 8 6-16,-1 17 9 16,4 12-2-16,2 11 1 15,4 13 0-15,11 12-1 0,5 10 2 16,13 8 1-16,5 2-3 15,19 1-1-15,16-7-23 16,14-12 19-16,6-15 6 16,12-19-4-16,9-15-10 0,-1-19 18 15,7-9 1 1,-6-19 22-16,-7-12 12 0,-7-11-12 16,-16-10-1-16,-9-7-12 15,-17-7 8-15,-15-4 5 16,-8-2-7-16,-6 2-3 0,-8 2-4 15,-11 8-10-15,-4 8-15 16,-6 10 14-16,0 10-24 16,-2 10-23-16,-2 8-4 15,4 6-71-15,4 6 20 16,7 1-110-16</inkml:trace>
  <inkml:trace contextRef="#ctx0" brushRef="#br0" timeOffset="-148052.41">29917 4276 681 0,'0'0'5'16,"0"0"-12"-16,25 41-54 15,-10-11 58-15,3 11 2 16,1 3-34-16,-3 7 6 0,-1 0-3 15,-3-1-3-15,-1-5-48 16,-3-11 80-16,-4-7 8 16,0-10 42-16,-4-12 1 15,2-5 27-15,-2-13 14 16,0-16-50-16,6-12-27 0,-6-13-8 16,7-12-3-16,1-8 2 15,0 0-5-15,0 6 4 16,3 10 1-16,-5 11-6 15,0 16 4-15,-4 12-14 16,2 9-17-16,-4 9-17 16,0 1-42-16,0 14-62 0,5 5 41 15,1 6-32-15</inkml:trace>
  <inkml:trace contextRef="#ctx0" brushRef="#br0" timeOffset="-146162.29">30567 4428 696 0,'0'0'6'0,"-5"-40"0"16,1 23-10-16,0 4-6 15,-2 9 2-15,0 4-10 16,2 6-20-16,-9 16 7 15,1 7 2-15,-5 6 22 16,5 6-3-16,-1-1 3 0,9-3-4 16,4-10-8-16,2-6-4 15,15-11 8-15,1-7-1 16,3-3 3-16,0-10 14 16,0-7 5-16,-5-4 5 15,1-5 7-15,-7 2 5 16,2 0 8-16,-8 4-2 0,1 6-11 15,-3 4-6-15,-2 6-6 16,0 4-18-16,0 1-3 16,4 12 10-16,0 1 9 15,4 3-1-15,-4 0-3 0,7-4-15 16,1-2 2-16,3-8 4 16,1-3-5-16,1-3 9 15,-1-14 7-15,5-8 5 16,-7-7 9-16,-1-6 3 15,-3-4-4-15,-4-7 0 16,-2-6-4-16,-6 1 4 16,2 0 0-16,-4 0-5 0,2 6-3 15,-6 5 4-15,0 9 0 16,-1 9 0-16,1 6-2 16,4 9-8-16,2 9-1 15,-2 1-10-15,2 10-7 16,4 11 11-16,2 10 5 0,-4 5 4 15,0 5-3-15,2 3-7 16,4 1-3-16,6-3-7 16,5-6-10-16,2-7-6 15,-3-9 8-15,3-9 17 0,1-9 2 16,-3-2 8-16,0-16 38 16,1-8-5-16,-3-6-13 15,-1-5-8-15,-2-1-3 16,3 2-3-16,-9 4 3 15,-2 9-2-15,0 5-8 16,-2 9 13-16,1 7-9 0,-3 0-17 16,2 9 9-16,4 6-16 15,-2 5 18-15,2 4 8 16,2-1-5-16,5 0-1 16,-1-5-9-16,3-5-2 15,-3-6 4-15,5-4-3 0,-1-3 4 16,1-7 3-16,1-10 5 15,-7-6 5-15,5-3 0 16,-8 1-5-16,3 0 5 16,-3 3 0-16,-2 8-6 0,-2 4-5 15,-2 9 2-15,5 1-7 16,-3 5-10-16,2 11 4 16,2 1 15-16,5 4-4 15,1-1-12-15,3 1-19 16,1-6 3-16,3-4 14 15,2-6 9-15,1-5 3 0,1-1 5 16,-6-6-1-16,2-9 10 16,-5-5 1-16,-3-3 6 15,-1-6-2-15,-2 0-2 16,-6-2 2-16,-2-1-10 16,-2 3 1-16,-2 3-2 0,2 6-1 15,0 4-1-15,-8 6 6 16,0 8-12-16,-2 3-10 15,-1 4 19-15,-1 15-6 16,3 6-5-16,1 5-3 16,2 4-6-16,6-3-5 15,2-1-9-15,8-6-14 0,9-7 24 16,4-4-3-16,4-9 16 16,2-4 6-16,4 0-8 15,-6-7 17-15,-7-7-2 16,1-2 18-16,-3-2 5 0,-1-1 2 15,-3 5 2-15,-5 2-9 16,-1 4-17-16,-2 6-9 16,-2 2-7-16,-4 4 1 15,2 9 2-15,0 3 8 16,-2 2-1-16,5-1 0 16,-3-2-13-16,2-4-11 0,2-2 13 15,2-6 7-15,3-3-2 16,1 0-3-16,3-9 8 15,1-8 8-15,1-7-4 16,-1-3 1-16,-8-5-2 16,3-4 6-16,-7-1 10 0,-2-1 1 15,-2 0-1-15,-2 1-7 16,2 0-3-16,-2 6-5 16,0 4-3-16,2 5 2 15,0 5-4-15,-2 9-3 16,2 2 9-16,-4 5-8 0,-1 1-3 15,5 1-7-15,-2 13-3 16,0 6 27-16,2 7-8 16,0 7-2-16,2 3 0 15,0 0-3-15,-2-3 1 16,11-4-14-16,5-9-5 0,1-5 4 16,3-11 9-16,5-6-1 15,-2-3 8-15,-2-14 22 16,3-7-5-16,-5-3-3 15,-2-5-1-15,-1 2 2 16,-5 1 4-16,-1 6-6 0,-6 6 3 16,-2 6-4-16,0 8-3 15,-2 4-19-15,2 9 3 16,0 9-5-16,2 3 7 16,5 7 7-16,-5 0 2 15,4-3-12-15,7-2-5 0,-5-6 0 16,2-7 10-16,3-6 1 15,-1-4-2-15,3 0 8 16,1-14 1-16,-1-4 2 16,6-4 1-16,-1-5-7 15,1-1 0-15,-4-2 3 16,1 3-4-16,-3 1 1 0,-5 7 1 16,1 5-1-16,-5 7 1 15,2 6-2-15,-1 1-7 16,-1 10-3-16,4 7 10 15,3 2 0-15,1 2 4 0,3-3-3 16,2-2-2-16,3-4-6 16,-1-6-8-16,4-4-12 15,-2-2-10-15,-7-8-27 16,-7-11-73-16</inkml:trace>
  <inkml:trace contextRef="#ctx0" brushRef="#br0" timeOffset="-145993.91">32191 3342 694 0,'-10'-6'-3'16,"6"2"1"-16,0 4-55 15,-3 0-38-15,3 3-126 16</inkml:trace>
  <inkml:trace contextRef="#ctx0" brushRef="#br0" timeOffset="-145816.33">31743 3678 661 0,'0'0'-9'0,"49"-7"-5"16,-16-4-106-16,11-2 26 16,-3 3-61-16</inkml:trace>
  <inkml:trace contextRef="#ctx0" brushRef="#br0" timeOffset="-145411.4">30583 4944 478 0,'0'0'88'16,"46"-14"-78"-16,1-14-5 16,17-12-13-16,25-7 12 15,16-7-2-15,22-5-2 0,5-2 4 16,13 0 0-16,-7 1 10 16,1 6 14-16,-13 6-1 15,-15 2-4-15,-7 5-3 16,-20 3-8-16,-15 7-5 0,-12 3-1 15,-17 5-2-15,-9 5-3 16,-15 6 1-16,-5 2-2 16,-11 4-5-16,-9 5-61 15,-15 2-29-15,-16 2-27 16,-22 14-63-16</inkml:trace>
  <inkml:trace contextRef="#ctx0" brushRef="#br0" timeOffset="-145103.18">30680 4943 704 0,'0'0'4'0,"73"-52"-17"16,-16 15-3-16,14-4 3 0,11-4 13 15,9 0 3-15,7-2-1 16,-3 2-2-16,-4 5 5 16,-9 6 3-16,-16 4 8 15,-14 7-2-15,-13 3 1 16,-12 8-1-16,-10 2-1 0,-9 4-12 16,-6 2 4-16,-2 1-16 15,-10 3-21-15,-21 0-21 16,-13 3-38-16,-20 5-107 15</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11:49.710"/>
    </inkml:context>
    <inkml:brush xml:id="br0">
      <inkml:brushProperty name="width" value="0.05292" units="cm"/>
      <inkml:brushProperty name="height" value="0.05292" units="cm"/>
      <inkml:brushProperty name="color" value="#FF0000"/>
    </inkml:brush>
  </inkml:definitions>
  <inkml:trace contextRef="#ctx0" brushRef="#br0">2559 11427 279 0,'0'0'-1'16,"-45"2"-2"-16,28 2 5 16,-6 2-2-16,1 3 2 15,-1 1-2-15,6 3 1 16,-5 1-2-16,1 0 1 15,2 4 2-15,1 3-4 0,-5 0 4 16,2 6-1-16,-4 2 1 16,1 3 3-16,-3 2-2 15,0 7 2-15,-2 2-3 16,-2 5 0-16,-2 6 1 16,4 6 0-16,-6 5 0 0,-4 7 0 15,3 9 1-15,7 7 1 16,-2 10-4-16,0 8 0 15,9 9 0-15,-5 12 4 16,6 9-5-16,7 9 0 16,-5 8 2-16,11 5-3 0,-5 6 2 15,13 2 4-15,-2 2 3 16,11-1 2-16,9-1 4 16,11-4 3-16,10-10 1 15,3-10 2-15,12-13-5 16,6-13 2-16,8-15-4 0,4-12 2 15,2-14 4-15,3-11-6 16,-9-11 4-16,7-11 3 16,-11-9-2-16,-6-6-3 15,-7-8 0-15,-9-4-5 16,-11-5-1-16,-9-3-5 0,-11-2-1 16,1-3-1-16,-12 0 0 15,0-2 1-15,0 0-1 16,-8 0-26-16,-7-12-62 15,-12-9-178-15</inkml:trace>
  <inkml:trace contextRef="#ctx0" brushRef="#br0" timeOffset="14422.45">8465 2252 415 0,'0'0'2'16,"0"0"-5"-16,-13-42 6 15,13 30 4-15,0 5-2 0,0 0-3 16,0 1 3-16,0 2-5 16,0 4 2-16,0 0-1 15,0 10-32-15,0 14 13 16,3 12 29-16,1 13 1 16,2 15 1-16,-2 10-6 15,0 10-4-15,0 2 3 0,0 1-3 16,1-6-3-16,5-7-11 15,-4-12-27-15,2-15-46 16,5-15 11-16,-3-16-58 16</inkml:trace>
  <inkml:trace contextRef="#ctx0" brushRef="#br0" timeOffset="14880.38">8473 2019 530 0,'0'0'-66'15,"-72"-32"64"-15,39 20 11 16,2 7-13-16,2 6 1 0,-2 3 6 16,0 18-2-16,-9 11-1 15,5 13-1-15,-2 18 3 16,-4 16-2-16,6 16-3 15,-5 15 5-15,11 12-1 16,13 9-2-16,6 3-4 16,10-6 4-16,22-7-10 0,24-19 2 15,12-17 3-15,12-25 7 16,13-21 3-16,10-22-3 16,-4-19 4-16,4-14 33 15,2-27-8-15,-2-16-8 16,-2-17 6-16,-11-12-1 0,-7-14-4 15,-11-12-17-15,-17-5-4 16,-16-4 4-16,-15 4 2 16,-14 3 17-16,-10 9-2 15,-19 9-20-15,-12 7-7 16,-17 11-12-16,-16 13 5 16,-17 15-24-16,-17 18-46 0,-18 24-23 15,-17 12-84-15</inkml:trace>
  <inkml:trace contextRef="#ctx0" brushRef="#br0" timeOffset="18171.81">13713 6972 384 0,'0'0'0'0,"0"0"-8"15,0 0 14-15,44 6-2 0,-22-3-7 16,11-2 5-16,9 2-1 15,7-3-1-15,7 3 4 16,6-2-2-16,4 2-2 16,3 0 4-16,7 1-1 15,1-1 7-15,7 3 5 0,5-2-2 16,4 3 2-16,2-2 1 16,11 0 3-16,1-1 0 15,5 1-4-15,6-1 0 16,10-3 1-16,0 1-3 15,6-2-5-15,5 0 2 16,6-2-4-16,-1 2-1 0,1-1 0 16,4-1-3-16,0 2 3 15,6-2-2-15,-2 0 0 16,2 1 2-16,-2-1-1 16,0 2 0-16,6-2 3 15,-4 0-3-15,4 1 0 0,2-1 2 16,0 2-3-16,5-2-1 15,-1-1 3-15,5 1-4 16,1-3 2-16,5 0-3 16,-4 2 1-16,3-4 4 15,5 3 1-15,0-2-2 0,0-1 2 16,2 0-3-16,-2 0 2 16,1 0 1-16,-1-1-1 15,-2 0 1-15,0-1 3 16,0 0-3-16,-1 2 0 15,-3-2 1-15,-2-1 1 0,-1 2-4 16,-3-2 0-16,-5 1-4 16,-2-2 5-16,-8 1 0 15,4-1-2-15,-8 1 3 16,-4 0-1-16,-3 0 1 16,-7 2 1-16,-7-1-1 0,-6 3-4 15,-4-1 7-15,-11 2-2 16,-6 0 1-16,-5 3-3 15,-12 0-2-15,-7-1 6 16,-13 3-6-16,-8-1-3 16,-9-1 14-16,-12 2-9 15,-10-1 5-15,-6-1-5 0,-7 1 2 16,-8 1 3-16,0-1-6 16,1 1 0-16,-5 0-1 15,0 0-1-15,0 0-4 16,0 0-1-16,0 0-5 0,0 0-18 15,0 0-11-15,-5 0-24 16,-1 0-20-16,0 0-32 16,-2 1-47-16,2-7-137 15</inkml:trace>
  <inkml:trace contextRef="#ctx0" brushRef="#br0" timeOffset="20234.84">16262 8563 127 0,'0'0'168'16,"48"24"-160"-16,-11-15-7 16,10-1 8-16,11 4-2 15,10-4-4-15,13 2 10 16,12-1-5-16,8-2 2 0,13-2 0 15,12 0-4-15,9-3 1 16,7 0-3-16,13-1-2 16,2-2 0-16,11-1 2 15,7 1 1-15,14 1 8 16,7-3 5-16,6 2 2 16,13-5-7-16,5-1-3 0,5 1-1 15,8-2 2-15,3-2-6 16,4 0 3-16,8 2-1 15,4-4-1-15,4 0 3 16,7 0 0-16,0-1-5 16,5-1 2-16,5 1-1 0,2 2-1 15,4-2 4-15,2 3-5 16,0 0 1-16,-2 2 0 16,-2-1-6-16,-6 5 6 15,-6-2-4-15,-5 1 1 16,-5 0 2-16,-10 1 0 0,-11 1 0 15,-9 1 5-15,-18-1 0 16,-15 1 2-16,-18 1 2 16,-25-1-5-16,-23 2-2 15,-23-1 0-15,-24 0-4 16,-21 1-1-16,-19-1 2 0,-20 1-4 16,-15 0-20-16,-10 0-73 15,-28 0-74-15,-15-8-109 16</inkml:trace>
  <inkml:trace contextRef="#ctx0" brushRef="#br0" timeOffset="30406.9">4630 13221 356 0,'0'0'-6'0,"35"8"10"16,1-5-2-16,7 2-1 16,21 0 3-16,6-3-1 15,21-2 3-15,13 0-1 16,11-5-2-16,9-5 2 15,11-4-2-15,5-3 1 16,-1 1 0-16,-1 0 2 0,-3 1 1 16,-3 1 10-16,-16 4 0 15,-9 3 5-15,-14 4-1 16,-14 3-9-16,-17 0 1 16,-15 0-4-16,-13 3-7 0,-12 1 0 15,-5 2-1-15,-11-3-1 16,-2 0 1-16,-4-2-5 15,0 2-3-15,0 1-8 16,-14 0-51-16,-9-2-44 16,-8-2-178-16</inkml:trace>
  <inkml:trace contextRef="#ctx0" brushRef="#br0" timeOffset="32892.96">5519 14911 318 0,'0'0'-133'16,"0"0"148"-16,0 0-12 15,0 0 0-15,0 0-30 16,0 0 36-16,0 0-9 15,-4-7-60-15,2 1 72 0,2-1-29 16</inkml:trace>
  <inkml:trace contextRef="#ctx0" brushRef="#br0" timeOffset="33485.96">4157 14790 277 0,'0'0'2'0,"48"0"3"15,-9 0-3-15,12 0 0 16,14 0-1-16,9-1-1 16,11-4 1-16,12-3 11 15,4 1-3-15,9-3 5 16,5-2-5-16,-3-3 3 0,-4 2-3 15,-11-1 6-15,-12 2-3 16,-13 0-2-16,-18 5 5 16,-19 1-7-16,-8 2 4 15,-17 3-6-15,-6 1 12 16,0 0-1-16,-4 0-11 0,0 0-5 16,0 0-7-16,0 0-42 15,0 0-31-15,-6 0-85 16</inkml:trace>
  <inkml:trace contextRef="#ctx0" brushRef="#br0" timeOffset="34045.47">8754 14715 372 0,'0'0'2'16,"52"2"-6"-16,-11-2 5 15,19 0 2-15,8 0-1 16,17 0-4-16,8-5 3 15,8-3 0-15,3-1-1 16,3-1 2-16,-12 3-6 0,-2-1-34 16,-18-1-30-16,-19-2-41 15</inkml:trace>
  <inkml:trace contextRef="#ctx0" brushRef="#br0" timeOffset="38580.58">2685 15652 317 0,'0'0'3'0,"44"6"-4"15,-26 12-2-15,-7 3-2 0,-3 8 2 16,-4 0 2-16,-4 5 0 16,-8-1-3-16,-3 1 5 15,-5-4 2-15,1-4-4 16,3-4 2-16,4-6 6 15,6-3-3-15,2-2-3 0,4-1-6 16,10-2 8-16,9 4 4 16,4 1 0-16,4 2-2 15,0 7-1-15,-4 3 5 16,-5 6-1-16,-3 5 6 16,-7 3-5-16,-12 0-10 0,0-2 3 15,-16-2-3 1,-11-1 12-16,-6-5 25 0,-10-4 4 15,1-4 0-15,-7-4 0 16,3-4-6-16,7-8-3 16,8-5-18-16,8 0-10 15,4-12-7-15,17-12-58 0,2-10-22 16,17-9-43-16,6-8-111 16</inkml:trace>
  <inkml:trace contextRef="#ctx0" brushRef="#br0" timeOffset="38751.78">3020 16196 686 0,'0'0'2'15,"0"0"-61"-15,0 0 2 16,0 0-99-16,54-29 1 15</inkml:trace>
  <inkml:trace contextRef="#ctx0" brushRef="#br0" timeOffset="40047">3890 15558 252 0,'0'0'135'15,"0"0"-130"-15,0 0 30 16,0 0-13-16,0 0-2 16,0 0 4-16,0 0-14 0,0 0-5 15,-16-27 10-15,3 27-9 16,3 0-9-16,-13 14-1 16,-1 8 3-16,-5 10 4 15,-2 8-1-15,0 13 0 16,0 5-1-16,4 1-4 0,4 0 6 15,15-4-2-15,1-7-7 16,7-8 5-16,15-13-9 16,12-6 6-16,6-11-4 15,6-10 3-15,5 0 8 0,5-14-1 16,-3-6 0-16,-5-6 1 16,-6-2 1-16,0-2-4 15,-16 2 5-15,-3 1 3 16,-9 2 1-16,-5 3 8 15,-2 5-4-15,-2 4-4 16,-5 5 10-16,-5 5-9 0,-2 3-10 16,-5 13-12-16,2 8 9 15,-5 7 4-15,1 5-2 16,11 0-2-16,-1-5-10 16,11-4-14-16,2-8-5 15,15-8-5-15,6-8 14 0,4 0 3 16,4-15 21-16,-5-5-2 15,3-4 3-15,-2-2 1 16,-2 2 8-16,-6 1-1 16,-5 6 2-16,-1 3-3 15,-5 4 2-15,-4 6-4 16,-4 4-5-16,2 0-1 0,-2 1-8 16,2 8 5-16,0 2 3 15,2-1 5-15,5 1-4 16,-5-3-2-16,0-3-2 15,2-2 2-15,2-3 2 16,5 0-1-16,-3 0 7 0,7-8-1 16,-3-2 1-16,5 1 0 15,1 2-5-15,3 1-2 16,-4 4 1-16,3 2-5 16,-1 0 4-16,6 2 0 15,-4 8-4-15,-5 3 4 0,1 1-2 16,-3 2 1-16,-3 1-2 15,-7 0-7-15,-4 0 6 16,-2-3 0-16,0-1 8 16,-2-3 1-16,-2-3 18 15,0-4-2-15,2-2 7 0,2-1-3 16,0-7-5-16,0-11-1 16,0-11-20-16,8-9-8 15,6-12 8-15,3-5-6 16,8-5-4-16,0 0-3 15,1 0 4-15,-1 6 7 0,0 8 6 16,-6 7-1-16,-7 9-2 16,2 9 2-16,-9 8-1 15,1 7-4-15,-2 6-1 16,2 10-11-16,0 16 8 16,-1 9 10-16,1 9-4 15,-2 10 6-15,0 4-2 0,0 3-5 16,0-3 3-16,5-5-1 15,-5-9-1-15,2-10 1 16,6-10-3-16,-3-12-4 16,5-7 9-16,-2-5 2 0,1-7 8 15,5-14 11-15,5-9-3 16,0-3-11 0,0-1-8-16,-5 4-1 0,-1 8 0 15,-7 8-2-15,-2 9-1 16,1 7-1-16,-5 8-8 0,2 10 7 15,2 7 4-15,7 4 4 16,1 1-24-16,1 1-41 16,3-9-41-16,5-7-68 15</inkml:trace>
  <inkml:trace contextRef="#ctx0" brushRef="#br0" timeOffset="41390.92">5631 16036 452 0,'4'13'3'16,"0"-4"17"-16,0-2 0 16,5-3-12-16,1-4-4 15,2 0-3-15,3-18 11 16,-1-8-7-16,7-8-1 0,-9-6-5 15,5-5 1-15,-1-2 2 16,-5 2 1-16,-1 1 6 16,4 7 30-16,-3 5-35 15,1 7-3-15,-4 8 16 16,3 7-12-16,-3 7-6 0,-2 3-6 16,0 7-15-16,1 10 18 15,1 10 1-15,-4 3 4 16,0 7-1-16,-2-1 3 15,2-2-2-15,1-5 2 16,7-4-2-16,-2-7-3 16,7-8 2-16,6-9 3 0,3-1 0 15,5-14 3-15,5-10 1 16,-1-9-3-16,6-4-3 16,-8-4-1-16,-2-1 0 15,-4 3 1-15,-6 4 0 16,-11 4 2-16,-4 8 0 0,-4 6 0 15,-2 4 7-15,-4 6 2 16,-6 6-4-16,-7 1-11 16,-1 4-3-16,-5 12 4 15,-2 6 0-15,2 5-1 16,9 3-1-16,-3-3-17 0,11-2 3 16,6-5-13-16,0-3-3 15,6-7 4-15,11-7 5 16,2-3 24-16,1-2 2 15,3-10 7-15,-4-5 4 16,-3-2 8-16,3 0 8 0,-11 2-12 16,-2 2-2-16,2 4-1 15,-3 5 2-15,-5 2 11 16,0 4-15-16,0 0-11 16,0 0-12-16,0 12-7 15,4 0 21-15,-4 2 0 0,6-1-7 16,6 0-18-16,-1-5 10 15,9-7 1-15,3-1 9 16,-4-5 2-16,5-12 2 16,1-3 3-16,-4-7-1 15,-2-2 5-15,-5-5 10 0,-4-3 0 16,1-5-6-16,-11-2 4 16,0-1-7-16,0 0-1 15,0 6-4-15,-9 5 12 16,3 10-12-16,0 6 6 15,4 9-8-15,-2 9-1 0,0 0-4 16,-7 19-8-16,5 10 6 16,0 10 7-16,2 8-5 15,4 5 2-15,0-1-1 16,0-2-6-16,12-4-16 16,7-7 5-16,4-8-4 0,3-9 20 15,1-4 3-15,-4-7 1 16,6-10 6-16,-2 0 10 15,-2-10-3-15,-3-7 3 16,1-4-8-16,-2-2-1 16,-9-1 0-16,3 4-4 15,-9 5-3-15,-4 5 5 0,0 3 7 16,-2 5-8-16,0 2-1 16,0 7-13-16,-4 9-9 15,-2 2 22-15,2 5 4 16,4 0-12-16,0-5-14 15,4-1-8-15,6-7 11 0,11-7 1 16,-3-3 9 0,5 0 6-16,4-11 4 0,-4-5 4 15,1-4-4-15,-1-2 2 16,-4-1-5-16,-3-1-1 16,-1-1 2-16,-5 4-2 15,-2 6-1-15,-3 3 2 0,-1 4-3 16,-4 8 5-16,4 0-3 15,-4 7-14-15,4 7 4 16,-2 3 16-16,2 3-3 16,4 0 0-16,5-5-4 15,-5 1 4-15,2-9-3 0,1 0 1 16,-1-7-1-16,0 0 12 16,-3-1 11-16,1-11 7 15,-4-5-12-15,0-5-14 16,-4-8-2-16,0-4-14 0,-8-4-50 15,-7-2-44-15,-7-4-108 16</inkml:trace>
  <inkml:trace contextRef="#ctx0" brushRef="#br0" timeOffset="41534.65">6685 15134 550 0,'-8'0'42'15,"0"-1"12"-15,1 1-53 16,3 0-30-16,-4 0-90 0,-9 0-67 16</inkml:trace>
  <inkml:trace contextRef="#ctx0" brushRef="#br0" timeOffset="41715.17">6195 15557 562 0,'0'0'-9'0,"0"0"-6"15,0 0 17-15,0 0-47 16,0 0-54-16,17 42-60 0</inkml:trace>
  <inkml:trace contextRef="#ctx0" brushRef="#br0" timeOffset="42299.32">2832 17190 521 0,'0'0'30'0,"0"0"-29"0,0 0-6 16,0 0-11-16,0 0 21 15,-31 44-3-15,8-27 0 16,-8 4 1-16,-4 1-3 16,-6-1 2-16,-7 0 0 15,3-5-1-15,-1-2 4 0,7-4 7 16,2-7 9-16,12-3 2 15,6-6-11-15,9-16-15 16,10-7-9-16,0-9-5 16,14-3-2-16,5-5 11 15,6 2 2-15,2 8 9 16,0 7-1-16,-3 9 0 0,-1 10-1 16,-2 10 2-16,-7 7 11 15,3 20-6-15,-9 13 14 16,2 18-4-16,-10 17-1 15,0 9-7-15,-8 11-6 16,-6 6-2-16,-3-6-1 0,7-7-12 16,-3-14-41-16,9-23-39 15,4-21-66-15</inkml:trace>
  <inkml:trace contextRef="#ctx0" brushRef="#br0" timeOffset="42442.97">2935 17562 564 0,'0'0'63'16,"0"0"-55"-16,0 0-13 15,0 0-26-15,0 0 16 0,0 0-78 16,0 0-83-16</inkml:trace>
  <inkml:trace contextRef="#ctx0" brushRef="#br0" timeOffset="42989.18">3440 17074 705 0,'0'0'15'16,"0"0"-20"-16,0 0-11 15,0 0-10-15,0 58 19 16,0-23 9-16,0 11-6 16,-4 8-12-16,4 4-10 0,0-1-5 15,0-6 1-15,4-7-6 16,8-12 8-16,5-12 2 16,3-10 12-16,3-10 27 15,-4-4 12-15,3-14 0 16,3-7-2-16,-6-6-14 15,-1-3-2-15,-1-1-2 0,-7 1 1 16,3 8-1-16,-7 5 5 16,-2 8 3-16,0 7-7 15,-2 6-7-15,4 12-21 16,-1 10 8-16,-1 6 14 16,4 6 11-16,6 1-3 0,1-4-7 15,6-4-5-15,5-12-6 16,1-9 9-16,0-6 0 15,2-14-2-15,2-11 21 16,-4-11 8-16,0-5 5 16,-2-6-6-16,-13-4-8 0,-2-1 1 15,-5 0-12-15,-5 4-7 16,2 6-7-16,-9 6-19 16,-7 8-19-16,2 12-11 15,-5 8-45-15,3 8-74 16,-3 0-49-16</inkml:trace>
  <inkml:trace contextRef="#ctx0" brushRef="#br0" timeOffset="43924.39">4219 17189 627 0,'0'0'19'16,"0"0"-16"-16,0 0-11 16,0 0-18-16,0 0 24 0,-41 48-30 15,20-24 13-15,2 7-8 16,5 1-8-16,-1-1-1 16,9-3 28-16,6-3-5 15,0-4-13-15,13-7 10 0,3-4 11 16,7-4 10-16,-4-5 10 15,-1-1 7-15,5 0-2 16,-2-3-3-16,-3-4-2 16,-3 0 3-16,-3 2-3 15,-4 3-4-15,-2-1-8 16,3 3-4-16,-5 0 1 16,4 5-1-16,-4 4-6 0,0 1 10 15,1 3-9-15,-3 0 0 16,2-1-4-16,0-2-1 15,-4-1 4-15,0-2 6 16,0-3-1-16,-10 0 15 0,3-4 16 16,1 0-15-16,-6 0 0 15,3-9 0-15,3-8-17 16,2-8 1-16,4-9-4 16,0-4 3-16,4-6-10 15,2 0 0-15,11-2 3 16,-3 5 9-16,7 6 2 0,-11 5 1 15,3 9 5-15,-5 5 1 16,-2 6-2-16,-4 6 0 16,-2 1-3-16,0 2 1 15,0 1-6-15,0 0 1 16,0 0 1-16,0 0 3 0,0 0-6 16,0 0 11-16,0 0 1 15,0 0-1-15,0 0 3 16,0 0 0-16,0-3 7 15,0 0-3-15,0-3-14 0,0-1 4 16,0-2 0-16,0-1-5 16,0-2 4-16,0-1-3 15,0-2-1-15,0-2 1 16,0 0-3-16,0-2 4 16,-2 1-1-16,0-2 0 15,0 1 0-15,2 2-3 0,-2 3 1 16,0 3 2-16,2 4 0 15,0 3-1-15,-2 2 2 16,2 2-4-16,0 16-9 16,0 12-4-16,0 13 15 15,0 12 7-15,0 12 0 0,2 6-2 16,-2 4-4-16,2 5 2 16,0-6-2-16,-2-5 0 15,2-5 0-15,0-9-2 16,-2-9 2-16,4-14 1 0,1-8-2 15,-1-12 0 1,0-11-47-16,-2-5-33 0,4-22-5 16,0-13-81-16</inkml:trace>
  <inkml:trace contextRef="#ctx0" brushRef="#br0" timeOffset="44659.99">4508 17230 346 0,'0'0'130'16,"0"0"-111"-16,0 0-1 15,0 0-23-15,0 0-8 16,0 0 24-16,-14 48-7 16,10-22-3-16,2-1 0 15,2 1-1-15,4-2-1 0,12-5 1 16,3-4 1-16,12-7-4 16,0-8 4-16,6 0-1 15,2-11 1-15,1-7 2 16,-7-5 0-16,-6-2 2 15,-5-1 5-15,-1-1 9 0,-11 1 17 16,-3 5-7-16,-3 4-15 16,-2 4-8-16,-2 5 2 15,0 5 8-15,0 3-14 16,0 7-17-16,0 7-5 16,0 3 13-16,0 3 5 0,4 0-14 15,8-4-10-15,7-5 9 16,0-7 4-16,3-4 9 15,3 0 4-15,0-8 4 16,0-9 2-16,2-5 4 16,-5 1 6-16,1-2-4 0,-6 4-8 15,1 2-1-15,1 5-3 16,-9 6-2-16,3 6 1 16,-1 0-7-16,-4 6-2 15,3 7 6-15,1 0-2 16,-2 0 2-16,7-2-3 0,-3-4 1 15,1-6 2-15,5 0 2 16,-1-6 1-16,-2-8 3 16,1-8-2-16,-5-2-1 15,-3-4-5-15,-2-4 8 16,-8-1-4-16,0-1 6 16,0 2-4-16,-8 2 9 0,-2 5 10 15,1 9 4-15,1 5-10 16,0 7 0-16,0 3-12 15,1 20-4-15,3 12-1 16,-6 14 12-16,2 10 11 0,3 14-10 16,1 9 8-16,4 9 2 15,-4 7 1-15,2 8-5 16,2 5-8-16,0-3-4 16,0-7 0-16,0-10-4 15,6-16-3-15,-2-17-25 16,3-16-26-16,-3-22-27 15,0-17-41-15,-4-14-190 0</inkml:trace>
  <inkml:trace contextRef="#ctx0" brushRef="#br0" timeOffset="44830.08">4800 16820 698 0,'0'0'3'0,"0"0"-28"0,0 0-95 15,18 44 106-15,7-17-47 16,4 1-61-16,8-2-98 16</inkml:trace>
  <inkml:trace contextRef="#ctx0" brushRef="#br0" timeOffset="45842.77">5939 16940 648 0,'0'0'4'15,"0"0"1"-15,4-44 6 16,-8 33-16-16,-9 4 2 15,-1 7-11-15,-5 0-12 16,-5 21 11-16,-7 13 8 0,4 13 3 16,0 9 2-16,4 6 1 15,13-2-2-15,6-5 1 16,4-8-3-16,10-10-13 16,13-10-2-16,10-14 12 15,8-9 9-15,0-4 2 0,3-15 0 16,-3-7 1-16,-2-7 11 15,-8 2-2-15,-8-1 12 16,-10 1-7-16,-7 7 2 16,-2 3-3-16,-4 4 1 15,0 8-6-15,-4 5-13 16,-7 0-8-16,-1 8 4 0,0 7 4 16,5 2-5-16,-5 1-2 15,10-1-11-15,2-4-8 16,0-7 7-16,10-4 11 15,3-2 9-15,5 0 4 16,-3-11 1-16,1-5 2 0,-3 1 6 16,1-2 0-16,-6 3 2 15,3 2 4-15,-11 6-10 16,4 2-7-16,-4 4-8 16,0 0-5-16,4 13-8 0,-4 1 14 15,6 2 4 1,7 1 6-16,-3-3-21 0,7-6 5 15,3-6 6-15,5-1 6 16,2-9-2-16,0-12 2 16,-4-6-3-16,1-6 1 15,-9-4 4-15,-3-2 12 0,-6-5-8 16,-1 2 7-16,-5-3-7 16,0 3 4-16,0 0-2 15,-5 4 4-15,-1 7 6 16,2 6-6-16,0 8 0 15,-2 5 3-15,4 8-6 0,-2 3-7 16,4 15-13-16,-3 16-7 16,1 14 18-16,0 16 1 15,-2 14-3-15,4 9 2 16,-4 6 1-16,-4 2-5 0,0 0 7 16,1-4-3-1,-1-6-2-15,0-7 3 0,2-12-2 16,-3-15-2-16,3-15 9 15,4-12 2-15,-2-14 3 16,4-7 1-16,0-15 11 16,0-21 4-16,4-19-30 0,13-22-17 15,1-11 1-15,9-7-7 16,4 11-1-16,0 11 20 16,0 17 8-16,-4 21-2 15,2 16 2-15,-4 16-4 16,2 3-3-16,-5 5-8 0,-5 10-1 15,1 5 1-15,-11 4-8 16,-5 2-4-16,-2-1 17 16,-13-1 8-16,-11-1 24 15,-5-3 9-15,-2-1-10 16,0-4-15-16,-3-8-4 16,8-7-44-16,9-13-94 0,7-19-202 15</inkml:trace>
  <inkml:trace contextRef="#ctx0" brushRef="#br0" timeOffset="45979.41">6946 16972 723 0,'0'0'4'16,"0"0"-16"-16,0 0-118 15,28-53-264-15</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12:39.444"/>
    </inkml:context>
    <inkml:brush xml:id="br0">
      <inkml:brushProperty name="width" value="0.05292" units="cm"/>
      <inkml:brushProperty name="height" value="0.05292" units="cm"/>
      <inkml:brushProperty name="color" value="#FF0000"/>
    </inkml:brush>
  </inkml:definitions>
  <inkml:trace contextRef="#ctx0" brushRef="#br0">3148 5624 206 0,'0'0'5'0,"0"0"22"16,0 0 9-16,0 0-12 0,0 0-5 15,0 0-12-15,0 0 5 16,0 0 7-16,64-6-3 16,-26 5-1-16,9 5-2 15,7 0 1-15,8 2-7 16,10-3-1-16,9 1-1 0,8-2 5 16,14-4 1-16,13 2 0 15,8-2-1-15,14-7 3 16,15-1-6-16,4-4 4 15,13 0 0-15,4-2 3 16,5 0 4-16,5-2-2 16,2-2 0-16,-6 3 10 0,-6 0-2 15,-7-1-2-15,-3 3 7 16,-24 1-8-16,-3 3-5 16,-24 1-1-16,-7 3-1 15,-26 2-7-15,-16 1-1 0,-16 3-2 16,-19-1-1-16,-8 2-2 15,-13 0-2-15,-6 0 3 16,-2 0 1-16,-2 0-6 16,-13 0-3-16,-5 0 9 15,-15 1-8-15,-7 0-2 0,-12 0 3 16,-8 6 3-16,-4-1-1 16,-2 1-1-16,-6 2 4 15,-1-1-2-15,-3-1-6 16,-3 0 8-16,-4-1-3 15,-8 1 4-15,-2 0 1 16,-8 0-3-16,-7 2 2 0,1-2-2 16,-3 2 3-16,-4-1-2 15,1-1 0-15,-5 0-3 16,8-1 3-16,-2 1 0 16,3-3 0-16,1 2-2 15,3-2 4-15,-1 0-4 0,9-1 2 16,-4 1 2-16,8-1-2 15,4 0 1-15,8 1-2 16,4-1 0-16,11 0 1 16,2 0-1-16,8 1 0 15,11-1 2-15,9-1-4 0,9-1 4 16,11 2 0-16,5-3-4 16,9 0 5-16,4 0-5 15,0 1-5-15,7 2-1 16,13 1 5-16,7 3 4 15,10-2 5-15,17 0 4 0,16 1-4 16,15-5-3-16,6-1 2 16,21 0-1-16,16-1-2 15,6-2 0-15,13-1 0 16,10-3 0-16,4-2-3 16,9-1 0-16,3 0 4 0,-1 0-2 15,6-1 17-15,-9 1-8 16,-3-2 7-16,-5 1 2 15,-10 2-5-15,-11 0 3 16,-12-1-3-16,-16 3-4 16,-17 1 2-16,-20 3-6 0,-20-1-6 15,-19 3 5-15,-14 1-5 16,-5 0-1-16,-15 0 2 16,-2 0-16-16,-2 0-40 15,-23 0-36-15,-8 1-57 16,-15-2-208-16</inkml:trace>
  <inkml:trace contextRef="#ctx0" brushRef="#br0" timeOffset="9641.58">8934 13590 250 0,'0'0'6'0,"0"0"-1"16,0 0 0-16,0 0 11 15,0 0-16-15,0 0 8 0,0 0 0 16,0 0 5-16,10 4 6 16,11-1-8-16,6 1-4 15,4 2 0-15,6 0 1 16,11 1 0-16,5-2 5 15,7 2 0-15,15-1-4 16,10-2 3-16,6-2-1 0,14-1-2 16,9-1 0-16,10 0-1 15,6 0 4-15,8-2 3 16,5-3-2-16,0-1 4 16,-1 2 0-16,-1-3 2 0,-3 4 1 15,-5-2-3-15,-7-1 6 16,-15 3-6-16,-7 0 4 15,-17-1-7-15,-13 1-2 16,-16 0-3-16,-13 2-4 16,-14-2-3-16,-14 3 1 15,-9 0-1-15,-6-1 0 0,-2-1-1 16,-10-1-4-16,-13-2-7 16,-12 2-12-16,-10-1-19 15,-17 2 0-15,-15 1 1 16,-12 1 5-16,-8 0 2 0,-4 0-2 15,-5 0 5-15,-1 0 0 16,-5 0 25-16,-4 0 4 16,-3 2 2-16,1 3 2 15,-10 1-3-15,6 2 3 16,-9-1-2-16,-1 0 3 16,4 3 1-16,4 0 5 0,4-3 9 15,6 3 1-15,9-5 2 16,10-1 0-16,12-2 5 15,15-2-1-15,10 0 5 16,12 0-7-16,18 0 3 16,7-4-3-16,13 0-1 0,3 1-7 15,5 0-13-15,0 0 4 16,15-2-14-16,8-1 11 16,8-1-2-16,16 0 0 15,9 0 4-15,14 0-6 16,7 1 1-16,16 0 1 0,2 2 0 15,12-2 0-15,7 1 2 16,12-1 0-16,2 0-2 16,9 2 4-16,10-2-4 15,-3 1 4-15,5-1 3 16,4-1 3-16,-2-1 1 0,2-1-3 16,-13 1 1-16,-1 0 5 15,-7 0 2-15,-14-1-6 16,-12 1 8-16,-16-1-7 15,-13 1-3-15,-17 1 2 16,-15 1-7-16,-18 0 0 16,-10 2 1-16,-11 3-5 0,-2-1 4 15,-4 2-1-15,0-3-5 16,0 2-4-16,0 1-37 16,0-1 1-16,-4 1-17 15,0 0-10-15,-2 0-39 16,-1 4-83-16,3 0-182 15</inkml:trace>
  <inkml:trace contextRef="#ctx0" brushRef="#br0" timeOffset="10796.48">14375 13681 267 0,'0'3'151'16,"0"-2"-137"-16,12-1-14 16,3 0 2-16,12 0 7 15,12 0 4-15,6 0 3 16,11 0 3-16,14 0 13 15,11 1-9-15,4 1-2 0,12-1-3 16,6 2 1-16,7 0 0 16,6 1 0-16,6 0 8 15,-3-1-9-15,7 0-2 16,1-2 8-16,3 1 0 16,2-2-4-16,5 0-3 0,5 0 2 15,-1 0-6-15,1 0 5 16,-1-4-4-16,-7-1-3 15,-10 0 2-15,-10-1-3 16,-13 2 2-16,-12-2-5 16,-21 2 0-16,-12-1-4 0,-12 0 0 15,-18 1-2-15,-5 0 2 16,-10 1-1-16,-7 1-2 16,-4 1 2-16,0-1-17 15,-11 1-31-15,-9 1-5 16,-16 0-17-16,-9 0-2 0,-17 4-26 15,-12 7 1-15,-13-2-19 16,-8-2-54-16</inkml:trace>
  <inkml:trace contextRef="#ctx0" brushRef="#br0" timeOffset="11233.57">14513 13892 501 0,'0'0'18'0,"0"0"-25"15,0 0 4-15,0 0 9 16,71 0 0-16,-18 0 9 0,15 0-2 15,17-4 2-15,14-3-5 16,13-2-4-16,16 1 2 16,2-2 2-16,13-1 5 15,2 0 7-15,2 0 3 16,3 1 0-16,-5 0-3 0,2 0 3 16,0 2 0-16,-13-1-6 15,-6 1-2-15,-10-1-3 16,-15 2-6-16,-14 3 0 15,-16-2 0-15,-15 3-2 16,-13-1-6-16,-12 0 1 16,-8 0 1-16,-9 1-4 0,-5 0-14 15,-1-1-24-15,0 1-12 16,3 0-12-16,14 0-31 16,14 0-19-16,13-1-60 15,18-3-61-15</inkml:trace>
  <inkml:trace contextRef="#ctx0" brushRef="#br0" timeOffset="11706.09">20874 13729 463 0,'0'0'53'0,"0"0"-25"0,0 0 0 16,0 0-2-16,41-26-18 15,-18 16-7-15,16 1 0 16,9 0-1-16,12 0 0 16,14 2 0-16,7 0 2 15,10 2-3-15,6 0 0 0,2 1 2 16,4 1-1-16,3 3 2 16,-9-1 3-16,0 1 14 15,-4-2 6-15,-6 2 1 16,-6 0-9-16,-11 2-2 15,-10 2-4-15,-13 0-2 16,-12-1-6-16,-12 1-3 0,-10-1 0 16,-11 2-1-16,-2 0-21 15,-17 0-76-15,-14-5-14 16,-18-1-149-16</inkml:trace>
  <inkml:trace contextRef="#ctx0" brushRef="#br0" timeOffset="26268.77">14391 14448 288 0,'2'-2'29'15,"-2"-1"-24"-15,0 0 7 16,2-1 3-16,0-1 1 0,-2 1-5 16,3 1 2-16,-1-1 6 15,-2 3 7-15,0-1 2 16,0 2 1-16,0 0-2 16,0 0-7-16,0 0-11 0,0 2-7 15,2 6 10-15,-4 4 1 16,-3 3 10-16,-1 6-4 15,2 5-5-15,-4 5-1 16,0 6 1-16,-1 4-2 16,3 2 1-16,-2 2-2 15,0 2-4-15,1 0 0 0,3-3-4 16,-4-1-3-16,4-4 2 16,2-2-2-16,0-4 0 15,2-5 0-15,0-5-25 16,0-5-46-16,0-6-27 15,4-7-94-15</inkml:trace>
  <inkml:trace contextRef="#ctx0" brushRef="#br0" timeOffset="27019.17">14778 14667 499 0,'0'0'42'0,"0"0"-41"15,0 0-4-15,0 0 8 16,0 0-2-16,0 0-3 0,0 0 2 15,0 0-2-15,0 0-3 16,0 0 4-16,-19 21-2 16,5-2 2-16,-3 4 4 15,3 5-1-15,-7 5 2 16,2 3 0-16,9 1-4 16,2-1 0-16,6-4-2 0,2-2-2 15,10-6 3-15,9-4-3 16,3-5-2-16,5-8 1 15,4-5 4-15,5-2 2 16,-10-1 3-16,5-12 1 16,-8-4 6-16,-4 0 6 15,-1-3 4-15,-7 0 1 0,-1-4-4 16,-2 2-8-16,-4-2-7 16,7 2-1-16,-7 2-6 15,0 6 5-15,-2 0-2 16,6 3-1-16,-4 3 3 0,5 1-5 15,-1 2-1-15,2 2 0 16,3 3 0-16,-3 0 0 16,7 0-1-16,-7 8-4 15,7 7 2-15,-7 6 6 16,2 4-3-16,-1 2 4 0,1 2 0 16,0-4 0-16,-1-1 2 15,5-4-2-15,-1-6 1 16,5-6-1-16,5-7 6 15,0-1 14-15,4-9 1 16,0-8 0-16,0-7-4 16,-6-4 0-16,-7-5-2 0,-8-2 1 15,-6-2-7-15,-2 0-6 16,-12 1-9-16,-4 3-9 16,-11 7-9-16,-4 3-9 15,0 6-6-15,4 5-26 16,0 1-76-16,4 3-131 0</inkml:trace>
  <inkml:trace contextRef="#ctx0" brushRef="#br0" timeOffset="27614.81">15710 14075 524 0,'0'0'127'0,"0"0"-102"15,0 0-21-15,0 0-11 16,0 0 6-16,13 61 3 15,-7-25-2-15,-2 6 4 16,0 9-4-16,-2 7 5 0,0 5 0 16,0 7 7-16,-2 3-2 15,-4 1 8-15,-6 4 1 16,-3-1 5-16,3-2-3 16,-9 2 4-16,3-5-5 15,3 2-3-15,3-4-4 0,-2-2-6 16,3-5-5-16,7-4 0 15,-2-6-2-15,4-6 0 16,-4-10 1-16,4-6-10 16,4-8-28-16,-4-9-17 0,0-9-20 15,4-5-49-15,3-20-47 16,1-13-181-16</inkml:trace>
  <inkml:trace contextRef="#ctx0" brushRef="#br0" timeOffset="28115.63">16252 14508 608 0,'0'0'29'16,"0"0"-34"-16,0 0-5 0,0 0 15 15,-11 48-5-15,3-32 0 16,-6 1 0-16,1 1 2 16,-3 1 0-16,1-3 0 15,3-1 8-15,1-1 2 16,3-1-3-16,8-2-5 0,0 2-4 15,0-2-2-15,6 2 2 16,15 2 1 0,-4 0-2-16,9 2 2 0,6 2 1 15,-1 2-1-15,2 3 1 16,0 1-2-16,-4 2-1 16,-7 2 1-16,-5 1 0 0,-3-2 1 15,-12 2-2-15,-2-2 4 16,-2-4 4-16,-18 2 9 15,-5-3 3-15,-6-2-5 16,-4-4-11-16,-5-4-1 0,5-5-4 16,2-5-31-16,4-3-18 15,7-4-37-15,11-15-44 16,5-8-165-16</inkml:trace>
  <inkml:trace contextRef="#ctx0" brushRef="#br0" timeOffset="28588.42">16291 14576 386 0,'0'0'223'16,"0"0"-212"-16,0 0 3 15,0 0-13-15,8-41-13 16,17 25-19-16,10-1 7 0,11-3-4 16,3 1 17-16,5 0-3 15,2 2 11-15,-2 3 4 16,-5 3 5-16,-7 3 17 16,-5 4-6-16,-10 4-1 15,-7 0 3-15,-3 7 0 0,-13 12-5 16,-2 8-8-1,-2 7 7-15,-6 6-3 0,-7 4-4 16,5 2-2-16,2-2-1 16,8-2-2-16,-2-6 0 15,21-6 1-15,6-3 2 16,6-10 5-16,12-5 1 0,9-7 0 16,2-5 2-16,2-2-2 15,-1-14 4-15,-11-4 5 16,-5-10 9-16,-12-2-1 15,-6-7-11-15,-17-1-5 16,-6-2-3-16,-6-1-9 0,-25 2-5 16,-12 7 1-16,-17 4-26 15,-13 3-21-15,-14 7-14 16,-8 2-65-16,-12 4-145 16</inkml:trace>
  <inkml:trace contextRef="#ctx0" brushRef="#br0" timeOffset="32334.46">14885 16286 375 0,'0'0'4'0,"0"0"-7"15,0 0 4-15,0 0 1 16,-45 43 1-16,35-39 12 16,-11-4 8-16,6 0-10 15,-3 0 0-15,-5-6-2 16,4-5 7-16,3-6 2 0,-1-1 1 16,7-4 1-16,0-2-9 15,6-1-5-15,1 3 1 16,3 2-3-16,0 6-2 15,7 3-2-15,3 8-2 16,0 3-1-16,3 10-2 16,-3 14-2-16,7 10 3 0,-11 7-1 15,0 6 3-15,-2 6-3 16,-4 2-9-16,-4 0 0 16,-12 1-4-16,-7-1-39 15,-8-1 53-15,-4-4 4 0,-3-5 0 16,-5-6 26-16,8-10 0 15,2-5 7-15,8-9-6 16,6-6-7-16,11-6-7 16,6-3-6-16,2-5-1 15,2-8-11-15,11-6 5 16,5-1-3-16,3 1-2 0,6 3 7 16,0 5-1-16,-5 6 1 15,1 5-6-15,-2 2 6 16,1 12-1-16,1 0-2 15,0 5-1-15,-2-2 1 16,3-3-2-16,3-4-48 0,2-9-55 16,-2-1-69-16</inkml:trace>
  <inkml:trace contextRef="#ctx0" brushRef="#br0" timeOffset="32492.08">14954 16337 683 0,'0'0'14'0,"0"0"-8"0,0 0-2 16,0 0-29-16,0 0-41 16,0 0-35-16,0 0-47 15,0 0 13-15</inkml:trace>
  <inkml:trace contextRef="#ctx0" brushRef="#br0" timeOffset="32693.06">14974 16792 660 0,'0'0'7'15,"0"0"-12"-15,0 0 3 0,0 0 2 16,0 0 4-16,0 0 2 15,0 0-5-15,21 5 0 16,-7-23-35-16,1-6-56 16,-3-1-9-16,1 1-25 0,-11 3 10 15</inkml:trace>
  <inkml:trace contextRef="#ctx0" brushRef="#br0" timeOffset="33002.48">15210 16322 483 0,'0'0'26'0,"0"0"8"15,0 0 6-15,0 0-10 16,0 0-7-16,0 0-13 15,0 0-7-15,0 0-9 16,8 7 3-16,-6 20 11 16,0 7 0-16,0 8-1 0,-2 2-3 15,0 3 4-15,0 4-7 16,0-4 3-16,2 3-4 16,0-5-2-16,-2-2-13 15,0-6-52-15,0-9-23 16,-4-12-78-16</inkml:trace>
  <inkml:trace contextRef="#ctx0" brushRef="#br0" timeOffset="33843.79">15567 16035 540 0,'0'0'3'0,"0"0"-1"16,-49-30-3-16,24 20-2 15,2-1-7-15,-4-2-5 16,-6 2 9-16,-2-1 2 0,-6-2 2 15,-3 0 4-15,-3 1 0 16,-7 2-1-16,-2 1 4 16,-6-1 4-16,-6 2-1 15,2 5 3-15,-6 0-2 16,-1 2-4-16,3 2 2 0,-2 0-7 16,1 2 1-16,1 8 2 15,6 4-4-15,-2 3 2 16,8 3-1-16,2 5-1 15,9 2 1-15,-1 6 0 16,5 5-2-16,3 5-1 0,5 5 4 16,0 4-2-16,4 2-2 15,4 5 4-15,0-1 2 16,9 4 0-16,-5-1 1 16,7 0 8-16,1 6-1 15,3 1 1-15,8 4 0 16,4 1 1-16,0 2-3 0,8 0 2 15,10-1-5-15,9-3-1 16,10-4 4-16,11-5 2 16,6-4-5-16,10-6-1 15,8-4 3-15,9-6 4 0,6-5-6 16,6-7 0-16,6-7 5 16,6-11-6-16,5-6-3 15,1-4 5-15,5-5-5 16,0-13-2-16,-4-6 5 15,-1-7-3-15,-5-5 2 0,-7-6-1 16,-16-4 2-16,-5-3 3 16,-10-5 1-16,-10-8-1 15,-8-2 4-15,-7-8-3 16,-6-1-1-16,-10-5 4 16,-6-2-3-16,-7-5-1 15,-5 0-1-15,-13-1-5 0,2-1-2 16,-13 0-1-16,-12 0-5 15,-6 2 5-15,-14 2-9 16,-11 3-3-16,-15 3 0 16,-16 7-14-16,-14 8-17 15,-17 11-19-15,-14 6-28 16,-23 7-54-16,-13 5-208 0</inkml:trace>
  <inkml:trace contextRef="#ctx0" brushRef="#br0" timeOffset="40363.05">19373 14609 113 0,'0'0'365'0,"-2"-61"-362"0,2 32-4 16,-2 4 4-16,2 6-6 16,4 5 4-16,2 4 11 15,-4 3-15-15,2 6-1 16,1 1 7-16,-1 0-7 16,0 13 0-16,-4 9-3 0,0 14 2 15,2 8 13-15,-2 8 3 16,-2 6-3-16,-2 2 0 15,-7 1-2-15,5-3 0 16,0-3 0-16,2-5-5 16,0-9 1-16,0-4-1 0,2-11 5 15,-1-8 1-15,3-8 6 16,-2-4-2-16,0-6 11 16,-2 0 17-16,-2-6-3 15,-8-10-26-15,1-2-7 16,-8-5-3-16,3-2 2 0,3 2-1 15,1 3 0-15,4 6 5 16,3 4-1-16,7 3-3 16,-6 7-2-16,6 2-7 15,0 15-7-15,0 7 5 16,2 4 6-16,-2 6 4 16,11-1-4-16,-1-3-2 0,6-6-1 15,5-9-4-15,0-6 10 16,6-9 3-16,4-3 3 15,2-13 18-15,0-8-1 16,-2-5-12-16,-4-3 0 16,-5 0-8-16,3 0-3 0,-14 4 3 15,-1 4-6-15,0 4-12 16,-4 4-18-16,-1 5-36 16,-5 3-45-16,4 1-64 15</inkml:trace>
  <inkml:trace contextRef="#ctx0" brushRef="#br0" timeOffset="41335.43">20055 14478 357 0,'0'0'91'0,"0"0"-88"15,0 0 13-15,0 0-18 16,0 0-6-16,0 0-12 16,27 40 14-16,-27 1 7 15,0 10 0-15,-12 5 3 0,-1 5 0 16,-1-2-1-16,-1-1-1 15,-1-5 0-15,5-9 2 16,-1-7 1-16,6-10 41 16,0-9-25-16,6-8 11 15,-2-6-1-15,2-4 4 16,0-7 9-16,0-11-3 0,0-12-29 16,6-10-7-16,4-9-3 15,7-11-2-15,3-7 0 16,1-5 0-16,6 1-7 15,2-1 5-15,2 4 2 0,-4 7-1 16,4 8 0-16,-4 7 2 16,-1 8-2-16,1 7 0 15,0 8 0-15,0 8-2 16,-6 6 0-16,1 9-19 16,-3 0-10-16,-7 17-20 15,-5 9-3-15,-7 5 13 0,-11 6 16 16,-13 1-9-16,-7 1-7 15,-11-3 27-15,-1-3 12 16,-1-8 2-16,3-6 33 16,8-6 16-16,2-6-6 15,8-6-13-15,7-1-4 0,5 0-13 16,9 0-3-16,0-7-11 16,6 3-6-16,11-2-5 15,3 4 8-15,5 2 9 16,2 2-4-16,2 16 0 0,-4 8-2 15,-5 4-2 1,1 10 3-16,1 1 1 0,-1 0 4 16,2-1-1-16,-1-2-3 15,1-8-1-15,-2-3 6 16,1-9-6-16,-1-5-1 16,2-6 8-16,-3-5 6 0,3-2 5 15,0-3 3-15,-9-10-3 16,7-4-3-16,-7-3-1 15,2-2 2-15,-3-3-5 16,-5 1-2-16,4 1 8 16,-10 4 6-16,0 2-11 0,0 5 0 15,0 4 18-15,0 2-16 16,0 5-7-16,0 1-10 16,0 0-9-16,0 14 2 15,0 4-3-15,2 9 16 16,-2 6-1-16,0 2 2 15,2-1-4-15,1-1-23 0,5-5-12 16,0-5-21-16,0-6-24 16,3-10-48-16,1-7-61 15</inkml:trace>
  <inkml:trace contextRef="#ctx0" brushRef="#br0" timeOffset="41476.06">20669 14444 655 0,'0'0'10'0,"0"0"16"0,0 0-23 15,0 0-29-15,0 0-70 16,0 0 8-16,0 0-33 16,0 0-79-16</inkml:trace>
  <inkml:trace contextRef="#ctx0" brushRef="#br0" timeOffset="41798.74">20905 14586 597 0,'0'0'25'0,"0"0"-8"0,-42 23-20 15,26-9 4-15,-3 4-7 16,3 5 4-16,3 1-14 15,11 5-21-15,2-1-1 16,0 0-13-16,15 0 20 16,3 0 10-16,3 0 16 0,-2-2 9 15,-3-1-6-15,-1-2 7 16,-5-2 15-16,-6-5 13 16,-4-2-4-16,0-1 4 15,-6-3 2-15,-15-2 3 0,-1 0-15 16,-5-2-13-16,0-3-6 15,2-3-3-15,4 0-53 16,7-7-31-16,8-10-61 16,6-8-83-16</inkml:trace>
  <inkml:trace contextRef="#ctx0" brushRef="#br0" timeOffset="42299.16">21248 14476 677 0,'0'0'24'0,"0"0"-13"16,0 0-17-16,0 0 0 16,0 0 1-16,14 62 3 15,-9-22 2-15,-5 7 0 16,0 6 0-16,0 1 0 0,-5 2 1 15,-3-1-2-15,0-3 3 16,2-5-1-16,2-7-3 16,-5-7 2-16,9-9-7 15,0-9-4-15,0-9-10 16,9-6-2-16,5-5-1 0,5-14 27 16,5-11-6-16,-3-5-18 15,6-5 1-15,-2-3 14 16,0 2 7-16,-5 4 4 15,-3 9 1-15,-7 5 15 16,-2 11 1-16,-3 4-5 0,-5 5-2 16,0 3-13-16,-3 0-13 15,-7 9 2-15,0 5 12 16,-9 3-1-16,3 6 0 16,1 0 0-16,3-1 0 15,8 0 0-15,4-1-4 16,4-4-1-16,16 1-1 0,11-2 0 15,11-5 4-15,-1-1-43 16,3-2-38-16,-11-2-73 16,-9-4-126-16</inkml:trace>
  <inkml:trace contextRef="#ctx0" brushRef="#br0" timeOffset="42806.72">19131 15819 525 0,'0'0'-1'16,"0"0"10"-16,0 0 2 15,0 0-2-15,0 0-17 16,0 0 2-16,0 0 16 15,0 0-7-15,25 47 8 0,-15-3 1 16,-1 13 1-16,-7 7-2 16,0 5-6-16,0 2 1 15,-8 0-3-15,-5-4-1 16,-1-8 0-16,-3-9 1 16,5-10-2-16,0-9 11 0,-1-10-9 15,7-9-3-15,2-11 1 16,2-1-22-16,0-21-30 15,-2-13-22-15,4-13-148 16</inkml:trace>
  <inkml:trace contextRef="#ctx0" brushRef="#br0" timeOffset="43155.79">19051 15856 411 0,'0'0'30'0,"0"0"-23"0,-48 32-1 15,27-3-3-15,-1 8 12 16,-3 4-4-16,2 0 1 16,0-2-3-16,5-7 4 15,1-7-5-15,7-7 9 16,4-8 0-16,4-7-5 16,2-3 8-16,8-16 20 0,4-14-14 15,9-8-22-15,6-11-9 16,8-8 5-16,4 0 1 15,-2 1 2-15,-1 8-3 16,-3 8 1-16,0 11-1 0,-13 10 0 16,-1 9 7-16,0 10-3 15,-5 0-8-15,3 17-4 16,-1 10 8-16,1 5 1 16,5 6 1-16,-1 2 1 15,2 1 0-15,2-2-32 16,-1-6-22-16,5-5-4 0,-2-6-63 15,2-10-44-15</inkml:trace>
  <inkml:trace contextRef="#ctx0" brushRef="#br0" timeOffset="43655.06">19877 15547 572 0,'0'0'35'0,"0"0"-40"16,2 48-11-16,-4-12 16 16,-2 12 1-16,-2 9 1 15,-2 9-1-15,0 5 0 16,-1 7 0-16,3 2-2 0,-2-3 5 15,0-2-4-15,5-10-1 16,3-10 1-16,3-11-3 16,1-11 0-16,8-12 3 15,5-8 2-15,3-12-2 0,7-1 17 16,0-12-7 0,4-14-4-16,-4-8-5 0,0-6-4 15,-4-4 3-15,-3-1 2 16,-9 2-2-16,-3 6 12 15,0 8 10-15,-6 7 1 16,-2 8 0-16,0 4-4 0,0 9-8 16,0 1-13-16,0 8-9 15,2 15-6-15,0 7 15 16,2 10 2-16,1 5 5 16,-1 2-9-16,8-3-25 15,-6-5-22-15,5-7-30 0,1-12-43 16,-4-10-107-16</inkml:trace>
  <inkml:trace contextRef="#ctx0" brushRef="#br0" timeOffset="43908.76">20128 15845 135 0,'0'0'403'0,"0"0"-394"16,0 0-4-16,0 0-12 0,0 0 17 16,0 0 0-16,0 0-2 15,41-53-2-15,-37 35-2 16,-2-1 2-16,-4 2 1 16,-2 5 8-16,-11 0-4 0,1 7-10 15,-5 5-5-15,-1 0-15 16,3 9-29-16,3 10-20 15,1 7-22-15,5 2-65 16</inkml:trace>
  <inkml:trace contextRef="#ctx0" brushRef="#br0" timeOffset="44377.51">20334 16239 507 0,'0'0'75'0,"0"0"-35"16,9-38-19-16,-9 11-16 16,-3-3 1-16,3 2-8 15,-8 1 1-15,-4 6-14 16,-3 5 7-16,-5 10 7 16,-5 6-2-16,0 5 2 0,0 13 1 15,5 4 0-15,-3 4-4 16,8 1 3-16,9-1-9 15,4-6-11-15,4-6-1 16,4-5 8-16,11-7 8 0,8-2 15 16,-7-4 2-16,9-10 2 15,-2-2 3-15,0-1-8 16,-2 0 4-16,-3 4 3 16,-5 5 3-16,-3 4-9 15,-6 4-4-15,0 1-8 16,-1 18-3-16,-5 7 11 0,2 10 7 15,2 8-1-15,-4 7-5 16,0 6 1-16,-8 4-6 16,3 0 0-16,1 0 1 15,2-2-1-15,4-3-2 16,-2-8-9-16,0-8-38 0,6-12 41 16,5-12-50-16,1-16-14 15,7-5-15-15,-9-23-41 16</inkml:trace>
  <inkml:trace contextRef="#ctx0" brushRef="#br0" timeOffset="44905.7">20529 16269 324 0,'0'0'91'16,"-2"-55"-72"-16,2 38 14 16,0 7 25-16,-3 8-28 15,-1 2-15-15,-2 12-23 0,0 9 0 16,4 6 8-16,2 4 1 15,0-2-5-15,2-4 4 16,10-5-14-16,1-8 0 16,5-10 6-16,-1 0 12 15,4-7 9-15,-3-13 5 0,3-5-1 16,-3-8 3-16,1-2 6 16,-5-3-1-16,1 4-3 15,-5 4-6-15,-1 5-8 16,-5 8 2-16,-2 8 0 15,0 7-8-15,0 2-4 16,-2 13-20-16,2 4 18 0,0 4-4 16,4 3 14-16,5-4-7 15,-1-3-16-15,6-5-1 16,-1-7 6-16,4-7 1 16,1 0 9-16,-5-10 10 15,3-10 4-15,3-2 4 0,-9-5 0 16,3-2-6-16,-1 1-2 15,-1 2 1-15,-3 6-4 16,-2 5 0-16,-2 6-7 16,1 9-1-16,-5 0 11 15,-2 20-26-15,4 7 17 16,0 9 6-16,2 3 0 16,5 1-3-16,-3 1-3 0,10-7 2 15,-3-4-8-15,3-8-15 16,3-7-9-16,-8-11-18 15,1-4-3-15,-8-11-40 16,-2-16-80-16</inkml:trace>
  <inkml:trace contextRef="#ctx0" brushRef="#br0" timeOffset="45068.27">20990 15829 558 0,'0'0'42'0,"0"0"34"16,-13-44-53-16,11 41-16 15,2 3-17-15,0 0-42 16,8 9-47-16,3 5 2 16,-1 2-60-16</inkml:trace>
  <inkml:trace contextRef="#ctx0" brushRef="#br0" timeOffset="46567.36">21378 16250 469 0,'0'0'89'15,"0"0"-70"-15,0 0 0 16,0 0-15-16,33-46 2 16,-31 22-4-16,-2-3-1 15,0-3-5-15,-4 4 3 0,-4 4 3 16,-13 5 7-16,3 5-6 15,-5 9-1-15,0 3 5 16,0 9-5-16,-3 14-2 16,1 8-4-16,4 9 1 15,5 2 1-15,5 4-2 0,5-4 2 16,6-5-14-16,2-6-9 16,10-9 7-16,5-9 6 15,6-8 10-15,2-5 13 16,-3-10 6-16,5-13 6 0,-2-8-4 15,0-9-7-15,-3-6 2 16,-3-5 0-16,2-3 2 16,-11-2-4-16,-2 3 2 15,1 4-4-15,-5 8 5 16,-2 4-2-16,0 12-2 16,-2 6-3-16,0 9-2 0,0 3-6 15,0 6 0-15,0 1-4 16,0 8-4-16,0 13-10 15,2 9 13-15,2 11 6 16,0 8 3-16,9 2-7 16,-1 1-16-16,7-6-2 0,3-7-6 15,-3-11 7-15,4-9 7 16,2-10 12-16,-3-9 6 16,1-3 12-16,-9-16-1 15,1-6-3-15,-3-6-5 16,1-5-4-16,-7 2-2 15,-4 3 0-15,0 5 6 0,-2 8 2 16,0 5-9-16,0 13 3 16,0 0-23-16,0 16-1 15,-4 8 28-15,4 6-8 16,0 5 1-16,0 2-1 16,2-3-9-16,17-4-9 0,-3-9 11 15,9-5-2-15,2-8 7 16,0-8 3-16,2-1 0 15,0-19 12-15,-3-3-4 16,1-9 0-16,-4-5 1 0,-2-3-3 16,-5-3-1-16,-3 0-2 15,-1 0 0-15,-8 6 5 16,5 3 2-16,-9 10-4 16,0 7 3-16,0 4-6 15,0 12-1-15,0 1-6 16,-5 15-9-16,-1 14 8 0,0 8 6 15,2 11-4-15,-2 5 2 16,6 3-6-16,2 0-7 16,2-5 4-16,8-5-1 15,9-7 5-15,0-8 4 16,3-8 2-16,-1-6-1 0,0-9 2 16,0-8 3-16,-1 0 8 15,1-7 3-15,2-10-8 16,-2-4-5-16,-5-3 1 15,3-2-3-15,-3 5-1 0,-5 2 2 16,1 5-3-16,-7 4 1 16,-1 0 1-16,-2 6-2 15,-2 1 5-15,0 0-6 16,0 2 0-16,2 1 4 16,-4 0-5-16,0-3 0 15,0 3-1-15,0 0 0 0,0 0 1 16,0 0 4-16,0 0-2 15,0 0 0-15,0 0-1 16,0 0-4-16,0 0 2 16,0 10 2-16,0 3-2 15,0 5 3-15,-6 8 2 0,0 2 0 16,0 6 5-16,-1 0-4 16,-3 1 2-16,6 0 0 15,-2-3 0-15,2-3 0 16,2-2-1-16,2-3-2 15,0-5 1-15,0-4-2 16,4-5-3-16,0-3 9 0,0-5-4 16,8-2 4-16,-3-8 12 15,3-11 4-15,5-6-14 16,1-6-7-16,-1-6-6 16,1-5 2-16,-1 0 3 0,-3 0-5 15,-1 4 4-15,-5 4 0 16,-2 6 2-16,-2 9 7 15,-2 6-1-15,0 6-6 16,-2 3 5-16,0 4-8 16,0 0-4-16,0 15-3 0,0 9-1 15,-2 10 8-15,-6 11 2 16,0 9 2-16,-5 6-1 16,1 6 0-16,-4 3 1 15,-1 6 1-15,-4 3-2 16,3 2-1-16,-1 1 2 15,3-5-2-15,-1-2 0 0,3-6-7 16,-1-9-13-16,3-13-23 16,-3-13-15-16,1-16-26 15,-5-17-142-15</inkml:trace>
  <inkml:trace contextRef="#ctx0" brushRef="#br0" timeOffset="46802.93">21725 16056 632 0,'42'0'6'0,"-1"-11"-7"0,3-3-6 15,1 1-39-15,-10 0-18 16,-8-5-54-16,-13-5-67 16</inkml:trace>
  <inkml:trace contextRef="#ctx0" brushRef="#br0" timeOffset="46958.05">21262 15726 666 0,'0'0'5'0,"-45"-3"-20"15,14-4-82-15,-12-2-83 16</inkml:trace>
  <inkml:trace contextRef="#ctx0" brushRef="#br0" timeOffset="58350.57">22943 14264 406 0,'0'0'28'0,"0"0"-20"15,0 0 7-15,0 0 3 16,0 0-2-16,0 0 12 0,0 0-6 16,0 0-9-16,0-28-2 15,0 28-4-15,0 11-13 16,0 7 4-16,6 12 15 16,-2 9-4-16,0 14 1 15,1 13-5-15,-1 13 0 0,0 12 4 16,0 13-1-16,-2 15-1 15,2 13 3-15,-10 12-2 16,2 11 2-16,-11 9-2 16,3 11 2-16,-5 7 12 15,1 1 11-15,1 0 0 16,1 2 2-16,-1 2-6 0,3 0-2 16,0-5 0-16,5-6-9 15,-3-6 3-15,4-7-11 16,4-11-1-16,0-14-3 15,6-12 5-15,-2-15-13 16,0-12 7-16,0-18-8 0,4-17-17 16,-6-18-28-16,0-18-41 15,-16-22-45-15,-17-16-181 16</inkml:trace>
  <inkml:trace contextRef="#ctx0" brushRef="#br0" timeOffset="61768.41">25862 11796 582 0,'0'0'-41'0,"0"0"41"16,0 0-1-16,0-41 10 16,0 38-4-16,0 3-3 15,2 0-3-15,0 0-5 16,0 12 0-16,2 6 2 15,-4 10 0-15,2 9-1 0,0 7 8 16,-4 13-5-16,-4 8 4 16,0 10 2-16,-5 6 0 15,3 10-2-15,0 7 1 16,0 6-1-16,-1 8 0 16,3 4 0-16,2 6-2 15,-4 2 4-15,2 2 3 0,1-4 10 16,1 0-3-16,0-7-4 15,4-7-2-15,-4-9 3 16,4-4 0-16,0-12-2 16,0-10 3-16,4-10-5 15,-4-7-3-15,0-10-1 0,0-9-3 16,0-6 1-16,-4-7 1 16,-4-5-3-16,2-5 4 15,-5-3-3-15,-3-2 1 16,-9-4 3-16,-6 1-4 15,-10-3 0-15,-7 0 3 0,-10-2-4 16,-12 2-2-16,-6-2 5 16,-11 4-2-16,-10-1 2 15,-6 2-3-15,-9 1 1 16,-6 1 3-16,-10 2-2 16,-2 0 0-16,-2 1 0 0,-4 2-1 15,-5 0 0-15,1-2 2 16,-1 3-2-16,1-1-1 15,3 3 2-15,-3-2-2 16,10 2 4-16,6-1-4 16,10-2 4-16,4 1-3 0,11-1 2 15,15-3-4-15,15 0 3 16,10-3-1-16,13-3-1 16,13-1 1-16,13-2-4 15,5-1-16-15,11 0-16 16,2-2-45-16,2-10-60 15,15-6-170-15</inkml:trace>
  <inkml:trace contextRef="#ctx0" brushRef="#br0" timeOffset="63056.51">25822 11891 214 0,'0'2'136'0,"0"-2"-129"15,0 0 10-15,0-2 2 16,3-5-4-16,7-3-10 16,-6-3 1-16,6-1-2 0,-1-3-1 15,-1-3 4-15,-2-1-3 16,0-2 7-16,-2-4 14 16,3 0 1-16,-7-1-4 15,0-3 1-15,0-1-4 16,0-3 1-16,-5-3 0 0,3-1-3 15,0-1 5-15,2-1-9 16,-2 2-4-16,0 0-1 16,2 1-5-16,0 1 1 15,-2 3 1-15,2 2-5 16,0 0 2-16,0 3 0 0,2 0-2 16,-4 2 0-16,4 4 1 15,-2 3-2-15,2 3 3 16,-2 5-1-16,2 3 3 15,-2 2 3-15,0 4-4 16,0 2 0-16,2-1-1 0,0 2-3 16,3 0-2-16,1 0 1 15,4-1 0-15,7 5 1 16,5 1 2-16,7-1-3 16,9-1 3-16,7-2-2 15,13-1 0-15,12 0 8 0,11-4-6 16,14-9-8-16,14-2 13 15,16-4-6-15,11-1-2 16,17-3 4-16,14 1-2 16,13 0 1-16,17 1 1 15,9 1-5-15,18 2 7 0,13 1-5 16,13 1 1-16,11 3 3 16,12 2-5-16,8 1-1 15,6 2 7-15,9 2-5 16,-7 2 2-16,3 1-1 15,-5 0 1-15,0 2 3 16,-10 0 10-16,-12 0-1 0,-13 0 3 16,-18 1-2-16,-30 1 0 15,-26 1-3-15,-31-3-3 16,-31 0-3-16,-34 1 4 16,-28 0-8-16,-17-6-2 0,-20 1 7 15,-15-2-10-15,-8 1-52 16,-21 2-19-16,-17-1-62 15,-9 3-62-15</inkml:trace>
  <inkml:trace contextRef="#ctx0" brushRef="#br0" timeOffset="65390.53">26689 11438 396 0,'-5'-21'6'15,"-7"3"9"-15,2 2 17 0,-3 6 0 16,1 6-1-16,-5 4-24 15,1 4-10-15,-9 16 1 16,2 15 10-16,-4 8-9 16,-2 12 5-16,3 5-3 15,1 1 1-15,6 0 1 16,11-8-3-16,8-8-2 0,4-7-1 16,23-13-20-16,8-13-8 15,11-12 6-15,3-5 7 16,7-20-13-16,0-7-17 15,-5-9 2-15,-1-5 31 0,-13-1 17 16,-2 1 0-16,-8 0 20 16,-8 8 27-16,-7 6 10 15,-1 11-2-15,-7 7-8 16,-4 14-14-16,0 3-26 16,0 17-29-16,-6 7 29 0,-7 8-15 15,1 6 11-15,-7 2-3 16,3 1-4-16,-1-6-6 15,3-4 8-15,3-7 0 16,3-8 1-16,6-9 1 16,2-9 0-16,0-1 7 15,-4-13 25-15,10-10-7 0,2-10-26 16,3-7 2-16,3-10-1 16,3-5-1-16,3-6 1 15,1 1-3-15,2 3 1 16,-1 8 0-16,1 9-2 15,-4 12 4-15,4 10-4 0,-3 12-2 16,-5 6-1-16,-1 0-7 16,-1 14-1-16,-1 4-24 15,-10 6 3-15,-2 3 3 16,-6 3 4-16,-13-1-17 0,-6-3 27 16,-4-1 13-1,-2-6 10-15,3-6 18 0,1-4 23 16,4-7-5-16,6-1-5 15,7-1-8-15,6 0-1 16,4 0-20-16,0 0-19 16,12 0 5-16,5 1 12 0,6 5-1 15,3 4-5-15,1 2-1 16,0 4 0-16,4 1 1 16,2 1 1-16,-2-1 1 15,0 2-2-15,2-1-38 16,0 2-38-16,-2-3-30 0,-4-4-25 15</inkml:trace>
  <inkml:trace contextRef="#ctx0" brushRef="#br0" timeOffset="65550.89">27497 11650 514 0,'0'0'58'0,"0"0"-41"16,0 0-12-16,0 0-14 15,41-6 1-15,-22 6-50 16,8 0-31-16,-5 0-61 0,-1 9-103 16</inkml:trace>
  <inkml:trace contextRef="#ctx0" brushRef="#br0" timeOffset="65693.02">27611 11878 421 0,'0'0'26'0,"0"0"34"16,0 0-39-16,0 0-11 0,39 13-3 15,-2-30 10-15,8-7-21 16,5-7-152-16,2-3-246 16</inkml:trace>
  <inkml:trace contextRef="#ctx0" brushRef="#br0" timeOffset="66645.02">29229 11137 248 0,'0'0'249'16,"0"0"-243"-16,0 0-2 15,0 0-8-15,0 0-6 16,-54-5 7-16,32 32 4 16,-9 11 0-16,-9 16-1 0,-1 7 1 15,0 13 2-15,-3 2-2 16,11 1 1-16,8-3 0 16,15-9-3-16,10-11 0 15,2-10-3-15,23-11-7 16,8-15 3-16,6-9 16 15,5-10 0-15,-5-4 3 0,-2-15 8 16,-16-4 4-16,-9-6 20 16,-10-1 7-16,-4-1-18 15,-14 0-19-15,-9 2-13 16,-8 6 5-16,-4 4-6 16,-1 6-1-16,-1 6-1 0,6 5-29 15,6 3-34-15,9 0-19 16,11 0-37-16,7 0-71 15</inkml:trace>
  <inkml:trace contextRef="#ctx0" brushRef="#br0" timeOffset="66987.25">29833 11278 152 0,'0'0'416'16,"0"0"-400"-16,0 0 15 16,0 0-42-16,0 0 3 15,0 0-15-15,0 0 3 16,0 0 5-16,-46 20-8 16,40-2-8-16,2-2-2 0,4-6 16 15,0-6 4-15,2-4 18 16,6 0 13-16,0-10 26 15,-1-5-14-15,-3-3 2 16,-2-1 3-16,-4 0 3 16,2 4-17-16,0-1-12 0,-6 6-12 15,-5 3-9-15,-1 6-8 16,-5 1-19-16,3 4-16 16,-7 10-17-16,3 4-40 15,1 4-63-15</inkml:trace>
  <inkml:trace contextRef="#ctx0" brushRef="#br0" timeOffset="67263.5">29663 11782 457 0,'0'0'0'0,"0"0"34"16,39 7-1-16,-26-14-1 15,-3-7 10-15,-6-1-16 16,-4-3 5-16,0 2-10 0,-4 2-15 16,-6 3-8-16,-7 4 1 15,3 1-5-15,-1 6-4 16,5 0-17-16,2 0-38 16,8 1-33-16,0 4-34 15,18-4-79-15</inkml:trace>
  <inkml:trace contextRef="#ctx0" brushRef="#br0" timeOffset="67535.06">30345 11197 671 0,'0'0'11'0,"0"0"4"15,0 0-11-15,0 0 3 0,0 0-12 16,0 0-11-16,0 0 14 16,0 48-2-16,-6-5 3 15,2 8 3-15,-4 6 2 16,-1 1 4-16,-1-2 1 16,0-3-5-16,4-6 4 15,-3-9-4-15,5-5-3 0,-2-6 1 16,2-6-1-16,0-4-1 15,-5-7-21-15,-1-5-102 16,-6-5-108-16</inkml:trace>
  <inkml:trace contextRef="#ctx0" brushRef="#br0" timeOffset="67893.11">28840 12310 676 0,'0'0'11'16,"0"0"-8"-16,0 0-41 0,40 11 36 15,13-15 7-15,22-9 2 16,16-1-4-16,18-5 2 15,13-2 10-15,13 0-3 16,3 0 4-16,3 2-3 16,3 1 7-16,-3 2 7 0,-2 2-2 15,-9 1 3-15,-14 2-8 16,-11 2-7-16,-16 2-6 16,-15 4-6-16,-20 2 0 15,-15 1-19-15,-24 0-51 16,-17 0-41-16,-42 0-118 15</inkml:trace>
  <inkml:trace contextRef="#ctx0" brushRef="#br0" timeOffset="95862.34">28915 12375 357 0,'0'0'49'0,"0"0"-45"15,0 0-7-15,0 0-5 16,0 0 5-16,37 65-4 16,-33-26 8-16,0 7-1 0,-4 7-1 15,4 2 4-15,-4 4-1 16,0-3-7-16,-4-9 3 16,0-6 4-16,0-11-2 15,2-9 1-15,0-11 1 16,2-4 19-16,-4-6 28 15,2 0 9-15,-7-14-31 0,1-6-12 16,-2-7-9-16,-5-3-5 16,5 2-3-16,-2 6 1 15,3 5 2-15,3 12 3 16,-2 5-8-16,0 11-1 16,1 12 2-16,3 5 0 0,2 3 5 15,4-1-4-15,0-4-3 16,21-8-12-16,-4-8 5 15,12-8 12-15,2-2 6 16,2-15 17-16,-4-7-2 16,0-5-14-16,-4-3-1 0,-4 2-3 15,-7 4-3-15,-6 4-1 16,-1 5-9-16,-9 10-19 16,0 3-26-16,-9 2-75 15,-13 7-56-15</inkml:trace>
  <inkml:trace contextRef="#ctx0" brushRef="#br0" timeOffset="97301.21">28231 13201 355 0,'2'-10'6'16,"-2"-1"-3"-16,0-1-2 15,0 4 1-15,0-1 1 16,0 2 6-16,0 0 1 0,0 1-1 15,0 4 10-15,0 0-2 16,-2 2-12-16,-2 0-3 16,-11 0 1-16,3 6-2 15,-13 5 6-15,0 6 4 16,-4 4-1-16,-4 11 3 16,-6 5-4-16,-3 8-4 0,-1 8 4 15,6 6-6-15,-2 1-2 16,8-2 0-16,12-3-2 15,9-6 1-15,10-10-2 16,2-9 3-16,18-7-10 16,7-10 3-16,4-8 5 0,0-5 4 15,-2-3 8-15,-8-9 2 16,-7-5 3-16,-8-3 30 16,-6-2 15-16,-2-1-22 15,-10 0-21-15,-2 3-7 0,-3 1-13 16,0 5 1-16,3 6-2 15,4 3-15-15,1 4-31 16,9 1-44-16,0 0-26 16,13 0-131-16</inkml:trace>
  <inkml:trace contextRef="#ctx0" brushRef="#br0" timeOffset="97787.24">28599 13445 552 0,'0'0'7'15,"0"0"-13"-15,0 0-10 16,0 0-28-16,-42 58 34 0,38-34-15 15,4-1-21-15,0 0-2 16,4-3 5-16,-4-7 3 16,11-5 14-16,1-7 24 15,2-1 13-15,3-7 20 0,-5-8 12 16,3-4-1-16,-5-2-11 16,-2-2 1-16,1 5 0 15,-3 2 6-15,-4 6-18 16,0 3-11-16,0 7-9 15,0 0-9-15,4 4-12 16,5 6 18-16,-5 2 2 0,6-1-6 16,5-4-1-16,2-3 5 15,-5-4 3-15,5 0 2 16,-7-9 7-16,2-6 24 16,-7-2 6-16,-1-4 8 15,-6 0-18-15,0-2-14 0,0 0-15 16,0 2-8-16,0 1-33 15,-2 0-30-15,2 3-40 16,2 2-79-16</inkml:trace>
  <inkml:trace contextRef="#ctx0" brushRef="#br0" timeOffset="97955.8">29113 13170 562 0,'0'0'2'0,"0"0"-16"16,0 0-127-16,0 0-10 15</inkml:trace>
  <inkml:trace contextRef="#ctx0" brushRef="#br0" timeOffset="98080.47">29027 13479 617 0,'0'0'3'16,"0"0"0"-16,0 0-24 15,0 0-53-15,37 14 10 0,-10-25-92 16</inkml:trace>
  <inkml:trace contextRef="#ctx0" brushRef="#br0" timeOffset="98358.84">29725 13208 602 0,'0'0'10'0,"0"0"-15"16,0 40-10-16,2-15 17 15,-2 8 1-15,-2 5-4 16,-2 5 1-16,0 1 0 16,2 1-16-16,-6-1-34 0,1-3-9 15,1-5-43-15,4-8-19 16,2-8-66-16</inkml:trace>
  <inkml:trace contextRef="#ctx0" brushRef="#br0" timeOffset="98784.03">29860 13337 500 0,'0'0'29'0,"0"0"-25"16,0 0-9-16,0 0-5 16,0 0 12-16,-13 54-3 0,9-37-4 15,4-5-10-15,0-4-20 16,2-6 6-16,6-2 20 15,3-6 17-15,5-10 6 16,-5-4-2-16,1-5 5 0,-2-2 14 16,1 0-9-16,-1 3-6 15,-4 4 2-15,-2 4-6 16,0 6-5-16,-4 5 5 16,3 3-3-16,-1 2-16 15,-2 0-8-15,4 9-3 16,4 1 7-16,2 1 9 0,7 0-6 15,6-2-1-15,1-6 7 16,9-3 0-16,-4 0 6 16,-2-13-1-16,-2-1 5 15,-6-3 25-15,-7-3 6 16,-4 0 4-16,-6 0-18 0,-4 0-14 16,2 3-10-16,-12 0-19 15,-5 6-28-15,-5 1-39 16,-5 4-39-16,0 2-64 15</inkml:trace>
  <inkml:trace contextRef="#ctx0" brushRef="#br0" timeOffset="99254.47">29192 13249 448 0,'0'0'1'0,"0"0"-3"15,0 0 1-15,0 0-3 16,0 0-3-16,0 0-24 15,0 0 35-15,0 0 9 16,0 0 3-16,0 0-11 16,0 0 10-16,31-44 17 15,-31 33 14-15,-2 4-17 0,0 1-15 16,-7 5-14-16,5 1-3 16,-2 0-6-16,2 8-43 15,2 5-20-15,0-2-26 16,2-1-70-16</inkml:trace>
  <inkml:trace contextRef="#ctx0" brushRef="#br0" timeOffset="109909.13">28162 14302 408 0,'0'0'8'15,"0"0"-7"-15,0 0 0 16,0 0 0-16,0 0 4 0,-37-51-2 16,35 31 0-16,0-4 9 15,2-3-12-15,8-1 10 16,3 2-7-16,1 2-11 15,3 6 15-15,-3 6 4 16,0 7-2-16,-1 5-1 0,-5 7-9 16,0 16-8-16,-6 8 15 15,2 10-3-15,-16 7-4 16,-9 2 4-16,-8-1-2 16,-8 1 3-16,-7-6-3 15,1-4 0-15,-3-8 2 16,5-9-1-16,8-7 14 0,6-7 6 15,10-8 1-15,7-1 3 16,6-13 2-16,6-10-22 16,0-5 1-16,16-5-15 15,1 1-4-15,7 2 9 16,1 6 2-16,0 8 6 0,2 13 6 16,-4 3-3-16,-5 6-8 15,1 12 1-15,-3 5-5 16,-1 3-12-16,-1-1-6 15,1 1-20-15,-1-6-59 16,-1-8-84-16</inkml:trace>
  <inkml:trace contextRef="#ctx0" brushRef="#br0" timeOffset="110333.2">28227 14329 596 0,'0'0'0'0,"0"0"-8"16,0 47 6-16,0-31-11 15,2-3 3-15,10-8-43 0,7-2 19 16,5-3 31-16,-5-7 6 16,4-10 3-16,-5-6 1 15,3-5 10-15,-13-1 15 16,3 4 2-16,-3 2-7 15,-6 6 1-15,2 6-11 16,-2 6-4-16,0 5-8 0,2 0-11 16,3 3-12-16,5 6 12 15,5 1 9-15,5-2-2 16,5-2 0-16,2-6 0 16,0 0 2-16,0-4 7 15,-8-9 5-15,-3-3 9 0,-5-1 4 16,-7-1-4-16,0 1-11 15,-6 1-9-15,-4 2-22 16,4 1-14-16,-4 0-22 16,0 1-71-16,-5-1-66 15</inkml:trace>
  <inkml:trace contextRef="#ctx0" brushRef="#br0" timeOffset="115660.75">27623 13862 452 0,'0'0'12'0,"-39"0"-27"15,4 5 14-15,-17 9-8 16,-10 9 6-16,-17 6 2 0,-8 10 2 15,-10 5-3-15,0 2 6 16,2 1-3-16,8 0-2 16,17-6 2-16,16-7-2 15,15-10 1-15,24-8 1 0,15-12-15 16,9-4-14-16,20-15 55 16,6-12-9-16,6-7-6 15,3-8-8-15,-5-3-2 16,-6 4 1-16,-8 4 0 15,-13 9 2-15,-6 6 13 16,-6 8 7-16,-12 11-20 0,-13 3-6 16,-8 10 13-16,-8 13-9 15,-7 10-1-15,3 6-2 16,3 1 2-16,9 3-3 16,15-4-1-16,16-4-4 15,2-3-10-15,16-5-3 0,15-4 12 16,6-3-5-16,3-5-16 15,1-5-80-15,-14-10-53 16</inkml:trace>
  <inkml:trace contextRef="#ctx0" brushRef="#br0" timeOffset="116173.38">25105 14725 538 0,'0'0'12'15,"0"0"-10"-15,0 0-5 16,0 0-28-16,0 0 3 16,-6 50 33-16,2-15-2 15,2 5 5-15,2 1-4 0,0-1-3 16,0-5 2-16,10-8-3 16,11-7-8-16,6-10 1 15,2-10 12-15,4 0 5 16,0-14-2-16,2-10 9 15,-4-4-7-15,-4-4 2 0,-7 2-4 16,-3 3 4-16,0 5 8 16,-11 5 6-16,-2 7-1 15,0 7-2-15,-4 3-25 16,0 14-8-16,2 11 0 16,0 10 15-16,-2 10-3 15,2 9 5-15,-4 2-1 0,-2 0-2 16,0 1-2-16,4-7-26 15,0-6-19-15,2-10-50 16,0-10 47-16,0-14-110 16,8-10-16-16</inkml:trace>
  <inkml:trace contextRef="#ctx0" brushRef="#br0" timeOffset="116519.31">25494 15015 491 0,'0'0'44'15,"0"0"-42"-15,0 0-9 16,-15 51 8-16,13-30-3 16,2-4-2-16,0-3-29 15,9-7-6-15,9-7 27 16,-3 0 20-16,3-15 5 16,3-8 8-16,-7-2 8 0,-1-4 7 15,-1 1 4-15,-6 2-6 16,3 6-4-16,-5 5-8 15,-4 6-11-15,4 9-6 16,2 0-15-16,6 2-9 16,1 6 10-16,8 3 11 0,10-1-3 15,2-4 0-15,8-5-4 16,-8-1-14-16,2-9-1 16,-8-11 2-16,-6-7 9 15,-13-5-11-15,-10-6-56 16,0-4-50-16,-19-4-46 0</inkml:trace>
  <inkml:trace contextRef="#ctx0" brushRef="#br0" timeOffset="116922.04">25579 14470 160 0,'-38'-26'247'16,"-3"1"-183"-16,-2 3-2 0,-3 4-41 16,1 5 9-16,-9 10-2 15,-4 3-13-15,-8 7 0 16,-2 17-11-16,-9 12-1 15,-1 14 3-15,-3 12 0 16,0 12 2-16,9 8-5 0,2 10-3 16,16 8 0-16,13 1-3 15,18 1-2-15,15-3 1 16,16-4-4-16,29-7-2 16,21-12 2-16,23-7-1 15,24-14 6-15,13-14 8 16,20-15-1-16,11-12-6 0,6-14 39 15,0-11-19-15,-4-23 0 16,-6-16-4-16,-19-11-4 16,-16-11-6-16,-20-11 9 15,-19-3-1-15,-20-1 8 16,-17 2 1-16,-20 4-5 16,-18 6-3-16,-6 1-4 0,-26 5-8 15,-15 3-6-15,-13 1-7 16,-21 7-8-16,-16 1-16 15,-11 8-29-15,-18 4-22 16,-11 4-70-16,-6 3-53 0</inkml:trace>
  <inkml:trace contextRef="#ctx0" brushRef="#br0" timeOffset="123924.66">27367 16017 330 0,'0'0'-13'0,"18"-53"4"0,-12 26 5 16,-1 0-2-16,-1 2-4 16,0 0 11-16,-8 4 1 15,4 4 30-15,-7 6-11 16,-7-2 10-16,-3 9-10 0,-5 4-5 15,-7 0 5-15,-6 14-13 16,-3 10 6-16,-3 12 11 16,-2 9-4-16,-1 10-4 15,7 9-1-15,2 7-5 16,12 3-5-16,7-4 2 16,12-4-4-16,4-9-4 0,20-7 0 15,11-12-1-15,15-12-3 16,16-9-8-16,2-12 11 15,10-5-23-15,-1-7-73 16,-5-16 24-16,-6-9-127 16</inkml:trace>
  <inkml:trace contextRef="#ctx0" brushRef="#br0" timeOffset="124439.49">27751 16097 448 0,'0'0'24'0,"0"0"-20"15,-2 42-8-15,-2-10 8 16,-2 12 5-16,-1 7 3 16,-1 2-9-16,0 2 0 15,-2-2 0-15,3-5-9 16,1-7-7-16,0-8 9 0,2-8 5 16,0-9 1-16,4-7 8 15,0-7 8-15,0-2 20 16,0-12 18-16,-2-11-3 15,4-9-43-15,0-13-7 16,4-5-1-16,2-9-1 0,3-4 0 16,1-2 2-16,2 1-3 15,5 2-1-15,2 5 1 16,2 7-5-16,3 9 2 16,1 10-3-16,0 8-3 15,0 8 5-15,-2 8-6 16,-7 5-20-16,-5 2-17 0,-11 6-2 15,-2 7 4-15,-13 5-12 16,-7 2 38-16,-15 1 16 16,-5-1 13-16,3 1 13 15,2-4 13-15,4-4 1 16,12-3 1-16,3-3-6 0,12 2-15 16,4 1-22-16,8 4 3 15,11 4 7-15,7 9-3 16,6 3 4-16,3 4-4 15,4 2-1-15,-4 0-2 0,2-3-45 16,-2-2-31-16,-2-8-56 16,1-7-114-16</inkml:trace>
  <inkml:trace contextRef="#ctx0" brushRef="#br0" timeOffset="125095.74">28460 15737 653 0,'0'0'10'0,"0"0"-10"16,0 54-22-16,-4-14 22 15,-2 14 1-15,-2 14 1 16,-1 8-2-16,1 5 3 15,2 3-2-15,-2-5-1 16,3-5 0-16,-1-10-10 0,4-10 8 16,0-13 3-16,2-13-2 15,0-9 5-15,0-9 0 16,0-7-1-16,0-3 1 16,0-13 32-16,2-11-14 0,0-12-18 15,4-8-8-15,-1-11-5 16,3-3 4-16,-6-2 3 15,2-2-2-15,0 5 1 16,-2 0 5-16,0 9-3 16,-4 4 1-16,0 4-7 15,2 8 0-15,-6 6 2 0,-2 8-3 16,-5 6-4-16,3 7 0 16,-11 5 4-16,3 2 11 15,-5 14-2-15,-4 5-4 16,2 2 5-16,0 1-2 15,5-4 0-15,1-3 1 0,7-4 1 16,6-5 0-16,1-8 2 16,5 0 5-16,0-8 6 15,9-12-4-15,-1-10-4 16,11-5-5-16,-1-5-1 16,5-1-1-16,2 3 2 15,-3 7-2-15,1 6 2 0,-8 7 7 16,-1 8-2-16,-2 7 0 15,1 3-2-15,-3 3-11 16,7 12 0-16,1 8 3 16,3 7 2-16,4 1-2 0,6 5-23 15,4-1-27-15,2-4-65 16,-2-7-71-16</inkml:trace>
  <inkml:trace contextRef="#ctx0" brushRef="#br0" timeOffset="125488.2">28814 16242 604 0,'0'0'30'15,"0"0"-57"-15,0 0 22 16,62-21-59-16,-23 0 55 0,2-5-45 16,3-2-38-16,-9-2 28 15,-6-1 42-15,-11 4-11 16,-7 0 30-16,-11 7 24 16,0 3 45-16,-2 3 20 15,-7 5-25-15,3 5-19 16,2 4-25-16,0 0-16 0,2 10-20 15,2 10 11-15,-2 5 12 16,2 8-1-16,-4 2 0 16,2 1 0-16,-3-2-1 15,-1-4-6-15,0-6-25 16,2-4-14-16,0-7-38 0,2-8-21 16,2-5-74-16</inkml:trace>
  <inkml:trace contextRef="#ctx0" brushRef="#br0" timeOffset="126159.39">29659 14952 580 0,'0'0'-5'15,"0"0"-5"-15,0 0 0 16,0 0-26-16,0 0 32 16,-6 68 6-16,2-21-2 15,0 11 2-15,-3 9-2 16,3 5 0-16,2 5 0 0,4-6-2 16,0-6-1-16,9-7 0 15,9-15-4-15,7-12 7 16,2-15 4-16,4-12 17 15,-2-4 5-15,4-17 2 0,-2-14 2 16,-2-12-12-16,-2-9-11 16,-4-8-5-16,-4-6 2 15,-9-2-1-15,-1 4 0 16,-5 8 8-16,-2 9-7 16,-4 9 0-16,0 14-6 15,0 8-3-15,0 7-2 0,0 7-21 16,0 2-36-16,0 6-22 15,0 8-69-15,0 4 0 16</inkml:trace>
  <inkml:trace contextRef="#ctx0" brushRef="#br0" timeOffset="127302.32">30213 15270 497 0,'0'0'121'16,"0"0"-120"-16,0 0-4 15,0 0-48-15,2 41 25 16,-4-17 20-16,-4 5-6 16,0 2 7-16,-1-1-4 0,-1-3-12 15,2-6 8-15,-2-4 11 16,4-4 4-16,-1-9-1 15,5-4 9-15,0 0 23 16,13-10 12-16,1-11-32 16,11-5-8-16,4-3-4 0,2-1 0 15,4 4-2-15,0 8-1 16,-6 8 4-16,0 8-7 16,-10 2 3-16,1 16-2 15,-1 7-3-15,0 4 3 16,-3 1 3-16,5-2 4 15,2-4-3-15,-1-5-15 0,3-7 8 16,2-10 7-16,0 0 3 16,0-15 4-16,-4-9 11 15,-3-5-5-15,-3-5-3 16,-5-1 2-16,-2-2 3 16,1 1-3-16,-11 6-3 0,0 5-1 15,0 5 3-15,-8 7 2 16,-7 6-12-16,-1 7-4 15,-1 2 0-15,-4 13-2 16,1 9 3-16,5 5-7 0,-3 2-9 16,9 0-7-16,9-2-3 15,0-5 2-15,7-6 7 16,13-8 5-16,3-4 6 16,4-6 6-16,0-9 1 15,2-13 6-15,-3-6 0 16,-1-5 5-16,-2-6 5 0,-4-5 6 15,-7-1 1-15,3-3-1 16,-7-1-9-16,-2 4 4 16,-2 2-4-16,-2 5-2 15,0 10 2-15,-4 5-1 16,0 7-6-16,2 6 1 0,0 6-3 16,-2 4-4-16,-2 4-7 15,-2 16 3-15,0 7 3 16,-1 10-1-16,-3 10 5 15,4 4-4-15,4 3 3 16,4 0-3-16,0-3 0 16,8-7-9-16,9-7 1 0,-1-9 10 15,5-11-1-15,0-8 5 16,2-9-2-16,-3-2 13 16,5-15-4-16,-4-7-3 15,2-7-2-15,-2-3-4 0,-5-2 1 16,-1 2-2-16,-7 5 2 15,0 5-1-15,-5 8 1 16,-1 5 7-16,-4 6-4 16,0 5-6-16,0 3-5 15,0 13-9-15,-7 8 7 16,3 4 7-16,-4 6 0 0,4 2-3 16,6-4-15-16,0-6 1 15,0-5 4-15,11-8 2 16,3-9 9-16,1-4-3 15,3-1 5-15,1-18 4 16,2-5 3-16,-5-5-5 0,5-3 5 16,-2-1-4-16,-7 4 7 15,-1 3 3-15,-5 9 9 16,-2 6-4-16,-2 4 5 16,0 5-10-16,0 2-17 15,-4 8-3-15,2 7-4 16,5 3 11-16,1 7 2 0,4 0-5 15,5-1-30-15,6 0-6 16,4-6-43-16,1-4-88 16,3-10-164-16</inkml:trace>
  <inkml:trace contextRef="#ctx0" brushRef="#br0" timeOffset="127439.35">31708 15132 665 0,'0'-7'21'15,"4"-1"4"-15,6-1-30 0,0 2-20 16,11-1-9 0,6-2-74-16,2-3-30 0,4 0-90 15</inkml:trace>
  <inkml:trace contextRef="#ctx0" brushRef="#br0" timeOffset="127859.56">32086 14820 608 0,'0'0'19'0,"0"0"8"15,0 0-15-15,0 0-14 0,0 0-12 16,0 0-7-16,0 0 19 16,4 46 3-16,-10-14-2 15,2 9 1-15,-7 2 2 16,5 1-3-16,6-3 2 0,2-4 1 15,0-4-6 1,11-9-7-16,5-6 2 0,5-9 8 16,0-8 5-16,4-1 2 15,4-11 2-15,0-13 0 16,0-8-4-16,0-6-2 16,0-6 2-16,-4-5-2 0,-5-3 8 15,-3 1 4-15,-1 2-6 16,-7 3 9-16,-5 8-4 15,-2 5-13-15,0 9 20 16,-4 7-13-16,0 7-5 16,0 3-2-16,0 4-5 0,0 3-22 15,0 6-29-15,0 8-17 16,2 3 25-16,-2 4-18 16,4-1-75-16,5-3-127 15</inkml:trace>
  <inkml:trace contextRef="#ctx0" brushRef="#br0" timeOffset="128096.24">32621 14681 653 0,'0'0'20'0,"0"0"-7"15,0 0-36-15,-4 48 15 16,6-12 7-16,-4 8 3 15,2 4 0-15,-6 6 1 16,4 3-2-16,-2-2 1 16,2-1-6-16,-3-4-22 15,10-3-16-15,-5-8-13 0,0-7-10 16,2-10 1-16,2-9-34 16</inkml:trace>
  <inkml:trace contextRef="#ctx0" brushRef="#br0" timeOffset="128406.42">32429 14969 532 0,'0'0'12'0,"0"0"17"16,0 0-22-16,0 0 3 16,17-48-18-16,11 35-2 0,10-1 13 15,-1-2 0-15,-2 2 0 16,-2 0 2-16,-6 4-1 15,-4 2 7-15,-9 5 8 16,3 3-2-16,-7 0-12 0,0 8-3 16,-1 9 1-16,-3 7-6 15,2 2 2-15,-2 4 6 16,-2-3-9-16,1-2-2 16,1-5-25-16,2-6-11 15,-2-7-25-15,3-7 2 16,1-4 32-16,-4-14-36 0,0-8-66 15,0-5-21-15</inkml:trace>
  <inkml:trace contextRef="#ctx0" brushRef="#br0" timeOffset="128895.31">32836 14812 245 0,'0'0'22'0,"0"0"-8"16,2 71-2-16,-2-32-8 15,0 6-4-15,2 4 2 16,0-3-3-16,0-1-2 15,11-8 3-15,1-5 0 16,5-7 17-16,0-8 28 0,-1-5 0 16,3-6-11-16,0-6-8 15,-1 0 0-15,1-7 12 16,0-9-13-16,-3-6-15 16,1-5-4-16,-7-4 1 15,1-2-2-15,-5-1 6 16,-4 3 2-16,-4 2-11 0,0 7 9 15,0 4-8-15,0 7-10 16,-6 5 7-16,-9 6-5 16,3 7 0-16,-5 11-7 15,1 10 2-15,-1 7 0 16,3 1-5-16,3 1-9 0,7-3-8 16,4-3 11-16,2-7-12 15,11-7-6-15,5-4-1 16,5-7 27-16,2-6 8 15,0 0-1-15,2-12 6 0,-9-5 8 16,1-3 18-16,-1-2 35 16,-7-1 8-16,-3 7-20 15,-2 1-2-15,-2 3 3 16,-2 7-15-16,-2 5-16 16,0 0-21-16,0 5-9 15,-6 8-16-15,-4 4 2 0,0 3-21 16,-3 0-41-16,1-4-42 15,3-6-57-15</inkml:trace>
  <inkml:trace contextRef="#ctx0" brushRef="#br0" timeOffset="129071.4">33221 14974 627 0,'0'0'-5'16,"0"0"7"-16,0 0-76 16,0 0-21-16,0 0-74 15,0 0 0-15</inkml:trace>
  <inkml:trace contextRef="#ctx0" brushRef="#br0" timeOffset="129314.98">33221 14974 297 0,'20'-47'9'15,"-22"44"-6"-15,2 0-4 0,0 2 1 16,0-2-44-16,0 1-54 16,0-2 27-16,4 1 11 15,-4-1 99-15,0 2 38 16,3-2 3-16,-3 1-22 15,2-1-32-15,0 1-8 0,0 0-13 16,0-1-10-16,0 1-26 16,-2-1-40-16,2 1-86 15</inkml:trace>
  <inkml:trace contextRef="#ctx0" brushRef="#br0" timeOffset="130052.3">33250 14998 412 0,'0'0'42'0,"0"0"-25"15,0 0-26-15,0 0-14 16,0 0 21-16,0 0-2 0,0 0 7 15,0 0-1-15,20-24 1 16,-11 9 1-16,3-2 0 16,-4-1 4-16,7-2 3 15,-3-1-6-15,-2 1 3 16,1 4 3-16,-3 2 0 16,0 6 1-16,-4 3-2 0,1 4-6 15,-1 1-3-15,-2 0-8 16,4 14 4-16,0 3-2 15,0 7 2-15,1 3-14 16,-1 3 7-16,-4 1-3 0,2-2 4 16,-2-4 3-16,-2-1 5 15,0-3 0-15,0-8-3 16,2-3 15-16,-4-1 1 16,2-6 7-16,0-3-1 15,0 0 2-15,0-6 11 16,6-10 6-16,9-4-40 0,-1-5-22 15,5-5 15-15,-1 4-1 16,3 2 9-16,-6 3 4 16,-3 7-1-16,-4 4 1 15,-2 3 0-15,-3 5 2 16,-3 2 1-16,0 0-2 0,0 2-12 16,0 5-5-16,2 6 9 15,-2-2 3-15,0 3 1 16,0-4-9-16,0-3-3 15,0 0-1-15,0-5 13 16,6-2 3-16,2 0 7 0,0 0 1 16,3-4-4-16,-1-2 2 15,-2 0-2-15,-2 4 1 16,3 2-7-16,-7 0 0 16,2 9 0-16,-4 10 8 15,0 5-3-15,2 6-5 0,0 2 6 16,-4 2 6-16,0-1-3 15,-2-5-3-15,-2-2-51 16,-7-9-20-16,-5-10-58 16,-7-7-178-16</inkml:trace>
  <inkml:trace contextRef="#ctx0" brushRef="#br0" timeOffset="130245.58">33088 14585 707 0,'0'0'27'15,"0"0"-48"-15,0 0-151 16,0 0 1-16</inkml:trace>
  <inkml:trace contextRef="#ctx0" brushRef="#br0" timeOffset="131675.37">30870 16305 142 0,'0'0'10'0,"0"0"-7"16,0 0-1-16,-51 0 0 16,34-9-1-16,5-1-4 15,-5-5-4-15,5-5-3 16,-1-3 12-16,5-3 10 15,0-2 22-15,4 0 19 0,2-1 14 16,2 2-20-16,-2 6 22 16,2 3-25-16,0 6-1 15,2 7-19-15,4 5-16 16,-2 2-13-16,4 14-3 0,3 5 7 16,3 6-2-16,5 3 7 15,3 1-2-15,9-4-8 16,0-7-10-16,7-4-3 15,5-12 11-15,-6-4-1 16,3-6 8-16,-7-11 2 16,-4-4 1-16,-7-3 14 0,-7-2 18 15,1 2 9-15,-12 3 10 16,3 4-9-16,-7 6-15 16,4 2-8-16,-4 9-22 15,0 0 0-15,0 16 2 16,0 14-11-16,2 12 8 0,-4 13 0 15,-2 9 6-15,2 6-11 16,-3 2-7-16,1-1-6 16,-8-1 5-16,4-5-3 15,-9-5-31-15,3-8 23 16,-5-7 31-16,0-13 22 16,-1-8-8-16,1-10 14 0,1-10-6 15,1-4-7-15,3-17-2 16,7-11-7-16,5-15-23 15,2-12-2-15,13-9-10 16,9-5 9-16,9-4-7 0,9 2 11 16,-3 6 6-16,0 8 5 15,0 11 0-15,-4 10 3 16,-6 10 3-16,-4 9 2 16,-4 12-3-16,-3 3-3 15,-8 2-2-15,3 12-1 16,-7 7-4-16,0 4 6 0,0 6-1 15,0 0 0-15,0-3-1 16,1-5-3-16,-3-2-3 16,4-9 7-16,-2-6-2 15,2-4 0-15,2-3 9 16,-1-14 18-16,3-6-11 0,2-7-5 16,-3-5-5-16,3-2-2 15,-2 5 1-15,3 3 1 16,-5 6-2-16,2 10-2 15,-1 6-2-15,-3 7 0 16,2 0-7-16,0 13-7 0,1 7 12 16,1 3 0-16,2 0-9 15,1 0-2-15,-5-1-1 16,2-5 5-16,1-4 6 16,-3-5 4-16,2-5 1 15,3-3 2-15,-3-3 6 0,2-12 21 16,1-5-10-16,1-6-11 15,1 2-2-15,-1 0-2 16,-3 4 0-16,-3 6 1 16,0 5-4-16,-6 8-2 15,4 1-7-15,-1 11-8 16,-1 9 14-16,6 4 2 0,0 1 2 16,7 0-3-16,-3-4-13 15,9-4-2-15,0-5 7 16,2-10 7-16,2-2 2 15,-1-4 4-15,-3-13-1 16,0-4 1-16,-2-5 10 0,-5-2-2 16,1-2 2-16,-5 0-3 15,-2 3-5-15,-1 5 1 16,-1 5 2-16,-6 4 2 16,-2 6 3-16,2 7-4 15,-2 0-13-15,2 7-4 0,-2 9-4 16,4 6 10-16,-2 5 2 15,0 3-3-15,0 1-41 16,1-2-26-16,-3-4-36 16,-7-2-95-16</inkml:trace>
  <inkml:trace contextRef="#ctx0" brushRef="#br0" timeOffset="133127.79">30393 17461 612 0,'10'0'-8'16,"7"-15"17"-16,12-10-18 16,8-7 5-16,6-11 7 15,11-6-6-15,4-11-15 16,4-5 1-16,-4-1-9 15,-4 4 8-15,-17 8 15 0,-10 11 5 16,-11 11 10-16,-10 9 19 16,-8 11 9-16,2 7-12 15,-6 5-30-15,-4 7-4 16,2 13-3-16,1 12-13 16,-1 7 11-16,4 8-4 0,6 1-4 15,0-1 1-15,6-4 3 16,5-8-2-16,7-5 8 15,5-9 8-15,2-7 2 16,0-8 10-16,4-6 18 16,2-1-10-16,-2-16 7 0,4-9-15 15,0-8 0-15,-2-6-7 16,0-4-2-16,-4-1-1 16,-4 1 2-16,-6 4 0 15,-7 9 8-15,-6 5 1 16,-1 9 1-16,-5 3 7 15,0 10-9-15,-3 4-14 0,-7 4-1 16,-2 16 2-16,-3 11-4 16,-1 6 2-16,1 11 0 15,5-1-9-15,-2 0-7 16,9-7 3-16,3-7 0 0,3-8 6 16,9-9-1-1,2-8 5-15,7-8 3 0,6-3 9 16,0-14 1-16,6-11-1 15,-2-5-3-15,4-8 0 16,2-3-1-16,-2 0 4 16,1 5 5-16,-1 6 1 0,-4 4-2 15,-2 12-4-15,-3 7-1 16,1 9-2-16,-2 1 0 16,-4 7-4-16,-3 11-1 15,-1 5-5-15,-7 3 4 16,-3 2-8-16,-7 2 5 0,0 0-4 15,-11-1 2-15,-5-3 6 16,1-3 6-16,-1-5-1 16,3-4 8-16,3-6 14 15,6-6-8-15,4-2-4 16,0-9 7-16,14-10-1 0,7-7-23 16,6-8-16-16,6-1 3 15,-2-1 15-15,4 5 3 16,-6 4 1-16,-4 10 4 15,-7 5 0-15,-3 6 1 16,-3 6 0-16,-6 0-5 16,-1 8-5-16,-1 11-1 0,-2 2 1 15,-2 6-3-15,2 1 0 16,-2 1-1-16,2-2-2 16,-2-5 1-16,0-5 2 15,4-5 3-15,-2-5-3 0,4-7 3 16,0 0 19-16,3-11 26 15,1-9-25-15,0-5-7 16,5-6-7-16,-5 0-2 16,7-2 2-16,-5 2-4 15,3 8 1-15,-3 2 0 16,3 9-6-16,-7 7 8 0,2 5-6 16,-2 0-9-16,-1 14 3 15,1 6 9-15,0 3 0 16,0 2 3-16,-1 0-1 15,-1-3-4-15,0-3 0 16,2-5 3-16,-6-5 2 0,7-4 2 16,-1-5 0-16,4 0 21 15,3-13-1-15,3-5-9 16,5-5-5-16,8-2-10 16,0-1 2-16,0 3 0 15,0 3-25-15,-4 6 24 16,-4 7 14-16,-5 7-12 0,-1 0-2 15,-1 12-7-15,1 6 3 16,-3 3 4-16,3 2 2 16,-1 0-2-16,3-3 3 15,-2-3-3-15,-1-5 1 0,1-4 0 16,-5-5-1-16,-2-3-2 16,-1-2-37-16,-7-18-54 15,-4-8-186-15</inkml:trace>
  <inkml:trace contextRef="#ctx0" brushRef="#br0" timeOffset="135350.57">1898 12222 447 0,'0'0'2'16,"0"0"3"-16,-48-29 11 16,34 29-21-16,-5 0 4 15,-8 8-1-15,-4 13 3 16,0 12-4-16,-8 13 7 16,-3 12 3-16,-1 14-1 0,6 12 8 15,2 9 2-15,8-1-6 16,8 0-2-16,11-8-4 15,8-10-1-15,10-18-9 16,17-14 1-16,8-18 9 16,11-16 4-16,10-8-3 0,2-21-3 15,14-11 3-15,-4-12-11 16,2-9-67-16,-8-5 30 16</inkml:trace>
  <inkml:trace contextRef="#ctx0" brushRef="#br0" timeOffset="135784.88">2216 12398 446 0,'0'0'-9'16,"-4"45"7"-16,0-11 5 0,0 7 3 16,1 5 1-16,-1 4-6 15,-4-1 0-15,2-2 0 16,0-3 0-16,4-10 0 15,-7-6 1-15,1-11 2 16,2-8 19-16,2-6 26 16,0-3 7-16,-1-7 3 0,1-13-21 15,-2-10-34-15,4-10-10 16,4-10 3-16,-2-6 3 16,10-4 1-16,3-2-1 15,5 1 2-15,-1 5-3 16,0 5 0-16,3 9-2 0,-5 6 7 15,1 10-6-15,-3 8 2 16,3 7-2-16,1 8-2 16,-1 3 1-16,3 7-8 15,-1 14 9-15,-1 8-1 16,2 8 3-16,-5 2 4 0,3 6-3 16,-5 0 0-16,2 0 0 15,-3-2-17-15,-3-3-20 16,-4-6-13-16,-4-6-17 15,0-4-11-15,-4-10-30 16,-15-9-55-16</inkml:trace>
  <inkml:trace contextRef="#ctx0" brushRef="#br0" timeOffset="135953.43">2185 12579 483 0,'0'0'-15'15,"0"0"14"-15,0 0 15 16,66-53-8-16,-33 35-2 16,6 2-3-16,5 3-1 15,-11 3-35-15,-6 4-136 0</inkml:trace>
  <inkml:trace contextRef="#ctx0" brushRef="#br0" timeOffset="136817.24">1955 13153 503 0,'0'0'89'15,"0"0"-86"-15,0 0-17 0,0 0 1 16,0 0 14-16,0 0-1 16,-12 58 1-16,20-33 2 15,-1 1-7-15,5 1 2 16,2-3-3-16,7-3-4 15,6-5 8-15,6-7-5 0,6-8 8 16,11-2 4-16,10-16 6 16,8-8 4-16,4-3-3 15,5-5-8-15,-1 1 2 16,-1-1-3-16,-7 5-1 16,-2 1 2-16,-18 3-2 0,-5 4-1 15,-14 6-2-15,-10 5 3 16,-11-1-3-16,-8 0 9 15,0 2-6-15,-17-2-8 16,-1-3-5-16,-5 0-1 16,2 3 16-16,-1-1 0 0,7 2-1 15,3 2 1-15,8 3-5 16,0 1 6-16,4 3-10 16,0 0-12-16,4 13 6 15,4 5 13-15,4 8-4 16,-1 8 1-16,1 3 3 0,-6 7-5 15,0 1 3-15,-6 5-4 16,0 3-34-16,-6-1-32 16,-4-5-35-16,2-10-95 15</inkml:trace>
  <inkml:trace contextRef="#ctx0" brushRef="#br0" timeOffset="138158.73">3560 12575 248 0,'0'0'187'0,"0"0"-185"16,0 0 15-16,10-42-3 16,-10 33 1-16,0-1 6 15,0 3-17-15,-8 1-3 16,-5 4 1-16,-1 2 2 0,-5 0 1 16,1 14-4-16,-7 7 2 15,2 10 3-15,-4 10-2 16,4 10 0-16,1 11 2 15,-1 6-1-15,6 7-1 16,7 2 1-16,10-1-5 0,0-6 0 16,12-11 0-16,13-9-6 15,10-13 4-15,5-13 7 16,9-15-4-16,9-9 2 16,0-8 3-16,6-17-4 15,-2-11 6-15,0-8-5 0,-8-4 10 16,-13-3-2-16,-1-2 1 15,-14 2 4-15,-9 3-4 16,-3 3-5-16,-14 4 0 16,0 8-1-16,-8 6 1 15,-10 7-6-15,-5 13-7 16,-8 7-2-16,-4 10 8 0,-5 15 4 16,7 8-4-16,-2 8 1 15,4 3-2-15,8-1-1 16,7-5-1-16,12-4-11 15,4-11-5-15,8-7-5 0,9-11 11 16,9-5 11-16,1-5 6 16,0-13-2-16,0-6 6 15,-4-4-5-15,-5 0 1 16,1 2 7-16,-7 1 2 16,1 6-1-16,-11 5-4 0,2 5-3 15,0 5 2 1,-4 4-1-16,0 0-12 0,0 1-8 15,0 7 1-15,0 1 16 16,2 0-1-16,4 1 2 16,-6-3-5-16,5-3-2 15,-5-1-4-15,4-3 6 0,0-1 10 16,-2-9 2-16,2-4-5 16,2-2-4-16,5-2-2 15,-5 2 4-15,2 0-2 16,4 2-1-16,-5 4 1 15,3 3-4-15,4 2 1 0,-5 4 0 16,5 1-2-16,-4 5-1 16,11 8 1-16,-11 5-2 15,7 3 3-15,-5 6 3 16,3 0 0-16,-9 4-2 16,-2-1-3-16,-4-1 1 15,0-4 5-15,0-5-5 0,0-6 0 16,0-7 10-16,0-7 3 15,-4 0 22-15,4-18 1 16,0-11-32-16,0-9-2 16,0-13 4-16,4-10-5 0,9-7 1 15,-1-5-10-15,7 0-2 16,-7 0 8-16,7 4-2 16,-7 7 5-16,5 10 4 15,-9 8-1-15,4 10 1 16,-8 10-1-16,-2 10 2 15,3 8-1-15,-5 6 0 0,4 7-13 16,4 18-7-16,-4 9 15 16,4 9 3-16,-1 11 3 15,5 6-2-15,-2 5 2 16,7 1-1-16,-5-3-2 16,7-6 0-16,-3-8 2 0,5-11-5 15,0-11 1-15,2-13 2 16,-1-11-1-16,1-3 7 15,6-14 0-15,4-15 3 16,2-6-5-16,2-11-4 0,7-3 2 16,-9-1 1-16,-2 9-11 15,-2 8 7-15,-10 10 11 16,-3 11 0-16,-12 10-4 16,3 2-1-16,3 10-9 15,-4 7-3-15,7 7 7 16,-7 5-4-16,2 2-5 0,3 0-28 15,-3-5-49-15,3-9-111 16</inkml:trace>
  <inkml:trace contextRef="#ctx0" brushRef="#br0" timeOffset="179374.92">28797 13171 435 0,'0'0'-3'0,"0"0"-23"16,-45-57 10-16,26 37 11 0,-4 2-21 16,-2 1 9-16,-6 0 19 15,-4 2-13-15,-8 3-10 16,-3 1 22-16,-7 2-1 16,-11 3-1-16,-1 4 2 15,1 2 2-15,-6 0-3 0,2 0 3 16,-7 12-2-16,5 3 2 15,0 5 1-15,-2 5 0 16,1 4-3-16,-1 3 5 16,6 6-2-16,2 2-1 15,8 4-3-15,4 3-4 16,9 5 19-16,4 3-8 0,8 4-9 16,4 2 2-16,10 1 0 15,11 1-2-15,10 1 3 16,2-2 5-16,19-2-2 15,12-5 19-15,17-4-7 16,8-5-10-16,15-8 8 0,11-10-5 16,16-10 5-16,12-11 6 15,8-7 3-15,10-15-4 16,-4-16-10-16,0-9-4 16,-12-11-2-16,-12-8-1 15,-13-7 10-15,-23-5 13 0,-14-2-1 16,-13-1-1-16,-14 0 0 15,-8 2-3-15,-19 2-3 16,-2 3-7-16,-6 5-11 16,-15 5-7-16,-8 6-4 15,-14 4 0-15,-7 9-21 0,-10 9-32 16,-4 10-26-16,-8 9-38 16,8 6-42-16</inkml:trace>
  <inkml:trace contextRef="#ctx0" brushRef="#br0" timeOffset="180582.81">28167 13422 281 0,'0'0'31'0,"0"0"-11"16,0 0-6-16,0 0 3 15,0 0 4-15,0 0-9 16,0 0-8-16,0 0-7 0,0 0-1 16,6 47 28-16,-14-25-4 15,1 3-13-15,1 1-3 16,2 1-2-16,4-2-1 15,0-4 0-15,2 1-4 16,10-4-2-16,7-5 11 16,6-5-6-16,2-2 12 0,0-6-2 15,-1 0 2-15,-5-7 8 16,-2-4 2-16,-7-4 4 16,-6-3 19-16,-4-2-12 15,-2-4-23-15,-2 1-4 16,-2-2-10-16,-6 2 3 0,-3 5 8 15,-1 2-7-15,-3 3-8 16,3 3 9-16,-3 3-3 16,5 2-5-16,4 3-1 15,2 1 1-15,6 1 3 16,0 0-18-16,0 0-3 0,8 0 10 16,8 4 10-16,3 0 5 15,8-1 3-15,2 0-1 16,8-3-1-16,-4 0 1 15,2 0-2-15,-4-2 4 16,-2-2 2-16,-8 1 1 0,-5 1 6 16,-9-1 4-16,-3 1 1 15,-4 2 5-15,0 0 1 16,0 0-6-16,0 0-5 16,0 0-6-16,0 0-13 15,0 0-2-15,0 5-5 16,-4 7-4-16,-3 7 13 0,-1 4 1 15,0 3 4-15,4 0-8 16,4-1-8-16,2-6 0 16,8-5 1-16,11-5-1 15,8-8 17-15,4-1 3 0,4-13 3 16,-2-9 5-16,-4-7-1 16,-4-2 9-16,-8-5 7 15,-9 0 1-15,-10 1-3 16,0 4-11-16,-12 6-13 15,-15 8-5-15,-11 7-22 16,-7 10-17-16,-11 0-57 0,-6 8-50 16,0 2-247-16</inkml:trace>
  <inkml:trace contextRef="#ctx0" brushRef="#br0" timeOffset="196628.51">1885 13190 298 0,'0'0'70'16,"0"0"-59"-16,0 0-19 15,0 0 3-15,0 0 7 16,0 0-1-16,0 0 0 0,23 49-4 16,-11-32 4-16,-3 2 6 15,5 4-1-15,-4 6-1 16,1 5 5-16,3 8 4 15,-10 7-3-15,3 5 0 16,1 4-5-16,-4 6-7 0,-4 0 7 16,4 0-6-16,0-3 2 15,2-4 1-15,11-8-3 16,-7-8-2-16,13-7 9 16,4-8-9-16,2-10 8 15,4-8 9-15,6-4-2 0,3-4 2 16,7-5 4-16,3-11 1 15,-3-1-5-15,-3-5-6 16,1 0-3-16,-5-1-4 16,-7 2 3-16,-8 3 3 15,-9 1-3-15,-5 3-3 0,-9 1 5 16,-4 0 1-16,0 0 4 16,-2 0-10-16,-4-1-4 15,-7 1 3-15,3 2-3 16,2 1 4-16,1 5 1 15,3 0 4-15,2 5-3 16,2 0-6-16,0 3-11 0,4 14 2 16,9 5 13-16,-3 10-1 15,3 6-1-15,-1 6 3 16,-6 7-3-16,2 3 0 16,-8 0-15-16,0 0-13 0,0-4-71 15,-8-12-17 1,4-11-89-16</inkml:trace>
  <inkml:trace contextRef="#ctx0" brushRef="#br0" timeOffset="198349.41">3365 13932 498 0,'0'0'1'15,"0"0"-12"-15,0 0 10 16,-37 7 3-16,21-7-2 15,1 0 1-15,-4-6 1 16,7-5-1-16,-4-7 1 16,5-4-4-16,1-6-1 0,8-5-13 15,2-1 16-15,4 0 3 16,8 3-2-16,-1 5-1 16,1 8 10-16,3 7-1 15,1 10-6-15,-6 1-4 16,7 20-7-16,-9 10 10 0,7 11 5 15,-11 13 0-15,0 7-3 16,-4 7 0-16,-4 5-2 16,-13 2-1-16,3-4-1 15,-9-2 1-15,0-9 0 16,-4-7-2-16,3-11 6 16,3-11 15-16,4-9-5 0,3-10 2 15,6-6-3-15,-1-6 7 16,5-11-1-16,4-16-24 15,0-12-16-15,13-12-5 16,9-5-15-16,5-5 10 16,0 5 8-16,0 9 15 0,-4 15 10 15,-5 10 4-15,-1 16 13 16,-7 6-16-16,-1 9-2 16,-1 11-1-16,0 9 12 15,-2 5-7-15,3 1-3 16,-9 3-5-16,4-2 5 0,0-8-6 15,0-6 4-15,0-10-6 16,0-5 3-16,2-7-8 16,3-5 19-16,3-17 20 15,3-7-5-15,7-11-23 16,-3-7 4-16,4-1-3 0,-1 1-4 16,-5 7 2-16,-5 9-1 15,-1 11 4-15,-3 8 0 16,-4 7-3-16,0 5-7 15,-2 0-2-15,7 12-1 16,3 3 13-16,2 4 0 0,3 3-3 16,-3 2-2-16,3 1-6 15,2-3 3-15,-7 1 5 16,2-6 0-16,-3-3 0 16,1-4 0-16,-8-3 0 15,0-4 2-15,-4-3 16 16,0 0 21-16,0 0 7 0,0-1-6 15,0-9-18-15,0-6-20 16,5-4 0-16,1-2-4 16,6-4-2-16,1 0-5 15,5-1 1-15,5 3 4 0,-4 3 3 16,5 4-4-16,-1 4 5 16,0 3-2-16,0 3-1 15,-5 6 3-15,-1-1-4 16,-5 2 3-16,3 0-2 15,-7 0 0-15,2 0-1 16,-6-4 2-16,0-6 2 0,-4-1 6 16,0-5-2-16,0-3-3 15,0-3 1-15,-4 4-5 16,-4 2 1-16,0 3-7 16,4 6 8-16,-3 4 0 15,3 3-5-15,-8 14-7 0,6 9 3 16,-3 8 7-16,-3 6 1 15,8 3 2-15,4 0-2 16,0-2-5-16,8-7-11 16,9-4-6-16,5-10 3 15,5-7 16-15,-4-10 4 16,8 0 5-16,-8-14 17 0,2-6-2 16,-1-7-1-16,-3-3-5 15,-2 1-7-15,-5 3 1 16,-1 3-6-16,-7 8-3 15,-2 8 3-15,-2 5-4 0,-2 2-18 16,0 10 1-16,0 6 5 16,-2 1 12-16,0 1-6 15,0 1-4-15,2-5 7 16,0-3 0-16,0-4 4 16,0-5 0-16,4-2 1 0,8 0 9 15,-1-13 12-15,9-7-8 16,3-7-7-16,2-3-3 15,2 3-4-15,0 0-11 16,-7 6 4-16,1 10 6 16,-9 8 1-16,3 3-4 15,-9 7-7-15,0 7 11 0,5 2 5 16,-3 0-2-16,-2-1 1 16,6-5-2-16,-3 0-4 15,-5-7-1-15,2-3-1 16,2 0 4-16,1-10 15 15,-3-12 24-15,2-10-9 0,4-6-5 16,-5-5-53-16,1-5 30 16,0-2 4-16,0 3 7 15,-3 3 14-15,1 5-22 16,2 7-4-16,-8 7 6 0,4 8-3 16,-4 8 11-16,0 7-5 15,0 2 1-15,0 11-12 16,0 8-3-16,0 9 5 15,0 6 4-15,0 5-1 16,-4 5 2-16,4 2-7 16,0-1 8-16,0-2-5 0,0-2-11 15,4-8-48-15,4-11-40 16,3-10-39-16</inkml:trace>
  <inkml:trace contextRef="#ctx0" brushRef="#br0" timeOffset="199220.17">4401 13797 546 0,'23'0'8'15,"4"-11"5"-15,12-8-10 16,10-4-4-16,5-3 5 15,4-3-11-15,-4-1-38 16,-9 5 6-16,-8 2 30 0,-8 5 9 16,-10 6 7-16,-11 5 2 15,-8 7 22-15,0 0-10 16,-8 16-17-16,-6 5 2 16,1 8-4-16,-8 5-1 15,3 1 1-15,8 0-2 16,5-5-1-16,5-6-2 0,0-5-1 15,7-6-3-15,3-6 4 16,4-6 1-16,-5-1 7 16,5-4 16-16,-6-10 4 15,3-6 5-15,1-4-12 0,-6-8-10 16,5-3-2-16,3 1-5 16,-1 0-1-16,3 3-3 15,1 6 3-15,-5 7 0 16,7 8 0-16,-9 6-6 15,6 4 0-15,-1 2-6 16,1 13 11-16,-3 6-10 16,1 5 11-16,-9 2 4 0,-3 6-2 15,-2 0-8-15,0 0 2 16,-2-5 8-16,-7-7-3 16,5-5 1-16,2-7 5 15,2-8-9-15,6-2 8 0,11-19 9 16,12-12 5-16,10-6-18 15,11-8-8-15,1-1-26 16,1 1 16-16,-2 12 15 16,-13 8 4-16,-8 11-1 15,-9 12 1-15,-5 2-5 0,-9 13-8 16,-4 10 7-16,-2 7 5 16,0 4 4-16,0 0-6 15,0 0 1-15,2-7-12 16,11-7-6-16,-3-6 8 15,15-10 2-15,-3-4 3 0,9-8 11 16,0-12-1-16,5-6-2 16,1-4 0-16,-6-4-3 15,-4 2 2-15,-9 0 2 16,1 8 5-16,-9 6 6 16,1 5 10-16,-11 6 10 0,0 4-7 15,0 3-24-15,0 13-14 16,0 11 9-16,-5 10 0 15,-3 16 5-15,-2 11 16 16,-7 8-3-16,3 8-5 16,-5 4-5-16,7 4-6 15,-7 4-2-15,7 5 0 0,-11-2-25 16,-4-4-118-16,-8-10-157 16</inkml:trace>
  <inkml:trace contextRef="#ctx0" brushRef="#br0" timeOffset="202440.97">6303 13438 79 0,'0'0'236'16,"20"58"-241"-16,-16-14-7 16,-4 13 17-16,0 11 5 15,0 7-1-15,-8 3-4 0,0-4-2 16,0-6 0-16,1-12-2 16,3-12 2-16,4-17 1 15,0-9 16-15,0-9 6 16,-4-9 4-16,2-3 44 0,0-17 2 15,-2-9-59-15,0-12-12 16,-2-12-3-16,1-6-1 16,5-5 2-16,0 0-6 15,-4 6 3-15,4 4 0 16,-4 12 2-16,0 9 3 0,-2 10-3 16,2 9-8-16,-9 4 10 15,1 10-8-15,-7 0-13 16,1 20 9-16,-9 4 3 15,0 6 1-15,4 1 5 16,0-2-2-16,9-11 2 0,8-5-2 16,6-13-15-16,16-3 17 15,7-20 26-15,8-6-1 16,6-7-8-16,7-2-11 16,-3 2-2-16,-2 5 0 15,-8 8-7-15,-8 11 4 0,-4 7-1 16,-1 5-9-16,3 14 3 15,-7 9 5-15,7 8-12 16,2 10 10-16,4 6-23 16,-5 3-44-16,-3-2-82 15</inkml:trace>
  <inkml:trace contextRef="#ctx0" brushRef="#br0" timeOffset="-198444.61">1970 13648 86 0,'0'0'31'0,"0"0"-37"16,0 0 8-16,0 0 0 15,0 0-1-15,0 0 0 16,0 0 4-16,0 0-5 0,0 0 4 16,0 0-1-16,0 0 4 15,0 0 7-15,0 0 6 16,31-23-1-16,-31 23-3 15,0 0-5-15,4 0-4 16,-4 2-11-16,0 6 10 0,0 5 6 16,0 7-5-16,0 7 10 15,0 5-3-15,0 7-5 16,0 8-2-16,-4 5-3 16,-8 5 0-16,5 4 0 15,-5 4 1-15,-5 6-5 0,1 2 3 16,-1 5 4-16,-3 1 5 15,1 5 3-15,5-3 0 16,-3-2-6-16,7-4-2 16,1-4-4-16,1-5 0 15,2-7 1-15,2-5-1 0,0-3 0 16,4-4-1-16,-4-6 0 16,4-5 3-16,0-5 2 15,0-4-3-15,-5-6 1 16,5-4 3-16,0-3-4 15,0-4-1-15,9 0-3 16,-5-3 0-16,4 1 9 0,2-1 0 16,3 1-2-16,-7-2 0 15,11 1-8-15,-7 0 3 16,11-3-1-16,-3 1 3 16,3 0 4-16,4-2 0 0,4-3-9 15,2 0 7-15,6 0-5 16,-4 0 2-16,6-4 5 15,0-3-2-15,1-2 0 16,5-1-2-16,-8 2-4 16,3-2 7-16,-3 0-5 0,-2 0-2 15,-6 0 2-15,-4 0-2 16,-2 0 0-16,-7 0 2 16,-6-3-1-16,-3-4-1 15,-1-2 4-15,-2-6-3 16,0-6 1-16,0 1-1 15,-2-1-2-15,-2 4 3 0,2 5-1 16,-2 7 4-16,0 7 27 16,0 3 7-16,0 4-7 15,0 1-23-15,0 0-9 16,2 10-18-16,3 10 9 16,-3 8 15-16,4 11 18 0,-2 6-6 15,0 7-14-15,-4 3 1 16,0 1-4-16,0 5-3 15,-8 2-33-15,-7-4-58 16,-9-12-69-16,-10-16-195 16</inkml:trace>
  <inkml:trace contextRef="#ctx0" brushRef="#br0" timeOffset="-196257.86">3504 14962 229 0,'0'-1'83'0,"-2"-1"-75"15,2 2 4-15,0 0-5 16,0 0-7-16,0 14-3 15,-2 6 8-15,2 9 17 16,-7 8 9-16,-1 4-6 0,-4 7-9 16,-3 3-3-16,-7 3 2 15,-1-3 4-15,-2-2-6 16,2-4 4-16,5-9 0 16,1-8 5-16,7-8-2 15,2-9-5-15,5-7 0 16,3-4 7-16,0-5 17 0,0-17-13 15,11-12-15-15,3-13-11 16,9-11-1-16,6-6 3 16,0-4-7-16,6 3 5 15,0 7 1-15,-4 9-2 16,-4 10 2-16,-12 10 2 0,1 12-6 16,-10 6 4-16,-2 7 1 15,1 4-2-15,3 0 0 16,-4 14-8-16,2 7 10 15,2 9 0-15,1 5 1 0,-1 5-1 16,-2 4 2-16,2 0-5 16,-3-2 4-16,3-3-2 15,-8-2-1-15,2-6-18 16,-2-5-13-16,0-4-26 16,-2-7-13-16,-6-4-55 15,-9-8-89-15</inkml:trace>
  <inkml:trace contextRef="#ctx0" brushRef="#br0" timeOffset="-196067.35">3355 15240 553 0,'0'0'9'0,"0"0"-5"15,0 0 8-15,35 2-8 16,-6-14 1-16,6-3 6 15,7-6-10-15,9-5 2 16,-1-3-52-16,-5-3-79 0,5-2-66 16</inkml:trace>
  <inkml:trace contextRef="#ctx0" brushRef="#br0" timeOffset="-195773.8">3874 14771 575 0,'0'0'16'16,"0"0"7"-16,0 0-10 15,0 0-15-15,0 0 1 0,0 0-8 16,0 0-1-16,0 0 18 16,6 69 0-16,-2-21 6 15,0 11 12-15,-2 9-16 16,-2 7-5-16,0 7 6 15,-2 6-3-15,-6-1-6 0,2-2-1 16,-5-7 1-16,3-7-4 16,4-10 3-16,0-13-2 15,0-9-12-15,4-13-28 16,0-13-36-16,0-13-49 16,0-4-71-16</inkml:trace>
  <inkml:trace contextRef="#ctx0" brushRef="#br0" timeOffset="-195211.73">3959 15138 469 0,'0'0'12'16,"0"41"-10"-16,-9-11-1 15,-1 7 1-15,2 3 2 16,-7-2-1-16,5-4-1 0,0-4-2 15,1-9 2-15,3-7 4 16,2-7 15-16,4-7 8 16,0-1 15-16,0-19 5 15,0-9-35-15,0-10-16 16,10-11 1-16,7-6-1 16,1-7-4-16,1-1 3 0,8 3-5 15,-2 3 6-15,-1 8-6 16,3 9 1-16,-2 11 10 15,-6 11 0-15,-3 7-8 16,3 8 3-16,-3 4 2 16,-1 3-5-16,-5 11-9 0,3 10 5 15,-9 4 2-15,-4 4 0 16,-4 0-13-16,-15 1 2 16,-2 1-14-16,-3-8 31 15,3-2-5-15,-2-6 14 16,7-5 8-16,5-6 2 0,3-3-8 15,4-3 5-15,4-1 5 16,0 0-9-16,0 0-9 16,0 0-2-16,8 1-2 15,2 6 2-15,7 6-3 16,-3 7-1-16,9 6 3 0,2 7 4 16,2 5 2-16,0 1 0 15,-4 1-2-15,3-2-5 16,1-3-30-16,-4-8-43 15,8-4-22-15,-12-9 14 16,3-11-30-16</inkml:trace>
  <inkml:trace contextRef="#ctx0" brushRef="#br0" timeOffset="-194257.55">4370 15280 404 0,'0'0'46'0,"0"0"-45"15,0 0-7-15,0 0 5 16,0 0-4-16,0 0 18 16,0 0 20-16,0 0-8 15,37-11-14-15,-20-9-4 16,-7-3-4-16,2-1-1 0,-7-2 1 16,-1 2 3-16,-4 0 7 15,0 3 4-15,-9 1 3 16,1 5 3-16,-2 4-10 15,2 7-6-15,-3 4-8 16,3 0-6-16,-7 16 7 0,3 12-7 16,-5 6 8-16,7 12-1 15,-6 3-1-15,7 2-3 16,7-2-9-16,2-7-15 16,4-8 6-16,15-11 6 15,8-10-12-15,6-12 9 0,10-1 15 16,-1-15 2-16,5-11 2 15,-5-5-1-15,1-5 1 16,-10 0 4-16,-6-1 0 16,-2 3 6-16,-11 3 6 15,-1 6 0-15,-9 5 5 16,-2 7 10-16,-2 6 3 0,-4 5-12 16,-7 2-17-16,-5 7-7 15,-1 10 5-15,-3 10-4 16,1 5-6-16,-4 8 7 15,7 3-2-15,1-1-3 16,7-2 0-16,8-6-4 0,0-7-18 16,6-9 8-16,15-6-6 15,10-9 11-15,0-3 5 16,2-6 4-16,0-10 1 16,4-5 3-16,-6-6 2 15,-4 0 2-15,-4-3 2 0,-9-1 13 16,-1 3-9-16,-5-1 0 15,-2 7-2-15,-4 3 2 16,-2 6 10-16,0 3 4 16,0 6 0-16,0 1-17 15,0 2-1-15,0 1-5 0,0 0 1 16,0 2-10-16,0 8-6 16,2 3 15-16,0 2 2 15,5 0-4-15,-3-2 2 16,0 1-1-16,0-4 2 15,2-3-4-15,-4-2 5 0,0-3-2 16,2-2 3-16,-4 0 0 16,5 0 0-16,-5-1 11 15,0-9 3-15,4-1-12 16,-2-2-1-16,-2 0-2 16,2 3 1-16,-2 3 0 15,0 3 9-15,0 2-2 0,0 2 0 16,0 0-13-16,0 0-2 15,-2 13-8-15,0 4 9 16,-2 7 7-16,-5 5-4 16,3 3 4-16,0 0-1 0,4-2-2 15,2-4-1-15,0-4-23 16,0-7-19-16,0-6-29 16,0-9-21-16,0 0-84 15,2-17-73-15</inkml:trace>
  <inkml:trace contextRef="#ctx0" brushRef="#br0" timeOffset="-194085.15">4893 15064 543 0,'0'0'27'16,"0"0"19"-16,0 0-38 0,0 0-8 15,0 0-9-15,0 0-39 16,0 0-27-16,0 0-45 15,0 0-10-15,0 0-18 16</inkml:trace>
  <inkml:trace contextRef="#ctx0" brushRef="#br0" timeOffset="-193743.75">4961 15192 368 0,'0'0'63'0,"0"0"13"16,0 0-44-16,0 0-10 15,0 0-9-15,0 0-8 16,0 0-10-16,12 17-1 0,-7-5 0 16,-1 3 9-16,2 2-3 15,-2 0-1-15,0 2-2 16,0-4 1-16,0-2-5 16,1-3 5-16,-5-4 2 0,2-2 1 15,-2-4 1-15,4 0 9 16,-4-6 20-16,2-11 12 15,2-5-37-15,2-4-6 16,-2-4 0-16,3 0 2 16,-3 5-2-16,2 2 1 0,0 9 1 15,-2 3-3-15,0 6-1 16,-4 4-3-16,2 1-5 16,3 1-24-16,-1 10-17 15,4 2-2-15,0 2-47 16,1-3-32-16</inkml:trace>
  <inkml:trace contextRef="#ctx0" brushRef="#br0" timeOffset="-192647.24">5246 15172 515 0,'0'0'36'0,"0"0"2"0,0-38-24 15,0 27-9-15,0 1-1 16,0 1 3-16,-8 3-8 15,0 2-18-15,2 4-4 16,-5 0 0-16,1 10 3 0,0 4 3 16,-3 3 9-16,9 2-2 15,2-1-10-15,2-4-2 16,0-2-26-16,8-6 9 16,7-4 23-16,-1-2 17 15,3 0 5-15,-5-10 4 16,3-2 12-16,-5-1 7 0,-2-3 7 15,0 2 2-15,-5 5-8 16,-1 2-14-16,0 0-9 16,-2 7-9-16,0 0-5 15,0 0-15-15,0 10 9 16,0 1 15-16,4 2-10 0,0-1 1 16,4-4-7-16,5-4-3 15,1-4 5-15,5 0 12 16,-1-12 3-16,7-5 2 15,-6-4 3-15,-5-5 3 0,3-2 7 16,-5-4 3-16,3-2-6 16,-7-1-6-16,6-1-2 15,-5 5-4-15,-5 4-1 16,2 7-2-16,-2 6 0 16,-2 7 2-16,-2 7-11 15,0 0-10-15,0 15 6 0,0 6 11 16,-4 5 1-16,-2 4 7 15,0 1-7-15,-3 2-3 16,-3-2-15-16,2-2 10 16,-5-5 2-16,7-7 0 15,4-5 11-15,0-4-8 16,4-6 27-16,0-2 23 0,0-6 13 16,8-10-16-16,10-3-37 15,1-1-6-15,4-1-11 16,2 7 7-16,1 4 4 15,-7 7-1-15,-9 3 0 16,3 0-4-16,-5 0 1 0,-4 4-13 16,-2 2-6-16,-2 4 14 15,0 1-7-15,-6-1 0 16,-2-1 14-16,2-1-1 16,-1-2-20-16,7-2 30 0,0-2-6 15,0-2-8-15,9 0-2 16,7-6 3-16,11-5 14 15,0-5-7-15,6-4 1 16,0-1 1-16,0-2-1 16,-2 1-3-16,-12 2 14 15,-3 1 0-15,-5 3-3 16,-3 2 6-16,-4 4 0 0,-4 3 3 16,0 4-11-16,-4 3-18 15,-8 5 2-15,-3 13 3 16,-4 11-1-16,1 7 4 15,1 7 2-15,1 0-5 0,5-1-17 16,11-5-12-16,0-6-5 16,19-7-19-16,8-9-24 15,12-7 82-15,-2-8 0 16,7 0-10-16,-3-11 31 16,-2-5 31-16,-3-1-1 0,-10-1-10 15,1-1-4-15,-12 5-14 16,1 1-8-16,-12 5-4 15,3 2-1-15,-7 6 4 16,0 0-22-16,0 13-10 16,-9 5 16-16,3 4-11 15,-6 6-6-15,1 0-17 0,3 1-44 16,0-6-30-16,4-4-115 16</inkml:trace>
  <inkml:trace contextRef="#ctx0" brushRef="#br0" timeOffset="-191375.06">6788 14434 563 0,'0'-7'7'16,"0"0"-25"-16,0 3 22 0,0 4-2 15,0 0-10-15,5 10 0 16,1 12 8-16,0 12-1 16,4 18-1-16,-1 11 5 15,-9 14-4-15,2 8 4 0,-2 9-1 16,-2 1 0-16,-7-3 1 16,-5-4-1-16,1-5-3 15,1-10 5-15,6-13-2 16,-2-13 2-16,1-13 3 15,5-14-3-15,2-9-2 16,0-11 0-16,0-6 5 0,0-21 19 16,0-17-16-16,9-17-19 15,-1-14-23-15,-2-13 5 16,6-4 22-16,-7 1 5 16,-1 4-4-16,-4 9 9 15,0 10 2-15,0 10 3 0,-13 11-2 16,-1 9-5-16,-3 6-2 15,-1 10 2-15,-5 5-9 16,-2 10-3-16,-4 7 0 16,-2 3 5-16,-8 15 4 15,0 8 2-15,1 2-1 16,1-1 0-16,10-3 1 0,11-8 1 16,-1-6-2-16,15-10 12 15,2-7 29-15,11-19-23 16,9-8-19-16,9-6 4 15,4-8-2-15,9 0 0 16,3 3-2-16,-6 10 4 0,-4 10-9 16,-6 11 4-16,0 11 12 15,-6 4-13-15,0 22-2 16,-5 12 3-16,9 9-1 16,0 9 2-16,8 6-17 0,3-2-42 15,5-10-82-15</inkml:trace>
  <inkml:trace contextRef="#ctx0" brushRef="#br0" timeOffset="-161803.18">6292 16114 482 0,'-35'13'-13'0,"2"3"7"0,2 9 6 16,4 9-1-16,2 12-3 15,3 8 8-15,3 7-4 16,3 7 4-16,9 0 7 16,7 2-7-16,0-5-7 0,13-6 0 15,14-10-9 1,10-11 4-16,8-14 8 0,9-14 8 15,12-10 4-15,2-14-5 16,7-19-17-16,-3-11-33 16,-2-8-69-16,-14-9-90 15</inkml:trace>
  <inkml:trace contextRef="#ctx0" brushRef="#br0" timeOffset="-161321.56">6819 16174 106 0,'0'0'389'0,"-10"50"-392"0,4-12 2 16,-4 10 7-16,-3 10-3 16,3 5 1-16,2-1-4 15,-3-2 2-15,5-6-2 16,0-6-2-16,2-12-2 16,0-9 8-16,4-12 8 15,0-6 5-15,-7-9 6 0,3-6 33 16,2-15 4-16,0-15-51 15,2-13-15-15,0-14-4 16,8-5-11-16,9-7 5 16,4 0-10-16,1 7-12 15,1 11 43-15,0 13-2 0,2 10-6 16,-1 14 5-16,1 11-3 16,-2 9-10-16,-7 0 0 15,3 16-7-15,-9 8-8 16,-1 5 4-16,-9 3 5 15,-19 2-2-15,-6 0 8 0,-8-4 10 16,-10-6 11-16,6-3 11 16,-7-8 1-16,11-3 0 15,4-4 8-15,11-2-17 16,5-2-11-16,11 2 3 16,2 1-9-16,6 6-25 0,19 5 40 15,6 6-7-15,15 3-4 16,3 6 1-16,5 1 4 15,8-1-8-15,-2-3-17 16,2-5-49-16,-8-5-71 16</inkml:trace>
  <inkml:trace contextRef="#ctx0" brushRef="#br0" timeOffset="-160833.93">6445 16008 446 0,'-68'-27'17'0,"-6"6"-38"0,1 7 27 16,1 5-8-16,-2 9 2 15,5 5 1-15,-3 16-1 16,10 10-1-16,-4 13 4 15,6 15-3-15,4 10 1 16,6 13 4-16,9 13 4 16,6 11 11-16,12 12-9 0,9 7 0 15,14 7-10-15,22-4 1 16,18-10-7-16,24-13-6 16,16-19 2-16,11-25 7 15,21-21 15-15,12-20 11 16,6-20-8-16,5-10-2 0,3-26 34 15,-1-16-27-15,-3-19 7 16,-8-16-7-16,-6-9-8 16,-17-8-5-16,-18-8-3 15,-15-1 4-15,-18 6 5 16,-21 12-7-16,-19 7 8 16,-12 11-5-16,-14 12-7 0,-19 13-8 15,-4 9-25-15,-13 9-14 16,-2 13 0-16,3 10-23 15,3 10-21-15,11 1-53 16,8 7-139-16</inkml:trace>
  <inkml:trace contextRef="#ctx0" brushRef="#br0" timeOffset="-160444.4">7516 16678 513 0,'0'0'2'15,"0"0"-31"-15,0 0 39 16,60-9-10-16,-25-5 3 15,0-3-5-15,-4-1 1 16,2-2 0-16,-10 1 2 0,-2 2 2 16,-15 3 9-16,-2 2 13 15,-4 3 17-15,0 3-5 16,0 3-12-16,0 2-1 16,0 1-20-16,0 4-5 15,-6 15-6-15,2 5 4 16,-4 8 3-16,-1 8 1 0,5 4-8 15,4-1-43-15,0-5-41 16,8-8-27-16,13-10-123 16</inkml:trace>
  <inkml:trace contextRef="#ctx0" brushRef="#br0" timeOffset="-159806.9">8667 16357 492 0,'0'0'9'16,"0"0"16"-16,0 0 8 16,-20-41-17-16,18 35 18 15,0 2-7-15,0 3-13 16,2-1-4-16,0 2-7 15,0 0-4-15,0 0-1 0,0 0-2 16,0 0 0-16,0 5 4 16,0 0 4-16,0 1 0 15,0-2 1-15,0-1 1 16,0-2 4-16,0-1 3 16,0 0 13-16,0 0 2 0,0-2 3 15,0-8-2-15,0-2-20 16,0-2-5-16,0 3 1 15,-3 2 3-15,-1 3-2 16,4 2-8-16,0 4 0 0,-4 0-1 16,4 3-7-1,0 6 5-15,-4 2 4 0,4-1-2 16,0-1 1-16,0-4-2 16,0-1 0-16,0-2 5 15,0-2 3-15,0 0 4 16,0 0 0-16,0-2 0 0,0-6-4 15,0 1-13-15,0-2-29 16,-2 1-19-16,2-1-37 16,0 1-75-16,0-4-162 15</inkml:trace>
  <inkml:trace contextRef="#ctx0" brushRef="#br0" timeOffset="-159440.24">8978 15984 684 0,'0'0'9'0,"0"0"-1"16,0 0-9-16,0 0-3 16,-52 38 1-16,37-16 3 15,-7 6-2-15,5 3-2 16,7 2-7-16,8 1-1 0,2-2 2 15,8 1 2-15,15 0-4 16,6-2 10-16,8-1 5 16,4 0 4-16,3-3 0 15,-3 0 4-15,2 0-1 16,-12 0 2-16,-8-1 0 0,-8-1-7 16,-11 0-8-16,-4 1 5 15,-15-4 9-15,-16 0-2 16,-8 0 1-16,-7-3-4 15,-3-5 0-15,-5-8-3 16,7-6-31-16,9-2-34 0,7-22-33 16,15-11-104-16</inkml:trace>
  <inkml:trace contextRef="#ctx0" brushRef="#br0" timeOffset="-159239.59">9019 16052 661 0,'0'0'30'15,"0"0"21"-15,0 0-49 0,0 0 6 16,33-44-8-16,-2 23-1 16,4-3-16-16,8 0-28 15,1 2-48-15,-1 1-36 16,1 3-48-16</inkml:trace>
  <inkml:trace contextRef="#ctx0" brushRef="#br0" timeOffset="-158896.15">9765 15974 625 0,'0'0'13'0,"0"0"2"16,0 0-8-16,0 0-7 15,0 0-6-15,0 0-4 0,0 0-13 16,0 0 11-16,23 3-6 16,-15-3 8-16,0 0 10 15,3 0 3-15,-3-6 1 16,-6-4 24-16,0 0 2 15,-2-2-3-15,0 0-4 16,-4 1-9-16,-4 1-11 0,-1 3 3 16,-1 1-4-16,-2 5-4 15,3 1 0-15,1 1-22 16,8 9-37-16,0 1-43 16,6-1-60-16</inkml:trace>
  <inkml:trace contextRef="#ctx0" brushRef="#br0" timeOffset="-158584.87">9846 16454 599 0,'0'0'9'16,"0"0"-18"-16,0 0 8 15,31 42 1-15,-2-40 1 0,2-2-12 16,2-7 18-16,0-6-6 16,-8-4 1-16,-5 0 0 15,-7 1 26-15,-9 1 42 16,-4 2-30-16,-4 3-11 16,-9 1-8-16,-1 5-11 0,-9 4-11 15,0 0-6-15,-4 7-14 16,3 3-18-16,5 3-20 15,5-2-37-15,3-7-53 16,9-3-138-16</inkml:trace>
  <inkml:trace contextRef="#ctx0" brushRef="#br0" timeOffset="-158257.08">10381 15772 539 0,'0'0'28'15,"0"0"7"-15,0 0 6 16,0 0-23-16,0 0-18 0,0 0-13 16,0 0 4-16,15 47 4 15,-11-5 13-15,-2 11 6 16,4 11 2-16,0 9 1 15,2 6 1-15,-3-1-3 16,1-1-5-16,2-5 1 16,4-6 3-16,-1-7 1 0,1-9-8 15,-4-5-6-15,3-9 1 16,-3-7-2-16,-4-9-44 16,0-17-51-16,-2-6-119 15</inkml:trace>
  <inkml:trace contextRef="#ctx0" brushRef="#br0" timeOffset="-157399.58">11094 15225 685 0,'0'0'-7'0,"-41"-29"-4"16,6 15 6-16,-7 4 4 0,-15 3-22 15,-16 3 18-15,-10-2-3 16,-7 5-1-16,-18-1 13 16,-12 2-9-16,-10 0 4 15,-13 0-1-15,-12 6 5 16,-2 4-4-16,0 1 4 0,-4 3-3 15,8 1 2-15,6 2 0 16,9 1-2-16,9 2 1 16,14 1 0-16,7 1-3 15,13 2 4-15,8 0-2 16,13 1-1-16,4 1 2 0,12 2-2 16,6-2 1-16,13 2-1 15,2 3-1-15,8 1 3 16,2 3-6-16,8 3 5 15,-4 9-4-15,7 6 4 16,1 7 0-16,3 8 1 16,2 11-1-16,1 10 0 0,5 5 0 15,0 4 0-15,0 7 1 16,-2 1-2-16,2 5 3 16,-5 0-1-16,1 3 0 15,-2 0-5-15,1-6 5 0,3-10 0 16,6-9-6-16,2-15 1 15,15-13 4-15,10-14 12 16,18-10 5-16,13-8-2 16,14-11-1-16,21-11 1 15,15-7-6-15,16-1-5 0,17-14-1 16,14-4-4-16,6-3 5 16,10 1-3-16,9 0-4 15,4 2 1-15,0-2 3 16,-4 0 1-16,-6-1-3 15,-9-2 2-15,-10-3 0 16,-6-3 5-16,-21-4 7 0,-6-5-3 16,-19-7-1-16,-12-6-1 15,-16-7-3-15,-13-10-2 16,-17-9-1-16,-14-9 0 16,-16-6-4-16,-11-9-5 15,-4-8-7-15,-19-5 6 0,-8 0 2 16,-12-1 4-16,-2 7 0 15,-7 8 3-15,3 14 0 16,3 12 1-16,-5 14 14 16,10 12-10-16,-1 12-9 15,7 11-10-15,5 12-26 0,1 12-56 16,2 2-56-16,-4 17-121 16</inkml:trace>
  <inkml:trace contextRef="#ctx0" brushRef="#br0" timeOffset="-156863.4">8500 17583 499 0,'0'0'5'15,"0"0"-14"-15,0 0 6 0,0 0-6 16,0 0-10-16,8 42 30 16,-8-23 3-16,-2 5-10 15,-2 6-1-15,4 3 1 16,0 4-1-16,8 4-3 16,11-1 0-16,6 1 3 0,6-1 5 15,2-1-1-15,-2-3 3 16,-4-1 23-16,0-1-26 15,-7-4 6-15,-9-1 8 16,-9-4-6-16,-2-1-2 16,-2-2 0-16,-13-4-5 0,-10-5 0 15,-2-3-5-15,-2-7-14 16,-6-3-51-16,-6-12-31 16,6-15-88-16</inkml:trace>
  <inkml:trace contextRef="#ctx0" brushRef="#br0" timeOffset="-156491.86">8510 17752 539 0,'0'0'47'0,"0"0"-53"15,0 0 10-15,54-29-1 16,-25 14-3-16,4-2 1 15,6 3 0-15,-6 1-5 16,5 3-1-16,-5 6-7 0,-6 4 12 16,-1 0-2-16,-9 14 0 15,-3 9-13-15,-7 11 5 16,-3 3 12-16,0 7 7 16,-2-3 0-16,0-1-3 15,6-7-5-15,3-8 2 16,5-8-7-16,3-10 8 0,8-7 11 15,0-4 22-15,-1-16 8 16,1-3-8-16,-6-5-6 16,-7-5 4-16,-5-1-9 15,-9 3-6-15,0-2-17 16,-4 4-17-16,-13 3-14 0,3 5-8 16,-3 4-8-16,3 5-39 15,1 4-23-15,7-1-110 16</inkml:trace>
  <inkml:trace contextRef="#ctx0" brushRef="#br0" timeOffset="-155804.36">9500 17573 768 0,'0'0'12'0,"0"0"-68"15,0 0 2-15,0 0 46 16,0 0-13-16,0 0-37 16,42-17-48-16,-34 10-81 15</inkml:trace>
  <inkml:trace contextRef="#ctx0" brushRef="#br0" timeOffset="-155628.84">9476 18036 790 0,'0'0'26'15,"0"0"-46"-15,0 0-52 16,0 0 29-16,0 0 27 16,55-45-84-16,-32 12-91 0,0-5-163 15</inkml:trace>
  <inkml:trace contextRef="#ctx0" brushRef="#br0" timeOffset="-155397.4">9761 17538 121 0,'0'0'581'0,"0"0"-565"16,0 0-38-16,0 0 9 0,0 0 18 15,37 55 1-15,-24-29-6 16,-1 4 0-16,2 2 3 16,-1 4-4-16,-5-2-2 15,2 1-25-15,-5-3-29 16,-1-4-38-16,-2-7-99 0</inkml:trace>
  <inkml:trace contextRef="#ctx0" brushRef="#br0" timeOffset="-154973.87">10069 17656 554 0,'0'0'37'16,"0"0"-41"-16,0 0-4 16,-4 52 12-16,0-29-2 15,4-2-1-15,0-2-3 16,0-8-9-16,4-4-21 0,6-7 14 15,7 0 19-15,-5-7 11 16,3-8 4-16,-1-3 1 16,3-6-6-16,-5 4 9 15,-2-1-1-15,-1 6-3 16,-3 3-5-16,-2 5-8 0,-2 4-1 16,0 3-13-16,2 2 0 15,4 10-4-15,-1 4 13 16,9 0 10-16,-1 2-3 15,12-5-11-15,4-5-5 16,8-8 2-16,-6 0 11 0,2-7 3 16,-2-10 21-16,-4-4 8 15,-10-3 4-15,-3-3-6 16,-5-3-6-16,-11-3-7 16,0-2-19-16,-7-1-27 15,-13 2-17-15,-3 0-31 0,-4 3-23 16,0 3-38-16,9 1-72 15</inkml:trace>
  <inkml:trace contextRef="#ctx0" brushRef="#br0" timeOffset="-154395.96">10458 17027 627 0,'0'0'19'16,"-71"-28"0"-16,22 15 3 15,-17 4-21-15,-7 5 0 0,-16 3-1 16,-6 1 1 0,-12 0-2-16,-5 10-1 0,-8 2 1 15,-10 7-1-15,-2 2 3 16,-3 6-3-16,-1 3 3 16,4 4 0-16,5 3 0 15,-1 4-4-15,10 5 5 0,3 3-2 16,7 8-5-16,3 5 6 15,10 6-4-15,6 5 0 16,10 6 2-16,11 2-1 16,12 1-5-16,9 2 7 15,16 4-3-15,10-4 4 0,15-2-6 16,6-1 0-16,25-1 1 16,8-7-2-16,20-3 4 15,18-8 5-15,9-8 7 16,20-5 0-16,13-13 3 15,15-7-3-15,11-12-1 16,8-13 3-16,10-1-2 0,8-13 0 16,3-11 2-16,1-10-4 15,7-5 4-15,-5-7-5 16,-5-6-2-16,-3-4-1 16,-14-6 0-16,-2-5-4 15,-21-7 9-15,-6-6 0 0,-19-5-3 16,-14-5 11-16,-15-3-4 15,-18-3 7-15,-17 0-2 16,-20-1 1-16,-15 0-8 16,-11 4-14-16,-30 3 2 0,-19 6-11 15,-27 7-14-15,-24 10-27 16,-27 12-16-16,-28 12-35 16,-18 9-93-16</inkml:trace>
  <inkml:trace contextRef="#ctx0" brushRef="#br0" timeOffset="-151648.9">11956 17468 529 0,'-10'56'-12'16,"2"3"7"-16,-7 15 7 0,3 13 2 16,-5 8 2-16,3 1-2 15,-5 1 0-15,1-6-3 16,1-5 1-16,0-8-1 15,3-7 0-15,-5-12-1 16,7-13 1-16,4-13-1 0,2-13 2 16,1-10 2-16,5-10 0 15,0-2 32-15,0-19 17 16,5-9-33-16,-1-14-13 16,6-8-18-16,2-11 6 15,-1-4 8-15,5-5-4 0,-3 0 1 16,3 1-1-16,-3 1-1 15,-1 6-2-15,-2 6 5 16,-3 7-5-16,-1 10 2 16,-2 10 0-16,-4 5 6 15,0 6-8-15,0 9-1 0,-4 5-3 16,-11 5 10-16,-1 1-8 16,-3 10-5-16,-8 10 4 15,-4 4 5-15,-6 4 1 16,4 2 4-16,0-2-4 15,6-4 2-15,6-7 0 16,7-5-1-16,10-5 2 0,0-6-1 16,4-1-1-16,4-7 2 15,12-8 13-15,9-8-32 16,2-4 14-16,8-3 2 16,4 3 2-16,-6 3-1 15,1 6 2-15,-6 6-1 0,-1 5-1 16,-4 9-1-16,-2-2-1 15,-9 14-5-15,7 7-3 16,-5 6 8-16,1 4 1 16,5 5 3-16,-5 1-13 15,6-2-30-15,1-2-33 0,1-10-69 16,4-11-137-16</inkml:trace>
  <inkml:trace contextRef="#ctx0" brushRef="#br0" timeOffset="-150367.96">12461 17769 504 0,'0'0'9'16,"0"0"-22"-16,4 56 11 0,-4-22 3 15,0 8-1-15,-9 4-1 16,3 3-15-16,0 1-6 15,-2-4-15-15,2-7 12 16,-1-6 14-16,5-9 8 16,-2-10 5-16,4-7 10 0,0-7 50 15,0-4 13-15,0-16-9 16,0-6-38-16,4-9-21 16,5-12-5-16,1-7 3 15,2-5-8-15,3-4 4 16,5 1 0-16,-5 2-5 0,4 6-7 15,-3 10-2-15,-1 9 3 16,-3 8 7-16,-2 10 1 16,-1 5-17-16,-1 5 12 15,0 7-5-15,-6 0-1 16,0 5-15-16,-2 9-3 16,-2 4 7-16,-12 4 30 0,-5 0-6 15,-4 1 5-15,-4-2 7 16,-4-6 7-16,9-3-1 15,-3-3 3-15,15-5 10 16,-5-3-9-16,9 1-8 16,0-2-2-16,6-1-6 0,0 1-5 15,0 2-6-15,0 4-11 16,0 5-3-16,0 6 1 16,0 7 24-16,0 6-4 15,4 6 0-15,-2-2-16 16,10 0-10-16,1-7 3 0,3-5 7 15,1-7 6-15,8-7 12 16,-3-5 13-16,-3-3 10 16,4 0-10-16,-1-11-5 15,-1-6 14-15,2-5-3 16,-9-2-2-16,3-3-14 0,-7-1-2 16,3 2 11-16,-9 2-7 15,0 7-8-15,-2 3-5 16,0 7 2-16,-2 1-3 15,2 6 0-15,-2 0-2 16,0 0-6-16,2 6-9 0,0 3 5 16,2 3 11-16,9 1-7 15,-7 0-4-15,10-3 5 16,-1-3 1-16,6-4 5 16,3-3 8-16,1 1 2 15,2-1 0-15,0-3-4 16,-8 2 5-16,3 1-6 0,-1 0 0 15,-2 8 1-15,-9 9-10 16,6 5 7-16,-7 0-1 16,-7 2-2-16,2 1-1 15,0 0 5-15,-2-5-1 16,-2-6 7-16,6 0-3 0,-2-6 0 16,1-4 1-16,3-4 0 15,6 0 6-15,3-11 7 16,8-7-12-16,2-6 3 15,4-7-11-15,4-3-2 16,-8-2 1-16,-1-2-2 16,-3 0 10-16,0 5-5 0,-7 3 4 15,-3 5 4-15,-3 6 6 16,-6 5-3-16,-2 6 1 16,-2 5-5-16,0 3-12 15,0 4 7-15,2 15-4 16,-2 7 4-16,-2 9 1 0,0 6 0 15,-2 3 1-15,-2 0 0 16,0-3-2-16,2-4-3 16,4-5-3-16,-2-8-3 15,2-8 4-15,0-7 3 0,2-7-3 16,6-2 2-16,4-12 7 16,3-7-3-16,3-6-15 15,3-4-1-15,-6-2 10 16,1 3 2-16,-1 5-5 15,-3 5 8-15,-6 8 5 16,-2 10-5-16,0 1 5 0,-4 17-5 16,0 8-4-16,0 5 18 15,0 3-3-15,0 0 5 16,13-2-11-16,-1-4-2 16,11-5-4-16,6-5-11 15,10-4-12-15,-4-7-48 0,-4-7-92 16</inkml:trace>
  <inkml:trace contextRef="#ctx0" brushRef="#br0" timeOffset="-129087.58">15832 16096 430 0,'0'0'7'0,"0"0"-5"16,0 0 2-16,0 0-2 16,19-40 0-16,-15 33-1 15,0 0-1-15,-2 1 1 16,0-1 1-16,-2 0 0 15,0 0-2-15,0 1-6 0,0-1 4 16,-8 0 0-16,2-1 0 16,-15-1 9-16,-2 1-1 15,-8-2-2-15,-4 1 4 16,-10 2-3-16,-5 0-1 16,-10 0-2-16,-4 1 4 15,-8 1 1-15,-5 0-2 0,-4 0-1 16,-7 2 0-16,-1-1-1 15,0 2 0-15,-2-1 1 16,2 3 1-16,2 0 0 16,4 0-3-16,3-1 2 15,8 1-3-15,-3 1 0 0,3 5-1 16,6 1 0-16,2-1-1 16,2 2 2-16,6-1 0 15,8 1-3-15,1 1 3 16,14-2 0-16,-3 1 0 15,10 0 3-15,7 2-2 0,-2 0 0 16,7 3 0-16,1 2-3 16,3 0 2-16,0 5-2 15,-1 1 2-15,9 4 1 16,-8 2-3-16,4 3 2 16,0 3 2-16,1 2 1 0,1 2-1 15,-2 0-2-15,0 4 2 16,2-1 2-16,0 2-3 15,-3 1 1-15,3 2 5 16,-2 2-3-16,2-1-3 16,0 5 3-16,0 0-2 0,0 0 2 15,-1 2 2-15,1-1 0 16,0 3-1-16,0-4 0 16,4 0-2-16,0-2 3 15,0-2-4-15,0-3-2 16,0-3 3-16,0-2 1 0,4-3-2 15,2-2 1-15,1-1-3 16,-1-2-1-16,2-3 1 16,-4-1-1-16,9-1 2 15,-9-2 0-15,6-3-5 16,2-1-1-16,-1-3 2 16,7-1 0-16,3-3-3 0,10-1 5 15,2-3-1-15,15-2 9 16,10-3 2-16,12-3 0 15,13-1-5-15,14 0-2 16,10 0 0-16,5-5 1 16,10-1-3-16,2 2-4 0,-4 0 3 15,2 0-2-15,-7 1 0 16,-3 0 1-16,-9 1-2 16,-8 0 5-16,-8 0-3 15,-12-1 1-15,-9 0 4 16,-10-1 6-16,-11 1-3 0,-8-2 2 15,-10 0-2-15,-4-2 3 16,-7 0-6-16,-5-1-1 16,-3-5 10-16,-4-5-7 15,0-4-3-15,-4-4 0 16,0-5-3-16,0-3-5 16,0-3 3-16,-4-2 3 0,-4-4 1 15,2-4 5-15,2-2-3 16,-5-4-2-16,1-2 4 15,2-2-2-15,0-1-2 16,4-2-3-16,-3 1 2 0,1-2 0 16,2 1 0-16,-2 2-1 15,2 1 0-15,0 3 0 16,0 0 3-16,0 3-4 16,0-1 3-16,2 2-2 15,0 0-3-15,-2 2 3 16,2 1 2-16,0 3-4 15,0 6 4-15,0 4-3 0,0 4 2 16,0 4-1-16,0 5 6 16,0 7-1-16,0 1-5 15,0 7 3-15,0-1-2 16,0 5-6-16,0 0 9 0,0 2-3 16,0-3-2-16,0 3-7 15,0 0-14-15,0 0-10 16,0 0-27-16,0 0-21 15,0 3-39-15,0-3-83 16</inkml:trace>
  <inkml:trace contextRef="#ctx0" brushRef="#br0" timeOffset="-127272.54">12605 15905 400 0,'0'0'-21'0,"0"0"14"16,-37-27 11-1,21 24-3-15,1 3 0 0,-1 0 1 16,-3 10-4-16,0 8 1 16,-3 8 2-16,-5 6-3 15,2 9 3-15,2 2 0 0,5 5-3 16,5-2 3-16,7-5 0 15,0-6-9-15,6-5 6 16,6-6-5-16,13-7-3 16,3-7 11-16,9-4 4 15,9-6-7-15,1-3-32 0,4-15 5 16,3-5-75-16,-9-7 30 16</inkml:trace>
  <inkml:trace contextRef="#ctx0" brushRef="#br0" timeOffset="-126790.81">12802 16037 205 0,'0'0'32'0,"0"0"21"16,0 0 1 0,0 0-29-16,0 0-20 0,0 0-10 15,0 0 10-15,0 0-4 16,-2 63 1-16,-5-30 1 16,1-2-3-16,0 0-11 0,2-6-6 15,0-6 1-15,2-6 11 16,0-3 5-16,2-10 1 15,0 0 13-15,0-8 25 16,2-11-8-16,6-8-20 16,4-8-7-16,3-8 3 15,8-5-2-15,-1-2 0 0,3-1-4 16,2 6 2-16,0 4-9 16,-4 8 7-16,-5 9-3 15,-1 7 2-15,-7 10 1 16,2 4-4-16,-7 3-1 15,-3 1-6-15,-2 9-22 16,0 6 13-16,0 4 7 0,-7 4-3 16,-9 3-1-16,1 0-4 15,-7 0 11-15,1-5 7 16,2-3 2-16,9-6 3 16,2-4 11-16,4-5 12 0,4-2-2 15,0 2-17-15,8-1 5 16,4 3 2-16,7 1 8 15,4 4-13-15,-1-1-6 16,5 3 1-16,4-2-2 16,-4 2 0-16,4-1-2 0,2-1-42 15,-2-4-42-15,0-1-41 16</inkml:trace>
  <inkml:trace contextRef="#ctx0" brushRef="#br0" timeOffset="-126618.15">13358 16096 359 0,'0'0'113'16,"0"0"-110"-16,0 0-2 15,0 0 6-15,0 0-10 16,43-44 4-16,-22 36-1 16,-3 2-27-16,1 2-24 0,2 4-41 15,-13 0-30-15,-4 8-52 16</inkml:trace>
  <inkml:trace contextRef="#ctx0" brushRef="#br0" timeOffset="-126508.16">13395 16234 231 0,'0'0'12'0,"0"0"48"15,0 0-7-15,0 0-13 16,0 0-7-16,50-21-27 16,-15-4-14-16,4-6-79 15,-2 0-111-15</inkml:trace>
  <inkml:trace contextRef="#ctx0" brushRef="#br0" timeOffset="-125974.08">12940 15564 275 0,'-54'-23'18'15,"1"3"-31"-15,-1 5 12 16,0 3-7-16,-2 8 3 16,1 4 4-16,-1 0-13 15,0 17 14-15,-2 5-8 16,2 6-21-16,0 7 19 0,-1 9-7 15,3 8 12-15,4 8 5 16,5 11 1-16,1 12-1 16,11 10 15-16,6 9-3 15,13 3-12-15,12 1 5 16,2-6-6-16,27-9 2 0,16-13-16 16,11-15 28-16,10-14-1 15,14-13 1-15,7-14 7 16,14-13-4-16,-1-9 7 15,7-10-2-15,5-20 33 0,1-10-36 16,1-9 36-16,-3-11-31 16,-3-3 2-16,-3-10 1 15,-12-4-3-15,-12-2-13 16,-19 2-8-16,-13 1 1 16,-20-1-4-16,-21 9 0 15,-8 1 3-15,-23 6-27 0,-12 3-10 16,-17 4-48-16,-18 5-13 15,-6 3-92-15</inkml:trace>
  <inkml:trace contextRef="#ctx0" brushRef="#br0" timeOffset="-114719.64">15268 17376 465 0,'0'0'19'15,"0"0"-18"-15,0 0 3 0,0 0 6 16,0 0 0-16,22-42-3 16,-13 37-3-16,1 2-5 15,7 2 1-15,5 1-1 16,1 0 1-16,8 0 0 15,2 9 1-15,4 0-1 16,9 3 0-16,-5 1 1 0,7 1-2 16,1 0 2-16,1 0 3 15,0 0 8-15,-1 0-4 16,3-2 10-16,-3-1-10 16,-3-1 4-16,-5 0-6 0,-1-1-2 15,-5-1 0-15,-13-3-4 16,-1 1 1-16,-6-2-2 15,-7-2-3-15,-4-2-7 16,-4 0-5-16,0 0-3 16,0-1 20-16,-6-9-8 15,2-2-3-15,-3-1 5 0,3 1 6 16,4-1 2-16,-4 3 5 16,4 2 1-16,0 1 6 15,0 2-7-15,4 4-7 16,3 1-1-16,1 0-1 15,4 6 0-15,-1 9 6 0,5 8 3 16,-6 2 0-16,3 5 0 16,-1 4-1-16,-10 0 0 15,-2 1-1-15,0-3-8 16,-2 2 0-16,-16-4-36 16,1 1-8-16,-6-2-32 0,3-7-26 15,1-9-39-15</inkml:trace>
  <inkml:trace contextRef="#ctx0" brushRef="#br0" timeOffset="-114039.46">16735 17231 533 0,'0'0'18'0,"0"0"-17"15,0 0 8-15,0 0-7 16,0 0 6-16,0 0 2 16,0 0-4-16,0 0 2 0,0 0 25 15,5 57-18-15,-5-25-1 16,0 9 5-16,-9 8 1 16,-1 5-3-16,-2 6-4 15,1 1 2-15,-5-1-10 16,5-2 1-16,-1-7-3 0,4-3-3 15,4-8 0-15,1-8-2 16,3-5 0-16,0-8-23 16,0-8-21-16,0-8-46 15,7-3-49-15,1-21-97 16</inkml:trace>
  <inkml:trace contextRef="#ctx0" brushRef="#br0" timeOffset="-113329.97">16847 17765 436 0,'0'0'90'0,"0"0"-93"0,0 0 6 16,0 0-4-16,0 0-1 15,0 0-2-15,0 0 4 16,0 0-3-16,0 0 1 15,31 50-19-15,-23-40 13 16,-4-2 0-16,1-4 4 0,-3-1 1 16,0-3 2-16,0 0 25 15,-2-7 13-15,0-4-9 16,0-5-7-16,0 1 1 16,-4-1-3-16,-3 2-4 15,-3 3-13-15,0 2-15 0,4 3-15 16,-3 3-1-16,1 3-21 15,2 0-31-15,4 0-50 16</inkml:trace>
  <inkml:trace contextRef="#ctx0" brushRef="#br0" timeOffset="-112726.3">17052 17386 427 0,'0'0'63'0,"0"0"-42"16,0 0-1-16,0 0 8 0,0 0-12 15,0 0-10-15,41-30-3 16,-20 23-4-16,6 1 1 16,2 4 2-16,2 0-3 15,-5 2 3-15,1 0 1 16,-2 6-3-16,-13 5 0 15,-1 4-4-15,-7 3-6 0,-2 3 11 16,-4 2-2-16,-10 3 0 16,-3-1 4-16,-1-2-5 15,1-1 16-15,3-5-7 16,8-1-9-16,4-4 4 0,0-1-12 16,20-1 11-16,3-2 6 15,8 2-6-15,2 6-5 16,2-1 3-16,0 3-1 15,-4 4 3-15,-12 5-2 16,-5 3 0-16,-9 0 0 16,-5 2 2-16,-7-1 10 0,-13-1 14 15,-9-3 2-15,-4-3-8 16,0-5 0-16,-7-2-7 16,7-7-8-16,2-7-1 15,6-3-13-15,7 0-34 16,7-16-34-16,9-7-50 0,2-5-157 15</inkml:trace>
  <inkml:trace contextRef="#ctx0" brushRef="#br0" timeOffset="-112084.04">17490 17344 536 0,'0'0'30'0,"0"0"-15"0,0 0-5 16,0 0-6-16,0 0-29 16,0 0 28-16,0 0-2 15,52-30-4-15,-32 25 2 16,-1 1 2-16,-1 1 0 15,-1 3-2-15,0 0 3 0,-11 0-4 16,2 2 2-16,-6 6-3 16,-2 2-3-16,0 3 8 15,-4 1-3-15,-4 2 2 16,-7-2 10-16,7 2-8 16,0-1-1-16,4-1 0 15,8 0-4-15,-4 2-7 0,10 3 6 16,11 1 4-16,6 4-8 15,-1 1-8-15,3 6 5 16,-2-1 9-16,-2 3 2 16,-10 0-2-16,-3 1 5 15,-8-3 3-15,-4-2 1 0,-8 0 39 16,-11-6-19-16,-6-4 16 16,-2-6-21-16,1-3-14 15,-5-4-4-15,4-6-10 16,2 0-34-16,4-13-54 15,11-7-49-15,6-8-233 0</inkml:trace>
  <inkml:trace contextRef="#ctx0" brushRef="#br0" timeOffset="-111613.16">18116 17327 516 0,'0'0'19'0,"0"0"-3"0,0 0-11 16,0 0 5-16,0 0 6 15,0 0 7-15,0 0 21 16,0 0-19-16,0 0-24 15,0 0 7-15,9-42 10 16,-9 34-6-16,0 1-11 16,-5 2-6-16,-1 0-2 15,-2 3-11-15,0 2-20 0,-3 0-32 16,1 7-13-16,4 5-44 16,-7 5-31-16</inkml:trace>
  <inkml:trace contextRef="#ctx0" brushRef="#br0" timeOffset="-111272.68">18104 17731 631 0,'0'0'12'15,"0"0"1"-15,0 0-5 16,0 0 5-16,0 0-3 15,0 0-6-15,43-20-1 16,-30 13-2-16,-9 0-1 16,0 1 2-16,-2 6-3 0,-2 0-2 15,0 0 3-15,0 7-7 16,-4 6 10-16,-2-1 1 16,2 5-2-16,-1-1-1 15,3-1-1-15,2-4 0 16,0-4-2-16,7-3-3 15,1-4 0-15,2 2 1 0,7-6 0 16,1-8 6-16,-5-4-1 16,1-1-12-16,-8-1-13 15,-4 1-11-15,-4 0-22 16,0 0-43-16,-18 1-30 16</inkml:trace>
  <inkml:trace contextRef="#ctx0" brushRef="#br0" timeOffset="-109053.15">18441 17419 443 0,'0'0'-7'15,"0"0"-15"-15,0 0 17 0,45 0 6 16,-41 0-1-16,1 0 3 15,-3 0 5-15,0 0 3 16,0 5 10-16,-2 7-16 16,0 8-5-16,0 9 26 15,-2 8 0-15,0 12 0 0,-5 9-1 16,3 4-9-16,4 10 1 16,0 4-11-16,0 2 6 15,2-2-7-15,5-3-2 16,3-5-3-16,2-10 0 15,-1-5-1-15,-3-8-2 0,0-10 8 16,-6-9-12-16,-2-6-39 16,0-10-26-16,0-10-118 15,-2-11-9-15</inkml:trace>
  <inkml:trace contextRef="#ctx0" brushRef="#br0" timeOffset="-107742.46">19001 17175 544 0,'0'0'-20'16,"-12"-50"17"-16,5 25 5 15,-5 5-3-15,2 0-2 16,-7 1-1-16,-2 1-11 16,-7-1 10-16,-12 1-1 0,-3-2-3 15,-9 2 9-15,-9-2 1 16,-8 0-2-16,-3 0 10 15,-6-1-1-15,-5 1 5 16,-2 0-3-16,-1 0-2 16,-3 0-1-16,0 3-4 15,-6 0-2-15,0-1-2 0,-2 2 2 16,-2 2-5-16,-3 1-8 16,5 2 7-16,2-1 2 15,-6 2 4-15,6 2 1 16,4-1-3-16,4 1 1 15,5 2 2-15,7 5 4 0,3-2 0 16,10 3-4-16,4 0-4 16,7 7 6-16,1 3-4 15,7 4-2-15,4 3 2 16,-7 6-2-16,7 3-1 0,-2 3-1 16,4 5 2-16,-3 3 1 15,-1 3 2-15,6 5-1 16,2 4 0-16,0 0-2 15,4 5 3-15,4 1-4 16,3 0 3-16,5 3 1 16,-1 0-1-16,5 0-1 0,-5 3 4 15,6 0-3-15,-3 4 0 16,3-1 2-16,-7 0 0 16,7 0-3-16,-7-3 3 15,3 0-2-15,-3-3 2 16,7-2 0-16,-6-4-3 0,5-1 3 15,1-7 0-15,4 0 2 16,4-4-1-16,0-2 0 16,2-4-1-16,2-4-1 15,12 1 1-15,-4-4-3 0,11-1 10 16,2-2-2-16,4-1-6 16,4-2 4-16,2 0-1 15,6-2 1-15,4-1 6 16,7 2 3-16,0 0-5 15,8-2 2-15,4 2-6 16,2 0 0-16,8 0 0 0,2-2-3 16,3 2 0-16,6 0 3 15,1 0-3-15,7-2 1 16,-4 1 1-16,6-1 0 16,4-1 0-16,-4 0 1 15,7-1-2-15,-3 0 3 0,4-2-3 16,4 0-1-16,-5 0 1 15,3-1 2-15,-2 0-2 16,3 0 4-16,-5-1-8 16,-2-2 6-16,0 3-1 15,-2-3-2-15,-4-2 3 16,2-1-4-16,-4-2 0 0,-4-2 7 16,-9-1-8-16,-3-2-2 15,-11 0 4-15,-6 0-2 16,-9-2 1-16,-10-5 0 15,-4-2-1-15,-6-4 3 16,-8-1 0-16,-1-6 4 0,-1-2-3 16,-7-5-3-16,-1-6 2 15,3-5-2-15,-10-4-3 16,-2-3-8-16,0-5 6 16,-2-1 5-16,-8-1 0 15,-3-4-1-15,-3 0 6 0,1-4-7 16,-5-2 5-16,1-4-3 15,0 0 3-15,3-5-1 16,-3-2-1-16,3 1 3 16,-3-5-2-16,5 3 0 15,-9 1 0-15,2 4-1 16,-2 1 0-16,-3 3-1 0,-1 4-4 16,-2 2-9-16,0 2-21 15,-8 3-31-15,-3-4-55 16,-1-3-114-16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18:30.058"/>
    </inkml:context>
    <inkml:brush xml:id="br0">
      <inkml:brushProperty name="width" value="0.05292" units="cm"/>
      <inkml:brushProperty name="height" value="0.05292" units="cm"/>
      <inkml:brushProperty name="color" value="#FF0000"/>
    </inkml:brush>
  </inkml:definitions>
  <inkml:trace contextRef="#ctx0" brushRef="#br0">18937 2489 454 0,'0'0'-9'0,"0"0"17"15,64 13-6-15,-25-7-1 16,1 2 0-16,11 1 4 16,11 1-7-16,13 0 2 15,7 1 0-15,9-1 2 16,13 0-1-16,7-2-1 0,11 1 1 16,2-1 0-16,9-1 2 15,5-1 9-15,5 1 9 16,3-1 10-16,3-2-4 15,2 2-3-15,-2-2 1 16,-6 0-6-16,-7-1-8 16,-10 0-6-16,-14 0-1 0,-13-2-4 15,-20-1 2-15,-17 0-3 16,-19 0-12-16,-16-1-26 16,-23 1-16-16,-10 0-17 15,-34-6-74-15</inkml:trace>
  <inkml:trace contextRef="#ctx0" brushRef="#br0" timeOffset="492.04">19094 2682 514 0,'37'0'-3'16,"11"0"-4"-16,12 3 10 0,14-3 0 15,7 3 1-15,12-2 3 16,12 2 2-16,11-3-1 16,8 0 1-16,2-1-1 15,4-1 5-15,3 0-2 0,-7 0 7 16,2 1 3-16,-6-1-2 16,-2 0 8-16,-7 1-6 15,-7 0-10-15,-13-2 8 16,-6 3-1-16,-13-1 1 15,-12-1-11-15,-12 1 5 0,-13-2-5 16,-10 0-2-16,-11 2-6 16,-10-1 0-16,-3-1-5 15,-3-1-24-15,-13 0-37 16,-22 1-43-16,-13 0-58 16,-7-1-110-16</inkml:trace>
  <inkml:trace contextRef="#ctx0" brushRef="#br0" timeOffset="1860.41">19964 3869 485 0,'0'0'-17'16,"0"0"11"-16,0 0 10 15,0 0-3-15,0 0-1 16,0 0-2-16,0 0-16 16,0 0 12-16,23 46 14 15,-19-3 1-15,-2 10 7 0,2 9-6 16,-10 6 7-16,-2 4-1 15,0 2-10-15,-7-1-3 16,5-5 1-16,-1-7-4 16,3-10 1-16,0-10 3 15,6-14-3-15,-2-7 9 16,-2-12-4-16,6-8-5 0,0-4-1 16,0-20 20-16,-3-13-24 15,3-14-19-15,3-11-2 16,3-11 1-16,-2-6 22 15,0-1 5-15,-2 2 6 16,-2 9 7-16,0 8 4 0,-2 8 2 16,-2 12 0-16,-4 10-13 15,-3 9-3-15,-1 11-4 16,-3 7-4-16,3 4 0 16,-9 7 1-16,1 10-2 0,-3 7 2 15,2 6 0-15,-2 1-1 16,1-3 4-16,5-3-7 15,7-7-2-15,2-5 0 16,8-7-4-16,0-6-5 16,0-2 17-16,6-12 13 15,4-7-11-15,7-8-2 0,3-2-1 16,7-2 0-16,-6 2 1 16,4 3-2-16,-5 8 3 15,1 6 7-15,-2 8 7 16,-1 3-6-16,1 3-4 15,4 3-5-15,-1 8 0 0,3 2 1 16,2 4-4-16,0 3 2 16,2 0-1-16,2 0-16 15,0 1-24-15,0-2-2 16,-2-2-49-16,2-5-77 16</inkml:trace>
  <inkml:trace contextRef="#ctx0" brushRef="#br0" timeOffset="2282.27">20783 4003 507 0,'0'0'63'0,"0"0"-84"16,0 0 25-16,0 0-2 15,0 0-1-15,0 0 2 16,0 0-3-16,0 0 2 16,0 0-1-16,0 0 6 0,0 0-10 15,0 0 2-15,-17 12 1 16,-1 12 10-16,-7 9 3 15,2 9 5-15,-4 9 1 16,5 9-9-16,3 1-1 16,4 0-4-16,9 0-8 15,8-6 5-15,5-8-4 0,11-9-4 16,9-8 7-16,8-8-13 16,9-10-3-16,1-6 2 15,9-6-9-15,0-7-16 16,1-15-12-16,-1-9-57 0,-2-7-92 15</inkml:trace>
  <inkml:trace contextRef="#ctx0" brushRef="#br0" timeOffset="2971.41">21351 4060 467 0,'0'0'11'0,"0"0"-13"15,0 0-7-15,-8 45 8 16,0-12 9-16,-3 10 0 16,-1 9-5-16,0 2 1 0,1 6-3 15,-1 0-1-15,4-4 0 16,1-7-4-16,3-8 1 16,0-11 3-16,4-9 9 15,0-10-1-15,0-5 15 16,0-5-5-16,0-1 8 0,-2-7 34 15,2-14-21-15,0-9-29 16,-2-8-12-16,0-12 1 16,2-3 7-16,4-5-3 15,2 0 1-15,3-2 3 16,1 4-4-16,6 0 3 0,-1 5-5 16,3 6-4-16,3 2 2 15,2 11-4-15,2 3-8 16,0 9 8-16,-1 6-1 15,1 7-9-15,-2 7 2 16,-2 0-9-16,-7 6-8 0,-2 11-10 16,-5 4 22-16,-7 5 3 15,0 2-7-15,-7 2 8 16,-7-2 10-16,2-1 7 16,-7-5-2-16,2-4 13 15,9-4 6-15,-2-4 0 0,2-3-2 16,3-3-8-16,1 2-6 15,4-2-1-15,0 1-6 16,0 3 1-16,0 1-1 16,4 2 0-16,5 6 6 15,3 0 1-15,3 4-1 16,1 1 2-16,5 3-5 0,4 2 3 16,-3-1 2-16,5-1 7 15,-4 2-3-15,4-3-4 16,0-1-4-16,-5 0 2 15,-1-3-1-15,-2-2-3 16,-7-1-24-16,-4-1-37 0,-1-5-35 16,-7-2-92-16</inkml:trace>
  <inkml:trace contextRef="#ctx0" brushRef="#br0" timeOffset="3362.61">20535 5102 406 0,'0'0'-10'0,"0"0"21"16,47 21-9-16,-16-14 7 15,11-4 5-15,9-1-8 16,13-3-1-16,5 0 2 16,11 0-2-16,5-8 6 0,4-1 3 15,4 3 3-15,0-3 7 16,-2 2 9-16,-2 2 7 15,-2 0-6-15,-9-1 1 16,-6 4-10-16,-3 1-10 16,-9 0-12-16,-9 2 2 0,-13 0-4 15,-10 0-11-15,-9 0-22 16,-17 0-33-16,-4 4-56 16,-29-2-40-16</inkml:trace>
  <inkml:trace contextRef="#ctx0" brushRef="#br0" timeOffset="10578.11">25072 4070 4 0,'0'0'327'0,"0"0"-316"16,0 0 1-16,0 0 10 0,0 0-2 16,0 0-1-16,0 0-11 15,0 0-2-15,0 0 0 16,0 0-5-16,0 0-1 15,0 0 11-15,25 34 6 16,-23-5 4-16,-2 7 2 0,-2 10-3 16,-2 6-3-16,-9 8-8 15,5 4 12-15,-2 1-5 16,-3 2-5-16,1-6 3 16,2-3 1-16,3-7 6 15,1-7-12-15,6-7-4 0,-2-3 0 16,4-7-3-16,-2-4-3 15,0-5-1-15,0-5-12 16,0-6-36-16,0-7-18 16,0 0-17-16,2-17-35 15,0-10-80-15</inkml:trace>
  <inkml:trace contextRef="#ctx0" brushRef="#br0" timeOffset="11173.57">25438 4137 495 0,'0'0'6'0,"0"0"-9"15,0 0-13-15,0 0 21 16,50-17-2-16,-21 10-1 16,6-3-1-16,6 0-1 15,4-2 4-15,1 1-4 16,-1 0 0-16,-1 2 3 0,-7 1-4 16,-6 1 2-16,-8 1-2 15,-9 3 1-15,-3 2 2 16,-11 1-5-16,0 0-24 15,-9 0-14-15,-7 0 36 0,-5 3-20 16,-4 2 16-16,-2 1 5 16,1 1 7-16,1-3-2 15,2 3 0-15,7-2 0 16,1 0 3-16,5 1 0 16,4 1 4-16,6-1 1 0,-5 2-2 15,5 2 4 1,5 4 0-16,-5 5 4 0,2 2 0 15,2 6 0-15,4 7 2 16,-4 4 4-16,0 5-2 16,0 7 0-16,-4 2 0 15,0 2 0-15,-8 1-6 0,0-2-4 16,0-2 4-16,-3-7-8 16,1-4-3-16,2-8 0 15,3-2-2-15,-3-6 0 16,4-5-6-16,4-8-34 15,0-7-36-15,0-4-49 0,2-11-131 16</inkml:trace>
  <inkml:trace contextRef="#ctx0" brushRef="#br0" timeOffset="11969.22">26054 3730 286 0,'0'0'191'16,"-27"-44"-218"-16,6 24 19 16,1 1 3-16,-3 5-2 15,-6 1 7-15,-4 2 1 16,-6 4-3-16,-7 1 2 0,-5 6 7 16,-7 0-8-16,-6 1 4 15,-5 8 10-15,-1 5 5 16,-4 5-1-16,1 4 1 15,1 5-4-15,2 4 0 16,2 5-4-16,-1 6-3 16,7 5-1-16,2 3-2 0,5 6-1 15,-1 6 0-15,6 2-2 16,5 6 2-16,5 4 3 16,7 3-1-16,6 1 5 15,7 4 0-15,7 0-4 16,9 1 4-16,6 0-5 0,7-3-4 15,13-2 7-15,11-5-7 16,7-3-2-16,7-7 12 16,9-7-20-16,6-9 37 15,8-8-24-15,1-9 15 0,7-8-3 16,7-11-6 0,4-10-4-16,6-3 0 0,0-17 5 15,4-10-6-15,5-7-2 16,-7-5 3-16,0-6-4 15,-10-5 2-15,-5 0 0 16,-7-3-5-16,-15-1 8 0,-2-2-4 16,-9-2 5-16,-7-1-2 15,-5-1 2-15,-6-2 1 16,-4 1-4-16,-9-2-2 16,-3 2 3-16,-7-1-6 15,-6 5-2-15,-4-1 6 0,-6 3-7 16,-13 2 1-16,-8 3 3 15,-8 1-6-15,-9 4-2 16,-9 3-6-16,-7 3-15 16,-9 6-4-16,-7 9-31 15,-7 2-53-15,-10 3-78 16</inkml:trace>
  <inkml:trace contextRef="#ctx0" brushRef="#br0" timeOffset="18328.04">19786 6173 288 0,'3'39'4'16,"-8"9"1"-16,-7 6-4 15,-2 5 2-15,-5 1 12 0,0-2 6 16,1-5-7-16,-3-12 3 16,7-10 15-16,-3-8-3 15,7-10 13-15,-3-8-4 16,5-5 1-16,2-7 15 15,-2-14-20-15,3-9-15 16,5-15-11-16,0-11-6 0,13-9-3 16,5-9 3-16,5-2 0 15,6-1-1-15,2 7 0 16,-2 9-2-16,-2 13 3 16,-4 14-3-16,-5 13-1 0,-5 12 2 15,-1 9-2-15,-6 4-15 16,0 19 3-16,-1 10-1 15,-3 7 5-15,2 6 11 16,-4 4-11-16,0 1 4 16,-8-7-8-16,3-7 7 15,3-11 11-15,0-11-4 0,2-9 0 16,0-6 9-16,6-14 35 16,11-9-15-16,4-11-26 15,4-10-3-15,8-6 2 16,-2-2 2-16,2 4-5 15,-2 7 0-15,-7 9 0 0,-3 14 0 16,-4 14 0-16,-5 5-11 16,-8 23-13-16,2 10 22 15,-1 10 3-15,3 8 3 16,-4 6-2-16,4 1-29 0,7-5-8 16,1-3-14-1,7-11 2-15,2-9-70 0,4-14 108 16,0-13 23-16,0-4 18 15,0-11 20-15,-3-13-13 16,5-8-2-16,0-7-15 16,0-4-10-16,0-5-4 0,-4-2-2 15,-10 0 0-15,-3 8 10 16,-7 5 6-16,-3 10-4 16,-6 8 8-16,2 8 3 15,-9 13-28-15,-5-1-12 16,-3 22 5-16,-5 8 7 0,-3 9 1 15,2 5-10 1,0 2-11-16,9-4-7 0,1-8 10 16,13-6-1-16,0-11-9 15,5-8 13-15,11-9 16 16,3-1-2-16,-1-14 19 16,5-7 3-16,0-5-9 0,0-2 1 15,1 0-5-15,-7 6 0 16,-1 5-3-16,-3 9-5 15,-3 8-6-15,-4 1-5 16,1 16-7-16,-5 7 17 16,0 5 3-16,0 0 1 0,4 1 0 15,-6-3-2-15,4-4-9 16,2-5 3-16,5-8-2 16,1-5-1-16,0-5 12 15,7-2 1-15,2-13 11 0,-3-5-2 16,5-3-11-16,2 2 1 15,-4 4-2-15,3 2-2 16,-9 10-5-16,3 3 0 16,-1 4-2-16,-7 12-3 15,3 3 2-15,-3 2 6 16,2 0 9-16,3-2-6 0,-3-5-3 16,3-4-1-16,-1-5 0 15,3-3 4-15,-3-3 2 16,3-11 1-16,3-6 0 15,-5-1-1-15,3-5-3 16,-5 2 4-16,1 3-3 0,-3 4-1 16,-1 7 3-16,-8 6-6 15,2 4-3-15,-4 5-14 16,0 8 3-16,0 4 19 16,2 3 4-16,2 1-8 15,3-5-5-15,1-3-8 16,-2-6 1-16,4-4 14 0,5-3 3 15,-5-2 0-15,7-10 5 16,-5-4 6-16,5-4-8 16,3 0 0-16,-5 0-1 15,1 5-1-15,-5 2-1 0,5 5-5 16,-10 6-1-16,5 2-2 16,-1 1-3-16,0 8-3 15,7 2 10-15,-7-1 1 16,11 0-11-16,-4-4-1 15,3-5 2-15,3-1 4 0,2-3 3 16,2-11-2-16,-5-4 7 16,-3-5-3-16,0-5 1 15,-3-4 3-15,-8-3-2 16,1-5 11-16,-3-1 1 16,-4-3-3-16,4 1 0 15,-6 2-2-15,0 7 1 0,0 5 11 16,0 7-5-16,-4 8-2 15,4 7-6-15,0 7-2 16,0 1-5-16,4 19-17 16,-10 11 13-16,2 15 9 15,-4 13 2-15,-1 11 8 0,-5 12-7 16,1 8-4-16,-5 3-2 16,5 2 1-16,1 0-4 15,4-1 2-15,2-6-25 16,10-10 5-16,-4-11-22 15,0-16-26-15,4-11-24 0,6-19 54 16,3-14-17-16,-3-7-35 16,6-24-48-16</inkml:trace>
  <inkml:trace contextRef="#ctx0" brushRef="#br0" timeOffset="18784.83">21684 6511 402 0,'6'-21'21'0,"-4"1"0"16,2 7 2-16,9 0-15 15,-3 2-7-15,9-2 1 16,6-1-5-16,4-2 1 16,6 1-17-16,8-4-38 15,-6 0-9-15,1 0-24 0,-1-2 3 16,-10 1 71-16,-11-3 53 16,-3 2 57-16,-9 1-8 15,-4 2 3-15,-2-1-20 16,-2 5-18-16,-7 4-15 0,1 6-6 15,-7 4-19-15,3 4-12 16,-5 16-1-16,1 6-1 16,1 6 5-16,1 2-6 15,5-1 2-15,9-6-21 16,4-7-16-16,6-8 0 16,13-9 12-16,4-3 1 0,2-10 22 15,2-11 4-15,0-3 12 16,-4-5-4-16,-3 1 13 15,-7 1 4-15,1 5 7 16,-10 7 4-16,1 4 0 16,-5 5-2-16,-2 6-13 0,0 5-26 15,0 11-10-15,-4 7 17 16,-3 4 2-16,3 3 0 16,0 0-2-16,4-3-43 15,0-5-34-15,4-6-9 16,7-7-35-16,5-7-63 15</inkml:trace>
  <inkml:trace contextRef="#ctx0" brushRef="#br0" timeOffset="19940.27">22346 6189 339 0,'0'0'42'0,"0"0"19"16,0 0-8-16,0 0-29 15,0 0-20-15,0 0-19 16,0 0 16-16,0 0 6 15,6 64-4-15,-12-30 4 16,4 0-2-16,2-3-5 16,2-3-3-16,10-5-17 0,11-9 3 15,4-6 10-15,4-10 7 16,4 2 4-16,-2-13 0 16,-2-9-3-16,0-4 22 15,-4-2-2-15,-3-6-6 16,1-2 7-16,-4-2-6 0,0-3-4 15,-1 1-4-15,-1 0-1 16,-5 3-7-16,-1 6 3 16,-5 0 6-16,-4 7 6 15,0 5-2-15,-4 5-5 16,0 4-1-16,0 4-16 0,0 5 14 16,0 1-18-16,-6 10-1 15,-2 13 12-15,-5 11 6 16,3 8-1-16,-2 5-5 15,3 7 7-15,3-3-7 16,4-1-6-16,2-6-11 0,4-7 2 16,7-9-6-16,3-7 24 15,1-8-4-15,1-9 4 16,3-5 2-16,3-12 16 16,-3-9 4-16,6-8-13 15,0-6-7-15,-1-2 1 0,-1 1-2 16,-4 3-1-16,-5 7 2 15,-1 9 1-15,-5 6 2 16,-6 8-1-16,0 4-9 16,0 3-13-16,-2 10 3 15,0 4 14-15,4 4 2 16,-4 0 1-16,4 0-4 0,5-3-7 16,-5-4 0-16,4-6-1 15,2-2 5-15,5-8 5 16,-3 1 4-16,7-13 6 15,4-8 2-15,-3-3-8 16,7-8 1-16,-6 1-5 0,4 3 3 16,-7 4 0-16,-3 4-3 15,-3 9-3-15,-4 6 4 16,-3 6 5-16,-3 6-28 16,4 10 14-16,-6 2 4 15,2 1 9-15,4 2-10 0,0-5-9 16,-2-2 0-16,5-4 2 15,-7-6 5-15,4-1 7 16,2-3 0-16,3-3 12 16,-5-7 11-16,6-6-10 15,3 0-6-15,-1 0-6 0,1 0-1 16,-1 3-2-16,-2 6 2 16,1 6-5-16,-1 1-1 15,1 1-2-15,1 11 0 16,3-1 2-16,-1 0-6 15,7-1 3-15,-4-1 1 0,5-5-6 16,1-4 5-16,4 0 3 16,0 0 1-16,-2-13 4 15,-4-2 0-15,-1-5 1 16,-1-3 3-16,-11-1-5 16,1-3 4-16,-5-1 6 0,-2-1-2 15,-4 5 6-15,0 1-6 16,-2 4 7-16,2 7 3 15,-2 5-1-15,-6 7-21 16,-3 4-5-16,3 16 11 16,-8 14-3-16,1 10 4 0,-8 10 2 15,-1 10-2-15,1 7 5 16,0 6 3-16,-2 2 0 16,5 3-4-16,-1 1-3 15,4-1-1-15,5-5-10 16,0-10 10-16,5-8-44 15,1-13 12-15,0-14-33 16,-2-15-40-16,-3-16-74 0</inkml:trace>
  <inkml:trace contextRef="#ctx0" brushRef="#br0" timeOffset="20113.8">23342 5813 665 0,'-8'-23'-3'0,"1"0"17"15,-1 5-18-15,-2 2-48 16,2 2-73-16,-11 0-208 16</inkml:trace>
  <inkml:trace contextRef="#ctx0" brushRef="#br0" timeOffset="20281.36">22509 5939 558 0,'0'0'140'0,"0"0"-189"15,43-17 11-15,1-3-59 16,7-4-26-16,7-3-123 15</inkml:trace>
  <inkml:trace contextRef="#ctx0" brushRef="#br0" timeOffset="50126.31">28698 4348 363 0,'0'0'9'0,"0"0"-4"16,0 0-2-16,0 0 0 16,-46-38 3-16,30 38-5 0,-5 0-2 15,-4 4 1-15,-6 13 2 16,-6 6 5-16,-2 10 12 15,-5 5 0-15,3 7 3 16,0 5 1-16,8 5-9 16,8 2-5-16,10-3-3 0,9-2-10 15,8-5 4-15,17-7-8 16,14-7-12-16,10-12 20 16,7-7-40-16,6-12-27 15,-2-4-18-15</inkml:trace>
  <inkml:trace contextRef="#ctx0" brushRef="#br0" timeOffset="50595.91">28894 4449 443 0,'0'0'87'0,"4"41"-105"15,-4-11 19-15,0 10 2 16,4 5-5-16,-8 4 5 0,2 0-39 16,-2-2-10-16,0-6-20 15,-6-8 67-15,1-9-1 16,1-10 4-16,0-7 24 16,0-7 35-16,1 0-2 15,3-14-23-15,-6-7-16 16,4-9-14-16,4-10-12 0,0-5 4 15,2-7 6-15,2-3-4 16,8 0 0-16,0-3-1 16,3 5 2-16,-1 5 0 15,1 4-1-15,1 8-3 0,-8 8 4 16,2 7-1-16,1 7 3 16,-3 5 2-16,0 6-3 15,0 3-4-15,7 6-9 16,-7 11 7-16,6 7-2 15,3 10 4-15,-3 6 2 0,3 4 0 16,-5 1-4-16,5 2 2 16,-7 0-7-16,0-4-37 15,-2-4-4-15,-2-5-72 16,-4-7 60-16</inkml:trace>
  <inkml:trace contextRef="#ctx0" brushRef="#br0" timeOffset="50784.88">28836 4546 627 0,'0'0'1'0,"0"0"-16"15,60-2 17-15,-27 1 1 16,5-2-43-16,-3-3-67 15,-4-1-78-15</inkml:trace>
  <inkml:trace contextRef="#ctx0" brushRef="#br0" timeOffset="51241.38">27987 5269 542 0,'0'0'-3'0,"49"-1"13"16,-7 0-4-16,16-8-5 15,16-3 1-15,15-1 1 16,12-2 1-16,11-2 3 0,10 2 2 16,0-1-1-16,-2 0 6 15,-9 2 6-15,-3 0-7 16,-11 1-1-16,-17 5-5 15,-15-1-4-15,-10 5 0 16,-15 1-4-16,-13 2 1 16,-15 1-6-16,-12 1-65 0,-19 6-82 15,-20 2-43-15</inkml:trace>
  <inkml:trace contextRef="#ctx0" brushRef="#br0" timeOffset="51657.42">28518 5685 509 0,'0'0'3'16,"0"0"-15"-16,0 0 25 15,0 0-8-15,0 0-3 16,0 0-4-16,0 0-3 16,0 0 6-16,-39 11-6 15,18 5 11-15,-4 8 1 16,-2 9 4-16,-4 7 2 0,2 5 9 15,5 9-2-15,3 0-2 16,9 0-4-16,7 0-13 16,7-6-1-16,11-4 1 15,12-7-1-15,10-6 1 16,10-4 6-16,9-10-1 0,6-6-1 16,6-8-4-16,-4-3-3 15,-2-5-28-15,-2-12-38 16,-8-9-49-16,-9-4-76 15</inkml:trace>
  <inkml:trace contextRef="#ctx0" brushRef="#br0" timeOffset="52016.84">29117 5708 640 0,'0'0'-3'0,"0"0"-25"16,9 65 22-16,-7-27 7 16,4 6 3-16,-6 6-2 15,0 1-3-15,0 2 4 16,0-1-3-16,-6-2 0 15,4-5 3-15,2-8-2 0,2-4 8 16,4-9-2-16,6-8 13 16,9-8 2-16,10-8 2 15,8 0 2-15,11-17-8 16,10-7-6-16,4-2-10 16,0-1-8-16,-2 3-26 15,-12 6-26-15,-13 5-36 0,-16 6-88 16</inkml:trace>
  <inkml:trace contextRef="#ctx0" brushRef="#br0" timeOffset="57097.07">29824 4188 337 0,'0'0'181'16,"0"0"-180"-16,0 0-10 16,2-40 15-16,1 36-6 0,1 4-2 15,0 0 3-15,0 0-8 16,2 14 7-16,4 8-9 16,1 13 6-16,1 9 7 15,-1 11 20-15,-1 9-13 16,0 4-7-16,1 3 0 15,-3-5-3-15,0-7 2 0,0-8-3 16,-1-7 0-16,1-11 1 16,-4-8 3-16,-2-11-2 15,2-4 5-15,0-7-7 16,-4-3-3-16,0-7 15 16,-2-17 8-16,-2-12-5 0,-4-10-13 15,-2-10-6-15,-1-6 3 16,5-2 4-16,-6 3-4 15,5 4 6-15,1 9-2 16,0 5 1-16,-2 11 4 0,4 5-4 16,-3 11 3-16,3 3 0 15,-4 8-2-15,4 3-9 16,-4 2-12-16,-3 6 12 16,3 13 6-16,-4 5 0 15,-3 4 0-15,3 3 0 16,-1-4-4-16,5-3 5 0,2-5-3 15,4-8-1-15,2-5-3 16,0-3-12-16,0-3 12 16,0-5 2-16,6-10 0 15,2-8 8-15,3-5-7 16,1-6 5-16,0 0-5 0,-1 2 7 16,-1 8-3-16,-2 6-1 15,1 5 14-15,-3 5-10 16,0 6-3-16,6 1-7 15,3 1-1-15,3 5 5 16,5 8-1-16,4 4-2 0,6 6-6 16,4 1-12-16,5 7-14 15,5 3-12-15,-1-4-57 16,1 0-88-16</inkml:trace>
  <inkml:trace contextRef="#ctx0" brushRef="#br0" timeOffset="58350.8">30717 4282 467 0,'0'0'-26'0,"0"0"12"0,-8-47 23 16,8 31 1-16,-2 2-6 16,0-3 1-16,0 7 24 15,-2-1-26-15,0 4 11 16,2 2 14-16,-5 5-8 16,3 0-6-16,-2 6-8 0,-6 12-7 15,-1 11 2-15,-1 9-1 16,-1 12-1-16,-1 5 3 15,5 3-2-15,3 0 0 16,6-2 1-16,4-7-2 16,0-9-7-16,15-6-13 15,6-7-6-15,8-8 20 0,4-9-3 16,6-9 8-16,-2-1-7 16,3-10-2-16,-5-11 12 15,-4-5 9-15,-6-5-4 16,-11-1-1-16,-3-1 17 15,-7 2-2-15,-6 4 2 0,0 4-3 16,-2 4 2-16,-4 8-8 16,-3 7-3-16,-1 4-18 15,0 1 15-15,-1 13-11 16,-3 8-3-16,4 3 6 16,1 2-3-16,1 0-11 15,8-6-1-15,0-3 7 0,0-6-15 16,10-6-2-16,3-3 26 15,1-3-1-15,1-3-5 16,1-11 12-16,1-5 6 16,-3-2-9-16,-3-2 3 0,-1 2 5 15,-4 3 3-15,0 2-5 16,-4 6-2-16,0 4 3 16,1 4 1-16,-3 2-12 15,0 0-5-15,4 0-2 16,0 1 5-16,2 3 4 0,2 2 1 15,-2-2-1-15,3 0-3 16,-1-1 0-16,0 0 5 16,3-3-4-16,-3 0 2 15,4 0-3-15,-1 0 1 16,1 0 4-16,0 0-3 16,-5-1 0-16,1 1 2 0,4 0-5 15,-5 2 2-15,1 8-1 16,-2 2-6-16,2 2 5 15,-2 3 2-15,1 0-1 16,-3-3 1-16,0 0 4 16,0-5 1-16,-4-2 1 0,2-1-5 15,0-5 2-15,-2-1 1 16,2 0 2-16,-2-5 18 16,4-11 2-16,-2-4-20 15,3-10 1-15,1-7-6 16,0-5-3-16,0-6 4 0,0-1-4 15,1-2 3-15,1 4 3 16,-2 5-3-16,4 2-1 16,-3 7 4-16,1 8-5 15,-4 5 4-15,0 9-2 16,0 5 0-16,0 6-2 0,5 1-11 16,-7 14-1-16,6 7 9 15,0 8 3-15,3 7-8 16,-1 5 10-16,-2 4-1 15,5 2 6-15,-5-4 0 16,4-4-6-16,-1-9 0 0,1-7-3 16,0-7 2-16,-1-7 5 15,3-7 0-15,-1-3 2 16,3-6 5-16,-1-12 1 16,3-6 5-16,-1 1-5 15,-7 0-7-15,0 2-3 16,-1 7 15-16,-5 7-4 0,-2 7-10 15,0 0-6-15,-2 8-10 16,4 9-10-16,-4 6-14 16,0 3-16-16,2 5-20 15,-4-1-50-15,-2-2-50 16</inkml:trace>
  <inkml:trace contextRef="#ctx0" brushRef="#br0" timeOffset="58844.61">30345 5117 462 0,'-12'2'6'0,"8"-2"19"15,2 0-6-15,2 0 19 16,6 0-32-16,15-6-12 0,10-1 11 16,14-4 6-16,9-5 7 15,16-1 0-15,9-6-9 16,14 1 5-16,10-3 1 16,13 3-2-16,6-1 4 15,2 3-6-15,-4 3-4 0,-7 0 14 16,-7 4-16-16,-26 2-5 15,-9 4 7-15,-13 0-4 16,-11 3-1-16,-12 2 1 16,-8 1-18-16,-12 1-24 15,-11 0-34-15,-8 0-57 0,-23 0-129 16</inkml:trace>
  <inkml:trace contextRef="#ctx0" brushRef="#br0" timeOffset="68985.28">30387 4898 126 0,'0'0'118'16,"0"0"-114"-16,0 0-1 15,-42 5 3-15,30-1 6 16,6-1 1-16,0-1 2 16,3 2 5-16,-5-3 9 15,6 2-1-15,0-1 2 16,-2 2 4-16,4-3-4 0,0 2-1 15,-2-1-2-15,0-1-2 16,2-1-2-16,0 0-9 16,0 0-2-16,0 0-2 15,2 0 2-15,8 0 8 16,5 0-2-16,9 0 1 0,10 0-3 16,13-7-2-16,7-6-3 15,8-3-3-15,14-2-6 16,1-2 3-16,1-1-1 15,5 1-1-15,2 2-1 0,0-1-1 16,-5-1 0-16,3 3 0 16,-5 0 2-16,-7 3-4 15,-9 1 2-15,-11 2 1 16,-11 1 0-16,-5 2 1 16,-17 3-1-16,-3 0 1 15,-7 2 1-15,-4 1-3 0,-2 2 5 16,-2 0-6-16,0 0-7 15,0 0 4-15,0 0 2 16,0 0-5-16,-6 0 12 16,-8 2-10-16,-5 7 7 15,-10 3-3-15,-2 2 1 0,-10 3 0 16,-5 0-1-16,-3 2-1 16,-5-1 4-16,-6 2-2 15,-4-2-3-15,2 1 7 16,-4-2-6-16,4 3 2 15,2-3 1-15,6-2-2 16,2 0 2-16,7-1-2 0,6-1 0 16,6-2 1-16,4-1-1 15,6-2 0-15,8-2 2 16,3 0-2-16,4-5-2 16,6 2 3-16,-2-2-3 15,4-1 1-15,0 0 0 0,0 0-3 16,0 0 2-16,8 0 1 15,8-7 1-15,11-5 7 16,8-4-4-16,13-4-1 16,14-1 2-16,12-2-3 0,7-1 0 15,10 3 0-15,0-1-2 16,-2 4 0-16,-7-1 1 16,-11 5 0-16,-13 0 1 15,-13 4 1-15,-12 2-1 16,-12 2-1-16,-7 2 2 15,-5 2-2-15,-5-1-4 0,-4 3-2 16,-9 2-4-16,-5-2 1 16,-13 0 4-16,-12 4 2 15,-9 5 4-15,-16 3-1 16,-4 4 1-16,-6 1 0 0,-3 3-2 16,3 1 2-16,-3 0 1 15,9 1-4-15,2 0 4 16,8 1-1-16,4-3-3 15,13 0 4-15,6-3-3 16,10-6-1-16,10 1 2 16,5-7-3-16,8 2-1 15,2-5-5-15,0-1-2 0,10-1 3 16,7 0 9-16,16-3 1 16,12-12 5-16,17-5-3 15,19-7-2-15,14-1 2 16,11-4-2-16,1 3-2 0,-4 2 2 15,-3 4 0-15,-16 3-2 16,-15 2 3-16,-16 4-1 16,-9 2 1-16,-13 1 0 15,-13 2-1-15,-3-1 0 16,-5 6 3-16,-10-3 3 16,0 3-1-16,-6-1-10 0,-13 2 2 15,-8 1-5-15,-12-1 8 16,-8 4 4-16,-7-1-6 15,-12 2 2-15,0 5 1 16,-3 3-1-16,7 1-3 0,5 3-1 16,3 0 1-16,14 1-2 15,12-2-32-15,7-2-28 16,11-6-47-16,5-3-59 16</inkml:trace>
  <inkml:trace contextRef="#ctx0" brushRef="#br0" timeOffset="92302.01">29777 7994 333 0,'0'0'2'16,"0"0"-2"-16,-27-43 5 15,23 33-1-15,2 2-10 16,0 2 7-16,2 2 1 0,0 4 1 15,0 0 1-15,0 0-4 16,-4 16-6-16,-1 7 8 16,-1 9 6-16,-4 6 8 0,0 9 2 15,-5 3-5-15,1 2-5 16,-1-2-2-16,3-5-2 16,1-5 2-16,3-9-4 15,0-9 7-15,4-8-4 16,2-7 1-16,0-3 3 15,2-4 12-15,0-3 8 0,-2-12 6 16,2-11-39-16,4-9 7 16,4-11 1-16,4-9-4 15,7-3 1-15,-2-5-2 16,3 4 0-16,-3 2-1 16,-1 10 2-16,-1 6 1 15,-11 11 7-15,2 10 6 0,-2 9-2 16,-4 4-8-16,2 6-1 15,0 1-13-15,7 8 3 16,-3 12 1-16,0 7 7 16,2 10-1-16,5 4 4 0,-5 6-3 15,4 1 3-15,-1 0-2 16,1-4-2-16,0-3-1 16,-1-5-15-16,1-5-14 15,-8-7-12-15,-2-5-24 16,-2-9-28-16,-4-9-77 0</inkml:trace>
  <inkml:trace contextRef="#ctx0" brushRef="#br0" timeOffset="92455.6">29657 8197 482 0,'0'0'15'0,"0"0"-17"15,0 0 2-15,58-8-2 16,-29-2-16-16,6-5-26 0,0-2-32 16,-2-4-21-16,0-3-47 15</inkml:trace>
  <inkml:trace contextRef="#ctx0" brushRef="#br0" timeOffset="92781.83">30087 7563 467 0,'0'0'4'0,"0"0"0"16,0 0 10-16,0 0-22 15,0 0 0-15,0 0 7 16,0 0 1-16,0 0-1 15,8 57-4-15,-4-11 6 16,-2 15 2-16,-2 12 0 0,0 6 4 16,-6 12-2-16,0 5-2 15,0 1 0-15,2-5-2 16,0-8-1-16,4-9 3 16,0-12-5-16,0-12-15 15,2-12-21-15,0-7 35 0,-2-11-39 16,2-13-36-16,0-9-29 15</inkml:trace>
  <inkml:trace contextRef="#ctx0" brushRef="#br0" timeOffset="94007.12">30254 7980 430 0,'0'0'7'16,"0"0"-23"-16,0 0-6 15,0 0 8-15,-14 54 16 16,8-22-3-16,-3 7 4 16,5 3-3-16,-4 1 3 15,4 0-1-15,-2-4 2 0,2-3-5 16,-1-8 4-16,5-8-3 15,-4-3 3-15,4-7 3 16,0-6 5-16,0-4 1 16,0 0 13-16,-2-7 18 15,0-13-2-15,2-9-46 0,-2-10 4 16,4-9 10-16,2-6-9 16,7-6 2-16,-1-1-1 15,2 0-2-15,3 4 3 16,-1 5-4-16,1 8 4 15,-1 9-1-15,1 6-1 0,-1 9 2 16,1 8 0-16,-3 6-7 16,-2 5 3-16,-1 1-2 15,-3 5-15-15,-2 9-7 16,-2 5 4-16,-2 3 9 16,-8 5 9-16,-7-3 0 0,-1 1 8 15,5-3-5-15,-5-5 2 16,6-2 4-16,-1-4 3 15,7-1 3-15,0-3-4 16,2-1-6-16,0 1 1 16,2 0 1-16,0 0-3 0,2 1-2 15,-2 3 7-15,4 1 1 16,4 1 1-16,3 4 3 16,-1-1-3-16,4 3 0 15,1 0 1-15,-1 1-2 16,1 0 3-16,1 0 3 0,-3 1-10 15,1 0 8-15,1-2-7 16,-1 1 11-16,-3-1-2 16,1 1-10-16,-6-3 15 15,2 3-8-15,1-4 0 16,-3-2 1-16,-2 0-7 16,0-1 4-16,0-3-3 0,0-2 4 15,1 2-3-15,-1-3-1 16,-2-3-2-16,0-1 2 15,-2 2 1-15,2-3-3 16,-2 0-1-16,0-2 6 16,0 1-6-16,0-1 10 0,0 0-6 15,0 0-3-15,0 0 3 16,2 0-4-16,-2 0-2 16,0 0 7-16,0 0-6 15,0 0 2-15,0 0-1 16,0 0-2-16,0 0 2 15,0 0-4-15,0 0 5 0,0 0-1 16,0 0-1-16,0 0-1 16,0 0 2-16,0 0-2 15,0 0-1-15,0 0 6 16,0 0-5-16,0 0 1 0,0 0-1 16,0 0 3-16,0 0-2 15,0 0-2-15,0 0 1 16,0 0 4-16,0 0-2 15,0 0-2-15,0 0 3 16,0 0-3-16,0 0 0 0,0 0-1 16,0 0-2-16,0 0 8 15,0 0-1-15,0 0-4 16,0 0-1-16,0 0 6 16,0 0-4-16,0 0 5 15,0 0 0-15,0 0-1 0,2 0 0 16,-2 0-3-16,0 0-1 15,0 0 2-15,0 0-3 16,0 0 1-16,0 0 1 16,0 0-4-16,0 0 1 15,0 0-10-15,0 0-16 16,0 0-12-16,0 0-29 0,0 0-24 16,2 0-27-16,2 0-29 15,7 0 33-15</inkml:trace>
  <inkml:trace contextRef="#ctx0" brushRef="#br0" timeOffset="99692.93">31017 7857 163 0,'4'-6'-13'16,"-4"0"7"-16,4-1-4 16,-4 1 5-16,9-1 5 15,-9 0-6-15,2 0-10 16,-2 1 4-16,2 1-7 0,-4-1-24 16,2 3 11-16,0-1 34 15,0 1 21-15,0-1-5 16,0 2-15-16,0-2 10 15,0 3 3-15,0-2 12 16,0 1-2-16,0-2-4 16,-2 3 2-16,2-1-5 0,0 0-4 15,0 0 2-15,0 2 6 16,0-1-6-16,0-1-4 16,0 2-3-16,0 0-5 15,0 0 7-15,0 0-4 16,0 0-6-16,0 0-3 0,0 0-5 15,-7 0-10-15,5 0-13 16,-2 7-21-16,-4-4-31 16</inkml:trace>
  <inkml:trace contextRef="#ctx0" brushRef="#br0" timeOffset="102502.35">19201 6724 495 0,'0'0'6'16,"0"0"-12"-16,54 3 6 15,-23 1-2-15,19 2 2 16,4 1 3-16,14-1-4 0,12 1 2 15,9 1 1-15,13-1-1 16,5 0-2-16,7 2 4 16,6-2-5-16,6-3 1 15,6-1 4-15,2-3-5 16,9-1 11-16,2-1 6 16,6 1 2-16,0-6-1 0,-3-3 6 15,3 0 1-15,-10-2 3 16,-3 1-7-16,-5 0-5 15,-11 1 0-15,-9 1-7 16,-13 1-4-16,-14 2 0 16,-15 1-5-16,-28 2 4 0,-12 1-5 15,-16 1-11-15,-15 1-24 16,-25 0-59-16,-21 1 30 16,-22 8-45-16,-17 1-26 15,-24 1-72-15</inkml:trace>
  <inkml:trace contextRef="#ctx0" brushRef="#br0" timeOffset="102928.68">19751 7028 403 0,'0'0'0'0,"0"0"0"16,0 0 17-16,0 0-8 15,69-40-5-15,-24 30-5 16,13 0 3-16,8 0-1 16,8 0-2-16,9 3 3 15,2 0-1-15,12 1 4 0,2 1 1 16,7 0 6-16,3 1-6 15,3-2 6-15,4 2 5 16,-3 0 0-16,-1-2 0 16,2 0-1-16,-13 1 0 15,-4-1-2-15,-8 1-2 0,-13 0-2 16,-9 0-2-16,-16 1-4 16,-9-1-3-16,-15 4 0 15,-9-2-1-15,-10 2-14 16,-8 1-34-16,-16 0-62 15,-13 1 5-15,-15-3-178 0</inkml:trace>
  <inkml:trace contextRef="#ctx0" brushRef="#br0" timeOffset="103534.38">20938 7011 445 0,'0'0'10'0,"0"0"-11"16,0 0-4-16,0 0 5 15,0 0-1-15,35 47 2 0,-27-25-2 16,1 8-1-16,-3 8-5 16,-6 9 5-16,2 4 3 15,0 6 3-15,-4 5 2 16,-2-2-6-16,-7 0 5 16,5-5-4-16,-2-5 1 0,2-9 0 15,-1-10 4-15,3-8 13 16,0-9-4-16,0-8 2 15,0-3 5-15,0-3 18 16,-9-8 6-16,-1-7-29 16,-3-5-14-16,-5-7-2 15,3-1-1-15,-4 1-1 0,3 4 1 16,-1 6 3-16,4 7-3 16,3 9 3-16,2 2-6 15,1 19-7-15,5 8 2 16,6 7 4-16,0 1 0 15,6 1-1-15,15-7-2 0,8-9 8 16,12-11 2-16,3-9-1 16,7-1 1-16,3-18 9 15,0-9 2-15,-3-5-2 16,-5-7-7-16,-5 1-4 16,-8-5-1-16,-8 3-29 15,-8-2-81-15,-17-1-127 0</inkml:trace>
  <inkml:trace contextRef="#ctx0" brushRef="#br0" timeOffset="110050.49">19789 8751 353 0,'0'0'-3'16,"0"0"-5"-16,0 0 8 15,0 0 3-15,0 0-4 16,0 0 4-16,-38 29 15 15,30-30 10-15,0-10-5 16,0-5-8-16,-5-7-2 0,7-1-1 16,2-7-4-16,0-3-4 15,4-5 1-15,4-1-4 16,10 1 3-16,3-1 0 16,-1 9-3-16,-1 7 3 15,1 6 2-15,-5 10-1 16,1 8 0-16,-6 6-11 0,3 20 4 15,3 13 2-15,-6 17-3 16,-2 15 6-16,0 11-2 16,-4 12 0-16,-2 4-1 15,-6-1 1-15,-6-8-1 16,1-11-2-16,-5-13-10 0,-3-15 6 16,2-14 6-16,-1-13-3 15,1-9 2-15,-2-11 20 16,5-3 11-16,-1 0 0 15,5-15-4-15,6-7-18 16,-3-10-10-16,7-8 1 0,4-11-12 16,15-3 6-16,8-3 1 15,6 2-1-15,0 11 8 16,0 8-3-16,0 12 4 16,-4 13-2-16,-5 11-1 15,1 1-3-15,0 20-1 0,-2 9 6 16,-1 10-1-16,1 4-1 15,0 4 1-15,-7-5-2 16,3-5-8-16,-3-11-4 16,-4-6 9-16,-1-11 4 15,-1-10 2-15,0-4 2 0,-6-14 18 16,4-11-10-16,1-10-4 16,-3-8-1-16,8-6-2 15,-1-1-2-15,5 2-3 16,-1 5 1-16,-3 8-9 15,-2 14 8-15,-1 8 6 0,-1 10 11 16,-8 7-15-16,4 3-7 16,2 12-11-16,7 4 15 15,-3 5 1-15,4 4 1 16,3 2 0-16,2 0-7 16,-1 0 0-16,3-3 5 0,-3-3 1 15,-3-4-1-15,-3-5 3 16,-1-5 0-16,-1-1-1 15,-10-6 2-15,4-3 0 16,-4 0 5-16,0-12 15 16,2-5-18-16,2-4-2 15,0-5-1-15,9 2-1 0,-7-3-1 16,6 3 2-16,1 4-1 16,-5 6 2-16,0 3-1 15,3 2-3-15,-5 6 2 16,2 3-3-16,5 0-1 15,-3 0-1-15,11 0-5 0,-3 2 0 16,5-4 1-16,2 2-2 16,0-1 1-16,-3-10-3 15,-1-7 7-15,-5-3 8 16,-1-4-1-16,-5-4 1 16,-4 0 4-16,1 0-4 0,-7 2 1 15,0 6 0-15,0 4 4 16,0 6 8-16,-9 6-9 15,3 5-10-15,-2 10 1 16,-7 14-1-16,3 9 1 16,-4 8 3-16,3 3 0 15,3 2-10-15,6-4-11 0,4-6-9 16,0-8-6-16,8-8 15 16,2-9-35-16,3-8 54 15,-1-3 26-15,0-10 19 16,5-11-9-16,4-7-17 15,6-8-15-15,-1-4 0 0,-1 2-1 16,0 3-2-16,-2 5 3 16,-7 8-1-16,-3 9-3 15,-3 11 4-15,-10 2-11 16,0 14 5-16,4 7 5 16,-4 8-4-16,0 3 9 0,4 2-3 15,3-3-4-15,5-5-7 16,2-3-11-16,3-10 12 15,-5-6 3-15,5-7 6 16,-1 0 5-16,-1-16 22 16,1-7-12-16,1-5-12 0,2-6 0 15,-3-6-3-15,3-1 1 16,-1-3 1-16,-3 4 0 16,-1 1 2-16,-1 2-5 15,-1 3 2-15,-4 4 7 16,1 1-5-16,1 5-2 0,-6 6-13 15,0 2-2-15,0 6 38 16,-2 3 2-16,0 6-16 16,-2 1-12-16,3 6-8 15,-1 13-5-15,0 5 10 16,2 12 2-16,-4 3 2 16,0 7 4-16,0 1-4 0,4 1 0 15,-4-1 1-15,0-2-26 16,-4-2-24-16,0-12-71 15,0-8 76-15,-3-12-120 16</inkml:trace>
  <inkml:trace contextRef="#ctx0" brushRef="#br0" timeOffset="110893.25">21070 8602 272 0,'-6'-3'172'16,"4"0"-167"-16,2 2 1 0,0 1-18 15,12 0 0-15,3 0 22 16,8-1-8-16,8-3 1 16,8-2-3-16,0-3-1 15,2-1-2-15,-1-2-1 0,-7 1 4 16,-6 0 1-16,-7 2 1 16,-5 5 1-16,-7 1-2 15,-2 3-2-15,-4 0-4 16,-2 11-4-16,2 8 5 15,0 3 7-15,1 7-2 16,-3 1 1-16,8 2-1 0,-4-2-1 16,2-3-3-16,4-4-4 15,1-6 1-15,-5-6 5 16,-2-4 1-16,0-5-3 16,0-2 11-16,5-3 28 15,-7-13-10-15,10-4-18 0,5-7-4 16,1-2-6-16,7-1 4 15,0 3-4-15,2 3-2 16,-5 8 3-16,-1 6 1 16,-2 10 0-16,-7 0-2 15,-2 16-10-15,3 8 0 0,-7 4 8 16,4 5 8-16,3 0-2 16,-3-2-3-16,5-7-12 15,-7-7 0-15,6-7 2 16,-3-9 11-16,3-1 6 15,1-10 7-15,3-10 7 16,-3-4-9-16,3-5-7 0,3-3-2 16,-9 4 0-16,3 1-1 15,-5 4 0-15,1 6 3 16,-5 6-4-16,-2 4 8 16,-2 5-2-16,-2 2-14 15,0 3 7-15,0 11-5 0,-2 5 5 16,-2 1 3-16,4 4-2 15,0-3-7-15,4-3-9 16,4-3-7-16,7-7 3 16,1-5 11-16,3-3 10 15,4-7 4-15,-7-9 9 0,5-3 2 16,1-6 8-16,-1 0-9 16,-2-1-1-16,-1 5 4 15,-3 1-1-15,-3 7-5 16,-4 5 6-16,-3 5-3 15,-1 3-8-15,0 4-16 0,-4 13-8 16,0 10 20-16,2 9 4 16,-2 9-1-16,2 8-1 15,0 3-2-15,-2 1 0 16,0 1-1-16,2 0-2 16,0-5-36-16,6-5-29 0,7-9-93 15,1-14 134-15</inkml:trace>
  <inkml:trace contextRef="#ctx0" brushRef="#br0" timeOffset="111615.34">22908 8086 469 0,'0'0'5'0,"0"0"3"15,0 0-8-15,0 0-5 16,16 60 2-16,-14-16-1 16,1 11 2-16,-1 6 6 0,0 6-1 15,0 4-4-15,-2-2 2 16,8-2 1-16,-4-6-2 15,2-4 0-15,-2-9 1 16,1-11-1-16,-1-10 2 16,0-8 5-16,-4-8 7 0,0-7 9 15,0-4 14-15,0 0 2 16,-4-12-1-16,-5-10-22 16,-1-10-16-16,-2-8-4 15,-3-10-10-15,1-1 9 16,-1-6 1-16,-3 2 1 0,3-2 3 15,-1 5 3-15,1 2-5 16,1 3 5-16,-3 5-1 16,5 3-2-16,1 5 0 15,-1 7 1-15,4 7-1 16,0 3 2-16,1 9-2 0,3 6-3 16,-4 2 0-16,0 10-6 15,-1 10 1-15,-1 7 6 16,-6 6 2-16,3 1 1 15,-3 1-2-15,5-2-2 16,7-7 4-16,-4-5-3 0,6-7-3 16,2-7 1-16,0-7-4 15,14 0 13-15,3-17 18 16,10-9-3-16,10-12-6 16,8-7-8-16,5-6-5 15,2-2-1-15,-7 6 2 16,-4 6-2-16,-10 10 7 0,-12 10 14 15,-7 9-3 1,-3 12-9-16,-3 2-12 0,2 19-19 16,5 10 17-16,3 15-1 15,7 11 13-15,6 12-2 0,10 6-7 16,4 6-52-16,11-1-34 16,4-9-111-16</inkml:trace>
  <inkml:trace contextRef="#ctx0" brushRef="#br0" timeOffset="113644.56">20392 9219 41 0,'0'0'478'0,"0"0"-498"0,0 0 24 16,0 0-4-16,0 0-13 16,0 0 7-16,0 0-1 15,0 41 6-15,-23 3 8 16,-14 11-10-16,-10 12 8 15,-13 13-6-15,-11 6 3 16,-9 8-1-16,-5 1-1 0,0-6 5 16,5-8-2-16,7-10 8 15,13-13-5-15,17-12-2 16,14-16-1-16,15-12-1 16,14-14-8-16,14-5-51 15,21-25 3-15,11-14-83 0</inkml:trace>
  <inkml:trace contextRef="#ctx0" brushRef="#br0" timeOffset="114004.7">20909 9261 503 0,'0'0'-2'0,"27"52"5"15,-13-14-3-15,5 7-1 16,2 11 1-16,-7 5 0 16,3 7-2-16,-7 4 5 0,-2 6-4 15,0 2 4-15,-6-2-2 16,-2-2-1-16,3-5 4 15,-1-4-3-15,-2-12 4 16,-2-8-3-16,4-10-2 16,-2-10 1-16,0-13 0 0,8-14-33 15,4-7-44-15,5-28-13 16,4-18-169-16</inkml:trace>
  <inkml:trace contextRef="#ctx0" brushRef="#br0" timeOffset="114332.9">21579 9105 503 0,'0'0'-2'15,"45"29"-4"-15,-14-7 4 16,10 4 4-16,13 5-2 16,6 2 0-16,10 4-2 0,5-2-1 15,6 6 1-15,3 1 1 16,1 3 1-16,2 3 0 16,-2 0 2-16,-5 1-1 15,-3-3 5-15,-7-3 7 16,-8-2 10-16,-10-4 0 0,-7-3-3 15,-8-5 4-15,-10-4-17 16,-8-4-3-16,-11-4-6 16,-8-5-34-16,-19-12-82 15,-24-7-164-15</inkml:trace>
  <inkml:trace contextRef="#ctx0" brushRef="#br0" timeOffset="116222.26">18552 11200 441 0,'0'0'1'16,"0"0"-7"-16,0 0 6 16,0 0-1-16,0 0-2 15,0 0 1-15,0 0-1 0,42 43-10 16,-38-4 12-16,-2 11 2 15,-2 7 2-15,-2 5-1 16,-11-1 2-16,1-7-1 16,2-6-2-16,-3-15 2 15,7-9-2-15,-6-14 14 0,6-10 34 16,-3-1 31-16,5-22-15 16,-4-11-37-16,4-13-12 15,0-13-12-15,4-10-3 16,0-8 0-16,8-8-1 15,13-2 1-15,1 3-4 16,7 1 1-16,2 11-12 0,2 7 4 16,0 15 10-16,-2 12 3 15,-4 13-5-15,0 9 0 16,0 10-3-16,-8 5-14 16,-1 8-6-16,-5 14 7 0,-5 10-3 15,-8 5-8-15,0 8 7 16,-23 2-10-16,-4 1 6 15,-4-2 8-15,-6-6 17 16,0-8 1-16,6-9 29 16,4-7 8-16,6-7 0 15,9-5-8-15,2-1 1 0,7-1-14 16,3 0-21-16,0 0 14 16,9 2 0-16,1 3-10 15,11 8-1-15,1 7 1 16,10 8 0-16,-6 6 1 15,1 6 0-15,0 4 3 0,0 2-3 16,0-4 2-16,0-1-1 16,4-12-57-16,0-9-38 15,-2-15-10-15,0-5-69 16</inkml:trace>
  <inkml:trace contextRef="#ctx0" brushRef="#br0" timeOffset="116364.59">19144 11182 628 0,'0'0'18'16,"0"0"13"-16,0 0-19 0,0 0-13 15,0 0-15-15,0 0-28 16,0 0-76-16,0 0-34 16</inkml:trace>
  <inkml:trace contextRef="#ctx0" brushRef="#br0" timeOffset="116989.53">19319 10767 524 0,'0'0'96'0,"0"0"-99"15,2 63-2-15,0-24 7 16,-2 12 3-16,0 8-7 15,3 4-3-15,-1-2-30 16,-2-4-5-16,2-7-19 0,0-10 38 16,-2-11 15-16,-4-12 8 15,-3-11 9-15,1-6 34 16,0-7 19-16,-6-16-30 16,3-9-22-16,3-12-12 15,2-9 1-15,2-8-3 16,8-4 4-16,4-2-4 0,11 2-5 15,2 8-8-15,-2 10 0 16,3 12 21-16,-3 12-2 16,2 13-5-16,-5 10 0 15,1 10-3-15,0 13 2 16,1 5 0-16,1 6 4 0,0 3-3 16,-1 0-17-16,3-3-14 15,-13-1 11-15,3-8 6 16,-5-6 14-16,-6-9 1 15,0-9 5-15,-2-2 40 16,2-18-12-16,-2-8-22 16,6-10-11-16,5-7 2 0,-5-8-1 15,8-5-2-15,3 0 2 16,4 2-1-16,-7 6 0 16,5 10-1-16,-5 12 1 15,3 13 1-15,-5 11 3 0,0 7-3 16,-1 22-2-16,1 12 10 15,-4 13-2-15,7 8 3 16,-5 4-7-16,3 3-3 16,1-4 2-16,7-2-7 15,0-9-27-15,3-7-25 16,11-10-18-16,-4-13-59 16,7-12-17-16</inkml:trace>
  <inkml:trace contextRef="#ctx0" brushRef="#br0" timeOffset="117580.52">20857 10658 570 0,'0'0'6'0,"-14"55"-29"16,10-16 22-16,0 7 2 0,-1 8-3 16,7-4 3-16,1-3-17 15,-3-6-19-15,16-8 23 16,-4-9-3-16,7-10 5 15,-4-10 2-15,3-4 17 16,3-7 11-16,-7-15 18 0,5-7-14 16,2-5-8-16,-5-6-1 15,3 1-1-15,-1 0 0 16,-3 5-5-16,-3 4-4 16,-2 9-2-16,-1 4-2 0,-5 8-4 15,4 8-3-15,-6 1-19 16,-2 13 2-16,6 7 10 15,-1 4 1-15,1 3 11 16,2-2-1-16,0 0-7 16,5-7-3-16,1-4 6 15,5-10 2-15,-9-4 5 0,7-7 30 16,-3-14 28-16,-1-6-2 16,-7-8-24-16,-2-7-11 15,-2-2-2-15,-4-1-8 16,2 2-7-16,-10 6-6 0,-5 5-9 15,3 6-11-15,-5 9-13 16,1 6-18-16,1 7-24 16,-1 2-11-16,3 2-62 15</inkml:trace>
  <inkml:trace contextRef="#ctx0" brushRef="#br0" timeOffset="117742.1">21312 10709 392 0,'0'0'211'16,"0"0"-185"-16,0 0-5 15,0 0-23-15,0 0-39 0,0 0-4 16,0 0-65-16,0 0-125 16</inkml:trace>
  <inkml:trace contextRef="#ctx0" brushRef="#br0" timeOffset="117947.54">21473 10404 543 0,'0'0'40'0,"0"0"-10"16,0 0-18-16,0 0-15 16,0 0-3-16,13 41 8 0,-13-11 0 15,2 8-1-15,-2 5 0 16,0 5-1-16,2-1 1 15,-4-2-1-15,0-1-5 16,2-6-31-16,0-2-30 16,0-8-27-16,0-5-50 0</inkml:trace>
  <inkml:trace contextRef="#ctx0" brushRef="#br0" timeOffset="118097.14">21688 10803 572 0,'0'0'32'16,"0"0"-19"-16,0 0-14 16,0 0-52-16,0 0 1 15,0 0-35-15,0 0-59 16</inkml:trace>
  <inkml:trace contextRef="#ctx0" brushRef="#br0" timeOffset="118564.96">21934 10419 525 0,'0'0'18'0,"0"0"-17"16,0 0-14-16,0 0 1 15,13 67 10-15,-9-30 2 16,-4 10 0-16,0 5-5 0,0 1-9 15,-9 1-13-15,5-5 1 16,0-3 17-16,0-6 5 16,2-12 4-16,2-4 2 15,0-7-18-15,-4-7 32 16,4-9 13-16,-4-1 20 0,2-11 13 16,0-10-45-16,2-10-11 15,-2-12-7-15,2-7-3 16,14-9 2-16,-4-5 0 15,11-3-5-15,2 4-3 16,4 7-14-16,0 8 8 0,-5 9 11 16,1 11 11-16,0 8-5 15,-1 10-2-15,-1 6-1 16,-2 4-4-16,-3 0 6 16,-1 10-3-16,-9 4-18 15,-4 2 2-15,-2 0-25 0,-12 3 23 16,-5 0 20-16,-4-1 2 15,1-1-4-15,1 0-18 16,1-4-21-16,9-6-27 16,5-3-64-16</inkml:trace>
  <inkml:trace contextRef="#ctx0" brushRef="#br0" timeOffset="119272.53">23917 10133 374 0,'0'0'55'0,"0"0"-45"16,0 0-5-16,0 0-4 16,0 0 4-16,0 0 7 0,0 0 2 15,0 0-6-15,0 0-3 16,0 0 1-16,0 0 5 15,0 0-5-15,-2 8-4 16,-11-6-8-16,-5 0 14 16,-9 4-5-16,-6 1-4 0,-11 5 1 15,1 0 1-15,-5 4-1 16,1 2 1-16,1 4 1 16,5 3-3-16,6 5 2 15,0 3-1-15,8 5-1 16,8 5-1-16,-2 6 0 0,9 7 2 15,0 9 2-15,3 3 0 16,-3 3 0-16,2 1 3 16,1-1-5-16,-7-2 3 15,5-7-1-15,-3-4-2 16,6-7 2-16,-5-11-2 16,5-9-2-16,4-11 2 0,4-13-36 15,0-7-40-15,0-14-26 16</inkml:trace>
  <inkml:trace contextRef="#ctx0" brushRef="#br0" timeOffset="119413.16">23396 10844 516 0,'0'0'34'0,"0"0"-21"16,0 0-5-16,35-36-9 15,-10 26 1-15,4-4-9 16,10-3-27-16,2-1-27 0,5-7-90 15</inkml:trace>
  <inkml:trace contextRef="#ctx0" brushRef="#br0" timeOffset="119595.67">24049 10692 163 0,'0'0'474'0,"0"0"-472"16,0 0 2-16,0 0-33 16,0 0-44-16,0 0-18 0,0 0-28 15,43-7-150-15</inkml:trace>
  <inkml:trace contextRef="#ctx0" brushRef="#br0" timeOffset="120039.37">24615 10323 561 0,'0'0'9'0,"0"0"-10"16,0 0-10-16,-8 62 11 15,-2-23 0-15,-13 13 3 16,-4 11-3-16,-2 8 1 15,-4 5-2-15,2-2 2 16,8-6 0-16,3-7 1 0,15-13-3 16,5-11-15-16,15-13-3 15,14-11 4-15,10-7 13 16,7-8 2-16,3-6-1 16,7-9 0-16,0-2-1 15,-2 1 2-15,-5 3 0 16,-5 6 2-16,-11 8 4 0,-4 1 7 15,-5 12-1-15,-9 13 5 16,-3 7-3-16,-5 9 6 16,-3 6 19-16,-2 7-19 15,-2 1-8-15,4 2-8 16,-4-3-2-16,4-3-2 0,10-7-37 16,7-10-41-16,8-8-73 15,10-15-153-15</inkml:trace>
  <inkml:trace contextRef="#ctx0" brushRef="#br0" timeOffset="120099.22">25562 11434 29 0,'0'0'478'15,"0"0"-473"-15,0 0-75 16,-19-55-291-16</inkml:trace>
  <inkml:trace contextRef="#ctx0" brushRef="#br0" timeOffset="127190.87">19425 6758 322 0,'0'0'0'15,"70"-1"-4"-15,-22-6 5 16,9-1 0-16,14 0 0 15,9-2 0-15,7-3-1 0,10 1 0 16,7-1 1-16,3-3 1 16,3 2-2-16,-1 0 1 15,-3 0-1-15,-9 2 4 16,-6 2 4-16,-11 3 7 16,-15 0 1-16,-8 4 2 0,-13 2-2 15,-11-1-11-15,-8 2-2 16,-15 0-2-16,-6 6-4 15,-4 4-46-15,-23 1-18 16,-12 1-8-16,-14 0-132 16</inkml:trace>
  <inkml:trace contextRef="#ctx0" brushRef="#br0" timeOffset="127518.81">19152 7026 404 0,'0'0'14'0,"0"0"-39"16,0 0 28-16,72-5-3 0,-20-4 3 15,18-1-2-15,15-3 7 16,10-1-6-16,13 0-1 15,5 1-1-15,5-1 2 16,-2 0 2-16,-3 0-3 16,-7 1 14-16,-5 0-9 0,-16 2 4 15,-13 0-3-15,-10 3-3 16,-14 1-6-16,-11 4 1 16,-18-1-21-16,-7 1-45 15,-12-2-63-15,-21-4-108 0</inkml:trace>
  <inkml:trace contextRef="#ctx0" brushRef="#br0" timeOffset="128112.32">19367 6872 341 0,'0'0'9'16,"0"0"-15"-16,0 0-6 15,0 0 12-15,0 48 1 0,-13-33-3 16,3 3 1-16,-6 1 2 15,-3 1-5-15,-4 0-4 16,-8 3-1-16,-12 1-3 16,-5 0 7-16,-5 0 0 15,-9 6 3-15,-5 1 2 16,-11 5 3-16,-3 5-7 0,-4 9 17 16,-1 8 2-16,-16 14-3 15,3 10-2-15,-4 16-9 16,-5 14 3-16,-3 16-4 15,-7 18 1-15,4 13-1 0,-4 13 1 16,3 17-2-16,-1 12 4 16,8 9-3-16,1 7 0 15,14 6 6-15,8 3 5 16,13-2-5-16,14-1 24 16,8-3-8-16,11-4-6 15,12-5 24-15,13-1-20 0,5 0-4 16,3-9-9-16,12-6 30 15,-2-12-22-15,7-10-13 16,12-18-1-16,3-22 1 16,5-18-3-16,7-22-3 15,1-20-29-15,4-19-11 0,-1-20-29 16,-1-14-27-16,-4-13-40 16</inkml:trace>
  <inkml:trace contextRef="#ctx0" brushRef="#br0" timeOffset="128836.69">18222 13184 489 0,'2'38'-13'0,"-13"9"-7"15,-7 15 17-15,-3 10 4 16,-6 4 0-16,2 2 0 15,1-8-1-15,-3-9 2 16,4-12-2-16,-2-10 2 16,5-12 0-16,7-12-2 0,-3-13 27 15,5-4 16-15,1-20-8 16,4-15-14-16,6-13-24 16,-2-15 4-16,8-13 2 15,12-7-1-15,9-2 2 16,4 3-4-16,4 10-1 0,-3 15-5 15,-6 15 10-15,-1 14 0 16,-4 14 1-16,0 12-3 16,-7 4-2-16,3 13 1 15,1 11-1-15,-1 10 1 16,1 9 7-16,1 5-4 0,-5 7-3 16,3 4 0-16,-5 2-1 15,3 0-13-15,-11-3 1 16,2-7-13-16,-4-3-23 15,0-11-2-15,-2-7-34 16,-10-12 7-16,-11-11-53 16</inkml:trace>
  <inkml:trace contextRef="#ctx0" brushRef="#br0" timeOffset="128974.32">18077 13589 78 0,'0'0'290'15,"-41"-22"-227"-15,32 16-25 16,5 2-6-16,4 0-12 0,4-2-30 15,19-5 6-15,8-6 5 16,10-7-5-16,13-9-13 16,10-4-25-16,-2-7-43 15,-2-1-35-15,-4-2-32 0</inkml:trace>
  <inkml:trace contextRef="#ctx0" brushRef="#br0" timeOffset="129205.39">18540 13018 173 0,'0'0'116'16,"0"-70"-57"-16,-6 44-1 15,0 4-8-15,1 8-38 16,3 4 36-16,0 4-1 0,0 6-32 16,2 0-14-16,0 17-6 15,0 13-2-15,-8 17 7 16,2 14 1-16,-5 17 0 16,-1 10 4-16,-2 11 0 15,-3 6-2-15,3 0 0 0,-1 1-2 16,7-3 3-16,2-11-4 15,6-11-2-15,0-16-11 16,0-14-38-16,10-19-29 16,7-23-37-16,-5-13-64 15</inkml:trace>
  <inkml:trace contextRef="#ctx0" brushRef="#br0" timeOffset="129739.31">18637 13374 460 0,'0'0'4'16,"-4"64"-6"-16,-4-19 4 15,-5 9-1-15,-1 3 3 16,-3 1-6-16,7-4 3 16,-7-7 0-16,7-9-1 0,-4-11 0 15,5-12 2-15,5-15-2 16,0-7 20-16,4-25 18 15,-4-15-25-15,12-15-9 16,15-15-8-16,8-9 5 16,6-6 2-16,11 3-3 15,1 7-1-15,5 14 3 0,-8 21 0 16,-1 12 1-16,-6 16 6 16,-4 15-8-16,-4 4-2 15,-14 10-2-15,0 13-6 16,-13 2-2-16,-4 6-5 15,-11 2-5-15,-16 1 9 0,-10-3 0 16,-2-4 6-16,-2-7 4 16,1-6-2-16,7-9 28 15,4-5 0-15,7 0-4 16,5-7 0-16,9-1-7 16,2 2-9-16,6 1 2 0,0 4-4 15,0 1-6-15,6 1 0 16,10 13 1-16,-1 6 3 15,10 6 2-15,4 6-1 16,2 4 1-16,2 4 0 16,4 1-3-16,0 1 2 0,2-2 0 15,-6 1-2-15,1-2-43 16,-6-4-42-16,-7-7-35 16,-15-9-117-16</inkml:trace>
  <inkml:trace contextRef="#ctx0" brushRef="#br0" timeOffset="130048.69">17978 14281 563 0,'0'0'-10'0,"45"-13"11"16,-10-7-1-16,15-5-1 16,12-5 0-16,12-4 8 15,9 0-3-15,6 1-5 16,-4 3 5-16,-7 3-9 0,-10 6-65 15,-14 5-67-15,-23 4-83 16</inkml:trace>
  <inkml:trace contextRef="#ctx0" brushRef="#br0" timeOffset="156647.67">5098 6355 408 0,'51'2'-2'0,"19"-1"2"16,15 0 4-16,10-1-3 15,15 0 1-15,6 0-2 16,10-2 1-16,-4 1 0 15,4-6-3-15,2 0 3 16,-12 0 1-16,-9 0 0 16,-14 0 3-16,-12 3 5 0,-19-1 0 15,-17 3-2-15,-22 0-1 16,-17 1-5-16,-12 1 0 16,-31 0 0-16,-21 0-28 15,-23 1-41-15,-20 5 7 0,-21 1-3 16,-12 0-35-1</inkml:trace>
  <inkml:trace contextRef="#ctx0" brushRef="#br0" timeOffset="156957.93">4969 6413 258 0,'-45'6'7'0,"14"-5"8"16,18 2 11-16,13 0-21 15,23-2-26-15,21-1 50 16,13 0 7-16,20 0-4 15,20-1-10-15,19 0-6 16,14-1-7-16,17-2 0 0,10 2 0 16,10 1 5-16,11 0 6 15,4-1-7-15,2 1 2 16,4 2 6-16,0 2-3 31,-8-3 4-31,-2 3-1 16,-4-3 2-16,-9 0-5 0,-16 0-2 0,-19-2-6 0,-16 1 2 15,-19 1-7-15,-27-1-5 16,-18-1 6-16,-15 1-6 16,-6-5-28-16,-7-4-51 15,3-6-65-15</inkml:trace>
  <inkml:trace contextRef="#ctx0" brushRef="#br0" timeOffset="157652.14">13217 6217 435 0,'0'0'57'0,"0"0"-73"0,0 0-3 15,0 0 20-15,46 27 9 16,-15-21-5-16,8 1 4 16,11-1-9-16,5-2 4 15,9-4 0-15,3 0 1 16,5 0-9-16,0-1 6 0,7-1 1 15,-1-1 8-15,1-1 1 16,-3 0-3-16,-3 1-6 16,-7 0 4-16,-16 2-5 15,-7 1-4-15,-14-2 4 16,-8 2-2-16,-17 0-4 0,-4 0-41 16,-17 6-68-16,-16-2 60 15,-10 2-71-15</inkml:trace>
  <inkml:trace contextRef="#ctx0" brushRef="#br0" timeOffset="158102.35">13325 6474 482 0,'0'0'6'0,"74"3"-2"0,-20-4 2 15,14 0 3-15,13 0-8 16,5 1 1-16,5-1 1 16,-4-2-3-16,-4 0 0 15,-13 0 3-15,-6 0-4 16,-10 0 6-16,-13 2 10 0,-5-2 8 16,-5 0-1-16,-15 2 1 15,-1 0-10-15,-7-1 7 16,-2 2-4-16,-6 0 0 15,2-1-3-15,-2 0-3 16,0 1-1-16,0 0 0 0,0 0-3 16,0 0 0-16,0 0-1 15,0-1-4-15,0 1 0 16,0 0 0-16,0 0-2 16,0 0 3-16,0 0-1 15,0 0-2-15,0 0 5 0,0 0-5 16,0 0-4-16,0 0 4 15,0 0-2-15,0 0-16 16,0 0-30-16,0 0-39 16,0 0-10-16,0-7-41 15</inkml:trace>
  <inkml:trace contextRef="#ctx0" brushRef="#br0" timeOffset="159174.63">15698 5410 264 0,'0'-39'0'15,"2"1"-10"-15,4 1 18 16,-2 0-6-16,2 5-2 16,-2 1-11-16,5 2 8 15,-1 6 4-15,-6 2 0 16,2 4 0-16,-2 3 10 0,0 4 7 15,0 4 10-15,0 2-5 16,-2 3 4-16,0 1-12 16,0 0-14-16,0 5-6 15,0 8 4-15,0 10 3 16,-2 8 5-16,-4 10-2 0,0 10 2 16,-6 10-1-16,-1 6 1 15,1 5 2-15,-1 5-5 16,1 0 8-16,0-1 1 15,1-1-3-15,-7-2 0 16,5-3-2-16,-3-7-1 16,5-2 0-16,-5-7 6 0,5-7-6 15,-1-3-1-15,2-7 1 16,1-5-6-16,1-4 1 16,2-6-1-16,2-2-3 15,4-8 4-15,-4-5-8 0,4-7-55 16,0-3-12-16,12-19-2 15,7-10-165-15</inkml:trace>
  <inkml:trace contextRef="#ctx0" brushRef="#br0" timeOffset="160705.64">16188 5215 304 0,'0'0'2'0,"0"0"-5"15,0 0 4-15,0 0 0 16,-44 31-1-16,28-26 2 15,5-2-1-15,-5-3-2 0,1 0 9 16,3-4 4-16,-3-7 11 16,7-4 4-16,-2-4-4 15,6-2-2-15,4-3-8 16,0-2 1-16,0 0-8 16,10 3-15-16,7 1 12 15,-5 7-7-15,7 5 5 0,-7 4-5 16,5 6 2-16,-3 0 4 15,-2 14-2-15,-1 9 0 16,-1 10-3-16,-6 7-1 16,-4 9 1-16,0 8 4 15,-14 3 1-15,-3 2 0 0,-6-1-26 16,-1-4 8-16,-1-6-14 16,0-11 18-16,0-6 15 15,9-13 1-15,-1-5 5 16,11-9 11-16,-2-7 9 15,4-3 7-15,4-13-8 0,0-8-28 16,8-10-16-16,2-3 4 16,11-4 10-16,0-3 1 15,3 0 2-15,3 7-8 16,-4 6 4-16,-2 10 5 16,-3 8 6-16,-3 10-1 15,-3 3-9-15,-2 13-1 0,1 7 1 16,-1 5-2-16,-6 4 3 15,0-1-2-15,-2 3-11 16,3-4-10-16,-1-4-2 16,-2-5 5-16,4-5 10 0,0-7-3 15,2-6 9-15,5-2 20 16,1-15 5-16,3-5-9 16,6-7-5-16,-3-2-5 15,5-2-1-15,-2 2 0 16,-3 4 1-16,-1 4 1 15,-4 8 5-15,-3 6-7 0,-4 6 13 16,-2 3-2-16,1 3-15 16,-1 9 1-16,2 2 1 15,-2 3-3-15,3 0 8 16,-1 2-5-16,-2-4-5 0,0-1-10 16,-2-4 4-1,-2-1 6-15,3-5 4 0,-1-4 2 16,-4 0 4-16,4 0 2 15,0-3 1-15,0-8-1 16,6-1-5-16,3-3 0 16,-1 2-1-16,5 0-1 0,3 5 2 15,-3 2-2-15,4 0 0 16,-1 4 0-16,3-1-3 16,-4 1-1-16,1-2 1 15,3 1-9-15,-8-3-1 16,1 0 6-16,-1-3 8 0,-5-2 0 15,2-1 4-15,1 1 2 16,-7-2 1-16,-2 5 1 16,0-1-2-16,-2 5 5 15,-2 2-4-15,0 2-9 16,0 2-2-16,0 8 1 0,-2 3 2 16,0 2 3-16,-2 5 0 15,2-3-1-15,2-4 2 16,0-2-6-16,0-1-2 15,0-7-2-15,4-3 7 16,8 0 11-16,-5-10 8 0,1-3-8 16,8-5-3-16,-7-2-4 15,1 1 3-15,2 2 9 16,-7 4-5-16,1 4 2 16,-2 4 1-16,-4 5-7 15,2 0-8-15,0 5-8 0,-2 9 0 16,4 3 6-16,0 0 7 15,-2 0-3-15,7-2-14 16,3-4-11-16,-2-5 9 16,7-6 8-16,-7 0 2 15,7-4 7-15,-3-8 1 16,3-4 4-16,-5-1 3 0,-1 0 7 16,-1-1-1-16,-2 3-1 15,-4 1 3-15,5 6 0 16,-9 3 1-16,4 5-10 15,-4 0-12-15,0 6-5 16,0 8 3-16,0 3-7 0,0 3-34 16,0 1-12-16,0-1-48 15</inkml:trace>
  <inkml:trace contextRef="#ctx0" brushRef="#br0" timeOffset="160868.22">17093 5336 317 0,'0'-1'167'16,"6"-2"-201"-16,9 0 7 15,-5 2-57-15,7-2-73 0</inkml:trace>
  <inkml:trace contextRef="#ctx0" brushRef="#br0" timeOffset="179893.47">31548 5218 7 0,'0'0'363'16,"0"0"-353"-16,19-38-5 15,-15 29 7-15,0 5-3 16,5 0-12-16,-7 4 8 0,2 0 5 15,0 0-1-15,0 5-4 16,2 10-3-16,-4 6 0 16,2 10 6-16,-2 12-5 15,1 11 0-15,-6 12 0 0,-3 13 0 16,0 11 3-16,0 11-3 16,0 10-4-16,4 4 2 15,6 7 4-15,0 3-7 16,0-2 4-16,4-4 6 15,7-1 11-15,-3-10 0 16,5-9-5-16,-7-9 0 0,4-12 0 16,-1-11-6-16,-5-11 0 15,0-13-1-15,-3-10 0 16,-3-12 0-16,0-7-3 16,0-6-4-16,-2-8 8 15,0 0 19-15,-2-16 13 0,2-7-21 16,-7-11-21-16,1-6-5 15,-4-4 2-15,0 3 2 16,1 4 2-16,-3 6 2 16,2 8-9-16,1 10 4 15,-3 9 2-15,0 4-3 0,-5 17 2 16,3 14-5-16,-7 9 1 16,6 8 6-16,7 3 0 15,8 0-1-15,4-7 1 16,23-7-3-16,14-10 7 15,9-11 5-15,10-12 3 0,2-4-3 16,4-17 0-16,0-11-5 16,0-10 0-16,-8-4 0 15,-2 1-7-15,-10 3-6 16,-11 9-2-16,-10 11 1 16,-9 12-7-16,-10 6-29 0,-6 14-48 15,-4 9-35-15,-12 6-7 16</inkml:trace>
  <inkml:trace contextRef="#ctx0" brushRef="#br0" timeOffset="180974.76">31755 7812 189 0,'0'0'249'15,"0"0"-240"-15,0 0-1 16,0 0-6-16,0 0-1 16,0 0 3-16,0 0-4 0,0 0-11 15,0 0 13-15,-6 70-5 16,-6-22 3-16,-1 8 2 15,-1 3-1-15,3-4 0 16,1-5 1-16,4-9-1 16,2-8 0-16,2-12-2 15,-1-9 1-15,6-7 20 0,-6-5 21 16,3-4 29-16,0-16 0 16,-2-11-49-16,9-11-13 15,9-11-4-15,-1-8-7 0,7-3 3 16,5 7-1-16,0 6-2 15,2 13 4-15,-4 11-4 16,2 14-1-16,0 13 1 16,-1 0-2-16,5 23 0 15,0 7 4-15,-2 8-5 16,-4 6-8-16,-4 6-1 0,-7 2 0 16,-5 2 4-16,-9 0 0 15,0-3-1-15,-17-3 6 16,-4-2 0-16,-3-8 4 15,-3-5 0-15,2-9 3 16,2-6 1-16,0-8 2 0,5-7 4 16,3-2 10-16,3-8 4 15,4-11-5-15,2-8-10 16,6-8-6-16,0-4-13 16,4-2 7-16,12 2 1 15,9 1-1-15,6 3 10 0,2 4-4 16,2 7-3-1,2 2 5-15,1 4-6 0,-9 4 6 16,-3 2-1-16,-5 5-2 16,-2 1 0-16,-9 0 0 15,0 4 0-15,-3 1 1 0,-1 0-1 16,0 2-4-16,0 10-3 16,0 4-1-16,1 4 2 15,-3 2 5-15,-2 1 0 16,0-2 0-16,-2-2 3 15,4-4-6-15,-4-5 1 16,0-1-1-16,0-3-4 0,0-4-6 16,0 0-15-16,0-2-14 15,2-5-4-15,4-10-63 16,5-8-103-16</inkml:trace>
  <inkml:trace contextRef="#ctx0" brushRef="#br0" timeOffset="181125.49">32317 7930 581 0,'0'0'15'16,"0"0"1"-16,0 0 0 16,0 0-33-16,0 0-22 15,0 0-34-15,0 0-44 0,0 0 19 16,0 0-41-16</inkml:trace>
  <inkml:trace contextRef="#ctx0" brushRef="#br0" timeOffset="181407.74">32400 8128 467 0,'0'0'8'0,"0"0"-2"15,2 49-6-15,-2-29 1 16,2 0 2-16,-2-3-3 16,0-3 1-16,-2-4-2 0,0-3-7 15,0-5 14-15,2-2 9 16,0 0 34-16,-2-9-13 15,2-8-10-15,-2-6-8 16,10-8-17-16,5-4-2 16,5-2 3-16,1 3 0 15,-1 4-1-15,-1 7 4 0,-3 7-9 16,-5 8 17-16,-3 5-15 16,-2 3-5-16,0 3-25 15,0 10-10-15,2 7-12 16,3 1-20-16,3 3-59 0,9-3-117 15</inkml:trace>
  <inkml:trace contextRef="#ctx0" brushRef="#br0" timeOffset="182472.21">32741 8241 480 0,'0'0'88'0,"0"0"-61"15,0 0-19-15,0 0-17 16,0 0 2-16,0 0 7 15,0 0 0-15,0 0 3 16,2 6-9-16,-2-11 10 16,-2 1-2-16,2 4-4 0,0 0-1 15,0 6-8-15,-8 11-2 16,2 4 13-16,-3 9-5 16,5 0-7-16,-4 1-13 15,8-3-22-15,2-5-7 16,-2-7 3-16,8-8 22 0,1-8 26 15,3-1 15-15,0-18 19 16,-1-6-1-16,-1-8-5 16,-2-5-9-16,1-6 5 15,-1-2-4-15,-2 4-12 16,-2 4 4-16,-2 5 1 16,0 10 7-16,0 10 2 0,-2 6-7 15,0 7-10-15,0 3-12 16,2 11-12-16,-6 6 19 15,0 6 2-15,4 1-8 16,0 1-12-16,2-5 2 0,0-2 8 16,9-5 2-16,3-6 2 15,5-6 2-15,-1-4 9 16,5-2 1-16,-2-10-1 16,-1-5 1-16,-1-2-4 15,0 4 17-15,-5 2-2 16,-4 3 1-16,-1 6-25 0,-3 4 13 15,2 5 4-15,-6 11-14 16,2 5 2-16,3 6 2 16,3 2 3-16,-4-4-22 15,4-1-4-15,5-5 3 16,-3-5 7-16,3-7 9 16,-1-7 5-16,3 0 0 0,-5-4 4 15,3-9-3-15,-3-1 0 16,0 1 2-16,-3 0-2 15,-3 3-1-15,-2 3 8 16,-2 3-6-16,0 4-1 0,-2 0-8 16,0 0-5-16,0 7 7 15,0-1 6-15,0 2 1 16,-2-2-1-16,0-3-1 16,2-2-5-16,-2 1 7 15,2-2 36-15,-2 0-8 0,2 0 4 16,-4-2-12-16,2-2-12 15,0 0-5-15,-2-1-1 16,-1 4 0-16,-1 1-3 16,-2 0-5-16,-4 4-2 15,-3 12 2-15,1 4 2 16,-3 4 1-16,7 3-3 0,1 0-7 16,9 0-12-16,0-3-8 15,11-3 7-15,7-8 7 16,7-8-1-16,0-5-1 15,0-5 9-15,2-13-4 16,-5-9 9-16,-1-7 1 0,-6-5-9 16,1-1 11-16,-6-1-5 15,3 1 6-15,-9 2 1 16,2 7 0-16,-6 5 0 16,4 5 8-16,-4 10 14 15,0 2 5-15,2 6-1 0,-2 3-17 16,0 3 4-16,2 13 26 15,-4 2-18-15,-4 9-29 16,2 5 3-16,-2 3 9 16,-7 5 1-16,3 1-59 15,0 4-30-15,-1-1-17 0,1-1-125 16</inkml:trace>
  <inkml:trace contextRef="#ctx0" brushRef="#br0" timeOffset="182800.45">32543 9118 624 0,'8'-14'-22'15,"17"-3"53"-15,2-6-33 0,2-1-29 16,4 0-10-16,2 1 2 16,-2 3 8-16,-6 3-8 15,-11 6-10-15,-5 2 7 16,-7 8 5-16,-4 1-9 15,-11 1-37-15,-7 12 34 0,-3 4-39 16</inkml:trace>
  <inkml:trace contextRef="#ctx0" brushRef="#br0" timeOffset="182937.67">32629 9081 112 0,'0'0'30'16,"0"0"23"-16,-14 41 9 16,16-35 7-16,13-2 12 0,3-4-26 15,9 0-26-15,6-1-19 16,2-9-8-16,0-4-21 15,-6-2-72-15,-6-1-83 16</inkml:trace>
  <inkml:trace contextRef="#ctx0" brushRef="#br0" timeOffset="199645.07">3320 8312 325 0,'0'0'2'0,"41"0"-2"16,-12-1-3-16,4-1 9 15,6 2-6-15,11 0 0 16,0 0 1-16,12 0-1 15,2 0 2-15,14 6-2 0,3-5-1 16,12 3 1-16,10-1 3 16,9 0-5-16,4-3 3 15,10 0 0-15,8-1 0 16,0-1 4-16,9-3 2 16,-4-4 5-16,5 1 9 15,-5-1 0-15,-3 1 0 0,-6 0-6 16,-12 2-2-16,-8 0-4 15,-11 1-1-15,-14 1-3 16,-19 0-5-16,-14 1 3 16,-19 0-2-16,-11 3 2 0,-15-3-3 15,-9 2-14-15,-25 1-9 16,-17 0 9-16,-28 1-45 16,-17 0-10-16,-27 6 4 15,-14 1 6-15,-13 3-1 16,-5-2-21-16</inkml:trace>
  <inkml:trace contextRef="#ctx0" brushRef="#br0" timeOffset="199989.11">4508 8352 123 0,'-107'11'9'0,"12"-2"9"15,12-1 15-15,15-1-2 16,10-3-8-16,10 1-2 16,17-1 2-16,13-3-10 0,10 2-2 15,8 0-7-15,4-1-32 16,18 0 44-16,16 1 6 15,13-3 3-15,16 0 5 16,17-1-12-16,13-6-9 16,17-5 2-16,16-2 6 0,11-1-5 15,12-2-2-15,0 2 2 16,4 0 2-16,-2 2 6 16,-8 3 3-16,-9 0 0 15,-12 6-4-15,-14-1-2 16,-19 1 0-16,-17 4-9 0,-18 0 1 15,-20-1-2-15,-12 1-8 16,-13 0 1-16,-7 0 0 16,-6 0-2-16,0 1-4 15,-6 4-19-15,-17 3-25 16,-4 1-35-16,-12-4-46 0,-2-5-88 16</inkml:trace>
  <inkml:trace contextRef="#ctx0" brushRef="#br0" timeOffset="201146.38">5009 8374 150 0,'0'0'-2'0,"35"-8"1"0,-17 4 0 16,1 1 0-16,-5-1 2 16,3 1-1-16,-7 0 0 15,3 0 1-15,-9-1 5 16,2 2-1-16,-4 0 19 0,0 0 60 15,-2 1-27-15,0-1-28 16,0 2-1-16,0 0-16 16,2 8-20-16,0 10-6 15,0 10 12-15,0 9-1 16,-2 7 6-16,0 7 1 16,0 3 1-16,0 0 0 0,0-3-3 15,0-7-1-15,0-6 0 16,5-9-2-16,-5-9-2 15,4-9 4-15,-4-7-1 16,0-4 9-16,0-7 44 16,-4-10-27-16,-7-5-25 0,3-4 3 15,-9-2 2-15,3 2 0 16,-5 2 10-16,7 7-5 16,-5 5 16-16,3 8-11 15,0 4-20-15,-3 10 0 16,2 11 4-16,-1 4 0 0,6 3 2 15,10-1-5-15,0-4-4 16,8-9-5-16,19-10 3 16,14-4 7-16,9-11 4 15,8-15 5-15,-5-5 0 16,5-3-5-16,-12 1-4 0,-11 6-4 16,-10 6-13-16,-11 7-19 15,-14 8-11-15,0 6-25 16,-23 2-146-16</inkml:trace>
  <inkml:trace contextRef="#ctx0" brushRef="#br0" timeOffset="201726">4231 9200 457 0,'0'0'-13'0,"-47"-8"17"15,22 8-1-15,0 11-4 16,-2 15-5-16,0 6 3 16,1 10 0-16,1 6 0 15,4 4-1-15,5 8 4 16,5-2-2-16,1 2 0 0,8-1 5 15,0-5-4-15,0-1-1 16,2-5 6-16,0-7-4 16,0-4 3-16,-2-11 0 15,2-5-1-15,-4-7 5 0,-1-5 21 16,1-7-5-16,4-2 15 16,0-1 13-16,0-15-8 15,0-5-40-15,4-10-11 16,11-6 5-16,6-4 2 15,5-2 1-15,5 6 5 16,2 3 1-16,3 9-6 0,-1 6-1 16,-4 8-15-16,-2 4-39 15,2 3-28-15,-4-1-30 16,-3 0-37-16</inkml:trace>
  <inkml:trace contextRef="#ctx0" brushRef="#br0" timeOffset="201895.59">4585 9508 522 0,'0'0'11'0,"0"0"-8"16,0 0 5-16,0 0-3 0,18-45-10 16,-9 35-36-16,-1-4-72 15,-2-6-107-15</inkml:trace>
  <inkml:trace contextRef="#ctx0" brushRef="#br0" timeOffset="202180.13">4843 9066 578 0,'0'0'5'0,"0"0"-2"15,0 0-10-15,0 0-13 16,-16 56 20-16,5-13-5 16,-13 11 7-16,1 10 3 0,-4 8-5 15,-2 6 0-15,4 0 4 16,7-7-8-16,3-7-3 16,11-13 5-16,4-11-9 15,10-16-1-15,17-13 13 16,13-11-3-16,3-4 4 15,13-19 1-15,10-9-11 0,2-11-93 16,2-1-105-16</inkml:trace>
  <inkml:trace contextRef="#ctx0" brushRef="#br0" timeOffset="202334.24">5265 9510 265 0,'0'0'12'0,"2"45"47"0,-2-16 6 15,0 0-40-15,0 1-5 16,0-3-11-16,0-3-6 15,6-5 1-15,5-5 1 16,1-6-28-16,2-8-65 16,7 0-17-16,-6-8-108 0</inkml:trace>
  <inkml:trace contextRef="#ctx0" brushRef="#br0" timeOffset="206597.85">14360 8556 464 0,'0'0'14'15,"0"0"-17"-15,2 40-9 16,-2-10 12-16,0 14 1 0,-2 10 0 16,-6 11 0-16,-4 6 0 15,1 7-1-15,-5 1 0 16,1 1 2-16,-1-5-2 16,-1-7-1-16,5-10 3 15,-5-15-2-15,7-13 1 0,2-10 15 16,1-8 7-16,3-9 17 15,-2-3 8-15,2-3 1 16,-2-14-15-16,-2-5-26 16,-1-7-8-16,3 0-2 15,-4 1-8-15,4 6 18 0,1 6-4 16,1 10 9-16,2 6-9 16,-6 6-9-16,4 11-2 15,4 3 6-15,0 4-2 16,4 0-4-16,19-5-3 15,8-5 5-15,10-10 7 16,7-4 1-16,5 0-1 0,1-7-1 16,-11-10-22-16,-5-3-55 15,-16-5-57-15,-13-4-174 16</inkml:trace>
  <inkml:trace contextRef="#ctx0" brushRef="#br0" timeOffset="209020.47">7181 9943 303 0,'0'0'-15'0,"8"-50"7"16,-3 27 10-16,1 2 5 16,-2 5-6-16,0 2 7 15,-4 4 4-15,2 0-1 16,-2 6 12-16,2 4 3 16,-2 0-4-16,0 9-24 0,0 13 3 15,0 12 14-15,0 12 2 16,0 9-6-16,-4 10 8 15,0 6-10-15,-6 9-3 16,3 2 1-16,1 2-4 16,-2-3 2-16,0-6-3 15,4-9 0-15,-1-13 0 0,3-10 2 16,2-14 6-16,0-9-1 16,-4-8 0-16,4-7 1 15,0-5 1-15,-4-4 31 16,4-16 7-16,0-11-31 15,-4-9-23-15,2-11-6 0,2-8 8 16,0-5-4-16,0-3 6 16,0 2 2-16,0 2-1 15,0 5 2-15,-4 8-1 16,0 5-7-16,-1 5 5 0,-3 9 9 16,-4 4-12-16,3 6 6 15,-1 7-1-15,-2 9-9 16,-3 5 2-16,-7 9-5 15,-5 14 10-15,-13 6 0 16,-1 7 1-16,-4 2-3 16,1-1-6-16,3-10 3 0,10-4 8 15,6-12-6-15,11-7 12 16,5-4 4-16,9-14 2 16,0-8-13-16,17-13 0 15,1-10-4-15,13-5 5 16,5-4 1-16,-1 2-2 0,2 5 2 15,-2 13-1-15,-4 7-4 16,-4 14 8-16,-4 10-2 16,-5 3-6-16,-1 10 1 15,1 13-2-15,-1 7-7 16,2 7 13-16,-1 6-3 0,-3 3 0 16,7 1-33-16,3-3-29 15,-2-6-54-15,0-9-46 16</inkml:trace>
  <inkml:trace contextRef="#ctx0" brushRef="#br0" timeOffset="210583.4">7642 10144 503 0,'0'0'0'15,"0"0"-4"-15,0 0 4 16,0 0-1-16,0 0 6 0,-41 19-4 16,37-21 3-16,2-11 0 15,2-7-5-15,0-6-25 16,8-7 3-16,8-5 19 15,7-2 1-15,0 3 8 0,0 4-5 16,-1 9 3-16,1 7-6 16,-2 10 10-16,-5 7 0 15,1 11-7-15,4 15-4 16,-7 12 6-16,3 12-8 16,-9 8 8-16,-4 9 3 15,-2 4-3-15,-4 1 0 0,-6-1-1 16,-13-4-2-16,7-8 2 15,-7-12 1-15,6-11-2 16,1-12 5-16,6-10 11 16,8-8 4-16,-7-6 15 15,7-10 12-15,0-14-30 0,11-12-19 16,1-8-10-16,9-11 1 16,4-2 11-16,2 3-10 15,-1 9 4-15,-7 8 9 16,-2 14-1-16,-3 13 3 15,-4 10-3-15,-1 3-11 16,-1 14 6-16,2 6 0 0,-2 5 1 16,5 3 6-16,-9-1-4 15,6 1-2-15,-1-4-3 16,-1-7-10-16,-2-4 9 16,2-6 0-16,5-10-6 15,-5 0 16-15,7-14 6 0,-1-11 6 16,7-6-6-16,-3-6-3 15,5-1-6-15,-4 3 4 16,1 6-1-16,-9 8-4 16,1 7 3-16,-8 8 11 15,-4 6-11-15,4 0-11 0,-2 9-10 16,2 6 18-16,5 4 0 16,-1 3 2-16,2 1 0 15,3 1-8-15,1-3-3 16,3-5-2-16,-3-3 3 15,5-5 4-15,-5-5 2 0,3-3 5 16,-5 0 2-16,1-10 4 16,-3-5 3-16,2-4 7 15,-7-1-8-15,1 3-2 16,-4 0 6-16,0 6-14 16,-2 4 10-16,0 2 10 0,0 3-17 15,0 2-6-15,2 0-6 16,4 0-24-16,2 5 11 15,3 3 8-15,7-3-6 16,7-5-1-16,4 0-4 16,4-3 2-16,-2-9 8 15,-4-5 17-15,-2-2-6 0,-9-2 12 16,-5-1 21-16,-7 3 1 16,-2 0-2-16,-2 1-11 15,0 5 1-15,0 3-14 16,0 3 8-16,-2 7-15 0,-2 0 0 15,4 11-21-15,-4 9 0 16,4 6 12-16,-3 4 3 16,3 2-19-16,3 1-2 15,5-5 4-15,4-4 6 16,-1-5-14-16,5-8 16 16,-3-5 17-16,1-6 2 0,-6-2 29 15,3-10 16-15,1-7-13 16,-2-2-14-16,7-6-8 15,-7 1-3-15,3 2-2 16,-3 4-5-16,-2 5-1 16,0 6 3-16,-3 6-5 0,-1 3-6 15,-2 2-7-15,2 9 1 16,4 2 13-16,5 3 2 16,-7-1-2-16,6 2-9 15,1-5-6-15,5-3 2 16,-5-3 7-16,5-5 6 15,-1-2 2-15,3-2 0 0,3-9 3 16,-2-4 0-16,-3-3 5 16,5 1-5-16,-2 2 0 15,-3-2 0-15,-5 4-3 16,1-2 0-16,-3 2-2 0,1 0 1 16,-4-5 0-16,3 1-1 15,-3-5-3-15,0 0 0 16,-4-5-3-16,0 1 6 15,1-3 0-15,-3 2-3 16,0 0 2-16,0 1 7 0,0 3 1 16,-2 5 4-16,6 2 4 15,-6 5-8-15,0 5 2 16,0 2-4-16,0 5-6 16,0 0 4-16,0 7-11 15,0 11 6-15,-6 5 1 16,0 8 0-16,2 5 0 0,-1 1-1 15,-1 1-28-15,2 2-18 16,-4-5-13-16,4-1-14 16,-3-7-21-16,3-5-41 15</inkml:trace>
  <inkml:trace contextRef="#ctx0" brushRef="#br0" timeOffset="211302.39">9143 10102 95 0,'-2'-3'111'0,"2"-13"-36"16,0-2-26-16,0-4-1 15,2 1-1-15,4 0-28 16,6 4-6-16,-3 1-8 15,5 5-3-15,-1 1-1 16,5 3 2-16,-3 0-5 0,7 1 7 16,-1 2-5-16,2-2 0 15,0 5 3-15,-5 1-3 16,3 0-1-16,-3 10 0 16,-5 4-2-16,1 4-1 15,-7 4 2-15,3-1 2 0,0-1 0 16,-6-5 3-16,0-1-3 15,-1-6 3-15,1-4-4 16,2-4-2-16,4 0 12 16,-6-12 16-16,7-5 5 15,5-4-18-15,-5-4-4 16,5-1-7-16,3-1 10 0,-3 4-9 16,-1 6-4-16,-3 3 0 15,-2 7-1-15,-1 7 6 16,-3 0-10-16,-2 6-12 15,2 8 15-15,5 2 0 0,-5 2 4 16,2 2 3-16,4-3-11 16,-5-2 1-16,1-5 1 15,0-4 3-15,3-3 5 16,-3-3 1-16,8-1 9 16,-5-11 7-16,5-5-8 15,7-1-1-15,-7-2-2 0,5 3-8 16,0 3-1-16,-7 5 3 15,-1 6-10-15,-3 3 5 16,-2 3-7-16,1 9-3 16,-5 3 13-16,6 1 3 15,2-1-1-15,3-1-1 0,1-4-10 16,7-5 4-16,-4-5 6 16,4 0-1-16,1-5 1 15,1-9 5-15,0-3-4 16,-2-1 13-16,4-1 5 15,-9 0 8-15,1 4-4 0,-3 1-21 16,-5 7 6-16,-3 1 34 16,-6 6-24-16,4 0-25 15,-6 10-2-15,4 10-7 16,-4 6 11-16,0 8 6 16,4 5-6-16,-4 3-29 0,0 1-22 15,0 0-14-15,0 0-46 16,-12-2-60-16</inkml:trace>
  <inkml:trace contextRef="#ctx0" brushRef="#br0" timeOffset="211943.36">7065 11419 473 0,'0'0'7'0,"0"0"0"16,-12-43 2-16,12 41-1 15,0 2-4-15,0 5-14 16,0 15-1-16,8 11 2 0,-4 12 3 15,3 8 4-15,-3 7 7 16,0 4-3-16,-4-1 1 16,0-4-3-16,2-6-4 15,-2-5-3-15,0-8-4 16,0-11 13-16,2-9 0 0,-2-7-2 16,0-9 0-16,0-2 22 15,-4-11 29-15,-4-8-36 16,-3-8-14-16,-1-1-2 15,2 1 5-15,1 4 6 16,3 6-9-16,0 9 26 16,4 8 5-16,2 4-32 0,0 17-21 15,0 6 24-15,2 4-3 16,14 3 1-16,1-1-6 16,10-9 1-16,6-10 3 15,10-8-7-15,7-6 9 0,0-10-2 16,3-14-3-16,-1-3-10 15,0-6-28-15,-5-4-43 16,-1-2-22-16,-11-1-110 16</inkml:trace>
  <inkml:trace contextRef="#ctx0" brushRef="#br0" timeOffset="212369.44">7704 11569 489 0,'0'0'9'16,"0"0"-10"-16,-8 47-7 15,-2-22 10-15,1 2 2 16,1 3-6-16,0-4-1 16,2-4-9-16,1-7-8 15,1-4 7-15,0-10 9 0,-4-1 12 16,0-14 23-16,3-9-13 15,-1-8-5-15,-2-10-1 16,8-6 2-16,0-7 4 16,4-5-8-16,9-2-14 15,5 4 9-15,-1 7 4 0,1 11-14 16,-3 10 17-16,-3 12-4 16,-6 10-1-16,1 7-5 15,-1 0-11-15,2 14-1 16,-4 7 6-16,2 11 6 15,-1 6 2-15,-1 6-2 16,-4 6-3-16,0 2-19 16,0-1-23-16,0-4-21 0,0-7-36 15,0-9-46-15</inkml:trace>
  <inkml:trace contextRef="#ctx0" brushRef="#br0" timeOffset="212556.66">7611 11616 514 0,'0'0'22'0,"0"0"-6"15,0 0-15-15,0 0-18 0,0 0-7 16,0 0 29-16,39-11-2 16,-10-4 5-16,9-5-21 15,5-9-32-15,9-4-36 16,-11-6-71-16,2-2-12 15</inkml:trace>
  <inkml:trace contextRef="#ctx0" brushRef="#br0" timeOffset="212757.13">8049 11156 310 0,'0'0'36'0,"9"-42"15"16,-9 30 16-16,0 4-21 16,0 3-20-16,0 4-12 0,0 1-14 15,4 4-6-15,-2 12-12 16,2 9 13-16,-2 11-1 15,0 8 8-15,0 10 1 16,-2 5 1-16,0 4-3 16,2 1 4-16,-2-2-5 15,-4-4 2-15,4-5 1 0,0-11-4 16,0-5-11-16,0-11-37 16,8-11-40-16,1-13-20 15,3-5-129-15</inkml:trace>
  <inkml:trace contextRef="#ctx0" brushRef="#br0" timeOffset="213254.81">8310 11294 391 0,'0'0'6'0,"0"0"-10"15,-2 56 3-15,-7-26 3 16,-3 6-2-16,2 1 2 15,-3-2-1-15,3 0 0 16,-2-3-2-16,1-4 3 16,3-7-5-16,0-6 4 0,-1-7 2 15,5-6-2-15,-2-2 17 16,-2-7 29-16,2-12-18 16,-1-8-3-16,3-7-14 15,4-9-3-15,0-6-8 16,2-5 0-16,11-4 1 0,10-3-4 15,3 3 4-15,7 2-1 16,3 9-17-16,-3 6 11 16,-2 14 4-16,-4 10-62 15,-7 9 79-15,-5 8-9 16,-3 0-9-16,-8 8-5 0,-2 9-4 16,-2 6-9-16,0 2 20 15,-6 2-1-15,-6 3 1 16,1-3 0-16,-1-1 3 15,4-5-1-15,2-4-1 16,6-3 0-16,0-4-3 16,10 1 3-16,8 1 3 0,7-1 4 15,4 2 1-15,4 0-10 16,9-2 4-16,-1 2-1 16,2-3-48-16,-1-2-75 15,-3-5-100-15</inkml:trace>
  <inkml:trace contextRef="#ctx0" brushRef="#br0" timeOffset="213411.93">9211 11546 483 0,'0'0'2'0,"0"0"-20"16,0 0-26-16,0 0-57 15,0 0-190-15</inkml:trace>
  <inkml:trace contextRef="#ctx0" brushRef="#br0" timeOffset="-198693.24">2381 6555 432 0,'0'0'2'0,"0"0"-3"0,40 1 0 16,-18-1 1-16,11-1 3 16,5 0-2-16,7-1-4 15,11 1 7-15,4-1-4 16,8 2 2-16,4-2 2 16,9 1-2-16,2 0 3 0,12 0 8 15,0 1 2-15,10-2 6 16,-1 1 0-16,-1-1 10 15,2 1-3-15,-5 1 4 16,-3-1-10-16,-2-1 1 16,-10 2-8-16,-9 0-5 0,-8-1-2 15,-10 2-2-15,-12 2-6 16,-15 1 1-16,-9-1-3 16,-13 1 1-16,-9 2-24 15,-11 0-67-15,-20 2 48 16,-18-1-47-16,-17 3-80 15</inkml:trace>
  <inkml:trace contextRef="#ctx0" brushRef="#br0" timeOffset="-197876.4">2332 6792 569 0,'0'0'-3'16,"0"0"-4"-16,49-3 10 15,-14 0-2-15,5-2 3 16,11-1-3-16,7 3-1 0,13-3 0 15,5 2 0-15,1 0 1 16,3 1 0-16,13 0 1 16,-4-1 0-16,8 1 3 15,2 2 3-15,5-2 8 16,3-1-4-16,-7 1 14 16,1 0-12-16,-8 0 7 0,-2 2-3 15,-6-1-1-15,-5 1-5 16,-12 1 0-16,-6 0 0 15,-8-1-2-15,-10 1-3 16,-11 1-1-16,-7 2 4 16,-9-1-6-16,-7 0 2 0,-6-2-3 15,1 0-1-15,-5 0 2 16,0 0 2-16,0 0-3 16,0 0 7-16,0 0-5 15,0 0-6-15,0 0 4 16,0 2-1-16,0-2-3 0,0 0 5 15,0 0-5-15,0 1 1 16,0-1 3-16,0 0-5 16,0 0 2-16,0 0 2 15,0 0-5-15,0 0 4 16,0 0-3-16,0 0-1 0,0 0 1 16,0 0-1-16,0 0 3 15,0 0-2-15,0 0 4 16,0 0-5-16,0 0 5 15,0 0-1-15,0 0 0 16,0 0 3-16,0 0-4 0,0 0 0 16,0 0 1-16,0 0 0 15,0 0 0-15,0 0 0 16,0 0-2-16,0 0 4 16,0 0-3-16,0 0 0 15,0 0 3-15,0 0-4 0,0 0 2 16,0 0 1-16,0 0-3 15,0 0 2-15,0 0 1 16,0 0-3-16,0 0-2 16,0 0-5-16,0 0-7 15,0-3-14-15,0 0-19 0,-7-4-13 16,-1 3-36-16,-15-3-28 16,-6 0-70-16</inkml:trace>
  <inkml:trace contextRef="#ctx0" brushRef="#br0" timeOffset="-196525.2">2520 6216 250 0,'0'0'3'16,"0"0"12"-16,0 0-3 15,0 0-4-15,0 0 8 16,0 0-8-16,0 0 0 16,0 0 7-16,0 0 3 0,0 0-1 15,0 0-9-15,0 0 3 16,0 0-10-16,0 0-2 16,0 16 10-16,-13-4 2 15,3 5-2-15,-9 3 8 16,-1 4 3-16,-3 5-10 0,0 1-1 15,-4 5 7-15,-4 5-6 16,-2 5 2-16,2 5-6 16,0 4 6-16,0 4-1 15,0 6 0-15,0 5-2 16,0 4 5-16,-4 3-3 0,4 4 2 16,0 2-2-16,2 5 0 15,2 2-2-15,0 3 1 16,5 6-3-16,5 3-5 15,-1 7 2-15,1 1-2 16,7 6 1-16,-5 2 0 16,3 5-4-16,-1 0 5 0,-1 4-4 15,2 2-1-15,-3-2 3 16,3 0-1-16,-3-1 5 16,7-2 7-16,-4-2-7 15,3-4-1-15,3-4 0 16,2-4-2-16,-6-4 0 0,6-7-1 15,-1-4 0-15,1-6 0 16,0-6-1-16,4-8 0 16,-6-10 1-16,4-6-2 15,2-10 1-15,0-9-1 16,0-8 0-16,-2-8 2 0,2-8 0 16,0-5-4-16,-2-5 4 15,2-4 2-15,0-1 1 16,-4-2 7-16,2-9 20 15,-7-3-27-15,-3-7-3 16,1-3 0-16,-5-2 0 16,1-1-1-16,-1-3-2 0,1 2-4 15,-3-2 5-15,5 3-1 16,-1 0 2-16,6 4-1 16,-5 4-1-16,7 2 5 15,-2 5-5-15,0 2 2 16,6 3 1-16,-1 4-4 0,3 2 0 15,-2 1-1-15,2 1-7 16,0 16 0-16,0 4 10 16,0 8-6-16,0 6 8 15,-2 5-1-15,2 4-3 16,0 4 3-16,0-2 0 16,0 2-2-16,0-3 5 0,4-3-7 15,1-5 2-15,3-8 1 16,0-5-4-16,0-7-1 15,3-7 0-15,-7-7-12 16,2-3 19-16,11-3 8 0,-3-16 16 16,11-10 11-16,8-9-14 15,6-6-18-15,3-4 0 16,-3 2-5-16,-8 5-1 16,0 4 7-16,-8 7-2 15,-9 4 8-15,3 3-1 0,-11 3-8 16,2 4 0-16,0 3-1 15,-8 5-3-15,0 2-4 16,0 2-17-16,0 3-21 16,0 1-10-16,0 0-16 15,0 1-58-15,0 7-65 0,0 1-13 16</inkml:trace>
  <inkml:trace contextRef="#ctx0" brushRef="#br0" timeOffset="-194226.76">928 11742 290 0,'0'0'22'0,"0"0"-10"0,0 0 18 15,0 0-20-15,0 0 3 16,0 0 3-16,0 0-10 16,0 6-3-16,0 2-1 15,4 6 11-15,0 8 33 16,-4 9-22-16,2 9-4 0,3 5 7 15,-3 8 3-15,0 3-7 16,2-2 5-16,0 0-7 16,-4-2-7-16,4-4-6 15,0-6-3-15,2-5-3 16,-3-4 0-16,1-8-1 16,2-5-1-16,-2-6-10 0,-4-7-61 15,0-4-21-15,0-3-70 16</inkml:trace>
  <inkml:trace contextRef="#ctx0" brushRef="#br0" timeOffset="-194054.24">1017 12179 555 0,'0'0'77'16,"0"0"-77"-16,0 0-13 0,0 0 9 15,0 0 5-15,0 0-48 16,0 0-65-16,0 0-44 16</inkml:trace>
  <inkml:trace contextRef="#ctx0" brushRef="#br0" timeOffset="-193600.36">1201 11758 587 0,'0'0'7'16,"0"0"-11"-16,0 0-2 15,0 0 1-15,0 0 3 0,0 0-14 16,0 0 0-16,0 0 7 15,31-6 16-15,0-14-4 16,0-4-14-16,-2-3-5 16,2 0 20-16,-4 3-4 15,-4 4 11-15,-7 4 16 0,-8 7 1 16,-1 3-1-16,-5 3-4 16,0 3-11-16,0 0-15 15,0 7-7-15,2 10 0 16,-4 7 12-16,0 9 3 15,0 7 7-15,0 5-6 16,0 5 10-16,4 0-8 0,-4 1-2 16,4-3 1-16,0-3-4 15,3-5-6-15,1-5 8 16,0-5-9-16,-2-7 1 16,3-6-25-16,3-7-22 15,-2-10-41-15,3-3-89 0</inkml:trace>
  <inkml:trace contextRef="#ctx0" brushRef="#br0" timeOffset="-193292.34">1840 11661 586 0,'0'0'-5'0,"0"0"-2"0,0 0-5 16,0 0 27-16,0 0 0 15,0 0-3-15,0 0-9 16,0-45-1-16,0 33 3 16,0 5-2-16,0 0-3 15,-4 4 3-15,4 3-2 0,0 0-2 16,0 2-9-16,0 9-29 15,0 5 3-15,4 2-32 16,0 2-52-16,2 4-157 16</inkml:trace>
  <inkml:trace contextRef="#ctx0" brushRef="#br0" timeOffset="-193081.52">1889 12088 652 0,'0'0'5'0,"0"0"17"16,0 0-5-16,0 0 2 15,0 0 9-15,0 0-20 16,4-41-7-16,-4 30-6 16,-8 1-23-16,-4 1-9 0,1 2-4 15,-1 0-18-15,2 0-15 16,1 1-17-16,-1-1-19 15,10-1-50-15</inkml:trace>
  <inkml:trace contextRef="#ctx0" brushRef="#br0" timeOffset="-192819.49">2197 11501 628 0,'0'0'16'16,"0"0"10"-16,0 0-15 16,0 0-14-16,0 0-5 15,0 0 0-15,11 52 2 16,-3-15 5-16,4 7 3 16,-5 4 1-16,5 4-2 0,2-1-1 15,3-1 0-15,-3-2 2 16,5-4-29-16,-2-6-23 15,-9-7-21-15,-4-5-52 16,-4-9-84-16</inkml:trace>
  <inkml:trace contextRef="#ctx0" brushRef="#br0" timeOffset="-192057.37">1205 12161 232 0,'0'0'50'16,"0"0"-39"-16,0 0 17 15,0 0-13-15,0 0 15 16,31-43-4-16,-31 37 0 15,2 0 4-15,-2 1 7 16,0 1-6-16,0 0-6 0,2-1-11 16,-2 3 1-16,0-1-7 15,0 1 6-15,0 1-3 16,2-1-4-16,-2 2-7 16,0 0 4-16,0 0-3 15,0 0 0-15,0 0 1 0,0 0-4 16,0 0-13-16,0 6-11 15,2 3 24-15,0-1 10 16,3 3-1-16,-1-4-5 16,-4-1 2-16,4-3-1 15,-4 0-4-15,0-3 2 0,0 0 8 16,0 0-4-16,0 0 9 16,0 0 11-16,0-3-9 15,0-2-13-15,-4 0-18 16,4 1-12-16,-6 2-22 15,6 0-62-15,0-5-113 0</inkml:trace>
  <inkml:trace contextRef="#ctx0" brushRef="#br0" timeOffset="-191211.9">2311 10919 487 0,'-37'-11'-1'0,"-2"-1"-1"16,1 1 6-16,-7 2-5 16,-3 2 2-16,-5 0 1 15,-5 4-3-15,-8 2 2 16,-5 1-1-16,-3 0-2 16,-7 11 5-16,-4 3-5 0,1 4 3 15,-5 4-2-15,0 7 3 16,-2 3-2-16,2 5 4 15,4 3-4-15,-1 5-2 16,11 2 4-16,1 4-2 16,6 2 1-16,5-2 2 0,10 4-4 15,3 3 2-15,5-1 1 16,5 6-2-16,7 3-1 16,6 5-2-16,5 6 1 15,5 4 3-15,9 0-2 16,-5 1 2-16,11-3 0 15,2 1 0-15,2-3 7 0,11-1 4 16,3 2-1-16,9 0 3 16,2 2 5-16,8-4-4 15,9-1 0-15,5-6-4 16,5-5-5-16,4-8-3 0,10-7 4 16,9-8-1-16,7-6 5 15,9-8 3-15,7-10-1 16,9-10-1-16,1-7-3 15,5-11 1-15,9-16-4 16,3-10 0-16,1-8 2 16,-2-12-7-16,2-8 5 0,2-5 0 15,-12-7-1-15,-2-5-1 16,-7-3 7-16,-7-3-3 16,-13 0 0-16,-9-6 6 15,-10-1 1-15,-16-1-2 16,-10 1 2-16,-7 1-3 0,-19 2 0 15,-5 1-1-15,-13 3-8 16,-4 4-1-16,-19 3-4 16,-8 3-3-16,-17 5 2 15,-5 7-1-15,-7 6-3 0,-13 5 1 16,-5 10-10 0,-11 5 5-16,2 10-18 0,-12 6-21 15,2 7-9-15,-5 10-46 16,7 1-50-16,-6 2-197 15</inkml:trace>
  <inkml:trace contextRef="#ctx0" brushRef="#br0" timeOffset="-160319.55">5461 8396 41 0</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23:23.486"/>
    </inkml:context>
    <inkml:brush xml:id="br0">
      <inkml:brushProperty name="width" value="0.05292" units="cm"/>
      <inkml:brushProperty name="height" value="0.05292" units="cm"/>
      <inkml:brushProperty name="color" value="#FF0000"/>
    </inkml:brush>
  </inkml:definitions>
  <inkml:trace contextRef="#ctx0" brushRef="#br0">16932 2891 346 0,'0'0'137'16,"74"1"-169"-16,-14-1 29 15,21-1 4-15,24-6 1 16,19-3-4-16,25-4 2 16,16-2 3-16,13-4-26 0,10 2-15 15,2-2 13-15,-3 3-3 16,-14 1 9-16,-14 6-8 15,-20 3-14-15,-28 3-31 16,-22 4-36-16</inkml:trace>
  <inkml:trace contextRef="#ctx0" brushRef="#br0" timeOffset="3732.48">31071 8610 512 0,'0'0'-3'0,"0"0"3"16,0 0 0-16,0 0-3 0,0 0 1 15,31 39-4-15,-15-23 6 16,1-1 1-16,12-3-1 15,8-5 15-15,17-8 9 16,18 1 3-16,15-17-7 16,16-6-9-16,5-11-6 0,4-3 1 15,-3-5 1-15,-12-1 0 16,-14 2-1-16,-15 4-6 16,-16 8 2-16,-19 8-3 15,-12 9 0-15,-13 10-23 16,-8 2-49-16,0 5-136 0,-11 3-83 15</inkml:trace>
  <inkml:trace contextRef="#ctx0" brushRef="#br0" timeOffset="5285.3">31036 13865 658 0,'0'0'-5'0,"0"0"-31"16,0 0 16-16,56 27-6 15,-11-21 28-15,19-5 20 0,25-1 1 16,18-19-4-16,20-13 2 16,9-8-7-16,3-8-10 15,-13-3-4-15,-17-2-10 16,-24 5-17-16,-27 1 9 15,-27-1-7-15,-21-3-3 16,-18-4-80-16,-27-9-22 0</inkml:trace>
  <inkml:trace contextRef="#ctx0" brushRef="#br0" timeOffset="10533.68">2301 16960 305 0,'0'0'5'0,"0"0"10"0,0 0 2 16,0 0 4-16,0 0-2 16,0 0-7-16,0 0-3 15,-11-21-9-15,26 21-4 16,8 8 5-16,12 3-2 0,14 0-1 15,13-1 1-15,15-5 1 16,14-3-4-16,18-1-2 16,17-8-26-16,13-13-30 15,14-11-62-15</inkml:trace>
  <inkml:trace contextRef="#ctx0" brushRef="#br0" timeOffset="12600.52">20632 17118 140 0,'23'0'2'16,"8"-5"2"-16,6-2-5 15,10 3-5-15,7 0 2 16,6-2-3-16,6 2-14 0,11 1-7 16,3 0-11-16,5 1 18 15,8 0 19-15,6 2 7 16,9 0 8-16,3 0 3 15,18 2 15-15,-3-4-3 16,16 2 2-16,7 0-3 16,14-3-6-16,9 2 4 0,10-1-2 15,14 0-7-15,3 0 1 16,14 2-3-16,2 0-6 16,2 0 2-16,4 2-5 15,2 5-1-15,-8 1-3 0,2 2 4 16,-6 2-3-16,-2-1 3 15,-5 0-4-15,-3-1-1 16,-3 3-1-16,1-2 4 16,-7-1-2-16,-4-1 2 15,-4 1-1-15,-2-3 2 16,-10 0 1-16,-7-3 3 0,-4 0-4 16,-2-1-4-16,-14-3-1 15,-2 2 3-15,-7-2 0 16,-6 1 7-16,-8-1-9 15,-6 0 6-15,-4 1-5 16,-5-1 16-16,-5 0-9 16,-3 0-9-16,-8 0 4 0,-2 0-6 15,-13-1 6-15,-1 1-3 16,-18-3 0-16,-9 2 2 16,-9-1-1-16,-8 0-1 15,-10 0-1-15,-9 2-14 0,-6-3-40 16,-6-7-63-16</inkml:trace>
  <inkml:trace contextRef="#ctx0" brushRef="#br0" timeOffset="41997.36">30643 5675 327 0,'0'0'-4'0,"0"0"3"16,0 0 2-16,-52-37-1 0,36 29-1 16,-3 1 2-16,-4 0-1 15,1-1 1-15,-5 3-3 16,-8-1 2-16,-5 2-3 16,1-2 4-16,-4 3-2 15,-5-1 2-15,3 4-1 0,-5-1 1 16,3 1 0-16,-7 1 0 15,2-1 0-15,0 6 0 16,-1 1-1-16,-1 4 1 16,-2-1-1-16,0 5-1 15,3 0 2-15,-1 1 0 16,0 2-2-16,4 2 5 0,-1 1-9 16,3 0 6-16,5 2-3 15,-1 1 2-15,5 3-1 16,2 2 2-16,2-1-2 15,4 5 1-15,2-1-1 16,2 2-2-16,2 2 2 0,7 1 1 16,-1 1-1-16,5 0-4 15,1 2 2-15,3 4 3 16,-1 0 4-16,3 3-4 16,2 1 5-16,0 3-3 15,0 3 3-15,4 3-3 16,-7 0-3-16,5 1 8 0,0 3-8 15,0-3 3-15,0 2-1 16,-2-1 0-16,-1 0 2 16,1 2 0-16,-2-2 2 15,0 2-3-15,-1 0 1 16,1 2 1-16,0-2 5 0,-1-2-7 16,5-2-1-16,0 1 0 15,0-4 1-15,4-3-1 16,-4-1 2-16,4-3-1 15,-2-1 1-15,2-3-2 16,0 1 3-16,-4-1-3 0,4-1 2 16,0-2 0-16,4 0-1 15,-4-2 1-15,0-1-2 16,2-2 2-16,-2-2 0 16,2 0 0-16,4-3-2 15,2-2 2-15,3-2-1 0,-1-4-1 16,3 2 2-16,1-4 1 15,-2 0 2-15,5 0-4 16,0-3-1-16,-3-2-1 16,5-2 2-16,1 0-2 15,-5-3 4-15,5 0 2 0,1-3-5 16,2 2 5-16,0-2-2 16,1-2-4-16,1 3 3 15,0-2-2-15,0 2-3 16,-2-1 3-16,1 1-1 15,-3-1 1-15,2 2-1 16,-1-1 0-16,1-1 1 0,4-1-1 16,0 1 0-16,2-2 4 15,2-1-4-15,2 0 1 16,2-1 1-16,0-2 0 16,2 2-1-16,1-3 0 0,1 3 1 15,-2 0-2-15,2 0 1 16,-1 1 0-16,-1-1 1 15,0 1-2-15,2 0 2 16,1-1-2-16,1 2 1 16,2 0 1-16,-3 2-1 0,3-2 0 15,0 3-1-15,1 0 1 16,-1 0-1-16,1 0 0 16,-5-1 0-16,-2 2 0 15,-6-1 0-15,-4-1-3 16,-6-1-14-16,-17 1-14 15,-2-3-19-15,-8-1-27 0,-21-3-16 16</inkml:trace>
  <inkml:trace contextRef="#ctx0" brushRef="#br0" timeOffset="43248.05">30250 5596 336 0,'0'-10'-10'16,"0"0"16"-16,2 1-2 15,0 2-5-15,5 1 6 16,-1 2-4-16,6-3 0 0,1 3 2 16,1 0-4-16,5-1 2 15,3 3 0-15,5-1 0 16,4-1-2-16,4 1 2 16,9 0 0-16,-1-1-2 15,7 1 2-15,4-1-1 16,-1 2 2-16,3-1 0 0,2 3 3 15,-2-1-2-15,-2 1 1 16,-3 1-1-16,-1 6 2 16,-7 3 0-16,-6 0-1 15,-1 4 2-15,-9 3-2 16,-5 2-3-16,-5 2-2 16,-3 6 1-16,-1 2-4 0,-5 3 9 15,-6 7 9-15,2 4-9 16,-2 7 0-16,0 4 3 15,-2 4-3-15,-4 5-2 0,0 1 0 16,-4 5-2-16,2 2 4 16,-3 3-5-16,3 1 1 15,-2 3 0-15,0 0 2 16,-1 3-3-16,1-1 2 16,2-2 5-16,0 1 4 15,1-1-3-15,1 3 5 0,-4-1-10 16,4 2 2-16,-2 0-2 15,-1 2-2-15,5 1 7 16,-6-4-7-16,0-2 0 16,2 1 2-16,-1-3-3 15,-1-4 1-15,4-6 1 16,-2-2-1-16,2-4 0 0,0-7 1 16,2-5-2-16,-7-7 1 15,9-4 1-15,-2-7-2 16,0-8 0-16,2-3-1 15,2-6 2-15,-2-6 1 16,0-3-1-16,0-1-1 0,0-4 6 16,-2 2 11-16,-2 0-2 15,-2 1-5-15,-9 2-1 16,-9-1 0-16,-12 3 2 16,-11 3-4-16,-17 0 0 15,-17 4-1-15,-14 3-5 0,-25 3 0 16,-12 10-4-16,-17 4-37 15,-12-6-57-15,-7-12-139 16</inkml:trace>
  <inkml:trace contextRef="#ctx0" brushRef="#br0" timeOffset="49764.18">30858 6960 268 0,'0'0'3'0,"0"0"2"15,0 0 9-15,0 0-19 16,0 0 8-16,0 0-2 0,0 0 3 15,10-39 1-15,-10 31 6 16,0-1 5-16,0-1 6 16,0-1 0-16,0 0-4 15,0-1-4-15,0-1 6 16,-8-1-3-16,0 0-3 0,2 0 2 16,-3-2-1-16,-1-1-5 15,0 0 3-15,-3-1-10 16,1 1 4-16,-3 0 0 15,1 1-2-15,-5-1 0 16,1 0 0-16,-1 0-1 0,-2 1 2 16,-1 0-3-16,-3 0-3 15,0-1 4-15,-2 0-1 16,0 1 0-16,-4 0 0 16,2 1-4-16,-4-1 2 15,2 2-2-15,-2 3 1 0,-6-2 0 16,4 0 1-16,0 3-2 15,-3 2 3-15,1-1-2 16,0 4-1-16,2 0 2 16,0 4-2-16,0-2 0 15,-1 3 1-15,1 1-2 0,0-1 2 16,0 4 0-16,6 4 0 16,-8 0 0-16,4 1-2 15,-2-1 1-15,4 2 1 16,2-1 3-16,-6-1-3 15,4 2 0-15,2 0 0 16,0 0-5-16,2 0 8 0,2 1-3 16,-2 1 0-16,4-1 2 15,1 2-2-15,-1 1-2 16,0 0 4-16,0 2-1 16,3-1 0-16,1 2 0 0,-1 2-1 15,-1-1 2-15,4 1-2 16,3 1-2-16,1-3 3 15,-1 3-1-15,2-1 0 16,1 1 0-16,5 0 0 16,-2 0-1-16,4-3 2 0,-5 2-2 15,5 0 2-15,2-3-1 16,2 4-2-16,2-3 4 16,-2 0-1-16,0-1-2 15,0 1 4-15,6-2-4 16,3-1 0-16,-1 1 4 15,0-1-3-15,0-1 2 0,3-1-1 16,1 1 0-16,-1 0 0 16,1-2 0-16,2 1 0 15,-1 0 0-15,1-2-1 16,1 2-2-16,1-1 5 16,-1-1-2-16,1 1-1 0,1-1 0 15,-1-1 0-15,1-1 1 16,4 2-1-16,-7-3 0 15,7 3 2-15,1-1 0 16,-5-2-3-16,4 1 3 16,1 0-2-16,-1 0 0 15,-2 0 2-15,3-1-3 0,1 1 1 16,0-1 1-16,2 0 0 16,-3 0-2-16,3-3 3 15,0 3 0-15,2-1 1 16,0 0-3-16,0-2 1 0,0 0 1 15,-1 0-1-15,3-1 0 16,0 1 1-16,2-1-2 16,0 0 0-16,0 0 2 15,-2-2-2-15,2 1 1 16,-2-1 1-16,0 1-1 16,2-2-1-16,-2 1 1 0,0-1-2 15,2 1 2-15,-2-2-1 16,4 1-1-16,0 0 0 15,0 0 2-15,0-1-1 16,0-4 2-16,-2 0-2 16,2-1-1-16,-6 1 2 0,-8 0 2 15,4-2-5-15,-3 3 4 16,1-3-5-16,0 1 4 16,-1 0 1-16,1-1-4 15,0 0 3-15,-3 0-2 16,3 0 0-16,-2-2 3 0,3 0 0 15,-3 0-2-15,0-1 2 16,-1 0-2-16,-1 2 1 16,-1-2 1-16,-1 0 2 15,-1 0 2-15,-1 0-3 16,1-2-2-16,-2 0 3 0,3-1-2 16,-3 2 0-16,-1-3 4 15,-3 1-3-15,0-2 2 16,0 1 2-16,-1 0-1 15,-3 1 0-15,0-1 2 16,0 0-5-16,-2 1 2 0,0-2 0 16,0 2-1-16,-4-1 1 15,2 1 0-15,0-1-1 16,0 2 2-16,0-2-6 16,-6 3-2-16,0-2 1 15,-3 3 1-15,-3-3-1 0,0 3-8 16,-7 0-21-16,-2 1-20 15,-1 1-21-15,-1 1-17 16,-8 0-51-16,2 3 7 16</inkml:trace>
  <inkml:trace contextRef="#ctx0" brushRef="#br0" timeOffset="50298.42">30972 6931 334 0,'0'0'13'0,"0"0"3"0,-2 0-4 16,0 0-6-16,2 0 10 15,0 0-5-15,0 0-8 16,0 0-6-16,8-3 3 16,6-1 10-16,11-6-4 15,10 0 3-15,13-4 0 16,6-2-2-16,8 0-2 0,6 0-3 16,-6-1-1-16,-6 1 2 15,-7 1-3-15,-12 3 2 16,-10 0-1-16,-8 3 0 15,-9 0 0-15,-4 2 3 16,-6-3 5-16,0 0-5 0,-2 0-9 16,-4-1-4-16,-2-2 11 15,-2 2 1-15,1 1-2 16,3 0 5-16,2 3-3 16,0 4-2-16,4-1 4 0,0 4-5 15,0 0-3-15,0 4-3 16,0 9 6-16,4 5 1 15,-4 8-1-15,0 2 0 16,0 2 1-16,0 3 1 16,-8-2-16-16,4-2-37 15,-1-8-36-15,5-7-52 0</inkml:trace>
  <inkml:trace contextRef="#ctx0" brushRef="#br0" timeOffset="50937.94">31861 6423 448 0,'0'0'0'0,"0"0"-37"15,-11 43 35-15,9-18 4 16,2 6-7-16,0 2-8 16,0 0 0-16,0-4 8 15,0-1 1-15,-2-6 9 0,2-5-9 16,0-4 4-16,0-7 4 16,2-2 9-16,-2-3 10 15,0-1 18-15,0-4 4 16,-2-9 2-16,2-7-33 0,4-8-12 15,7-5 0-15,-1-9-3 16,6-4 3-16,-1-2 0 16,6-1-5-16,-1 0 6 15,-1 5-1-15,1 7-1 16,-1 5 2-16,-2 8 2 16,3 8-6-16,1 6 1 0,0 6-3 15,-5 3 0-15,3 1-1 16,-5 11-16-16,-3 6-2 15,-7 4-11-15,-4 3-6 16,0 2 14-16,-13-2 19 16,1-3 5-16,0 0 4 0,-3-6-1 15,3-4-1-15,1-1 6 16,3-3 5-16,2-1-7 16,0-1-1-16,2 1-4 15,-1 0 1-15,3 2 0 16,2 1-2-16,2 5 1 0,-2 2 1 15,5 3 5-15,5 4-2 16,2 0 0-16,7 1-1 16,2 0 1-16,-5-3 0 15,5 1-2-15,-3-5-25 16,-1-6-53-16,-1-7-37 0,-3-4-55 16</inkml:trace>
  <inkml:trace contextRef="#ctx0" brushRef="#br0" timeOffset="51659.63">32286 6487 433 0,'0'0'-30'0,"0"0"53"15,0 0-17-15,35 0-9 16,-16-4 4-16,0-6-16 0,-3-2-10 15,1-4 14-15,-7-2 10 16,0 1 5-16,-1 0 3 16,-7 2 11-16,0 3 9 15,-2 3 3-15,0 4-7 16,0 4-18-16,0 1-5 16,0 4 1-16,-4 10-5 0,-2 5 4 15,1 3 0-15,-5 5 2 16,4 0-2-16,4 0-1 15,4-1-1-15,0-5-11 16,14-3-7-16,9-5-4 16,2-6 20-16,2-4 6 0,6-3 0 15,0-1-1-15,0-14 3 16,-1-2-2-16,-8-2 3 16,1-4-1-16,-6-1-1 15,-4-2 2-15,-7 1 6 0,-2 1 0 16,-4 2 3-1,-2 5-1-15,-2 3-4 0,0 7 4 16,-2 4 0-16,2 3-19 16,-4 6 10-16,-4 9-6 15,0 5 0-15,-1 5 4 16,7 0-3-16,2-1-7 0,0-4-6 16,4-3-9-16,11-4 0 15,6-6 11-15,-1-4 13 16,7-3 6-16,-4-2-4 15,-3-10 2-15,-1-5-2 16,0-3 0-16,-7-2-1 0,0-3 3 16,-5 1 0-16,1 0 4 15,-4 2 4-15,0 4-1 16,0 5 4-16,-4 6 5 16,0 1-9-16,0 6-10 15,0 0-5-15,2 6-6 16,1 8-2-16,-1 3 12 0,2 3-31 15,4 0-23-15,0-3-34 16,-2-6-51-16</inkml:trace>
  <inkml:trace contextRef="#ctx0" brushRef="#br0" timeOffset="51733.43">33074 6383 455 0,'0'0'26'15,"0"0"13"-15,0 0-27 16,0 0-36-16,0 0-55 15,-48 6-73-15</inkml:trace>
  <inkml:trace contextRef="#ctx0" brushRef="#br0" timeOffset="52499.04">30994 7558 234 0,'0'0'21'15,"0"0"4"-15,0 0-8 16,0 0-6-16,0 0 2 0,0 0-8 15,0 0 2-15,0 0 31 16,0 0 17-16,69-11-28 16,-34 0-15-16,8-6-5 15,3-2-4-15,3-1-4 16,-1 1 3-16,-7-1-3 16,-2 3 0-16,-10 4 3 0,-6 0-1 15,-6 3 2-15,-7 3-3 16,-2 3 1-16,-4 0 3 15,-4 1-3-15,2 0 4 16,1 2 8-16,-3 0-7 16,0 1-1-16,0 0-3 0,0 0-4 15,0 0-4-15,2 5-6 16,0 6 4-16,0 6 2 16,0 3 6-16,-2 3 0 15,0-1 3-15,2 4-16 16,-2-3-33-16,2-4-29 0,2-7-13 15,6-6-66-15</inkml:trace>
  <inkml:trace contextRef="#ctx0" brushRef="#br0" timeOffset="54466.67">31982 7353 403 0,'0'0'5'0,"-49"1"-2"0,30-2-2 16,1-8 1-16,3 1 0 16,5-4 0-16,8-2 0 15,0-4-20-15,2-1-8 0,6-2 13 16,8 0 14-16,1 2 7 15,1 3-3-15,1 5 8 16,2 4 0-16,-3 7-2 16,5 0-6-16,-3 9-3 15,-1 12-3-15,-3 6 2 16,1 8 2-16,-5 7-2 0,-4 4 5 16,-4 4 4-16,1 1-7 15,-12-3 1-15,-1-4-1 16,-2-4 0-16,-1-7 6 15,1-8 11-15,1-6 3 16,5-8-6-16,0-3-9 16,4-5-2-16,-2-3-2 0,4-1 2 15,0-16 19-15,0-6-21 16,6-7-14-16,8-3-6 16,3 0 12-16,2 2 6 15,-1 8 1-15,3 4 0 0,-5 9-4 16,-1 8 3-16,1 2-3 15,-1 4-1-15,3 10 2 16,-1 3-3-16,-3 1 2 16,-3 1 2-16,1-1-1 15,-6-2 1-15,1-2 3 0,-3-7-6 16,-2 1 5-16,4-6-2 16,-4-2 1-16,2 0 1 15,0-3 3-15,5-11 15 16,-1-6-11-16,2-2-6 15,-4-4-4-15,3 2 1 16,-3 1-1-16,0 6-1 0,-6 4 2 16,2 6-2-16,0 3 1 15,2 4-3-15,3 0-7 16,1 5 6-16,2 6-1 16,5 2 5-16,-1 1-3 15,-1 0-2-15,1-1 2 0,-2-3 3 16,-1-3-3-16,-3 0 4 15,0-6 0-15,-4-1-2 16,-2 0 3-16,3 0 6 16,-1-7 10-16,0-3-2 15,-2-1-9-15,4-2-4 0,-4 0 1 16,2 3-4-16,5 0-2 16,-3 2 2-16,2-1-5 15,4 2-1-15,3-3 3 16,1 2-5-16,-1-2 3 15,6 0-2-15,-3-3 1 0,3 0 5 16,-3-1-1-16,-1-1 2 16,-2-1 1-16,-5-1-1 15,-2 3 1-15,-2 0 0 16,-6 4-2-16,2 1-1 16,-2 2-2-16,-2 4-11 0,2 3 22 15,-6 0-10-15,-2 7-12 16,2 6 2-16,-1 4 10 15,5 2-2-15,0-1-1 16,2 0-5-16,2-2-1 16,5-3 5-16,1-5-9 15,0-2 15-15,2-2 0 0,3-4 2 16,-1 0 3-16,-3-1 1 16,1-9 5-16,0-2-1 15,-4-2-4-15,1 3-3 16,-1 1 0-16,0 2-1 0,-6 3 0 15,2 1 2 1,-2 4-3-16,0 0-5 0,0 2-11 16,4 6 0-16,-2 2 15 15,0 1 2-15,2-1-5 16,1-3 0-16,3-1-4 16,-2-3 5-16,2-3 3 0,3 0 1 15,1-2 4-15,-2-9 8 16,3-3-6-16,1-6-2 15,-3 0-1-15,-1-1-3 16,-4-2 5-16,0 3 1 16,-2 2-5-16,-4 2 2 0,0 5 0 15,0 4 4-15,0 1 3 16,3 6-9-16,-3 0-5 16,0 4-8-16,2 8 5 15,0 2 3-15,0 4 7 16,4 1-3-16,-2-1 4 15,4-1-3-15,-1-1-5 0,1-3 0 16,4-3-1-16,-10-3 1 16,2-3 0-16,1-3-1 15,-3-1 4-15,-2 0 7 16,-2-10-3-16,2-2-5 0,-5-2-14 16,1-1 6-16,-2 0 20 15,0 2 0-15,2 0-4 16,2 3 3-16,2 2-2 15,0 0-11-15,2 1-2 16,6 0 1-16,4 0 2 0,5 0 2 16,2 2-1-16,-3 0 2 15,3 2 0-15,-3 3-1 16,-1 0 1-16,-3 0 0 16,-2 6-3-16,-1 5 2 15,-3 2-3-15,-2 3-4 16,-2 1 7-16,0-2 1 0,-2 0 0 15,0-3 5-15,2-4-5 16,0-1 0-16,0-6 0 16,5-1-4-16,-5 0 7 15,2-1 8-15,4-9 4 16,4-5-8-16,-1-2-5 0,-3-1-3 16,4 2 1-16,-1 2 1 15,-7 3-1-15,0 4 1 16,2 5 1-16,-2 2-3 15,1 0-5-15,-1 3-2 16,0 6 10-16,4 1-14 0,-2 0 16 16,-2 0-4-16,3-2-1 15,-1-1-4-15,2-4 4 16,-4-2 1-16,5-1 1 16,-1 0-2-16,2-4 0 15,3-6 0-15,-1-1 6 0,0-2-2 16,-1 2 4-16,-3 1-1 15,0 4-4-15,0 3-2 16,-1 3 0-16,-3 0-2 16,4 10 3-16,-4 4-2 15,7 6-5-15,-9 0 2 0,2 4 5 16,-4 0-13-16,-2-5 22 16,-17-8-12-16,-20-8-9 15,-15-6-45-15,-22-21-113 16</inkml:trace>
  <inkml:trace contextRef="#ctx0" brushRef="#br0" timeOffset="69610.63">27075 626 301 0,'0'0'5'16,"0"0"-14"-16,-45 8 13 0,30-8 2 15,1 0-1-15,1-7 4 16,-3-4 8-16,5-6 5 16,-1-6 2-16,8-4-2 15,2-7-9-15,0-3-3 16,6-1-5-16,12-2-1 0,1 6-3 15,2 7-1-15,-1 10 2 16,1 7-1-16,-1 10 1 16,-1 3 1-16,-1 17-3 15,1 13-5-15,-5 9-2 16,1 12 16-16,-7 4-5 16,-4 9-2-16,0-2-2 0,-10-1 1 15,-5-6-3-15,-1-7-1 16,-5-11 3-16,1-10-1 15,3-9 18-15,3-8 9 16,4-9-4-16,1-2 1 16,3-2 5-16,4-17 0 0,-2-10-30 15,11-10-11-15,5-9 3 16,9-4-8-16,6 1 0 16,-2 8-1-16,1 7 22 15,-3 14 0-15,-2 14-2 16,-2 5 5-16,-7 12-7 0,5 11-3 15,-7 7-3-15,1 5 9 16,-3 2-4-16,-2-1-8 16,-6-1-6-16,0-5-1 15,-2-8 4-15,0-7 12 16,2-5 2-16,-2-8 2 0,0-1 20 16,-2-11 28-16,4-9-42 15,5-8-17-15,3-5 15 16,2-4-9-16,7 4 5 15,-9 8-15-15,7 5 16 16,-5 8 0-16,-1 10 0 16,-1 2-5-16,0 5 1 0,5 8-5 15,-5 4 1-15,2 0 5 16,-1 0-1-16,-1-1-12 16,0-5 5-16,-3-2-1 15,-3-5 5-15,-2-4 2 16,0 0-9-16,2-4 26 0,4-12 3 15,-6-2-16-15,5-8-2 16,3 1-1-16,0-1 1 16,-1 5 0-16,-1 4-1 15,4 5-1-15,-6 8 2 16,3 4-3-16,-1 0-3 0,2 10-2 16,-1 4-1-16,3 1 3 15,-2 1 1-15,3 0-7 16,-3-2-11-16,-2-4 4 15,5-3-42-15,-7-7 41 16,2 0 4-16,5-5 38 0,-1-11 0 16,4-4-6-16,1-4-8 15,2 1-1-15,1-1-2 16,-5 2-3-16,-1 3 0 16,-1 2 0-16,-1 4 1 15,-6 2 2-15,3 1-2 0,-7 1 3 16,0-1-1-16,-2-1 1 15,2 3 4-15,-2-1-6 16,0 1 3-16,0 2-1 16,0 3 0-16,0 2-7 15,0 1-5-15,0 0 6 0,0 8-5 16,-2 8 6-16,-5 8-2 16,-1 4 2-16,4 5-1 15,4-1-1-15,0-3 2 16,0-5-7-16,6-6-21 15,9-6-2-15,5-6-22 16,-1-7 44-16,8 0 3 0,-2-14 1 16,-3-4 5-16,1-8 1 15,0-3 0-15,-2 2 4 16,-3 1 1-16,-3 6-2 16,1 5 5-16,-5 9-3 0,1 6-3 15,-2 1-4-15,-1 12-11 16,-3 4 1-16,2 5 7 15,0 3 4-15,-4-2-1 16,1-5-9-16,3-3-11 16,-8-4 14-16,2-6 0 15,2-4-2-15,-2 0 18 0,4-14 26 16,0-4-30-16,3-7-4 16,3-3-4-16,3 0 2 15,-3 3-1-15,2 4-10 16,-1 7 7-16,-1 7 9 15,-1 7-8-15,-3 0-2 16,4 14-9-16,-1 3 7 0,1 1 14 16,2 1-6-16,3-5-2 15,-3-1-17-15,1-9-4 16,2-4 15-16,-3 0 6 16,-2-14 6-16,1-5 14 0,-7-6 2 15,2-6-7-15,1-5-1 16,-1-2-1-16,-2-3-3 15,2 0-2-15,1 2 0 16,-3 11 1-16,-2 1 5 16,0 10-7-16,-2 8 16 0,0 8 9 15,-2 1-43-15,0 6-1 16,4 11 5-16,0 4 9 16,-2 8 0-16,3 3-5 15,-1 2-30-15,4 1-12 16,2-2-32-16,-1-1-46 15,1-7-141-15</inkml:trace>
  <inkml:trace contextRef="#ctx0" brushRef="#br0" timeOffset="70328.25">28466 343 121 0,'-6'-1'420'16,"4"1"-418"-16,2 0 2 15,0 0-18-15,2 0-20 16,15 0 13-16,-3-1 10 16,13 0-1-16,4 0-4 0,4-7 8 15,-4-4 8-15,2 1 1 16,-6-2 0-16,-6 5 3 16,-7 2 8-16,-1 2 9 15,-7 4-6-15,-2 0-10 16,0 11-14-16,-4 6 12 0,4 2-3 15,-2 3 7 1,5 0-1-16,-5-4-2 0,4-4-8 16,0-4-12-16,6-7-14 15,-5-3 23-15,1-4 17 16,-4-11 9-16,8-4-7 16,-5-7-6-16,5 0 3 0,-2 1 1 15,5 1-12-15,-1 4 2 16,1 7 0-16,1 6-1 15,3 4 1-15,-5 3-1 16,9 8-9-16,-4 4 6 16,1 5 7-16,1 0-18 0,-4 3 16 15,-5-4-20-15,-6-2 12 16,2-3 2-16,-5-4 1 16,-1-2 7-16,0-5 10 15,2 0 15-15,2-9 6 0,8-7-11 16,1-5-21-16,6-6 2 15,1-1-2-15,1 2-23 16,2 2 24-16,-4 7-1 16,-5 3-4-16,3 7 4 15,-5 4 7-15,-1 3-3 16,-5 0-5-16,2-1-3 0,-2 2 3 16,-3 2-1-16,-1 0 2 15,-2-2 4-15,0 2-1 16,-2-3 11-16,0 0 3 15,0 0-3-15,0 4-10 16,2 2-9-16,-2 2-6 0,2 5 4 16,-2 4 6-16,0 2-1 15,2 3 7-15,0 4-2 16,2 1-5-16,0 0-18 16,-2 1-35-16,-2-1-38 15,3-4-72-15</inkml:trace>
  <inkml:trace contextRef="#ctx0" brushRef="#br0" timeOffset="71093.53">26870 1523 613 0,'0'0'-11'0,"0"0"-44"16,0 0 43-16,0 0-5 16,21 61 19-16,-13-26-9 15,1 5 8-15,-9 4 1 16,0 0-5-16,-6-4-7 15,-5-5 2-15,1-8 2 16,-3-7 7-16,3-9-4 0,2-8 24 16,-5-3 18-16,5-8-12 15,4-15-12-15,2-7-18 16,-2-12-5-16,8-11 3 16,6-8 4-16,13-7-2 0,4 1-3 15,4 4-7 1,2 7 12-16,2 12-12 0,2 10 14 15,-4 13 0-15,-2 12 1 16,-4 8-4-16,-4 2-4 16,-2 16-22-16,-11 6-9 15,-6 8-12-15,-4 3 7 0,-10 3-9 16,-13 3 12-16,-8 0 19 16,0-3 19-16,-8-5 15 15,8-5 31-15,2-7 10 16,8-9-9-16,9-2-20 15,6-6-9-15,6 1 2 0,2-1-13 16,14 1-3-16,3 3 13 16,8 3 4-16,2 4-10 15,0 0 6-15,2 5-3 16,0-2-6-16,-3 3-6 16,-1-2-3-16,-2 1-40 15,-2-2-36-15,-2-9-103 0</inkml:trace>
  <inkml:trace contextRef="#ctx0" brushRef="#br0" timeOffset="71234.14">27468 1747 644 0,'0'0'-2'16,"0"0"11"-16,0 0-11 15,0 0-31-15,0 0-18 16,45-21-65-16,-30 1-93 0</inkml:trace>
  <inkml:trace contextRef="#ctx0" brushRef="#br0" timeOffset="71765.87">27815 1338 401 0,'0'0'125'0,"13"46"-120"15,-7-15-4-15,-2 7 3 16,2 2-6-16,-2-2 5 16,-2-2-2-16,0-6-6 0,-2-9-20 15,0-7 5-15,-2-8 2 16,-4-6 16-16,-4-7 24 16,2-12 1-16,-1-8-3 15,1-8-16-15,2-6-7 16,6-5 6-16,-2-1-4 15,6 6 3-15,6 4-3 0,1 10-2 16,-1 9 4-16,2 12-5 16,1 6 3-16,1 9-1 15,3 13-2-15,1 4 2 16,1 9 2-16,-3 1 0 0,3 2-1 16,-2-4-6-16,-5-4-6 15,-2-8 8-15,-1-6 6 16,-3-8-1-16,-2-9 4 15,0 1 33-15,4-15 16 16,-2-9-28-16,3-10-21 0,5-9-5 16,3-4 3-16,1-1-1 15,3 1-3-15,-4 6 2 16,-1 10 1-16,-1 8-2 16,-3 12 12-16,-4 11 5 15,5 0-19-15,-3 15-9 0,2 11 7 16,3 8 5-16,1 6 4 15,-5 5-5-15,3 5-28 16,-1 5-37-16,-1-1-28 16,-4-3-82-16</inkml:trace>
  <inkml:trace contextRef="#ctx0" brushRef="#br0" timeOffset="72419.99">27303 3074 426 0,'0'0'7'15,"0"0"-8"-15,0 0 5 16,0 0-1-16,16-38 9 15,-16 24 3-15,-6-1 4 16,-7 1-9-16,-3 3-14 0,-3 2 4 16,-8 5 9-16,3 1-3 15,-1 5-4-15,0 2-1 16,6 11 0-16,3 8-1 16,6 7 0-16,5 8-4 15,5 9 6-15,0 6-2 0,5 6 0 16,3-1 1-16,2 3 1 15,-2 0-2-15,1-4 1 16,-5-2 1-16,-2-5-2 16,0-6 2-16,0-7 2 0,-2-9 23 15,0-9 5-15,0-6 16 16,-2-9-29-16,2-4 13 16,0 0 7-16,0-7-11 15,0-12-58-15,10-5 30 16,7-7 7-16,6-3-11 15,3-2 4-15,1 4 5 0,0 5-4 16,0 6-14-16,0 5-22 16,0 2-34-16,-4 1-41 15,-5 2-39-15,1-1-138 16</inkml:trace>
  <inkml:trace contextRef="#ctx0" brushRef="#br0" timeOffset="72560.63">27518 3451 597 0,'0'0'20'16,"0"0"-34"-16,0 0-11 0,0 0-53 15,47-45-22-15,-26 18-55 16,6-7-45-16</inkml:trace>
  <inkml:trace contextRef="#ctx0" brushRef="#br0" timeOffset="72985.49">27950 2918 498 0,'0'0'10'15,"0"0"-5"-15,0 0 20 16,10-43 3-16,-8 40-17 0,-2 2-5 16,0 1-4-16,0 4-12 15,-2 16-21-15,-4 10 31 16,-7 11 0-16,1 14 6 15,-5 8 0-15,3 4 2 16,1-1-5-16,7-3-1 16,4-11 0-16,4-9-4 0,2-9-3 15,11-14-4-15,6-8 5 16,1-10 7-16,5-2 6 16,0-13-6-16,4-11 14 15,-4-6 1-15,2-7-12 16,-4 2-2-16,-3 4 3 0,-3 5 6 15,-7 6 9-15,-5 9 2 16,-1 8-3-16,-4 3-11 16,2 9-16-16,0 12-7 15,2 7 12-15,5 9 6 16,-5 8 6-16,6 4 2 0,-1 2-16 16,1-2 5-16,2-2-23 15,3-3-55-15,4-10-14 16,-1-10-53-16,-1-12-131 15</inkml:trace>
  <inkml:trace contextRef="#ctx0" brushRef="#br0" timeOffset="73077.78">28493 3545 311 0,'0'0'351'16,"0"0"-336"-16,0 0-24 16,0 0-65-16,0 0-64 15</inkml:trace>
  <inkml:trace contextRef="#ctx0" brushRef="#br0" timeOffset="75939.03">28522 1799 180 0,'0'0'2'0,"0"0"2"15,0 0-2-15,0 0 13 0,0 0 16 16,0 0-3-16,0 0 2 16,0 0-6-16,0 0 0 15,0 0-4-15,0 0-6 16,0 0 6-16,-37 1-4 15,33-1 3-15,2-1-4 16,0 0-6-16,-7 0 0 0,5 1-4 16,0 0 6-16,4 0-2 15,-4 0 4-15,4 0-4 16,0 0-1-16,0 0 3 16,0 0-6-16,0 0-4 15,0 0-2-15,2-2 1 16,4 2 10-16,7 0 16 0,-5 0-5 15,6-3-7-15,1-1-2 16,3 0-1-16,-1 0 1 16,4-2-5-16,-1 0-2 15,3-1-1-15,-2 0 4 16,1 0-7-16,1-1 4 0,2-1-2 16,0 2 6-16,0-2-2 15,-1 2-2-15,1-1 2 16,2-1-1-16,-2-1-3 15,2 2 1-15,0-1 1 0,6-2-3 16,-6 2 4-16,4 1-6 16,2-3 1-16,0 1 3 15,0-2-2-15,4 2 0 16,-4-1 3-16,2 0-5 16,0-1 2-16,1 2 0 15,-1-1-2-15,-2 1 2 0,2-3-1 16,2 5 0-16,-4-2 2 15,2 0-3-15,0 1-1 16,-1 1 4-16,-3-1-4 16,-2 0 2-16,-1 1 1 15,-3 0 2-15,0-1-4 0,0 2 1 16,-7 0-1-16,5 0 5 16,-2-1-4-16,-3 2-1 15,-3-1 4-15,1 1-3 16,1-1 0-16,-5 1 1 15,1-1-1-15,-1 0 1 0,-4 3 2 16,1-3-2-16,1 2-2 16,-4 0 6-16,3 1-6 15,-3-1 3-15,2 2-2 16,-2-2-2-16,3 1 3 16,-3 1-2-16,0-2-1 0,-2 3 0 15,0 0 3-15,0-1-4 16,0 0 3-16,-1 2 2 15,-1-2-2-15,2 3-3 16,-4-3 12-16,0-1 3 16,0 1-5-16,0-4-7 0,-4 0 6 15,4-1-11-15,-2-3 3 16,-5-1 5-16,3-1-2 16,0 0-4-16,0 0 8 15,-2 2-2-15,2 0-1 16,2 1-5-16,-1 3 1 15,3 3 3-15,0 1 0 0,0 1-9 16,0 2 5-16,0 0-2 16,0 0-5-16,0 5 7 15,0 7-5-15,5 7 0 16,3 5 3-16,-2 3 1 16,-2 7 7-16,4-2-6 0,1 1 0 15,-5 0 6-15,2-8 0 16,-2 1-10-16,0-5 10 15,-2-4 0-15,5-3-4 16,-7-5 0-16,0-5-1 16,0 0 2-16,0-4 9 0,0 0-2 15,0-2 12-15,0-10 6 16,0-5-20-16,-5-4-2 16,1-7-6-16,0-2-5 15,0-3 6-15,2 1 2 16,2 0-2-16,-2 1 5 0,0 4-6 15,2 4 3-15,-2 5 3 16,2 1-5-16,0 6 3 16,0 3-1-16,0 4-2 15,0 1 1-15,0 3-4 16,0 0-3-16,0 6-5 16,0 10-3-16,0 8 12 0,2 7 5 15,0 6-2-15,-2 4 1 16,2-1 1-16,0 1-2 15,-2-7 1-15,2 0 0 16,0-4-2-16,0-5 5 16,0-3-6-16,0-4 0 0,0-4-1 15,-2-1-33-15,0-4-23 16,-4-5-29-16,-8-3-23 16,-7-1-66-16</inkml:trace>
  <inkml:trace contextRef="#ctx0" brushRef="#br0" timeOffset="108040.24">30798 7554 667 0,'43'-16'-67'0,"7"-5"44"16,18-6-38-16,11-7-132 16</inkml:trace>
  <inkml:trace contextRef="#ctx0" brushRef="#br0" timeOffset="121280.03">30833 7466 419 0,'0'0'18'16,"68"-33"-128"-16,-26 9-77 15</inkml:trace>
  <inkml:trace contextRef="#ctx0" brushRef="#br0" timeOffset="132688.13">32191 6765 139 0,'0'0'31'15,"42"6"-36"-15,-18-5-26 16</inkml:trace>
  <inkml:trace contextRef="#ctx0" brushRef="#br0" timeOffset="133155.69">32437 6789 174 0,'0'0'4'0,"0"0"-3"15,0 0-1-15,-43 23 1 16,33-16-13-16,-7 0-9 0,5 0-9 16,3-3 21-16,3-1 10 15,2-1 19-15,0-1 13 16,4-1 4-16,0 0-5 15,0 0 3-15,0 0-15 0,0 0 3 16,0 0-2-16,0 0-1 16,0 0-7-16,0 0-4 15,4 0-1-15,13 0 8 16,14-6 12-16,6-3 1 16,16-4-4-16,12-4-10 0,3 0-10 15,-2 0-3-15,-10 1 4 16,-11 3-9-16,-16 3 3 15,-12 5 1-15,-9 0 4 16,-8 3-5-16,-4 0-8 16,-15 4-37-16,-10-2-11 15,-6 5-2-15,-17 8 47 0,-3 6 16 16,-1 3-5-16,2 1 1 16,13-2 3-16,10-4 3 15,10-5 13-15,15-4 4 16,6-6-27-16,18-2 16 15,24-5 42-15,18-9-20 0,12-6-17 16,13-4-16-16,0-3-4 16,-9 0-59-16,-16 0-124 15</inkml:trace>
  <inkml:trace contextRef="#ctx0" brushRef="#br0" timeOffset="137906.81">31476 5197 363 0,'0'0'7'16,"0"0"3"-16,0 0 12 15,0 0 5-15,0-38-8 16,0 38-7-16,0 0-16 0,-8 15-11 16,0 8 22-16,-3 8-6 15,-1 6 2-15,1 9-2 16,3 3 2-16,4 1-1 15,6-2-3-15,2 0 0 16,15-5-3-16,14-8 4 0,8-5 0 16,11-10-1-16,6-10 6 15,2-9 5-15,2-2-4 16,-6-15 0-16,-11-8 5 16,-10-6-1-16,-12-5 12 15,-11-8 6-15,-14-2-7 16,2-3-9-16,-16 2-13 0,-7 5-1 15,-2 7 3-15,-6 7-10 16,-2 12-17-16,-2 9 2 16,-4 7-25-16,1-1-56 15,3 10-38-15</inkml:trace>
  <inkml:trace contextRef="#ctx0" brushRef="#br0" timeOffset="139516.99">31679 5444 429 0,'0'0'-27'16,"0"0"36"-16,0 0-16 15,37 42 12-15,-21-23-8 0,1 2-1 16,2 1-9-16,-1-3 8 15,5-3-3-15,2-3-4 16,-3-6-1-16,3-7 13 16,0 0 5-16,2-10 16 15,0-9-1-15,-5-5-7 0,-3-8-6 16,-2-5 2-16,-5-2 0 16,-4 0 5-16,-4 0 9 15,-1 4 0-15,-1 8-5 16,-2 4 1-16,0 8-8 15,0 6-6-15,2 5 6 0,-2 4-18 16,0 6-15-16,4 11 18 16,-2 5 8-16,6 7-3 15,-2 3-9-15,9 0 1 16,3-1-3-16,5-4 0 16,4-6-3-16,-2-7 5 0,4-4 16 15,2-9-9-15,-4-1 5 16,-3-11-1-16,1-7-3 15,-4-8 6-15,-5-2-4 16,-3-2-2-16,-5 0 7 16,-4 3 4-16,-4 4 4 15,0 7-6-15,0 4-6 0,0 8 4 16,0 4-7-16,0 0-9 16,0 8-9-16,0 7 13 15,0 0 2-15,9 4-4 16,-3-2-9-16,6-5-2 15,7-2-2-15,-3-7 13 0,1-3 5 16,3 0 4-16,-3-7 1 16,-3-7 3-16,1-6 4 15,-5-1-3-15,-1-2 1 16,-5-1-1-16,2 5-1 0,-10 4 8 16,4 2-10-16,0 6 1 15,-4 4-5-15,-5 3-10 16,1 2 2-16,0 10 2 15,0 3 3-15,1 2 1 16,5 1-9-16,2-4-8 16,2-1-1-16,2-4 0 0,7-4 4 15,3-5 16-15,1 0 7 16,-1 0-5-16,3-7 11 16,-9 0-6-16,0 0 0 15,-4 1 4-15,3 5 6 16,-7 1-9-16,0 0-14 0,0 0-9 15,0 4 20-15,2 3-6 16,2 3-18-16,0-3 24 16,4-1-40-16,0-3 29 15,3-3-3-15,1 0 13 16,3-6 1-16,-3-5 1 0,1-5-4 16,-3-4 1-16,2-1 2 15,-10-3 1-15,0-2 19 16,0-1-26-16,-4 0 16 15,0 2-3-15,2 2 5 16,0 2-1-16,-2 5-11 16,2 3-4-16,0 8-2 0,0 3 9 15,-4 2-15-15,4 6-13 16,0 11 20-16,0 4 2 16,4 6-1-16,-4 2 1 15,4 0-5-15,9-2-6 16,1 0-7-16,5-7-5 0,-1-3 3 15,-1-7 11-15,-3-4 1 16,-1-5 7-16,-3-2 9 16,-2-5 5-16,-3-9 7 15,1-2-19-15,2-2 6 0,-4 2-13 16,0 3 6-16,-2 4-4 16,3 3 0-16,-8 6-1 15,3 1-1-15,0 1-6 16,3 6 0-16,-3 4 9 15,4 1-4-15,0-1-21 16,0-2 27-16,4-4-19 0,0-2 15 16,1-3-9-16,-1 0 12 15,2-6 12-15,-1-5 2 16,-1-5-11-16,2-1 2 16,-6 0-3-16,3-1 6 15,-3 1 11-15,0 1-14 0,0 4 9 16,0 3 6-16,-4 3-13 15,0 2-14-15,0 4-1 16,0 0 2-16,0 10 0 16,2 1 5-16,-2 5 2 15,4 0 3-15,0-2-3 16,7-3-17-16,1-1 11 0,1-4-4 16,-1-4 5-16,2-3 2 15,1 1 2-15,-5-5 10 16,5-7-9-16,-7 1 5 15,2-2-2-15,1 0-1 16,-7 2 13-16,2 2-6 0,-4 4 7 16,2 2-3-16,-4 3-10 15,2 0-17-15,4 4 4 16,-6 7 9-16,0 5-3 16,5-2 2-16,-1 3 1 0,-2 0-27 15,6-1-3-15,0-5-7 16,-1 1 4-16,1-4 33 15,-4-4 0-15,0-4 0 16,-4 0-44-16,0-5-32 16,-2-8-62-16</inkml:trace>
  <inkml:trace contextRef="#ctx0" brushRef="#br0" timeOffset="139676.69">32964 5064 106 0,'-8'0'321'0,"6"-2"-310"16,2-5-1-16,6 1-19 15,0-4-15-15,7-4-72 16,-1-2-83-16</inkml:trace>
  <inkml:trace contextRef="#ctx0" brushRef="#br0" timeOffset="139834.32">32437 4896 251 0,'-39'0'310'0,"6"0"-303"16,8 0-12-16,4 0-95 15,3 0-114-15</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23:49.860"/>
    </inkml:context>
    <inkml:brush xml:id="br0">
      <inkml:brushProperty name="width" value="0.05292" units="cm"/>
      <inkml:brushProperty name="height" value="0.05292" units="cm"/>
      <inkml:brushProperty name="color" value="#FF0000"/>
    </inkml:brush>
  </inkml:definitions>
  <inkml:trace contextRef="#ctx0" brushRef="#br0">10749 4584 293 0,'0'0'-4'0,"46"1"7"16,-11-1-1-16,4 2 1 16,6-1 1-16,5 2-3 15,6 0-2-15,8 1 2 16,0-1 2-16,6 1-4 15,1 3 2-15,7-1 1 0,3 1-4 16,3 2 4-16,5-1-2 16,9-1 1-16,-3 2 3 15,8-1 4-15,7-1 2 16,7-1-4-16,7-1 3 16,11-1-5-16,3-2 1 0,11-2-2 15,6-1 3-15,10-2-5 16,5 3 1-16,8-3 2 15,10 0-5-15,6 2 0 16,11-2 4-16,-1 0 0 16,9 0-2-16,9-4-1 15,-1 0 2-15,10-3-2 0,3 3 0 16,10-3-1-16,2 2 4 16,0-4-2-16,8 4-1 15,-6-2 22-15,0 3-14 16,-2-2 6-16,-8 4 8 15,-7-1 2-15,-10 0-3 0,-3 3-2 16,-12 1 5-16,-11 0-2 16,-14-1-1-16,-17 2-2 15,-15-2-13-15,-21 2 8 16,-19 2-11-16,-20 2 3 0,-14 0-6 16,-22 0-1-16,-15-1 1 15,-12 3 1-15,-7-1-4 16,-7 0-27-16,1 1-40 15,-7 0-23-15,4-6-37 16,5 1-134-16</inkml:trace>
  <inkml:trace contextRef="#ctx0" brushRef="#br0" timeOffset="554.54">25330 4686 668 0,'89'-20'-83'16,"23"-5"86"-16,27 2-3 15,13 9-22-15,20 8 11 0,10 5-15 16,8 8-34-16,0 4-27 16,-2 2-44-16,-10-5-11 15</inkml:trace>
  <inkml:trace contextRef="#ctx0" brushRef="#br0" timeOffset="2948.75">12153 6516 245 0,'80'-1'-2'0,"9"-6"0"16,12 0 4-16,17 3-2 15,4-2 4-15,17 2-3 16,12 3 1-16,6-1-1 15,10 1-1-15,11-1-1 0,12 1 2 16,-2-2-3-16,11 2 2 16,5-1 0-16,5-1-2 15,0 2-2-15,8-6 6 16,0 0-3-16,0-5 4 16,2 1-2-16,-2-3 10 0,-2-2 7 15,0 2 2-15,-8-2-5 16,-7 0 3-16,-7 1 0 15,-14 2 2-15,-13 2 2 16,-19 2-8-16,-15 2-3 16,-18 3-2-16,-17 4-9 0,-17-1 1 15,-20 11 1-15,-18 4-15 16,-22 3-56-16,-20 0-78 16</inkml:trace>
  <inkml:trace contextRef="#ctx0" brushRef="#br0" timeOffset="5937.64">6654 7610 354 0,'0'0'-4'15,"0"0"-11"-15,0 0 19 16,50 2-2-16,-15-3-3 0,6 2 1 16,13 7-1-16,12-1 2 15,8 3 3-15,17-1-2 16,7 3-4-16,13-4-1 15,15 0-3-15,9-3 7 16,13-1-2-16,12-6 0 16,13 0 2-16,13-1-2 0,11-11 1 15,11-3 0-15,12-3-1 16,9-5 9-16,11-2 2 16,2-2 4-16,2 2 2 15,0 0-1-15,-3 0 1 16,-1 7-2-16,-17-1-4 15,-8 4 3-15,-10 2-5 0,-15 3-3 16,-18 2-2-16,-17 5-2 16,-17 3-1-16,-18 1 1 15,-23 2-2-15,-12 9-10 0,-25 3-58 16,-12-7-38 0,-19-8-172-16</inkml:trace>
  <inkml:trace contextRef="#ctx0" brushRef="#br0" timeOffset="135843.69">6619 9584 365 0,'-4'1'7'0,"4"-1"-7"15,0 3-9-15,0 1 5 16,0-1 1-16,8 1 7 16,4 0-1-16,7 1-3 15,-2-1 3-15,5 0 2 16,3 0 4-16,6 1 0 15,0-1-1-15,8-2 3 0,-1 2 6 16,9-1 1-16,7-1-3 16,6-2 5-16,6 0 1 15,11-1-2-15,7 1-7 16,13-1 0-16,-2-1-4 16,13-2 3-16,4 1-4 0,8-1-4 15,4 1 8-15,6 0-4 16,4 2 0-16,5-1 7 15,3 2-10-15,5 0 2 16,6-1 4-16,0-1-2 16,8 4 1-16,5-1 5 15,1 2-4-15,9-3 2 0,-3 1-4 16,11-1-5-16,-4-1 2 16,6 1 3-16,6-3-3 15,7 3-1-15,-3-5 1 16,9-1-2-16,0-3 2 0,1-1-3 15,1 2 2-15,2-1 1 16,-3 1-1-16,-1-1 3 16,-2 1 1-16,-3 1-1 15,-8 1 1-15,-3 0-4 16,-8 2 0-16,-15 3 6 16,-9-1-6-16,-14 2 3 0,-17-1 0 15,-15 1-5-15,-18 0 6 16,-18 4-3-16,-19-1 0 15,-17-2-1-15,-16 1-3 16,-13-1 2-16,-4-1-1 16,-6 0 1-16,0 0-4 0,-4 0 3 15,-8 0-13-15,-11 0-17 16,-8-1-34-16,-6-5-21 16,-7 0-68-16,-1-5-79 15</inkml:trace>
  <inkml:trace contextRef="#ctx0" brushRef="#br0" timeOffset="147063.19">17885 9531 168 0,'-50'-3'-27'0,"9"3"39"16,1 2 0-16,5-2-12 16,2 0-4-16,2 2 5 15,2 4 2-15,9 0-2 16,-7-2 3-16,8 3-2 16,3 0 5-16,1 0-1 0,7 0-4 15,-4 0 1-15,5 1 5 16,3-1 4-16,0 0 7 15,-2 0-4-15,2 1 2 16,4 1 5-16,-2-2-2 16,2 2 4-16,0-1-2 0,2 1 1 15,8-1 1-15,2 1 7 16,7-2-8-16,4 0 5 16,8 0 1-16,2-3-3 15,10 2-1-15,5-5-1 16,10-1-7-16,10 0 2 0,0 0-1 15,9 0-11-15,5 0 2 16,9-4 1-16,2 0-4 16,2-2 2-16,5-1 0 15,-3 3-1-15,2-2 1 16,-2 2 0-16,-4-2 2 16,0 3 4-16,-2-1-8 0,-2 0 0 15,-8 0 8-15,-1-1-9 16,-7 2-1-16,-3-1-2 15,-10-1 0-15,-2 0 3 16,-9 1-4-16,-7-2-3 16,-5 2 6-16,-14-2-5 0,-9 2 1 15,-6 0 2-15,-8 1-1 16,0-1-20-16,-18 0 17 16,-9 1-8-16,-17 0 8 15,-9 0-2-15,-13 2-4 16,-11-1 11-16,-8 1 1 0,-6 1-3 15,-12-2 2-15,-4 1-1 16,-1 1 1-16,-2-1-1 16,3 0-5-16,-1 1 6 15,1 0-1-15,4-1-2 16,1-2 2-16,7 3 0 0,4-3-5 16,9 0 4-1,9 1 1-15,5-1-1 0,12 1-2 16,11-2 3-16,10 3-1 15,10-1-1-15,12 1 1 16,3 1-2-16,6 0 3 16,4 0-7-16,0 0-6 0,2 0 13 15,10 0-2-15,1 1 9 16,10 4-5-16,3 2 2 16,12 0 0-16,3 0-4 15,11-1-1-15,3-1 5 16,7-2-5-16,9 1 0 0,1-2 1 15,5-1-4-15,3-1 3 16,3 2-1-16,4-2 3 16,-3-2-1-16,5 4 1 15,0-4 3-15,-4 2 4 0,2 2-2 16,2-2-2-16,-5 0 4 16,1 0-5-16,-8-2 0 15,-3 4-2-15,-10-4 0 16,-6 4 1-16,-6-1 1 15,-7-1-5-15,-10 1 4 16,-6 1-4-16,-8-1 1 0,-11 1 0 16,-6-1-5-16,-4 2-7 15,-6 1-43-15,-23 0-24 16,-20-2-101-16</inkml:trace>
  <inkml:trace contextRef="#ctx0" brushRef="#br0" timeOffset="150345.32">18763 8645 496 0,'0'0'-18'15,"0"0"17"-15,35-42 7 0,-4 15-5 16,11-4-10-16,3-3 16 16,5-2-7-16,-1 1 4 15,-1-1-3-15,-7 5-2 16,-10 3 3-16,-8 5 1 16,-13 3-2-16,-3 2 7 15,-7 4 16-15,-9 2-6 0,-3 3 3 16,6 1-4-16,-5 5-2 15,5 2-10-15,4 1-6 16,2 3-2-16,6 12-12 16,9 6 13-16,1 8 6 15,9 3-7-15,0 4 3 0,0 1 5 16,-5-3-8-16,1 0-9 16,-8-7-20-16,-3-4-19 15,0-9-52-15,-2-10-36 16</inkml:trace>
  <inkml:trace contextRef="#ctx0" brushRef="#br0" timeOffset="150785.04">19770 8037 481 0,'0'0'4'15,"0"0"0"-15,41 4-1 16,-30 16-3-16,3 5-2 15,-8 9-2-15,-2 6 9 16,-2 3-1-16,1-1-3 0,-3-2 2 16,-3-6-25-16,-1-10 14 15,-2-5 8-15,4-12 0 16,-2-7 0-16,-4-6 47 16,4-12-21-16,-3-11-12 15,3-9-11-15,0-6-1 16,4-8 0-16,0-4-1 0,0 0-1 15,4 1 2-15,2 4-1 16,3 7 1-16,-1 10 5 16,-2 7 4-16,2 10 3 15,1 6-4-15,-1 5-2 16,0 6-6-16,5 0-3 0,1 10-7 16,5 9 6-16,-5 6-1 15,5 6 3-15,-3 5 4 16,1 5-4-16,1-3 0 15,-5 2-33-15,3-4-12 16,-3-8-51-16,-1-8-62 16</inkml:trace>
  <inkml:trace contextRef="#ctx0" brushRef="#br0" timeOffset="150930.74">19832 8058 425 0,'0'0'172'15,"0"0"-168"-15,0 0 0 16,0 0-21-16,43-16 26 16,-1-2-7-16,-3-5-46 15,6-5-56-15,-3-5-31 0,-3-4-78 16</inkml:trace>
  <inkml:trace contextRef="#ctx0" brushRef="#br0" timeOffset="151193.51">20169 7480 517 0,'0'0'9'0,"0"0"10"16,0 0 5-16,0 0-16 15,0 0-5-15,0 0-16 16,0 0 12-16,-2 33 2 16,8 10 0-16,2 9 0 15,5 9 0-15,-7 6 0 0,2 5 2 16,5 2 0-1,-7 0-2-15,6-2-2 0,3-4 2 16,-3-7-2-16,0-8-2 16,-1-12-58-16,1-11 41 15,-1-12-79-15,-5-15-17 16</inkml:trace>
  <inkml:trace contextRef="#ctx0" brushRef="#br0" timeOffset="151706.22">20394 7747 531 0,'0'0'19'15,"0"0"-19"-15,0 0-8 16,0 0 6-16,23 58-1 16,-17-24 4-16,0 5-1 15,-4 6 1-15,3-1 0 16,-1-3-10-16,-4-4-26 0,0-7 13 15,0-9 18-15,0-7 5 16,-7-9-7-16,5-5 36 16,-2-5 31-16,0-16-28 15,4-9-18-15,-2-12-9 0,0-8-5 16,2-8 1-16,10-7-1 16,3 1 0-16,3 0-2 15,3 7 3-15,4 5-5 16,1 9 1-16,3 9 1 0,0 10-2 15,0 10-2-15,0 7 4 16,0 7-6-16,-9 5 4 16,-5 15-34-16,-9 7 5 15,-2 9-1-15,-19 3-26 16,-9 0 19-16,-7 0 21 16,-5-6 14-16,3-7 4 0,4-7 19 15,8-7 36-15,7-5-4 16,6-6-7-16,5 1-20 15,5-1-10-15,0 2-21 16,9 0 8-16,5 1 4 16,5 3-3-16,6 2 2 0,1 2 1 15,3 0-4-15,2 1 1 16,0 0 0-16,-4 0 0 16,4-2-59-16,-4-3-46 15,-2-6-16-15</inkml:trace>
  <inkml:trace contextRef="#ctx0" brushRef="#br0" timeOffset="152036.38">20905 7744 525 0,'0'0'75'0,"0"0"-73"0,0 0-3 15,0 0 3-15,45-18-8 16,-16 5-3-16,8-1-11 15,1-5-30-15,1-2-12 16,-4 1-46-16,-4-3 8 16,-8 0 63-16,-9 1 48 0,-1 2 47 15,-9 2 19-15,-4 4 9 16,0 4-20-16,0 4-10 16,0 0-19-16,0 5-10 15,0 1-12-15,2 0-15 16,0 3-5-16,0 10-3 0,0 8 5 15,0 7 3-15,-2 9 3 16,0 4-4-16,2 5 4 16,-4 2-20-16,-8-3-54 15,-7-2-91-15</inkml:trace>
  <inkml:trace contextRef="#ctx0" brushRef="#br0" timeOffset="164222.57">21862 9569 415 0,'0'0'15'0,"0"0"-13"15,0 0-8-15,0 0 15 0,0 0-7 16,41 20 2-16,-14-14 0 16,6 0-2-16,8-1 1 15,5 1 0-15,4-2-2 16,5 2 0-16,5-3 6 16,6 1 4-16,1-3 8 0,9 1 1 15,1-1 0-15,11-1-1 16,3 0-1-16,11 0-3 15,1 0-2-15,9 0 3 16,-1-1-6-16,3 0-1 16,2 0 2-16,0 1 3 0,-5 0-2 15,1 2-4-15,-3-1 6 16,-3-1-4-16,-9 3 2 16,-4-2-1-16,-8 2-1 15,-9-3 2-15,-8 3-4 16,-10-3-2-16,-12 0 1 0,-13 0-5 15,-8 2 3-15,-13-2-2 16,-6 0-1-16,-6 0-2 16,0 0-5-16,-18 0 7 15,-11-2-2-15,-11-1-2 16,-15-2-2-16,-16-1 1 16,-7 0 2-16,-9 2 6 0,-4-2-6 15,-8 2 2-15,0 1 3 16,-9 2-4-16,-4-2-1 15,1 3 4-15,-3 0-6 16,0 0 5-16,1 0 0 0,1 1-1 16,3 1-2-16,3-2 2 15,7 0-2-15,6 1 1 16,8-1 0-16,11 0 1 16,1 2 1-16,11-2-2 15,9 0 2-15,5 0-3 16,7 1 1-16,8-1 2 0,8 0-2 15,8 0-3-15,11 0 4 16,-2 0-2-16,8 0-1 16,0 0-6-16,0 0 3 15,12 0 9-15,9 0 1 16,12 0 7-16,4-1-1 0,13 1-5 16,10 0-3-16,12 0-3 15,5-5-2-15,7 1 5 16,11 1-4-16,7-1 4 15,3 0-6-15,5-1 5 16,5 0 1-16,-1 1-2 16,2-1-3-16,2 0 5 0,4 0 1 15,-9-1 5-15,3 0 1 16,-2 1-2-16,-5 0 1 16,-5-1-1-16,-3 2 0 15,-10-2-4-15,-10 2 4 0,-9 0-2 16,-10-1 4-16,-10 4-3 15,-17-3 0-15,-6 2 0 16,-9 0 1-16,-9 0 1 16,-7 1-2-16,0 0-2 15,-2 0-2-15,-2 1-2 0,0 0-2 16,0 0 0-16,0 0-17 16,0-3-18-16,0 2-22 15,-2-3-19-15,-10-4-83 16,-7-3-177-16</inkml:trace>
  <inkml:trace contextRef="#ctx0" brushRef="#br0" timeOffset="181428.82">23908 8536 455 0,'0'0'3'16,"0"0"-13"-16,0 0 9 0,0 0 0 15,0 0-2-15,0 0-19 16,0 0 30-16,0 0 5 16,27-10 2-16,0-8-2 15,2-3-7-15,4-5-4 16,-2 2 3-16,-4-2-3 15,-6 4 0-15,-7 0 18 0,-4 3 7 16,-3 2 5-16,-5 2 3 16,0 4-13-16,-2 0-6 15,-2 2-11-15,2 5 1 16,0 0-1-16,0 3-4 16,0 1-10-16,0 1-9 0,2 10-8 15,-2 6 20-15,0 4 6 16,0 5 1-16,-2 1 2 15,0 0 3-15,2-3-4 16,0-3-36-16,0-7-31 16,4-7-69-16,12-7-186 15</inkml:trace>
  <inkml:trace contextRef="#ctx0" brushRef="#br0" timeOffset="181674.39">24665 7770 644 0,'0'0'3'0,"0"0"3"16,0 0-35-16,12 54 28 15,-10-22 3-15,7 10-5 16,-1 7 5-16,2 3 1 15,-2 3-8-15,-1-1-15 16,-1-5-8-16,-2-5-10 16,0-7 3-16,-4-9 4 0,0-9-29 15,2-10-26-15,-2-9-60 16</inkml:trace>
  <inkml:trace contextRef="#ctx0" brushRef="#br0" timeOffset="182064.67">24741 7736 595 0,'0'0'-12'0,"0"0"26"16,0 0-7-16,52-51-6 16,-21 35-4-16,2 2 6 0,6-3-1 15,-1-2-9-15,-3 0-11 16,-8 0 2-16,-5 2 4 15,-5 3 9-15,-11 0 6 16,-2 4-3-16,-2 1 7 16,-2 4 0-16,0 0-9 0,0 4 6 15,-2 1-13-15,-6 0 2 16,6 0 1-16,-6 4 3 16,1 6 3-16,1 3-1 15,0 5 1-15,2 5-1 16,0 5-2-16,4 5 6 0,0 5 2 15,0 2 8-15,0 5-7 16,4 1-3-16,0-1-3 16,-4 1 2-16,0-5-2 15,0-7-30-15,0-5-19 16,0-10-25-16,-8-8-15 0,8-11-38 16</inkml:trace>
  <inkml:trace contextRef="#ctx0" brushRef="#br0" timeOffset="182548.39">25134 7588 501 0,'0'0'10'16,"0"0"-17"-16,0 0 2 16,13 47 1-16,-13-20 0 15,2 6 6-15,-2 2 3 0,-7-1-17 16,1-1-12-16,0-5-38 15,0-6 68-15,4-6-21 16,0-8 8-16,-2-8 25 16,4 0 61-16,0-17-29 15,0-9-20-15,0-9-24 16,4-9-4-16,0-8 2 0,6-4 0 16,5-4 1-16,-1 2-1 15,3 1-4-15,3 9 2 16,-3 5 0-16,3 12-2 15,1 4 0-15,-2 12-2 16,-1 5-2-16,5 7 3 0,-2 3-2 16,-5 4-3-16,-3 10-30 15,-9 10 4-15,-4 3 9 16,-4 6 0-16,-13 4 5 16,-4 1 10-16,-1-1 7 15,-1-4 2-15,4-3 6 0,7-5 23 16,0-4-10-16,7-1-1 15,5-3-13-15,3 3-8 16,11-1 9-16,5 2-4 16,7-1-1-16,5 1 3 0,7-1-33 15,-1-2-44-15,0-1-44 16</inkml:trace>
  <inkml:trace contextRef="#ctx0" brushRef="#br0" timeOffset="198548.88">9649 10530 137 0,'0'0'104'0,"58"-1"-102"16,-25-2 0-16,7 1-2 16,9 1 2-16,5 0 1 15,4-1-3-15,8 2 2 0,-2 0-2 16,10-1 0-16,-1-1-1 16,5 1-3-16,1-2-2 15,1 0 4-15,3-1 0 16,-6 1 4-16,-5-4-2 15,-2 0 2-15,-6 1 0 16,-6-1 3-16,-8 0 14 0,-7 1-3 16,-10 1-2-16,-12 1-1 15,-7 1-3-15,-9 1 1 16,-5-1 27-16,-11 1 8 16,-14 0-36-16,-12 1-18 15,-12 1 1-15,-17 1 3 16,-11-1-1-16,-14 10 7 0,-6 2 1 15,-11 0-1-15,-1 2-3 16,-3 1 1-16,-1-1 0 16,5 1 0-16,-1-2 4 0,9 0 3 15,11-2-2-15,9-1 2 16,12-3-3-16,6-1 3 16,16-3-2-16,9-2-1 15,16-1 3-15,7 0 2 16,8 0 1-16,6 0-6 15,6 0-21-15,12 0 20 0,9 0 1 16,15-1-1-16,11-5 1 16,13-1 3-16,9-1 0 15,16-3-3-15,4 0 1 16,6 1-2-16,3 1 0 16,1 1 1-16,0 1-1 0,-3 3 0 15,-5 1 1-15,-2 3 0 16,-10-1 1-16,-5 1-3 15,-7 0-3-15,-11 7 4 16,-9 0-4-16,-15 2 3 16,-7 0-3-16,-5 1-2 15,-9 0-34-15,-13-4-49 0,-4-5-78 16</inkml:trace>
  <inkml:trace contextRef="#ctx0" brushRef="#br0" timeOffset="200113.43">19371 10744 402 0,'0'0'-5'0,"0"0"7"16,0 0 6-16,0 0-5 16,0 0-2-16,0 0 1 15,50-35-8-15,-15 34-14 16,18-1-25-16,18-4-55 0,20-11-129 15</inkml:trace>
  <inkml:trace contextRef="#ctx0" brushRef="#br0" timeOffset="200810.48">23716 10557 214 0,'54'-20'341'0,"10"-4"-357"16,25 0 15-16,22 10 1 0,20 5-1 16,11 9 0-16,13-1 0 15,9 5 0-15,5 7-2 16,1-2-3-16,-3 2 4 15,-4-4 1-15,-12-1 2 16,-16-3-5-16,-24-3 10 0,-22 0-9 16,-31 0 3-16,-25-9-32 15,-29-9-66-15,-14-13-143 16</inkml:trace>
  <inkml:trace contextRef="#ctx0" brushRef="#br0" timeOffset="203651.69">7593 14000 276 0,'0'0'-4'0,"0"0"3"16,37-6-2-16,-15-2 4 16,9-2 1-16,5-3-6 15,5 0 12-15,7-1 0 0,5 0-5 16,5-2 1-16,2 5 0 16,8 1-3-16,3 0 1 15,7 3 3-15,3 0-8 16,4 1 5-16,1 1-2 15,11 0 3-15,3 1-4 16,7 1 1-16,9 0 2 0,8-1-4 16,2 1 3-16,10 0-1 15,5 1 1-15,10 2-1 16,-4 0 1-16,6 0-1 16,8 0-1-16,-2 8 3 15,4 0-3-15,7 3 0 0,8 0 2 16,-3 0 0-16,7 1-1 15,6-2 0-15,5 0-1 16,-1 0-12-16,4-1 31 16,-1-1-16-16,5 0 0 15,-4-2 0-15,5-1 0 0,-3-2 0 16,-1 1 0-16,-1-4 2 16,-4 0 0-16,-1 0 3 15,-7 0 5-15,-9 0 2 16,-9 0 3-16,-7 0 1 15,-19 0 1-15,-11 3-4 0,-18 0 0 16,-20 1 2-16,-12 1-1 16,-19-1-5-16,-17-1 1 15,-12 0 1-15,-8 0 1 16,-13-2 2-16,-4-1-1 16,-4 0 0-16,0 0 0 0,-2 0 0 15,0 0-8-15,0 0-7 16,0 0-4-16,-10 0-6 15,-9-5-28-15,-7 0-43 16,-14-8-60-16,-9-7-71 16</inkml:trace>
  <inkml:trace contextRef="#ctx0" brushRef="#br0" timeOffset="205959.95">22670 13974 46 0,'0'0'93'0,"0"0"-90"15,56 0 3-15,-31-2 9 16,2-2 1-16,-1 2 8 15,1-1-1-15,6 0 0 16,7 2 0-16,3-1 0 0,7 2-3 16,-1 0-16-16,5 0 2 15,8 0 19-15,2 2-14 16,11 2-2-16,3 0 4 16,13 1-3-16,4 0-5 15,13-1-2-15,3 2 4 16,13-1 1-16,2 1-3 0,9-1 1 15,7 1 0-15,7-1-1 16,10 1 1-16,7 0-3 16,7-1-2-16,7 1 3 15,10-2 0-15,9 3 3 16,6 0 2-16,5 0-3 0,3 2 2 16,6 0 1-16,3 0-4 15,5 1 1-15,2 0 3 16,1 3-3-16,3-2-3 15,1 1 3-15,2 3-4 0,-3 1 0 16,3 1 3-16,-3 1-1 16,-1 2 0-16,-5 0 0 15,-5 0 3-15,-5-2 6 16,-7 0-9-16,-11 0 2 16,-7 0 1-16,-10-1 2 15,-10 0 5-15,-17-2-5 0,-9-1 0 16,-22-1 3-16,-14-2-3 15,-13-4 1-15,-27 3-3 16,-12-4-5-16,-16-1-2 16,-15-2 0-16,-17 3-6 15,-10 1-38-15,-23 0-76 0,-31-3 28 16,-16-2-40-16</inkml:trace>
  <inkml:trace contextRef="#ctx0" brushRef="#br0" timeOffset="207439.25">3698 14776 383 0,'0'0'4'15,"0"0"6"-15,0 0 16 16,0 0-8-16,0 0-9 0,0 0-4 16,0 0-6-16,0 0-5 15,0 0-11-15,0 0 0 16,-12 0 23-16,24 6-3 15,5 2-3-15,7 1 1 16,3 1-9-16,11 1 8 0,5-1 4 16,11 0 2-1,8 0 3-15,6-3 5 0,13 0-3 16,7 1 7-16,7-2-7 16,11 1 7-16,6 1-7 15,5-3 2-15,12 1 1 16,5-2 2-16,9 2-6 0,5-3-5 15,12 0 5-15,3-2 7 16,6 0-8-16,13-1 0 16,2 0 1-16,4 0 0 15,5 0-1-15,3 0 8 0,4 0-4 16,3-4-6-16,-2 1 0 16,3-1 0-16,-1 1 0 15,1-3-3-15,-3 0 2 16,-7-2-1-16,1 0 0 15,-12-1-2-15,-11-1 0 16,-7 3-1-16,-10-3-1 0,-12 3 2 16,-21 0 1-16,-10 0-3 15,-15 3 0-15,-17-1 1 16,-15 1-1-16,-16 1-2 16,-14 2 3-16,-12 0-2 15,-6-1 1-15,-13 2 1 0,-4 0-4 16,0 0 13-16,0 0-9 15,0-1-7-15,-13 0 5 16,3-1 0-16,-11-1 1 16,-1 0-1-16,-5 1-13 15,-2 1-13-15,-4 1-12 0,-5-4-58 16,-1-6-61-16,0-12-259 16</inkml:trace>
  <inkml:trace contextRef="#ctx0" brushRef="#br0" timeOffset="-211742.11">10757 15123 376 0,'0'0'7'16,"0"0"12"-16,0 0 10 16,0 0-17-16,0 0-4 15,0 0-10-15,0 0-12 16,-16 53 16-16,12-3-1 15,-3 11-1-15,-7 10 3 0,2 0-3 16,-9-1 0-16,6-8 2 16,-5-14-3-16,7-14-3 15,3-11 8-15,4-12-9 16,-5-11 39-16,5-1 36 16,0-19-30-16,2-5-27 0,0-14-3 15,4-12-9-15,0-10 1 16,10-7-6-16,11-6 2 15,6 0-7-15,4 6-1 16,-2 10 2-16,2 11 6 16,-5 16 1-16,-1 11 0 0,-2 9 0 15,-6 10-2-15,-1 1-2 16,-3 9-3-16,-5 10-3 16,-4 6-1-16,-4 5-6 15,-4 6 4-15,-13 2-2 16,-8-1 1-16,-3-2 8 15,-1-6 7-15,0-5-3 0,6-10 16 16,4-4 13-16,9-6-3 16,2-1 1-16,8-1-4 15,0-2-21-15,6 2-3 16,10 1 4-16,1 4 4 0,12 3 0 16,2 2-2-16,4 5 0 15,-2 1-1-15,2 3-1 16,5-1 1-16,-9 0-2 15,0 0-58-15,-3-7-51 16,-3-8-89-16</inkml:trace>
  <inkml:trace contextRef="#ctx0" brushRef="#br0" timeOffset="-211585.33">11125 15422 550 0,'0'0'26'0,"0"0"-13"15,0 0-30-15,0 0 14 16,0 0-20-16,0 0 8 16,46 7 2-16,-21-21-61 15,1-8-76-15</inkml:trace>
  <inkml:trace contextRef="#ctx0" brushRef="#br0" timeOffset="-211025.83">11357 15310 526 0,'0'0'-30'0,"-9"43"38"15,5-20-4-15,4 2-1 16,-2-3-1-16,2-5 0 16,0-5-3-16,0-5 0 15,0-6-3-15,-2-1 6 0,2-13 10 16,-4-11-9-16,4-8-30 15,-2-11 1-15,2-5 25 16,0-2 3-16,0 1 4 16,2 3-2-16,4 12 0 15,0 6 11-15,3 11 2 16,-5 7-3-16,2 10-10 0,0 0-11 16,5 10 0-16,-3 10 1 15,-2 4 9-15,2 4-1 16,1 6-2-16,-5-3-3 15,-4-1-2-15,0-4 2 16,0-8 3-16,0-5 0 0,0-7 1 16,2-6 4-16,2-3 7 15,0-16 21-15,4-8-27 16,1-7-12-16,1-7 10 16,2 0-4-16,1 8-1 15,-3 5 3-15,-2 9-7 16,-6 8 16-16,3 8 2 0,-3 3-11 15,0 8-9-15,0 9 5 16,0 5-3-16,0 7 8 16,4 5 3-16,-2 2-5 15,-4 0 1-15,2 1-1 0,5-4-2 16,-1-2 0-16,6-7-43 16,-8-7-22-16,0-11-78 15,-2-6-176-15</inkml:trace>
  <inkml:trace contextRef="#ctx0" brushRef="#br0" timeOffset="-210823.36">11057 15794 617 0,'0'0'3'15,"0"0"-9"-15,0 0-3 16,54-6 13-16,-7-21-2 16,17-7-15-16,9-8-21 15,3-2-54-15,-1 1-36 0,-15 6-45 16</inkml:trace>
  <inkml:trace contextRef="#ctx0" brushRef="#br0" timeOffset="-210646.83">11367 15808 342 0,'0'0'171'16,"0"0"-159"-16,0 0 27 15,0 0-38-15,0 0-11 16,0 0 11-16,60-47-20 16,-14-7-116-16,3-21-252 0</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27:52.381"/>
    </inkml:context>
    <inkml:brush xml:id="br0">
      <inkml:brushProperty name="width" value="0.05292" units="cm"/>
      <inkml:brushProperty name="height" value="0.05292" units="cm"/>
      <inkml:brushProperty name="color" value="#FF0000"/>
    </inkml:brush>
  </inkml:definitions>
  <inkml:trace contextRef="#ctx0" brushRef="#br0">15834 10388 383 0,'0'0'-19'15,"0"0"14"-15,37 0 1 16,-18 0 5-16,4 0 0 15,4 0 2-15,8 0 3 16,4 3-7-16,11 0 4 0,-1-2-3 16,9 1 1-16,4-4 2 15,2 2 2-15,6-5 1 16,-1-5 9-16,-3-3 11 16,-4 0 1-16,-8 2-5 15,-17 1 1-15,-6 3-8 16,-13 2-6-16,-7 3 0 0,-7 2-6 15,2 0 2-15,-6 0-7 16,0 7 3-16,-4 3-50 16,-13-3-106-16</inkml:trace>
  <inkml:trace contextRef="#ctx0" brushRef="#br0" timeOffset="929.54">11787 15335 339 0,'0'0'46'0,"0"0"-45"0,0 0-10 16,0 0 1-16,0 0 31 15,45 15 4-15,-14-15-13 16,8-15 5-16,19-16 9 15,6-14 4-15,19-18-7 0,8-16-1 16,15-10-13-16,7-4-6 16,3 0-3-16,-9 9 0 15,-22 11-69-15,-33 15-241 16</inkml:trace>
  <inkml:trace contextRef="#ctx0" brushRef="#br0" timeOffset="7826.54">30643 4988 239 0,'6'-2'9'0,"-4"0"1"15,2 2 14-15,-2 0-11 16,1 0-6-16,-1 0-3 16,0 0 2-16,2 0 7 15,8 0 0-15,5-3 13 0,16-5 1 16,14-8-5-16,24-5-3 15,22-6-1-15,18-6-10 16,15-1 6-16,3 1-3 16,-8 5-4-16,-13 6-1 15,-23 7-3-15,-23 5-2 0,-21 6 5 16,-16 4-5-16,-13 0-4 16,-5 9-17-16,-7 5-57 15,-5 1 0-15,-15-2-55 16</inkml:trace>
  <inkml:trace contextRef="#ctx0" brushRef="#br0" timeOffset="9140.33">10914 7988 144 0,'67'57'-7'16,"-5"-11"11"-16,2-5-6 15,0-9 4-15,2-9-2 16,4-7-1-16,-6-11 1 0,7-6 1 16,-9-3-6-16,2-18-50 15</inkml:trace>
  <inkml:trace contextRef="#ctx0" brushRef="#br0" timeOffset="10799.47">14114 9327 37 0,'81'-2'0'16,"10"2"-2"-16</inkml:trace>
  <inkml:trace contextRef="#ctx0" brushRef="#br0" timeOffset="11404.44">29194 8538 285 0,'0'0'-87'16,"0"0"89"-16,0 0 3 15,0 0-6-15,0 0-11 0,-2-46-48 16</inkml:trace>
  <inkml:trace contextRef="#ctx0" brushRef="#br0" timeOffset="13255.06">16766 12220 228 0,'0'0'8'16,"-64"-52"5"-16,40 28-1 15,3 1-9-15,4 5-10 16,3 2-6-16,1 3-20 0,1 0-18 16,2 2-61-16</inkml:trace>
  <inkml:trace contextRef="#ctx0" brushRef="#br0" timeOffset="13675.14">18162 11556 100 0,'66'-44'12'0,"-4"-1"8"16,0 2-1-16,-2 6-4 15,0 5-1-15,-4 3-5 16,-1 8-2-16,-1 5-4 16,0 6-1-16,4 8-2 0,0 2 1 15,0 11-3-15,1 13-16 16,1 7-4-16,-2 8-10 16,-2 3-44-16</inkml:trace>
  <inkml:trace contextRef="#ctx0" brushRef="#br0" timeOffset="14409.8">27896 9305 83 0,'76'-35'4'16,"1"-6"-7"-16,1-3-74 0</inkml:trace>
  <inkml:trace contextRef="#ctx0" brushRef="#br0" timeOffset="14599.54">28979 8397 391 0,'0'0'-79'16,"0"0"85"-16,0 0-8 15,0 0-38-15,0 0-169 16</inkml:trace>
  <inkml:trace contextRef="#ctx0" brushRef="#br0" timeOffset="17328.34">15700 12327 86 0,'47'48'6'0,"-1"-4"-3"0,5-1-2 16,3-1-1-16,0 1 1 16,0-1 1-16,-1 1-2 15,1-1 0-15,-4-3-3 16,-1-4-45-16</inkml:trace>
  <inkml:trace contextRef="#ctx0" brushRef="#br0" timeOffset="19095.49">25936 16374 125 0,'120'24'4'0,"2"-4"2"16,6 1-3-16,4-1 5 15,7 0-2-15,-1 0 0 16,5-1-4-16,4-1 0 16,4-1-1-16,0 0-1 15,2 0 0-15,-2-3 0 0,1 0 0 16,-3-1 0-16,0-3 5 16,0 0 7-16,-4-3 0 15,-1 1 11-15,-1-1-6 16,-9-2 2-16,-3-1-4 15,-3-1 0-15,-8-1-3 0,-3 0-2 16,-13 0-2-16,-7-2 2 16,-10 0-4-16,-11 0 1 15,-12 0-4-15,-10 0 2 16,-13 0 0-16,-14 0-1 16,-10 0 1-16,-7 1 2 0,-6-1-5 15,-4 0-2-15,0 0-2 16,-14-1-64-16,-15 6-32 15,-12-5-5-15</inkml:trace>
  <inkml:trace contextRef="#ctx0" brushRef="#br0" timeOffset="25814.27">30790 16195 371 0,'12'0'13'0,"3"-1"-16"16,9-8 2-16,5-2 2 0,4 0-1 15,5-1 0-15,1 0 2 16,0 2-5-16,3 0-14 16,-11 1-20-16,-3-1-24 15,-3-1-38-15</inkml:trace>
  <inkml:trace contextRef="#ctx0" brushRef="#br0" timeOffset="26452.35">31137 14600 447 0,'0'0'92'0,"0"0"-122"16,8-51 34-16,-8 39 3 15,2 7-2-15,-2 1 2 16,0 1-3-16,2 3-6 16,-2 0-3-16,3 0-3 15,-3 9-2-15,0 4-3 0,4 4 13 16,0 4 1-16,4 0-4 16,2 0-27-16,11-2-13 15,2-8-16-15,4-11-26 16,2 0-91-16</inkml:trace>
  <inkml:trace contextRef="#ctx0" brushRef="#br0" timeOffset="26839.91">31697 14315 493 0,'0'0'-19'0,"0"0"11"15,0 0-4-15,-27 41 2 0,7-10 13 16,-5 8-5-16,-2 5 4 16,2 4-1-16,5 4-1 15,5-2-16-15,9-6-9 16,8-4-4-16,0-8-5 15,15-10-1-15,5-8 36 0,1-10 5 16,0-4 12-16,-3 0 1 16,-5-11 26-16,-3-10 7 15,-12-3-1-15,0-2-15 16,-8-4-19-16,-9 3 2 16,-3 3-13-16,-5 4-1 15,2 6-14-15,5 7-35 0,-1 0-51 16,13-3-46-16,6-6-98 15</inkml:trace>
  <inkml:trace contextRef="#ctx0" brushRef="#br0" timeOffset="27340.1">31896 14309 481 0,'0'0'28'15,"0"0"-34"-15,0 0 6 16,0 0-16-16,0 0-32 16,0 0 27-16,64-14 13 0,-27 13 7 15,2 1 6-15,-4 0-3 16,-6 0 0-16,-8 0 0 15,-11 1-2-15,-6 6-1 16,-1 0-10-16,-6 2 3 16,-11 2 19-16,0 2-3 15,-7 0-1-15,0 1 0 0,1 0-4 16,7 2-2-16,3-1-1 16,6 0-2-16,4 3-4 15,2-1-8-15,4 1 10 16,4 1 6-16,3 1 1 0,-3-2 0 15,-2 1-2-15,-4-1 2 16,-2-2-3-16,-2-2-6 16,0-1 6-16,-10-2 7 15,0 0-2-15,-7-2-1 16,-1 1-3-16,-1-2 1 0,2 0-1 16,5-4-42-16,6-4-42 15,6-6-42-15</inkml:trace>
  <inkml:trace contextRef="#ctx0" brushRef="#br0" timeOffset="27487.71">32319 14368 548 0,'0'0'6'15,"0"0"2"-15,0 0-1 16,0 0-9-16,0 0-33 0,0 0-68 15,0 0 24-15,0 0-31 16,0 0-90-16</inkml:trace>
  <inkml:trace contextRef="#ctx0" brushRef="#br0" timeOffset="27661.73">32369 14702 454 0,'0'0'35'0,"0"0"-26"16,0 0 8-16,0 0-7 0,0 0-7 16,0 0-3-16,0 0-7 15,0 0-39-15,21 6-94 16,-1-21 32-16</inkml:trace>
  <inkml:trace contextRef="#ctx0" brushRef="#br0" timeOffset="28068.83">32611 14192 231 0,'0'0'146'0,"0"0"-147"0,0 0-12 16,0 0-53-16,0 0 55 15,0 0 20-15,2 55-9 16,4-31 2-16,4 2 2 16,-5 0 3-16,1 3-2 0,-2 1 3 15,0 1 5-15,-2 2 6 16,0 1 0-16,0 4-1 15,0-1-12-15,-6 1-1 16,-2 1-4-16,2-3 1 16,-2-1-2-16,2-2 2 15,1-5-4-15,-3-6-45 0,0-9-28 16,-2-12-36-16</inkml:trace>
  <inkml:trace contextRef="#ctx0" brushRef="#br0" timeOffset="29075.78">32749 13943 525 0,'0'0'-24'0,"0"0"-14"16,0 0 37-16,0 0 1 0,0 0-2 15,0 0-27-15,0 0-37 16,0 0 13-16,0 0 51 16,-57-15 7-16,17 20 0 15,-18 1-3-15,-10-3 2 16,-15-2 6-16,-3-1 4 15,-12 0 10-15,-9 0-7 16,0 0-11-16,-5-1 3 0,2 1-1 16,-1 0-2-16,-1 0 0 15,5 0-1-15,1 7-2 16,5 3-2-16,2 1 0 16,10 1-1-16,2 2-1 0,4 0 1 15,7 0-2-15,3 3-2 16,5-3 0-16,8 2 5 15,9-2-2-15,7 0-4 16,11 1 5-16,8 0-4 16,11-1 3-16,1 3-6 15,9 0-1-15,2 3 4 0,4 5 4 16,-2 3-2-16,4 3 7 16,5 3-3-16,-1 4 5 15,2 4-1-15,3 4-1 16,-7 4-1-16,-2 8-2 0,0 3 3 15,-2 3 2-15,0 4 2 16,-6 3 2-16,-2 1-2 16,0-1-5-16,4-1 0 15,-5-3 0-15,5-3 1 16,2-6-3-16,2-7 1 0,5-10-2 16,-1-3 2-16,15-9-2 15,1-8 7-15,16-4 2 16,13-10 0-16,17-7 12 15,17-4-11-15,19-16-1 16,20-5-8-16,18-5 1 16,11-3-3-16,4 6 0 0,2 0 0 15,-4 9-3-15,-6 1 3 16,-8 5 1-16,-9 5 0 16,-6 0-1-16,-14 2 0 15,-5 0 1-15,-7 4 2 16,-14-1-4-16,-9 1 1 15,-13-2 0-15,-6 3 1 0,-15-3-1 16,-12 0 2-16,-10-1 0 16,-9-2 10-16,-3-2 18 15,-5-4-7-15,0-6-13 16,-8-3-11-16,4-6 0 16,-2-3-4-16,0-5 5 0,-7-4 9 15,-1-3-5-15,0-2-4 16,-3-3 3-16,1-4-2 15,-1-2 4-15,3 1-2 16,-2-5-2-16,3-1 4 16,3 0 5-16,-2-1-2 0,6 0-1 15,0 1-2-15,-2 4 2 16,2 3-3-16,-2 5-3 16,-1 8-7-16,-1 4-32 15,-4-2-60-15,-9-2-126 0</inkml:trace>
  <inkml:trace contextRef="#ctx0" brushRef="#br0" timeOffset="32794.66">16872 14685 354 0,'0'0'32'15,"0"0"-88"-15,23 47 63 0,-13-17-2 16,6 10-1-16,-5 8-1 16,7 5-2-16,-5 6 1 15,1 0-2-15,-1-3 0 16,-5-1 1-16,-4-12-1 15,-4-7 0-15,0-11-2 0,-4-8-2 16,-11-7 28-16,3-10 30 16,-2 0-10-16,1-6-9 15,-3-12-5-15,9-6-12 16,3-6-18-16,4-8-4 16,17-8 1-16,14-2 0 0,8-4-6 15,13 1 6-15,-7 5-7 16,3 4 2-16,-3 7 9 15,-12 8-4-15,-8 3 5 16,-10 3 1-16,-3 2-2 0,-12 1 2 16,0 1 2-16,-4 0 2 15,-4 4 4-15,-3 1-2 16,3 2 6-16,2 4-5 16,0 3 5-16,6 3-10 15,0 1-7-15,0 15-3 16,0 8 5-16,0 7 1 0,0 9 0 15,0 6-2-15,4 3 3 16,4 4-5-16,-4-1 6 16,2-1-3-16,3-3-3 15,3-2-23-15,-2-8-14 16,3-5-30-16,-5-12-30 0,0-14-62 16</inkml:trace>
  <inkml:trace contextRef="#ctx0" brushRef="#br0" timeOffset="33168.3">17513 14590 432 0,'0'0'5'15,"0"0"2"-15,0 0-5 0,0 0-11 16,0 0 9-16,12 70 0 15,-6-25 1-15,7 4 0 16,1 2-1-16,7-3 2 16,-3-8-5-16,9-6-1 15,0-10-9-15,0-11-2 0,0-10 5 16,2-3 21-16,-4-13 21 16,-5-9-1-16,3-6-6 15,-13-3 0-15,7-5-4 16,-11-4-3-16,-2 2-8 15,-4 0-5-15,0 1-3 16,0 3-17-16,-4 8-25 0,-2 4-9 16,2 5-25-16,-7 2-25 15,7 1-33-15</inkml:trace>
  <inkml:trace contextRef="#ctx0" brushRef="#br0" timeOffset="33433.64">17905 14392 392 0,'0'0'20'0,"0"0"-23"16,0 0-10-16,11 45 18 0,-7-14-3 16,2 9 1-16,0 12-3 15,-6 5 2-15,0 4-2 16,4 2 3-16,-4-4-3 15,0-8 2-15,2-9 0 0,5-8-5 16,5-13 0-16,5-10 10 16,5-8 27-16,5-3 5 15,10-11-20-15,11-12-9 16,4-8-4-16,3-6-21 16,3-7-46-16,-4-4-67 0,-6-1-63 15</inkml:trace>
  <inkml:trace contextRef="#ctx0" brushRef="#br0" timeOffset="33998.64">18433 14288 346 0,'0'0'0'16,"-54"-62"6"-16,27 30 5 16,-10 4-5-16,-1 1-4 15,-3 0-2-15,-13 3 0 16,-3 1-1-16,-10 3 1 0,-7 3-2 15,-5 3-17-15,-14 3 19 16,-2 2-11-16,-4 5 12 16,-2 3-2-16,-1 1 2 15,1 2 5-15,0 14 3 16,2 8 1-16,-1 10-4 0,7 7 6 16,5 10-4-16,3 8-6 15,8 9 0-15,7 7 0 16,10 9-1-16,6 8-2 15,9 4-8-15,8 7 14 16,6 5-10-16,12 4 12 16,11 0-9-16,10 1 0 0,4-3 1 15,25-10-8-15,10-9 0 16,13-13 7-16,12-11 19 16,17-13 7-16,16-14-10 15,9-8-5-15,7-12-7 16,16-13 26-16,7-7-26 0,3-23 10 15,6-15-6-15,-1-17-3 16,1-16-1-16,-2-14 1 16,-3-12-2-16,-9-6-3 15,-16-10 3-15,-11 0 3 16,-19 2 8-16,-19 3 23 0,-16-1-2 16,-21 7-4-16,-21-1-30 15,-12 4 25-15,-23 3-14 16,-29 9-27-16,-26 11 12 15,-34 15-5-15,-37 22-84 16,-41 19-20-16,-44 15-82 0</inkml:trace>
  <inkml:trace contextRef="#ctx0" brushRef="#br0" timeOffset="96019.81">32681 14206 172 0,'0'0'3'16,"0"0"-3"-16,0 0 1 0,0 0-1 16,0 0 2-16,0 0-1 15,21-46-1-15,-19 41 6 16,-2-3-6-16,0 2-8 15,-2-1-11-15,2 1 9 16,0-1-1-16,-8-2-3 0,-1 5-24 16,-3-3-25-16</inkml:trace>
  <inkml:trace contextRef="#ctx0" brushRef="#br0" timeOffset="96330.12">32640 14084 74 0,'0'0'45'0,"0"0"-16"16,0 0-2-16,0 0 2 15,0 0-6-15,0 0-2 16,0 0-3-16,-35-37 13 0,35 31-8 15,0 2-11-15,8-3 7 16,4 0-4-16,5 0-15 16,6-2 9-16,6 2-1 15,2 1 5-15,2-1 6 16,4 2-5-16,-8 0-4 0,0 0-2 16,-4 2 2-16,-5-3 7 15,-5 3 10-15,-3 0 7 16,-4 2 3-16,-8-2-8 15,0 3 1-15,2 0-6 0,-2-1-9 16,0 1-9-16,0 0-11 16,0 1 1-16,0 10-7 15,0 7 7-15,5 6 5 16,-3 8 0-16,0 5 2 16,4 6 1-16,4 4 0 15,-1 2-30-15,3 1-59 0,0-6-66 16,1-10-181-16</inkml:trace>
  <inkml:trace contextRef="#ctx0" brushRef="#br0" timeOffset="118404.2">6117 14305 66 0,'0'0'255'0,"0"0"-249"15,0 0-50-15,0 0 36 0,0 0 15 16,0 0 8-16,0 0-7 16,0 0-2-16,0 0-1 15,-13-13-4-15,13 13-2 16,-4 0 0-16,4 3 2 16,-8 4 4-16,4 3 0 0,-3 3 1 15,-1 1-1-15,-4-1 0 16,1-3 5-16,-1-2 7 15,0-5 6-15,1 0-5 16,-1-3 1-16,2-1-2 16,1-9-3-16,1-4-9 0,4-2-17 15,2 0 21-15,2 2-6 16,0 4-1-16,0 2 3 16,0 5-4-16,0 3-5 15,6 1-9-15,6 16-9 16,-1 6 19-16,9 14-1 15,-5 6 6-15,1 6 0 0,-1 5-4 16,-3 1 2-16,-5-5 0 16,-7-2 0-16,2-7 0 15,-4-2 0-15,-9-8 4 16,-5-7 4-16,-3-6 5 16,5-9 5-16,-3-6 13 0,3-3 7 15,1-21-17-15,5-12-27 16,6-11 4-16,2-7 3 15,0-3 5-15,6 1-4 16,6 8-3-16,-1 11-2 0,-1 14 2 16,0 10-2-16,-1 8-2 15,1 2-6-15,2 9 4 16,-1 8 4-16,9 6 3 16,-9 6 4-16,7 2-15 15,-1 0 10-15,-3-3 4 16,-1-2-3-16,-5-5 1 0,-2-7-1 15,0-5 0-15,1-5 0 16,-7-4-3-16,0-4-9 16,4-16 5-16,0-11 25 15,-2-9-7-15,6-7-7 16,5 0-3-16,-5 3-1 16,2 10-3-16,3 12 6 0,-9 12-7 15,2 7-8-15,0 3 6 16,5 10-5-16,-5 8 10 15,10 5 5-15,-5 1 0 16,5 0-1-16,-1-1-5 16,5-2 5-16,-5-7-3 0,-1-2 0 15,-1-4-3-15,-1-5 3 16,-6-3-12-16,3 0 7 16,-1-13 6-16,-4-4 19 15,-4-7-12-15,4-3 3 0,-2-3-10 16,-2 2 4-16,2 5-4 15,-2 3 1-15,0 9-4 16,0 5 3-16,0 3 1 16,2 3-10-16,0 0 5 15,2 5-13-15,3 6 10 16,1 3 2-16,-2 6 7 0,7 0 0 16,-5 1-1-16,-2-1 1 15,0-4-2-15,0-5-1 16,-1-1 1-16,-1-6-1 15,-4-4 1-15,0 0-1 16,2-4 0-16,-2-16 31 0,0-7-16 16,4-7-11-16,0-8-3 15,4-1 0-15,1 1-1 16,-1 9 0-16,2 4-1 16,-2 11-1-16,-1 7 1 0,1 7-6 15,0 4-8 1,0 0 1-16,1 2 6 0,5 9 5 15,-3 1 3-15,1 2-1 16,2 2 2-16,-1-1 0 16,-3-1-1-16,3-2 2 15,-1-2-2-15,-8-3 0 0,2-1 2 16,-2-5-4-16,1-1 2 16,-1 0-2-16,-4 0-3 15,4-13 23-15,-2-5-6 16,2-5-2-16,0-5-5 15,2-4 0-15,1 0-7 0,-3 2 3 16,0 7 0-16,0 5-1 16,-2 4 0-16,2 5 0 15,0 5-3-15,0 1-1 16,1 3-5-16,-1 0-7 16,2 0 13-16,6 10-5 15,-1 1 7-15,5 2 1 0,-1 1 6 16,5 2-4-16,-5-2-1 15,1-2-1-15,3-4 1 16,-11-1-1-16,3-3 0 16,-3-1 2-16,-4-1-3 15,-4-1 3-15,0-1 2 0,0 0 5 16,0 0 14-16,0 0-8 16,-8-1-7-16,-1-5-8 15,-1-3-1-15,-2-2-1 16,-1 0-3-16,3-3 0 0,-5-3 0 15,7-2-2-15,-4-2 2 16,6-5 7-16,1 1-6 16,1-4 6-16,4 1 0 15,0 1-1-15,0 1 0 16,4 5 1-16,1 4 1 16,3 2 0-16,6 7-4 0,-5 3-3 15,5 5-5-15,1 0 3 16,3 4 0-16,-3 6 3 15,1 1 3-15,1 2-1 16,-5-3 1-16,-2-3 1 16,-1-1 0-16,-5-2-1 0,-4-4 2 15,2 0-1-15,-2 0 9 16,2-13 10-16,0-7 7 16,0-8-11-16,2-6-11 15,7-4-5-15,-7 2 1 16,2 5-1-16,0 7-1 0,0 8 0 15,-2 6-8-15,1 6-13 16,-1 4-14-16,4 0-9 16,6 0-30-16,-1 1 10 15,7 5-9-15,1 0-69 16</inkml:trace>
  <inkml:trace contextRef="#ctx0" brushRef="#br0" timeOffset="119821.73">7353 13655 543 0,'-6'-8'26'0,"-7"-4"-133"15,1-2 0-15,1-3 133 16,3 2 3-16,0 0 15 16,2 0-50-16,-7 2-7 15,5 0 7-15,2 5 12 16,-7 3 2-16,5 5-3 0,-2 0-6 16,6 3 8-16,-7 14-3 15,5 6-5-15,4 7 0 16,-2 5 2-16,4 6-1 15,0-4 1-15,0 0 1 16,4-7-7-16,4-7 1 0,7-6 0 16,-9-7-4-16,6-5 25 15,1-5 0-15,-5 0-6 16,0-5 4-16,3-9 7 16,-3-5 4-16,-2-2-17 15,7-1 1-15,-9 1-6 0,-2 5-1 16,2 5-1-16,-2 3 1 15,-4 5-1-15,2 1-3 16,2 2-6-16,0 0-1 16,2 2-7-16,9 5 2 15,-7 3 9-15,10 1 10 0,1 3 1 16,3-4-4-16,1-1-3 16,-4-6 0-16,3-3-1 15,3-3-3-15,-6-11 4 16,-1-7-1-16,3-4 13 15,-9-5 0-15,3-2-5 16,-7-4-3-16,-2 0 0 0,-2 0-2 16,-2-1 2-16,0 0 0 15,-2 4-3-15,-4 1-1 16,-3 1 3-16,-3 5 1 16,2 3-3-16,-3 4 0 0,5 3-1 15,2 5 1-15,-2 3 7 16,5 4 0-16,1 1-5 15,2 3-1-15,0 0-10 16,0 3-7-16,5 10-2 16,7 7 19-16,-2 5-1 15,7 5 1-15,1 4-4 0,1-3 3 16,2 2-1-16,-3-5-3 16,1-3 3-16,-1-6-2 15,-1-3-1-15,-9-6 5 16,-2-3-2-16,1-4-2 15,-5-3 3-15,2 0 3 0,-4 0 10 16,0-14 9-16,0-7-3 16,0-7-13-16,4-4-6 15,0-4-1-15,-2 4-6 16,2 5 5-16,0 8-2 16,-1 5 7-16,-1 8-1 0,2 5-10 15,-4 1 0-15,4 0-7 16,2 0-4-16,2 7 6 15,9 4 7-15,-3 0 10 16,5 1-2-16,2-2 0 16,1-3-2-16,-7 0 1 0,1-4-1 15,-7 0 0-15,-3-3-1 16,2 0-1-16,-8-3 6 16,4-11 17-16,-4-5-6 15,4-5-8-15,-2-3-7 16,3-1-1-16,-1 3-1 15,0 7-14-15,0 6 14 0,0 3 8 16,-4 8 0-16,0 1-7 16,0 0-12-16,4 0-1 15,2 0-5-15,7 0 1 16,1 0 14-16,7 0 4 16,-7 0 0-16,5 0-2 0,2-6-1 15,-11-3 2-15,7-3-1 16,-7-5 3-16,2-6 2 15,-3-1 0-15,-3-5 1 16,0 1-2-16,0-3 1 16,-6 5-2-16,0 5-1 15,0 3 4-15,0 5 0 0,0 3 6 16,0 4-6-16,0 4-4 16,0 1 1-16,0 1 2 15,0 0-8-15,0 10-5 16,0 9-4-16,11 5 13 15,1 4 1-15,7 5-5 0,1 1 2 16,7-6 0-16,4 1 2 16,0-8-4-16,4-3 7 15,2-6-4-15,1-4-7 16,-7-5-18-16,-2-3-12 0,-9-4-40 16,-7-15-39-16</inkml:trace>
  <inkml:trace contextRef="#ctx0" brushRef="#br0" timeOffset="120078.66">7460 13387 552 0,'0'0'133'0,"0"-9"-177"16,9-12-160-16,9-6 62 0,9-4 149 16,16-6-4-16,1-6-3 15,7-2-121-15</inkml:trace>
  <inkml:trace contextRef="#ctx0" brushRef="#br0" timeOffset="120516.85">8384 12480 399 0,'0'0'22'0,"0"0"-61"15,0 0-18-15,15-45 54 16,-7 35 5-16,0 1-3 0,3 1 1 16,1 1 1-16,-4 1 0 15,-2 2 4-15,3 2 3 16,-1 2 1-16,-4 0 5 15,0 3 4-15,2 7 5 16,3 1-6-16,-1 7-3 0,0 6 6 16,7 5 0-16,-7 8-2 15,11 9-3-15,-7 6-6 16,7 6-2-16,-5 6 1 16,5 5-4-16,-3 4-2 0,-1 1 1 15,5-2-2-15,-5-1-1 16,1-6 1-16,7-6-5 15,0-8-21-15,-5-8-41 16,3-11-8-16,2-12-56 16</inkml:trace>
  <inkml:trace contextRef="#ctx0" brushRef="#br0" timeOffset="121188.82">9259 12557 571 0,'0'0'10'16,"0"0"-81"-16,6 42 23 15,-2-15 41-15,0 12 7 0,-4 6 1 16,2 5 0-16,-2 1-1 15,0-2-3-15,0 0-3 16,-6-10 4-16,-2-6-1 16,-1-9 1-16,5-8 8 15,0-6 16-15,2-7 4 0,2-2-1 16,-4-1 8-16,0-3 3 16,-2-10-3-16,-3-7-28 15,1-8-5-15,-2-9-13 16,4-5 7-16,-1-9-5 15,7-6 5-15,0-3-2 0,0-1 7 16,7 2-6-16,5 0 0 16,7 6 12-16,5 6 2 15,-1 8-12-15,0 8-4 16,-5 8 7-16,1 8 18 16,-2 9-12-16,-9 6-10 0,2 0-14 15,3 7-2-15,-7 7-1 16,-2 5-5-16,-4 2-8 15,0 1-3-15,-10 0 36 16,-7-3 4-16,-2-2-1 16,1-5 5-16,-3-5 7 0,7-4 5 15,1 0-4-15,3-3-1 16,2 0 3-16,4 0 7 16,1 0 0-16,1 0-2 15,2-3 0-15,0 3-13 0,0 0-4 16,0 0-12-16,5 0 4 15,7 4 17-15,-2 7-6 16,11 4-1-16,6 2 0 16,2 7-3-16,2 0 0 15,4 5-2-15,4-2 2 16,-2 0-3-16,7-1-17 0,-7-4-46 16,0-8-37-16,-4-7-18 15,-2-7-88-15</inkml:trace>
  <inkml:trace contextRef="#ctx0" brushRef="#br0" timeOffset="121733.47">10017 12426 452 0,'0'0'-11'16,"0"0"-41"-16,0 0 31 16,0 0 20-16,0 0 0 15,9 48-5-15,-14-38-1 0,-5 0-2 16,-11-1 0-16,-3-1 19 16,-5-2 0-16,-4-5 10 15,-9-1 9-15,-1 0-6 16,-1-4-8-16,3-6-2 15,6-7-6-15,4 0 0 16,4-7 11-16,13-3-2 0,1-4-3 16,11-3-12-16,2-2 8 15,-2 2-12-15,14 4 4 16,-1 3-7-16,-1 6 10 16,5 7 3-16,-9 4-8 15,6 6 3-15,-4 4-3 0,-3 1-5 16,-1 14-4-16,0 10-3 15,-2 10 8-15,2 8 0 16,-4 8 4-16,-4 3 4 16,-2-3 0-16,0 0 0 15,3-10-1-15,3-7-1 0,0-9 4 16,0-7-5-16,13-8-3 16,3-7 8-16,11-3 2 15,4-9-6-15,13-12-2 16,5-12-19-16,5-6-34 15,8-11-55-15,-8-6 14 16</inkml:trace>
  <inkml:trace contextRef="#ctx0" brushRef="#br0" timeOffset="122279.02">10191 12027 390 0,'0'0'39'16,"0"0"-54"-16,0 0-8 16,19 40 24-16,-11-16-7 0,0 6 6 15,0 5 4-15,-4 4-2 16,-1 3 0-16,1-1 1 16,-2-2-3-16,0-7 1 15,-2-6-9-15,0-5-3 16,0-11 2-16,0-3 5 15,0-7-9-15,-2 0 8 0,-4-12 50 16,-5-7-31-16,-1-6-11 16,1-6-3-16,-7-5 1 15,5-1 1-15,-5-1 4 16,5-1 5-16,1 0 3 16,2 3 4-16,6 2 1 0,-3 2-1 15,5 3-11-15,2 1 1 16,0 2-6-16,9 4-7 15,-1 3 8-15,2 3-3 16,7 6 4-16,1 6-2 16,1 4-4-16,6 3 3 15,0 13-3-15,6 8 2 0,0 6-1 16,-3 6 1-16,-1 6-2 16,-6 2 2-16,0 4-5 15,-15 0 0-15,-2-2-1 16,-4-2 4-16,-4-5 1 0,-15-2-7 15,-3-7 4-15,-5-3 3 16,0-6 3-16,-8-4 1 16,4-2-19-16,0-6-54 15,4-7-38-15,2-2-179 16</inkml:trace>
  <inkml:trace contextRef="#ctx0" brushRef="#br0" timeOffset="122688.87">9350 13791 616 0,'0'0'39'0,"0"0"-57"16,41-53-49-16,6 3 51 15,13-17 15-15,21-12-3 16,16-7 0-16,11 0 4 15,3 2 1-15,5 9 0 16,-13 13 0-16,-10 13 2 0,-16 12 2 16,-19 13 1-16,-21 10-4 15,-14 7-3-15,-11 4-8 16,-8 2-12-16,-4 1-22 16,0 0-32-16,0-4-27 15,0-7-65-15</inkml:trace>
  <inkml:trace contextRef="#ctx0" brushRef="#br0" timeOffset="126484.14">8593 11237 61 0,'0'0'331'0,"0"0"-346"15,-39-30-11 1,24 22 23-16,7 3 3 0,0 2 1 16,-1 2-1-16,3 1 0 15,0 0-2-15,0 12-12 16,-7 7 5-16,-1 8 8 16,0 7 0-16,1 9 2 0,-5 7 3 15,5 6 1-15,5 5-1 16,2-4-3-16,6-2-2 15,6-8-8-15,12-8 0 16,7-11 4-16,4-7-4 16,8-11 13-16,5-6-9 0,-3-4 9 15,6-9 2-15,-7-10-3 16,5-5 2-16,-10-3-3 16,-6-4-4-16,-2 0 11 15,-15-2-4-15,3 2 8 16,-13 0 2-16,0 5 7 15,-5 2-5-15,-7 5 2 0,2 5-11 16,-3 4 5-16,5 5-19 16,-2 3 17-16,1 2-9 15,1 11-1-15,6 8-6 16,-6 5 2-16,4 6 2 0,2-2-10 16,2 1 2-16,0-5 1 15,10-6-7-15,0-4-2 16,3-5 16-16,-3-5 0 15,0-4-10-15,5 0 14 16,-9-13 7-16,6-5-5 16,-3-5 3-16,-3-2-2 0,-2-2 2 15,2 0 1-15,0 2-6 16,-1 4 6-16,-5 6-7 16,2 5 5-16,-2 3-1 15,0 4 1-15,0 1-5 16,4 2-2-16,0 0-9 0,2 0-8 15,7 6 13-15,-1 1 0 16,4 3 8-16,7 1-4 16,-6 1 1-16,3 2 0 15,1 0-3-15,-6 0-4 0,-1 2-14 16,-6-2 23 0,-6-1-12-16,-2 3-6 0,0-4 17 15,-4 1-9-15,-2-6 22 16,0 2-5-16,-2-5 2 15,6-3-3-15,-1-1 4 16,3 0 7-16,0-14-2 0,3-10-28 16,11-6-7-16,-4-11 14 15,9-4 11-15,2-3-4 16,-7-1-4-16,3 4 3 16,-3 5 1-16,-2 3 1 15,-7 9 6-15,-3 4 3 0,0 7-5 16,0 5 6-16,-2 5-2 15,0 3-4-15,0 4-10 16,0 0-6-16,2 7-22 16,-2 10 0-16,2 6 28 15,2 6 3-15,0 4 0 16,-4 3 1-16,4-4-1 0,0-2 0 16,-1-9-1-16,-1-5 1 15,0-6-2-15,2-7-2 16,0-3 5-16,4 0-10 15,-2-13 24-15,9-7-2 0,1-5-9 16,7-4-2-16,-2 2-2 16,-3 6 0-16,-1 4-1 15,-7 7 2-15,3 7 1 16,-5 3-8-16,0 10-3 16,3 7 6-16,-1 6 3 0,2 4-3 15,3 0-2-15,1 0-26 16,3-6-23-16,4-7-9 15,4-9-46-15,-1-5-113 16</inkml:trace>
  <inkml:trace contextRef="#ctx0" brushRef="#br0" timeOffset="126922.54">9910 10993 426 0,'0'3'43'0,"0"-2"-47"15,0 6-20-15,0 3 6 16,0 8 18-16,0 4 0 16,0 5 1-16,0 3-2 0,0 3 2 15,0 0-1-15,0 0-1 16,2-2-2-16,-2-4-1 15,0-4 3-15,-2-5 0 16,0-5 0-16,-2-6-4 16,-7-3 6-16,1-4 8 15,4-1 11-15,-9-10-8 0,5-4-8 16,0-1-2-16,-1-2 2 16,3 1 4-16,4 3 0 15,0 4 23-15,4 3-5 16,0 4 2-16,0 3-21 15,0 0-8-15,8 0-22 0,11 3 27 16,1 3-10-16,17-2 3 16,5 0 9-16,12-4-2 15,-1 0 1-15,1 0-4 16,-11-10-53-16,-16-9-96 16</inkml:trace>
  <inkml:trace contextRef="#ctx0" brushRef="#br0" timeOffset="207908.43">20039 14588 281 0,'0'0'22'0,"0"0"-13"15,16-57 15-15,-14 38 6 16,-2 2-5-16,-2 4 8 15,2 2-6-15,-12 1-12 0,4 6-1 16,-11 4-8-16,0 4-9 16,-16 20 5-16,-4 15-2 15,-11 13 3-15,-6 13-1 16,-1 8 0-16,-1 9 6 16,4 0-5-16,13-3-2 15,12-9-2-15,16-10-2 0,13-10-2 16,9-18-4-16,22-12 3 15,12-15 3-15,9-5 9 16,3-12-2-16,1-13-1 16,-2-6-1-16,-6-5 1 15,-7-1-3-15,-6 0 0 0,-12 3 2 16,-5 8 0-16,-7 5 3 16,-5 10 17-16,-4 2 22 15,-2 9-6-15,0 0-29 16,0 10-14-16,-8 12-10 15,-3 10 13-15,-5 9 5 0,-1 6-1 16,-3 7 3-16,1-4-5 16,9-3 0-16,6-8-40 15,4-9-30-15,4-11-47 16,6-15-89-16</inkml:trace>
  <inkml:trace contextRef="#ctx0" brushRef="#br0" timeOffset="208376.66">20125 14973 478 0,'0'0'0'15,"0"0"-4"-15,3 52 4 16,11-35-5-16,3-2-25 0,5-5 15 15,3-7-3-15,4-3 9 16,-2-6 2-16,0-9 7 16,-2-7 0-16,-5-6 16 15,-5 1 22-15,-3 0 4 16,-8 4-8-16,0 5 4 16,-2 5 4-16,-2 6-12 15,0 6-18-15,0 1-18 0,0 3-20 16,0 9 2-16,3 1 15 15,5 4-6-15,0-3-17 16,7-4-3-16,3-6 16 0,1-4 14 16,-3-1 10-16,3-15 15 15,-9-2 24-15,1-6-1 16,-9-1-1-16,-2-3-11 16,0 0-15-16,-7 1-7 15,-5 0-7-15,2 6-17 16,-7 1-14-16,5 6-47 0,-3 3-17 15,3 5-50-15,6 3-172 16</inkml:trace>
  <inkml:trace contextRef="#ctx0" brushRef="#br0" timeOffset="209922.41">20665 14791 537 0,'0'0'30'16,"0"0"-19"-16,0 0 24 0,0 0-26 16,0-50-9-16,0 37 2 15,-6 3-28-15,-5 5 4 16,-1 5-3-16,-9 0 6 16,-1 12-6-16,-5 8 15 15,2 4 0-15,4 3 10 0,1 3-7 16,5-2-15-1,11-3-20-15,4-2 6 0,0-8 5 16,17-5-15-16,5-9 29 16,5-1 29-16,-4-7 9 15,6-12-7-15,-2-6 16 16,0-5 8-16,-7-4-8 0,-1-4-4 16,-5-6 2-16,-3-2-7 15,-3-2 8-15,-4-1-11 16,-2 0 1-16,-2 4-12 15,0 5 0-15,0 6-3 16,-2 8-6-16,2 8 10 0,0 5 1 16,0 6-6-16,0 6-3 15,0 1 2-15,0 8-10 16,2 14-2-16,6 7 9 16,-1 11-1-16,-1 7 5 15,4 6-3-15,0 0 0 0,3-1 2 16,1-7-5-16,-1-7 1 15,3-7-2-15,-3-8 1 16,1-10 5-16,-1-3 0 16,1-7-1-16,-8-3 3 15,7 0 2-15,-3-15 15 0,2-4-5 16,1-7-10-16,-1-2-4 16,3-4 2-16,-9 4-4 15,2 2 0-15,-2 5 0 16,1 8 0-16,-3 6-6 15,-4 7 2-15,2 0-11 0,2 15-8 16,-2 7 11-16,2 5 6 16,6 4 7-16,-5 3 1 15,1-2-2-15,4-7 0 16,2-4-2-16,-1-8-2 16,3-4 6-16,-3-5 0 0,-3-4 3 15,2 0 8-15,3-8 12 16,-1-8-1-16,-2-4-8 15,1-5-13-15,1-4 3 16,-4 2-6-16,5 3 0 16,-9 6 0-16,2 2-3 0,-2 5-3 15,-2 5 6-15,0 5-6 16,3-1-6-16,3 2-7 16,-6 0 0-16,8 0 10 15,5 4-1-15,-5 1 4 16,2-2 5-16,-1-1-6 15,1 0 8-15,-4-2 0 0,-1 0-1 16,1 0 1-16,-4-3 6 16,4-4 3-16,-2-2-4 15,1-1 1-15,-1-2-5 16,2 0 3-16,-4-2-4 16,2 1-4-16,-1 2 5 0,-5 1-2 15,4 3-1-15,-4 3 1 16,0 0-5-16,0 4 4 15,0 0-2-15,0 0-4 16,2 9-10-16,4 6 10 16,-6 3 2-16,6 5 6 15,0 1 0-15,5-1 1 0,-1 1-5 16,3-6 2-16,1-4-4 16,-2-2 5-16,3-7 0 15,-3-2 3-15,3-3 0 16,-3-4 14-16,1-12 0 15,-1-4-1-15,2-4-11 0,-7-5-5 16,3-6 3-16,0-1 2 16,-6 0-6-16,-4-1-1 15,2 3 2-15,-4 4-1 16,2 3-6-16,0 6 2 0,-4 4 3 16,-4 6 2-16,2 2-3 15,0 6 5-15,-1 3-8 16,-1 3 4-16,0 13-3 15,2 5-2-15,2 9 4 16,-5 4 0-16,9 3 1 16,0 1 5-16,0-2-5 0,9-4 0 15,1-5-1-15,6-5 6 16,-5-8-1-16,5-4-1 16,1-9 0-16,1-1 6 15,-1-7 3-15,4-13 1 16,-3-8 1-16,3-9-9 0,-3-4-3 15,-1-5 0-15,2-3-4 16,-9-2-1-16,-2 2 6 16,1 4-3-16,-5 2 3 15,-4 8-1-15,0 6-2 16,0 10 10-16,0 6 1 0,0 7-5 16,-4 6-4-16,-1 1 0 15,1 19-11-15,-2 9 7 16,2 11 4-16,0 9 1 15,4 5-1-15,2 6 0 16,-2-4-1-16,12 0 2 0,3-7 1 16,5-5-1-16,-1-5 0 15,0-5-1-15,-5-9-27 16,-4-9-28-16,-8-10-89 16,-2-6-248-16</inkml:trace>
  <inkml:trace contextRef="#ctx0" brushRef="#br0" timeOffset="210130.15">21114 14358 378 0,'-7'7'233'0,"7"-2"-232"16,0 5-78-16,0 6-42 15,2 4 0-15,1 4-111 0</inkml:trace>
  <inkml:trace contextRef="#ctx0" brushRef="#br0" timeOffset="210454.55">20458 15738 425 0,'0'0'-23'0,"73"8"22"16,-22-8 8-16,13-8-4 0,11-7 0 15,10-9-3-15,14-3 13 16,0-6 1-16,4-1-7 16,3-3-1-16,-15 3 0 15,-9 3 21-15,-15 3-7 16,-16 4-5-16,-16 6-11 16,-14 4-4-16,-11 1 8 0,-10 0-23 15,-20-3-93-15,-17-6-105 16</inkml:trace>
  <inkml:trace contextRef="#ctx0" brushRef="#br0" timeOffset="-193992.08">30781 13253 481 0,'0'0'-6'16,"0"0"3"-16,-6 43 4 15,6-26-5-15,0 1 2 16,2-2-9-16,5-6-3 0,1-3 2 16,2-7 8-16,3 0 15 15,-3-8 10-15,2-7 4 16,-3-4-10-16,-1-1 4 15,-2-1 1-15,-6 5 8 16,0 4 3-16,0 4-12 16,0 5-7-16,0 3-16 0,-2 0 5 15,-2 4 5-15,-2 5-7 16,2 4 1-16,1-2 0 16,3 0-15-16,0-2-3 15,0-2-17-15,9-6-7 16,1-1 8-16,0 0-21 0,1-11-49 15,-1-6-98-15</inkml:trace>
  <inkml:trace contextRef="#ctx0" brushRef="#br0" timeOffset="-193606.84">31245 12876 566 0,'0'0'12'15,"0"0"-11"-15,0 0 9 16,0 0-8-16,0 0-14 16,0 0 5-16,0 0-16 15,0 0 32-15,0 0-9 16,-44 72 1-16,19-28 4 0,-4 3-2 15,2 6-6-15,-1 1 3 16,3 0 4-16,6 0-7 16,11-3-4-16,6-6-5 15,4-7-21-15,6-7 23 16,11-12 6-16,-3-6 6 0,-3-10 7 16,-3-3 15-16,-6-9 26 15,-2-12 6-15,-4-5-21 16,2-5-20-16,-6-4-11 15,-2-1-7-15,-5 5 5 16,5 2-26-16,0 4-32 0,2 2-20 16,-1 5-15-16,5-1-67 15</inkml:trace>
  <inkml:trace contextRef="#ctx0" brushRef="#br0" timeOffset="-193094.01">31464 12917 49 0,'0'0'581'0,"0"0"-576"16,0 0 9-16,0 0-6 15,6-45-8-15,0 35-4 16,0-1 5-16,7 0-5 15,3-1-4-15,5 1-9 0,-3 2 2 16,3 2 9-16,-6 1 0 16,-3 6-5-16,-4 0 6 15,-4 0-5-15,-4 7-14 16,-6 9 14-16,-10 2 7 16,-9 4 6-16,-2 2-3 15,-4-2 3-15,2 2-1 0,4-4 1 16,7 0-5-16,9-3 7 15,7 0-9-15,2 0 2 16,4 0-2-16,7 2 3 16,3 1 6-16,-1 1-4 15,-1 0 2-15,-6-1 2 0,-2 0 4 16,-4-3-1-16,2-3 3 16,-6 0 0-16,-4-2 1 15,-11-2 2-15,3-4-4 16,-3-1 2-16,-3-2 4 15,1-2-14-15,2-1 4 0,1 0-8 16,1 0-18-16,9-7-37 16,4-3-40-16,2-8-116 15</inkml:trace>
  <inkml:trace contextRef="#ctx0" brushRef="#br0" timeOffset="-192907.09">31867 12890 713 0,'0'0'32'0,"0"0"-27"0,0 0-6 16,0 0-3-16,0 0-29 16,0 0-7-16,0 0-31 15,47 19-20-15,-34-16-89 16</inkml:trace>
  <inkml:trace contextRef="#ctx0" brushRef="#br0" timeOffset="-192716.43">31877 13327 722 0,'0'0'-5'0,"0"0"12"16,0 0 7-16,0 0-10 15,0 0-4-15,0 0-11 16,0 0-31-16,17-18-19 16,-5-5-74-16,0-3-106 0</inkml:trace>
  <inkml:trace contextRef="#ctx0" brushRef="#br0" timeOffset="-192455.96">32206 12737 521 0,'0'0'8'0,"0"0"8"16,39-27 0-16,-33 24-15 16,2 3 4-16,-3 0-4 0,-1 14-8 15,0 4-9-15,-4 8 11 16,0 7 9-16,2 8 1 15,-4 3 1-15,-6 7 0 16,1 3-4-16,5-3 0 16,-2-2-5-16,6-6-38 0,0-6-8 15,-2-11-25-15,0-10-25 16,0-12-64-16</inkml:trace>
  <inkml:trace contextRef="#ctx0" brushRef="#br0" timeOffset="-191819.68">32359 12480 558 0,'0'0'3'16,"-17"-67"2"-16,3 35 4 15,-5 3-9-15,-6 2 2 16,-6 0-2-16,-8 5-1 15,-4 0-2-15,-13 4 3 16,-4 2 1-16,-13 4-6 0,-5 4 7 16,-7 4-1-16,-10 3 0 15,-8 1 0-15,-9 6 4 16,-2 9-8-16,-1 9 8 16,-3 5-4-16,2 6-1 15,2 6 1-15,1 6 0 16,3 6-1-16,3 6 0 0,7 9 0 15,5 6-1-15,13 7 2 16,7 6-2-16,15 5-1 16,15 1 2-16,14 1-6 15,16-3 5-15,15 3 2 0,9-5-6 16,26-4 2-16,14-4 1 16,18-6 4-16,19-2 7 15,9-10-6-15,21-7 6 16,10-8 4-16,13-8-2 15,8-10 11-15,5-13-4 16,10-13-12-16,1-4 14 0,0-20-1 16,-1-14-13-16,-1-14 2 15,-2-9 7-15,-14-7-1 16,-13-10-1-16,-14-11-5 16,-17-6-4-16,-20-8 2 15,-19-6-2-15,-17-1 6 0,-14-1 2 16,-18 2-9-16,-20 1 7 15,-3 2-9-15,-27 0-12 16,-17 1 6-16,-16 3 2 16,-19 6-16-16,-23 4 0 15,-18 6-13-15,-23 5-9 0,-21 9-11 16,-18 7-49-16,-14 9-17 16,-12 4-41-16</inkml:trace>
  <inkml:trace contextRef="#ctx0" brushRef="#br0" timeOffset="-146354.56">6462 14951 339 0,'0'0'45'0,"0"0"-51"16,0 0 14-16,0 0-8 16,0 0 8-16,14-40-8 0,7 17 8 15,4-4-1-15,6-5-3 16,4-5 10-16,8-4-4 16,3-5-3-16,-1-2 2 15,5 1-7-15,-3-1 1 0,3 3 1 16,-9 4-2-16,3 6-1 15,-7 4 1-15,-4 8-4 16,-4 6 2-16,-6 7-14 16,-3 8-24-16,-13 2-48 15,-7 11-37-15</inkml:trace>
  <inkml:trace contextRef="#ctx0" brushRef="#br0" timeOffset="-146150.31">6712 15050 566 0,'0'0'11'16,"0"0"-8"-16,0 0-22 16,0 0 25-16,54-41-17 15,-23 11-4-15,6-5 0 0,6-7-56 16,-5-6-60-16,1-5-179 15</inkml:trace>
  <inkml:trace contextRef="#ctx0" brushRef="#br0" timeOffset="-104584.45">20185 15665 621 0,'0'0'16'0,"46"-33"-44"0,-3 7 29 15,15-9 2-15,15-7-28 16,22-8-9-16,18-7-8 16,18-7-41-16,3-7-44 15</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36:12.779"/>
    </inkml:context>
    <inkml:brush xml:id="br0">
      <inkml:brushProperty name="width" value="0.05292" units="cm"/>
      <inkml:brushProperty name="height" value="0.05292" units="cm"/>
      <inkml:brushProperty name="color" value="#FF0000"/>
    </inkml:brush>
  </inkml:definitions>
  <inkml:trace contextRef="#ctx0" brushRef="#br0">20082 5170 216 0,'0'0'-8'16,"0"0"15"-16,0 0-6 15,0 0 1-15,41 0 1 16,-22 0 1-16,6 0-3 15,2 3 1-15,0 3 1 16,6-1-2-16,2 5 5 0,8 0 0 16,-1 0 0-16,9 1 0 15,7-2 4-15,10-1-1 16,5-2-1-16,7 0 3 16,9-5 3-16,2-1-4 15,6-1 3-15,0 1-3 0,-1-2 1 16,-3 0 0-16,-13-3 0 15,-10 1-3-15,-12 1-6 16,-12 3-1-16,-15 0-2 16,-17 2-15-16,-18 4-58 15,-27-1-84-15</inkml:trace>
  <inkml:trace contextRef="#ctx0" brushRef="#br0" timeOffset="808.29">14555 5752 209 0,'0'0'-24'15,"10"78"25"-15,0-23 0 16,-6 9 1-16,3 10-3 16,-1 8-5-16,0 6-26 15,2 7 1-15,-4 0-51 0</inkml:trace>
  <inkml:trace contextRef="#ctx0" brushRef="#br0" timeOffset="1157.63">17062 7946 355 0,'0'0'-64'15,"52"49"53"-15,-36-10 0 0,-5 9-11 16,-7 9-42-16,-4 7-38 16</inkml:trace>
  <inkml:trace contextRef="#ctx0" brushRef="#br0" timeOffset="2667.97">20318 5322 280 0,'0'0'3'16,"-37"-14"5"-16,22 7 3 16,7 2 5-16,2 2-3 0,1 2 2 15,5 0-2-15,0-1-3 16,0 2-16-16,0 0 8 16,0 0 8-16,9 0-4 15,5 0 9-15,5 0-1 16,10 0 2-16,12 0 1 0,5-4-2 15,11-2-2-15,12 1-1 16,5-1-2-16,11-3-3 16,0 2 3-16,6-1-3 15,-1 1 0-15,3-3 0 16,1-2 1-16,-1 1 4 16,-9-2 4-16,1 2-2 0,-4-2 2 15,-9 2-3-15,-6 1 1 16,-10 1-3-16,-11 1-6 15,-5 1 9-15,-15 1-6 16,-9 3-7-16,-4 2 1 0,-7 1 0 16,-5 0-5-1,0 0-1-15,-7 0-31 0,-19 1-26 16,-16 9 11-16,-14 2-14 16,-12 0-33-16,-12-5-41 15</inkml:trace>
  <inkml:trace contextRef="#ctx0" brushRef="#br0" timeOffset="3057.47">20028 5424 490 0,'0'0'-19'0,"54"0"21"0,-6-1 3 16,16-2 0-16,16-3-3 15,11 0-1-15,15-1 1 16,1 2 0-16,11-3-1 16,0 0-1-16,-2 2 1 15,-3-2 6-15,-5 1 7 16,-11-2 5-16,-8 1 8 0,-13-1-1 15,-12 1 7-15,-12 0-8 16,-11 3-5-16,-12-1 2 16,-12 3-13-16,-5 0-3 15,-6 2-4-15,-6 1-1 16,5 0-5-16,-5 0-13 0,2 0-36 16,8 0-22-16,0 1-7 15,15 2-41-15,14-3-50 16</inkml:trace>
  <inkml:trace contextRef="#ctx0" brushRef="#br0" timeOffset="3812.86">28733 5235 348 0,'0'0'4'0,"0"0"7"16,0 0 3-16,0 0-9 15,0 0 20-15,0 0-17 16,56 0 10-16,-23 4 5 16,8 1-3-16,3-1-1 0,7 2-1 15,3-2-3-15,2 0 2 16,10-1-3-16,-6-3 4 15,2 0-1-15,-2 0-5 16,-2-1-1-16,-7-1-1 16,-5 2-5-16,-7-1-2 15,-12-2-2-15,-6 0-2 0,-9 3 0 16,-4 0-6-16,-8 0-35 16,-2 0-28-16,-22 3-41 15,-12 4 66-15,-5 0-45 16,-11 0-27-16</inkml:trace>
  <inkml:trace contextRef="#ctx0" brushRef="#br0" timeOffset="3933.54">29159 5328 228 0,'0'0'9'0,"0"0"26"15,0 0 6-15,0 0 2 16,0 0 53-16,0 0-62 16,0 0-5-16,0 0-24 0,66 8-5 15,-27-9-70-15,-2 1-83 16</inkml:trace>
  <inkml:trace contextRef="#ctx0" brushRef="#br0" timeOffset="16767.97">24411 17871 346 0,'0'0'3'0,"0"0"-18"16,0 0 7-16,0 0 5 16,39-34 4-16,-31 22 7 15,-2-3 0-15,-1 0-1 0,-3-2 12 16,0-2 7-16,0 0-2 15,-4 0-1-15,2-4-4 16,0 2 0-16,0-3-5 16,-4 0-7-16,-1 0 3 0,1-3-4 15,-4 1 2-15,0-1-1 16,-1 0-4-16,-1 0-1 16,0 0 0-16,-1 2 0 15,-7-1 0-15,1 2 0 16,-3 1-4-16,-3 2 3 0,-2-2-2 15,-4 2 1-15,-2 0-1 16,-2-1 3-16,-6 0-8 16,2-1 9-16,-7 0-3 15,3-1 2-15,-9 0 0 16,1-1-4-16,-3 1 3 16,-2 1 0-16,0-1-1 0,-3 0-1 15,-1 2 3-15,0 2-1 16,-2-1-1-16,-2 1 1 15,0 1-1-15,0 1 1 16,-2 3-1-16,-2 0 0 16,1 1-1-16,1 3 2 0,-4 1 0 15,2 0 1-15,-2 4-3 16,2 1 1-16,-5 1-2 16,3 2 5-16,-4 2-4 15,2 0 2-15,-7 0-2 16,3 0 1-16,3 6 1 0,-9 1-2 15,5 1 2-15,-1 2 0 16,-1 2-2-16,1 2 3 16,-3 2-3-16,-1 2 1 15,-1 2 0-15,0 2-1 16,1 2 1-16,1 1 2 0,1 4-2 16,1 1 2-16,1 3 0 15,1 0-6-15,7-1 9 16,0 2-3-16,4-2-4 15,8-1 7-15,4-1-5 16,5 1 2-16,5-1 3 0,5 1-2 16,6 3-2-16,4 1 1 15,5 2-5-15,3 1 6 16,5 2-2-16,3-1-6 16,5 0 7-16,6 1-4 15,0-3 0-15,0 1 7 16,6 2-4-16,5-1 3 0,5 0 1 15,1 1-1-15,7-1 5 16,1-2-2-16,6 0-1 16,4-3 1-16,3 1 1 15,5-4 0-15,3-2 4 16,3 0-7-16,5-2-1 0,4-2 7 16,2-1-8-16,8 0 4 15,0-2 1-15,4-1-1 16,7-2-3-16,2-1 2 15,-1-1-4-15,1 0 5 16,4-3-3-16,6-1-3 0,0 0 3 16,4-2 0-16,0-2-2 15,2-2 3-15,-2-3-3 16,4 2 1-16,-2-5 0 16,0 2-2-16,-1-3 2 15,1 0 1-15,-6 1-1 0,2-1 0 16,-4-4 0-16,-3-3-4 15,3 0 8-15,-4-1-5 16,-4-3-2-16,-5-1 2 16,3-1 1-16,-11-1-1 15,-2-3 2-15,-6-2-3 16,-2 1 3-16,-4-3 1 0,-1-1 0 16,-5 0 0-16,-3-3 2 15,-1 0-1-15,-5-5 0 16,2 3 0-16,-10-1-2 15,0-2 3-15,-2 0-2 16,-4-4 1-16,-2 2-3 0,-4-1 2 16,-1-3-7-16,-1 2 2 15,-7-1 1-15,0 0-4 16,-1 0 3-16,-7 0 7 16,0 2-5-16,-4-2-4 15,0-2-2-15,-11-1 8 0,-3 1-8 16,-5-2-1-16,-6 1 3 15,-6 0-4-15,-4 3-9 16,-2 0 0-16,-5 3-4 16,-1 2-10-16,-7 3-20 15,2 0-27-15,1 3-10 0,3-2-48 16,5-2-118-16</inkml:trace>
  <inkml:trace contextRef="#ctx0" brushRef="#br0" timeOffset="17780.95">24785 17050 545 0,'0'0'10'0,"0"0"-24"15,0 0 20-15,0 0-10 16,0 0 8-16,0 0-3 15,0 0-4-15,4 1 0 16,-4 6 4-16,0 2-1 16,2 5-1-16,0 7 2 0,-2 6 0 15,2 4 4-15,-2 2 0 16,0 5-3-16,0 1 3 16,-2-2-3-16,0 1-2 15,0 0 0-15,-2 3 3 16,0-1-5-16,0 0 5 0,-1-2-2 15,-1-2-3-15,2-1 5 16,-6-1-6-16,1-2 4 16,1-3 1-16,4 0-2 15,-6-3 2-15,3-3 0 16,3-4-3-16,0-4 3 16,2-3-2-16,2-5 1 0,0-1 0 15,0-4 0-15,0-2-1 16,-4 0 4-16,2 0 10 15,2 0 6-15,-2 0 5 16,-2-5-3-16,2-7-3 16,-5-5-16-16,1-5-4 0,-6-6 3 15,4-3-2-15,-3-1-2 16,-1-5 2-16,2-3 2 16,-3 3-3-16,1 2 4 15,-3-1-2-15,5 8 1 16,2 4 6-16,-5 5-7 0,5 8 1 15,6 2-2-15,-2 5-1 16,4 3-2-16,0 1-9 16,0 12-15-16,0 11 13 15,0 9 17-15,0 9-1 0,4 7 1 16,-4 2 1 0,6-1 1-16,11-5 5 0,-3-6-2 15,9-5 2-15,6-6-1 16,6-10 0-16,10-7 6 15,9-10 5-15,8 2-3 16,11-20-7-16,1-9-4 0,5-8-3 16,-7-2-3-16,-4-3-13 15,-8 3-8-15,-19 6-5 16,-16 2-34-16,-21 3-30 16,-14-5-168-16</inkml:trace>
  <inkml:trace contextRef="#ctx0" brushRef="#br0" timeOffset="19872.5">30306 17522 214 0,'0'0'180'16,"-29"-41"-204"-16,19 23 26 15,8 1 3-15,2 4 1 16,0 2 1-16,0 1-18 16,2 3 12-16,2-1 4 15,2 3 0-15,-2 2 4 0,-2 0 10 16,-2 3 2-16,0 0 0 16,2 0 4-16,-2 0-7 15,0 0-6-15,0 0-11 16,2 0-2-16,3 10-1 15,-5 4-3-15,2 9 6 16,2 7 0-16,-2 7 0 0,0 5 2 16,0 2 2-16,0 4-4 15,0-2 1-15,0-2 0 16,-2-4-2-16,2-2 1 16,0-6 3-16,2-3-8 0,-4-5 5 15,0-7 1-15,0-4-4 16,0-5 5-16,0-2-3 15,0-3 0-15,0-2 1 16,0 1 0-16,0-2 1 16,0 0 2-16,0-2 12 15,0-8 10-15,-6-7-15 0,0-7-10 16,-2-8-1-16,2-5 3 16,-7-6-3-16,5-1 3 15,-2-4-3-15,-1-3 3 16,1 0 34-16,-2 0-46 0,1 3 9 15,1 0 7-15,-3 7 1 16,5 6-4-16,2 4 0 16,-2 4 0-16,1 3-2 15,3 5 1-15,0 2-3 16,0 4 0-16,4 2 1 0,-6 5-2 16,4 2 2-16,-6 4-2 15,-3 3-4-15,-9 12 0 16,-5 8-1-16,-6 10 5 15,-4 5-2-15,-9 6 3 16,7 2 0-16,-6 0 3 16,5 1 0-16,3-6-5 0,0-2 6 15,4-7-2-15,4-5 1 16,4-5 0-16,9-10-1 16,4-2 1-16,3-4 1 15,5-3 8-15,2-3 8 16,0-4-1-16,7-13-5 0,7-15-6 15,13-13-18-15,12-12 9 16,5-8 2-16,1-2-3 16,1 7 3-16,-9 11 1 15,-8 10 1-15,-11 11 7 16,-5 14-2-16,-7 4-6 0,0 7-1 16,0 3-5-16,7 0-1 15,3 9-3-15,9 8 5 16,4 5 1-16,10 7 1 15,7 5-2-15,5 3-9 16,9 5-16-16,2 1-39 0,0-10-30 16,-4-18-103-16</inkml:trace>
  <inkml:trace contextRef="#ctx0" brushRef="#br0" timeOffset="24277.7">24504 5543 394 0,'0'0'7'0,"0"0"-5"16,0 0-5-16,0 0-1 15,18 44 2-15,-16-14 4 16,0 7-7-16,0 9 4 16,1 7 0-16,-6 5-1 0,-3 5 6 15,0 2-2 1,-2-5-2-16,0-3 1 0,3-8 1 15,-1-10-2-15,4-11 0 16,0-10 1-16,2-5 0 16,0-7 10-16,0-5 15 0,0-1 30 15,0-7 1-15,0-13-14 16,-4-5-38-16,2-14-16 16,0-9 8-16,0-6 2 15,0-4-1-15,0-6 1 16,0 0 2-16,-1 3 0 15,1 5-1-15,2 3 2 0,-2 9-1 16,2 4 1-16,2 9 1 16,-2 6-1-16,0 6 2 15,0 8-8-15,0 2 1 16,0 6-13-16,0 3 4 16,-10 3-17-16,-6 13 16 15,-7 5 11-15,-6 10 5 0,-6 3 0 16,0 6-3-16,1-3 2 15,6-3-2-15,3-8 1 16,8-6 0-16,5-8 0 16,8-6-1-16,2-2 3 0,2-4 4 15,0-4 21-15,14-10-6 16,1-10-24-16,11-9 4 16,7-5 1-16,7-5-1 15,1 0-1-15,0 4 1 16,-7 5 1-16,-6 7-5 0,-5 8 2 15,-8 8-1-15,-1 7 2 16,-6 4-6-16,5 4-3 16,-9 16-24-16,0 8-3 15,-2 12-16-15,0 7-16 16,0 5-6-16,-2 4-59 16</inkml:trace>
  <inkml:trace contextRef="#ctx0" brushRef="#br0" timeOffset="25093.76">24500 6766 590 0,'0'0'-41'15,"0"0"42"-15,0 0-3 16,0 0-11-16,0 0-13 0,0 0 6 16,0 0 34-16,12 63-8 15,-10-21-6-15,0 8-31 16,0 7 34-16,0 4-3 16,-8-3 3-16,4 2-5 15,-6-3 2-15,1-5 6 0,1-11 1 16,2-5-4-16,2-11 2 15,-2-9 3-15,0-5 1 16,2-4 1-16,2-4-4 16,-2-3 19-16,2 0 9 15,-4-14-2-15,-3-10-22 0,-3-10 0 16,0-12-13-16,-1-9 0 16,-7-6 3-16,5-1 0 15,-5 2 2-15,1 9-2 16,5 6 1-16,-1 10 1 15,3 10-9-15,2 8 2 16,6 5 2-16,-7 6 2 0,7 1-10 16,-2 5-14-16,-2 1-3 15,-4-1-1-15,-5 10 14 16,-3 2 8-16,-3 2 6 16,0 3-1-16,1-3 3 15,1 0 1-15,9-6-3 0,1-1 2 16,7-5-1-16,2-2 13 15,0 0 12-15,0-5-11 16,15-11 0-16,8-9-12 16,8-7-9-16,12-6 6 0,0 0 3 15,5 4-1 1,1 5-1-16,3 10 2 0,-10 9 3 16,3 9-5-16,-6 0 2 15,3 15-5-15,-3 8 0 16,6 7-7-16,3 4-30 15,-3 1-35-15,9-5-64 0,6-8-99 16</inkml:trace>
  <inkml:trace contextRef="#ctx0" brushRef="#br0" timeOffset="26268.49">29758 5643 198 0,'0'0'6'0,"2"-1"-2"0,7 1 1 15,1 0-4-15,-2 0 0 16,7-2 0-16,-7-4-1 16,4 2 6-16,-5-2 4 15,-1 2 16-15,-2 1-2 0,-2 0 7 16,0 3-2-16,-2 0-18 16,0 0-10-16,0 0-6 15,2 10-7-15,-2 4 10 16,-2 8 3-16,-4 7 2 15,-2 11 4-15,-5 7 2 16,-1 7-5-16,-1 4-2 0,-1 3 0 16,1-1-2-16,1-3 4 15,-1-5-2-15,3-8-3 16,4-10 1-16,-1-9 0 16,1-8 2-16,4-8-2 15,-2-6-2-15,2-3 21 0,-5-10 45 16,1-7-41-16,-4-10-16 15,-1-6-6-15,1-3-1 16,-1-3-5-16,3 4 1 16,0 2 5-16,-1 9 9 15,3 5 4-15,2 8 4 0,-2 10-13 16,1 1-5-16,-1 11-5 16,4 9-1-16,0 4 4 15,6 2-6-15,0 0-1 16,19-4 2-16,8-5 7 15,14-7 4-15,-2-7 0 0,7-3-1 16,2-2-5-16,-9-8-13 16,-2-1-19-16,-8 0-23 15,-4-1-29-15,-12 4-56 16</inkml:trace>
  <inkml:trace contextRef="#ctx0" brushRef="#br0" timeOffset="26866.72">29479 6823 521 0,'0'0'1'0,"0"0"0"15,0 0 0-15,0 0-8 16,0 0-26-16,0 0 24 15,-2 63 11-15,0-15-2 16,-2 9 1-16,0 5-1 0,2 2 2 16,2 1-1-1,-6-5-7-15,1-9 1 0,-1-7 4 16,4-11-1-16,0-12 2 16,-4-7 1-16,-2-8-12 15,1-6 29-15,-5 0 5 16,-5-16-1-16,-3-2-6 0,-5-8-9 15,-2-2-5-15,-2 1 2 16,0 4-3-16,-2 9 10 16,-2 8-2-16,-2 6-3 15,0 15-8-15,0 9 0 16,12 7-1-16,11 2-1 0,14-1-8 16,16-1-6-16,24-4 19 15,15-7 1-15,16-6 37 16,5-5-46-16,3-8-26 15,-9-2-9-15,-12-19-116 16,-20-10-157-16</inkml:trace>
  <inkml:trace contextRef="#ctx0" brushRef="#br0" timeOffset="52108.18">23999 15927 306 0,'-45'-20'-23'0,"-1"-1"29"15,-3 3 0-15,-3 2-3 16,-4 3 1-16,0 2-3 15,-4 4 1-15,3-2-2 16,-12 2 0-16,1 3-1 16,0 0-1-16,0 1 2 15,-11 0 1-15,3 1-2 0,-3 2 3 16,-1 0-1-16,-3-1-3 16,-2 1 3-16,-4 7 0 15,0 2-4-15,-6 2 4 16,2 0 1-16,-2 4-5 15,-2 0 5-15,-2 4-3 0,4-1 2 16,-3 3-2-16,3 2 0 16,2-1 0-16,0 3-2 15,4 0 6-15,9 3-5 16,-1 0 0-16,13 2-1 16,4 2 3-16,8 1-3 0,11 4 3 15,1 3-5-15,13 3 8 16,9 0-12-16,11 4 8 15,5 1-17-15,6 2 14 16,21 2 0-16,12 1-9 16,14 2 0-16,13-1 11 15,15 0-4-15,16-4 2 0,12-5 0 16,13-4-1-16,8-7 3 16,14-7 0-16,11-10 4 15,8-7 4-15,9-8 3 16,9-2 1-16,9-12 4 15,2-8 1-15,2-6-2 0,5-8-1 16,-9-5-2-16,-7-3-2 16,-11-6-4-16,-17-4-2 15,-19-3 4-15,-23-2 6 16,-24-2-6-16,-23-7-5 0,-25 1 11 16,-16-6 3-16,-17 0-21 15,-4-1 13-15,-25-1-11 16,-8 3-12-16,-11 4 6 15,-8 8-4-15,-6 4-9 16,-6 4-45-16,2 1-108 16</inkml:trace>
  <inkml:trace contextRef="#ctx0" brushRef="#br0" timeOffset="55515.53">24260 12025 311 0,'0'0'26'0,"6"-47"-24"16,-6 20 3-16,0 1-4 16,-4 2 0-16,4-3-9 15,-8 2 5-15,-3 0-6 0,-5 1 5 16,-3 0-6-16,-14 3 7 16,-4 0 4-16,-11 1-4 15,-8 1 1-15,-10 2 0 16,-10-1 4-16,-7 1 0 15,-8 2 2-15,-8 1-4 0,-4 0 5 16,-7 1-8-16,-4 2 8 16,-6 1-4-16,-4 3-3 15,-4 3 5-15,-6 2-3 16,-5 2 2-16,-1 0-1 16,-1 8-1-16,-6 4 3 0,7 4-2 15,1 2 2-15,3 5-3 16,10 4 8-16,-4 4-4 15,14 9 2-15,4 5 1 16,5 6 1-16,14 5-4 16,10 3 4-16,15 7-5 15,14 0-2-15,17 4-2 0,14 1-1 16,13 3-2-16,12-1 2 16,21 0 2-16,20-3 4 15,21-4-6-15,19-5-3 16,22-7 7-16,23-9 4 0,17-9-5 15,14-12-6-15,15-8 17 16,12-12-4-16,10-4-2 16,9-13 7-16,10-14-3 15,0-10 6-15,0-9-8 16,-4-10-3-16,-9-4-2 16,-14-5 5-16,-20-3 3 0,-21-1-7 15,-19-2 3-15,-27 1-2 16,-22 4-1-16,-19 4 11 15,-19 6-31-15,-16 7 36 16,-11 7-13-16,-8 6-23 16,-6 8 6-16,5 8-31 0,-3 9-34 15,14 9 11-15,13 2-65 16</inkml:trace>
  <inkml:trace contextRef="#ctx0" brushRef="#br0" timeOffset="56525.05">29680 12206 456 0,'10'26'-10'0,"-2"2"2"16,1 12 4-16,-1 11 6 16,-6 6-3-16,2 8 1 15,-2 3 3-15,0-4 1 0,2-2-3 16,-4-10 0-16,4-14-1 16,-1-13 0-16,3-9 1 15,-6-13 1-15,2-3 42 16,2-19 28-16,0-10-36 15,2-10-31-15,0-10-4 0,1-5 0 16,-3-2 2-16,0 4-3 16,-2 2 5-16,-2 6-13 15,-2 9-1-15,2 6 21 16,-2 5-13-16,-4 10-6 16,-3 7 2-16,-1 5 0 0,-6 2 1 15,-1 9-19-15,-4 5 9 16,3 3 8-16,1 0-4 15,3-3 2-15,3-2 1 16,5-7 7-16,4-5 1 16,2 0 7-16,0-9 46 15,2-9-23-15,4-7-29 0,7-5-4 16,1-4 0-16,1 0 8 16,3 4-4-16,-1 6-1 15,-7 6 9-15,-2 6 14 16,1 8-10-16,-5 4-13 15,6 4-10-15,9 15-3 0,8 10-9 16,12 10-30-16,15 1-26 16,8-2-55-16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39:40.954"/>
    </inkml:context>
    <inkml:brush xml:id="br0">
      <inkml:brushProperty name="width" value="0.05292" units="cm"/>
      <inkml:brushProperty name="height" value="0.05292" units="cm"/>
      <inkml:brushProperty name="color" value="#FF0000"/>
    </inkml:brush>
  </inkml:definitions>
  <inkml:trace contextRef="#ctx0" brushRef="#br0">7214 2679 103 0,'0'0'247'16,"40"0"-241"-16,-16 0-3 16,9 1-2-16,5 1 2 15,9-2 0-15,1 3 0 16,16-2-1-16,0 2-1 0,10-1 2 16,7 0-2-16,10 0-1 15,6 0 1-15,8 0 0 16,9-2-2-16,6 0 3 15,2-3 1-15,8 1 11 16,9 0 1-16,3 1 3 0,9-2 3 16,-2-3 4-16,6 0-9 15,-2 1 3-15,0-1 3 16,-4 3-4-16,-4-1-2 16,-11 1-2-16,-8 3-5 15,-10-3 3-15,-13 2 1 16,-14 0-10-16,-12 2 1 0,-20 2-1 15,-13 1-4-15,-17 0 3 16,-15-1-6-16,-12 0-7 16,-8 1-19-16,-27-1 30 15,-15 4-43-15,-29 0-9 0,-16 3-34 16,-20 2-15-16,-11-4 1 16,-9 2-65-16</inkml:trace>
  <inkml:trace contextRef="#ctx0" brushRef="#br0" timeOffset="392.07">7896 2831 363 0,'-53'0'8'15,"9"-4"-5"-15,13 1 2 0,17 0 10 16,1 3-1-16,13 0-4 15,0 0-24-15,17 3 20 16,12 4-17-16,8 0 29 16,15 2-1-16,18-1 15 15,15-1-3-15,10-2-2 0,19-1-3 16,14-4-7 0,10 3 4-16,17-5-4 0,6 1-6 15,9-2 4-15,4 2-5 16,5-2 4-16,-5 1 3 15,-2-2 2-15,-3 3-3 16,-10-1 0-16,-6-1-1 0,-10 2-1 16,-17-2-2-16,-14 2-8 15,-17 2 0-15,-17 3-4 16,-20 4-4-16,-25 3-41 16,-27-1-76-16,-18 0-146 15</inkml:trace>
  <inkml:trace contextRef="#ctx0" brushRef="#br0" timeOffset="2377.75">13403 1589 555 0,'0'0'-15'0,"0"0"16"16,0 0 10-16,0 0-16 16,0 0-16-16,0 0 15 15,8 74-2-15,-14-23 12 16,-4 16-1-16,-11 12 3 0,-6 15 3 15,-4 11-2-15,-8 10 3 16,-2 4-8-16,-5-1 0 16,5-3 1-16,0-10-3 15,10-11-10-15,8-16-6 0,10-18-12 16,9-18-33 0,4-18-85-16</inkml:trace>
  <inkml:trace contextRef="#ctx0" brushRef="#br0" timeOffset="2861.07">13647 2202 567 0,'0'0'-4'0,"-2"79"-13"15,-10-30 20-15,-1 7-3 16,1 0-1-16,-3-2 0 16,1-10-29-16,6-12 16 0,1-11 17 15,3-11-5 1,0-10 7-16,4-6 47 0,0-18-24 16,0-13-15-16,4-10-7 15,7-15-9-15,9-10 2 16,3-7 1-16,4-4-2 15,0 2 4-15,4 4-4 0,-4 13 2 16,-9 13 8-16,3 11 4 16,-7 13 9-16,-3 12-6 15,-3 6-8-15,0 9-4 16,1 3-7-16,1 14-6 16,2 14 12-16,-1 12 4 15,-3 10-4-15,0 10 3 0,0 7-4 16,-1 2 2-16,5 1-6 15,-6-2-33-15,3-5 7 16,3-9-23-16,-8-7-11 16,-2-12-12-16,0-8-15 15,-2-12 9-15,-8-9-75 0</inkml:trace>
  <inkml:trace contextRef="#ctx0" brushRef="#br0" timeOffset="3401.39">13753 2350 448 0,'0'0'8'16,"0"0"0"-16,0 0 14 16,0 0-18-16,0 0-5 15,0 0-2-15,0 0-8 16,0 0 6-16,0 0 2 16,26 3 0-16,7-2 1 0,7-2-2 15,9 1-3-15,7-11-2 16,4-5 2-16,6-3-1 15,-6-2-2-15,-2-3 9 16,-4 0-7-16,-7 0 3 16,-9 3 0-16,-7-1 8 0,-9 2 11 15,-5 5 17-15,-9 2 6 16,-4 5 0-16,-2 2-1 16,-2 3-7-16,0 3-19 15,0 0-20-15,-10 14 13 16,-7 9 3-16,-1 10-4 15,-5 12 1-15,0 9-3 0,3 4 0 16,3 0 0-16,11-4-13 16,6-7-3-16,8-12-7 15,15-6 0-15,12-12-1 16,0-9 2-16,11-9 20 16,1 0 0-16,3-18-1 0,0-8 9 15,-5-8 5-15,-2-4 4 16,-5-5 3-16,-7 1 9 15,-4 1 3-15,-11 7 2 16,-1 5 2-16,-7 7 1 0,-4 9-4 16,-2 6-7-1,-2 5-14-15,0 3-11 0,0 1-8 16,0 15-14-16,-4 6 21 16,0 8 3-16,-2 7-1 15,-1 2-23-15,3 0-36 16,2-5-36-16,4-10-56 0,-2-9-161 15</inkml:trace>
  <inkml:trace contextRef="#ctx0" brushRef="#br0" timeOffset="3575.62">14933 1886 705 0,'0'0'6'0,"0"0"0"16,0 0-50-16,0 0-38 16,18 47 12-16,-1-16-105 0,-5 6-27 15</inkml:trace>
  <inkml:trace contextRef="#ctx0" brushRef="#br0" timeOffset="4080.24">15195 2401 588 0,'0'0'23'0,"0"0"-7"15,0-62 6-15,0 32-18 16,-2 0 3-16,-4-1-7 0,-2 4 2 16,-5 2-3-16,3 6 3 15,-6 6-11-15,1 9 12 16,-6 4-7-16,1 10 4 15,-3 13-3-15,-2 11 0 16,7 5 2-16,-5 7-6 0,8-1-11 16,7-4 0-16,8-7 0 15,0-8-5-15,6-11-3 16,11-9 24-16,-3-6 5 16,5-6 18-16,2-15 4 15,-5-9-1-15,3-8-14 0,-1-9-5 16,-3-7 3-16,-3-4 4 15,-1-3 4-15,-5 0-1 16,0 0-5-16,-2 4 5 16,0 6 2-16,-4 9-2 15,0 6-2-15,0 8-5 16,0 10-7-16,0 6 9 0,0 7-10 16,0 5-2-16,0 4-13 15,0 16 3-15,0 9 20 16,0 11-6-16,2 11-2 15,-2 6 7-15,0 7-4 0,2 2-7 16,-2 1-35-16,2-2-28 16,3-5-25-16,7-6-26 15,-2-13-169-15</inkml:trace>
  <inkml:trace contextRef="#ctx0" brushRef="#br0" timeOffset="4278.55">15557 2303 203 0,'0'0'542'0,"0"0"-539"15,0 0-1-15,0 0-6 16,44 9-1-16,-20-9-38 16,7-6-34-16,0-9-68 15,5-7-174-15</inkml:trace>
  <inkml:trace contextRef="#ctx0" brushRef="#br0" timeOffset="4528.37">16064 1866 730 0,'0'0'10'15,"0"0"-7"-15,0 0-18 16,0 0 8-16,6 51 10 16,-2-14-3-16,-4 10 2 0,2 7-2 15,-2 10 2-15,-6 1-3 16,0 6 0-16,-7-3-15 16,3-2-34-16,-3-10 36 15,5-8-86-15,-2-12 75 16,2-9-40-16,-3-11-45 15,3-12-44-15</inkml:trace>
  <inkml:trace contextRef="#ctx0" brushRef="#br0" timeOffset="5375.39">15851 2251 515 0,'0'0'81'0,"0"0"-86"15,0 0-5-15,0 0 7 16,35 1 4-16,-4-1 5 16,10 0-5-16,11-7 2 0,6-7-8 15,2-3-12-15,2-6-6 16,-4-1-5-16,-5-3 9 16,-7-3 20-16,-7-1 8 15,-4 1-5-15,-12 2 10 16,-4 1 2-16,-3 3 4 0,-12 3 0 15,-2 5 7-15,-2 3-6 16,0 5-9-16,-4 2-3 16,-6 7 1-16,-5-1-13 15,-5 16 1-15,-3 10 3 16,-4 9-6-16,0 10 5 16,4 8 1-16,-3 1-3 0,9 0 1 15,11-2-1-15,6-6-16 16,0-8 4-16,6-7-10 15,15-10 15-15,1-6 8 16,1-11 3-16,4-4 0 16,8-3 10-16,-4-14-3 0,6-10-2 15,3-7-1-15,-1-3-5 16,6-4 3-16,-7 1-1 16,-1 5-3-16,0 6 3 15,-6 7 4-15,-4 6-1 0,0 6-1 16,-4 7-7-16,-3 3-3 15,3 6 3-15,-2 11-7 16,-5 7 2-16,-3 9 2 16,-7 5 2-16,-6 5 5 15,-4 3-5-15,-7 1-5 16,-9-4 7-16,1-5 2 0,5-7 2 16,-3-11-2-16,9-7 6 15,6-6 8-15,2-7 11 16,0-4 7-16,2-16-4 15,10-8-29-15,7-12-14 16,8-10 4-16,0-5-4 0,8-3 0 16,-2 1 8-16,0 4 7 15,-2 8 0-15,-8 7 4 16,-3 8 7-16,-3 9 1 16,-9 8 0-16,0 4-8 0,-4 5 1 15,1 4-2 1,-5 2-14-16,0 13 7 0,0 8 3 15,-11 11 1-15,5 7 3 16,-4 9 1-16,-3 5-4 16,1 2 2-16,6-1-14 15,-3-3-30-15,5-6-23 0,4-9-47 16,0-11-51-16</inkml:trace>
  <inkml:trace contextRef="#ctx0" brushRef="#br0" timeOffset="5497.41">17217 2201 653 0,'0'0'16'15,"0"0"-12"-15,41-27-1 16,-20 23-6-16,2 1-8 16,4 2-59-16,-11 1-30 15,1-2-75-15</inkml:trace>
  <inkml:trace contextRef="#ctx0" brushRef="#br0" timeOffset="5890.06">15456 2885 578 0,'37'0'6'0,"11"-7"-8"16,9-4 4-16,16-4-1 16,12 0 0-16,8-4-1 15,0 2-2-15,2 0 3 0,-11 0-1 16,-11 2 1-16,-7 2 2 16,-16 3-10-16,-19 3-23 15,-9 3-27-15,-18 1-68 16,-8 3-80-16</inkml:trace>
  <inkml:trace contextRef="#ctx0" brushRef="#br0" timeOffset="6073.83">15625 2951 559 0,'0'0'5'0,"0"0"-46"0,58 5 63 16,-4-6-17-16,14-9-4 15,17-5 4-15,8-3 0 16,4-2-7-16,4-3-12 16,-8 1-81-16,-4-1-72 0,-16 2-96 15</inkml:trace>
  <inkml:trace contextRef="#ctx0" brushRef="#br0" timeOffset="7809.26">17612 2139 654 0,'0'0'-16'0,"0"0"-5"16,0 0 19-16,0 0-40 15,0 0-16-15,0 0 35 16,27 63 0-16,-38-14 5 0,-1 6 23 16,-7 6-7-16,3 0-15 15,-1-4 16-15,5-7 3 16,2-12-1-16,3-10-6 16,5-9 29-16,2-11 4 15,0-8 20-15,0-4 17 16,2-16-8-16,7-8-37 0,1-15-14 15,2-9-3-15,7-12-1 16,6-6-3-16,2-5 3 16,0 1 0-16,6 2-5 15,2 5 4-15,4 9-14 16,-6 10 3-16,-2 11 5 0,-2 10 1 16,-4 10 2-16,-4 7 2 15,-7 4-5-15,3 6-2 16,-7 0-3-16,-4 10-1 15,-6 6-32-15,-2 4 23 16,-15 2 5-16,-9 5 21 16,-7 2-3-16,-7-2-1 0,3-2 8 15,0-2-4-15,6-6 7 16,10-3 0-16,5-7-9 16,9 0 1-16,3-4-2 15,-2-3-4-15,6 2 1 16,0-1-6-16,2 2-9 0,2 1 16 15,2 5 6-15,5 3-14 16,3 4 10-16,3 7 1 16,1 2-6-16,3 7 7 15,0 3-5-15,-1 2 2 0,3 0-1 16,2-2-10-16,2-4-29 16,0-5-20-16,4-5-13 15,0-6 24-15,0-8 17 16,-2-7 4-16,0-1 15 15,-2-8 17-15,-5-7 12 16,-1-5 29-16,-2-3 1 0,-9-2-3 16,-2-1 4-16,-4 3-14 15,0 3-2-15,-4 2 0 16,-4 6-7-16,0 5-15 16,-2 5-5-16,-2 3-8 15,-9 7 8-15,5 12-9 0,-5 6-3 16,5 5 4-16,-3 5-3 15,9 1-7-15,6-5-13 16,0-5-24-16,21-11 10 16,2-6-5-16,8-9 16 0,4 0 13 15,0-16 1 1,2-6 8-16,-6-4 10 0,-4-1 7 16,-11 3 16-16,-1 4 20 15,-5 3-4-15,-4 7 1 16,1 3-8-16,-7 7-11 15,0 0-34-15,0 11-7 0,0 6 14 16,0 7 1-16,0 2 10 16,0 2-6-16,4-1-10 15,8-7-10-15,5-3 0 16,8-10 10-16,1-8 11 16,5 1-1-16,5-14 6 0,-1-9-6 15,2-7 1-15,-6-4 1 16,-2-7-6-16,-4-4 5 15,-3-1-1-15,-9-4-1 16,-3 4 0-16,-2 3 0 16,-6 6 4-16,1 9 8 15,-6 7-8-15,3 7-4 0,0 6-5 16,0 8-5-16,-2 0-2 16,-2 10 7-16,-6 10 0 15,2 10 4-15,-1 7-2 16,-1 4 0-16,2 9 2 0,6-2-2 15,2 2-2-15,2-5-3 16,8-5-8-16,9-9-4 16,3-8 21-16,3-11 0 15,-2-7 1-15,0-7 6 16,-1-8 7-16,3-10-1 16,-2-8-7-16,0-3-6 0,-5-5 1 15,1 0-1-15,-7 3 1 16,-1 3 5-16,-3 7-9 15,-4 8 3-15,-4 5 16 16,0 7-11-16,0 3-20 16,4 7-10-16,-10 10 1 0,0 7 18 15,2 6-1-15,-3 2-5 16,7 1-7-16,0-3-13 16,0-3 1-16,15-6 1 15,6-5-1-15,1-7 21 16,5-7 9-16,0-2 3 15,2-7 14-15,-2-10-2 0,-2-4-2 16,2-5 1-16,-9-3 4 16,1-1 5-16,-7 4 1 15,-1 2-4-15,-3 7-5 16,-6 6 5-16,0 2-5 16,-2 6-17-16,0 3-10 0,0 0 2 15,0 7-7-15,-2 9 14 16,2 1 1-16,-2 4-2 15,2 2-8-15,2-3-10 16,8-6-2-16,5-4 8 16,3-6 16-16,3-4 4 0,-2-1 3 15,1-13 24-15,-1-6-1 16,-9-6-11-16,1-4-4 16,-5 1-11-16,-10-4-5 15,2-1-3-15,-13 5-2 16,-8 1-4-16,-1 3-7 0,-7 2-32 15,-5 3-55-15,-3 3-48 16,2 0-146-16</inkml:trace>
  <inkml:trace contextRef="#ctx0" brushRef="#br0" timeOffset="7984.89">19125 1920 690 0,'0'0'13'0,"0"0"7"0,0 0-20 16,0 0-58-16,-8 0-78 15,-7-4-158-15</inkml:trace>
  <inkml:trace contextRef="#ctx0" brushRef="#br0" timeOffset="8126.62">18513 2082 733 0,'0'0'-21'0,"41"-6"29"16,-1-5-60-16,-3 0-77 15,11-2-145-15</inkml:trace>
  <inkml:trace contextRef="#ctx0" brushRef="#br0" timeOffset="8341.12">18025 2838 237 0,'0'0'544'15,"85"-24"-632"-15,-8-16-15 0,5-13-350 16</inkml:trace>
  <inkml:trace contextRef="#ctx0" brushRef="#br0" timeOffset="19872.96">7522 2806 155 0,'0'-13'-47'0,"-4"2"38"0,2-1-23 15</inkml:trace>
  <inkml:trace contextRef="#ctx0" brushRef="#br0" timeOffset="20265.25">7177 2752 269 0,'0'0'5'15,"0"0"1"-15,0 0-7 0,0 0-8 16,0 0 28-16,0 0-3 16,62 18-2-16,-16-18 3 15,7-1-11-15,11-1 3 16,15 2-4-16,10-4-2 16,14-3 1-16,9 1-4 0,10-2 2 15,8 1 0-15,4-2-2 16,7-1 3-16,-1 2 7 15,-1-2 8-15,-3 1 1 16,-3 0 9-16,-11 0 0 16,-5 3-4-16,-17-1-5 15,-3 4-9-15,-17-1 6 0,-15 4-7 16,-12-3-9-16,-13 3 3 16,-14 0-3-16,-11 7 0 15,-15 0-43-15,-19 3-111 16,-18 0 69-16</inkml:trace>
  <inkml:trace contextRef="#ctx0" brushRef="#br0" timeOffset="20670.06">7549 2963 475 0,'0'0'-23'16,"0"0"-6"-16,0 0 32 16,44 0 0-16,-11 0 1 15,14-1-1-15,7 1 4 16,12-3-5-16,11 3-2 0,3-1 5 15,9-4-5-15,6-5 4 16,-2 0 5-16,2-2 9 16,4-3 5-16,-6 1 5 15,0-2-1-15,-8 0 2 16,-4 0 8-16,-9 2-10 0,-10 0 0 16,-8 4-10-16,-9 4-7 15,-1 4-6-15,-11 1-4 16,-4 11-2-16,-6 13-13 15,-19 5-91-15,-4-1-72 16</inkml:trace>
  <inkml:trace contextRef="#ctx0" brushRef="#br0" timeOffset="22311.59">20086 8846 436 0,'0'0'-2'15,"0"0"5"-15,0 0-1 16,0 0 1-16,50 14 0 16,-40-13-9-16,3 2 8 0,-3 0 1 15,0-2-3-15,1-1 0 16,-7 0 3-16,2 0-4 15,-4 0 2-15,0 0-1 16,-2 0-8-16,-2-4-42 16,2-6-54-16</inkml:trace>
  <inkml:trace contextRef="#ctx0" brushRef="#br0" timeOffset="26669.38">20173 8891 407 0,'0'3'14'0,"0"-2"-19"16,0-1 23-16,0 0-3 15,6 0-11-15,5-4-1 16,-5 1 4-16,6-3-5 0,1 2 7 15,-3 0 5-15,6 1 2 16,-1 0 2-16,6 1 4 16,3 0 4-16,5 2 1 15,6 0-3-15,7 0-2 16,7 0 0-16,9 0-5 16,2-1 0-16,11-1-1 0,5-2-3 15,9-2 4-15,4 1 2 16,6-2-5-16,6 0 4 15,2-1 1-15,7 1-2 16,-3 0-3-16,3 0-2 0,-5 0-2 16,-1 1-1-16,-11-1-4 15,-8 3 4-15,-7 1-6 16,-12-1-1-16,-14 1-1 16,-13 1 1-16,-12 1-3 15,-12 0 3-15,-5-1 0 0,-10 1-7 16,-6 0-9-16,-13-2-7 15,-10 1 7-15,-18 1-6 16,-11 2-5-16,-15-1 8 16,-11 0-1-16,-9 7-4 15,-11 3-12-15,-3 0-8 16,-9 2-8-16,-2 0 22 0,-6 0 1 16,-2 0 9-16,-2 0 10 15,-2 1 2-15,4-2 2 16,-5-1 1-16,3 0 6 15,6-3 0-15,0 0 8 0,13-3 7 16,5 0 5-16,11-1 4 16,17-3 5-16,10 2-1 15,12-2-9-15,17 1-4 16,10-1 0-16,10 0-2 16,7 0-3-16,10 0 3 0,0 0-10 15,0 0 8-15,12 1-5 16,7 0-1-16,8 0 10 15,10-1 4-15,13 0-9 16,8-1 1-16,12 1-3 16,10-1-3-16,7-3 1 15,10-1-2-15,11-3-7 0,4 1 8 16,7 0-3-16,5-1 1 16,3 1 2-16,1 0-3 15,2 0 2-15,-2 1 4 16,-2 0-5-16,-2 0 3 15,-6 2 0-15,-6-1-3 0,-9 0 3 16,-8 1-1-16,-6 0-3 16,-17 0 0-16,-5-1-5 15,-18 1 0-15,-12 1 0 16,-10 2 0-16,-10-2 0 16,-9 2 0-16,-6-1 0 0,-2 2 0 15,0-3-32-15,-2 2-29 16,-15-3-5-16,-1 1-1 15,-1 0-47-15,-1-1-136 16</inkml:trace>
  <inkml:trace contextRef="#ctx0" brushRef="#br0" timeOffset="29012.91">20812 8813 223 0,'12'0'149'15,"-4"0"-146"-15,7 0 0 16,1 0 5-16,5 0 2 0,4 0-7 16,2 0 0-16,2 0-1 15,6 0 2-15,0-1 7 16,4 1 5-16,3 1 3 16,3 0 7-16,7 1-5 0,-3-1 1 15,9 2-1-15,2-3-4 16,6 1-3-16,5-1-1 15,-1 0-2-15,4-1 0 16,7 1-1-16,0 0-3 16,-1 0 3-16,3-1 3 0,2-2-3 15,-1 0-1-15,1-1 0 16,2 1 2-16,-2 0-2 16,-1 0 3-16,5 2-4 15,-4-1 3-15,2 2-5 16,2-1 3-16,0 0-3 15,0-1-4-15,-1 2 7 0,-1 0-2 16,-2 0-5-16,-2-1 0 16,-3-1 5-16,1 2-1 15,-5 0 3-15,-7 2-4 16,-5-1 5-16,-4 1 3 0,-11-1-8 16,-7 0 7-16,-7 1-4 15,-8-2-2-15,-9 0 0 16,-5 1 5-16,-5-1-6 15,-8 0 2-15,0 0 2 16,0 0-9-16,0 0 6 16,0 0-8-16,0 0 7 0,0 0-13 15,-12 0 0-15,-3 0 13 16,-8 0-1-16,-4 0-6 16,-1 0 2-16,-6 3 0 15,-7 1 2-15,2 1-1 16,-5 0-1-16,-3-1 1 0,-1 2-1 15,-5 0 0-15,-5-1 0 16,-8 1 4-16,-3 0-4 16,-1-2 0-16,-6 3-1 15,-1-1 1-15,-10-2 0 16,3 0 5-16,-3 2-9 0,-2-3 9 16,-2 0-5-16,-2 1 0 15,0-3 1-15,2 2-1 16,-6 0-2-16,2-3 2 15,-3 3 3-15,8-2-6 16,-8 1 6-16,3-1-3 16,6-1 0-16,-6 2 2 0,8-1-3 15,1 0 0-15,1 2 6 16,4-1-7-16,7 0 0 16,6 1 1-16,-1-1 1 15,12 1 1-15,3-1 0 16,10 0-1-16,5-1 0 0,12 1 0 15,5-2-1-15,9 0 3 16,7 0-3-16,2 0 2 16,2 0-1-16,2 1-5 15,0-1-2-15,2 0 8 16,8 0-5-16,11 0 6 0,10 0 0 16,8 0 1-16,15-1 2 15,12-4-4-15,13-3 0 16,9-3 1-16,10-1-2 15,7 1 1-15,9-2-1 16,8 2 1-16,2 1-2 0,6 1 3 16,-4 2-2-16,6 2 2 15,1 2-3-15,-1 0-1 16,-6 2 6-16,-4 0-3 16,-2 0 6-16,-11 1-3 15,-9 0-2-15,-9 1 1 0,-15 2 0 16,-10 0 0-16,-16-3 0 15,-11 2-1-15,-12-1-4 16,-11 0 5-16,-7-1-3 16,-7 0 0-16,-2 0 2 15,0 0-6-15,0 0-5 0,-8 0-8 16,-11 0-2-16,-10 0-17 16,-12 1-14-16,-17 3-20 15,-15 0-45-15,-11-1-54 16,-13-3-192-16</inkml:trace>
  <inkml:trace contextRef="#ctx0" brushRef="#br0" timeOffset="37719.82">21818 9894 82 0,'0'0'267'0,"0"0"-268"15,0 0 4-15,40 0-1 16,-18 0 1-16,1 0 0 15,8 0-2-15,4 0 2 16,5 2-3-16,-1-1 2 16,8 3-1-16,5-1 1 0,2 3 0 15,4-2 6-15,-2 2 1 16,8-2 1-16,8 3 5 16,0-1 3-16,9 1 1 15,6-3-6-15,8 3-6 16,8-1 7-16,5-2 10 0,3 1-17 15,9 0-4-15,10-1-5 16,5 1 8-16,3-3-6 16,15 1 1-16,9-1 0 15,11 1 1-15,9-3-3 16,10 1 5-16,11-1-8 0,12 0 6 16,8-1-3-16,9-1 4 15,1 1-6-15,7 1 7 16,2-2-8-16,4 1 7 15,-8-1-1-15,3 3 0 16,-1 2 12-16,-2 2-7 16,0 2-5-16,1 0 5 0,-9 3-3 15,-1-1 1-15,-3 2-2 16,-9-2 3-16,-9 0-7 16,-9 1 6-16,-13-2-3 15,-14 0 3-15,-15-4 5 0,-17-1 1 16,-16 0 6-1,-12-3 0-15,-21 0 4 0,-15 0-10 16,-16 0 7-16,-14 0 4 16,-15-1-7-16,-15-1-1 15,-3 1 3-15,-9-1-3 16,-4 2-2-16,0 0-4 0,0 0-4 16,0 0-2-16,0 0-1 15,0-1-9-15,0 1 3 16,0 0 6-16,0 0-2 15,0 0-1-15,0 0 4 16,0 0-6-16,0 0-4 0,-2 0-8 16,-2 0-14-16,-5 0-18 15,-1 4-39-15,2-4-40 16,-9 0-91-16</inkml:trace>
  <inkml:trace contextRef="#ctx0" brushRef="#br0" timeOffset="39390.17">3708 10885 298 0,'0'0'-5'16,"36"-1"9"-16,-10 1 2 15,8-1-2-15,13 1 11 0,3-1 0 16,8 1-4-16,6 0-3 16,10-1 0-16,7 1 3 15,5 0-8-15,7 1 4 16,11 1 4-16,3 0-6 15,11 0 11-15,12-1-1 16,5-1 4-16,9-1-3 0,16 1 2 16,5-5-5-16,11-4 3 15,8-3-7-15,10 1 2 16,9-2 2-16,3-4-6 16,3 4 2-16,2-1 1 15,2 1 1-15,2-1 4 0,-9 4-1 16,3-1 3-16,-8 1-4 15,-7 0 9-15,-8 3-3 16,-20 0-6-16,-9 1 3 16,-25 3-7-16,-10 0-1 15,-27 1 2-15,-16 2-6 0,-20-2-1 16,-15 2-5-16,-15 0 5 16,-13 0-8-16,-7 5-20 15,-14 0-62-15,-21-4-43 16,-22-2-113-16</inkml:trace>
  <inkml:trace contextRef="#ctx0" brushRef="#br0" timeOffset="48436.41">23150 10757 424 0,'0'0'-1'0,"0"0"-16"0,-58 41 20 16,31-27 0-16,0-3-4 15,-2-3 1-15,4-5 4 16,1-3-4-16,7 0 3 15,0-13 9-15,7-4-1 16,10-8-8-16,0-4-6 16,0-3-1-16,15-4 4 0,3 0-3 15,9 1 15-15,0 5-14 16,0 9 3-16,-2 8 5 16,4 9 0-16,-3 4 7 15,5 13-7-15,0 12 1 0,-2 14-8 16,-2 10 6-16,-6 12-5 15,-11 9 2-15,-6 9 1 16,-2 5 0-16,-16 0-3 16,-11-3 1-16,-2-7-6 15,-6-11 1-15,-6-9 3 16,4-15 2-16,-2-11 9 0,6-11 16 16,4-10 5-16,4-7-3 15,2-1-6-15,11-19 1 16,2-10-15-16,6-10-9 15,4-10-12-15,16-9 1 16,9-2 7-16,4-3 4 0,4 7 2 16,3 6 2-16,-5 12-2 15,-4 13 3-15,-3 10-3 16,-3 11 7-16,-4 5-7 16,1 8-5-16,-1 12 0 15,2 8-7-15,-13 8 13 0,2 5-2 16,-1 2-2-16,-5 1-12 15,-2-6-1-15,0-4-3 16,0-9 16-16,0-9 1 16,-2-6 1-16,2-6 1 15,2-4 6-15,4-8 16 16,-1-14 20-16,3-7-38 0,9-11-5 16,3-4-9-16,5-4 7 15,0 4 1-15,-4 5 1 16,0 8-2-16,-5 10 6 15,3 10 1-15,-7 8-2 0,-1 3-6 16,-1 11-9-16,3 10 8 16,-3 6 3-16,2 7 2 15,-1 3-1-15,1 2 1 16,-7 0-5-16,1-3-6 16,4-4-5-16,-6-5 5 0,3-9 7 15,-5-6 1-15,4-6-1 16,-2-6-7-16,0-3 25 15,1-14 21-15,5-6-17 16,-4-8-14-16,3-3-2 16,1-3 1-16,-2 2-7 15,3 4 13-15,-7 8-5 0,-2 6 6 16,0 7-4-16,-2 5-3 16,0 4-5-16,0 1-1 15,5 0-11-15,-1 7-24 16,4 5 26-16,5 3-5 15,-3 1 3-15,7 0 2 16,3-1-5-16,-1-4 6 0,8-2-9 16,2-6 6-16,-2-3-14 15,2-2 22-15,0-12 2 16,-2-1 7-16,-4-5-1 16,-3-2 5-16,-5-3 12 0,-2 1-3 15,-5 0 1-15,0 1 0 16,-6 6-8-16,-2 3 0 15,0 5-1-15,-2 3-3 16,0 6-2-16,0 0-10 16,0 12-13-16,-2 8 24 0,-4 9-3 15,-2 6 0-15,2 4-1 16,4 0-12-16,2-4-8 16,0-4 1-16,4-5 0 15,8-9 1-15,-4-7 0 16,5-9 14-16,1-1 15 15,5-9 18-15,-7-10-6 0,9-7-8 16,-2-5-9-16,3-3 0 16,-1 0-3-16,4 4-4 15,-2 3 4-15,-7 7-2 16,-1 9 1-16,-5 5 2 16,2 6-5-16,-5 0-12 0,1 12 0 15,0 5 9-15,0 2 2 16,1 1-6-16,-1 0-3 15,0-3-4-15,2-3 6 16,1-4 1-16,-1-7 4 16,3-3-3-16,3-3 8 0,-1-14 11 15,1-4-7-15,3-7 0 16,-1-4-1-16,1 0-3 16,-1 2 4-16,1 3 3 15,-2 6-8-15,-9 4 1 16,2 5 6-16,-6 8-4 0,0 4-3 15,1 0-5-15,-5 0-19 16,2 9 17-16,2 0-1 16,-2 0 0-16,2-2-4 15,0-4-1-15,-2-3-9 16,4 0 15-16,-1-7 12 0,1-10 1 16,-2-6-1-16,0-4 9 15,-2-4 5-15,-4-3 0 16,2-3 3-16,0 1-2 15,0 1-1-15,-4-2-7 16,4 6 3-16,0 3-10 16,0 6-1-16,0 5 4 0,-4 7 15 15,4 6-5-15,0 4-7 16,0 0-10-16,-4 6-10 16,4 9 1-16,-2 8 7 15,0 5-1-15,2 6 2 0,0 5-2 16,0 3 1-16,2 1-16 15,0 1-26-15,10-3-12 16,-6-3-10-16,3-6-47 16,-5-10-122-16</inkml:trace>
  <inkml:trace contextRef="#ctx0" brushRef="#br0" timeOffset="49407.18">24588 10620 550 0,'-8'0'5'0,"6"0"6"15,2 0-7-15,2 0-7 16,15-2-17-16,5-8 23 16,11-1-20-16,7-6-16 0,5-4-26 15,-3-1 11-15,-3-2 49 16,-4 0 6-16,-8 1 18 15,-6 4 22-15,-7 3-3 16,-2 3-5-16,-7 6-1 16,-3 3-5-16,2 1-12 15,-4 3-19-15,0 3-16 0,0 8-6 16,-4 7 17-16,-3 5 0 16,3 3 2-16,-4-2-7 15,6-3-8-15,0-1 3 16,2-6 2-16,2-4 8 15,-2-4-1-15,0-6-1 0,4 0 8 16,2-6 14-16,0-8 9 16,7-6-13-16,3-7-9 15,7-3-2-15,-4-1-1 16,10 1-1-16,4 2-1 16,0 5-1-16,0 6-4 0,0 7 3 15,2 7 0-15,-4 3 1 16,-4 3 1-16,0 10-4 15,-13 5 1-15,-3 2-3 16,-3 0 0-16,-8 4 5 16,0-4-6-16,-10 1 6 15,1-5 5-15,-1-3 1 0,6-5-3 16,-4-5 1-16,3-3 11 16,5-4 31-16,0-14-8 15,13-5-34-15,1-7-12 16,5-3-10-16,6 1 12 15,-7 3-3-15,3 7 4 0,-4 6 7 16,-5 7 0-16,0 9 4 16,-7 0-9-16,-3 6 3 15,2 7-2-15,0 3 0 16,0-1-8-16,4-1-2 16,-2-1-10-16,7-4-8 0,1-5 4 15,5-5 20-15,2 1 14 16,-3-6-1-16,3-7 6 15,0-5 7-15,1-2-1 16,-1-4 7-16,0 0 3 16,-7 2 1-16,3 1-2 0,-7 5 2 15,2 4-3-15,-10 4 9 16,1 4-14-16,-3 4-14 16,0 3-11-16,0 13-5 15,-3 8-1-15,-7 8 20 16,0 11-15-16,-5 9 16 0,-1 5-4 15,-1 7-5-15,-1 3 2 16,1 2 0-16,7 1-4 16,-7-1 4-16,7-5-3 15,2-1-9-15,1-4-15 16,1-3-24-16,0-5-21 16,-6-4 19-16,-3-8-47 0,-10-7-4 15,-4-13-193-15</inkml:trace>
  <inkml:trace contextRef="#ctx0" brushRef="#br0" timeOffset="49717.75">23563 11800 649 0,'0'0'-7'16,"0"0"-14"-16,46 9 20 15,11-26 5-15,20-9 5 16,20-5-2-16,17-7-4 0,12-8-2 16,6 1 1-16,-10-2-4 15,-8 5 2-15,-17 6 4 16,-18 5 2-16,-26 8-2 15,-20 6 6-15,-16 7-9 16,-9 3-4-16,-8 4-19 0,-21 3-20 16,-10 3-26-16,-14 10-27 15,-15 8 20-15,-12 10-11 16,-11 5-17-16</inkml:trace>
  <inkml:trace contextRef="#ctx0" brushRef="#br0" timeOffset="49887.29">23859 11803 208 0,'-54'36'20'15,"15"-8"27"-15,12-7-17 16,10-5 6-16,13-6 0 16,4-9-19-16,25-1 44 15,4-1-17-15,14-12-14 16,13-5-17-16,8-4-7 0,6-2-2 16,3-1-5-16,-1-2-27 15,-6-2-64-15,-10-2-143 16</inkml:trace>
  <inkml:trace contextRef="#ctx0" brushRef="#br0" timeOffset="55480.51">26095 10986 319 0,'0'0'119'16,"0"0"-122"-16,0 0-11 16,0 0-11-16,0 0 12 15,44 8 19-15,-15-6 2 16,10-2-4-16,11-2-2 15,5-3 5-15,9-7-4 0,5-3-4 16,1-2 4-16,-4-2-2 16,-6-1 0-16,-6 0 0 15,-7 2-1-15,-16 1 2 16,-6 3 14-16,-12 2 17 0,-5 4 8 16,-4 5 2-16,-4 1-28 15,0 2 4-15,0 1-16 16,-4 14-10-16,-7 11 10 15,-1 8-6-15,-9 11 8 16,3 8-1-16,-1 3-4 0,3 3-54 16,9-7-46-16,1-8-31 15,8-17-139-15</inkml:trace>
  <inkml:trace contextRef="#ctx0" brushRef="#br0" timeOffset="56970.93">27515 10872 515 0,'0'0'-95'16,"0"0"150"-16,-49 40-53 15,18-8-3-15,-6 13-1 16,-3 7 3-16,1 6-3 0,4 0-7 16,8-2-17-16,11-8 0 15,7-8-25-15,11-9 35 16,11-12-30-16,16-10 22 16,8-9 40-16,10-4 4 15,3-14 0-15,4-8 3 0,0-5 3 16,-1-2-10-16,-5-2 3 15,-3 1 0-15,-5 1 10 16,-12 7-1-16,-3 4-9 16,-8 5 3-16,-7 7-1 15,-4 4-3-15,-1 3-5 0,-5 3-13 16,0 10-11-16,0 10-15 16,-5 7 25-16,-1 7 10 15,-2 6-14-15,0 1-1 16,1-3-8-16,9-2-6 15,1-8 1-15,13-8-19 0,17-13 22 16,0-7 13-16,9-7 10 16,1-14-7-16,5-10 2 15,-5-4 1-15,0-1 2 16,-7 0 4-16,-5 2 6 16,-9 9 3-16,-5 6 9 15,-9 6 5-15,-4 9 1 0,-4 4-37 16,0 7-9-16,-4 12-14 15,-4 5 28-15,0 7-10 16,3 2-13-16,3 2-20 16,4-5 2-16,13-2-4 15,12-8 1-15,8-6 9 0,12-8 17 16,-1-6 16-16,1-1 6 16,1-14 15-16,-5-3 1 15,-3-5 9-15,-11-1 1 16,-3 0 7-16,-5 1 3 15,-11 3 0-15,-5 4-6 0,-3 4-2 16,-4 5-12-16,2 4-2 16,-7 3-21-16,-9 7 4 15,-3 13-13-15,-3 7 13 16,-3 7-2-16,0 7-12 16,4 3-7-16,9-1-12 15,10-2 12-15,2-4 3 0,6-6-7 16,17-7-6-16,8-7 19 15,4-10 16-15,6-7-1 16,3 0 1-16,-1-14 6 16,0-9 6-16,-3-5-4 15,-1-3-1-15,-6-5 5 0,0 0 0 16,-6-1-3-16,0-2-1 16,-9 5-1-16,3-1-9 15,-4 4 0-15,-3 2-55 16,1 2 53-16,-9 2 18 0,-2 3-17 15,-2 4 3-15,-2 2 15 16,0 5-36-16,0 5 20 16,0 3-9-16,0 3-2 15,-2 3-5-15,-4 13-11 16,-2 9 16-16,-5 7 6 0,5 9 0 16,-3 4 2-16,5 3-2 15,4-2-10-15,4-1-4 16,7-4-1-16,7-5 1 15,9-8-1-15,4-8 10 16,2-10-3-16,4-7 14 16,2-3 1-16,-2-10 3 0,0-7 4 15,1-7 0-15,-7-2 5 16,-3-1 0-16,-5 0-1 16,-2 2 6-16,-3 3-16 15,-5 5 2-15,-5 6 7 16,0 4-2-16,-2 3-12 0,-4 4-9 15,0 1-10-15,0 13-19 16,0 6 26-16,-6 7 10 16,4 4-13-16,0-1-4 15,4-1 0-15,6-5-8 16,7-7 0-16,9-9-2 0,5-8 14 16,6 0 9-16,1-15 6 15,-3-11 3-15,-2-4 9 16,-4-6 5-16,-1-4 7 15,-5-2 2-15,-4-1 0 16,-1 1-7-16,-5 2 0 0,-1 5 0 16,-4 8-5-16,-4 5-5 15,0 9-6-15,-2 4-11 16,0 9 10-16,0 0-6 16,-4 10-11-16,-2 10 0 15,-7 8 12-15,1 5-2 0,2 4-11 16,4 0 0-16,1 0-13 15,7 0-6-15,-2-3-17 16,3-2-23-16,-3-9-43 16,4-9 40-16</inkml:trace>
  <inkml:trace contextRef="#ctx0" brushRef="#br0" timeOffset="57045.73">29723 11257 371 0,'15'-27'46'15,"-3"1"-13"-15,2 5-13 16,-1 3-16-16,-3 2-9 15,-2 2-48-15,-8-1-44 16,-8-1-109-16</inkml:trace>
  <inkml:trace contextRef="#ctx0" brushRef="#br0" timeOffset="57184.36">29148 10983 391 0,'-39'-3'12'0,"4"0"-13"0,8 2 6 15,7 1-19-15,-3 0-55 16,6 6-66-16</inkml:trace>
  <inkml:trace contextRef="#ctx0" brushRef="#br0" timeOffset="57801.67">28202 11895 563 0,'0'0'6'0,"0"0"-35"16,-9 51-8-16,5-16 29 16,0 11 8-16,-6 11 0 15,0 13 0-15,-3 3-19 16,-1 4-3-16,-1 4-8 15,-1-6 13-15,1-3 6 0,1-10 8 16,1-8 3-16,3-12 3 16,4-12-2-16,0-10 11 15,-1-10 15-15,7-9-10 16,-2-1 40-16,-4-7-11 16,2-9-33-16,-2-2-6 0,0 1-4 15,1 1 3-15,-3 6 6 16,0 8 1-16,-2 2-11 15,-3 9-5-15,5 9-1 16,2 3 2-16,2 1-2 16,8-1-7-16,6-6-16 15,19-4 17-15,12-8 14 0,7-3 3 16,4-3-1-16,1-11 4 16,-1-4-1-16,-7-1-7 15,-12 1 0-15,-6 2-5 16,-6 5-14-16,-15 5-13 15,-6 6-37-15,0 0-52 0,-12 11-20 16,-9 5-14-16</inkml:trace>
  <inkml:trace contextRef="#ctx0" brushRef="#br0" timeOffset="58262.04">27637 13508 573 0,'-31'38'1'16,"2"-5"-14"-16,5-2 13 15,3-3-16-15,7-5 7 16,3-8 7-16,7-6-11 0,4-9 0 15,0 0 34-15,0-18 25 16,8-9-29-16,-1-9-22 16,7-11 6-16,3-5 19 15,3-5-11-15,-1-2 5 16,4 2-4-16,1 4 0 16,-3 3-1-16,2 8 0 0,-7 8 4 15,-1 7-1-15,-5 7-3 16,0 7-4-16,-8 6 1 15,1 4-6-15,-1 3-5 16,0 0-8-16,0 11 4 16,2 7 2-16,0 6 10 0,0 4-3 15,4 6 8-15,-3 3-6 16,-1-1-31-16,2 2-15 16,-2-3-8-16,-4-1-10 15,0-9-44-15,-8-10-96 0</inkml:trace>
  <inkml:trace contextRef="#ctx0" brushRef="#br0" timeOffset="58435.57">27377 13310 559 0,'0'0'49'15,"0"0"-50"-15,0 0-32 16,0 0 0-16,74 10 30 15,-22-20 4-15,4-2-20 16,4-5-86-16,-2-5-13 0,-5-2-8 16</inkml:trace>
  <inkml:trace contextRef="#ctx0" brushRef="#br0" timeOffset="58690.14">27865 13066 36 0,'0'0'263'16,"18"-52"-179"-16,-13 33-10 15,-3 8-13-15,0 3-18 16,2 3-12-16,-4 4-10 0,0 1-14 15,0 0-5-15,0 0-7 16,0 12-1-16,2 10 0 16,-2 6 5-16,0 11 5 15,-10 7 4-15,-1 8-2 16,3 7-1-16,-11 3-3 0,3 1-2 16,-1 2 3-16,5-2-4 15,2-6-8-15,3-7-28 16,7-9-35-16,2-9-17 15,7-13-20-15,7-17-26 0</inkml:trace>
  <inkml:trace contextRef="#ctx0" brushRef="#br0" timeOffset="59011.54">28227 13374 501 0,'0'0'6'16,"0"43"1"-16,-9-13-8 15,-3 6 1-15,-3 7 0 16,-1 1 4-16,-5-3-3 16,1-1 0-16,1-7 0 15,0-8-1-15,5-7 0 0,1-10-3 16,5-8 1-16,4-7 34 16,2-16-2-16,2-9-18 15,8-10-11-15,11-11-5 16,6-6 5-16,10-5 1 15,2 2-6-15,6 1-6 0,-1 8-3 16,-1 12 10-16,-6 11 5 16,-4 10-1-16,-4 9-1 15,-6 7 0-15,-11 4-4 16,-4 0-21-16,-4 9-31 16,0 4 2-16,-4 6-15 0,-14 4 8 15,-3 2-19-15,-6 2 1 16</inkml:trace>
  <inkml:trace contextRef="#ctx0" brushRef="#br0" timeOffset="59161.67">28291 13374 154 0,'0'0'25'16,"0"0"-2"-16,0 0-2 0,0 0 20 15,20 47-8-15,-1-27-8 16,4 4-9-16,3 0-8 16,6 3-7-16,1-1-16 15,0-4-79-15</inkml:trace>
  <inkml:trace contextRef="#ctx0" brushRef="#br0" timeOffset="76299.5">21486 13719 410 0,'0'0'9'0,"0"-44"3"16,-11 25 24-16,5 6-11 15,-2 4 0-15,0 3-6 0,-3 5-13 16,1 1-8-16,-9 5 5 15,-1 14-2-15,-3 9-1 16,-6 13 2-16,-2 13-2 16,-2 7 1-16,2 10 1 15,2 5-1-15,8 3-1 0,7-2-1 16,14-8-5-16,4-6 4 16,23-14 3-16,10-12-7 15,17-16 4-15,8-12 4 16,8-9 0-16,2-10 10 15,-3-15 1-15,-7-7 3 16,-15-5 10-16,-10-5 0 0,-14-4 11 16,-10-2-5-16,-13-3-5 15,0 4-7-15,-19-1-17 16,-4 1-2-16,-6 9-5 16,-4 2-7-16,-6 5-8 0,0 8-19 15,-5 6-45-15,1 5-13 16,-1 3-94-16</inkml:trace>
  <inkml:trace contextRef="#ctx0" brushRef="#br0" timeOffset="76583.6">21453 14166 577 0,'0'0'28'16,"0"0"-30"-16,0 0-17 0,33 41 24 16,-15-20-13-16,9 5 11 15,4 1-6-15,4 0 1 16,-6 0 2-16,4-3-8 15,-2 0-10-15,-4-5-19 16,0-5-17-16,-2-3-11 16,-2-8-11-16,-7-3-21 0</inkml:trace>
  <inkml:trace contextRef="#ctx0" brushRef="#br0" timeOffset="77219.74">22081 13861 638 0,'0'0'27'16,"0"0"-38"-16,0 0-3 16,0 0 14-16,23 67-1 0,-15-28 1 15,-4 8-12-15,0 6-5 16,-4 5 2-16,0-1-10 15,-10 1 11-15,4-4 12 16,-3-9 1-16,3-8 1 0,-4-10 2 16,6-10 4-16,-2-10 19 15,4-7 6-15,-3-3 22 16,-1-16-18-16,2-13-28 16,0-9-9-16,4-11 8 15,-2-11-5-15,10-7-1 0,7-5 0 16,1 1-5-16,3 2 1 15,3 7-4-15,1 8 6 16,2 9 2-16,-2 12-1 16,-1 11-8-16,3 9-4 15,-2 8 3-15,2 8 3 16,-5 1 1-16,-1 16-13 0,-6 12-7 16,-7 5-4-16,-6 7-16 15,-11 4-2-15,-13-1 19 16,-5-4-1-16,-7-6 27 15,1-9 6-15,4-7 38 16,4-10 15-16,9-4-11 0,3-2-10 16,7-2-5-16,8 0-3 15,0 0-12-15,0 0-5 16,6-2-17-16,11 2 9 16,1 0 6-16,5 5-6 15,6 7 0-15,0 7-2 0,2 3 0 16,4 4 1-16,0 2 1 15,3 1-2-15,-1 1 1 16,2-1-2-16,0-2 3 16,3-1-25-16,-3-5-39 15,0-4-18-15,1-8-42 16,-3-6-101-16</inkml:trace>
  <inkml:trace contextRef="#ctx0" brushRef="#br0" timeOffset="77373.91">22924 14105 618 0,'0'0'10'15,"0"0"-18"-15,0 0-1 16,38-21-15-16,-24 18-18 16,7 3-51-16,-11 0-46 0,-4 0-38 15</inkml:trace>
  <inkml:trace contextRef="#ctx0" brushRef="#br0" timeOffset="77497.77">22904 14218 353 0,'0'0'46'0,"-48"43"41"16,34-29-18-16,7-5-22 0,10-5-17 15,5-4-13-15,19 0 17 16,16-13-26-16,7-8-6 16,12-6-83-16,-2-7-125 15</inkml:trace>
  <inkml:trace contextRef="#ctx0" brushRef="#br0" timeOffset="77999">23896 13593 562 0,'0'0'10'0,"0"-51"-7"16,-10 27-2-16,1 6-6 16,-5 4 10-16,-3 7-10 15,-1 7-3-15,-11 0 9 16,0 17 1-16,-2 10-2 0,-4 10 1 15,0 10 3-15,4 10-1 16,4 5 0-16,8 3-2 16,9-1-4-16,12-3-4 15,6-9 6-15,19-9-3 16,16-13-10-16,7-8 19 0,8-11-3 16,6-11 4-16,2 0 2 15,0-14 5-15,-6-11 9 16,-6-6-2-16,-7-7-5 15,-13-6 7-15,-10-1 7 16,-9-4-4-16,-7 4-1 16,-12 2-29-16,0 5 11 0,-11 7-5 15,-12 5-8-15,-4 9-11 16,-8 6-19-16,-2 5-44 16,-3 6-8-16,-1 4-47 15,4 9-64-15</inkml:trace>
  <inkml:trace contextRef="#ctx0" brushRef="#br0" timeOffset="78289.25">23941 13915 703 0,'0'0'29'0,"0"0"-14"15,0 0-30-15,0 0 20 16,58 21 0-16,-33-5-10 0,4-1 3 16,2 4 4-16,-2 1-7 15,0 1 6-15,-2 0 0 16,0 3-6-16,-3-2-10 16,1-2-6-16,-2-2-25 15,2-7-28-15,-11-4-21 0,5-7-45 16,-5-5-110-16</inkml:trace>
  <inkml:trace contextRef="#ctx0" brushRef="#br0" timeOffset="78761.5">24535 13554 628 0,'0'0'24'0,"0"0"-36"16,0 0-13-16,-7 64 33 0,-1-27-6 16,0 7 0-16,-9 4-1 15,7 1-1-15,-6-6-1 16,5-7 1-16,1-6 0 16,4-12 1-16,-1-5 1 15,5-7 7-15,2-5 16 0,0-1 12 16,0-3 5-16,0-11-3 15,0-6-24-15,9-11-17 16,-1-6 5-16,4-7-5 16,3-4 1-16,3-3 3 15,1-1-3-15,2 0 2 0,-1 7-1 16,1 5 2-16,0 6-1 16,-9 9 0-16,3 6 1 15,-5 6 0-15,0 8-4 16,3 5-1-16,-1 0 0 15,2 7 4-15,3 11-4 0,2 8 1 16,1 6 1-16,3 5-1 16,-8 4 4-16,3 3 1 15,-5-1-2-15,-1 0-2 16,-2-4-9-16,-6 1-13 16,-2-7-10-16,1-7-24 15,-8-5-34-15,-7-9-46 0,-5-9-64 16</inkml:trace>
  <inkml:trace contextRef="#ctx0" brushRef="#br0" timeOffset="78955">24557 13740 518 0,'0'0'50'0,"0"0"-16"15,0 0-16-15,67 0-16 16,-32-4 1-16,2-2-1 15,2-1-22-15,-10 2-58 0,-4-1-43 16,-13 3-36-16</inkml:trace>
  <inkml:trace contextRef="#ctx0" brushRef="#br0" timeOffset="79343.82">23646 14562 426 0,'0'0'27'0,"0"0"-9"16,0 0 3-16,0 0 0 15,66 8 11-15,-16-18-10 0,12-1-6 16,10-6 0-16,15 0 17 16,10-1-4-16,8-1-4 15,9 2-7-15,10 0 1 16,0-1 1-16,6 2-3 0,-8 1-3 16,-2 0 2-16,-8-2-6 15,-13 3-2-15,-8 1-1 16,-13 0 0-16,-15-1-3 15,-14 5-2-15,-14 1 1 16,-16 1-5-16,-11 3-9 16,-8 3-24-16,-23 1-49 0,-20 0-15 15,-13 8-63-15,-14 6-28 16</inkml:trace>
  <inkml:trace contextRef="#ctx0" brushRef="#br0" timeOffset="79837">23846 14885 604 0,'0'0'25'16,"0"0"-15"-16,0 0 3 15,0 0-10-15,-43-32-2 16,41 32 0-16,-2 4-11 0,-5 15-2 16,1 12 13-16,-2 7 0 15,-3 9 1-15,3 8-6 16,6 3 2-16,4 4 5 16,0-3-1-16,10-4-6 15,17-6 2-15,8-10 13 0,7-9-8 16,9-11 7-16,3-14 9 15,4-5 9-15,-2-15-5 16,-5-11 2-16,-9-9 0 16,-3-6-9-16,-8-8-4 15,-10-5 5-15,-9-5-5 16,-8-1-10-16,-4 2-5 0,-6 0 4 16,-17 5-1-16,-6 8 1 15,-8 7-5-15,-6 6-4 16,-7 7-7-16,-2 6-9 15,1 10-8-15,1 7-6 16,-1 2-10-16,3 11-13 0,9 9-6 16,4 7-40-16,8 0-82 15</inkml:trace>
  <inkml:trace contextRef="#ctx0" brushRef="#br0" timeOffset="80139.17">24003 15382 639 0,'0'0'13'16,"0"0"-14"-16,0 0 7 15,50 44-8-15,-19-28-1 16,6 1 0-16,7 0 8 15,3-3-1-15,-3 0-2 0,-1-1 1 16,-4-3-3-16,-4-2 0 16,-4-2 2-16,-10 1-2 15,-2-3-1-15,-3-2-14 16,-3-2-34-16,-7 0-28 16,0-7-50-16,-4-9-63 0</inkml:trace>
  <inkml:trace contextRef="#ctx0" brushRef="#br0" timeOffset="80452.25">24630 14914 690 0,'0'0'29'16,"0"0"-26"-16,0 0-10 15,0 0 6-15,0 0-1 0,31 41-3 16,-27-7-3-16,-4 10-1 16,2 4 13-16,-12 4-5 15,-1 0 4-15,-1-2-2 16,2-8 3-16,3-6-2 16,7-8 12-16,2-7 9 0,13-9-3 15,12-7 4-15,16-5 5 16,11-5-6-16,16-14-12 15,13-6 0-15,6-6-15 16,6 1-11-16,-8 0-23 16,-9 3-37-16,-16 0-60 15,-18-3-243-15</inkml:trace>
  <inkml:trace contextRef="#ctx0" brushRef="#br0" timeOffset="85358.42">11526 17345 244 0,'0'0'81'16,"0"0"-100"-16,0 0 7 15,-14-50 7-15,14 36-18 0,4 0-3 16,6 0 22-16,1 2 10 15,1 1 6-15,0 1 9 16,3 2 3-16,-3 2-2 16,7 0-5-16,-1 3 1 15,5-1-4-15,8 4 3 0,4 0-1 16,5 0 2 0,5 0-1-16,9 0 0 0,4 0-2 15,8 2-2-15,8 2-1 16,9 0-4-16,8-1 2 15,6 1-3-15,11-1-2 16,7 0-2-16,5-3-1 0,8 0 0 16,9 1 2-16,1-1-1 15,1 0 5-15,6-1 1 16,-1-5 3-16,5 3 7 16,-10 0-3-16,1-1 1 15,-1 3 1-15,-7-1-3 0,-8 0-3 16,-6 0-2-16,-7 2-1 15,-11 0-5-15,-11 0-1 16,-13 0-4-16,-16 0 2 16,-15 0-3-16,-12 0-6 15,-16 3-24-15,-15 1-18 0,-4-1-36 16,-29 3-88-16,-21-2 78 16</inkml:trace>
  <inkml:trace contextRef="#ctx0" brushRef="#br0" timeOffset="86099.69">11446 17280 462 0,'0'0'20'0,"0"0"-21"15,0 0-2-15,49 1 3 16,-22 1 4-16,0-1-3 15,10-1 0-15,2 1-2 16,7 1-1-16,8-1 4 16,-1-1-3-16,12 0 2 15,3 2 0-15,8-2-2 0,3 0 0 16,8 1 3-16,6-1-2 16,10-4 2-16,-2 0 0 15,11-1 6-15,10-1 4 16,-2 2 0-16,8-1 1 0,8-1 2 15,3 0 2-15,6 1 1 16,5 0 2-16,-1 0 0 16,0 0 8-16,2 1-6 15,-6-2-1-15,-5 1-2 16,-10-2 3 31,-5 1-3-47,-14 0 5 0,-14-1-6 0,-14 1-1 0,-13 1 1 0,-12 1-5 0,-21 0-4 0,-10 1 1 15,-10 1-9-15,-9 2 1 16,-6-3-3-16,-2 3-6 16,-4 0-50-16,-23-3-29 0,-14-6-37 15,-21-10-148-15</inkml:trace>
  <inkml:trace contextRef="#ctx0" brushRef="#br0" timeOffset="87701.15">18348 17427 144 0,'0'0'144'0,"0"0"-168"16,0 0-13-16,-37-51-6 15</inkml:trace>
  <inkml:trace contextRef="#ctx0" brushRef="#br0" timeOffset="88125.9">17916 17263 363 0,'0'0'7'16,"0"0"-3"-16,0 0 1 16,0 0-2-16,0 0-9 15,0 0 9-15,0 0 18 16,22 4 8-16,9-4 0 0,11 0-11 15,7-2 1-15,11-3-6 16,9-2 1-16,5 1 3 16,11 0 5-16,0-1-3 15,5 3 1-15,8-2-3 16,-1 1-3-16,4 0 1 0,4 0 3 16,-5-1 3-16,-1 0 0 15,-2 1-1-15,-4-1-3 16,-8 2-3-16,-9-1-4 15,-12 0-4-15,-10 0 9 16,-6 1-2-16,-17 1-5 16,-13 1-2-16,-3 0-4 0,-7-1-2 15,-4 2 1-15,-4 0-12 16,0-2-41-16,-12-2-6 16,-13-2-40-16,-10-5-54 15,-13-8-97-15</inkml:trace>
  <inkml:trace contextRef="#ctx0" brushRef="#br0" timeOffset="90144.55">18160 15802 426 0,'0'0'16'16,"0"0"-21"-16,0 0 2 15,0 0 4-15,-11 43 0 16,5-34-4-16,-6-2 4 15,-1-3 0-15,1-3-3 16,-3-1 4-16,3 0 1 0,0-10 3 16,1-5 0-16,5-4 0 15,4-2 9-15,2-3-1 16,0-2 1-16,2 1 1 16,13 0-8-16,3 4-3 15,3 3-1-15,4 5-3 0,2 6 1 16,-1 7-1-16,1 0-2 15,0 13 2-15,-4 11-2 16,-2 10-2-16,-7 8 2 16,-6 8-2-16,-6 4 2 15,0 4 4-15,-10 5-3 0,-6-5-1 16,-3-3 4-16,-1-4-3 16,-3-7 2-16,6-10 7 15,-1-8-2-15,6-8 5 16,1-8 2-16,5-10-4 15,0 0 13-15,4-14 13 0,0-9-22 16,4-11-19-16,9-7-9 16,3-4 11-16,5-2 4 15,1 3-2-15,1 7 1 16,2 7 2-16,-6 9 4 16,-1 7-2-16,-1 8 1 0,-3 6-5 15,3 0-2-15,-7 11-1 16,3 9-1-16,-3 6 1 15,-4 2 3-15,0 6-2 16,-2 0 5-16,-4-2-4 16,5-3-2-16,-3-6 6 15,2-3-3-15,-2-9 0 0,0-2 3 16,2-6-3-16,0-3 4 16,0 0 9-16,5-12 13 15,1-6-8-15,2-6-13 16,-1-3-5-16,1-2 3 15,-2 2-2-15,3 3-1 0,-1 5 3 16,-10 7-3-16,4 2-2 16,1 9 3-16,1 1-6 15,-2 4-5-15,0 10 1 16,5 7 9-16,-1 4 1 16,2 4-1-16,1 0-1 0,-5-1 2 15,2-1-3-15,1-6 0 16,-3-5-1-16,-2-2 1 15,-2-7 2-15,3-4 2 16,-7-3 0-16,0 0 9 16,4-10 25-16,-4-7-14 0,0-3-13 15,0-2-3-15,2-1-3 16,-2 3 0-16,4 3-4 16,-2 4 1-16,0 5 1 15,2 3-8-15,4 1 1 16,-1 3-8-16,5-1-5 0,7 1 7 15,1-2-1-15,7 0 4 16,-4-4 2-16,0 0-1 16,-1-3 6-16,-3-2 3 15,-5-3 1-15,-1 0 2 16,-5-4 10-16,-4 2 3 16,4-3-3-16,-8 3 1 0,0 0-9 15,0 6-1-15,0 1-1 16,0 3-4-16,0 5 0 15,-8 2-6-15,4 9-3 16,-4 11-11-16,2 5 16 0,-9 9 0 16,7 3 5-16,-5 1-3 15,5-1-3-15,2-3 0 16,6-5-5-16,0-8 2 16,0-5 3-16,4-8 0 15,6-8 2-15,5 0 3 16,-1-11 2-16,7-9 3 0,2-8-2 15,0-5-2-15,1-2 1 16,-1-2-2-16,-2 4 0 16,-3 3 2-16,1 9-3 15,-11 5 2-15,1 9 1 16,-3 7-4-16,-2 0-4 0,0 14-3 16,-2 6 8-16,2 3 2 15,0 5-1-15,-2-1 0 16,5-4-2-16,1 0-13 15,-2-8 5-15,2-5 6 16,5-5 2-16,-3-5 3 0,7-2 5 16,-7-13 6-16,11-7 0 15,-7-5-6-15,3-3-2 16,1-5 5-16,-7 0-3 16,5-1 1-16,-6 5 3 15,-1 4-4-15,3 4 0 0,-8 6-4 16,-2 7 6-16,2 4 4 15,-4 2 1-15,0 4-11 16,0 0-4-16,0 2-5 16,3 8 1-16,-1 2 8 15,0 1-3-15,4 0-1 0,-2-2 3 16,-2-4-8-16,2-5 6 16,-2-2 1-16,4-6 6 15,3-11 12-15,-3-4 1 16,0-8-12-16,0-5 0 15,1-1-2-15,-1-2-2 16,-2 0-2-16,-2 0 4 0,0 3-1 16,0 4 5-16,-2 6-9 15,0 7 5-15,0 7 1 16,0 5 5-16,2 5-9 16,-2 0-5-16,2 11-6 15,-2 7 6-15,2 9 1 16,-2 6 1-16,0 7 1 0,2 2 0 15,0 5-1-15,-2 3 3 16,7 0 1-16,-3 1-6 16,0-3 4-16,2-3-2 15,0-2 2-15,5-8-25 0,-7-8-6 16,0-5-9-16,-2-7-31 16,-2-11-28-16,0-4-33 15,-8-12-106-15</inkml:trace>
  <inkml:trace contextRef="#ctx0" brushRef="#br0" timeOffset="91001.31">19239 15836 353 0,'-4'5'190'0,"1"-5"-155"15,3 0-8-15,3 0-25 0,17 0 7 16,11 0 2-16,4-5-9 15,13-5 0-15,4-1-8 16,1-6-17-16,-3 2-7 16,-5-2 12-16,-1-1 15 0,-13 3 5 15,-8 2 3-15,-11 2 12 16,-2 4 13-16,-8 2 5 16,0 5-4-16,-2 0-15 15,0 0-15-15,-4 12-3 16,-4 6-1-16,-2 6 1 0,-3 7 3 15,5 1-14-15,2-1-10 16,2-4-11-16,4-6 7 16,0-2 11-16,0-8 5 15,4-4 2-15,-2-7 10 16,4 0 2-16,0-3 26 16,-2-11 3-16,5-3-12 0,-3-4-5 15,0-3-4-15,4-2-8 16,1 2 0-16,1 0-1 15,3 4-4-15,-5 6 1 16,4 4 1-16,-5 6-3 16,1 4 3-16,-2 0-5 0,1 12-2 15,-3 4 0-15,2 5-3 16,-8 2 0-16,0 0 11 16,0-1-3-16,-12 0 1 15,3-5 1-15,3-3 0 16,-2-4 3-16,4-5 0 0,4-3 2 15,0-2 10-15,-2-6 10 16,16-11 0-16,-1-3-29 16,7-4 0-16,7 0-2 15,0 3 5-15,0 2-1 16,-2 8 0-16,-7 5 3 0,-1 5-2 16,-7 1 0-16,3 6-5 15,-7 6 0-15,0 4 3 16,4-2 1-16,-6-1-11 15,3-3-6-15,1-5 7 16,4-3 8-16,-5-2 8 0,5-3 2 16,2-8 4-16,-3-3 2 15,1-5-2-15,-4 2 2 16,3-3 2-16,-1 2 0 16,-6 1 0-16,0 4-2 15,-2 3 0-15,3 4 1 0,-5 3 3 16,0 3-9-16,0 3-8 15,0 13-7-15,-9 8 6 16,3 9 2-16,-6 5 0 16,3 5 0-16,3 3 2 15,2 3-4-15,-2-4 4 16,6 0-2-16,0-5-25 0,2-4-33 16,2-8-19-16,-4-14-44 15,4-8-78-15</inkml:trace>
  <inkml:trace contextRef="#ctx0" brushRef="#br0" timeOffset="91281.86">20442 15429 710 0,'0'0'2'0,"0"0"-25"15,0 0 72-15,0 0-31 16,12 40-17-16,-16 0 6 16,-4 12 10-16,-9 13-5 15,-3 10-3-15,-3 7-4 0,-8 5-2 16,2 4 2-16,2 4-5 16,2-4 2-16,5-4-1 15,5-9 0-15,3-7-3 16,-1-12-43-16,3-17-66 15,-11-27-253-15</inkml:trace>
  <inkml:trace contextRef="#ctx0" brushRef="#br0" timeOffset="117767.42">22540 17326 265 0,'0'0'11'0,"0"0"-21"16,0 0-11-16,0 0-19 16,0 0 10-16,-39-11-12 15</inkml:trace>
  <inkml:trace contextRef="#ctx0" brushRef="#br0" timeOffset="118860.21">22395 17305 99 0,'0'0'145'0,"0"0"-108"16,0 0-11-16,0 0-3 16,-45 4 1-16,34-4 9 15,1 2 5-15,-2-1-7 0,3-1-6 16,1 2 0-16,0-1-2 15,2-1-3-15,6 0 1 16,-5 0-3-16,5 0-2 16,0 3 5-16,0-3-9 15,5 0-8-15,7 0 11 0,9 0 0 16,4 0 1-16,8 0-4 16,10-6-3-16,2-2-2 15,13 1 0-15,4-2 0 16,7 1-2-16,7 0 1 15,5 1 2-15,5 0 0 0,5 0-2 16,7 2 2-16,5 0-1 16,-4 1 1-16,9-1 0 15,-1 2-3-15,5 0 1 16,-1 0 2-16,3 0-2 16,0 0-1-16,-3 3 0 15,5 0 4-15,-10 0-2 0,-1 2-4 16,0-2 0-16,-3 5 1 15,-7 2 0-15,0 0-2 16,-10 1 5-16,-5-1-7 16,-9 1 1-16,-3-1 1 0,-14-1-2 15,-9-2 1-15,-8-1 0 16,-8 1-1-16,-12-1 2 16,-7-3-3-16,-4 0 1 15,-6 0-13-15,0 0 4 16,0 0-6-16,-10 0-2 0,-11 0 7 15,-10 0 5-15,-10 0-1 16,-11 0 0-16,-12 0 1 16,-10 2 2-16,-9 0 0 15,-6 1 1-15,-6 0-2 16,-4 1 4-16,-7 1-3 16,-1 0 5-16,-3 2-1 0,-1 0 1 15,-5-1-1-15,-2 1-1 16,0-2 1-16,-2 2 0 15,1-3-1-15,5 0 1 16,-6-1 0-16,8 0 0 16,1 0-1-16,7-2 1 0,7-1 2 15,6 0-2-15,11 0 0 16,1 0 2-16,11 0-1 16,10 0 3-16,12 0-4 15,9 2 0-15,12-1 2 16,11-1 1-16,2 1-2 15,7-1-6-15,5 2 12 0,0-2-10 16,13 1 0-16,-3-1 7 16,17 2 5-16,8-2 0 15,11 0-1-15,12 1 0 16,10-7-6-16,10-1 2 0,11-3-1 16,6 2 1-16,7-1-4 15,5 1 1-15,5-1-1 16,1-1 0-16,7 3 0 15,4-1 1-15,-2-1-1 16,6 1 1-16,-6 1 0 0,4 1 2 16,-6 0 5-16,4 3-3 15,-10-1 2-15,0 3 1 16,-3-1-4-16,-1 2 1 16,-9 0 1-16,-6 0-10 15,-10 0 6-15,-8 0 0 16,-13 2-4-16,-13-2 3 0,-7 0-2 15,-15 0 0-15,-11 0 1 16,-5 0-3-16,-7 0-7 16,-2-2-9-16,-6-1-17 15,2-5-8-15,-10-5-15 16,-9-1-38-16,-8-9-73 0,-6-5-214 16</inkml:trace>
  <inkml:trace contextRef="#ctx0" brushRef="#br0" timeOffset="165040.49">22957 17351 594 0,'58'-10'-126'16,"11"-23"-120"-16</inkml:trace>
  <inkml:trace contextRef="#ctx0" brushRef="#br0" timeOffset="169947.3">10507 17167 369 0,'0'0'18'15,"0"0"-39"-15,0 0 9 16,0 0-3-16,0 0 8 0,-45 26 9 16,18-13-2-16,-6 4-2 15,-9 2 1-15,-7 3 1 16,-15 1-5-16,-7 1-4 15,-9 1 3-15,-17-2 6 16,-9 0-3-16,-10-2 1 16,-8-3 3-16,-14-5-1 0,-9-1 0 15,-6-4 6-15,-10 1-3 16,-5-5 6-16,-9 3 4 16,-1-3-1-16,-2 2 2 15,4 0-4-15,11 0-5 16,2 0-2-16,18 0-3 0,13-1-1 15,20-4-10-15,15-1-32 16,18-6-47-16,19-12-111 16</inkml:trace>
  <inkml:trace contextRef="#ctx0" brushRef="#br0" timeOffset="170169.06">7274 17132 469 0,'0'0'9'16,"-47"28"-9"-16,20-4-3 0,-4 9 2 15,2 10-2-15,4 9-2 16,6 5 1-16,5 3-3 16,10 2 2-16,4-2-19 15,14-6-21-15,13-8-11 0,12-14-30 16,13-12-8-16</inkml:trace>
  <inkml:trace contextRef="#ctx0" brushRef="#br0" timeOffset="171912.65">1397 15872 171 0,'0'0'210'0,"0"0"-215"16,0 0 3-16,0 0 2 15,-4-47-4-15,8 33 5 0,1-3 3 16,1-1-5-16,6-1 6 16,-4-2-6-16,-3 1 2 15,-1 1 4-15,-2 2 1 16,-2 0-2-16,2 3 10 15,-4 1 3-15,-9 2-3 0,-1 3 2 16,-2 3-3-16,-11 5 0 16,0 0-16-16,-4 14 8 15,-4 12-3-15,-2 12 0 16,-9 12-1-16,7 11 1 16,-2 10-1-16,6 8-1 0,6 9 4 15,0 2-4-15,15-5 2 16,7-6 0-16,5-8-4 15,15-14-5-15,14-17-1 16,16-16 7-16,1-16-10 16,8-8-1-16,8-19 12 0,0-14 4 15,-2-11-2-15,-5-7 3 16,-5-3 0-16,-11-1 1 16,-8 3 3-16,-10 1 6 15,-5 7-3-15,-11 2 2 16,-5 6 0-16,0 5 3 15,-5 9-4-15,-13 7-2 0,5 8-11 16,-9 7 2-16,-1 9-9 16,-4 16 9-16,0 13-8 15,0 5 0-15,5 5 0 16,5-4-9-16,9-5 3 16,6-11-7-16,2-11-10 0,14-11-18 15,13-6 34-15,-4-13 11 16,8-13-1-16,0-8 8 15,0-4-3-15,-2-2-1 16,0 2 4-16,-2 4 3 16,-9 7 1-16,-5 6-1 0,1 9-3 15,-10 7-2-15,0 5-4 16,-4 0-10-16,2 9 15 16,3 6-2-16,-1 3-14 15,0 2 16-15,0 0 0 16,4-3 6-16,-2 0-10 0,3-6-5 15,3-4-5-15,-4-7 4 16,7 0 5-16,-3-4 6 16,7-10 0-16,-1-3 2 15,-3-2 6-15,6 1-1 16,-7 1-5-16,5 3 4 0,-7 5-4 16,0 4-6-16,1 5-2 15,1 0-5-15,-3 3 3 16,5 9 4-16,-5 4-9 15,5 3 9-15,-10 2 3 16,5 1 0-16,-1-2-4 0,-6 0 2 16,-4-4-5-16,2-5 0 15,-2-4 6-15,0-1 7 16,-2-6 23-16,-6 0-4 16,-5-11-5-16,7-8-15 15,-6-8-14-15,-1-8-5 16,3-8 8-16,6-9 15 0,0-7-23 15,4-3 14-15,4-2-7 16,0 4-1-16,6 7 1 16,3 8 5-16,-1 13 0 15,-6 10 2-15,7 8-5 16,-5 9 6-16,0 5-4 0,7 5-16 16,-1 14 12-16,5 11 4 15,6 8 3-15,-3 12 1 16,-3 5-3-16,2 4-1 15,-3-2 2-15,-3-3-4 16,1-6 3-16,-7-12-1 0,1-11-3 16,-2-10 4-16,-6-7 0 15,0-4-2-15,0-4 15 16,-2-5 14-16,2-17 4 16,1-9-2-16,1-8-28 15,4-7-2-15,-4 2-2 0,2 9 2 16,1 8-5-16,-1 8 5 15,-2 12-1-15,-4 7-4 16,4 0-10-16,4 13-1 16,3 4 16-16,3 7 4 15,7 4-1-15,6 4-2 0,-1 0-4 16,5 0-4-16,5-7-23 16,9-4-26-16,-6-11-32 15,7-10-48-15,-7-4-210 16</inkml:trace>
  <inkml:trace contextRef="#ctx0" brushRef="#br0" timeOffset="172381.69">2946 15936 471 0,'2'5'32'0,"-2"-4"-16"0,0-1 1 16,0 0-11-16,-2-2 15 16,-9-9 3-16,-5-6-19 0,-1-9-25 15,-3-4-4-15,-7-5 2 16,0-8 24-16,0-1-2 16,0-7 1-16,4 0 1 15,1-3-2-15,9 4 6 16,-1 4-1-16,10 7 5 15,-1 7-1-15,5 7 2 0,0 9-3 16,0 7-9-16,5 6-4 16,1 3-14-16,2 16-10 15,-4 12 16-15,0 11 12 16,-4 10-1-16,0 6 3 16,-8 2-2-16,-6-3 1 0,1-4 0 15,-1-8 4 1,1-8 8-16,5-11 9 0,6-4-5 15,2-8-12-15,6-7-4 16,13-4 5-16,8-8 0 16,10-16-1-16,10-9 3 15,7-10-22-15,6-5-36 0,-4-1-47 16,-6 0-73-16</inkml:trace>
  <inkml:trace contextRef="#ctx0" brushRef="#br0" timeOffset="173701.47">3347 15134 584 0,'0'0'-21'0,"-42"-20"8"0,22 11 21 16,5 8-12-16,-5 1 0 15,1 4 6-15,0 14-8 16,-3 8 6-16,-3 14-3 15,4 11 0-15,0 13 0 16,3 8 0-16,1 2 2 0,7 4 0 16,10-7 0-16,0-7-7 15,8-13-3-15,15-13-6 16,6-12 2-16,4-15 16 16,8-11 2-16,3-5-1 15,1-19 1-15,1-9 3 16,-5-7 2-16,-8-4-1 0,-8 0-4 15,-4-1 10-15,-17 1-1 16,-2 0 2-16,-2 5 1 16,-11 4-10-16,-5 9-12 15,-5 7 20-15,1 10-18 16,-3 9 15-16,-4 6-5 0,0 16-7 16,0 10 0-16,0 3-5 15,7 1-8-15,9-4-9 16,3-6-3-16,8-10-1 15,0-8-3-15,12-8-8 16,7 0 41-16,-4-11 4 16,7-8 7-16,-1-4 8 0,2-5-13 15,-7 1 9-15,3 0 14 16,-7 5-12-16,-1 5-8 16,-3 4-4-16,-4 4-4 15,-2 6-4-15,0 3-16 0,2 0 7 16,2 3 1-16,-1 4 12 15,1 2 1-15,2-1 1 16,0-1-3-16,3-1-8 16,-3-3 4-16,4-3-1 15,-1 0-1-15,1 0 4 0,-2-6 7 16,3-2-6-16,-1 0-1 16,-6 1 8-16,7 0-3 15,-5 2 2-15,-2 1-5 16,3 3-2-16,3 1 0 15,-8 0-6-15,6 3 1 16,-1 7 1-16,-1 4 2 0,-2-1 1 16,-2 1 1-16,5-1 1 15,-9-3 2-15,4 0-2 16,-4-6-2-16,0 0 4 16,0-2 3-16,0-2 14 0,0 0-4 15,0-9 6-15,0-9 5 16,0-11-39-16,4-9-9 15,2-6 6-15,11-7 21 16,-5-1-14-16,7-1 8 16,-7 9 4-16,2 9-5 0,-5 6 3 15,1 12 9-15,-6 8 5 16,-4 9-4-16,4 2-20 16,-4 15-17-16,4 7 27 15,-4 8 3-15,0 5-5 16,2 5 6-16,-2-1-5 15,3-1-3-15,-1-4 4 0,2-7-4 16,0-7 2-16,4-7-4 16,-4-9-4-16,-2-6 7 15,7-1 0-15,3-14 14 16,3-9 9-16,3-4-12 16,7-4-6-16,-6 6-2 0,-7 3-6 15,2 9 6-15,-5 8 3 16,-3 6-5-16,-4 4-14 15,4 10 0-15,7 8 12 16,-7 2 4-16,10 4-4 16,-3-1-34-16,5-4-57 15,1-8-72-15</inkml:trace>
  <inkml:trace contextRef="#ctx0" brushRef="#br0" timeOffset="174326.86">4262 15067 598 0,'-4'-11'15'15,"-4"-1"-13"-15,-2 3 17 16,1 3-22-16,-1 6-7 16,0 0 6-16,-5 11 0 0,3 10-13 15,2 2 2-15,-5 6-11 16,11-2-1-16,4-2-19 15,0-5-15-15,2-6 26 16,10-4 3-16,3-4 25 16,-3-3 7-16,-3-2 17 0,-3 0 12 15,-2-1-3-15,-2 0 7 16,-2 2 1-16,0 4-25 16,0 5-14-16,-4 5 11 15,0 5-7-15,0 4 12 16,-1 2-6-16,-3 0-3 15,8-4-1-15,0-6-3 0,0-3-4 16,8-7-8-16,3-7 13 16,1 0 0-16,3-5 3 15,1-11 1-15,-1-3 10 16,-3-2 7-16,0-3 1 0,-7-1 1 16,-1 2-2-16,-2 2-11 15,-2 2 0-15,0 3 0 16,0 4 7-16,-6 5-13 15,1 2 7-15,1 5-20 16,-4 0 5-16,0 3-6 16,4 14-7-16,-1 6 7 0,5 7 7 15,0 5 0-15,0 5 2 16,5 4-1-16,1 0 5 16,8 0 0-16,-3-1-2 15,1-1 3-15,0 1-7 16,3-5 5-16,-7 0 2 0,0-2-3 15,3-2 1-15,-3-6 1 16,-4-2-9-16,2-6-32 16,3-9-5-16,-1-10-47 15,-2-2-28-15</inkml:trace>
  <inkml:trace contextRef="#ctx0" brushRef="#br0" timeOffset="174840.91">4465 15274 531 0,'0'0'4'15,"0"0"2"-15,0 0-12 16,0 0-3-16,-23 46 3 16,21-21-1-16,2 2 7 15,0-4-26-15,6-3-24 0,3-9 6 16,5-5 26-16,3-6 6 15,1-7 23-15,3-13 12 16,0-5-3-16,-1-3 2 16,-1-3-4-16,-5 1 6 15,-1 3-1-15,-3 9-3 16,-6 2-5-16,0 8-5 0,-4 4-3 16,0 4-2-16,4 0-22 15,1 9-3-15,-1 6 25 16,0 0 0-16,4 1 5 15,2-2-8-15,5-3-2 16,1-6-5-16,-1-5 0 0,6-2 7 16,-3-9 9-16,-3-6-5 15,1-1 8-15,-10-4 14 16,3 4-1-16,-1-1 3 16,-8 5 1-16,4 3-6 0,-4 4-19 15,0 4 1 1,0 1 23-16,0 2-24 0,0 0-18 15,0 13-7-15,0 4 12 16,0 6 8-16,0 5-13 16,0 1-22-16,0-2-46 15,0-6-16-15,0-8-41 0,0-9-106 16</inkml:trace>
  <inkml:trace contextRef="#ctx0" brushRef="#br0" timeOffset="175024.45">4546 14920 567 0,'0'0'4'16,"0"0"-5"-16,0 0-31 15,0 0-75-15,0 0-99 0</inkml:trace>
  <inkml:trace contextRef="#ctx0" brushRef="#br0" timeOffset="175375.71">4885 15050 547 0,'0'0'7'16,"0"0"-18"-16,0 0 9 16,35 58 4-16,-19-35-2 15,1 1 0-15,3-1-2 16,-5-3-32-16,6-3-11 16,-11-7 13-16,7-5 27 0,-11-5-1 15,6 0 17-15,-8-7 44 16,0-10 0-16,-2-3-17 15,3-5-5-15,-3-3 0 16,-2-1-13-16,2 2-11 16,-2 4-6-16,2 5-8 0,-2 5-23 15,0 5 26-15,0 8-43 16,0 0-8-16,0 12-63 16,0 5 25-16,0 0 8 15,2 3-170-15</inkml:trace>
  <inkml:trace contextRef="#ctx0" brushRef="#br0" timeOffset="176258.07">5238 15158 495 0,'0'0'74'0,"0"0"-56"16,-4-40 26-16,0 25-36 15,2 3-6-15,-2 2-3 16,-1 3 0-16,1 3-1 15,0 4-39-15,-4 0 13 16,2 14 9-16,-3 5 1 16,3 4 16-16,2 3-1 0,4 0-1 15,0-5-10-15,6-2 1 16,11-7-4-16,1-4 10 16,-3-8 8-16,6 0 3 15,-3-5-2-15,-3-8 12 16,1-4-2-16,-10-1 0 0,3 0 6 15,-5-1 3-15,0 6 6 16,-4 1-8-16,0 4-9 16,0 4 1-16,0 0 2 15,0 4-16-15,0 0-7 0,0 4-13 16,0 3-15 0,4 5 36-16,0-1-2 0,7 2-8 15,1-6 2-15,2-4-1 16,3-3 5-16,-3 0 4 15,-1-7 1-15,-1-6 8 16,-1-5 4-16,-7-1-1 0,-4-4 2 16,0 1 3-16,-4-3 0 15,-7 1 4-15,3 0-19 16,-6 4 2-16,1 3-4 16,5 4 14-16,0 6-12 15,3 2-3-15,1 5-11 0,2 0 6 16,2 15-2-16,0 5 9 15,0 4 1-15,6 6-4 16,11 1-3-16,2-5-8 16,3-3-5-16,3-8-1 15,4-5 2-15,-6-9 19 16,2-1-2-16,-7-6 11 0,1-9 23 16,-7-2-13-16,-1-4 1 15,1 0-4-15,-4 2 1 16,-6 4-4-16,2 3-2 15,-1 4 9-15,-1 5-7 16,-2 3-13-16,0 0-16 0,2 0 6 16,4 7-3-16,-2 3 17 15,6-2 0-15,3 1-1 16,1-3-3-16,3-4-4 16,1-2 6-16,3 0 2 0,2-8-2 15,-1-5 5-15,-5 2-3 16,0 1 6-16,-1 1 2 15,-8 5-5-15,-1 3-2 16,1 1-5-16,0 0-5 16,-4 4-3-16,4 3 8 15,3 3 1-15,1 0-12 0,-1-3-17 16,1-3-18-16,-2-4-25 16,3 0-100-16</inkml:trace>
  <inkml:trace contextRef="#ctx0" brushRef="#br0" timeOffset="176417.17">5672 14927 224 0</inkml:trace>
  <inkml:trace contextRef="#ctx0" brushRef="#br0" timeOffset="178169.31">1482 16657 561 0,'0'0'8'16,"0"0"-10"-16,0 0-11 15,0 0-20-15,8 47 31 16,1-18 2-16,5 7 0 0,-4 5 0 16,7 6 1-1,-7 5 0-15,7 1-2 0,-3-1 3 16,1-1-2-16,-3-4 1 16,1-5 0-16,-5-3-3 15,2-5 1-15,-6-3-16 16,0-2-12-16,1-5-33 0,-5-4-10 15,0-9 20-15,-9-5-61 16</inkml:trace>
  <inkml:trace contextRef="#ctx0" brushRef="#br0" timeOffset="178373.55">1402 17220 384 0,'0'0'15'16,"0"0"-4"-16,0 0 10 15,0 0-20-15,0 0-8 16,0 0 2-16,0 0 11 0,45-50 6 16,-14 26-8-16,8-7 5 15,11-4-6-15,-1-4 1 16,5 1-15-16,0 1-43 16,-6 3-32-16,-3 1-42 15,-8 5-24-15</inkml:trace>
  <inkml:trace contextRef="#ctx0" brushRef="#br0" timeOffset="178831.45">2036 16752 198 0,'0'0'112'0,"0"0"-112"16,0 0-4-16,23 45 3 0,-17-12 5 16,2 8-2-16,5 6-1 15,-7 4 5-15,0 3-3 16,0-4-2-16,3-5 2 15,-5-7-2-15,-2-10 3 16,-2-9-4-16,2-9 6 0,-2-6 23 16,0-4 26-16,0-5 23 15,0-14-40-15,-2-7-30 16,0-12-11-16,-2-6 0 16,-1-10 10-16,5-4-4 15,0-4 2-15,0-1-3 16,0 5 1-16,0 4 0 0,5 13-3 15,-5 7 4-15,4 10 11 16,-4 8 0-16,0 8-1 16,0 5-5-16,4 3-12 15,4 0-12-15,7 10 7 0,-3 8 8 16,9 9-1-16,3 7 2 16,-1 3-1-16,0 4-1 15,0 0 9-15,-1-1-7 16,1-3 0-16,2-6 0 15,2-5-3-15,-9-6-7 16,1-6-2-16,0-4-21 0,-3-6-18 16,-5-4-55-16,-7 0 11 15,-4-10-26-15</inkml:trace>
  <inkml:trace contextRef="#ctx0" brushRef="#br0" timeOffset="179021.66">2193 16982 315 0,'0'0'37'0,"0"0"-13"16,0 0 0-16,0 0-15 15,0 0-20-15,0 0 10 16,0 0 15-16,35-35-2 0,-6 7-1 16,9-7-7-16,3-7-13 15,-4 0-76-15,-4-1-20 16,-4 1-68-16</inkml:trace>
  <inkml:trace contextRef="#ctx0" brushRef="#br0" timeOffset="179310.88">2423 16421 407 0,'0'0'12'16,"0"0"3"-16,0 0 19 15,-38-30-6-15,38 29-14 0,0 1-3 16,0 0-4-16,0 0-16 15,9 11 3-15,-1 5 13 16,6 8-4-16,9 7-1 16,-4 9 3-16,6 5 12 15,-1 7-12-15,3 7 2 0,-2 2-5 16,2 3 1-16,-4 2-2 16,-1-1 0-16,-3-5 1 15,-2-6-1-15,-3-7-2 16,-2-11 0-16,-3-8-16 15,-3-12-18-15,2-11-42 0,-8-5-31 16,0-21-17-16,0-13-14 16</inkml:trace>
  <inkml:trace contextRef="#ctx0" brushRef="#br0" timeOffset="179955.85">2698 16421 418 0,'0'0'14'16,"0"0"5"-16,0 0-5 16,0 0-17-16,0 0-8 0,0 0 6 15,14 58-3-15,-6-22 5 16,-1 4 11-16,1 3-6 16,-4 0-1-16,4-2-1 15,-8-4 2-15,4-6-1 16,-2-5 1-16,-2-8 7 0,0-8 11 15,0-1-8-15,0-8 4 16,0-1 23-16,0-1 8 16,-6-13-7-16,-4-4-35 15,0-10-7-15,-5-7 3 16,1-5 1-16,-5-4-4 16,2-3-3-16,1 0 5 0,1 3 2 15,-1 3 0-15,10 4-2 16,-7 3 1-16,13 6-2 15,0 2-5-15,0 2-15 16,13 6 20-16,3 1-17 16,7 5 26-16,0 8-13 0,4 4-3 15,-1 2-7-15,-3 14-14 16,-4 6 10-16,-5 6 10 16,-1 3-6-16,-5 1 0 15,-8 0 11-15,0-3-1 0,-4-2-6 16,-9-5 12-16,3-3 31 15,0-5-9-15,4-3-6 16,1-2-5-16,5-3-6 16,-2-1-6-16,2 2-2 15,9 0-2-15,9 1 3 16,1 2 2-16,8-1 4 0,8 0-4 16,2 1-1-16,6 1 7 15,-1 2-2-15,5 0-3 16,-1 4 0-16,-11 2-3 15,-2 3 2-15,-10 2-11 16,-13-3-51-16,-10-6-91 16</inkml:trace>
  <inkml:trace contextRef="#ctx0" brushRef="#br0" timeOffset="181607.8">1786 17762 495 0,'0'0'6'0,"0"0"-8"0,0 0-4 15,0 0 8-15,41 40-2 16,-24-22 1-16,-5 5-2 16,5 3 1-16,-1 2 0 0,-1 5 0 15,1-1 2-15,-1 2 4 16,1-1-2-16,-5 0 0 15,5-2-2-15,-10-3-2 16,7 1 2-16,-5-4-1 16,-2-1-2-16,3-2 2 0,-1-4-2 15,-8-2-28-15,0-8-55 16,0-5-17-16,0-3-66 16</inkml:trace>
  <inkml:trace contextRef="#ctx0" brushRef="#br0" timeOffset="181843.19">1778 18198 15 0,'0'0'538'0,"0"0"-537"15,0 0-14-15,58-27 21 16,-23 4-11-16,2-7 9 15,10 0-2-15,3-3 1 16,-4 4-5-16,-5 1-21 16,2 4-46-16,-8 2 41 0,-8 5-14 15,-4 2-21-15,-11 2-50 16</inkml:trace>
  <inkml:trace contextRef="#ctx0" brushRef="#br0" timeOffset="190657.25">3704 15907 413 0,'0'0'-1'0,"0"0"-27"15,0 0 16-15,0 0 31 0,35-45-14 16,-8 25-8-16,4-4 7 16,15-3 0-16,8 0-5 15,8-4 4-15,2-1-4 16,10 1-2-16,-2 0 3 15,1 4-1-15,1 0 1 16,-6 3 2-16,-1 3-2 0,-5 1-16 16,-13 1 26-16,1 5-7 15,-9 0-1-15,-10 5-1 16,-4 3-2-16,-10 1 1 16,-9 3-8-16,-8 2-30 0,-2 0-20 15,-21 1 20-15,-10 9-54 16</inkml:trace>
  <inkml:trace contextRef="#ctx0" brushRef="#br0" timeOffset="190879.05">3851 15909 301 0,'0'0'9'0,"64"-20"-7"0,-16-1 3 16,5-6-7-16,7-3 3 16,11-4-1-16,-5 0 4 15,10-2-4-15,-5 4 0 16,1 0-49-16,-6 1-44 16</inkml:trace>
  <inkml:trace contextRef="#ctx0" brushRef="#br0" timeOffset="196609.66">2474 17669 376 0,'0'0'47'0,"0"0"-34"16,0 0-24-16,0 0 9 16,0 0-8-16,0 0-7 15,0 0-7-15,0 0 19 16,31 55 7-16,-24-32 1 0,5 5 4 15,-4-1-2-15,3 0-3 16,-3-4 2-16,0-5-2 16,-4-4-2-16,-2-7 1 15,2-1 0-15,-2-5 1 16,-2-1 6-16,0-1 23 0,-2-16 6 16,-2-13-14-16,-6-7-42 15,-2-12-18-15,1-10 21 16,3-9 13-16,-4-3 2 15,5 0-16-15,3 5-6 16,4 6 9-16,0 15 17 0,0 12-1 16,0 12 20-16,4 12-14 15,3 8-11-15,5 1-4 16,2 10-4-16,3 10 0 16,-1 7 6-16,1 5-6 15,0 8 6-15,-5 3 0 0,-4 2 1 16,3-1-4-16,-7-2 5 15,-4-3-5-15,0-7 12 16,0-6 0-16,0-6 7 16,-4-7 5-16,4-5-4 15,0-6-2-15,0-2-3 16,4 0-14-16,6-3 10 0,7-6 10 16,5-1-9-16,5 2-1 15,4 2-4-15,-4 5 3 16,0 1-1-16,0 10-4 15,-4 8-3-15,-7 9-1 16,-1 6-15-16,-11 8-8 0,-4 1 14 16,-9 4 10-16,-9-1 11 15,-3-4-9-15,-4-5 22 16,5-11 6-16,5-9 5 16,-1-9-2-16,7-7 4 0,7-13-16 15,2-15-9-15,7-12-26 16,9-10-3-16,7-8 12 15,8-4-3-15,0-1 11 16,0 7 2-16,-2 7 7 16,-2 11-5-16,-7 11 2 15,-3 9 1-15,-3 9 1 0,-10 9-6 16,1 2-16-16,-3 13 2 16,-2 7 22-16,0 5 1 15,0 4-3-15,0 0-1 16,0-3-4-16,0-5 2 15,2-7-2-15,4-9-3 0,2-7-14 16,3-4 3-16,5-15 27 16,-1-8-5-16,3-7-5 15,-1-3-1-15,-1-1 2 16,-1 4-1-16,-1 1-2 16,-1 10 5-16,-7 3 0 0,4 9-4 15,0 6-2-15,-3 5-8 16,3 0 1-16,4 11 0 15,-3 2 9-15,5 2 0 16,-1-2 2-16,1-2-3 16,3-2 0-16,-3-6-2 0,3-2-4 15,4-5 5-15,-9-12 3 16,3-5 2-16,1-5 0 16,-3-4-2-16,1 2 0 15,-7 0 3-15,-1 5-3 16,2 7 2-16,-6 5-4 0,3 8-3 15,-1 3-5-15,4 0-4 16,-2 3 0-16,3 4 3 16,5-3 2-16,-1-1-2 15,-1-3-15-15,7-3-18 16,-7-11-8-16,-1-3 40 16,-3-4 10-16,-6-3 9 0,-4 1 12 15,0-2 15-15,0 1-12 16,-6-1 5-16,-2 0-4 15,0-2-9-15,-3 1 3 16,7 2-2-16,-4 4-12 16,2 3 13-16,1 6-9 0,3 5 6 15,2 3 11-15,0 3-22 16,0 3-11-16,0 13-4 16,0 4 9-16,7 5 1 15,-1 7 0-15,2 0 3 16,-2 1-2-16,3-2 0 0,-1-5 0 15,0-5-1-15,-4-6-2 16,2-5-2-16,-4-5 1 16,5-5 1-16,-3-9 11 15,-4-12 9-15,4-8-19 16,2-6-14-16,-2-5 9 0,5 3 8 16,-9 8-1-16,4 7-4 15,-4 8 10-15,0 7 23 16,0 7-26-16,0 6-11 15,0 8 5-15,-4 4 8 16,4 6-4-16,4-1 4 16,12-3-6-16,17-9-4 0,9-8 9 15,16-3-5-15,4-17-45 16,0-14-70-16,-5-11-192 16</inkml:trace>
  <inkml:trace contextRef="#ctx0" brushRef="#br0" timeOffset="210857.77">8777 18019 284 0,'0'0'22'0,"0"0"-20"16,-50-50 6-16,38 36 1 16,-9 3-3-16,1 2 0 15,-3 5-2-15,2 4-1 16,-6 0 0-16,0 14-4 0,1 8 3 16,-7 6-2-16,4 9-2 15,2 7 8-15,4 7-1 16,4 6-3-16,3 1 2 15,12 3 0-15,4-3-4 16,0-5 0-16,20-9-1 0,3-10-1 16,4-12-3-16,6-7-6 15,2-11 11-15,4-4 7 16,-3-3 19-16,-7-13 1 16,-3-1-1-16,-1-3 2 15,-10-4-9-15,-3-1-3 0,-6-4-5 16,-2-2-7-16,-4 1-3 15,0-1-14-15,-2 0-7 16,-10 5-8-16,-5 6-14 16,-5 6-3-16,-3 6 15 15,-6 8-29-15,0-2 5 16,0 9-5-16,0 6-7 0,4 0-31 16</inkml:trace>
  <inkml:trace contextRef="#ctx0" brushRef="#br0" timeOffset="211022.42">8560 18341 46 0,'0'0'172'0,"54"20"-159"16,-27-13 21-16,-1 4-2 15,-1 0-14-15,-2 0 5 16,-6 0-8-16,3-1-5 16,-3 1-8-16,-3-1-1 15,3-1 0-15,-1-2-13 0,1-7-44 16,-3 0-51-16</inkml:trace>
  <inkml:trace contextRef="#ctx0" brushRef="#br0" timeOffset="211349.56">9037 18076 397 0,'0'0'113'0,"0"0"-102"0,0 0-21 16,15 38-11-16,-9-17 23 15,4 5-1-15,3 4 1 16,5 1-1-16,1-1-2 16,4-2-1-16,2-6-1 0,4-5-2 15,2-8-5-15,0-7 11 16,4-1 1-16,0-8 4 15,-4-8 6-15,0-4 0 16,-2 2-7-16,-2 0-5 16,-11 4-5-16,-3 5-23 0,-11 3-35 15,-2 5-14-15,-11 0-76 16,-11 9-26-16</inkml:trace>
  <inkml:trace contextRef="#ctx0" brushRef="#br0" timeOffset="211640.52">8858 18744 178 0,'0'0'268'0,"0"0"-275"0,0 0 6 16,49 5 5-16,-18-18 3 15,11-2 0-15,7-6 3 16,9 1-5-16,4-4-10 16,4 2 13-16,-8 0-9 0,-4 4 2 15,-5 3-4-15,-15 4-10 16,-6 5 2-16,-15 2-4 16,-3 3-21-16,-10 1-16 15,-10 1-51-15,-11 8 23 16,-14 3-46-16</inkml:trace>
  <inkml:trace contextRef="#ctx0" brushRef="#br0" timeOffset="211833.53">8942 18829 370 0,'0'0'1'0,"54"-14"8"16,-19-3-3-16,11-7 4 15,-1-1 1-15,5-2-4 16,-5 0-4-16,-1 2-6 16,-5 3-28-16,-12 3-44 0,-9 2-32 15,-13 2-84-15</inkml:trace>
  <inkml:trace contextRef="#ctx0" brushRef="#br0" timeOffset="212830.81">8612 18038 326 0,'0'0'7'16,"0"0"-3"-16,0 0-3 16,0 0 5-16,0 0 11 15,0 0-1-15,0 0-30 0,0 0 5 16,0 0 19-16,0 0-7 15,0 0-4-15,49 17 2 16,-36 2-2-16,5 1 3 16,-5 4 5-16,1 3-4 15,-6 2 0-15,3 2 0 16,-3 2 2-16,-4 2 2 0,-2 2-1 16,-2 1 2-16,0-1-1 15,0 0-3-15,0-3 0 16,0-3 3-16,-2-1-4 15,-2-3 7-15,-8-3-2 0,3-2 2 16,-1-3-3-16,-2-3 0 16,-3-2 2-16,-6-3 1 15,3-3 6-15,-7-3 6 16,4-3-2-16,-6-4-3 16,1 2-3-16,-1-8 3 0,0-6-7 15,4-1-1-15,-2-6 5 16,9 0-1-16,3-5-4 15,1-2-4-15,6-3-5 16,2-1-5-16,4-4 8 16,0-1-6-16,6-2 2 15,6 0-3-15,3 2 12 0,3-1-7 16,3 3-2-16,0 4 3 16,-1 7-4-16,1 4 2 15,-2 9 0-15,-1 2-12 16,-1 8-23-16,1 1-10 0,-3 3-8 15,1 9-33-15,1 4-13 16,4-3-130-16</inkml:trace>
  <inkml:trace contextRef="#ctx0" brushRef="#br0" timeOffset="213957.54">13507 18459 516 0,'41'1'-8'0,"4"-3"-4"15,13-4 12-15,13 2 4 16,5 1-3-16,13-3 2 15,8 2 0-15,6-2-9 16,7-1 4-16,2 2 10 16,3-3-4-16,-3 1-8 0,0 0 25 15,-9-3-5-15,-2 3 5 16,-10-3 6-16,-6 2 5 16,-11-1-9-16,-16 1-5 15,-8-1 10-15,-19 2-7 0,-8-2 1 16,-13 2-1-16,-4 0-7 15,-4 0-15-15,-2 0 16 16,0 3-12-16,0-2-5 16,0-1-4-16,0 4 2 15,-4 0-11-15,2-1 5 16,0 3 5-16,2 1 2 0,0-3 7 16,0 3-4-16,0 0-3 15,0 0 3-15,0 0-7 16,0 0 0-16,0 0-10 15,2 0-14-15,4 0-14 0,2 0-20 16,5-1-31-16,1-2-56 16,3-3-65-16</inkml:trace>
  <inkml:trace contextRef="#ctx0" brushRef="#br0" timeOffset="-214352.89">21736 18216 563 0,'0'0'18'0,"0"0"-41"16,0 0 8-16,62 0-5 0,-17 0-2 16,9-4 1-16,14-2-15 15,9-2-16-15,3-3-43 16,-1-4-103-16</inkml:trace>
  <inkml:trace contextRef="#ctx0" brushRef="#br0" timeOffset="-214120.06">22426 18047 538 0,'0'0'9'0,"0"0"-5"16,0 0-1-16,-37-29-1 15,31 26-3-15,2 3 1 0,2 0-4 16,-3 0-22-16,1 7 4 15,2 7 10-15,-2 4 11 16,-2 5 2-16,4 4 0 16,-2 4 2-16,2-1-3 15,0 3-3-15,2 1 2 16,2-1-3-16,-2-3-18 0,2-1-29 16,-2-3-24-16,4-8-16 15,0-5-75-15</inkml:trace>
  <inkml:trace contextRef="#ctx0" brushRef="#br0" timeOffset="-212388.05">22935 17948 445 0,'0'0'-37'15,"2"58"19"-15,0-22 17 0,-4 3-5 16,-2 0-7-16,0-5-2 16,1-3-1-16,-1-3 17 15,2-6-1-15,0-7 5 16,0-3 6-16,2-5 4 15,-4-4 25-15,2-3 9 0,0 0 2 16,2-12 6-16,-2-5-26 16,2-7-18-16,-2-6-11 15,2-6-1-15,8-6-5 16,4-3-5-16,7-2-8 16,2-1 3-16,3 4-2 0,3 4-13 15,2 7 21-15,-2 11 1 16,2 8-4-16,-2 6 15 15,-4 7-2-15,-1 1-4 16,-1 4-4-16,-9 13-3 16,-5 5-7-16,-7 5 5 15,-7 4 1-15,-9 4 9 0,-11-1 5 16,-4-1 1-16,0-2 7 16,6-5 7-16,7-7-1 15,7-4-7-15,7-4-9 16,4-1-8-16,13-3 3 15,5-1-4-15,9 2 8 0,0 1 6 16,4 1-3-16,-4 1-8 16,-4 5 8-16,-5 2-4 15,-10 2 0-15,-3 0-1 16,-3 3 0-16,-9-1 0 16,-13-2-1-16,-5 0 25 0,-10 0 5 15,-2-4-2-15,-3-2-2 16,1-4-5-16,6-2-6 15,6-4-7-15,9-2-3 16,5-2-3-16,13-1 2 16,-4-11-23-16,14-5-8 0,17-4-5 15,8-5-3-15,9-3 17 16,7 0 16-16,5-1 2 16,-2 2 3-16,-4 1 4 15,-5 1 10-15,-6 2 4 16,-8 0 10-16,-4 7-10 0,-12 0 4 15,-3 4 0-15,-6 0 1 16,-6 5 4-16,2 1-7 16,-2 1-17-16,0 3-10 15,0 3-5-15,-4 0 7 16,-4 5-5-16,-4 9-15 0,1 6 4 16,-3 2 14-16,1 1 0 15,5 1-5-15,6-7-13 16,2-1-7-16,2-3-7 15,10-8 8-15,5-3 33 16,6-2 6-16,2-3 15 0,1-13-11 16,5-1-4-16,0-3-3 15,0-2 2-15,-4 1 3 16,-2 2-1-16,-6 5 2 16,-1 4 1-16,-7 4-5 15,-3 6-1-15,0 0-12 0,-8 6-12 16,2 5 17-16,0 5-2 15,-2-1-2-15,2-2 10 16,-2 1 0-16,0-5-5 16,0-5-3-16,5-1-1 15,-1-3 3-15,4 0 0 16,2-13 22-16,5 0-6 0,5-3-8 16,-1-2-8-16,2 2 4 15,-5 1-16-15,1 5 20 16,-5 3 9-16,1 6-10 15,-3 1-8-15,2 0 1 16,3 11-12-16,1 6 6 0,1 0 5 16,1 3 0-16,3-2-4 15,0 1-2-15,2-5-5 16,-1-2 4-16,3-6-3 16,0-6 7-16,-2 0 9 15,1-7-4-15,-7-10 4 0,0-5-3 16,-5-5 4-16,-4-6-7 15,-4-5 7-15,-4-5-5 16,0-1 1-16,0-1 1 16,-4 1-2-16,-8 1 1 15,4 6-3-15,1 8 4 16,-3 6-1-16,4 4-2 0,2 8 0 16,-1 4 3-16,5 7 1 15,-2 0-6-15,2 13-9 16,0 8 8-16,2 7 3 15,-2 8 4-15,0 4-3 0,3 4 3 16,-1 1 1-16,-2 0-1 16,4-3-1-16,2-4-3 15,0-6-2-15,0-7 5 16,-1-7-1-16,1-8 10 16,-2-6 1-16,6-4-3 15,-2-3 6-15,7-12 5 0,4-11-12 16,5-8-3-16,1-6-12 15,2-3 1-15,-4 0 7 16,-3 6-6-16,-5 6 9 16,-7 9 2-16,0 8 4 15,-8 6 1-15,0 2-11 0,0 6 4 16,0 0-5-16,-10 11-1 16,0 7-2-16,4 7 5 15,-7 8-2-15,5 1-1 16,6 4 1-16,4 0-2 15,2-2-1-15,15-4 1 0,10-3-5 16,2-4-3-16,10-6 0 16,9-3-9-16,3-6-8 15,3-4-15-15,-2-5-26 16,-3-1-30-16,-3-8-64 16,-9-6-153-16</inkml:trace>
  <inkml:trace contextRef="#ctx0" brushRef="#br0" timeOffset="-211951.19">25027 17806 636 0,'0'-8'31'0,"0"-2"-22"16,0 1-7-16,-5 5 1 15,1 4-2-15,0 0-4 0,-2 7-14 16,-4 11 4-16,-5 5 10 16,1 10 6-16,-1 7-5 15,1 2 3-15,3 6 3 16,9-2-5-16,2-2 0 16,2-4-3-16,15-8-2 0,8-5 3 15,8-4-7-15,4-12 8 16,2-5 6-16,1-6 3 15,-1-7-5-15,-2-12 17 16,-6-10-14-16,-4-6 27 16,-10-7-22-16,-7-8 0 0,-6-4 2 15,-8-1-2-15,-4 1-17 16,-11 4 2-16,-6 5 9 16,-4 5-10-16,-6 10-7 15,-2 6-3-15,-2 4-16 16,-7 8-23-16,3 5-19 0,3 5-21 15,7 2-33-15,9 0 48 16</inkml:trace>
  <inkml:trace contextRef="#ctx0" brushRef="#br0" timeOffset="-209502.39">25264 17715 633 0,'0'0'21'0,"0"0"-27"15,0 0 1-15,40 18 6 16,-26-4-14-16,7 4-6 16,-7 5-11-16,1-1 9 15,-3 3-2-15,1-1 20 16,-3-2-3-16,0-4 7 0,3-2 1 15,-5-6-2-15,4-4 13 16,-3-6 9-16,1 0 10 16,-2-1-2-16,0-14-5 15,1-3-13-15,-3-3-7 16,2-5 0-16,-6 2-1 0,-2 0 0 16,0 4 1-16,0 6-1 15,0 3-6-15,-2 5 4 16,2 2 2-16,0 3-5 15,0 1-9-15,2 0-16 16,4 0-13-16,9 0 30 0,1 0-9 16,7 0 11-16,4 0 0 15,4-2 1-15,2-7 2 16,-2-5 2-16,-4-2 7 16,0-2 0-16,-9-2 15 15,3 0 2-15,-13-1-7 16,1 3 1-16,-3 1-4 0,-2 4 0 15,-4 4-3-15,0 3-8 16,0 6-7-16,-4 0 5 16,-2 15-1-16,-5 5-6 15,5 7 8-15,-6 5-2 0,3 5-2 16,3-3-8-16,4 0-2 16,4-4 5-16,-2-6-3 15,9-6 6-15,5-5 3 16,-2-6 0-16,7-5 11 15,-2-2 6-15,3-6-5 16,3-9 0-16,-2-4-1 0,-3-4-4 16,-1-1 2-16,1 3 4 15,-7 2-3-15,-3 7 2 16,0 2 2-16,-4 4-7 16,-2 6-2-16,3 0-7 15,-3 7-4-15,2 7-18 0,2 5 17 16,4 2-18-16,3-1-13 15,3 0-13-15,7-5-41 16,4 0-14-16,0-7 14 16,4-3 40-16,-2-5 53 15,2 0 62-15,-7-6 39 16,-1-8-3-16,-8-5-22 0,-1-2-13 16,-3-5-18-16,-7 0-11 15,-2-2-11-15,-2 0-13 16,-4 1-2-16,-7 3 0 15,-5 4-2-15,-3 4-1 0,-4 7 3 16,-1 4-6-16,-5 5 1 16,-2 5-5-16,-5 13-9 15,5 5 0-15,5 4 3 16,3 1 4-16,10 3-10 16,7-4-6-16,6-3-4 0,0-2-10 15,17-7 3-15,8-3 28 16,4-7 4-16,4-5 1 15,4-3 8-15,-2-12-8 16,-2-6 12-16,-2-5 1 16,-2-4 6-16,-6-1 5 15,-7-5-1-15,-1 0-2 0,-5-1 2 16,-6 1-4-16,0 3-8 16,-4 1 0-16,0 6 7 15,-2 6-5-15,0 6-8 16,2 4-4-16,0 6-1 15,0 4 1-15,-2 2-14 0,2 15-12 16,-2 7 29-16,2 9-4 16,2 6 1-16,0 6-2 15,-2 1-1-15,11-1 0 16,1 1-13-16,4-9-10 16,5-3-5-16,2-9 6 0,2-5 14 15,2-13 6-15,-1-5 11 16,3-2 0-16,-4-15 3 15,2-7-6-15,-2-7 1 16,-7-3-2-16,-1-1 1 16,-3 2 7-16,-3 4 4 15,-3 4-6-15,-6 8-1 0,0 6 3 16,0 5-7-16,-2 4-2 16,0 4-11-16,0 12-7 15,2 2 13-15,-2 4 1 16,4 3 1-16,1-1-4 0,1 0-7 15,4-7 8-15,7 0-2 16,-1-4 0-16,5-6 9 16,0-7 0-16,3 2 3 15,1-4 3-15,2-11-1 16,0-2 0-16,0-1 0 16,0-1-7-16,0 3 0 0,-3 1-33 15,-5 6 31-15,0 7 4 16,-5 0-2-16,-2 3-7 15,1 8-4-15,-1 5-14 16,3-2-6-16,1 0-9 16,3-3-4-16,-5-3-17 0,5-6 20 15,2-2 16-15,-11-1 22 16,6-10 5-16,-9-3 0 16,-1-3 20-16,-2-3 10 15,-2 0-19-15,-4-2 11 0,2 1-4 16,-2 4-12-16,-2 1-3 15,-2 2-4-15,-9 5-2 16,5 4 7-16,-7 5-7 16,1 0-1-16,-1 7-4 15,1 6 0-15,1 3 0 16,9 2-2-16,-2 1 0 0,8-4-25 16,2 1-5-16,4-3 7 15,6-5 12-15,5-2 13 16,-1-5 10-16,3-1 0 15,0 0 7-15,-3-3 3 16,-1-5 12-16,-3 1 7 16,0 0 2-16,-5 2-14 0,-3 3-13 15,2 2-3-15,-4 0-2 16,2 0-9-16,0 8 0 16,-2 2 1-16,5 0 3 15,-1-2-7-15,2-2-13 16,2-4-3-16,3-2-4 0,1 0 7 15,-1-12 17-15,-1-5-2 16,-2-3-1-16,-1-4 9 16,-3-4 11-16,-6-6 12 15,0-2 6-15,0-1-5 16,-2-2-2-16,-2 0 1 0,-5 1-11 16,1 4 1-16,2 5 4 15,-2 7-4-15,4 5-6 16,-1 5 4-16,1 11-5 15,-2 1-5-15,0 10-17 16,0 11-1-16,-3 12 27 0,5 7-1 16,-2 11-2-16,2 6-2 15,6 6-3-15,0 4 0 16,2 1 0-16,7 3-3 16,5-1 0-16,-1-2-3 15,1-6-15-15,-1-8-5 0,-5-9-8 16,-4-9 21-16,-4-15 10 15,-2-7-23-15,0-11 28 16,-6-3-12-16,-6-15 49 16,1-14-17-16,3-6-10 15,-9-9-15-15,9-4 3 16,6-1-1-16,2 1-8 0,-4 4-6 16,10 0 3-16,11 4-6 15,3 2-5-15,5 3-1 16,6-1-3-16,8 3 10 15,3 1 5-15,1 2 11 0,1 0-1 16,-1 2 7-16,-4-2 2 16,-6 3 6-16,-6 0 9 15,-6 3 5-15,-5 3 2 16,-7 2-8-16,-3 8-3 16,-6 0-2-16,2 6-4 0,-2 2-8 15,0 3-3-15,0 0-5 16,2 13-8-16,-10 9-8 15,2 7 22-15,-3 11-7 16,1 6 2-16,0 3-3 16,4 4-13-16,4 0-8 15,-2-3-10-15,2 0-30 0,2-7-34 16,-4-5-82-16</inkml:trace>
  <inkml:trace contextRef="#ctx0" brushRef="#br0" timeOffset="-209356.68">27784 17738 627 0,'15'-5'49'15,"1"0"-26"-15,1 1-21 16,8 3-6-16,6 1-16 16,8 0-35-16,2 8-8 0,7 2-31 15,-1-1-36-15,-1-1-94 16</inkml:trace>
  <inkml:trace contextRef="#ctx0" brushRef="#br0" timeOffset="-209090.47">28200 18036 559 0,'-54'21'45'0,"-12"-2"-40"16,-7 2-1-16,-24 3 0 15,-10 8 8-15,-15 3-7 0,-15 2 4 16,-14 3 11 0,-12 4-3-16,-6 2 23 0,-9 3-33 15,-2 0 11-15,2-2-7 16,13 0 5-16,16-6 6 16,19-4-18-16,18-7-6 0,23-9-7 15,23-7-24-15,21-11-17 16,18-3-64-16,23-20-93 15</inkml:trace>
  <inkml:trace contextRef="#ctx0" brushRef="#br0" timeOffset="-208779.23">28220 18496 613 0,'0'0'-3'0,"-62"-30"-40"16,19 16 11-16,-9 5 13 15,-12 5 19-15,-8 4-4 16,-13 0-9-16,-12 13 12 15,-11 5 4-15,-7 6-1 16,-16 6 10-16,-7 4 3 16,-15 3-7-16,-12 0-1 0,-24-3-8 15,-7-8-35-15,-11-15-109 16</inkml:trace>
  <inkml:trace contextRef="#ctx0" brushRef="#br0" timeOffset="-196571.42">23871 18680 470 0,'0'0'20'16,"0"0"-20"-16,0 0-6 16,0 0-8-16,66-21-5 0,-24 8 19 15,9 0 0-15,11 0-6 16,9 1 4-16,7-1 5 15,3 2-1-15,3 1 8 16,5 2 4-16,-8 0 2 0,0 0-3 16,-7-1 11-16,-14 4-2 15,-8-1 5-15,-13 2-4 16,-8 1-8-16,-10 0-5 16,-9 0-8-16,-2 3 1 15,-6-1-5-15,-4 1-17 16,0 0-33-16,-6 0-14 0,-14 0-4 15,-13 0-12-15,-15 1-11 16,-10 3-28-16</inkml:trace>
  <inkml:trace contextRef="#ctx0" brushRef="#br0" timeOffset="-196201.09">23720 18706 430 0,'0'0'5'0,"0"0"-14"16,0 0 2-16,0 0-32 15,0 0 41-15,0 0 16 16,44 8 2-16,-11-12-11 16,8-2 4-16,9 1-1 15,8-1 0-15,1 0 2 0,10 2-7 16,-5 0 5-16,10 0-2 15,-4-2 3-15,3 0 5 16,-3 1-3-16,0-1 4 16,1-1 7-16,-7 1-1 15,-2-4 0-15,-8 3-6 0,-5 2-5 16,-10-1 7-16,-3 0-4 16,-14 3-8-16,-5 1-5 15,-3 0-5-15,-8 2-18 16,-1 0-14-16,-5 0-32 15,0 0-40-15,-23 0-82 16,-12 0-122-16</inkml:trace>
  <inkml:trace contextRef="#ctx0" brushRef="#br0" timeOffset="-193385.97">28545 18204 451 0,'0'0'20'0,"0"0"-1"0,0 0-18 16,0 0-6-16,0 0 8 15,45-33 0-15,-30 21 0 16,-1 1-3-16,1-2 0 16,-1-1 0-16,-3 1 1 15,-1 1 3-15,-2-4 3 16,-2 0 4-16,-2-2 1 0,1-3 3 16,-1-2-4-16,-4-1 0 15,2-3-1-15,-2 0-2 16,0 0 2-16,0-1-4 15,-2 1-2-15,2 1-5 0,0-1 0 16,-6 1 1-16,-3 0-4 16,-1 0 2-16,-2-1 3 15,-3 0 0-15,-4 0 0 16,-3 0 1-16,3-2-1 16,-8 1-1-16,0-1 0 0,1 3 3 15,-8-1-3-15,1 2-3 16,-2 3 7-16,-2-2-7 15,-6 4 6-15,1 1-2 16,-1 1-2-16,-7 0 2 16,3 1 0-16,-1 1-2 15,-4 1 2-15,1 0-1 0,-3 1-2 16,0 0 3-16,1 3 0 16,-3-3 0-16,-4 1-4 15,-2 1 3-15,0-2 0 16,0 4 2-16,-4-1-2 15,-1 1 1-15,-1 0 0 0,0 1-1 16,-4 2 0-16,1-1 1 16,-1 2 2-16,0-1-4 15,-3 0 1-15,3 2-1 16,-7 0 3-16,3 1-3 16,-5 1 1-16,-1-1 1 0,-1 1-2 15,-2 2 0-15,-4-1 4 16,7 2-3-16,-11-1-2 15,4 1 3-15,0 0-2 16,2 0 1-16,-10-2-1 16,4 5 2-16,0 4-1 0,2 0 1 15,-2 3-5-15,0 2 6 16,4 1-3-16,-2 2 2 16,4 2-2-16,2 3-1 15,-3 0 1-15,1 0 8 16,4 1-12-16,2-1 2 0,1 1-3 15,3 0 6-15,-1 2-1 16,1-2-1-16,1 1-3 16,-3 2 5-16,5 0-2 15,-7-1 6-15,5 1-6 16,1 0 2-16,7 0 1 0,-4 1-1 16,6 0 0-16,1-1 1 15,6 1-2-15,1-2-2 16,4 3 5-16,0-1-5 15,7-1 1-15,1 0 5 16,3 1-5-16,1-1 4 16,5 1-5-16,0-1 3 0,4-1-1 15,0 1 2-15,6-1-1 16,-4 0 0-16,8 1-3 16,-2-2 3-16,3 3 0 15,3-3-3-15,5 1-1 16,-3-2 7-16,7 1-7 0,-1 0 2 15,1 0 2-15,4-1 1 16,2 2 0-16,4 1 1 16,-4 1-1-16,2 1 0 15,4 1 1-15,2-2-3 16,-4 2 2-16,0 1-2 16,2 0 0-16,6 0 1 0,0-1-1 15,5 1 2-15,1-1-1 16,1 0 0-16,1-1 0 15,3 1 0-15,1-2 2 16,3 1-1-16,4-1 1 0,4-1-1 16,-2-1 5-16,6-2-5 15,9 0 3-15,-3 0 0 16,6-3-1-16,5 1 3 16,2-2-2-16,4 0-2 15,4-2-1-15,2-1 1 0,4-1 0 16,4 0-1-16,5-3 2 15,4 0-2-15,3 0 3 16,1-2-3-16,8-1-1 16,2 1 5-16,4-3-5 15,7 2 0-15,-3-1 3 0,5 0-2 16,1-1 1-16,1 0 0 16,3-2-2-16,5 1 1 15,-2-1 0-15,4-1 1 16,2 1 2-16,2-1-2 15,2 0-1-15,0-2 2 16,4 1-2-16,3 1 0 0,-1-2 1 16,4 0-2-16,-5 2 0 15,-1-7 1-15,2 0-1 16,0-2 2-16,-6 0-1 16,3-2-3-16,-5-1 6 15,-2 0-4-15,-5-3-1 0,-1 1 6 16,2-3-4-16,-8 1 1 15,-1-4-1-15,-5-3 0 16,-5-1-2-16,-6-2 2 16,-4-3 0-16,-13-1 2 15,-6-1 0-15,-3-5-4 0,-3 0 11 16,-11-1-8-16,-11-4 2 16,-3 0 5-16,-8-3 1 15,-8-1-4-15,-11-3 3 16,-2-2-8-16,-10-2 5 15,-2 0-7-15,-4 2 0 0,-10-3-4 16,-5 1 5-16,-6 2-7 16,-4 1-4-16,-4 3-19 15,0 3-30-15,0 3-33 16,6 1-71-16,0-1-166 16</inkml:trace>
  <inkml:trace contextRef="#ctx0" brushRef="#br0" timeOffset="-192779.86">28396 18006 148 0,'0'0'349'16,"10"0"-332"-16,17-8-34 15,10-3-13-15,13-2 8 16,10-2 23-16,8 1 5 16,7-1-8-16,1-2 4 0,3 1 4 15,-5-1 2-15,-6 0 2 16,-8-3-4-16,-10 0-3 16,-13 0 3-16,-8-4 2 15,-10 1 4-15,-7-3 0 16,-8-1 0-16,-4-3-13 0,-2-1 2 15,-2-1-6-15,-6 0 1 16,-3 2 7-16,5 3-4 16,2 6 2-16,2 6-2 15,2 5 3-15,2 5-2 16,0 2-5-16,0 3-1 16,10 0 0-16,-4 8 7 0,2 9 3 15,5 8 1-15,-7 6 2 16,-4 6-1-16,0 5 0 15,-2 4-5-15,-10 2 4 16,-5-1-5-16,3 0 0 16,-5-3-4-16,3-6-29 0,4-8-30 15,7-12-25-15,3-15-60 16</inkml:trace>
  <inkml:trace contextRef="#ctx0" brushRef="#br0" timeOffset="-190477.69">29775 16928 487 0,'0'0'-32'0,"0"0"31"16,0 0 2-16,-46 8-4 15,40-8 4-15,2-10 9 16,2-5-4-16,2-8 0 16,-2-5-1-16,4-4 2 15,6-3 1-15,5-1 1 0,1 1 3 16,3 2 2-16,-3 8-7 15,3 6 14-15,-1 5-11 16,1 8-12-16,-5 6 4 16,3 8-4-16,-1 14-1 15,-2 14 3-15,-3 9-2 16,-3 12 3-16,0 9-2 0,-6 5 2 16,-12 5 2-16,-3 0-3 15,-10-2 0-15,-1-6-2 16,-1-9 1-16,0-13-8 15,4-13 10-15,4-10 7 0,7-10 6 16,6-8 6-16,6-5 0 16,0-1 10-16,0-19 4 15,10-10-23-15,11-10-32 16,8-11-6-16,6-7 14 16,4 4 17-16,3 6-8 0,-7 8-1 15,-4 13 9-15,-4 13 1 16,-7 13 1-16,-1 2-6 15,-5 22-6-15,1 8 4 16,-1 10 0-16,-3 3 0 16,-3 1-2-16,-2-2-10 15,2-5-6-15,-1-8 5 0,1-9 2 16,4-9 12-16,-1-8-5 16,9-4 0-16,3-4 15 15,4-15 8-15,4-5-9 16,4-10-5-16,2-6-1 15,-2-1-1-15,-2 0 5 0,-4 4-6 16,-4 7-1-16,-8 9 4 16,-7 8 16-16,-6 9-6 15,-4 4-15-15,0 7-5 16,0 13-26-16,0 6 27 16,0 6 6-16,-2 2-4 0,2 2-7 15,2-5-11 1,0-6 1-16,11-5 10 0,3-8-6 15,3-8-4-15,6-4 16 16,-3-4-6-16,5-18 22 16,0-9 12-16,-2-6-7 0,2-9 2 15,0-6 0-15,-3-6 0 16,-1 1 0-16,-2-1-8 16,-7 2-1-16,1 4-2 15,-3 7 2-15,-4 5-2 16,-3 9-5-16,-1 5-4 0,-2 8 5 15,-2 5-1-15,0 5-6 16,0 6-2-16,0 2 7 16,2 13-11-16,-8 9-4 15,-5 10 12-15,3 12 2 16,-2 7 0-16,-3 4-2 16,9 2 2-16,0 0-3 0,4-5-10 15,2-6-3-15,4-6-5 16,9-8 6-16,1-9 12 15,7-9-4-15,0-8 6 16,2-6 10-16,4-7 7 16,-3-16-2-16,3-7 4 0,-2-9-10 15,-2-4 2-15,-4-5-4 16,-3 2 5-16,-3 4-1 16,-7 2 1-16,0 12-1 15,-6 6 2-15,2 8-5 16,-4 7-4-16,0 7-9 0,-6 2 3 15,-2 16-6-15,-6 10-4 16,-3 8 11-16,7 9-4 16,-7 2-8-16,13-1-9 15,4-1-4-15,0-7 0 16,10-5-4-16,9-10 23 0,4-8 5 16,1-8 4-16,7-7 1 15,1-1 10-15,1-18 1 16,0-5 7-16,2-6-1 15,-2-4-3-15,-2-1-3 16,-4 5-1-16,-5 3 0 0,-5 7-2 16,-5 7 0-16,-3 7-1 15,-5 5-4-15,-2 1-8 16,-2 6-3-16,2 10-3 16,0 2-4-16,-2 8-2 15,0 1-6-15,2-2 9 16,0 1-1-16,-4-4 5 0,2-4 2 15,0-6 6-15,0-2-3 16,2-4 0-16,-2-6 3 16,6 0 15-16,9-9 19 15,6-6-10-15,3-7-19 16,9-4-3-16,7-3-1 0,-5 1 0 16,2 4-1-16,-2 4 0 15,-4 4-6-15,-8 9 4 16,-4 5 8-16,-5 2-2 15,-4 5-6-15,-3 10-4 16,-3 8 1-16,-2 3-7 16,0 4 3-16,0 1 2 0,-6-3-3 15,0-4-1-15,-3-2 5 16,5-7 3-16,0-6 4 16,0-4 1-16,2-5 2 0,0 0 19 15,2-10 28-15,7-11-8 16,7-7-37-16,3-8-17 15,3-8 7-15,3-1 8 16,0-1-2-16,2 1-4 16,-4 1 4-16,-1 4-1 15,-5 5 0-15,-3 7 1 0,-3 6 10 16,-3 8-4 0,-6 4 2-16,0 4-6 0,-2 6-1 15,0 0-6-15,0 3-7 16,0 13-4-16,-8 5 13 15,0 9 2-15,-3 7 0 16,-3 2-2-16,-3 1 2 0,3 3-2 16,-1-5-10-16,-1-4-3 15,1-5 1-15,3-7 6 16,6-7 6-16,2-6 3 16,4-7-2-16,0-2 12 15,2-13 27-15,14-12 0 0,7-8-32 16,8-7-11-16,4-2 2 15,2-1 3-15,3 6-7 16,-5 7-7-16,-8 6 9 16,-11 11-5-16,-4 5-1 0,-9 6-13 15,-3 2-28-15,-15 0-59 16,-10 9-21-16,-8 1 24 16,-10 0-147-16</inkml:trace>
  <inkml:trace contextRef="#ctx0" brushRef="#br0" timeOffset="-190241.27">30552 16905 647 0,'25'-9'-22'0,"10"-5"-13"16,13 0-9-16,5 5-13 0,5 2 43 15,0 3-32-15,-4 3-74 16,-7 1-21-16</inkml:trace>
  <inkml:trace contextRef="#ctx0" brushRef="#br0" timeOffset="-189825.09">31794 17433 352 0,'0'0'2'16,"-78"6"-3"-16,22-1 2 15,-8 4 1-15,-6-1-2 0,-9 2 1 16,-4 0 3-16,-3 1-2 16,-5 1 16-16,0 1 10 15,2-1 2-15,0 4 3 16,12-2-13-16,3 0 2 16,18-2-11-16,11 0-3 0,12-3-5 15,12-3-2-15,11-1-3 16,10-5-30-16,6 0-58 15,27-1 73-15,23-15-63 16,18-6-184-16</inkml:trace>
  <inkml:trace contextRef="#ctx0" brushRef="#br0" timeOffset="-189633.93">31778 17633 438 0,'0'0'17'15,"-60"3"-2"-15,14-5 8 16,-11-5-17-16,-10 0 2 16,-5 0 7-16,-9 0-2 15,1 0-6-15,-7 0-7 16,0 1-4-16,-2 0-42 0,5-3-69 16,7-7-124-16</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44:11.654"/>
    </inkml:context>
    <inkml:brush xml:id="br0">
      <inkml:brushProperty name="width" value="0.05292" units="cm"/>
      <inkml:brushProperty name="height" value="0.05292" units="cm"/>
      <inkml:brushProperty name="color" value="#FF0000"/>
    </inkml:brush>
  </inkml:definitions>
  <inkml:trace contextRef="#ctx0" brushRef="#br0">21273 2919 417 0,'0'0'2'15,"22"-51"0"-15,-9 29 6 16,-1 4-8-16,-1 6 7 15,-5 3-1-15,4 9-2 16,-6 0-3-16,-4 17-22 0,2 14 5 16,-2 8 16-16,-2 10 5 15,-10 5 12-15,-1 10-1 16,-1 1-10-16,2 4 4 16,1-1-2-16,3-1-3 0,4-1-4 15,4-5 5-15,0-6-7 16,2-8 5-16,-2-6 16 15,0-8-11-15,0-9 5 16,0-5-2-16,-2-7 2 16,2-3-4-16,-4-6-6 15,0-3 3-15,2-2 18 0,-9-12 2 16,1-6-16-16,0-5-12 16,-7-4 3-16,3 1-2 15,-1 1 6-15,7 6-2 16,-5 6 8-16,5 8-3 15,2 7-5-15,-2 0-7 0,-1 17-3 16,7 6 0-16,0 7 5 16,2 1-5-16,2-1 3 15,17-7 1-15,8-8-3 16,8-9-1-16,10-6 7 0,5-13 0 16,4-8 8-16,0-12-5 15,-5-2-5-15,-1-2 5 16,-15 1-6-16,-6 5-13 15,-5 7-20-15,-9 6-21 16,-5 6-44-16,-8 5-72 16</inkml:trace>
  <inkml:trace contextRef="#ctx0" brushRef="#br0" timeOffset="36541.06">20405 4134 403 0,'0'0'1'0,"0"0"-7"16,0 0 10-16,0 0-6 0,-40 0-4 16,30 23 8-16,-11 8-6 15,3 13 8-15,-5 11-7 16,0 13 4-16,0 11-1 15,3 4 2-15,3 5-4 16,11 0 0-16,8-7-7 0,8-10 13 16,21-13 7-16,3-12-11 15,13-17 3-15,7-16 3 16,4-10 16-16,2-4 1 16,2-18-4-16,-4-12 23 15,-9-7-29-15,-1-8 1 0,-17-8 15 16,-7-3-6-16,-9-5 7 15,-5 1-1-15,-10 0-9 16,0 7-6-16,-8 6-3 16,-9 7-9-16,-5 8 0 15,-1 12-13-15,-8 7-21 0,-2 8-16 16,-6 6-41-16,1 3 18 16,-1 11-102-16</inkml:trace>
  <inkml:trace contextRef="#ctx0" brushRef="#br0" timeOffset="36788.85">20578 4727 543 0,'0'0'4'0,"0"0"0"15,58 54-4-15,-35-30 0 16,4 2 1-16,4 2-7 16,-4-1-20-16,-5-3-2 15,1-4-9-15,-4 0-34 0,1-7 4 16,-7-7-12-16,1-5-10 16</inkml:trace>
  <inkml:trace contextRef="#ctx0" brushRef="#br0" timeOffset="37431.11">21182 4526 512 0,'0'0'10'0,"0"0"-14"0,0 0-1 15,10 49-2-15,-6-15 2 16,-4 9 7-16,2 8-1 15,0 3 3-15,-4 6-1 16,-2-1-1-16,0-5-9 16,2-4 7-16,2-12-2 15,0-8 5-15,0-12-3 0,0-8 3 16,2-5 6-16,-2-5 14 16,0-2 20-16,-2-15 13 15,0-10-26-15,2-8-23 16,0-14-3-16,0-6-5 15,-4-7 5-15,4-2-4 0,4-3 2 16,0 0 0-16,4 2-2 16,7 1 1-16,-1 3-2 15,9 7-3-15,4 7 1 16,0 6 0-16,8 10-16 0,0 8 10 16,-2 9-7-16,2 10 0 15,-4 4 8-15,-4 7-11 16,-4 16-7-16,-7 8 1 15,-16 7 5-15,-4 6-8 16,-18 6 3-16,-14-3 3 16,-3-3 18-16,-6-6 1 0,3-8 3 15,-1-7 16-15,12-8 22 16,6-6-8-16,9-4-11 16,7-2-9-16,5-3-6 15,4 2-4-15,0-1-4 16,4 2 3-16,11 1 11 15,1 5-7-15,3 2 1 0,4 5-1 16,1 4 0-16,3 2-3 16,0 5 6-16,0 3-4 15,0-2 0-15,2 1-3 0,0-1 2 16,0-5-10-16,-2-3-47 16,-1-6-24-16,1-7-18 15,-2-7-61-15</inkml:trace>
  <inkml:trace contextRef="#ctx0" brushRef="#br0" timeOffset="37623.33">21889 4636 579 0,'0'0'81'16,"0"0"-59"-16,0 0 7 15,22-41-20-15,-3 30-11 0,6-2 2 16,8-1-14-16,6-2-32 15,5-1-37-15,-7-1-68 16,-4 2-153-16</inkml:trace>
  <inkml:trace contextRef="#ctx0" brushRef="#br0" timeOffset="37758.25">21914 4790 686 0,'0'0'15'15,"0"0"2"-15,0 0-32 0,0 0 12 16,64-27-21 0,-29 5-67-16,2-6-71 0,-2-3-120 15</inkml:trace>
  <inkml:trace contextRef="#ctx0" brushRef="#br0" timeOffset="-17140.91">1844 1871 457 0,'0'0'8'15,"0"0"-5"-15,0 0-7 16,0 0 0-16,-13 42 1 16,9-12 2-16,2 7 3 0,2 1-2 15,-2-1 0-15,2 0 0 16,0-9-5-16,0-5-1 16,2-9-4-16,4-4 2 15,-6-9-10-15,0-1-34 0,0-9 1 16,0-10-128-16</inkml:trace>
  <inkml:trace contextRef="#ctx0" brushRef="#br0" timeOffset="-16142.57">1490 1754 609 0,'0'0'-8'15,"0"0"2"-15,9 53 7 0,-3-18 0 16,2 11 0-16,-2 10 3 16,7 12 2-16,-5 9-1 15,2 7 1-15,3 2 0 16,-7 2 2-16,2-4-6 0,0-6 1 16,-3-10 1-16,-1-11-5 15,-4-11-2-15,2-13 2 16,2-10-14-16,0-10-10 15,4-13-54-15,-4-3-80 16,5-21-27-16</inkml:trace>
  <inkml:trace contextRef="#ctx0" brushRef="#br0" timeOffset="-15358.48">1935 1805 414 0,'0'0'-11'0,"0"0"-14"16,0 0 16-16,0 0-6 15,0 0 24-15,0 0 8 16,0 0-1-16,0 0 13 15,0 0-11-15,-2 23 2 16,-11 1 6-16,-7 7 1 0,-3 9-3 16,2 8-11-16,5 6-3 15,-3 0-4-15,11 3 1 16,8-5-5-16,0-6-1 16,6-11-1-16,15-6-5 15,6-11-8-15,4-8 13 0,-2-7-10 16,6-5 11-16,0-10 6 15,-4-10-5-15,-4-5-1 16,-11-5-2-16,-1-4 4 16,-11-3 5-16,-4-1 3 15,0 0 1-15,-17-1-7 0,3 4 2 16,-7 4 1-16,-2 5 8 16,5 8-3-16,-1 3-1 15,-1 3-8-15,9 5-4 16,-3 1 0-16,8-1 3 15,3 1-9-15,3-2-9 0,0-6 7 16,7-2-9-16,13-8 0 16,3 1-3-16,8-7 7 15,4 0 7-15,7 2-1 16,-7 6 0-16,-4 4 8 16,-2 7-2-16,-5 9 4 15,-9 4 2-15,-3 10 8 0,-5 11 5 16,-1 8-7-16,0 9-1 15,-2 7-4-15,0 2 2 16,4 3-7-16,7-6 4 16,2-6-8-16,7-11-1 15,7-10 0-15,-2-11-1 0,4-6-5 16,2-11 10-16,-8-11 10 16,-4-8 3-16,-11-5 6 15,-1-5 16-15,-11-4-4 16,-8 0-13-16,-7 2-8 15,-8-1-6-15,-4 9-5 0,-8 4-27 16,0 9 4-16,0 4-32 16,-2 8-24-16,2 7-38 15,6 2-128-15</inkml:trace>
  <inkml:trace contextRef="#ctx0" brushRef="#br0" timeOffset="-14729.62">2507 1117 125 0,'0'0'531'15,"-60"-30"-557"-15,25 19 36 16,-8 4-49-16,2 5 37 15,-5 2-11-15,-6 3-28 0,-3 10 16 16,-12 8-11-16,-3 8 1 16,-6 6-4-16,-5 6 49 15,5 7 5-15,-5 6 7 16,4 3 5-16,1 7-3 16,14 1-7-16,0 7-4 0,8 4-5 15,9 5-3-15,1 4-3 16,7 4 7-16,6 2-8 15,4 4 0-15,9 0 2 16,5 3 1-16,9-3 5 0,0 0-2 16,8-2 0-16,15 0-1 15,10-6 3-15,12-8-2 16,13-5 11-16,6-10-8 16,14-9-1-16,11-9-2 15,10-11 0-15,15-12-3 16,5-16-6-16,7-8 6 0,0-17 3 15,2-20-12-15,-2-17 5 16,-2-17-1-16,-4-14-2 16,-13-17 3-16,-10-11 2 15,-8-8-4-15,-17-7 3 16,-10-7 1-16,-19 0-1 0,-12 1 1 16,-14 1 9-16,-11 7-2 15,-13 6 5-15,-20 8-4 16,-14 10-7-16,-15 7-7 15,-12 11 0-15,-17 11 0 16,-11 13-5-16,-3 14-16 16,-13 17-9-16,-8 16-12 0,2 15-15 15,-2 2-87-15</inkml:trace>
  <inkml:trace contextRef="#ctx0" brushRef="#br0" timeOffset="-9252.69">4025 2593 429 0,'0'0'33'16,"0"0"-50"-16,0 0 2 0,0 0 18 15,37 1-3-15,-6-1-2 16,6-5 1-16,15-7 8 16,10-2 8-16,14-6-2 15,11-3-7-15,14-8 3 16,11-6-4-16,10-7 5 15,16-5 7-15,9-7-9 0,8-5 5 16,7 0 7-16,1-5-2 16,0 2 1-16,-2 0-1 15,-16 4 2-15,-6 6 2 16,-7 7-4-16,-25 9 2 0,-14 6-1 16,-16 6-14-16,-15 8 2 15,-15 6-2-15,-16 2-7 16,-10 6 2-16,-11 1-2 15,-8 3-15-15,-2 0-54 16,-16 0-5-16,-19 3-44 0,-15 4-74 16</inkml:trace>
  <inkml:trace contextRef="#ctx0" brushRef="#br0" timeOffset="-8547.17">4124 1658 524 0,'0'0'-27'16,"0"0"4"-16,0 0 18 15,-21 61 9-15,21-20 1 0,0 4-5 16,4 8-2-16,1-2-21 15,3-3 0-15,0-7-33 16,-6-8 57-16,2-9-2 16,0-14 1-16,-4-7 1 15,0-5 56-15,0-16 20 0,-4-12-56 16,0-7-13-16,2-11-7 16,2-9-5-16,0-7 6 15,4-4-2-15,11 0-1 16,-7 4 1-16,4 7 2 15,-1 12-2-15,-3 12 0 16,-2 13 4-16,2 12 2 0,-3 8-2 16,3 7-10-16,2 16-2 15,5 11 7-15,1 8 0 16,3 5 0-16,3 0-11 16,5-3-12-16,0-11 8 15,0-12 6-15,0-11-1 0,-2-10-13 16,-7-6 56-16,-3-18 23 15,-3-6-9-15,1-8-16 16,-9-6-11-16,2-7-7 16,-2 0-7-16,0-2-7 15,0 2 4-15,-4 9-4 0,5 6-4 16,-5 11 4-16,0 8-15 16,0 8-11-16,0 9-24 15,-5 0-40-15,-3 7-16 16,2 3-37-16</inkml:trace>
  <inkml:trace contextRef="#ctx0" brushRef="#br0" timeOffset="-7940.99">4548 1391 489 0,'0'0'18'15,"0"0"-21"-15,14 45-8 0,-10-21 17 16,2 2-5-16,3-1 0 15,3-2 2-15,1-9-4 16,3-5-12-16,5-9 3 16,-7-2 0-16,7-16 17 15,-3-8-8-15,-3-3 7 0,2-3-1 16,-7 0 3-16,-4 3 7 16,0 7-2-16,-2 3 5 15,-4 8 3-15,0 7-6 16,5 4-14-16,-5 4-12 0,0 10-1 15,4 4 8-15,2 2 7 16,2 0-11-16,0-3-9 16,3-4 2-16,5-6 8 15,-5-6 3-15,5-1 2 16,-6-8 4-16,7-6 8 16,-3-6 1-16,3 1-5 0,-5 1 1 15,3 1-3-15,-5 6 1 16,3 5-1-16,-7 5-5 15,0 1-2-15,0 1-1 16,2 6 2-16,-3 3 3 16,1-1 0-16,2-1-6 0,-4-4 0 15,4-1-2-15,-3-3 4 16,1 0 3-16,0-6 2 16,4-6-1-16,-1-4 5 15,1-2-4-15,2 3 0 16,-5 3 0-16,-1 3-3 15,0 6 2-15,2 3-2 0,-6 0-5 16,2 6 4-16,1 5-1 16,3-1 3-16,0-3 3 15,0-1-6-15,7-4-21 16,-3-3-14-16,7-6-18 0,-1-8-65 16,5-8-42-16</inkml:trace>
  <inkml:trace contextRef="#ctx0" brushRef="#br0" timeOffset="-7316.28">5507 793 480 0,'0'0'-4'0,"0"0"12"15,0 0 17-15,0 0-30 16,0 0 0-16,0 0 12 0,0 50-16 15,0-7 3-15,0 6 12 16,-2 7-5-16,0 2 0 16,0 3 3-16,2-2-3 15,0-2 1-15,-5-6 0 16,5-7-2-16,0-7 2 16,0-10 1-16,0-9 4 0,0-6 6 15,0-8 0-15,0-4 0 16,0-7 22-16,0-14 10 15,-4-9-38-15,4-8-11 16,-8-12-2-16,4-5 1 0,0-4 1 16,2-3-1-16,-7 1 6 15,1 6 3-15,2 4-6 16,2 8 4-16,-4 12-2 16,-3 6-2-16,3 10-2 15,-9 12-20-15,-1 3 3 0,-1 17 20 16,-6 9 2-16,3 6-1 15,3 4 3-15,-4-2-5 16,11-6-2-16,2-8-3 16,5-7-1-16,5-12-9 15,0-1 10-15,7-15 8 16,9-14 23-16,1-8-20 0,3-8-4 16,5-3 4-16,2-2-2 15,-4 2-1-15,-7 10 3 16,3 8-1-16,-9 9 0 15,-1 9 17-15,-1 6 10 16,-2 6-18-16,2 3-19 0,5 14 0 16,5 6 7-16,1 7-1 15,8 4 1-15,4 4-20 16,4-2-33-16,2-5-25 16,7-10-74-16,-5-10-72 15</inkml:trace>
  <inkml:trace contextRef="#ctx0" brushRef="#br0" timeOffset="-7110.82">5999 552 492 0,'0'0'47'15,"0"40"-53"-15,4-9 7 16,-2 13 16-16,0 11-4 15,6 9-8-15,-4 0 1 0,1 4-5 16,-1-4-8-16,2-10-39 16,2-9-36-16,0-12-22 15,3-12-173-15</inkml:trace>
  <inkml:trace contextRef="#ctx0" brushRef="#br0" timeOffset="-6656.22">6193 779 393 0,'0'0'40'16,"2"-44"30"-16,-2 37-15 16,0 7-41-16,0 8-38 0,-4 15 31 15,2 11-1-15,-2 6-4 16,0 3-1-16,4-2-3 16,0-6-20-16,0-9-14 15,8-11 6-15,0-9 16 16,7-6 7-16,-3-6 10 15,3-15 22-15,-1-7-8 0,3-11-6 16,-3-6-4-16,3 0-2 16,-7 2 5-16,2 8-7 15,-5 6 1-15,-3 12 23 16,0 9 0-16,-4 8-16 16,2 7-16-16,4 11-6 0,2 2 5 15,-1 6 10-15,9-1-4 16,5-1-17-16,4-9-5 15,3-9 4-15,6-7 13 16,-3-8 3-16,0-13 9 16,-9-10 18-16,-5-3 3 0,-3-5-2 15,-10 1 0-15,-4-1-11 16,0 6-12-16,-8 1-6 16,-8 9-7-16,-3 6-4 15,0 11-27-15,-7 8-20 16,-5 3-20-16,-3 15-57 0,1 5-55 15</inkml:trace>
  <inkml:trace contextRef="#ctx0" brushRef="#br0" timeOffset="-6040.14">5639 2314 429 0,'0'0'3'16,"0"0"-5"-16,0 0 29 0,0 0-6 15,0 0-9-15,0 0-13 16,0 0-11-16,0 0 20 16,-21 59-6-16,24-5 7 15,1 11 8-15,2 7-4 16,-2 5 4-16,2 4-1 0,2-3-12 15,1-3 3-15,-1-5 3 16,-6-9-5-16,4-10-4 16,-2-8 5-16,3-13-3 15,-3-8 0-15,-4-9-4 16,4-8-4-16,-4-6-20 0,4-19-19 16,-2-17 22-16,2-14-94 15,0-13-92-15</inkml:trace>
  <inkml:trace contextRef="#ctx0" brushRef="#br0" timeOffset="-5672.58">5503 2438 335 0,'0'0'6'0,"-44"61"-2"0,24-23-1 16,-3 5 1-16,0-1 13 15,0-3-8-15,11-8 2 16,-2-10 1-16,9-8 6 16,1-9-2-16,4-4 19 15,0-11 11-15,4-13-33 0,5-10-9 16,5-10-4-16,5-7 1 16,-1-5 1-16,5 1-4 15,-2 3 6-15,-3 6 3 16,-1 9-5-16,-3 10 2 15,-1 10 1-15,-3 9 4 16,7 6-7-16,-3 2-7 0,7 7 4 16,6 9 2-16,6 4 1 15,6 3 1-15,4 1-2 16,7-2-1-16,2-3 1 16,1-5-5-16,3-4-26 15,-4-6-38-15,-5-5-63 0,-9-5-45 16</inkml:trace>
  <inkml:trace contextRef="#ctx0" brushRef="#br0" timeOffset="-4953.9">6431 2008 369 0,'0'0'2'16,"0"0"3"-16,0 0 1 0,0 0-2 15,0 0 0-15,0 0-3 16,0 0 0-16,0 0 1 15,0 0 0-15,0 0 4 16,0 0 0-16,0 0 5 16,0-7 2-16,-4 10-6 0,4 10-10 15,0 5 22-15,0 11-3 16,0 9-2-16,0 10 2 16,4 13-3-16,-4 11-4 15,4 8 2-15,-4 7-3 16,0 3 2-16,4-2-3 0,-4-1-3 15,0-11-1-15,0-7-4 16,4-11 5-16,2-10-27 16,-1-10 22-16,3-9-4 15,-2-9-24-15,0-12-24 16,0-8-12-16,3-3-50 16,-5-21-87-16</inkml:trace>
  <inkml:trace contextRef="#ctx0" brushRef="#br0" timeOffset="-4377.82">6762 2473 507 0,'0'0'0'15,"0"0"2"-15,0 0 0 16,0 0-2-16,0 0 0 16,0 0-1-16,0 0-5 15,0 0 2-15,0 63-3 16,0-26-2-16,0 5 12 0,0 1 3 16,0-5-7-16,8-8 2 15,-2-6-3-15,11-8-1 16,-3-12 0-16,9-4-2 15,2-10 3-15,-1-11 8 16,5-12-2-16,-2-5-1 16,2-5 1-16,-4-2-3 0,-2 0 2 15,-9 9-2-15,3 5 6 16,-11 11 5-16,0 10 6 16,4 10-6-16,-5 7-17 15,3 16 0-15,6 5 7 16,5 6 1-16,8 3-1 0,4-3 0 15,8-8 0-15,-2-9-3 16,7-11 0-16,-7-8 3 16,2-11 4-16,-8-11 15 15,-8-10 7-15,0-7-6 16,-9-6 6-16,-4-4-2 0,-7 0-18 16,-3 3-2-16,0 2-10 15,-15 8 6-15,-8 8-18 16,-8 12-39-16,-16 8-19 15,-11 4-72-15,-17 3-170 16</inkml:trace>
  <inkml:trace contextRef="#ctx0" brushRef="#br0" timeOffset="48686.38">2927 2875 354 0,'0'0'-10'15,"0"0"14"-15,-50-45 0 16,36 39 12-16,-7 5-9 0,3 1-2 16,-1 15 0-16,0 9-1 15,3 11 0-15,-3 7 1 16,-1 9-1-16,5 5 2 15,7 0-3-15,4-3-2 16,4-8 2-16,8-9-4 0,7-14-9 16,11-12 2-16,5-11 6 15,9-15 5-15,-1-15 3 16,-2-10-2-16,7-9-30 16,-7-7-36-16,-6-3-59 15</inkml:trace>
  <inkml:trace contextRef="#ctx0" brushRef="#br0" timeOffset="49186.89">3020 2634 472 0,'0'0'11'0,"0"0"-18"0,0 0 6 16,0 0 0-16,0 0 1 15,31 51-2-15,-16-17 0 16,1 7 2-16,-1 5-3 15,-3 3-16-15,-4 1-20 16,-2-5-36-16,-1-5 78 16,-5-10-1-16,0-9-3 0,-5-9 4 15,-3-8 25-15,2-4 39 16,-9-7-15-16,3-12-29 16,-4-6-3-16,5-8-8 15,-1-7-11-15,-3-8-4 0,11-6 5 16,0-4-2-16,8-2-1 15,-4 2 2-15,6 7-3 16,7 7 2-16,-1 9-2 16,-1 11-1-16,1 7 2 15,-8 9-5-15,4 8-5 0,-4-1-12 16,3 17-19-16,-7 5 30 16,0 6 10-16,0 6-7 15,-15 3-6-15,3-1-2 16,-5-3 12-16,7-8 6 15,2-5 1-15,4-8 0 16,4-5 8-16,0-5-1 0,12 1 13 16,7-2-3-16,5 0-6 15,5-2-6-15,6 4-1 16,3-2-6-16,-5 4-3 16,0 0-52-16,-4 5-29 15,-9 0-68-15</inkml:trace>
  <inkml:trace contextRef="#ctx0" brushRef="#br0" timeOffset="49341.51">3173 3112 564 0,'0'0'-69'16,"0"0"-14"-16,35-37-113 15</inkml:trace>
  <inkml:trace contextRef="#ctx0" brushRef="#br0" timeOffset="104548.2">8018 1662 364 0,'0'0'65'16,"0"0"-62"-16,0 0 1 15,0 0-2-15,0 0-1 16,0 0-3-16,44 14 11 0,-26 14-4 16,-3 9 0-1,6 10-5-15,-7 6 4 0,0 5-2 16,3 4-1-16,-3-2-2 15,-1-3 4-15,-1-8-5 16,-6-6 2-16,1-11 2 16,-1-7-2-16,-2-10 1 0,-4-9 1 15,0-6 0-15,0-3 20 16,0-14 16-16,0-10-28 16,-12-11-6-16,3-10-6 15,-1-8-2-15,-2-6 6 16,1-4-2-16,-3 0 2 0,3-1-2 15,5 6 0-15,-6 3 3 16,4 5-1-16,1 5-2 16,-1 7 1-16,-2 4-2 15,2 7-3-15,-1 6 3 16,-3 6-2-16,6 5-4 16,-11 8 5-16,7 6-5 0,-5-1 5 15,3 7-2-15,-7 7-9 16,7 4 17-16,-9 2-4 15,11-1-12-15,-7-2 23 16,7-3-7-16,0-3-2 0,3-4-1 16,5-4 2-16,-2-1-1 15,4-2 9-15,0 0-2 16,0-2 0-16,-4-6-5 16,4-2-2-16,-4-3 5 15,2-1-2-15,0 0-3 16,2 0 4-16,-2 1-2 0,2 0 0 15,0 2-1-15,0 1 3 16,0 1-1-16,0 2 0 16,0 3-1-16,0-1-1 15,0 1 4-15,0 3-5 16,0 1 1-16,0 0-3 0,6 0-7 16,2 4 6-16,5 6 2 15,1 4 1-15,3 3 5 16,3 5-6-16,1 0 1 15,2 1 1-15,4-2 1 16,0-1-6-16,-1 0 6 0,1-3-5 16,4-3 3-16,-4-3-5 15,-6-2-15-15,4-2-13 16,-7-7-27-16,-1 0-61 16,-7 0-37-16</inkml:trace>
  <inkml:trace contextRef="#ctx0" brushRef="#br0" timeOffset="105353.57">8072 1393 360 0,'-2'10'1'0,"0"3"-15"16,-2 7 16-16,2 4-7 16,-2 3 8-16,0 3-3 0,-5 1 3 15,1-1-4-15,2-3 1 16,-5-3-1-16,1-4 3 15,4-6 4-15,2-4 13 16,4-4 9-16,-6-5 4 16,6-1 13-16,0-7-5 15,0-10-24-15,0-5-9 0,-3-8-5 16,12-6-4-16,-5-5 8 16,4-1-5-16,7 0 3 15,-5 4 1-15,2 5-8 16,1 8 10-16,-5 5-7 15,-2 8 3-15,3 5-1 0,-9 7 5 16,8-1-14-16,2 9-3 16,3 10 22-16,1 4-16 15,5 5 18-15,1 3-3 16,3 3-5-16,8-5-2 16,0-2-4-16,4-7 0 0,11-6-3 15,-5-10-32-15,2-3-46 16,-5-14-131-16</inkml:trace>
  <inkml:trace contextRef="#ctx0" brushRef="#br0" timeOffset="122329.42">7469 4859 469 0,'0'0'48'0,"0"0"-31"16,0 0-11-16,0 0-6 16,0 0-7-16,0 0-31 15,0 0-34-15,0 0-26 16,16-21-55-16</inkml:trace>
  <inkml:trace contextRef="#ctx0" brushRef="#br0" timeOffset="133638.62">6172 3639 385 0,'0'-2'-43'0,"0"-2"-98"15</inkml:trace>
  <inkml:trace contextRef="#ctx0" brushRef="#br0" timeOffset="133956.88">7055 3673 489 0,'0'0'17'16,"0"0"-15"-16,0 0-9 15,0 0-34-15,0 0-27 0,0 0-63 16</inkml:trace>
  <inkml:trace contextRef="#ctx0" brushRef="#br0" timeOffset="189705.28">4347 7399 180 0,'0'0'211'0,"0"0"-175"16,0 0-19-16,0 0-10 16,0 0-7-16,0 0-9 0,0 0-42 15,0 0-13-15,0 0-52 16</inkml:trace>
  <inkml:trace contextRef="#ctx0" brushRef="#br0" timeOffset="-147322.22">19950 4272 272 0,'0'0'-18'16,"0"0"-23"-16,0 0 19 0,47-22 5 15,-34 17-7-15,5-1-29 16,-5 0 15-16,1-1-20 16</inkml:trace>
  <inkml:trace contextRef="#ctx0" brushRef="#br0" timeOffset="-146694.77">20109 4209 165 0,'0'0'41'16,"0"0"-10"-16,0 0-9 15,0 0-11-15,0 0-10 16,0 0-1-16,0 0-2 16,37-28-1-16,-24 21 1 0,-3-2 2 15,-2 2-6-15,5-3 1 16,-9 0-1-16,2 0 4 15,-4-2 2-15,0-4 2 16,-2 0 7-16,0-1 7 16,0 0 1-16,0 0 11 0,-2 2-1 15,-2 3-2-15,0 2 3 16,0 2-13-16,4 4 2 16,-5 2 2-16,1 2-17 15,0 9 2-15,0 10-7 16,-2 13 5-16,-9 10 0 0,-1 12-2 15,-3 13-1-15,-1 11 1 16,5 7 0-16,-1 5-3 16,5 3 4-16,3 4 1 15,10-5 1-15,0-10 2 16,13-8-3-16,7-9-4 0,9-12 2 16,4-13 3-16,9-12 4 15,5-8 4-15,1-13 1 16,12-7 9-16,2-13-8 15,11-15-3-15,-1-13 0 16,5-10-6-16,-3-6-4 0,-4-7 3 16,-10 0-3-16,-12-3 5 15,-11-1-2-15,-12 0 11 16,-14 0 9-16,-9 3-9 16,-8 1-7-16,-9 1 0 15,-8 7 0-15,-7 2-7 0,-3 6-1 16,-7 6-4-16,-3 5 2 15,-5 6 3-15,-1 10-7 16,-5 8 7-16,1 9-16 16,-1 4 14-16,2 7-24 15,1 13-16-15,-1 6-5 16,11 3-14-16,0 4-35 0,8-2-9 16,8-4-33-16</inkml:trace>
  <inkml:trace contextRef="#ctx0" brushRef="#br0" timeOffset="-146306.46">20450 4500 519 0,'0'0'5'16,"0"0"-38"-16,0 0 32 0,56 47 3 16,-27-23-2-16,6 9 1 15,2 6 1-15,2 7-1 16,5 3 2-16,-1 4 7 15,3-1-5-15,-1 1 4 0,-1-3 1 16,-1-5-6-16,-6-5 5 16,0-5-5-16,-6-5 0 15,0-4 1-15,-4-6-3 16,0-3 0-16,-8-6-2 16,1-7-28-16,-1-4-74 15,-11-17-155-15</inkml:trace>
  <inkml:trace contextRef="#ctx0" brushRef="#br0" timeOffset="-141524">23129 4155 466 0,'0'0'-4'16,"25"-50"7"-16,-13 31 1 15,-1 6-2-15,1 6 1 16,-2 7-1-16,-1-2 4 0,-3 18-11 15,0 11 12-15,-4 14 8 16,0 12 7-16,0 12-5 16,-8 15-2-16,-6 9 0 15,-1 10-8-15,1 6-2 0,3 2-3 16,3-4-3-16,6-5 0 16,4-10-14-16,3-11-18 15,9-12-7-15,5-19-16 16,0-17 23-16,-1-20-109 15</inkml:trace>
  <inkml:trace contextRef="#ctx0" brushRef="#br0" timeOffset="-141199.08">23654 4287 409 0,'0'0'30'16,"0"0"-48"-16,0 0 21 15,0 0-1-15,0 0 1 16,50 9-7-16,-34-15 6 0,7-8 0 16,-9-5 1-16,1-5 1 15,-7-3-4-15,-4 2 7 16,-4-1 17-16,0 2 4 15,-8 4-1-15,-2 5-12 16,-3 5-5-16,-1 7-6 0,-1 3-7 16,3 8 1-16,-5 11-13 15,7 8-36-15,0 4-11 16,1 0-26-16,5-1-71 16</inkml:trace>
  <inkml:trace contextRef="#ctx0" brushRef="#br0" timeOffset="-140900.65">23664 4611 389 0,'0'0'21'16,"0"0"-18"-16,0 48-1 15,2-25 1-15,-2 0-2 16,3 1-2-16,7-4-9 15,2-5-2-15,1-4 8 0,1-6-2 16,-1-5 16-16,-1-3-3 16,-6-13 33-16,-4-6 4 15,-4-1 4-15,2-3-7 16,-6 4-9-16,-6 3-16 0,1 5-13 16,3 4-3-1,-4 7-8-15,7 3-42 0,1 0-42 16,4 7-34-16,0-1-45 15</inkml:trace>
  <inkml:trace contextRef="#ctx0" brushRef="#br0" timeOffset="-140556.71">24262 4036 480 0,'0'0'-7'0,"0"0"18"0,0 0-10 15,0 0-29-15,-13 41 27 16,13 3-1-16,2 12 10 15,1 13 13-15,-3 12-9 16,0 8 4-16,0 2-13 0,0 4-1 16,2-4-1-16,0-10-2 15,0-13-4-15,6-13-17 16,0-15-23-16,1-16-10 16,3-16-60-16,-2-9-55 15</inkml:trace>
  <inkml:trace contextRef="#ctx0" brushRef="#br0" timeOffset="-139837.62">24739 3781 507 0,'0'0'-21'15,"-43"-64"23"-15,16 33 1 16,-6 2-8-16,-4 2 5 16,-5 0 0-16,-7 2-6 0,-7-1 6 15,-4 4 2-15,-4 0-4 16,-6 2 5-16,-3 3 2 16,-9 2-1-16,1 3 7 15,-2 4-5-15,1 3-3 0,-5 5 0 16,-6 1-4-16,2 3 2 15,-2 10 0-15,0 9 0 16,-2 5-1-16,2 9 0 16,0 9-1-16,2 9 1 15,0 4-2-15,2 12 1 0,6 9 5 16,3 9-7-16,7 8 3 16,3 6 3-16,12 11 0 15,6 2 3-15,13 3 2 16,6 1 1-16,14 0 6 15,9-2 0-15,14-2-3 16,5 1 2-16,22-7 1 0,14-2-2 16,13-8 6-16,18-7-13 15,17-12 15-15,17-10-8 16,14-11-3-16,19-13 0 16,14-15 1-16,8-15-2 15,9-17-4-15,6-7-3 0,1-27-1 16,-3-14 2-16,-2-15-3 15,-7-11 4-15,-16-11 0 16,-6-10-5-16,-25-8 3 16,-14-5 3-16,-15-3-4 15,-21-4 2-15,-14-1 12 0,-15-1-2 16,-16 0-1-16,-12-2-9 16,-15 5 0-16,-5 1-2 15,-21 3-3-15,-16 9 6 16,-16 6-4-16,-16 6-3 15,-9 6 3-15,-20 10-5 0,-7 9-11 16,-7 11-5-16,-10 15-6 16,-1 13-20-16,-2 16-35 15,2 9-29-15,2 2-154 16</inkml:trace>
  <inkml:trace contextRef="#ctx0" brushRef="#br0" timeOffset="-118486.9">14052 7018 370 0,'0'0'-5'0,"0"0"-5"16,4-50 14-16,1 35-4 16,3 0-12-16,2 4 3 15,-2 1 4-15,-1 3 2 0,-3 1 5 16,-2 5 0-16,0 1 0 16,-2 0-1-16,0 0-3 15,0 11 0-15,0 6 5 16,0 5 3-16,-4 7 4 15,-5 10 2-15,3 2-2 0,-6 8 0 16,2 4 3-16,-3 5 1 16,1 0-7-16,1 0 5 15,-1 1 0-15,2-4 4 16,-1-5-10-16,1-6-5 16,4-5 3-16,2-9 3 0,-5-7-2 15,5-9 2-15,4-4 0 16,-2-7 2-16,-2-3 9 15,0-6 22-15,-4-11-10 16,-5-8-22-16,3-7-8 16,-9-6-2-16,3 0 5 0,-3-1-5 15,-1 7 7-15,1 5 0 16,4 7 7-16,-5 7-2 16,5 9-7-16,-1 4-7 15,1 14-1-15,1 12-2 16,6 5 4-16,-3 3 0 15,9 4-1-15,2-4 2 0,6-4 1 16,13-6-3-16,6-9 4 16,10-8 6-16,4-7 2 15,7-2 4-15,-1-15-3 16,7-3-4-16,-3-7 2 0,-5 0-11 16,-3 0 0-16,-6 3 2 15,-6 3-13-15,-6 4-4 16,-2 3-14-16,-7 2-18 15,-1 2-18-15,-9 2-16 16,0 1-34-16,-2-2-75 16</inkml:trace>
  <inkml:trace contextRef="#ctx0" brushRef="#br0" timeOffset="-117991.79">14615 7012 35 0,'0'0'485'0,"0"0"-484"16,0 0-2-16,37-44 0 15,-29 37-12-15,-8 4 3 16,4 0 4-16,-4 3-14 15,0 0-20-15,-4 3 22 16,-10 10 20-16,-5 7 3 16,-2 7 5-16,-6 9 5 0,-4 7-4 15,0 8 0-15,5 3-5 16,3 4-4-16,6-4-2 16,11-4 0-16,6-7 0 15,0-8-1-15,15-11-1 16,7-7-1-16,11-8 5 0,7-9 5 15,1-3 0-15,4-17 0 16,1-4 0-16,-9-9 2 16,-2-4 10-16,-8-4 2 15,-6-6 10-15,-7-1-1 0,-5 0-8 16,-7 1-6-16,-2 7-9 16,-2 6-7-16,-15 7-2 15,-2 9-14-15,-3 5-4 16,-9 9-11-16,-2 4-12 15,-1 1-12-15,6 9-20 16,1 4-25-16,6-2-133 0</inkml:trace>
  <inkml:trace contextRef="#ctx0" brushRef="#br0" timeOffset="-117781.04">14619 7236 562 0,'0'0'-14'0,"0"0"11"15,6 44 5-15,6-24-1 0,3 0-13 16,1 0-26-16,3-5-26 16,2-2-1-16,-1-6-43 15,-1-4-2-15</inkml:trace>
  <inkml:trace contextRef="#ctx0" brushRef="#br0" timeOffset="-117215.04">14978 7067 475 0,'0'0'21'0,"0"0"11"15,0 0-8-15,0 0-25 0,0 0-8 16,0 0 14-16,4 60-8 15,-10-20 3-15,0 4-1 16,0 1-10-16,-7 3-3 16,5-1 3-16,6-4-1 15,2-8 7-15,0-5 1 0,0-7 2 16,0-9 1-16,2-8 0 16,4-6 16-16,5-2 29 15,-3-16-12-15,-2-8-13 16,11-8-8-16,-5-7-3 15,7-7 1-15,4-3-1 0,-3-2-3 16,3 2 0-16,2 3-5 16,-3 4 1-16,3 8-1 15,-6 8 0-15,-3 5-3 16,3 9 5-16,-11 4-4 16,3 9-1-16,-3 1-2 0,-2 0-11 15,-4 8-10-15,-2 8-1 16,2 5 4-16,-10 3-7 15,-7 6 4-15,-3 0 8 16,-3-2 10-16,3-1 6 16,3-7 3-16,-1-3 2 0,9-6 5 15,3-4 12-15,4-2 3 16,0-1-5-16,0 2-5 16,0-1-6-16,0 5-4 15,0 3 1-15,11 3-1 16,1 2-2-16,5 4 4 0,3 2-5 15,5 1 3-15,-2 2-1 16,-1 0-2-16,3 1 1 16,-4-2-1-16,0 2-39 15,-11-5-48-15,-2-3-73 16</inkml:trace>
  <inkml:trace contextRef="#ctx0" brushRef="#br0" timeOffset="-107617.75">2342 9446 254 0,'0'0'106'0,"0"0"-103"16,35 3-1-16,0-3 1 0,3-2-3 16,17-5-4-16,7-1 6 15,11-1 1-15,3-2 2 16,-3 0-5-16,1 2 2 16,-10-1-4-16,-10 3-22 0,-7 1 6 15,-18 2-1 1,-12 4 9-16,-13 0 5 0,-14 0-15 15,-23 0 1-15,-13 6-11 16,-16 5-10-16,-14 0 3 16,-13 3-67-16</inkml:trace>
  <inkml:trace contextRef="#ctx0" brushRef="#br0" timeOffset="-107352.03">1844 9620 307 0,'0'0'5'0,"0"0"9"0,0 0-32 16,33 8 40-16,14-10-1 16,7 2 5-16,14-7-2 15,9-4-5-15,8-2-1 16,2-1-6-16,8-1-5 16,-11 2 7-16,1 1-2 15,-13 2 2-15,-5 2 3 0,-18 0-11 16,-12 4 0-16,-10 3 0 15,-10 1-5-15,-11 0-3 16,-4 0-9-16,-4 4-17 16,0 7-47-16,-10-2-6 15,-1-5-81-15</inkml:trace>
  <inkml:trace contextRef="#ctx0" brushRef="#br0" timeOffset="-106515.39">10914 9662 316 0,'44'0'33'16,"10"-5"-32"-16,5-5 3 0,14 2 3 16,10-2-1-16,7 0 3 15,12 3-3-15,5-3-1 16,5 2 2-16,0-1-1 15,-1 2 5-15,-3 1 2 16,-5-1-8-16,-14 1 4 0,-9-1-4 16,-15 0 1-1,-16 0 3-15,-16 1 7 0,-12 1-5 16,-11-1 3-16,-10-1 0 16,-6 4-38-16,-23 0-2 15,-14-1-48-15,-17 4 1 16,-11-1-16-16,-19-1-49 0</inkml:trace>
  <inkml:trace contextRef="#ctx0" brushRef="#br0" timeOffset="-106108.89">10840 9647 478 0,'0'0'34'16,"0"0"-16"-16,0 0-4 0,37-4-8 16,0 0-1-16,9-2 1 15,10-1-1-15,12 1-4 16,2 1 3-16,9-1 1 16,1-1-4-16,1 1-1 15,2-1 10-15,-5 2 1 16,1-2-4-16,-9 1 6 0,-2-1-2 15,-6 0 0-15,-6 1 9 16,-8-1-7-16,-9 1 2 16,-8 2-5-16,-8 1-8 15,-5 0 4-15,-12 0 1 16,-1 3 2-16,-1-2-5 0,-4 2-8 16,0-2-3-16,0 2 3 15,0 0-16-15,-4 0-11 16,-5 0-15-16,-5 7 7 15,-5 2-8-15,-3-1-27 16,-5 0-17-16,0-2-30 0</inkml:trace>
  <inkml:trace contextRef="#ctx0" brushRef="#br0" timeOffset="-102383.63">13699 9815 361 0,'0'0'-20'0,"0"0"-1"16,0 0-4-16,0 0-22 0,0 0 49 16,0 0 0-16,-8 38-3 15,8-14 5-15,4 8 3 16,-8 6 0-16,-3 4 6 16,3 5 4-16,-2 6-1 15,0-2-11-15,-7 0-2 0,5-3-1 16,2-5 0-16,-2-6 3 15,4-10 4-15,1-8 20 16,1-7-16-16,2-6 1 16,0-6 6-16,0-3 32 15,0-16-6-15,7-6-39 16,3-9-5-16,0-12-3 0,-1-2-1 16,3-7 1-16,-6-2 9 15,-2-3-6-15,-2 6 18 16,-2 3-19-16,0 7 6 15,-2 10 6-15,-4 7-7 16,-6 10-6-16,-1 6 2 0,-5 9-6 16,-5 2-3-16,-6 6 5 15,0 12-8-15,-4 4 3 16,4-1-3-16,2 0 1 16,4-4 3-16,11-5 8 15,6-6-2-15,6-5 3 0,0-1 0 16,4-7 19-16,8-10-12 15,11-6-12-15,4-2 4 16,8-4-2-16,6 0 3 16,-3 4-2-16,1 5 3 15,-6 6 7-15,0 6 6 16,-4 6-2-16,-6 2-9 0,-3 3-3 16,-5 9-6-16,1 3-3 15,-5 6-4-15,-3 3 2 16,0 3-16-16,1 2-18 15,1-1-27-15,0-1-22 0,7-4-39 16</inkml:trace>
  <inkml:trace contextRef="#ctx0" brushRef="#br0" timeOffset="-101964.84">14141 9737 571 0,'0'0'16'0,"0"0"-29"15,0 0 9-15,0 0-8 16,-43 34-2-16,28-1 10 16,-3 9-1-16,1 11 2 15,-1 6 4-15,-3 4-8 16,6 2-6-16,3-3-3 0,6-3-17 15,6-10 21-15,0-9-3 16,18-10 11-16,7-13 20 16,12-13 15-16,3-4 7 15,5-13-3-15,1-14-9 16,3-11-4-16,-3-7-12 16,-7-8 2-16,-4-3 1 0,-8-3-3 15,-15 1-10-15,-5 4 28 16,-7 2-20-16,-5 8-17 15,-9 7 4-15,-9 7-10 16,-12 7 10-16,0 9-31 16,-6 7-15-16,-3 8-13 0,3-1 2 15,2 7-84-15,6 9-91 16</inkml:trace>
  <inkml:trace contextRef="#ctx0" brushRef="#br0" timeOffset="-101774.71">14178 10185 572 0,'0'0'-2'0,"0"0"7"0,48 50-2 16,-25-36 0-16,4-1-4 15,-1-3-4-15,5-3-53 16,-2-6-17-16,0-1-42 15,0 0-59-15</inkml:trace>
  <inkml:trace contextRef="#ctx0" brushRef="#br0" timeOffset="-101274.03">14633 10033 515 0,'0'0'14'0,"0"0"-24"15,0 0 12-15,15 63-4 16,-11-28 2-16,-4 5 1 16,0 6 0-16,2 3-1 15,-2 1-4-15,-4-2-14 16,-3-4-3-16,3-6 7 0,2-9-23 16,-2-8 43-16,0-8-1 15,2-9 13-15,0-4 15 16,2-3 18-16,0-11-16 15,0-9-25-15,0-6-9 16,8-8-2-16,5-3-5 16,5-4 5-16,5 1-6 0,-2 4 10 15,3 5-18-15,-3 8 1 16,2 5 9-16,-9 9 10 16,1 8-5-16,-3 4-4 15,1 4 3-15,-9 12-6 0,0 8-4 16,-4 6-13-16,0 4 2 15,-8 6 9-15,-9 0-1 16,3-1 9-16,-3 0 5 16,7-5-27-16,-3-5 30 15,11-3 10-15,2-5 14 0,0-1-10 16,6-4-2-16,7 1-7 16,-1-2-2-16,5 1-4 15,3-2-13-15,3-3-57 16,0-4-48-16,2-1-98 15</inkml:trace>
  <inkml:trace contextRef="#ctx0" brushRef="#br0" timeOffset="-101120.45">14761 10896 598 0,'0'0'-29'16,"0"0"-17"-16,0 0-121 16</inkml:trace>
  <inkml:trace contextRef="#ctx0" brushRef="#br0" timeOffset="-100853.13">13672 11495 497 0,'0'0'102'0,"64"-1"-98"15,-14-15-39-15,16-2-8 16,10-4-19-16,5 1 6 16,2-3-21-16,-5 3-107 0</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57:06.249"/>
    </inkml:context>
    <inkml:brush xml:id="br0">
      <inkml:brushProperty name="width" value="0.05292" units="cm"/>
      <inkml:brushProperty name="height" value="0.05292" units="cm"/>
      <inkml:brushProperty name="color" value="#FF0000"/>
    </inkml:brush>
  </inkml:definitions>
  <inkml:trace contextRef="#ctx0" brushRef="#br0">12771 17680 496 0,'89'6'-67'16,"16"-5"-127"-16</inkml:trace>
  <inkml:trace contextRef="#ctx0" brushRef="#br0" timeOffset="808.34">25920 17637 513 0,'0'0'77'0,"70"3"-81"16,-6-1 1-16,27-4-7 16,25 1-17-16,26 2-13 15,24-1-21-15,9 3-30 16,5 1-27-16</inkml:trace>
  <inkml:trace contextRef="#ctx0" brushRef="#br0" timeOffset="1280.3">28652 17633 331 0,'0'0'14'16,"0"0"-11"-16,-4-43 25 15,21 29-6-15,5 1-13 0,14 4-16 16,5 3 9-16,21 6-4 15,21 0-14-15,14 15-44 16,17 5 3-16,5 0-7 16,5-3 28-16</inkml:trace>
  <inkml:trace contextRef="#ctx0" brushRef="#br0" timeOffset="1549.2">30870 17334 474 0</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57:34.342"/>
    </inkml:context>
    <inkml:brush xml:id="br0">
      <inkml:brushProperty name="width" value="0.05292" units="cm"/>
      <inkml:brushProperty name="height" value="0.05292" units="cm"/>
      <inkml:brushProperty name="color" value="#FF0000"/>
    </inkml:brush>
  </inkml:definitions>
  <inkml:trace contextRef="#ctx0" brushRef="#br0">21804 14596 289 0,'0'0'23'0,"0"-41"-14"0,0 21-6 16,0 0 0-16,-8 2-6 15,-11-1 5-15,1 2-7 16,-18-3 5-16,-7 2-16 16,-11 0 6-16,-12 0 3 15,-12 0-2-15,-13-2 5 16,-7 3-1-16,-13-3-1 0,-11 2 6 16,0-1-3-16,-6 4 0 15,-3 0 2-15,3 4 8 16,-6 5-7-16,2 2-2 15,-5 4 6-15,-3 0-3 16,-5 2-1-16,-6 11 9 16,-2 6-3-16,-8 8 5 0,-2 11-6 15,-3 8-4-15,1 8-6 16,4 12 10-16,-1 11-10 16,9 10 0-16,0 11 1 15,11 13-2-15,5 12 2 16,9 7 7-16,14 10-14 0,19 3 9 15,15 4 1-15,16-4-2 16,24 0-4-16,22-6 7 16,20-6-5-16,12-9-7 15,28-6 25-15,18-8-7 0,10-6 7 16,15-11 22-16,14-4-29 16,8-6-10-16,11-9 8 15,15-8 8-15,13-16 6 16,13-14 6-16,11-14-17 15,12-11 11-15,14-8 14 16,19-17-9-16,8-13-21 0,19-11-1 16,15-10-2-16,13-11-16 15,3-11-16-15,-12-5-14 16,-7-4-16-16,-16 3 25 16,-23-7 9-16,-25 4-14 15,-23 0-26-15</inkml:trace>
  <inkml:trace contextRef="#ctx0" brushRef="#br0" timeOffset="623.6">31960 16688 113 0,'41'3'15'16,"-4"1"12"-16,-4 0 2 15,-6-1 9-15,-4-1-2 16,-6-1 11-16,-5-1-10 16,-2 0-9-16,1 0-6 0,3 0-6 15,7 4-7-15,18 10-6 16,17 16-4-16,29 20-20 16,20 19-42-16,25 18-70 15</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4:58:06.591"/>
    </inkml:context>
    <inkml:brush xml:id="br0">
      <inkml:brushProperty name="width" value="0.05292" units="cm"/>
      <inkml:brushProperty name="height" value="0.05292" units="cm"/>
      <inkml:brushProperty name="color" value="#FF0000"/>
    </inkml:brush>
  </inkml:definitions>
  <inkml:trace contextRef="#ctx0" brushRef="#br0">27212 3950 357 0,'0'0'9'0,"0"0"-14"16,0 0 7-16,0 0 3 0,4-46-1 15,-2 36 0-15,-2-1-5 16,0-2 3-16,0 3-1 15,0-3 0-15,0 1 4 16,-4 0 7-16,-3-1 0 16,-1-1 3-16,-2 2-9 0,2-3-2 15,-9 1 4-15,3 0-3 16,-3-2 2-16,3 2-5 16,-5 0 0-16,-2-2 1 15,-1 1 0-15,-1 2 1 16,-2-3 1-16,-2 2-2 0,-2 0 2 15,0 3-2-15,-4-1 0 16,2 2 1-16,-2 2 1 16,2-1-5-16,-8 4 0 15,6 0 1-15,0 1-2 16,-5 1 4-16,1 3-4 16,0 0 1-16,0 0 1 0,2 0-3 15,-5 5 1-15,5 3 1 16,0 2 0-16,2 1 0 15,0 2 1-15,2 3-2 16,-4 2 1-16,4 2 0 0,0 1 0 16,4 3 1-16,-2-1 0 15,4 1 0-15,-2 2 1 16,5 1-1-16,-1-2-1 16,0 2 5-16,0-1-4 15,3 2-1-15,-3 0 4 16,4 1-3-16,-3-1 0 15,1 3 1-15,2-1-1 0,1 0 1 16,-1 0-3-16,3 1 1 16,1 1 4-16,1 0-3 15,3-2-2-15,1 1 4 16,0 0-6-16,1-1 6 0,3 0-1 16,-2-2-3-16,4 2 7 15,2-3-7-15,-2 3 3 16,4-3 2-16,0-3-1 15,4 1 0-15,-4 0 0 16,2-4-1-16,8 2-1 0,-6-2 3 16,7 0-2-16,1-3 3 15,-2 1-1-15,3 0-3 16,-1-1 0-16,3-2 3 16,-1 0-5-16,3 0 3 15,-3 0 3-15,5-2-3 0,-3 0-1 16,3-1 3-16,-3 0-1 15,3 0 0-15,0-1-1 16,1-2 2-16,-1 2 0 16,4-3-1-16,-3 0-2 15,3-1 4-15,0 1-3 0,4-2 3 16,-7 0 0-16,5-1-1 16,0-2 3-16,0 0-4 15,2-1 0-15,-1 0 1 16,1 0-2-16,0-2 0 15,0-2 2-15,0 1-1 0,0 0-2 16,-2 0 3-16,-1 0-3 16,5-3 3-16,-2 0-2 15,0-2 1-15,0 0 0 16,0-2-1-16,0 2-1 16,0-1 3-16,4 0-3 15,-5-1-1-15,1 1 5 0,0-1-5 16,0-1 2-16,0 1-2 15,0-2 0-15,0 1 3 16,-2-1-1-16,-1-1-1 16,1 2 2-16,-2-4-2 0,-2 3 2 15,-1-3 4-15,-1 2-2 16,-1-1-1-16,-1-2 2 16,2 2-4-16,-3-5 3 15,-1 3-1-15,3-1-1 16,-1 0 1-16,-3 0 0 15,1-2-2-15,-5 2 2 0,4 0 2 16,-5 1 0-16,-1-1-1 16,2-2-2-16,-1 2-2 15,1 0 3-15,-2 0-5 16,0-2 2-16,1 2 1 16,-1-3-4-16,0 1 3 0,1 0 1 15,-3 1-3-15,0-2 3 16,0 1 0-16,0 1 0 15,-2-1 3-15,1-1-3 16,-3 3-2-16,6-3 5 16,-8 2-7-16,2 1 4 0,0 0-1 15,0-1-1-15,-2-1 1 16,2 3 1-16,-2-2 0 16,0 1 1-16,0-1 2 15,0 2-3-15,-2 1 3 16,2-1-4-16,0 0 1 15,0 1 2-15,0 0-4 0,0-1 1 16,-2-1 0-16,2 3-1 16,-2-2 3-16,0-1 2 15,2 2-5-15,-6-2 4 16,4 1-2-16,-2-1-1 0,-1 1 5 16,1-1-4-16,-2 0 2 15,0 0 1-15,0 0-4 16,2-2 2-16,-5 2-1 15,1 0-2-15,0-2 0 16,-3 3 1-16,1-1-1 0,-2 0 2 16,-1 1-5-16,-1 0-2 15,-1-1 3-15,-1 1-13 16,-7 1-8-16,0-1-12 16,-4-1-30-16,-6-2-44 15,-2-5-48-15</inkml:trace>
  <inkml:trace contextRef="#ctx0" brushRef="#br0" timeOffset="1186.46">26143 3812 165 0,'0'0'-8'0,"0"0"-10"16,41 4-51-16</inkml:trace>
  <inkml:trace contextRef="#ctx0" brushRef="#br0" timeOffset="2342.56">26292 3866 282 0,'0'0'19'0,"0"0"-4"16,0 0-5-16,0 0-6 16,0 0 8-16,0 0 9 0,0 0-15 15,10-14 7-15,-8 4-1 16,-2 0-4-16,0-2 2 16,-2 0 5-16,2 0 0 15,-2 1-2-15,-6 1 3 16,-1 3-4-16,3 3-3 15,-6 2-10-15,-1 2-1 0,-1 0 0 16,-3 13 2-16,-1 7 1 16,-5 7 1-16,4 5-2 15,-3 5 0-15,-3 2 1 16,8-1-2-16,5 0-2 16,8-5-9-16,4-6-11 0,0-6 20 15,6-5-32-15,15-6 23 16,1-6 9-16,5-4 0 15,2-3 9-15,4-8 3 16,-4-8-3-16,0 1 1 16,-4-5 1-16,0 1 6 0,-11-1 4 15,3 1 0-15,-11 4-3 16,2 4 7-16,-6 4-3 16,0 3 6-16,-2 5 2 15,0 1-14-15,0 1-17 16,0 1-7-16,0 11 1 15,-4 2 15-15,0 3-4 0,0 4-2 16,2-2-1-16,0-5-9 16,4-1-1-16,-2-6 1 15,6-4 4-15,2-5 2 16,3 2 10-16,1-13-3 0,1-4 2 16,-1-3 0-16,2-1-3 15,-5 0 0-15,-3 4 2 16,2 3 0-16,-4 4 2 15,-2 4-2-15,3 3-5 16,-5 3 2-16,4 0-10 0,-2 7 1 16,2 3 4-16,2 2 3 15,2 0-1-15,-1 1 0 16,1-1-7-16,4-4 3 16,-6-4 2-16,7-1 2 15,-1-3 4-15,1 0 0 16,1-1 0-16,-1-8 3 0,-1 2 2 15,-2-1 0-15,5 2 2 16,-9 2-7-16,0 4-1 16,0 0-2-16,3 1-1 15,-7 9-4-15,4 3 2 16,-2 1 2-16,-2 0 4 0,0 0-4 16,0-1-3-16,0-3 5 15,0-4 1-15,-2-2-2 16,0-3 5-16,4-1 1 15,-4 0 19-15,5-8 13 16,-3-8-21-16,4-4-13 0,2-4-1 16,2-4-1-16,-1-1 2 15,1 0-1-15,5-1-3 16,-3 6 5-16,-2 2-3 16,3 6-1-16,-5 4 2 15,0 8-3-15,-4 4 2 16,0 0-7-16,-1 14-2 0,-1 7 0 15,-2 4 5-15,0 3 1 16,2 0 3-16,-4 1 3 16,2-4-1-16,0-5-1 15,0-4-3-15,0-8-13 16,6-3 18-16,4-5 6 0,3-5 21 16,5-9-8-16,5-6-13 15,2 0-6-15,-7 0 1 16,1 4-6-16,-3 4 5 15,-5 8-1-15,-3 2-5 0,2 2-3 16,-3 12-2-16,1 5-3 16,2 4-4-16,-6 5-19 15,-2-1-37-15,-2-1-85 16</inkml:trace>
  <inkml:trace contextRef="#ctx0" brushRef="#br0" timeOffset="2894.31">26184 4561 393 0,'2'10'-9'0,"-2"-6"15"16,2 2-5-16,5-3 0 15,-3 1-2-15,-4-4-6 16,0 0 14-16,0 0 26 16,0-8 20-16,-4-4-32 15,-7-5-1-15,1-5-4 0,2-3 2 16,-7-3-8-16,5-6-2 15,-1 0-2-15,5-3-7 16,2 1 3-16,2 1-6 16,2 5-13-16,-2 3 8 15,8 6 0-15,-4 5-11 0,2 6 5 16,-2 6-6-16,-2 4-4 16,5 2-14-16,-5 13-27 15,-11 8 55-15,-1 5 10 16,-5 8 3-16,3 2-3 15,-9 0 5-15,5-1-1 0,5-7 17 16,1-3 15-16,6-8 1 16,6-5-9-16,0-6-16 15,2-3 0-15,14-4-3 16,3-2 0-16,8-5 2 16,8-10-4-16,-2-4-18 0,2-7-77 15,-2 0-45-15,-6-4-115 16</inkml:trace>
  <inkml:trace contextRef="#ctx0" brushRef="#br0" timeOffset="3157.43">26343 4175 406 0,'0'0'58'0,"0"0"-51"16,0 0-13-16,-6 41 3 0,0-16 3 15,-2 7 0-15,-3 4 2 16,3 2-3-16,4 2 4 16,0-3-7-16,4-6-6 15,4-6 10-15,2-6-11 16,15-8-3-16,-7-5 13 16,11-8 2-16,2 2 5 0,2-10-3 15,-2-8-15-15,0-2-34 16,-3-4-27-16,-1 1-48 15</inkml:trace>
  <inkml:trace contextRef="#ctx0" brushRef="#br0" timeOffset="3282.1">26581 4347 182 0,'0'0'134'0,"0"0"-74"0,0 0 18 16,0 0-35-16,0 0-5 16,0 0-20-16,0 0-17 15,0 0-10-15,6 0-8 16,3 0-49-16,3-2-41 0,2-9-76 15</inkml:trace>
  <inkml:trace contextRef="#ctx0" brushRef="#br0" timeOffset="4250.96">26769 4160 247 0,'0'0'123'16,"0"0"-113"-16,0 0 11 15,0 0-6-15,0 0 3 0,0 0-22 16,0 0-12-16,0 0 20 15,0 0-5-15,0 0 5 16,-43 42-1-16,35-16-2 16,5-2-5-16,6-3 4 15,-3-2-8-15,12-7 4 16,9-2-7-16,-1-4-2 0,5-6 8 16,-6 0 5-16,-1 0-1 15,-1-6 9-15,-11 1 17 16,0 0 6-16,-4 1 12 15,-2 3 0-15,0 1-11 0,0 0-32 16,2 5-17-16,-4 8 25 16,-4 3-2-16,2 2-8 15,0-1 4-15,4-1-9 16,0-4-6-16,0-3 1 16,0-2-4-16,4-7-2 15,2 0 8-15,0 0 4 0,1-11 8 16,1-5 1-16,-2-4-3 15,-2-3 2-15,0-1-1 16,0-1 1-16,1-2 0 16,-1 2 1-16,-4 3-2 15,2 4 5-15,2 3 2 0,-4 6 2 16,2 4 3-16,0 5-6 16,-2 0-5-16,4 0-5 15,0 12-7-15,5 3 18 16,-5 5 1-16,2 6 0 15,2 2 1-15,3 2-3 16,-3 1-2-16,-2 0 0 0,0 2-3 16,0-3-3-16,-1 1 5 15,-5 0-4-15,2-8 0 16,-2 1-24-16,2-7 24 16,-2-3-48-16,0-11-66 0,2-3-19 15</inkml:trace>
  <inkml:trace contextRef="#ctx0" brushRef="#br0" timeOffset="4412.55">27079 4259 646 0,'0'0'19'16,"0"0"-37"-16,0 0-120 15,0 0 6-15,0 0-199 16</inkml:trace>
  <inkml:trace contextRef="#ctx0" brushRef="#br0" timeOffset="8315.08">27666 2928 433 0,'0'0'62'16,"0"0"-95"-16,-2-37 28 16,2 24 1-16,-4 0-11 15,0-1 15-15,-6 1-11 16,-3 2 7-16,-3-3 6 0,-3 1-2 15,-8-1 5-15,-2 1-2 16,-2 0 6-16,-8-1-3 16,-2 1 0-16,-3-1 2 15,3 3 1-15,-11-1 0 16,3-2-7-16,-1 3 5 16,-6-2-6-16,-2 2-1 0,-2 1 5 15,0 0-7-15,-10 1 2 16,4 2 5-16,-2 0-5 15,0 1 9-15,-3 2-7 16,3 3 0-16,0-2-1 0,0 3 2 16,-1 1 1-1,-1 1 0-15,0-1-4 0,0 9-2 16,-3 1 1-16,1 1 3 16,2 2-1-16,3 3 1 15,1 0-3-15,6 3-1 16,3 0 4-16,3 4-5 0,0 0 5 15,2 2 3-15,3 2-10 16,-1 1 6-16,5 3-1 16,-7-1-1-16,6 5 2 15,1 1 0-15,2 1-2 16,-1 0 1-16,3 4-6 0,0 0 11 16,1 5 0-16,1 0-7 15,4 0 4-15,2 1 1 16,2 0-4-16,0 3 0 15,4-3 2-15,0 3-3 16,2 0 5-16,2 2 0 16,1-3 0-16,1 1 2 0,0 1-5 15,5 1 4-15,-1-1-1 16,3 1-1-16,-1 1 0 16,3 1 3-16,0-1-4 15,1 3 1-15,1-2 0 0,0 2-2 16,1 0 3-16,5-1-2 15,-2 0 1-15,6 0 7 16,0 0-8-16,0-1 1 16,0-1 1-16,2 0-3 15,6-1 3-15,9-1-1 16,-5-1-2-16,7 2 5 0,4-3-4 16,-3-1 0-16,5-1 1 15,2 2-1-15,2-2 0 16,4-1 0-16,-2-3 0 15,2 3-1-15,0-2 2 16,4-1-1-16,3-1 2 0,1-1-2 16,4 1-1-16,5-3 3 15,2-2 0-15,1 1-1 16,1-1 5-16,4-3-2 16,-4-1 0-16,4 0 2 15,2-1-2-15,2-2 0 16,-2 0-1-16,4-2 1 0,0-1-1 15,6-1 2-15,-2-1-2 16,2-1 7-16,5-3-3 16,-1-3-4-16,3-2 4 15,1-1-6-15,-3-3 1 0,3-5 1 16,3-1-2-16,0-2-1 16,-5-4 4-16,3-1-5 15,-7-1 1-15,2-1 2 16,-1-5-3-16,-7-3 0 15,2-4 1-15,0 0 0 0,-4-3 4 16,3-4-5-16,-1-2 3 16,0-3 1-16,-6-1-2 15,-2-3 1-15,0-2-1 16,-1-4-1-16,-3-2 1 16,-2-2 0-16,-1-1-1 15,1-3 2-15,-6 0-2 0,3-1 2 16,-3-4 3-16,-1 1-3 15,1-3-1-15,-1-3 3 16,-1-1-4-16,-5-2 2 16,0-1-3-16,0-2 1 0,-8 1 0 15,-2-1-1-15,-2-1 1 16,-2 0 2-16,-2 0 1 16,-5 1-5-16,-3 0 6 15,-3 0-3-15,1-1 0 16,-5-2 0-16,-2 1-1 0,-2 2-2 15,-2-2 4 1,-2-2-9-16,-2 0 7 0,0 3-1 16,0-3-2-16,0 3 0 15,-4 2 5-15,-4-1-4 16,-1 2 5-16,-1 0-4 16,-3 2 1-16,3 1 2 0,-5 1-2 15,-1 3 1-15,3-2 1 16,-1 4-6-16,1-1 3 15,-5 2 2-15,3 1-2 16,-2 2-2-16,1 0 5 16,-1 3-5-16,1 1 5 0,-3 1-2 15,-2 2-2-15,1 2 7 16,-3 2-5-16,0 2 0 16,-4 2 1-16,2 0-1 15,-2 3-4-15,0 0 4 16,0 3-2-16,-2 1-2 15,-2-1-16-15,0 0-13 0,-2 0-21 16,0 0-42-16,-2-2-50 16,4-1-291-16</inkml:trace>
  <inkml:trace contextRef="#ctx0" brushRef="#br0" timeOffset="9036.02">25643 2787 493 0,'-5'-10'-6'0,"-3"-4"-15"16,0 0 21-16,2 3-3 16,-7 1 11-16,7 4-3 15,0 3-7-15,0 3 5 0,-3 0-4 16,-1 19 0-16,2 6 0 15,-7 10 1-15,5 8 1 16,0 4-1-16,6 1 0 16,4-1 2-16,0-4-3 15,12-8-5-15,5-5 7 16,7-10-3-16,9-9-2 0,5-8 8 16,3-4-1-16,7-7 11 15,1-11-5-15,-10-7-3 16,3-2 4-16,-13-5-4 15,-9-1 8-15,-7-3 11 16,-9 0 2-16,-6 0-7 0,2 2 4 16,-8 2-3-16,-11 3-12 15,2 9 5-15,-1 4-10 16,-5 4-6-16,0 6-3 16,1 4-6-16,-1 5-21 15,2-1-18-15,-2 12 5 16,5 4-11-16,3 0-19 0,-1-1-16 15,8-2-76-15</inkml:trace>
  <inkml:trace contextRef="#ctx0" brushRef="#br0" timeOffset="9335.64">25634 2895 427 0,'0'0'30'0,"0"0"-36"15,0 0-2-15,23 40 10 16,-8-25-1-16,5 3-2 16,-1 0 3-16,-1-1-1 15,3-3-1-15,-6 0 2 0,1-1-6 16,-3-3-32-16,1-3-4 15,-4-4-12-15,7-3-19 16,-7 0-48-16</inkml:trace>
  <inkml:trace contextRef="#ctx0" brushRef="#br0" timeOffset="9501.31">26002 2885 357 0,'0'0'26'16,"0"0"-25"-16,0 0-11 16,0 0 10-16,0 0-2 15,0 0 5-15,35 41-4 16,-30-29-6-16,1-3-26 16,0 0-15-16,-6-3-32 0,2-4-75 15</inkml:trace>
  <inkml:trace contextRef="#ctx0" brushRef="#br0" timeOffset="10203.39">26056 2810 473 0,'0'0'-3'15,"0"0"9"-15,0 0-2 16,0 0-8-16,0 0-19 16,0 0 12-16,0 0 16 15,0 0-2-15,-2 64-3 16,4-34 1-16,0 0 1 0,0-1-2 15,2-3 2-15,0-5-1 16,-1-7-1-16,-1-4 1 16,-2-3 0-16,2-5 9 15,-2-2 21-15,0-2 23 16,0-12-7-16,0-3-32 0,0-10-13 16,0-4 0-16,2-3 4 15,2-6 1-15,-2 0 4 16,2 2-4-16,4 1-3 15,1 6 0-15,-3 4 0 16,0 7-2-16,0 6 7 16,-2 5-5-16,-2 2 0 0,5 6 0 15,-7 1-4-15,4 0-4 16,2 5-1-16,2 8-5 16,5 4 8-16,-3 5 1 15,0 3 0-15,3 4 1 0,-5 2 2 16,0-1-3-16,-2-1 2 15,-1-3-30-15,-1-2-14 16,-4-7-3-16,2-1-13 16,-2-7-16-16,-11-6-14 15,-1-3-97-15</inkml:trace>
  <inkml:trace contextRef="#ctx0" brushRef="#br0" timeOffset="10376.39">25996 2869 498 0,'0'0'42'0,"0"0"-52"16,0 0 16-16,52 1-5 15,-17-2 2-15,6-3 2 16,3-1-6-16,-1-3-74 16,-6 1-53-16,-4 0-46 15</inkml:trace>
  <inkml:trace contextRef="#ctx0" brushRef="#br0" timeOffset="10893.99">26744 2831 355 0,'0'0'151'16,"0"0"-141"-16,0 0-10 16,0 0-2-16,0 0-4 15,0 0 5-15,0 0 3 16,15 43 0-16,-13-19 12 15,-2 6 3-15,0 2 2 0,4 5-2 16,0-1-7-16,-4 1-2 16,0-3 1-16,0 0-7 15,2-6 0-15,4-2 1 16,1-5-5-16,-1-4 3 16,2-4-7-16,-2-5-24 0,1-4-9 15,-7-4-25-15,0-1-61 16,0-12-51-16</inkml:trace>
  <inkml:trace contextRef="#ctx0" brushRef="#br0" timeOffset="11094.54">26641 3129 460 0,'0'0'15'16,"37"3"-5"-16,-6-3-6 15,11 0 2-15,7-3 8 0,5-3-10 16,-4-1-1-16,-1 0-3 16,-5 0-28-16,-7 0-60 15,-10 3 5-15,-5 0-44 16</inkml:trace>
  <inkml:trace contextRef="#ctx0" brushRef="#br0" timeOffset="11925">27321 3047 407 0,'0'0'29'0,"0"0"-44"16,6 40 15-16,-2-16 4 16,3 7-4-16,1 3 1 15,-6 3 2-15,0 1-2 0,0-2 4 16,2-1-1-16,-4-6 1 16,2-4 9-16,-2-6-1 15,2-5 3-15,-2-6 0 16,0-2-5-16,0-5-10 15,0-1 5-15,0-1 11 16,0-13 26-16,0-7-32 0,2-6-13 16,-2-6 0-16,3-4 2 15,-3 0-1-15,2-3 3 16,0 4-3-16,2 1 0 16,-2 7 3-16,2 5-2 15,0 2-1-15,0 8 2 0,5 2 0 16,-1 5-7-16,-2 1 3 15,2 4 1-15,5 1 1 16,1 1 0-16,1 10-4 16,1 7 2-16,1 5 2 15,3 5-2-15,-3 1 5 16,4 3-1-16,-3 1-1 0,1 1 0 16,-3-3-1-16,-1-2 1 15,-1-2-25-15,-5-4-8 16,-1-5-16-16,-6-2-21 15,-2-5 0-15,0-8-32 16,-2-3-90-16</inkml:trace>
  <inkml:trace contextRef="#ctx0" brushRef="#br0" timeOffset="12093.91">27441 3278 480 0,'0'0'18'0,"0"0"-17"15,0 0-3-15,0 0 0 16,43-19 2-16,-16 10-5 16,0-4-4-16,4-1-46 15,0-3-8-15,-2-2-18 0,-2-2-31 16</inkml:trace>
  <inkml:trace contextRef="#ctx0" brushRef="#br0" timeOffset="12380.66">27753 2936 322 0,'0'0'26'16,"0"0"8"-16,0 0-4 16,-12-37-11-16,12 35-4 15,-2 2-13-15,0 0-5 16,2 5-18-16,2 9 20 16,0 8 5-16,0 6-2 0,2 9-2 15,2 4 1-15,2 4 2 16,1 5-1-16,-1 3 6 15,2-1-7-15,1-1 1 16,-3 0 1-16,0-4-3 16,3-4 3-16,-5-5-2 0,4-1-1 15,-8-6 2-15,0-4-2 16,0-4-3-16,0-6-24 16,0-7-21-16,-2-9-20 15,5-1-75-15</inkml:trace>
  <inkml:trace contextRef="#ctx0" brushRef="#br0" timeOffset="12925.36">27914 3298 426 0,'0'0'19'0,"0"0"-15"16,0 0-6-16,0 0 0 15,0 0-5-15,0 0 5 16,0 0-1-16,15 51-4 15,-15-22 2-15,0 2 3 16,0-1-1-16,-2-1-1 0,-6-2 2 16,3-5-1-16,5-5 6 15,-4-6-3-15,4-4 0 16,0-4 2-16,-2-3 30 16,2-4 12-16,-2-12 9 15,0-5-44-15,0-9-1 16,2-4-1-16,-2-4-1 0,2-2 2 15,6 0-2-15,2 3-5 16,5 7 1-16,-3 3-5 16,0 6 3-16,5 6-2 15,-1 3-2-15,1 7-1 16,1 4-1-16,-5 0 0 0,1 6-3 16,-6 8-14-16,1 5 5 15,-5 3 1-15,-2 3-23 16,-11-1 4-16,-5-1-6 15,-3-1 26-15,1-3 16 16,-3-6 23-16,6-3 29 0,7-2-14 16,2-1-16-16,4-2-12 15,4 3-9-15,-2 0-8 16,10 3 17-16,9 3-1 16,4 0-2-16,6 1-2 15,6 2 1-15,6-1-5 0,-6 0 0 16,2-1 1-16,3-2-3 15,-11-4-57-15,-5-6-67 16,-9-2-111-16</inkml:trace>
  <inkml:trace contextRef="#ctx0" brushRef="#br0" timeOffset="14374.28">27592 1481 519 0,'-50'-38'-1'16,"-1"1"3"-16,-3 6-3 0,-6 4 1 16,-4 4 0-16,-4 4 1 15,-5 3-3-15,-7 3-3 16,-5 6 1-16,-4 4 9 15,0 3-5-15,-10 2 3 0,2 1 2 16,-2 9 3-16,-5 5-2 16,5 5 2-16,-6 3-6 15,1 9 2-15,3 2-2 16,-2 6-2-16,1 4 0 16,1 5 3-16,2 4-4 0,-3 5 3 15,7 1-4-15,-2 1 1 16,4 5 1-16,-2 1 5 15,2 2-8-15,6 2-1 16,-6 6 11-16,6 3-3 16,1 4-4-16,3 6-1 15,0 1 5-15,3 3-3 0,-1 3-1 16,5 6 6-16,5 1-5 16,3 1 4-16,6 5 2 15,6 2-6-15,7 1 3 16,5 2 2-16,1 2 2 0,8 0-5 15,6 4 6-15,0 0-11 16,6 1 8-16,6 1-6 16,7 0 5-16,4-4-1 15,6 2-1-15,2-1-1 16,2-5 4-16,17 1 0 16,-1 0-5-16,9-2 1 0,7-3 3 15,1 0-3-15,10-2 2 16,5-5-3-16,6-3 3 15,8-4-2-15,11-5-1 16,3-6 2-16,9-5 3 16,8-5 0-16,7-6 1 0,5-6 0 15,1-2-4-15,10-6 4 16,-3-2-4-16,5-7-2 16,4-4 5-16,1-3-3 15,3-7 0-15,0-5-2 16,2-8 2-16,1-3-1 0,-3-5 0 15,2-7 2-15,0-5 2 16,1-2-7-16,-1-5 2 16,-4-9 3-16,2-7-3 15,-1-3 0-15,-1-8-1 16,-6-2 0-16,0-5 1 16,-7-4 2-16,-1-4-1 0,-11-5 0 15,-1-1-3-15,-3-4 2 16,-10-2 3-16,2-5 0 15,-6-2-1-15,-3-5 5 16,-1-2 1-16,-3-4-6 0,-1 0 3 16,-7-3-4-16,-2-1 1 15,-6-3 6-15,-4-2-5 16,-4-1 6-16,-2-1-2 16,-5-2-1-16,-3-3 9 15,-3 2-9-15,-2-6 4 16,1 3-4-16,-9-3 0 0,2-1-5 15,-4-2 4-15,-3 2-5 16,-1-2 4-16,-4 0 4 16,-5 0-10-16,-3 1 4 15,-5-1 1-15,-4 0-5 16,-4 2 7-16,-4 1-4 0,2 1 0 16,-2-1 4-16,-9 5-5 15,-3 1 2-15,-1 2 1 16,-3 1-6-16,-1-1 1 15,-2 5 2-15,-4 0-1 16,3 1 0-16,-5 2 1 16,2 1-3-16,0 3 7 0,-4 1-8 15,0 1 3-15,-2 3-1 16,-2 4-1-16,-2 1-4 16,-3 2 11-16,-3 4-8 15,-1 2 0-15,1 2 3 0,-5 3-3 16,-1 0 6-16,-1 2-5 15,-3 2-2-15,3 1 4 16,-8 2-7-16,-2 1-3 16,0 5 4-16,-6 1-14 15,-2 5-7-15,-5 2-5 0,-3 4-19 16,-7 6-19-16,-2 4-31 16,-1 2-36-16,-7 2-152 15</inkml:trace>
  <inkml:trace contextRef="#ctx0" brushRef="#br0" timeOffset="14830.37">25395 1649 27 0,'-2'-16'391'0,"-5"-1"-390"16,1-1-6-16,2 1 14 15,-2 3 13-15,2 2-5 0,-9 3 12 16,1 4 2-16,-3 5-9 16,-3 0-13-16,-5 14-7 15,-4 11-2-15,-2 9 4 16,2 8-4-16,0 9 0 16,7-1 4-16,5 2-6 15,9-5 2-15,8-3-3 0,2-7-2 16,17-6 8-16,8-8-5 15,10-6-1-15,5-6-19 16,5-8 8-16,7-3-25 16,0-4-37-16,-7-10-20 15,-1-6-100-15</inkml:trace>
  <inkml:trace contextRef="#ctx0" brushRef="#br0" timeOffset="15282.13">25742 1846 489 0,'0'0'3'16,"-8"54"-15"-16,1-21 15 16,3 2-4-16,-4-2 2 0,4-2-2 15,2-8 0-15,0-3 2 16,0-7-1-16,0-5 1 15,2-4 2-15,0-4 1 16,0-1 26-16,0-13 24 16,0-9-38-16,-2-5-18 0,2-8 3 15,6-8-1-15,0-1 2 16,4-2 2-16,-4 0-4 16,3 2 3-16,3 5 1 15,-6 2 3-15,3 6 6 16,-3 8-4-16,4 5-3 15,-4 6 3-15,3 4-7 0,-1 5-1 16,2 4 1-16,5 0-3 16,-1 8 0-16,5 12 1 15,-3 7-1-15,1 7 1 16,3 8 3-16,-9 3-2 0,5 2 1 16,-9 1-16-16,1-4-5 15,-2-3-3-15,-4-4-12 16,2-6-23-16,-4-7-43 15,-10-9-47-15</inkml:trace>
  <inkml:trace contextRef="#ctx0" brushRef="#br0" timeOffset="15441.71">25744 1924 612 0,'0'0'5'0,"0"0"-13"15,66 3 7-15,-27-7 0 16,9-5-20-16,1-2-83 16,1-4-63-16</inkml:trace>
  <inkml:trace contextRef="#ctx0" brushRef="#br0" timeOffset="17065.16">26358 1998 266 0,'0'0'2'0,"0"0"-4"15,8-1 5-15,11 1 3 16,-3-6 1-16,9-1 2 16,6 0-1-16,-2 0-1 0,4-2 2 15,-2 2-6-15,-4 0-1 16,-8 0 0-16,-3 0 0 15,-6 1 0-15,-1-1 9 16,-5 0 4-16,-2 0 0 0,-4 0 2 16,2-3 0-16,0 3 0 15,0 0-6-15,0 1-10 16,0 3 2-16,0 0-3 16,0 2 0-16,0 1-2 15,0 0 0-15,0 1 2 16,0 9-20-16,0 3 20 0,2 4 3 15,0 3 3-15,0-2-6 16,2 0-44-16,4-4-29 16,3-6-48-16</inkml:trace>
  <inkml:trace contextRef="#ctx0" brushRef="#br0" timeOffset="18467.25">27243 1753 226 0,'0'0'297'0,"0"0"-303"16,0 0-24-16,0 0 21 16,-46 32 11-16,34-28-7 15,-1-3-2-15,1-1 9 0,6-1 0 16,-3-10 2-16,7-2 1 15,0-2-8-15,2-5 11 16,9 0-5-16,3-1-2 16,7 0 0-16,-3 2-4 15,5 6 4-15,-1 3 0 0,-1 6-2 16,0 4 1-16,-1 10-1 16,-1 13-4-16,-3 9-1 15,-1 8 5-15,-5 5 1 16,-6 5 5-16,2 3-5 15,-6-1 3-15,-8-2-4 16,-3-3-2-16,-3-6-2 0,-1-6 4 16,1-8-1-16,3-8 18 15,3-8 3-15,4-8-8 16,6-3 8-16,-2-10 13 16,2-13-19-16,-2-7-14 15,10-7-5-15,4-5 5 0,1 1 8 16,1 4-7-16,1 7 0 15,-1 9 4-15,-1 9-5 16,-1 10 3-16,-2 2-6 16,3 7-4-16,1 8 6 15,-1 5-3-15,1 3 1 16,-2 0 0-16,-1-1 1 0,-1-3-10 16,-4-5 9-16,3-3 0 15,-7-5 4-15,2-6 2 16,-2 0-9-16,2-10 16 15,2-10 17-15,2-2-18 0,-1-7-4 16,1-2-2-16,4 0 2 16,-8 4-2-16,5 4 4 15,-3 6 1-15,2 6 1 16,-6 4-7-16,2 5-2 16,3 1 0-16,-1 1-9 0,2 8 2 15,-2 2 2-15,5 3-1 16,-1 1 0-16,-2 0 2 15,-2-1-5-15,3-4 4 16,-5-1 3-16,0-2 3 16,-2-3 2-16,0-2-3 15,0-1 5-15,-2 0 4 0,4-3 18 16,0-5-8-16,-2-2-10 16,3 0-7-16,1 0 0 15,0 0-1-15,2 6-2 16,5-1-1-16,-7 4-1 15,6 1-3-15,3 0-3 0,-3 0-3 16,3 0-5-16,1 0 11 16,-1-1 0-16,-3 1 3 15,-2-2 5-15,3-2-3 16,-1-2 4-16,-8-1-1 16,3 1 1-16,-3-2 5 0,0 0 0 15,-2 2-2-15,0 0 0 16,-2 3-3-16,4 3-4 15,-4 0-5-15,0 8-14 16,0 8 5-16,0 6 13 16,0 6 0-16,0 2-1 0,-4 1-5 15,4-4-13-15,0-3-4 16,0-7-7-16,4-4 18 16,-4-6 11-16,0-7-2 15,0 0-2-15,2-6 48 16,6-8-15-16,1-2-20 15,-1-5-1-15,2 0 0 0,-1-2 3 16,1 5 0-16,-2 5 0 16,0 3 4-16,1 6-1 15,-1 4-12-15,0 0 1 16,7 7-7-16,-5 7 5 16,7 3 4-16,-7 3 1 0,6-3 0 15,-1 0 0-15,-1-3-1 16,-1-5 0-16,1-2 2 15,-6-4-4-15,1-5 5 16,-1 1 2-16,-2-10 3 0,-2-5 6 16,1-4-10-16,-1-4-2 15,-4 0 7-15,2-2 4 16,0 1-3-16,-2 4 4 16,0 3-2-16,2 6 1 15,-2 3 2-15,0 7-11 16,0 2-4-16,2 1-11 0,2 11-17 15,-4 6 24-15,0 3 4 16,2 6-17-16,-2 0-2 16,2 0-20-16,-2-2-2 15,2-2-57-15,-8-5-42 16</inkml:trace>
  <inkml:trace contextRef="#ctx0" brushRef="#br0" timeOffset="18612.86">28080 1862 165 0,'2'-2'454'15,"0"-2"-465"-15,6 0-23 16,-2-3-29-16,5 0-14 16,1-3-85-16</inkml:trace>
  <inkml:trace contextRef="#ctx0" brushRef="#br0" timeOffset="19145.87">28142 1747 349 0,'0'0'23'15,"0"0"-23"-15,0 0-3 16,0 0 5-16,4 51-1 15,-4-28-1-15,0-1-2 16,-4 4 6-16,4-3-4 0,0-2 0 16,4-1 1-16,-4-6-4 15,6-4 3-15,2-2-3 16,5-5-3-16,-5-3 6 16,2 0 0-16,1-8 11 15,1-5 9-15,3-1 7 16,-5-2 0-16,0 1 0 0,1 2-9 15,-5 6 2-15,0 1-8 16,-2 6-7-16,4 0-5 16,-1 4-6-16,-1 9 3 15,0 4 3-15,4 3 4 0,-1 3-3 16,-5-1 4-16,0 0-6 16,4-5 1-16,-8-3 3 15,0-4-1-15,2-4 0 16,-2-3 1-16,4-3 18 15,0 0 16-15,5-12 16 0,1-5-19 16,7-7-21-16,3-2-13 16,-1 2 2-16,0 3-14 15,-5 4 20-15,-2 7 11 16,-1 7-20-16,-3 3-5 16,0 9-9-16,1 9-21 15,-1 6-11-15,2 3-20 0,-2-1-33 16,-6-6-127-16</inkml:trace>
  <inkml:trace contextRef="#ctx0" brushRef="#br0" timeOffset="26609.6">3057 4996 284 0,'0'0'7'15,"0"0"3"-15,0 0 4 16,0 0-7-16,48-15 5 16,-17 12-4-16,6-1-2 0,11-1-3 15,5 0-3-15,5 2 1 16,10-1-2-16,5 1 1 15,3-1 2-15,7 3-3 16,0-1 4-16,1 2-1 16,1-1 18-16,0-1 5 0,0 2 2 15,-5-1-1-15,3 0-3 16,-5-1-8-16,3 2 7 16,-6-3-6-16,-9-1-9 15,-6 1 5-15,-3 0-7 0,-11 1-2 16,-11-1 0-16,-8 2-3 15,-8 0 0-15,-11 0 1 16,-8 1 0-16,-4 0 1 16,-19 0 8-16,-6 0-5 15,-10 1-15-15,-19 2 5 16,-8 4 4-16,-2 0-2 0,-13 3 1 16,0-1 1-16,-3-1 1 15,-1 2 1-15,0-3 1 16,0 0 3-16,5 0-5 15,-1-2 1-15,5-1 2 16,3 0-4-16,3-1 3 0,8-1-2 16,0 0 1-16,6 0 0 15,9 1 3-15,1-2 5 16,11 2-3-16,8-2 6 16,8-1 1-16,7 3 3 15,2-3 0-15,8 0-9 0,2 3-11 16,2-2-10-16,12 2 10 15,5 0 12-15,12 0 3 16,8-3 0-16,15-2 6 16,6 0-8-16,14-10 3 15,3 1-4-15,7-2-1 0,1 0-1 16,4-1 2-16,0 1-5 16,0-1 6-16,-2 3-3 15,-3 1 4-15,-3 0-2 16,-5 1-2-16,-5 2 0 15,-9 3-1-15,-8 1-3 0,-5 0 0 16,-16 3-1-16,-4 0-1 16,-6 0-2-16,-9-1 2 15,-1 3-3-15,-5 4-1 16,-2 2-29-16,-6-3-42 16,-2-5-94-16</inkml:trace>
  <inkml:trace contextRef="#ctx0" brushRef="#br0" timeOffset="51374.79">20057 3834 286 0,'0'0'2'0,"0"0"2"16,0 0 1-16,0-38-5 15,0 30 2-15,-6-2-3 16,-2 1 1-16,-5 1-1 16,-5-1 2-16,-5 2-2 0,-4 3 2 15,-4-2 3-15,-6 2 0 16,-4 1 2-16,-3-1 1 15,-10 1 1-15,3 0-2 16,-7-1-1-16,-2 1 3 16,-2 2-1-16,-4-1 3 0,-2-1-7 15,-5 2 2-15,-1 1-5 16,-3-3 6-16,1 3-4 16,-5-1 1-16,1 1-2 15,-5-2-1-15,0 2 4 16,0 0-2-16,1 2-1 0,-3-1-2 15,2-1 4-15,0 3-6 16,3-3 6-16,1 1-6 16,0 1 5-16,3-2-3 15,3 1 0-15,1-1 1 16,2 2 0-16,3-1 0 16,3-1 0-16,2-3 0 0,2 0 0 15,4 2-2-15,0-2 4 16,1 3-5-16,-3-1 4 15,2-2-2-15,2 2 4 16,-4 0-9-16,0-1-2 16,2-1-1-16,-2 1 4 0,-4-2-2 15,0 1 5-15,4-1 2 16,-10 1-3-16,6 0 6 16,-4-1-6-16,-1 1 5 15,-1-1 0-15,-2 1-2 16,-1-1-2-16,-3 1 5 0,-1 0-4 15,1-1 2-15,-5 1-3 16,1 0 3-16,-1-1 1 16,-2 3-4-16,3-2 3 15,-5 0-1-15,0 0 2 16,0 2-3-16,-1 1 2 0,1-2 0 16,0 1-1-16,-4 1 4 15,4 0-2-15,1-2-1 16,-1 1 1-16,2 1-1 15,1 0 0-15,-1 0 0 16,2 0-1-16,-1 0 0 16,5 0 1-16,1 1-1 0,-1-1 0 15,-1 2-2-15,3-2 4 16,5 0 0-16,0 0-3 16,6-2 2-16,-3 1-2 15,5 1 1-15,0-2 1 16,7 0-2-16,-3 0 2 0,0 1 1 15,0-1-2-15,4 1 0 16,5 1 1-16,-5 0-1 16,6 0-1-16,1 0 6 15,3 1-4-15,5-1-2 16,0 1 5-16,6 0-6 0,-4-1 3 16,1 0 0-16,5 4-2 15,0 2 1-15,2-2-2 16,0 3 3-16,-2 2-2 15,5-1 1-15,-1 5 0 16,-4-2 0-16,4 1-9 0,0 2 14 16,4 3-2-16,-4-3-4 15,5 6 1-15,-3-1-1 16,4 3 2-16,0 2 5 16,1 2-3-16,-3 1-3 15,4 1 4-15,5 2-3 0,-9-2-1 16,7 2 1-16,1 1-1 15,-5-2 1-15,5-1-1 16,-4 3 2-16,3-1-4 16,1 2 2-16,-1-1 2 15,1 0-2-15,3-1-2 0,2-1 5 16,-3 1-2-16,3-1 0 16,2-1 0-16,-3 2 2 15,3-3-5-15,4 0 3 16,-4 0 1-16,4 0-4 15,2-2-1-15,-1-1 2 0,3 2 0 16,0-2 2 0,0 2 0-16,5-2-3 0,-1-2 2 15,4 1-4-15,0-1 1 16,7-1 5-16,-5-1-2 16,2-1 0-16,3 0 4 15,6-1-1-15,-5 1 7 0,7-1 1 16,2-1 2-16,2 0-2 15,4-2-5-15,2 0-1 16,4-1 2-16,2-1-2 16,7 0-2-16,-5-2 3 15,6 0 1-15,5 0-6 0,2 0 1 16,2-3 1-16,2 1 0 16,2-1-3-16,6-2 5 15,-2 1-3-15,2 0 0 16,4 0 1-16,7-1 3 15,-5-2-3-15,5 3-2 16,3-3-1-16,3-1 1 0,4 2 1 16,-1-4-2-16,5 2 0 15,0-3 2-15,2 0-3 16,0 3 3-16,3-2-3 16,-3 1 4-16,-3-1-4 0,4 3 3 15,3-1-1-15,-6 0 5 16,0 1-3-16,4-1 1 15,-4 1-4-15,0-1 2 16,2 3 1-16,-2-3-5 16,-1 1 4-16,-1-1 1 0,0 0-2 15,-2 1 2-15,2-1-3 16,4 1 1-16,-8-1 4 16,6 1-4-16,-2-1 1 15,-1 1 1-15,3-1-3 16,-2 3 2-16,-2-2-1 15,0 0-1-15,2 0 0 0,0 1-2 16,-7-1 3-16,7 0 0 16,-2-1 0-16,0 1 0 15,2-1 0-15,0-1-2 16,-7 0 1-16,5 1-1 16,0-1 2-16,0-1 3 0,-2 0-4 15,-1 1 5-15,3-1-3 16,-2 2-3-16,-4-1 5 15,3 0-3-15,1-1-1 16,-4-1 0-16,3 1 2 16,-7-1 0-16,3 1 3 0,-1-1-6 15,-2-2 4-15,-1 1 1 16,1 1-4-16,-7-1 0 16,0 0 4-16,0 1-3 15,-1-2 1-15,-1-1 0 16,-4-1-3-16,0-2 2 0,-2 2 2 15,-2-3-5-15,4 1 3 16,-6 1 0-16,-2-1-2 16,-3-1 0-16,3-2 1 15,-2 1 0-15,-4-1 2 0,-5 1 0 16,3-1-3 0,-3-2 5-16,-6 1 0 0,-1-1 2 15,1-2 3-15,-10 1-3 16,2 0 7-16,-4-2-7 15,0-2 0-15,-5 2-3 16,3-3 3-16,-8-2-4 0,-1 2 9 16,1-4-5-16,-5 0-1 15,-2-3 2-15,3-2-6 16,-5 1 0-16,0-3-2 16,3 0 4-16,-5-2-5 15,0-1 6-15,0 0-6 0,3-4 4 16,-5-1-2-1,0-2 3-15,0-2-1 0,-2-3 0 16,2 1 1-16,-4-1 2 16,2 1-2-16,-2-1 3 15,0 2-2-15,-2 0 2 16,2 1 2-16,0 2-2 16,0 1-1-16,-6 1 0 0,0 2-3 15,0 2-1-15,-3 2 6 16,3 0-4-16,-2 3-1 15,0 2 1-15,-3 2-2 16,1 0-2-16,-3 3 1 0,-1 2-4 16,-5 1 1-16,-5 1-1 15,-16 5 4-15,-15 2 0 16,-26 5-25-16,-25 7-24 16,-28-2-48-16,-29 1-123 15</inkml:trace>
  <inkml:trace contextRef="#ctx0" brushRef="#br0" timeOffset="55471.84">20117 4862 6 0,'-2'-7'121'0,"0"1"-106"16,2-2-15-16,-4 1-5 16,4-2 0-16,-4 1-18 15,4 0-16-15,-2 0 8 16</inkml:trace>
  <inkml:trace contextRef="#ctx0" brushRef="#br0" timeOffset="56048.27">20055 4731 214 0,'0'0'45'0,"0"0"-30"0,0 0 8 15,0 0 12-15,0 0-17 16,0 0-7-16,0 0-4 16,-25-6-4-16,25 6 8 15,0 0-4-15,0 0-2 0,0 0 5 16,0 0 7-16,0 0-3 15,0 2 2-15,0 1-7 16,0 1 1-16,2-1 0 16,9 1-3-16,1-1 1 15,1 0 3-15,5-2-6 0,9 0 2 16,0-2 1-16,0 1 2 16,4-1-2-16,2 1 1 15,2-3-1-15,0-2-2 16,0 2-2-16,3-1 1 15,-3 2-2-15,-2-1-3 16,-2-1 2-16,0 1-1 0,-6-1-3 16,-3 1 5-16,-7-1-3 15,-3 1-1-15,-6-3 2 16,-4 2-3-16,-2 0-5 16,0-4 3-16,0 0-2 15,-4-2 0-15,0 2 6 0,-2-2 5 16,4 1-1-16,2 2-3 15,0 0-4-15,0 3 0 16,0 0 6-16,0 2-5 16,8 2 7-16,-4 0 0 0,7 0-1 15,1 7 3-15,-6 9-6 16,5 2 4-16,-1 8 4 16,-6 5-1-16,-4 6 4 15,0 4-6-15,-12 5 0 16,-7 3-2-16,-8 2-7 15,-12 2 2-15,-7-1-63 0,-7-6-106 16</inkml:trace>
  <inkml:trace contextRef="#ctx0" brushRef="#br0" timeOffset="189133.12">20241 4292 325 0,'0'0'-46'0,"0"0"44"16,0 0 0-16,0 0-31 15,0 0-6-15,0 0 13 16,0 0-15-16,0 0-8 16</inkml:trace>
  <inkml:trace contextRef="#ctx0" brushRef="#br0" timeOffset="189828.41">20227 4527 229 0,'0'0'105'15,"0"0"-101"-15,0 0 0 16,0 0 8-16,0 0 4 16,0 0 4-16,0 0 2 0,20-37 2 15,-1 19-3-15,8-8-7 16,12-1-4-16,-2-7-4 16,17-7 3-16,8-6 2 15,11-3-4-15,7-4 0 16,5 2-3-16,-7 1-1 0,-1 7 0 15,-19 7-3-15,-13 9 1 16,-10 8 3-16,-18 4 10 16,-3 6 5-16,-9 5-2 15,-3 0-2-15,0 5-11 0,-2 0-7 16,0 0-8-16,0 0 3 16,0 0-1-16,0 0 8 15,-2 0 1-15,0 0-1 16,-1-3-4-16,1-3 6 15,-2-2-6-15,4-6-7 16,0-1 4-16,0-4 0 0,0-3 6 16,0 0 1-16,4 2 1 15,1 6-2-15,-1 1 10 16,0 8 4-16,-2 5 0 16,2 2-7-16,4 13-14 15,-6 7 14-15,7 8 1 0,-1 3 0 16,2 5-4-16,1 5 0 15,3-1-2-15,-8 1-4 16,0-5-72-16,-3-4-66 16</inkml:trace>
  <inkml:trace contextRef="#ctx0" brushRef="#br0" timeOffset="190456.3">20171 4822 408 0,'0'0'5'0,"0"0"-6"0,0 0-19 16,0 0 15-16,41 17 14 16,-3-17-1-16,9 0-3 15,11-1-1-15,6-6 0 16,2-2-3-16,0 0 4 16,-6 1 3-16,-8 1-8 0,-9 0 5 15,-5 3-5-15,-20 0 17 16,-1-1 5-16,-9 1 4 15,-6-6 22-15,-2 1 12 16,0-2-40-16,0-3-8 16,-4-2-6-16,2 4 5 0,-2 3 0 15,2 2-7-15,2 7-2 16,0 0-4-16,0 14-18 16,2 10-3-16,-2 9 14 15,2 11 9-15,-2 7 2 16,2 2 7-16,-2 3-13 15,2-2-18-15,-2-6-11 0,2-8-29 16,10-13-81-16,1-15 109 16</inkml:trace>
  <inkml:trace contextRef="#ctx0" brushRef="#br0" timeOffset="191100.04">21539 3272 496 0,'0'0'-4'15,"0"0"-14"-15,0 0 27 16,0 0-8-16,0 0 1 0,38-35 1 16,-30 44-4-16,0 15 3 15,-4 10-6-15,-2 13 16 16,0 12 9-16,-2 9-9 16,-4 6-6-16,-8 0 0 15,4-3-8-15,3-6 3 16,3-11 1-16,4-10-2 0,-2-14-4 15,7-12 3-15,7-11-5 16,-1-7 7-16,5-4 23 16,3-13-5-16,4-14-5 15,1-5-6-15,6-6-6 16,-10-2 1-16,1 4 4 0,-6 7 23 16,-7 12 1-16,-6 7 6 15,-2 7 6-15,0 7-36 16,-2 11-18-16,0 12-5 15,0 10 15-15,0 9 1 16,-4 5 7-16,4 4 2 16,0-4-8-16,0-6-20 0,4-7-40 15,11-11-36-15,5-15-4 16,-3-8-126-16</inkml:trace>
  <inkml:trace contextRef="#ctx0" brushRef="#br0" timeOffset="191266.24">22017 3372 724 0,'0'0'6'0,"0"0"-2"16,0 0-3-16,-8-37-2 0,8 37-25 16,4 3-80-16,2 8 32 15,4-1-68-15,3 4-59 16</inkml:trace>
  <inkml:trace contextRef="#ctx0" brushRef="#br0" timeOffset="191663.18">22108 3626 500 0,'0'0'15'0,"0"0"11"15,0-57-14-15,0 30-3 16,0 2-6-16,-2 3 0 15,2 7-4-15,-8 6 5 16,-5 9 1-16,-3 7-4 16,-3 11-5-16,0 6 5 15,3 3-1-15,1 1-6 0,9-4-8 16,8-4-17-16,-2-6-16 16,13-5-14-16,1-5 45 15,5-3 31-15,-3-2 35 16,-1 1-8-16,1 1-20 15,-3 9-2-15,1 7-3 0,-4 10-5 16,-1 10-5-16,-3 7 3 16,0 7 3-16,-6 4-4 15,0 1-5-15,2-2-1 16,-2-6-3-16,2-3 1 16,0-8-28-16,-2-10-60 15,4-8 73-15,3-14-85 0,3-5-83 16</inkml:trace>
  <inkml:trace contextRef="#ctx0" brushRef="#br0" timeOffset="192126.36">22323 3551 615 0,'0'0'20'0,"0"0"-38"16,0 41 15-16,-4-13 6 15,4 6-2-15,0-3-10 0,0-2-18 16,8-6-18-16,6-9-17 16,5-10-12-16,2-5 70 15,1-11 15-15,1-12 18 16,2-6-3-16,-2-4-14 16,-1-4-2-16,-3 5 0 0,0 5 3 15,-9 8 11-15,0 9 8 16,-3 11-8-16,-5 3-29 15,-2 18-9-15,2 6 19 16,0 6 0-16,4 3 5 16,-2 1-7-16,11-4 1 0,-3-6-23 15,7-9-12-15,3-9 1 16,3-9 20-16,2 0 13 16,-4-18 5-16,2-7-2 15,-1-5 0-15,3-5 5 16,-6 4 5-16,-3 4 8 0,-7 5 1 15,-3 8 7-15,-4 7 10 16,0 7-23-16,-4 0-24 16,0 13-7-16,0 7 14 15,0 4 1-15,0 3 1 16,4 1-34-16,5-5-33 0,5-6-10 16,-1-10-61-16,1-7-219 15</inkml:trace>
  <inkml:trace contextRef="#ctx0" brushRef="#br0" timeOffset="192283.97">22943 3244 665 0,'0'0'3'0,"0"0"3"16,0 0-19-16,-43-11-53 15,36 28-42-15,3 1-49 0</inkml:trace>
  <inkml:trace contextRef="#ctx0" brushRef="#br0" timeOffset="192735.35">23135 3460 661 0,'0'0'-14'0,"4"-38"15"16,-4 23 1-16,-4 10-10 0,4 5-13 16,-8 4-31-16,-4 13 36 15,-7 6 7-15,0 5 8 16,-1 3-2-16,5-1-14 16,7-3-7-16,8-9-8 15,0-7-27-15,16-12-11 0,9 0 53 16,8-22 20-16,-2-8 0 15,-2-7-4-15,2-9 26 16,-4-3 23-16,-6-6 26 16,-3-1-15-16,-3 0-15 15,-3 2-1-15,1 5-2 16,-11 9-11-16,2 8-4 0,-2 13-6 16,0 6-10-16,-4 8 6 15,2 6-8-15,2 8-16 16,-6 17 0-16,0 9 14 15,-2 14-7-15,-3 13 1 16,1 6 1-16,2 11-9 0,4 3-36 16,2 4-52-16,0-1-45 15,0-9-82-15</inkml:trace>
  <inkml:trace contextRef="#ctx0" brushRef="#br0" timeOffset="193627.72">21488 4836 621 0,'0'0'-1'0,"0"0"-10"16,0 0 10-16,-13-39-5 0,15 39-4 15,9 0 15-15,-3 11-5 16,-4 13-9-16,4 12 0 15,-3 10 12-15,-5 9-1 16,-7 8 6-16,-3 0-5 16,2-4-2-16,-5-8 1 0,7-8-2 15,-2-13 1-15,6-12 2 16,-2-9-3-16,0-9 13 16,4-10 34-16,-5-18-1 15,5-14-43-15,-2-13 5 16,2-13-10-16,15-10 0 0,-1-4 6 15,7 2-3-15,4 9 2 16,2 10-3-16,-1 10 1 16,3 14 2-16,0 13-4 15,-2 11-1-15,-2 8-2 16,-2 5-18-16,-9 7 3 16,-1 12-17-16,-9 8-2 0,-4 6 28 15,-13 5-9-15,-5 1 1 16,-17-1 8-16,4-5 7 15,-5-5 5-15,10-7 6 16,3-8 9-16,13-4-1 16,-1-6-2-16,9-3 1 0,2 0-1 15,4 0-25-15,7-1-6 16,1 0 12-16,7 1 9 16,1 6-2-16,1 12 0 15,4 9-2-15,-3 8 0 16,3 5 7-16,2 1-5 0,2-1 4 15,2-3-3-15,2-7-8 16,0-7 1-16,0-9 5 16,-4-10-3-16,0-4 3 15,-2-10 0-15,-4-14 3 16,-3-4 8-16,-1-9-4 0,-4-6 2 16,-5 1 3-16,-2 0 6 15,-2 4 6-15,-6 7-4 16,0 10 4-16,0 6-4 15,0 8-14-15,0 7-6 16,0 2 5-16,0 18-28 16,0 8 17-16,5 6 10 0,-5 8-2 15,0 3-21-15,0-3-22 16,2-5-29-16,0-6-15 16,4-11-29-16,2-11-91 15</inkml:trace>
  <inkml:trace contextRef="#ctx0" brushRef="#br0" timeOffset="193786.23">22193 4741 707 0,'0'0'7'0,"0"0"-2"0,0 0-12 16,0 0-98-16,0 0 23 15,0 0-19-15,0 0-26 16</inkml:trace>
  <inkml:trace contextRef="#ctx0" brushRef="#br0" timeOffset="194054.76">22269 4921 590 0,'0'0'61'16,"0"0"-17"-16,0 0-38 15,0 0-13-15,0 0-4 0,2 40 14 16,0-23-14-16,6 2-25 15,-1-1-3-15,5 2 9 16,5 0 4-16,5 0-2 16,-3 0 18-16,2-2 1 15,-1-1 13-15,1 0 3 0,-13-3-1 16,1-2 6-16,-5-2 10 16,-4-5 0-16,-2 3 18 15,-11-3 16-15,-3-1-23 16,-5-1-23-16,-2-3-7 15,-4 0-6-15,3-7-65 16,5-13-77-16,4-11-126 0</inkml:trace>
  <inkml:trace contextRef="#ctx0" brushRef="#br0" timeOffset="194585.42">22575 4588 715 0,'0'0'16'16,"0"0"-14"-16,0 0-27 15,23 41 17-15,-9-11 9 0,-6 11 0 16,3 9-2-16,-3 8 2 16,-2 6-2-16,-2 3 1 15,-1-2 2-15,-1-5-2 16,0-9 2-16,0-12-3 15,-2-10 1-15,0-12 3 0,2-9-3 16,-2-5 0-16,6-3 6 16,-6-10 3-16,6-14 28 15,0-9-25-15,3-9-14 16,1-8-5-16,0-2 6 16,1 3-1-16,-3 8 3 0,-2 6-4 15,-2 9 3-15,-2 8 0 16,0 7-1-16,-2 4-1 15,0 5-6-15,0 2-9 16,0 6 12-16,-2 15-1 0,-2 6 5 16,4 5 5-16,0 4-3 15,0 4-1-15,11-5 1 16,9-4-5-16,7-4 0 16,4-7-3-16,0-7 8 15,4-3 3-15,-8-7-12 16,-8-3-9-16,-5 0-23 0,-8-10-22 15,-6-3 2-15,-8 0-58 16,-19 2-86-16</inkml:trace>
  <inkml:trace contextRef="#ctx0" brushRef="#br0" timeOffset="194891.95">21486 5454 688 0,'0'0'6'0,"0"0"-43"16,64 8 31-16,-6-8 9 16,20-4-3-16,21-7 7 15,13-5-2-15,2-1-1 0,6 0 12 16,-7 1-4-16,-3 2-11 15,-13 1 5-15,-16 2 1 16,-13 4 7-16,-12 3-3 16,-11 1-10-16,-12 3 2 15,-10 0-4-15,-13 0-7 16,-10 0-31-16,-6 9-50 16,-23 2 38-16,-14 4-40 0,-15 1-59 15,-12 1-126-15</inkml:trace>
  <inkml:trace contextRef="#ctx0" brushRef="#br0" timeOffset="195162.28">21566 5654 443 0,'0'0'27'16,"0"0"-20"-16,0 0 2 15,0 0 2-15,27 38 41 16,19-35-19-16,24-3-17 0,11-1 4 15,14-5 5-15,14-8-2 16,5-3-7-16,10-5-8 16,-6 1 3-16,-5 1-5 15,-7 1 2-15,-13 4 1 16,-13 0-2-16,-11 3-4 0,-16 2 3 16,-9 3-8-16,-9 0 5 15,-14 0-12-15,-7 0-35 16,-10-3-47-16,-4-4-43 15,-2-6-216-15</inkml:trace>
  <inkml:trace contextRef="#ctx0" brushRef="#br0" timeOffset="196393.22">23346 4371 492 0,'0'0'-91'0,"0"0"53"16,0 0 74-16,0 0-27 15,0 0-46-15,0 0 44 16,0 0-3-16,0 0-4 16,0 0 8-16,0 0-8 15,0 0 2-15,0 0 7 16,12 54 1-16,-9-21 6 0,-1 2 5 15,0 5-4-15,-2 4-1 16,4 4 0-16,-4 4-2 16,2 2-2-16,0 3 5 15,0 0-3-15,0 1 0 16,-2-4 3-16,2 0-5 16,4-4 0-16,-6-5 3 0,2-2-3 15,3-8 6-15,-3-1-5 16,0-7-7-16,0-4 0 15,0-6-3-15,-2-6-1 16,0-4-2-16,0-4 2 16,0-3 0-16,-2 0 5 0,-7-3 9 15,-3-9-8-15,-2-5-5 16,-5-5-3-16,2-2 2 16,-1-4 0-16,3 4-2 15,1-2 3-15,4 5-3 16,-1 4 0-16,5 4 3 0,2 6-1 15,2 1 1-15,2 6-4 16,0 0-4-16,0 3-6 16,2 11 0-16,6 6 19 15,0 6-4-15,7 8 3 16,-3-1 0-16,1 1 1 16,1-2-1-16,1-6 2 0,5-6 4 15,-5-5-2-15,3-9 7 16,7-6 7-16,-2 0-1 15,8-16 2-15,0-9-5 16,0-5-11-16,2-6-3 0,-2-1-5 16,-6 5-2-16,-4 4 2 15,-7 6-2-15,-4 9-8 16,-3 5 0-16,-7 4-18 16,0 2-15-16,0 2-24 15,-7 0-22-15,-9 6-40 0,-7 1-137 16</inkml:trace>
  <inkml:trace contextRef="#ctx0" brushRef="#br0" timeOffset="203091.74">3047 10654 519 0,'0'0'-20'0,"0"0"21"0,0 0 3 16,39-40-5-16,-16 33 1 15,0 3 3-15,8-1-6 16,0 5 6-16,10 0-2 16,5-1-2-16,3 4 1 15,9 5-3-15,4 3 3 0,8 1-2 16,7 1 7-16,8-2-7 15,8 0 4-15,16-2-1 16,15-5-1-16,8 0 5 16,17-2-1-16,13-4 5 15,9 2 1-15,11-1-6 0,6-2 4 16,6-4-4-16,9 0 3 16,-5 0-4-16,3 0 7 15,-1 0-6-15,-7 1 5 16,-5 0-2-16,-10 1 7 15,-9 3 0-15,-12 0-9 0,-14 1 5 16,-13 1 3-16,-14 0-10 16,-21 1 5-16,-10 4-6 15,-19-1-4-15,-17 2 6 16,-18-2-4-16,-12 0-2 16,-11-2-1-16,-12 3-18 0,-23 0 5 15,-18-1 17-15,-13 3-16 16,-23-1-6-16,-14 1 19 15,-6-3 1-15,-11 3 7 16,-10-2-6-16,2-3 1 16,-8 1 5-16,2 0-4 0,-4-3-3 15,-2 0 7-15,-1 1-6 16,5 0 1-16,-6-1 4 16,2-3-4-16,-1-2 3 15,1 1-2-15,2 0-2 16,2 1 6-16,-3 0-2 15,9 3-6-15,-2 0 7 0,9 0 0 16,1 0-1-16,4 0 0 16,5 2 3-16,8-1-3 15,4 3-1-15,8-1 0 16,6 2 0-16,13-3 2 0,8 1-5 16,11 0 4-16,10-1 6 15,10-1-6-15,8-1-1 16,11 0-2-16,8 0 1 15,0 0-13-15,6 3-7 16,19-1 22-16,12 0 5 16,19-1-4-16,16 1-2 0,19-2 1 15,17-2-2-15,16 2-1 16,6-3 4-16,21-2-9 16,6 2 8-16,12 0-2 15,7 3-3-15,14-1 2 16,5-1 0-16,3 2 1 15,9-1 0-15,4 2 6 0,0 2-2 16,4-3 2-16,-3 0 1 16,-5 0 2-16,-2 0 2 15,-13 0 2-15,-12-3 3 16,-15 3-7-16,-14 0-3 16,-25-4 9-16,-22 1-7 0,-20-1-3 15,-22-2-1-15,-18 3-4 16,-17-1 1-16,-13 1-1 15,-10-4-19-15,-4 0-34 16,-12-8-53-16,-9-7-185 16</inkml:trace>
  <inkml:trace contextRef="#ctx0" brushRef="#br0" timeOffset="204194.14">6177 10920 544 0,'0'0'2'15,"0"0"2"-15,-42 9-4 0,22 14-1 16,-3 14 0-16,0 15 8 16,-4 13 12-16,4 14-1 15,1 7 8-15,13 5-6 16,5-5-3-16,8-7-6 16,15-9-11-16,16-14-2 0,13-14 0 15,12-15-3-15,8-10 5 16,10-11 3-16,3-6-45 15,-13-17-48-15,-2-13-126 16</inkml:trace>
  <inkml:trace contextRef="#ctx0" brushRef="#br0" timeOffset="204785.2">6330 11096 523 0,'0'0'16'0,"0"0"-5"0,0 0-6 15,0 0-10-15,0 0-4 16,12 46-1-16,-8-8 4 16,-4 6 6-16,0 7 6 15,0 3-3-15,0-4-1 16,-6-6-2-16,4-10 2 0,-2-10-1 15,4-10-1-15,-2-10 3 16,2-4 22-16,0-7 37 16,0-14-1-16,0-9-55 15,8-11-7-15,6-9 4 0,-3-10 0 16,7-6-2 0,7 1 2-16,-6 2-3 0,-1 7 2 15,3 10-1-15,-9 14 0 16,-1 13 3-16,-3 8 2 15,-2 11-6-15,2 0-4 16,1 12-5-16,-5 11 3 0,4 11 5 16,2 7 3-16,-5 8 1 15,1 4-1-15,-2 1 0 16,0-1-6-16,4-6-27 16,-4-9-15-16,-1-6 6 15,-1-10-33-15,-2-8 40 0,0-8-73 16,-5-6 6-16,-9-3-135 15</inkml:trace>
  <inkml:trace contextRef="#ctx0" brushRef="#br0" timeOffset="206224.85">6383 11298 271 0,'0'0'187'15,"0"0"-160"-15,0 0-6 16,0 0-27-16,0 0 16 15,56-47 5-15,-23 27-6 0,6-1-3 16,1 5-3-16,1 6-3 16,-2 6 2-16,-6 4-2 15,-4 7-6-15,-4 12 2 16,-4 3-3-16,-5 4 5 16,-1-2-9-16,-9 0-4 0,-2-4 13 15,4-6-3-15,-8-1 7 16,5-6 2-16,-5-7 6 15,0 0 19-15,4-6 28 16,0-11-17-16,6-4-27 16,3-6-13-16,1-3 5 15,3 1-5-15,5 2 4 0,-9 5-7 16,1 8 3-16,-3 7 1 16,1 7-8-16,-8 4-10 15,2 13 8-15,-2 5 5 16,-2 3 6-16,3 2-3 0,1-4 3 15,-2-5-10-15,0-5-6 16,-2-3 9-16,2-7 0 16,2-3-7-16,5-6 8 15,-5-10 28-15,11-6-12 16,-7-5-5-16,11-6-4 0,-7-1-5 16,5 4 4-16,-3 6 4 15,-6 6-8-15,1 8 3 16,-1 7-2-16,-2 3-12 15,-3 11 2-15,-1 11 12 16,2 3 1-16,-2 6-2 16,4 0 4-16,-6-1 0 0,7-3 1 15,3-4-6-15,-4-6 2 16,7-3-2-16,-1-7 0 16,3-4-2-16,-3-3-4 15,3 0 15-15,1-13 8 16,-1-2 1-16,2-4 0 0,-9-2-4 15,6-2-7-15,-7 2 10 16,-1 3-2-16,-2 4-8 16,2 4-2-16,-8 2 2 15,0 6-9-15,2 0 1 16,-2 2-7-16,3 4-9 16,3 8 3-16,6 3 15 0,-2 3 0 15,7 3 3-15,2-3-5 16,3-1-3-16,1-5-6 15,2-2 4-15,-6-5 4 16,-3-1 2-16,-6-5 1 16,-5 1 5-16,-5 0 8 0,0-11 22 15,-13-2-33-15,-1-4-5 16,-7-2-5-16,-2 1 11 16,1 0 1-16,3 1 0 15,-4 1 4-15,11-1-7 16,3 0 0-16,5 1-1 0,4-1-10 15,0 2 3-15,11 0-6 16,3 3 11-16,5 3 3 16,4 6-4-16,-1 3 4 15,5 3-8-15,0 13 2 16,-2 6 1-16,0 5 3 0,-1 2-2 16,-5-1-1-16,-5-1 3 15,-1-6 1-15,-1-4 0 16,-10-5-3-16,2-7 2 15,-4-2 5-15,3-3 1 16,-1 0 20-16,2-11 11 0,0-9-18 16,4-6-16-16,2-6 0 15,3-5 1-15,1 4-1 16,-1 5-6-16,-5 8-19 16,-2 7 23-16,-2 8 2 15,1 5-3-15,-5 4-15 0,4 10-17 16,0 7 25-16,2 3 8 15,6 3 1-15,3-2-11 16,6-3 2-16,1-5-4 16,5-4 9-16,0-7-3 15,0-6 1-15,-4 0 9 0,-1-9 4 16,1-8 13-16,-2-4-1 16,-9-6-6-16,3-3 2 15,-9 0 1-15,-2-5-1 16,-6 2-8-16,2 0 1 15,0 3-7-15,-4 4 5 16,-4 3-4-16,-1 8-1 0,5 5 8 16,0 3-5-16,2 5-4 15,-2 2 12-15,4 4-10 16,-4 10-13-16,-5 8 10 16,5 5-1-16,0 4 2 15,2 3 1-15,2 3-4 16,0-2 4-16,0 1 0 0,2-3-2 15,4-4-1-15,5-5 3 16,-7-5-5-16,0-5 1 16,-2-5-15-16,0-8-22 15,-2-1-24-15,-2-13-34 0,-8-11-138 16</inkml:trace>
  <inkml:trace contextRef="#ctx0" brushRef="#br0" timeOffset="206378.56">7808 11086 574 0,'0'5'79'0,"0"-5"-39"16,4 0-48-16,12 0 10 15,11-9 14-15,10-2-3 16,5-6-7-16,7-4-5 16,3-2-36-16,-2-3-98 15,-11-1-74-15</inkml:trace>
  <inkml:trace contextRef="#ctx0" brushRef="#br0" timeOffset="206628.46">8362 10689 383 0,'0'0'222'0,"0"0"-191"16,33-3-5-16,-13 10-18 15,3 10 3-15,0 8 8 0,-1 9 7 16,1 5-18-16,-2 8 12 16,-11 7-8-16,-2 10-13 15,-8 3 3-15,-4 7-2 16,-20 8 0-16,-18 4 3 16,-22 2-66-16,-31-5-136 0,-25-13 0 15</inkml:trace>
  <inkml:trace contextRef="#ctx0" brushRef="#br0" timeOffset="-208737.89">14017 10877 316 0,'0'0'8'15,"0"0"-7"-15,46-32 1 16,-22 22 8-16,7 0-6 15,5 0 0-15,9 0 1 16,9-1-2-16,6 1 1 0,10 0-4 16,0 2-1-16,5 1 4 15,3 2-8-15,-14 3-52 16,-10 0-48-16,-10 2-79 16</inkml:trace>
  <inkml:trace contextRef="#ctx0" brushRef="#br0" timeOffset="-208616.21">14447 10838 392 0,'0'0'8'16,"-54"0"-6"-16,44-3 26 15,6-4 19-15,4-1-39 16,18-4-22-16,14-2-5 16,11-2-59-16,2-6-28 0,3-8-162 15</inkml:trace>
  <inkml:trace contextRef="#ctx0" brushRef="#br0" timeOffset="-206946.8">8915 9271 318 0,'0'0'-41'0,"0"0"43"16,0 0 4-16,0 0-1 0,0 0-4 16,-12 40 5-16,20-40 2 15,5 0 0-15,5 0 9 16,1-3-10-16,12-8 0 16,0-8-4-16,2-2-4 15,2-4 4-15,4-4-2 16,-5 1-1-16,-3-1 1 15,-11 5-2-15,-5 1 4 0,-7 5-1 16,-12 3 14-16,4 3 32 16,-4 5-12-16,0 0-15 15,-1 7 2-15,1 0-13 16,4 4-6-16,0 15-6 0,0 5 3 16,2 7 1-16,7 10-3 15,1 3 0-15,0 3 1 16,-1 0 0-16,3-4-49 15,-6-4-32-15,-2-7-67 16</inkml:trace>
  <inkml:trace contextRef="#ctx0" brushRef="#br0" timeOffset="-203943.81">9889 8908 513 0,'0'0'9'0,"0"0"-14"15,-8 55 3-15,4-23 6 0,4 6 1 16,-4 3 1-16,4-1 3 16,0-5-5-16,4-6-2 15,-4-9 0-15,0-6-2 16,0-7 6-16,0-7 6 16,-4-4 40-16,-5-15-8 15,1-5-33-15,2-9-5 0,-2-9 2 16,-5-5-3-16,7-6-1 15,2-3-3-15,0-4 1 16,4 3 0-16,0 3-4 16,0 10 2-16,0 10 0 15,0 10 1-15,0 11-2 0,4 9 1 16,0 4-5-16,4 12-3 16,3 10 3-16,3 11 0 15,3 9 0-15,-5 5-1 16,7 6-5-16,-5-1 1 15,3-2-3-15,-5-6 10 0,2-10-1 16,-7-8 3-16,-1-9 0 16,0-9 2-16,-6-6 1 15,0-2 6-15,0-7 37 16,0-11-22-16,4-10-24 16,2-5-3-16,1-6 3 0,7-7 3 15,-4 1-5-15,7 2 4 16,-3 6 1-16,-1 8 0 15,-1 9-2-15,-1 8 1 16,-3 12-4-16,0 0-3 16,2 14 2-16,-1 8 1 0,3 9 2 15,3 4 3-15,-1 5-3 16,3 0 1-16,5-5-8 16,1-3-13-16,0-8 4 15,0-7 5-15,3-10 7 16,-1-7-8-16,-2 0 10 0,-4-14-1 15,-7-7 15-15,2-4 0 16,-9-6 1-16,1-2 2 16,-6-2-1-16,0 2 5 15,-2 5-2-15,-7 4-1 16,-1 5-5-16,2 9-1 16,-5 8-12-16,-1 2 0 0,-1 12-1 15,3 17 3-15,-2 6 3 16,3 5-2-16,5 5-2 15,8-2 2-15,4-6-11 16,13-9-8-16,8-8 3 16,4-9 1-16,-2-10 6 0,2-1 8 15,-4-16 5-15,-3-8 3 16,-1-5 1-16,-4-2 3 16,-5 0 0-16,3 6 0 15,-13 6 1-15,2 5 0 16,-4 7-1-16,0 7-10 0,2 0-6 15,1 8-9-15,3 5 17 16,-4 4-5-16,4 1 3 16,0-2 4-16,3 1-9 15,-9-6-3-15,4-4 1 16,-2-4 5-16,0-3 0 0,7-4 4 16,-5-13 7-16,4-4 3 15,5-5-11-15,-1-4-1 16,1 2-1-16,-7 7 2 15,4 4-2-15,-8 7 6 16,-2 7-11-16,5 3-3 0,3 1-3 16,-2 12 11-16,-2 1-6 15,11 0 9-15,-5 1-1 16,7-4-2-16,-4-1-8 16,1-6-3-16,3-4 4 15,-7-1 7-15,7-15 4 16,-9-2 1-16,7-8-3 0,-7-1 4 15,6-1-6-15,-9 4 5 16,1 5-3-16,-2 5-2 16,0 7 3-16,-6 4-4 15,4 3-2-15,-2 0-11 16,3 7 4-16,3 2 10 0,4-1-4 16,-1-2-7-16,1-2 1 15,2-4 1-15,-1 0 5 16,-1-10 5-16,3-5 1 15,-7-4 5-15,-4-1-7 0,2-1 5 16,-6 1 1-16,0 4-4 16,0 4 4-16,0 2-4 15,-6 4-10-15,2 5 4 16,-8 1-4-16,3 0-7 16,3 5-4-16,6 4-3 15,-4-1 1-15,4-2-3 0,0-2 1 16,6-1-19-16,2-1 27 15,5-2 20-15,-3 0-3 16,3-3 5-16,-5-6-1 16,0 2 11-16,-2 0 2 15,3 1-4-15,-9 0 5 0,4 1 3 16,-4 4-7-16,0-1-2 16,0 2-6-16,0 0-10 15,0 0-5-15,0 0-2 16,2 8 2-16,2 3 12 15,0 1-3-15,4 0-2 16,3 1 2-16,1-1 0 0,1-1-4 16,1-2 6-16,5-2-3 15,-3-4-3-15,-1 0 5 16,1-3 1-16,-3 0-1 16,1-1-1-16,-2-8 15 15,3-1-3-15,-7-4 2 0,2-3-2 16,3 0-1-16,-9-3-4 15,2 0-1-15,-2 2-1 16,-2 1 7-16,-4 1-10 16,2 3-6-16,0 4 10 15,0 1-7-15,0 4-7 0,0 4 6 16,-4 0-1-16,2 11-6 16,0 12-5-16,-2 7 7 15,4 8 1-15,0 9-2 16,0 7 0-16,0 6-2 15,8 1-5-15,5 4 2 0,-5 0-5 16,-2-1 9-16,0-3-91 16,-6-4 104-16,2-5-5 15,-10-9 0-15,-2-9 13 16,-7-10 27-16,3-7-1 0,-5-11-17 16,7-6 5-16,3-23-6 15,7-17-22-15,2-15-7 16,15-16-8-16,12-13-6 15,4-5-9-15,0 1 11 16,2 7 20-16,-6 13 2 16,-2 14 7-16,-11 14 8 15,-4 12-5-15,-6 9-4 0,-4 8-3 16,3 3-1-16,-3 6-7 16,0 2 3-16,-3 10-18 15,-3 11 6-15,-4 6 11 16,4 3 1-16,0 6-1 0,3-5-10 15,3-7-9-15,0-5 1 16,0-10 2-16,7-7 10 16,1-2 0-16,4-19 13 15,1-8 3-15,3-7-4 16,3-7-3-16,-7 3 0 16,3 2 1-16,-5 8 11 0,-4 8-3 15,0 7-5-15,-1 12-3 16,-1 1-13-16,0 4-5 15,-4 8 14-15,4 2 0 16,2 1-2-16,-2-2-9 16,5-3 2-16,-5-3 1 0,-2-7 5 15,4 0 0-15,0-10 11 16,7-8 17-16,1-11-17 16,5-5-2-16,1-1 3 15,-1-2 0-15,0 4 1 0,-3 9-8 16,-3 6 2-16,1 8 0 15,-4 8-3-15,-1 2-5 16,3 9-6-16,0 8 7 16,3 3 2-16,-1 4 7 15,7-3-4-15,2 0-1 16,-5-5-3-16,5-6-3 0,0-3 3 16,2-7 0-16,-1 0 4 15,-1-10 2-15,6-6-1 16,-2-5 0-16,0-4-3 15,0-1 4-15,-5 2-6 16,1 0 6-16,-4 1-7 0,-3 5 3 16,-5 2 4-16,1-1-4 15,-8 3 2-15,0-2 1 16,-4 2-1-16,0 1 5 16,0-1-3-16,0 4 2 15,0 0 10-15,0 3-4 0,0 4 2 16,0 1 3-16,-4 0-3 15,4 2-3-15,0 2-12 16,-4 9-5-16,4 3 5 16,0 7 25-16,-4 2-3 15,4 3-5-15,0-1-13 16,0 1-1-16,4-1-1 0,4-2-1 16,-1 0-2-16,9-2-3 15,-6-4-31-15,7-3-18 16,-3-7 1-16,3-5-26 15,-5-2-35-15,3-7-64 16,-11-8-7-16</inkml:trace>
  <inkml:trace contextRef="#ctx0" brushRef="#br0" timeOffset="-203823.61">12415 8308 258 0,'0'-17'87'0,"-2"1"0"16,0 2-5-16,0 1-34 16,2 2 0-16,0-2-18 15,0 3-17-15,8-4-13 0,5-2-2 16,-1-1-9-16,7-1-51 15,-5-2-38-15,3 0-97 16</inkml:trace>
  <inkml:trace contextRef="#ctx0" brushRef="#br0" timeOffset="-201783.05">11865 9266 447 0,'0'0'1'0,"0"0"2"16,0 0 0-16,0 0-3 0,0 0 11 15,-35 17 19-15,27-26-14 16,2-8 14-16,4-6-21 16,2-5 3-16,0-4-6 15,6 0-5-15,6 1-1 16,1 6 4-16,-1 5-4 15,2 11 1-15,3 6-5 0,2 3 4 16,-5 16-6-16,7 11 6 16,-3 8-2-16,-7 8 3 15,1 5-1-15,-4 3-7 16,-3 0-5-16,-5 0-1 16,0-8 8-16,-5-5-68 0,1-9 84 15,-6-7 13-15,4-10 10 16,4-8-14-16,2-4 19 15,0-3 5-15,0-12-16 16,2-8-25-16,8-8-1 16,5-4-6-16,-1-3-9 0,7 7 12 15,-3 5 1-15,-3 8 0 16,-1 9-1-16,-3 9-4 16,-1 2 2-16,0 12-1 15,3 6 2-15,-1 1 2 16,0 2-1-16,3-3-6 0,-1-4-5 15,-1-5-3-15,-3-7 5 16,2-4-4-16,3-2 10 16,1-15 7-16,-1-7 5 15,6-7-3-15,1-6-1 16,1-2-3-16,4 0 1 0,-8 5 2 16,1 7-3-16,-1 9 5 15,-7 9-3-15,3 9-4 16,-9 0-1-16,6 14-2 15,1 2 7-15,-3 4 2 16,2 1-4-16,-1-2-3 0,5-5 7 16,-1-4-6-16,1-7 3 15,-1-3-3-15,-1-9 2 16,3-12 5-16,-7-10 0 16,3-9 1-16,-5-4 3 15,0-6-4-15,-8-2 4 0,0 2 6 16,0 3-2-16,0 6-1 15,0 6-5-15,-4 11-4 16,4 8 23-16,-4 6-11 16,4 9-16-16,-4 1-7 15,2 14-2-15,0 8 4 16,0 8 5-16,-1 4 1 0,6 6-2 16,-3-2-10-16,2-4-3 15,10-2 0-15,0-7 4 16,3-6 2-16,-1-9 4 15,5-6 4-15,-5-4-3 16,3-6 7-16,-1-12 3 0,-1-8 3 16,1-4-3-16,-3-1-4 15,1 0-1-15,-7 2-2 16,-1 8 5-16,-4 4 2 16,2 7-3-16,-4 5 0 15,0 3-5-15,0 2-2 16,0 6-10-16,0 9-2 0,-4 4 14 15,4 3 1-15,-2 3-9 16,2-3-7-16,0-2-2 16,10-5 8-16,-2-6 1 15,3-3 2-15,5-6 4 16,1 0 1-16,-1-11 1 0,5-8 3 16,-7-5 0-16,5-3 2 15,-2 0 0-15,-7 0-3 16,2 3 5-16,1 7 1 15,-11 4-5-15,2 6 1 0,-4 5-4 16,2 2-4-16,0 0-1 16,0 6 1-16,4 2 4 15,-2 0 2-15,-4 2 1 16,5-3 1-16,-1-4-7 16,0 0 1-16,0-3 3 15,2 0 0-15,2-6 7 0,3-7 3 16,1-5 3-16,-4-5-6 15,7-1-2-15,-1-2-4 16,3 4 0-16,-11 4 2 16,4 6-3-16,1 5 1 15,-7 7-4-15,2 0-1 0,-2 3-7 16,5 7 5-16,-1 1 6 16,-2 0-2-16,6 1 1 15,1-4-9-15,-3-2 8 16,3-5-5-16,1-1 5 15,5-4 3-15,1-9-2 0,-5-4 2 16,3-4 1-16,3 1 0 16,-6-1-3-16,1 4 4 15,-4 3-5-15,-1 4 4 16,-3 4-2-16,-8 3 0 16,2 2 0-16,-2 1-3 0,0 0-2 15,0 0-2-15,0 0-6 16,-6 0 9-16,-2 0 5 15,4 4-3-15,-5-1 2 16,3 1 2-16,2 0-3 16,-4 2 1-16,4 1 1 0,1 3-3 15,1-1 3-15,2 0-4 16,0 0 1-16,0 0-3 16,5-4-6-16,3-2 3 15,4 0 8-15,-1-3 1 16,1 0 1-16,2-7-2 15,3-3 2-15,-7-3 5 0,3 2-4 16,-5 0 0-16,-2 3 7 16,-2 1-6-16,0 6-2 15,1 1-2-15,-5 0-2 16,4 0-6-16,-4 1 12 16,6 2-6-16,-2-3-4 0,8 0-1 15,-1 0-3-15,1-11 7 16,3-8-12-16,1-1-3 15,-5-8 11-15,-3-2 6 16,4-2 2-16,-8-4 8 16,-2 2 0-16,3-3-1 0,-5 2-1 15,2 2 0-15,-4 3-2 16,2 7 2-16,0 5 6 16,0 7 9-16,0 5-2 15,0 6-7-15,0 0-12 16,0 9-15-16,0 11 10 0,0 8 5 15,-5 6-1-15,5 4 1 16,0 5 0-16,0-2 0 16,0-4-2-16,5-3-45 15,-1-6-32-15,-4-8-122 16</inkml:trace>
  <inkml:trace contextRef="#ctx0" brushRef="#br0" timeOffset="-201541.75">12518 8944 637 0,'23'-2'-13'0,"8"-16"-12"16,9-4-28-16,7-6-40 16,5-1-47-16,1-3-99 15</inkml:trace>
  <inkml:trace contextRef="#ctx0" brushRef="#br0" timeOffset="-200133.6">14102 7949 521 0,'0'0'1'0,"0"0"-5"15,0 0 9-15,-2-46-3 0,2 42-3 16,0 1 2-16,0 2-4 16,0-2 1-16,0 2 0 15,0-1-2-15,0 2-1 16,2 0 4-16,-2 0 1 15,0 0 0-15,0 0 1 0,0 0-4 16,0 0 4-16,0 0 2 16,0 0-6-16,0 0 7 15,0 0-5-15,0 0 2 16,0 0-8-16,0 0 0 16,0 0 7-16,-4 4 10 0,-5 8-9 15,3 8-3-15,-10 7 4 16,1 8-2-16,-5 9 1 15,1 7-1-15,5 0 1 16,-1-3 0-16,9-4-4 16,4-7 5-16,4-7-2 0,8-9-4 15,7-8 1-15,8-7 4 16,1-6 6-16,1-6-6 16,0-11 4-16,-6-7-2 15,0-4-3-15,-9-5 5 16,-6 3 2-16,-8-2 5 0,2-1-4 15,-4 2 7-15,-13 3-6 16,7 3-2-16,-6 7-1 16,5 6-1-16,-5 5-2 15,9 7-5-15,-1 0-1 16,0 3 5-16,6 8-9 0,2 2 4 16,0 0-5-16,14-2-7 15,5-5-5-15,8-6 13 16,8-1 1-16,-2-15 1 15,2-5 2-15,0-7 1 16,0-4 3-16,-12-3-2 0,-2-1 3 16,-7-2-1-16,-3 1 8 15,-3-3 0-15,-4 0 1 16,0 3 2-16,-4 5-4 16,-4 5 3-16,4 7 3 15,0 9-6-15,0 7-8 16,0 4 2-16,0 17-11 15,-6 12 4-15,4 14 4 0,-2 12 1 16,-5 16 1-16,7 7 0 16,-10 6-1-16,4 6 1 15,1 0 1-15,-3-2-4 16,4-7 5-16,-2-10-4 16,1-11-1-16,-3-13 5 0,4-15-4 15,2-9 1-15,2-12 2 16,-2-11 1-16,-1 0 31 15,5-21 19-15,-2-13-49 16,9-13 1-16,9-15-7 0,5-6-4 16,6-1 7-16,-5 10-9 15,5 9 2-15,-6 15 9 16,-9 13-2-16,3 14-1 16,-7 8-4-16,-2 0-1 15,3 7 2-15,3 6 0 16,-6 5-8-16,-6 3-4 0,0 2-5 15,-6 1-2-15,-15-1 1 16,-4-2 16-16,1-5 2 16,-3-5 4-16,8-4-10 15,-2-7-24-15,7-5-24 16,10-17-63-16,4-6-171 0</inkml:trace>
  <inkml:trace contextRef="#ctx0" brushRef="#br0" timeOffset="-199444.67">14532 8094 312 0,'0'0'30'0,"0"0"-27"16,0 0-10-16,0 0 13 15,39 6 1-15,-24-21-1 0,1-5-2 16,-1-5-2-16,1-2-2 15,-6 1 0-15,-3 3 0 16,-1 5 3-16,-2 5 7 16,-4 5 49-16,0 8-7 15,0 0-41-15,0 15-14 16,-8 12 4-16,-1 6-1 0,3 8 0 16,6 2 2-16,0-1-2 15,0-1-1-15,11-11-4 16,7-4-12-16,7-11 4 15,2-5 5-15,0-10 10 0,4 0-1 16,-4-14 2-16,0-9-1 16,-1-5 5-16,-3-5-1 15,-4-4 3-15,1-1 0 16,-1 1 4-16,-5 6 0 16,3 4 11-16,-13 7 3 0,4 9 0 15,-6 7-24-15,3 4-3 16,-5 5-2-16,0 15 2 15,0 7-2-15,4 7 5 16,-4 4 1-16,0 3-2 16,4-1 0-16,4-7-4 15,7-5 2-15,-1-8 1 0,3-6-3 16,-3-7 3-16,5-7 0 16,-3-4 1-16,1-17 6 15,1-6-2-15,-3-9-4 16,-1-3 1-16,1-2-1 15,-5 5 2-15,-4 3 13 0,-2 9 2 16,-4 7 3-16,3 7 4 16,-3 6-17-16,0 4-9 15,0 7-6-15,2 10-3 16,-7 7 8-16,1 6 3 0,-2 4-1 16,6 3 0-1,-4-3 1-15,4-3-17 0,0-6-13 16,0-4-23-16,0-10-6 15,0-7-50-15,0-4-46 16</inkml:trace>
  <inkml:trace contextRef="#ctx0" brushRef="#br0" timeOffset="-199288.08">15102 7669 537 0,'0'0'120'15,"0"0"-117"-15,0 0-3 16,0 0-46-16,0 0-13 16,-20 41 0-16,20-19-55 15,0-2-110-15</inkml:trace>
  <inkml:trace contextRef="#ctx0" brushRef="#br0" timeOffset="-198212.73">15268 7889 562 0,'0'0'12'0,"0"0"-13"16,0 0-13-16,0 38 4 16,0-12 6-16,0 5 7 15,0 2-3-15,-4 1-23 0,8-4-21 16,-4-8-4-16,2-6 11 15,6-9 8-15,4-5 25 16,-3-2 25-16,1-9 32 16,-6-7 2-16,4-5-15 15,-3-3 2-15,-5-2-11 16,-5 2-3-16,5-1-6 0,-4 2-13 16,-4 7-7-16,0 1-4 15,2 3-1-15,1 4 5 16,-3 2 0-16,4 2-3 15,0 1 3-15,2 0-2 16,2 2-1-16,0-2 0 0,0-4-8 16,2 1-4-16,6-5 9 15,9-5 2-15,-1-1 2 16,5-4 1-16,2-4-1 16,-3-2 1-16,-3-2 1 15,-3-4-2-15,-5-1 2 16,-3-2-1-16,-6 0 3 0,-2-2-4 15,0 2-1-15,-9 4 3 16,-1 3 3-16,0 5-1 16,1 4 3-16,-1 6-2 15,4 4-1-15,1 6-1 0,3 0-3 16,0 5-3-16,0 1 0 16,2 13-4-16,-2 9 4 15,0 10 3-15,-1 10-2 16,5 9 2-16,-6 6 2 15,4 7-2-15,2 3 2 0,0 5 0 16,2-3-1-16,0-3 1 16,2-1-2-16,3-8-1 15,1-10 1-15,4-10-1 16,3-9 0-16,-3-10 2 16,5-9 1-16,1-11-2 15,5-4 9-15,0-20 3 0,8-9-6 16,-4-12-3-16,4-9-2 15,-2-3-5-15,-2 3 4 16,-3 3 0-16,-1 12 2 16,-13 9-2-16,1 11 1 15,-5 8 3-15,-2 7-4 0,0 4-2 16,-4 4-4-16,0 14-11 16,0 4 9-16,0 7 9 15,0 4 2-15,0 1-3 16,0-4-9-16,6-7-3 15,5-6 3-15,5-9 7 16,5-8-4-16,6-4 9 0,2-15 0 16,2-9 0-16,4-9 3 15,0-3-8-15,0-1 3 16,-8 6 2-16,0 4-2 16,-10 8 7-16,-3 9 5 0,-8 7-3 15,0 7-11-15,-4 2-5 16,1 13-2-16,3 6 8 15,-2 3 1-15,-4 4 1 16,6-2 0-16,2 0-1 16,5-6-2-16,3-3 2 15,3-5 0-15,6-7 2 0,-1-4 1 16,5-2 4-16,4-7 0 16,1-6 2-16,-5-3-10 15,-3 0 0-15,-5-1-4 16,-9-1-40-16,-7-1-51 15,-5-1-162-15</inkml:trace>
  <inkml:trace contextRef="#ctx0" brushRef="#br0" timeOffset="-198006.12">15601 7188 638 0,'-25'-9'-29'15,"4"1"25"-15,11 4-38 0,-5 2-56 16,9-1-46-16,4-1-141 16</inkml:trace>
  <inkml:trace contextRef="#ctx0" brushRef="#br0" timeOffset="-197833.04">15497 7263 534 0,'0'0'32'15,"0"0"-53"-15,48 12 23 16,1-12-151-16,13-2-116 15</inkml:trace>
  <inkml:trace contextRef="#ctx0" brushRef="#br0" timeOffset="-196414.58">14183 10986 323 0,'53'-16'-1'0,"13"-2"3"16,9 1-3-16,16 1 3 16,8-1 0-16,13 0 1 15,14 1-3-15,12-1 1 16,9-4 1-16,6 1 7 0,-2 0 6 16,-4-1 3-16,-17 1 5 15,-14 5-2-15,-25 0 5 16,-25 6-5-16,-17 1-7 15,-18 4-9-15,-12 1-4 16,-9 3-5-16,1 0-16 0,-1 0-63 16,6 0-13-16,11-4-123 15</inkml:trace>
  <inkml:trace contextRef="#ctx0" brushRef="#br0" timeOffset="-195774.99">21982 11028 541 0,'0'0'2'16,"0"0"1"-16,0 0 0 16,0 0-1-16,0 0-3 15,56-3 4-15,26 3 0 16,30 0 3-16,33-4-4 16,28-3 0-16,15 1 1 15,5 1-2-15,-9 0 0 0,-23 4-1 16,-25-2 2-16,-41 3 10 15,-24-1 4-15,-32-1 2 16,-18 0 0-16,-13 0 1 16,-8 2-14-16,0 0-4 15,-25-1-33-15,-14-9-61 0,-17-12-118 16</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02:36.910"/>
    </inkml:context>
    <inkml:brush xml:id="br0">
      <inkml:brushProperty name="width" value="0.05292" units="cm"/>
      <inkml:brushProperty name="height" value="0.05292" units="cm"/>
      <inkml:brushProperty name="color" value="#FF0000"/>
    </inkml:brush>
  </inkml:definitions>
  <inkml:trace contextRef="#ctx0" brushRef="#br0">11826 3041 356 0,'0'0'-20'0,"0"0"29"0,0 0-7 15,0 0-1-15,45-1 1 16,-24 1 0-16,4 0-1 15,4-2-12-15,4 1 0 16,2-1 10-16,4 1-2 16,3 0 2-16,3 1 2 0,3-2 3 15,5 2 5-15,5 0 10 16,6 3-4-16,7-1 8 16,5-1-2-16,13-1-1 15,0-2-6-15,14 1 4 16,1 0-7-16,7-1-1 0,7-2 0 15,2-1 3-15,8 0-4 16,2 0 1-16,1 0 1 16,7 2 3-16,-1-1-8 15,1 0 3-15,1 0-1 16,-1-1 2-16,-1 0-3 0,5-1 2 16,-3 3 1-16,-1-2-2 15,1-1-3-15,-1 1-1 16,-4-1 6-16,-5 1-2 15,-3 0-2-15,-10 0 1 16,-5 2-2-16,-8-1 3 16,-12 1-1-16,-10 2-2 0,-11-2 1 15,-12 2 1-15,-19-1-4 16,-12 2 1-16,-8 0 1 16,-9 0-3-16,-10 0 3 15,0 0-12-15,-8 0 7 0,-15 0 4 16,-10 0 0-16,-21 2-1 15,-14-1-2-15,-14 5 1 16,-16-1-2-16,-7 0 3 16,-9 0-3-16,-10 2 6 15,-2 0-7-15,-6-1 1 0,-5 1 6 16,-3 2-6-16,-3-2 1 16,1 1-1-16,-9 1 0 15,2-1 0-15,-6 1 1 16,0 0-1-16,2-1 2 15,0 2-2-15,2-2 0 16,6 1 1-16,1-1-1 0,7 1 0 16,7-2 1-16,0 0 0 15,6-2-4-15,8 0 6 16,4-1-2-16,9 1-1 16,6-2 1-16,10-2-2 15,6 2 2-15,9-2 1 0,10-1-2 16,10 1 1-16,9 0 0 15,10 0-2-15,10-1 5 16,11 0-4-16,5-1 0 16,3 0 5-16,4 1-7 15,0-1-4-15,0 1-2 0,4-1-5 16,7 1 13-16,10 0 7 16,5 0-5-16,14 0-1 15,7-2 3-15,9 1-3 16,10 1-2-16,9 0 6 15,5 0-5-15,5 0 5 16,6 0-7-16,6-1 2 0,8 1 2 16,-1 0-2-16,7 1 0 15,5-1 2-15,2 0-4 16,10 1 3-16,2-2 0 16,9 1 0-16,8 0 2 15,-3-2 0-15,11 0-1 0,-4-1 0 16,4 1 2-16,5 0-1 15,-3-1 4-15,4-4-4 16,-4 1 0-16,2 0 4 16,-6-1-2-16,-6 3 1 15,-9-2 0-15,-9 2-2 0,-16 1-1 16,-16 0 0-16,-14 3-2 16,-17-1 0-16,-20-1-1 15,-13 2-3-15,-13-1-18 16,-9 1-21-16,-9 0-21 15,-2 0-57-15,0 0-107 0</inkml:trace>
  <inkml:trace contextRef="#ctx0" brushRef="#br0" timeOffset="640.94">19150 3275 408 0,'-2'3'9'16,"2"-3"-9"-16,0 0 3 0,0 0 7 15,0 0-6-15,2 0 7 16,6 0 9-16,4-3-10 16,7-5-2-16,8-1-2 15,12 1-2-15,5-1 9 16,11 2-4-16,12 0 2 0,9 0 2 15,13 1-4-15,0 2-2 16,10-1 2-16,4 0-1 16,1-1 4-16,1 0 2 15,-1 1 6-15,-1-1 8 16,-4 0-6-16,-4 0-3 0,-4 0-2 16,-10 0 5-16,-13 1-8 15,-10 0 1-15,-13 3-8 16,-16-1 1-16,-10 0-4 15,-13 0-4-15,-6 0-8 16,-16-4-46-16,-24 1 14 16,-18-3-64-16,-22 0-34 0,-24-1-39 15</inkml:trace>
  <inkml:trace contextRef="#ctx0" brushRef="#br0" timeOffset="958.49">19148 3490 665 0,'0'0'-18'15,"0"0"21"-15,60 11-3 16,-9-12 4-16,11-1-2 15,17-3-1-15,8-8-7 16,12-6-8-16,0-1 12 0,7-4 0 16,-1-1 1-16,0 1-4 15,-5 2 0-15,-11 8 6 16,-9 4 0-16,-16 6-9 16,-12 4-36-16,-15 7-47 15,-14 3-64-15,-19 1-112 0</inkml:trace>
  <inkml:trace contextRef="#ctx0" brushRef="#br0" timeOffset="5903.4">20256 3735 424 0,'0'0'3'0,"0"0"-7"15,37-24 8-15,-25 24-5 16,-3 3-4-16,1 14-1 16,0 9-1-16,-1 9 11 15,-1 10-2-15,-4 9 4 16,0 6-1-16,-2 7 7 16,0 1-7-16,0 3-3 0,4-3-1 15,5-7 1-15,-3-9-5 16,7-8 4-16,3-11 2 15,3-14 11-15,2-11-1 16,-1-8 16-16,9-7 12 0,0-19-4 16,0-12-5-16,4-10-13 15,3-13-12-15,-7-6-4 16,0-4-3-16,-9 0 0 16,-5 4 8-16,-3 5 3 15,-9 5 6-15,-1 10 2 16,-4 9-6-16,-2 6-7 0,2 7-2 15,0 7-7-15,0 7-1 16,-5 3-1-16,5 4-19 16,-2 4-29-16,2 1-34 15,0 14-23-15,0 2-3 16,0 4-23-16</inkml:trace>
  <inkml:trace contextRef="#ctx0" brushRef="#br0" timeOffset="6293">21182 4002 453 0,'0'0'89'0,"0"0"-91"16,0 0 0-16,0 0 4 0,0 0-22 15,0 0 14-15,-27 43 4 16,12-21-10-16,3 4 2 16,0 4 0-16,3 2-16 15,3 0 13-15,6 0-1 0,0 2 10 16,0 0 2-16,4 0-1 16,5-1 1-16,-3-2 4 15,2-2 1-15,-8-4-3 16,0-2 26-16,-6-3-9 15,-9-5 19-15,-3-1 3 16,-1-4-12-16,-8-1-11 0,-8-5-9 16,2-4-6-16,0 2-16 15,-4-11-63-15,4-11-96 16</inkml:trace>
  <inkml:trace contextRef="#ctx0" brushRef="#br0" timeOffset="7283.54">21236 4141 421 0,'0'0'-36'0,"0"0"31"15,0 0 10-15,6-51-3 16,-2 33 1-16,-4-2-1 16,2 1-1-16,-2-1 3 0,-2 3 17 15,2 0 3-15,-6 5-4 16,2 2-4-16,-5 3 6 15,5 4-3-15,0 3-12 16,2 1-4-16,0 13-10 16,2 9 6-16,-2 5 0 15,2 5 1-15,2 5 1 0,-2-1-3 16,8 0 0-16,9-7-4 16,-3-3-10-16,5-7 12 15,1-5 5-15,1-7-2 16,0-6 2-16,1-2 2 15,-1-3 16-15,-2-13 6 0,1-7-3 16,1-7-7-16,0-7-8 16,-1-3-4-16,1-1 0 15,-2 1-2-15,1 6 3 16,-9 6-2-16,5 7 3 16,-10 7-3-16,3 8 7 15,-3 6-11-15,4 0-8 0,-6 11-2 16,5 9 10-16,-1 7-1 15,4 7 8-15,-3 3-4 16,5-1-7-16,-2-1-9 16,7-4 3-16,2-8 9 0,-5-9 1 15,5-5-4-15,2-8 8 16,2-1 7-16,-5-10 8 16,5-9 6-16,2-3-14 15,0-6-2-15,0-2-5 16,-1 0 0-16,1 2-3 0,-6 2 3 15,-2 5-3-15,-5 1 4 16,-1 4-2-16,-7 5 0 16,0 1-2-16,-4 4 3 15,-2 3-2-15,0 3-5 16,0 2-16-16,2 12 5 0,-4 3 17 16,-2 6-3-16,2 2-2 15,2 1-8-15,0-5-6 16,2-2 10-16,8-7 1 15,7-6 2-15,-1-6 1 16,11-1 15-16,-4-14 10 0,4-9 6 16,8-4-12-16,-2-3-5 15,0-2 12-15,-2 3-12 16,0 5-9-16,-6 5 8 16,-7 7 6-16,-1 6-6 15,-5 7-3-15,-3 0-15 16,1 11 8-16,-6 6-6 0,2 6 2 15,-6 4 15-15,2 3-9 16,-4 2-7-16,-8 1-22 16,-7-2-21-16,-5-2-13 15,-9-1-39-15,-7-6-48 16</inkml:trace>
  <inkml:trace contextRef="#ctx0" brushRef="#br0" timeOffset="7700.81">20832 4686 121 0,'0'0'336'16,"0"0"-331"-16,-41 7-7 15,41-7 5-15,0 0-11 16,17 0-20-16,10 0 36 0,12-7 2 16,10-3-6-16,18-3 0 15,5-2-3-15,17-2 2 16,4-2 9-16,6-2-1 15,4 1 10-15,5-1 6 16,-3-2-4-16,-1 2 5 0,-11 1 6 16,-4 1-7-16,-11 4-9 15,-8 1-5-15,-14 4-11 16,-10-1 1-16,-7 1-4 16,-8-1-9-16,-4 0-41 15,-7-2-13-15,-1-2-41 16,-6-4-106-16</inkml:trace>
  <inkml:trace contextRef="#ctx0" brushRef="#br0" timeOffset="8212.01">22943 3606 464 0,'0'0'-14'0,"37"-10"-6"16,-14 10 13-16,12 0-13 15,0 4 7-15,2 9-21 0,3 4 12 16,-5 6 19-16,0 1 3 15,-8 3-1-15,-6 4 1 16,-7 0 0-16,-4-1-5 16,-10 0 27-16,2-3 9 15,-8-1 7-15,-6-2 8 0,-3-2-13 16,-5-2-7-16,1 0-6 16,-2-3-9-16,-1 0-2 15,5-1-6-15,-4-3-1 16,3-1-1-16,3 0-1 15,-3 0 0-15,3 1 1 16,1-2 0-16,-1 2-2 0,3 0 2 16,-3 3-1-16,5-2-1 15,2 0 3-15,4 3-6 16,-5 3 2-16,9 0-3 16,-2 1-19-16,4 1-18 0,-2 0-30 15,0-2-44-15</inkml:trace>
  <inkml:trace contextRef="#ctx0" brushRef="#br0" timeOffset="8435.84">23001 4724 642 0,'0'0'-8'16,"0"0"-2"-16,0 0 13 15,0 0 0-15,33 20 0 0,-19-28 4 16,-3-8 10-16,-5-1-3 16,-4-3-1-16,-2 2-8 15,-2-1 1-15,-8 5-15 16,-5 4 11-16,-1 6-16 0,-5 4-38 16,2 0-54-16,1 0-101 15</inkml:trace>
  <inkml:trace contextRef="#ctx0" brushRef="#br0" timeOffset="20357.13">21692 5184 530 0,'0'0'-13'15,"0"0"-9"-15,0-51 23 16,-8 38-6-16,2 6 0 0,-11 3 7 16,-1 4 3-16,-1 0-6 15,-6 14 4-15,1 9-5 16,-1 5 4-16,6 6-1 16,7 5-4-16,10 2 5 15,2 1-7-15,22 2-11 16,9 2 4-16,9 1-1 0,7 2-7 15,7 4-8-15,-2 5-1 16,-11 0 1-16,-6 2 20 16,-14-5 9-16,-11-4-1 15,-10-10 0-15,-23-9-4 0,-8-11 20 16,-8-10 26-16,0-4 17 16,-3-7-13-16,3 0-11 15,6-9-19-15,6-7-8 16,7-7 1-16,13-7-14 15,7-8-14-15,19-10-7 0,16-9-20 16,19-7 8-16,4-4 4 16,6-3-36-16,0-3 65 15,-4 6 6-15,-11 7 0 16,-9 7 9-16,-11 10 17 16,-4 7 0-16,-13 12 6 15,-2 6-4-15,-6 9 2 0,-2 10 6 16,-2 4-35-16,0 21-8 15,3 7 8-15,-1 15-5 16,-7 7 5-16,3 6 0 16,-6 1-3-16,4-2-31 15,2-5 0-15,2-11-3 0,2-8 31 16,6-14 4-16,3-11-6 16,9-11 6-16,1-7 11 15,4-15 16-15,6-10-9 16,0-6-14-16,2-3-1 0,2 1-1 15,-6 9 1-15,-2 7 0 16,-4 13-5-16,-3 12 5 16,-5 2-4-16,-1 17-8 15,-4 8 12-15,7 1-1 16,-3 1 3-16,1-4 0 16,6-5-5-16,1-6-7 0,1-11-1 15,4-3 4-15,-4-7 6 16,-3-11 4-16,-7-7-4 15,1-3 1-15,-10-5 3 16,1-2-2-16,-3 2 4 16,-4 2-3-16,-1 5 19 0,3 8-3 15,-2 8-1-15,-6 10-18 16,-2 6-10-16,-1 14 7 16,-3 7-7-16,4 5-3 15,1 0-15-15,5-3-4 16,8-5-11-16,-4-6 14 15,13-7 13-15,5-8 13 0,1-5-1 16,0-5 19-16,-1-10 9 16,1-6 3-16,1-2-8 15,-1 1 0-15,2 2-12 16,-5 7 4-16,1 5-6 0,-1 10-3 16,-1 0-6-1,-3 11-3-15,3 5-1 0,-1 2-2 16,1-2 14-16,-5-2-2 15,2-3-7-15,-1-6-5 16,1-5 6-16,1-3 5 16,1-13 6-16,-2-8-5 0,7-5-5 15,4-4 3-15,-5-3-1 16,1 5-1-16,2 7 3 16,-11 5 3-16,2 9 7 15,-5 10-13-15,1 1-3 16,0 14-9-16,2 2 13 0,5 6 1 15,1-5-1-15,9 1 0 16,-2-8-8-16,2-4-1 16,4-6 2-16,2-2 4 15,0-6 3-15,-4-10 4 16,2-3-4-16,-3-1 2 16,1 1-2-16,-2 4 0 0,-8 2 1 15,-3 9-1-15,-4 5-2 16,3 0-1-16,-7 8-5 15,4 6-2-15,5 1 7 16,-5-3-3-16,9-2-12 0,-1-3-3 16,7-7-8-16,0-1 12 15,0-13 10-15,-2-6 7 16,1-6 0-16,-5-6 0 16,-3-2 3-16,-1-5 16 15,-5-2-2-15,1-3 0 16,-1-3-3-16,-4-1-8 0,0 1 1 15,-2 3 6-15,3 6-3 16,-5 5 3-16,0 8-6 16,-2 9-2-16,0 5 6 15,0 9-9-15,0 2-11 16,0 12-6-16,2 10 13 0,-6 12 0 16,2 7 1-16,-5 6 3 15,1 3-2-15,6 3 0 16,-2-1 1-16,4-2-3 15,-2-6-8-15,2-10-1 16,-2-7-10-16,2-10 20 0,-2-9 1 16,0-8 1-16,9-3 10 15,-3-18 26-15,8-7-26 16,5-9-11-16,2-6-2 16,3 1 0-16,-5 6 1 0,-2 9 0 15,-5 10 0 1,-4 10 0-16,1 7 1 0,-5 7-13 15,4 10 4-15,0 7 1 16,3 2 5-16,1 2 6 16,-6-1-15-16,7-4-4 15,-1-3-4-15,-4-7 13 0,3-8 0 16,-1-5 7-16,0-2 2 16,5-14 8-16,-5-7 1 15,7-4-5-15,-5-1-2 16,4-2 4-16,-1 3 4 15,-3 6-9-15,-1 5-1 0,-5 6-2 16,2 6 0-16,-4 4-3 16,-2 4-6-16,3 9-8 15,1 1 19-15,4 5-2 16,-6-1-1-16,2-2-13 16,3-2-4-16,-1-4 10 15,0-3-2-15,-2-7 4 0,3 0 5 16,-1-6 3-16,-6-8 1 15,-2-7 7-15,0-2 3 16,0-1 10-16,-2-2-6 16,-6 4-1-16,1 3-5 0,1 2-7 15,4 7-4 1,0 2 0-16,2 2-20 0,0 0-18 16,8 1-5-16,9-4-29 15,2-1-1-15,3-4 26 16,3 0 18-16,0-6 27 15,-4 0 3-15,-7-3 15 0,-2-1 31 16,-7-1 25-16,-1-3-7 16,-2-1-25-16,-2 1-13 15,0-1-11-15,0 2-3 16,0 4-6-16,0 5-1 16,-2 5-2-16,2 6-4 0,0 7 2 15,0 0-10-15,2 17-11 16,-2 7 16-16,-2 9 1 15,2 10 1-15,0 3 3 16,2 6-4-16,-2-1-10 16,12 0-8-16,5-7-10 15,10-6-2-15,6-7-3 0,2-8 12 16,-4-13 16-16,4-9-8 16,-4-1 40-16,-2-15 11 15,0-12-13-15,-2-6-14 16,-2-7 0-16,-3 2-2 0,-5-3 0 15,-5 7 6-15,-6 4 2 16,-6 10 9-16,0 7-15 16,-4 9-6-16,-12 4-8 15,-3 14-1-15,-4 9 5 16,-4 10-2-16,5 2-11 0,7 2-17 16,3-3-1-16,12-4 1 15,0-9-5-15,14-6-10 16,3-10 20-16,6-5 5 15,4-5 13-15,-5-15 7 16,3-9 11-16,0-8 25 16,0-5-19-16,-3-7-2 0,-1-2 2 15,0-4-1-15,-1 1 9 16,-5 4-5-16,-3 6 2 16,-3 8-5-16,-3 7-1 15,-2 12-6-15,-2 6-3 16,-2 9-8-16,0 2-4 0,0 17-26 15,2 10 12-15,2 6 18 16,-4 10 0-16,0 5 0 16,0-1-13-16,8-1-9 15,11-4 6-15,-2-7-1 16,5-8 12-16,3-7 3 0,2-11 5 16,-2-11-1-16,0 2 20 15,-1-16 8-15,3-8-8 16,-6-3-8-16,4-4-7 15,-3 1-3-15,1 5 2 16,-6 3-2-16,-5 8-2 16,-4 4 2-16,-1 9-3 0,-3 1-3 15,-4 7-12-15,0 11 1 16,0 5 14-16,2 4-6 16,-2 1-9-16,0 0-9 15,2-6-6-15,4-3 3 16,2-9 15-16,7-5 9 0,6-5 6 15,-7-3 5-15,9-13 6 16,-3-6-1-16,7-6-2 16,-6-2-6-16,2 0-1 15,-3 3-2-15,-3 7 5 0,-7 6-3 16,1 11 0-16,-5 3-10 16,-6 17-17-16,2 9 25 15,-2 6-5-15,2 4 5 16,0 1 3-16,6-3-28 15,9-6-16-15,-3-8 10 16,9-7 16-16,6-10 17 0,2-3 6 16,6-13 37-16,-2-10-11 15,5-4-11-15,5-2 0 16,3 0-1-16,-5 7-7 16,-4 6-13-16,-6 9-3 15,-6 7 10-15,-6 8-6 0,-13 16-22 16,-6 8 16-16,0 7-22 15,-12 1-48-15,-15 1-66 16</inkml:trace>
  <inkml:trace contextRef="#ctx0" brushRef="#br0" timeOffset="23230.86">22207 6931 511 0,'-6'41'-40'0,"-4"3"31"0,1 3-20 16,3-1 8-16,0-7 21 15,2-10-16-15,2-11 12 16,0-8 4-16,2-10 4 15,0-10 48-15,0-17-3 0,0-8-40 16,4-14 1-16,6-9 12 16,0-10-9-16,7-3 2 15,-1 0-12-15,5 9-1 16,2 6 0-16,0 15 2 16,-9 11 10-16,5 16-7 15,-3 12-8-15,1 1-10 0,-3 18 5 16,-1 9 4-16,1 8-1 15,-8 4 2-15,-2 7-3 16,1 0-1-16,-3-3-6 16,0-5 6-16,-2-10 3 0,0-7 3 15,2-9 2-15,0-11 0 16,6-2 27-16,2-17 18 16,7-13-18-16,6-10-32 15,8-10 4-15,-2-5-4 16,6 2 2-16,-4 5 6 0,-6 11-8 15,-3 11 2-15,-3 16 3 16,-5 12-14-16,-3 11-4 16,-3 20 6-16,2 9 9 15,1 8 1-15,-1 6 5 16,2 4-8-16,3-4-12 16,6-7-13-16,-3-4 6 0,9-12-1 15,4-8 1-15,4-11 10 16,0-9 7-16,1-4 2 15,1-18 5-15,-4-8 13 16,2-8-14-16,-6-6 5 16,0-5-3-16,-6 5 2 0,-3 1 12 15,-12 8-9-15,-1 8 11 16,-5 9 1-16,-2 7-15 16,0 8-3-16,-2 6-6 15,-11 16-9-15,3 11 4 0,-2 8 4 16,-3 3-1-16,7 2-21 15,6-7 0-15,4-6 0 16,4-12-1-16,11-7-4 16,3-9-1-16,3-5 25 15,-4-9 14-15,-1-11 30 16,3-7-19-16,-3-3 0 0,-1-1-3 16,2 4 5-16,-9 3-8 15,-2 10 1-15,5 6-7 16,-9 8-5-16,-2 5-27 15,4 12 27-15,-2 3-4 16,2 5 2-16,-2 1-2 0,3-3-16 16,-3-5-2-16,0-5 1 15,2-6 4-15,0-4 17 16,-2-3-8-16,3-10 43 16,1-10 0-16,0-7-27 15,3-7-4-15,1-3 0 0,0-1 6 16,-1 8-3-16,1 5-6 15,-6 7 3-15,-2 10 2 16,1 8-5-16,-1 1-28 16,0 14 24-16,2 0 0 15,0 5 4-15,5 0 5 0,-1-4-13 16,0-4-5-16,5-3-2 16,-5-6 5-16,2-3 4 15,-1-6-1-15,3-9 15 16,1-7-1-16,-1-5-1 15,1-4-2-15,1-2-2 0,-1 1 3 16,1 0 0-16,-5 4-5 16,5 4 0-16,-10 3 0 15,3 4-1-15,-5 1-2 16,-4 3 1-16,0 2-3 16,0 1-4-16,0 3 1 15,-7 1 3-15,-3 2-3 0,4 4-3 16,-9 0 5-16,7 0 2 15,-4 11-5-15,4 4-2 16,1 3 0-16,7 0-10 16,0 1 1-16,0-1 9 15,2-4 1-15,9-1-9 0,5-6-1 16,-1-4 16-16,1-3 3 16,5 0 1-16,-7-4 5 15,1-9 7-15,-1 0 7 16,-1-2 1-16,-1-1-3 15,1 0 2-15,-7 4-1 16,2 2-14-16,-2 1-1 0,0 5 1 16,-1 4-3-16,-3 0-6 15,0 0-4-15,2 7-8 16,-2 7 13-16,4-1 9 16,4 1-1-16,-1 0-5 0,5-2-5 15,1-5-6-15,1-6 7 16,1-1 6-16,-1 0-2 15,1-10 1-15,-3-5 0 16,-1-2 4-16,-3-3 2 16,-2-3 11-16,1 2-14 0,-1 2 8 15,-4 4 4-15,-2 2-7 16,2 3-1-16,-4 6-6 16,2 4 4-16,0 4-10 15,2 13-20-15,1 13 6 16,-1 8 22-16,2 11-1 15,-2 7 1-15,0 5-9 0,-2 3-5 16,0 2-4-16,0 2 4 16,-8 1 9-16,-2-2-2 15,-2-6 5-15,-3-9-51 16,-1-6 59-16,-3-11-3 16,7-12 16-16,-7-9-1 0,7-8 22 15,0-6-6-15,5-16-11 16,5-18-23-16,9-17-13 15,16-13-10-15,10-14 3 16,10-7-22-16,5-3 9 16,4 3 7-16,-1 10 19 0,-5 8 5 15,-7 10 0-15,-2 8 0 16,-12 8-3-16,-6 8-1 16,-7 4 2-16,-3 5-3 15,-7 6 10-15,-4 5 6 16,0 6-8-16,-6 4-5 0,-5 3-7 15,-3 3-1-15,1 14 6 16,-1 1-1-16,2 5 1 16,-1 1-1-16,7-4-15 15,2-3 5-15,4-3-5 16,0-5 2-16,4-6 2 0,8-3 3 16,1 0 12-16,5-14 2 15,-3-8 2-15,4-4 3 16,1-3 9-16,-3-2-14 15,-1 4 8-15,-3 3 1 16,-3 6 4-16,-2 9-3 16,-4 3-8-16,1 6-7 0,-5 0-7 15,8 3-10-15,-4 5 15 16,0 4 3-16,2-2-7 16,0 0-6-16,1-3 10 15,-1-3-1-15,2-3-8 0,-2-1 11 16,5-4 6-16,-1-10-2 15,2-5 2-15,5-3-4 16,4-3 1-16,1 1-1 16,3 0-3-16,-6 3-2 15,1 7-8-15,-1 4 16 0,-7 4-1 16,-3 6 4-16,1 0-6 16,-4 1-8-16,3 8 2 15,-1 1 6-15,0-3-3 16,0 3 0-16,3-3 1 15,-9-3-4-15,4-2 5 16,0-2-5-16,2 0 7 0,1-3 5 16,1-7-5-16,7-3 3 15,-7 1-3-15,6 0 5 16,-1 2-7-16,-1 3-2 16,-3 4 6-16,3 3-5 15,-8 0-7-15,5 10 1 0,-1 0 3 16,0 3 5-16,7 1-1 15,-7-4-8-15,9 0 1 16,-3-7-4-16,3-2 1 16,2-1 5-16,-1 0 5 15,1-10-2-15,-2-1 5 16,1 1-1-16,-5-1 5 16,-1-1-1-16,3 5-6 0,-5 0 1 15,-2 3 2-15,-1 2-5 16,-1 1 2-16,-2 1-2 15,-2 0-4-15,0 6 1 16,3 0 4-16,-1 3-2 0,0-2 3 16,-2 1 2-16,7-2-2 15,-1-1-2-15,0-1-2 16,7-2 0-16,-3-2 1 16,5 0 5-16,-1 0-2 0,-1-6 3 15,2-3-3-15,-3-1 3 16,-1-4 5-16,1-3 2 15,-10 0 2-15,5-5 1 16,-5-1 2-16,0 0 0 16,-4-1 2-16,0 6 4 15,0 3-5-15,-2 4-5 0,0 4 2 16,0 4-5-16,0 0-8 16,0 3-7-16,0 0 1 15,0 7-59-15,0 6 45 16,-4 5 2-16,0 1-13 15,-8 1-27-15,1-2-41 0,-1-1-53 16</inkml:trace>
  <inkml:trace contextRef="#ctx0" brushRef="#br0" timeOffset="23377.38">25393 5993 339 0,'0'-14'7'16,"0"0"18"-16,4 2-5 15,2 4-15-15,0 2-9 16,-2-1-33-16,2-3-95 16</inkml:trace>
  <inkml:trace contextRef="#ctx0" brushRef="#br0" timeOffset="28040.81">23143 7928 423 0,'0'0'93'0,"-2"-5"-110"16,0-8 18-16,-8-1 7 0,0 0 0 15,-5 1 0-15,-1 1 9 16,-7 4 0-16,-4 7-9 16,-4 1-8-16,-6 20 8 15,-11 15-10-15,-1 14 5 0,-5 14-3 16,0 11 3 0,5 7 3-16,7 1-1 0,13-4-4 15,15-6-2-15,12-12-10 16,12-11 7-16,17-14-8 15,14-14-5-15,9-13 16 16,8-9 4-16,4-10-2 0,-2-13 5 16,-4-8-2-16,-11-5-3 15,-8 0 4-15,-8 1 5 16,-10 8 12-16,-7 6 9 16,-6 8 4-16,-1 7-4 15,-5 7-9-15,0 7-22 0,0 16-9 16,0 10 15-16,-7 9-8 15,3 9 7-15,-8 9-1 16,-1-1-18-16,3 0-21 16,0-1-24-16,4-8-11 0,3-8-37 15,6-9-123-15</inkml:trace>
  <inkml:trace contextRef="#ctx0" brushRef="#br0" timeOffset="30122.52">23358 8414 550 0,'0'0'2'16,"0"0"0"-16,0 61-4 16,0-28-15-16,3 1 12 15,-3-2-15-15,4-3-32 0,4-2-2 16,0-6 11-16,-2-7 5 15,1-5 22-15,-1-9 3 16,-2 0 69-16,-2-13 17 16,-2-8-13-16,0-6-29 0,-2-1-7 15,2-4 1-15,0 1-2 16,-2 1-6-16,2 2-8 16,2 2-6-16,6 4-4 15,0 3 2-15,3 4-5 16,3 3-3-16,1 4-5 0,1 3-7 15,5 5 2-15,2-1 1 16,-3 12 2-16,5 5 9 16,-2 3 4-16,2 2-5 15,0 0 1-15,-5-1-5 16,3-2 9-16,-4-2 2 16,-1-5-2-16,-5-2 3 0,1-6 2 15,-2-3 7-15,1 0 10 16,-5-9-2-16,2-7 1 15,-1-5-8-15,-3-3-1 16,0 1-6-16,0-3 1 16,3 4 0-16,-5 5-6 0,-4 3 1 15,4 7-2-15,-2 3-3 16,4 4-5-16,4 0-24 16,-3 0 9-16,3-1 14 15,7 4-2-15,3-3 0 16,3 0-4-16,0-3 1 0,4-8 9 15,-5-4 7-15,-1-4 1 16,-5-1 14-16,-3 0 10 16,-3-2 0-16,-2 3-1 15,-1 1-6-15,-5 5-3 16,-2 3 6-16,0 5-3 0,0 5 0 16,0 0-31-16,0 9 1 15,0 11-2-15,-2 7 7 16,-5 7 7-16,5 5-5 15,4-1-4-15,-2-3-14 16,7-3 3-16,7-8-3 16,1-6 6-16,3-8 9 0,1-6 5 15,2-4 4-15,-1-5 12 16,-5-14 1-16,3-5-2 16,-1-6-2-16,1-4-2 15,1-1 3-15,-2 1-7 0,-3 3-3 16,-2 9 7-16,-1 5-7 15,-5 10-3-15,0 7-3 16,-2 0-11-16,5 10 3 16,-7 4 1-16,2 3-2 15,0 3 5-15,0 0 8 16,0-6-9-16,-2-1 0 0,4-5 5 16,-1-5 3-16,1-3-4 15,2-5 24-15,4-11-5 16,1-8 3-16,3-6-6 15,9 0-8-15,-8-2 1 16,1 6-3-16,1 5-1 0,-9 7 3 16,-1 11 0-16,3 3-4 15,-8 4-11-15,2 12 7 16,7 2 8-16,-7-1-3 16,2 0 0-16,5-4-1 0,-3-5-2 15,0-3-3-15,3-7 8 16,-3-2 4-16,4-12 15 15,-7-5 3-15,5-7 1 16,-2-4-8-16,-1-2-5 16,-1 0-5-16,0 6 4 15,-6 4-1-15,-2 5-6 0,4 8-7 16,-4 5 12-16,0 6-14 16,0 0-3-16,0 2-4 15,0 5 7-15,-4 3 3 16,2 0-2-16,-2-3-6 15,2-2-1-15,0-1 5 0,2-2 8 16,0-2 0-16,0 0 4 16,8-7 15-16,-2-4-9 15,5-5-9-15,5-1-3 16,-3 0 3-16,1 2-5 16,-1 3 2-16,-1 5 4 15,-6 4-6-15,0 3 5 0,-4 0-13 16,3 0-4-16,-3 7 10 15,4 3 3-15,-6-3 4 16,0-2-6-16,0-1-3 16,2-3 5-16,-2-1-2 15,4-2 4-15,0-10 15 0,4-4-8 16,3-5-7-16,1-2 4 16,3-2-8-16,-3 1 7 15,5 1-7-15,-7 7 2 16,2 2 2-16,-6 9-3 15,1 3-2-15,-1 2 0 0,2 4-10 16,-2 6-2-16,3 2 5 16,1 0 6-16,2-3 5 15,1-2-8-15,1-3 5 16,7-5 1-16,-7 1-2 16,3-4 4-16,-1-9 3 0,1-4 2 15,0-2 2-15,-5-2 0 16,0-1-1-16,-1 0 4 15,-3 2 2-15,-2 3-2 16,-2 3-13-16,0 4 4 16,-4 4 13-16,0 4-10 0,0 2-14 15,0 2-10-15,0 11 10 16,-8 4-2-16,4 3 0 16,0 1 7-16,6-1-9 15,-2-1-8-15,4-5 0 16,8-5-7-16,5-4 15 15,4-4 9-15,-3-2 5 0,5-2 4 16,-4-12 4-16,-1-4 3 16,3-2 7-16,-7-6-2 15,5 0-1-15,-5-3 0 16,1 3-9-16,-5 3 0 0,1 6-4 16,-5 6 1-16,-2 4 2 15,-2 5-1-15,-2 3 2 16,0 0-26-16,0 4-1 15,0 6 17-15,0 3 3 16,0 0 2-16,0-2-2 0,0 0 0 16,4-3-8-16,4-4 5 15,-1-3 5-15,3-1 1 16,0-3 5-16,1-8 2 16,1-5-3-16,0-2 0 15,1-5 3-15,-1-1-1 16,-1-3 8-16,-1 0 3 0,-2-1-7 15,-2-2 3-15,1 5-5 16,-3 2 5-16,2 4-4 16,-6 5-1-16,2 4-1 15,-2 6 1-15,0 3-8 16,0 1 1-16,0 2-10 0,0 11-4 16,0 6 11-16,-2 3 4 15,-6 5-4-15,1 3-1 16,1 0-21-16,2-2-7 15,-2-1-22-15,2 0-10 16,0-3-18-16,-1-7-96 16,5-7-84-16</inkml:trace>
  <inkml:trace contextRef="#ctx0" brushRef="#br0" timeOffset="30244.2">25585 7502 433 0,'16'-10'68'0,"1"0"-13"0,8-2-28 16,2 1-28-16,1 0-20 15,6-5-58-15,-3-2-156 16</inkml:trace>
  <inkml:trace contextRef="#ctx0" brushRef="#br0" timeOffset="30963.11">23327 9717 421 0,'0'0'-51'0,"0"0"-60"0,0 0 15 15,0 0-22-15</inkml:trace>
  <inkml:trace contextRef="#ctx0" brushRef="#br0" timeOffset="32748.46">23232 9548 454 0,'0'0'101'16,"0"0"-125"-16,0 0 31 0,2 54-6 15,1-23-1-15,-1 5 2 16,6 6-1-16,-8-2 2 16,4 3 4-16,0-4 2 15,-2-2-3-15,2-5 2 16,-2-7 3-16,0-5-1 16,-2-9 7-16,0-2 0 0,0-8 0 15,0-1 5-15,0-3 13 16,0-12 2-16,0-9-33 15,-4-11-2-15,4-10-2 16,-2-9-1-16,2-7 4 16,15-4-3-16,-5-2-5 0,7 6-3 15,-1 4 2-15,3 9-1 16,-1 11 2-16,1 9-1 16,-3 8 1-16,7 6-2 15,-4 7-8-15,4 5 2 16,-3 2 8-16,3 4-9 0,-9 12-19 15,-1 7 12-15,-7 5 0 16,-6 4 10-16,0 4-4 16,-10-1 12-16,-7-2 2 15,1-3 11-15,1-7 6 16,3-6 13-16,3-6-5 0,7-6-15 16,2-5-12-16,9 0 4 15,13 0 5-15,5-7-5 16,6 1-4-16,5 3-2 15,-1 3-3-15,-4 0-1 16,-4 11 0-16,-9 6-6 0,-1 3-3 16,-17 2 12-16,-2 0 2 15,-2 3 3-15,-14 0 5 16,-7-1 8-16,-2-1 4 16,4-2 1-16,-3-4-9 15,9-7 1-15,5-3-2 16,8-7-5-16,2 0-4 0,16-14-16 15,11-9 27-15,8-8-9 16,9-5-12-16,3-2-2 16,3 0 11-16,-7 2 1 15,-4 8 3-15,-10 8 2 0,-8 7-2 16,-6 6 5-16,-7 5-5 16,0 2 7-16,-8 0-5 15,2 9 2-15,-2 3-8 16,0 2 5-16,2-1-4 15,0-2 2-15,-2 0-1 0,6-4-9 16,1-4 1-16,3-3-9 16,7-2 1-16,-1-13 16 15,7-2 0-15,-5-6 2 16,5-2 1-16,-4-2 0 16,1 3 2-16,-5 3 6 15,-3 2-2-15,-1 8 5 0,-7 4-4 16,2 4-6-16,0 3-9 15,-2 0 8-15,0 0 2 16,1 3-8-16,1 2-1 16,-2 1 6-16,4 0-3 15,-4-2 2-15,3-3 2 0,1-1-3 16,2 0-1-16,3-5 4 16,3-8 4-16,3-4 9 15,-1-1-3-15,3-5-3 16,0-3 4-16,-5 4-3 15,5-3 4-15,-3 1-1 0,-3 3 0 16,-3 1-3-16,-1 3 1 16,-1 2-2-16,-4 3-2 15,-4 5-3-15,2 3 2 16,-4 0-3-16,0 2-2 16,0 2-1-16,0 0-4 0,2 0-4 15,1 9 1-15,1 3-2 16,-2 5 8-16,4 3-2 15,-2 2 1-15,2 0 1 16,-2-2-4-16,1-3-2 16,1-4 0-16,0-2 2 15,-2-8 0-15,2 0 3 0,3-3-2 16,3-4 11-16,-4-12 5 16,7-4-2-16,-3-4-2 15,3-3-5-15,-3 0 0 16,0 5 1-16,-3 3-8 15,-1 8 3-15,-4 2 6 0,-4 8-1 16,0 1-6-16,2 0-11 16,-2 4 4-16,2 6 2 15,-2 3 6-15,2 2-5 16,4-1 3-16,-6-2 0 16,5-2-4-16,1-3 3 0,2-6-4 15,6-1 5-15,3 0 7 16,2-8 7-16,5-5-2 15,3-4 11-15,2-3-7 16,2 2 2-16,0-1-5 16,4 5-11-16,-4 1 2 0,-4 5 2 15,-8 5-4-15,-3 3 9 16,-5 0-15-16,-1 7 3 16,-6 4 12-16,0 2-7 15,-2 4-2-15,-2 0 1 16,0 0-16-16,2-1-4 0,-8-1-12 15,0-3-30-15,-4-5-20 16,1-4-54-16,1-3-99 16</inkml:trace>
  <inkml:trace contextRef="#ctx0" brushRef="#br0" timeOffset="53002.18">3043 5759 342 0,'0'0'-32'15,"0"0"34"-15,41 6 8 16,-6-6-2-16,5-2-12 15,1 5 0-15,13-3 7 16,4 0-4-16,12-1 2 0,6-1-1 16,9 2 0-16,4-1 5 15,10-1-5-15,5-3 0 16,7-1 2-16,13-1 1 16,6 1-5-16,3-1 8 15,11-1-1-15,1 1 2 0,6-2 3 16,2 2-4-16,2 0 6 15,-6 0-1-15,2 1-4 16,-5 0 7-16,-11 2-5 16,-7 1 0-16,-6-1-3 15,-15 3 0-15,-16 0 0 16,-10 0-4-16,-13 1 0 0,-16-1 0 16,-9 1 0-16,-20 2-1 15,-13 1-3-15,-10 3-38 16,-20 1-40-16,-17 2 96 15,-19-1-91-15,-10 2-55 16</inkml:trace>
  <inkml:trace contextRef="#ctx0" brushRef="#br0" timeOffset="53565.19">3266 5865 247 0,'0'0'11'15,"0"0"40"-15,0 0-38 16,0 0-13-16,0 0 1 16,54-32 2-16,-27 28-4 15,8 0 2-15,2 3-1 0,11 0 4 16,5-1-4-16,5 1 2 15,15 1 4-15,3-1 3 16,13-1-1-16,10-2 0 16,9 1-3-16,16-1-2 15,2 0 4-15,10-2-3 0,13 0-1 16,0 2 8-16,6-2-9 16,2 2 4-16,2-2 4 15,2 3 1-15,-4-1 0 16,-8 0-1-16,-4 1 1 15,-6-1-1-15,-11 0 0 0,-11-1 5 16,-13 2-6-16,-15-1 4 16,-15 1-5-16,-16 3-1 15,-10 0-5-15,-22-1 0 16,-9 1-1-16,-7 0-3 16,-10 4-18-16,-22 5-90 0,-14-5 52 15,-17-4-152-15</inkml:trace>
  <inkml:trace contextRef="#ctx0" brushRef="#br0" timeOffset="59220.05">7347 5377 365 0,'0'0'7'0,"0"0"-1"0,0 0 3 15,0 0-13-15,0 0-10 16,0 0 26-16,0 0-26 15,55-17 16-15,-20 4 7 16,9-2 3-16,1-4-8 16,7-2-2-16,2-3 2 0,0 0-4 15,-1-2 11-15,-5 2-1 16,-5 0 1-16,-8 1 2 16,-12 1 7-16,-8-1 6 15,-7 0 3-15,-4 2-2 16,-4 1-16-16,0 2-1 0,-8 3 5 15,6 7 4-15,2 2-2 16,0 6-13-16,0 0-11 16,2 9-7-16,10 9 14 15,-2 6 1-15,3 10-8 16,-3 6-2-16,-2 7 7 0,-1 5 5 16,-5 2-4-16,-2 0 1 15,4 2-31-15,-4-7-15 16,0-5-17-16,0-8-58 15,0-14 31-15</inkml:trace>
  <inkml:trace contextRef="#ctx0" brushRef="#br0" timeOffset="60147.26">8996 4818 277 0,'0'0'72'0,"0"0"-70"16,0 0-1-16,-47 10 4 0,40-10 22 16,-1-3 2-16,-4-7 2 15,5-1-8-15,-1-6-10 16,2-6-5-16,0-2-9 16,4-7 7-16,2-2-2 15,0-3-2-15,6 2 0 0,2 1 7 16,3 5-6-16,5 8 5 15,-6 5 4-15,7 7-17 16,-3 6 5-16,3 2 2 16,-3 9-4-16,3 14-2 15,-7 10 0-15,3 9 1 0,-7 10 7 16,-2 3-4-16,-4 7 3 16,0 2 1-16,-6 0-4 15,-7-2 2-15,3-4 0 16,-6-6-6-16,1-5 7 15,-6-7-5-15,1-7 1 16,-1-5 6-16,-2-5 11 0,-4-3-3 16,3-8 5-16,1-5-10 15,0-6 8-15,9 0-5 16,-7-12-5-16,11-5-3 16,-3-7 0-16,7 0-3 0,2 1-6 15,4-1 10-15,0 4-7 16,0 5-2-16,6 2-3 15,7 6 8-15,1 0 3 16,11 1-41-16,-2 2-20 16,3-5-39-16,1-3-75 15</inkml:trace>
  <inkml:trace contextRef="#ctx0" brushRef="#br0" timeOffset="60579.55">9302 4073 398 0,'0'0'8'15,"0"0"-22"-15,0 0 4 0,25 55 4 16,-21-16 12-16,-2 12 1 16,2 10 3-16,-4 11 4 15,0 9 0-15,0 7 0 16,-4 3-3-16,0 1 1 0,2 2 2 15,-2-5 3-15,0-2 7 16,-5-5-5-16,9-3-6 16,0-2 21-16,-2-3-28 15,0-6-2-15,4-7 1 16,-2-5-5-16,0-7 2 16,0-8 1-16,0-8-10 0,0-10-29 15,0-11-18-15,4-12-53 16,7-15-79-16</inkml:trace>
  <inkml:trace contextRef="#ctx0" brushRef="#br0" timeOffset="60986.34">9945 4622 513 0,'0'0'2'16,"0"0"-19"-16,0 0 12 15,-15-37-1-15,3 36-4 16,0 2 3-16,-9 1 9 0,4 9-3 16,-5 6 3-16,1 3-1 15,7 1-1-15,5 5 1 16,7-1-25-16,2 0-3 15,15 0 19-15,3 2 1 16,7-2 5-16,0 2 10 0,2-1-9 16,-2 2 5-16,-3-2-1 15,-9-2 11-15,-3-1 9 16,-10-5 5-16,-4 1 3 16,-15-4 11-16,-12 1 7 15,-6-2-19-15,-6-3-8 16,-3 0-14-16,1-3-6 0,3-5-2 15,9-3-36-15,6-6-113 16,9-17-171-16</inkml:trace>
  <inkml:trace contextRef="#ctx0" brushRef="#br0" timeOffset="62030.94">10075 4090 295 0,'0'0'137'0,"-54"-44"-143"0,28 23 11 16,-3 2-2-16,-4-1-3 16,4 2 1-16,-7-2-1 15,-5 3 1-15,-2 0-1 16,-3 4 0-16,-5 2-3 15,-5 4 7-15,-2 1-5 0,-4 5 0 16,-8 1 9-16,-1 1 6 16,1 6-9-16,-4 6-1 15,1 6 0-15,1 4 2 16,-7 3 1-16,7 5-2 16,0 2-3-16,1 4 3 0,3 4-5 15,-2 6 0 1,6 4 4-16,6 2-4 0,-4 3 7 15,8 5-3-15,5 2 1 16,-1 3 2-16,11 2-5 16,-1 2 5-16,7 1-3 0,4 3 0 15,7-3 2-15,-1 1-1 16,8 2-4-16,5 1 6 16,4 0-4-16,6 1-3 15,0-1 5-15,12-3-5 16,3-2 5-16,7-2 0 15,7-4 0-15,4-2 1 0,11-2-1 16,-1-3-1-16,7-3 1 16,6-5 1-16,6-2-7 15,4-6 8-15,2-4-8 16,7-6 2-16,5-7 6 0,3-7-7 16,6-8 2-1,2-8 5-15,4-2-6 0,2-6 1 16,2-12 9-16,4-5-7 15,-10-3 7-15,3-5-8 16,-5-2 1-16,-7-5 3 16,-3-2 3-16,-7-3 1 0,-1-4 3 15,-3-3-6-15,-6-3-2 16,2-3 0-16,-4-1-3 16,-8-4 4-16,0-2-2 15,-9-2 1-15,-4 0-4 16,-3-4 4-16,-1 2-1 0,-6-2 5 15,-8 1-3-15,-5-1 0 16,-1 2 1-16,-7 3-4 16,-4-3 2-16,-4 1 0 15,-4-1-5-15,0 1 1 16,-10-1 2-16,-5 4-6 16,-3 2 2-16,-3-1 2 0,-8 5-3 15,-10 3 3-15,1 1-1 16,-9 4-6-16,-9 6 8 15,-4 0-3-15,-8 7 3 16,-3 3-1-16,-3 6-2 0,-5 9-3 16,-4 5 0-16,5 10-22 15,-9 5-31-15,-2 4-36 16,-2 5-78-16</inkml:trace>
  <inkml:trace contextRef="#ctx0" brushRef="#br0" timeOffset="74858.91">5058 8553 414 0,'0'0'1'0,"58"12"-4"15,-17-7 9-15,9-1-5 16,10 2-1-16,12-1 0 0,5-1 2 15,10-2-3-15,10 1 2 16,8-1-2-16,13 1 1 16,2-1 0-16,14-1 1 15,7 0 3-15,14-1-2 16,10 0 16-16,13 0-1 0,12 0 1 16,11 0-2-16,12-1-3 15,8 0-2-15,10 0 6 16,7 1-4-16,2 0-1 15,0 1 6-15,-5 1 4 16,-5 1-1-16,-11 1 11 0,-12 3-8 16,-19 0-1-16,-17 3-9 15,-20 0-2-15,-23 2-5 16,-20-1 0-16,-25 0-6 16,-21-1 0-16,-23 0-1 15,-21-3-1-15,-9 0-2 16,-20 0-41-16,-22 1 19 0,-16-1-17 15,-20 0-48-15,-24-2-20 16,-10-3-37-16</inkml:trace>
  <inkml:trace contextRef="#ctx0" brushRef="#br0" timeOffset="75456.75">5558 8702 468 0,'54'9'3'0,"8"-1"0"16,11 2-1-16,11 2 0 15,9 2 1-15,11 0 0 16,11-1-4-16,12 1 5 0,7-1-6 16,13 0 2-16,10-1 4 15,12-1 2-15,11 0 6 16,12-1 0-16,15-2 3 16,10-1 3-16,13 0 4 0,5 0 3 15,11-4 3-15,0 3 0 16,4-1 1-16,-8-2-1 15,-2 4-9-15,-6-2 7 16,-15-1-4-16,-19 3 0 16,-16-3 4-16,-18 2-8 15,-24-3-8-15,-20 1-3 0,-21 2-5 16,-20-2 1-16,-23 2-5 16,-19 0 1-16,-14 3-25 15,-21 0-44-15,-8 1-68 16,-31 0-129-16</inkml:trace>
  <inkml:trace contextRef="#ctx0" brushRef="#br0" timeOffset="79620.78">12107 11465 446 0,'0'0'9'0,"0"0"-8"16,0 0 0-16,0 0-3 16,0 0 0-16,0 0 2 0,0 0-5 15,31 25 0-15,-31 4-1 16,0 10 5-16,-8 10 8 16,-13 5 2-16,1 7 1 15,-5 2 3-15,-2-1-1 16,0-5-1-16,4-6 3 15,0-7 0-15,7-11 0 0,6-8 1 16,-3-9-1-16,9-8-7 16,4-8-1-16,0 0 15 15,4-20 16-15,13-12-7 16,5-15-30-16,5-13 1 16,6-10 2-16,3-4-4 0,3 1 3 15,-2 5-1-15,-4 13-2 16,-4 7 3-16,-4 13-1 15,-4 10 1-15,-1 9 3 16,-7 8-3-16,1 8-2 16,1 0-2-16,1 15-6 0,-6 12 6 15,7 10 1-15,-7 9 0 16,1 6 2-16,-1 4 2 16,-6 2-3-16,2-3 3 15,-2-4-13-15,1-7-27 16,-1-6 3-16,-4-6-29 0,0-10-47 15,-17-9-24-15</inkml:trace>
  <inkml:trace contextRef="#ctx0" brushRef="#br0" timeOffset="79779.24">12066 11878 516 0,'0'0'18'0,"56"-5"-15"16,-15-7 0-16,11-5-2 0,5-3-27 16,3-8-112-16</inkml:trace>
  <inkml:trace contextRef="#ctx0" brushRef="#br0" timeOffset="80296.2">13374 10739 516 0,'0'0'5'0,"0"0"-4"16,0 0-2-16,35-40 6 16,-22 40-10-16,-9 1 0 15,4 14 1-15,-2 7 0 16,7 8-1-16,-9 10 8 16,0 8 4-16,2 10-4 15,-6 15 3-15,0 8 10 0,2 15 0 16,-2 14 2-16,0 10-2 15,-2 6 3-15,0 6 7 16,2 9-3-16,2 6-1 16,-2 3-6-16,2 7 7 15,5 6-4-15,-7 6-2 0,4 4 2 16,-2 2-2-16,6 2-6 16,4 3-1-16,1-1-7 15,5-6 3-15,-3-2-3 16,4-3 7-16,1-6-4 15,-1-7-1-15,-1-12-4 0,3-9 1 16,-2-11 0-16,-1-13-3 16,3-14 3-16,-2-15-6 15,-1-17-27-15,1-17-26 16,1-21-34-16,-9-25-52 16,-1-16-49-16</inkml:trace>
  <inkml:trace contextRef="#ctx0" brushRef="#br0" timeOffset="80792.75">14499 11439 618 0,'2'39'3'16,"-2"9"-2"-16,0 12 1 15,2 8-1-15,0 5 3 16,-2 2-3-16,0-3-1 15,2-4 3-15,0-4-4 0,-2-9 1 16,0-6 1-16,0-10-6 16,0-9-22-16,2-7-22 15,-2-10-8-15,0-10-34 16,2-5-43-16,0-18 51 16</inkml:trace>
  <inkml:trace contextRef="#ctx0" brushRef="#br0" timeOffset="81220.25">14602 11685 425 0,'0'0'30'0,"0"-48"-14"15,-6 25 12-15,0 1 1 16,4 0-5-16,0 1 3 16,2 0-18-16,-2-2-5 15,4 2-1-15,8-1-3 16,4 3-3-16,3 0 0 0,8 5-3 15,0 4 3-15,3 3-2 16,1 7-1-16,-4 3-7 16,-2 14-2-16,-6 8 2 15,-13 7 6-15,-4 5-2 16,-17 2 0-16,-10 2 1 16,-14-2 2-16,-7-5 7 0,3-4 27 15,6-6 20-15,6-3 5 16,12-3-12-16,17 1-33 15,8 2-27-15,21 3 27 16,10 5-5-16,10 3-2 0,5 4-16 16,4-1-8-16,-11 2 16 15,-2-1 10-15,-10-2 0 16,-8-2 2-16,-17 0-5 16,-6 0 19-16,-6-3 3 15,-29 2-11-15,-10 0 3 0,-22 2-8 16,-17-2-21-16,-16-7-77 15,-19-7-149-15</inkml:trace>
  <inkml:trace contextRef="#ctx0" brushRef="#br0" timeOffset="82311.7">6832 13370 403 0,'0'0'6'0,"0"0"0"16,-2-39 11-16,2 33-7 0,0 4 1 15,4 1-4-15,4 4-7 16,-4 15-5-16,3 12 3 15,1 12 5-15,0 14 3 16,-8 10-4-16,0 5 1 16,0 3 0-16,-8 0-3 15,-3-10 3-15,-1-7-4 0,0-13 4 16,1-10 9-16,-5-12 11 16,10-7 8-16,-5-7 1 15,5-8 1-15,0 0 15 16,-2-17-16-16,1-13-23 15,5-13-3-15,0-15-8 0,2-13 4 16,6-14-4-16,11-7 2 16,6 0-3-16,4 1 0 15,2 9-2-15,-1 9 3 16,3 12 4-16,-2 16-3 16,2 9 1-16,0 9 0 0,0 11-4 15,0 8 3-15,-4 8-2 16,-8 6-3-16,-1 14-12 15,-5 8-6-15,-9 6 8 16,-4 6 8-16,-14 6 3 16,-11 0-1-16,-8 2 1 0,-2-2 5 15,-5-5 3-15,5-3-3 16,4-6-22-16,4-8-30 16,9-7-72-16,7-9-62 15</inkml:trace>
  <inkml:trace contextRef="#ctx0" brushRef="#br0" timeOffset="83623.49">7020 13608 508 0,'0'0'46'0,"0"0"-46"0,50 57 7 15,-28-27-9-15,-1 2 4 16,4 5-2-16,-7 5 2 15,-1-1-4-15,-9-2-8 16,-8 0-17-16,-4-4 10 16,-10-2-4-16,-7-8 6 0,-2-5 20 15,2-5 20-15,1-8 19 16,7-6-8-16,-1-1-5 16,10-17-12-16,4-10-23 15,2-9-3-15,14-9 8 16,7-3-9-16,2-2 8 0,8 5-1 15,-2 5 1-15,-4 10 3 16,-4 12-2-16,-9 6-3 16,3 8 4-16,-13 4-2 15,-2 6-7-15,-2 11-10 16,0 7 11-16,0 6 10 0,0 2-4 16,0 2 4-16,2-4-12 15,4-4-17-15,0-6-1 16,5-9 4-16,-5-4-27 15,2-5 37-15,-6-2 22 16,-2-9 6-16,-2-6 22 0,-4-7-14 16,-2-2-10-16,-11-2 2 15,7 2 6-15,-5 3-3 16,7 4-8-16,-3 3-10 16,5 1-1-16,8-2 4 15,0-1-17-15,6-4-7 0,15-3-2 16,6-7 0-16,6-2 7 15,4-7 2-15,2 1 3 16,-1-3 5-16,-7 0 4 16,-4 1 5-16,-9-1-4 15,-5 4 13-15,-5 2 12 0,-4 4-1 16,-4 3-1-16,0 7 6 16,-4 4 3-16,0 7-11 15,0 5-13-15,-1 5-11 16,5 0-1-16,-4 15-11 15,4 15 0-15,-2 8 18 0,0 16-3 16,2 10 2-16,0 13 2 16,0 6-4-16,2 8 0 15,4 4 3-15,3 2-3 16,-5-2-3-16,0-4-1 16,-4-6 4-16,0-10-24 15,-8-10 25-15,-9-8 1 0,-6-10 9 16,-6-6 10-16,-4-7 6 15,0-5-2-15,-4-11-8 16,4-7-5-16,4-11-4 16,6-10-4-16,11-24-11 15,12-17-29-15,0-18-8 0,19-13 1 16,12-8 7-16,8-3 18 16,6 4 16-16,-3 12 3 15,3 10 7-15,-8 13 15 16,1 11-7-16,-7 15 1 15,-5 9-9-15,-3 9-8 0,-6 10 3 16,-3 2-9-16,-6 19-5 16,-1 9 5-16,-3 5 9 15,-2 5-3-15,4 0 5 16,-6-2-3-16,0-7-3 16,4-8 2-16,0-7-3 15,2-8-3-15,7-6 0 0,-5-2 4 16,7-17 7-16,1-9 0 15,7-12 2-15,-4-10 1 16,-1-6-5-16,1-5-3 16,-5-2 4-16,1 3 0 0,-1 7 4 15,-1 6 3-15,-9 9-1 16,2 11-1-16,-2 9 0 16,-4 7-1-16,0 9-3 15,4 0-15-15,-4 19-11 16,0 5 15-16,0 10 6 15,0 6 1-15,0 4 5 0,0 1-7 16,-8 1-4-16,-2-2-10 16,-5-4-2-16,3-5-2 15,-5-7 10-15,5-9 6 16,1-7 4-16,3-12 5 0,4 0 36 16,4-19-22-16,0-10-24 15,17-6 5-15,1-6 0 16,11-2-4-16,8 0-2 15,5 4-13-15,1 3-8 16,-6 5-17-16,-6 1-29 16,-12 3-85-16</inkml:trace>
  <inkml:trace contextRef="#ctx0" brushRef="#br0" timeOffset="83799.14">7411 13307 765 0,'0'0'-13'15,"4"0"-27"-15,18 0-9 16,12 0-67-16,13-2-37 0,9-4-132 16</inkml:trace>
  <inkml:trace contextRef="#ctx0" brushRef="#br0" timeOffset="84311.21">10085 12904 351 0,'0'0'270'15,"0"0"-277"-15,0 0-1 16,0 0 9-16,0 0-2 16,0 0 2-16,0 0 3 15,0 0-9-15,7 47 3 0,-7-3 1 16,0 10 3-16,-9 13 10 15,-3 7-8-15,-7 5 2 16,1 1-3-16,-5-5-2 16,4-4 2-16,7-9-2 15,0-8-1-15,5-13-2 16,7-12-16-16,0-12-52 0,3-12-34 16,9-5-68-16,2-22-9 15</inkml:trace>
  <inkml:trace contextRef="#ctx0" brushRef="#br0" timeOffset="84641.84">10183 13156 475 0,'0'0'20'0,"0"0"26"16,0 0 13-16,0 0-25 16,0 0-36-16,0 0-10 15,0 0 14-15,-7 72-3 0,7-31 2 16,7-2-2-16,13-5-9 15,7-8-17-15,10-7 12 16,7-11 5-16,-5-8 10 16,2 0 0-16,-5-12 4 15,-10-7 8-15,-7-4 12 0,-9-2 7 16,-5-3 5-16,-8-1-16 16,-1 0 3-16,-16 3-15 15,-3 0-3-15,-4 8-13 16,-4 5-6-16,-2 8-19 15,-6 5-28-15,4 2-21 0,-1 11-62 16,7 1-20-16</inkml:trace>
  <inkml:trace contextRef="#ctx0" brushRef="#br0" timeOffset="85157.47">10995 12927 526 0,'0'0'14'16,"10"-41"-8"-16,-8 24 18 15,-2 1-2-15,0 6-15 16,0 1 2-16,-2 7-4 0,-12 2-26 15,-1 8 15-15,-9 18 4 16,-3 13 4-16,-6 17 1 16,-11 11-1-16,7 11-1 15,2 3 2-15,4 3-2 16,12-5-5-16,9-8 6 16,10-11-7-16,6-14 4 0,13-11 3 15,8-13-3-15,6-12 1 16,4-10 8-16,0-7 6 15,7-17 3-15,-5-12 3 16,6-10-1-16,-12-7-6 16,2-4 0-16,-8 2 4 15,-6 5 3-15,-9 11-3 0,-1 7-1 16,-7 12 7-16,-4 8-4 16,0 7-4-16,0 3-14 15,0 2-3-15,0 7-6 16,0 12-11-16,0 6 19 0,-2 7 3 15,4 4 1-15,-2 2-2 16,4-1-1-16,11-2-18 16,3-3-14-16,5-10-30 15,8-9-55-15,4-13-90 16</inkml:trace>
  <inkml:trace contextRef="#ctx0" brushRef="#br0" timeOffset="85282.14">11559 13253 658 0,'0'0'43'16,"0"0"-34"-16,0 0-26 0,0 0-51 15,44 0-49-15,-17-4-72 16</inkml:trace>
  <inkml:trace contextRef="#ctx0" brushRef="#br0" timeOffset="85810.66">14083 12811 163 0,'0'0'285'16,"15"-53"-280"-16,-9 26 0 16,4 0 4-16,-3 3 2 15,1 7 1-15,0 3-2 0,-4 5 1 16,2 8-9-16,-4 1-3 16,-2 18-2-16,0 14 4 15,-2 13 6-15,-4 13 21 16,-10 16-1-16,-3 11-5 15,0 3-13-15,-3 2-5 16,5-4 3-16,3-5-6 0,5-7-1 16,3-13 0-16,6-9-2 15,0-10-10-15,11-13-18 16,-1-10-9-16,6-12-13 16,-1-7-56-16,1-19-91 15</inkml:trace>
  <inkml:trace contextRef="#ctx0" brushRef="#br0" timeOffset="86122.83">14375 13032 223 0,'0'0'328'0,"0"0"-312"16,0 0-4-16,0 0-20 15,0 0 6-15,-4 67 3 16,4-33 2-16,0 1-5 15,0-2 1-15,16-6 2 0,1-6-19 16,5-10 5-16,1-7 5 16,2-4 6-16,0-6 10 15,-2-13 4-15,-13-5 11 16,-2-9 9-16,-8-5 11 16,0-3-2-16,-8 2-18 0,-11 2-15 15,1 5-10-15,-9 8 2 16,4 11-3-16,-4 9-4 15,4 4-14-15,5 6-31 16,7 8-30-16,7 3-39 16,4-4-103-16</inkml:trace>
  <inkml:trace contextRef="#ctx0" brushRef="#br0" timeOffset="86672.04">15303 12557 293 0,'0'0'230'0,"0"0"-224"0,0 0 9 15,0 0-6-15,0 0 3 16,0 0-19-16,0 0 4 15,-58 8 4-15,23 32 2 16,-9 10 1-16,-1 9 6 16,0 9 13-16,-3 2-9 0,11 2-5 15,10-4-4-15,6-7-6 16,19-9 0-16,2-10 2 16,19-11-7-16,12-9 5 15,6-11 1-15,11-11 0 16,1 0 5-16,1-20-1 0,-1-10-1 15,1-5 3-15,-7-9-2 16,-7-3 6-16,-5 0 6 16,-9 5-4-16,-7 3 6 15,-3 11 5-15,-8 7-6 16,-2 6-2-16,-2 10-14 0,0 3-4 16,0 2 2-16,0 13-5 15,-6 11 0-15,-2 10 10 16,0 7-5-16,1 8 2 15,3 3 3-15,6-2-3 16,-2-5-1-16,13-6-1 16,9-4 1-16,9-7 0 0,9-8 1 15,5-8-24-15,9-9-32 16,4-3-70-16,4-19-143 16</inkml:trace>
  <inkml:trace contextRef="#ctx0" brushRef="#br0" timeOffset="86805.53">16064 13168 735 0,'0'0'38'0,"0"0"1"15,0 0-46-15,0 0-21 16,-42 3-127-16,9-31-285 0</inkml:trace>
  <inkml:trace contextRef="#ctx0" brushRef="#br0" timeOffset="95112.85">9292 14194 378 0,'0'0'12'15,"0"0"-27"-15,0 0 34 16,47 2-14-16,-10-2-2 16,11 0 3-16,12 0-2 15,12-2-2-15,9-2 0 0,16-3-2 16,4 0 3-16,17-1-2 16,4-1-2-16,13 0 6 15,9-2-5-15,13 1 0 16,5-1 2-16,7-2 1 15,9 0-5-15,12-1 14 0,6-1-1 16,9 0 4-16,10-2-5 16,4-1 1-16,4-1 1 15,3-1 4-15,9-1-1 16,3-3 5-16,2 1-3 16,8-1-6-16,2 0 1 15,0 1-7-15,0 1-1 0,0 2 4 16,-8 0-3-16,-2 0 1 15,-15 4 9-15,-6 1 0 16,-16-1 6-16,-13 5 5 16,-12-2-10-16,-23 2 2 15,-14 0 3-15,-22 0-9 0,-19 4 2 16,-16-1-7-16,-17 2-5 16,-24 3 1-16,-10 2-4 15,-18 1-23-15,-15 0-39 16,-11 0-110-16,-26 0-94 15</inkml:trace>
  <inkml:trace contextRef="#ctx0" brushRef="#br0" timeOffset="100266.31">5546 13374 419 0,'0'0'-1'0,"0"0"-32"15,0 0 28-15,0 0 7 16,0 0-1-16,0 0-9 0,0 0-18 15,8 0 17-15,-1 28-15 16,-3 11 14-16,0 10 11 16,-4 11-10-16,0 11-8 15,-6 4-11-15,-7-1 11 16,-10-5 12-16,-1-9 9 0,-1-13 12 16,0-12 32-16,6-13 5 15,5-12-2-15,0-10 16 16,7-6-7-16,5-17-28 15,2-11-27-15,0-10 0 16,11-10 2-16,3-8-3 0,7-5-2 16,1-1 0-16,5 6 1 15,-8 5-4-15,4 10 3 16,-3 10-2-16,-9 12 1 16,5 8-1-16,-10 12 0 15,7 5-5-15,-1 6-8 0,-3 18 4 16,5 10 5-16,-6 9-5 15,7 8 0-15,-5 4 4 16,7-1-13-16,-5-6 4 16,2-8-9-16,-1-9 25 15,-1-11-3-15,3-8 18 16,-9-11 14-16,6-1 5 0,-8-9 14 16,3-12-2-16,1-7-19 15,0-9-14-15,3-7-12 16,-3-2-2-16,4 0 1 15,-8 3-3-15,3 6-1 0,-3 6-7 16,4 10-15-16,-8 5-29 16,0 9-16-16,0 4-54 15,0 3-70-15</inkml:trace>
  <inkml:trace contextRef="#ctx0" brushRef="#br0" timeOffset="100918.61">5939 13737 136 0,'0'0'396'0,"0"0"-398"15,0 0-20-15,0 0 28 16,0 0-13-16,43-9-4 15,-22-3 12-15,0-2-30 0,-3-2 7 16,-3 1-6-16,-5-1 20 16,-4 4 19-16,-6 3 3 15,0 2 20-15,0 4-7 16,-12 3-6-16,6 0-9 16,-3 8-11-16,-3 9 2 0,4 5-3 15,1 5 4-15,3 2-8 16,4 1 3-16,0-3-1 15,9-7-18-15,5-6-21 16,7-9 17-16,4-5 13 16,1-9 14-16,-1-11 6 0,2-8 0 15,-4-3 16-15,-5-5-5 16,-1-3-2-16,-5-3 0 16,-1 1-4-16,-7 0 8 15,-2 0-2-15,-2 4-3 16,0 4-2-16,0 6-3 15,-2 10-2-15,2 6 8 0,-4 8-11 16,0 3-5-16,-1 10 4 16,1 10-5-16,0 7-1 15,2 8 2-15,0 4-2 16,-2 0-1-16,4-2 0 16,0 0-23-16,0-3-20 0,4-4-25 15,0-6-2-15,0-7 5 16,-2-5 38-16,0-7 19 15,3-5 25-15,-1-10 69 16,0-8-44-16,4-5-18 16,11-7-12-16,8 0-10 0,2-1-2 15,8 0-30-15,0 1-87 16,-6 2-164-16</inkml:trace>
  <inkml:trace contextRef="#ctx0" brushRef="#br0" timeOffset="113529.06">8209 10920 484 0,'0'0'1'16,"0"0"0"-16,0 0-6 16,0 0-19-16,0 0 18 15,0 0 3-15,2 51 2 16,-13-29 6-16,-1-4-5 0,-3-1-2 15,-1-4 0-15,-3-9 3 16,1-4 8-16,-1-4 3 16,7-14 4-16,-5-8-3 15,9-6-12-15,6-5 12 16,2-5-8-16,2 4-2 0,14 1-1 16,-3 7-2-16,5 8 2 15,-3 10-3-15,3 12 3 16,3 10-7-16,-6 19-1 15,1 12 6-15,-6 13-1 16,-3 11-5-16,-7 10 14 16,-2 6-14-16,-13 2-9 0,-6-6-6 15,-1-10 4-15,-1-14 17 16,9-15-4-16,-3-17 18 16,7-14 38-16,6-7 6 15,4-14 8-15,6-14-49 0,14-15-23 16,7-9 4-16,6-7-2 15,11 1 2-15,-1 6 0 16,3 11 1-16,-13 14 1 16,2 14 0-16,-8 13-4 15,-5 8-8-15,-1 17 7 0,-6 4 0 16,1 7 4-16,-6-1 2 16,7 1-7-16,-7-5-9 15,3-8-5-15,-1-6 8 16,3-7 0-16,-3-10 7 15,7-2 0-15,-3-16 14 16,5-8 2-16,4-8-5 0,4-1-3 16,-3-2 0-16,1 4-3 15,-2 6 2-15,-2 10 0 16,-7 12-3-16,1 5-1 16,-1 2-5-16,-3 14-6 15,5 1 17-15,-5 3-2 0,8 0 1 16,3-3-1-16,-1-6-7 15,8-6 0-15,-4-5-1 16,4-2 2-16,-4-14 7 16,0-7-3-16,-9-3 3 15,-1-4 4-15,-3-3 3 0,-5 2 7 16,-7 4-1-16,-2 3 1 16,0 8-1-16,0 6 0 15,-2 6-17-15,-13 4-7 16,3 11 0-16,-9 11-19 15,2 6 40-15,1 2-15 0,1 3-17 16,9-5-6-16,6-7-6 16,2-4 6-16,2-11 5 15,10-6-1-15,3-1 24 16,6-18 0-16,-7-5 9 16,7-9 2-16,-3-3 0 0,-7-4 0 15,5-2-3-15,-8-1 4 16,1 0 3-16,-5-1-1 15,2 4-4-15,-2 5-1 16,-4 9-5-16,0 6-6 16,0 9 10-16,0 8-5 0,0 3-12 15,0 13-11-15,0 8 8 16,0 6 11-16,4 7 1 16,-2 3 0-16,7 0-12 15,3-4-7-15,3-5 3 16,3-4 5-16,3-7-2 0,-5-7 3 15,3-6 8-15,-5-4 1 16,1-7 11-16,-3-10 16 16,1-4-5-16,-3-6-13 15,2 4-5-15,-3-1-3 16,-3 4-2-16,-2 7 2 16,-2 6 3-16,0 7-6 0,-2 3-23 15,0 10-1-15,4 6 24 16,-4 2 5-16,4-1-4 15,3-3-11-15,1-3-9 16,4-6-3-16,1-6 15 16,1-2 11-16,5-4-3 0,-1-13 12 15,3-5 0-15,-2-5-5 16,-1-4 2-16,3-1-2 16,-2 3 1-16,-9 5-2 15,0 5 3-15,-4 10 2 16,-1 7-7-16,-1 2-11 0,-4 11-20 15,2 7 27-15,0 4 4 16,0 2-1-16,2-2 3 16,-2-2-5-16,4-5 1 15,-2-6-4-15,1-4 1 16,-3-2-1-16,2-3 12 0,2-7 25 16,4-6 8-16,-3-4-31 15,1-1-6-15,4 2-3 16,-8 2-4-16,3 4 1 15,-7 7 3-15,2 3-7 16,0 0-4-16,-2-1-11 0,4 6-19 16,4 4 11-16,-2 1-36 15,3-3-23-15,3-3-100 16</inkml:trace>
  <inkml:trace contextRef="#ctx0" brushRef="#br0" timeOffset="114046.18">10096 10804 498 0,'-4'0'19'0,"4"-1"26"15,0-8-33-15,4-1-9 0,8 0-4 16,5-3 3-16,8-2 2 15,1-2-2-15,-3 1 0 16,-4-1-1-16,-1 0-1 16,-7 3 2-16,-1 0 0 15,-10-2 2-15,0 2 2 0,0 0 4 16,0-2-5-16,0 5 6 16,-4 1 3-16,2 1-2 15,0 6 2-15,2 1-2 16,0 2-15-16,0 0-5 15,8 4 2-15,-4 12 5 16,7 5 0-16,-3 4-2 0,0 4 2 16,-2 3 7-16,0-2-6 15,1 0-22-15,1-2-35 16,-2-5-30-16,2-9-64 16,5-10-143-16</inkml:trace>
  <inkml:trace contextRef="#ctx0" brushRef="#br0" timeOffset="114998.95">11094 10466 499 0,'0'0'13'0,"21"-42"0"0,-17 16 8 16,0-1-5-16,-2 2 1 16,-2 1 6-16,0 2-5 15,-2 3-19-15,-6 4 18 16,-13 5-15-16,7 3-8 0,-5 6 1 15,-2 1 5-15,7 4 1 16,-3 14 2-16,7 9-4 16,6 6-6-16,4 11-1 15,8 4-10-15,7 5 1 16,7 1 7-16,5 0-2 0,0-2-7 16,-4-2 10-16,-2-8 4 15,-11-3 5-15,-4-11 1 16,-4-4-1-16,-2-8 4 15,-14-5 28-15,-9-7 13 16,-4-2-5-16,-2-2-15 16,0-6-11-16,2-11-2 0,3-3-1 15,5-4-6-15,7-4 2 16,10-5-7-16,-3-2-3 16,5-2 3-16,11-3-1 15,9-2-7-15,-3 5 4 16,4 1-7-16,-1 9 8 0,-1 4-5 15,-9 8-40-15,-6 2-26 16,-2 3-45-16,-2 3-231 16</inkml:trace>
  <inkml:trace contextRef="#ctx0" brushRef="#br0" timeOffset="115778.76">11495 10076 510 0,'0'0'3'0,"0"0"-2"15,0 0-6-15,-47 27 2 0,28-3 0 16,5 12-2-16,-7 9 3 16,2 6 1-16,7 6-3 15,0 3 4-15,5-4 0 16,7-2 1-16,4-10-7 15,13-7-3-15,6-13 6 16,8-7-3-16,-2-10 5 0,8-7 20 16,4-7 15-16,-4-11 2 15,3-7-7-15,-3-3-11 16,-4-4 3-16,-4 2 6 16,-2 1-2-16,-6 5-5 15,-11 6-6-15,-2 6 7 0,-4 5 15 16,-4 5-14-16,0 2-19 15,0 0-9-15,0 9-10 16,4 6 14-16,-2 3 6 16,7 3-2-16,3 1-44 0,3-2-30 15,3-5-51-15,7-8-62 16</inkml:trace>
  <inkml:trace contextRef="#ctx0" brushRef="#br0" timeOffset="115926.48">12142 10434 631 0,'0'0'22'0,"0"0"-23"16,0 0 2-16,0 0-16 15,0 0-65-15,6-54-97 16</inkml:trace>
  <inkml:trace contextRef="#ctx0" brushRef="#br0" timeOffset="121499.1">10621 14041 500 0,'0'0'12'0,"0"0"-12"16,0 3 0-16,2 1-4 15,0 6 3-15,2 2 2 16,-2 5-2-16,2 5 3 16,3 7 1-16,-7 6-3 0,0 6 4 15,0 9-10-15,0 5 2 16,-9 6 18-16,-1 3-6 16,2 3-6-16,-5-2 1 15,3-5-3-15,6-8 1 16,-7-5 1-16,7-11-2 0,0-11 11 15,2-7 8-15,0-9-5 16,2-3-2-16,0-6 1 16,-4 0 26-16,-6-9 2 15,1-5-29-15,1-7-10 16,-4-5-2-16,1 1-1 16,-3-1 2-16,4 5 1 0,-1 5-3 15,3 6 3-15,0 10-7 16,1 2-11-16,-1 16 13 15,0 9 1-15,2 7-1 16,2 3 4-16,4-2-4 16,2-5-4-16,14-6 0 0,9-11-3 15,12-9 16-15,0-4 1 16,13-13 12-16,2-12 1 16,1-6-4-16,-3-3-9 15,-11-1 0-15,-1 3-3 16,-14 7-4-16,-3 6 1 0,-11 8-4 15,-3 5-14-15,-7 6-32 16,-13 6-54-16,-1 11-33 16,-13 1-25-16</inkml:trace>
  <inkml:trace contextRef="#ctx0" brushRef="#br0" timeOffset="122266.3">9201 15494 310 0,'0'0'38'0,"0"0"-26"16,0 0 13-16,0 0 3 15,0 0 5-15,0 0-6 16,2-41-9-16,-2 33 5 15,0 3 11-15,0 1 1 0,0 2 0 16,0 1-6-16,0 1-9 16,0 0-18-16,0 7-4 15,0 13-7-15,-4 9 13 16,-5 12 11-16,3 13 6 16,-8 11-2-16,1 9-7 15,-3 1-3-15,5 5-3 0,-3-4-2 16,6-5-5-16,4-10 2 15,-1-8-3-15,5-13-8 16,0-11-27-16,0-10-5 16,0-12-33-16,9-7-62 15,-3-17-116-15</inkml:trace>
  <inkml:trace contextRef="#ctx0" brushRef="#br0" timeOffset="122799.26">9573 15755 586 0,'0'0'28'0,"0"0"-13"16,0 0-9-16,0 0-28 0,0 0 17 15,0 39 13-15,-8-14-7 16,-3 5-4-16,3 6 6 15,-4 1-4-15,1-2 2 16,7-1 0-16,4-4-6 16,0-8-4-16,2-7-8 15,8-7 14-15,7-6-1 0,0-2 6 16,3-12 6-16,1-8 7 16,0-7 7-16,1-2-10 15,1-5-2-15,-4 0-3 16,1 1 5-16,-1 3-6 15,-3 6-2-15,-1 7-1 0,-5 6-7 16,-1 11 3-16,-1 0-12 16,-4 18-12-16,2 6 30 15,2 7-1-15,1 2-1 16,3 3 3-16,7-5-8 16,3-9-19-16,1-5 5 0,12-12 7 15,-4-5 9-15,2-9 10 16,-2-12-1-16,-2-7 19 15,-8-4 2-15,-9-4 1 16,-3-3 1-16,-9 1-4 16,0 4-20-16,-11 3-10 0,-1 5-12 15,-5 7-11-15,3 8-6 16,-3 6-29-16,7 3-47 16,0 2-83-16</inkml:trace>
  <inkml:trace contextRef="#ctx0" brushRef="#br0" timeOffset="123300.02">10621 15409 664 0,'0'0'3'0,"0"0"-3"16,0 0-4-16,-46-1-2 0,36 19-9 15,-6 11 0-15,-3 8 2 16,-4 9 8-16,-2 11 5 16,3 6-2-16,-1 3 4 15,4 5-2-15,7-6-8 0,8-5 6 16,4-10-10-16,6-9-2 15,15-14 14-15,5-10 7 16,6-13 9-16,-1-4 15 16,8-7-3-16,-4-16-3 15,0-8-11-15,-2-4-8 16,2-6-2-16,-8 2 2 0,-8 2-2 16,-1 10 6-16,-7 5 1 15,-1 7 1-15,-10 9 8 16,0 5-10-16,0 1-15 15,0 7-5-15,0 13-4 16,-4 7 16-16,0 6 3 16,2 5-3-16,0-1 7 0,2 0-5 15,4-6-10-15,14-7-36 16,5-8-24-16,8-12-45 16,4-4-132-16</inkml:trace>
  <inkml:trace contextRef="#ctx0" brushRef="#br0" timeOffset="123438.72">11177 15861 683 0,'0'0'67'0,"0"0"-23"15,0 0-34-15,0 0-15 0,0 0 0 16,0 0-35-16,0 0-27 16,0 0-68-16,-52-3-97 15</inkml:trace>
  <inkml:trace contextRef="#ctx0" brushRef="#br0" timeOffset="123844.46">9393 16678 652 0,'0'0'-10'0,"0"0"-9"16,0 0-78-16,48 6 104 16,-1-8 2-16,17-8 7 15,21-4-12-15,16-6 6 16,11-2-4-16,6 0-6 15,10 0 4-15,-6 2 3 0,-2 2 15 16,-5 4 3-16,-17 0 6 16,-7 4 2-16,-21 0-2 15,-12 3-3-15,-17 3-4 16,-14 0-1-16,-13 2-13 16,-5 2-8-16,-5-1 5 0,-4 0-7 15,0-2-29-15,-4-6-22 16,-3 2-31-16,1-4-43 15,6-4-49-15</inkml:trace>
  <inkml:trace contextRef="#ctx0" brushRef="#br0" timeOffset="124856.86">15237 13516 620 0,'0'0'-8'15,"0"0"10"-15,0 0 4 16,0 0-10-16,0 0-7 16,0 0-3-16,0 0 12 15,-13 51 0-15,9-8 4 0,-2 8-2 16,-6 10 8-16,5 4-2 15,1 0-4-15,4-1 3 16,-2-3-4-16,4-3 0 16,0-8 1-16,4-4-1 15,-4-8-2-15,0-7 5 16,0-4-4-16,0-9 1 0,0-5 0 16,-4-6-2-16,4-1 4 15,0-6 2-15,0 0 2 16,0-3 19-16,0-7-3 15,-6-4-18-15,0-2 0 16,1-1-7-16,1 2 4 0,2 5-2 16,-2 4-7-16,-6 6 8 15,-1 3-7-15,1 19-2 16,-4 7 3-16,1 11 2 16,-3 3 0-16,5 3 1 0,7 0-9 15,4-8-9-15,4-7 5 16,15-9-1-1,10-10 14-15,12-10 5 0,-1-2 6 16,9-17 14-16,3-10-7 16,2-6-7-16,-3-1 7 15,-5-3-2-15,-5 3 1 0,-6 4-2 16,-8 5-7-16,-8 6-2 16,-5 6 1-16,-4 7-6 15,-10 5-7-15,0 1-14 16,0 7-36-16,-16 12-11 15,-5 6-13-15,-8 7-18 0,-6 3-68 16</inkml:trace>
  <inkml:trace contextRef="#ctx0" brushRef="#br0" timeOffset="125229.33">14772 15117 544 0,'0'0'19'15,"0"0"-4"-15,0 0-8 16,0 0-1-16,0 0-8 0,0 0-1 15,0 51 9-15,0-16 13 16,-9 9-3-16,-1 9 12 16,2 7-11-16,-9 3-4 15,7 0-3-15,-5-1-7 16,5-1 0-16,4-4-1 0,6-5-6 16,0-7-24-16,0-10-34 15,8-12-25-15,11-15-70 16,-1-8-96-16</inkml:trace>
  <inkml:trace contextRef="#ctx0" brushRef="#br0" timeOffset="125840.25">15144 15270 587 0,'0'0'49'0,"0"0"-42"15,0 0-26-15,-23 58 14 0,6-23 7 16,3 6-1-16,0-2-5 16,5 1-5-16,7-6-17 15,2-6-12-15,6-10 18 16,7-6 2-16,7-9 12 0,5-3 27 16,-4-6 9-16,6-13-2 15,2-8-3-15,2-3-5 16,-4-3-5-16,-1 2 5 15,-5 1-4-15,-4 10-1 16,-3 6-6-16,-3 8-4 0,-7 6-1 16,-2 1-19-16,2 15 0 15,-4 4 25-15,2 6-11 16,-2 0 6-16,2-1-4 16,0-1 3-16,0-7 1 15,2-4-2-15,0-8-7 16,-2-2 7-16,5-3-5 0,3-5 22 15,4-14 16-15,7-2-18 16,2-8-14-16,4 1-1 16,-2 1-4-16,3 6 1 15,-5 5-1-15,4 12-2 0,-4 4-3 16,2 10-1-16,2 10 3 16,1 4 5-16,1 2-1 15,2-1 4-15,0-2-3 16,2-8 1-16,-2-7-1 15,-4-8 2-15,0 0 2 0,0-18 20 16,-8-8 3 0,3-6-9-16,-5-5-4 0,-7-4-3 15,-3-1-9-15,-1 3-5 16,-6 2-5-16,0 8-12 16,-6 5-11-16,-7 8-3 15,-3 7-26-15,1 5-35 0,-1 4-56 16,1 0-89-16</inkml:trace>
  <inkml:trace contextRef="#ctx0" brushRef="#br0" timeOffset="126404.45">16682 14873 680 0,'0'0'17'16,"0"0"-17"-16,0 0-4 15,-11-40-5-15,-5 40 6 16,-5 0 2-16,0 4 1 16,-10 13-2-16,-6 7 5 15,-2 12-3-15,-4 9 2 0,1 12-2 16,-3 10 2-16,5 7-4 15,7 4 3-15,13-3-2 16,3-5-1-16,17-11 0 16,4-14-1-16,19-11 3 0,6-11 7 15,8-12 5-15,2-9 0 16,3-2 7-16,1-13-5 16,3-11-1-16,-7-7-6 15,-2-8 1-15,2-3 3 16,-12 1 0-16,-4 1-5 15,-4 6 4-15,-3 4-2 0,-8 10 3 16,-1 7-5-16,-3 4-6 16,0 6 14-16,-4 3-12 15,0 0-15-15,0 14-1 16,0 9 8-16,0 6 0 16,0 10 8-16,0 3 3 0,0 2-3 15,4-1 3-15,4-3-5 16,7-5 1-16,1-6 1 15,7-5-4-15,4-9-2 16,4-7-13-16,4-8-8 16,4-2-6-16,3-18-27 15,-1-6-71-15,0-8-37 0,-1-1-64 16</inkml:trace>
  <inkml:trace contextRef="#ctx0" brushRef="#br0" timeOffset="126545.08">17316 15365 302 0,'0'0'36'0,"0"0"13"0,0 0 9 16,0 0-8-16,0 0-3 16,0 0-9-16,0 0-16 15,0 0-21-15,0 0-9 16,0 0-88-16,19 16-83 16</inkml:trace>
  <inkml:trace contextRef="#ctx0" brushRef="#br0" timeOffset="139188.48">15545 12795 237 0,'0'0'141'15,"62"-64"-138"-15,-37 30-1 16,1-3 11-16,-5 3 3 16,-4-1 5-16,-3 2 8 15,-6 1-16-15,-6 0 7 16,-2 1-6-16,0 1-9 0,-14-1-7 16,-7 0-1-16,-8-2-9 15,-6 3 13-15,-8-2 1 16,-7 3-1-16,-8 2 1 15,-6 3 3-15,-10 5-1 16,-5 4 3-16,-5 5 9 0,-5 3-11 16,-9 7 3-16,1 0-6 15,-6 3-1-15,0 10 4 16,-1 5-6-16,-3 5 4 16,-1 5 0-16,3 3-8 15,2 5 8-15,3 2-6 0,3 4 6 16,6 1-4-16,6 4 1 15,9 4 3-15,-1 6-2 16,11 4-2-16,8 7 1 16,9 3 5-16,5 6-6 15,18 5 4-15,11 2 0 16,7 1 3-16,12 3-1 0,10 4-1 16,17-1-1-16,13 0 2 15,12-3-3-15,6-2 0 16,14-5 6-16,9-7-3 15,8-7 3-15,10-12 3 16,7-9-2-16,8-12 7 0,8-12-3 16,12-10-3-16,5-12-1 15,12-6 0-15,2-18-6 16,4-13 1-16,5-8-3 16,-5-9 0-16,-6-9 4 15,-17-5-6-15,-14-4 5 0,-12-5 4 16,-19-4 5-16,-21-1 6 15,-16-3-4-15,-19-5 2 16,-16 0-10-16,-17-1-10 16,-14 1 9-16,-23-2-8 15,-17 3-2-15,-14 5-2 0,-14 3 2 16,-13 7-12-16,-19 3-18 16,-4 7-14-16,-12 6-43 15,-6 0-58-15</inkml:trace>
  <inkml:trace contextRef="#ctx0" brushRef="#br0" timeOffset="141453.35">15921 13045 564 0,'0'0'-64'15,"8"-57"45"-15,9 30 12 16,12 5 14-16,10 4-5 16,6 4-3-16,13 4-11 0,4 3-7 15,7 7-3-15,1 0 24 16,10 0-7-16,-3 13 8 16,-3 5-3-16,5 5 3 15,2 4-2-15,-1 6 3 16,-1 6 4-16,1 6 2 0,-3 3 0 15,-5 0 2-15,-2 7-4 16,-3 2 4-16,-7 3-8 16,-3 2 5-16,-7 5-8 15,-2 2 3-15,-7 2-1 16,-4 5-1-16,-8 0 3 0,-4-1-5 16,-7 1 3-16,-3 0 0 15,-5 1-2-15,-1-3 1 16,-9-1 1-16,4 0-3 15,-4-2 0-15,-4 0 3 16,-9-4-3-16,3-1 3 16,-7-6 1-16,3-5 3 0,-7-4 0 15,3-5-2-15,-1-8-3 16,-4-5 3-16,3-4 4 16,1-6 0-16,4-2 0 15,-3-6-6-15,5-5 2 16,3-2-1-16,2-4-4 0,2-4 2 15,4 0 7-15,-9-3 0 16,5-7 0-16,0-4-6 16,2-6-1-16,-7-4 2 15,7 0 0-15,-2-3-1 0,4-4 1 16,2 4 0-16,0-4 0 16,-2 2-1-16,2 1 2 15,0 3 1-15,0-1-3 16,0 7-2-16,0 2 2 15,0 3-3-15,0 6 6 16,-2 2-2-16,-9 6-4 0,-3 0-1 16,-5 14 1-16,-3 13-1 15,-1 6 1-15,0 8 2 16,3 6 3-16,5 2 4 16,9 0-7-16,6-4 0 15,14-2 1-15,13-9 0 0,19-6 0 16,16-5 13-16,18-9-3 15,5-8-2-15,6-6-3 16,-2 0-3-16,-6-4 4 16,-11-6-2-16,-14-2 1 15,-13 4 0-15,-10-1-1 0,-12 5-6 16,-10 0-1-16,-5 2-1 16,-8 1-24-16,0 1-32 15,-21-7-62-15,-14-7-133 16</inkml:trace>
  <inkml:trace contextRef="#ctx0" brushRef="#br0" timeOffset="185249.53">2944 5696 350 0,'0'0'67'0,"0"0"-76"16,0 0 11-16,0 0 5 15,37-1-6-15,-10 1 4 16,8 0-2-16,4 1 1 15,7 4 3-15,11-1 0 16,5 0 1-16,11 2 0 16,7-2-1-16,9 0 7 0,6-1-4 15,9-1-1-15,12-2 8 16,8 1-6-16,10-2 3 16,4-1-4-16,11 0 4 15,10 1-5-15,3-1 3 16,7 0 4-16,3-4-7 0,5 1 3 15,5-1-6-15,2 0 2 16,-4 1-3-16,4-2 4 16,-2-2-5-16,-4 2 1 15,-5-1-1-15,-5 0 3 0,-9 1-7 16,-10 0 4-16,-11 2-1 16,-16 1 1-16,-14 0 3 15,-17 2-4-15,-21 0 3 16,-18 1 5-16,-19 1-4 15,-12 0-6-15,-15 0 1 16,-6 0 7-16,-11 0-9 0,-24 0 5 16,-10 0 7-16,-21 1-13 15,-21 5 3-15,-10 0-7 16,-19 3 9-16,-4 0-2 16,-10 2-2-16,-5 2 4 15,-5 0 0-15,-5 3-6 0,-4-1 3 16,-4-1 0-16,-4 2 2 15,2 0 0-15,-6-1-4 16,-2 1 3-16,-1-1-1 16,3-2-3-16,2 0 2 15,6-2 6-15,-2-2-10 16,10-1 6-16,-1-2 2 0,3 1-10 16,4-2 13-16,9-1-9 15,0 1 1-15,4-1 7 16,8 1-9-16,8-1 7 15,5 0-5-15,14-1 1 0,2 2 3 16,13-3-3-16,10 1 2 16,12 0-4-16,8-3 4 15,15 1-2-15,9 1 1 16,7-2 0-16,9 0-3 16,6 0-2-16,0 0-10 15,12 1-2-15,7-2 23 0,16 1-11 16,8 0 5-16,17-2 3 15,13-3-2-15,14-4-1 16,16 1 2-16,9-4-1 16,5 2 0-16,14-1-1 15,7 1-2-15,9-1 4 0,8 2-2 16,-4 2-1-16,12 2 0 16,7 0 1-16,-1 1-1 15,5 3 0-15,6-1-1 16,-3 1 3-16,7 2-1 15,-8 5-3-15,0 1 3 0,-1 0 0 16,-7 3-1-16,-5 0-1 16,-6 0 2-16,-10 0 0 15,-8 0 2-15,-20-3-5 16,-7 1-1-16,-13 1 8 16,-16-5-7-16,-9 3 3 0,-16-4-2 15,-8 1 3-15,-15-1 8 16,-8-3-5-16,-15 3-2 15,-1-3 7-15,-7 0-4 16,0 0 6-16,-4 0 1 16,0 0-2-16,0 0-3 0,0 0 3 15,0 0-11-15,0 1 6 16,0-1-1-16,0 0-2 16,0 0 3-16,0 0-1 15,0 0 0-15,0 0 4 16,0 0-7-16,0 0 1 15,0 0 2-15,0 0-3 0,0 0-2 16,0 0 4-16,0 0-6 16,0 0 6-16,0 0-3 15,0 0-1-15,0 0 0 16,0 0 3-16,0 0-6 16,0 0 6-16,0 0-6 0,0 0 0 15,0 0 5-15,0 0-5 16,0 0 3-16,0 0-1 15,0 0 3-15,0 0-1 16,0 0 1-16,0 0-1 16,0 0 1-16,0 0-1 0,0 0 0 15,0 0 2-15,0 0-4 16,0 0 1-16,0 0 4 16,0 0-6-16,0 0 0 15,0 0 3-15,0 0-6 16,0 0 0-16,0 0 1 15,0 0 2-15,0 0 2 0,0 0 2 16,0 0 1-16,0 0-1 16,0 0-6-16,0 0 6 15,0 0 1-15,0 0-4 16,0 0 2-16,0 0-1 0,0 0-2 16,0 0 0-16,0 0 4 15,0 0-5-15,0 0 4 16,0 0 4-16,0 0-5 15,0 0 4-15,0 0-3 16,0 0-4-16,0 0 7 16,0 0-4-16,0 0 2 0,0 0 1 15,0 0-3-15,0 0-1 16,0 0 6-16,0 0-7 16,0 0 2-16,0 0 3 15,0-3-6-15,0 2 5 16,0 0-13-16,0-1-37 0,0 2-25 15,0-3-48-15,-21-5-204 16</inkml:trace>
  <inkml:trace contextRef="#ctx0" brushRef="#br0" timeOffset="187879.53">3789 8719 334 0,'0'0'1'16,"0"0"-13"-16,0 0 14 15,-39-3 0-15,39 2 1 16,0 1-3-16,0-1-4 0,0-1 9 16,0 2-9-16,2 0 11 15,4-3 6-15,2 3 3 16,1 0-19-16,9 0 28 16,-3 0-3-16,7 0 43 15,7 0-40-15,9 0-7 16,3 2-4-16,11-1-4 0,1 2-2 15,9-3-1-15,7 1 0 16,3-1-3-16,11 2 7 16,3-2-7-16,7 0 5 15,2 0 8-15,11 1-8 0,6-1-1 16,3 0 5-16,11 0 4 16,5 3-5-16,3-3 1 15,4 0 2-15,9 3-10 16,-6-1 5-16,6 0-4 15,3-2 3-15,8 3 1 16,-5-3-10-16,6 0 9 0,6 0-4 16,0 0 2-16,-3 0 5 15,7 1-7-15,-1 1-1 16,-3-1-1-16,4 2-1 16,1 1 0-16,-1-1 2 15,5-1-4-15,-4 1 3 0,-5 1-4 16,2-3 1-16,3 1 4 15,-3-1-1-15,1 0-4 16,-7-3 2-16,0 2 0 16,-6-2-1-16,-4 1 5 15,-2-1-6-15,-10 2 4 16,-1-1 1-16,-14-3-5 0,-2 2 6 16,-10-1 3-16,-13 1-6 15,-6 0 3-15,-19 1-5 16,-5-1-1-16,-20 2 4 15,-14-1-4-15,-8 1 4 0,-17 0-1 16,-1 0-4-16,-9 0 1 16,0 0-2-16,-4-1-5 15,-11 1-11-15,-12 0 24 16,-4 1-8-16,-18-1 6 16,-7 1 0-16,-8-1 1 0,-9 0-1 15,-1 0 1 1,-9 3-2-16,-6 1 1 0,-4-1-3 15,-14 0 5-15,-1 1-3 16,-14-1-4-16,-2 0 7 16,-8-1-6-16,-4-1 1 15,-5 0 5-15,-4-1-6 0,-1 2-2 16,-7-1 5-16,-2 0-2 16,-2 0 0-16,-5-4 4 15,-3 0-6-15,-5-1 3 16,5 1 3-16,-4-2-7 15,-1 1 5-15,5-1 0 0,-1 0-1 16,5 2 4-16,-2-1-9 16,4 1 6-16,2 1 0 15,2-3-5-15,2 4 3 16,-2-3 0-16,6 2 3 16,-2-1-2-16,2 1 3 15,6 0-6-15,-1 1 2 0,5-1 2 16,3 1-3-16,14 1 2 15,-2 0-1-15,10 0-2 16,9 0 8-16,7 0-6 16,12 1-3-16,5-1 6 0,9 2-5 15,12-2 4-15,4 0-4 16,10 0 6-16,11 1-5 16,10-1 3-16,7 0-3 15,8 0-1-15,5 0-4 16,5 0-29-16,0 0-18 0,0 0-53 15,-8-10-122-15</inkml:trace>
  <inkml:trace contextRef="#ctx0" brushRef="#br0" timeOffset="203264.08">13872 8216 323 0,'0'0'32'16,"0"0"12"-16,0 0-16 15,0 0-13-15,42-16-32 16,-7 9 29-16,19-4-2 16,10-4-6-16,12 0 0 15,11-4 3-15,4-1-9 0,6-1 8 16,-10-2-10-16,-6-2 7 16,-7-1-15-16,-16 1 16 15,-17-1-7-15,-14 0 9 16,-10 1 19-16,-11 1 21 15,-8 1-8-15,2 3-25 16,-4 2-17-16,-5 1-11 0,-1 4 19 16,4 2 17-16,0 4-12 15,2 2-3-15,4 5-6 16,0 0-4-16,0 10-18 16,8 10 18-16,-2 4 8 15,4 6 0-15,1 6-2 0,-9 2-3 16,0 2 4-16,-2-1-2 15,-4-2-4-15,-9 0 0 16,1-7 0-16,2-3-23 16,1-9-34-16,9-9-40 15,2-9-9-15</inkml:trace>
  <inkml:trace contextRef="#ctx0" brushRef="#br0" timeOffset="203857.05">15656 7658 544 0,'0'0'-30'16,"15"44"28"-16,-15-12-2 16,0 8-9-16,-2 3 6 0,-9-1 12 15,-5-2-20-15,3-5-1 16,5-6 17-16,-4-9-8 15,4-9 7-15,5-8-4 16,-1-3 55-16,4-9 33 16,-4-10-46-16,4-11-16 0,0-7-18 15,8-9 10-15,3-5-13 16,7-4-1-16,7-5-3 16,2 2 6-16,0 1 2 15,4 6-6-15,-4 6 3 16,2 10-2-16,-2 7-5 15,2 9 6-15,-7 7-7 0,-1 8 0 16,-2 4-3-16,-5 9-10 16,-6 12-4-16,-8 7 7 15,0 9 0-15,-14 6-7 16,-7 5 16-16,-2-1 3 16,1-5 5-16,3-5 2 0,9-6 3 15,8-5 12-15,2-7-3 16,22-2-3-16,5-2-4 15,11 2 0-15,5 0 0 16,-6-3-4-16,-2-1-2 0,-8 3 1 16,-10-3-3-1,-17 2-5-15,-4-1 1 0,-23-1 11 16,-13 1 20-16,-5-1-2 16,-13 0-8-16,-4-3-1 15,0-2-2-15,4-5-11 16,4 0 0-16,17-3-3 0,2-3-31 15,21-14-87-15,9-9-118 16</inkml:trace>
  <inkml:trace contextRef="#ctx0" brushRef="#br0" timeOffset="204257.75">16349 7289 675 0,'0'0'-25'0,"23"-53"25"15,-17 29 0-15,10 6-23 16,-7 4-4-16,-1 4 5 16,-2 1 0-16,-2 8 22 15,0 1 2-15,-4 4-5 16,0 13-5-16,-4 10-2 0,-8 11 38 15,1 12-2-15,-9 12-4 16,-1 11 3-16,0 9-5 16,-1 7-10-16,1 4 1 15,2-1-2-15,5-1-2 16,2-9-4-16,3-7 0 0,3-8 1 16,2-12-5-16,0-5 6 15,0-12-4-15,4-5-4 16,0-9-24-16,0-7-18 15,2-13-17-15,12-5-1 16,9-26-43-16,4-13-67 0</inkml:trace>
  <inkml:trace contextRef="#ctx0" brushRef="#br0" timeOffset="204589.35">16853 7560 670 0,'0'0'14'0,"0"0"0"16,0 0 4-16,0 0-28 16,0 0 10-16,0 0-4 15,0 0 10-15,-51 4 0 16,32 20-5-16,-2 4 1 0,11 4-3 16,10 1-6-16,0 1-8 15,16-2 11-15,11 1 9 16,2-5-1-16,6-1 1 15,-12-4-4-15,-2-6 2 0,-7-3-3 16,-10-4 7-16,-4-3 0 16,-12 0 6-16,-11 0 8 15,-12 1-11-15,-6 1-2 16,-9 3-1-16,-1-1-4 16,1 3-5-16,4 3-52 15,3-1-41-15,6-3-66 0,6-2-96 16</inkml:trace>
  <inkml:trace contextRef="#ctx0" brushRef="#br0" timeOffset="204861.9">15993 8451 720 0,'0'0'6'0,"0"0"-20"15,0 0 22-15,85 21-5 0,-13-21 23 16,17 0-5-16,23-1-9 16,12-5 9-16,4-4-4 15,0 2 0-15,-6 1-1 16,-12 1-3-16,-15 0 5 16,-12 3-5-16,-28 2-5 0,-15-2-4 15,-13 3-4-15,-11 0 0 16,-14 0-1-16,-2 4-43 15,-23 8-42-15,-12-4-17 16,-16-5-105-16</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06:23.363"/>
    </inkml:context>
    <inkml:brush xml:id="br0">
      <inkml:brushProperty name="width" value="0.05292" units="cm"/>
      <inkml:brushProperty name="height" value="0.05292" units="cm"/>
      <inkml:brushProperty name="color" value="#FF0000"/>
    </inkml:brush>
  </inkml:definitions>
  <inkml:trace contextRef="#ctx0" brushRef="#br0">3442 3051 319 0,'0'0'27'0,"0"0"-17"15,56 20-6-15,-21-13-4 16,10 2 1-16,9-1 3 16,10-1-6-16,10 0 4 15,7-1-2-15,8 0 2 16,14-1-2-16,9 0-3 15,14-2-2-15,8-2 0 0,17-1 3 16,11-1 2-16,13-2 1 16,11 1-2-16,13-8 2 15,9-4 0-15,12-2 0 16,7-2-1-16,4-2 9 0,7-2 3 16,0 0 6-16,-4-1 3 15,5 1 1-15,-5-2 1 16,-3 2-7-16,-7 0-3 15,-18 2-2-15,-9 1 3 16,-24 4-5-16,-24 2 2 0,-21 3-8 16,-33 4-1-16,-20 2 3 15,-26 4-7-15,-26 0 3 16,-23 0-5-16,-27 0-78 16,-31 9 70-16,-30 2-49 15,-28 2 7-15,-27 4-41 16,-20-2 6-16</inkml:trace>
  <inkml:trace contextRef="#ctx0" brushRef="#br0" timeOffset="438.19">4947 3022 332 0,'-102'2'-1'16,"16"-5"2"-16,7-1 1 0,19 4 5 16,10 1 1-16,19 0-4 15,7 0-1-15,17 2-2 16,7 5-9-16,9 2-25 16,18 3 36-16,14 1-10 15,17 2 14-15,12-3-4 0,17-2 8 16,20-3 4-16,17-3 3 15,15-4 8-15,18-4 0 16,17 2 2-16,14-3-3 16,8-6-9-16,19-2-3 15,0 1 1-15,4 0-2 0,2-1 5 16,5 0-2-16,-11-1-2 16,-5 1 7-16,-5-2-3 15,-21 1 2-15,-14 2 3 16,-19 1-3-16,-21 3-2 15,-27 4-4-15,-14 2-8 0,-27-1-2 16,-17 8 0-16,-9 8-5 16,-30 9-1-16,-12 5-76 15,-38 1-94-15</inkml:trace>
  <inkml:trace contextRef="#ctx0" brushRef="#br0" timeOffset="4765.25">7161 3058 407 0,'76'-18'-66'16,"13"-8"22"-16,14-5 4 15</inkml:trace>
  <inkml:trace contextRef="#ctx0" brushRef="#br0" timeOffset="6661.26">5536 3991 378 0,'0'0'6'0,"0"0"12"15,0 0 7-15,0 0-14 16,0 0 7-16,0 0-9 16,-9-39-3-16,9 32 5 15,0-1-6-15,0 1 3 16,0-1-3-16,0 3-4 0,0-1 2 15,0 2 1-15,0 1 3 16,-12 0 2-16,0 3-1 16,-7 0-10-16,-8 7 4 15,-6 8 0-15,2 7-2 0,-4 5 4 16,0 5-4-16,12 3-1 16,4 3 4-16,11 5-8 15,8-1-1-15,8 4-1 16,15-1-8-16,8-1 5 15,6 0 8-15,7-3-5 16,-7-5 8-16,-4-2-3 0,-6-3 1 16,-8-4 4-16,-13-3-4 15,-6-1-4-15,-15-3 8 16,-16-3 25-16,-12-2 0 16,-7-2-8-16,-3-6-4 15,-5-5-2-15,4-1 1 0,4-8-8 16,9-11-2-16,10-7-3 15,8-6-20-15,7-1-22 16,10-2 8-16,6 4 14 16,0 4 20-16,8 8-3 15,2 8 4-15,-2 9 0 0,-1 3-2 16,1 18 0-16,-4 11 2 16,-4 10 4-16,0 8 1 15,6 2-3-15,5-1-5 16,3-10-61-16,5-12-137 15</inkml:trace>
  <inkml:trace contextRef="#ctx0" brushRef="#br0" timeOffset="7796.63">5850 4269 588 0,'0'0'-7'16,"-46"-26"8"-16,22 21-2 16,5 6 0-16,0 2-3 0,1 15-1 15,-5 8-4-15,7 5 1 16,-1 2-2-16,11 1-8 15,6-3 2-15,0-7-8 16,8-5-18-16,15-8 29 16,4-10 15-16,0-1-1 0,4-8-1 15,2-12 19-15,-4 0 5 16,-3-3-1-16,-3-1 7 16,-4 2-8-16,-9 3 0 15,-4 5 3-15,-4 4-7 16,1 4 2-16,-3 6-16 0,0 0-15 15,0 10-4-15,-7 5 21 16,5 6-2-16,-2 0 3 16,4 2-11-16,0-5-3 15,8-4-5-15,11-5-10 16,4-6 18-16,4-5 2 0,4-5 6 16,2-11 6-16,2-8-8 15,4-6 2-15,-2-4 3 16,-6-5-3-16,0-2 5 15,-8 1 5-15,-2 1-6 16,-11 0 1-16,-2 2 5 0,-8 5 2 16,0 6-1-16,0 2-14 15,-14 8-1-15,6 2 0 16,-9 9-7-16,7 7 9 16,-11 1 4-16,7 19-8 15,-5 10 0-15,-2 10 2 16,7 9-4-16,1 8 1 0,9 3 2 15,4-1-6-15,6-3 0 16,13-6-6-16,10-7-3 16,6-11 5-16,9-8 1 15,-1-10 3-15,5-10 11 16,3-5-1-16,-1-11 1 0,4-9 2 16,-11-8-4-16,2-6 4 15,-3-6 1-15,-7 0-5 16,-8 3 5-16,-11 5 0 15,-1 5 2-15,-13 8 2 16,-2 7-10-16,0 7 4 0,-10 6-15 16,-5 6 14-16,-4 14-6 15,3 11-3-15,-7 7-5 16,7 2-4-16,5 3-7 16,11-8-13-16,0-5 3 15,19-10-6-15,8-11 2 0,4-11 15 16,6 1 14-1,6-18 13-15,1-8 0 0,3-4 5 16,1-5 1-16,-7 1 7 16,3 4 0-16,-11 5 1 15,-2 9-5-15,-4 10-10 16,-7 7-1-16,-3 6-4 0,-3 12-11 16,-10 8 19-16,-1 4-25 15,-3 5 23-15,-5 1-7 16,-13 2 3-16,-1-4-1 15,-4-3-12-15,-1-4-17 16,3-6-20-16,4-9-46 0,5-12-56 16</inkml:trace>
  <inkml:trace contextRef="#ctx0" brushRef="#br0" timeOffset="8094.43">7650 3714 489 0,'0'0'-3'0,"0"68"9"16,-8-11-3-16,-4 14-1 15,1 11 4-15,-7 12-5 16,1 5 1-16,-5 6 2 15,-1 7-5-15,-4-4 4 0,4-9-2 16,5-9-4-16,3-12 7 16,9-17-2-16,-7-16-3 15,11-12 4-15,2-12-6 16,2-14-38-16,15-7-53 16,6-31-81-16</inkml:trace>
  <inkml:trace contextRef="#ctx0" brushRef="#br0" timeOffset="8646.17">7969 4077 360 0,'0'0'105'0,"4"54"-99"16,-4-11 1-16,-4 9 1 15,-5 9-6-15,1 3 0 16,-2 0 0-16,-3-7-5 15,7-9 3-15,-6-10-5 0,4-13 3 16,1-11 2-16,-1-13 14 16,2-4 62-16,-2-20-16 15,4-9-43-15,4-16-14 16,0-12 5-16,4-11-13 16,18-8 4-16,5-1 1 0,6 2-8 15,2 7 6-15,5 14 5 16,-9 12-6-16,-2 11 6 15,-4 13-3-15,1 8-8 16,-7 10 5-16,0 3-25 16,-3 7 8-16,-10 13 4 15,-6 4-4-15,0 3-2 0,-18 4 1 16,-11 1-30-16,-10-3 49 16,-3-2 3-16,-1-4 0 15,1-5 30-15,7-5 6 16,10-3-11-16,11-6-4 0,6-2-4 15,4 1 3-15,4 0-24 16,2 5-27-16,12 5 44 16,1 8-11-16,3 10-1 15,7 5 0-15,2 6-2 16,0 4 3-16,4 2 0 0,-2-3-3 16,-2-1-54-16,-1-8-65 15,1-12-103-15</inkml:trace>
  <inkml:trace contextRef="#ctx0" brushRef="#br0" timeOffset="9889.52">8314 4340 584 0,'0'0'-39'0,"0"0"45"0,0 0-24 16,0 0 22-16,0 0-19 15,0 0 15-15,48 28-12 16,-30-42-24-16,1-6-3 16,-3-4 13-16,-10-3 38 15,-1 1 4-15,-5 2 18 16,0 6 5-16,-5 5-5 0,-1 9-10 16,-8 4-12-16,1 10-12 15,-3 14 0-15,6 7-2 16,-7 10-2-16,9 2 3 15,8 2-17-15,0-5-7 16,8-5 8-16,13-6-9 0,6-9 5 16,-1-6 15-16,3-10-8 15,2-4 13-15,0-7 9 16,0-10 21-16,-4-9 3 16,0-3-9-16,0-5-7 15,-4-2-7-15,-3 5 3 16,-7 5 1-16,-3 7 12 0,-4 7-4 15,-4 8-8-15,0 4-27 16,-2 10-5-16,3 5 13 16,-1 5 0-16,2 3 4 15,4 1-9-15,-4-3-1 16,2-2-3-16,-2-5 8 0,3-4-1 16,-1-4 4-16,2-6 3 15,-6 0 1-15,6-10 28 16,9-10-3-16,-3-3-20 15,9-5-3-15,2-1 0 0,0 1-8 16,2 4 7-16,0 7-3 16,-3 5-4-16,-1 5 5 15,4 2-2-15,0 2 0 16,0-1 0-16,0-2-6 16,-5 0-6-16,-3-4 4 15,2-2-5-15,-13-4 15 0,-2 0 5 16,-6-1-3-16,0-3 2 15,0 4 2-15,-10 1-9 16,1 5 14-16,-5 7 1 16,2 3-8-16,-5 12-2 15,3 12-5-15,-1 7-1 0,7 6 2 16,-2 3-3-16,10-2-9 16,2-4-3-16,8-5-5 15,11-7 1-15,-5-6 13 16,7-9 6-16,0-7 4 15,-1 0 29-15,1-10 0 16,0-10-3-16,0-4-8 0,-1-4-9 16,3 1 1-16,-10 3-8 15,-3 5 1-15,-2 6 4 16,-1 9-10-16,-9 4-13 16,4 3 1-16,-4 11 11 0,0 0 1 15,4 2 7-15,-4-2 1 16,2-1-1-16,0-3-3 15,2-3-2-15,6-6-2 16,-1-1-1-16,1 0 8 16,7-11 6-16,1-6-1 15,7-3-5-15,0 3-2 0,-2 0-4 16,-1 7 5-16,-1 7-6 16,-9 3-4-16,3 7-2 15,-5 10-2-15,-2 3 8 16,7 3 5-16,-3-3 1 15,5-2-5-15,1-6-9 0,-1-5-5 16,4-6 2-16,3-2 9 16,3-8 5-16,0-9 4 15,0-6-4-15,4-5 1 16,-2-2 3-16,-2-2-5 16,-2 2 0-16,-3 4 4 0,-9 6 0 15,-3 5 2-15,-6 8 5 16,-4 6-7-16,0 2-12 15,-6 6-6-15,-6 11 21 16,-5 10-7-16,-1 4 3 16,-1 3-5-16,7 3 4 0,5-3-3 15,7-2-3-15,7-7 2 16,9-6-1-16,15-8-1 16,10-8-5-16,9-3 1 15,4-12-13-15,4-9-37 16,4-6-29-16,-2-4-63 0</inkml:trace>
  <inkml:trace contextRef="#ctx0" brushRef="#br0" timeOffset="10311.69">12093 3779 534 0,'14'6'73'15,"-4"8"-80"-15,9 9 1 16,6 7 1-16,2 9 5 0,6 5 2 16,0 6 2-16,4 1-7 15,-6-1 6-15,0-2 0 16,-4-2-4-16,0-7-8 15,-9-8-23-15,-3-8 4 16,-5-9 3-16,1-11-2 0,-7-3-47 16,-2-15 22-16,-2-14-111 15</inkml:trace>
  <inkml:trace contextRef="#ctx0" brushRef="#br0" timeOffset="10500.19">12492 3931 401 0,'0'0'61'0,"0"0"10"0,0 0-61 15,0 0-17-15,-52 10 13 16,27 21-7-16,-8 10 2 16,-6 6 0-16,0 7 3 15,-1-1-7-15,-1-1 7 0,8-4-14 16,10-8-21-16,9-7-34 16,7-12-13-16,7-11 5 15,21-10-20-15,10-7 14 16</inkml:trace>
  <inkml:trace contextRef="#ctx0" brushRef="#br0" timeOffset="10691.87">12680 4009 168 0,'0'0'236'0,"53"-27"-211"16,-36 24 24-16,0 3-28 16,-7 10-16-16,4 7 0 15,-3 6 2-15,1 5-4 0,0 4-4 16,3 0 8-16,-5 1-3 15,7-3-1-15,-1-6-1 16,5-6-1-16,4-9-15 16,-2-8-20-16,-5-3-39 15,3-19-56-15</inkml:trace>
  <inkml:trace contextRef="#ctx0" brushRef="#br0" timeOffset="10844.49">13068 3869 528 0,'0'0'8'0,"-43"35"-15"16,12 6 24-16,-10 13-9 16,-9 13 8-16,-12 11-8 15,-4 4-4-15,-2 6-7 16,-9-7-79-16,3-4-256 16</inkml:trace>
  <inkml:trace contextRef="#ctx0" brushRef="#br0" timeOffset="12080.2">4285 5702 598 0,'-4'0'8'0,"4"0"-8"0,0 0-18 16,8 0 0-16,15 0 26 15,8-7-21-15,14 0 12 16,13-6 8-16,9-4 0 16,9 0-5-16,-4-3 3 15,3 3-2-15,-7-1 0 0,-16 5-4 16,-11 2 9-16,-12 2 13 15,-8 5-10-15,-15 1 5 16,-4 3 2-16,-2 0 1 16,0 0-16-16,0-3-27 15,0 1-52-15,-2-4-60 16,2-4-155-16</inkml:trace>
  <inkml:trace contextRef="#ctx0" brushRef="#br0" timeOffset="12425.33">6247 5233 604 0,'0'0'10'15,"0"0"-33"-15,0 0 12 16,0 0 11-16,-58 62 0 16,23-27 2-16,-9 12 4 15,1 7-7-15,2 6 4 0,3 1 3 16,12 0-10-16,7-4 4 16,11-6-2-16,8-6-1 15,14-7-1-15,13-11 10 16,16-8-5-16,5-12 6 15,16-7-6-15,4-10-9 0,9-16-19 16,3-8-52-16,3-7-42 16,-6-5-51-16</inkml:trace>
  <inkml:trace contextRef="#ctx0" brushRef="#br0" timeOffset="12734.03">6850 5394 315 0,'0'0'27'15,"19"-41"46"-15,-15 31 2 16,-4 6-24-16,0 4-43 15,-14 6-22-15,1 16 9 16,-9 8 5-16,1 10 4 16,2 5 3-16,5 5-9 0,6-3 3 15,8-5 1-15,8-6-6 16,15-8 0-16,10-9-10 16,6-12 15-16,6-7 0 15,3-9 3-15,-7-12 6 16,3-8 2-16,-13-3 14 0,-9-6 6 15,-9-3-1-15,-11-2-6 16,-2 0-20-16,-15 5-1 16,-16 3-10-16,-8 9 6 15,-2 10-23-15,-5 9 8 16,3 8-18-16,4 1-17 16,6 12-25-16,8 2-55 0,14-3-70 15</inkml:trace>
  <inkml:trace contextRef="#ctx0" brushRef="#br0" timeOffset="13174.21">7450 5201 504 0,'0'0'7'0,"0"0"-2"16,0 0 5-16,37-24-6 0,-35 24-10 15,-2 13-14-15,-8 13 5 16,-11 10 11-16,-1 10 17 16,-3 6-10-16,0 6-7 15,5-5 17-15,9-5-13 16,9-8-3-16,4-12-5 0,15-9 9 16,8-11 2-16,4-8 8 15,8 0-4-15,3-17-6 16,-1-4 5-16,2-5 1 15,-3-2-3-15,-3 2 13 16,-6 5-2-16,-13 4 4 16,-1 7 1-16,-7 6-8 0,-1 4-15 15,-5 13 1-15,-4 9-6 16,0 8 10-16,0 7 2 16,-9 4 1-16,3 3 4 15,2 0-8-15,4-3-3 16,0-7-39-16,15-9-39 0,5-11-76 15,9-14-139-15</inkml:trace>
  <inkml:trace contextRef="#ctx0" brushRef="#br0" timeOffset="13488.07">8442 5177 444 0,'0'0'133'0,"-74"0"-132"16,30 14 2-16,3 10 1 0,4 6-7 16,6 4 4-16,12 6-3 15,9 0-7-15,10-2-21 16,23-1-20-16,14-2 26 16,6-5 18-16,11-1 9 15,0-4-1-15,-5-3 2 0,-7-1 23 16,-7-3 6-16,-21-1-3 15,-6 2-17-15,-8-1-7 16,-18 1 17-16,-9 3 7 16,-12-2-16-16,-1 1-11 15,3-2-1-15,4-6-55 0,19-8-59 16,14-5-74-16</inkml:trace>
  <inkml:trace contextRef="#ctx0" brushRef="#br0" timeOffset="14083.76">12547 4896 492 0,'0'0'3'0,"-41"12"-5"16,22 1 2-16,-7 9-2 16,-1 9 4-16,0 10-4 0,0 9 3 15,-4 11 17-15,8 10-3 16,-2 7-3-16,7 3 0 16,10-3-9-16,8-6-7 15,0-8 1-15,20-10 1 16,7-10 11-16,6-10-19 15,6-10 16-15,7-9-9 0,6-14-28 16,1-3-40-16,-3-22-36 16,0-10-45-16</inkml:trace>
  <inkml:trace contextRef="#ctx0" brushRef="#br0" timeOffset="14251.32">12824 5099 511 0,'0'0'6'16,"0"0"3"-16,0 0 15 16,0 0-49-16,0 0 15 0,0 0 20 15,17 64-7-15,-5-26-1 16,3 7 0-16,-1 1-2 16,3-2 2-16,-3-3-15 15,3-7-78-15,-7-11-24 16,7-9-37-16</inkml:trace>
  <inkml:trace contextRef="#ctx0" brushRef="#br0" timeOffset="14462.2">12996 5130 520 0,'0'0'5'15,"0"0"-12"-15,-29 41 6 16,6-5 4-16,-1 9 8 15,-8 6-6-15,-1 2-5 16,2-2 3-16,0-4-5 0,9-9-20 16,3-9-61-16,11-11-25 15,8-14-25-15</inkml:trace>
  <inkml:trace contextRef="#ctx0" brushRef="#br0" timeOffset="14667.81">13097 5159 173 0,'0'0'297'0,"0"0"-276"16,0 0 14-16,48-13-38 15,-42 24 12-15,8 6 2 16,1 3-8-16,4 4 0 0,-1 2-1 16,1 1 0-16,6-3-3 15,-3-4 0-15,1-6-16 16,0-7-36-16,2-7-54 15,-5-3-55-15</inkml:trace>
  <inkml:trace contextRef="#ctx0" brushRef="#br0" timeOffset="14813.96">13428 5050 407 0,'0'0'55'0,"0"0"-30"15,0 0-9-15,-39 17-11 16,18 14 0-16,-6 8 4 0,-4 8 12 15,-4 4-18-15,0 3-2 16,4-1 1-16,4-8-14 16,4-9-58-16,13-11-48 15,6-14-69-15</inkml:trace>
  <inkml:trace contextRef="#ctx0" brushRef="#br0" timeOffset="15078.23">13655 4827 573 0,'0'0'10'0,"0"0"-9"16,0 0-3-16,0 0-1 16,48 39 2-16,-29-7-2 15,-9 7 8-15,2 7-4 0,1 3-1 16,-11 2-2-16,-2 1 1 15,-2 0 2-15,-19 1-4 16,-6-1 4-16,-10-5-6 16,-15-3-24-16,-8-6-21 15,-14-4-54-15,-3-8-72 0</inkml:trace>
  <inkml:trace contextRef="#ctx0" brushRef="#br0" timeOffset="15452.89">11768 6081 777 0,'0'0'-7'16,"0"0"-16"-16,81 6 26 15,-15-8-2-15,25 2-2 16,18-1 3-16,22-5 1 16,17-5-3-16,12 0-12 15,11-2-3-15,7-3 14 0,0 2 3 16,2-3-2-16,-5 0 1 16,3-2 18-16,-8 0 11 15,-9-1 5-15,-10 0-11 16,-11 0 8-16,-20 4-5 0,-25 2-9 15,-20 3-15-15,-26 2 3 16,-18 5-11-16,-27 4 1 16,-12 0-69-16,-35 7-39 15,-21 6-51-15,-34 1-276 16</inkml:trace>
  <inkml:trace contextRef="#ctx0" brushRef="#br0" timeOffset="20987">6815 6592 499 0,'0'0'-15'15,"0"0"21"-15,0-43-5 16,0 25 9-16,0-1-5 16,0 1-1-16,0-2-2 0,0 0 0 15,0 5 2-15,-8 2 3 16,0 4 1-16,-7 8-9 16,-7 4-2-16,-9 18 0 15,-9 14 1-15,-7 15 7 16,-1 14-2-16,-6 9-10 0,9 6 18 15,6 3-10-15,12-5 1 16,10-9-2-16,15-10-7 16,4-15-6-16,23-18-7 15,12-15 11-15,15-10 4 0,6-8-7 16,6-18 15 0,-2-5 4-16,-4-6-4 0,-9-1 2 15,-11 5 15-15,-7 6-2 16,-13 7 6-16,-9 10 3 15,-1 10-8-15,-4 2-11 16,-4 19-16-16,0 10 28 0,-8 11-18 16,-1 7 29-16,-1 9-25 15,-2 1-1-15,3 0-5 16,3-5 1-16,2-8-48 16,4-11-81-16,0-16 32 15,10-17-297-15</inkml:trace>
  <inkml:trace contextRef="#ctx0" brushRef="#br0" timeOffset="21798.96">7330 6869 490 0,'0'0'-1'15,"45"56"0"-15,-28-16-3 16,2 6 3-16,-3 2 7 0,-10 2-5 16,-6-1-9-16,0-1-3 15,-6-6-2-15,-12-6 20 16,1-7-16-16,-2-9 7 16,1-12 28-16,5-8 15 15,3-3-3-15,8-18-15 0,2-12-21 16,12-8-9-16,11-6-1 15,8-2 0-15,4 2 8 16,5 7 1-16,-3 8-2 16,-6 9 3-16,-8 7 0 15,-13 12 2-15,2 3-3 0,-12 6-7 16,0 15-25-16,0 6 31 16,-10 8 1-16,2 1 4 15,-1 1-4-15,5-2 3 16,4-6-2-16,0-5-13 15,13-9-10-15,-1-7 6 16,7-7 23-16,-1 0-5 0,3-14 7 16,-2-5 1-16,-1-5-4 15,-5-4 10-15,-3-2-9 16,-2-1-4-16,-8 1 10 16,2 3-7-16,-2 3 9 0,0 1-7 15,0 4-9-15,0 2 5 16,4 2-7-16,3 1 1 15,7 1 3-15,5 5-4 16,-1 2 0-16,7 6-2 16,2-1 4-16,2 14-8 15,-2 7 3-15,-5 8-10 0,-1 3 7 16,-6 5 9-16,-7 0-9 16,-4 1-3-16,-4-5 4 15,-4-4 7-15,-6-7-8 16,3-7 14-16,5-9 3 15,-2-5 17-15,4-13 15 0,0-11-24 16,10-10-25-16,11-12 4 16,6-2 1-16,8 0 7 15,-2 5-4-15,2 8-36 16,-4 9 44-16,-4 15 8 16,-8 11-12-16,-7 7-3 0,1 17-5 15,-3 10 4-15,-6 6 1 16,2 3 6-16,-4 3-5 15,0-2 1-15,7-7-43 16,-1-7-27-16,4-12-45 16,7-11-98-16</inkml:trace>
  <inkml:trace contextRef="#ctx0" brushRef="#br0" timeOffset="22251.75">8891 6654 454 0,'0'0'18'15,"2"61"-13"-15,-2-14 10 16,0 13-3-16,-2 5-7 0,-5 5-3 16,3-1-1-1,-6-5 0-15,4-6-24 0,0-12 4 16,-3-12-31-16,5-9 58 15,0-12 13-15,0-11 28 16,0-2 25-16,2-19 14 16,-7-12-65-16,5-12-22 0,2-14-3 15,2-12 3-15,11-8-1 16,7-7 0-16,7-2-13 16,4 2 5-16,6 9-12 15,-4 10 20-15,2 8 4 16,-2 15-3-16,-2 10-2 0,0 11-2 15,-2 10 0-15,0 11-2 16,-7 1 1-16,-1 20-1 16,-9 9-3-16,-10 10 2 15,0 4-3-15,-18 4 1 16,-13 0 4-16,-2-1-7 0,-9-7 9 16,5-5 0-16,4-6-20 15,6-8-38-15,4-14-64 16,15-7-67-16</inkml:trace>
  <inkml:trace contextRef="#ctx0" brushRef="#br0" timeOffset="23357.8">9161 6766 442 0,'0'0'4'0,"29"67"1"15,-8-23 20-15,-6 3-13 0,1 3-7 16,-14-3-3-16,2-2-2 15,-4-7 2-15,-10-4-48 16,-11-7 27-16,-1-7 20 16,-1-8 9-16,8-10 32 15,-5-2 8-15,9-14-4 16,11-13-24-16,0-8-21 0,23-12-4 16,16-8-17-16,11-1 20 15,8 4-3-15,2 6 2 16,-2 12 1-16,-7 13 2 15,-13 13 5-15,-12 8 1 16,-7 8-12-16,-11 16-2 0,-8 9 2 16,0 2 3-16,-2 4 4 15,-4-1 1-15,4-3-1 16,2-6-2-16,0-8-11 16,0-8-2-16,10-8 7 0,3-5 5 15,-1-1 8-15,3-16 3 16,-11-6-3-16,-4-8-3 15,0 0-4-15,-4-3-3 16,-13 3 6-16,-2 5 4 16,1 5 4-16,-3 8-3 15,5 3-8-15,7 6-4 0,5-1 10 16,4 0-5-16,2-4-13 16,23-5-20-16,8-3 15 15,11-7-4-15,9-4 1 16,5-4 4-16,2-2 15 15,-4-1 6-15,-11-2 1 0,-3-3 19 16,-11 2-4-16,-8 0 0 16,-7 2-6-16,-8 3-1 15,-8 7 4-15,0 4-3 16,0 8-3-16,0 4-14 0,0 7 8 16,-4 3-1-1,0 13-15-15,-2 15 8 0,2 14 2 16,0 13 0-16,-5 14-2 15,5 11 2-15,-4 12 1 16,0 3-3-16,-3 2 3 16,-7-1 0-16,-1-3-6 15,-2-8-13-15,-5-12 0 0,3-14-29 16,0-14 48-16,2-14 9 16,7-15 20-16,4-15 3 15,3-5 1-15,7-23-15 16,0-16-26-16,11-18-41 0,14-15-10 15,14-13 20-15,6 0 7 16,5 3-1-16,4 12 23 16,-7 13 13-16,-1 20 12 15,-11 15 6-15,-8 16-6 16,-5 10-13-16,-3 13-2 16,-7 18-16-16,-5 9 17 0,-5 11-4 15,-2 2 7-15,0-2-3 16,0-6 2-16,0-7-9 15,2-12 3-15,4-12-6 16,8-11 1-16,1-3 14 16,4-20 24-16,3-12-15 15,3-14-14-15,2-11-5 0,0-9 6 16,0-4-7-16,0-1 1 16,-7 7 5-16,-1 9 3 15,-5 11 7-15,-3 12 0 16,-7 11 19-16,-2 10-15 0,-2 10-4 15,0 1-18-15,0 18-14 16,-8 11 21-16,-1 9-2 16,-3 9 5-16,2 5-4 15,-1 2 0-15,5 1 1 16,0-2-24-16,2-3-54 0,4-10-8 16,0-8-63-16,0-12-51 15</inkml:trace>
  <inkml:trace contextRef="#ctx0" brushRef="#br0" timeOffset="23577.74">10429 6968 119 0,'12'-40'18'15,"2"-8"-15"-15,-1-6-2 16,-1-1 6-16,-12 4 95 16,0 8-35-16,0 8-33 0,-16 9-36 15,-7 8-6-15,-4 6-52 16,-2 4-6-16,-2 4 33 16,0 2 24-16,2 1 12 15,7 1-2-15,1-2 32 16,8 1 56-16,5-2 4 0,8-1 18 15,0-2-19-15,0-2-37 16,4-2-42-16,13-4-9 16,8-1-9-16,10-2-62 15,4-4-72-15,11 1-154 16</inkml:trace>
  <inkml:trace contextRef="#ctx0" brushRef="#br0" timeOffset="23951.99">12363 6419 624 0,'0'0'6'15,"0"0"-12"-15,44 17 4 16,-21 4 1-16,3 9 2 0,5 7 1 16,3 8 1-16,-1 6 0 15,0 6-2-15,2 1-4 16,0 0 6-16,-6-3-3 15,-2-6-16-15,0-8-31 16,-7-12-3-16,-9-11-11 0,-7-11-30 16,-4-7-63-16</inkml:trace>
  <inkml:trace contextRef="#ctx0" brushRef="#br0" timeOffset="24128.56">12649 6464 578 0,'0'0'4'16,"0"0"4"-16,0 0 13 16,-44 20-29-16,24 16 1 15,-7 10 17-15,-8 13-5 0,-5 7-3 16,-3 2 2-16,6-1-9 16,-7-7-57-16,11-11-31 15,8-13-15-15,9-19-66 16</inkml:trace>
  <inkml:trace contextRef="#ctx0" brushRef="#br0" timeOffset="24358.94">12857 6328 559 0,'0'0'9'0,"21"55"-11"15,-11-15 9-15,7 11 0 16,4 7-7-16,-3 3 4 16,5-1-4-16,4-5 2 0,0-5-10 15,2-8-41-15,0-10-30 16,-2-12-12-16,-5-14 18 16,-5-6-3-16,-7-19-92 15</inkml:trace>
  <inkml:trace contextRef="#ctx0" brushRef="#br0" timeOffset="24534.05">13122 6369 596 0,'0'0'27'16,"0"0"-17"-16,0 0-14 16,-52 74 13-16,26-23 15 0,-8 12-15 15,-7 8-1-15,-2 7-8 16,-11 3 3-16,-4-1-28 15,-4-6-83-15,2-10-105 16</inkml:trace>
  <inkml:trace contextRef="#ctx0" brushRef="#br0" timeOffset="25202.05">2073 8962 648 0,'0'0'18'0,"0"0"-13"15,0 0-10-15,0 0-1 16,0 0-3-16,0 0-13 15,0 0 23-15,40 3-2 16,-5-5-1-16,14 2 10 0,15 0-5 16,11 0-1-16,10-8 7 15,1-1-4-15,7 1 2 16,-4-2 5-16,-8 2 4 16,-9-1-1-16,-10 3 2 15,-16 0 0-15,-15 2-5 0,-8 2-9 16,-11 2 1-16,-8 0 10 15,-4 0-5-15,0 0-9 16,0 0-4-16,0 0-12 16,-4 0-34-16,0 2-33 15,2 1-66-15,2-2-133 16</inkml:trace>
  <inkml:trace contextRef="#ctx0" brushRef="#br0" timeOffset="26224.62">4047 8760 393 0,'0'0'14'15,"0"0"21"-15,0 0 9 0,0 0-24 16,-31-39-4-16,23 36-1 16,-4 3-15-16,1 0 0 15,-3 9-1-15,-3 13-4 16,-1 8 6-16,-3 8 1 15,7 6-3-15,-3 6 6 0,11 0-9 16,6-5 8-16,0-4-6 16,19-7-1-16,3-8-4 15,13-11 11-15,1-12-14 16,5-3 11-16,-2-13 3 16,-6-9 1-16,-2-7 3 0,-10-5-4 15,-15-1 7-15,-6-2 1 16,-6-2-3-16,-21 3-6 15,-8 3 2-15,-4 6 4 16,-3 7-2-16,-5 6-10 16,10 8 2-16,-1 5 1 0,18 1-6 15,3 0 13-15,17 0-8 16,6 0-25-16,23-1 19 16,15-11 8-16,14-6 1 15,6-8-2-15,10-5 0 16,-2-5-1-16,-3-3 1 15,-14-3 4-15,-9 0-3 0,-13 1 9 16,-12 0 6-16,-11-1-7 16,-10 3-1-16,0 1-2 15,-6 3 7-15,-11 5 4 16,7 5-12-16,-5 8 1 16,5 4-6-16,4 12-4 0,2 1-6 15,-5 15-4-15,5 18 15 16,2 15-1-16,0 15-1 15,2 12 4-15,0 10-5 16,0 6 2-16,4 8 6 0,-2-1-7 16,0 0 1-16,-2-1 6 15,-2-8-6-15,2-8-3 16,-4-13 6-16,-4-14 20 16,0-14 0-16,2-15 6 15,-1-9-3-15,1-12-4 16,2-4 1-16,-6-17 14 0,3-17-33 15,5-13-10-15,2-14-5 16,0-11-2-16,19-5 6 16,0 1-5-16,12 6 8 15,4 13 6-15,-4 11-3 16,4 13 5-16,2 10-10 16,-2 12 2-16,2 9 3 0,3 2-5 15,-9 15-10-15,-4 7-2 16,-13 6-4-16,-10 4 7 15,-8 3 3-15,-21 1 6 16,-12-2 6-16,-13-2 14 16,-3-2 7-16,-3-6-8 0,4-7-10 15,15-11 0-15,6-6-38 16,12-14-111-16,19-16-215 16</inkml:trace>
  <inkml:trace contextRef="#ctx0" brushRef="#br0" timeOffset="26365.25">4831 8846 662 0,'0'0'32'16,"0"0"-17"-16,0 0-15 0,0 0-8 16,0 0-54-16,39 3-119 15,-20-24-213-15</inkml:trace>
  <inkml:trace contextRef="#ctx0" brushRef="#br0" timeOffset="27560.98">5534 8367 534 0,'0'0'172'0,"0"0"-162"16,0 0 8-16,-23-38-26 15,8 38-2-15,-7 0-1 16,-5 12 6-16,-4 10 4 16,0 8-5-16,8 4 7 15,0 4 0-15,11-1-5 0,8-3-1 16,8-4-18 0,19-6-5-16,12-8 4 0,8-5-5 15,5-8 19-15,-1-2 1 16,-7-1 14-16,-11-1-4 15,-9 1 3-15,-11 0 7 16,-7 0 5-16,-2 7 8 0,-11 10-31 16,-12 12 19-16,1 9-2 15,-7 7 8-15,2 5-10 16,8-2-6-16,3-4-4 16,14-7 1-16,2-6-14 15,18-14-9-15,7-8 11 0,16-9 8 16,-1-6 5-16,5-14 9 15,1-10-8-15,-3-3 9 16,-2-6-8-16,-10 3 11 16,-4 4 6-16,-4 5-10 15,-13 7-5-15,-1 7 1 16,-7 11 0-16,-2 2-15 0,-2 12-8 16,-7 8 24-16,3 4-6 15,-2 2 7-15,0-2-10 16,4-3-7-16,4-7-3 15,0-2-2-15,2-11 9 0,12-1-3 16,1-7 13-16,5-11 10 16,3-6-5-16,0-8-7 15,-1-1 0-15,3 0 0 16,-4 4 2-16,0 5-2 16,-9 8-4-16,2 8 1 0,-5 8-2 15,-1 0-6-15,2 13-7 16,1 5 15-16,1 2 3 15,0 1 4-15,11-1-6 16,0-3-19-16,4-7 5 16,4-6 1-16,2-4 10 15,2-4 6-15,0-12-3 0,0-8 2 16,-6-4 6-16,0-6 6 16,-6-4 2-16,-7-6-4 15,-1-3-2-15,-9-4 1 16,-2-2-5-16,-4 1 1 15,0 2 12-15,-2 5-5 0,-4 6-9 16,-4 5 4-16,-3 10-5 16,7 4-3-16,2 9 2 15,0 3 2-15,0 8-6 16,0 2 1-16,1 18-11 16,1 14 13-16,-4 10-5 0,2 17 10 15,0 13-3-15,4 8 0 16,-6 5 3-16,4 5-4 15,0 0-2-15,0-1-2 16,-1-3 3-16,3-7 3 16,-2-6 13-16,0-10-5 15,0-11-1-15,2-12-3 0,-2-13 0 16,-2-9-7-16,4-10 2 16,-4-10 1-16,-6-3 9 15,3-19 28-15,1-12-28 16,-4-12-14-16,4-11-10 0,6-9-5 15,4-4 7-15,12 1-5 16,3 2 5-16,8 7 5 16,4 7-2-16,0 10-6 15,2 9-9-15,6 12-1 16,0 11 6-16,-3 8-8 0,5 3 4 16,-10 17-6-16,-4 8-4 15,-15 6 5-15,-8 4-1 16,-6 5 9-16,-25-2 3 15,-8 2 24-15,-6-7 11 16,-5-2 3-16,-1-7-9 16,10-8-14-16,6-14-52 0,12-2-207 15</inkml:trace>
  <inkml:trace contextRef="#ctx0" brushRef="#br0" timeOffset="28282.41">7545 8186 601 0,'-6'11'3'0,"-9"6"-6"0,3 10-7 16,-5 17 7-16,-7 17 5 15,-5 17-2-15,-9 18 1 16,-1 15 4-16,-10 14-1 16,-1 10 0-16,4 1 5 15,7 0-1-15,8-8 9 0,8-14 9 16,15-15-7-16,8-14-5 16,8-17-11-16,15-14-6 15,10-14 7-15,11-13 0 16,3-17-2-16,9-12-36 15,2-19-53-15,0-20-92 0</inkml:trace>
  <inkml:trace contextRef="#ctx0" brushRef="#br0" timeOffset="28707.27">7865 8404 298 0,'0'0'293'0,"0"0"-302"16,-41 2 12-16,8 18-8 15,-8 9 7-15,-9 8 2 0,0 7 1 16,3 2-2-16,10-1-6 16,10 2 1-16,19-3 3 15,8-4-9-15,20-1 3 16,22-2 4-16,7-3 2 16,5-1 3-16,4-2-2 0,-4-2-5 15,-9-3 6-15,-10 0 1 16,-14 1-3-16,-11-1 3 15,-14 0 2-15,-19 0 5 16,-14 1 2-16,-6-2-7 16,-11-2-4-16,0-3 2 15,7-7-15-15,9-7-59 0,14-6-73 16,13-5-132-16</inkml:trace>
  <inkml:trace contextRef="#ctx0" brushRef="#br0" timeOffset="28907.25">8116 9118 644 0,'0'0'13'0,"-31"61"-10"0,0-23-1 16,-5 8 0-16,1 1 3 15,-2-2-8-15,6-2 1 16,4-8-29-16,4-5-56 15,11-13-60-15,12-13-102 16</inkml:trace>
  <inkml:trace contextRef="#ctx0" brushRef="#br0" timeOffset="29328.15">8634 8423 275 0,'0'0'317'15,"0"0"-312"-15,0 0 6 16,0 0-14-16,-43 7-3 0,28 27 6 16,-3 7 1-16,-5 7 0 15,2 7-1-15,9 1 0 16,6-5-1-16,6-4-16 15,6-9-16-15,15-10-5 16,10-10 12-16,0-11 24 0,6-7 4 16,2-4 7-16,1-12-1 15,1-5 7-15,-10-1 1 16,0 2 0-16,-13 5-4 16,-5 5 10-16,-7 6-3 15,-2 4-8-15,-4 14-10 0,-6 11 9 16,-6 12 12-1,-7 7-5-15,-2 9-12 0,3 2-3 16,-1 2 0-16,-2-3-1 16,11-6-35-16,6-6-55 15,4-9-53-15,4-13-82 16</inkml:trace>
  <inkml:trace contextRef="#ctx0" brushRef="#br0" timeOffset="29486.72">9019 9232 573 0,'-19'41'5'0,"-1"0"0"15,1 4 6-15,-4-1-8 16,3-1-1-16,1-6-3 16,4-9-69-16,7-9-65 0,6-12-147 15</inkml:trace>
  <inkml:trace contextRef="#ctx0" brushRef="#br0" timeOffset="29988.59">9680 9068 478 0,'0'0'10'0,"0"0"-3"16,0 0 5-16,-45 13 21 15,16-14-7-15,-2-15-14 16,-6-8-8-16,-3-9-1 16,3-5-1-16,-2-10 1 15,6-5-1-15,4-8 1 0,8-1-6 16,11-4-2-16,8 3 5 15,2 3-8-15,0 9 2 16,12 10-3-16,3 10 7 16,-1 12-1-16,1 12-6 0,-5 7 0 15,0 16 2-15,-6 15-9 16,-4 13 10-16,-8 11 6 16,-10 11-2-16,-13 9 5 15,-5 4-2-15,-3-1-2 16,2-5 0-16,4-11 7 15,8-11 30-15,11-15 0 0,9-11 1 16,5-9-20-16,9-12-12 16,20-4-4-16,14-21 7 15,15-12-5-15,6-12-59 16,15-9-82-16,-1-6-141 16</inkml:trace>
  <inkml:trace contextRef="#ctx0" brushRef="#br0" timeOffset="30362.38">9935 8594 293 0,'0'0'165'0,"-21"60"-166"0,6-19 22 16,-5 13-8-16,-5 4-8 16,0 2-1-16,-2-1-3 15,5-6 1-15,3-9 2 16,0-10-4-16,11-11 0 0,-2-12 4 15,6-11 5-15,4-6 67 16,0-22-19-16,6-9-57 16,8-14 5-16,7-11-5 15,6-11 2-15,8-3-6 16,-4 0 8-16,2 4-6 0,-2 11 7 16,-4 11-7-16,-6 13 3 15,-7 13 3-15,-6 9 9 16,-1 10-8-16,-3 5-4 15,-2 10-12-15,0 13-3 16,2 11 15-16,0 10 7 16,-4 7-1-16,0 3-1 0,0 4-4 15,0 1 1-15,4-4 0 16,-2-4-8-16,7-6-43 16,-1-8-16-16,-4-10-47 15,0-11-69-15</inkml:trace>
  <inkml:trace contextRef="#ctx0" brushRef="#br0" timeOffset="30518.5">9846 8850 608 0,'0'0'30'16,"0"0"8"-16,0 0-39 0,0 0-10 15,53-33 22-15,-11 9-15 16,7-7-60-16,7-5-60 15,-4-6-127-15</inkml:trace>
  <inkml:trace contextRef="#ctx0" brushRef="#br0" timeOffset="30765.84">10383 8190 540 0,'0'0'11'0,"0"0"15"16,0 0-19-16,54 11-1 15,-29 15 5-15,2 12 1 16,4 12-2-16,0 12-3 16,-2 9 1-16,-7 10 1 15,-5 7-6-15,-13 4-5 16,-4 3 3-16,-8 0 0 0,-15-2 1 16,-8-5 1-16,0-10 0 15,4-13-5-15,4-12-42 16,7-18-29-16,14-19-58 15,4-16-215-15</inkml:trace>
  <inkml:trace contextRef="#ctx0" brushRef="#br0" timeOffset="31193.33">12795 8031 605 0,'0'0'7'0,"-26"48"-19"16,17-9 6-16,-7 14 11 15,5 14-8-15,-5 10 2 16,6 3 6-16,3 3-7 16,5-5 2-16,4-7 1 15,9-10-6-15,11-10-28 0,9-15 3 16,7-11 3-16,9-15 24 15,7-10-30-15,0-8-43 16,-1-19-65-16</inkml:trace>
  <inkml:trace contextRef="#ctx0" brushRef="#br0" timeOffset="31345.94">13103 8235 647 0,'0'0'4'0,"0"0"-19"0,0 0 1 16,19 41 22-16,-9-8-5 16,11 10-1-16,2 2-2 15,0 2 2-15,-1-3-3 16,3-6-72-16,-2-8-47 16,-5-13-89-16</inkml:trace>
  <inkml:trace contextRef="#ctx0" brushRef="#br0" timeOffset="31530.44">13240 8244 205 0,'0'0'384'16,"0"0"-376"-16,-37 55-11 16,14-11 4-16,-8 10 11 15,-4 4-10-15,-4 2-1 16,5-3-2-16,3-12-25 15,5-8-49-15,5-16-54 0,15-15-61 16</inkml:trace>
  <inkml:trace contextRef="#ctx0" brushRef="#br0" timeOffset="31895.48">13283 8153 552 0,'0'0'35'0,"0"0"-39"16,0 0 0-16,46 58 9 16,-23-31-3-16,5 3-1 0,8-2 1 15,3-2 0-15,2-8-2 16,1-6-29-16,-3-10-51 16,-2-2-33-16,-10-9 49 15,-13-12 48-15,-1-5 22 16,-13-4 19-16,0-2 5 15,-6 2-2-15,-5 1 7 0,1 8 20 16,0 5-19-16,-1 8 11 16,5 8-18-16,-6 4-18 15,1 20-12-15,-9 12 3 0,-3 10 0 16,-2 10 7-16,-4 5-5 16,-2 1-5-16,4-2 2 15,0-9-16-15,13-10-61 16,2-11-44-16,12-14-64 15</inkml:trace>
  <inkml:trace contextRef="#ctx0" brushRef="#br0" timeOffset="32127.46">13897 7994 622 0,'0'0'8'0,"0"0"2"15,0 0 13-15,48 12-25 16,-36 16 4-16,7 10 3 16,-5 10-2-16,3 9 2 15,-7 4-7-15,-6 7 2 16,-4-1 4-16,-16 2-7 0,-11-2-21 16,-19-3-18-16,-9-4-14 15,-16-5-14-15,-5-4-80 16,-9-8-105-16</inkml:trace>
  <inkml:trace contextRef="#ctx0" brushRef="#br0" timeOffset="32518.43">11621 9884 733 0,'0'0'-1'0,"85"0"10"16,-6-17-6-16,24-4-1 16,31-3 1-16,21-3-1 15,25-7-4-15,19 3-15 16,14-5 5-16,8 2-15 15,6 0 24-15,5 2 8 0,-3 0-4 16,-1 4 23-16,-5 0 11 16,-10 2-6-16,-11 2 4 15,-16 1 5-15,-18 5-8 16,-21 1-9-16,-32 4-2 16,-28 0-11-16,-23 6-2 0,-22 4-6 15,-20 0-5-15,-22 3-36 16,-18 0-67-16,-30 0-43 15,-20 2-191-15</inkml:trace>
  <inkml:trace contextRef="#ctx0" brushRef="#br0" timeOffset="34847.62">5773 11156 534 0,'-14'0'1'0,"8"-3"-2"0,0 2 2 15,6 1 0-15,-5 8-8 16,-3 12-10-16,2 13 12 15,2 11 5-15,-4 8-4 16,-1 9 5-16,9 0 2 16,0-1-10-16,9-7-22 0,9-10 10 15,11-11-8-15,8-12-11 16,5-13 25-16,5-7 16 16,-1-7 2-16,-5-15 4 15,-2-8 3-15,-12-4-1 16,-8-3 14-16,-7-4-2 0,-12 2-13 15,-8-1 5-15,-11 4-14 16,-8 4-2-16,-8 5 9 16,-4 8-4-16,2 6-7 15,-2 8 19-15,5 5-11 16,10 0-2-16,9 1-1 0,7 9-6 16,8-3-5-16,16-2-7 15,20-5-15-15,13-1 19 16,13-11 4-16,11-11-26 15,3-7 5-15,-2-6-4 16,-1-3 27-16,-17 2 17 0,-9 0 14 16,-14 1 14-16,-8 3 8 15,-13 2-11-15,-1 1-10 16,-11 0 12-16,0 1 2 16,-4 4-35-16,-5 1-1 15,3 4 7-15,2 7 4 16,-4 5-1-16,4 8-16 0,4 0-3 15,0 17-2-15,0 11 3 16,0 13 2-16,0 17 4 16,0 16-1-16,0 17-1 15,0 13 1-15,0 12 0 16,-4 8 0-16,-7 2 0 0,-5-6 1 16,-3-9 0-16,0-14 2 15,-1-19-2-15,1-19-2 16,7-16 20-16,6-18 8 15,-7-15-4-15,7-10 0 0,2-17 3 16,0-20-38-16,4-17 0 16,0-18 2-16,6-13 0 15,10-9 4-15,11 5-6 16,-4 9 0-16,8 12 9 16,-4 16 4-16,-2 19-2 15,0 13 0-15,-3 13-1 0,1 7-2 16,-2 3 0-16,-7 11-3 15,-1 7 0-15,-13 5-4 16,0 4-24-16,-17 1 44 16,-8 2 1-16,-4-4-6 15,-2-3-3-15,0-9-34 0,6-8-40 16,7-9-52-16,10-16-108 16</inkml:trace>
  <inkml:trace contextRef="#ctx0" brushRef="#br0" timeOffset="36207.68">6735 11387 521 0,'0'0'0'16,"0"0"13"-16,0 0-4 15,0 0-3-15,0 0 8 0,0 0-4 16,31-59-33-16,-27 30-17 15,-4 1 25-15,0 2 16 16,0 5 11-16,0 6 25 16,0 4 19-16,-4 10-8 0,0 1-33 15,4 16-33-15,-9 12 19 16,5 10-1-16,0 11 4 16,4 6-1-16,0 3-3 15,0-5 0-15,6-7 1 16,13-9-9-16,-1-10-10 15,3-12 1-15,4-11 13 0,2-4 7 16,2-17 3-16,0-12 0 16,-2-7 4-16,1-7-6 15,-3-5-1-15,2 1 0 16,-4 4-5-16,-2 9 4 16,-9 7 4-16,-2 12-5 0,1 12 0 15,-3 4-13-15,4 19 0 16,-6 7 10-16,11 10 4 15,-2 1-7-15,5 1 14 16,3-5-7-16,4-9-8 16,6-8-7-16,2-11 15 15,-2-6-1-15,0-9 2 0,-2-12-1 16,-8-6 11-16,-5-7 7 16,-1-3-9-16,-11 0-2 15,-2-4-2-15,-4 4 2 16,0 6-2-16,-6 4 7 0,-2 7-17 15,-9 10 7-15,7 10-8 16,-9 2-3-16,3 19 6 16,1 9-1-16,-1 5 3 15,6 5-8-15,5-3-14 16,5-3-7-16,9-10-4 16,9-5 4-16,5-10 10 0,-4-6 17 15,3-3 0-15,1-7 5 16,-8-10 3-16,1-1 2 15,-6-3 7-15,1 2 1 16,-7 2 8-16,-2 4 5 0,0 6-13 16,0 4-4-16,-2 3-25 15,0 5-8-15,2 10 8 16,2 5 19-16,7 1-1 16,-1 1-1-16,11-5-21 15,1-7-8-15,5-8 6 16,8-2-1-16,-2-14 11 0,-2-10 7 15,5-6 3-15,-14-4 5 16,-3-6 4-16,-2-5 10 16,-11 0 3-16,-2-2-8 15,-4-1-3-15,0 2-4 16,0 5 3-16,-4 8-3 0,2 8 3 16,-2 9-1-16,-1 9-19 15,1 7 13-15,4 6-5 16,0 17-21-16,0 9 26 15,0 8-5-15,2 7 0 16,9 1 2-16,3-3-2 0,5-5-1 16,6-9-7-16,-3-7-2 15,1-9 9-15,0-8 2 16,-3-7-2-16,1-2 9 16,4-15 2-16,-9-4-2 15,3-4 1-15,0-1-10 16,-9 6 7-16,-4 3-8 0,0 9 2 15,-1 8-1-15,-5 4-19 16,4 14-4-16,0 4 26 16,4 5 1-16,7-1 0 15,7-2-8-15,1-5-10 0,8-6 9 16,4-8 3-16,-2-5-3 16,6-1 6-16,-3-15 2 15,-5-5 0-15,-4-3 1 16,-1-7 1-16,-11-2-3 15,-3-4 2-15,-6 2-6 16,-6 1 3-16,0 3 2 0,0 6-7 16,-4 7 8-16,-2 5 1 15,-6 10-2-15,3 3-1 16,-1 16-2-16,-2 12 4 16,1 13-2-16,-3 12 1 15,2 12 8-15,1 9 2 0,3 8 4 16,0 3-7-16,3 1 2 15,-3-3-5-15,4-2 0 16,0-7-4-16,4-10 1 16,0-10-9-16,0-12-42 15,0-15-20-15,0-18-39 0,0-12-134 16</inkml:trace>
  <inkml:trace contextRef="#ctx0" brushRef="#br0" timeOffset="36375.55">8080 10754 732 0,'-10'-1'-12'15,"2"1"2"-15,4 0-113 0,-5 1-77 16</inkml:trace>
  <inkml:trace contextRef="#ctx0" brushRef="#br0" timeOffset="36547.1">7514 11133 744 0,'0'0'-28'0,"79"-14"33"15,-20-7-52-15,24-6-32 0,8-6-71 16,6-1-174-16</inkml:trace>
  <inkml:trace contextRef="#ctx0" brushRef="#br0" timeOffset="37018.91">8992 10888 539 0,'14'45'-1'16,"3"8"0"-16,-7 6 4 16,7 9-3-16,-11-1-10 15,-2-7-19-15,0-9-1 16,-4-10 19-16,0-13 15 0,0-12 4 15,0-10 42-15,-4-6 33 16,-4-15-1-16,-7-13-45 16,5-13-29-16,-2-12-12 15,-1-15 4-15,7-7-8 16,2-10-5-16,4-6-1 16,0 0-8-16,6 3-2 0,7 9 16 15,1 6 4-15,7 14 12 16,1 12-3-16,5 13-16 15,4 11 11-15,7 10 4 16,1 13-5-16,6 3 1 16,-1 20 1-16,-9 10-1 0,-8 8-2 15,-11 6-3-15,-10 5-2 16,-14-1 1-16,-15 0-7 16,-12-4 29-16,-2-8-22 15,-10-7 9-15,5-9 1 16,1-10-87-16,6-11-106 0,8-3-160 15</inkml:trace>
  <inkml:trace contextRef="#ctx0" brushRef="#br0" timeOffset="38232.83">9443 10784 521 0,'35'36'1'0,"-2"-1"1"16,-10 2 6-16,-5 4 12 15,-5-2-20-15,-13 0-4 16,-5-3 4-16,-13-4-1 0,-5-5 6 16,-2-4 2-16,3-9 7 15,1-7 9-15,8-7-7 16,5-2 15-16,8-20-13 16,8-6-27-16,15-8-8 15,14-2 6-15,11-2-2 0,2 6 5 16,3 7 7-16,-7 7 4 15,-3 13-3-15,-10 5 11 16,-8 2-7-16,-10 11 1 16,-7 7-15-16,-4 7 4 15,-4 0 2-15,-4 0 9 16,0-2 1-16,-5-2-3 0,3-8-5 16,4-3-5-16,2-7-5 15,0-3 0-15,0-8 14 16,0-11 18-16,0-7-15 15,0-5-5-15,4-4 0 16,0-2 2-16,5-1 8 0,-1 1-4 16,-2 1-5-16,7 2 1 15,-1 2-4-15,7 2 2 16,-1 0-2-16,5 0-3 16,4 0-2-16,0-1-4 0,-3 1-4 15,1 2 5-15,-4-2 12 16,-2 3-4-16,-5 3 7 15,-6 0-1-15,5 7 8 16,-9 3 0-16,-2 5 8 16,-2 5-3-16,4 4-3 15,-4 4-19-15,2 18-22 0,0 9 30 16,2 13-5-16,0 14 10 16,1 12-2-16,-1 10-3 15,0 5 3-15,-2 6-7 16,2 0 4-16,-4 0-2 15,0-4-2-15,-4-5 2 0,-6-10 0 16,-3-8-1-16,-1-16 0 16,-3-11 3-16,3-14 0 15,-5-13 25-15,-4-10 0 16,5-13 2-16,1-20-13 16,1-13-16-16,12-13-9 0,1-9-9 15,18-7-15-15,10-2 13 16,12 2 16-16,2 6-2 15,7 5 5-15,-5 7 5 16,2 5-5-16,-5 6 1 16,-3 8 3-16,-8 4-4 15,-7 9-1-15,-5 7 7 0,-9 7-5 16,-4 4 12-16,-2 7-12 16,0 1-5-16,-2 18-16 15,-4 9 22-15,-5 9 2 16,5 7-2-16,2 3 0 0,4-2-6 15,2-4-13-15,17-8-6 16,4-8 6-16,-1-8 4 16,5-11 5-16,4-6 8 15,0-3-1-15,-4-18 4 16,-6-9 1-16,-3-8 1 16,1-10-3-16,-13-5 3 0,-2-1-4 15,-4-3-2-15,0 2 24 16,-4 6-12-16,-2 7 9 15,-6 8 3-15,3 9-3 16,3 8-9-16,2 8 1 16,4 9-3-16,0 4-3 0,0 18-20 15,0 10 10-15,0 11 9 16,4 8-2-16,0 7-3 16,0 2 1-16,3-5 1 15,-3-2 0-15,-4-8-5 16,4-7-22-16,-4-11-1 0,-6-10 3 15,4-7 20-15,-1-10 0 16,3-7 24-16,3-18 9 16,9-8-36-16,4-8-6 15,9-4 1-15,2-1 2 16,4 3-17-16,0 4-10 0,-6 3-24 16,-9 5-97-16</inkml:trace>
  <inkml:trace contextRef="#ctx0" brushRef="#br0" timeOffset="38363.5">10402 10414 664 0,'-19'-7'19'0,"11"-2"42"16,8 1-35-16,16 3-48 16,20-4-57-16,13-4-42 15,13-7-147-15</inkml:trace>
  <inkml:trace contextRef="#ctx0" brushRef="#br0" timeOffset="38909.04">13261 10082 701 0,'0'0'8'0,"0"0"-6"16,53 18-4-16,-26-2 2 15,0 6 0-15,4 4-4 0,-2 8 6 16,4 6-5-16,0 2 3 16,2 1-1-16,-4 1-5 15,0-6-14-15,-4-5-3 16,0-9-2-16,-4-8 0 0,-9-9 19 16,3-7 8-16,-9-9 0 15,-2-15-6-15,-6-7-21 16,0-9-30-16,0-4 32 15,-6-3 15-15,-6 3 21 0,1 6 7 16,1 5 11-16,-2 8 1 16,1 9 14-16,1 13-15 15,-7 3-19-15,-1 20-14 16,-5 16 0-16,-4 9 15 16,-10 12-7-16,0 8 4 15,-3 5-6-15,5-2-5 16,4-9 4-16,9-5-31 0,9-14-43 15,9-17-22-15,4-19-52 16,17-7-221-16</inkml:trace>
  <inkml:trace contextRef="#ctx0" brushRef="#br0" timeOffset="39259.11">13837 10090 576 0,'0'0'13'16,"15"38"-15"-16,-1-11 3 16,7 5 2-16,6-3 3 15,4-3-6-15,0-6-31 16,6-9-39-16,2-9-22 16,-4-4 43-16,-6-15 50 15,-4-10 3-15,-10-7 34 0,-3-3 18 16,-10-1 3-16,-2 0-8 15,0 1-11-15,-2 7 7 16,-6 10-2-16,0 7-15 16,-3 13-7-16,-3 7-18 15,1 22-9-15,-9 9 6 0,-1 12 6 16,-2 8-5-16,-2 9 0 16,-2 2-3-16,-4 2-2 15,0 0-47-15,-10-7-70 16,-3-3-182-16</inkml:trace>
  <inkml:trace contextRef="#ctx0" brushRef="#br0" timeOffset="39830.58">2892 13752 746 0,'43'0'5'0,"3"-7"-3"15,8-5 0-15,12-1 2 16,-4 1-4-16,-9 0 2 0,-3 1-4 15,-9 1 5-15,-10 3-6 16,-10 3-38-16,-6 2-20 16,-7 2-32-16,-8 0-14 15,6 4-94-15,6 2 41 0</inkml:trace>
  <inkml:trace contextRef="#ctx0" brushRef="#br0" timeOffset="41101.41">4267 13590 636 0,'0'0'42'0,"0"0"10"16,0 0-45-16,0 0-12 16,0 0 1-16,-52-19-9 15,29 28 6-15,-2 11-1 0,5 10 11 16,1 6-8-16,11 7 7 15,4 1-14-15,8 1 6 16,14-5-12-16,13-6-7 16,9-9 0-16,1-10 12 15,4-9 11-15,-1-6 10 16,-9-4-8-16,-8-11 8 0,-8-5-2 16,-11-4 14-16,-8-1 16 15,-8-5-3-15,-11-1-30 16,-8 2 8-16,-4 1-6 15,4 4-8-15,0 4-4 0,7 4 2 16,5 5 3-16,7 2 7 16,8-3-7-16,12-4-33 15,11-3 5-15,16-6 15 16,7-6-2-16,3-5-1 16,1-2 6-16,-2-2 15 15,-11 5 0-15,-10 3 6 0,-9 4 7 16,-10 6 20-16,-8 0-1 15,0 5-7-15,-4 3-15 16,-2 3-2-16,-2 2-5 16,0 6-4-16,3 3-9 15,1 13-2-15,2 18 11 0,2 16-2 16,0 18 1-16,0 15 0 16,0 9 2-16,2 9-1 15,15 0-4-15,-5-8-6 16,11-12-14-16,0-16-12 15,-5-18 12-15,5-16 9 16,0-18 19-16,-7-10 6 0,1-11 14 16,2-26 7-16,-7-17-12 15,4-13-15-15,1-15-22 16,-5-12-3-16,-1 1 10 16,-3 6 10-16,-4 12 1 0,0 15 6 15,-4 15-4-15,0 17-2 16,0 15 1-16,0 13 4 15,0 10-15-15,-4 19-8 16,0 12 25-16,0 8-8 16,0 11 1-16,4 2-1 0,0-2-3 15,0-4-5-15,0-5-3 16,2-8-9-16,8-9 7 16,-6-10 9-16,7-11-1 15,1-13-11-15,2-4 17 16,3-22 11-16,2-6-5 15,1-5-4-15,-1 1-4 0,-1 8 0 16,-3 9 0-16,-3 15-3 16,-3 6-9-16,-3 22-4 15,0 8 12-15,4 5 5 16,-1 4 9-16,5-4-7 16,-4-7 0-16,7-8-7 0,2-10-5 15,-1-11 4-15,7-2 9 16,-2-20 8-16,-5-9 1 15,3-7-7-15,-2-7-2 16,-5-3-1-16,-2 0 3 16,-5 5 4-16,-3 5 3 0,-2 11 9 15,-2 9-11-15,0 12-3 16,0 5-13-16,0 15-7 16,-2 10 7-16,2 7 13 15,0 5-8-15,8 1-13 16,11-5-16-16,8-9-6 0,8-10 4 15,8-12 4-15,3-2-3 16,-3-17 25-16,2-9 6 16,-5-9 0-16,-3-4 11 15,-6-3 7-15,-4-4 3 16,-13 5-2-16,3 6 4 0,-11 6-1 16,0 11 4-16,-4 8-6 15,-2 10-22-15,0 10-7 16,-8 15 6-16,2 7 9 15,2 3-2-15,0 3-4 16,4-3 2-16,0-6-6 16,4-9 2-16,6-8-21 0,7-9-15 15,-3-3 3-15,-2-15 1 16,-3-9-21-16,-9-10-83 16</inkml:trace>
  <inkml:trace contextRef="#ctx0" brushRef="#br0" timeOffset="41281.44">4353 13484 703 0,'13'0'0'0,"22"-8"-45"16,15-10 28-16,20-6-44 15,21-6-57-15,4-7-93 16</inkml:trace>
  <inkml:trace contextRef="#ctx0" brushRef="#br0" timeOffset="41801.06">6073 13151 577 0,'0'0'44'15,"0"0"-5"-15,0 0-35 16,0 0 6-16,0 0 4 0,0 0-9 16,-14-62-11-16,14 28 5 15,0-3-13-15,6-3-6 16,6 5 24-16,3 2-8 15,3 8 6-15,3 9-5 0,2 12 2 16,-7 2 5-16,5 22-8 16,-4 16-8-16,-7 10 6 15,0 14 7-15,-8 8 7 16,-2 4-6-16,-8 5-2 16,-13-1-4-16,-6-5 0 15,-4-8 9-15,-2-9-3 0,4-13 18 16,5-14 9-16,3-12-4 15,9-14-9-15,3-8 11 16,9-26-24-16,4-10-24 16,13-10 11-16,8-3 6 15,8 4 0-15,4 9 4 0,-6 13 0 16,0 13 1-16,-2 15 5 16,-4 2-8-16,-7 12 2 15,1 10 0-15,-2 3 1 16,-7 5 0-16,2 0 2 15,-5-3-8-15,1-5-24 16,0-5-39-16,0-7-17 0,-1-10-43 16,9-1-99-16</inkml:trace>
  <inkml:trace contextRef="#ctx0" brushRef="#br0" timeOffset="42159.11">6480 13366 548 0,'0'0'6'16,"-18"55"12"-16,10-28-2 16,-1-1-9-16,5-2-4 0,2-8 2 15,-2-4-6-15,4-5 3 16,0-7-4-16,0 0-4 16,0-17 18-16,6-8 20 15,4-8-28-15,5-8-2 16,4-2 8-16,-1 5 3 15,1 4-1-15,1 7 0 0,-7 10-6 16,5 8 4-16,-7 9-7 16,1 6-3-16,-1 12-8 15,-3 9 10-15,4 6 1 16,-6 1 3-16,3 0 0 16,3-4-1-16,-2-5-4 15,7-6-2-15,-5-11-13 0,7-8-7 16,4-9 4-16,-5-17-43 15,5-12-117-15,-2-9-165 16</inkml:trace>
  <inkml:trace contextRef="#ctx0" brushRef="#br0" timeOffset="42438.17">7138 12557 670 0,'0'0'16'16,"0"0"-37"-16,0 69 17 15,-4-18 4-15,-7 16 5 16,-5 15-6-16,-3 16 3 16,-8 12 0-16,-6 9 4 0,2 4-2 15,2 3-3-15,7-6 6 16,3-14-3-16,11-12-5 15,8-18 4-15,8-20-9 16,8-24-38-16,13-26-40 16,11-14-57-16,1-35-90 0</inkml:trace>
  <inkml:trace contextRef="#ctx0" brushRef="#br0" timeOffset="43328.19">7526 12792 694 0,'0'0'8'0,"0"0"-2"16,-49 0 1-16,32 23-9 15,1 5-6-15,5 9 7 16,5 0-6-16,6 0-4 0,15-6-39 16,14-6-17-16,12-10 22 15,4-8 6-15,3-7 34 16,-3 0 7-16,-5-4 6 15,-7-5 34-15,-19 5 5 16,-1 3-5-16,-13 1-21 0,0 18-19 16,-19 15 5-16,-8 7 2 15,-4 8-2-15,-6 4 0 16,2-1 0-16,6-5-4 16,8-12-5-16,9-7-6 15,8-12-15-15,4-10-3 0,10-5 3 16,11-10 35-16,1-13 5 15,9-4-6-15,0-6-1 16,-2-2-8-16,2 2 6 16,-6 8 5-16,-6 4-6 15,-5 9-2-15,-1 9-7 16,-13 3-8-16,4 13-13 16,-4 4 25-16,0 4 0 0,0-1 10 15,0-1-12-15,2-5-4 16,4-6-8-16,9-5-5 15,-1-3 12-15,7-3 14 16,1-11 1-16,1-6-3 0,4-1-5 16,-6-2 0-16,-1 4 2 15,1 4 2-15,-9 7-4 16,3 5-4-16,-7 3-3 16,7 4-6-16,-5 7 1 15,7 0 13-15,3-3-1 0,5-5-18 16,4-3-15-16,2-14-8 15,6-10 5-15,-6-8 14 16,-2-5 11-16,-2-4 8 16,-2-1 12-16,-9-2 18 15,1 1-1-15,-7 5-5 16,1 4 3-16,-5 8-2 0,-2 9 4 16,-4 10-12-16,0 7-16 15,-2 23-31-15,-6 16 30 16,-9 14 1-16,2 15 6 15,-7 9-3-15,-3 2-2 0,6 1 4 16,5-5-4-16,-3-11-1 16,7-14 2-16,6-11-2 15,4-15-1-15,0-14 1 16,4-10-11-16,15-24 15 16,7-13 23-16,10-14-23 15,7-13-11-15,7 0 2 0,-1 3-1 16,-3 12 1-16,-9 9 4 15,-8 14-2-15,-6 12 8 16,-15 11-1-16,-6 3-14 16,-2 6-13-16,-2 8 20 15,-6 3-24-15,3-4-63 0,-1-9-76 16</inkml:trace>
  <inkml:trace contextRef="#ctx0" brushRef="#br0" timeOffset="43753.24">12988 11434 695 0,'0'4'32'15,"0"-2"-21"-15,0 4-13 16,0 12-5-16,0 10 0 15,2 12 8-15,-8 15-2 0,-7 12 0 16,1 13-1-16,-3 6 3 16,1 2 5-16,6 3-10 15,6-9 5-15,2-7-16 16,16-12-6-16,15-18 9 0,12-15-27 16,7-16-9-16,12-14 27 15,-2-22-45-15,2-21-64 16,-6-12-174-16</inkml:trace>
  <inkml:trace contextRef="#ctx0" brushRef="#br0" timeOffset="43940.27">13490 11606 112 0,'0'0'428'0,"0"0"-391"16,0 0 4-16,0 0-39 15,0 0-1-15,43 17-1 16,-24 17 6-16,4 6-3 0,0 5-2 15,-1 3-1-15,-1-1-1 16,0-3-21-16,-1-10-58 16,-3-7-57-16,-7-13-117 15</inkml:trace>
  <inkml:trace contextRef="#ctx0" brushRef="#br0" timeOffset="44112.93">13525 11653 537 0,'0'0'21'0,"0"0"0"16,-56 45-15-16,36-5 10 0,-13 11-12 15,0 6 0-15,-1 2 3 16,3-2-8-16,7-4-33 16,5-14-29-16,13-10-53 15,6-15-63-15</inkml:trace>
  <inkml:trace contextRef="#ctx0" brushRef="#br0" timeOffset="44469.59">13779 11619 514 0,'0'0'16'16,"0"0"-2"-16,42 42 9 15,-24-10 1-15,3 0-15 16,6 4-7-16,-6-5-1 15,5-4 0-15,-1-7 5 16,-2-8-20-16,-2-7 0 16,-7-7 4-16,1-10 8 0,-9-11 3 15,-4-8-8-15,-2-5-23 16,-2-2 0-16,0-1 26 16,-4 7 20-16,-3 8 9 15,5 7 8-15,-4 10 10 0,2 7-12 16,-9 18-37-16,-1 13 2 15,-5 13 8-15,-8 10 6 16,2 7-5-16,-2 3-1 16,2-6-5-16,9-4-25 15,7-13-39-15,7-11-28 0,4-16-43 16,11-14-20-16</inkml:trace>
  <inkml:trace contextRef="#ctx0" brushRef="#br0" timeOffset="44675.56">14309 11527 493 0,'0'0'63'15,"47"7"-25"-15,-28 18-22 16,-1 10 38-16,-1 12-21 16,-9 9-14-16,-4 8-9 0,-2 6-6 15,-6 4 3-15,-10 4-8 16,-9-1-1-16,-12 1-56 15,-4 0-37-15,-11-3-8 16,-4-2-24-16,-8-7-12 16</inkml:trace>
  <inkml:trace contextRef="#ctx0" brushRef="#br0" timeOffset="45021.15">12157 13730 165 0,'37'9'562'0,"23"-9"-553"0,25-4-4 15,32-10-2-15,22-1 3 16,26-6-9-16,15-2 9 15,25-1-2-15,8-3-6 16,12 0 6-16,4-1-2 16,-1 1-2-16,-11-2 22 0,-12 0 9 15,-19 0 5-15,-21 2 5 16,-24 3-6-16,-28 3-21 16,-24 4-5-16,-31 4-8 15,-29 3-4-15,-25 7-17 16,-23 3-67-16,-38 0-29 15,-34 8-86-15</inkml:trace>
  <inkml:trace contextRef="#ctx0" brushRef="#br0" timeOffset="45722.38">6915 14930 606 0,'0'0'12'0,"-11"-64"3"16,-1 32 14-16,-3 7-10 15,-9 6-11-15,-5 7-15 16,-15 10-2-16,3 2 3 16,-13 22 3-16,2 10-5 15,5 11 10-15,10 5 4 0,14 3-14 16,17-1 7-16,6-5-26 15,22-8-6-15,12-7 18 16,13-9 7-16,-6-7 7 16,7-8-2-16,-15 0 3 15,-6-5 5-15,-11 3 1 16,-11 4 1-16,-10 4 7 0,-13 11 18 16,-13 8 9-16,-8 10-18 15,-3 13-9-15,3 2 0 16,6 3-14-16,12-3 2 15,15-4-8-15,6-11 3 0,25-11-6 16,14-11 1-16,15-14-6 16,14-5-9-16,11-18 2 15,1-12-25-15,5-11-53 16,-9-7-59-16,-3-6-58 16</inkml:trace>
  <inkml:trace contextRef="#ctx0" brushRef="#br0" timeOffset="46220.21">7429 15125 0 0,'0'0'346'0,"21"-41"-243"16,-21 34 9-16,0 7-32 16,0 0-55-16,0 19-38 15,0 8-2-15,0 8 18 0,0 10-1 16,0 5-3-16,0 0 6 16,0-2-3-16,4-7-4 15,-4-7 1-15,0-11 7 16,0-6-8-16,-4-13 3 15,-4-4 11-15,-1-12 27 0,-1-13-13 16,-2-10-28-16,1-11-1 16,3-9 2-16,8-10 1 15,0-2 11-15,10 3-26 16,7 7 6-16,4 5-1 16,3 14 13-16,-1 14-5 0,2 12 2 15,-6 11 4-15,-5 2-5 16,-2 19-9-16,-7 10 11 15,-5 8-6-15,-5 5-3 16,-13 1 5-16,-3-2 6 16,7-5-6-16,1-6-7 15,7-9 22-15,6-7-11 0,2-5-7 16,15-4-5-16,3 1 18 16,7 0-3-16,6 4-1 15,-2 4 2-15,-4 5-8 16,-8 5 2-16,-3 8-4 15,-16 2 1-15,0 1 4 0,-18 1 3 16,-11-2 2-16,-8-2-2 16,1-6 0-16,-9-5 2 15,4-9 5-15,7-7-10 16,8-6-53-16,11-16-93 16,3-21-150-16</inkml:trace>
  <inkml:trace contextRef="#ctx0" brushRef="#br0" timeOffset="46443.14">7888 14913 629 0,'0'0'21'16,"0"0"-3"-16,27 56-5 16,-17-19 6-16,3 11 10 15,-5 6-22-15,-2 6-1 16,2 5-1-16,5 1-4 15,-9-2 1-15,6-5-1 0,-1-8-8 16,-1-10-35-16,2-12-42 16,7-14-14-16,-3-15-21 15,3-10-82-15</inkml:trace>
  <inkml:trace contextRef="#ctx0" brushRef="#br0" timeOffset="46816.66">8403 14917 615 0,'0'0'40'16,"39"-7"-16"-16,-16 4-12 0,12-1 4 15,4-2 6-15,9-3-6 16,6-1-10-16,3-5-1 16,1-2-4-16,-4-2-3 15,-6 2-17-15,-11-1-35 16,-12 2-15-16,-11 5 5 0,-14 4-13 15,0 4-83-15,-19 3 33 16,-9 0 99-16,-1 7 32 16,-2 7 30-16,0 3 35 15,8 2-3-15,2 5-10 16,11 2-1-16,2 8-3 16,3 7-15-16,5 8 7 0,0 7 2 15,7 7-6-15,3 7-6 16,-4 7-6-16,0 2-10 15,5-1-11-15,-7-3-3 16,2-4-4-16,4-9-25 0,7-13-58 16,10-18-48-16,8-17-105 15</inkml:trace>
  <inkml:trace contextRef="#ctx0" brushRef="#br0" timeOffset="47334.44">13240 14295 768 0,'0'0'25'0,"0"0"-26"16,37-23 3-16,-16 23-7 15,2 12 1-15,1 8-4 0,3 5-18 16,0 5-10-16,-4 0 3 15,-7-5-37-15,3-5 12 16,-7-6 3-16,1-11-17 16,-5-3 65-16,-2-10 60 15,0-14-3-15,-6-5-38 16,0-6-9-16,-4-2 20 0,0 2 4 16,-2 4-1-16,0 7 3 15,0 8 3-15,-7 10-3 16,3 6-6-16,-11 22-13 15,-2 13-9-15,-1 13 6 16,-5 9 3-16,-2 8-8 0,4 2-2 16,4-5 2-16,9-5-18 15,9-10-39-15,5-16-43 16,5-18-88-16</inkml:trace>
  <inkml:trace contextRef="#ctx0" brushRef="#br0" timeOffset="47689.02">13823 14078 671 0,'0'0'-3'0,"10"48"13"16,7-17-8-16,8 2-4 15,14-1 6-15,2-6-4 16,13-9-54-16,2-8-13 15,2-9-16-15,-3-3 16 0,-7-17 59 16,-7-4 18-16,-10-6 55 16,-8-3 20-16,-9 1-13 15,-9 1-16-15,-1 7-17 16,-4 4-5-16,0 8-12 16,-9 10-6-16,-1 4-13 0,-6 21-4 15,-5 14-4-15,-4 13 5 16,-2 12 7-16,2 10-4 15,-1 5-3-15,1 5 4 16,-4 2-6-16,-2-6-42 16,-6-3-63-16,-13-6-168 0</inkml:trace>
  <inkml:trace contextRef="#ctx0" brushRef="#br0" timeOffset="48156.81">6150 16938 676 0,'0'0'-3'16,"49"0"10"-16,-9-6-7 16,5-2 2-16,7-2 0 15,1 0-2-15,-1 0 4 16,0 0-8-16,-11 1 9 0,-6 2-1 16,-12 3-3-16,-8 1-2 15,-5 1 1-15,-4 1-3 16,-2 1-36-16,0-3-69 15,3-4-70-15,9-3-135 16</inkml:trace>
  <inkml:trace contextRef="#ctx0" brushRef="#br0" timeOffset="49203.58">7853 16530 416 0,'0'0'60'15,"0"0"-22"-15,0 0-3 16,0 0-2-16,0 0 2 0,0 0-14 16,0 0-13-16,0 0-10 15,8 37-11-15,-8-6 6 16,4 13 23-16,1 15 18 15,-3 12-9-15,0 9-2 16,-2 6-4-16,0-3-11 16,0 0-4-16,0-7 0 0,-2-8-1 15,-5-14-4-15,3-13 3 16,4-11 3-16,-6-11-5 16,4-14 2-16,2-5 2 15,0-19 2-15,0-16-8 0,12-16-23 16,11-14 3-16,8-6 5 15,2 0-2-15,4 9 6 16,5 11 3-16,-9 15 9 16,-2 16 4-16,-4 17 2 15,-5 3-1-15,3 20-6 0,-10 7-12 16,1 8 26-16,-5 3-2 16,5-1-7-16,-8-5-3 15,3-5 1-15,-1-7 2 16,-2-6-3-16,1-6-1 15,-1-7 4-15,0-1 2 16,7-12-2-16,-7-9 5 0,6-7-1 16,3-8-3-16,-3-5-8 15,1 0 8-15,1 1-5 16,-5 4 2-16,1 8 3 16,-4 9-4-16,-6 7 3 15,3 6 0-15,-1 6-2 16,0 9-9-16,4 11 0 0,-4 4 11 15,7 5-1-15,1 2 1 16,-2-2-3-16,7-3 2 16,-3-5-2-16,3-5-2 15,-5-7 2-15,3-4 0 0,-1-5 2 16,3-6 3-16,-9-15 4 16,6-3 11-16,-1-8-14 15,1-1-3-15,-5-1 0 16,-1 7-2-16,2 7 0 15,-6 7 1-15,-4 10-3 0,5 3-9 16,5 14-2-16,2 9 3 16,-1 5 11-16,9 4 3 15,3-4-5-15,8-4-1 16,-4-8-10-16,6-8 5 16,2-8 2-16,4-8-4 15,-8-18 1-15,-2-9 0 0,-4-10-7 16,-12-8-13-16,-3-7-17 15,-14-1 21-15,0-3-12 16,-15 5 30-16,-4 2 3 16,-4 7 15-16,0 9 13 15,5 11 15-15,1 9 3 0,9 9-11 16,1 11-13-16,3 1-4 16,8 20-17-16,0 11-4 15,0 9 22-15,0 10 4 16,12 6-10-16,-5 4-2 15,1 1 1-15,-2 2-3 0,0-2-3 16,-2-3-4-16,-4-3 0 16,0-7-29-16,0-8-29 15,-4-14-40-15,4-20-54 16,0-9-160-16</inkml:trace>
  <inkml:trace contextRef="#ctx0" brushRef="#br0" timeOffset="49361.16">8938 16719 693 0,'0'0'55'0,"0"0"-49"0,46 6-5 15,-3-6 4-15,15-10-2 16,18-6-31-16,17-5-47 16,15-9-78-16,14-5-120 15</inkml:trace>
  <inkml:trace contextRef="#ctx0" brushRef="#br0" timeOffset="49735.11">13287 15727 372 0,'0'0'206'0,"0"0"-172"16,0 0 29-16,0 0-31 15,0 0-16-15,0 0-13 16,0 0-13-16,0 0-3 0,-24 58 20 15,-1 2-3-15,-6 15-1 16,0 10-1-16,4 7 5 16,4-2-1-16,11-10-6 15,16-10 0-15,0-13-2 0,23-13 0 16,14-17-14 0,15-16-18-16,8-9-25 0,0-15-93 15</inkml:trace>
  <inkml:trace contextRef="#ctx0" brushRef="#br0" timeOffset="49925.64">13614 15916 298 0,'0'0'416'16,"0"0"-392"-16,0 0-16 16,0 0-14-16,37 37 10 15,-14-6-4-15,8 3 3 0,-2 3-4 16,4-4 1-16,-6-4 0 15,0-7-49-15,-4-10-36 16,-7-9-34-16,-12-3-39 16,-4-14-28-16</inkml:trace>
  <inkml:trace contextRef="#ctx0" brushRef="#br0" timeOffset="50078.72">13794 16024 224 0,'0'0'115'0,"-37"-56"-7"16,22 38-25-16,5 5-25 15,8 10-4-15,-6 3-24 16,-1 23-36-16,1 8-7 15,-2 11 20-15,-7 8-5 16,-1 4 2-16,3 0-5 0,-6-7-17 16,11-6-33-16,-2-11-34 15,10-16-90-15</inkml:trace>
  <inkml:trace contextRef="#ctx0" brushRef="#br0" timeOffset="50414.26">13812 15815 579 0,'0'0'67'0,"0"0"-63"15,0 0-6-15,48 54 3 0,-21-27 0 16,4 1 1-16,4-5-2 16,2-9-37-16,3-7-17 15,-5-7-15-15,-4-1-4 16,-9-17 19-16,-3-4 45 15,-15-2 25-15,-4-4 57 0,0 1-19 16,-8 1-21-16,-7 4-3 16,3 4-5-16,0 8 0 15,1 9-1-15,-5 1-18 16,1 20-8-16,-1 11-3 16,1 9 10-16,3 7 3 15,2 1-6-15,-1 2-1 0,7-6-5 16,4-6-54-16,2-10-15 15,0-13-56-15,13-14-79 16</inkml:trace>
  <inkml:trace contextRef="#ctx0" brushRef="#br0" timeOffset="50624.7">14333 15574 635 0,'0'0'41'0,"0"0"-30"0,0 0-13 16,42 55 8-16,-30-14 3 16,-2 8-5-16,-1 7-3 15,-5 7 0-15,-14 2-8 16,-13 3-7-16,-10 6-21 16,-15 0-10-16,-10-2-4 0,-10-1-17 15,-13-6-35-15,-3-6-43 16</inkml:trace>
  <inkml:trace contextRef="#ctx0" brushRef="#br0" timeOffset="50955.87">12268 17165 748 0,'40'10'-4'0,"28"-9"11"16,27-1-5-16,35-1 4 15,23-14-2-15,29-7-4 16,23-8 3-16,18-3-6 0,13 2-11 16,8-2 8-16,1 2 8 15,-1 3-1-15,-18 2 16 16,-13 5 12-16,-21 1 12 15,-23 3 4-15,-28 3-17 16,-25 4-6-16,-29 3-12 16,-28 1-11-16,-23 3-1 0,-30 3-38 15,-23 0-56-15,-30 0-28 16,-32 0-41-16</inkml:trace>
  <inkml:trace contextRef="#ctx0" brushRef="#br0" timeOffset="52848.52">8372 17905 522 0,'-10'0'65'0,"-9"-4"-60"16,-2-1 3-16,3 5-11 15,-9 0 2-15,-4 3-1 16,-4 12-1-16,-1 8 0 16,-1 8 3-16,2 7-1 15,2 5 0-15,4 0 0 0,15-1 0 16,-1-5 1-16,15-7-9 15,6-10-13-15,17-6 10 16,12-9 8-16,5-5 8 16,-1-2 1-16,2-10 0 15,-8 1 5-15,-6 1 0 16,-10 1-4-16,-9 7 12 0,-8 2 4 16,0 2-5-16,-21 17-3 15,1 4 1-15,-5 8-9 16,-2 4-2-16,4 2-3 15,2-4 2-15,19-6-5 0,2-9-8 16,15-9-40-16,20-9-7 16,10-19 3-16,9-15-64 15,12-8-169-15</inkml:trace>
  <inkml:trace contextRef="#ctx0" brushRef="#br0" timeOffset="53348.73">8630 18058 242 0,'0'0'234'16,"0"0"-169"-16,0 0 1 15,0 0-53-15,0 0-17 16,0 0 5-16,-16 52-1 16,9-12 1-16,-5 4-1 15,6 0 0-15,4-2 0 0,0-6-2 16,4-4-1-16,-2-10-5 16,0-7 7-16,2-8 1 15,-2-7 2-15,0-5 8 16,-2-15 14-16,-4-9-18 15,-7-8-21-15,5-9 13 0,2-7 6 16,2-4 1-16,4 1-5 16,0 0 0-16,8 5-4 15,2 10 6-15,7 10-2 16,-7 10-3-16,9 12 2 16,-3 9 0-16,-1 1 1 0,5 16-6 15,-9 9 0-15,1 4 2 16,-8 5 2-16,-4 2-1 15,-4-1-6-15,-8-4 3 16,1-5-1-16,3-3 3 16,2-7 8-16,4-8-3 15,2-5-2-15,12-4-20 0,7 0 18 16,8 0-6-16,2 0-6 16,4 0 12-16,-2 10 5 15,0 7 0-15,-9 6 5 16,-9 5-1-16,-5 3-4 15,-8-1 4-15,-6 4-2 0,-15-4-4 16,-4-2 20-16,-10-5-7 16,0-4-5-16,2-7-4 15,2-11-7-15,4-1-40 16,4-22-77-16,11-11-197 16</inkml:trace>
  <inkml:trace contextRef="#ctx0" brushRef="#br0" timeOffset="53547.21">8961 17958 687 0,'0'0'9'0,"0"0"-5"0,41 6 8 16,-14-6-5-16,4-7-2 15,8-8-1-15,1-2-3 16,1-5-7-16,-6-1-32 0,-6 0-45 15,-4 2-3-15,-15 4-33 16,-10 4 2-16</inkml:trace>
  <inkml:trace contextRef="#ctx0" brushRef="#br0" timeOffset="53723.35">9095 17903 340 0,'0'0'67'0,"0"49"1"16,13-19-3-16,5 9-13 15,-3 4-5-15,1 6-15 16,-1 2-17-16,1 4-8 16,-9 2-4-16,1 1-2 0,0-3-4 15,2-6-54-15,11-9-35 16,2-15-45-16,12-14-42 16</inkml:trace>
  <inkml:trace contextRef="#ctx0" brushRef="#br0" timeOffset="54238.68">12771 17613 371 0,'0'0'224'16,"53"-21"-199"-16,-32 12 23 15,2 2-35-15,-3 6 1 16,1 2-8-16,-4 1-5 0,1 13-7 15,3 4-5-15,-2 3 12 16,-1 1-9-16,1 0-8 16,1-5-10-16,-5-5 2 15,-1-6 8-15,-3-7 8 0,-5-1 2 16,-2-15 3-16,-4-4-32 16,-6-4-3-16,-7-3 39 15,-3 0 2-15,-3 4 20 16,1 2 12-16,-1 7-4 15,3 6-3-15,-1 8 2 16,-2 4-21-16,1 18-7 16,1 11 0-16,-1 7 5 0,1 5-3 15,3 2-1-15,5-3-2 16,5-4-11-16,4-10-55 16,0-10-37-16,11-15-55 15</inkml:trace>
  <inkml:trace contextRef="#ctx0" brushRef="#br0" timeOffset="54583.76">13159 17413 589 0,'0'0'8'0,"0"0"-6"15,35 58 5-15,-12-34-4 16,8-5-2-16,8-6 1 15,-1-6-6-15,5-7-29 0,-6-3-29 16,-6-14-52-16,-4-5-9 16,-10-3-38-16,-17-5 118 15,0 1 107-15,-21 0 97 16,-4 2-94-16,-4 4 17 16,2 6-10-16,1 7-14 15,1 6-15-15,2 4-10 0,6 20-31 16,-3 8-5-16,3 12 1 15,5 8 7-15,4 6-3 16,-3 0-2-16,5 2-7 16,4-4-29-16,2-6-39 15,0-10-58-15,0-7-104 0</inkml:trace>
  <inkml:trace contextRef="#ctx0" brushRef="#br0" timeOffset="55051.12">15797 17691 631 0,'0'0'44'16,"0"0"4"-16,0 0-39 16,0 0-1-16,64-30 0 15,-21 15-7-15,11-2 5 16,10-3-2-16,4-1-4 16,-8 1 5-16,0 1-4 0,-10 4 0 15,-17 1 1-15,-10 5-1 16,-11 3 0-16,-8 3 1 15,-4-1-17-15,-8 1-23 16,-2-1-46-16,-7-3-65 16,7-6-248-16</inkml:trace>
  <inkml:trace contextRef="#ctx0" brushRef="#br0" timeOffset="55460.56">16752 17117 124 0,'0'0'612'0,"0"0"-603"15,0 0-10-15,58-27-11 16,-25 12 6-16,14 0-14 0,7-4 2 16,4 2-4-16,-4-1 9 15,0 1-11-15,-17 1 14 16,-6 3 10-16,-13 3 0 15,-9 2 6-15,-9 2 4 16,0 2 1-16,-11 2-14 0,-3 2-9 16,1 0 11-16,-5 0 3 15,5 9-4-15,5 2 1 16,4 2-1-16,0 4-4 16,6 7 8-16,-2 3 17 15,2 10 6-15,2 2-1 16,4 7-4-16,-3 3-4 15,-5 2 0-15,0 0-10 0,0 0-5 16,2 1 2-16,-9-3-2 16,7-5-7-16,-4-6-49 15,8-11-40-15,-4-11-69 16,13-14-72-16</inkml:trace>
  <inkml:trace contextRef="#ctx0" brushRef="#br0" timeOffset="56614.38">17521 17277 486 0,'0'0'177'0,"0"0"-124"0,0 0-19 15,0 0-20-15,0 0-3 16,0 0-12-16,0 0-7 16,0 0-7-16,0 0-2 15,-39-20 11-15,16 40 5 16,-2 8 1-16,4 3 1 0,1 2-3 15,9-2-12-15,11-4-24 16,0-7-14-16,17-8 1 16,8-8 13-16,2-4 13 15,4-6 9-15,0-11 15 0,-4-2 5 16,-5-4 14-16,-1 0 23 16,-7-1 11-16,-1 5 4 15,-11 2-18-15,2 6-12 16,-2 4-5-16,-2 2-12 15,0 5-9-15,0 3-8 16,2 10-6-16,0 5 15 0,9 2-1 16,-5 6-2-16,14-2 7 15,7-3-8-15,0-4-9 16,8-5-5-16,3-7-16 16,1-5 12-16,-8 0 17 15,-2-13 0-15,-2-4 6 0,-7-4 1 16,-5-3-2-16,-3 0 6 15,-4-2 4-15,-1 4-6 16,-3 3 5-16,0 5-6 16,0 6-3-16,0 6 1 15,0 2-5-15,-2 6-7 0,7 8 5 16,3 6 0-16,2 1 6 16,3-2 0-16,0-2-6 15,1-6-11-15,1-4-10 16,-7-4 6-16,-1-3 14 15,-7-6 6-15,-4-9-2 16,0-4 0-16,-11-2-3 0,-3-3 16 16,-3 0-1-16,1 2 9 15,-1 5 0-15,7 6-4 16,-7 7-8-16,7 4-3 16,-4 10-14-16,5 12 2 15,-5 10 10-15,3 5-3 0,5 2 2 16,2 5 1-16,8-5 0 15,-4-4-12-15,13-7-12 16,7-9-4-16,7-9 22 16,2-10 2-16,4 0 6 15,-2-17 1-15,0-6-2 0,-4-5-6 16,-2-4 13-16,-2-3 5 16,-1-2 4-16,1 0 0 15,-6 0-6-15,3 3-3 16,-3 3-1-16,-5 6-1 15,-1 7 0-15,-3 4 6 0,-6 7-2 16,0 6 5-16,0 1-15 16,6 4-10-16,1 8 0 15,-1 5 5-15,4 4 5 16,3 2-1-16,-3 1-5 16,1 0 3-16,-3-4-5 15,-4-1 2-15,-2-3-6 0,-4-3-6 16,0-2 13-16,-14-2 5 15,1-2 14-15,1-6-3 16,2 1 3-16,6-2-14 16,-5-6 7-16,9-10-3 0,0-2-17 15,13-5-13-15,3-4 3 16,7 0 19-16,4 2 3 16,4-1 3-16,2 6-4 15,2 2 0-15,-2 2 7 16,-2 5-2-16,-4 2 5 0,-6 2 2 15,-7 3-2-15,-1 1 7 16,-11 2-2-16,-2-1 5 16,0 2-18-16,-2 0-4 15,-11 2-7-15,1 6 9 16,-5 4-10-16,1 2-8 0,-1 0-32 16,7 0-24-16,-1-4-33 15,11-4-79-15</inkml:trace>
  <inkml:trace contextRef="#ctx0" brushRef="#br0" timeOffset="56955.37">19303 16671 609 0,'-6'0'15'0,"-1"0"-9"15,3 17-16-15,-6 13 3 16,2 14 13-16,-1 14 0 0,-3 14 5 16,2 12 8-16,1 6 0 15,1 5 3-15,0 2 2 16,8-4-7-16,0-6 2 15,12-7-7-15,13-8-8 16,12-11-2-16,5-11-5 0,7-13 4 16,5-14-20-16,2-16-32 15,0-7-75-15,-9-26-110 16</inkml:trace>
  <inkml:trace contextRef="#ctx0" brushRef="#br0" timeOffset="57847.62">19671 17214 403 0,'0'0'88'16,"0"0"-58"-16,0 0-34 0,0 0 1 16,0 0 3-16,0 0 1 15,0 0 0-15,0 0 0 16,0 0 10-16,29-34 11 16,-29 33 4-16,0 0-1 15,0 1-9-15,0 0-6 0,0 0 2 16,0 0-2-16,0 0-2 15,0 0 1-15,0 0-2 16,0-1 2-16,0 1 2 16,0 0-1-16,0-2 4 15,0 0-4-15,0 1-3 0,0-1 2 16,0-1-3-16,0 2-3 16,0-2-1-16,0 1 3 15,0 1-3-15,0 0 1 16,0 1-2-16,0-1 0 15,0-1 7-15,0 2-6 0,0 0 3 16,0 0-4-16,0 0 0 16,0 0 5-16,0 0-8 15,0 0 5-15,0 0 0 16,0 0-3-16,0 0-1 16,0 0 4-16,0 0-4 0,0 0 0 15,0 0 4-15,0 0-2 16,0 0 1-16,0 0-4 15,0 0 4-15,0 0 1 16,0 0-7-16,0 0 7 16,0 0-1-16,0 0-3 15,0 0-1-15,0-1 6 0,0 1-6 16,0 0 6-16,0 0-3 16,0 0-3-16,0-1 2 15,0 1 1-15,0 0-1 16,0 0 0-16,0-1 4 15,0 1-6-15,0-1 1 0,0 1 0 16,0-1 1-16,0-1 5 16,0 2-9-16,0 0 5 15,0-1 0-15,0 1-2 16,0-2 1-16,0 2-1 16,0 0-2-16,0 0 2 0,0 0 2 15,0 0-7-15,0 0 8 16,0 0-8-16,0 0 6 15,0 0-4-15,0 0 0 16,0 0 0-16,0 0 1 16,0 0-2-16,0 0 2 0,0 0-5 15,0-1-13-15,0-1-10 16,0-2-28-16,-2-3-71 16,-5-3-94-16</inkml:trace>
  <inkml:trace contextRef="#ctx0" brushRef="#br0" timeOffset="58582.32">19755 17050 390 0,'0'0'61'0,"0"0"-20"15,0 0-27-15,0 0 5 16,0 0-9-16,0 0-5 0,0 0 8 16,0 0-7-16,0 0-1 15,0 0-4-15,0 0-4 16,0 0-3-16,-8 59 13 15,0-22 4-15,4 7-7 16,-4 0-1-16,-3 0 1 16,3-4-4-16,4-4 2 0,0-7 3 15,2-3-6-15,-5-8 14 16,5-7 8-16,0-3 2 16,-2-8-1-16,2 0 19 15,-2-17 5-15,-2-9-16 0,2-11-23 16,-7-10-9-16,7-12 6 15,2-9-8-15,2-9 1 16,8-2-5-16,7-1-2 16,5 2 1-16,1 10-1 15,4 8 5-15,4 15 1 16,4 12-2-16,2 12 4 0,0 11-3 16,0 10 8-16,3 4-6 15,-16 20-9-15,-3 8-4 16,-13 7 7-16,-4 7 3 15,-14 2-1-15,-13-1 4 16,-8 0 1-16,-4-5-1 0,-3-5 7 16,3-3 1-16,0-7-4 15,10-10-45-15,11-12-78 16,11-5-105-16</inkml:trace>
  <inkml:trace contextRef="#ctx0" brushRef="#br0" timeOffset="58983.45">20328 16923 668 0,'-21'40'-24'0,"5"-2"22"16,-1 7 7-16,1 1-6 15,-1-2-4-15,5-7-19 16,4-7 17-16,-5-7-3 15,7-9 11-15,2-8-3 0,0-6-1 16,4-5 58-16,-4-16 11 16,4-10-40-16,0-12-12 15,-5-8-1-15,16-8-3 16,5-4 3-16,7 3-7 16,2 2-9-16,2 9 4 15,0 9-3-15,-5 10 5 0,-3 12 2 16,-5 9-2-16,3 9 16 15,-7 0-14-15,1 20-12 16,1 8 10-16,0 11-4 16,3 7 5-16,-7 4-2 15,5 4-2-15,-5 0-11 0,-2-3-33 16,-2-5-33-16,-4-11-68 16,-2-11-116-16</inkml:trace>
  <inkml:trace contextRef="#ctx0" brushRef="#br0" timeOffset="59127.59">20130 16987 727 0,'0'0'36'16,"0"0"-55"-16,70-4 18 0,-20-7 0 16,7-5-53-1,5-4-63-15,-4-10-150 0</inkml:trace>
  <inkml:trace contextRef="#ctx0" brushRef="#br0" timeOffset="59457.45">20533 16674 722 0,'0'0'24'15,"0"0"-11"-15,0 0-38 16,68-16 19-16,-27 3-15 0,7-2-6 15,-5-2-48-15,-4-2 4 16,-12 1 35-16,-8-1 37 16,-9 1 23-16,-8 1 22 15,-2 5-3-15,-2 4-6 16,2 2-10-16,-8 6-10 16,0 0-13-16,0 19-8 0,1 11-3 15,-3 9 10-15,4 14 4 16,0 8-3-16,3 8 2 15,1 6-1-15,2-2-3 16,0-1 2-16,0-8-4 16,0-6-3-16,2-13-39 0,-2-13-38 15,7-15-5-15,1-17-111 16</inkml:trace>
  <inkml:trace contextRef="#ctx0" brushRef="#br0" timeOffset="59692.07">21112 16301 709 0,'0'0'13'15,"33"58"-12"-15,-13-16-2 16,3 15 3-16,2 10 0 15,-2 6 1-15,-9 5-3 16,-2 3-3-16,-7 0-7 0,-3-3-46 16,-15-4-36-16,-7-9-87 15,-11-9-113-15</inkml:trace>
  <inkml:trace contextRef="#ctx0" brushRef="#br0" timeOffset="60065.16">19931 18009 713 0,'0'0'67'0,"79"-30"-67"0,-11-1-2 16,23-2-11-16,18-1 8 15,11 3 4-15,13 3 4 16,-1 1-2-16,-4 3 3 16,-10 1 0-16,-19 3-4 15,-14 5 1-15,-23 0 5 16,-17 3 1-16,-9 3-2 0,-22 5-3 15,-10 2-17-15,-4 2-27 16,-18 2-36-16,-22 9 3 16,-18 6-17-16,-10 2-73 15</inkml:trace>
  <inkml:trace contextRef="#ctx0" brushRef="#br0" timeOffset="60344.93">20001 18155 827 0,'0'0'32'0,"69"-20"1"15,1-7-19-15,21-4-14 16,21-3 6-16,16-1-4 16,8 1-2-16,5-2 3 15,-3 3-3-15,-8 4 0 0,-10-1 0 16,-14 5 1-16,-13 2 2 15,-15 3 9-15,-14 3-1 16,-12 5 0-16,-11 2-5 16,-12 4-6-16,-8 4-1 15,-7 2-23-15,-9 4-23 16,-3 8-29-16,-4 0-27 0,-13-2-114 16</inkml:trace>
  <inkml:trace contextRef="#ctx0" brushRef="#br0" timeOffset="61224.63">21446 16340 653 0,'-45'-4'9'0,"-13"-9"-11"0,-8 2-6 16,-11 2-5-16,-7 4 9 16,-11 0-17-16,-13 0-1 15,-8 0 12-15,-12 2 8 16,-10 1-3-16,-7 2 4 16,-6 0 0-16,2-2 4 0,7 7-4 15,3 0 4-15,11 2 5 16,14-1-6-16,13 1-2 15,18 3 8-15,17-3-9 16,12 3 6-16,15 1 2 16,10 4-11-16,13 3 2 0,-1 8-2 15,11 8-2-15,2 8 10 16,4 15 1-16,-4 12 2 16,4 17-1-16,-9 17 1 15,1 14 0-15,-2 8 2 16,-9 11-1-16,-2 4 1 15,1-2-4-15,3-6 1 0,1-7 10 16,10-12-6-16,8-11-1 16,-2-15-1-16,20-14-2 15,9-14-1-15,10-13 5 16,15-14 0-16,16-11-1 0,21-13 5 16,17-8-11-16,24-5 2 15,9-12-4-15,18-3-1 16,6 1 1-16,7-1-2 15,2 3 1-15,-1-2 1 16,-14 1 0-16,-2-6-2 16,-12-5 4-16,-15-5-3 0,-18-7-2 15,-15-9 6-15,-16-8-5 16,-23-9-2-16,-17-10-1 16,-16-9-5-16,-19-9 2 15,-8-6 1-15,-15-4 2 16,-18-4 5-16,-4 3 3 0,-6 2 1 15,3 10-2-15,-5 4-2 16,3 12-1-16,7 11 3 16,8 13-8-16,4 13 0 15,15 14-12-15,2 11-30 16,8 9-38-16,8 6-114 0</inkml:trace>
  <inkml:trace contextRef="#ctx0" brushRef="#br0" timeOffset="61609.4">22102 15677 517 0,'0'0'161'16,"0"0"-162"-16,0 0-72 16,2 77 73-16,10-20 3 15,-6 17 1-15,-2 17-2 16,-4 15 0-16,-6 10-1 0,-14 12 3 16,-9 5 5-16,-4 9 12 15,-3 0 8-15,1 2 4 16,2-5 11-16,6-4-3 15,9-6-8-15,5-10-8 16,7-13-11-16,6-8-10 0,4-10-3 16,-4-14-2-16,6-15-7 15,3-16-30-15,-1-19-17 16,-2-17-28-16,-2-14-64 16,-4-31 6-16,0-16-168 15</inkml:trace>
  <inkml:trace contextRef="#ctx0" brushRef="#br0" timeOffset="62124.54">22186 16997 601 0,'0'0'24'16,"9"40"-29"-16,-3-7-2 15,-6 6 5-15,2 11 4 0,-2 3-1 16,-2-2-3-16,-8-6 3 16,-1-10-5-16,5-6 3 15,-6-9-3-15,3-10 5 16,5-10 6-16,2-4 55 16,-4-21-23-16,6-10-20 15,-2-13-10-15,10-13-14 0,2-9 9 16,11-2-6-16,2-1 5 15,-2 11-7-15,1 6 4 16,-1 14 4-16,0 15-5 16,-7 13-1-16,3 14 0 0,5 3-6 15,-1 23-1-15,4 13 3 16,6 11 3-16,4 6 3 16,-4 1-1-16,4 0-4 15,2-9 3-15,1-12 0 16,-5-9-3-16,-2-13 16 15,-2-11 14-15,-7-5 5 16,-3-18 14-16,-3-14 3 0,-3-11-17 16,-5-12-23-16,-2-10-13 15,-4-1 3-15,-2 3-9 16,-2 5-12-16,2 9-12 16,-2 12-4-16,0 9-9 15,0 10-62-15,-2 6-113 0</inkml:trace>
  <inkml:trace contextRef="#ctx0" brushRef="#br0" timeOffset="62624.25">22933 16994 753 0,'0'0'16'0,"0"0"-11"15,41-21-34-15,-12-2 1 0,4-8-35 16,0-6-24-16,0-3 27 16,-12 1 39-16,-5 5 21 15,-16 4 2-15,0 7 47 16,-12 9 25-16,-7 10-25 16,-5 4-22-16,-10 15-15 0,1 15-2 15,2 14-4-15,2 12-1 16,11 8-8-16,10 2 0 15,8-2-6-15,16-7-10 16,11-12-3-16,14-13 7 16,9-13 9-16,4-16 9 0,4-3 4 15,-1-23 1-15,-3-12 0 16,-4-11-3-16,-7-9 4 16,-8-6-2-16,-6-6 8 15,-4 1 6-15,-15 2-2 16,3 6 2-16,-9 8 3 0,-4 12 2 15,0 11 1-15,0 10-3 16,0 11-13-16,0 6-5 16,-4 11-14-16,0 18-10 15,-5 10 18-15,1 11 0 16,2 8 0-16,-2 6-6 16,4 0-25-16,1-3-9 0,1-5-30 15,-2-10-99-15,4-12-182 16</inkml:trace>
  <inkml:trace contextRef="#ctx0" brushRef="#br0" timeOffset="62767.39">23394 16807 34 0,'0'0'763'16,"0"0"-756"-16,18-55-21 15,5 36-29-15,12 4 24 16,8-2-66-16,5-2-52 0,4-1-118 15</inkml:trace>
  <inkml:trace contextRef="#ctx0" brushRef="#br0" timeOffset="63385.56">24032 16655 523 0,'0'0'143'15,"0"0"-132"-15,2 44-25 0,-2-10 18 16,-4 12 0-16,0 9-4 16,-2 9 0-16,-11-2 2 15,5 1-3-15,-5-6-2 16,1-12 4-16,-1-10 0 15,7-10-1-15,2-10 6 16,4-9 14-16,4-6 16 0,-2-18 16 16,2-15-11-16,6-14-34 15,6-17-12-15,7-11-5 16,6-12 10-16,6-5-7 16,6 0-1-16,-2 2-5 0,6 11 3 15,-1 8 10-15,-1 13 0 16,-2 12-2-16,-6 14 2 15,-2 9 1-15,-6 13-7 16,-7 10 6-16,-5 4-6 16,-7 19-15-16,-4 11 10 15,0 10 5-15,-15 9 3 0,-3 6 5 16,-9 2-2-16,-4 2-1 16,-2-5-4-16,4-3-12 15,2-9-27-15,4-9-21 16,5-13-25-16,5-14-75 15</inkml:trace>
  <inkml:trace contextRef="#ctx0" brushRef="#br0" timeOffset="64615.88">24320 16698 638 0,'0'0'10'0,"33"49"-8"16,-21-19-1-16,5 6 3 0,-7-1-1 15,-6-1-7-15,0-3 0 16,-14-6-8-16,-2-7 7 16,-11-4 11-16,6-4-1 0,3-4 11 15,6-6 3-15,5-2-3 16,1-15 5-16,19-5-17 16,8-10-24-16,14-3 14 15,7-5-4-15,7 6 3 16,1 6 9-16,0 9-3 15,-11 9 6-15,-6 10 5 0,-10 3-2 16,-10 17-8-16,-5 6 6 16,-12 6-6-16,2 3 0 15,-2 1 0-15,-6-4-6 16,-2-4-7-16,-1-10-23 16,5-5-12-16,0-13-3 0,2-1 21 15,-8-22 58-15,-1-9-7 16,-3-10-8-16,-5-6 24 15,1 0 19-15,-3 2-17 16,7 7-9-16,-1 10-9 16,7 9-5-16,4 9-8 0,4 7-14 15,0 4-29-15,10 0-23 16,17 3 27-16,8 2 19 16,15-2-13-16,8-3-18 15,8 0 23-15,-4-11 20 16,0-9-3-16,-8-3 8 0,-11-4 18 15,-8-3 26-15,-8-2 17 16,-10-2-19-16,-7-2-13 16,-6 2-9-16,0 2-10 15,-4 7 0-15,-2 5-5 16,2 8-5-16,0 12-5 0,0 4-2 16,-6 23-19-16,0 14 8 15,-7 15 15-15,3 16-4 16,2 16 3-16,-1 13-1 15,3 12 0-15,0 6 2 16,2-1-3-16,2 1-2 16,-9-8-8-16,1-13-5 0,-4-17 6 15,-1-20 10-15,-3-14-1 16,-5-16-5-16,-2-18 16 16,-4-13 13-16,0-13-1 15,-2-21-6-15,0-13-5 16,8-10-5-16,9-9-12 0,4-2-6 15,8 1 0-15,14 4-6 16,11 5 3-16,10 3 2 16,10 5-5-16,9 6 8 15,2 4 2-15,1 3 3 16,-1 5 7-16,-2 2 0 16,-11 7 6-16,-8 3 8 0,-8 8-2 15,-11 3-5-15,-1 5 4 16,-9 4-13-16,-4 0-9 15,0 7-2-15,0 2 0 16,0-1-3-16,0-1 0 16,0-3-10-16,0-4-7 0,6-11 19 15,2-13 14-15,5-9-12 16,-5-9-12-16,5-7 18 16,-3-2 17-16,2 2 9 15,-1-1-1-15,-1 3 0 0,-2 5-3 16,3 6 0-16,-3 11 3 15,-2 7 5-15,-2 10 3 16,2 8-10-16,-6 9-19 16,2 19-12-16,3 13 11 15,1 13 12-15,-2 13 6 16,0 6-10-16,2 3-4 0,-6 2 0 16,4-3-4-16,-4-5 0 15,0-8 1-15,0-8-15 16,-8-11-1-16,0-10-7 15,4-11 7-15,0-9 15 16,2-12 1-16,2-4 10 0,6-21 6 16,14-11-4-16,-1-8-30 15,10-8-10-15,4-2 10 16,-6 1-11-16,-9 2-39 16,-9 5-93-16,-9 1-213 15</inkml:trace>
  <inkml:trace contextRef="#ctx0" brushRef="#br0" timeOffset="64735.08">24882 16475 747 0,'2'-24'-44'16,"21"-9"-92"-16,12-9-258 15</inkml:trace>
  <inkml:trace contextRef="#ctx0" brushRef="#br0" timeOffset="65067.83">25756 15663 697 0,'0'0'-4'16,"13"63"2"-16,-5-11-6 16,-2 19 8-16,-2 19 1 15,-4 16-5-15,-10 9 5 0,-9 9-1 16,-7 8 2 0,-5 5 2-16,0 2-2 0,-7-1-1 15,7-5 8-15,6-7 15 16,7-15 8-16,8-11-14 15,5-21-13-15,7-15-2 0,-2-17-4 16,5-19-26-16,5-21-35 16,4-15-68-16,1-34-22 15,-3-23-179-15</inkml:trace>
  <inkml:trace contextRef="#ctx0" brushRef="#br0" timeOffset="65581.53">26011 16587 643 0,'0'51'-13'0,"-5"4"8"16,-1 7 7-16,-6 7-5 16,-1-2-4-16,1-3-42 15,2-12 36-15,1-8 10 16,3-14 6-16,0-11 1 15,4-15 9-15,2-4 17 0,0-24 50 16,2-13-39-16,10-12-37 16,1-12-14-16,8-5 13 15,3-1-7-15,1 6 10 16,2 8-4-16,0 14-5 0,-9 12 6 16,1 13-4-16,-2 14-5 15,-1 11-2-15,1 20-14 16,7 15 13-16,-5 13 7 15,6 12 1-15,2 6-1 16,2 1-17-16,2-6-11 16,-2-8 7-16,4-12 14 0,-6-16 7 15,-1-12 13-15,-7-17 30 16,4-7-2-16,-3-17-1 16,-1-17 2-16,-4-14-18 15,3-14-9-15,-8-10-7 16,-3-3-2-16,-7-4 2 0,-4 2-3 15,4 9-1-15,-5 7 1 16,-3 12-7-16,-2 10-6 16,2 13-19-16,3 8-24 15,-1 11-38-15,6 7-37 16,0 0-134-16</inkml:trace>
  <inkml:trace contextRef="#ctx0" brushRef="#br0" timeOffset="66097">26730 16972 741 0,'0'0'29'0,"0"0"-17"16,0 0-51-16,52-37-6 15,-23 8-9-15,2-3-17 0,-3-4 40 16,-5 5 27-16,-6 7 8 15,-9 6 6-15,-4 6 21 16,-4 8 19-16,0 4-33 16,-6 11-31-16,-11 13 14 15,-1 12-2-15,-7 8 2 16,2 7 1-16,1 1-2 0,7-1-12 16,7-5-9-16,6-9-5 15,4-10 11-15,8-9 5 16,15-11-1-16,6-7 25 15,4-8-3-15,11-16-7 0,-5-12-1 16,6-6-9-16,-5-9 8 16,-3-5 5-16,-6-2 7 15,-8 0 17-15,-4 2 8 16,-9 5 3-16,0 7-8 16,-7 9-6-16,-3 8-5 15,-2 8-9-15,0 10-7 16,0 3 3-16,0 6-2 0,0 4-13 15,-2 15-7-15,-3 9 6 16,-3 13 7-16,4 7 2 16,0 6-4-16,0 5 1 15,4-3-2-15,-2-3-38 0,-2-8-36 16,-3-7-62-16,-3-12-171 16</inkml:trace>
  <inkml:trace contextRef="#ctx0" brushRef="#br0" timeOffset="66237.59">27079 16838 742 0,'0'0'44'0,"23"-64"-15"16,-6 36-24-16,9 7-3 15,12 4-7-15,5 2-30 16,7 3-21-16,3 1-54 16,5 0-57-16,0-1-84 15</inkml:trace>
  <inkml:trace contextRef="#ctx0" brushRef="#br0" timeOffset="67677.7">27937 16655 684 0,'0'0'57'0,"0"0"-42"16,0 0-24-16,0 0-2 15,0 0-9-15,0 0 11 16,0 0-19-16,-39-31 5 0,33 12 4 15,2-6 6-15,4-2 11 16,8-3-17-16,8 3-14 16,9 6 10-16,2 4-10 15,8 8-4-15,0 10 27 16,-8 6 12-16,4 21 0 16,-12 14 3-16,-1 12 5 0,-7 12 3 15,-5 10-4-15,-4 8-3 16,-12 3 0-16,-7-1-4 15,-8-1-2-15,-4-11 1 16,2-11-5-16,1-15 9 16,5-17 40-16,4-12-2 15,9-14-3-15,8-5-8 0,0-14 6 16,13-17-5-16,5-10-47 16,9-12-14-16,8-7 18 15,2 2 8-15,3 6 5 16,-5 12-7-16,-6 10-2 15,-2 17 13-15,-3 13 3 0,-9 9-9 16,3 18-1-16,1 7 4 16,0 7-6-16,-3 6 0 15,1-4-2-15,-1-2-8 16,3-8 1-16,-7-8 3 16,5-7 0-16,-1-11 1 0,3-7 7 15,2-2 18-15,-1-17 6 16,3-8-9-16,2-8-5 15,2-6-8-15,-5 0 4 16,1 4-2-16,-6 8-8 16,-3 6-4-16,-3 12 16 0,-7 11-3 15,2 3-11-15,-4 18-17 16,2 8 15-16,2 6 9 16,9 6 1-16,-5-1-14 15,9-3-8-15,6-6-10 16,-3-7 3-16,5-7 20 0,0-10 4 15,2-7 13-15,4 0 20 16,-6-12-13-16,2-11 2 16,2-7-3-16,-2-5-11 15,-2-1-2-15,-5 4 4 16,-7 6 3-16,-1 8-7 16,-7 6 18-16,-5 11 6 0,-2 1-21 15,0 14-17-15,2 7-6 16,0 9 16-16,-2 6 0 15,0 0-9-15,14-3-11 16,5-2 1-16,8-7 1 0,6-7 2 16,4-7 3-16,6-8 8 15,1-2 7-15,-3-12 2 16,0-9 0-16,-5-6 13 16,-1-4 5-16,-8-2-6 15,-7 2 2-15,-3 5 3 0,-7 7-1 16,0 6-6-16,-10 10-10 15,0 3-6-15,-6 10-11 16,-2 10 3-16,0 4 9 16,-1 3-11-16,5 0-11 15,4-3-4-15,2-3-2 16,9-7 10-16,5-4-10 0,5-7 16 16,2-3 21-16,2-7 11 15,-1-11 3-15,3-8-2 16,-4-2 1-16,0-2 0 15,-3 0-8-15,-3 5 2 16,-3 6-2-16,-5 6 1 0,-3 9-7 16,-4 4-6-16,-2 7-16 15,2 12 8-15,0 1 10 16,4 4-3-16,2 1-13 16,7-3-14-16,4-4 7 15,7-5 15-15,5-6 3 0,7-7-2 16,1 0 5-16,0-10 2 15,-2-8-2-15,1-5 4 16,-5-4 9-16,-2-4 0 16,-7-2-2-16,-1 0-5 15,-6 3 1-15,-5 6 4 16,-6 7-8-16,-4 7-4 0,-2 8-12 16,-8 2 5-16,-6 15 9 15,-7 10 0-15,-2 8-3 16,3 7 2-16,-1 5 0 15,9-2-1-15,7-2-1 16,5-4 1-16,5-6-3 0,15-8 7 16,3-6-2-16,8-6 3 15,-2-8 8-15,6-3-5 16,0-4 0-16,-2-10 1 16,0-5-8-16,-4-1 2 0,-4-1-2 15,-6 1 0-15,-3 5 6 16,-8 4-8-1,-3 5-4-15,-5 6-20 0,0 4-40 16,-2 10-45-16,-7 2-42 16</inkml:trace>
  <inkml:trace contextRef="#ctx0" brushRef="#br0" timeOffset="67876.17">30837 17955 834 0,'-41'20'7'0,"-15"-1"4"16,-22 3-10-16,-32 4 0 16,-28 2-18-16,-15-5-73 0,-9-12-69 15,-3-11-175 1</inkml:trace>
  <inkml:trace contextRef="#ctx0" brushRef="#br0" timeOffset="70697.17">13529 6321 492 0,'0'0'-3'0,"0"0"9"0,0 0 10 15,19-46-5-15,-17 34-2 16,4-4 4-16,-6-2-8 16,0-4-3-16,0-6-2 15,0-3 2-15,0-5-2 16,0-4 2-16,0-5 6 0,0 0 9 15,4-2-3-15,0-1-6 16,-4 2 1-16,3 4 5 16,1 2 1-16,-4 6-5 15,0 3 6-15,0 5-15 0,-7 5 1 16,-9 5-8-16,-3 2-4 16,-3 8 1-16,-18 5 5 15,-1 1 0-15,-17 0 7 16,-12 11-2-16,-7 2 1 15,-7 3-1-15,-5 1 2 16,-2-2-1-16,-11 2-2 16,3-1 1-16,-4-1-2 0,-9 1 2 15,1 0 1-15,-9 1-3 16,-2-2 2-16,-6 3-3 16,-5 1 4-16,-5 1-1 15,-3 2-4-15,-6 3 3 16,-6-1 2-16,1 3-11 0,-8-1-8 15,3 2 5-15,0 0 4 16,-4-1 6-16,2 0-2 16,-2-3 2-16,3-1 0 15,1-3-5-15,-2-1 7 16,2-4 0-16,4-1-1 0,2-2 3 16,2-1-3-16,1-2 1 15,3-1 3-15,4-1-5 16,-1 0 2-16,-1 2 1 15,4-5-2-15,-1-1-5 0,8-2 1 16,3-1-4-16,8 3 11 16,-4-4 1-16,12-5-4 15,-3-3 5-15,9 0-4 16,1-1 1-16,3 0 2 16,4-2 2-16,1 3-1 15,7-1 1-15,3 2-3 0,-1 0-1 16,4 1 2-16,4 1-2 15,1 3-1-15,7 2 3 16,-1 1-6-16,10 1 3 16,-6-1 1-16,10 9-4 15,2 2 5-15,4 3-3 0,4 3-3 16,7 4 5-16,0 2-2 16,5 4-1-16,3 3 2 15,4 3-7-15,4 6 7 16,3 4-1-16,3 7-3 15,2 2 1-15,5 5 4 16,3 4-6-16,5 1 5 0,6 5 3 16,0 1-4-16,0 2-1 15,0-1 4-15,6 1-4 16,3-2 6-16,3-1-8 16,1-3 5-16,5-3-1 0,1-5 1 15,8-2-3-15,4-4 1 16,8-6 2-16,10-6-2 15,11-7 6-15,15-5-4 16,5-9 5-16,16-7-5 16,13-9 0-16,17-2 5 15,4-2-2-15,13-10-2 0,8-2-2 16,10-1 0-16,7-1 3 16,5-3-3-16,13 2-1 15,7-1 3-15,5 1-3 16,7-1 4-16,-1 1-1 15,7 4 0-15,4-2 4 0,-8 2-3 16,8-2 2-16,-2 1 0 16,-5-1-3-16,1-1 0 15,-4 0 0-15,4-3 0 16,-11-1-1-16,7 0 1 16,-9-2-2-16,1-1 0 0,-9-3 3 15,-6 1-5-15,-7-2 2 16,-9 0 4-16,-11-1-6 15,-7 2 4-15,-13-3-1 16,-11-2 0-16,-10-1 0 16,-15-4 0-16,-14-1-3 15,-11-2 6-15,-12-4-3 0,-19-3 1 16,-5-2 14-16,-12-4 4 16,-11-3-8-16,-3-3 0 15,-5 1-4-15,-1-3 5 16,-2 3-5-16,2 1-6 15,-2 3-1-15,2 6-1 0,3 5-10 16,-1 8 1-16,0 9-26 16,-4 9-31-16,0 10-23 15,-1 7-117-15</inkml:trace>
  <inkml:trace contextRef="#ctx0" brushRef="#br0" timeOffset="72304.6">14116 9707 397 0,'11'-27'2'16,"-5"-1"2"-16,-2 4 22 16,-4 1-13-16,0 3-6 15,-12-1-6-15,-13 2-7 16,-6 2 3-16,-13 4 3 0,-9 2-3 16,-18 4 2-16,-9 7 5 15,-11 0-3-15,-19 4-1 16,-8 12 4-16,-16 1-3 15,-11 4 1-15,-8 5-3 0,-8-1 4 16,-10 5-5-16,-9-1 3 16,-6 2-1-16,-11 1 2 15,-1 1-3-15,-7 4 4 16,-12 0-6-16,0 1 5 16,-4-1-1-16,-4 3-1 15,1-1 0-15,-5 0 1 0,4-4 0 16,1 2 1-16,1-3-2 15,4-3 4-15,0 2-13 16,8-3 12-16,0-2-2 16,2-1-4-16,7-1-4 15,-3-1 5-15,5-1 4 0,5-4-3 16,3 3 2-16,2-3 0 16,8 0 2-16,6-2 0 15,11 2 3-15,4-3-4 16,8 0 6-16,6-3-7 15,13 1 3-15,8-3-2 16,2 1-2-16,8-3 1 0,8 1-1 16,3-2-1-16,8 1 5 15,0 0-4-15,8 2 0 16,8-1 1-16,5 1 2 16,7 2 2-16,7 2-3 15,0 1-1-15,17 2-1 0,-3 3 2 16,11 4-5-16,2 2 4 15,4 5-2-15,4 2-4 16,4 5 4-16,5 8 2 16,-5 6-6-16,6 6 5 0,3 6-2 15,-5 7 4-15,7 5-3 16,-5 6 2-16,3 1-1 16,2 0 1-16,1-4-2 15,7-4 2-15,4-4-1 16,0-9 2-16,15-6-7 15,9-4 8-15,5-6-2 0,11-5 3 16,7-5-4-16,11-6 3 16,10-5-3-16,9-6 5 15,12-6-8-15,8-3 7 16,12-7 6-16,7-5-10 16,8 0 2-16,6-1-1 0,13-9-1 15,0-3 1-15,10-4 3 16,6-2 2-16,4-4-1 15,15-3 2-15,2-1 0 16,10-3-3-16,6-2-3 16,11-4 3-16,0 2-3 15,6-3 1-15,2 2 1 0,6-2-3 16,-2 2 0-16,0-1 3 16,2 3-6-16,0-2 4 15,-2 2 4-15,3-1-5 16,1 0 1-16,2 0 7 0,3 0-1 15,-1 3 1-15,-2-2-3 16,-2 3 0-16,-1 2 2 16,-7-2-3-16,-4 0-2 15,-11 1 1-15,-6-3-3 16,-8-2-1-16,-14-2 4 0,-13-3-3 16,-14 1 1-16,-13-2 2 15,-18 0 13-15,-9 1 4 16,-18 0-4-16,-8-2 0 15,-9 0 4-15,-6-6-8 16,-4 0-3-16,-6-4-6 16,-3-4-1-16,-7-5 1 0,-1-1-1 15,-8-4 0-15,-4-3 1 16,-6-5-1-16,-6-2 4 16,-9 1 5-16,-6-3 2 15,-4 1-4-15,-4 2 1 16,-10 3-5-16,-7 5-7 0,-2 5 1 15,-2 8-13-15,1 6-15 16,-3 9-38-16,-2 7-52 16,0 4-48-16</inkml:trace>
  <inkml:trace contextRef="#ctx0" brushRef="#br0" timeOffset="74180.78">14410 13632 542 0,'0'0'-2'0,"23"-41"-10"15,-15 26 23-15,-8 2 19 16,0 0-18-16,0 0-10 0,-17 2-9 16,-1-1 6-16,-11 1-4 15,-8 4-1-15,-9 1 10 16,-8 4-9-16,-12 0 4 16,-6 2 4-16,-13 0-1 0,-6 0-1 15,-14 6 1-15,-9 1-3 16,-12 1 0-16,-15-1 5 15,-7 2-4-15,-18 3 0 16,-7-3 1-16,-20 2-3 16,-7 1 6-16,-11 2-5 15,-16 2 4-15,-7 1 0 0,-10 0-2 16,-8 2-1-16,-2 0 4 16,-9 1-1-16,3 1-5 15,-3 1 4-15,-4-1-10 16,5 2 15-16,-9 1-5 15,2 0-2-15,1 0 0 0,3 3-1 16,1-1 2-16,5-1-2 16,9 1-18-16,4-1 18 15,10 1 1-15,9-1-6 16,12 2 2-16,12-2 4 16,11 1-4-16,10 0 5 0,21 0 3 15,14-1 0-15,15 2-1 16,14 1 0-16,11 2-4 15,20 2 1-15,2 2 1 16,15 4-2-16,12 3 0 16,8 5 0-16,9 3-2 0,10 8 2 15,4 2 0-15,11 1-5 16,5 5 6-16,7 1-3 16,4 3 4-16,0 2 0 15,0 2 0-15,8 3-2 16,3 1 5-16,5-2-3 15,3 0 1-15,8-4-4 0,4-6-4 16,6-3 7-16,10-7-1 16,7-5-1-16,10-8 9 15,15-6-8-15,10-5-2 16,14-9 5-16,7-4-4 0,14-6-5 16,10-2 12-16,17-4-4 15,4-3-4-15,17-2 6 16,7 1-8-16,14-2 7 15,7 1 0-15,13-1-4 16,10-7 4-16,11-6 1 16,12-3 0-16,4-5 3 0,10-3-7 15,9-4 7-15,4-2-4 16,4-3-1-16,6 1 6 16,5-2-4-16,1-1 1 15,2 1-1-15,-1 0-2 16,-1 0 8-16,5 3-9 0,-11 3 2 15,-6-1 4-15,-4 8 1 16,-11 4 0-16,-7 6 9 16,-14 3-4-16,-13 2-5 15,-13 5 15-15,-11 0-8 16,-9-2-12-16,-13 0 10 0,-13-2-10 16,-12-4-1-16,-10-4 0 15,-13-5-1-15,-18-5-2 16,-12-4 3-16,-20-8-2 15,-18-4 3-15,-10-9 1 16,-12-7 7-16,-13-8 8 0,-9-10-6 16,-9-10-5-16,-3-5 2 15,-6-7-10-15,-4-1 0 16,-8-4 8-16,-4 2-14 16,-11 5 13-16,-6-1 5 15,-4 3-18-15,-13-1-9 0,-3 1-15 16,-15-1-35-1,-11-4-49-15,-5-10-128 0</inkml:trace>
  <inkml:trace contextRef="#ctx0" brushRef="#br0" timeOffset="78677.2">11537 7111 22 0,'0'0'455'16,"0"0"-447"-16,70 1-12 15,-29-9 6-15,17-2 8 0,19-2-6 16,7-4 5-16,18-1-3 16,1 1-4-16,13-3-1 15,-3 3 4-15,5 2-2 16,0 1-1-16,-2 3 6 15,-9 4 4-15,-7 1 4 16,-7 3-5-16,-9 1 0 0,-13-1 7 16,-7 2-3-16,-15 0-3 15,-7 0-2-15,-11 0-5 16,-11-1 2-16,-7 1 0 16,-3 0-1-16,-6 0 6 15,-4 0 7-15,0-3 1 0,4-7-6 16,-4-4-9-16,0-4-3 15,0-5 0-15,-4-3-3 16,4-5 1-16,0-2 0 16,4-5 2-16,-2 0 0 15,7-6-2-15,3-3-2 0,3-4 0 16,5-2 3-16,5 0-2 16,0-1 5-16,2 3-6 15,-5 3 2-15,-3 3-1 16,0 5 4-16,-3 7-7 15,-5 4 8-15,-5 8-8 0,-2 4-1 16,-2 5-30-16,-2 5-69 16,-6-3-92-16</inkml:trace>
  <inkml:trace contextRef="#ctx0" brushRef="#br0" timeOffset="83891.07">14887 9704 100 0,'0'0'316'16,"0"0"-325"-16,36 57 8 0,-18-30 2 15,5 1 1-15,4-2 0 16,4-2-2-16,4-11 2 15,10-10 17-15,15-5 16 16,15-25-17-16,14-13 0 16,14-16-8-16,13-12-7 0,10-8-1 15,8 3-2-15,-4 5 0 16,-10 13 1-16,-12 16-3 16,-19 16 6-16,-21 17-4 15,-21 5-1-15,-20 25-9 16,-23 7-68-16,-16 6-55 15</inkml:trace>
  <inkml:trace contextRef="#ctx0" brushRef="#br0" timeOffset="86625.73">28964 16821 689 0,'127'-59'-18'16,"23"-17"-14"-16,37-11-35 15,30-6-93-15,10 5-129 16</inkml:trace>
  <inkml:trace contextRef="#ctx0" brushRef="#br0" timeOffset="91392.51">19193 5407 417 0,'0'0'1'0,"0"0"-7"16,8-45 11-16,-12 29-6 16,4 3-1-16,-8-1-2 0,-6 1-22 15,-9 3 16-15,-4 3 8 16,-4 3 6-16,-6 5-4 15,0-1 8-15,1 14 5 16,7 7 3-16,3 4-4 16,3 9-6-16,8 10 0 15,7 8-4-15,6 11 4 0,4 8 11 16,0 10-7-16,2 5-2 16,9 7-4-16,-5-2-7 15,2-2 4-15,-1-6 3 16,-5-8-3-16,-2-10 1 0,-2-16 1 15,0-9-2-15,-6-11 5 16,-9-10-6-16,5-9 33 16,-3-7 2-16,3-3-5 15,0-10-7-15,1-12-7 16,7-10-11-16,2-9-10 16,11-10-8-16,16-7 1 0,4-5 6 15,4 4 3-15,10 1 1 16,-3 7 3-16,1 11 2 15,-8 6-4-15,-6 9 2 16,-6 9-3-16,-9 4 4 16,-3 5-2-16,-9 4-1 0,-2 3-4 15,0 7-1-15,0 10-11 16,2 8 16-16,0 6 3 16,-2 4 1-16,0 1 1 15,0-2-2-15,8-4-9 0,7-6-9 16,5-10-9-1,-5-6 9-15,5-6 13 0,-1-4 0 16,-5-12 3-16,-1-7 4 16,-3-9 0-16,-6-5 11 15,0-5 2-15,-1-3 5 16,-1 2-2-16,0 1-7 0,4 6-1 16,-2 9-4-16,2 5-5 15,5 10-6-15,3 9 0 16,9 1-4-16,-1 12 1 15,1 10 0-15,8 6 4 16,-8 3-1-16,0 5-19 0,-5-1 9 16,-7-1-5-16,-9-1 8 15,0-6 10-15,-2-9 1 16,-2-4-2-16,-2-6 22 16,1-8 17-16,3 0 7 15,-2-16-16-15,13-10-32 16,5-9 5-16,11-6-6 0,4-2-1 15,8 2 2-15,-1 8-1 16,-3 9 3-16,4 13 3 16,-8 11-5-16,-8 4 2 15,0 13-8-15,-3 9 9 0,1 5-4 16,-9 2 4-16,3 2-2 16,-7-4 0-16,-2-4 3 15,0-4 0-15,-1-9-1 16,-1-7 0-16,2-7-2 15,2-4 5-15,5-16 10 0,1-8-5 16,5-5-6-16,-1-8 0 16,7 0-1-16,-8 4 1 15,-1 10-1-15,-6 4-2 16,1 12 3-16,-5 8 3 16,-2 3-12-16,0 14-7 15,2 6 12-15,5 3-3 0,-3 4 10 16,7-2-2-16,-5-3-5 15,2-7-2-15,3-5-13 16,1-7 9-16,1-3 9 16,1-13 2-16,5-7 4 15,-6-8 0-15,3-6 0 0,1 1 3 16,-4 5-5-16,-1 4-4 16,-6 8 9-16,1 6-10 15,-5 10-4-15,-2 0-1 16,2 14-5-16,5 4 7 15,-5 4 3-15,6-2 6 0,1 1-7 16,-1-5 2-16,3-5-4 16,-1-5-10-16,3-6 17 15,1 0-6-15,-5-14 8 16,5-8 1-16,-1-4-4 16,1-4 1-16,1 0-2 0,-5 3 2 15,-1 7 6-15,-7 5-2 16,0 7-9-16,-2 8 4 15,3 3-15-15,1 10 6 16,-2 4 0-16,6 5 5 16,3-1 3-16,1-2-5 15,3-3-10-15,4-6 3 0,0-3 4 16,1-4 1-16,-1-3 2 16,-2-3 3-16,-1-7 1 15,-1-1 1-15,-2-1-2 16,-1 1 3-16,3 1 0 15,-9 4-3-15,7 2 0 0,-7 0 1 16,2 4-6-16,-3 0 5 16,1 0-1-16,2 0 0 15,-3 0 2-15,1 0-1 16,4 0-3-16,-1-6 0 16,1-2-7-16,1-2 5 15,-1-6 3-15,1-2-1 0,-3-4 4 16,-6-3 2-16,3-2-5 15,-1-3 5-15,-8-4 2 16,4-3-1-16,-4-1 2 16,0 1-2-16,0 3-1 0,-4 4 11 15,4 7 6-15,0 8-3 16,0 6-4-16,0 7-9 16,0 2-7-16,0 12-9 15,0 10 4-15,0 6 10 16,4 10-2-16,-4 2 0 0,12 3 0 15,7-2-10-15,10-1-18 16,4-5 3-16,10-4 4 16,5-7-1-16,6-8 3 15,1-9 9-15,5-7 11 16,-6-4 1-16,-4-13-2 16,-1-6 2-16,-5-4 3 0,-11-3-1 15,-6 2 5-15,-7 2 14 16,-9 5-1-16,-3 5 16 15,-4 6-2-15,-4 8-20 16,0 2-27-16,-12 12 3 0,-5 11 6 16,1 8 7-16,-3 6-4 15,7 3 1-15,3-2-16 16,9-9-31-16,9-8 1 16,9-11 23-16,9-10 18 15,2-4 2-15,8-19 4 0,-6-6-1 16,2-9 4-16,2-3-5 15,3-3 1-15,-5-3 0 16,-2 6 0-16,-2 7 6 16,-9 7 5-16,-5 7 12 15,-5 12-9-15,-2 8-13 16,-1 3-3-16,-1 15-20 0,2 10 20 16,2 8 0-16,3 4 7 15,-7 5-13-15,2 1-49 16,-6-4-30-16,-4-6-199 15</inkml:trace>
  <inkml:trace contextRef="#ctx0" brushRef="#br0" timeOffset="93082.69">13860 6525 330 0,'0'0'97'16,"0"0"-104"-16,0 0-11 15,0 0-2-15,0 0 24 16,54 10-3-16,-34-10-1 0,5 0 2 15,6 0-5 1,4 0 4-16,1 0 4 0,1 0-6 16,6-2 2-16,7-6 5 15,-3-5 6-15,9-1-1 16,6-4 6-16,0-3 1 16,2-4 1-16,9-1-2 0,-3-6-1 15,2 1-2-15,3-4-3 16,-3-2 1-16,0-4-1 15,3-2-2-15,-7-5-2 16,2-2-1-16,-2-5-3 16,-1-2-3-16,-3 0 7 0,-6-4-5 15,-5-1 3-15,-1-1 0 16,-13-2-4-16,-2 2 3 16,-6 0 1-16,-8-1 4 15,-10 0 5-15,-3 0-3 0,-6 0 0 16,-4 0 4-16,0 2-5 15,-10 1-1-15,-3 0-1 16,-9 0-7-16,-3 1 1 16,-2 5-2-16,-4-1 0 15,-2 4 4-15,-11-2-4 16,3 3-3-16,-8 0 5 0,-3 1-3 16,-2 1 2-16,-4 2 0 15,2 1 0-15,-6 2 1 16,-2 3-3-16,2 0 3 15,2 1 2-15,0 2-6 16,-6 3 0-16,4-1 7 0,2 2-6 16,2 4 2-16,1 0 4 15,-3 3-6-15,8 3 0 16,-6 3 2-16,2 1-2 16,5 2 1-16,-3 2 1 15,0 0-2-15,0 4 0 0,3 0 1 16,-3 2 0-16,0 3 1 15,5 0-3-15,-1 3 2 16,4 0 2-16,3 2-2 16,10-1-2-16,2 3 5 15,6-1-3-15,4 2-1 0,9-2 6 16,0 1-5-16,5 0 0 16,3-1 5-16,4 1-7 15,0 0 2-15,-4-1 2 16,4 1-2-16,0 0 1 15,0 0-4-15,0-1 3 16,0 1 2-16,0 0-1 0,0 0-4 16,0 0 2-16,0 0-3 15,0 0 2-15,0 0 0 16,0 0 4-16,0 0-13 16,4-3-20-16,3-1-8 15,3-2 0-15,6-2-3 0,5-5-5 16,2-1-22-16,-3 0 15 15,3-2 38-15,-2 2 13 16,-5-2 4-16,-3 4 8 16,-3 2 29-16,-2 1 18 15,-3 3-5-15,-5 1-3 0,0 1-4 16,0 1 0-16,0 1-22 16,-9-1-18-16,-1 2 1 15,-2 2-6-15,-11-1-5 16,-2 0 5-16,-6 6 3 15,2 7-4-15,-12 2 4 0,4 5 2 16,3 3-6-16,-1 0 6 16,4 1-7-16,13 1 3 15,1 2 2-15,11-3-9 16,6 2 4-16,2 1-2 16,19-1-5-16,6-1 8 0,8-1 5 15,2-3-1-15,6-2 2 16,-5-2-4-16,1-1 5 15,-8-2-3-15,0-2-1 16,-8 1 3-16,-9 2-3 16,3 0 1-16,-7 2 0 0,-2 4-3 15,-8 1-11-15,-8-4-114 16,-21-3-193-16</inkml:trace>
  <inkml:trace contextRef="#ctx0" brushRef="#br0" timeOffset="97672.66">20208 6628 414 0,'0'0'-2'0,"0"0"5"15,-6-54 1-15,4 37 1 16,0 2 1-16,0 3-2 0,0 0 5 15,-2 6 6-15,-9 5-7 16,3 2-5-16,-11 18-12 16,-4 13 6-16,-8 15 3 15,-10 16 5-15,-1 8 1 16,-1 8 1-16,6 2 2 0,8-3-5 16,10-7-1-16,19-10-3 15,4-14-3-15,23-11 4 16,8-12 0-16,6-16 0 15,5-8 8-15,-3-4 7 16,0-19 5-16,-4-4-2 0,-3-7-2 16,-3 0 2-16,-11 0 5 15,-1 3 2-15,-7 8 2 16,-3 6-4-16,-5 6 4 16,0 5 1-16,-4 6-24 15,0 7-12-15,0 13-18 0,0 8 24 16,2 7 1-16,2 8 7 15,2 4-30-15,2 0-41 16,3-3-28-16,5-11-38 16,-5-13-183-16</inkml:trace>
  <inkml:trace contextRef="#ctx0" brushRef="#br0" timeOffset="98486.54">20458 6985 695 0,'0'0'-2'16,"0"0"-3"-16,0 0-7 15,62 16 7-15,-35 4 2 16,4 5 4-16,-2 5-1 16,-4 4-5-16,-9 3-12 0,-5 1-31 15,-7-1-1-15,-8-3 34 16,-15-3 9-16,-4-6 8 15,3-8 6-15,1-9 30 16,1-8 19-16,9 0-14 16,5-20-16-16,4-8-28 15,19-12-7-15,12-10 2 0,10-5-10 16,7-3 0-16,-3 2 9 16,-1 5 8-16,-7 10 2 15,-10 10-2-15,-9 7 4 16,-9 11-2-16,-5 5 17 0,-4 8-1 15,0 0-27-15,-4 18-7 16,-11 6 15-16,3 10 1 16,1 9 2-16,-1 1-2 15,8-2-17-15,4-3-8 16,0-8 0-16,12-7-5 16,3-7 2-16,1-10 7 0,1-7 22 15,-3-5 10-15,-1-17 4 16,-3-5 20-16,-4-7-16 15,2-7-9-15,-3-1 8 16,3-2-11-16,-6 2 1 16,4 3-5-16,0 8 3 0,7 6-8 15,-3 8 3-15,7 7-5 16,-3 8-3-16,7 2 3 16,3 9-5-16,1 10 2 15,2 5-2-15,-8 3 1 16,-1 3 2-16,-1 0-1 0,-13-1 4 15,-2-2-4-15,-2-3 5 16,2-5 4-16,-2-7 1 16,-2-3 0-16,0-9 18 15,2 0 15-15,0-11-4 16,10-12-19-16,9-7-23 16,10-14 1-16,8-4 4 0,9-2-2 15,1 4-19-15,-1 5 25 16,-1 9 0-16,-12 12 2 15,-4 13 6-15,-8 7-4 16,-3 10-1-16,-7 17-4 16,-3 7-13-16,0 10 18 0,-4 4-5 15,-2 2 9-15,3-3-3 16,-1-6-29-16,8-11-50 16,-2-13-50-16,5-16-94 15</inkml:trace>
  <inkml:trace contextRef="#ctx0" brushRef="#br0" timeOffset="99127.45">22519 6609 637 0,'0'0'-5'0,"0"0"12"16,0 0-12-16,0 0-28 15,8 51 24-15,-3-8 7 0,-10 5 10 16,-3 3-8-16,-4-1-1 16,-1-8-25-16,1-8 19 15,4-9 1-15,-7-11 2 16,7-10 11-16,-6-4 60 15,3-16 0-15,-1-11-32 16,4-14-23-16,3-13-7 0,3-10-10 16,4-11 5-16,17-11 3 15,-2-6-1-15,7 1 4 16,7 1-5-16,0 11-2 16,0 6 2-16,0 15 0 15,-4 14-2-15,-4 12 8 16,-4 10-9-16,-1 12 0 0,-1 10 1 15,-3 3-6-15,1 14-4 16,-7 7 5-16,-4 7-3 16,-4 6 3-16,-10 0 1 15,-13 2-7-15,-8-1 8 0,-8-1-2 16,-3-5-2-16,3-3-8 16,4-4-29-16,2-5-23 15,2-7-32-15,8-9-51 16,7-4 1-16</inkml:trace>
  <inkml:trace contextRef="#ctx0" brushRef="#br0" timeOffset="100440.05">22658 6378 484 0,'0'0'17'0,"49"55"-14"15,-22-22 1-15,4 4-1 0,0 2-1 16,-4 1 5-16,-4-2-9 15,-7-1-1-15,-14-4-1 16,-2-6-15-16,-2-4 14 16,-16-5 9-16,-1-7-2 0,3-8 8 15,-1-3 24-15,7 0 6 16,6-17-1-16,4-9-22 16,8-5-28-16,21-7 3 15,6-2 10-15,10 1-20 16,3 4 2-16,-7 10 12 15,-6 5 8-15,-10 10 0 0,-8 9-4 16,-9 1 0-16,-6 14-15 16,0 10 6-16,-6 5 18 15,0 3-4-15,-6 4 1 16,3-5-1-16,5-3-5 16,2-7 2-16,0-6-7 0,0-7-13 15,11-8-2-15,-1-6 29 16,0-13 2-16,1-10-2 15,-7-6-5-15,-4-5-1 16,0 0 2-16,-2 6 10 16,-7 3 4-16,-7 10 3 0,6 5-5 15,1 9-13-15,3 7-5 16,4 0-5-16,2 0-11 16,0 7-11-16,12 0-17 15,11-4 7-15,12-3 23 16,0 0-4-16,11-14 7 0,-5-6 1 15,5-4 12-15,-11-6 6 16,-4-4 0-16,-6 0 38 16,-7-2-3-16,-9-2-2 15,-3 1-11-15,-4-1-2 16,-2 3-4-16,-2 3-4 0,2 4-7 16,0 5-2-16,0 6-1 15,-4 10-10-15,2 4-1 16,0 3-1-16,2 17-11 15,0 12 5-15,-3 9 10 16,3 13-4-16,3 7 3 16,-3 10 3-16,2 6-4 0,0 6 5 15,0 4-3-15,0 3-2 16,2-2 3-16,-4-3-1 16,-6-6-3-16,-5-9-30 15,-1-12 25-15,-2-11 3 16,-3-14 7-16,5-9-8 0,-7-11 2 15,7-7 16-15,-5-3-6 16,9-18 15-16,6-14-13 16,2-12-18-16,6-14-20 15,19-9 13-15,8-4 9 16,4 0 6-16,6 5 1 0,5 9 1 16,-11 9 1-16,0 11-3 15,-4 7 1-15,-8 10 9 16,-4 6-9-16,-7 7 4 15,-3 7-7-15,-5 0-4 16,-6 13-9-16,0 6 3 0,0 4 10 16,-6 4 7-16,0-4-3 15,1-5 4-15,3-5 1 16,-2-3-4-16,4-7-9 16,0-3 13-16,4-13-1 15,3-8 21-15,7-9-17 16,3-11-14-16,3-6 11 0,-3-3-7 15,-1 4 0-15,1 7 5 16,-7 8-4-16,-4 10 14 16,-2 11 12-16,-1 10-19 15,-3 2-17-15,2 20-13 0,4 5 17 16,-4 7 10-16,8 4-1 16,5-1-24-16,-3 0-9 15,7-9-10-15,-7-6-32 16,3-8 31-16,-5-8 30 15,-6-6 13-15,0-3 45 0,-6-14 14 16,2-8-39-16,-2-4-6 16,-2-4-4-16,0 1 5 15,0 2-2-15,2 6-1 16,2 5 1-16,-5 6-3 16,5 6-4-16,0 6-8 15,0 1-6-15,7 1-9 0,5 9 15 16,5 4 2-16,5 3-1 15,5 3 3-15,0 0-5 16,-4 0-38-16,0-3-31 16,-11-10-52-16,-10-6-240 15</inkml:trace>
  <inkml:trace contextRef="#ctx0" brushRef="#br0" timeOffset="100586.33">23571 6104 700 0,'0'-9'-16'0,"7"-2"9"15,13 1-73-15,9 0-9 16,6-5-106-16</inkml:trace>
  <inkml:trace contextRef="#ctx0" brushRef="#br0" timeOffset="102237.46">24497 5892 561 0,'0'0'-13'0,"3"77"9"15,-8-25 5-15,-3 8 4 0,-6 4-17 16,-1-2-41-16,-1-6-7 16,1-10 20-16,1-10 21 15,5-10 12-15,-3-12 5 16,6-13 60-16,0-2 70 16,4-18-57-16,-3-12-47 0,5-9-21 15,0-11-8-15,9-10 3 16,9-10 0-16,5-4 6 15,2 1 1-15,2 8 0 16,-2 6-3-16,-7 17 0 16,-3 12-2-16,-3 14 8 15,-4 14 6-15,1 3-17 0,-1 20-9 16,-2 9-2-16,2 10 9 16,-4 10 9-16,5 7-4 15,-9 1-2-15,0-2-15 16,2-9-9-16,-2-11 10 0,0-9 16 15,2-13-3-15,-2-10-6 16,6-3 32-16,11-16 33 16,1-14-39-16,9-8-11 15,10-13-5-15,-2-3-3 16,1 0 2-16,-5 8-1 16,-9 11 2-16,-3 11-2 0,-9 14 4 15,-4 10 24-15,-1 14-47 16,-5 16 4-16,0 7 19 15,2 11-1-15,2 3 4 16,4 0-4-16,9-4-34 0,1-5-1 16,7-9-10-16,6-9-16 15,4-11 32-15,4-11 27 16,5-3 5-16,-7-16 14 16,-2-11-6-16,2-6 4 15,-2-10-11-15,-8-1 2 16,-4-1 3-16,-6 5 10 0,-7 7 12 15,-6 11 10-15,-4 9-16 16,-4 14-31-16,-13 7-3 16,1 19 10-16,-7 8 1 15,-2 10-4-15,5 4-6 16,7-1-14-16,7-5-11 0,8-5-8 16,4-8 5-16,15-9 4 15,4-8 6-15,4-10 22 16,0-2 2-16,6-10 6 15,0-11 10-15,-2-5 1 16,4-4-7-16,-6 0 1 0,-4 6 8 16,-6 5-3-16,-7 7-9 15,-5 8-3-15,-7 4 20 16,-2 11-45-16,0 9 14 16,0 4 8-16,-5 3 4 15,1 0 0-15,4-3 0 16,0-4-24-16,0-8-5 0,0-5-3 15,13-7 10-15,-1-2 26 16,7-15 2-16,-3-6-8 16,9-6-1-16,0-4-1 15,2-1 5-15,-2 4 3 16,-5 6-5-16,-1 6 0 0,-5 9 7 16,-5 9-14-16,-1 0-3 15,0 10-5-15,-2 8 1 16,3 0 13-16,3-1 2 15,0-2-19-15,5-5-1 0,-1-4 5 16,3-5 3 0,2-1 8-16,1-10 2 0,-7-7 0 15,4-6 8-15,-5-5 11 16,-2-3-6-16,-3 0 7 16,-5 1-15-16,-2 2 8 15,-2 3-4-15,0 8-9 0,0 3 8 16,0 8-12-16,0 6-5 15,-2 0 1-15,-2 12-1 16,0 6 0-16,-1 8 4 16,3 5 0-16,-2 7-3 15,4 2-2-15,0 1 0 0,0 5 7 16,0 1 1-16,0-1-2 16,0 4 1-16,-8-2 2 15,2 0-3-15,-5-1 3 16,-1-6-2-16,0-8-13 15,-1-6 21-15,1-10-7 16,6-7 31-16,-3-7-6 0,9-3-3 16,-2-16 7-16,13-11-16 15,7-14-30-15,11-10-23 16,10-10 22-16,9-4-4 16,0 1 3-16,-3 7 13 15,-4 10 7-15,-10 13 19 0,-10 13-13 16,-4 11 22-16,-9 10-13 15,-4 1-26-15,0 16-10 16,0 5 10-16,-4 3 9 16,2 4 3-16,-2-3-8 0,4-3-7 15,1-4 9-15,3-8-8 16,2-4 1-16,7-7 10 16,3-3 8-16,9-14 0 15,4-7-1-15,9-6-3 16,1-2-3-16,1 1 6 15,3 6-7-15,-16 4 15 0,-2 8-1 16,-6 12-9-16,-7 0 14 16,-5 13-20-16,-3 7-9 15,2 3 5-15,1 2 7 16,-5-1-11-16,2-3-52 16,0-9-53-16,-4-9-242 0</inkml:trace>
  <inkml:trace contextRef="#ctx0" brushRef="#br0" timeOffset="102366.12">26114 5695 470 0,'-58'3'-147'0</inkml:trace>
  <inkml:trace contextRef="#ctx0" brushRef="#br0" timeOffset="107772.93">14892 10395 301 0,'18'0'0'0,"1"0"-26"0,12-2 21 16,4-7 6-16,6-2-2 15,13-4-2-15,6-3-10 16,6-3 10-16,8-3 1 16,-1-2-5-16,3-4-1 15,3-1 5-15,-7-2-3 16,1 1 7-16,-7-1 0 0,-4-3 4 15,-4 0 4-15,-5-3 6 16,-3-2-2-16,-9-1 1 16,3-4 4-16,-5-5-7 15,2-3-5-15,-8-4-4 16,3-6-1-16,-1-7 0 0,0-4-7 16,-4-3-18-16,-4-6 7 15,0-2-7-15,-9-4 8 16,-3-3 9-16,-1-4 7 15,-4-4 0-15,-3 1 15 0,-5-3 1 16,0-2-1-16,-4-2-3 16,0-3-1-16,0 0 7 15,0-4-10-15,2 2-1 16,-7-2-1-16,-1-1 5 16,2-1-4-16,-2 1-4 15,-1-1 1-15,-3-1-1 0,2 2 1 16,-5 2 0-16,3 1 3 15,-3 0-4-15,3 1-1 16,-5 0-1-16,-1 2-1 16,1 4 1-16,-6 3 2 15,3-1-3-15,-1 4 7 0,-6 2-1 16,4 1 0-16,-3 3 1 16,1 0 1-16,2 5-6 15,0 3-1-15,1 1 2 16,-1 2-3-16,0 3 1 15,-4 1-4-15,2 2 5 16,1 1-2-16,-3 4-2 0,2 2-5 16,-4 3 0-16,0 4-3 15,0 2 3-15,-2 5 0 16,0 0 1-16,0 4 7 16,-6 2-1-16,2 1-1 15,0 4 1-15,-9 6 1 0,3 2-2 16,-7 3 0-16,-1 4-2 15,-1 2-1-15,-4 0-5 16,1 3 6-16,-5 0 1 16,0 0-3-16,0 1 6 15,0 0 2-15,0-1-2 0,-2 0-2 16,0 1 2-16,-2 3 1 16,2-1-5-16,0 4 4 15,-2 1 1-15,2 2-2 16,9 1-12-16,-3 2-21 15,9-2-27-15,9-4-10 0</inkml:trace>
  <inkml:trace contextRef="#ctx0" brushRef="#br0" timeOffset="108047.96">14515 3613 413 0,'0'0'-2'0,"-47"0"1"0,24 1 1 16,-4 8 0-16,-4 8-4 16,-8 7 4-16,0 8 0 15,-7 7-3-15,1 8 4 16,1 4-4-16,-1 6-20 0,5 0-10 15,7 2-18-15,2-3-22 16,5-5-64-16</inkml:trace>
  <inkml:trace contextRef="#ctx0" brushRef="#br0" timeOffset="117816.78">16322 14640 480 0,'41'-4'-41'0,"25"-25"10"0,38-14 12 16,34-20-9-16,36-18-68 15,29-17-124-15</inkml:trace>
  <inkml:trace contextRef="#ctx0" brushRef="#br0" timeOffset="120251.71">14708 13435 62 0,'0'0'187'0,"0"0"-183"16,0 0 5-16,0 0 11 16,0 0-13-16,0 0 3 15,0 0 2-15,0 0-8 0,-15-39 3 16,15 38 2-16,0 0-7 15,0 1 1-15,0 0 1 16,6 0 0-16,3 0-4 16,1 1 1-16,2 4 4 15,5-1-7-15,4 0 7 16,1-2-3-16,3 0 6 0,4-2-4 16,0 0-1-16,0 0 4 15,2 0-2-15,-8 0-2 16,-1-4 5-16,-1 3-3 15,-7-1 0-15,-3 1 3 0,-5 1 0 16,-2 0 3-16,-2 0-5 16,-2 0 9-16,0 0 2 15,0 0-4-15,0 0-7 16,0 1-3-16,0 7-1 16,0 4 1-16,0 4-3 15,2 5 5-15,-2 3-2 0,2 5 2 16,-2 3 1-16,0 4-3 15,5 5 1-15,-5 2 0 16,0 6-3-16,0 4 1 16,0 4 1-16,4-1-4 15,-4 2 4-15,6 1-1 0,2 2-1 16,0 1 3-16,-1 2-1 16,1 1 4-16,0 0-4 15,0 2 11-15,-1 0-10 16,-1-3 1-16,4 1 0 15,-2-3 0-15,-1-2 0 0,1-3-2 16,0-6 5-16,-2-3-3 16,1-7 2-16,-1-4 2 15,2-5-3-15,-2-4-1 16,2-4-1-16,5-4-4 16,-7-4-3-16,6-7-13 0,3-7-51 15,1-4-14-15,-3-22-104 16</inkml:trace>
  <inkml:trace contextRef="#ctx0" brushRef="#br0" timeOffset="122583.35">3601 15259 128 0,'0'0'84'0,"0"0"-80"16,0 0 3-16,0 0-1 16,0 0-1-16,0 0 2 15,0 0 2-15,0 0 5 0,0 0 1 16,0 0 5-16,0 0 1 15,0 0-1-15,0 0 0 16,0 0 0-16,-4-7-1 16,4 5 2-16,0 2-6 15,0-3-1-15,0 2 7 16,0-2-4-16,0 2-7 0,0-1 4 16,0 1-4-16,0-2 4 15,0 2-5-15,0-1 0 16,0 2 0-16,0-1-3 15,0 1 0-15,0 0-1 16,0 0 1-16,0 0-3 0,0-2 0 16,0 2-2-16,0 0-1 15,0 0 2-15,0 0-2 16,0 0-2-16,0 0 2 16,0 0-1-16,0 0 2 15,0 0-2-15,0 0 1 0,0 0 0 16,0 2 0-16,4 2-1 15,4 2 0-15,7-1-23 16,-5 4-24-16,2-3-32 16,-3-4-7-16,-9-2-168 0</inkml:trace>
  <inkml:trace contextRef="#ctx0" brushRef="#br0" timeOffset="125518.95">2743 15584 371 0,'0'0'0'16,"0"0"-11"-16,0 0-15 15,8 41 24-15,-1-15 2 16,-1 6-1-16,4 9 3 0,-6 2-1 16,2 2-2-16,1-2 2 15,-1-5-1-15,-2-8 0 16,-4-7-4-16,0-10 1 16,0-8 0-16,0-5 23 15,0-11 44-15,-4-12-66 0,-4-10 16 16,1-8 2-16,3-4-4 15,4-9-7-15,-4 0 2 16,4 2-4-16,4 3-2 16,-2 10 0-16,7 7 0 15,-1 11-1-15,2 8 2 0,-2 12-7 16,5 1-4-16,3 8 1 16,3 9-8-16,4 7 5 15,-1 5 10-15,5-1-9 16,0-1 2-16,0-5 8 15,4-7-11-15,-8-6-2 16,-5-8 9-16,-1 0 8 0,-7-3-9 16,-4-10 44-16,1-6 16 15,-3-5-14-15,0-4-30 16,-2-1-7-16,2-2-3 16,-2 4-3-16,0 8 3 0,0 5-14 15,0 6-8-15,3 6-27 16,-5 1-32-16,4 7-37 15,-4 4 30-15</inkml:trace>
  <inkml:trace contextRef="#ctx0" brushRef="#br0" timeOffset="125924.81">3270 15581 333 0,'0'0'14'0,"0"0"-22"15,0 0 7-15,0 0-10 0,0 0 14 16,0 0-1-16,33 28-1 16,-24-23-3-16,3-3-13 15,-6-2 1-15,2 0 7 16,1-11 6-16,-1-5 2 0,-4-2 9 16,2-3 4-16,3 1 1 15,-5 3 4-15,-4 4-7 16,4 3 3-16,0 7-10 15,-2 2-10-15,4 1-3 16,5 0 6-16,-3 4 1 16,2 3 2-16,7 0 3 0,-7-1-2 15,2-2 0-15,-1-4-1 16,1 0-1-16,1 0 0 16,1-1 3-16,-10-8 9 15,4 2 9-15,1 0-4 16,-3 4-11-16,2 2-6 15,-6 1-3-15,7 0-13 0,3 0-25 16,-8 0-22-16,4-7-86 16</inkml:trace>
  <inkml:trace contextRef="#ctx0" brushRef="#br0" timeOffset="126065.95">3731 15303 345 0,'0'0'97'0,"0"0"-143"16,0 0 13-16,35-41-90 0,-24 19-101 15</inkml:trace>
  <inkml:trace contextRef="#ctx0" brushRef="#br0" timeOffset="127926.11">20520 17945 42 0,'0'0'85'0,"0"0"-26"16,0 0-23-16,0 0 3 15,0 0-28-15,42 10 11 0,-18-10-8 16,10-5-16-16,13-14 26 15,19-9 30-15,25-19-11 16,21-20-5-16,22-25-35 16,13-19-97-16</inkml:trace>
  <inkml:trace contextRef="#ctx0" brushRef="#br0" timeOffset="128782.46">20452 15472 471 0,'0'0'-35'16,"0"0"44"-16,0 0-8 16,0 0-8-16,0 0-3 15,-2 58 10-15,2-33-5 0,0 5 0 16,2 6 5-16,0-1-1 15,0 3 0-15,0-1 3 16,-2 0-2-16,2-7 0 16,-2-6 1-16,-2-4-1 15,-2-9 1-15,2-6 2 0,0-5 3 16,0 0 33-16,0-16-2 16,2-7-24-16,-2-11-11 15,0-8-7-15,2-8-14 16,10-7 14-16,5-4 3 15,-1-1 3-15,3 5 1 16,-3 7-6-16,1 9 7 0,-7 11 1 16,-2 12-2-16,0 8-1 15,-2 6 4-15,0 4-8 16,5 3-3-16,5 11-3 16,1 7 5-16,7 7 4 0,3 4-1 15,2 0 1-15,4-5 0 16,0-4-1-16,2-7 1 15,-4-9 1-15,4-7-2 16,-10-5 10-16,0-13 14 16,-5-12 1-16,3-4 2 15,-11-8-10-15,1-5-6 0,-3-3 2 16,-4-1-7-16,-2 4-6 16,-4 3 5-16,2 7-11 15,0 9 0-15,-4 9-13 16,-4 5-19-16,1 11-12 15,1 3-70-15,2 0-89 0</inkml:trace>
  <inkml:trace contextRef="#ctx0" brushRef="#br0" timeOffset="129300.46">21101 15287 513 0,'0'0'10'15,"0"0"-7"-15,0 0-30 0,0 0-55 16,0 0 85-16,0 0-2 16,50-30-4-16,-36 9-13 15,-1-2 6-15,-5 2 2 16,-6 0 8-16,-2 4 5 0,0 2 8 15,-2 6 24-15,-10 5-13 16,3 4-15-16,-5 2-7 16,-1 17-3-16,3 5 0 15,0 6 2-15,3 4-2 16,7 0-9-16,2-4-18 16,11-6 4-16,9-9-20 0,9-9 16 15,6-6 29-15,5-7 7 16,-7-13-1-16,-2-6 4 15,-5-5 23-15,-1 0-7 16,-12-2 0-16,-3-2 3 16,-6 0-3-16,-2 0 14 0,-2 5-7 15,0 5-10-15,-2 2-1 16,2 9 0-16,0 3-10 16,-4 5-3-16,4 5-13 15,0 1-2-15,-4 8 3 0,4 12-19 16,0 6 11-16,-2 5 0 15,0 7-39-15,2-1-20 16,-2 1-21-16,0-4-13 16,0-8-35-16</inkml:trace>
  <inkml:trace contextRef="#ctx0" brushRef="#br0" timeOffset="129462.92">21326 15216 2 0,'0'0'470'0,"-2"-41"-441"16,0 21 14-16,11 5-23 15,11 1-23-15,3 2-9 0,10 1 2 16,6-2-23-16,7-1-35 16,1-3-58-16</inkml:trace>
  <inkml:trace contextRef="#ctx0" brushRef="#br0" timeOffset="131095.75">22013 14816 421 0,'0'0'26'16,"0"0"-24"-16,0 0-7 15,0 0-16-15,0 0-4 16,0 0 23-16,0 0-1 15,0 0-1-15,-31 31-2 16,12-24-2-16,-2-4 5 0,-1 0 1 16,-1-3 4-16,-4-3 11 15,2-7 3-15,3-4 13 16,3-3-2-16,5-3 0 16,-1-4-2-16,13-3-13 0,0-1-5 15,4-1-16-15,15 1 3 16,-3 2-4-16,5 8 11 15,1 5-5-15,3 10 4 16,-2 3 0-16,-1 13 3 16,5 11 0-16,0 12-8 15,-4 8 3-15,-3 8 1 16,-3 8 1-16,-7 4-3 0,-4 2 4 16,-2 1-1-16,0-4-1 15,-6-5 2-15,-4-9-1 16,2-10 0-16,-7-11 7 15,5-8 1-15,4-9 5 0,2-5 0 16,-2-5 2-16,4-1 12 16,0-3 7-16,0-12-4 15,6-5-30-15,2-7-9 16,11-5 2-16,-3 0-9 16,3 5 11-16,-3 7-2 0,-3 5 7 15,1 10 4 1,-5 5-4-16,1 6-3 0,2 11 1 15,-6 6 0-15,9 5 1 16,-3 3 2-16,1-1-1 16,1-1-12-16,1-5-1 15,-1-7-2-15,1-7-4 0,-1-9 5 16,3-1 13-16,-1-8 16 16,5-11 2-16,2-6-7 15,1-4-7-15,-1 1 1 16,-2 1 2-16,-3 6-11 0,-5 5 8 15,-3 6 7-15,-4 7 0 16,-2 3-11-16,-4 4-13 16,5 12 1-16,-3 1 14 15,4 7 1-15,0 0-1 16,0-2-4-16,5-1-15 16,-1-4 5-16,2-6-1 0,1-4-20 15,-3-7 16-15,7 0 17 16,-3-14 12-16,1-6 6 15,-3-4-7-15,4-3 1 16,-5-1 1-16,1 0-4 16,-8 4 2-16,3 2-3 0,-3 9 0 15,-4 4-2-15,2 3-3 16,-2 4-3-16,0 2-3 16,0 0-11-16,0 6-11 15,2 5 20-15,-2 2 5 16,2 4 0-16,4-4 0 0,0 1-7 15,3-5-1-15,3-2-4 16,0-4 9-16,1-3 8 16,3 0 9-16,1-6 6 15,-5-7 4-15,3-5-4 16,-1-1-3-16,-1-3-2 16,-3 0-3-16,-4 2-4 0,0 1-4 15,-2 3 0-15,1 3 2 16,-5 3-12-16,0 5 8 15,0 3-8-15,0 2 14 16,0 0-10-16,0 3-18 0,0 8-2 16,0 2 16-1,0 1 2-15,0 3-7 0,2-3-1 16,8-6-6-16,4-3-13 16,-3-2 31-16,5-3 5 15,-3-4 15-15,3-9 2 16,-3-4-2-16,-1-3 5 0,1-4-3 15,1 3-3-15,-8-1-9 16,2 3 1-16,-3 3-9 16,3 6 0-16,-8 2 11 15,4 5-5-15,-4 1-11 16,0 2-1-16,4 0-1 0,0 9-12 16,2 2 12-16,7 1 6 15,-5 0-1-15,5 0-11 16,-1-4-4-16,4-3 8 15,-1-4 4-15,1-1 5 16,-3-1 3-16,3-10 6 16,1-3 3-16,-3-3-4 0,7-1-4 15,-9-1 1-15,3 5 1 16,-7 2-2-16,-2 4-3 16,1 4 1-16,-1 4-3 15,-2 0-8-15,2 0 1 0,0 6-2 16,3 1 10-16,1 1 2 15,0-3-1-15,3-2-3 16,-5-3 0-16,2 0 2 16,3-8 6-16,-3-8-3 15,2-5 2-15,-1-1-4 0,-5-5-2 16,-2 1-2-16,2 3 4 16,-6 4-2-16,-4 4-9 15,4 6 15-15,-4 4 1 16,-4 5-11-16,-3 3-5 15,-3 11-4-15,2 5 5 16,-1 2 3-16,7 3-7 0,4-1-17 16,2-1 7-16,8-3 2 15,13-1-12-15,4-2-9 16,6-6-28-16,4-4-37 16,0-6-78-16</inkml:trace>
  <inkml:trace contextRef="#ctx0" brushRef="#br0" timeOffset="132814.72">22108 14180 249 0,'2'-17'114'16,"4"2"-79"-16,-2 5-27 16,-2 5-6-16,9 5-7 0,3 10 4 15,-1 17-3-15,5 10-3 16,1 6-1-16,-3 8 7 15,3 3 2-15,-9-2 3 16,-2-5-8-16,1-7 1 0,-5-9 5 16,-2-10-1-16,-2-9 1 15,0-6 0-15,0-6 76 16,0-2-4-16,0-13-11 16,-6-7-38-16,2-8-17 15,-5-8-6-15,5-9 4 16,4-4-1-16,-2-4-6 0,2-2 0 15,6-3-2-15,7 5 6 16,-5 2-1-16,6 8-2 16,-7 9-2-16,1 8 3 15,0 8 1-15,0 10-2 16,1 6-2-16,5 4-12 0,5 7 5 16,-1 10-1-16,3 7-7 15,-4 5-3-15,-3 3 5 16,-10 1-7-16,-4 0 3 15,-2-4 8-15,-12-5-6 16,-1-3 14-16,-1-7 1 16,3-6-4-16,1-3 6 0,2-5-13 15,3 0-19-15,-1-9 16 16,8-7-7-16,0-1-18 16,8-1-7-16,7 2 32 15,1 5 20-15,3 4 5 0,0 7 15 16,1 0-9-1,3 7-5-15,-4 8 4 0,-1 4-2 16,1 1-6-16,-7-2-9 16,1 1 4-16,-9-4-2 15,-4-2-5-15,0-4 14 0,0-2-3 16,0-3 22-16,-2-3 15 16,2-1-17-16,0 0-6 15,0-5 6-15,2-10-15 16,12-6-13-16,5-6-14 15,4 0 6-15,1 3 7 16,-1 4-14-16,0 9 19 0,-7 5 5 16,3 6-4-16,-9 0-4 15,-1 9 1-15,-1 4-3 16,-2 1 1-16,-2-1 1 16,-2-2-6-16,-2-3 0 0,0-3 5 15,2-1 1-15,-2-4 3 16,0 0 6-16,0-3 3 15,4-8 1-15,5-6-16 16,-1-2-5-16,2 1 12 16,3-1-3-16,-3 4-2 15,2 2 1-15,-5 6 2 16,-3 1 5-16,0 3 0 0,-4 3-4 16,2 0 1-16,-2 0-1 15,0 0-2-15,2-3 4 16,0-1-1-16,4 0-3 15,-2-6-17-15,7 0-14 0,-3-4 13 16,7-2 17-16,-5 1 5 16,0-1 8-16,-2 3 8 15,-1 3 8-15,-3 5-2 16,4 2 0-16,-8 3-6 16,6 3-18-16,3 9-7 0,-1 7 10 15,2 4 5-15,3 4-20 16,-1 5 17-16,-6 2-4 15,2 3-4-15,5 1-18 16,-11-2-36-16,6-5-10 16,-2-10-22-16,-4-11-44 15</inkml:trace>
  <inkml:trace contextRef="#ctx0" brushRef="#br0" timeOffset="168392.49">14687 5919 345 0,'0'0'41'0,"0"0"-19"16,0 0-20-16,0 0-1 16,0 0-6-16,0 0-4 15,72-40 8-15,7 19 3 16,28-8-3-16,32-6 1 0,28-4 1 16,25-3-29-16,9-4-33 15,-11-7-43-15</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09:20.517"/>
    </inkml:context>
    <inkml:brush xml:id="br0">
      <inkml:brushProperty name="width" value="0.05292" units="cm"/>
      <inkml:brushProperty name="height" value="0.05292" units="cm"/>
      <inkml:brushProperty name="color" value="#FF0000"/>
    </inkml:brush>
  </inkml:definitions>
  <inkml:trace contextRef="#ctx0" brushRef="#br0">4889 5123 324 0,'0'0'-1'0,"35"0"8"0,-6 0 0 16,10 0 1-16,11-3-2 15,8-1 2-15,8 0-2 16,6-2-2-16,13 3-3 16,8-2 3-16,8 0-4 15,13 1 2-15,2 1-2 16,10 2 4-16,8-2 5 0,13 3-2 15,2-3 3-15,14 2 1 16,4-1-4-16,15-2 3 16,2 1 1-16,9-2 6 15,7 0-7-15,9-2 4 16,4 0-3-16,8 0 5 0,0-3-6 16,2-1-1-16,5-2 6 15,3-3-7-15,-8 1 0 16,-3-1 2-16,-5 2-3 15,-15 0 0-15,-8 0 0 0,-16 2-3 16,-15 1 0-16,-14 1 2 16,-21 3-6-16,-16 1 4 15,-26 2-4-15,-19 1 1 16,-24 3 0-16,-16 0-3 16,-25 0-23-16,-9 0-53 15,-36 6 46-15,-23 2-26 0,-21 2-20 16,-23 1-24-16</inkml:trace>
  <inkml:trace contextRef="#ctx0" brushRef="#br0" timeOffset="491.09">5908 5244 89 0,'-68'1'250'15,"12"-6"-253"-15,10-3 8 16,11 1 1-16,8 3-3 15,13-1-2-15,4 3 0 16,7 1 2-16,3 1-18 16,13 0-14-16,10 0 37 0,8-2-7 15,14 2 5-15,17 0 1 16,12-1 7-16,26-1-8 16,11-3 1-16,20-4-1 15,15-1 2-15,16-1-6 16,9-3-1-16,15-2 9 15,6-1 15-15,5-3-5 0,5-1-4 16,9-1 4-16,-2 1 29 16,-2 0-24-16,1-2-4 15,-11 5 4-15,-5 1-4 16,-16 0-3-16,-3 4-6 16,-15 5-5-16,-14 5-2 0,-11 1-5 15,-14 2-1-15,-13 12 4 16,-15 3-35-16,-19 2-73 15,-16-5-188-15</inkml:trace>
  <inkml:trace contextRef="#ctx0" brushRef="#br0" timeOffset="1160">11040 7781 476 0,'40'0'-7'16,"-1"0"1"-16,13-1 8 16,10 1 1-16,12-2-1 0,3-2-4 15,3 1 5-15,5-4-1 16,-4 1-3-16,-5 1 2 15,-4-1-2-15,-5 3 3 16,-14-1-1-16,-9 4-12 0,-13 0-45 16,-13 0-13-1,-18 1-56-15</inkml:trace>
  <inkml:trace contextRef="#ctx0" brushRef="#br0" timeOffset="1307.69">11456 7900 359 0,'0'0'10'15,"-54"22"-9"-15,46-14 20 16,8-1-27-16,8 0 11 16,17-1 3-16,16-2 12 15,7-1-13-15,16-4-25 16,0-4-103-16</inkml:trace>
  <inkml:trace contextRef="#ctx0" brushRef="#br0" timeOffset="2820.02">19481 7709 360 0,'0'0'1'16,"62"-6"-1"-16,-15 2 2 15,7 2-2-15,6 1 1 16,18 0-1-16,5 1 2 15,10-2-1-15,10 2-1 16,7 0 0-16,8 4 1 0,6-2-2 16,2 2 3-16,8-2-2 15,3-1-4-15,3-1 7 16,7 0-3-16,-2-2 2 16,1 1 15-16,-1 0-3 0,0-4 6 15,-7-1 2-15,-12 1-3 16,-1 2 1-16,-18-1-10 15,-10 3-4-15,-14-1-4 16,-17 2-3-16,-21 0 5 16,-14 0-3-16,-16 0-9 15,-15 0-33-15,-19 0-63 16,-18 7 85-16,-21-2-38 0,-18 0-13 16,-13 0-44-16</inkml:trace>
  <inkml:trace contextRef="#ctx0" brushRef="#br0" timeOffset="3163.21">20343 7891 387 0,'0'0'17'16,"0"0"-6"-16,0 0-6 15,57 0-1-15,-13-2-1 0,14-1-1 16,12 0 2-16,17 1 0 16,12-1 4-16,13-3-4 15,8 2-1-15,4-2-2 16,2 0-1-16,-6-1 4 15,-7 2 6-15,-9-1-1 0,-20 0-5 16,-13 5-4-16,-26 1-2 16,-22 0-6-16,-23 0-77 15,-35-7-186-15</inkml:trace>
  <inkml:trace contextRef="#ctx0" brushRef="#br0" timeOffset="6394.09">3589 11833 351 0,'43'3'8'16,"2"-2"-6"-16,9 1 0 15,8 0 4-15,6-1-5 16,9-1-1-16,8-1 1 15,4 1-3-15,8-4 3 0,6-4-1 16,-4-1-2-16,9-1 9 16,-3 0-1-16,5 0-1 15,-5 2 3-15,-2-1-1 16,-3 2 3-16,-7 2-2 16,-9 2-6-16,-7 0 6 15,-11 1-5-15,-12 2-1 0,-13 0-2 16,-6 0 2-16,-20 2-6 15,-11 4-1-15,-6 2-56 16,-27 3-21-16,-12 1 2 16,-17 1-22-16</inkml:trace>
  <inkml:trace contextRef="#ctx0" brushRef="#br0" timeOffset="6725.34">4157 11996 209 0,'-33'3'42'16,"6"-3"-21"-16,6 0 22 15,15 0 6-15,6 0-17 16,0 0-18-16,6 0-25 16,15 0 18-16,10 0 0 0,8-1 13 15,21 1-9-15,8 0-4 16,13-2-3-16,8-5 4 15,12-3-9-15,3-1 1 16,3-2 4-16,-4-1-3 16,1-2 13-16,-7 2 0 0,-8-2-5 15,-13 2-1-15,-14 1-6 16,-16-1-3-16,-11 2 5 16,-12-3-6-16,-13-3-45 15,-10-4-46-15,0-4-133 0</inkml:trace>
  <inkml:trace contextRef="#ctx0" brushRef="#br0" timeOffset="7232.23">5470 10076 442 0,'0'0'1'0,"0"0"-2"16,26 38-3-16,-15-14 3 0,1 9 3 16,-4 8 6-16,3 10-2 15,-5 8 5-15,0 6 6 16,-6 4-7-16,4 2-6 15,-4 0-2-15,0-3-1 16,0-5 4-16,0-8-5 0,-4-8-2 16,4-11 5-16,0-9-4 15,0-12-2-15,0-6-9 16,0-9-23-16,8-3-31 16,-5-22-24-16,3-10-130 15</inkml:trace>
  <inkml:trace contextRef="#ctx0" brushRef="#br0" timeOffset="7582.43">5439 10244 354 0,'0'0'0'0,"-54"32"2"16,21-8-1-16,0 5-2 15,0 0 2-15,2-2 3 0,4-5-5 16,0-5 6-16,6-7 0 16,11-5 6-16,2-5 15 15,8-3 13-15,0-12-33 16,12-9-11-16,7-8 6 16,3-6 4-16,9-3-1 0,4-1-12 15,3 2 12-15,1 6 5 16,-8 5-6-16,2 9 6 15,-6 6 6-15,0 10 5 16,-2 3-8-16,-3 3-7 16,-1 14-5-16,2 7 5 15,4 5-2-15,2 6-1 0,2 5 0 16,4 3-1-16,0-1-2 16,4-1-44-16,-2-8-72 15</inkml:trace>
  <inkml:trace contextRef="#ctx0" brushRef="#br0" timeOffset="13658.67">3512 9687 471 0,'0'0'15'16,"0"0"-12"-16,0 0-22 16,15 53 19-16,-3-21 0 15,-4 12 0-15,7 10 3 0,-3 7-3 16,-2 6 0-16,3 4-4 16,-9-3-18-16,2-4-14 15,-6-13 25-15,0-10 11 16,0-11 1-16,0-12 1 15,0-10 16-15,-6-8 58 16,2-3 6-16,-7-16-37 0,3-9-32 16,0-13-8-16,-2-12-4 15,8-13 4-15,2-8-10 16,2-6 8-16,12-3-3 16,1 4 1-16,1 7 0 0,3 15-2 15,-9 13 0-15,0 13 4 16,1 14-3-16,-7 11 0 15,-2 6 0-15,4 9-20 16,4 16 5-16,-1 10 12 16,1 11 3-16,2 8-1 15,-5 6-2-15,1-2-16 0,0-10 7 16,0-8 4-16,-8-13 7 16,5-13-2-16,-5-8-6 15,2-6 58-15,-2-19 15 16,4-10-21-16,4-14-39 15,4-11-4-15,3-13 2 0,4-4-5 16,3-1 1-16,-1 11-13 16,-5 11 18-16,-1 12-3 15,-7 17 0-15,-2 12 2 16,-1 9-4-16,-1 5-11 0,0 17-5 16,2 12 16-16,2 15 8 15,5 11-6-15,-7 11 6 16,2 6-7-16,0 1-36 15,3-4-8-15,9-10-18 16,-3-10-39-16,6-15-138 16</inkml:trace>
  <inkml:trace contextRef="#ctx0" brushRef="#br0" timeOffset="14726.75">4324 9866 308 0,'0'0'136'0,"5"-58"-103"0,-5 35 14 16,0 6-10-16,-7 4-15 16,1 6-4-16,-4 4-10 15,-1 3-13-15,-3 13-8 16,-5 14 12-16,1 9 7 16,1 9-6-16,-5 5 2 0,7-1-3 15,7-5-11-15,8-9-5 16,0-10-3-16,10-11-12 15,7-10 15-15,5-4 11 16,-7-11 12-16,8-12 20 0,-3-5-5 16,-5-6-2-16,1-3-4 15,-5 2-1-15,1 5-3 16,-4 6-4-16,-2 9-6 16,3 10 2-16,-5 5-12 15,0 7-9-15,0 11 11 16,2 8 9-16,3 2 3 0,-1 2-6 15,2-2-18-15,3-6 4 16,-5-7 0-16,6-5 5 16,-9-6 11-16,3-4 4 15,-2-5 15-15,2-12 14 16,1-6-7-16,-1-7-21 0,2-4 0 16,3 0-5-16,-7 4-2 15,6 6 3-15,-8 9-4 16,2 10-1-16,1 5-8 15,3 2-7-15,-2 11 12 16,1 2 8-16,5-1 1 0,-4-1-3 16,7-3-8-16,-5-4-3 15,7-6 13-15,-9 0-1 16,3-7 5-16,-3-9-3 16,2-4 5-16,1-6 6 15,-9 0-4-15,2-3-8 0,2 7 1 16,-3 4 0-16,-1 4-2 15,-2 9 0-15,-2 5-1 16,2 1-13-16,0 10-3 16,2 4 15-16,0 0 1 15,4 2 4-15,1-3-12 0,1-3-9 16,-2-5 7-16,3-3 8 16,-3-3 4-16,0-2 2 15,0-11 3-15,3-6 9 16,-3-4-6-16,2-2-5 15,-1-2-3-15,3 6 1 0,-6 4-3 16,2 7 1-16,1 6-4 16,-1 4-5-16,-2 2 1 15,7 7-3-15,-1 1 9 16,7 0 5-16,-3-5-14 16,5-3 4-16,4-2-1 15,2-7 1-15,-5-12 5 0,1-2 0 16,-4-7 2-16,-1-4 2 15,-5-2 0-15,-5-1 11 16,-2-4 1-16,-6 0-2 16,0-2-7-16,0-2 5 15,0 3-10-15,0 5 6 0,-2 4-6 16,-2 8 9-16,0 7 4 16,0 9 21-16,-1 7-26 15,1 3-8-15,4 21-20 16,-4 9 18-16,2 12 4 0,2 16 2 15,-4 13 0-15,4 11 2 16,0 7-5-16,0 8 2 16,0 2-1-16,6-3-4 15,2-5 3-15,9-7-3 16,-7-14-20-16,3-10-36 16,1-16 56-16,-1-13-73 0,-5-14 77 15,-2-16-42-15,-6-7-90 16,0-22-143-16</inkml:trace>
  <inkml:trace contextRef="#ctx0" brushRef="#br0" timeOffset="16303.46">5036 9836 561 0,'0'-3'-16'0,"14"-11"25"0,9-3-2 16,12-3-7-16,0-7 0 16,8-2-15-16,3-4-14 15,-1-3 10-15,-7 1 5 16,-5-2 6-16,-9 4 5 0,-3 1 11 16,-15 3 1-16,-2 5 25 15,-4 3 9-15,0 5 5 16,0 5-7-16,-8 7-26 15,2 4-9-15,-6 0-11 16,1 17-3-16,3 8 8 16,-6 9 1-16,5 5 2 0,1 0-5 15,8-3 1-15,0-6-22 16,4-9-10-16,11-8 1 16,1-10 24-16,7-3 8 15,-5-9 3-15,1-11 7 16,2-7-10-16,-3-5 10 15,-3-4-5-15,-5 1-1 0,0 2 2 16,-3 5 7-16,-5 6 3 16,0 9 4-16,-2 5-5 15,0 8-4-15,0 0-20 16,2 15-8-16,0 8 19 0,2 6 2 16,4 5-1-1,1 1 2-15,1-2-5 0,9-5-35 16,1-6-9-16,7-10-2 15,0-9 8-15,4-3-3 16,0-7 5-16,-4-13 17 0,0-5 15 16,-5-6 3-16,1-1 19 15,-8 0 20-15,1-1-3 16,-5 3 0-16,-3 7-5 16,-4 4 4-16,0 7-7 15,-4 5 1-15,0 7-13 16,0 0-19-16,0 13-7 0,-8 7 11 15,0 8 7-15,1 9-5 16,-1 1 0-16,8-1 0 16,0-1-4-16,0-9-10 15,15-7-11-15,5-10 3 16,7-8 16-16,0-2 6 16,0-12 5-16,0-11-3 0,0-10 1 15,-9-2 11-15,-1-8-2 16,-3-4-5-16,-6-1-1 15,1 0-2-15,-7 1-3 16,0 2 2-16,-2 6 6 0,0 5-3 16,0 11 2-16,0 7 1 15,-2 7 0-15,2 6-18 16,-2 3 12-16,2 11-20 16,0 13 2-16,0 9 17 15,0 8 0-15,0 9 2 16,6 4-9-16,6-3-10 0,1-3-16 15,7-7-13-15,5-9 13 16,-2-10 10-16,4-7 17 16,-4-12 4-16,-7-3 5 15,7-9 23-15,-5-12 3 16,-5-8-10-16,5-2-12 0,-3-4-6 16,1 3-3-16,-5 8 1 15,-3 7-2-15,-4 7-3 16,0 10 2-16,-2 0-22 15,0 14-2-15,1 9 30 0,1 4-5 16,0 3 4-16,4-2-2 16,-4-1-12-16,4-5-4 15,3-7 6-15,1-8-3 16,-1-4 9-16,5-3 5 16,-4-10 14-16,9-8 3 0,0-6-8 15,2-5-7-15,-5 2-2 16,3 0-4-16,-3 7-5 15,-3 6 7-15,1 7-4 16,-9 7-4-16,5 0-3 16,-2 14-10-16,-1 3 20 15,3 3-2-15,-2 0-8 0,7-2-3 16,-7-2-3-16,7-5 0 16,-7-4 9-16,7-3 3 15,-7-4 3-15,7 0 6 16,-7-2-1-16,6-4 4 15,-3-2-2-15,5-1-9 0,-3 2 3 16,4 0 3-16,1 1-8 16,-5 1 2-16,3-1-6 15,3-1-2-15,-7 0-2 16,3-3 6-16,-3-3 3 16,-1 0 3-16,-3-2-3 0,-4-1 5 15,1-4 1-15,-7-2-5 16,0-4 6-16,0 1 0 15,-5-1-1-15,-3 2 7 16,2 1-4-16,2 9 11 16,0 4-3-16,-3 4 2 0,5 6-13 15,2 2-1-15,0 15-16 16,0 10 11-16,0 7 7 16,0 11-2-16,0 6 7 15,0 8 2-15,2 4 0 16,5 4-2-16,-3 1-3 15,0 3-5-15,-2-1 3 0,2-5-3 16,0-7-27-16,0-8 31 16,1-9-7-16,-5-11-35 15,0-9-24-15,-5-14-66 16,-5-7-50-16</inkml:trace>
  <inkml:trace contextRef="#ctx0" brushRef="#br0" timeOffset="16519.4">6425 8902 677 0,'-17'-10'-29'0,"-6"2"9"0,7 1 19 15,1 4-73-15,-3 0-52 16,1 0-79-16</inkml:trace>
  <inkml:trace contextRef="#ctx0" brushRef="#br0" timeOffset="16694.93">5918 9080 657 0,'0'0'-15'0,"0"0"25"0,66-12-11 15,-24 0 1-15,9-4-28 16,3-1-91-16,0 0-65 16</inkml:trace>
  <inkml:trace contextRef="#ctx0" brushRef="#br0" timeOffset="17193.9">5308 10151 654 0,'0'0'-35'15,"0"0"14"-15,33-15 29 16,-2 3-5-16,9-2 0 0,9-3 0 15,13-4-1-15,2-1-3 16,11-2 2-16,5-3-3 16,1 2 1-16,4-1 1 15,4-1 0-15,-5-1 1 16,1 1 14-16,0 0 2 0,0 1 6 16,-3 3 1-16,-3 1-2 15,-3 5 5-15,-11 1-11 16,-3 2-3-16,-9 1-4 15,-5 4-7-15,-7 1 4 0,-14 3-5 16,-8 2-4-16,-7 0 3 16,-12 3-33-16,-4 0-61 15,-19 4-2-15,-18 11 5 16,-13 2-62-16,-10 4-119 16</inkml:trace>
  <inkml:trace contextRef="#ctx0" brushRef="#br0" timeOffset="17567.29">5358 10276 543 0,'0'0'10'0,"0"0"7"16,58-8-12-16,-9-5-2 0,13-4 9 15,9-3-4-15,16-3-1 16,6-2 2-16,10-4 1 16,4 1-6-16,1-3 7 15,8-2 6-15,-5-1 0 16,5 1 3-16,-6 2 3 16,-1 0 3-16,-1-2-1 0,-5 5 7 15,-10 0-12-15,-6 3 0 16,-9 1-1-16,-13 3-6 15,-8 4-8-15,-11 4 3 16,-11 3 2-16,-12 2-12 16,-7 2 3-16,-10 3-2 0,-1 2-19 15,-5-2-27-15,-15 3-50 16,-16-1-47-16,-8-2-129 16</inkml:trace>
  <inkml:trace contextRef="#ctx0" brushRef="#br0" timeOffset="29661.81">17990 11868 334 0,'0'0'-25'16,"-39"-52"2"-16,24 30 26 0,-1 3 5 15,6 3 1-15,-7 2 18 16,9 4-1-16,2 3 7 16,1 3 1-16,1 1 2 15,4 0-7-15,0 3-8 16,0 0-22-16,0 0 3 0,9 0 2 16,3 0 17-16,9 0 2 15,10 3-2-15,10 1-1 16,19-1-3-16,4 0-3 15,17 0-4-15,12-2-5 16,8-1-2-16,8 0 0 0,7 0-2 16,0 0 0-16,8 0 3 15,-2-1 5-15,4-1 10 16,6 2 0-16,7 0-2 16,1-1-3-16,5-1-1 15,8 2-8-15,0-1 5 0,2 0-6 16,0-1 0-16,0-1 2 15,0 0-5-15,-4-1 4 16,-2 1 1-16,0-1-6 16,-7-2 6-16,-3 2-5 15,-5-2-1-15,-4-1 3 16,-10 2-1-16,-8-1-4 0,-11 0 4 16,-10-1-1-16,-12 3-1 15,-15 0 3-15,-10 1-5 16,-15-3 2-16,-12 5 2 15,-17 1-4-15,-4-3 0 16,-6 3-19-16,-10-3-28 16,-17 3 20-16,-16 0 1 0,-19 0-17 15,-17-1 14-15,-20 1 8 16,-17 0 8-16,-10 0 14 16,-10 1 2-16,-7-1 1 15,-6 3-2-15,-2 4 2 0,-2 2 0 16,-4 2-1-16,-2 2 0 15,-2 0 2-15,0 2-3 16,1-1 3-16,5 3 3 16,-4-1-3-16,6 1 2 15,2 0 6-15,11 0-5 16,1 0 0-16,3-3 1 0,14 2-3 16,6-4-1-16,17 0 3 15,6-2-5-15,12-2 4 16,15-2-4-16,16 0 0 15,13-2 5-15,10-3-7 16,13 2 2-16,8-3 2 0,6 0-6 16,0 0-1-16,16 0 16 15,11 0 7-15,8 0 4 16,19-1-5-16,6-6-7 16,19-2-2-16,9-1-2 15,16-2 0-15,5 0-4 0,13-2-1 16,8 1-1-16,7-1 3 15,6 0-8-15,3 0 7 16,1 0-1-16,2-1-2 16,-2 2 3-16,-1 2-5 15,-1 0 6-15,-4-1 3 0,-3 4 5 16,-1 1-2-16,-7 0 0 16,-2 2-1-16,-10 3-1 15,-4-1 4-15,-9 1-5 16,-12 1-1-16,-6 0 1 15,-13 1-1-15,-12 0-3 0,-12 0 1 16,-7-1 0-16,-16 1 4 16,-12 0-3-16,-3 0 2 15,-8 0 2-15,-2 0-3 16,-2 0-3-16,0 0 3 16,0 0-10-16,0 0 5 0,0 0-8 15,0 0-1-15,0 0 10 16,0 0-7-16,0 0-20 15,0 0-5-15,0 0-3 16,-6 2-19-16,-15 2 7 16,-3-2-49-16,-12-2-86 15</inkml:trace>
  <inkml:trace contextRef="#ctx0" brushRef="#br0" timeOffset="32823.1">27102 11898 366 0,'0'0'340'0,"58"-21"-343"16,2 2-1-16,20-3 9 15,16 3-33-15,19 4-43 16,3 2-20-16,0 7 27 16,-13 1-60-16,-20 2-99 15</inkml:trace>
  <inkml:trace contextRef="#ctx0" brushRef="#br0" timeOffset="42569.33">5889 14420 310 0,'0'48'1'15,"0"12"3"-15,2 8 3 16,2 9 1-16,-2 1-7 15,3 0-2-15,1-6-6 0,-2-8 3 16,0-9 0-16,0-11 5 16,0-10 4-16,-2-11 4 15,-2-10 3-15,0-8 11 16,0-5 30-16,0-7 29 16,0-17 3-16,-2-14-74 15,0-11-15-15,0-16 13 0,2-11-4 16,2-11-2-16,11-8-4 15,-1 0 2-15,11 3 1 16,0 1-5-16,3 9-1 16,-3 11 3-16,2 11 3 0,0 10-7 15,0 12 7-15,-5 13-3 16,1 9-3-16,-5 10-1 16,1 6-7-16,0 5 1 15,-9 17-3-15,0 12-1 16,-6 8-2-16,-2 10 13 0,-6 6 0 15,-11 2 2-15,-5-3 0 16,-9-5 1-16,0-9 3 16,0-8 0-16,4-7-4 15,-2-9 5-15,4-5-8 16,6-8-43-16,1-6-29 0,1 0-110 16</inkml:trace>
  <inkml:trace contextRef="#ctx0" brushRef="#br0" timeOffset="43633.76">6412 14710 389 0,'0'0'4'0,"13"56"-4"16,-11-26 1-16,-2 0 4 15,0 1-2-15,-13-2-6 16,3-1-10-16,-5-5 23 16,3-4 1-16,0-6-20 15,1-4 24-15,7-8 1 16,4-1-1-16,0-11-4 0,4-13-10 16,11-10-11-16,8-7 15 15,5-6-9-15,3 1 2 16,7 5 8-16,-11 10 1 15,-5 8 11-15,-7 12 1 16,-3 9-8-16,-4 2-17 0,-3 10 1 16,-3 8 1-16,2 6 2 15,-2 4 5-15,-2 0 0 16,2-1-6-16,6-4 6 16,-4-5-3-16,5-7-6 15,1-6-2-15,2-5-1 0,-1-1 5 16,1-12 5-16,-8-7 7 15,-2-1 0-15,-2-5 2 16,0 1-5-16,-6 0 5 16,-8 4-1-16,1 3 2 15,1 5 1-15,1 4-9 0,3 4 0 16,-2 2 10-16,8 0-13 16,-2 2 0-16,4-2 0 15,2-6-21-15,12-4 9 16,5-6-7-16,6-8-6 15,8-7 3-15,6-3 5 0,-6-6 16 16,2-1 3-16,0 0 3 16,-8-1 2-16,-4 2 13 15,-4-1 2-15,-3 3-12 16,-6 1 2-16,-5 8-2 16,-1 3 4-16,-2 9 3 15,-2 6-6-15,0 4 14 0,0 7-6 16,0 1-10-16,0 2-18 15,0 0 3-15,-2 9 10 16,0 13-14-16,0 12 9 16,2 11 3-16,0 15 0 15,0 12-1-15,0 11 0 0,4 8 1 16,4 3-3-16,2-1 4 16,-1-1-6-16,3-4-4 15,-4-4 5-15,-2-8-7 16,-6-6 1-16,0-6 11 15,0-9-5-15,-10-8 4 0,-6-10 3 16,3-10 2-16,-1-9 2 16,-1-11 4-16,1-7 1 15,1-11 7-15,-1-19-22 16,4-17-10-16,3-12-10 16,7-18-1-16,4-7-3 0,15-8 10 15,8 1-11-15,4 6 9 16,0 13 14-16,2 12 7 15,-6 13 11-15,-2 16 4 16,-7 11 0-16,1 13-10 16,-1 7-6-16,-1 6-5 15,0 17 0-15,-3 12 1 0,1 6 4 16,-3 3 5-16,-2 0-4 16,1-3-2-16,-1-7-2 15,-4-10-12-15,2-8-10 16,-3-7-13-16,-1-9-36 15,-4 0-22-15,0-18-68 0</inkml:trace>
  <inkml:trace contextRef="#ctx0" brushRef="#br0" timeOffset="43791.18">7132 14240 338 0,'0'0'182'16,"0"0"-176"-16,0 0 9 15,-13-40 3-15,13 39-16 16,0-1-1-16,0 1-12 16,0-1-30-16,0-2-38 0,0 1-113 15</inkml:trace>
  <inkml:trace contextRef="#ctx0" brushRef="#br0" timeOffset="44160.85">7293 14224 521 0,'0'0'11'0,"0"0"-4"0,0 0 8 16,0 0-13-16,0 0-2 15,0 0-4-15,0 0 2 16,29 61 7-16,-21-20 2 16,4 13-3-16,-7 7-1 15,-1 6 7-15,0 1-5 16,-2-1 0-16,2-7-6 0,0-7 2 15,-4-9-5-15,4-12-15 16,0-11-8-16,-2-10-29 16,1-11-50-16,-3-7-135 15</inkml:trace>
  <inkml:trace contextRef="#ctx0" brushRef="#br0" timeOffset="44321.54">7293 14543 511 0,'0'0'29'15,"0"0"10"-15,0 0-18 16,0 0-22-16,0-48-7 16,18 33 6-16,-3-4-31 0,8-2-46 15,-7-2-89-15</inkml:trace>
  <inkml:trace contextRef="#ctx0" brushRef="#br0" timeOffset="44631.72">5999 15612 522 0,'0'0'-12'15,"0"0"13"-15,74 3 2 16,-16-17-6-16,14-9-7 0,21-7 25 16,15-5-9-16,4-6-3 15,7-2 4-15,3-1-7 16,-2 3 6-16,-8 4-7 16,-9 4 4-16,-12 8 0 15,-10 1-3-15,-7 5-1 0,-16 2 0 16,-4 3-24-16,-13-4-58 15,-1-4-71-15</inkml:trace>
  <inkml:trace contextRef="#ctx0" brushRef="#br0" timeOffset="45333.51">8064 13834 548 0,'0'0'6'0,"0"0"-25"15,25 55-5-15,-17-15 22 16,6 17-3-16,-5 12 0 15,-3 10 9-15,2 8 0 16,-8 1-2-16,4 5-1 16,-4-4 3-16,-4-7-3 15,-2-11 0-15,2-10 3 0,-2-12-1 16,4-12 3-16,2-12 2 16,0-11-4-16,0-5 6 15,0-9-5-15,0-6 15 16,0-20 25-16,0-19-28 15,4-14-19-15,2-15-5 0,2-13-6 16,-4-4 8-16,-4 0 9 16,0 6-3-16,-4 10 0 15,-14 6 5-15,-3 8-4 16,0 8-2-16,-4 9-13 16,-2 7-22-16,-1 12 6 0,-1 7 2 15,-2 13 1-15,4 5-2 16,0 16 21-16,0 13 10 15,4 8-2-15,1 6-2 16,-1-1 0-16,4-6-9 16,7-8 0-16,-1-9 1 0,7-14 8 15,2-5 11-15,4-11 5 16,0-15-1-16,0-6-4 16,2-11 10-16,11-4-8 15,1-8-5-15,11 1 2 16,2 3-6-16,0 4-1 15,-1 10 3-15,-3 11 5 0,0 10 28 16,-5 10-24-16,3 6-7 16,2 3-11-16,8 14 3 15,0 6-3-15,6 6 10 16,7 3-7-16,5-1-22 0,1-7-38 16,-5-15-61-16</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10:23.897"/>
    </inkml:context>
    <inkml:brush xml:id="br0">
      <inkml:brushProperty name="width" value="0.05292" units="cm"/>
      <inkml:brushProperty name="height" value="0.05292" units="cm"/>
      <inkml:brushProperty name="color" value="#FF0000"/>
    </inkml:brush>
  </inkml:definitions>
  <inkml:trace contextRef="#ctx0" brushRef="#br0">5422 5221 485 0,'48'7'-1'0,"9"-5"1"16,12-2 1-16,28-2 2 15,6 1-2-15,13-1 2 16,10-7-4-16,6-2 2 16,3 0 3-16,-1-2-5 15,0 1 2-15,-12 0-2 0,-6 1 2 16,-12 0 1-16,-18 2 4 16,-13 2 12-16,-15 1 4 15,-13 2-15-15,-18 3-4 16,-8-1-2-16,-5 2-7 15,-6 0-34-15,5 0-92 0,-5-3-171 16</inkml:trace>
  <inkml:trace contextRef="#ctx0" brushRef="#br0" timeOffset="895.84">11514 5100 437 0,'0'0'35'0,"0"0"-51"15,0 0-7-15,0 0 27 16,45 19-4-16,-10-12-3 16,17 0 7-16,8 0 2 15,12 0 1-15,13-2-7 16,12-1 1-16,11-3-3 0,12 2 7 16,10-2 2-16,13-3 7 15,5 2 5-15,16-3-4 16,11 1-5-16,14 1 9 15,11-2 3-15,11 0-2 16,12 1-10-16,9-3-1 0,10 2-5 16,4-1-1-16,10 1-2 15,2 2 1-15,9-2-2 16,2 0 2-16,3 0-1 16,-3 3 1-16,0-1-2 15,-2 1 0-15,-7-2 4 0,-8 1 4 16,-6-2 8-16,-8-1 7 15,-9 1 4-15,-14-7-3 16,-6-1-3-16,-21-3 0 16,-16 0 0-16,-13-2-15 15,-27 0 1-15,-14 0 0 0,-23 0-2 16,-14 2-5-16,-23-1 4 16,-13 5-6-16,-10-1 4 15,-12 2-4-15,-11 4-15 16,-3 1-14-16,-9 2-31 15,-4 0-84-15,-13-3-116 16</inkml:trace>
  <inkml:trace contextRef="#ctx0" brushRef="#br0" timeOffset="11377.36">13068 6402 313 0,'0'0'6'0,"40"-36"-4"16,-24 19 16-16,1 2-1 0,-3 2 2 15,-4 2 6-15,1 4-8 16,-7 1-2-16,0 4-1 16,0 2-7-16,-2 0-9 15,-2 13-7-15,2 10 9 16,0 12 18-16,-2 12-3 15,-4 13 0-15,-4 9 2 0,-2 12-6 16,-7 6-5-16,7 1 4 16,-7 0 1-16,7-4-5 15,-7-8-1-15,3-11 0 16,2-11 6-16,1-11 5 16,1-9 0-16,4-10 1 0,-1-8 0 15,7-8-6-15,-4-6 4 16,-4-2 11-16,2-19 17 15,0-13-23-15,-1-12-28 16,3-12 0-16,-4-9 8 0,4-9 0 16,4-1 4-16,-2-2 0 15,0 2-3-15,2 3 1 16,0 2-1-16,0 6-1 16,-2 3 2-16,2 7-3 15,0 8 1-15,0 7 0 16,0 8-3-16,0 8 5 0,0 8-5 15,-4 6 1-15,-1 6-1 16,-9 3-10-16,2 7-1 16,-9 16 11-16,-6 5 0 15,-2 9 2-15,-6 5 4 16,0 0-5-16,4-5 3 0,10-6 2 16,7-10-5-16,3-8 4 15,7-7-1-15,4-6-8 16,0 0 4-16,13-17-1 15,13-9 20-15,3-12-5 16,13-7-8-16,5-6-3 16,1 4 0-16,-7 7 0 0,-2 9 1 15,-12 12 1-15,-8 8-2 16,-5 11-1-16,-1 3-2 16,-5 15-10-16,0 11 10 15,-1 6 3-15,5 10 1 0,-6 5-8 16,4-1-55-16,7-3-34 15,8-6-54-15,-2-9-97 16</inkml:trace>
  <inkml:trace contextRef="#ctx0" brushRef="#br0" timeOffset="11872.28">13879 6429 520 0,'0'0'16'0,"0"0"-19"16,0 0 19-16,0 0-23 15,0 0 3-15,0 0 7 0,-54 41-3 16,27-4 1-16,-4 8 1 15,-4 12-2-15,-2 5 0 16,-5 7 3-16,9 0-2 16,4-6 0-16,11-7 0 15,12-10-4-15,6-12 0 0,14-16-1 16,19-9-11-16,0-9 19 16,11-6-2-16,-3-14 2 15,0-10 4-15,-2-5 3 16,-3-5 12-16,-7-1 10 15,-7 4-18-15,-3 6-3 0,-7 8 21 16,-3 6 9-16,-3 10-16 16,-6 7-10-16,0 4-21 15,0 15-11-15,-11 9 12 16,1 9 4-16,4 9 5 16,-9 3-6-16,7 2-25 0,4-4-18 15,4-6-29-15,0-7 1 16,0-8-66-16,10-11-147 15</inkml:trace>
  <inkml:trace contextRef="#ctx0" brushRef="#br0" timeOffset="12343.54">14420 6585 570 0,'0'0'27'0,"0"0"-38"16,0 65 2-16,-6-21 8 15,2 10 0-15,-6 10 3 16,1 1 0-16,1 1-8 16,0-4-21-16,4-8-2 0,-1-13 4 15,1-8 25-15,2-15 1 16,2-5 7-16,0-10 32 15,-4-3 38-15,4-17-1 16,0-12-40-16,0-12-25 16,-4-11-9-16,4-15 1 0,10-6-4 15,3-6 2-15,5 1-2 16,7 0-1-16,-2 4 4 16,-2 12-4-16,3 8 0 15,-3 10 2-15,0 11-2 16,-1 9 1-16,-5 10-1 0,1 7-5 15,-1 7 2-15,1 0 2 16,-7 14-8-16,-3 7 0 16,-6 8-22-16,0 3-5 15,-15 4 21-15,-11-1 7 16,-5-1-3-16,-5-1-3 0,-3-2-24 16,2-4-18-16,0-3-45 15,-1-4-51-15</inkml:trace>
  <inkml:trace contextRef="#ctx0" brushRef="#br0" timeOffset="12784.23">12926 7598 555 0,'0'0'-19'15,"0"0"12"-15,37 23 10 16,-6-17 0-16,12-2 1 15,11-3-1-15,10-1 3 0,6 0-1 16,15-3 3-16,0-5-7 16,2-1 5-16,2-3-7 15,-5 0 2-15,-1 2 3 16,-9 0 6-16,-7 2 16 16,-9-1-3-16,-11 4 6 15,-6 0-11-15,-14 2-9 0,-4 2-7 16,-9 0 3-16,-5 1-6 15,-9 0-7-15,0 0-35 16,-11 0-38-16,-20 4 40 16,-6 3-54-16,-10 3-13 15,-11 0-72-15</inkml:trace>
  <inkml:trace contextRef="#ctx0" brushRef="#br0" timeOffset="13112.6">13296 7699 38 0,'-46'13'202'0,"9"-2"-194"0,6-1 6 16,4-3 7-16,9 2 5 16,7-2-1-16,7-2-5 15,4-2-7-15,0 3-12 16,12-5 14-16,9 2 8 16,10-3 15-16,4 0-7 15,13-1-9-15,4 1-3 0,5-7 3 16,5-2-1-16,5 2 2 15,-5 0-1-15,0 1 1 16,-2-1 1-16,-7 0-4 16,-3 3 0-16,-5-2-1 15,-5 5-3-15,-9-2-8 0,-9 3-1 16,-3 0-4-16,-7 0-3 16,-3 0-1-16,-9 1-21 15,-7 6-53-15,-21 2-46 16,-18-2-8-16,-22-6-165 15</inkml:trace>
  <inkml:trace contextRef="#ctx0" brushRef="#br0" timeOffset="20345.24">17205 6634 327 0,'0'0'3'0,"29"-69"5"16,-11 34 10-16,-3 1 0 15,-1 1 2-15,3 4 6 0,-5 4 0 16,-2 6-1-16,-1 4 0 15,-3 5 0-15,-4 4-9 16,0 4-5-16,-2 2-7 16,0 1-9-16,2 13-2 15,0 10 6-15,-2 9 2 0,0 9 4 16,-2 12 3-16,-4 10 0 16,-4 7 1-16,-3 4-5 15,3 2-1-15,-5 0 0 16,3-6-2-16,-5-7 1 15,7-9 0-15,-4-11-1 0,1-7 1 16,1-8 11-16,4-7-6 16,1-7 12-16,-1-5 1 15,2-7-1-15,-2-3 1 16,-1-1 4-16,-5-18-8 16,1-8-10-16,-5-7-7 0,-3-8-4 15,3-1 5-15,-3-2 1 16,0 2 1-16,3 6 0 15,1 7 2-15,1 8 4 16,5 5-4-16,1 7-1 16,4 8-2-16,2 2 0 0,4 19-15 15,0 5 13-15,0 7-1 16,4 3 0-16,8 3 0 16,3-4-3-16,5-8 5 15,5-2-5-15,2-9 4 16,4-7 4-16,0-7 0 0,2-3 3 15,0-12 9-15,2-5-6 16,-4-6-1-16,-2 1-1 16,0-1-5-16,-4 4 0 15,0 3-1-15,-11 5 0 16,-1 4-3-16,-5 4-2 16,-4 3-19-16,-2 2-32 0,-2 0-56 15,0-1-44-15,0-5-173 16</inkml:trace>
  <inkml:trace contextRef="#ctx0" brushRef="#br0" timeOffset="20829.55">18381 6351 322 0,'0'0'296'16,"0"0"-315"-16,-50 4 12 0,21 17 1 16,-4 13 2-16,-6 10 3 15,-2 9 2-15,-1 5-2 16,5 2-2-16,8-4-7 15,8-9-17-15,13-7 2 16,8-13 8-16,4-10 13 0,17-13 4 16,4-4 20-16,8-8 2 15,6-14 0-15,2-7-5 16,1-5-3-16,1 0 5 16,-4 4 0-16,-3 4 3 15,-14 9 4-15,-3 6-4 0,-7 9-6 16,-5 2-10-16,-7 14-12 15,2 12-3-15,-2 8 13 16,2 10-2-16,-8 7 7 16,-7 3-8-16,5 1 2 15,2-2-1-15,2-8-22 16,4-5-50-16,0-10-22 0,4-7 12 16,10-13-71-16</inkml:trace>
  <inkml:trace contextRef="#ctx0" brushRef="#br0" timeOffset="21266.25">18786 6603 538 0,'0'0'8'0,"0"0"-5"0,0 0-6 15,0 0-10-15,14 63 16 16,-14-19-3-16,3 11 6 15,-10 6-5-15,-3 2 0 16,-4 0 2-16,1-6-2 16,1-6-2-16,1-11 1 15,7-9 1-15,-4-8 2 0,4-10 9 16,4-6 21-16,0-7 15 16,0-2 21-16,0-16-17 15,0-7-25-15,12-10-25 16,3-10-1-16,7-6 0 0,9-6-1 15,7-5-1-15,5-1 4 16,5 4-6-16,5 5 0 16,1 8-2-16,0 9 1 15,-5 9 2-15,-3 10 2 16,-3 9-3-16,-5 9 3 16,-12-1-4-16,-3 12 2 0,-10 10-1 15,-11 3-11-15,-4 6 0 16,-21 4-5-16,-14 3-4 15,-13 1-2-15,-10 1-24 16,-4-2-22-16,-8-8-67 16,1-9 6-16</inkml:trace>
  <inkml:trace contextRef="#ctx0" brushRef="#br0" timeOffset="22566.31">20008 7063 324 0,'37'0'3'16,"2"-4"-52"-16,0-6-25 16,5 2-41-16</inkml:trace>
  <inkml:trace contextRef="#ctx0" brushRef="#br0" timeOffset="22720.44">20291 6959 235 0,'0'0'78'16,"0"0"-24"-16,0 0-5 16,0 0-15-16,0 0-9 15,0 0-11-15,0 0-12 0,-6-16-7 16,-1 28 4-16,3 8 2 16,-4 0-1-16,0 3-18 15,0-2-32-15,1-4-20 16,5-4-82-16</inkml:trace>
  <inkml:trace contextRef="#ctx0" brushRef="#br0" timeOffset="23331.68">20818 6616 588 0,'0'0'9'0,"0"0"-10"16,0 0-8-16,0 0-29 15,0 0 26-15,33 55 9 0,-33-23 1 16,4 3-8-16,-4 2 7 16,0 0-8-16,0 0-7 15,2-4 8-15,-2-4 11 16,0-6 1-16,0-7 0 0,0-5-2 15,4-5 4-15,-2-6-3 16,-2-3 6-16,0-11 12 16,-2-9-15-16,2-5-4 15,-2-5-1-15,-6-4 1 16,2-1 2-16,-2 2 0 16,1-1 3-16,1 6-3 0,0 1 17 15,4 7-9-15,-2 5-11 16,0 5 2-16,0 6-2 15,-1 7-7-15,-5 0 4 16,-2 10 3-16,-7 6 0 16,5 5 2-16,-11 3-2 0,4 0 1 15,5-4 4-15,1-3-7 16,7-5 3-16,4-7 2 16,4-5-2-16,0-1 1 15,10-16 22-15,11-6-20 16,-3-7 0-16,9-5-3 0,2 0 1 15,0 2-2-15,-6 4 3 16,0 9-1-16,-3 8 1 16,-5 6 6-16,-1 6-4 15,-1 3-2-15,3 11-6 16,1 4 3-16,3 6 0 0,3 2-13 16,2 1-23-16,4-3-60 15,2-4-81-15</inkml:trace>
  <inkml:trace contextRef="#ctx0" brushRef="#br0" timeOffset="23923.19">21525 6475 607 0,'0'0'16'0,"0"0"-27"15,0 0 5-15,-37 42 3 16,12-7 6-16,-4 9-6 16,-4 9 5-16,-2 2-2 15,2 3 0-15,6-4 2 16,6-3-2-16,9-11-1 0,12-7-3 16,0-12-6-16,16-7-2 15,9-8 5-15,12-6 2 16,0 0 5-16,7-14-48 15,-3-10-2-15,5-8 42 16,-7-9-68-16,0-6-46 0,-8-4 54 16,-2 0 58-16,-4 4 32 15,-2 3 18-15,-11 6 17 16,3 7-3-16,-7 5-4 16,-2 7-9-16,-2 6-10 0,-2 4-13 15,0 6-6-15,-2 3-3 16,0 10-15-16,-10 13 4 15,2 8 6-15,-11 7-4 16,7 5 1-16,-1 3 2 16,7-6-2-16,4-5-2 15,4-9 2-15,8-9-6 0,7-9 5 16,6-8 7-16,-7-6 19 16,5-13 1-16,-4-9 1 15,-7-9-4-15,-2-4 1 16,0-4-12-16,-8-1-4 15,-4 4-9-15,-4 6-7 0,-4 5-6 16,-7 11-10-16,-4 6-8 16,5 7-11-16,-5 7-20 15,2 0-49-15,5 0-71 16</inkml:trace>
  <inkml:trace contextRef="#ctx0" brushRef="#br0" timeOffset="24330.1">22191 6380 671 0,'0'0'35'16,"0"0"-40"-16,0 0-3 15,0 0-5-15,-34 43 6 16,12-16 6-16,-9 7-2 0,0 7 2 15,4-1-3-15,2 1-20 16,13-4 7-16,-1-3 7 16,13-7 3-16,6-7 3 15,15-6 2-15,8-4 3 16,8-7 0-16,3-3 1 16,5-3-2-16,-2-7 3 0,1-1 0 15,-5 2-1-15,-4 5 9 16,-4 4 9-16,-12 0 10 15,-5 14-10-15,-3 6-15 16,-9 6-1-16,0 2-6 16,-2 6 0-16,-6 1 8 0,-5-2-8 15,1-2-91-15,2-4 94 16,6 0-66-16,2-4-133 16,0-9 197-16,6-7-7 15</inkml:trace>
  <inkml:trace contextRef="#ctx0" brushRef="#br0" timeOffset="24689.93">22811 6540 592 0,'0'0'68'0,"0"0"-68"15,0 0-3-15,-58 28-2 16,35-8 4-16,-2 5-2 0,0 4 2 16,11 2-15-16,-3 0-9 15,13 2-10-15,4-1 19 16,0-2 11-16,15 0 6 16,1-2 2-16,5-2-1 15,-7 1 6-15,1-6 2 16,-3 1 2-16,1-4 1 0,-11-2-4 15,-2-2-2-15,0-1-3 16,-11 1-3-16,-5-1 3 16,-11 0-4-16,-6 2 1 15,-6-1-24-15,-3 0-34 16,-1 0-45-16,-3-2-63 0</inkml:trace>
  <inkml:trace contextRef="#ctx0" brushRef="#br0" timeOffset="25056.16">21461 7600 575 0,'0'0'3'0,"0"0"-25"16,0 0 10-16,52 3 3 16,-13-3 11-16,10-3-2 15,11-6 0-15,15-1 3 16,-3 0 7-16,11 2 1 0,-1 1 8 16,7 0 3-16,-4 4 9 15,0 0 6-15,-2 1-9 16,-3 1-8-16,-1 1-4 15,-11 0-6-15,2 4-5 16,-10 3-3-16,-8-1-2 0,-11 1-8 16,-10 0-15-16,-8 0-13 15,-15 2-24-15,-8-2-15 16,-12 1-51-16,-19-1-7 16</inkml:trace>
  <inkml:trace contextRef="#ctx0" brushRef="#br0" timeOffset="25398.39">21804 7917 523 0,'0'0'10'15,"0"0"11"-15,0 0-8 16,62 6-3-16,-21-9 0 15,11-4 3-15,8 0-5 0,2-4-5 16,6 1 1-16,-4 0 2 16,-4 0-2-16,-2 4 13 15,-12 2 3-15,-11 1-8 16,-8 0 2-16,-9 3-4 16,-5 0-7-16,-5-2 0 0,-8 2-4 15,0-2-15-15,0 2-3 16,0-1-32-16,-8-4-1 15,-9 0-18-15,-6-5-88 16</inkml:trace>
  <inkml:trace contextRef="#ctx0" brushRef="#br0" timeOffset="31452.31">7034 5848 385 0,'0'0'6'0,"0"0"-5"16,36-4-1-16,-14 3-1 16,5-1 2-16,4 2-2 0,8-1 2 15,7 1-1-15,4 0 0 16,-3 0 2-16,7 7-3 16,4-1 0-16,2 2 1 15,2-1 2-15,2 3-4 16,6-1 3-16,0-1 2 15,5 1-5-15,5-4 4 0,3 1 1 16,0-2-3-16,1-2 2 16,1-1-1-16,0-1 3 15,-4-1-1-15,-3 1-3 16,-6-2 4-16,-7 2-2 0,-8-1 0 16,-9 1 1-16,-13 0 4 15,-10-1-2-15,-4 1 1 16,-13 0 0-16,-6 0 0 15,-2 0 17-15,0 0 16 16,0 0-8-16,-10 0-7 16,-13 0-19-16,-8 1-3 0,-13-1-3 15,-9 0 3-15,-5 1 1 16,-10-1-2-16,-5 3 0 16,-5-3 0-16,-1 3 0 15,-4-3-1-15,1 1 4 16,-1 1-3-16,-4-2 3 0,0 1 5 15,1-1-1-15,-3-1-6 16,-6-2 1-16,2 0 1 16,-2 2-2-16,2-2 1 15,-7 0 0-15,3 0 0 16,-2 2 2-16,2-2-6 0,-7 3 5 16,-3 3-5-16,-3-2 1 15,-1-1 3-15,-3 9-5 16,-2-1 5-16,1 2-5 15,1-3 4-15,4 3-3 16,7-1 3-16,0-1 4 16,5-2 3-16,12-2-3 0,9-1 0 15,11 0 0-15,8-3-4 16,11 1 11-16,9-1-4 16,7 0-5-16,4-4-1 15,11 0 2-15,1 1-4 16,7 1 7-16,2 0-2 0,6 0-3 15,0 2 1-15,-4 0-4 16,4 0 2-16,0 0-1 16,0 0-2-16,0 0 1 15,0-1-1-15,0 1 1 16,0 0-2-16,0 0 3 0,0 0-4 16,0 0 2-16,0 0 0 15,0 0-2-15,0 0 0 16,0 0-1-16,0 0-3 15,0 0 1-15,0 3 5 0,0 1 1 16,4-3-21-16,-4 2 6 16,0-2 0-16,2 0-7 15,-2 0-2-15,4 2-7 16,2-5-5-16,5 2-28 16,-7-1-39-16,2-15-149 15</inkml:trace>
  <inkml:trace contextRef="#ctx0" brushRef="#br0" timeOffset="33691.48">17285 5965 253 0,'0'0'21'0,"0"0"-16"16,-45-9 4-16,37 9-3 0,-3 0 2 16,7 0-2-16,-2 3-7 15,6 3-3-15,0 2-2 16,0 1 11-16,10-1-1 15,1-1 10-15,9 2 16 16,3-2 7-16,8-3-1 0,10 0 1 16,9-1-12-16,8-3-9 15,12 0 4-15,4-1-9 16,9 1-1-16,6-2-3 16,2 1 2-16,4-5-3 15,2 2-1-15,9-3 7 0,-3 0-3 16,4 1 4-16,3 1-1 15,8-2 3-15,-2 1-5 16,4 0-1-16,4 0-2 16,4 2 2-16,0-2-6 15,4 2 4-15,3 0-2 16,3 0-2-16,1-1 7 0,3 3-7 16,1-1 7-16,4 1-2 15,-5 1-6-15,-3 0 0 16,-3-1 4-16,1 1-7 15,-11 1 6-15,-6-2 2 0,-7 1 0 16,-3 0 3-16,-15-1-1 16,-2 2 0-16,-15-1 1 15,-7-1-1-15,-9-2-2 16,-9 0 6-16,-3-1-9 16,-6 0 2-16,-13 0 1 15,-3 1-3-15,-3-2 2 0,-6 2-1 16,-7 2 1-16,-1-1 2 15,1 0-3-15,-8 1 0 16,-2 1-2-16,0-2-2 16,0 3 1-16,2 0 0 15,-4 0-3-15,0-1 3 0,0 1-1 16,0 0-2-16,0 0 2 16,0-2 1-16,0 2-2 15,0 0 2-15,0 0-2 16,0 0 0-16,0 0 2 15,0 0-2-15,0 0 1 16,0 0 2-16,0 0-2 0,0 0 4 16,0 0-3-16,0 0-1 15,0 0 5-15,0 0-5 16,0 0 0-16,0 0 2 16,0 0-2-16,0 0-1 15,0 0 1-15,0 0-3 0,0 0 1 16,0 0 1-16,0 0-1 15,0 0-1-15,0 0 3 16,0 0-1-16,0 0 0 16,0 0 0-16,0 0-5 0,0 0 9 15,0 0-3-15,0 0-2 16,0 0 4-16,0 0-4 16,0 0-1-16,0 0 3 15,0 0-3-15,0 0 2 16,0 0 0-16,0 0-5 15,0 0 10-15,0 0-6 0,0 0 0 16,0 0 1-16,0 0-1 16,0 0 0-16,0 0 4 15,0 0-4-15,0 0 0 16,0 0 4-16,0 0-5 16,0 0 4-16,0 0 0 0,0 0-3 15,0 0 4-15,0 0-4 16,0 0 0-16,0 0 3 15,0 0-2-15,0 0-3 16,0 0 2-16,0 0-2 16,0 0 2-16,0 0 2 15,0 0-3-15,0 0 2 0,0 0-1 16,0 0 0-16,0 0 0 16,0 0 2-16,0 0-2 15,0 0 3-15,0 0-2 16,0 0 0-16,0 0 3 0,0 0-4 15,0 0 2-15,0 0 0 16,0 0 0-16,0 0-1 16,0 0 2-16,0 0-3 15,0 0 2-15,0 0-1 16,0 0-1-16,0 0 2 0,0 0-11 16,0 0 12-16,0 0 4 15,0 0-5-15,0 0-1 16,0 0 0-16,0 0 0 15,0 0 0-15,0 0-1 16,0 0-7-16,0 0 0 16,0 0-17-16,0 0 19 0,0 0-12 15,0 0-18-15,0 0-10 16,0-3-13-16,0-2-51 16,7-7-95-16</inkml:trace>
  <inkml:trace contextRef="#ctx0" brushRef="#br0" timeOffset="44998.73">16909 6896 148 0,'0'0'172'0,"0"0"-160"0,0 0 9 16,0 0 12-16,0 0-17 15,0 0-10-15,0 0 17 16,0 0-4-16,0 0-6 15,0 0 4-15,0 0-8 16,12-6-3-16,-7 13 6 0,-1 2-6 16,2 2 0-16,-2 0 1 15,4 2 2-15,-4 3-3 16,3-1 1-16,5 2-4 16,-6 0 7-16,7 1-7 15,-1 0 4-15,-2-1 3 16,7 0 1-16,-7-3-3 0,7 0 6 15,-9-2-4-15,4-1 5 16,-1-2-3-16,-1-2-3 16,-6 0 2-16,5-3-2 15,-5-1-2-15,-2-2 6 16,0-1-7-16,0 0 5 0,-2 0 10 16,4 0 0-16,0 0-1 15,4-4 4-15,3-6-9 16,5-5-4-16,3-3-4 15,6-3-3-15,2 0-2 0,2-1 0 16,2 1 0-16,-5 0 3 16,3 1 0-16,-4 2 0 15,0 1 1-15,-4 2 0 16,3 1-3-16,-7 1 3 16,2 2-5-16,-1 2 2 15,-3 2 2-15,1 2-8 0,-3 0 4 16,-3 3-2-16,-4 2 0 15,0-2 1-15,-4 2-2 16,0 0-4-16,1 0 4 16,-3 0-5-16,0 0-1 15,0 7 4-15,0 5-3 0,-9 2 1 16,-1 4 11-16,-7 5-5 16,-1 0 4-16,-5 1 0 15,-10 0-3-15,0 2 2 16,-4-1 0-16,-3 2-2 15,-1-1 3-15,2-1-2 16,0 1-1-16,8-4 3 0,4-3-4 16,8-5-2-16,7-1 3 15,10-6-4-15,-3-3-3 16,5-2 0-16,0-2 6 16,5 0 4-16,5 0-1 15,9-9-1-15,5-6 6 16,5-4-1-16,6-4-7 0,3-2 6 15,-1-2-5-15,-2 1-1 16,-2 2 3-16,-4 0-3 16,-4 1 1-16,0 5 1 15,-7-1-1-15,-1 4 0 0,-5 2 0 16,-2 3-2-16,-3 4 4 16,-3 1-4-16,0 2 1 15,-4 1 2-15,0 1-8 16,0 1-1-16,0 0 9 15,0 0-17-15,0 0 2 0,-12 7 12 16,-3 5 0-16,-6 3 3 16,-5 2 1-16,-3 3-2 15,-5 1 0-15,6-4 1 16,-3 2-1-16,4-5 1 16,4 2-2-16,4-5 0 15,7-3 2-15,4 0-5 0,8 0-23 16,0-2-27-16,0-5-21 15,8-1-74-15,0-14-209 16</inkml:trace>
  <inkml:trace contextRef="#ctx0" brushRef="#br0" timeOffset="45815.41">15534 5949 495 0,'0'0'-3'16,"0"0"2"-16,0 0 5 15,0 0-12-15,0 0 8 16,2 57 2-16,-2-24-4 0,5 6 8 15,-1 8 5-15,0 7-1 16,-2 10 5-16,0 10-7 16,0 8 6-16,-2 13 3 15,-8 10 18-15,2 4-25 16,-7 3 23-16,5 2-27 16,-2-2 15-16,1-3-6 0,3-2 7 15,2-3 0-15,0-4-2 16,4-2-12-16,0-3 6 15,0-7-2-15,0-7-3 16,4-6-2-16,-4-9-4 0,2-7-1 16,2-8 1-16,4-10-4 15,1-7 2-15,-5-9-7 16,-4-11-54-16,0-14-45 16,0-9-90-16</inkml:trace>
  <inkml:trace contextRef="#ctx0" brushRef="#br0" timeOffset="48769.55">6185 7097 345 0,'0'0'12'16,"0"0"-15"-16,0 0 16 15,0 0-10-15,0 0-2 0,0 0 0 16,45-21 2-16,-16 8-1 16,8-4 1-16,-3-3 3 15,9 0-5-15,-4-1 1 16,-2 0-1-16,-1 5-2 15,-16 3 3-15,-3 3-3 16,-5 6-3-16,-12 1 5 0,0 3-32 16,-10 0-18-16,-11 3 34 15,3 4 12-15,-16 3 5 16,6 2 0-16,3-1-1 16,4 2 2-16,-2-3 11 15,7 2-3-15,5 1-3 0,7 4-8 16,0 4 1-16,4 4 6 15,0 7 5-15,0 5-3 16,8 10 0-16,-3 6-3 16,3 5-2-16,2 1-2 15,-4 5-1-15,3-3 1 0,-5-4 0 16,0-2-1-16,-4-8 2 16,0-6-3-16,-12-8 1 15,1-6 3-15,-5-8 21 16,-3-6 3-16,0-5 3 15,-3-6 2-15,-3-2-16 0,4-2-10 16,5-10-1-16,-1-7 11 16,11-3-17-16,2-5 4 15,4-2-7-15,4-4 2 16,15-1-3-16,1 1 2 16,7 2 3-16,4 4-1 0,2 6 1 15,2 6-1-15,-6 7-1 16,2 5 0-16,-2 3-2 15,0 10-2-15,-6 10 3 16,2 5-4-16,-11 5 3 16,1-1 4-16,-7-3-4 15,-4-4 5-15,0-7-2 0,0-5 0 16,-4-8 3-16,0-2 3 16,0-16 1-16,4-8 0 15,3-9-11-15,1-6 5 16,4-4 1-16,-1 2-4 15,5 5-6-15,-5 8 16 0,-3 10-7 16,0 8 3-16,-2 8-4 16,0 2-15-16,5 9 11 15,-1 5 0-15,7 3 3 16,-5 3 3-16,7-2-1 16,-5-2 1-16,7-3-2 0,2-5-7 15,-1-6 7-15,-3-2 1 16,4-5 0-16,-1-10 1 15,3-4 0-15,-8-5 0 16,3 0 7-16,-3-4-4 0,-7-2 4 16,-1 2-2-16,-5-1 3 15,-4 5 4-15,0 0-3 16,0 4-9-16,-13 4-1 16,3 6-4-16,-7 3 9 15,3 8-5-15,-7-1-3 16,3 16 3-16,-1 9-1 0,3 7 0 15,5 4-3-15,-1 3 3 16,12-3-3-16,0-2-3 16,0-9-2-16,16-5-10 15,3-11-4-15,4-9 19 16,-1 0 7-16,5-16-1 0,-2-9 3 16,-2-9-4-16,-9-5 5 15,3-5 3-15,-7-4-2 16,-2-3-1-16,1 1-3 15,-9 2 0-15,0 4 2 16,0 7-4-16,0 6 10 0,0 8-1 16,-4 6-7-16,-1 7-3 15,1 7-1-15,0 3 4 16,2 6-4-16,0 14-12 16,-2 10 9-16,4 7 3 15,-2 7-1-15,2 1 2 16,0 0-2-16,10-1-8 0,7-7-5 15,1-3 4-15,1-8 4 16,4-8 6-16,1-6 0 16,-1-11 0-16,0-1 6 15,4-8-3-15,-9-11 1 0,5-6 1 16,0-4 0-16,2-2 2 16,-11 3 2-16,3 5-8 15,-7 5 4-15,-2 6-2 16,-4 5-5-16,-4 6 4 15,5 1-5-15,-5 5-8 16,0 12-5-16,0 6 22 0,0 6-5 16,2 3 3-16,2-1-8 15,4-1 7-15,4-6-5 16,-3-4-11-16,5-9 2 16,-1-6 8-16,1-5 3 15,0-2 2-15,3-15 3 0,-5-7 1 16,3-1-3-16,1-7-3 15,1-2 2-15,0 0 1 16,-1 6-6-16,3 2 6 16,-5 8-5-16,1 5 1 15,1 6 0-15,-1 7-2 16,1 0-2-16,-1 7 3 0,5 9-4 16,-1 2 4-16,-3 6 0 15,3 3 1-15,0 0 0 16,-7 2 1-16,3 0-3 15,-7-2 2-15,-4-1 3 16,-2-5-3-16,-2-5 2 0,0-5 0 16,0-5 2-16,0-6 19 15,-6 0 10-15,2-9-10 16,-7-8-9-16,5-7-13 16,2-7-8-16,4-6 13 15,0-4-7-15,10-2 2 0,7-2-8 16,-3 4 0-16,3 3 8 15,-1 4 3-15,-5 6-6 16,5 7 5-16,-7 4 0 16,-5 4-3-16,0 8 3 15,2 3-4-15,-2 2-5 0,0 10-1 16,0 7 0-16,3 7 3 16,1 6 6-16,-4 3-1 15,0 2 1-15,0-1 1 16,-4-1-3-16,2-2 3 15,-2-5-2-15,0-5-1 0,0-7 1 16,0-2-1-16,0-7 1 16,0-5 6-16,-2 0 6 15,-2-5 16-15,0-11-19 16,-2-5-9-16,4-6-9 16,2-3 7-16,0 0 0 0,8 3-6 15,0 6 6-15,3 5 2 16,1 5-1-16,-2 7 0 15,1 3-2-15,3 1 1 16,5 9-4-16,-5 5 1 16,7 3 5-16,-7 3-1 15,1-3-2-15,1 0 6 0,-7-3-6 16,-3-4 2-16,0-4 1 16,0-3 0-16,-2-4 2 15,1-4 5-15,1-12 0 16,6-3-2-16,-2-5-7 0,5-2 4 15,1 3-1-15,1 2-2 16,-7 6 3-16,1 5-6 16,-1 7 0-16,-4 4 4 15,0 2-4-15,-1 10-8 16,5 4 8-16,-4 4 1 16,4 0 4-16,5 0 2 0,-5-3-4 15,7-3-1-15,-7-4 7 16,7-6-7-16,-9-4 3 15,6 0 5-15,-3-7-1 16,1-9 4-16,1-4 6 16,-3 1-10-16,2-3 4 15,-3 4 2-15,-3 4 3 0,-2 5 2 16,0 3-11-16,0 5-4 16,-4 1-2-16,4 1-12 15,-4 14 3-15,6 3 13 16,1 5-2-16,3 5 2 15,-6 2-2-15,4 4-30 0,-1-1-14 16,1 2-12-16,-8-4-42 16,0-2-77-16</inkml:trace>
  <inkml:trace contextRef="#ctx0" brushRef="#br0" timeOffset="49188.04">6468 7934 533 0,'17'0'-9'0,"14"-8"4"16,14-8 5-16,25-6 1 15,13-5 2-15,18-6-6 16,17-7 7-16,10-3-5 0,11-3 3 16,-1-4-1-16,5 1 1 15,-3 2-4-15,-3 3 2 16,-13 3 22-16,-6 2-1 15,-11 7 8-15,-18 3-9 16,-8 4 0-16,-17 5-10 0,-6 4-9 16,-11 4-2-16,-14 4 2 15,-6 3-29-15,-6 2-48 16,-9-1-68-16,-6-1-150 16</inkml:trace>
  <inkml:trace contextRef="#ctx0" brushRef="#br0" timeOffset="49488.95">8822 7324 496 0,'0'0'0'15,"0"0"-3"-15,23 44 3 16,-10-18 7-16,-3 5 7 15,6 6-8-15,-7 3 8 16,5 2-5-16,-6 2-5 0,-1 2 10 16,1-1-10-16,0-4 0 15,-4-2 2-15,3-4-2 16,-5-4-2-16,0-5 6 16,0-2-7-16,4-6 1 0,-6-2 2 15,4-6-5-15,2-6 1 16,3-4-46-16,7-17-58 15,-3-14-66-15</inkml:trace>
  <inkml:trace contextRef="#ctx0" brushRef="#br0" timeOffset="50009.94">9226 7341 532 0,'0'0'6'0,"0"0"-2"16,0 0-3-16,0 0 2 16,49 3-2-16,-18-3 6 15,8-7 1-15,3-3-3 16,9-4 0-16,-1 0-5 16,-4-3 3-16,-5 1-4 15,-6 2 3-15,-8 1-2 0,-11 6 2 16,-5 1-4-16,-7 2 5 15,-4 3-8-15,0 1-18 16,-15 0 0-16,-3 0-18 16,-7 7 19-16,-2 1 14 15,0 2 6-15,0 0 2 0,5 1-2 16,3 2 2-16,3-3 1 16,5 3 0-16,7 1 0 15,-2 3-1-15,6 4 4 16,0 4-1-16,6 3 15 15,2 3-11-15,1 5 17 0,5 2-6 16,-4 2-9-16,3 2 8 16,-3-2-1-16,-2 1-8 15,1-5 7-15,-1-3-9 16,-6-5-5-16,-2-1 2 16,0-6-3-16,0-2 1 0,-6-2-2 15,-13-3-49-15,-1-6-42 16,-5-1-86-16</inkml:trace>
  <inkml:trace contextRef="#ctx0" brushRef="#br0" timeOffset="50297.25">8992 8171 453 0,'0'0'-3'15,"0"0"-3"-15,0 0 14 0,0 0 16 16,60 19 9-16,-21-19-9 16,11-9-10-16,8-9 0 15,12-6-9-15,0-3-3 16,7-3 1-16,-1-1-3 0,1-2 4 16,-9 2 17-16,-2 4-2 15,-8 1 1-15,-15 5-6 16,-1 3-10-16,-15 5 1 15,-9 5-3-15,-5 3-1 16,-9 2-7-16,-4 3-35 16,-13 0-43-16,-9 5-12 0,-18 5-41 15,-1 2-153-15</inkml:trace>
  <inkml:trace contextRef="#ctx0" brushRef="#br0" timeOffset="50531.64">9269 8181 353 0,'0'0'8'16,"0"0"3"-16,0 0 1 15,0 0 14-15,0 0 21 0,41 14 2 16,-6-14-20-16,1-8-9 16,7-5-6-16,9-2-6 15,-1-2-7-15,1-2 3 16,0 1-3-16,-7 2-2 15,-6-1 3-15,-1 4 0 16,-3 2-3-16,-4 1-13 0,0 3-47 16,-2-2-66-16,0-2-28 15</inkml:trace>
  <inkml:trace contextRef="#ctx0" brushRef="#br0" timeOffset="51158.87">13271 7727 507 0,'0'0'-16'0,"0"0"12"15,47-5 12-15,-20-1-7 16,2-2 0-16,2 2-1 16,2 1-25-16,-8-1-61 15,-8-2-99-15</inkml:trace>
  <inkml:trace contextRef="#ctx0" brushRef="#br0" timeOffset="86923.44">5790 9243 333 0,'0'0'-15'0,"0"0"17"16,37-18-9-16,-18 9 9 16,-1-4-16-16,3 2-17 15,-4-2-18-15,-1-2-15 16</inkml:trace>
  <inkml:trace contextRef="#ctx0" brushRef="#br0" timeOffset="88017.61">8283 9115 279 0,'0'0'0'16,"0"0"1"-16,-37-14 1 15,24 11 2-15,9-1-4 16,4 3 4-16,0 0-1 15,0 1-4-15,0 0 1 16,4 0 7-16,9 0-3 0,-3 2 4 16,7 4 4-16,1 1 2 15,7-3 2-15,4 3-2 16,10-1 2-16,-2-2 0 16,11 3-2-16,6-3 4 15,4-1-1-15,4 3-5 16,10-2 0-16,2 0-2 0,11 1-5 15,6-1 6-15,8 0-5 16,5-1-1-16,7 1 2 16,5-1-6-16,10-3 4 15,6 3 4-15,3-3-4 16,7 1 3-16,3-1 9 0,10 2-10 16,0-2 2-16,11 0-3 15,9 0-1-15,1 1 5 16,10-1-5-16,6 2 2 15,3-1 0-15,7-1-1 16,7 0 2-16,4 0-3 16,6 0-2-16,-4-1 1 0,6-1 2 15,4 1-5-15,-1-1 6 16,-1 1-3-16,0 0-2 16,-2-2 8-16,-2-3-2 15,-1 2-1-15,-14-1 3 0,-1-1-2 16,-7 1 4-16,-8 0 1 15,-12 0-4-15,-2 2 3 16,-7-1-5-16,-10 1-2 16,-10-1 0-16,-11 1 4 15,-8 0-7-15,-18-1-1 16,-17 1 7-16,-16 2-8 0,-20-5 4 16,-13 3-2-16,-15 1-2 15,-13 0-1-15,-5-1-1 16,-7 2-2-16,-4-2-20 15,0 1-40-15,-2 0-3 16,-7-1-37-16,-9 0-45 0,-3-3-52 16</inkml:trace>
  <inkml:trace contextRef="#ctx0" brushRef="#br0" timeOffset="89518.69">22484 9003 214 0,'-50'-17'87'0,"9"0"-84"0,-2 0 1 15,8 4 8-15,6 2 0 16,-2 3 0-16,10 0 1 15,2 5 2-15,9-1 7 16,6 2-3-16,4 2 4 0,0 0-9 16,4 0-10-16,15-1 9 15,5 1 5-15,14 3 0 16,7-1-6-16,17 0 4 16,10-1-4-16,15-2 4 15,17 1-7-15,11-1 7 0,14 0-1 16,11 1-3-1,9-4 1-15,12-1-1 0,9 2-1 16,5 0-3-16,11 1 5 16,7 0-8-16,5-1 3 15,7 2-1-15,10-2-6 16,2 0 3-16,8-1-4 0,7 1 4 16,-3 0-2-16,1 1-1 15,1 0 0-15,-4-1 6 16,-3 2 1-16,-5-1 7 15,-6 1-2-15,-11 0-6 0,-5-1 4 16,-15 1 3-16,-11 1 2 16,-12-2-9-16,-10 7-2 15,-19 0-2-15,-10 1 2 16,-16 1-3-16,-13 0 0 16,-17 2 0-16,-18-1-2 15,-9-1-2-15,-12 2 1 16,-12 1 0-16,-4 1-4 0,-5 3-12 15,-3 6-23-15,-9 4-13 16,-2 2-48-16,-17-8-44 16,-10-11-179-16</inkml:trace>
  <inkml:trace contextRef="#ctx0" brushRef="#br0" timeOffset="90346.17">2780 10526 482 0,'62'0'-127'15,"4"-2"114"-15,3-3-16 0,5-4-133 16</inkml:trace>
  <inkml:trace contextRef="#ctx0" brushRef="#br0" timeOffset="92345.92">19863 8830 136 0,'0'0'6'0,"0"0"6"15,33-55 21-15,-25 40 2 16,1 1 8-16,-1 1 8 0,-8 2-17 16,2 1-3-16,-2 0-6 15,0 3-2-15,2 0-2 16,-2 3 5-16,-2 0-10 16,2 2-1-16,0 2-2 0,0 0-10 15,0 0-6-15,2 6-1 16,-2 5 8-16,0 9-8 15,0 4 5-15,0 6-1 16,-2 5 1-16,2 6 1 16,0 5-1-16,0 2 0 0,0 6 2 15,0 6-3-15,0 1 1 16,2 3 3-16,0 1-3 16,0 3 0-16,-2 3 3 15,-2 3-1-15,0 2 7 16,-2 7-3-16,0 1 6 0,-5 2-9 15,5-1 4-15,0 2-5 16,0-1 1-16,0-2-2 16,2 1 3-16,2-4-2 15,0-1-4-15,2-4 4 16,-2-5-2-16,4-4-1 16,2-6 2-16,3-7-1 0,1-3-1 15,-2-7 1-15,2-6 0 16,1-1-2-16,-3-7 2 15,4-3-3-15,-3-3 2 16,1-3 0-16,2-1-1 16,-1-1 1-16,1-5 0 0,-6-1 0 15,5-2 0-15,-3-1 3 16,0-3-7-16,-2 0 8 16,1-1-8-16,-3-2 9 15,4-1-4-15,-8-2 6 16,2 1-3-16,0-1 2 0,0-1-4 15,2 2 4-15,-4-1 0 16,5 0 1-16,-1 1-2 16,8-2-2-16,-6 0-1 15,11 0-1-15,1 0 3 16,9 0 2-16,8 0 2 0,7 0-6 16,7-2 5-16,9-5-7 15,8 3 5-15,7-3 3 16,12 1-2-16,3 2-3 15,10-2 1-15,5 1 2 16,4-1-4-16,9 0 6 0,-2-1-4 16,6-3-3-16,0 2 11 15,-3-4-5-15,3 1 3 16,-4 0 5-16,-8-1-5 16,-3 3-3-16,-6-2 11 15,-16 1-11-15,-5 1 1 16,-11 0 2-16,-12 2-1 15,-7 0-3-15,-13 1 2 0,-6-1-4 16,-8 3 5-16,-7 1-9 16,-3 0 3-16,-3-1 0 15,-4 2-2-15,-2 2-1 16,0-2 0-16,-2 2-5 0,0-3-10 16,0-1-24-16,-8-4-18 15,-11 1-20-15,-10-1-36 16,-12-2-63-16</inkml:trace>
  <inkml:trace contextRef="#ctx0" brushRef="#br0" timeOffset="93941.94">20254 10811 386 0,'0'0'34'15,"0"0"-35"-15,4 0 9 0,0-1-6 16,0-2 2-16,8-1-2 16,-5-1-2-16,1 0 4 15,4 0-2-15,-5 0 1 16,1-1 2-16,4 1 0 15,-8 0 5-15,5 1 4 0,1-2-2 16,-2 2 2-16,3 0-2 16,1-2-4-16,-4 2 2 15,5-2-2-15,1 2-1 16,-4-2 2-16,5 1-2 16,1-1-2-16,-1 0 5 15,1 0-3-15,-1-1 2 0,4 0-2 16,5 0-2-16,-5-3 1 15,4 2 1-15,4-2-3 16,-1 0 3-16,5-2-1 16,5 0-2-16,-5-1 3 0,4-3-4 15,0 2 0-15,2-2 2 16,2-1-1-16,-1 3 0 16,1-3 1-16,-2 2-4 15,6-1 4-15,-7-2 3 16,3 2-4-16,-2-1 1 0,2 0-1 15,3 0-2-15,-9-1 2 16,6 2-2-16,0-3-1 16,-2 1 3-16,3 1 0 15,-3-3-1-15,2 3 4 16,1-3-5-16,-3 2 0 16,0-1 3-16,2 1-1 0,-4 1-1 15,5 0 0-15,-7-2-4 16,2 2 6-16,2 3 1 15,0-3-3-15,-4 2 2 16,-2 0-1-16,4 1 0 0,1-2 1 16,-7 1 0-16,6-2 1 15,-4 1-2-15,4-1-1 16,0-3 1-16,-2 2 1 16,0-2-4-16,0 3 6 15,2-3-5-15,-4 0-1 16,-4 2 6-16,2-1-4 0,0 2 0 15,0-3 3-15,-2 2 2 16,0 0-5-16,-2 0 6 16,1 0-5-16,-3 1 4 15,0 0 1-15,4-1-1 16,-2 1 2-16,2-1-4 0,-3 0-1 16,3 1 5-16,-2 1-3 15,-2-1-1-15,4 3 3 16,-5-3-4-16,-3 4 4 15,4-1-1-15,-3 1-4 16,3-1 2-16,-2 0-2 0,2 1-4 16,-3 2 3-16,3-1-2 15,2 0-2-15,-7 1 4 16,5-1-5-16,-4 2 4 16,1 2 0-16,-7 1-2 15,1-1-1-15,-1 1 4 0,1 2-8 16,-6-1 9-16,3 0-5 15,-3 3-4-15,-2-1 4 16,0 1-9-16,-4 1-13 16,0 0-7-16,-2 2-12 15,0-3-13-15,0 3-16 0,-10 0-45 16,-11 0-51-16,-3 0-52 16</inkml:trace>
  <inkml:trace contextRef="#ctx0" brushRef="#br0" timeOffset="94878.48">22439 10935 278 0,'2'2'105'15,"-2"-1"-78"-15,2 1-14 16,2-2-7-16,0 3-8 0,-2 0 9 16,2 1 2-16,4 0 1 15,1 1 3-15,1 1 8 16,0 0-9-16,5 0 5 15,1 0 5-15,5-2-7 16,6 0 0-16,4-1 1 16,10-3 3-16,7 0-9 0,6 0 4 15,8 0-2-15,2-5 2 16,10-1-3-16,-2-1-4 16,7 0 1-16,4-1 2 15,-1 3 0-15,3-1 5 16,-2-1-8-16,-3 4 1 0,1-1 4 15,-7 1-3-15,-5 2 4 16,-5 1 0-16,-8-2-5 16,-11 2 5-16,-4 0-4 15,-10 0-2-15,-8 0 5 16,-2 0-7-16,-11 0-1 0,-4 0-2 16,-4 0-1-16,0 0-2 15,-2 0 0-15,0 0-9 16,0 0-19-16,-10 0-26 15,-15 0-28-15,-14 0-28 16,-27-1-84-16</inkml:trace>
  <inkml:trace contextRef="#ctx0" brushRef="#br0" timeOffset="98141.25">21058 10567 252 0,'0'0'13'0,"0"0"0"0,0 0 3 16,0 0-11-16,0 0-1 16,0 0-5-16,12-40-3 15,-8 37 7-15,-4 1-2 16,0 0 0-16,0 2 7 15,0-1 1-15,0 1-2 0,0 0 4 16,0 0-2-16,0 0-5 16,0 0-1-16,0 0 0 15,2 3 12-15,-2 4 2 16,2 3-5-16,0 2 4 16,-2 1 1-16,3 4-6 0,-3 5 0 15,2 2-1-15,-2 4 0 16,0 5 1-16,0 1-3 15,2 4 1-15,0-1 4 16,-2 0-9-16,0-2 5 16,2-2-2-16,0-2-1 0,2-5 0 15,0-3-4-15,-2-4 10 16,-2-6-3-16,4-3-5 16,-4-4-1-16,2-4 0 15,1-1-3-15,-3-1 5 16,0-2 2-16,-3-10-9 15,3-4-40-15,-4-7-57 0,0-1-22 16,-6-6-75-16</inkml:trace>
  <inkml:trace contextRef="#ctx0" brushRef="#br0" timeOffset="98907.3">20638 10068 368 0,'0'0'3'0,"0"0"-4"16,0 0 5-16,0 0-7 15,0 0-1-15,0 0 0 16,0 0 2-16,0 0-10 0,-43 12 10 16,28 11 2-16,1 5 1 15,-1 4 0-15,1 3-1 16,4 5 1-16,3-2 0 15,3-3 0-15,8-2-4 0,0-7-4 16,11-6-20-16,10-9-3 16,4-4 27-16,-2-7 11 15,-1 0 1-15,1-10 5 16,-8-2 9-16,-7-3 9 16,-8-2 10-16,-4 2 17 15,-2-1-13-15,-2 0-18 0,-6 2-9 16,0 3-7-16,-3 2-11 15,3 1-8-15,-1 2-19 16,5 2-9-16,2-2-39 16,4-2-24-16,0-4-52 15</inkml:trace>
  <inkml:trace contextRef="#ctx0" brushRef="#br0" timeOffset="99343.24">20789 10009 516 0,'0'0'9'0,"0"0"-4"16,0 0-11-16,0 0-21 0,0 0-3 15,0 0 26-15,0 0 7 16,25 42-22-16,-15-26 1 15,1 0-9-15,-3 1 21 16,0 0 2-16,-2-3 4 16,-4-2 0-16,2-4 2 0,-1-2 0 15,-3-2 0-15,0-1 2 16,2-3 11-16,-2 0 11 16,0 0 12-16,2 0-3 15,-2-4 5-15,0-8-7 16,0-2-12-16,0-3-8 0,0-3 1 15,0 1-1-15,0 1 3 16,0 1-8-16,0 3-2 16,-4 4-1-16,1 2-10 15,1 2-2-15,0 3 4 16,0 3-10-16,2 0-17 16,0 0-25-16,-2 0-22 0,2 0-27 15,0 0-19-15</inkml:trace>
  <inkml:trace contextRef="#ctx0" brushRef="#br0" timeOffset="99500.89">20965 9825 556 0,'0'0'6'16,"0"0"-9"-16,0 0-9 0,0 0-47 15,0 0-69-15,0 0-67 16</inkml:trace>
  <inkml:trace contextRef="#ctx0" brushRef="#br0" timeOffset="99738.37">21215 9612 531 0,'0'0'23'0,"0"0"-25"16,0 0 17-16,0 0-16 16,0 0 1-16,16 45 0 0,-11-15-2 15,-1 6 0-15,-4 6-4 16,-4 9-17-16,-9 3-6 16,-5 3-3-16,-1-2-2 15,-2-2-2-15,3-5-24 16,5-7 24-16,7-10-97 0</inkml:trace>
  <inkml:trace contextRef="#ctx0" brushRef="#br0" timeOffset="99878">21339 10005 478 0,'0'0'29'15,"0"0"-17"-15,0 0-9 16,0 0-15-16,0 0-68 15,0 0 7-15,0 0-85 16</inkml:trace>
  <inkml:trace contextRef="#ctx0" brushRef="#br0" timeOffset="100283.79">22017 9831 519 0,'0'0'22'0,"0"0"-16"16,0 0-7-16,0 0-6 15,0 0-8-15,0 0 12 16,4 59 4-16,-2-22 2 0,-2 11-3 16,-4 6 1-16,-4 10 1 15,-3 8-2-15,-1 4 2 16,-3 6 0-16,3 3-3 16,2 0 8-16,1-4-3 15,5-7-5-15,0-7 11 0,6-8-5 16,0-8-3-16,-2-9 1 15,0-10-3-15,0-8-2 16,2-7-14-16,-2-10-32 16,0-7-33-16,-2-18-75 15</inkml:trace>
  <inkml:trace contextRef="#ctx0" brushRef="#br0" timeOffset="100737.46">21601 9361 512 0,'0'0'0'0,"0"0"-8"16,0 0 3-16,0 0 7 0,0 0 0 15,54-19-6-15,-31 12 5 16,-5-1 2-16,3-2-7 16,0-2 1-16,0 1 4 15,-7 0-1-15,-2 1 4 16,-1 1 4-16,-7 2 3 15,0 3 10-15,0 0-1 0,-4 4-8 16,0 0-3-16,0 0-12 16,0 8-2-16,2 9 4 15,-2 7 2-15,-2 8 2 16,-6 7 1-16,4 5-2 16,-2 3 0-16,1 0 0 0,1-3-17 15,8-6-27-15,-4-7-25 16,11-8-11-16,5-13-52 15,3-8-9-15</inkml:trace>
  <inkml:trace contextRef="#ctx0" brushRef="#br0" timeOffset="101046.7">22023 9413 436 0,'0'0'26'0,"0"0"-15"16,0 0 0-16,0 0-17 15,0 0-12-15,0 0 20 0,0 0-6 16,-6 48-6-16,2-27-11 16,2-2-2-16,2-3 9 15,0-5 1-15,6-2-3 16,4-8 6-16,3-1 12 0,-3-1 15 16,2-11 26-16,-5-2 8 15,-3-6-4-15,-4-1-9 16,0-2 0-16,0-1-21 15,-6 4-13-15,-9-1-8 16,3 4-4-16,-1 3-9 16,1 4-14-16,6-1-29 0,-3 1-45 15,9 1-43-15</inkml:trace>
  <inkml:trace contextRef="#ctx0" brushRef="#br0" timeOffset="101205.32">22176 9163 512 0,'0'0'20'15,"0"0"-17"-15,0 0 0 0,0 0-6 16,0 0-40 0,0 0-113-16,0 0-71 0</inkml:trace>
  <inkml:trace contextRef="#ctx0" brushRef="#br0" timeOffset="101443.73">22426 9149 549 0,'0'0'1'15,"0"0"1"-15,-29 67-4 16,15-32 5-16,-3 5-2 0,-1 4-2 15,-5 0-1-15,0 3-7 16,2-3-2-16,1-6-19 16,1-1-20-16,9-10-5 15,6-7-7-15,4-9-45 16</inkml:trace>
  <inkml:trace contextRef="#ctx0" brushRef="#br0" timeOffset="101580">22484 9348 596 0,'0'0'10'0,"0"0"-7"16,0 0-3-16,0 0-7 16,0 0-63-16,0 0-61 15,0 0-48-15</inkml:trace>
  <inkml:trace contextRef="#ctx0" brushRef="#br0" timeOffset="102238.53">23104 9430 417 0,'0'0'12'16,"0"0"-7"-16,0 0-4 0,0 0-4 15,0 0 6-15,0 0 0 16,13 47-3-16,-11-20 5 16,-2 7-2-16,2 7 2 15,-6 6 4-15,-5 6 3 16,-3 5 1-16,0 7-3 16,-1 2 3-16,-1 2 3 0,-1 5-1 15,3 0-1-15,-3 0 3 16,3 1-5-16,2 0 4 15,1 0-3-15,3-1-6 16,2-1 4-16,4 0-2 16,0-5-3-16,0-4 1 0,2-3-5 15,-2-10 2-15,2-6 0 16,-2-9-3-16,2-7-1 16,-2-8 4-16,2-5-4 15,0-8-2-15,-2-8-30 16,0-4-22-16,-2-22-8 0,2-12-173 15</inkml:trace>
  <inkml:trace contextRef="#ctx0" brushRef="#br0" timeOffset="103282.82">23369 9436 413 0,'0'0'20'15,"0"0"-24"-15,0 0 5 16,35-1 0-16,-16-4-1 16,-1-2-2-16,-1 0-7 15,-1-3 6-15,-5 0 6 0,1-1-2 16,-10-2 9-16,-2 2 21 15,0-1 2-15,0 1-10 16,0 2-8-16,-2 1 4 16,-10 2-7-16,3 5-10 15,-1 1-1-15,-7 0 0 16,7 1-3-16,-9 9 1 0,5 5 1 16,2 3-2-16,-1 3 1 15,5 8 0-15,4 2-6 16,4 3-4-16,2 1 1 15,-2 1 6-15,6-2 3 16,2-3 1-16,1-1 0 0,-7-3 2 16,0-6-1-16,-2-2-2 15,-4-4 3-15,-9-1-4 16,-5-6 14-16,-3-2 7 16,-2-4 1-16,-4-2 5 15,5 0 2-15,1-7-6 0,6-6-6 16,3-1-8-16,10-4-2 15,-2-4-3-15,10-5-7 16,19-4-1-16,2-3 1 16,8 0-8-16,4 1 0 15,2 3 12-15,-3 5 2 16,-7 5 4-16,-7 7 2 0,-5 5-3 16,-7 4-1-16,-1 3 0 15,-9 1-3-15,2 3-3 16,-4 10-7-16,0 7 6 15,0 3 10-15,-2 1-3 0,0-1-1 16,0-2 1-16,2-5-3 16,0-5 0-16,6-4-7 15,9-6 6-15,3-1 5 16,3-7 2-16,-1-8-1 16,-1-5 4-16,-2-6 2 15,-5-2 2-15,-2-2 6 0,-10 1-6 16,0 1-4-16,0 3-7 15,0 2-9-15,-4 5-6 16,-2 0-13-16,0 4-21 16,6 0-21-16,0 1-54 0,0-1-104 15</inkml:trace>
  <inkml:trace contextRef="#ctx0" brushRef="#br0" timeOffset="103455.36">23917 9209 581 0,'0'0'75'16,"0"0"-30"-16,0 0-27 15,0 0-13-15,0 0-6 16,0 0-25-16,0 0-40 16,0 0-55-16,0 0-158 0</inkml:trace>
  <inkml:trace contextRef="#ctx0" brushRef="#br0" timeOffset="103723.31">24355 8990 665 0,'0'0'22'0,"0"0"-11"16,0 0-16-16,0 0-3 0,-8 63 11 15,-9-26-7-15,-6 5 5 16,-4 5 0-16,-8 6-2 16,-2 2 1-16,-6 2 2 15,-7 2 1-15,2-1-2 16,3 1 1-16,2-7-2 0,7-5 1 16,10-7-1-16,11-9-30 15,9-13-54-15,6-13-73 16,16-7-141-16</inkml:trace>
  <inkml:trace contextRef="#ctx0" brushRef="#br0" timeOffset="103883.52">24245 9460 709 0,'0'0'18'15,"0"0"-15"-15,0 0-3 16,0 0-67-16,0 0-136 15</inkml:trace>
  <inkml:trace contextRef="#ctx0" brushRef="#br0" timeOffset="111376.62">3700 13051 199 0,'0'0'52'0,"0"0"-47"16,-41 0 14-16,37 0 12 15,4-2-11-15,0-2-20 0,10 1 4 16,7 0 6-16,9 2-3 16,5 1 7-16,7-2-8 15,11 2 6-15,5 0-4 16,10 0-5-16,8 3 8 0,9 0-3 15,8-3 7-15,10 0-3 16,9 0 3-16,-5-4 7 16,13-5-8-16,-9-2 8 15,1-2-1-15,-5 2 2 16,-6 0 1-16,-8 3 2 16,-12 1-11-16,-15 4-3 0,-9 2 0 15,-9 1-10-15,-7 0 1 16,-10 0-1-16,-4 4-4 15,-13-4-48-15,-6 0-90 16</inkml:trace>
  <inkml:trace contextRef="#ctx0" brushRef="#br0" timeOffset="112942.06">25711 9867 460 0,'0'0'17'16,"12"-44"-12"-16,-6 20-1 0,-1 3 1 15,-5 1-1-15,4 5 12 16,-6 3 8-16,2 2-5 16,-4 3-5-16,-9 7-2 15,-3 0-16-15,-11 7 4 16,-2 17 0-16,-6 13 0 0,-9 14 7 16,1 12-3-16,1 6 1 15,9 5-2-15,2 0-4 16,11-6-2-16,14-8 0 15,8-11 0-15,12-9-1 16,15-13-7-16,12-13 4 16,1-8 13-16,3-7 0 0,1-10-3 15,-9-10 4-15,-2-4-3 16,-10-6 8-16,-5-1 9 16,-7 3 8-16,-3 3 0 15,-4 3-5-15,-1 9-4 0,-3 5 0 16,-2 4-3-16,2 5-14 15,0 1-11-15,0 13-12 16,4 8 14-16,-2 6 7 16,0 8-9-16,2 3-17 15,1 3-27-15,-1-3-12 16,2-5-23-16,2-7-78 0</inkml:trace>
  <inkml:trace contextRef="#ctx0" brushRef="#br0" timeOffset="113412.75">26184 10015 576 0,'0'0'63'0,"0"0"-66"15,0 0-6-15,11 65-4 16,-11-24 8-16,0 8 3 15,-9 9-1-15,-1 2-28 16,-5-1 19-16,-1-5-11 16,1-6 10-16,3-12 14 15,2-12 3-15,4-9 1 0,3-9 19 16,3-6 24-16,-2-10 8 16,4-14-16-16,9-11-32 15,3-14-6-15,3-10-3 16,8-9-1-16,1-3 2 15,1 0-5-15,2 4 5 0,-2 7-3 16,4 11 4-16,-4 9-3 16,0 12 2-16,-2 6-2 15,2 12-3-15,-1 6 1 16,-7 4 0-16,0 13 1 16,-3 8-7-16,-10 8-8 15,-6 3 0-15,-10 1 0 0,-13 2-12 16,-14-5 17-16,-4-3 2 15,-1-4 14-15,3-5 0 16,8-3 5-16,8-6-42 16,17-7-51-16,6-2-66 0,6-11-58 15</inkml:trace>
  <inkml:trace contextRef="#ctx0" brushRef="#br0" timeOffset="114050.94">26808 9907 529 0,'0'0'27'0,"0"0"-22"16,0 0-5-16,29 47-10 15,-29-14 10-15,0 13 2 16,-10 7 4-16,-9 9-9 16,-1 6 8-16,-7 2 0 0,4 2-6 15,0-5 2-15,3-7 2 16,1-11-3-16,9-10 2 15,4-11 0-15,4-11 0 16,-5-6 14-16,7-8-1 0,0-3 11 16,0-13 35-16,2-13-4 15,7-13-48-15,1-9-6 16,7-10-4-16,-3-7 3 16,5-2-2-16,-3 3-1 15,-1 4 3-15,1 6-3 16,-10 8 0-16,3 7 4 0,-5 7-5 15,-2 6-1-15,0 8 3 16,-2 3-5-16,-2 6-1 16,2 4 1-16,-6 5-4 15,-7 6-2-15,-5 11 7 16,-1 7 5-16,-6 7 2 0,0 4-4 16,3-3 1-16,3-1-4 15,7-8-2-15,3-6 2 16,5-8 1-16,4-5-2 15,0-4 9-15,-2-6 5 16,6-10 18-16,7-10-16 16,-1-7-6-16,7-10-3 0,-3-6-2 15,5 0 0-15,-3 1 0 16,-1 8 0-16,-5 5 1 16,0 12 5-16,-3 6 7 15,-3 9-5-15,4 6-3 16,2 2-5-16,1 6-7 0,7 8 3 15,5 7 3-15,-2 2-1 16,3 7-8-16,3 0-21 16,-2-2-24-16,0-1-56 15,-2-4-16-15,-3-5-109 16</inkml:trace>
  <inkml:trace contextRef="#ctx0" brushRef="#br0" timeOffset="114658.92">27338 10265 437 0,'0'0'99'15,"0"0"-86"-15,0 0 3 16,0 0-19-16,0 0 3 16,0 0 10-16,0 0 9 0,43-23-6 15,-14 5 0-15,12-8 0 16,7-4-7-16,10-6 5 15,8-2-1-15,6-4 3 16,5-2 6-16,3-3-5 16,1 3 7-16,0 0-4 15,-3 4-2-15,-5 4-3 0,-7 3 1 16,-8 5-2-16,-9 3 0 16,-10 4-6-16,-8 4-3 15,-6 3 2-15,-8 5-1 16,-7 4-6-16,-6 0 4 15,0 5-2-15,-4 0-20 16,0 0-32-16,-8 6-14 0,-2 7-19 16,-15 2 17-16,-4 4-52 15,-6-1-91-15</inkml:trace>
  <inkml:trace contextRef="#ctx0" brushRef="#br0" timeOffset="115351.8">27389 10326 224 0,'0'0'140'0,"0"0"-125"0,0 0-13 16,0 0-1-16,0 0 3 16,42 4 14-16,-32-4 3 15,0 0 3-15,3-3-4 16,-5 3-5-16,4 0-3 16,1 0 3-16,1 0 2 0,3 3 2 15,4 4-5-15,5 3 4 16,3 4-7-16,9 0 1 15,3 2 0-15,6 1-8 16,5 3 0-16,8 0 2 16,4 2-3-16,4 1 5 15,7 1 13-15,1 0-5 0,5 0 1 16,-3-1-6-16,-5-3 0 16,-1-1 0-16,-10-4-9 15,-4-3 10-15,-10-2 2 16,-11-5-9-16,-8-1-3 15,-9-2 3-15,-7-2-2 0,-9 0 8 16,-4-3 14-16,0-7-7 16,-2-4-14-16,-11-4-8 15,1-1-1-15,-5-1 3 16,3 0-1-16,-5 3-1 0,7 3 5 16,0 1-1-16,3 6 1 15,5 2 1-15,2 2-2 16,2 3-4-16,0 0-2 15,0 1-1-15,4 9 7 16,5 7-1-16,-1 7 0 16,0 7 3-16,-2 6-1 0,0 3-1 15,-6 1 2-15,3-1-3 16,-14-5-2-16,-3-3-17 16,-3-7-35-16,-6-5-38 15,-3-10-39-15,-1-9-58 16</inkml:trace>
  <inkml:trace contextRef="#ctx0" brushRef="#br0" timeOffset="115913.32">28311 9525 473 0,'0'0'10'0,"0"0"-2"16,0 0-2-16,0 0-8 15,0 0-4-15,0 0-14 16,0 0 25-16,0 0-2 15,27-41 1-15,0 34-2 0,0 0 5 16,2-2-9-16,2 1 9 16,-4 2-7-16,-2 1 3 15,-7 2 15-15,-8 3 5 16,-1 0-6-16,-9 11-8 16,0 10 0-16,-4 8-2 15,-9 6 6-15,-5 8 13 0,-1 5-14 16,-2-1-8-16,5 1-3 15,-5-5 5-15,11-5-8 16,-1-5-11-16,9-8-19 16,2-8-18-16,0-5-1 15,15-12-42-15,3 0-52 0</inkml:trace>
  <inkml:trace contextRef="#ctx0" brushRef="#br0" timeOffset="116423.62">29124 9213 493 0,'0'0'4'15,"0"0"-8"-15,43-34 1 16,-24 21-2-16,-5 1 6 16,-1 0 1-16,-3-1-3 0,-4 2 1 15,-4 1 4-15,-2 3 5 16,-2 0 21-16,-2 3-11 16,-8 1-5-16,-3 3-4 15,-4 0-4-15,1 7-1 16,-3 9-3-16,3 5 1 0,3 3-2 15,5 2-7-15,8 2 2 16,2 0-6-16,14-1-4 16,5 0 6-16,6-3-5 15,-1 1 12-15,1-3 1 16,-6-2 2-16,-5-1 0 16,-3-3 0-16,-7-1 3 0,-4-4 17 15,0-1 2-15,-11 0 2 16,-3-1 1-16,-7 1 7 15,-4-1-21-15,-6-1-9 16,-8 0-4-16,-2-2 2 16,-5-2-48-16,1-3-27 0,1-1-6 15,9-1-74-15,8-12-118 16</inkml:trace>
  <inkml:trace contextRef="#ctx0" brushRef="#br0" timeOffset="117502.2">29605 9209 549 0,'0'0'14'16,"0"0"-10"-16,0 0-1 15,0 0-11-15,0 0 16 16,-2-40 6-16,-6 35-11 0,0 0-3 16,-1 5-2-16,-3 0-2 15,-2 2 3-15,-1 9 3 16,1 5-3-16,-3 2 1 16,5 0-1-16,5 2-4 15,3-4-8-15,4-2-3 16,2-1 1-16,11-6 2 0,1-4 3 15,3-2 6-15,-3-1 3 16,3 0 5-16,-1-8 1 16,-3-2 4-16,1 0 3 15,-8 0 6-15,3 4 0 16,-5 3-6-16,0 1-5 0,0 2-5 16,-4 0-9-16,0 7 1 15,2 3 8-15,2 0 1 16,0 1 0-16,5-4-2 15,-1 0 1-15,2-7 5 0,3 0-3 16,5-3 9 0,5-12 4-16,0-4-9 0,2-4-3 15,1-5-4-15,1-3-1 16,-8-6 4-16,4-1-4 16,-7-3 2-16,-1-5 0 15,-3 5 2-15,-4 0 5 0,-1 3 8 16,-3 6-1-16,-2 8-2 15,-2 6 1-15,0 6-7 16,0 5 3-16,0 7-9 16,0 0-12-16,0 6-1 15,0 10-4-15,-6 9 19 0,-5 9-5 16,1 9 2-16,0 5 3 16,1 2-4-16,1-1 1 15,8-3-6-15,2-6-4 16,2-6-4-16,9-9 4 15,3-5-2-15,9-7 3 16,-6-9 3-16,5-4 1 0,3 0 6 16,0-13 1-16,2-7-1 15,-2-8 0-15,-2-6 0 16,0-3-1-16,-7-1 1 16,-1 2 1-16,-5 4-4 15,-2 8 3-15,-5 6-2 0,-1 8 2 16,-4 6 2-16,0 4-13 15,-4 7-14-15,-5 9 3 16,-1 4 14-16,0 4 2 16,1 1-8-16,1-2-18 15,8-1 7-15,0-7 12 16,0-4 3-16,4-6 4 0,11-5-1 16,1 0 9-16,5-16 4 15,4-4-4-15,6-7-2 16,-4-4 0-16,2-3-1 15,2 4 1-15,-3 0 11 0,-3 5 0 16,0 7 8-16,-6 6 1 16,-3 6-1-16,-3 6-7 15,-1 0-9-15,-6 13-8 16,0 4 2-16,-4 7-3 16,1 2 1-16,1-1 4 15,-15 1-9-15,1-2-23 0,-2-5-5 16,-1-4-17-16,5-6-14 15,0-8-29-15,6-1-28 16</inkml:trace>
  <inkml:trace contextRef="#ctx0" brushRef="#br0" timeOffset="118219.37">30870 8478 508 0,'0'0'14'0,"0"0"-16"15,0 0 2-15,0 0 2 16,0 0-6-16,0 0 0 16,0 0-7-16,0 0 0 0,36 43 11 15,-36-12 3-15,-5 4-2 16,1 6 10-16,-2 5-11 15,2 5 2-15,0-1 3 16,4 2-3-16,-2-2 0 16,2-1 2-16,2-2-3 0,-2-3 4 15,2-4 0-15,0-4 0 16,-2-7 1-16,0-6 12 16,0-7-6-16,2-7 0 15,-4-3-1-15,2-4-6 16,-4-2 24-16,2-3 30 0,-2-11-21 15,-3-6-30-15,-1-6-4 16,2-6-7-16,0-4 7 16,0-2-5-16,3-2 1 15,-1-1 2-15,0 3-4 16,0 1 2-16,0 4-3 16,2 6 0-16,-2 8 4 0,0 5-3 15,4 7 0-15,-11 7-7 16,3 0-15-16,-7 9-14 15,1 11 12-15,-5 2 21 16,-3 3 5-16,1 0-2 16,2-5-15-16,9-3 7 15,0-6 4-15,4-8 4 0,6-3 7 16,0-7 5-16,2-11 15 16,6-8-16-16,4-8-8 15,3-6 0-15,1-1 0 16,3-3 3-16,-3 5 2 0,-1 7 2 15,-7 5 5-15,0 10 10 16,1 7 2-16,-9 6-10 16,2 4-5-16,2 0-12 15,0 10-11-15,4 9 9 16,5 3 4-16,-1 9 1 0,7 2-4 16,-1 2-33-16,1 1-36 15,0-5-30-15,-5-4-68 16</inkml:trace>
  <inkml:trace contextRef="#ctx0" brushRef="#br0" timeOffset="119221.68">29508 10438 538 0,'-6'-16'-5'16,"0"1"2"-16,2 2 7 15,-5 1-4-15,1 5 0 16,0 3 9-16,-3 4-6 16,-1 0-6-16,-7 10 1 0,-3 13-1 15,-7 9 4-15,0 13 2 16,-2 7 3-16,0 9 4 15,6 0-4-15,8 1-4 16,9-8-3-16,8-7 1 16,8-8 2-16,19-11-1 0,11-7-8 15,7-8 0-15,15-7 6 16,-4-8-21-16,8-3 2 16,0-15-58-16,-2-9 1 15,-2-9-2-15,-6-6-24 16</inkml:trace>
  <inkml:trace contextRef="#ctx0" brushRef="#br0" timeOffset="119501.93">29967 10553 166 0,'0'0'83'0,"25"-55"-12"16,-19 38-10-16,-6 6-3 15,0 5-10-15,0 6-36 16,-2 2-10-16,-6 15 0 0,-9 9-2 16,3 9 0-16,-5 5 1 15,5 5 1-15,3-5-7 16,5-3 8-16,8-7-9 15,0-9 1-15,17-8 7 16,-1-9 2-16,7-4 5 16,0-5 21-16,-2-14-10 0,-5-8 4 15,-1-7 1-15,-7-4 2 16,-1-2 9-16,-7-1-20 16,-4 1-3-16,2 6-10 15,-13 6-12-15,-3 4-1 16,-5 5-27-16,-2 5-46 0,0 2-25 15,1 4-50-15</inkml:trace>
  <inkml:trace contextRef="#ctx0" brushRef="#br0" timeOffset="119912.4">30436 10403 609 0,'0'0'34'0,"0"0"-28"15,0 0-18-15,0 0 2 16,-20 52 13-16,3-25-2 16,-4 4 0-16,3 7-1 15,3 2 1-15,-3-1-2 0,9-5 0 16,5-4-5-16,4-5 3 15,4-8 0-15,7-6 2 16,7-6 2-16,5-5 7 16,2-2 5-16,4-11 1 15,4-5 0-15,-6-5-3 16,2-4-1-16,-4 5 0 0,-7 3-2 16,-3 4 2-16,-9 6 4 15,0 6-4-15,-6 3-10 16,0 6-13-16,0 10-3 15,-2 7 14-15,-4 6-1 0,-2 2-13 16,1 0-25-16,3-1-17 16,4-6-13-16,0-5-42 15,11-6-27-15</inkml:trace>
  <inkml:trace contextRef="#ctx0" brushRef="#br0" timeOffset="120223.33">30856 10547 545 0,'0'0'36'15,"0"0"-5"-15,0 0-3 0,0 0-14 16,0 0-12-16,0 0-12 16,0 0 1-16,0 0 7 15,-12 44 3-15,3-11-1 16,3 2 0-16,2 1 1 15,0-1 1-15,0-2 2 0,2-3 1 16,-9-3-3-16,3-3 0 16,-4-4 1-16,-5-3 4 15,-6-3-6-15,-2-3 6 16,-3-2-5-16,-3-6 3 16,2-1-15-16,0-2-41 15,10-1-14-15,11-9-26 0,8-4-14 16,6-4-78-16</inkml:trace>
  <inkml:trace contextRef="#ctx0" brushRef="#br0" timeOffset="120754.64">31503 10537 644 0,'0'0'7'0,"0"0"2"0,0 0-5 16,0 0 0-16,0 0-4 16,0 0 1-16,0 0-6 15,0 0-16-15,0 0-10 16,10 30 27-16,-20 6 3 16,-9 7 3-16,-1 1 5 0,-1 3-1 15,0-1-6-15,1-4 3 16,1-2-1-16,5-10 0 15,1-2-1-15,3-7 0 16,2-5 1-16,-1-5 2 16,5-6-5-16,-4-4-2 0,2-1-1 15,-7-6 15-15,1-11 2 16,-1-4-6-16,3-3-4 16,2 1 2-16,-2 4-6 15,5 3 5-15,1 6 6 16,2 4 2-16,2 6-6 15,-2 0-19-15,4 12-9 0,-2 5 26 16,2 3-2-16,0 2-4 16,11 1 2-16,7-4-2 15,7-3 4-15,4-7 7 16,4-5 0-16,-2-4-1 0,3 0-3 16,-5-10-2-16,-4-4 0 15,-3-3-3-15,-5 0-9 16,-9 0-31-16,-6 1-35 15,-4 4-22-15,-16-3-115 16</inkml:trace>
  <inkml:trace contextRef="#ctx0" brushRef="#br0" timeOffset="126297.11">30877 8617 409 0,'0'0'12'16,"0"0"2"-16,0 0-2 15,0 0-5-15,0 0 4 16,0 0-8-16,0 0-3 16,0 0 2-16,0 0-3 15,0 0 10-15,0 0 5 0,39-14-5 16,-27 25 7-16,1 2 1 15,3 4-8-15,7 3-2 16,-2 3-4-16,5-1 0 16,8 3 2-16,-6 1-4 15,6-1 0-15,-1-1 2 16,-2-2-3-16,-2-2 1 0,-5-1 2 16,-1-4 2-16,-4-2 3 15,-7-4-1-15,-4-1-1 16,1-4 2-16,-9-2-4 15,0-1 8-15,0-1 24 0,0 0-8 16,-9-10-4-16,-3-3-13 16,-5-5-14-16,-3-6 6 15,-5-1-1-15,2-3-4 16,-4 0 1-16,5-3 0 16,-5 1-2-16,4-1-1 0,0 2-3 15,3 2 6-15,1 5 1 16,0 2 0-16,3 2 0 15,1 3 1-15,1 4-8 16,-3 1 4-16,7 4-4 16,-2 2-3-16,-5 4 9 15,1 0-1-15,-3 9-2 0,-2 9 4 16,-6 5 0-16,3 6-1 16,-3 4 3-16,0 1-3 15,2 0 0-15,0-1 3 16,5-5-3-16,3-1 2 15,-2-7 0-15,7-3-1 16,4-6 0-16,0-2 2 0,3-3-1 16,5-5 2-16,0 1-3 15,0-2-1-15,0 0 15 16,0-2 8-16,0-6-8 16,0-4-4-16,-2-5-5 0,2-1-9 15,2-5 7-15,5-1-5 16,1-1 6-16,2 0-6 15,1 1 0-15,-1 1 2 16,4 2-2-16,5 1 0 16,-7 2 5-16,5 1-3 0,-3 1-3 15,3 2 4-15,-5 3-2 16,1 2 2-16,-7 4 0 16,-2 2-2-16,4 3 1 15,1-1-2-15,-5 3-4 16,6 8 2-16,2 3 1 0,3 2-1 15,1 1 7-15,3 2-2 16,6-2-1-16,0 2 2 16,6-2-4-16,4-2-14 15,-2-4-44-15,-2-6-23 16,-2-4-109-16</inkml:trace>
  <inkml:trace contextRef="#ctx0" brushRef="#br0" timeOffset="128049.6">3843 13168 462 0,'0'0'-7'0,"0"0"10"16,47 14-6-16,-14-9 5 16,7-1 3-16,5 0 1 15,9-1-2-15,4 0 5 16,6 0 2-16,10 0 7 15,7 1-4-15,-5-1-10 0,9 1 9 16,4-1 0 0,2-2 4-16,6-1 12 0,-2 0-2 15,11 0-5-15,-9-5-3 16,4-4-1-16,0 1-6 16,-10-4 1-16,-4 2-6 15,-8 0 2-15,-9 3-3 0,-12 2-3 16,-15-1-1-16,-10 3 3 15,-14 3-1-15,-7-1-4 16,-3 1 0-16,-9 0 5 16,-5 0 22-16,-17 0-10 0,-9 0-7 15,-17 0-17-15,-12 0 6 16,-16 5-5-16,-11 5 4 16,-4 0 2-16,-12 3 3 15,-7 0 1-15,3-2-7 16,-3 0 7-16,0-1-4 15,3-2 1-15,2-1 5 0,3 0-8 16,-1-3 3-16,0 0 0 16,10-1-3-16,-3 3 1 15,10-5 4-15,7 2-13 16,9-2 16-16,4 1-7 16,12-2-1-16,8 0 3 0,9 0 1 15,17 0-1-15,1 0 0 16,15 0-3-16,0 0-1 15,4 0-14-15,8 0-4 16,15 4 14-16,8 0 8 16,8-1-4-16,17 0 6 0,14-2-2 15,11-1-2-15,10-1-1 16,10-9 6-16,11-1-6 16,5-2 9-16,3-1-7 15,0 0-1-15,-4 1 3 16,-7 3-2-16,-3 1 1 0,-13 4 1 15,-6 2-5-15,-15 3 4 16,-12 0 0-16,-8 4-2 16,-13 12 1-16,-16 5-39 15,-15 3-58-15,-18-1-96 16</inkml:trace>
  <inkml:trace contextRef="#ctx0" brushRef="#br0" timeOffset="130286.01">5790 13130 261 0,'0'0'5'16,"0"0"-7"-16,0 0 7 0,41-47 2 16,-32 32-2-16,1-2 3 15,-2-2 4-15,3 5-3 16,-7 0 7-16,4 3-3 16,-4 5 4-16,-4 4-4 15,4 2-10-15,-4 12-9 0,2 10 5 16,-2 10 12-16,0 7 0 15,0 8-2-15,0 3-5 16,-2 2-3-16,-2-5 0 16,0-3 1-16,4-10 0 15,0-7-2-15,-4-8 2 0,4-10 3 16,0-4 0-16,-4-5 43 16,-5 0 4-16,3-9-12 15,-6-5-36-15,-3-2-2 16,-5-1-2-16,5 2 2 15,-3 3-2-15,1 4 1 0,3 6-4 16,-1 2 0-16,3 10 3 16,-1 6 0-16,5 8-3 15,6 1 4-15,2 0-5 16,2-5-2-16,15-7 1 16,9-8 3-16,5-5 4 0,3-4 8 15,1-14-3-15,8-4 0 16,-10-2-5-16,2 0-2 15,-8 1 4-15,-2 5-19 16,-4 6-32-16,-9 5-48 16,0 3 4-16,-5 4-96 0</inkml:trace>
  <inkml:trace contextRef="#ctx0" brushRef="#br0" timeOffset="130690.94">6191 13275 457 0,'0'0'69'15,"0"0"-65"-15,0 0 14 16,0 0-11-16,0 0-9 16,0 0-8-16,0 0 11 0,0 0 0 15,52 55-3-15,-34-18 2 16,5 4 1-16,0 0 0 15,0 0-1-15,1-4 0 16,3-7 2-16,-8-7-3 16,-5-7 2-16,3-8 13 0,-9-4 12 15,-4-4 20-15,-4-4 20 16,2-13-17-16,-2-9-23 16,4-9-18-16,-2-10-6 15,5-6 1-15,1-2-4 16,-6 2 0-16,4 3 1 0,5 5-3 15,-7 6 2-15,0 10-1 16,0 7-12-16,-2 6-2 16,2 7-16-16,-2 7-25 15,4 0-39-15,-1 16-39 16,-5 3 36-16,4 4-78 0</inkml:trace>
  <inkml:trace contextRef="#ctx0" brushRef="#br0" timeOffset="131251.45">6638 13324 321 0,'0'0'203'0,"0"0"-196"15,0 0 15-15,0 0-7 16,0 0-15-16,0 0-5 16,0 0-3-16,0 40 8 15,0-13-1-15,0 3 3 0,0 1-15 16,4 0-15-16,8-7 4 15,3-5 3-15,1-6 1 16,-6-8 12-16,3-5 8 16,-5 0 9-16,-6-4 22 15,-2-10 8-15,0-6-10 16,-4-3-8-16,-6-2-9 0,-7 1 7 16,-1 2-11-16,3 5-4 15,-4 3 7-15,11 7-5 16,0 4-2-16,4-1-2 15,4 4-3-15,0 0-8 16,8-3-16-16,7 0 21 0,5-4 0 16,7-4-3-16,4-5-4 15,2-4 7-15,0-2 1 16,0-2 3-16,-12-1 2 16,-2 1-2-16,-5 0 2 15,-6 2 5-15,-6 3 1 0,-2-1 0 16,0 5 3-16,0 3-6 15,0 4 7-15,-2 3 3 16,-2 5-5-16,4 0-4 16,-4 6-8-16,0 11-4 15,4 10 6-15,0 4 6 16,0 12 4-16,0 4 7 0,8 2 0 16,7 4-3-16,3 1-6 15,9-2-6-15,2-5-4 16,4-3 1-16,11-8-56 15,-3-14-24-15,8-16-128 16</inkml:trace>
  <inkml:trace contextRef="#ctx0" brushRef="#br0" timeOffset="131371.13">7460 13540 660 0,'-33'12'-19'0,"-16"-4"8"15,-9-4-141-15</inkml:trace>
  <inkml:trace contextRef="#ctx0" brushRef="#br0" timeOffset="137806.04">9980 13151 142 0,'0'0'256'16,"0"0"-254"-16,37-7-1 15,-10 0 0-15,8 0-2 16,11-1 3-16,10-2-1 0,6 0 1 15,14 0 1-15,5 0 1 16,6 1-5-16,10 0 5 16,-2 1 1-16,10 3 4 15,3 2 0-15,-1-3 1 0,5 3 3 16,-1 2-3-16,3-2 9 16,-2-1-3-16,1 1-3 15,-3-3-3-15,-5 3 6 16,-7-2-1-16,-3 1 1 15,-15-1-3-15,-3 2 3 16,-19 1 5-16,-5 1-6 16,-15 1-5-16,-7-1 1 0,-5 1-1 15,-9 0-4-15,-9 0-6 16,-2 0 1-16,-3 0 2 16,-3 0 0-16,0 0-2 15,0 0 1-15,-11 0 3 0,-12 0-13 16,-14 0 15-16,-17 3-3 15,-16 3-1-15,-15 1 3 16,-10 2-7-16,-10 0 5 16,-3 1-4-16,-3-1 0 15,-1-4 1-15,-1 2 0 16,1-4 4-16,-4 0-3 0,5-3-3 16,-3 0 3-16,0 0-1 15,2 0 2-15,1 0 0 16,-1-3-6-16,3 3 7 15,3-2-2-15,7 3-2 0,2-1 0 16,10 0 2-16,11 0 0 16,9 0-2-16,14 0 2 15,9 1 3-15,17-1-3 16,13 0 1-16,2 0 1 16,7 0-1-16,5 0-3 0,0 0-3 15,0 0-5-15,0 0 7 16,7 0-1-16,7 4 1 15,5 4 6-15,12 1-6 16,8 3 3-16,13-2 2 16,14 0 0-16,10-3 1 15,13-3 1-15,15-3-3 0,7 1 0 16,13-2-3-16,-2 0 4 16,10-2-5-16,3 2 3 15,-5 0-2-15,2-1 1 16,-1-2-1-16,-5 0 1 15,-4 2 0-15,-7-2-3 16,-3 2 2-16,-9 1 4 0,3 0-3 16,-17 0 2-16,-5 0 7 15,-5-2-6-15,-15 2-3 16,-10 0 3-16,-11 3-3 16,-12 3 1-16,-10-5-2 0,-9 2 0 15,-1-2 0-15,-11 1 0 16,0-2 0-16,0 0 5 15,0 0-1-15,0 0 3 16,0 0-2-16,0 0-1 16,0 0 2-16,0 0-2 0,0 0-1 15,0 0 1-15,0 0-2 16,0 0 1-16,0 0 0 16,0 0-1-16,0 0 1 15,0 0-1-15,0 0 0 16,0 0 2-16,0 0-1 0,0 0-2 15,0 0 4-15,0 0-2 16,0 0 1-16,0 0-1 16,0 0-2-16,0 0 3 15,0 0-4-15,0 0 3 16,0 0-2-16,0 0 1 16,0 0-2-16,0 0 1 0,0 0 1 15,0 0-3-15,0 0 1 16,0 0 1-16,0 0-1 15,0 0 0-15,0 0 1 16,0 0-2-16,0 0 2 0,0 0-1 16,0 0 0-16,0 0 2 15,0 0-3-15,0 0 3 16,0 0-1-16,0 0-1 16,0 0 3-16,0 0-2 15,0 0 2-15,0 0 1 16,0 0-1-16,0 0 0 0,0 0 0 15,0 0-2-15,0 0 2 16,0 0-1-16,0 0-2 16,0 0 3-16,0 0-2 15,0 0-2-15,0 0 3 16,0 0 1-16,0 0 3 0,0 0-2 16,0 0-1-16,0 0 2 15,0 0 1-15,0 0 1 16,0 0-1-16,0 0-1 15,0 0 0-15,0 0-1 16,0 0-1-16,0 0-3 16,0 0 3-16,0 0-3 0,0 0 0 15,0 0 1-15,0 0 0 16,0 0-1-16,0 0 1 16,0 0-2-16,0 0 1 15,0 0 0-15,0 0-1 0,0 0 3 16,0 0-2-16,0 0 0 15,0 0 0-15,0 0 0 16,0 0-1-16,0 0 2 16,0 0-2-16,0 0 2 15,0 0-1-15,0 0-2 16,0 0 3-16,0 0-1 0,0 0-2 16,0 0 1-16,0 0 1 15,0 0-2-15,0 0-3 16,0 0-7-16,0 0-15 15,0 0 0-15,-5 0 11 16,-5 0-36-16,-2 0 13 0,-5 0 3 16,-3 0-5-16,3 0 0 15,-6 0-83-15,7 0-113 16</inkml:trace>
  <inkml:trace contextRef="#ctx0" brushRef="#br0" timeOffset="145892.67">8335 15327 442 0,'0'0'1'0,"76"3"1"15,-22-3-4-15,14 0 4 16,13-6 0-16,8-2-2 15,14-2 3-15,6-2-3 0,5-1 0 16,2 2 4-16,8 1-7 16,-6-1 7-16,-2 2 7 15,-7 2 9-15,-6 1 12 16,-7 1-1-16,-12-1-3 16,-7 3 10-16,-11 1-15 0,-12 1-4 15,-9 1-3-15,-6 0-10 16,-12 0-5-16,0 0 2 15,-8 0-5-15,-1 0-6 16,3 3-45-16,-6-3-48 16,1 0-74-16</inkml:trace>
  <inkml:trace contextRef="#ctx0" brushRef="#br0" timeOffset="146612.95">15813 15137 31 0,'0'0'293'0,"0"0"-263"16,0 0 1-16,0 0 33 16,0 0-12-16,-35-40-10 15,35 37-16-15,17 2-22 16,6 1 0-16,8 0 4 15,10 0 8-15,21 0 3 16,6 1 0-16,21-1-1 0,16 2-4 16,22 0 0-16,11 0-6 15,23-2 2-15,9 0-3 16,18 0-1-16,10 0 1 16,7 0 3-16,6-4-6 15,2 1 10-15,-2 0 3 16,2-1-4-16,-3 1 6 0,-7-3 0 15,0 1 0-15,-5-1-1 16,-10 0-9-16,-8 1 7 16,-11-1-8-16,-14 1-6 15,-18-1 2-15,-21 1-3 0,-23 1-2 16,-21-2 6-16,-18 2-8 16,-21-2-14-16,-12 2-16 15,-17-7-10-15,-4-2-23 16,-19-4-51-16,-12-9-77 15,-8-5-107-15</inkml:trace>
  <inkml:trace contextRef="#ctx0" brushRef="#br0" timeOffset="147877.51">19489 11954 385 0,'0'0'7'15,"0"0"-14"-15,0 0-10 0,0 0 20 16,0 0-6-16,0 0 3 16,8 41 0-16,-4-33 2 15,0-1 6-15,0 0 3 16,1 0 1-16,-3 1 2 0,2 0-2 15,-2 2 9-15,2 3 1 16,-2 1-1-16,2 3-8 16,-2 3-3-16,2 4 8 15,1 3-6-15,-1 4 0 16,2 6-1-16,0 3-4 16,-2 2-4-16,2 4 2 0,-1 3 1 15,1 4 3-15,0 4 2 16,0 2-5-16,-2 2 1 15,5 5 3-15,-1 2-1 16,-4 1 3-16,-4 4-1 16,4-1-5-16,-2 2 2 0,-2-2-2 15,4-1 0-15,-4 0 4 16,2-1-6-16,0-3 1 16,-2-2-1-16,0-3-2 15,5-1 1-15,-1-6 2 16,-8-2 0-16,4-5 0 0,4-4 4 15,-4-4-4-15,0-6 3 16,0-3-3-16,4-8-4 16,-2-6 1-16,0-3 0 15,2-2 0-15,0-4 2 16,-2-2-3-16,0-2 2 0,5-2 1 16,-7 0-2-16,0 0 2 15,0-2 1-15,4 0-2 16,-4 0 1-16,2 0 0 15,2 0-3-15,2 0 2 16,9 0-3-16,-5 0 1 16,13 0 1-16,1 0-2 0,7 0 1 15,11 0 1-15,3 2-3 16,9 3 1-16,8 1 2 16,10 2-5-16,7 2 6 15,8 1-4-15,6 2 2 16,8 1-1-16,9 2 2 0,5 0-4 15,11-1 9-15,3 2-6 16,5 0 3-16,0-1 1 16,3-1 6-16,-3-2-1 15,-2 1 7-15,5-4 0 0,-9 0 0 16,8-3-5 0,-1-2-5-16,1-1 3 0,1-1-7 15,1 1 1-15,-5 0 3 16,-3-1-6-16,-12 3 0 15,-11-5 1-15,-6 3-3 16,-14-1 2-16,-8 0 3 0,-15-2-8 16,-8 2 8-16,-9-1-6 15,-8-1 2-15,-8 2 2 16,-4-2-3-16,-8 1-1 16,-7-1-1-16,-1 1-2 15,-7-1-11-15,0-1-22 0,-4 3-18 16,0-3-12-16,-19 0-32 15,-12-4-56-15,-14-15-160 16</inkml:trace>
  <inkml:trace contextRef="#ctx0" brushRef="#br0" timeOffset="149065.98">20109 12361 345 0,'0'0'20'15,"0"0"-19"-15,4-4-8 16,2 1 11-16,0 1-1 16,5-2-2-16,-5 1-2 15,2 2 6-15,1-1 2 16,-1 1 1-16,-2 1 6 16,-2 0-1-16,2 0 4 0,1 0 4 15,-1 0-9-15,0-1 3 16,0 3-3-16,7 4-5 15,-3 1 11-15,6 4-9 16,-1-2 1-16,6 5 0 16,1-1-1-16,5 1 2 0,0 2-3 15,4 2-5-15,2 1 3 16,2 1 2-16,5 2-3 16,1 1 1-16,4 1 0 15,3 4-2-15,6 1 5 16,-1 2-1-16,9 0 8 15,7 3 12-15,3 0-12 0,7 2-6 16,1-1-5-16,5 1-1 16,2 2-2-16,2-1 1 15,8 1-2-15,-8 2 6 16,2 0-5-16,2 0-2 0,-7-2 3 16,1 0-1-16,0-4-2 15,2 2 4-15,0-2-1 16,0 0 2-16,-4 0-2 15,1-1 5-15,-1-1-3 16,0-2 0-16,-5 0-2 16,1-2 1-16,0-4 3 0,-5-1-4 15,-3-3 2-15,-5-1-2 16,-4-2-1-16,-6-3 7 16,-5 0-3-16,-7-3-1 15,-7-2 4-15,-8-2-8 16,-10-2 5-16,-7-2-3 0,-3-1-1 15,-7 0-1-15,-4-2-1 16,0 0-2-16,0 1 1 16,0 0-7-16,-2 0-22 15,-15 1-10-15,-10-1-9 0,-16 2-45 16,-15-3-59 0,-14 0-123-16</inkml:trace>
  <inkml:trace contextRef="#ctx0" brushRef="#br0" timeOffset="150156.87">19652 13889 109 0,'6'4'70'0,"-4"2"-65"16,0-3 20-16,3 1 1 15,-1 1-5-15,0 0-10 16,0 0-2-16,0-1-3 0,0 0 2 16,-2 2-1-16,7-1 7 15,-9 0 0-15,2 2 2 16,-2 0 0-16,0 1-4 16,2 2 6-16,-2 0-4 0,0 3 1 15,2 0 1-15,-2 1-12 16,0 0 4-16,-4 0 3 15,2-2 1-15,2 0-1 16,0-2 6-16,0-1-5 16,0-2 2-16,0-1 6 0,0-1-8 15,6-2 8 1,2 1 5-16,9-2-6 0,5-2 2 16,5 0-9-16,4 0-5 15,4 0 2-15,11 0-5 16,-1 0 1-16,11-4 1 15,2 1 0-15,8 0 0 0,0-3-1 16,11 5 0-16,1-1 0 16,5 1 6-16,6-2-8 15,8 3 5-15,0 0 0 16,7 0-1-16,3 0 4 16,3 0-7-16,5 4 0 0,1-1-1 15,8 0 6-15,-2 0-7 16,4 0 7-16,-2-2 0 15,4 1-3-15,-2-1 2 16,-4-1-6-16,0 1 4 16,-2-1 1-16,-8 0 1 0,-3 0-3 15,-11 0-3-15,-7 0 1 16,-13 0 4-16,-8 0-4 16,-12 0 0-16,-12 0 3 15,-13-1-3-15,-8 0 0 16,-13-1 0-16,-4 2-1 0,-6 0-2 15,-2 0-5-15,0 0-18 16,0 0-26-16,-10 0-37 16,-9-1-25-16,-18-12-68 15</inkml:trace>
  <inkml:trace contextRef="#ctx0" brushRef="#br0" timeOffset="152190.62">22589 14179 76 0,'0'0'307'16,"0"0"-307"-16,0 0 14 15,0 0 20-15,46-9-12 16,-29 9-2-16,7 0-1 0,7 3-5 16,7 3 0-16,9 0-4 15,7-1 1-15,6 2-3 16,8-3-4-16,0 2 2 16,5-2-2-16,1-1-1 15,0-1 0-15,1-2 1 16,-1 0 2-16,-8 0-1 0,1 0-1 15,-5-2 0-15,-7-1 6 16,-9-1 2-16,-9 2 4 16,-6 0 3-16,-10-1-7 15,-11 3-2-15,-4 0 0 0,-4 0-3 16,-2 0-5-16,0 0-2 16,0 0 3-16,-8 0-17 15,-6 0 23-15,-9 0-4 16,-16 0-1-16,-11 0-2 15,-12 5 0-15,-6-1 1 0,-7-2-2 16,-7 1 0-16,-5-3 0 16,-4 0-1-16,-2 0 0 15,0 2 4-15,-2-2-7 16,2 1 6-16,4 0-3 16,6 2-1-16,-2 0 4 15,7 1-2-15,5 1-2 16,7 0 5-16,10 0-6 0,7 0 6 15,14-2-2-15,8 0-5 16,10 0 2-16,7 0 2 16,10-2-5-16,0 1-8 15,4 0-24-15,19 1-13 0,4-3 1 16,6 0-39-16,6-17-164 16</inkml:trace>
  <inkml:trace contextRef="#ctx0" brushRef="#br0" timeOffset="155455.6">26362 12294 455 0,'0'0'5'0,"0"0"0"16,-2-51-3-16,-6 40 2 16,-3 2 6-16,-3 5-3 15,-9 3-8-15,-8 1 1 16,-8 2-1-16,-11 11 1 15,1 6 1-15,-5 2-2 0,0 4 7 16,7 2-7-16,13 0 1 16,10-1 1-16,13-1-4 15,11-2-5-15,9 1-20 16,15-1 4-16,12-2 8 16,7-1 3-16,0 0 2 15,1-3 12-15,-5 0 1 0,-8-3 2 16,-10 0 3-16,-9-5 16 15,-6 1-1-15,-6-3 10 16,-12 3 1-16,-11-2 10 16,-8 3-5-16,-8 1-29 0,-7 2-6 15,-3 2 0-15,-1-2-3 16,-4 3-24-16,7-3-54 16,8-4 5-16,14-7-41 15</inkml:trace>
  <inkml:trace contextRef="#ctx0" brushRef="#br0" timeOffset="156524.82">26511 12585 625 0,'0'0'-6'0,"0"0"-10"15,-2-41 21-15,0 30-6 16,-2 3-6-16,-1 4-5 16,-1 3-10-16,-8 1-1 0,1 7 16 15,-7 9-6-15,-3 3 10 16,0 5 3-16,3 1 0 16,5-1-1-16,9-6-10 15,6-2-17-15,0-8-15 16,10-4 20-16,9-4 24 0,-1 0 3 15,3-11 2-15,2-2 4 16,-5-4 5-16,-3 3 5 16,-1 0 10-16,-7 3 0 15,-1 4-6-15,-2 2 4 16,-2 5-15-16,0 0-9 0,4 5-13 16,-2 5 7-16,3 4 5 15,5 0 1-15,2 0-4 16,9-4-11-16,2-4 6 15,6-5-2-15,2-1 5 16,2-10-3-16,0-7 1 16,-4-5 6-16,-4-4-2 0,-8-4 3 15,-3-2 2-15,-1-3 6 16,-11-3 5-16,-2-1 3 16,0 0-5-16,-4 1-4 15,2 2 0-15,-2 6-3 16,2 6-2-16,-4 7 0 0,-4 7 7 15,3 6-9-15,1 4-9 16,-4 0-2-16,2 19 4 16,-5 7-1-16,1 7 5 15,0 8 0-15,4 2-2 0,4 2-1 16,2-2-5-16,2-3-7 16,8-5 3-16,9-4-5 15,7-6 6-15,5-8 1 16,9-8 2-16,-7-6 6 15,2-3 3-15,4-7 0 16,-8-11 5-16,-4-4 2 0,0-5-4 16,-8 0 4-16,-5-1-1 15,0 1 3-15,-5 3 2 16,-5 3-4-16,0 8 8 16,-4 3-4-16,0 3-12 15,0 6 2-15,-4 1-9 0,-9 8-5 16,3 12-2-16,-4 7 7 15,-1 5 5-15,7 3-6 16,0 0-17-16,10-5-5 16,0-5 12-16,14-6-4 15,7-9 7-15,2-7 11 0,6-3 2 16,2-12 9-16,0-9 1 16,2-6-1-16,0-4-2 15,0-5 9-15,-1 4-4 16,1 2-4-16,-8 4-1 15,-1 6-3-15,-5 9 5 0,0 4 0 16,-3 6-4-16,3 1-2 16,-6 5-4-16,3 9-1 15,-1 6 3-15,-3 5-1 16,-6 1-1-16,-1 3 1 16,-5-2-10-16,2-2-5 0,-12-3-3 15,-1-5-11-15,-1-5-16 16,-2-6-18-16,3-6-17 15,9 0-110-15</inkml:trace>
  <inkml:trace contextRef="#ctx0" brushRef="#br0" timeOffset="157066.97">28313 12219 541 0,'0'0'17'16,"0"0"-19"-16,0 0-8 15,7 58 9-15,-5-27-1 16,-7 6 0-16,-1 6-5 16,-2 4 9-16,0 3 2 15,-3 0-2-15,3 2 0 0,4-4-1 16,0-4 1-16,2-6 1 15,2-8-3-15,0-8 1 16,2-6 2-16,-2-6 2 16,0-3 4-16,0-4 7 0,-2-3 12 15,0 0 24-15,0-3-14 16,0-10-11-16,-3-2-19 16,3-5-5-16,-6-3-3 15,6 2 2-15,0 2-1 16,0 5-1-16,0 4 4 0,2 3-5 15,0 7 2-15,-4 0-3 16,2 13-16-16,0 8 5 16,-5 8 13-16,3 4-2 15,2-1 0-15,2 2-15 16,2-8 3-16,0-5 4 16,15-8-2-16,1-9 3 0,11-4 14 15,7-10 8-15,9-13 3 16,-6-8-5-16,7-6-8 15,-5-2 5-15,-2 0-4 16,-8 7 2-16,-8 6-4 0,-6 6-1 16,-5 7-2-1,-8 8 1-15,-4 5-22 0,0 0-45 16,-6 10-62-16,-15 4-36 16,-1 3-6-16</inkml:trace>
  <inkml:trace contextRef="#ctx0" brushRef="#br0" timeOffset="157580.35">26203 13610 376 0,'0'0'8'0,"-11"-48"16"0,3 26 0 15,6 4 6-15,-2 3 1 16,2 4 1-16,-2 5-4 16,0 4-14-16,2 2-10 15,-11 0-7-15,1 14 1 0,-9 11-3 16,-4 9 9-16,-6 12 1 16,4 9-3-16,3 4 7 15,7 3-7-15,9-6 0 16,10-4-3-16,10-10-1 15,19-8 6-15,13-10-2 16,7-9-1-16,13-8 5 0,3-7 1 16,5-6-2-16,-4-12-2 15,0-8-24-15,-6-8-28 16,-6-3-22-16,-6-4-33 16,-9 1 3-16,-2-1-47 15</inkml:trace>
  <inkml:trace contextRef="#ctx0" brushRef="#br0" timeOffset="157894.51">26850 13607 192 0,'0'0'63'16,"0"0"2"-16,14-40-3 16,-12 32 2-16,-2 5-2 15,0 3-25-15,-8 0-38 0,-8 15-1 16,-3 8 1-16,-8 11 2 16,0 11 1-16,-4 5-1 15,8 4 2-15,3-3-3 16,14-4-3-16,8-7-1 15,0-12 3-15,23-8-18 16,8-11 10-16,12-9 10 0,-2 0 3 16,7-20 3-16,-2-9-2 15,-7-5 1-15,-10-7 9 16,-6-3 14-16,-9-4 8 16,-7 4-9-16,-7 3-10 0,-4 5-7 15,0 7-16-15,-9 6-16 16,-7 7 24-16,-5 6-29 15,-2 5-25-15,-2 3-7 16,0 2 10-16,9 0-33 16,1 3-25-16</inkml:trace>
  <inkml:trace contextRef="#ctx0" brushRef="#br0" timeOffset="158252.81">27187 13430 518 0,'0'0'29'0,"0"0"-10"16,0 0-37-16,0 0 8 15,-11 46 7-15,1-15 3 16,0 5 6-16,-1-1-3 16,7 1-13-16,4-5-12 15,0-7 3-15,13-5 4 0,3-8 7 16,9-9 7-16,2-2 3 15,4-9 7-15,0-8 4 16,-2-4 4-16,-2-1 6 16,-5 3-1-16,-3 3 8 0,-9 5 1 15,3 4 1-15,-11 6-14 16,0 1-22-16,-2 9-11 16,0 8 16-16,-4 7-10 15,-7 7 14-15,1 2-15 16,0 1-34-16,2-5-22 0,3-7-29 15,5-6-27-15,2-12-127 16</inkml:trace>
  <inkml:trace contextRef="#ctx0" brushRef="#br0" timeOffset="158581.1">27749 13361 301 0,'0'0'319'16,"0"0"-310"-16,0 0 2 16,0 0-13-16,-43 6-8 0,26 15-1 15,1 6 8-15,1 6-9 16,7 3-9-16,2 2-2 16,4-3 4-16,4 2 6 15,0-3 4-15,4 0 9 16,2-3 3-16,-2-3-1 15,-2-2 6-15,3-6 11 0,-7 0 5 16,0-3-2-16,-11-1-2 16,-1-1-10-16,-5 0-6 15,-1-3-3-15,-3-2-4 16,0-4-45-16,9-6-19 0,0 0-59 16,10-21-122-16</inkml:trace>
  <inkml:trace contextRef="#ctx0" brushRef="#br0" timeOffset="159172.72">28518 13359 638 0,'0'0'11'0,"0"0"-40"15,0 63 10-15,-8-23 10 16,-3 11 14-16,-3 8-2 16,-3 4 2-16,3 5-4 15,-3-2-1-15,5-5-5 16,0-9-9-16,5-12 7 0,1-9 4 16,2-12 4-16,2-9 0 15,2-6 4-15,-2-4 15 16,2-6 17-16,0-14 5 15,-4-11-28-15,2-10-12 16,0-12-11-16,6-5 0 0,0-5 7 16,2-1-4-16,-2 1 4 15,0 6 2-15,-4 8 0 16,0 6 0-16,-4 11 2 16,2 10-3-16,-4 8-9 15,-6 10 10-15,-1 4-10 0,-3 7 10 16,-3 14-10-16,-2 6 7 15,-1 3 3-15,5 0-7 16,3-3-8-16,7-8 4 16,1-4-1-16,4-10-4 15,2-5 11-15,10-5 20 0,5-17 12 16,6-7-15-16,5-7-11 16,5-4 1-16,5 1 0 15,-5 4 2-15,-7 8 3 16,-3 9-6-16,-2 7 32 15,-5 9 7-15,3 2-38 16,5 20-7-16,7 8 3 0,9 14 3 16,11 7-1-16,5 7-32 15,0-5-64-15,-3-12-153 16</inkml:trace>
  <inkml:trace contextRef="#ctx0" brushRef="#br0" timeOffset="163550.75">28036 12711 359 0,'0'0'54'0,"0"0"-53"16,0 0-2-16,0 0 7 15,0 0-5-15,0 0 3 0,44 16 5 16,-30-5-3-16,1 2 5 16,1 3-6-16,5-2-3 15,-9 0 1-15,5 0-1 16,-3-4-1-16,1 0 2 16,1-3 7-16,1-1 7 0,-1-3 2 15,3-2-1-15,2-1-5 16,1 0 0-16,3 0-4 15,0-8 1-15,2-3 1 16,-4-2 6-16,-1-4 0 16,-1-2 1-16,0-1-6 0,-5-1-1 15,1-2-1-15,-3 2-3 16,1 0 5-16,1 1-7 16,-7 3-3-16,1 3 3 15,0 4-3-15,-4 2-5 16,-1 2 4-16,-3 4 1 0,-2 1-6 15,0 1-11-15,0 0 3 16,0 4-3-16,0 7-29 16,0 6 2-16,-7 6-20 15,-1-3-46-15,-10-5-129 16</inkml:trace>
  <inkml:trace contextRef="#ctx0" brushRef="#br0" timeOffset="164957.72">4519 16281 288 0,'-33'-12'175'0,"-2"-5"-205"16,4-3 21-16,4 2 10 15,0 0-2-15,0-1 0 16,4-1-1-16,-4 2-12 0,0 2 3 16,3 6 11-16,-3 4 0 15,4 4 4-15,4 0 6 16,5 2 4-16,6 4 7 16,-1 3 0-16,9 4-6 15,9 1-12-15,3 4 3 16,13 1 3-16,10 3 18 0,10-2-9 15,13-1 1-15,13 0-4 16,1-5 4-16,21-2-4 16,6-5-2-16,13-1-1 15,12-3-2-15,10-1-2 16,13 1 1-16,6-1-3 0,4 1 4 16,8-3-5-16,1-1 3 15,7 1-1-15,-3 0 0 16,2 1 4-16,-3-1-3 15,-4 0-2-15,-1 3-1 16,-7 0 4-16,-10-1-6 0,-9 1-1 16,-12-1 3-16,-8 0-1 15,-17 1 0-15,-16-1-3 16,-19 1 0-16,-14 1 0 16,-21 0 0-16,-10 0 0 15,-13-2-4-15,-8 0-4 0,-2 0 7 16,-21 0 12-16,-8 0 10 15,-14-6-19-15,-15 1-5 16,-15 1 0-16,-18 4 0 16,-6-1 2-16,-13 1 3 15,-8 2-4-15,-6 8 3 0,-4 0-3 16,-6 0 2-16,-1 0-1 16,1 0 0-16,-3-3-1 15,5 0 2-15,0-1-9 16,7-5 11-16,-1 2 0 15,10-3-9-15,3 0 12 0,7 0-4 16,7 0-3-16,10-1 3 16,6 1-3-16,5 0 3 15,9-2-3-15,11 6-1 16,2 5-5-16,1 3-26 16,3 7-31-16,0 7-45 0,-4 1-58 15</inkml:trace>
  <inkml:trace contextRef="#ctx0" brushRef="#br0" timeOffset="177629.25">17649 16222 256 0,'0'0'13'15,"0"0"-1"-15,2 2-13 16,11-1 4-16,9 2 2 15,1 1 4-15,12-1-3 16,9-1-2-16,9 0-2 0,11 0 1 16,7-2 1-16,9 1-1 15,11-1 5-15,6 0 10 16,11 0 8-16,6 0-3 16,8 0 1-16,6-1-1 15,6-5 5-15,9-1-11 16,8 0 6-16,-3 1-1 15,12 1 1-15,5-1-3 0,0 3-8 16,3 0 4-16,1 2 0 16,3-1-7-16,4 2-1 15,-5 0-1-15,-1 0-3 16,-1 1 0-16,1-2-1 0,-5 1-1 16,-6-1 1-16,-2-2 1 15,-8 0 1-15,-2-2 1 16,-9-1-1-16,-7 0 3 15,-5-1-1-15,-11 2-2 16,-3-1 0-16,-9 0 4 0,-1 2 0 16,-5-2-2-16,2 1 0 15,-4 0-1-15,4 1-2 16,-1 1-2-16,1 0 2 16,2 0-4-16,-6 1 0 15,4 0 0-15,-1 0 2 16,-5 0-2-16,-7-1 0 0,-1 2 1 15,-6-3 1-15,-11 2-3 16,-6-1 3-16,-8 2-5 16,-13-2 5-16,-10 2 1 15,-8-1-3-15,-11 2 7 0,-4-2-3 16,-3 2 1-16,-5 0-1 16,0 0-2-16,0 0-4 15,0 0 0-15,0 0-11 16,0 2-28-16,0 5 1 15,-9 3-34-15,1-6-17 16,0-4-91-16</inkml:trace>
  <inkml:trace contextRef="#ctx0" brushRef="#br0" timeOffset="179113.3">28138 13535 240 0,'0'0'19'16,"0"0"-67"-16,37-21 9 15,-23 15 28-15,-1 0 17 16,-5 2-1-16,-2-1-4 0,0 2 14 16,-1 1 26-16,-5 0-3 15,0 0-8-15,0 1-8 16,0 1-11-16,0 0-6 15,0 0-3-15,2 0 0 16,-2 2 0-16,4 8 8 16,2 4 3-16,0 4 4 0,2 5 12 15,-3 7-2-15,1 4-8 16,0 6 7-16,-2 5-22 16,0 5 27-16,2 4-26 15,-4-2-1-15,3 2 3 16,-3-4-5-16,0-5-2 0,2-2 3 15,0-8-4-15,4-5 6 16,-6-7-6-16,0-6 3 16,3-7-1-16,-3-4 3 15,0-6 11-15,0 0 35 0,0-9 7 16,0-10-29 0,6-5-24-16,-6-8-3 0,2-5 1 15,5-6-2-15,-5-2-1 16,4-3 2-16,-4-2-3 15,-2 0 2-15,2 2-2 16,-2 4 1-16,0 4 0 0,-4 6-1 16,2 6-2-16,-2 5 4 15,2 9-2-15,0 2-3 16,0 5-2-16,0 7-3 16,-4 0 1-16,-2 3-14 15,-8 13 8-15,-3 4 10 0,-4 5 6 16,-3 2-7-16,1-1-5 15,2-5 13-15,7-4-1 16,1-6-1-16,7-5 1 16,4-4-2-16,2-2 9 15,0 0 9-15,-2-2 10 16,0-8-7-16,-2-4-15 0,2-6-4 16,2-1 3-16,0-2-3 15,-4-1-2-15,8-3-1 16,6 3-4-16,9-2 4 15,5 1 5-15,7-1-5 0,0 4 3 16,2 0 0-16,1 5 0 16,-5 5 0-16,-1 4 2 15,-3 3-2-15,-4 4 3 16,2 1-4-16,1 2 0 16,1 11 0-16,4 5-1 0,8 5 0 15,5 0-44-15,-1-6-81 16,5-10-136-16</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13:55.010"/>
    </inkml:context>
    <inkml:brush xml:id="br0">
      <inkml:brushProperty name="width" value="0.05292" units="cm"/>
      <inkml:brushProperty name="height" value="0.05292" units="cm"/>
      <inkml:brushProperty name="color" value="#FF0000"/>
    </inkml:brush>
  </inkml:definitions>
  <inkml:trace contextRef="#ctx0" brushRef="#br0">22207 11800 237 0,'81'-13'187'16,"16"-18"-181"-16,10-4-3 0,17-1 1 15,11-2-10-15,3 1-69 16,-10 2-28-16,-4 2-28 15</inkml:trace>
  <inkml:trace contextRef="#ctx0" brushRef="#br0" timeOffset="252.01">24440 11763 434 0,'0'0'8'16,"55"-27"-5"-16,-5 3 1 0,20-3-7 15,21-4-6-15,15-4-22 16,11-4-4-16,8-1-13 15,-4-3-62-15</inkml:trace>
  <inkml:trace contextRef="#ctx0" brushRef="#br0" timeOffset="452.12">26381 11426 538 0,'111'-20'-52'15,"13"-7"51"-15,15 4 0 16,10 7-2-16,4 2-54 0,-3-3-72 16</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14:13.593"/>
    </inkml:context>
    <inkml:brush xml:id="br0">
      <inkml:brushProperty name="width" value="0.05292" units="cm"/>
      <inkml:brushProperty name="height" value="0.05292" units="cm"/>
      <inkml:brushProperty name="color" value="#FF0000"/>
    </inkml:brush>
  </inkml:definitions>
  <inkml:trace contextRef="#ctx0" brushRef="#br0">11080 2052 248 0,'0'0'1'16,"0"0"1"-16,0 0 0 15,47 0-2-15,-28-3 1 16,0 1-2-16,-1 1 3 16,1-3-1-16,-3 4 2 0,-1 0 12 15,5 0 5-15,-1 0-4 16,-2-1-2-16,5 1-1 16,5-2 0-16,4 2 0 15,2 0-5-15,11 0-2 16,-3-1-3-16,7 0 1 15,5 0-1-15,3 1-1 0,6-1 1 16,8 1-1-16,-1-1-3 16,5-1 5-16,5 2-5 15,3-2 3-15,5 1 3 16,0 0-6-16,4-1 6 16,0 1 2-16,2 0-4 0,8-1 3 15,-8 1 0-15,6-1-2 16,-1 1 5-16,1 2 0 15,4-1-3-15,-4 2 1 16,5-1-1-16,-1-1-4 16,2 2 2-16,3-1 0 15,-7 0 3-15,5 1 1 0,-3-1 0 16,-2-1 1-16,3 2-4 16,-1-1 2-16,0-1-1 15,3 2 2-15,1-1-2 16,-1 1 0-16,5 0 0 0,7 1-1 15,-4-1 0-15,6 0-5 16,4-1 3-16,-6-2-2 16,4-1 1-16,-3 0-2 15,1-1 0-15,4-1 3 16,-6-2 4-16,4-2 9 16,0 1 0-16,2-2-5 0,2-1-2 15,0 2-2-15,-2-1 0 16,-2 1-6-16,0-1 2 15,-6 2-3-15,-4-3-1 16,-3 3 5-16,-3 0-6 0,-5 1 4 16,-10-1 0-16,-4 2-4 15,-5-1 3-15,-7 0 1 16,-7 2-2-16,-10 0 5 16,-4 1 8-16,-13 2-9 15,-8-1 4-15,-8-1 0 0,-11 2-2 16,-1 1 1-16,-9-2 2 15,-2 2-7-15,-2 0 2 16,0 0-4-16,0 0-2 16,0 0-1-16,2 0-15 15,2 0-21-15,4 7-6 16,7 2-11-16,10-2-16 0,12-3-54 16,10-5-96-16</inkml:trace>
  <inkml:trace contextRef="#ctx0" brushRef="#br0" timeOffset="343.33">20998 2043 462 0,'0'0'6'15,"0"0"-5"-15,0 0 4 16,45-11-5-16,-12 8-3 15,19-4 4-15,20 3-5 16,21-4-90-16,15-2-118 0</inkml:trace>
  <inkml:trace contextRef="#ctx0" brushRef="#br0" timeOffset="5436.27">13757 3342 294 0,'0'0'1'15,"0"0"1"-15,0 0-1 16,0 0-1-16,-44-27 0 16,40 21 3-16,-2 2-3 0,2-3 1 15,-4 4-6-15,-1-1-2 16,5 0 5-16,-2 1 3 15,2 3 7-15,0 0 14 16,2-1 3-16,2 1 7 0,0 0-1 16,6 0-21-1,4 0-3-15,7-1 19 0,10 3-2 16,8 4-13-16,2-2 2 16,13 0-4-16,3 3-1 15,9-3 11-15,11 1-5 16,5-4-6-16,9 1 2 0,6-2-6 15,6-2 4-15,3 1-2 16,3-1-4-16,4 1-1 16,3-5 6-16,4-1-7 15,0 1 3-15,1 1-2 16,3-2-1-16,2 1 0 0,2 0 3 16,2-1-4-16,-2 3 3 15,3-2-1-15,5 2 0 16,-8 0-1-16,2 2 3 15,-4-2-3-15,2 3-1 16,-6-1 4-16,-2-1-1 16,-1 2 0-16,1 0 2 0,-4-1-1 15,-1 1-3-15,3-1 1 16,-4 1 1-16,-1-2 2 16,-1 3-6-16,-1-3 5 15,3 3-4-15,-11-4 6 16,2 0 1-16,-8-2 3 0,-2 2 1 15,-10-2 0-15,-9 3-4 16,-6-3 4-16,-12 2-3 16,-13 0-4-16,-8 1 3 15,-10 3-1-15,-8-1 0 16,-13-1 1-16,-2 2-5 0,0 0 1 16,-21 0-7-16,-8 0 7 15,-16 1-3-15,-17 1-4 16,-19 2-2-16,-14 4 6 15,-13 1-1-15,-14 0-4 16,-6 2-1-16,-6 1 1 0,-15-1-4 16,0-1 6-16,-10 4-6 15,-6-4 9-15,-5 3-1 16,-3-2-3-16,-5 1 0 16,-2-1 0-16,-8 2-1 15,0-1-1-15,0 1 3 0,-3-1-2 16,7-1 4-16,3-1 5 15,5 1-4-15,11-1 1 16,-1 0 2-16,13 0-4 16,6 1 6-16,9-2-4 15,10 4 2-15,12-5-3 0,13 2 2 16,14-1 5-16,16-2-5 16,20-2-2-16,13-2 4 15,16 1 1-15,9-2-1 16,11-1 0-16,4 1-10 15,10-1-6-15,11 1 25 16,12-1-2-16,8 2 8 0,13-2-9 16,16-3 1-16,7 1-2 15,16 0 2-15,6 0-9 16,17-1 5-16,6 1-7 16,10-1 4-16,7-2-3 0,5 1 1 15,7-1-4-15,2 3 5 16,6-1-2-16,3 0 1 15,3 0 2-15,0-1-4 16,5 0 3-16,4 3-2 16,1 2-1-16,1-1 11 15,6 3-3-15,-9-1 3 0,1 0-3 16,2 3 0-16,-7-2-2 16,-7 2 1-16,-3-1-1 15,-6 2-1-15,-9-2 6 16,-9-1-8-16,-11 0 7 15,-11 2-2-15,-13-5 0 0,-9 2 1 16,-21-3 1-16,-12 0-6 16,-15-1 3-16,-12 1-1 15,-10 0 0-15,-15 0 2 16,-4 0-1-16,0 0-7 0,-2 0 1 16,0 0-4-1,-8 0-9-15,-7-2-11 0,-11 2-18 16,-12 2-13-16,-17-1-26 15,-14 6-46-15,-11-1-136 16</inkml:trace>
  <inkml:trace contextRef="#ctx0" brushRef="#br0" timeOffset="17515.88">26912 9200 537 0,'0'0'-2'15,"0"0"5"-15,0 0-2 16,0 0 0-16,10-39-2 15,-10 39 2-15,0 0-2 16,0 0-1-16,0 1-14 16,0 9-2-16,-6 9 24 0,-2 3-6 15,-5 9 4-15,1 8 5 16,-3 5 2-16,3 8-2 16,-2 9 7-16,-3 9-6 15,3 9 0-15,-1 9 0 16,-4 7-7-16,1 3 2 0,1 6 0 15,-5 1 5-15,1 0 0 16,-2 1 1-16,5-1-3 16,-7 3-2-16,4 1 1 15,0-3 1-15,7-1-3 16,-7-5-2-16,7 0 0 0,-1-8-3 16,5-3 7-16,0-5-5 15,6-7 3-15,-3-8 9 16,7-8-10-16,0-8 5 15,0-8 0-15,0-8-5 16,7-6-2-16,3-4-1 0,6-4-2 16,5-2 2-16,2-4-2 15,4-3 4-15,4-4 0 16,6-1-1-16,4-6 4 16,11-3-3-16,10-2 1 15,10-11-3-15,15-6 1 0,14-4-3 16,15-5 3-16,10-1-1 15,11 1 0-15,5 1 0 16,7 0-2-16,4 1 3 16,4 2-4-16,-2 0 3 15,4-1-1-15,1-1 0 0,1 0-1 16,2-1 5-16,-6 2-2 16,-2 1-3-16,-6 1 4 15,-4 3-4-15,-9 4 8 16,-18 1 8-16,-10 1-1 15,-13 2-2-15,-13 1 3 16,-11 1-9-16,-16 3-5 0,-7 1 2 16,-11 1-3-16,-10 2-1 15,-12-1-3-15,-5 2-11 16,-8-2-16-16,-2 0-39 16,-19-2-12-16,-12-4-11 15,-16-4-116-15</inkml:trace>
  <inkml:trace contextRef="#ctx0" brushRef="#br0" timeOffset="18994.56">26953 10957 397 0,'0'3'14'16,"0"0"-16"-16,0 0-16 0,0-2 10 16,0 2 3-16,0-1 4 15,0 0 21-15,0-2 2 16,0 0 12-16,0 0 1 15,2 0 1-15,7-1-6 16,-1-8-1-16,8-5-6 0,1-1-2 16,8-5-12-16,4-3-4 15,4-2 2-15,4-2-4 16,4-2 1-16,3-1 1 16,3-1 0-16,3 1 1 15,1-1 2-15,5 0-2 16,2 0 0-16,4-2 0 0,-2 2-3 15,2-2 0-15,2 2-2 16,0 0-2-16,-4-2 6 16,2 2-6-16,-2-2 2 15,0 3 7-15,2-1-2 16,-6 1 3-16,4-1-2 0,0 1-1 16,0-1-2-16,4 0-1 15,-4-2-4-15,2 3 6 16,0-1-5-16,4 1-3 15,-6-2 7-15,2-1-3 16,4-1 2-16,-2 0 0 0,2 0-1 16,1-1 1-16,-1 0 0 15,0 0-1-15,0 2 3 16,0-1-1-16,2 0-2 16,-2 0 4-16,5 0-4 15,-1 1-1-15,0-1 4 0,1 0-3 16,1 2-1-16,-2-1 0 15,1 3 2-15,-1 0 1 16,-4 2 0-16,0 1-3 16,0 0 4-16,-2 1 1 15,2 2-4-15,-1 0 3 16,1 0-4-16,-2 3-1 0,-2 1 2 16,0-1 0-16,-6 1-1 15,-5 2 5-15,-3 1-3 16,-7 2 1-16,-2 1 3 15,-5 1-5-15,-8 3 6 0,-5 0 1 16,-6 5-1-16,-3 1 5 16,-6 1 0-16,-2 1 1 15,-2 1-1-15,0 1-7 16,-2-2-1-16,0 2 6 16,0 0-1-16,0 0-5 15,0 0 0-15,0 0-4 0,0 0 0 16,0 0-2-16,0 0-1 15,0 0 1-15,0 0-1 16,0 0-5-16,0 0 8 16,0 0-14-16,0 0-12 15,0 0-11-15,-6-3-10 0,-10-1-31 16,-7-4-22-16,-12-11-97 16</inkml:trace>
  <inkml:trace contextRef="#ctx0" brushRef="#br0" timeOffset="37753.18">15429 11207 160 0,'-4'1'191'0,"4"-1"-186"15,0 0-5-15,0 0 12 16,14 0-10-16,7 0 3 16,10-4 1-16,4 2-1 15,15-3 3-15,10 2-3 16,10-2 3-16,4 0-1 0,17-2 5 15,4 3-7-15,13-3 3 16,12 1 5-16,4-2-1 16,12-1 0-16,7-1 7 15,4 0-5-15,6 2 6 16,2-4 2-16,2 1-4 0,2 0 4 16,-2 1 1-16,-2 0-1 15,-2-2-1-15,-4 3-11 16,-6-3 4-16,-9 4 9 15,-10-1-18-15,-15 1-2 16,-7-1 1-16,-26 2-1 0,-10 3-4 16,-24-2 4-16,-13 2-4 15,-11 0 2-15,-12 0 1 16,-6-2-4-16,-12 1-11 16,-17-2-2-16,-14 0-7 15,-19 0 5-15,-15 3-1 16,-14 0-5-16,-10 1-1 0,-11 1 1 15,-1 1-4-15,-3 2-5 16,-4-1-10-16,4 0-6 16,-4 3-5-16,7 6 13 15,-7-1-9-15,4 1-37 0</inkml:trace>
  <inkml:trace contextRef="#ctx0" brushRef="#br0" timeOffset="38312.48">15216 11350 454 0,'0'0'4'15,"66"0"0"-15,-14 0-4 16,12-1 2-16,8-5 0 15,13-1 0-15,8 2 1 0,2-3 4 16,11 1-2-16,1-1-2 16,5-1 7-16,1 1 3 15,3-1 6-15,2 0 3 16,4 0 4-16,2 2-2 16,4-2 5-16,0 2 0 0,-6 2 4 15,2 0-26-15,-6 2 9 16,-10 2-4-16,-7-2-2 15,-6 3 2-15,-10-1-1 16,-9 1-4-16,-10 0 1 16,-8 0-3-16,-12 0-6 0,-13 0 2 15,-8 0 2-15,-5-2-3 16,-14 2-1-16,-1 0 1 16,-3 0 0-16,-2 0 0 15,0 0-6-15,0 0-21 16,0 0-22-16,0 0-25 0,0 0-18 15,10-7-29-15,4-7-121 16</inkml:trace>
  <inkml:trace contextRef="#ctx0" brushRef="#br0" timeOffset="39651.12">21835 11126 417 0,'-12'0'75'0,"5"-1"-72"16,-1-4-3-16,6 3 8 15,2 2 0-15,0 0-16 0,2 0 2 16,6 0 19-16,3 0-3 16,7 0 4-16,7 1 2 15,6 1 5-15,2 0 5 16,11-2 0-16,5 0-1 15,9 0-15-15,6 0 0 0,6-1 12 16,7-1-12-16,4-3-4 16,3-1 6-16,3 0-12 15,8 1 14-15,0-1-4 16,2 0-5-16,-1 2 2 16,1 0-2-16,-2-2 2 0,2 2 7 15,-10 0-6-15,-2 1-6 16,-7 0 2-16,-8 2-1 15,-6-1 0-15,-14 2-2 16,-11-1 0-16,-12 1-2 16,-4 0 0-16,-15 0 0 15,-4 0-9-15,-4 0-22 0,0 0-32 16,-12 0 1-16,-15 0 3 16,-16 1-12-16,-9 2-17 15,-12-3-43-15,-8 0-139 16</inkml:trace>
  <inkml:trace contextRef="#ctx0" brushRef="#br0" timeOffset="40073.16">22023 11217 421 0,'0'0'15'0,"0"0"-6"15,0 0-6-15,0 0 15 16,0 0-7-16,0 0 2 16,66 4 0-16,-33-4-1 15,7 0 5-15,9 0-3 16,3-1 1-16,4 1-1 0,6 0-1 15,0 0 6-15,2 0-5 16,2 0 0-16,0-1 3 16,-2 1-2-16,0 0 0 15,0-2-8-15,-10 5-1 16,-2 1-2-16,-7-1 18 16,-8 0-14-16,-8 0-2 0,-4 0-4 15,-6 1 1-15,-3 1-6 16,-5 1 2-16,-5 5-9 15,-4 0-44-15,-2 4-44 16,-17-2-10-16,-12-6-55 16</inkml:trace>
  <inkml:trace contextRef="#ctx0" brushRef="#br0" timeOffset="42557.14">5393 14139 240 0,'0'0'64'16,"0"0"-61"-16,46 1-1 16,-28 1 1-16,7-1 3 15,4 2 3-15,6-2 4 0,4 2 4 16,7-1 3-16,8-1 2 16,-3 3-1-16,13-2 0 15,-4 1-5-15,9-2 1 16,1 2 1-16,4 0-2 15,3 0-7-15,-3 0 3 0,3-1 9 16,-1 1-15-16,-4 0 1 16,-1 0-2-16,-7 0-2 15,2-2 4-15,-12 1 0 16,-7-1-2-16,-5 2 5 16,-11-3-9-16,-9 1 4 15,-11 1-6-15,-3-1 2 0,-8-1-2 16,0 0-4-16,-15 1 0 15,-11 2 6-15,-20 2-26 16,-12 0-15-16,-12 5 4 16,-15-1-4-16,-6 3-8 15,0 0 1-15,-6 1 7 0,4-1-13 16,4 1 7-16,0-2 24 16,5 2 22-16,7-1 1 15,1-1 4-15,14-1 3 16,4-2 15-16,8 1 7 15,11-3 6-15,12-1-4 0,12-2 0 16,5-1-2-16,8 0-7 16,2-2-6-16,8 2-4 15,9-1 1-15,12-1 9 16,6 0 2-16,10 0-7 16,11 0-4-16,12-1 2 15,3-5-1-15,11-4-1 0,11 2 2 16,3-4-3-16,7 1-1 15,6 0 2-15,-1-2 3 16,4 2 3-16,-1 2-1 16,-3-1 0-16,-5 3 1 0,-4 0-15 15,-6 4 11-15,-4 0-10 16,-8 3 0-16,-5 0-3 16,-8 0-1-16,-10 0-1 15,-4 7 0-15,-6 0-6 16,-15 2-34-16,-2-1-28 15,-4-1-39-15,-3-2-39 0,3-4-85 16</inkml:trace>
  <inkml:trace contextRef="#ctx0" brushRef="#br0" timeOffset="43091.18">10538 14087 398 0,'0'0'15'15,"0"0"-9"-15,0 0 24 16,0 0-21-16,0 0-3 16,0 0-7-16,60-19 3 0,-23 13-1 15,11 2 0-15,1-2 1 16,9 1-2-16,4-1 0 16,5 3 2-16,-5-1-2 15,2 1 0-15,-2 0 1 16,-13 2 2-16,-3 0 0 0,-9 1-1 15,-4 0-2-15,-19 0-4 16,-7 0-34-16,-7 4-36 16,-17 0 3-16,-20 0-32 15</inkml:trace>
  <inkml:trace contextRef="#ctx0" brushRef="#br0" timeOffset="43347.25">10592 14112 551 0,'0'0'10'15,"50"-6"-30"-15,-15-5 15 16,10-2 3-16,5 1-37 16,-1 0 1-16,3-2-28 15,-6 0-16-15,-7-3-87 0</inkml:trace>
  <inkml:trace contextRef="#ctx0" brushRef="#br0" timeOffset="46091.21">10668 14011 443 0,'0'0'9'15,"0"0"-7"-15,0 0-17 16,0 0 8-16,40 20-1 15,-5-16 18-15,10 1-2 16,11-2-5-16,6-2 6 16,10-1 0-16,3 0-5 0,-3 0 1 15,1 0 1-15,-11-4-4 16,-7 1 7-16,-9 0 0 16,-13 0 7-16,-8 2-4 15,-11 1-2-15,-5 0-4 0,-5 0-2 16,-4 0-6-16,0 0 9 15,-19 0-6-15,-4 5 1 16,-12 4-21-16,-12 2-10 16,-11 4-17-16,-10 0-21 15,-7 5-4-15,-1-2-11 0,-1-1 3 16,5 0-4-16,4-2 39 16,8-1 70-16,6-3 41 15,13-1-5-15,10-1 13 16,4-3-8-16,10-2-21 15,11 0-6-15,2 0-14 16,4 0-17-16,0 1-14 0,8 0 28 16,15 1 7-16,0 1 2 15,12-4-16-15,6 0 0 16,4-2-4-16,7-1 2 16,2 0 2-16,0 0-3 15,-1 0-1-15,-3-1-1 16,-9-1-3-16,3 1-4 0,-13 1-3 15,-4 0-1-15,-5 0 1 16,-7 1-4-16,1 2-32 16,-9 0-22-16,-7-3-38 15,-11 0-134-15</inkml:trace>
  <inkml:trace contextRef="#ctx0" brushRef="#br0" timeOffset="64527.92">22879 12480 515 0,'0'0'5'0,"0"0"-6"16,0 0 2-16,0 0-17 16,0 0-8-16,0 0 8 15,0 0 14-15,0 0 7 16,0 0-3-16,6 53 0 0,-6-29 0 16,4 5-1-16,-4 8 3 15,0 8 1-15,-4 8 3 16,-4 10-1-16,-3 10 3 15,-1 10-3-15,-4 9 0 16,-1 9 0-16,0 8-2 0,-5 6 1 16,-3 4-1-16,0 3 1 15,0 2 5-15,3-1 1 16,-3 2-3-16,4-1 23 16,-6-1-18-16,0-1-1 15,3 4 27-15,-3 2-31 0,0-2 1 16,2 2-3-16,0 0-1 15,2-3 9-15,9 2-15 16,-5-2 8-16,7-4-9 16,4-2 7-16,4-4-8 15,6-7 9-15,0-6-5 0,4-6 0 16,10-6-3-16,7-7 2 16,2-10 2-16,8-6-4 15,4-9 5-15,9-9-2 16,10-10-2-16,6-6 4 15,14-8-6-15,9-5 1 16,16-4 6-16,7-8-4 0,16-2 0 16,10-3 5-16,13-2-8 15,14-1 4-15,8 0 1 16,15-8-4-16,11-5 2 16,14-4-2-16,6-3 1 15,2-2 2-15,2 0-4 0,-2 1 2 16,-8 1 3-16,-13 1-4 15,-10 2 1-15,-17 3 2 16,-20 3 1-16,-18-1 0 16,-22 1 10-16,-16 0-5 0,-23-1-2 15,-18 1-4-15,-13 1-2 16,-12 2-1-16,-12-5-16 16,-11-3-15-16,-6-6-32 15,-17-8-81-15,-18-6-174 16</inkml:trace>
  <inkml:trace contextRef="#ctx0" brushRef="#br0" timeOffset="67622.58">23077 15998 436 0,'0'0'47'0,"0"0"-43"16,0 0-9-16,0 0 6 0,4 0 1 16,3 0-2-16,1-3 4 15,0-1 3-15,0-2 7 16,-1 1 0-16,1-1 8 15,4 0-2-15,-3-2-5 16,5-1 0-16,-4-3 1 0,11-1-5 16,-2-3 1-16,3-1-3 15,5-3-3-15,4-4 1 16,9 1-1-16,-5-1-2 16,6-3 4-16,2-1-3 15,3 0 3-15,-1-1 0 16,3-1-5-16,0-1 5 0,3 0 0 15,-1-4-1-15,1-1 3 16,3-2-1-16,2-4-4 16,0 1-2-16,4-1-1 15,-6-2-2-15,3 1 6 16,-7 1-6-16,4 0 5 0,-5 0 0 16,3 1 0-16,-4 1 1 15,-3 0 0-15,3 1-1 16,-3-1 0-16,-1 0-1 15,1 3-4-15,0 0 4 16,-3 0-3-16,1-1 2 0,-3 1-1 16,1 0-2-16,-2-1 2 15,5 1 1-15,-7 0-1 16,6 0 1-16,-4 2 4 16,5 1-6-16,-5 1 2 15,5 0 0-15,-7 1-2 16,6 1 4-16,-6-1-5 0,1 4 0 15,1-2 3-15,-4 3-3 16,-2 0 2-16,-2 2 0 16,-2 0-2-16,0 4 4 15,-6 1-5-15,-1 2 5 0,-1 4-2 16,-4-2 3-16,-3 5-3 16,3 1 1-16,-7 0-2 15,-2 1 1-15,5 2 0 16,-9 2-1-16,0 0-1 15,0 2 1-15,0 1 0 0,-2 0-2 16,0 1 4-16,-2 0-4 16,2 0 2-16,-2 0-1 15,0 0-1-15,5 1 4 16,-5-2-4-16,2 1 0 16,2-1 2-16,2-2-1 15,2 0-1-15,3-2 1 0,1-2 1 16,0-1-2-16,5-1 3 15,1-1-3-15,-1-2 3 16,2 0-2-16,-1-1-1 16,3 0 3-16,-3 0-2 0,1-2-1 15,2 1 3-15,-3-1-2 16,1 0-1-16,2-1 4 16,1 0-3-16,-5 2 0 15,2-1 2-15,-1 0-3 16,-3 2 4-16,-1 1-1 15,-4 2 0-15,5 1 3 0,-9 0-3 16,2 2 0-16,-4 1 1 16,5 1-1-16,-7 2 2 15,2-1 0-15,-2 3-3 16,0 0 1-16,0-1-1 16,0 0-2-16,-2 2 3 15,2 0-2-15,0-1 0 0,-2 1 0 16,0-1 0-16,2 1-1 15,0 1 2-15,3-1-1 16,-5-1-1-16,0 2 2 16,0 0-1-16,4-1 0 0,-4-1 1 15,0 2-2-15,0 0 2 16,0-1 1-16,0 1-3 16,0 0-6-16,0 0 11 15,0 0-3-15,0 0 4 16,0 0-5-16,0 0-1 15,2 0 2-15,-2 0-5 0,0 0 3 16,0 0-6-16,0 0 3 16,0 0 12-16,0-1-5 15,0 1 2-15,0 0-2 16,0 0-2-16,0 0-1 16,0 0 2-16,0 0-2 0,0 0-1 15,0 0 3-15,0 0-2 16,0 0 2-16,0 0-1 15,0 0-1-15,0 0 2 16,0 0-1-16,0 0-1 0,0 0 1 16,0 0 0-16,0 0-3 15,0 0 3-15,2 0-2 16,0 0 0-16,0 0 0 16,0 0-1-16,2 0 0 15,4 0 0-15,-3 2-2 16,1 3 2-16,0 0 3 0,4 2-2 15,-1 2 1-15,1-1 1 16,2 2-2-16,-1 3 3 16,5 0-3-16,-5 1-1 15,5 3 3-15,-6 1-1 16,9 1 2-16,-2 1 0 0,1 1-7 16,3 3 6-16,0 0 0 15,3-1-1-15,-1 4 3 16,2-2-3-16,0 1 0 15,-1 0 1-15,1-1-1 16,0 1-1-16,-6 0 3 16,3 0-3-16,1 0 1 0,0 1 2 15,-2-2-1-15,-3 0 0 16,5-1-1-16,-4-2 2 16,-1-1 0-16,1-2-2 15,-3-1 0-15,1-2 4 0,-5-2-4 16,1-4 0-16,-3 1 3 15,-2-3-2-15,-2-4 0 16,1 0 2-16,-1-1 0 16,-6 1 0-16,0-4 4 15,4 2-5-15,-4-2 3 0,0 0 0 16,0 0-1-16,0 0 1 16,0 0-3-16,0 0 0 15,0 0 7-15,0 0-5 16,0 0-2-16,0 0 0 15,0 0-2-15,0 0-1 16,0 0 0-16,0 0 4 0,0 0-2 16,0 0 1-16,0 0-4 15,0 0 4-15,0 0-1 16,0 0-3-16,0 0 3 16,0 0-1-16,0 0-2 15,0 0 4-15,0 0-3 0,0 0-1 16,0 0 2-16,0 0-2 15,0 0 1-15,0 0-4 16,0 0 4-16,0 0 0 16,0 1 1-16,0-1-3 15,0 0 3-15,0 2-1 16,0-1-4-16,2 2 8 0,-2-2-4 16,4 1-1-16,-2 0 1 15,0 3-1-15,2-1 1 16,3 0 0-16,1 3-1 15,-2 1 3-15,4 1-1 0,1 1-2 16,-3 0 4-16,9 2-2 16,-9 0-1-16,2 1 2 15,3 1-2-15,-1 0 0 16,0 1 2-16,1 2-2 16,-1-2 0-16,-1 2 4 15,1 1-6-15,2-2 4 0,-1 3 1 16,-1-1-5-16,1-1 5 15,-1 2-5-15,0-1 3 16,1-1 2-16,-3 3-4 16,3-1 2-16,-3-1 2 15,2-1-2-15,-1 0-1 0,-1 0 2 16,0 0-2-16,1-1 2 16,-3-2 0-16,0-1-2 15,3-1 2-15,-3 0-1 16,0-2 1-16,0-2 1 15,-1 1-3-15,-1-2 1 0,-2-3 2 16,-2 0-2-16,2-1-1 16,0 0 4-16,-4-3-4 15,0 0 3-15,0 2-1 16,0-2-1-16,0 0 3 16,0 0-1-16,0 0 0 0,0 1 0 15,0-1 0-15,0 0-2 16,0 0 4-16,0 0-4 15,0 0-1-15,0 0 6 16,0 0-5-16,0 0 1 16,0 0 1-16,0 0-3 0,0 0-1 15,0 0 7-15,0 0-6 16,0 0 3-16,0 0-3 16,0 0 2-16,0 0 1 15,0 0-6-15,0 0 6 16,0 0 0-16,0 0-3 15,0 0 1-15,0 0 1 0,0 0-6 16,0 0 4-16,0 0-9 16,0 0-3-16,0 0-17 15,0 0-9-15,0 0-19 16,0 0-20-16,0-9-22 16,-12-9-77-16</inkml:trace>
  <inkml:trace contextRef="#ctx0" brushRef="#br0" timeOffset="71425.13">27383 14920 288 0,'0'0'80'0,"0"0"-56"15,0 0-9-15,0 0-12 16,0 0-4-16,0 0-4 16,37-17 11-16,-24 9-1 15,-3-2 3-15,0-2 1 0,1 0 5 16,-1-2 10-16,-4 0-5 16,1 0 2-16,-3-3-9 15,-2 1-6-15,-4-2 6 16,2-1-9-16,0-1-5 15,-7 1 9-15,-5 0-5 0,0 2-2 16,-5 0 3-16,1 3-5 16,-5 3 2-16,2 3 4 15,-6 4-6-15,1 2 4 16,-3 2-2-16,-2 0 0 16,-2 8-3-16,0 5 5 0,-2 2-3 15,2 4 1-15,2 1 1 16,-6 2-3-16,4 2 3 15,4 2 0-15,0 2-4 16,4 2 5-16,3 1-3 16,1 0 2-16,9 2 1 0,-1 4 2 15,9-1 1-15,4 0 0 16,-2-2 0-16,17 2 3 16,6-3 4-16,3-1-7 15,10-3-1-15,11-4 2 16,7-3-4-16,8-7 4 0,6-4 1 15,4-5-3-15,3-6 0 16,-9 0-2-16,2-10-1 16,-14-7 1-16,-4-3 2 15,-9-4 8-15,-8-4 4 16,-6-2 2-16,-7-2 0 16,-7-3 1-16,-7 1-2 0,-6-4-5 15,-2 0-1-15,-6 1-6 16,-11-2-5-16,-4 1 0 15,-3 1-2-15,-12 2 3 16,-1 2-4-16,-4 3 2 16,-3 0 3-16,-5 6-5 0,-3 3 3 15,0 4 4-15,-4 4-7 16,2 5 2-16,3 5 4 16,-3 3-7-16,4 0 5 15,5 4-3-15,5 10-3 16,-3 3 4-16,10 3-3 0,-5 4 2 15,9 0 1-15,4 3-1 16,3 2-1-16,1-1 2 16,4 2-4-16,3 1 3 15,3 0 3-15,1 2-2 16,8 3 1-16,2 1 0 0,4-1-3 16,-2 1 4-16,8-1-1 15,11-1 0-15,3-2 1 16,7-2-2-16,9-3 1 15,7-2 2-15,9-6 0 16,8-5 5-16,8-3-1 0,0-8-3 16,9-4-1-16,-3 1 2 15,-1-13-2-15,-7-7 0 16,-6-2 0-16,0-5-3 16,-12-3 4-16,-1-3 3 15,-7 1-1-15,-11-3 3 16,-2 2 0-16,-7 0-1 0,-11 1-1 15,-3 1 5-15,-6 0-4 16,-2 2-2-16,-2 0-2 16,-6-1-7-16,-7 2 3 15,-3 2-1-15,-7 2 1 16,-2 0-1-16,-4 5 1 0,-2 2 0 16,-6 2 0-16,-1 4-4 15,-1 3-2-15,-2 4 3 16,-1 3 0-16,1 2-3 15,-1 9 4-15,-1 5-1 16,1 3-2-16,5 3 0 0,0-1 0 16,4 5 5-16,-5-1-3 15,9 2 1-15,5-1-1 16,3 1 0-16,4-2 2 16,7 2-5-16,8-1-6 15,4-1-6-15,2 0-14 0,18-2-13 16,11-8-10-16,7-7-51 15,7-8-149-15</inkml:trace>
  <inkml:trace contextRef="#ctx0" brushRef="#br0" timeOffset="71735.37">27538 15003 627 0,'2'2'16'0,"2"-2"-61"0,-2-2-106 16</inkml:trace>
  <inkml:trace contextRef="#ctx0" brushRef="#br0" timeOffset="85622.64">23726 15731 342 0,'0'0'9'0,"0"0"-30"16,0 0 28-16,23 52-6 16,-13-17-1-16,1 10 1 0,-5 15 1 15,-2 11 1-15,0 14 3 16,-2 7-1-16,0 2 1 15,-2 0-6-15,-4-3 0 16,4-9 2-16,0-13-2 16,2-9-6-16,9-8 5 0,3-12-8 15,9-10-19-15,8-13-29 16,8-14-14-16,3-9-70 16</inkml:trace>
  <inkml:trace contextRef="#ctx0" brushRef="#br0" timeOffset="86042.94">24737 15114 366 0,'0'0'28'0,"0"0"-40"15,4 55 15-15,-2-20-2 16,1 8 2-16,1 11-5 0,-4 10 4 15,4 6-2 1,0 6 0-16,-4 8 1 0,4 8-4 16,-8 5 2-16,-2 4 1 15,4 5-1-15,0 1-33 16,4-4 34-16,-2-9-12 0,4-10-10 16,0-15 2-16,0-15 3 15,2-16 2-15,-2-14-8 16,1-11-16-16,-3-13-16 15,0-13-23-15</inkml:trace>
  <inkml:trace contextRef="#ctx0" brushRef="#br0" timeOffset="86621.46">25638 14285 426 0,'0'0'-20'16,"7"51"5"-16,-3-18 15 15,4 4 1-15,-2 7-1 16,3 3 2-16,3 7-2 0,0 4 2 15,-1 1-2-15,5 5 0 16,-10 6 0-16,3 2 1 16,-5 5-2-16,4 2 2 15,-8 5 0-15,2 3-2 0,2 3 3 16,-4 1-2-16,0 0 1 16,-2 3 5-16,2-3-4 15,0-1 3-15,0 0 1 16,2 2 0-16,2-3-4 15,-1-1 9-15,-1-2-10 0,2-10 1 16,-2-2 1-16,4-9-3 16,-2-8-11-16,2-9 11 15,1-6-7-15,-3-9-15 16,2-8-29-16,-6-8-28 16,0-13-75-16</inkml:trace>
  <inkml:trace contextRef="#ctx0" brushRef="#br0" timeOffset="88405.27">23425 15638 355 0,'0'0'8'16,"0"0"-21"-16,0 0-1 16,0 0 1-16,-2-43 14 15,18 30 0-15,5-1 5 0,1-1-6 16,3-3-1-16,2 0 1 16,0-3 9-16,0-2 11 15,4 1-2-15,0-1 9 16,4-6 2-16,0 0 1 0,7-3-12 15,5-3-4-15,5-2 0 16,2-2-4-16,8-2 2 16,4 0 1-16,-2 0 4 15,4-1-8-15,2 0 1 16,5 0-2-16,-5 2 1 0,2-2 0 16,-3 2-2-16,-1-1-1 15,-4 1 4-15,-4-1 0 16,-4-2 5-16,-3 2-5 15,-1 0 2-15,0-3-3 16,-3 1-1-16,1 4-5 16,-5 0 3-16,3 1-3 0,-3 1-2 15,-5 2 2-15,1 2-2 16,-8 0 2-16,2 1 1 16,0 2-1-16,1 0-1 15,-3 2-1-15,0 1-2 16,0 1 5-16,0 0-7 0,0 2 3 15,0-1 3-15,-2 1-5 16,0-2 2-16,-2 3 2 16,-2-1-2-16,-2 0 0 15,-3 2 1-15,3-1-1 0,-10 1-1 16,1 1 4 0,1 1-4-16,-3 1 3 0,-1 0-1 15,-1 4-1-15,2-1 1 16,-1 0-2-16,-1 2 1 15,1 1 2-15,-3 1-4 16,2 0 2-16,-5 2 2 0,1 0-3 16,-2 3 1-16,0-3 2 15,0 3 1-15,-1 3 4 16,-1-2-4-16,-2 3 0 16,0-1 2-16,0 3-1 15,0-1-1-15,-2 1 1 0,2 0-3 16,-2-1-2-16,2 2 4 15,-2 0-4-15,0 0 0 16,4 0 4-16,-4 0-4 16,0 0 4-16,0 0-2 15,0 0-2-15,0 0 3 0,0 0-3 16,0 0 0-16,0 0 4 16,0 0-4-16,0 0 0 15,0 0 3-15,0 0-2 16,0 0 0-16,0 0 1 15,0 0-4-15,0 0 5 0,2 0 0 16,-2 0-4-16,2 0 4 16,0 0-3-16,-2 0 2 15,5 0 0-15,-5 0-1 16,4 0-1-16,0 0 2 16,0 0-2-16,2 0 0 15,2 4 1-15,1 3 0 0,5 3 0 16,3 0-1-16,1 3 0 15,3 3 3-15,4 1-3 16,0 1 0-16,1 3 2 16,3 3-2-16,2 1 0 15,3 2 2-15,1 3 0 0,2 2-2 16,0 2 2-16,6 1-3 16,-3 1 3-16,5 1 0 15,-6 0-1-15,3 1 0 16,-3-1 1-16,2 1-2 0,-3 1 2 15,-3-1 1 1,4-2-1-16,-8-1 2 0,0-2-2 16,0-4 1-16,-2 1 1 15,-4-4-2-15,-2-5 0 16,-1 0 3-16,-7-5-3 16,-1-2 3-16,-1-2 0 0,-5-4 2 15,0-1-2-15,-6-1-2 16,2-3 0-16,-4-2 6 15,2 2-7-15,-2-3 4 16,3 0 1-16,-3 1-2 16,0-1 3-16,0 0 1 0,0 0-4 15,0 0 3-15,0 0-5 16,0 0 1-16,0 0 0 16,0 0 0-16,0 0 1 15,0 0-3-15,0 0 1 16,0 0-1-16,0 0 4 15,0 0-5-15,0 0 0 0,0 0 0 16,0 0 0-16,0 0 3 16,0 0-5-16,0 0 1 15,0 0 2-15,0 0-1 16,0 0-1-16,0 0 3 0,0 0-3 16,0 0 0-16,0 0 3 15,0 0-4-15,0 0 3 16,0 0-1-16,0 0-1 15,0 0 1-15,0 0 0 16,2 0-6-16,-2 0 1 16,0 0-7-16,0 0-3 0,2 0 6 15,-2 0-5-15,2 2-3 16,4-1-1-16,0 3-8 16,7 2-2-16,1 1-15 15,7 6-37-15,1-2-37 16,1-1-105-16</inkml:trace>
  <inkml:trace contextRef="#ctx0" brushRef="#br0" timeOffset="89034.03">27383 14964 403 0,'0'1'16'16,"0"-1"-21"-16,0 0 8 0,0 0-10 16,0 0 6-16,0 0 1 15,0 0 1-15,0 1-1 16,0-1 6-16,0 0-6 16,0 0 8-16,0 0-3 15,0 0-2-15,0 0 1 0,0 0-2 16,0 0-2-16,0 0 0 15,0 0 4-15,-2 0-8 16,2 0 5-16,0 0-1 16,0 0-1-16,0 1 4 0,-2 0-7 15,0 0-9 1,-2 2-10-16,-2-2-30 0,-1-1-20 16,-5 0-51-16</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16:14.714"/>
    </inkml:context>
    <inkml:brush xml:id="br0">
      <inkml:brushProperty name="width" value="0.05292" units="cm"/>
      <inkml:brushProperty name="height" value="0.05292" units="cm"/>
      <inkml:brushProperty name="color" value="#FF0000"/>
    </inkml:brush>
  </inkml:definitions>
  <inkml:trace contextRef="#ctx0" brushRef="#br0">10207 2134 261 0,'0'0'159'0,"0"0"-159"16,0 0-2-16,56 6 3 15,-8-7 0-15,14-7-3 16,18 1 4-16,9-2 1 15,21 0-3-15,18-1 2 16,6 0-1-16,15-1-2 0,17-2 3 16,3 2-4-16,9-3 2 15,2-2 4-15,6-3-6 16,-2 0 4-16,-9 0 1 16,-1-1 4-16,-4 5 7 15,-13-1 6-15,-13 3-7 0,-11 3 1 16,-13 3-3-16,-21 1 0 15,-14 2-4-15,-13 1-6 16,-16 2 1-16,-11-2 0 16,-20 3-5-16,-8 0 2 0,-13 0-13 15,-8 0-33-15,-27 0-10 16,-15 0-43-16,-20 3-78 16</inkml:trace>
  <inkml:trace contextRef="#ctx0" brushRef="#br0" timeOffset="423.9">11111 2062 398 0,'-35'0'-34'15,"12"-7"26"-15,4 4 18 16,11 0-5-16,8 3 1 16,0 0-30-16,8 0 7 15,11-1 26-15,8 4-4 0,8 2 0 16,10 4 18-16,17-1-5 16,11 2-10-16,20-1 4 15,14 0 10-15,13-2-3 16,21-2-5-16,14-5-3 0,16-3-9 15,11 1 6-15,2 0-9 16,4-11 5-16,0 2-2 16,-2-2-1-16,-8 2 2 15,-6 1 21-15,-11 0 1 16,-8 3-4-16,-15 1-2 0,-13 0-9 16,-20 4 3-16,-14 0-9 15,-19 2-4-15,-18 3-1 16,-15 4-11-16,-20-3-83 15,-19-4-110-15</inkml:trace>
  <inkml:trace contextRef="#ctx0" brushRef="#br0" timeOffset="4688.52">8773 3101 345 0,'0'0'-3'0,"0"0"5"0,-23-37 8 16,23 27-12-16,2 2 0 15,15 2 4-15,-1-1 3 0,9 2-5 16,6 3 6-16,8 2-1 16,1-2 2-16,9 2 7 15,5 7 3-15,8 2 6 16,10 2-14-16,3 2 4 16,16-2 2-16,4 2-1 15,12-3-4-15,9 1 1 16,8-1 0-16,6 0-7 0,3-1 2 15,3-1-4-15,0 1 9 16,3-1-4-16,2-1 2 16,-5 0 1-16,-2-1-2 15,-1 1 1-15,-5-2 2 0,-8-1-8 16,-11 0 5-16,-3-1 3 16,-17 0-5-16,-13-2-2 15,-12 2 2-15,-14 0-1 16,-19-2-1-16,-9-1-5 15,-11 3 4-15,-5-3-3 0,-6 0 1 16,-8 0-9-16,-11 0 7 16,-20 0 11-16,-13 2-3 15,-14-1-6-15,-23 0 1 16,-12 1-2-16,-9-1 1 16,-5-1 0-16,-10 3 4 15,-1-2-2-15,-6 2-7 0,4-3 8 16,0 3-4-16,-2-2 0 15,-5 2 4-15,3-1-5 16,-2-1 0-16,3 1 1 16,3-1 2-16,4-4-2 15,8 3-1-15,7-3 1 0,10 0 4 16,6-1-5-16,10 3 0 16,13-5 4-16,1 5 0 15,14-2-4-15,7 0 3 16,11 0 0-16,8 0-1 15,8 2 2-15,11 0 1 0,2-1 0 16,8 2-4-16,0 0-11 16,0 0 2-16,4 0-1 15,6 3 8-15,15 1 10 16,8 2-8-16,14-2 3 16,16-2 1-16,13-4-3 0,13 2 0 15,16-1 5-15,11-2-8 16,8-3-3-16,10 2-52 15,5 1-35-15,6-1-44 16,1-2-155-16</inkml:trace>
  <inkml:trace contextRef="#ctx0" brushRef="#br0" timeOffset="6940.39">14474 3217 431 0,'-6'0'5'0,"0"0"-3"15,4-1-2-15,2 1-8 16,0 0-7-16,8 0 1 0,2 0 34 16,11-2-14-16,6 5-4 15,10 0 5-15,10 1-1 16,7-1 1-16,6 0 9 16,15 1 7-16,9-2-2 15,7 2 0-15,17-3-10 0,10 1 6 16,8-2-6-16,8 0-5 15,7 0 0-15,5 0 1 16,5-2-3-16,2 2 8 16,4 0-1-16,7 2 2 15,-3-1-3-15,-4 2 5 0,2 0-5 16,0 1 2-16,0-1-4 16,-4 3 0-16,-2-2 2 15,-4 1-5-15,-6 1 4 16,-5-2-3-16,-14-1 0 15,-6 1 3-15,-10 1 0 16,-15-4 1-16,-8 2-3 0,-19-1 1 16,-15-1-1-16,-11 0-2 15,-16-1-1-15,-7 2 3 16,-11-2-2-16,-4 0-3 16,-2 0 0-16,0 0-12 15,-4 0 3-15,-10 0 6 0,-13 0 4 16,-13 1-3-16,-9-1 6 15,-13 0-7-15,-6 2 3 16,-11-1 0-16,-4-1-2 16,-5 3-1-16,-6-2 3 0,-1-1-2 15,-4 2 1-15,-2-2 3 16,-9-6-4-16,1 3-2 16,-7-4 4-16,-2 3-3 15,-2-2 3-15,-10 2-3 16,0-3 3-16,-2 2 1 15,-3 1-5-15,-3 0 2 0,-3 1 4 16,1 2-6-16,-1-1 5 16,-2 3-6-16,3 1 5 15,3-2 0-15,1 3-2 16,6-2-3-16,8 2 6 16,10-3-3-16,5 2 0 0,7-1-1 15,14 0 3-15,7 1 0 16,15-1-2-16,10-1-1 15,13-2 3-15,10 0-4 16,12 1 1-16,3-1 3 16,10 2-1-16,6 0-1 15,-5 0 1-15,5 0-4 0,0 0-5 16,0 0 7-16,0 0-5 16,5 0 4-16,7 0 1 15,9 0 2-15,10 4 2 16,12 0-1-16,11 1-2 0,14-4 2 15,11 1 1-15,11-2-5 16,14 0 6-16,3-1-2 16,9-1-6-16,8 1 8 15,0-1-6-15,8 1-1 16,1-1 1-16,-3 0 0 0,4-1 2 16,-1 1 4-16,1 1-6 15,-4-1 5-15,0 0-4 16,-6 2 2-16,-2 3 0 15,-2 1 1-15,-8 2 0 16,-5 1-2-16,-9-1 3 16,-3 2-2-16,-15 0 2 0,-7-1 0 15,-7 0 1-15,-12 0-1 16,-13-1 1-16,-8-1 2 16,-8 0-1-16,-5-3-2 15,-7 0 1-15,-5-2 0 16,-4 2-3-16,-2-1 4 0,0-1-3 15,-2 0 2-15,0 0-1 16,0 0-3-16,0 0 0 16,0 0 1-16,0 0-2 15,0 0 4-15,0 0-4 16,0 0 4-16,0 0 0 0,0 0-2 16,0 0-2-16,0 0 2 15,0 0 1-15,0 0-4 16,0 0 7-16,0 0-6 15,0 0 0-15,0 0 2 16,0 0-3-16,0 0 3 0,0 0 0 16,0 0 1-16,0 0 0 15,0 0-5-15,0 0 2 16,0 0 4-16,0 0-4 16,0 0 0-16,0 0 4 15,0 0-4-15,0 0 0 0,0 0 2 16,0 0-2-16,0 0 3 15,0 0-2-15,0 0-1 16,0 0 3-16,0 0-2 16,0 0-1-16,0 0 4 15,0 0-4-15,0 0 0 16,0 0 5-16,0 0-7 0,0 0 4 16,0 0 1-16,0 0-4 15,0 0 4-15,0 0-4 16,0 0 2-16,0 0 2 15,0 0-2-15,0 0-2 16,0 0 1-16,0 0-1 0,0 0-1 16,0 0 2-16,0 0-1 15,0 0-1-15,0 0 3 16,0 0-1-16,0 0 3 16,0 0-3-16,0 0-1 15,0 0 4-15,0 0-1 16,0 0-2-16,0 0 6 0,0 0-8 15,0 0 1-15,0 0 5 16,0 0-2-16,0 0-1 16,0 0 3-16,0 0-4 15,0 0 4-15,0 0-2 16,0 0-1-16,0 0 4 0,0 0-2 16,0 0-2-16,0 0 2 15,0 0-2-15,0 0-1 16,0 0-32-16,0 0 37 15,0 0 18-15,0 0-18 0,0 0-3 16,0 0-2-16,0 0 4 16,0 0-4-16,0 0 2 15,0 0-4-15,0 0-5 16,0 0 3-16,0 0-5 16,0 0-8-16,0 0 4 15,0 0-7-15,0 0-10 0,0 0-8 16,0 0-13-16,0-1-34 15,-2-6-88-15,-4-5-92 16</inkml:trace>
  <inkml:trace contextRef="#ctx0" brushRef="#br0" timeOffset="8249.29">18875 3010 439 0,'2'-10'7'15,"2"3"-4"-15,4 3-1 0,1 2-1 16,-5 2-3-16,6 2-2 16,7 9 10-16,-1 6-6 15,5 3-3-15,2 8 0 16,3 4 3-16,1 3-2 15,4 3 6-15,0 1 0 0,9 2-3 16,-1-3 1-16,6 0 1 16,1-5-1-16,8-3 4 15,1-6-1-15,3-5 10 16,2-7 3-16,2-3-5 16,-6-5 1-16,2-5-3 15,-4 0-4-15,-7-4 5 0,-5-8-3 16,-9-1 1-16,-7-3 7 15,-7-3-2-15,-6 2 6 16,-7-4 2-16,-2 1-2 16,-4 1-8-16,0 2-5 15,-4 2-7-15,-2 4-3 0,3 4 6 16,-1 3-4-16,2 2 2 16,2 3-6-16,0 0 0 15,0 1-11-15,0 12-12 16,2 3 22-16,5 8 4 15,3 4-4-15,0 3 4 16,3 2 0-16,-7 1-12 0,2-3-8 16,-4-1-6-16,-2-1-3 15,-2-4 0-15,0-1-6 16,2-6-41-16,-2-5-14 16,0-9-45-16</inkml:trace>
  <inkml:trace contextRef="#ctx0" brushRef="#br0" timeOffset="9428.7">21060 3241 493 0,'0'0'2'16,"0"0"-15"-16,0 0-24 15,0 0 38-15,-11 40-5 0,-5-27-2 16,-5-2 8-16,-1-2 2 16,-9-5-1-16,0-4 0 15,0 0 0-15,-5-11 2 16,5-7 6-16,5-4 9 16,7-7-3-16,4-3-3 0,7-1-8 15,8-2 3-15,2-1-12 16,15 5 1-16,1 4 2 15,7 7-11-15,2 6 6 16,0 11 7-16,4 3-4 16,-4 10 4-16,0 13-3 0,0 8-2 15,-1 10 2-15,-7 6-4 16,-5 10 4-16,-9 2-1 16,-3 1 4-16,-11 1-5 15,-11-2 4-15,-5-6-2 16,-4-9-1-16,0-6 10 0,-2-8-7 15,2-7 25-15,4-7-1 16,5-8-3-16,5-4-2 16,3-4-5-16,6 0-3 15,4-15 3-15,2-9-15 16,12-8-12-16,7-6-8 0,7-2 8 16,10 2 8-16,-1 4 5 15,2 8-1-15,2 8 3 16,0 8-2-16,-6 10-2 15,5 0 1-15,-5 14-1 16,-2 9-5-16,-4 4 4 16,-5 1-1-16,-5 1-1 0,2-1-5 15,-11-4-6-15,2-4 9 16,-2-6 5-16,3-5-1 16,-3-7-1-16,6-2 8 15,-1-6 3-15,5-11 0 0,3-8 3 16,-2-6-9-1,4-3-1-15,-5-3 2 0,3-1-7 16,-3 4 11-16,1 5-9 16,-9 9 5-16,1 6 12 15,-5 7-9-15,0 7-5 16,0 3-3-16,3 13-19 0,-3 6 19 16,4 5 3-16,2 6 2 15,5-2-2-15,2 0 1 16,3-2-8-16,1-6 1 15,4-6 3-15,2-6 3 16,-2-7 1-16,-4-4 1 0,3-3 3 16,-7-12 15-16,2-6-3 15,-3-5 2-15,-3-5 3 16,1-1-12-16,-5-2 0 16,1 3-4-16,-8 4 0 15,0 6 4-15,-2 7-1 16,0 4-4-16,-2 7 2 0,0 3-11 15,0 4-7-15,2 16-4 16,-2 4 7-16,-2 9 4 16,-2 2 4-16,0 2-1 15,0 2-18-15,-2-4-10 0,2-2-10 16,0-3-1-16,1-6-1 16,-1-6 7-16,2-7 4 15,2-5 21-15,0-6 9 16,0-8 35-16,2-12-6 15,7-6-17-15,3-4-7 16,-2-2-6-16,7 1 5 0,-5 2 8 16,3 6-2-16,1 5 5 15,-1 4-8-15,1 4-8 16,3 3 0-16,2 2-13 16,-5 4-25-16,3 1-19 15,-3 0-43-15,-5 4-50 0</inkml:trace>
  <inkml:trace contextRef="#ctx0" brushRef="#br0" timeOffset="9676.14">21548 4126 484 0,'-4'5'-33'16,"4"-1"33"-16,0-2-14 15,10-2 21-15,8 0 4 16,7-2 14-16,8-10-6 16,15-5-5-16,6-6-10 0,6-1-1 15,2-3-12-15,0 3-30 16,-5 3-43-16,-11 5-58 15</inkml:trace>
  <inkml:trace contextRef="#ctx0" brushRef="#br0" timeOffset="9801.98">22000 4040 23 0,'0'0'304'0,"0"0"-293"16,0 0 51-16,0 0 0 15,0 0-23-15,54 32-9 16,-19-45-22-16,0-10-33 15,-2-14-138-15</inkml:trace>
  <inkml:trace contextRef="#ctx0" brushRef="#br0" timeOffset="22017.44">1989 7838 359 0,'0'0'4'0,"0"0"-13"16,0 0 10-16,43 28-1 15,-12-16 2-15,2-1-2 16,15-1 0-16,5 0 3 16,11-3 0-16,11-3 1 0,10-1-3 15,8 1 1 1,8-4 2-16,11 0 0 0,12-1-6 16,4 0 4-16,12-1 2 15,7 2 10-15,6-1-4 16,8-1 1-16,9 1 1 15,3-2-2-15,5 0 1 0,2 1-4 16,6 0 8-16,6-4 1 16,1 3-5-16,1-1 1 15,-2-3 3-15,0 3-5 16,-6-2-2-16,-6-1-2 16,-6 0 3-16,-13 1 2 0,-16 1-2 15,-9-1 7-15,-18 0-5 16,-17 2-1-16,-18 1 5 15,-19-1-6-15,-16 1-1 16,-19 3-2-16,-11-3-5 16,-12 3 2-16,-1 0 4 15,-5 0-4-15,0-1 2 0,0 1-3 16,-7-2-7-16,-1 2-48 16,-4-1-20-16,1-3-38 15,-1-9-84-15</inkml:trace>
  <inkml:trace contextRef="#ctx0" brushRef="#br0" timeOffset="23953.39">14894 7805 188 0,'0'0'73'0,"0"0"-70"16,0 0-2-16,47 0-1 15,-28-1 4-15,6 1-2 0,8 0 1 16,0 0 4-16,10 4 1 16,3-1 0-16,7 3-1 15,5-2-1-15,6 0 0 16,5 3 0-16,7-1-2 16,5 0 0-16,3 1 2 15,7 0 0-15,11-1 1 0,5 1 0 16,9-3-3-16,6 0 4 15,6-1-2-15,8-2 2 16,7 1 4-16,2-2-4 16,8-2-1-16,4 1 1 15,4 0-5-15,4-1-3 0,9 2 3 16,0-3-2-16,10-2 2 16,4-1 0-16,-2 2-3 15,6-1 1-15,2 1 2 16,1 1 8-16,3-1-2 15,-6 3-1-15,5-1-1 0,-1 2-7 16,-2-2 2-16,3 0 1 16,-1 1 0-16,-4-1 1 15,-3 2 2-15,1 2 2 16,-4 0 0-16,-4-1-3 16,-7 0-1-16,-5 0 5 0,-5 1 3 15,-6-1-1-15,-8 1 3 16,-2-1-1-16,-10 0-2 15,-7 2 5-15,-4-1-7 16,-8 0 1-16,-10-1 1 16,-7 0-2-16,-8 0 4 0,-8-1-1 15,-13 0 0-15,-8-1-2 16,-10 1 3-16,-8 0-5 16,-15 0 5-16,-8 0 0 15,-11-1 0-15,-2 1 4 16,-9 0-6-16,-1 0 3 15,-2 0 3-15,0 0-6 0,0 0-2 16,0 0-1-16,0 0-3 16,0 0 0-16,0 0-2 15,0 0-5-15,0 0 0 16,0 0-1-16,0 0 4 0,0 0 1 16,0 0-2-16,0 0-2 15,0 0-8-15,0 0-23 16,0 0-8-16,0 0-17 15,-2 0-35-15,-1-3-25 16,3-6-44-16,3-4-142 0</inkml:trace>
  <inkml:trace contextRef="#ctx0" brushRef="#br0" timeOffset="24670.5">27732 7762 214 0,'48'-22'51'0,"4"2"-124"15,4 0 73-15,-1 3-14 16,-1 4-13-16,0 2 13 0,-5 4 19 16,-1 3 7-16,-5 2 1 15,3 1 11-15,1 1 1 16,1 0-10-16,12 1-5 16,4 2-3-16,17 3-3 15,20-2 3-15,17-1-5 0,16 0 1 16,19 0-1-16,14-2 3 15,17 2 5-15,7 1 3 16,7 1-3-16,-2 0 4 16,-3 1-8-16,-16-3 14 0,-13 1 15 15,-17-3 15-15,-23-2-25 16,-19 1-6-16,-14 0-4 16,-19-1-6-16,-18 1-2 15,-13-1-5-15,-14 1-13 16,-16-2-52-16,-11-4-80 15</inkml:trace>
  <inkml:trace contextRef="#ctx0" brushRef="#br0" timeOffset="25830.56">1705 9230 189 0,'60'0'112'0,"11"-13"-108"16,1 2-5-16,7 0 3 15,3-2-1-15,1 0 1 16,0 0 1-16,-5-1 6 16,-6 3-5-16,-3-2 4 15,-11 5 0-15,-9-1-3 0,-5 7 2 16,-13 1-4-16,-9 1-4 15,-7 0 5-15,-9 2-8 16,-4 1-29-16,-2-3-101 0</inkml:trace>
  <inkml:trace contextRef="#ctx0" brushRef="#br0" timeOffset="28363.18">15656 9111 323 0,'38'0'-10'0,"-3"-8"-14"15,-4 2 17-15,0 0 0 16,-9 1-1-16,-7 2 8 15,1 0 2-15,-11 1 14 16,-1 1 19-16,-2 0 2 16,-2 1 23-16,0 0-19 0,0 0-13 15,-2 0-11-15,-2 0-5 16,-1 2-1-16,5 5-1 16,0 1-6-16,0 2 2 15,11 1 6-15,12-1 1 16,5 1 1-16,12-4-3 15,7 0-1-15,15-3-1 0,11-1-2 16,5-2 0-16,5-2 1 16,4 1-3-16,4 0-1 15,2-1 1-15,-6-2 8 16,-3-3 3-16,1 0-3 16,-6 1-1-16,-11-2-1 0,-6 3-1 15,-13-2-4-15,-9 3 4 16,-18 2-8-16,-7-1-1 15,-7 1 2-15,-8 1-3 16,-4 0-6-16,-15 0 8 0,-16 0-4 16,-8 0 5-1,-13 0-3-15,-16 0 1 0,-7 0 0 16,-6 3 0-16,-1-2 1 16,-3 2-1-16,-8 1-2 15,1-2 4-15,-5-1-1 16,2-1-4-16,-2 2 3 0,4-1 1 15,3-1-1-15,6 0 1 16,7-3-2-16,0-2 2 16,11 0-1-16,10 0-3 15,8 0 4-15,17 1-2 16,8 0 1-16,7 1 1 0,9 2-2 16,9 0 2-16,-2 1-2 15,4 0-7-15,4 0 3 16,11 0 10-16,6 5-2 15,7-1 3-15,8 2-1 0,9-1-3 16,13 1 3 0,8-2-1-16,9 1-5 0,5-3 2 15,7 1 2-15,6-1-3 16,-2-1 0-16,6 2 0 16,-4-2-1-16,0 2 3 15,-2-1 2-15,-2-1-3 0,-13 0 2 16,-3 1 3-16,-3-1 5 15,-14-1-1-15,-2 0-2 16,-15 0 3-16,-8 0-8 16,-10 0-1-16,-7 0 2 15,-8 0 0-15,-6 0-4 0,2 0 6 16,-2 0 0-16,0 0-6 16,0 0 1-16,0 0-5 15,0 0 0-15,0 0 3 16,0 0-3-16,0 0-2 15,0 0-5-15,0 0-10 16,0 0-3-16,0 0-5 0,0 0-15 16,0 0-8-16,0 0-52 15,0 0-43-15,-2-8-173 16</inkml:trace>
  <inkml:trace contextRef="#ctx0" brushRef="#br0" timeOffset="29518.57">18447 9420 369 0,'17'3'8'15,"-3"-4"-4"-15,5 2 7 16,1 0 10-16,3 1-17 16,-4 1 2-16,3 0-2 15,-3 2-2-15,2 1-2 16,-7 4 9-16,-6 4-2 0,3 3 12 16,-7 5 2-16,-4 7-3 15,0 8 2-15,-4 7-6 16,-7 7 4-16,-3 6-4 15,-3 3-6-15,-1 2-1 16,1-2-1-16,-1-3-4 0,5-5 1 16,7-7 1-16,0-8-8 15,8-8-14-15,2-7-28 16,4-9-8-16,15-7-16 16,-4-6-13-16,7-4-73 15</inkml:trace>
  <inkml:trace contextRef="#ctx0" brushRef="#br0" timeOffset="30000.51">18924 9782 301 0,'0'0'181'16,"0"0"-177"-16,0 0 5 0,0 0 8 16,0 0-17-16,0 0-9 15,0 0 9-15,0 0-4 16,-22 73 6-16,5-34 4 15,7 4-2-15,6-3-4 16,4-6-1-16,6-7-20 0,19-9-6 16,2-7 8-16,6-10 11 15,2-1 6-15,4-11 4 16,-6-10 1-16,-4-6 7 16,-2-5 11-16,-2-4-2 15,-5-2 0-15,-1 4-2 0,-2 4 0 16,-9 7-3-16,-2 6 6 15,-2 9 6-15,0 7-10 16,-4 1-18-16,0 7-7 16,0 10 9-16,0 5-2 15,0 5 1-15,0 4-13 16,11-2 0-16,9-4 3 0,9-2 3 16,6-8 6-16,11-7-2 15,-1-8 8-15,3 0-5 16,-5-17 9-16,-10-5 8 15,-4-6 12-15,-10-2 4 0,-9-1-3 16,-8 0-16-16,-2 2-10 16,-4 2-6-16,-12 5-8 15,1 2-32-15,-10 4-23 16,5 2-23-16,3 0-36 16,1 0-62-16</inkml:trace>
  <inkml:trace contextRef="#ctx0" brushRef="#br0" timeOffset="30531.61">19617 9331 141 0,'0'0'409'16,"-52"-48"-405"-16,21 23 8 15,-2 4-6-15,-6 4-3 16,-2 3-4-16,-13 1-1 15,-4 3-2-15,-6 5-2 0,-6 5-2 16,-7 0 5-16,-1 0 5 16,-3 11-4-16,-2 5 4 15,5 6-3-15,1 5 0 16,3 7 0-16,4 9 2 16,5 8-7-16,10 13 7 0,3 7-2 15,9 8-4-15,9 11 4 16,8 3 0-16,13 4 2 15,13-3-3-15,6-1-6 16,23-6 0-16,19-9 4 16,12-9-9-16,18-8 16 15,13-9-1-15,17-10-16 0,8-14 49 16,12-10-26-16,8-13 5 16,5-5-2-16,3-11-1 15,3-16 3-15,-8-10 0 16,-9-11-6-16,-10-8-1 0,-23-3 4 15,-14-1 7-15,-17-1 4 16,-25 4-3-16,-14 2 3 16,-10 3-10-16,-17 3-9 15,0 2-7-15,-21 2 1 16,-8 4-14-16,-2 1-12 0,-10 7-17 16,-1 2-5-16,-1 6-68 15,4 4 40-15,3 4-112 16</inkml:trace>
  <inkml:trace contextRef="#ctx0" brushRef="#br0" timeOffset="30964.49">20113 9906 592 0,'0'0'-1'0,"0"0"-8"16,64 1 4-16,-20-9 2 15,5-4-21-15,13-2 2 16,6-2-13-16,5-2-12 0,1-3 27 16,-6-1-16-16,-8 1 13 15,-10 0 23-15,-13 1 13 16,-12 2 39-16,-11 2 6 15,-5 3-6-15,-7 2-7 16,0 2-17-16,-2 5-7 0,0 0-10 16,0 4-7-16,0 0-8 15,0 8-10-15,0 8 14 16,-4 11-5-16,-2 6 5 16,-1 6 0-16,-1 7 2 15,2 3-3-15,0 0 2 0,1-4-1 16,5-5-16-16,0-7-48 15,5-9-29-15,15-12-46 16,7-9-73-16</inkml:trace>
  <inkml:trace contextRef="#ctx0" brushRef="#br0" timeOffset="31295.62">21572 9513 647 0,'0'0'-11'16,"0"0"3"-16,0 0-5 0,-53-29 9 15,26 31 3-15,0 13-3 16,0 7-16-16,2 6-3 16,5 4 8-16,9 4-20 0,11 2 3 15,0-1 5-15,23 1-7 16,0-2 27-16,8-2 15 15,-4-1 1-15,-7-5 17 16,-1-4 5-16,-9-3 4 16,-6-5-7-16,-4-2 2 15,-8-2-18-15,-10-1 13 0,-9-2 8 16,-15-2-25-16,3 0-2 16,-9-1-1-16,3-2-20 15,6-4-52-15,6 0-11 16,12-5-38-16,15-11-49 0</inkml:trace>
  <inkml:trace contextRef="#ctx0" brushRef="#br0" timeOffset="32205.19">21843 9833 586 0,'0'0'30'16,"0"0"3"-16,0 0-10 15,0 0-25-15,0 0 1 16,0 0-3-16,0 0-9 16,0 0-1-16,0 0 7 0,-51 50 0 15,34-27 5-15,5-2-7 16,3 0-14-16,9-2 3 16,5-5-8-16,9-6 4 15,9-5 10-15,4-3 7 16,-1 0 7-16,1-11 1 15,-2-5 5-15,-8-1 18 0,-3 3 4 16,-4 1 3-16,-1 3 1 16,-5 5-8-16,-4 2-6 15,0 3-18-15,0 0-14 16,0 7 5-16,0 4 6 0,0 2 1 16,0 1-6-16,0-4-17 15,10 0 5-15,9-7 9 16,8-3 6-16,4-1 3 15,4-13 1-15,4-5 1 16,-8-7 0-16,2-2 3 16,-2-5 1-16,-2-1 8 0,-2-4 2 15,-2 1-5-15,-2-3 6 16,-7 1-4-16,-1 3-1 16,-7 5 2-16,-4 5 2 15,-2 5-5-15,-2 7 0 16,-2 5-8-16,2 5-1 0,-4 4-2 15,-4 0-3-15,-7 17 0 16,-1 9 2-16,-3 6 1 16,0 9 3-16,3 6 0 15,3 3-8-15,7-2-8 16,6 1-4-16,8-7 0 0,11-5-12 16,10-10 5-16,4-9 18 15,4-9 5-15,3-9 6 16,3-3 1-16,-6-14 12 15,7-7-6-15,-7-5 1 16,-2-2 0-16,0 0-7 16,-8 3 2-16,-10 6-2 0,-3 5 5 15,-6 9 7-15,-6 5 1 16,-2 3-13-16,0 10-21 16,-8 11 10-16,-2 6 4 15,-3 4 4-15,3 3-21 0,4-1-7 16,4-6-4-16,2-6 8 15,8-8 14-15,6-7 6 16,9-7 15-16,2-5 15 16,4-13-2-16,6-2-2 15,0-3-4-15,0 4-9 16,-4 3 3-16,-2 6 3 0,-2 9-7 16,-2 2-4-16,-6 9-4 15,-3 12-3-15,-1 9 0 16,-7 5-2-16,-6 6-21 15,-4 3-39-15,-19 3 2 0,-8 1-74 16,-10 1-110-16</inkml:trace>
  <inkml:trace contextRef="#ctx0" brushRef="#br0" timeOffset="32894.58">18635 11146 540 0,'0'-9'-21'0,"4"-3"2"0,9 0 10 15,5 1-14-15,5 1 17 16,2 0 0-16,6 2-18 16,-2-1 23-16,-2 5 4 15,-7 4-2-15,-1 0 1 16,-11 0-1-16,-6 11 8 15,0 3 8-15,-6 6-3 0,-10 2 4 16,-5 3 4-16,-4 2-3 16,3 0-5-16,3 0-4 15,1-1-8-15,9-2 1 16,7 1-4-16,0 1-1 16,7-1 1-16,9 4 3 0,-1-2 0 15,3 0 4-15,-5-1-4 16,-1-1 5-16,-8-3 11 15,-2-2 6-15,-2-1 0 16,-10-1-5-16,-9-1-6 16,-8 0-6-16,-4-1 3 0,-10-5-6 15,-2-2-2-15,-1-4-18 16,7-5-28-16,-2 0-24 16,16-7-9-16,11-13-76 15,12-11-125-15</inkml:trace>
  <inkml:trace contextRef="#ctx0" brushRef="#br0" timeOffset="33207.76">19080 11268 577 0,'0'0'46'16,"0"0"-39"-16,0 0-8 15,0 0-7-15,0 0 5 16,0 0 2-16,22 40-1 15,-18-25-3-15,7 6 4 16,-3 1-2-16,2 2-9 16,3 0 6-16,-7 2-2 0,2-2 2 15,-4-1 5-15,-2-1 0 16,-2-3-1-16,2-2-6 16,-10-3 1-16,-2-3 14 15,-3-2 0-15,-3-2 8 16,-3-4-4-16,1-2-8 0,-1-1-1 15,-6 0-22-15,11-3-34 16,6-11-62-16,8-6-59 16</inkml:trace>
  <inkml:trace contextRef="#ctx0" brushRef="#br0" timeOffset="33406.78">19247 11299 561 0,'0'0'92'0,"0"0"-88"0,0 0-7 15,0 0-9-15,0 0-17 16,14-44 3-16,11 26-8 16,2-2-20-16,2-3 1 15,-2-1-63-15,-2-1 17 0,-9-1 6 16</inkml:trace>
  <inkml:trace contextRef="#ctx0" brushRef="#br0" timeOffset="33883.51">19433 10969 84 0,'0'0'49'15,"-8"-43"-17"-15,-3 22-1 16,-1-1 2-16,-5 1 14 0,-1 0 0 16,-7-2-7-16,-2 3-2 15,-6 3-1-15,-10 2-17 16,1 2-1-16,-5 4 1 15,-3 4-8-15,-4 3 3 16,-3 4-4-16,-1-2-3 0,2 13-5 16,-6 2 3-16,0 9 3 15,2 3-4-15,0 7-2 16,0 6 2-16,2 11-4 16,0 9 0-16,9 9 3 15,1 11-5-15,11 11 2 16,2 8-1-16,12 4 0 0,6 5-1 15,13 0 2-15,6-4-5 16,17-9 5-16,14-11-3 16,19-11 2-16,8-12 2 15,14-14-12-15,11-12 19 0,2-14 3 16,8-11-2-16,6-10 10 16,0-10 9-16,3-16-4 15,-1-12 0-15,-6-9-10 16,-10-10-8-16,-4-4 0 15,-21-7-1-15,-9-3-5 16,-7 2 11-16,-19 0-7 0,-13 5-3 16,-5 5 0-16,-11 6-4 15,-1 4-15-15,-9 6-17 16,-7 8-15-16,1 3-32 16,-1 7-26-16,1 1-118 15</inkml:trace>
  <inkml:trace contextRef="#ctx0" brushRef="#br0" timeOffset="34347.8">19896 11445 607 0,'0'0'46'16,"0"0"-63"-16,0 0 16 16,0 0-22-16,0 0-26 15,0 0 29-15,48-6-7 16,-17-2 4-16,2-2 28 16,0-1-2-16,0-3 4 0,2 0 3 15,-8-2 4-15,0 0 4 16,-9 1 9-16,1-2 4 15,-7 1-3-15,-3-1-4 16,-5 1-7-16,-2 1-4 16,-2-2-5-16,0 3-3 0,0 1-5 15,0 5 5-15,-4 0-4 16,4 6 0-16,-2 2 1 16,2 0-2-16,0 9-7 15,-5 10 2-15,1 8 5 16,0 6-2-16,-2 6 4 15,0 7-2-15,0 0-1 0,-1 1-14 16,5-1-36-16,2-8-35 16,0-4 1-16,13-10-82 15,5-9-79-15</inkml:trace>
  <inkml:trace contextRef="#ctx0" brushRef="#br0" timeOffset="34973.05">21093 11263 394 0,'0'0'5'0,"0"49"-4"16,-8-11 1-16,-3 6-1 0,-1 5-1 15,-1-4 3-15,3-1-5 16,-2-7 2-16,1-7 2 16,3-8-1-16,0-9 1 15,2-4 24-15,2-5 23 16,-5-4 15-16,5 0-4 0,2-10-8 16,0-8-27-16,2-11-14 15,0-6-13-15,12-8 9 16,5-7-9-16,6-2 1 15,1-2 2-15,7 3-4 16,1 8 3-16,-1 4 0 0,0 9-1 16,-3 7-1-16,6 12 2 15,-8 5-6-15,-1 6 4 16,8 10 0-16,-6 14 0 16,0 10 2-16,4 9-1 15,-2 8 0-15,2 8 2 16,0 1-3-16,-2 1 1 0,2-7-2 15,-2-10-1-15,-2-8 3 16,-5-12 4-16,-3-9 0 16,-7-8 20-16,1-7 3 15,-5 0 3-15,-2-10 12 16,7-9-10-16,-7-8-17 0,6-9-7 16,1-3-9-16,-3-4 3 15,3 0-3-15,-5 5-5 16,2 1-3-16,-2 10-6 15,-1 6-5-15,-3 5-11 16,0 6-7-16,0 6-17 16,-2 4-37-16,0 0-18 0,6 9-43 15,-1 3-74-15</inkml:trace>
  <inkml:trace contextRef="#ctx0" brushRef="#br0" timeOffset="35641.82">21901 11447 644 0,'0'0'14'0,"0"0"-11"16,0 0-9-16,0 0-24 15,0 0-8-15,0 0 0 16,0 0 30-16,46 15-4 15,-17-15 8-15,4 0-20 0,2-11 7 16,-2-4 15-16,-6-4 5 16,0-1 3-16,-5-5 19 15,-1 1 4-15,-11-2-7 16,-1 0-4-16,-5 2-3 16,0 2-10-16,-4 3 0 15,0 4-1-15,-8 5 3 0,-5 5-5 16,-1 5-4-16,-5 3 4 15,-6 16-3-15,-4 9 0 16,3 9 1-16,-5 8-1 16,6 4-2-16,2 3 3 15,11-4-3-15,7-4-2 0,5-8-7 16,7-8-6-16,13-8 8 16,9-7 11-16,11-9 5 15,-1-4 0-15,8-6-2 16,3-15 0-16,2-9-4 15,-11-7 0-15,2-5 1 0,-10-6 3 16,-2-2 5-16,-8-1 7 16,-2 1 4-16,-11 6 5 15,-4 6-1-15,-1 5 2 16,-5 8-1-16,0 6-5 16,-3 5-7-16,3 6-7 15,0 5-1-15,0 3-6 0,-8 1 0 16,2 13-5-16,-4 8 2 15,-1 7 6-15,-3 5-5 16,-1 5 2-16,1 0 5 16,4 4-6-16,1 0 0 0,1-1 3 15,4-2-8-15,2-3-23 16,4-6-17-16,-2-5-26 16,12-11-41-16,3-13-80 15,-1-5-36-15</inkml:trace>
  <inkml:trace contextRef="#ctx0" brushRef="#br0" timeOffset="35880.18">22437 11336 655 0,'0'0'46'0,"0"0"3"16,0 0-24-16,0 0-16 0,0 0-1 15,55 0-4-15,-20 0-2 16,7-4-1-16,5-3 1 15,-5-4-16-15,1 0-14 16,-6 0 4-16,-10 1 11 0,-4 1-11 16,-7 1-3-16,-9 5-19 15,-3-1-9-15,-4 1-14 16,-4 3-95-16,-3-1-87 16</inkml:trace>
  <inkml:trace contextRef="#ctx0" brushRef="#br0" timeOffset="36422.74">23086 10960 640 0,'0'0'20'16,"0"0"-34"-16,0 0-16 0,2 54 19 16,0-21 3-16,-4 9 9 15,-5 8-3-15,-9 5-2 16,-3 2 6-16,1-3-12 16,-7-3 1-16,2-8 10 15,5-9-1-15,3-10 2 0,3-10 2 16,6-7 14-16,-1-7 17 15,1 0 7-15,2-16-8 16,0-10-12-16,2-11-10 16,2-11-16-16,2-9 1 15,12-9-4-15,11-6 2 0,4-5 6 16,2 2-7-16,8 1-5 16,3 6-4-16,-3 9 4 15,2 10 8-15,-4 12 3 16,5 9-4-16,-9 11 1 15,2 10-1-15,-4 7 2 16,-6 3-1-16,-4 17 2 0,-7 5-2 16,-8 11-2-16,-4 2-5 15,-12 3 11-15,-13 5-2 16,-4-4-6-16,-10-1 8 16,0-5-2-16,0-5 0 15,4-7-10-15,4-4-40 0,10-6-17 16,3-7-60-16,9-7-68 15</inkml:trace>
  <inkml:trace contextRef="#ctx0" brushRef="#br0" timeOffset="37783.6">23358 11096 555 0,'0'0'14'0,"0"0"-12"15,46 57-1-15,-27-31 1 0,-1 2-2 16,1 2 0-16,-7-4 0 16,-4 0-3-16,-8-4 0 15,0-4-9-15,-10-1 1 16,-6-5 12-16,-7-3 2 16,4-4 11-16,-1-4 18 0,1-1 7 15,9 0-10-15,5-10-9 16,5-7-9-16,7-7-16 15,13-7-13-15,15-6-9 16,11-6 6-16,8 2 4 16,4 1-4-16,2 6 13 15,-5 7 8-15,-5 9 1 0,-15 5 8 16,-10 6 9-16,-9 4-3 16,-7 3-4-16,-9 0-8 15,0 9-3-15,-17 9 2 16,-1 6 1-16,-5 6 6 0,-4 4-3 15,4 2-6-15,3-2 2 16,5-3-1-16,7-7-2 16,8-1 0-16,0-6-7 15,12-6-1-15,3-2 10 16,3-9-1-16,3 0 8 16,-2-16-2-16,-5-5-1 15,-2-8 8-15,-3-5 9 0,-9-3-6 16,0 2 6-16,0-1-9 15,-9 5 2-15,1 7-5 16,0 6-4-16,2 6-6 16,-1 3 0-16,5 6-3 0,0 1-2 15,2 2-17-15,0 0-7 16,2 0 9-16,11-1 1 16,1-2 9-16,9-3 8 15,8-4 4-15,0-4-2 16,8-2 1-16,-10-5 3 0,2-1-1 15,-6-5 8-15,-2-2 10 16,-9-1-2-16,3-2-10 16,-7 0 0-16,-4 3-3 15,1 3 3-15,-3 6-1 16,-4 3 4-16,2 9-2 0,-2 2-3 16,-2 3-3-16,2 3-9 15,2 10-4-15,-4 10-1 16,-9 11 9-16,3 10 0 15,-4 12 2-15,-1 8-1 16,3 11 0-16,-7 6 0 0,5 5-2 16,2 6 5-16,-3-1-3 15,-1-1-1-15,1-6 3 16,-1-8-2-16,2-7-1 16,-3-14 5-16,1-5-5 15,-3-13 0-15,3-6 5 0,-5-8-6 16,2-9 14-16,1-6-7 15,-3-5 9-15,5-12-3 16,-5-12 2-16,11-10-10 16,-4-7 1-16,7-10-9 15,5-4-5-15,13-8-2 16,10 1-4-16,5-2 6 0,10 3 1 16,-1 4 1-16,6 9-4 15,-1 6 3-15,-1 7 7 16,-2 8 0-16,-2 6 2 15,-1 8-2-15,-5 8 3 16,-7 3-2-16,-1 2 0 16,-10 10 0-16,-3 9-4 0,-2 3 1 15,-8 5 1-15,2 2 0 16,-2-1 3-16,4-1 1 16,1-7 0-16,-3-3 0 15,2-7 1-15,6-4-3 16,-6-6 7-16,4 0 12 0,7-15 1 15,-3-9-5-15,7-6-8 16,0-11-6-16,-1-7 2 16,-1-3-5-16,-3-4 4 15,-1-1 2-15,-3 2-3 0,2 6 5 16,-8 4 1-16,3 11 1 16,-3 5 2-16,-4 10-4 15,0 6 0-15,0 8-5 16,0 4-2-16,0 4-6 15,-6 16-4-15,-3 8 9 0,-5 5 2 16,1 8 2-16,-1 3-3 16,2 4-3-16,-7 1-10 15,7-1-5-15,-1-1-4 16,5-3-10-16,2-6-19 16,2-7-21-16,6-8 5 15,-2-10-11-15,8-12-16 0,2-2-125 16</inkml:trace>
  <inkml:trace contextRef="#ctx0" brushRef="#br0" timeOffset="37944.17">24278 10926 719 0,'-8'-6'12'0,"8"-2"-8"16,2 1-15-16,13 0-20 15,7 0-39-15,3-3-70 0,2-9-133 16</inkml:trace>
  <inkml:trace contextRef="#ctx0" brushRef="#br0" timeOffset="38114.72">24101 10653 378 0,'0'0'305'16,"0"0"-331"-16,0 0-37 15,0 0-153-15,0 0-25 0</inkml:trace>
  <inkml:trace contextRef="#ctx0" brushRef="#br0" timeOffset="38571.93">24495 11054 535 0,'0'0'-9'15,"0"0"3"-15,0 0-15 16,0 0 18-16,0 0-18 0,0 0-6 16,0 0 43-16,0 0-3 15,71-10-3-15,-40-10-8 16,-4-7-3-16,-5 1 8 16,-3-1 6-16,-5-1 25 15,-5 4-6-15,-5 4 0 16,0 3-1-16,-4 6-11 0,4 2 3 15,-6 6-17-15,2 3-3 16,0 0-10-16,2 9-3 16,-6 9 3-16,-2 6 7 15,-5 6 2-15,-3 6-1 16,-1 1 1-16,-1-3-3 0,1-3-11 16,3-3-32-16,6-6-30 15,4-8-18-15,2-10-28 16,18-4-74-16</inkml:trace>
  <inkml:trace contextRef="#ctx0" brushRef="#br0" timeOffset="41190.86">25258 10583 702 0,'0'0'-3'16,"0"0"21"-16,0-43-8 0,-4 39-17 15,-4 4 1-15,-1 1-9 16,-1 16-21-16,0 9 4 16,2 7 13-16,1 9-12 15,7 6-3-15,4 2 12 0,-4 0 10 16,9 2 6-16,-1-5 2 16,-2-2 7-16,-6-5-3 15,2-6 3-15,-6-8-2 16,-8-8 11-16,-3-8 56 15,-3-8-9-15,-1-2-7 16,3-6-16-16,-3-7-13 0,7-3-9 16,3-5-8-16,7 0-5 15,2-5-17-15,17 1-5 16,10-4-5-16,8 1 10 16,4-2-3-16,6-1 8 15,-1 0 11-15,-3 0-3 0,1-3 6 16,-7 1 2-16,-4-3-1 15,-4 2 8-15,-5 2-1 16,-1 5 2-16,-11 3-8 16,-1 8 2-16,-1 6-3 15,-6 4 1-15,0 6-5 0,-2 6-10 16,0 15-13-16,0 9 16 16,-4 8 6-16,-4 9 3 15,-1 4-1-15,3 2 1 16,-2-2-1-16,4-4-13 15,4-7-1-15,0-8 0 0,2-5 2 16,10-9-3-16,9-9 12 16,-3-6 3-16,11-3 9 15,4-7-3-15,5-12-2 16,1-2-1-16,-2 1-2 16,-2 2-1-16,-4 4 2 0,-6 6-3 15,-4 8 3-15,-9 0-4 16,1 6-4-16,-7 7-2 15,-2 4 6-15,0-3-4 16,0 0 4-16,-2-1-14 16,4-6 3-16,-3-1 2 15,3-5-12-15,0-1 17 0,6-3 14 16,-5-9-4-16,3-3-4 16,0-3 1-16,-4 1-1 15,1 4 3-15,-3 2 6 16,-2 4 5-16,0 4-3 15,-2 3-15-15,0 6-12 0,0 12 8 16,-2 5 5-16,-2 5 2 16,2 4 1-16,2 0-10 15,2-2-4-15,0-5-5 16,12-3 2-16,-3-5 11 0,7-7 5 16,3-5 1-1,0-5 5-15,1 0 6 0,1-5 7 16,2-5-8-16,-5-2-6 15,-5 2 11-15,1 2-2 16,-7 4-7-16,-1 4-3 16,2 0-9-16,-8 7-7 0,3 4 6 15,1 6 2-15,0 2 1 16,4-3-4-16,-1 0-8 16,7-2 0-16,1-4 10 15,3-3 3-15,5-5 1 16,2-2 3-16,2-1-1 0,2-5 1 15,0-7-1-15,0-4 0 16,-2-2 1-16,0-2 4 16,-2-3-2-16,-5-3 4 15,1-1-2-15,-4-2 1 16,-3 0-1-16,-5 2 8 0,-3 2 4 16,-2 2-3-16,-2 7-4 15,-2 4-6-15,2 5-6 16,-4 4-4-16,0 4-1 15,0 1 4-15,-10 15-21 16,4 5 11-16,-4 7 10 0,-3 9 1 16,5 4 1-16,2 0-6 15,6-1-8-15,0-4-5 16,0-5-9-16,6-8 8 16,6-6 7-16,3-9 11 15,5-8 3-15,-5 0 19 16,4-14-7-16,-1-10 5 0,1-5-5 15,1-6-3-15,1-2-4 16,-4 0 0-16,-3 6 2 16,-4 5 1-16,3 7 0 15,-9 7 1-15,-4 11-4 16,0 1-15-16,0 11-14 0,-12 7 12 16,-1 7 7-16,-1 3 4 15,1 6-4-15,-3-3-23 16,3-1 9-16,1-3 6 15,8-4 6-15,0-6 2 16,2-6 1-16,2-2 1 16,0-8 4-16,6-1 3 0,6-3 9 15,3-11-7-15,1-3-4 16,3 3-2-16,-5 0 0 16,3 2 0-16,-11 8 0 15,-2 4-1-15,0 1-6 0,-4 12-3 16,0 3 5-16,4 4 1 15,-4 0 5-15,2-1-8 16,3-3-13-16,1-2 0 16,0-4-6-16,0-1 8 15,0-8 11-15,3-1 8 16,-3 0 17-16,-2-11 8 0,0-5-6 16,-4-2 0-16,2-3 3 15,-4 1-7-15,2 1 3 16,0 3-10-16,0 4-2 15,0 3-6-15,0 6-5 16,0 3 0-16,0 0-16 0,0 0-30 16,0 3 5-16,0 2 18 15,4 0-9-15,11 1-8 16,1-6-9-16,5 0 7 16,4 0 25-16,-5-10 2 15,3-3 21-15,-8-5 6 0,-1-2 25 16,-4-4 17-16,-1 1 1 15,-3-4-9-15,0 3-12 16,-2-2-6-16,-2 4-8 16,0 3-7-16,3 5-1 15,-5 5-2-15,2 4 6 0,-2 5-5 16,0 0-12-16,0 8-18 16,-2 12 18-16,-7 6 11 15,1 6-7-15,-2 7-1 16,1 2 3-16,1 0 0 15,2 3-3-15,2-3 0 0,6-3-7 16,0-5-12-16,10-6 11 16,7-7 8-16,4-7 2 15,1-9 0-15,3-4 1 16,2 0 3-16,-6-13 2 16,2-7 3-16,-4-4 2 0,-1-3 2 15,-9-1 0-15,-3 0 3 16,-4 1 0-16,-4 4-6 15,0 4-2-15,-4 4-13 16,-7 6-2-16,-5 5 7 16,-1 4-2-16,-5 4-5 15,-1 13 1-15,-2 3-13 0,4 4-6 16,5-1 0-16,3 1 0 16,7-6 0-16,4-2-4 15,2-6 1-15,0-3 7 16,6-7 15-16,5 0 10 0,1-14 7 15,3-6 0-15,-5-7 2 16,4-4 4-16,1-6-1 16,-5-3 8-16,3-1-10 15,-3-2-6-15,2 3 4 16,-3 4 0-16,-1 3-1 16,0 5 2-16,-2 7-2 0,-4 8-4 15,1 4 0-15,-1 5-1 16,-2 4-7-16,0 6-15 15,0 11-3-15,0 7 20 16,-2 7 1-16,-3 5-2 0,5 3-4 16,0 1-3-16,0 1-18 15,0-4 1 1,7-4 0-16,7-8 6 0,-6-8 17 16,5-5 0-16,3-11 9 15,1-1 29-15,-3-10-13 16,3-8-12-16,-3-5-10 0,5-4-1 15,-7-1-1-15,3 2 2 16,-5 2 2-16,0 7 1 16,-7 6-1-16,-1 6 0 15,0 5 0-15,-2 0-13 16,0 12-3-16,0 6 11 0,-4 3 0 16,1 6-2-16,-5-2 2 15,8-1 0-15,2-4-5 16,-2-6 5-16,6-4-5 15,5-6 6-15,5-4 8 16,-5 0-1-16,5-11 13 16,1-3-11-16,-1-1 0 15,-3 1 0-15,-1 3 0 0,-6 4 0 16,-2 2 5-16,1 5-10 16,-5 0-10-16,0 12-8 15,0 6-7-15,-3 3-1 16,-5 8-11-16,-2 3-20 0,-3 2-34 15,1-4-69-15,-7-3-130 16</inkml:trace>
  <inkml:trace contextRef="#ctx0" brushRef="#br0" timeOffset="41678.78">25316 11755 549 0,'25'-9'14'0,"10"-5"-12"0,13-3 4 15,9 3-8-15,12-2 7 16,7-1-1-16,13 0 5 16,4 0 14-16,6-1 13 15,3-2-11-15,-1 0 0 16,-2-3 2-16,-6 1-5 15,-4 0 3-15,-8-2-11 0,-9 3 0 16,-6 2-3-16,-6 1-5 16,-8 1-3-16,-9 4-2 15,-10 1 0-15,-6 3-3 16,-10 3-2-16,-5 1-10 16,-10 3-5-16,-2 2-33 0,-14 0-24 15,-9 2-2-15,-12 9 14 16,-13 5-2-16,-10 2-24 15,-6 3-54-15</inkml:trace>
  <inkml:trace contextRef="#ctx0" brushRef="#br0" timeOffset="42094.02">24758 11897 42 0,'0'0'591'16,"0"0"-584"-16,0 0-12 16,0 0 1-16,41 10 4 0,5-19 9 15,10-2 4-15,8-3-2 16,12-1 18-16,7-1-7 15,6 0-5-15,2 0 3 16,4-1-4-16,-4 2 5 16,0 0-2-16,-2 1 0 0,-13 0-2 15,-6 1-3-15,-10 3-2 16,-10 0 0-16,-15 3-3 16,-8 0-4-16,-13 3 1 15,-5 1-6-15,-5 3 3 16,-4-1-7-16,0 1-17 15,0 0-23-15,-13 0-12 0,-7 5-15 16,-11 7-1-16,-5 3-10 16,-15 4-46-16,1-1-74 15</inkml:trace>
  <inkml:trace contextRef="#ctx0" brushRef="#br0" timeOffset="43658.02">27677 11228 465 0,'0'0'169'0,"0"0"-176"16,0 0-6-16,29-38 14 16,2 15 9-16,8-4-8 15,11-4-2-15,9-4 3 16,12-7 1-16,9-3 5 15,5-2-1-15,4-1-3 0,4-6 7 16,4 0-2-16,-2-4 0 16,-4-2 2-16,-2 2-4 15,-8-1 3-15,-3 3 7 16,-7 2-1-16,-5 5-3 16,-4 0-2-16,-9 7-4 0,-3 2 0 15,-7 5 1-15,-7 5-7 16,-12 4 3-16,-3 6-2 15,-4 4-1-15,-9 5 0 16,-2 1 4-16,-6 5-10 16,0-1-3-16,0 5 0 0,0-1-13 15,-10 2 0-15,-7 0 6 16,-1 0 4-16,-9 3 1 16,-4 4 10-16,-2 3-1 15,-2-1 1-15,-1 1 0 16,5-2-2-16,5 1 3 15,1-1-2-15,6-1 2 0,9-2-2 16,1-3 0-16,5 0 0 16,4-1-2-16,0-1-2 15,7 0-2-15,7 0 4 16,11-3 4-16,6-4-1 16,12-3-1-16,1 0 3 0,3 1-2 15,1 1-3-15,-7 1 6 16,-6 5-4-16,-8 2-1 15,-4 0 7-15,-9 0-2 16,-5 5-2-16,-5 6-1 16,-4 6 2-16,0 3-4 15,-4 9 2-15,-7 3 0 0,-5 5-1 16,3 5 2-16,-3 1-22 16,3 2-30-16,1-1-45 15,4-5-54-15,1-5-129 16</inkml:trace>
  <inkml:trace contextRef="#ctx0" brushRef="#br0" timeOffset="44641.95">27739 11389 297 0,'0'0'7'0,"0"0"-9"16,0 0 5-16,0 0 1 15,0 0-10-15,-23-41 10 16,23 35 8-16,0 0 8 16,0 5 17-16,0-1 7 15,0 0 1-15,0 2-4 16,0-2-14-16,0 2-5 0,0 0-8 15,4 0-6-15,6 0-3 16,5 7 11-16,10 3 0 16,6 1 0-16,10 5 0 15,9 3-2-15,12 3 0 0,6 1-1 16,13 4-2-16,7 1-2 16,7 2-3-16,3 0-3 15,3 1-3-15,0 2 5 16,-2-2-7-16,-1 2 2 15,-3-2 2-15,-4 2 1 16,-5-2 2-16,-5 0-1 0,-4-3 4 16,-7-1-3-16,-6-1-2 15,-12-5 3-15,-7-2-5 16,-12-5 2-16,-8-4-3 16,-13-3 0-16,-3-3 0 15,-7-4 1-15,-2 0-1 0,0 0 6 16,0 0 3-16,-2-7-3 15,-11-4-3-15,3-4-11 16,-3-3-1-16,1-2 4 16,2-1-1-16,-1 0 4 0,5 2 2 15,2 4 1-15,0 2-1 16,2 3 0-16,2 5-2 16,0 1 1-16,0 4 2 15,6 0-8-15,2 6 5 16,7 8 0-16,-1 10 0 15,3 3 3-15,-1 9 0 0,-3 3-1 16,-7 1 4-16,-2 6-4 16,-4-2-2-16,-12-1 3 15,-11 0-2-15,-8-3-2 16,-10-6-23-16,-3-7-48 16,-1-11-46-16,-1-12-129 0</inkml:trace>
  <inkml:trace contextRef="#ctx0" brushRef="#br0" timeOffset="45517.92">29967 9845 408 0,'0'0'7'0,"0"-5"3"15,0 4 7-15,0 1 11 16,0 0-3-16,0 0-2 0,0 9-9 16,0 6-6-16,0 9 33 15,0 8-6-15,-4 6-2 16,-2 7-13-16,2 3-5 15,2 2-3-15,-1 1-4 16,1 2-5-16,2-4-1 0,0-2 1 16,0-4-3-16,0-6 0 15,0-7-15-15,-6-5-11 16,0-5-1-16,-2-6-25 16,-1-5-17-16,1-9-40 15,6-2-8-15</inkml:trace>
  <inkml:trace contextRef="#ctx0" brushRef="#br0" timeOffset="45910.87">30180 9930 654 0,'0'0'2'0,"0"0"-18"16,-39 13 7-16,24 8 2 0,1 7 3 16,1 8 3-16,5 1-2 15,4 2 1-15,2 0-2 16,4-2 2-16,10-5-4 16,9-8 4-16,12-5-6 15,0-9 17-15,6-10 7 0,1 0 8 16,-9-16-2-16,-4-6-9 15,-9-10 15-15,-12-2 2 16,-6-4 3-16,-2-2-18 16,-18 2-1-16,-7 0-10 15,-4 3-2-15,2 4-4 16,-4 7-2-16,4 3-25 0,0 5-14 16,8 6-9-16,-2 5-26 15,11 3-2-15,4 2-24 16,8 0-55-16</inkml:trace>
  <inkml:trace contextRef="#ctx0" brushRef="#br0" timeOffset="46142.78">30451 10040 517 0,'0'0'39'16,"0"0"-15"-16,60-11-9 15,-31 0 7-15,2-2-7 16,-4 2-13-16,-1-2-1 16,-1 2 0-16,-10-1-1 15,-3 4 1-15,-2-1-8 0,3 2-17 16,-3 3-24-16,3 0-39 16,3 1-60-16,7 0-104 15</inkml:trace>
  <inkml:trace contextRef="#ctx0" brushRef="#br0" timeOffset="46968.85">31300 9676 385 0,'0'0'9'16,"0"0"-2"-16,0 0-9 15,0 0-11-15,0 0 11 16,-4 55 8-16,6-18 0 0,2 6-1 15,5 2 5-15,-1 1-7 16,-2-3-1-16,7-4 0 16,-7-8 1-16,-2-10 21 15,0-5 0-15,0-7-1 16,-4-5 0-16,0-4 6 16,0-2 28-16,-2-12 27 0,-8-7-63 15,-1-10-17-15,-3-8 1 16,-1-3-2-16,3-5 5 15,0-3-2-15,3 5-4 16,3 2 1-16,4 8-2 16,0 8-1-16,2 4-3 15,4 9 0-15,9 4-3 0,7 7-4 16,9 3 1-16,10 4 5 16,5 15 3-16,6 6-1 15,1 9 2-15,-3 6-4 16,-9 4-22-16,-8 4 8 0,-8-1 8 15,-7 0 7-15,-16-4 2 16,0-2-7-16,-16-6 0 16,-3-5 9-16,-6-3 3 15,1-7 5-15,3-6 9 16,2-5-7-16,5-5-6 0,6-4 3 16,1-9-3-16,7-12 1 15,0-9-14-15,17-5-12 16,4-8 14-16,10-2 1 15,2-1-1-15,4 5 12 16,-2 1-3-16,-2 9 4 16,-6 4 8-16,-4 9-2 0,-9 7-4 15,-1 3 0-15,-5 6-2 16,-4 2-6-16,2 4-7 16,-2 7-1-16,2 9 12 15,3 4 1-15,-1 3-3 16,0 1 1-16,3 2-5 0,1-4 5 15,0-1-5-15,-5-5 3 16,1-3-26-16,-4-7-17 16,-2-5-34-16,-2-5-61 15,0-8-127-15</inkml:trace>
  <inkml:trace contextRef="#ctx0" brushRef="#br0" timeOffset="47127.96">31852 9611 763 0,'0'0'20'0,"0"0"-39"15,0 0-12-15,0 0-112 16,0 0-35-16,0 0-176 16</inkml:trace>
  <inkml:trace contextRef="#ctx0" brushRef="#br0" timeOffset="47518.52">32133 9893 641 0,'0'0'12'0,"0"0"-26"15,0 0-3-15,15 48 10 0,-11-28-4 16,0 1-7-16,-4-2 11 16,4-1 8-16,2-1 2 15,1-7-1-15,3-1 2 16,0-4 1-16,5-5 5 16,-1 0 4-16,3-8 5 15,-1-8-3-15,1-6-11 0,-3-3-2 16,1-3 2-16,-3 3 0 15,-6 3 11-15,3 4-1 16,-7 5 5-16,0 4 2 16,-2 7-7-16,0 2-9 15,0 0-5-15,0 11-14 0,0 5 5 16,0 2-11-16,-8 6-14 16,-3 0-36-16,-1 1-40 15,1-7-75-15</inkml:trace>
  <inkml:trace contextRef="#ctx0" brushRef="#br0" timeOffset="47679.09">32410 9883 573 0,'0'0'25'0,"0"0"-122"16,0 0 2-16,0 0-131 15</inkml:trace>
  <inkml:trace contextRef="#ctx0" brushRef="#br0" timeOffset="48252.08">32489 9987 547 0,'0'0'-3'0,"0"0"3"16,-23-43-1-16,9 33-3 15,3 3 2-15,-5 4 0 16,1 3 0-16,-7 4 3 0,-3 11-5 16,2 4 0-16,-2 4 1 15,5 4-1-15,3 0-16 16,7-1-8-16,8-5-18 15,4-3 7-15,4-7 21 16,13-5 7-16,5-6 17 0,-1-2 3 16,0-14 0-16,-2-7 1 15,-5-6-10-15,-4-6 6 16,-7-3 18-16,-3-3 20 16,-2-2-23-16,-2 2 0 15,0 4 4-15,2 5 6 16,-3 6 5-16,3 8-2 0,0 6-5 15,0 5-15-15,0 7-6 16,0 0-10-16,0 10-14 16,0 7 4-16,0 7 11 15,0 6 2-15,3 6 1 16,-3 0-5-16,6 0-13 16,6-2 4-16,7-6 0 0,-1-5 10 15,3-6 4-15,0-7 2 16,-1-4-2-16,-1-6 7 15,-3 0-2-15,-1 0-1 16,-3-3 5-16,-3 0-6 16,-1 2-2-16,0 1-5 0,2 4-7 15,-5 10-2-15,3 5-39 16,0 3-22-16,-2 4-32 16,-4-2-126-16</inkml:trace>
  <inkml:trace contextRef="#ctx0" brushRef="#br0" timeOffset="49298.38">30265 11538 470 0,'0'0'50'16,"0"0"-42"-16,0 0-5 0,0 0-10 15,0 0 2 1,0 0 2-16,0 0 3 0,-21 48-1 16,7-32 1-16,1-1 1 15,-1-2 2-15,1-2 2 16,3-4 6-16,-2-2-1 15,3-4 4-15,3-1-5 0,2 0 3 16,0-3 6-16,0-7-7 16,4-3-8-16,0-1 2 15,-2-2 2-15,4 1-6 16,2 2 2-16,4 2-2 16,2 7 0-16,-1 4 1 0,3 0-3 15,3 10-3 1,-3 10 4-16,0 7-5 0,-3 5 7 15,-3 7-1-15,-4 3-1 16,-4 5 3-16,-15 1 0 16,-1 1-1-16,-5-3 0 15,-4 0 0-15,0-8 3 0,2-5 7 16,7-8-5-16,1-5-3 16,7-7-2-16,0-6-1 15,3-6 3-15,1-1 3 16,4-4-1-16,0-7-6 15,2-2-9-15,0-1 9 0,0-2 10 16,8 5-3-16,1 2-1 16,3 4-3-16,2 0-4 15,-1 5 0-15,1 0 0 16,3 5-5-16,-1 4 3 0,5 4 2 16,-4 3-18-16,5-2-12 15,3 3-4-15,6-4-32 16,0-3-16-16,8-5-27 15,-5-5-83-15</inkml:trace>
  <inkml:trace contextRef="#ctx0" brushRef="#br0" timeOffset="49608.56">30645 11844 698 0,'0'0'31'0,"0"0"-29"15,0 0 0-15,0 0-6 16,0 0-9-16,0 0 4 16,0 0 6-16,41 57 3 15,-24-29 0-15,-1 2 0 16,1-1 1-16,0-2-1 0,-3-2 0 16,-2-1 2-16,-1-4 0 15,-7-3 1-15,0-3-2 16,-4-1-4-16,0-4 2 15,-17-2 2-15,-3-2 1 16,-13-2-6-16,-2-3-6 0,-7 0-15 16,1-4-41-16,6-9-4 15,4-7-59-15,10-6-69 16</inkml:trace>
  <inkml:trace contextRef="#ctx0" brushRef="#br0" timeOffset="49874.81">30742 11752 546 0,'0'0'30'15,"0"0"-19"-15,0 0 7 16,46-44-6-16,-32 36-4 0,5-2-5 16,4 1-3-16,1 1 1 15,-1-1-1-15,-4 5 1 16,-3-2 1-16,-5 2-1 15,-3 1-4-15,-4 2 8 16,-4-1-6-16,0 2 1 0,0 0-11 16,0 0-29-16,0 0-30 15,0 0-19-15,4 0-24 16,0 0-45-16</inkml:trace>
  <inkml:trace contextRef="#ctx0" brushRef="#br0" timeOffset="50424.16">31350 12225 550 0,'0'0'35'0,"0"0"-32"16,0 0-5-16,0 0-1 16,47-2 2-16,-24-2-5 0,6-2-15 15,2-1-21-15,0-1-41 16,-2-4-41-16,-2-1-86 15</inkml:trace>
  <inkml:trace contextRef="#ctx0" brushRef="#br0" timeOffset="51171.97">31573 11874 370 0,'0'0'12'15,"0"0"-11"-15,0 0-5 16,0 0 2-16,0 0-3 16,0 0 13-16,2 53 9 15,13-33 1-15,3 5 6 16,3 6-11-16,0 5 0 0,-1 3 2 15,-3 4-2-15,-1 3 1 16,-3-1 5-16,-5-1-6 16,-6-3-1-16,0-3 3 15,-2-6 1-15,-12-3 0 16,-7-3-2-16,-8-2-9 0,-2-4 0 16,-6-2-6-16,0-4-8 15,4-4-52-15,8-8-39 16,9-1-21-16,6-15-163 15</inkml:trace>
  <inkml:trace contextRef="#ctx0" brushRef="#br0" timeOffset="51802.81">32028 11955 653 0,'0'0'-7'0,"0"0"-3"16,0 0 4-16,0 0 3 16,0 0 0-16,0 0-6 15,0 0 9-15,-46 34 0 0,26-3 0 16,-1-1 1 0,-2 6-1-16,5-4 1 0,1-2-1 15,5-6-2-15,4-10 5 16,6-2-4-16,2-7 4 15,-7-5 4-15,7 0 28 16,0-11 5-16,0-9-10 0,2-7-26 16,5-11-5-1,1-3 3-15,0-6-3 0,7-3 1 16,-1 0-1-16,5 5 0 16,-1 1-3-16,1 6 4 15,4 7 0-15,-3 6-2 0,5 8 5 16,-2 6-11-16,2 8 7 15,2 3-7-15,-5 7 2 16,-3 9-13-16,-5 8-4 16,-10 3-5-16,-4 4 8 15,-14 0 4-15,-11 2-1 0,-4 0 13 16,-2-6 5-16,0-6 1 16,6-4 0-16,5-4-3 15,9-5 11-15,5-5-6 16,2 1-5-16,4-2 6 15,0-1 5-15,0-1 6 0,4 2 3 16,4 2-7-16,7 2-11 16,-1 2 6-16,5 5-4 15,0 1 3-15,-1 6 1 16,-1 1-2-16,-3 0-1 16,1-1-3-16,-3 0-4 15,-2-1 0-15,-1-4-42 0,3-2-33 16,3-6-38-16,-1-7-52 15</inkml:trace>
  <inkml:trace contextRef="#ctx0" brushRef="#br0" timeOffset="51933.46">32392 12097 597 0,'0'0'51'15,"0"0"-49"-15,0 0-36 16,0 0-15-16,0 0-40 0,0 0-115 15</inkml:trace>
  <inkml:trace contextRef="#ctx0" brushRef="#br0" timeOffset="52362.95">32770 11965 439 0,'0'0'203'15,"0"0"-193"-15,0-51 0 16,-8 34 3-16,-9 4-8 16,-1 0-7-16,-7 8 2 0,-2 4 0 15,0 1-1-15,-2 8 0 16,4 7 2-16,7 4-3 16,-1-1 2-16,11 1-4 15,4-2-2-15,4-3 4 16,8-3-1-16,9-1-4 15,3-3 0-15,3-3 5 0,0-1 5 16,-3 0 1-16,-5-3-2 16,-7 0 3-16,-2 0 4 15,-6 0 2-15,0 2-2 16,0 3-11-16,-6 5-1 0,-6 3 9 16,-3 7 2-16,-1 1 2 15,-1 2 1-15,3-2-9 16,3 0 1-16,7-1-1 15,4-1-3-15,0-2-1 16,19-3 5-16,6-3 1 0,8-2-1 16,6-9-23-16,4 0-39 15,3-9-43-15,-3-11-128 16</inkml:trace>
  <inkml:trace contextRef="#ctx0" brushRef="#br0" timeOffset="52488.14">33152 12132 625 0,'0'0'19'0,"0"0"-11"15,0 0-36-15,0 0-109 16</inkml:trace>
  <inkml:trace contextRef="#ctx0" brushRef="#br0" timeOffset="56921.42">9064 13696 415 0,'0'0'-1'0,"0"0"-6"15,0 0 11-15,0 0-1 16,54 30 4-16,-19-21 3 16,2 2-3-16,11-1 3 0,14 1-2 15,2 1 1-15,13-1-3 16,7-1 0-16,9-1 0 15,7 0-1-15,9-2 8 16,7 0 2-16,10-2 2 16,8-4-4-16,11 0 2 0,14-1-3 15,7 0 3-15,3-1-4 16,3-5-4-16,5-1 4 16,-5 0-5-16,-9 2 5 15,-10 2 5-15,-6-1-1 16,-13 4 3-16,-16 0 3 15,-8 0-9-15,-23 0 0 0,-13 0-3 16,-16 2 1-16,-21 1-1 16,-8 0-6-16,-10 0-1 15,-13-2-2-15,-2 1-4 16,-4-2 3-16,-4 0-6 0,-11 0-10 16,-16 0-5-16,-12 0-47 15,-13 3-32-15,-18 0-16 16,-9-1-26-16</inkml:trace>
  <inkml:trace contextRef="#ctx0" brushRef="#br0" timeOffset="57346.53">9385 13847 203 0,'0'0'300'0,"-44"0"-306"16,36-6 9-16,8 4 0 15,0 1-34-15,17 1-17 16,3-1 39-16,17-1 10 15,17 1 6-15,8-1-6 16,19 0-5-16,4 0 1 0,18 2 9 16,4 0-3-16,9 0-3 15,2 0 1-15,10 0-1 16,-4-1 6-16,4-2 11 16,1-3 5-16,-10 3 1 15,-1-3-1-15,-8 1-2 0,-9-1-3 16,-12 2-5-16,-13 1-4 15,-14-1-6-15,-16 1 2 16,-11 0-3-16,-14 2-2 16,-21-5-11-16,-4-2-53 15,-36-6-78-15</inkml:trace>
  <inkml:trace contextRef="#ctx0" brushRef="#br0" timeOffset="62942.04">20001 13878 367 0,'0'0'12'15,"0"0"-4"-15,0 0 1 16,0 0-8-16,0 0 13 0,38-17-15 15,-11 14 4-15,4 0 0 16,8 3-2-16,-2 0 1 16,11 0 0-16,-3 0 0 15,11 0-1-15,4 3-1 16,4 1 9-16,4-1 1 16,7 3 2-16,5-2-3 0,3 0 3 15,8 1 2-15,8 2 2 16,6-1-5-16,3 0 3 15,4 0-3-15,5 1-8 16,5-1 5-16,4 0-5 16,5-1 3-16,-1 1 1 0,4-2 1 15,5 3-1-15,3-4 4 16,3 1-2-16,6 1 1 16,2-1 0-16,6-1-6 15,-2 1 4-15,4 0 2 16,9 0-2-16,-1 1-2 0,3 0 3 15,6 2-3-15,2-1 3 16,2 0-6-16,2 1 5 16,2 0-5-16,2 0 1 15,-2 0-4-15,2-1 5 16,0-2-2-16,-2 0 5 0,4 1-2 16,-6-2 1-16,-2-2-1 15,2-1 4-15,-8 0-7 16,1 0 3-16,-5 0 1 15,-2-6-4-15,-9 2 4 16,-2-2-1-16,-16-1-2 0,-3 3 5 16,-14 0-2-1,-6-2-1-15,-14 3-1 0,-7-1-1 16,-14 1 4-16,-9-1 0 16,-12 1-3-16,-8 0 1 15,-15 2-3-15,-6-2 4 16,-12 1 0-16,-6 2-2 0,-7-1-3 15,-6 1 7-15,-2-1-1 16,-2 1-6-16,0 0 0 16,0 0-3-16,0 0-2 15,0 0-1-15,0 0-3 16,0 0 3-16,0 0 6 0,0 0-8 16,0 0 8-16,0 0-5 15,0 0-10-15,0 0-4 16,0 5-12-16,-4 5-15 15,-4 2-22-15,-5-2-64 16,-3-5-70-16</inkml:trace>
  <inkml:trace contextRef="#ctx0" brushRef="#br0" timeOffset="64447.17">1924 15096 66 0,'0'0'361'0,"0"0"-373"0,38 11 13 16,-16-7 0-16,5 0 0 15,8 2 0-15,5-3 0 16,1 1 0-16,9-1-1 16,5-1 0-16,3 0 2 0,11 0-2 15,-3 0-2-15,10 0 5 16,1 1 0-16,3 0 0 15,9 1 1-15,0 0 7 16,10-1 6-16,5 3-5 16,11-5 1-16,5 2 0 0,11-2-3 15,7-1-2-15,5 0-2 16,8 0 1-16,4 0-4 16,8 0-1-16,6 0-4 15,7 0 6-15,6 2 1 16,6-2-3-16,4 0 3 15,5 1 0-15,9-1 3 0,-1 3 3 16,10 0-4-16,8-2 1 16,1-1 2-16,9 2 0 15,3-1-2-15,6-1 5 16,8 0-2-16,-2 0-3 16,10 0 0-16,5 0 2 0,-3 0-3 15,7-7 0-15,2 1-4 16,-1-1 8-16,-3-3-10 15,2 2 2-15,-7-2 6 16,-2-3-2-16,-1 3 2 16,-7-3 0-16,-6-1 1 0,-6 0 1 15,-9 0 1-15,-12-2-4 16,-12-1 6-16,-13 3 2 16,-12-2-1-16,-19 4-4 15,-18 0 6-15,-19 2-6 16,-19 2 0-16,-18 1-5 0,-19 2-5 15,-18 1 4 1,-19 1-1-16,-13 2-4 0,-5 1 1 16,-13-1 0-16,0 1 1 15,0-2-2-15,0-1-13 0,-4 0 5 16,-9-1-5 0,-1-3-32-16,-13-1 21 0,-8 2-49 15,-11 0-32-15,-10-2-83 16,-8-2-181-16</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17:34.201"/>
    </inkml:context>
    <inkml:brush xml:id="br0">
      <inkml:brushProperty name="width" value="0.05292" units="cm"/>
      <inkml:brushProperty name="height" value="0.05292" units="cm"/>
      <inkml:brushProperty name="color" value="#FF0000"/>
    </inkml:brush>
  </inkml:definitions>
  <inkml:trace contextRef="#ctx0" brushRef="#br0">10683 2797 316 0,'0'0'-6'16,"39"0"4"-16,-8-1 3 15,6 1-3-15,15 0 3 16,8-3 2-16,10 3-4 15,7-1 0-15,12 0 3 16,4 0-4-16,10 0-8 0,9-1 0 16,3-1 3-16,12 3 3 15,1-3 4-15,12 1 0 16,11 0 1-16,2 4-2 16,12-2 1-16,11 0 2 0,10-2-5 15,11 1 5-15,5-2 0 16,17 0 1-16,9 0 2 15,7-1 0-15,7 1 4 16,8-5-5-16,2-2-1 16,9-3 2-16,4 0-1 15,3-2 0-15,5-2 3 0,4-2-4 16,0-1-2-16,-4 0 5 16,0 0 5-16,-11 1-3 15,-1 0 2-15,-11 1 4 16,-16 1 2-16,-11 1 1 15,-19-1 1-15,-20 4-3 0,-24 2-4 16,-28 0-6-16,-27 4-3 16,-24 4-1-16,-25 1-2 15,-27 2-50-15,-23 0-44 16,-17 0-217-16</inkml:trace>
  <inkml:trace contextRef="#ctx0" brushRef="#br0" timeOffset="1546.72">21641 5538 312 0,'0'0'-1'0,"55"25"3"16,-3-24 1-16,16-2 6 15,19-17 2-15,10-12 5 0,19-8 11 16,0-8-5-16,2-3 12 16,-7-1-13-16,-11 0-15 15,-12 6-3-15,-13 7-1 16,-13 9-3-16,-13 9-1 16,-11 12-6-16,-11 7-49 0,-5 0-12 15,3 7-59-15</inkml:trace>
  <inkml:trace contextRef="#ctx0" brushRef="#br0" timeOffset="2135.58">26552 5644 607 0,'85'-40'-20'0,"4"-11"16"15,12-4-59-15,7-2 23 16,3 6-23-16,-10 7-14 15,-5 7 58-15,-16 12 11 16,-12 6 6-16,-16 9-1 16,-11 5-56-16,-12 0-55 0</inkml:trace>
  <inkml:trace contextRef="#ctx0" brushRef="#br0" timeOffset="2579.21">30378 5562 616 0,'0'0'5'16,"71"-36"-17"-16,-18 19 10 0,16 3-30 15,5 3-15-15,9 6-1 16,10 4 3-16,0-1-20 15,0 2-41-15,-21 3-80 16</inkml:trace>
  <inkml:trace contextRef="#ctx0" brushRef="#br0" timeOffset="4701.47">13017 4472 86 0,'0'0'198'16,"51"-10"-193"-16,-18 3-4 16,15-2 7-16,10 5 16 15,6-3-15-15,12 2-1 0,9 0-2 16,12 1-1-16,7-1-2 15,11 1 1-15,7 0 0 16,11 1 0-16,5 0 1 16,7 3 2-16,6-3 3 0,6 2-3 15,8-1 1-15,9 5 0 16,0 3-4-16,3-2 2 16,5 3 1-16,4 0-4 15,-6-2 3-15,2 1-1 16,-8-1-1-16,1-1 4 15,-9 1-1-15,-9-3-1 0,-6 1 0 16,-13-1 5-16,-8-2-2 16,-12 0 2-16,-8-2-2 15,-19 1 3-15,-9 1 0 16,-13-2-5-16,-20 1 3 16,-9-3-2-16,-18 1-2 0,-7 0 3 15,-11 3 1-15,-6-1 9 16,-4-1-17-16,-17-2-3 15,-14 4 2-15,-21-1-5 16,-23 0 3-16,-16 2 5 16,-15-1-3-16,-10 1 1 15,-14-1 0-15,-5 0 2 0,-7 0-6 16,-3 2 5-16,-8-1-2 16,-3-1-2-16,-3 1 6 15,-5 1-2-15,1-1 0 16,-7 2 2-16,5-2-2 15,-1 2-1-15,3-3-1 0,1 3 2 16,3 1-1-16,4 1 1 16,1 0-2-16,12 1 1 15,1-2-2-15,17 1 3 16,3 0 0-16,14-1-1 0,9-1-2 16,18-3 3-16,7 2-3 15,15-1 0-15,10-1 0 16,11 0 2-16,14-1 1 15,8-2-2-15,9 1 4 16,6 0 5-16,1 0-1 16,5 2-6-16,0 0-6 0,0 0-7 15,11 0 13-15,9 0 0 16,14 0-2-16,13-1-1 16,13-1 3-16,19 2 0 15,7-2-5-15,16-1 6 16,5 0-3-16,9-2 0 0,6 1-2 15,6 0 5-15,6 1-5 16,1-1-1-16,3 1 4 16,5-1-2-16,2 0 2 15,3 1-3-15,7-1 3 16,5-1-3-16,1 1 0 16,0 0 4-16,4-2-4 0,5-2 2 15,-5 0-1-15,3 0 1 16,-5-1-1-16,-6-1-2 15,-6 2 4-15,-6-2-1 16,-9 1 0-16,-8 2 0 0,-12-3 0 16,-8 3 4-16,-17-2 0 15,-17 3-2-15,-16 0-3 16,-15 3 5-16,-16-1-5 16,-12 3 0-16,-9-1 2 15,-4 2-4-15,-2 0-5 16,-17 0-17-16,-16 0-19 0,-25 3-38 15,-16 1-47-15,-21-4-92 16</inkml:trace>
  <inkml:trace contextRef="#ctx0" brushRef="#br0" timeOffset="36608.91">3516 2404 297 0,'4'-21'2'15,"0"-3"-3"-15,3-2 6 0,5-2-4 16,-6-1-1-16,5 4 2 16,-1-2-2-16,-2 4-1 15,-2 3 2-15,-1 6 4 16,-5 3 16-16,0 3 11 16,0 3-15-16,0 2 0 15,-5 2-8-15,1 1-6 0,-2 0-2 16,-2 1 1-16,-5 9-2 15,-1 6 2-15,-3 6 0 16,-3 4 5-16,-3 9 1 16,-2 9-3-16,2 10 2 15,-3 6 2-15,3 7 0 0,-4 3-4 16,8 1 1-16,7-4-4 16,8-6-1-16,4-11-2 15,8-12-4-15,15-12 1 16,4-13 11-16,10-12-4 15,6-2 1-15,-1-16-1 0,1-9 2 16,-4-3 5-16,-1-4 0 16,-3-3 0-16,-8 3 4 15,-5 2-5-15,-7 4 1 16,-3 7 0-16,-4 6 2 16,-3 7 9-16,-5 7-4 0,0 0-20 15,0 12-8-15,0 9 11 16,0 7 6-16,2 6-1 15,2 7-4-15,-2 2 1 16,8-2-8-16,-6-1-44 16,7-6-15-16,5-6-25 15,-5-8-76-15</inkml:trace>
  <inkml:trace contextRef="#ctx0" brushRef="#br0" timeOffset="37145.6">4124 2295 582 0,'0'0'0'0,"0"0"-7"0,0 0-17 15,0 0-14-15,19 55 41 16,-11-15-6-16,-4 8-6 15,0 3-5-15,-4 5-10 16,0-1-5-16,0-5 12 16,-2-6 11-16,-4-9 6 0,-2-11 5 15,1-5 13-15,1-12 16 16,4-6 23-16,-2 0-4 16,0-10-10-16,0-11-18 15,0-13-21-15,1-6-3 16,3-13-3-16,0-9-1 0,11-4 0 15,-1-6-4-15,11 2-2 16,-7 3 9-16,5 9-3 16,2 9 3-16,-7 11 2 15,3 8-2-15,-3 9 0 16,0 7-1-16,3 7-3 16,-5 5 1-16,-1 6-5 0,1 13-2 15,-6 8 4-15,-4 7-10 16,-2 5-4-16,-8 2 1 15,-8-1-4-15,-3-3 0 16,0-3 5-16,-3-9 10 0,3-7 0 16,7-7-15-16,-5-10-50 15,9 0-70-15</inkml:trace>
  <inkml:trace contextRef="#ctx0" brushRef="#br0" timeOffset="37875.01">4759 1971 411 0,'0'0'2'0,"10"61"-4"15,2-18 4-15,-6 11-1 16,1 5-1-16,3 9 2 16,-2 2-1-16,-2-2-4 0,-1-1 5 15,3-7 0-15,0-9-2 16,-8-9 0-16,4-9 2 16,-4-12-1-16,0-7 21 15,0-7 7-15,0-4 9 16,0-3 8-16,0-10 8 0,-4-13-9 15,0-9-42-15,-4-11-4 16,4-11 1-16,-1-7-7 16,3-7 5-16,-2-3 4 15,4-1-4-15,-4-1 2 0,0 5 1 16,-6 2-2-16,1 6 3 16,1 9 0-16,-8 7-1 15,5 8 7-15,-1 11-1 16,2 8-1-16,5 7-1 15,-3 6-1-15,4 4-11 16,-2 7 1-16,-3 17-14 0,-1 11 7 16,-2 12 12-16,-3 11-4 15,-1 2-5-15,-3 0 0 16,1-8-7-16,5-5 10 16,-3-14 5-16,5-9 4 15,7-11-1-15,0-6 2 0,0-6 0 16,0-1 20-16,4-10 1 15,2-10 1-15,-2-11-18 16,2-10-11-16,6-7 4 16,2-6 3-16,7 1-5 15,-7 5 3-15,3 7-1 0,-3 8 0 16,-2 9 3-16,1 7-3 16,-5 4 5-16,4 6-2 15,-4 6-6-15,4-2 1 16,7 3-1-16,3 0 1 15,5 0 3-15,8 8-3 0,4 2 0 16,1 3 3-16,5 3-1 16,2 1-24-16,-1 0-19 15,-3 1-39-15,-6 1-55 16,-8-2-146-16</inkml:trace>
  <inkml:trace contextRef="#ctx0" brushRef="#br0" timeOffset="38405.92">3932 3379 567 0,'0'0'-11'0,"0"0"11"15,35 1-3-15,-6-2 4 16,10-9-1-16,4-3 5 16,15-6 2-16,11-4 2 0,7-6-4 15,5-2-1-15,3 0-3 16,5-5 5-16,-4 1-1 16,0 1 6-16,-5 0 3 15,-3 1 2-15,-3 3-4 16,-1 2 4-16,-11 4-1 0,-7 4-8 15,-7 3 0-15,-9 4-7 16,-10 5 0-16,-10 2 2 16,-3 5-2-16,-12 1 0 15,-4 0-9-15,-8 2-26 16,-15 11-17-16,-14 8-5 0,-10 5-31 16,-19 5-43-16,-7 5-87 15</inkml:trace>
  <inkml:trace contextRef="#ctx0" brushRef="#br0" timeOffset="38783.71">4236 3547 456 0,'0'0'8'15,"53"-5"-10"-15,-20-7 16 16,15-3 6-16,6-6 6 16,8-5-8-16,6-1-9 15,4-4 3-15,7-3 0 16,1-3-6-16,1 0-2 0,0 1 7 16,-9 0-3-16,0 1 5 15,-10 2 4-15,-4 3 2 16,-8 3-1-16,-3 6-2 15,-14 1-7-15,-4 3-1 16,-6 6-6-16,-4 4-2 0,-9 2 2 16,-2 2-9-16,-6 3-17 15,-2 0-38-15,-12 0-78 16,-19-4-120-16</inkml:trace>
  <inkml:trace contextRef="#ctx0" brushRef="#br0" timeOffset="43641.24">1966 1581 311 0,'0'0'-4'0,"0"0"7"15,-19-37 6-15,15 27-5 16,-4 3-3-16,0 0 1 15,1 0 2-15,-1 3-12 16,-2 2-1-16,1 2 0 0,-7 0 24 16,1 10-10-16,-1 10-3 15,-3 6 2-15,1 9 2 16,-1 9-2-16,1 7 5 16,7 3-4-16,5 1 4 15,6 2 0-15,4-6 6 0,15-7-12 16,3-10-10-16,14-7 4 15,1-13 8-15,6-8-3 16,3-7-3-16,1-5 1 16,-5-14 7-16,-1-4-3 15,-2-6-7-15,-4-5-30 16,0-4-24-16,-6-2-51 0</inkml:trace>
  <inkml:trace contextRef="#ctx0" brushRef="#br0" timeOffset="44080.3">2346 1553 229 0,'0'0'135'15,"0"0"-134"-15,0-42 3 0,0 31 11 16,0 1-7-16,0 3-2 15,0 3 3-15,0 1-4 16,4 3-4-16,-4-1-3 16,0 11-11-16,0 8 4 15,0 6 4-15,-2 7 13 0,-4 6-1 16,4 2-6-16,-2-1 1 16,4-5 0-16,0-7-3 15,4-7-5-15,10-11-16 16,1-9 23-16,1 0-5 15,1-19 15-15,2-7 21 0,-9-6-13 16,2-4-1-16,-8-3 0 16,-4-1-2-16,0 4 1 15,-8 3-5-15,-6 7-2 16,1 5-2-16,-5 6-8 16,1 9-7-16,3 4 5 15,-5 3-13-15,7 2-6 0,-1 9-12 16,7 0-22-16,2 2-9 15,4-2-24-15,0-5-57 16</inkml:trace>
  <inkml:trace contextRef="#ctx0" brushRef="#br0" timeOffset="44484.09">2689 1226 354 0,'0'0'11'0,"0"0"8"16,0 0 16-16,0 0-23 16,0 0-2-16,0 0-17 15,0 0-10-15,0 0 17 16,0 0-2-16,-22 58 10 16,13-17-10-16,-1 5 7 0,4-2-5 15,4-3 0-15,2-7-6 16,0-7-8-16,4-11-9 15,10-10 8-15,1-6 14 16,5-12 3-16,-1-11 30 16,0-5-12-16,3-8-7 0,-1-2-2 15,-2 3-3-15,-5 2 7 16,3 6-5-16,-13 7 0 16,2 9 2-16,-6 5 8 15,0 6-12-15,0 0-12 16,0 13-27-16,0 5 35 0,0 2-9 15,0 4 3-15,0 2-13 16,0-6-18-16,0-3-10 16,4-6 0-16,9-7-100 15</inkml:trace>
  <inkml:trace contextRef="#ctx0" brushRef="#br0" timeOffset="44782.15">3028 1030 393 0,'0'0'7'0,"0"0"11"16,0 0 31-16,0 0-53 15,0 0 14-15,0 0-8 16,0 0-4-16,0 0-2 16,-16 39 0-16,16-11-3 15,8 1-3-15,7 1-6 16,1-2 9-16,7-3 1 0,-5-2 3 15,3-5 7-15,-2 1 0 16,-5-4-4-16,-1-2 5 16,-9-3 0-16,-4 3-4 15,0-2 1-15,-9 2-3 16,-9 4 11-16,-7 4-8 0,-4-1-31 16,-10 0-56-16,-3 0-92 15</inkml:trace>
  <inkml:trace contextRef="#ctx0" brushRef="#br0" timeOffset="45178.51">2139 2150 526 0,'0'0'-11'0,"58"-62"-1"16,-16 17 12-16,14-5-3 16,12-4 4-16,12-3 2 15,5 0-3-15,0 0 3 16,0 5-3-16,-5 2 6 15,-7 7 4-15,-11 5 7 16,-9 5-3-16,-11 8 4 0,-13 5 5 16,-7 6-10-16,-7 5-2 15,-7 2-1-15,-6 5-8 16,-2 1-2-16,0 1-3 16,0 0-47-16,0 0-32 15,0 0-62-15,-6 0-50 0</inkml:trace>
  <inkml:trace contextRef="#ctx0" brushRef="#br0" timeOffset="45764.53">3562 827 469 0,'0'0'11'15,"0"0"-2"-15,0 0-3 16,0 0-4-16,0 0-10 16,0 0 9-16,0 0-14 15,27 53 8-15,-15-16 5 0,-8 8 0 16,0 2 0-16,2 3 8 15,3-1-8-15,-9-2 0 16,4-4 2-16,-4-9-2 16,4-7 1-16,-4-7 1 15,0-7 0-15,0-5 9 0,0-4 13 16,-8-4 3-16,-1 0 9 16,-1-3-12-16,-9-7-17 15,3-5-2-15,-7-4-5 16,3-2 2-16,-1 0-2 15,4 2 0-15,1 2-2 0,5 6 5 16,3 8-3-16,2 3-1 16,4 7-6-16,2 13-1 15,0 4 7-15,0 5 0 16,12-1-6-16,3-4-2 16,5-7-13-16,3-7-4 15,4-10 28-15,0 0-4 0,0-18 7 16,0-7 14-16,0-6 10 15,-9-3-8-15,1-1-4 16,1 1-7-16,-9 4-5 16,1 3-4-16,1 7-2 15,-7 7 1-15,2 6-21 0,0 7-33 16,-4 2-41-16,-4 10-58 16</inkml:trace>
  <inkml:trace contextRef="#ctx0" brushRef="#br0" timeOffset="51266.7">5480 2397 375 0,'-4'0'4'0,"2"0"1"15,2 0 12-15,0-6-1 16,0-2-3-16,10-7-9 15,7-3-5-15,-1-6 4 0,7-2 0 16,4-6 0-16,2-4-1 16,2-2-2-16,4-2 1 15,-4-1 3-15,0-3-1 16,-2 0 3-16,2 2 2 16,-4 2 0-16,-3 4 3 0,-1 7 0 15,-8 6 3-15,-3 6-5 16,-8 4-3-16,0 6-2 15,-2 1 2-15,-2 5-7 16,0 0 0-16,0 1-8 16,0 0-29-16,0 8-7 15,-6 6 6-15,-2 6-6 0,-11 4-11 16,7 0-41-16</inkml:trace>
  <inkml:trace contextRef="#ctx0" brushRef="#br0" timeOffset="51741.96">5424 2428 313 0,'0'0'4'0,"0"0"-3"16,52-8-1-16,-21-2 0 16,4-3 1-16,4-1 1 0,1-2-1 15,5 2 2-15,-2 0-2 16,1 1 0-16,-1 0 3 16,-8 5-4-16,-4-2 0 15,-4 3 0-15,-4 2 1 0,-9 1 0 16,-1 0 4-16,-9 2-1 15,-2 1 2-15,0-2-1 16,-2 1 7-16,0-1 12 16,0-3-13-16,0 0-5 15,-2-1 1-15,0 0 3 0,-2 3 2 16,4 0-4-16,0 1 1 16,0 3-7-16,0 0 1 15,0 1-13-15,0 9 1 16,6 6 6-16,2 6 0 15,5 2 6-15,-7 5 6 16,0 2-8-16,4-1 1 0,-5-2-18 16,-1-4-13-16,0-5-75 15,-2-12 63-15</inkml:trace>
  <inkml:trace contextRef="#ctx0" brushRef="#br0" timeOffset="52114.83">5949 1650 417 0,'0'0'0'16,"0"0"-8"-16,0 0-1 16,0 0 5-16,0 0 1 15,39 43 6-15,-30-22-7 0,1 5 5 16,-2 1-2-16,1 1-4 15,-7-1-23-15,0 0 5 16,-2-3-4-16,0-4 6 16,0-7-11-16,0-3-33 15,0-9-22-15</inkml:trace>
  <inkml:trace contextRef="#ctx0" brushRef="#br0" timeOffset="53843.54">6168 1553 396 0,'0'0'1'0,"0"0"-14"16,0 0 15-16,4 53 1 16,-4-27-7-16,0 1 8 0,0 0-8 15,0-4 5-15,0-6-9 16,0-6-3-16,0-5 13 15,-4-6-7-15,0 0 48 16,2-15 12-16,-2-6-37 16,4-7-11-16,-4-8 2 15,4-3-2-15,0-5-3 0,0-2-7 16,4-1 6-16,0 2-6 16,4 7 6-16,3 4-6 15,-3 8 5-15,-4 9-1 16,2 6-4-16,3 9 2 15,-5 2-7-15,2 10 0 0,2 9 5 16,0 6-1-16,5 6 1 16,-5 4 4-16,2 1-11 15,1 0-9-15,-1-2-4 16,5-6 3-16,-9-9 12 16,2-5 7-16,0-7-3 0,-4-7 5 15,-1-3 57-15,1-11-10 16,2-9-22-16,4-5-20 15,-2-5-4-15,7-3 0 16,-7 0-4-16,3 3 3 16,-3 2 1-16,0 7-4 15,-4 8 3-15,-4 6 1 0,2 3-4 16,-2 7-4-16,0 6-5 16,4 9-5-16,1 7 17 15,3 5-1-15,-4 3 3 16,4 2-9-16,7-2-15 0,-5-6-4 15,11-5 2-15,-5-8 7 16,5-8 11-16,0-3 5 16,-3-9-1-16,3-10 16 15,-3-6 1-15,1-3-9 16,-7-2 7-16,3-4-6 16,-7 1 4-16,-6 2 1 0,0 4-1 15,-2 3-4-15,0 6 0 16,-2 6 13-16,-4 5-9 15,-6 7-14-15,3 2-3 16,-1 12 4-16,-4 10-1 16,5 4 1-16,-3 6 3 0,6-2-5 15,6-3-8-15,0-6-12 16,8-6-9-16,9-8 11 16,-1-8 11-16,1-1 8 15,3-8 2-15,-3-9 18 16,-3-3-4-16,3-3 0 15,-7 0-1-15,3 3-3 0,-9 6 1 16,0 3-1-16,-4 5-4 16,2 6-5-16,-2 0-13 15,0 10-4-15,0 4 20 16,0 2-7-16,0 1 9 0,2-3-4 16,0-3-14-16,0-2 0 15,0-5 1-15,2-4 12 16,0 0 3-16,1-7 15 15,3-6-1-15,-6-2-8 16,6-5-6-16,0 3-2 16,1 3 1-16,-3 2-4 0,6 5-1 15,-3 7 0-15,-3 0-4 16,6 3-1-16,1 7 4 16,1-1-3-16,-2 0 2 15,3-3-3-15,-5-5 3 16,3-1 5-16,-1-1 0 0,-6-9 2 15,0-4 2-15,1-3-1 16,-3-1 4-16,0-2-4 16,-4 1 0-16,0 4 2 15,4 2-4-15,-4 4-2 0,0 5 2 16,0 1-5-16,0 3-3 16,2 0-10-16,0 0-6 15,2 5 19-15,0-1-1 16,7-1-1-16,-5-3 3 15,0 0 1-15,0-2 0 16,3-1 4-16,-3-5 0 0,-2-2-1 16,0 1 4-16,4 2 2 15,-3 0-7-15,-1 2 1 16,-2 3-2-16,2 2-5 16,0 0 1-16,4 0 1 15,1 0 3-15,-3 0-1 0,6 0 1 16,-4-3 1-16,5-5 1 15,1-5-2-15,-3-4 2 16,1-2 1-16,-4-2-1 16,1-3 2-16,-3 1 5 15,-2-1 5-15,0-4 0 0,-4-2-7 16,0 2 0-16,0-2-3 16,0 2 3-16,0 3 3 15,-4 4 0-15,0 7-2 16,0 4 3-16,4 7-5 15,-4 3-11-15,4 2 2 0,-5 15-9 16,3 9 14 0,2 10 0-16,-4 9-4 0,0 8 2 15,4 8 2-15,0 3-2 16,0 3 0-16,0 5 1 16,4 0-3-16,0-1 4 0,-2-4-1 15,3-6-5-15,-3-6 5 16,-2-11 0-16,0-8-2 15,0-11 4-15,0-10 4 16,-2-7 11-16,-1-8-4 16,-1 0 16-16,0-16 19 15,-6-8-39-15,4-10-8 0,-1-3-6 16,3-5 3-16,4-1-1 16,0-1 2-16,4 7-2 15,7 0 0-15,5 5-5 16,7 3-15-16,4 4-14 15,4 1-13-15,4 1-17 16,2 3-18-16,3 0-71 0</inkml:trace>
  <inkml:trace contextRef="#ctx0" brushRef="#br0" timeOffset="54173.11">7562 1046 489 0,'0'-10'19'0,"-5"0"21"16,-3 3-27-16,4 6-8 15,-2 1-2-15,-2 1-10 16,-5 10 6-16,3 9 1 16,-3 6 0-16,3 1-2 0,2 1-6 15,2-4-3-15,6-1-6 16,0-9-6-16,2-3 9 16,6-6 1-16,2-5 7 15,3 0 3-15,-1-13 17 16,3-3-1-16,-3-2 0 15,2 0-6-15,-5 2 1 0,-3 4 6 16,0 4-3-16,0 4-8 16,-6 4-4-16,0 0-8 15,4 10 0-15,1 3 9 16,-3 3 3-16,2 3 0 16,4 2-26-16,0-1-25 0,-2-3-31 15,1 0-24-15,-5-1-105 16</inkml:trace>
  <inkml:trace contextRef="#ctx0" brushRef="#br0" timeOffset="57286.63">6373 2272 157 0,'0'-4'26'0,"0"-2"-1"15,0 2 15-15,0-2-11 16,0-1 2-16,0 3-3 15,0-2 1-15,0-1 2 0,-4 3-6 16,2-1-4-16,0 0-3 16,-2 2-3-16,1 2-2 15,3-1-4-15,-2 2-2 16,2 0-4-16,-2 0-10 16,-2 11 2-16,4 8 1 15,-4 5 4-15,4 7-1 0,0 2 1 16,0-2 1-16,0-3-1 15,8-6 1-15,1-7-3 16,5-7-2-16,-6-10 6 16,5 2 1-16,-3-8 2 0,0-11 5 15,-1-2 1-15,-1-3-6 16,-4-2 1-16,-2 3-2 16,-2 2 10-16,2 4-1 15,-2 3-7-15,0 6 4 16,0 3-4-16,0 4-5 15,0 1-7-15,2 0-6 0,0 8 3 16,2 2 10-16,7 3 4 16,-1 1-7-16,7-3 5 15,5-2-1-15,1-2-3 16,8-5 3-16,4-2-2 16,-4-1-23-16,-8 1-56 0,-17-7-170 15</inkml:trace>
  <inkml:trace contextRef="#ctx0" brushRef="#br0" timeOffset="59514.88">13149 4466 243 0,'0'0'-1'0,"0"0"-4"15,0 0 6-15,-35 11 0 16,27-10-12-16,-3-1 20 16,-5 1-4-16,1-1-5 15,-3 0 2-15,-5-4 1 0,-2-4-1 16,-4 1 2-16,-2-3 24 16,0-1-2-16,2-3-3 15,0 1-7-15,2-4 9 16,0-1-2-16,7-1 6 15,5-4-6-15,-1-1-16 0,5-1 0 16,1-4-5-16,4-3 2 16,2-5-13-16,2 0 6 15,2-4 11-15,0-2-4 16,0 2 2-16,0-3 4 0,0-1-7 16,0 1 1-16,2 0-1 15,0 1 2-15,0 2-2 16,0 1 9-16,0 3-4 15,2 0-6-15,-2 5 1 16,4 1 3-16,-1 1-2 0,-3 4 0 16,2 2 4-1,0 0-8-15,2 4 5 0,0 2-7 16,-2 2 5-16,-1 3-3 16,-1 5 8-16,0 2 0 15,-2 3-3-15,4 3-1 16,0-1-6-16,4 1-1 0,3 0 0 15,5 3 2-15,3 4 1 16,8-2-3-16,4 1 3 16,4-1 2-16,8-3-4 15,5 0 3-15,5-4 0 16,7 2 0-16,4 0 3 16,5-2-7-16,5-3 8 0,-2-2-6 15,5 3 2-15,4-3 2 16,3 1-2-16,-1 2-1 15,4-3 4-15,2 1-1 16,4-1-1-16,-7 1 0 16,5 1 0-16,5-1 1 0,-10 0 0 15,7 0-4-15,0 1 7 16,-4-1-6-16,0 2 3 16,2-2 1-16,2 2-2 15,0 0 1-15,2-1 2 16,2 3-5-16,3 0 3 0,-5 1-1 15,6-1 0-15,-2 1-1 16,3 1 1-16,-1-3-3 16,4 3 1-16,-1-1 3 15,-1-1-5-15,0 1 5 16,-1-2-2-16,-3 3 3 0,0-3 10 16,-2 0-5-16,-2 1-1 15,-2-1-3-15,0-2 0 16,-2 1-2-16,-2-1 0 15,-6-1-2-15,0 0 2 16,-7-1-2-16,-2 0-1 16,-3 0 3-16,-3-2-3 0,-8 2 0 15,-2 0 1-15,-5 0 3 16,-1 1-3-16,-6 1 2 16,-1 0-2-16,-1 0 0 15,-5 0 0-15,0 1-1 0,-2 1 1 16,-6-1 0-16,0 0-2 15,-2 1 3-15,-4 0-4 16,-2 2 4-16,0-1 0 16,-7 1-1-16,5 1-3 15,-1 0 8-15,3-1-9 0,-4 1 6 16,6-2-2-16,-1 2-3 16,3 0 2-16,-2 0 0 15,0 3-2-15,2 0 6 16,-2-2-4-16,-3 3-2 15,-5-2 3-15,-1 1-1 16,-3 0 0-16,-5 0 3 0,0 1-1 16,-6 1-4-16,2 3 1 15,1 1 0-15,-1 4-2 16,0 4 6-16,0 6-3 16,-4 0 2-16,4 5 1 0,-4 2-5 15,0 4 7-15,0 3-5 16,0 2-1-16,-4 4 0 15,-2 4 1-15,0 4-3 16,-3 3 8-16,3 1-5 16,-4 3 0-16,4 2 4 15,-5-3-4-15,3-2 1 0,2-1 0 16,0-3-2-16,-1-3 3 16,-3-4-2-16,0-1 0 15,-1-8 1-15,-5-2-2 16,-3-5-10-16,-6-2 8 15,-8-3 1-15,-8-1-1 0,-13 0 5 16,-12-1-6-16,-14 0-1 16,-14 3-7-16,-15-1-7 15,-21 4-16-15,-15 4-36 16,-18-1-1-16,-11 0-94 16</inkml:trace>
  <inkml:trace contextRef="#ctx0" brushRef="#br0" timeOffset="66394.48">7361 7053 457 0,'0'0'-7'0,"0"0"-5"0,0 0 16 16,0 0-1-16,41 17-5 15,-16-7-3-15,2-1 6 16,4 2-2-16,6 0-3 15,7-2 8-15,1-2 1 16,5 0-7-16,8-4 3 0,4 0-2 16,2-5-2-16,10 2 9 15,-4-1-4-15,9-2-4 16,-3-4 10-16,7 1-6 16,-2-2 11-16,-5 1-5 15,-1 1 6-15,-3-1-4 0,0 0 2 16,-10 1 0-16,-8-1 1 15,-4 4-3-15,-13-1-1 16,-6 1-1-16,-10 2-1 16,-11-1-1-16,-2 2-3 15,-8-1 1-15,0 1-1 0,-16 0-1 16,-9 0 8-16,-14 1-10 16,-11 2 1-16,-16 4 0 15,-7 2-3-15,-11-1 7 16,-15 2-2-16,-1 0-3 15,-1 1 2-15,-4-2-1 0,1 1-1 16,5-2 1-16,2 0 0 16,6 0 0-16,6-2 0 15,9 1-1-15,1-3 1 16,13-1 0-16,8 0-2 16,9-2 4-16,10 3 0 0,10-4-1 15,9 1 1-15,5 0 8 16,9 0-6-16,2-1-5 15,0 3-8-15,4 1 0 16,15 1 14-16,6-1 2 16,12 2 4-16,10-1 8 0,13 0-10 15,11-1-3-15,13-3-1 16,7 2-2-16,15-3 0 16,1-1-2-16,9-1-1 15,0 2 0-15,0-3 3 16,-3-4-5-16,-1-1 9 0,-15-1 3 15,-2-1-2-15,-10 0 3 16,-13 2-1-16,-6-2-7 16,-8 1-1-16,-8 5-5 15,-11 1-1-15,-4 2-38 16,-10-1-93-16,-8 0-128 16</inkml:trace>
  <inkml:trace contextRef="#ctx0" brushRef="#br0" timeOffset="67757.25">10914 13373 356 0,'0'0'29'16,"5"0"-25"-16,1 0-2 16,4 0 6-16,7 0-3 0,7-2-6 15,3-1 7-15,6 2-5 16,11-2 1-16,1 0 2 16,11 1-2-16,2-1 0 15,6 0 2-15,0-1 6 16,2-1 4-16,0 3 1 15,-8-1 2-15,-2 0 0 16,-8 2 4-16,-13 0-8 0,-10 1-4 16,-5 0-5-16,-16 0-4 15,-4 0 1-15,-4 0-14 16,-18 3 5-16,-18 6 13 16,-5 2-3-16,-23 2 2 0,-7 4-1 15,-5-1-2-15,-7 3 5 16,8 3-5-16,7 0-1 15,14-2 3-15,10-1-2 16,17-4-1-16,13-2 1 16,9-4-2-16,9-2-11 15,17-4 13-15,18-3 10 0,11 0 5 16,12-10-2-16,10-9-10 16,10-2 1-16,5-3 4 15,-4 0 12-15,-11 1 9 16,-6 4 0-16,-17 5-16 0,-14 4-6 15,-8 3-9-15,-15 3 3 16,-8 1-9-16,-22 3-48 16,-22-3-17-16,-20-2-92 15</inkml:trace>
  <inkml:trace contextRef="#ctx0" brushRef="#br0" timeOffset="71314.37">10015 6870 410 0,'0'0'4'16,"0"0"-3"-16,35 6 2 15,-10-6-1-15,6 0 11 16,17-9 8-16,5-8-1 16,12-5-9-16,11-7 2 15,5-4-1-15,1 1-8 0,-1 1 3 16,-15 2 0-16,-10 5 2 16,-17 6 2-16,-8 4 6 15,-16 5 12-15,-3 2 10 16,-12 4-3-16,2 2-15 15,-2-1-11-15,0 2-6 0,0 0-4 16,0 0 0-16,0 0-2 16,0-1-1-16,0 1-1 15,0 0-11-15,4 0-17 16,0 0-10-16,3 4 3 16,5 5 11-16,2 1-49 15,3-1-15-15,4-6-59 0</inkml:trace>
  <inkml:trace contextRef="#ctx0" brushRef="#br0" timeOffset="72769.09">11402 13032 138 0,'0'0'309'0,"0"0"-311"16,0 0-46-16,0 0 38 16,56-16 13-16,-31 5 1 15,8 1 8-15,8-3-4 16,9-2 5-16,4-2 4 15,8-3-7-15,2-1 2 0,2-1-6 16,-2 1 3-16,-2-2-2 16,-4 2-5-16,-9 4 1 15,-5-1 4-15,-13 6-6 16,-8 2 8-16,-11 5-5 16,-6 1 0-16,-2 3 2 15,-4 1 24-15,0 0-8 0,0 0-18 16,0 0 2-16,0 0-1 15,0 0-6-15,0 0 0 16,0 0-2-16,0 0-6 16,0 0-14-16,4 0-12 0,1 0-4 15,3 0-16-15,6 0 23 16,-3-3-113-16,-3-6-4 16</inkml:trace>
  <inkml:trace contextRef="#ctx0" brushRef="#br0" timeOffset="83847.6">11229 13493 122 0,'0'0'10'0,"0"0"10"16,0 0-4-16,0 0-6 15,-19 44-4-15,17-34-3 16,0 0-6-16,-2 0-13 16,2-5-39-16</inkml:trace>
  <inkml:trace contextRef="#ctx0" brushRef="#br0" timeOffset="84426.52">10933 13381 352 0,'0'0'-22'0,"0"0"17"16,0 0-1-16,0 0 13 15,43 10-8-15,-30-10 9 16,5 2-8-16,5-2-2 0,8 0 17 16,2-6-22-16,19-8 39 15,12-6-17-15,12-4 1 16,5-3-5-16,2-4 6 15,-5 2 0-15,-7 5 0 16,-16 3 4-16,-9 6 5 0,-17 4-23 16,-8 5 26-16,-13 2-7 15,-6 4 2-15,-2-3-5 16,0-1-11-16,0 1-11 16,-4-4-2-16,-2 2-18 15,-3-4-41-15,-9 1-61 0,-1-8-89 16</inkml:trace>
  <inkml:trace contextRef="#ctx0" brushRef="#br0" timeOffset="85362.9">12144 8108 574 0,'23'-26'-9'0,"12"-5"-4"16,19-2 10-16,16-1-8 16,13-3-32-16,18-7-16 15,-2-12-103-15</inkml:trace>
  <inkml:trace contextRef="#ctx0" brushRef="#br0" timeOffset="97909.44">19898 7801 147 0,'0'0'38'15,"10"-38"-35"-15,-1 21 8 16,-5 1 12-16,2 2-7 16,-2 4 12-16,0 1 4 15,0 2-3-15,1 3 11 16,-5 3 6-16,0 1-5 15,0 0-24-15,0 10-18 0,0 10-5 16,0 9 12-16,-11 14 2 16,3 9 2-16,0 8-3 15,-7 5-4-15,3 5-1 16,-1-5 2-16,1-4-2 16,2-7 3-16,1-9 1 0,3-10-1 15,2-10 1-15,4-9-5 16,-4-6 1-16,4-8 3 15,0-2 12-15,-4-12 18 16,2-15 0-16,0-12-37 16,2-12-14-16,0-11-8 0,-4-8 12 15,6-4 11-15,2 3 2 16,-2 5 2-16,-2 9 4 16,-2 6 2-16,2 8 0 15,-4 11-1-15,-7 6-1 16,-1 9-1-16,-3 9-9 0,-7 8-3 15,-1 1 4-15,-4 18-2 16,-4 6 1-16,-2 6 3 16,2 3-1-16,0-1 0 15,4-6 1-15,8-6-2 16,11-8 1-16,0-4-3 0,8-9-2 16,10-5 20-16,11-13 9 15,10-10-13-15,8-11-5 16,7-5-3-16,-1-2 0 15,1 4 0-15,-11 8 1 16,-4 10 11-16,-8 10-2 0,-5 8 21 16,-5 6-27-16,1 6-14 15,7 12 0-15,-3 7 6 16,7 9-1-16,4 5-17 16,6 8-41-16,2 1-30 15,7-4-107-15</inkml:trace>
  <inkml:trace contextRef="#ctx0" brushRef="#br0" timeOffset="99080.86">19989 12361 478 0,'2'0'25'0,"4"1"-29"0,-2 12 4 16,3 6-4-16,3 9 5 16,0 12 1-16,1 12 3 15,-7 11-4-15,0 10 9 16,0 8-2-16,0 4 7 16,-14 3-5-16,0-7-6 0,-1-3 10 15,-1-11-6-15,1-10 10 16,1-12-11-16,2-9 0 15,4-11-4-15,0-8 0 16,4-7 0-16,0-6-2 16,0-4 2-16,0-11 19 15,0-14 5-15,2-14-22 0,4-13-12 16,4-14-6-16,1-6-2 16,1-5 9-16,0 2 4 15,-5 6 0-15,-5 8 2 16,-4 8 2-16,2 12 8 15,-5 7-12-15,-5 8 6 0,-2 11-6 16,-3 6 0-16,-3 8 0 16,-3 1-1-16,-2 16 0 15,-2 6-1-15,-2 8 1 16,11 0 2-16,-5-5 0 0,11-5 1 16,-2-5-4-16,12-9-2 15,0-6 1-15,2 0 24 16,8-14 7-16,4-10-10 15,5-6-7-15,2-7-8 16,1-2 1-16,-3 3-1 16,-2 6-3-16,-7 9 4 0,-4 7-1 15,0 8 7-15,-2 6 0 16,3 0-13-16,3 6 1 16,7 8-5-16,7 6 13 15,3 7-7-15,2 6 5 16,2 5-12-16,0 4-38 0,4 1-30 15,-6-2-50-15,0-5-99 16</inkml:trace>
  <inkml:trace contextRef="#ctx0" brushRef="#br0" timeOffset="101661.93">19782 6632 345 0,'0'0'1'0,"0"0"-5"15,0-43 3-15,2 33 5 0,3 0-3 16,-5 2-1-16,4 3 4 15,-4 1-1-15,0 1 10 16,2 2 13-16,-2 1-8 16,0 0-12-16,0 4-12 0,0 9 5 15,0 7 9-15,0 5 4 16,-2 8-3-16,-2 5 0 16,1 2-2-16,1 7 2 15,2-3-4-15,0 3-1 16,0-3-1-16,0-4-2 0,0-4 1 15,0-3 2-15,0-8-3 16,0-2 11-16,0-7-7 16,-2-5 4-16,2-1 6 15,-4-6-2-15,4-1 3 16,-8-3-2-16,4 0 4 0,-2 0 10 16,-3-3-9-16,-3-7-14 15,-3-4-2-15,-3-4 1 16,-1-5-2-16,3-1 0 15,-7-3-2-15,2 0 0 16,7 2 4-16,-7-1-2 16,5 6 4-16,3 4-3 0,3 5-2 15,4 4 5-15,2 4-3 16,-1 3-7-16,5 7-8 16,0 9-8-16,2 5 20 15,1 5 1-15,9 2-3 16,2-1 1-16,11-3 4 0,6-2-2 15,11-8 0-15,5-6 6 16,9-6-2-16,6-2 1 16,-2-10 1-16,0-11-4 15,-2-4 2-15,-7-6-6 16,1-3-3-16,-15-3-14 0,-2 0-37 16,-10-1-19-16,-8 1-31 15,-15-1-135-15</inkml:trace>
  <inkml:trace contextRef="#ctx0" brushRef="#br0" timeOffset="136471.65">22447 6711 188 0,'0'0'89'0,"0"0"-82"16,0 0 19-16,0 0-16 15,0 0-7-15,0 0-3 16,0 0 0-16,0 0 4 16,0 0-6-16,0 0 7 0,10 4-3 15,7 1-4-15,-1 0 3 16,5 3 5-16,6-1 5 15,2-2 4-15,8 2 6 16,4-1-7-16,7-2 0 16,6-1 1-16,8 1-5 15,2-3-2-15,10-1 3 0,-2-1-2 16,7 1-4-16,4-1 3 16,1 1 1-16,5-2-6 15,-2 1 5-15,4 1-2 16,-4 0 4-16,0-1-7 15,-5-1 3-15,-1 2-4 16,-4 0 2-16,-3-1-2 0,-10 1 0 16,-4-2 4-16,-4 1-4 15,-9 1 1-15,-1 0 1 16,-13 0 1-16,-6-1 3 16,-7-1 4-16,-5 2-6 0,-3-1-1 15,-8-1 3-15,-2 2 2 16,-2 0 1-16,0 0 8 15,0-1-10-15,0-2 7 16,0 0-4-16,0-2-18 16,-2-4 8-16,-10-1-4 0,0-3-1 15,-5-1 3-15,1-1-4 16,-5-1 1-16,-2-2 2 16,5 2 1-16,-1 0-3 15,2 2 8-15,7 4-7 16,2 2 7-16,4 2-7 0,0 3 4 15,4 3-6-15,0 0-12 16,0 0-2-16,8 3 4 16,2 7 10-16,7 4 1 15,3 4 7-15,5 5-8 16,-2 1 6-16,0 5-2 16,-3-1 2-16,-5 5-3 0,-3-1 2 15,-4 2 0-15,-6 3 1 16,-2 3-2-16,0 4 0 15,-6 6 3-15,-8 4-22 16,1 1-95-16,-3-2-68 16</inkml:trace>
  <inkml:trace contextRef="#ctx0" brushRef="#br0" timeOffset="137433.87">22350 13018 214 0,'-2'0'5'0,"2"0"-16"0,0 0 5 16,0 0-12-16,2 0 7 16,6 0-5-16,0 0-27 15,-6 0-27-15</inkml:trace>
  <inkml:trace contextRef="#ctx0" brushRef="#br0" timeOffset="138144.18">22424 13016 231 0,'0'0'70'0,"0"0"-37"16,0 0-12-16,0 0-11 16,0 0-3-16,0 0 6 0,0 0 5 15,2 1-6-15,-2-1-1 16,0 0-3-16,0 0 2 15,0 0-1-15,2 0-2 16,2 0 1-16,3 0-1 16,9 0 3-16,7 0 4 15,6 0-2-15,12-1 2 0,11-4-3 16,8-2 1-16,10 0-2 16,9-2-2-16,5 2-1 15,3 0 0-15,6 0 0 16,0 1-2-16,-2-1 7 0,2 1-9 15,-2 2 1-15,-2 0 6 16,-4-1-6-16,-3 1 8 16,-5 1-3-16,-5-1-2 15,-8-1 0-15,-6 0 0 16,-6 2-4-16,-15-2 2 0,-4 1 2 16,-10-2-5-16,-4 2 9 15,-11-2-5-15,-2 3 4 16,2-1 5-16,-8 0-5 15,2-1 0-15,-2 0-4 16,-2-1-2-16,2-2-8 16,0 0 2-16,-4-2 2 0,-4-1-1 15,-2 1-10-15,-5-1 5 16,1-2 3-16,-7 2 0 16,0-2 1-16,3 0 1 15,-5 1 2-15,2 0 1 0,3-1-1 16,1 3-1-16,7 3 0 15,-3 0 0-15,9 1-3 16,-2 2 5-16,4 1-2 16,0 3-3-16,2-2 0 15,0 2-6-15,0 0 4 16,2 0 1-16,8 5 0 16,5 5 5-16,3 4 2 0,7 3-3 15,2 3 2-15,0 4-3 16,0 2 1-16,-2 2 4 15,-7 3-3-15,-3 2-1 16,-11 5 1-16,-2 2-2 0,-15 3-1 16,-22 4-11-16,-23-2-61 15,-26-4-54-15,-26-12-208 16</inkml:trace>
  <inkml:trace contextRef="#ctx0" brushRef="#br0" timeOffset="141689.57">23230 12176 48 0,'0'0'312'0,"0"0"-312"15,-47-24 1-15,30 21 3 0,-3 3-2 16,1 0-6-16,0 6 6 15,-5 10-3-15,-1 3 0 16,0 6-2-16,-2 3 3 16,2 2-4-16,3 1 2 15,5 0-4-15,5-4-5 0,5-4-6 16,7-3-10 0,2-5 11-16,15-3 0 0,4-2 33 15,8-2-15-15,-3 1 11 16,5-4-5-16,-6 4 8 15,-4-2-2-15,-5 3 4 0,-7 1-4 16,-7-1-1-16,-2 4 4 16,-4 1 10-16,-15 0-6 15,-4 2 3-15,-10 3-8 16,-4 3-13-16,0-2 3 16,-4 0-1-16,3-3-5 15,1-2-19-15,14-7-15 0,5-5-31 16,14-4-31-16,4-10-101 15</inkml:trace>
  <inkml:trace contextRef="#ctx0" brushRef="#br0" timeOffset="141894.03">23247 12540 518 0,'0'0'11'0,"0"0"-30"16,-10 38 8-16,3-19 2 16,-1 3-16-16,0 2 10 15,2-2-29-15,1-3-26 16,1-6-4-16,2-7-42 0</inkml:trace>
  <inkml:trace contextRef="#ctx0" brushRef="#br0" timeOffset="142347.51">23433 11996 451 0,'0'0'7'16,"0"0"-19"-16,0 0-17 15,-17 57 16-15,9-26 11 16,0 6 1-16,2 4-2 16,1 0-4-16,5-2-6 0,3-5-11 15,-1-7 0-15,10-6-7 16,7-10 22-16,3-8 2 15,3-3 19-15,0-6 3 16,2-9 8-16,-6-2-1 16,-1 0 6-16,-5 1 1 0,-5 6 2 15,-4 2-1-15,-4 2-2 16,0 6 4-16,-2 0-12 16,0 0-17-16,0 3-6 15,4 8-3-15,-10 6 7 16,0 6 1-16,0 3 4 0,0 1-1 15,-3 1-29-15,5-4-25 16,2-3-30-16,2-5-25 16,0-9-74-16</inkml:trace>
  <inkml:trace contextRef="#ctx0" brushRef="#br0" timeOffset="142506.07">23631 12386 537 0,'0'0'16'0,"0"0"-20"16,0 0-14-16,0 0-15 15,0 0-17-15,-8 39-48 16,16-39-95-16</inkml:trace>
  <inkml:trace contextRef="#ctx0" brushRef="#br0" timeOffset="143080.07">23834 12091 385 0,'0'0'23'0,"0"0"-33"16,0 0-21-16,0 0-5 16,0 0 28-16,0 0 5 15,23 51 0-15,-23-29-2 16,0 3-6-16,2 5 8 16,-6 3 10-16,-5 2 0 15,-3-2 2-15,6-2 0 0,-11-4-2 16,9-6 4-16,2-5-2 15,-3-6 6-15,5-3 2 16,2-7 8-16,0 0 21 16,2-5 5-16,0-9-18 15,-2-8-31-15,4-10 0 0,4-6-2 16,5-5 3-16,-1-2-2 16,2-2 0-16,1 3 1 15,1 4-2-15,1 5 6 16,1 8 1-16,-5 4-7 15,1 8 9-15,0 3-2 16,-1 7 3-16,1 2-6 0,1 3-6 16,3-1 1-16,-3 12 0 15,3 5-2-15,-1 5 4 16,-1 6-5-16,-4 3 6 16,1 2 0-16,-7 5 0 0,2-3-1 15,-2 3 1-15,0-4-33 16,0-1-7-16,1-6-12 15,-1-6-62-15,-4-8-1 16</inkml:trace>
  <inkml:trace contextRef="#ctx0" brushRef="#br0" timeOffset="143240.65">23865 12267 508 0,'0'0'24'15,"0"0"-21"-15,0 0-7 0,0 0-16 16,0 0 4-16,45-35-5 16,-20 19-24-16,2-2-62 15,-4-2-30-15</inkml:trace>
  <inkml:trace contextRef="#ctx0" brushRef="#br0" timeOffset="143892.9">23993 11869 374 0,'0'0'122'16,"-31"-46"-130"-16,12 21 15 16,-1 3-7-16,-3 2-4 15,-6 5-1-15,-4-1 5 16,-4 3-8-16,-7 3 2 0,-1 3 9 15,-9 3-4-15,0 3-1 16,-8 1 2-16,0 3 0 16,-2 11 0-16,-2 4 1 15,-2 6-1-15,0 6 0 16,0 6 5-16,3 3-6 16,-1 5 0-16,6 6 1 0,2 1-2 15,7 4 6-15,1 4-9 16,9 5 6-16,2 2 3 15,6 2-5-15,6 2 2 16,6-2 2-16,6 1-9 16,7-5 4-16,8 3 5 0,4-3-8 15,5-4 3-15,15-4 1 16,10-3 3-16,7-7 10 16,13-6-7-16,6-4 5 15,12-12 2-15,9-7-3 16,9-13-3-16,6-4 13 0,7-10-13 15,6-18 6-15,5-10 0 16,2-9-8-16,-2-7 2 16,-3-6-1-16,-7-5-1 15,-5-5 0-15,-19 1-1 16,-13 1-2-16,-14-2 3 0,-11 2 11 16,-15-1 10-16,-13 3 4 15,-10 2-8-15,-6-1-13 16,-4 7-1-16,-13 2 2 15,-8 5-8-15,-4 5-1 16,-4 4-6-16,-6 8 1 0,-3 6-6 16,-7 8-21-16,-3 9-19 15,-6 6-26-15,-8 5-6 16,0 7-40-16,-5 9-31 16</inkml:trace>
  <inkml:trace contextRef="#ctx0" brushRef="#br0" timeOffset="151391.97">24574 13356 447 0,'16'0'23'0,"9"-6"-21"0,15-7-2 16,15-4-2-16,12-1 1 15,13-2-4-15,5 0-23 16,-2 3-76-16,-11 1-76 16</inkml:trace>
  <inkml:trace contextRef="#ctx0" brushRef="#br0" timeOffset="151640.97">24690 13421 442 0,'0'0'9'0,"0"0"-9"16,0 0-18-16,74-37 9 16,-4 16-9-16,23-2-13 15,11-3-36-15,12 1-39 16</inkml:trace>
  <inkml:trace contextRef="#ctx0" brushRef="#br0" timeOffset="154551.76">27433 6393 231 0,'0'0'3'0,"0"0"4"16,-17-54 19-16,15 39 4 16,-2-1-5-16,4 3 8 15,0 3 8-15,0 2-38 0,0 2 29 16,0 5 5-16,0-2-9 16,0 2-11-16,0 1-8 15,0 0-7-15,0 0 0 16,0 0-4-16,0 5-1 15,0 9 2-15,2 4 3 16,2 6-3-16,0 5 1 0,7 4 2 16,-9 1-1-16,4 5 0 15,0 2 3-15,-2-2-7 16,5 1 7-16,-7-2-3 16,0-1-4-16,0-5 6 15,-2-7-6-15,0-5 5 0,2-7-2 16,-2-5-4-16,-2-5 2 15,2 0-2-15,0-3 0 16,0 0 10-16,0 0 1 16,-2 0-10-16,0 0 10 15,-5-10 4-15,3-3-8 0,-4-3 0 16,0-2-2-16,-3-2-1 16,-1 3 1-16,6 3 2 15,-5 1-7-15,5 5 3 16,-2 5 1-16,4 3-3 15,-2 1 0-15,2 15-6 0,-5 5 5 16,5 8 2-16,2-1-1 16,4 3-5-16,-2-4 2 15,21-7-5-15,4-9-2 16,18-9-9-16,11-4 20 16,16-15 8-16,-2-7-9 0,3-7-40 15,-9-2-74-15,-13-5-28 16</inkml:trace>
  <inkml:trace contextRef="#ctx0" brushRef="#br0" timeOffset="156266.73">23001 6927 133 0,'0'0'3'0,"0"0"1"15,0 0 0-15,33-27 1 16,-25 14 11-16,-4 2 19 16,-4 0-1-16,0 2-1 15,0 0 5-15,-2 4-13 0,-8 2-17 16,-5 3 4-16,-3 0-6 15,-7 3 3-15,0 10-3 16,0 2-2-16,1 5 0 16,5 4-2-16,9 0-5 15,6 0-3-15,4 3-3 0,10-1 3 16,13-1-3 0,6-2 1-16,2-3 2 0,4-3 3 15,-4-3 2-15,-9-4 6 16,-5-1-3-16,-7-4-4 15,-6 1 2-15,-4-2-1 16,0 1 11-16,-16 0 14 0,-5 1 4 16,-4 2-17-16,-6 0-3 15,0 1-8-15,0-1-3 16,5-1-37-16,3-6-22 16,15-1-58-16</inkml:trace>
  <inkml:trace contextRef="#ctx0" brushRef="#br0" timeOffset="156469.32">23090 7221 267 0,'0'0'43'0,"2"44"-36"16,-6-23 2-16,-3 0 2 16,3 2-7-16,0-2-3 15,4-4 1-15,0-1-2 16,11-6-23-16,5-6-29 15,7-4-11-15,2 0-42 0</inkml:trace>
  <inkml:trace contextRef="#ctx0" brushRef="#br0" timeOffset="156783.63">23276 7290 99 0,'0'0'67'0,"45"-62"-47"16,-20 28 32-16,-2 1-26 16,0 2-13-16,-3 2 0 15,-1 7 3-15,-5 1 3 0,-1 6-4 16,-5 5 4-16,-4 3-2 15,-4 4-1-15,0 3-21 16,0 0-12-16,-4 12-4 16,-8 2 27-16,-1 6 0 0,3-2-1 15,2 3-1-15,1-2-25 16,5-5-4-16,4-4-8 16,0-4 9-16,9-6 16 15,1 0 13-15,1-7-3 16,-1-5 2-16,-6 1 6 15,0 2 15-15,1 2 8 0,-5 0-2 16,0 6 0-16,-2 1-18 16,0 0-18-16,0 7-3 15,4 4 6-15,-12 6-3 16,5 2-6-16,-1-1-20 16,2-1-18-16,0-5-35 0,4-5-35 15</inkml:trace>
  <inkml:trace contextRef="#ctx0" brushRef="#br0" timeOffset="156954.17">23516 7182 251 0,'0'0'15'0,"0"0"-16"16,0 0 0-16,0 0 1 15,-5 40-3-15,1-29-22 16,4-1-24-16,0-4-27 15</inkml:trace>
  <inkml:trace contextRef="#ctx0" brushRef="#br0" timeOffset="157079.84">23559 7199 275 0,'0'0'22'16,"0"0"36"-16,0 0-20 15,0 0-12-15,8-38-18 0,-8 35 3 16,2 3-6-16,-2 0-46 15,0 0-53-15,-2-3-21 16</inkml:trace>
  <inkml:trace contextRef="#ctx0" brushRef="#br0" timeOffset="157237.42">23280 7282 171 0,'0'0'43'0,"0"0"-42"16,-46 49 1-16,32-29-3 16,2 3-26-16,-1-2-13 15,1-1-63-15</inkml:trace>
  <inkml:trace contextRef="#ctx0" brushRef="#br0" timeOffset="157475.67">22964 7743 60 0</inkml:trace>
  <inkml:trace contextRef="#ctx0" brushRef="#br0" timeOffset="161969.43">27732 6623 290 0,'0'0'8'16,"0"0"-5"-16,0 0 12 16,40-24-18-16,-5 21 6 15,12 3-9-15,18-1 6 16,9 1 0-16,9-2 1 16,6 4 3-16,4 2-4 15,-7 0-11-15,-5-1-19 0,-15 0 6 16,-6-3 5-16,-12 0 5 15,-13 0 2-15,-4-1 0 16,-6 1-9-16,-3-8-59 16</inkml:trace>
  <inkml:trace contextRef="#ctx0" brushRef="#br0" timeOffset="163501.87">31749 6392 53 0,'8'4'209'0,"0"-2"-205"15,1 2 1-15,-1 4-2 0,0 5-2 16,1 4 0-16,-3 4-1 15,0 5 1-15,-4 5 0 16,0 3-1-16,0 3 2 16,-2 3 0-16,-6 2 2 15,-2-2 0-15,-1-1-2 0,1-4-1 16,0-5 0-16,0-9-1 16,1-4 0-16,5-7 1 15,0-6-1-15,-2-4 3 16,2 0 44-16,-2-10 0 15,-2-7-37-15,0-5-6 16,-3-5-3-16,3-6-1 0,-4-3 0 16,1-2-1-16,3-1-3 15,-4 0 3-15,4 1 0 16,-1 2 2-16,3 5-2 16,-2 4 2-16,2 7 1 15,-4 6-6-15,4 4-1 0,-5 6-6 16,-1 4 5-16,-4 0 7 15,-5 7-2-15,0 5 2 16,-1 3 0-16,1-1-2 16,3-1 1-16,5-2 1 15,5-5-3-15,4-2-3 0,2-4-2 16,0-4 24-16,14-10 22 16,9-6-37-16,2-5-10 15,8-4 7-15,2 3 2 16,0 0 1-16,-6 4 0 15,-2 5 0-15,-2 10 0 16,-6 7 4-16,3 0-6 0,1 20-3 16,6 8 2-16,6 9-5 15,4 7-26-15,3 2-53 16,1-2-25-16</inkml:trace>
  <inkml:trace contextRef="#ctx0" brushRef="#br0" timeOffset="164688.54">31763 12948 8 0,'0'17'473'15,"-2"0"-479"-15,0 3-15 16,-4 7 16-16,2 7 5 15,-4 5 0-15,4 0-3 16,-1-2 1-16,5-3 0 16,0-4-1-16,0-4 6 0,0-6-3 15,0-6 1-15,0-6 0 16,2-3 0-16,-2-3 4 16,0-2 14-16,0 0 2 15,-2-11 6-15,4-7-13 16,5-8-14-16,1-8-5 15,2-9 0-15,3-3 1 0,-1-6-1 16,-2 0 2-16,1-2 2 16,-7 2 2-16,0 6-6 15,-4 4 0-15,0 6 2 0,-2 8-5 16,0 5-4 0,-6 4 6-16,-3 7-9 0,1 3-6 15,-7 9 4-15,-5 0 23 16,-3 6-3-16,-4 8-3 15,-6 6 1-15,2 0 1 16,4-2-1-16,6-5 1 0,9-2 1 16,5-6-2-16,9-5 15 15,0 0 18-15,23-12-14 16,12-6-7-16,17-9-22 16,18-4-16-16,15-6 3 15,4-2-15-15,4-2-37 16,-13-3-43-16,-16-2-61 0</inkml:trace>
  <inkml:trace contextRef="#ctx0" brushRef="#br0" timeOffset="165660.19">31710 6604 234 0,'29'16'6'0,"-5"0"-50"0,-5 8-99 15</inkml:trace>
  <inkml:trace contextRef="#ctx0" brushRef="#br0" timeOffset="173438.17">9310 10566 136 0,'0'0'34'0,"0"0"-29"0,0 0-6 15,0 0-3-15,0 0-5 16,0 0 6-16,44-10-14 15,-38 6 15-15,-2 1 1 16,2-2 0-16,0 1 3 16,-1-1 7-16,-5 0 16 15,0 1 13-15,2 0-2 0,-2-1-7 16,0-2 6-16,0 3-2 16,0-3 0-16,0 0-1 15,0-2-6-15,-2-1-6 16,-9 3-8-16,5-4-10 0,-2 0-4 15,-3 1 6-15,-5 0-3 16,-3 0-2-16,1 0-3 16,-9 0 0-16,-6 1 4 15,0 0-1-15,0 1 1 16,-3 0 6-16,-3 2-3 0,2-1-10 16,-2 4 5-16,-5-1 5 15,-1 1 1-15,3 3-5 16,-9 0-2-16,-1 0 7 15,-2 0-6-15,1 7-3 16,-3 2-1-16,0-1 5 16,-4 5-8-16,4-2 1 0,3 1 3 15,-5-1-7-15,4 2 1 16,2-2 5-16,7-1 0 16,-1-1 0-16,5-4-15 15,6 2 27-15,0-1-8 16,-1-2-1-16,5 1 3 0,-2-1 11 15,2 2-9-15,-4-1 2 16,0 4 0-16,-2-2-3 16,2 1 1-16,-5-1-2 15,3 2 1-15,2-2-2 16,-2 0 1-16,4-1 0 0,0 1 2 16,2-3-1-16,4-1-4 15,-4 0-2-15,8-2 6 16,0 1-1-16,3-1 0 15,5-1 1-15,-1 0-1 16,5 2 3-16,-1-1-1 0,2 0 0 16,1 2-1-16,1 0 0 15,0 1-2-15,2 2 1 16,-3 1 0-16,-1 2-1 16,2 1 2-16,-5 1 1 15,1 2 1-15,2 2-2 0,-3 1 3 16,3 1-1-16,-2 1 2 15,3 1-1-15,3 1-3 16,-2-2 1-16,0 3 1 16,3-1-2-16,3 0-1 15,-2 0 1-15,0-1 1 0,4-1-1 16,0 0-2-16,-6-1 3 16,6 1-1-16,0-2-6 15,0 0 12-15,0 0-11 16,6-1 3-16,-2-2 7 15,2 1-4-15,1 0-4 16,7-1 5-16,-6 0-3 0,7-2 1 16,-1 2 0-16,7-3-7 15,2 0 14-15,-1 0-3 16,9-2-2-16,0-1 6 16,2 0-4-16,5-1-5 15,3-1 5-15,0-1-3 0,5 0-2 16,1-1 2-16,7 0-2 15,-4-2 0-15,8-1 1 16,-5 3-1-16,5-3 0 16,4 0 3-16,-2 0-6 15,2-1 3-15,0 1-1 0,-4 0 2 16,0-2 1-16,0 2-2 16,-4 0 0-16,-1 0 1 15,1 0-4-15,0 0 6 16,-5 0-4-16,1 0-1 15,4 0 4-15,-7 0-2 16,3 0-2-16,0-1 0 0,-5 4-2 16,3-1 1-16,-3 1-1 15,-1 0 3-15,1 0-3 16,-8 0 6-16,2 0-2 16,-3-1 0-16,-3 1-2 0,2-1 4 15,0-1-2-15,-4 0 0 16,0 0 0-16,-2-1 0 15,2 0-2-15,-4 0 2 16,2-1 2-16,-4 0-4 16,-1-3 2-16,-1-2 2 15,-4-1-2-15,-5-1-2 0,3-4 5 16,-5 1 2-16,-2-5 1 16,3 1 2-16,-3-4-6 15,3-1 4-15,-5-1-1 16,-6 1 1-16,4-4 4 15,-2 1-1-15,2-1-4 0,-6 0 0 16,5-3 6-16,-5 2-4 16,0-2-4-16,0-2 1 15,0 0 4-15,0-1-5 16,0 0-3-16,0 1 2 0,0 1-3 16,-5 1 3-16,5 2-3 15,-8 1 1-15,4 1-3 16,0 2 5-16,-2 1-5 15,2 4 2-15,-7-1-8 16,1 4 9-16,0-1 0 16,-3 3-5-16,-1 1 6 0,-5-2 1 15,-2 5-3-15,-3-2-3 16,-5 3 4-16,-6 0 4 16,1 0-6-16,-9 1 3 15,2 0 1-15,-7 0-1 16,-1-1 1-16,-3 0-7 0,-2 2 8 15,-2-2-5-15,-2 2-4 16,-2 1 4-16,3-1-1 16,-5 1-1-16,-5 2 3 15,3 0-2-15,2 0 4 16,-2 1-3-16,0 0 2 16,4 0-8-16,-6 1 10 0,6-1-4 15,0 1-4-15,2-1 10 16,3 0-3-16,-3 4 2 15,4 0-2-15,-4-1-1 16,4 2 3-16,5 1-4 16,-7-1 1-16,4 2 2 0,0 0-3 15,-1 0 1-15,3 2 2 16,1-1-5-16,-1 2 5 16,2-2-2-16,1 2-1 15,3-3 1-15,1 1 2 0,2-3-2 16,1 1 0-1,5 1 0-15,6-3 1 0,-2-1-3 16,4 0 3-16,1 1-2 16,5-1 3-16,2 0-2 15,5 0-1-15,-3 0 1 16,9-1-1-16,2 1 0 0,-5 2 1 16,7 0-6-16,2 1-2 15,-2 2 4-15,4 1 1 16,-2 2 1-16,2 2-3 15,0 1 3-15,-4 3 2 16,4 0-3-16,0 3 2 0,0 0 2 16,0 2-1-16,0 2 1 15,0 1 0-15,0-1-8 16,4 0 5-16,2 0 2 16,7-1-4-16,3 0 5 15,3-2-3-15,4-2-4 16,3-2 6-16,5 0-4 0,0-2-1 15,5-1 18-15,5-2-11 16,-2-1-2-16,7 0-1 16,-5 1 4-16,7-2-3 15,1 1 0-15,1-2 2 0,4 1 0 16,-1-2-3-16,9 1 2 16,0-1 0-16,7-1-1 15,3 0 0-15,4-1 1 16,7-2-1-16,0-1-1 15,4 1 2-15,1-2 2 0,3-2-3 16,-2 0 0 0,0-2 0-16,-2 2 0 0,-2 0 3 15,-3-4 3-15,-3-3 2 16,-3-2 0-16,-1-2-2 16,-7 0 3-16,-2-2-1 15,-4-1-4-15,-4-2 4 0,-8-1 0 16,-5-1-1-16,-3-1-2 15,-7 1 0-15,-6-1 0 16,-5 0 1-16,-3-1 2 16,-11 1 7-16,-1-5 4 0,-5-3 1 15,-4-1 0-15,-4-5-8 16,-15-5-10-16,-6-1-3 16,-8-2-4-16,-18 2 1 15,-9 3-2-15,-17 8-40 16,-22 1-58-16,-15 0-51 0</inkml:trace>
  <inkml:trace contextRef="#ctx0" brushRef="#br0" timeOffset="186611.76">22193 10459 350 0,'0'0'14'0,"0"0"-13"16,0 0 2-16,0 0 3 15,0 0-8-15,0 0 8 16,0 0-3-16,0 0-5 16,0 0 5-16,24-10 1 15,-24 6-7-15,-2 1 5 16,-8-1 5-16,-4-2-7 0,-3-1-3 15,-4 3 10-15,-3-3-9 16,-5 1 7-16,-2-1-2 16,-2 1 6-16,-5 2-2 15,-1-2-7-15,-2 1 3 0,-3-1-3 16,-3 2 2-16,-1-2-2 16,1 3 0-16,-3 0 1 15,-2-1 2-15,1 4-5 16,-1-1 6-16,-2 1-4 15,3 0-3-15,-3 0 6 16,0 0-3-16,2 0 0 0,3 3 2 16,-5 1-3-16,2 3 0 15,3-1 1-15,-1-1 0 16,5 2 1-16,-3 0 0 16,3 0-3-16,3-1 3 15,3 1 0-15,0-1-3 0,6 0 3 16,-7 1-1-16,5-3 1 15,0 0-2-15,0-1 3 16,2 1-2-16,-2-2 1 16,-2-1-1-16,-1 1 1 0,1-2-1 15,0 1 0-15,0 1 0 16,2 0 1-16,-1 3-2 16,3 0 2-16,4 2-2 15,-2 2-2-15,5 1 3 16,3 3 0-16,0 2-2 15,-2 4 2-15,0 2-5 0,3 3 4 16,-1 3 10-16,2 1-5 16,5 2-8-16,1 0 8 15,3 0-4-15,6 0-2 16,0-1 12-16,3-2-6 16,3 2 1-16,0-4 0 0,0 0 1 15,13 0 1-15,1-1-2 16,7 0 5-16,4-1-3 15,2-2-3-15,4-1 2 16,4-1 2-16,6-4-6 16,3 1 6-16,5-3 0 0,7-2 0 15,8-2 1-15,0-3-1 16,11-1-4-16,1 0 3 16,5-3-4-16,3-1-4 15,5 1 5-15,-2-4-6 16,2 2 4-16,0 0-1 15,4 0 1-15,-6-1 0 0,2 1 0 16,-3 0 1-16,-3 0 5 16,2-1-2-16,-5 1-3 15,-1-1 7-15,-2 1-4 16,-1-4 1-16,-6-2 1 16,-1-1-2-16,-5-2 0 0,-7-1 2 15,-3-2-3-15,-4-2 2 16,-7-2 1-16,-3 2-5 15,-7-3 9-15,-7 0-11 16,-3-1 7-16,-2 1 3 16,-9-5-2-16,3-2 1 0,-11-1 1 15,-2-2-15-15,-4-6 4 16,2-2-2-16,-17-2 0 16,3-3-2-16,-13 2 0 15,0-2 4-15,-8 4 0 16,0 1 3-16,-2 8-14 15,-9 3-6-15,7 4-16 0,-7 6-23 16,7 4-19-16,6 4-21 16,12 2-30-16,13-2-144 15</inkml:trace>
  <inkml:trace contextRef="#ctx0" brushRef="#br0" timeOffset="188157.34">27230 10309 498 0,'8'-9'-7'16,"-5"-4"11"-16,1 4-3 16,-4 0 0-16,0 2-14 15,-2 0-2-15,-9 0-3 16,-5 0 10-16,-7-1 4 0,-10 1 8 16,-4 0-3-16,-9 0 2 15,-1 0 2-15,-5 1 0 16,0 1 5-16,-1-1 5 15,-5 2-4-15,0 1-4 0,-2 0 6 16,-4 2-12-16,-4-1 6 16,-1 2-3-16,-5 2 0 15,2-2 1-15,-3 0 3 16,3 0-2-16,4 3-1 16,-5 2 3-16,5 2-8 15,0-1 5-15,4 3-2 16,-2-1-2-16,-1 1 1 0,8 0 0 15,-8 0-1-15,5 1 2 16,0 1-3-16,2-1 4 16,0 0-1-16,0 0 1 15,3 3-1-15,3-2 0 0,0-1-2 16,2 4 6-16,5-2-9 16,3 0 3-16,7 1 2 15,-2 2-3-15,6 0-2 16,4 1 5-16,0-1-5 15,4 4 2-15,3 1 2 0,-1 1-4 16,4 0 7-16,-2 3-7 16,7-1 0-16,0 1 5 15,5 3-2-15,-3-3-1 16,4 0 10-16,1 2-16 16,3-3 8-16,0-1 1 15,4 1-1-15,0-2 1 0,0-1 1 16,0 0-3-16,0 0 5 15,8-3-2-15,-1 1 0 16,3-2 3-16,2 1-3 16,3 0 0-16,1-1 4 0,5-1-5 15,6 1 2-15,-2-2 4 16,8-3-2-16,0 2 1 16,6-3 1-16,5 0-4 15,1-3 2-15,5 2 2 16,1-2-6-16,5 0 5 15,4-1-2-15,0-1-3 0,0 1 2 16,4-2-4-16,0 2 2 16,0-5 4-16,2 2-3 15,0 0 2-15,5 0 0 16,1-2-3-16,-2-1 0 16,3 2 1-16,-1-2-3 0,0 0 5 15,1-2-5-15,-1 2 4 16,-2 0 1-16,5 0-3 15,-7-1 1-15,6-2 0 16,3-3 0-16,-5 1-2 16,5-1 2-16,-1-1-2 0,3-2 4 15,-7-2-3-15,3 0-1 16,-7-2 1-16,-4-3 2 16,-10 2-4-16,-3-1 8 15,-9-3-3-15,-3-1 1 16,-6 0 3-16,-2-1-5 0,-2-1-2 15,-4 0 4-15,-5-2-5 16,-1 0 0-16,-2-2 1 16,-5-1-3-16,-2-1 0 15,-1-2-1-15,-3 0-2 16,2-1 4-16,-8 1-2 0,0 0-5 16,0 0 6-16,0 1-6 15,-4-3 3-15,-6 5 0 16,-3-3-3-16,-3 0 2 15,-7 1 4-15,-4-2-6 16,-4 3 3-16,-4-3-5 0,-11 4-1 16,5 1-3-16,-13 2-8 15,1 4-6-15,1 6-12 16,4 6-18-16,5 5-24 16,8 2-24-16,16 0-87 15</inkml:trace>
  <inkml:trace contextRef="#ctx0" brushRef="#br0" timeOffset="189865.24">31604 10241 556 0,'11'-9'-24'0,"-3"-1"28"0,-2 0 12 16,-2 7-13-16,-4-1-2 15,0 4-3-15,0 0-7 16,0 0-44-16,-12 0 19 16,-7 0 43-16,-4 0-8 15,-10 0-2-15,-6 0 6 0,-8 3-1 16,-3 1 0-16,-8 0 2 16,0 1-2-16,-4 0 6 15,-4 0-1-15,-2-2-2 16,-3 1 1-16,3 0 1 15,-6-1 0-15,-3-2 1 16,1 1 1-16,-3-1-5 0,1 1 0 16,-3-1-5-16,5-1 1 15,-1 0 2-15,1 0-3 16,1 0 1-16,3 1-1 16,-2-2-2-16,1-3 5 0,1 0-4 15,2 1 0-15,1 0 2 16,5 4-4-16,4-1 5 15,2 0-1-15,7 0 2 16,-1 3 1-16,7 4-4 16,-1 0 1-16,3 3-1 0,3-1-4 15,3 1 5-15,0 2-1 16,2-2-3-16,-2 2 4 16,4 1-2-16,-3 2 1 15,5-1-5-15,-2 2 5 16,2 1-2-16,4 1 3 15,5 4-1-15,-5 0-3 0,6 2 1 16,1 2 6-16,3 2-3 16,0-2 3-16,3 4-1 15,2-1-1-15,1 0 2 16,1 1 1-16,2-2-2 16,1-1 6-16,1 0-2 0,4-3 2 15,0 2 0-15,4-4-3 16,-2 3 3-16,6-3-2 15,-1 1-2-15,5-2 2 16,6-1 0-16,-3 0-1 16,5-3 3-16,5 0-2 0,4-1 3 15,2-3 2-15,8-1-6 16,9-5 1-16,1 2-1 16,7-2-4-16,4-1 1 15,2-1-1-15,-2 1 0 16,0-3 0-16,-1 2-1 0,-1 0 1 15,2-1 2-15,-2 0-5 16,0-1 2-16,-3 4 3 16,5-3-3-16,0-1 0 15,0 1 3-15,4-1-5 16,-2 2 1-16,2-2 4 0,4 1-9 16,-2-2 8-16,-2 1-6 15,0 0 3-15,0 0 3 16,-2 0-2-16,0 0-1 15,0 0 5-15,0-2-4 16,4 2-3-16,-8-2 5 16,2 2-2-16,0 0-2 0,-2-2 2 15,-1 1-3-15,-1-1 4 16,0-1-4-16,0 0 3 16,-1 0 0-16,1 0-1 15,0-1-1-15,-2 1-1 16,-3 0 2-16,1 0 1 0,-5-3-2 15,-3-3 3-15,-5 2-1 16,0-2 1-16,-2-1 6 16,-4 0-6-16,4-1-2 15,-6-1-2-15,2 1 4 16,-6-4 0-16,-2 2-2 0,-3-1 2 16,-1-3 1-16,0 0-1 15,-7 0-3-15,3-2 2 16,-5-1 0-16,2-2-3 15,-1 1-2-15,-3-4 3 16,4 0 3-16,-3-4-4 0,-1 2 2 16,2-3-1-16,-4 0-5 15,3-1 7-15,-5-2-1 16,0-1-2-16,0 2 3 16,-6-2-3-16,0 1-3 15,2-1 5-15,-6 0 0 16,-9 0-5-16,-3-2 2 0,-7 2 1 15,-8 0 0-15,-13-2-4 16,-12 2-4-16,-20 2-30 16,-21-3-37-16,-25-7-57 15,-17-13-188-15</inkml:trace>
  <inkml:trace contextRef="#ctx0" brushRef="#br0" timeOffset="211981.49">15644 11044 418 0,'0'0'-1'0,"0"0"13"15,0 0-12-15,0 0 2 16,0 0-15-16,62-34-18 15,-21 28 3-15,19-1-21 16,11-3-27-16,7-1-62 16</inkml:trace>
  <inkml:trace contextRef="#ctx0" brushRef="#br0" timeOffset="213504.47">19617 10906 160 0,'0'3'2'15,"-4"0"1"-15,-2 0-1 16,-1-2 2-16,1 3 2 16,-2-1 2-16,-9 2 0 0,-1-1 0 15,-1-1 0-15,-4 1 0 16,-1-3 0-16,-3 2 1 16,0 1-3-16,0-1-2 15,-2 1 0-15,0-1-3 16,4 0 3-16,-1 1-3 15,3-2-1-15,2 1 1 0,5-1 0 16,1 0 0-16,3 1-1 16,5-2 1-16,-1 0 5 15,6 1-3-15,0-2 1 16,2 0 3-16,0 0 0 16,0 0 13-16,0 0-6 0,6 0-13 15,5 0-2-15,1-6 2 16,2 2-4-16,1-2 2 15,4-1-6-15,1 2-1 16,-1-2 5-16,-3 2 2 16,-1 0-4-16,-5 0 3 0,-4 1 1 15,-6 0 0-15,0 2-4 16,-10 1 1-16,-9 0 7 16,-7 1 1-16,-5 0-2 15,-3 0-1-15,-5 0 0 16,4 4 1-16,-2 2-2 0,6-1 3 15,4 0-3-15,4 0 2 16,11 0-4-16,8 1 0 16,4-1-2-16,27 3-9 15,18-1 4-15,11-1-22 16,14-6-130-16</inkml:trace>
  <inkml:trace contextRef="#ctx0" brushRef="#br0" timeOffset="-191775.39">22548 10800 254 0,'0'0'0'0,"0"0"-1"0,0 0 4 16,48-2-10-16,-32 2 3 15,-5-3 3-15,5 2-8 16,-3 1-1-16,1-1-1 16,-6 1 1-16,3 0 10 0,1 0 0 15,-2 0 0-15,7 0 1 16,-3 0-1-16,9-2 1 15,6 4-2-15,6 3 1 16,6-3 1-16,9-1 1 16,8 1-4-16,2-1 4 15,14-1-4-15,1-1 2 0,7 1 2 16,7-5-5-16,-4-2 7 16,0-1 6-16,-5-1-2 15,-15 2-1-15,-12-3 2 16,-11 5 13-16,-16-1 2 0,-9 3-4 15,-9 2-11-15,-6 1-10 16,-2 0-19-16,0 0-79 16</inkml:trace>
  <inkml:trace contextRef="#ctx0" brushRef="#br0" timeOffset="-189683.47">25020 11035 312 0,'0'0'-14'0,"0"0"-6"15,0 0 28-15,0 0-13 16,52-38-8-16,-25 30 7 16,0 1-2-16,4 1 6 0,0 1 3 15,4 1 2-15,2 3 7 16,5 0 12-16,3 1-6 15,9 0 4-15,8-1 1 16,8 1-1-16,9 1 0 16,5 0-1-16,9 0-8 15,7-1 1-15,-1 0-3 0,-2-1 2 16,0 1 2-16,-6 0-2 16,-6 0 2-16,-5-3-1 15,-15 0 1-15,-6 0 6 16,-9 3-4-16,-13-3-4 15,-10 2 7-15,-8 0-9 16,-11 1 7-16,-4 0-2 0,-4 0 2 16,0 0 0-16,0 0-11 15,-6-2-13-15,-11 2 5 16,-9 0 4-16,-20 0 3 16,-10 0 2-16,-14 2-6 0,-11-1 3 15,-10 5 1-15,-2 1-3 16,-6 1 3-16,4 2-3 15,-6 2-1-15,6-1-1 16,2 0 2-16,6-1-1 16,4 0 2-16,3-3-2 15,-1-1 0-15,13-2 5 0,-5-1-6 16,9-3-2-16,11 0 6 16,7 2-3-16,11-2 0 15,12 0 2-15,13 0-2 16,2 0-1-16,6 0-1 15,2 0-4-15,0 0-2 0,10 0-2 16,9 0 10-16,16 0 7 16,8-2-4-16,17-2 1 15,14-3-2-15,9-2 0 16,8 2 1-16,2 1-1 16,2-1 0-16,0 0-5 0,-2 3 6 15,-2 0 0-15,-6 1-5 16,-4 1 3-16,-9 1 1 15,-6 1 0-15,-12 0-2 16,-9 0-3-16,-12 0 7 16,-10 0-8-16,-8 0 6 0,-9 0-3 15,-4 0-4-15,-2 0-1 16,0 0 1-16,-15 0-4 16,-5 0 7-16,-15 0 0 15,-9 0-8-15,-12 1 14 16,-12-1 1-16,-2 2-10 0,-11-2 8 15,-1 0 0-15,1 0-5 16,-4 0 5-16,3 1-4 16,-1 1 2-16,6-1 2 15,1 2-5-15,-1 0 4 16,11-2-1-16,2 2-1 0,0 0 2 16,8-1-1-16,3-2-7 15,7 0 8-15,3 0-6 16,5 1 2-16,7-2 4 15,5-5-1-15,1-1-2 16,8-2 3-16,5-1 0 16,-1-3 0-16,5-2 1 0,4-1-4 15,2-4-2-15,2-4-1 16,0-1 3-16,2-4 1 16,6-4 4-16,3-2-4 15,1-3 4-15,0-1-3 16,3-2 1-16,-3 0 0 0,-1 4-2 15,-1 0 0-15,-2 6 3 16,3 3-3-16,-5 2 4 16,-2 6 0-16,0 3-3 15,4 5 4-15,-4 2 0 16,-2 3-2-16,3 1 1 0,1 4-6 16,4-1-2-16,3 1 2 15,5 2 0-15,9 0 2 16,0 0-1-16,10 0-3 15,11 0 7-15,1 0-4 16,11-4-1-16,8-1 3 0,9-2 2 16,6 0-3-16,5-3 4 15,5-3-5-15,5 1-1 16,3-3 5-16,-4 1-1 16,2 0-1-16,3 0-1 15,-7-2-3-15,-2 2 6 0,-4 3-2 16,-9-1-1-16,-7 1-1 15,-1 1 1-15,-10 0 2 16,-6 3-1-16,-9 1-3 16,-7 1 5-16,-7 0-1 15,-13 2 0-15,-1 2 1 16,-11 0 7-16,-2 1-7 0,1 0-1 16,-7 0 0-16,0 0-6 15,0 0-1-15,2 8 3 16,0 8-2-16,0 5 4 15,0 6-3-15,0 6 3 16,-2 7 3-16,2 6-3 0,0 5 1 16,-2 6 0-16,-6 7-2 15,-2 1 2-15,-5 5 0 16,1-2-1-16,1-1 4 16,1-6-2-16,4-6-5 15,4-5 6-15,2-5-3 0,0-4-7 16,-8-14-48-16,-5-20-112 15</inkml:trace>
  <inkml:trace contextRef="#ctx0" brushRef="#br0" timeOffset="-186133.03">27354 10766 148 0,'0'0'143'0,"0"0"-141"15,0 0 0-15,-25-42 11 16,21 33 0-16,0 2 6 16,-2 0-2-16,2 1 1 15,0 0 6-15,2 3 1 16,-3-1-5-16,3 1 2 0,0 2-2 15,0 1-6-15,2 0 5 16,0 0-6-16,0 0-3 16,0 0-4-16,0 0-8 15,6 1-4-15,9 8 20 16,6-1 12-16,8 2-1 0,6 1-2 16,10-2-9-1,9-2 0-15,4-1-3 0,8-2 0 16,4-1 0-16,7 0 1 15,1-3-5-15,3-2-1 16,4 2 2-16,-3 0-3 16,1 0-2-16,0-1 1 0,-5-1 3 15,1 1 2-15,-7-2-7 16,0 3 5-16,-5-1-3 16,-1-1-1-16,-10 2 0 15,-5-1-1-15,-3 1-2 16,-9-1 4-16,-4-1-3 0,-8 2 1 15,-2-1 2-15,-2-1-3 16,-11 1 3-16,3-2-2 16,-9 3 2-16,-2-1 3 15,0-1 3-15,-4 2-7 16,2-1 7-16,-2 1-8 0,0-2 0 16,-2 2 1-16,2-1-3 15,0 0-1-15,0 0 3 16,0 0-3-16,0 0 2 15,0-2 1-15,0 1-3 16,0 0 4-16,0 0-3 0,0-2-1 16,0 0 2-16,0-2 0 15,-4 0 0-15,2-2 1 16,0-2-2-16,-2-3 0 16,2-1 2-16,-7 0-2 15,7-2 1-15,0 2 1 0,0-2-6 16,0 5 6-16,2 1-2 15,0 3-2-15,0 3 3 16,0-1-2-16,0 4 0 16,0 0 2-16,0 1-5 15,0 0 0-15,-2 0 1 16,2 7-4-16,0 5 5 0,0 5 2 16,-2 5-2-16,2 3 3 15,0 2-1-15,0 2-2 16,0-2 3-16,0 0 0 15,0-5-4-15,-2 1-36 16,0-7-17-16,0-2-13 0,-7-6-27 16,1-6-17-16,0-2-69 15</inkml:trace>
  <inkml:trace contextRef="#ctx0" brushRef="#br0" timeOffset="-185210.33">28040 10097 308 0,'-4'-8'7'0,"2"-1"19"16,2 2 11-16,-4 3-15 16,2 2-8-16,2 1 2 15,0 0-13-15,0 1-4 0,0 0-2 16,0 3-5-16,0 7 13 16,2 5 1-16,-2 7 1 15,4 4 6-15,-4 7 0 16,0 4-3-16,0 1 0 15,-4 0-5-15,0 1 0 0,2-4-3 16,0-2-1-16,2-5 2 16,-2-4-4-16,0-4 2 15,0-6 1-15,0-7-2 16,2-1 1-16,0-6 3 16,-2 0 23-16,-1-4 27 0,3-12-21 15,-2-5-28-15,2-7-2 16,0-5-3-16,-4-4 1 15,2-3 1-15,0-1-1 16,2 3 0-16,-2 1 0 16,0 3 1-16,2 6 0 15,-2 5 4-15,2 4-5 0,-2 7 2 16,2 3 2-16,-2 5-4 16,0 1 1-16,0 3-4 15,-2 0-4-15,-7 7 0 16,-1 6 4-16,-5 4 0 15,-1 4 3-15,-3 0-1 0,0 1 1 16,9-5 0-16,-5-4-2 16,9-5 2-16,6-2 0 15,-2-5-1-15,4-1 11 16,0-2 13-16,8-11-4 0,5-6-14 16,3-6-14-16,5-4 13 15,-1-2 2-15,3 0-5 16,-2 5 0-16,-5 5 0 15,-3 7-2-15,-3 4 2 16,-2 4 9-16,-6 6-6 16,7 0-3-16,-1 2-7 0,6 9-1 15,9 6 8-15,6 6-5 16,8 2 2-16,1 5-34 16,1-1-75-16,-4-6-70 15</inkml:trace>
  <inkml:trace contextRef="#ctx0" brushRef="#br0" timeOffset="-174803.69">27404 9342 433 0,'0'0'3'16,"0"0"0"-16,0 0-18 0,0 43 5 16,0-18 12-16,4 8-2 15,6 3 0-15,3 3-2 16,1 2 1-16,5-2-9 16,1-2-4-16,3-9-20 15,0-5 27-15,4-8-5 0,-4-9 13 16,-1-6 12-16,-1-4 5 15,-7-13 16-15,-1-6 2 16,-13-4-2-16,0-3-8 16,0-5 1-16,-13-1-6 0,-1 1-6 15,-7 2-4 1,3 5-4-16,3 5-1 0,-5 6-2 16,9 7-3-16,-1 6-5 15,1 2 1-15,7 4-2 16,4-2-3-16,0 4-6 15,0 3-7-15,7-2-1 0,9-3 1 16,5-2 16-16,6 0 2 16,2-12 4-16,2-7 2 15,-5-4 0-15,-3-2-3 16,-6-2 4-16,-7 0 8 16,-4-2 5-16,-4 1 0 0,-4 1 0 15,0 2-8-15,2 2 6 16,-6 3-9-16,2 6-6 15,-2 4 9-15,6 6-19 16,-2 4 15-16,2 0-7 16,0 13-8-16,0 8 1 15,0 9 6-15,2 9 4 0,-2 7 0 16,4 6 1-16,2 1-5 16,8-1 5-16,3-5-12 15,8-4-9-15,2-9 13 16,2-12-4-16,0-9 10 0,-1-11 3 15,1-2-1-15,-6-13 8 16,-4-10 8-16,-3-7-5 16,-3-5-4-16,-5-6-3 15,-6-2-3-15,0-2 4 16,-4 1 2-16,0 1 6 0,0 6-4 16,-2 6-5-16,0 8-5 15,2 6 2-15,-3 9-8 16,3 6 4-16,0 2 2 15,2 7-11-15,0 11-9 16,0 7 16-16,0 3 2 16,0 6 4-16,2 1-2 0,-2-1-14 15,2-3-4-15,5-6 7 16,1-5 5-16,2-6 3 16,1-9-3-16,1-5 8 15,-2-2 8-15,1-13 6 16,1-5-1-16,-2-4-11 0,3 0-3 15,-1 2 1-15,-8 5-2 16,3 6-1-16,-3 7 4 16,0 4-5-16,0 1-14 15,0 10 7-15,-2 2 8 16,6 6 0-16,-3-2 5 16,3-2-4-16,0-3-1 0,2-4-6 15,3-6-3-15,-5-2 12 16,4-2 1-16,1-11 0 15,-3-4 2-15,1-3-4 16,-5-2 0-16,0-5 3 0,0-1-1 16,-4 0-1-16,4 0 6 15,-6 7-6-15,0 5 3 16,0 3 5-16,0 6-5 16,0 7-3-16,0 0-11 15,0 10-6-15,2 7 10 16,3 4 5-16,1 2-2 0,4 0-6 15,5-4-16-15,5-3 1 16,-3-6 8-16,3-5 0 16,3-5 6-16,0 0 11 15,2-13-4-15,-9-5 8 16,3-5 5-16,-3-6-6 0,-1-1 4 16,-5-1 2-16,1 0-1 15,-3 4 1-15,-4 6-4 16,0 5 7-16,-4 6 5 15,0 5-6-15,0 5-7 16,0 0-11-16,0 2-5 16,0 11 6-16,4 3 7 0,0 2-6 15,5 2 5-15,5-3-2 16,5-4-5-16,6-6 5 16,3-6-3-16,3-2-4 15,3-5 1-15,-5-9-10 0,-7-4-22 16,-7-5-13-16,-11-3-47 15,-6 0-94-15</inkml:trace>
  <inkml:trace contextRef="#ctx0" brushRef="#br0" timeOffset="-174536.38">27687 9267 540 0,'-4'7'12'15,"4"-7"7"-15,10 0-27 16,15-7 17-16,10-6-3 16,7-5-3-16,9-5 1 15,3-4-40-15,0-1-42 0,-11-2-54 16,-4 3-73-16</inkml:trace>
  <inkml:trace contextRef="#ctx0" brushRef="#br0" timeOffset="-172648.77">28964 8722 396 0,'0'0'34'0,"0"0"-31"15,0 0 0-15,0 0-3 16,0 0-1-16,0 0 4 0,0 0 0 16,-39 13-2-16,31-21 3 15,-2-4 4-15,1-2 0 16,3-6 0-16,2 0 3 15,4-3-2-15,-4-1 1 16,2 1-9-16,2 2 7 16,8 1-3-16,-2 5-4 0,3 2 1 15,1 6 2-15,-6 4-2 16,4 3 3-16,-2 0-2 16,3 8-3-16,-3 10 4 15,0 4 3-15,0 8-5 16,-2 4 1-16,-4 4-1 0,3 2-1 15,1 2 1-15,-4-3-2 16,0 0 1-16,-7-7 0 16,3-4-1-16,0-7 2 15,0-7-2-15,2-5 0 16,0-4 5-16,2-5-2 0,0 0 10 16,-2-10 34-16,2-7-11 15,-2-7-34-15,2-6-1 16,2-4 1-16,6 1 1 15,0 3-2-15,3 6-1 16,-3 6-2-16,-2 6 3 0,3 7-2 16,-3 5 0-16,0 0-5 15,0 10-1-15,2 2 5 16,-1 4 2-16,-1 1-3 16,-2-1 1-16,2-2-5 15,-2-3-1-15,2-4 2 0,-1-2-2 16,-1-5 5-16,0 0 5 15,2-5 2-15,0-9 3 16,0-6-3-16,1-2-4 16,-1-1 3-16,2-1-3 15,-8 4 2-15,2 4 4 0,0 7 0 16,0 4 1-16,-2 5-2 16,2 0-16-16,0 7-1 15,3 7 12-15,1 2-3 16,2 4 8-16,0-3-4 15,1 0-6-15,3-4 1 16,-2-5-4-16,1-2 5 0,1-5 2 16,-4-1-4-16,5 0 6 15,-7-10 3-15,-2-2-1 16,0 0 4-16,0-2 5 16,-4 3-1-16,2 2 1 15,-2 4 1-15,0 3-7 0,0 2-6 16,0 0-8-16,0 10 2 15,0 3 5-15,7 2 0 16,-7 2 1-16,4-2-1 16,2-4-5-16,0 0-6 0,4-5 2 15,-3-2 3-15,1-4 6 16,4 0-1-16,-5-4 2 16,1-7 3-16,0-2-1 15,0-1 1-15,-1-1-2 16,-3 4-1-16,0 3 3 15,0 5-2-15,0 3-4 0,2 0-2 16,-2 7 0-16,5 3 4 16,-1 1 1-16,2 3 1 15,-1-5-2-15,3-2 2 16,-2-3-2-16,3-3-1 16,-3-1 4-16,-2-1-1 15,1-10 4-15,-3-5 4 0,2-1 5 16,-4-3-2-16,0 1 1 15,0 1-13-15,1 4 12 16,-5 4 10-16,0 3-4 16,0 4 2-16,0 3-8 15,0 0-11-15,0 2-3 0,2 6-7 16,2 4 8-16,2 0 3 16,0 0-3-16,7-2 1 15,-5-3 1-15,2-3-1 16,1-2 3-16,1-2 0 0,0-2 0 15,-1-8 8-15,-1-4 3 16,0-3-4-16,-1-3-1 16,-3 0-3-16,2 2 7 15,-8 4-1-15,2 2-4 16,-2 2-2-16,0 6 4 16,0 3-9-16,0 1-1 0,0 0-4 15,0 0-8-15,0 8-12 16,0 3 0-16,0 2 0 15,0 1-13-15,-2-1-34 16,-4-1-34-16,0-7-77 16</inkml:trace>
  <inkml:trace contextRef="#ctx0" brushRef="#br0" timeOffset="-172384.42">29525 8224 677 0,'10'0'9'16,"4"0"-8"-16,3 11-9 0,0 11 8 16,-1 8-1-1,1 8-1-15,-1 4 2 0,-3 5-3 16,-5 4-2-16,-2 2-6 15,0 1-7-15,0 0-1 16,3-1-14-16,1 0-7 0,0-2-16 16,1-6-104-16,-3-5 131 15</inkml:trace>
  <inkml:trace contextRef="#ctx0" brushRef="#br0" timeOffset="-170195.8">28249 9626 310 0,'0'0'136'0,"13"-55"-140"16,-5 25 8-16,0-1-4 16,0 2-2-16,-3 2 4 15,-1 6 0-15,0 3 1 0,-4 5 6 16,0 5-5-16,0 7-6 16,-4 1-8-16,-5 9 23 15,-5 12-10-15,2 6-2 16,-1 7 1-16,5 3 1 15,6-3-3-15,2-6 0 16,8-5-9-16,15-9-9 0,8-8 8 16,0-6 18-16,6 0-2 15,-2-14-2-15,-2-4-1 16,-8-2-3-16,-2-2 7 16,-2 4-2-16,-13 2 10 15,-2 6 4-15,-2 3 5 0,-4 7-1 16,0 0-19-16,0 13-25 15,-4 10 30-15,-4 5-12 16,2 6 10-16,-3 0-3 16,5 2-4-16,4-8-9 15,0-4-2-15,0-8-1 0,4-6-3 16,5-6 7-16,1-4 5 16,2 0 14-16,1-11-2 15,1-6 4-15,-1-3-2 16,1-3-3-16,-4 0-1 15,3 3 3-15,-5 5-1 16,-2 5-2-16,-4 4 2 0,2 6-8 16,-2 0-14-16,1 7 0 15,-1 6 16-15,2 4-10 16,4-1 13-16,-8-1-1 16,2 1-7-16,2-5-3 0,-2-4-2 15,0-4 2-15,2-3-2 16,1 0-1-16,-1-1 23 15,0-12 4-15,2-2-11 16,2-4-2-16,5-1-7 16,-7-1 1-16,0 2 3 0,5 5-3 15,-5 4-2-15,2 5 4 16,-2 3-7-16,5 2 1 16,-5 3-2-16,2 4-3 15,4 3 9-15,-1 0 0 16,-3-3-7-16,4-4-2 15,-1-3-5-15,1 0 5 0,-2-6 8 16,-1-8 2-16,3-4 2 16,-8-7 2-16,0-3-1 15,-2-2 13-15,-4-4 4 16,0 0-7-16,2-1 3 0,-2-1-6 16,0 2-4-16,0 0-1 15,2 7-6-15,0 4 4 16,-4 6 0-16,2 7 1 15,2 6 4-15,0 4-10 16,0 6-18-16,2 12 7 16,4 7 11-16,5 9 0 0,-1 7 5 15,0 6 0-15,-4 5-8 16,1 2 4-16,-3 1-6 16,0-1 2-16,-4-3 6 15,2-8-2-15,-2-8-7 16,-2-9 11-16,-2-9-2 0,2-7-2 15,2-7 15-15,-2-3 2 16,2-4 25-16,0-12-4 16,-2-8-39-16,-1-6 6 15,8-8-19-15,5-1 10 16,2 0-1-16,3 4 2 0,3 7 2 16,1 7 2-16,0 8-3 15,-3 6 0-15,1 7-1 16,-5 0-7-16,-2 4-13 15,-1 7 7-15,-7 4-3 16,0 2 10-16,-2 1 0 0,-6-1-6 16,-3 0 18-16,1-4 0 15,0-3-3-15,4-3 5 16,4-4-3-16,0-3 3 16,0-3 6-16,10-11-3 15,5-7 2-15,1-6-10 16,5-5 0-16,1-2 1 0,1-1 0 15,-6 0-1-15,-3 6 3 16,-3 5 0-16,-1 4-1 16,-8 10 10-16,0 3 0 15,-2 4 1-15,0 3-19 16,0 4-5-16,2 6-5 0,-2 6 17 16,0 2 1-16,0 2 2 15,2 0-12-15,-2-4-10 16,6-2 8-16,3-5-1 15,1-4 0-15,2-5 4 16,3-1 10-16,-3-2-2 0,5-10 3 16,1-1-3-16,-5-4 0 15,3-1 4-15,-3 2-5 16,-3 3 5-16,-2 1 0 16,1 4-5-16,-5 4 4 15,-2 5-1-15,4 0-7 0,-2 3-3 16,-2 10-2-16,2 1 8 15,0 1 2-15,-1 2-1 16,-1-4 2-16,0 0-2 16,0-7-9-16,0-2 0 15,0-4 2-15,2 0 9 16,-2-5 15-16,2-9-3 0,0-4-11 16,3-5 0-16,3-1-2 15,-4-3 2-15,2 4 2 16,1 2-4-16,-3 6-3 15,0 4 4-15,0 7 0 0,-2 4 5 16,-2 0-16 0,5 7-2-16,-1 3 11 0,0 3 3 15,2 0-1-15,3-2 0 16,-3-1-3-16,0-5-3 16,5-3 2-16,-1-2 2 15,0 0 5-15,-1-4 0 0,5-10-1 16,-3-2 9-16,1-4-4 15,-1 0-2-15,-3-2 1 16,2-1-1-16,-3 3-2 16,-1 3 3-16,-4 3-4 15,0 4-4-15,-2 4 7 0,-2 6 5 16,0 0-19-16,0 3 1 16,2 12-4-16,0 3 8 15,4 3 8-15,1 3-5 16,5 0 2-16,0-4-6 0,9-3-6 15,2-5 1 1,2-5 3-16,4-6 5 0,0-1 0 16,-3-1 2-16,-5-9 2 15,-2-3-6-15,-5 2 1 16,-6 1-10-16,-3 5-17 16,-5 3-13-16,-9 2-49 0,-13 5-88 15,-9 9-72-15</inkml:trace>
  <inkml:trace contextRef="#ctx0" brushRef="#br0" timeOffset="-137574.79">29177 9223 189 0,'62'-45'108'0,"5"-11"-248"15</inkml:trace>
  <inkml:trace contextRef="#ctx0" brushRef="#br0" timeOffset="-83225.05">31317 8203 234 0,'0'0'27'16,"0"0"-9"-16,-31-40 6 15,25 31 3-15,-3 4-4 0,5-1-2 16,0 3 5-16,2 2 4 16,0-2-8-16,2 3-1 15,0 0-2-15,0 0-1 16,0-1-4-16,0-1-2 15,0 2-4-15,0-4-4 16,6-2-1-16,7-1 5 0,3-3-6 16,3 0 1-16,-3-1 1 15,3 2-3-15,-3 2-2 16,-9 2 4-16,-3 3-4 16,0 2-1-16,-4 0 1 0,0 7-3 15,2 10 4-15,-2 9 2 16,-8 9 10-16,-1 8-1 15,-7 11-4-15,-1 4-3 16,1 7 0-16,-1 1-3 16,7 0-3-16,0-2 3 0,3-4 2 15,7-5-6-15,0-4 6 16,0-4 1-16,2-4-6 16,1-8 9-16,-3-1-6 15,2-5 1-15,-2-4-2 16,-2-2 4-16,-3-5-2 15,-1 1 8-15,-4-5-5 0,0 0 2 16,-5-3-3-16,-1 1-1 16,-5-4-1-16,0-3-5 15,-2-2-25-15,1-3-10 16,3-3-34-16,5-13-66 16,3-8-45-16</inkml:trace>
  <inkml:trace contextRef="#ctx0" brushRef="#br0" timeOffset="-82720.97">31209 8698 513 0,'0'0'8'15,"0"0"-7"-15,0 0 2 16,0 0 1-16,0 0-12 0,0 0-27 15,0 0 35-15,0 0 7 16,9-40-5-16,13 20 2 16,1-2-3-16,4-3 6 15,-4 2-8-15,2 0 1 16,-11 3 5-16,0 2-3 0,-5 3-1 16,-1 1 5-16,-4 4 6 15,0 2 1-15,-4 2 3 16,0 0-6-16,0 2-3 15,2 1-2-15,0 0-5 16,0 1 0-16,3 0-1 0,3-2 0 16,0 2 1-16,2-1 3 15,-1 1-1-15,1 0 8 16,3 1-1-16,-5 1-3 16,0 0-3-16,-2-1 1 15,-2 1 0-15,3 4-7 16,-3 3 0-16,-2 4 11 0,-2 3-8 15,4 5 3-15,-4 2-1 16,-8-1 0-16,4 4-23 16,-5-2-16-16,5-3-29 15,-2-5-34-15,2-9-85 16</inkml:trace>
  <inkml:trace contextRef="#ctx0" brushRef="#br0" timeOffset="-77959.45">31127 8541 225 0,'0'0'-1'0,"0"0"4"16,0 0-4-16,0 0-13 15,0 0-6-15,0 0 0 16,0 0-14-16,0 0 10 0,0 0 9 16,0 0 15-16,0 0 1 15,0 0 5-15,-7 34 7 16,7-34 12-16,0 1 4 15,0 0-10-15,0-1 11 16,0 2-9-16,-2-1-3 16,-4 3 3-16,0-2 7 0,-2 1-11 15,2 1-6-15,-3-1 4 16,-1 2-8-16,4-2 3 16,0 3-1-16,-3 0-4 15,5-3 5-15,0 1-1 16,4-3-4-16,0 2-7 0,0-3-4 15,0 0 0-15,12 0 4 16,3 0 21-16,8-7 9 16,6-9-14-16,8-1-1 15,2-7-5-15,2 0 2 16,1 0-4-16,-7 4 0 0,-4 0-5 16,-8 3 0-16,-3 6 5 15,-9 0 4-15,-3 3-1 16,-2 1 4-16,-2 2-3 15,-4 0 8-15,0 2 0 16,0 1-5-16,-2-1-14 0,-2 0-3 16,-2 0 9-16,0 0-4 15,-1 0 5-15,3 1-12 16,0-1 11-16,0 1-1 16,4 2-3-16,0-1-3 15,0-2-15-15,0 2 15 16,0-1 2-16,8-2 1 0,3 4-1 15,-3 0 0-15,4-1-2 16,-1 1 3-16,1 8-2 16,-2 5-3-16,-1 3 1 15,-3 2-3-15,0 3 5 16,-6 5-3-16,0-1-30 0,-12 4-35 16,-5 1-23-16,-10-3-15 15</inkml:trace>
  <inkml:trace contextRef="#ctx0" brushRef="#br0" timeOffset="-75922.52">31627 8072 617 0,'0'0'-43'16,"0"0"81"-16,0 0-16 16,0 0-17-16,0 0-4 15,0 0-4-15,0 0-5 0,0 0 7 16,0 65 1-16,6-26 1 15,0 3-1-15,-2 2 0 16,5-1 2-16,-5-3-3 16,2-5 2-16,0-4 1 15,-2-5-3-15,1-8 1 0,-3-3 3 16,0-8-3-16,-2-3 1 16,0-4 2-16,0 0 8 15,0-3 16-15,0-10-2 16,-2-10-17-16,0-11-7 15,-1-12-5-15,-1-11 3 0,6-10-1 16,9-1-8-16,5-3 1 16,3 6 4-16,2 8 5 15,-1 10 1-15,3 10 0 16,0 7-2-16,-3 9 2 16,3 4-2-16,0 6-4 0,-5 4-2 15,1 4-12-15,-2 2 2 16,-7 3-2-16,-2 13 4 15,-4 4 8-15,-2 6-16 16,-4 4 13-16,-10 1-4 16,-3 0 7-16,1-3 5 15,-3-6 3-15,5-4 2 0,2-4-2 16,6-6 2-16,2-1-3 16,-3-2 0-16,3-4 2 15,2 0-4-15,0 3 3 16,0-2-1-16,0 2-2 0,7 4-3 15,-1 3 18-15,4 4-1 16,2 3 0-16,1 3-4 16,1 0-3-16,1 3 2 15,1-2-5-15,-1-1-2 16,1 0 3-16,3-2-4 0,-3-2 1 16,3-2 0-16,-2-1-33 15,-1-3-19-15,-1-5-68 16,-3-6-36-16</inkml:trace>
  <inkml:trace contextRef="#ctx0" brushRef="#br0" timeOffset="-75545.31">32086 8024 243 0,'0'0'255'0,"0"0"-287"16,0 0 31-16,0 0-50 15,39-11 33-15,-20-4-22 0,-1-3 31 16,-1-2 3 0,-3 2 6-16,-5-1 3 0,-5 4 3 15,-2 0 19-15,-2 4 21 16,-2 5 15-16,0 2-19 15,-7 4-14-15,1 0-19 16,-4 6-9-16,-1 12 4 0,1 3-2 16,2 8-3-16,-1 2 2 15,5 0-1-15,8-1-3 16,-2-3 0-16,10-6-26 16,9-4 4-16,6-5-25 15,6-8-8-15,4-4-14 0,-6 0-38 16,2-13 16-16</inkml:trace>
  <inkml:trace contextRef="#ctx0" brushRef="#br0" timeOffset="-74581.7">32394 7825 356 0,'0'0'92'16,"0"0"-63"-16,0 0-19 15,0 0-9-15,0 0 2 16,-41 36-3-16,38-11 6 15,1 2 0-15,4 2-6 16,1-4-2-16,-3-2 0 0,10-6-4 16,2-4 10-16,3-6-5 15,5-3 1-15,-5-5 1 16,6 0 0-16,-3-12 2 16,-1-9 4-16,-3-2-4 15,-1-6 0-15,-3-1-1 0,-6-2-1 16,0 5 1-16,-2 5 1 15,-2 6 21-15,0 7 7 16,0 3-5-16,0 7-12 16,0 0-20-16,2 9-9 15,0 5 17-15,2 3 0 0,1 1-3 16,-1 2-6-16,2-3 3 16,0-1 0-16,0-5 2 15,3-4 1-15,-1-2-1 16,0-7-1-16,0 2 6 15,1-4-1-15,1-12 4 16,-4-5-2-16,2-5 0 0,-1-2-1 16,-3 1-3-16,-2-1 2 15,2 6-1-15,-2 4-1 16,2 5 3-16,-2 6 0 16,2 4-6-16,1 3 2 0,-1 0-3 15,2 0 0-15,0 6 3 16,2 1-7-16,-1 0-3 15,-3 0 8-15,2-1 2 16,-2-2 2-16,2-1 0 16,-6-2-2-16,4-1 2 0,1 0 1 15,1-7 3-15,0-7 2 16,2-3-4-16,0-3-1 16,1 2 0-16,1 1-4 15,-4 1 0-15,3 6 2 16,1 3-1-16,0 6 1 15,-2 1-1-15,3 0-4 0,1 1 6 16,3 6-5-16,-3 2 3 16,3-1-7-16,-1-2-4 15,0-3 2-15,-3-2 6 16,-1-1 3-16,1 0 1 16,-1-10 2-16,-2-1-3 0,2-5 3 15,1-1 2-15,-1-3-2 16,-4-1 1-16,-2 0-1 15,1 0-2-15,-3 2 0 16,-2 2 3-16,0 1-6 16,-2 5 6-16,2 1-3 0,0 5 5 15,-2 0 4-15,-1 5-2 16,-1 0-1-16,-2 2-9 16,2 13 0-16,0 7 2 15,-2 9 7-15,-1 9 1 16,5 9 3-16,0 7 3 0,0 3-5 15,2 2 0-15,0-1 6 16,0-6-10-16,0-5-2 16,2-9-3-16,-2-7-2 15,-2-6-26-15,2-9-17 16,-10-11-32-16,0-7-77 16</inkml:trace>
  <inkml:trace contextRef="#ctx0" brushRef="#br0" timeOffset="-74427.01">32567 7218 492 0,'0'0'-45'0,"0"0"-43"16,-43 54-98-16</inkml:trace>
  <inkml:trace contextRef="#ctx0" brushRef="#br0" timeOffset="-73837.67">32454 8861 526 0,'0'0'14'0,"0"0"-6"15,0 0 5-15,0 0-5 16,0 0 2-16,-42-44 5 16,24 24-3-16,-5-7-4 15,-6-1 1-15,4-5-8 16,1-2 5-16,3-2-8 0,0-3-5 16,9-1 6-16,8 3 0 15,2 1-2-15,2 6 1 16,2 5-3-16,4 9 1 15,0 6-1-15,-2 5-9 16,0 6-16-16,-4 0 2 16,0 10-5-16,2 11 33 0,-8 9-7 15,-8 11 11-15,-3 9 4 16,-6 2 2-16,3-2-1 16,-1-4 8-16,11-9 1 15,4-9-7-15,6-10-3 0,0-5-11 16,16-9-4-16,7-4 14 15,8-1 0-15,4-15 1 16,-2-4-3-16,0-6-4 16,-4-2 2-16,-6 3-6 15,-2 2-3-15,-11 8-17 16,-2 3-18-16,0 9-18 0,-8 3-38 16,0 0-37-16</inkml:trace>
  <inkml:trace contextRef="#ctx0" brushRef="#br0" timeOffset="-73573.47">32433 8966 351 0,'0'0'-15'0,"0"0"-18"16,31-46-130-16</inkml:trace>
  <inkml:trace contextRef="#ctx0" brushRef="#br0" timeOffset="12585.85">27404 10651 274 0,'0'-5'5'0,"2"-3"1"16,0 1-5-16,2 1-3 15,-2-1 4-15,2 0 0 16,-4 1-4-16,0 1 4 15,0-1 4-15,0 3 23 16,0 0 13-16,0 3-9 16,0 0-10-16,-2 0-14 0,-4 10-12 15,0 12 6-15,-2 10-1 16,-3 10 4-16,-1 7 9 16,1 8 0-16,1 3 8 15,4 0-18-15,0-3-2 16,4-3 2-16,0-4-6 0,2-8 1 15,-2-9 1-15,2-9 1 16,0-10 0-16,0-4-1 16,0-10 3-16,-5 0 32 15,3-14 19-15,-4-13-20 0,4-13-36 16,-6-9-3-16,0-11-5 16,3-7 6-16,-1-4 0 15,-2-1-1-15,2 3 2 16,-5 6 1-16,5 9 3 15,-2 10 3-15,0 14-4 16,4 9 6-16,-3 7-7 0,3 8-5 16,2 5 0-16,-2 1-10 15,-2 4-12-15,0 13 17 16,-9 3 8-16,1 4 4 16,-1 2-1-16,1-4-1 15,1-3 3-15,5-7-4 0,4-5 5 16,2-5-2-16,2-2 8 15,0-7 19-15,-4-12-22 16,8-9 0-16,2-6-11 16,8-6-4-16,3 2 4 15,0 2 3-15,-3 8 3 16,-2 10 2-16,-1 6 2 0,-3 9 0 16,4 3-10-16,-1-1 2 15,5 9-1-15,1 5-5 16,6 7-24-16,-1 2-15 15,-1 0-35-15,0-5-30 16,-7-7-148-16</inkml:trace>
  <inkml:trace contextRef="#ctx0" brushRef="#br0" timeOffset="12780.21">27241 10912 558 0,'0'0'-71'16,"0"0"-94"-16</inkml:trace>
  <inkml:trace contextRef="#ctx0" brushRef="#br0" timeOffset="111918.43">9767 6568 276 0,'0'0'-2'15,"0"0"4"-15,0 0-6 16,0 0 7-16,0 0-7 0,0 0 2 16,6 42 4-16,-6-27-2 15,2 2 1-15,-2 0 1 16,0 3 4-16,0 1-3 16,0 0 3-16,5 2 2 0,3-2 1 15,0 2 1-15,0-3-2 16,7-3-6-16,-1-5 4 15,11-6 8-15,12-6-1 16,17-10 5-16,16-17 1 16,19-13-12-16,17-9-3 15,5-5-2-15,5-4 0 16,-8 4-4-16,-9 4 4 0,-15 10 0 16,-13 6 4-16,-20 9 14 15,-13 6-1-15,-16 8 10 16,-9 4-6-16,-7 3-1 15,-2 2-6-15,-4 2-5 16,0-1-4-16,0 1-6 0,0 0-4 16,0 0-5-16,0 0-28 15,-2 1-34-15,-10 6-69 16,-7-2 59-16,-4 0-149 16</inkml:trace>
  <inkml:trace contextRef="#ctx0" brushRef="#br0" timeOffset="117794.73">11237 12977 500 0,'0'0'-5'0,"16"-40"-111"15,-1 17 92-15,8 1 36 0,12-2 3 16,8-1-12-16,9 4-3 16,4 0-6-16,6 1-43 15,-2-3-94-15</inkml:trace>
  <inkml:trace contextRef="#ctx0" brushRef="#br0" timeOffset="118408.63">9833 13728 336 0,'81'12'0'16</inkml:trace>
  <inkml:trace contextRef="#ctx0" brushRef="#br0" timeOffset="118445.53">10044 13744 377 0,'97'1'-18'0,"3"-1"-88"16,32 11 54-16,35 17-118 15</inkml:trace>
  <inkml:trace contextRef="#ctx0" brushRef="#br0" timeOffset="119855.89">9798 10726 354 0,'0'0'6'0,"39"-25"-24"16,-16 12 16-16,2 1 1 15,4 1 3-15,2-2-2 16,0 3-5-16,0 0-7 16,-4 1-3-16,-7 1-11 15,-3 4 9-15,-5 3-2 0,-7 1-3 16,-5 0-20-16,-7 2-11 15,-9 9 68-15,-11 2-11 16,-10 3-3-16,-3 4 2 16,-3 0 3-16,2-2 5 15,-3-2 4-15,13-3 9 16,9-3 11-16,7-5 3 0,11-2 24 16,4-3-32-16,19 0-28 15,7-4 12-15,14-6 4 16,7-6 0-16,13 0-9 15,2-3-1-15,-2-1-6 16,2 0 0-16,-4 3-1 0,-10 3 0 16,-7 4-1-16,-10 0-1 15,-15 6 3-15,-1 1-1 16,-9 0 0-16,-4 3 1 16,-2 0 2-16,0 0 5 15,0 0-2-15,0 0-3 0,0 0-5 16,0 0 1-16,0 0-1 15,2 0-1-15,2 0-26 16,5 0-28-16,-5-7-9 16,6-13-151-16</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24-06-22T15:26:54.794"/>
    </inkml:context>
    <inkml:brush xml:id="br0">
      <inkml:brushProperty name="width" value="0.05292" units="cm"/>
      <inkml:brushProperty name="height" value="0.05292" units="cm"/>
      <inkml:brushProperty name="color" value="#FF0000"/>
    </inkml:brush>
  </inkml:definitions>
  <inkml:trace contextRef="#ctx0" brushRef="#br0">4728 4984 259 0,'49'-1'-27'0,"13"-8"36"16,8 2-6-16,15 1-2 15,16-1 3-15,11-1-3 16,16-1-2-16,11 2 1 15,8-1 1-15,10 0-23 16,8 2-32-16,0 1-43 16</inkml:trace>
  <inkml:trace contextRef="#ctx0" brushRef="#br0" timeOffset="1509.96">10187 6065 298 0,'23'-9'-7'16,"3"-1"8"-16,10 1 4 16,7 3 6-16,2 2-8 15,11 0-1-15,8 1-2 16,7 0 3-16,7 2-2 0,9-2-2 15,8 2 2-15,0-1-1 16,11-1-1-16,5 2 1 16,11-2 0-16,4-1-1 15,13-2 2-15,16 2-1 16,6-1 1-16,11 0 0 0,7 1-3 16,10 1 2-16,5 0 1 15,6 0-1-15,-1 2 1 16,3-1-1-16,5-1 0 15,0 2-2-15,2 0 7 16,-9 2 12-16,3 1-1 16,-3 0-2-16,-8-2 1 0,-3-2 3 15,-6 0 0-15,-1 1 1 16,-12-1 1-16,-7-6 0 16,-14 2-3-16,-13-3-2 15,-12 4-9-15,-24-2 1 16,-18 3-4-16,-18 1-3 0,-14 3 5 15,-15-2-6-15,-18 2-13 16,-7 3-37-16,-10 0-48 16,-10-3-71-16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24FD8-F382-254B-85D7-CA17576BBF30}" type="datetimeFigureOut">
              <a:rPr lang="en-US" smtClean="0"/>
              <a:t>6/24/24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FB47D-B39C-9044-B0A7-77F517E15B1E}" type="slidenum">
              <a:rPr lang="en-US" smtClean="0"/>
              <a:t>‹#›</a:t>
            </a:fld>
            <a:endParaRPr lang="en-US"/>
          </a:p>
        </p:txBody>
      </p:sp>
    </p:spTree>
    <p:extLst>
      <p:ext uri="{BB962C8B-B14F-4D97-AF65-F5344CB8AC3E}">
        <p14:creationId xmlns:p14="http://schemas.microsoft.com/office/powerpoint/2010/main" val="16685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179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8" name="Google Shape;19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4" name="Google Shape;20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 name="Google Shape;21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5" name="Google Shape;22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1" name="Google Shape;23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9" name="Google Shape;23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7" name="Google Shape;24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Videos </a:t>
            </a:r>
            <a:endParaRPr/>
          </a:p>
          <a:p>
            <a:pPr marL="0" lvl="0" indent="0" algn="l" rtl="0">
              <a:spcBef>
                <a:spcPts val="0"/>
              </a:spcBef>
              <a:spcAft>
                <a:spcPts val="0"/>
              </a:spcAft>
              <a:buNone/>
            </a:pPr>
            <a:r>
              <a:rPr lang="en-IN"/>
              <a:t>Fancy numbers – doesn’t make much sense. (Price to book value</a:t>
            </a:r>
            <a:endParaRPr/>
          </a:p>
          <a:p>
            <a:pPr marL="0" lvl="0" indent="0" algn="l" rtl="0">
              <a:spcBef>
                <a:spcPts val="0"/>
              </a:spcBef>
              <a:spcAft>
                <a:spcPts val="0"/>
              </a:spcAft>
              <a:buNone/>
            </a:pPr>
            <a:r>
              <a:rPr lang="en-IN"/>
              <a:t>Sometimes you just focus on these numbers and your company position </a:t>
            </a:r>
            <a:endParaRPr/>
          </a:p>
          <a:p>
            <a:pPr marL="0" lvl="0" indent="0" algn="l" rtl="0">
              <a:spcBef>
                <a:spcPts val="0"/>
              </a:spcBef>
              <a:spcAft>
                <a:spcPts val="0"/>
              </a:spcAft>
              <a:buNone/>
            </a:pPr>
            <a:r>
              <a:rPr lang="en-IN"/>
              <a:t>That bullet was like a external forces/ market forces</a:t>
            </a:r>
            <a:endParaRPr/>
          </a:p>
          <a:p>
            <a:pPr marL="0" lvl="0" indent="0" algn="l" rtl="0">
              <a:spcBef>
                <a:spcPts val="0"/>
              </a:spcBef>
              <a:spcAft>
                <a:spcPts val="0"/>
              </a:spcAft>
              <a:buNone/>
            </a:pPr>
            <a:endParaRPr/>
          </a:p>
          <a:p>
            <a:pPr marL="0" lvl="0" indent="0" algn="l" rtl="0">
              <a:spcBef>
                <a:spcPts val="0"/>
              </a:spcBef>
              <a:spcAft>
                <a:spcPts val="0"/>
              </a:spcAft>
              <a:buNone/>
            </a:pPr>
            <a:r>
              <a:rPr lang="en-IN"/>
              <a:t>https://www.youtube.com/watch?v=s5WVd1qaavg&amp;ab_channel=MacfarlaneTV</a:t>
            </a:r>
            <a:endParaRPr/>
          </a:p>
        </p:txBody>
      </p:sp>
      <p:sp>
        <p:nvSpPr>
          <p:cNvPr id="259" name="Google Shape;25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sz="1200" b="0" i="0">
                <a:solidFill>
                  <a:schemeClr val="dk1"/>
                </a:solidFill>
                <a:latin typeface="Calibri"/>
                <a:ea typeface="Calibri"/>
                <a:cs typeface="Calibri"/>
                <a:sym typeface="Calibri"/>
              </a:rPr>
              <a:t>Typically, short-term creditors will prefer a high current ratio because it reduces their overall risk. However, investors may prefer a lower current ratio since they are more concerned about growing the business using assets of the company. Acceptable current ratios may vary from one sector to another, but generally accepted benchmark is to have current assets at least as twice as current liabilities (i.e. Current Ration of 2 to 1).</a:t>
            </a:r>
            <a:endParaRPr/>
          </a:p>
        </p:txBody>
      </p:sp>
      <p:sp>
        <p:nvSpPr>
          <p:cNvPr id="398" name="Google Shape;39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5" name="Google Shape;46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alphaModFix amt="31000"/>
            <a:lum/>
          </a:blip>
          <a:srcRect/>
          <a:stretch>
            <a:fillRect t="-39000" b="-3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363A52B-DA90-4583-9F66-9CE8EDE370B8}"/>
              </a:ext>
            </a:extLst>
          </p:cNvPr>
          <p:cNvSpPr/>
          <p:nvPr userDrawn="1"/>
        </p:nvSpPr>
        <p:spPr>
          <a:xfrm>
            <a:off x="539646" y="4839474"/>
            <a:ext cx="11117109" cy="881619"/>
          </a:xfrm>
          <a:prstGeom prst="rect">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2267143A-5C3D-4572-8319-3A0508E79024}"/>
              </a:ext>
            </a:extLst>
          </p:cNvPr>
          <p:cNvSpPr/>
          <p:nvPr userDrawn="1"/>
        </p:nvSpPr>
        <p:spPr>
          <a:xfrm>
            <a:off x="539646" y="554636"/>
            <a:ext cx="11136418" cy="42848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BC7D32CC-20F3-4E47-A73E-CCF7F4B3E2F9}"/>
              </a:ext>
            </a:extLst>
          </p:cNvPr>
          <p:cNvSpPr>
            <a:spLocks noGrp="1"/>
          </p:cNvSpPr>
          <p:nvPr>
            <p:ph type="ctrTitle"/>
          </p:nvPr>
        </p:nvSpPr>
        <p:spPr>
          <a:xfrm>
            <a:off x="1457854" y="1136905"/>
            <a:ext cx="9144000" cy="3120301"/>
          </a:xfrm>
          <a:solidFill>
            <a:schemeClr val="accent1"/>
          </a:solidFill>
        </p:spPr>
        <p:txBody>
          <a:bodyPr anchor="ctr" anchorCtr="0"/>
          <a:lstStyle>
            <a:lvl1pPr algn="ctr">
              <a:defRPr sz="6000">
                <a:solidFill>
                  <a:schemeClr val="bg1"/>
                </a:solidFill>
              </a:defRPr>
            </a:lvl1pPr>
          </a:lstStyle>
          <a:p>
            <a:r>
              <a:rPr lang="en-US"/>
              <a:t>Click to edit Master title style</a:t>
            </a:r>
            <a:endParaRPr lang="en-IN" dirty="0"/>
          </a:p>
        </p:txBody>
      </p:sp>
      <p:sp>
        <p:nvSpPr>
          <p:cNvPr id="3" name="Subtitle 2">
            <a:extLst>
              <a:ext uri="{FF2B5EF4-FFF2-40B4-BE49-F238E27FC236}">
                <a16:creationId xmlns:a16="http://schemas.microsoft.com/office/drawing/2014/main" id="{8AF7E1B7-E0B6-4579-A4AB-3B7D7C6DE577}"/>
              </a:ext>
            </a:extLst>
          </p:cNvPr>
          <p:cNvSpPr>
            <a:spLocks noGrp="1"/>
          </p:cNvSpPr>
          <p:nvPr>
            <p:ph type="subTitle" idx="1"/>
          </p:nvPr>
        </p:nvSpPr>
        <p:spPr>
          <a:xfrm>
            <a:off x="950567" y="4989651"/>
            <a:ext cx="10290866" cy="493819"/>
          </a:xfrm>
        </p:spPr>
        <p:txBody>
          <a:bodyPr anchor="ctr" anchorCtr="0"/>
          <a:lstStyle>
            <a:lvl1pPr marL="0" indent="0" algn="ctr">
              <a:buNone/>
              <a:defRPr sz="24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dirty="0"/>
          </a:p>
        </p:txBody>
      </p:sp>
    </p:spTree>
    <p:extLst>
      <p:ext uri="{BB962C8B-B14F-4D97-AF65-F5344CB8AC3E}">
        <p14:creationId xmlns:p14="http://schemas.microsoft.com/office/powerpoint/2010/main" val="105270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EDAD-5A1D-4E60-9A50-141D298A74D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BF39A9E-9E56-4598-A542-763EB2A29980}"/>
              </a:ext>
            </a:extLst>
          </p:cNvPr>
          <p:cNvSpPr>
            <a:spLocks noGrp="1"/>
          </p:cNvSpPr>
          <p:nvPr>
            <p:ph idx="1"/>
          </p:nvPr>
        </p:nvSpPr>
        <p:spPr>
          <a:xfrm>
            <a:off x="301372" y="1384355"/>
            <a:ext cx="11148621" cy="4781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5" name="Footer Placeholder 4">
            <a:extLst>
              <a:ext uri="{FF2B5EF4-FFF2-40B4-BE49-F238E27FC236}">
                <a16:creationId xmlns:a16="http://schemas.microsoft.com/office/drawing/2014/main" id="{EFA06D6D-F477-4F74-A40A-503E10734395}"/>
              </a:ext>
            </a:extLst>
          </p:cNvPr>
          <p:cNvSpPr>
            <a:spLocks noGrp="1"/>
          </p:cNvSpPr>
          <p:nvPr>
            <p:ph type="ftr" sz="quarter" idx="11"/>
          </p:nvPr>
        </p:nvSpPr>
        <p:spPr>
          <a:xfrm>
            <a:off x="3806699" y="6316716"/>
            <a:ext cx="2743200" cy="365125"/>
          </a:xfrm>
        </p:spPr>
        <p:txBody>
          <a:bodyPr/>
          <a:lstStyle/>
          <a:p>
            <a:r>
              <a:rPr lang="en-IN" dirty="0" err="1"/>
              <a:t>Dr.</a:t>
            </a:r>
            <a:r>
              <a:rPr lang="en-IN" dirty="0"/>
              <a:t> Monika </a:t>
            </a:r>
            <a:r>
              <a:rPr lang="en-IN" dirty="0" err="1"/>
              <a:t>Dhochak</a:t>
            </a:r>
            <a:endParaRPr lang="en-IN" dirty="0"/>
          </a:p>
        </p:txBody>
      </p:sp>
      <p:sp>
        <p:nvSpPr>
          <p:cNvPr id="6" name="Slide Number Placeholder 5">
            <a:extLst>
              <a:ext uri="{FF2B5EF4-FFF2-40B4-BE49-F238E27FC236}">
                <a16:creationId xmlns:a16="http://schemas.microsoft.com/office/drawing/2014/main" id="{ACC1BABC-FB5B-4EE5-9754-602E71C3E013}"/>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3542150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22DC-5955-4928-8B24-5068821E9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1F83C93-E22F-44D4-ABB0-0EFC313634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DE4EB8-FA12-4022-9B5F-0548CB731492}"/>
              </a:ext>
            </a:extLst>
          </p:cNvPr>
          <p:cNvSpPr>
            <a:spLocks noGrp="1"/>
          </p:cNvSpPr>
          <p:nvPr>
            <p:ph type="dt" sz="half" idx="10"/>
          </p:nvPr>
        </p:nvSpPr>
        <p:spPr>
          <a:xfrm>
            <a:off x="3446735" y="6330385"/>
            <a:ext cx="2743200" cy="325958"/>
          </a:xfrm>
          <a:prstGeom prst="rect">
            <a:avLst/>
          </a:prstGeom>
        </p:spPr>
        <p:txBody>
          <a:bodyPr/>
          <a:lstStyle/>
          <a:p>
            <a:fld id="{8E9A4EED-B991-463A-B1AF-C7BE525735E2}" type="datetime1">
              <a:rPr lang="en-US" smtClean="0"/>
              <a:t>6/24/24</a:t>
            </a:fld>
            <a:endParaRPr lang="en-IN" dirty="0"/>
          </a:p>
        </p:txBody>
      </p:sp>
      <p:sp>
        <p:nvSpPr>
          <p:cNvPr id="5" name="Footer Placeholder 4">
            <a:extLst>
              <a:ext uri="{FF2B5EF4-FFF2-40B4-BE49-F238E27FC236}">
                <a16:creationId xmlns:a16="http://schemas.microsoft.com/office/drawing/2014/main" id="{72C0762B-ED53-4580-8D1B-03D5A484A1E2}"/>
              </a:ext>
            </a:extLst>
          </p:cNvPr>
          <p:cNvSpPr>
            <a:spLocks noGrp="1"/>
          </p:cNvSpPr>
          <p:nvPr>
            <p:ph type="ftr" sz="quarter" idx="11"/>
          </p:nvPr>
        </p:nvSpPr>
        <p:spPr/>
        <p:txBody>
          <a:bodyPr/>
          <a:lstStyle/>
          <a:p>
            <a:r>
              <a:rPr lang="en-IN"/>
              <a:t>Dr. Monika Dhochak</a:t>
            </a:r>
          </a:p>
        </p:txBody>
      </p:sp>
      <p:sp>
        <p:nvSpPr>
          <p:cNvPr id="6" name="Slide Number Placeholder 5">
            <a:extLst>
              <a:ext uri="{FF2B5EF4-FFF2-40B4-BE49-F238E27FC236}">
                <a16:creationId xmlns:a16="http://schemas.microsoft.com/office/drawing/2014/main" id="{C24B3DE9-05C0-498B-8E86-68954CD847EA}"/>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382069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413BF-6059-440C-A699-BC4E128EF8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E02A594-CABF-4BE3-A2E0-FA89927A12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AF4D814-AA88-4CDB-BE34-A041C85AE9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A4B6240-9ACB-4A21-BC8E-D47ACCB467A6}"/>
              </a:ext>
            </a:extLst>
          </p:cNvPr>
          <p:cNvSpPr>
            <a:spLocks noGrp="1"/>
          </p:cNvSpPr>
          <p:nvPr>
            <p:ph type="dt" sz="half" idx="10"/>
          </p:nvPr>
        </p:nvSpPr>
        <p:spPr>
          <a:xfrm>
            <a:off x="3446735" y="6330385"/>
            <a:ext cx="2743200" cy="325958"/>
          </a:xfrm>
          <a:prstGeom prst="rect">
            <a:avLst/>
          </a:prstGeom>
        </p:spPr>
        <p:txBody>
          <a:bodyPr/>
          <a:lstStyle/>
          <a:p>
            <a:fld id="{D2744ECF-358C-4A65-8DF2-E9E93B09A0BA}" type="datetime1">
              <a:rPr lang="en-US" smtClean="0"/>
              <a:t>6/24/24</a:t>
            </a:fld>
            <a:endParaRPr lang="en-IN"/>
          </a:p>
        </p:txBody>
      </p:sp>
      <p:sp>
        <p:nvSpPr>
          <p:cNvPr id="6" name="Footer Placeholder 5">
            <a:extLst>
              <a:ext uri="{FF2B5EF4-FFF2-40B4-BE49-F238E27FC236}">
                <a16:creationId xmlns:a16="http://schemas.microsoft.com/office/drawing/2014/main" id="{741867E4-D1DD-4746-8CF1-45ADAD34D54B}"/>
              </a:ext>
            </a:extLst>
          </p:cNvPr>
          <p:cNvSpPr>
            <a:spLocks noGrp="1"/>
          </p:cNvSpPr>
          <p:nvPr>
            <p:ph type="ftr" sz="quarter" idx="11"/>
          </p:nvPr>
        </p:nvSpPr>
        <p:spPr/>
        <p:txBody>
          <a:bodyPr/>
          <a:lstStyle/>
          <a:p>
            <a:r>
              <a:rPr lang="en-IN"/>
              <a:t>Dr. Monika Dhochak</a:t>
            </a:r>
          </a:p>
        </p:txBody>
      </p:sp>
      <p:sp>
        <p:nvSpPr>
          <p:cNvPr id="7" name="Slide Number Placeholder 6">
            <a:extLst>
              <a:ext uri="{FF2B5EF4-FFF2-40B4-BE49-F238E27FC236}">
                <a16:creationId xmlns:a16="http://schemas.microsoft.com/office/drawing/2014/main" id="{B0620F49-759B-4E62-AF46-730736973BF0}"/>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3648223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FB378-0B72-4458-826C-1188C1C0AA5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92126D-D520-492B-83EC-0803625D53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EF134F-1C90-4F03-9C08-341C2EFE2C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EA9DC8E-899A-48F8-965D-77A476EBA7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A8B998-0DB2-4FCD-B2CB-F42FC01674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4F44E33-918E-49F5-852F-1BC951DDE659}"/>
              </a:ext>
            </a:extLst>
          </p:cNvPr>
          <p:cNvSpPr>
            <a:spLocks noGrp="1"/>
          </p:cNvSpPr>
          <p:nvPr>
            <p:ph type="dt" sz="half" idx="10"/>
          </p:nvPr>
        </p:nvSpPr>
        <p:spPr>
          <a:xfrm>
            <a:off x="3446735" y="6330385"/>
            <a:ext cx="2743200" cy="325958"/>
          </a:xfrm>
          <a:prstGeom prst="rect">
            <a:avLst/>
          </a:prstGeom>
        </p:spPr>
        <p:txBody>
          <a:bodyPr/>
          <a:lstStyle/>
          <a:p>
            <a:fld id="{EE92965A-8875-4879-9498-C9EF5E5CBD1D}" type="datetime1">
              <a:rPr lang="en-US" smtClean="0"/>
              <a:t>6/24/24</a:t>
            </a:fld>
            <a:endParaRPr lang="en-IN"/>
          </a:p>
        </p:txBody>
      </p:sp>
      <p:sp>
        <p:nvSpPr>
          <p:cNvPr id="8" name="Footer Placeholder 7">
            <a:extLst>
              <a:ext uri="{FF2B5EF4-FFF2-40B4-BE49-F238E27FC236}">
                <a16:creationId xmlns:a16="http://schemas.microsoft.com/office/drawing/2014/main" id="{F857EAD5-19DC-4B68-A0C2-B4FCDDC1AC30}"/>
              </a:ext>
            </a:extLst>
          </p:cNvPr>
          <p:cNvSpPr>
            <a:spLocks noGrp="1"/>
          </p:cNvSpPr>
          <p:nvPr>
            <p:ph type="ftr" sz="quarter" idx="11"/>
          </p:nvPr>
        </p:nvSpPr>
        <p:spPr/>
        <p:txBody>
          <a:bodyPr/>
          <a:lstStyle/>
          <a:p>
            <a:r>
              <a:rPr lang="en-IN"/>
              <a:t>Dr. Monika Dhochak</a:t>
            </a:r>
          </a:p>
        </p:txBody>
      </p:sp>
      <p:sp>
        <p:nvSpPr>
          <p:cNvPr id="9" name="Slide Number Placeholder 8">
            <a:extLst>
              <a:ext uri="{FF2B5EF4-FFF2-40B4-BE49-F238E27FC236}">
                <a16:creationId xmlns:a16="http://schemas.microsoft.com/office/drawing/2014/main" id="{BE68CF2E-FA75-4896-A3DE-7A659439E2BA}"/>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797261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702D-B012-4AF6-87B0-76EE04C340A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9F428DD-4044-4FDF-9615-769A0C9A4A9A}"/>
              </a:ext>
            </a:extLst>
          </p:cNvPr>
          <p:cNvSpPr>
            <a:spLocks noGrp="1"/>
          </p:cNvSpPr>
          <p:nvPr>
            <p:ph type="dt" sz="half" idx="10"/>
          </p:nvPr>
        </p:nvSpPr>
        <p:spPr>
          <a:xfrm>
            <a:off x="3446735" y="6330385"/>
            <a:ext cx="2743200" cy="325958"/>
          </a:xfrm>
          <a:prstGeom prst="rect">
            <a:avLst/>
          </a:prstGeom>
        </p:spPr>
        <p:txBody>
          <a:bodyPr/>
          <a:lstStyle/>
          <a:p>
            <a:fld id="{0C5AC653-F3C6-4D76-8CF1-8BD9F1EA037D}" type="datetime1">
              <a:rPr lang="en-US" smtClean="0"/>
              <a:t>6/24/24</a:t>
            </a:fld>
            <a:endParaRPr lang="en-IN"/>
          </a:p>
        </p:txBody>
      </p:sp>
      <p:sp>
        <p:nvSpPr>
          <p:cNvPr id="4" name="Footer Placeholder 3">
            <a:extLst>
              <a:ext uri="{FF2B5EF4-FFF2-40B4-BE49-F238E27FC236}">
                <a16:creationId xmlns:a16="http://schemas.microsoft.com/office/drawing/2014/main" id="{AA3D0A9D-9FFA-406E-8FC7-D23A8047EDE6}"/>
              </a:ext>
            </a:extLst>
          </p:cNvPr>
          <p:cNvSpPr>
            <a:spLocks noGrp="1"/>
          </p:cNvSpPr>
          <p:nvPr>
            <p:ph type="ftr" sz="quarter" idx="11"/>
          </p:nvPr>
        </p:nvSpPr>
        <p:spPr/>
        <p:txBody>
          <a:bodyPr/>
          <a:lstStyle/>
          <a:p>
            <a:r>
              <a:rPr lang="en-IN"/>
              <a:t>Dr. Monika Dhochak</a:t>
            </a:r>
          </a:p>
        </p:txBody>
      </p:sp>
      <p:sp>
        <p:nvSpPr>
          <p:cNvPr id="5" name="Slide Number Placeholder 4">
            <a:extLst>
              <a:ext uri="{FF2B5EF4-FFF2-40B4-BE49-F238E27FC236}">
                <a16:creationId xmlns:a16="http://schemas.microsoft.com/office/drawing/2014/main" id="{72AE5765-2175-459D-A643-A90B12E1653B}"/>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1985148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3A321-052A-4A91-B33C-676AF5F4FAB2}"/>
              </a:ext>
            </a:extLst>
          </p:cNvPr>
          <p:cNvSpPr>
            <a:spLocks noGrp="1"/>
          </p:cNvSpPr>
          <p:nvPr>
            <p:ph type="dt" sz="half" idx="10"/>
          </p:nvPr>
        </p:nvSpPr>
        <p:spPr>
          <a:xfrm>
            <a:off x="3446735" y="6330385"/>
            <a:ext cx="2743200" cy="325958"/>
          </a:xfrm>
          <a:prstGeom prst="rect">
            <a:avLst/>
          </a:prstGeom>
        </p:spPr>
        <p:txBody>
          <a:bodyPr/>
          <a:lstStyle/>
          <a:p>
            <a:fld id="{A1B03608-745A-42E3-A294-F59934169C24}" type="datetime1">
              <a:rPr lang="en-US" smtClean="0"/>
              <a:t>6/24/24</a:t>
            </a:fld>
            <a:endParaRPr lang="en-IN"/>
          </a:p>
        </p:txBody>
      </p:sp>
      <p:sp>
        <p:nvSpPr>
          <p:cNvPr id="3" name="Footer Placeholder 2">
            <a:extLst>
              <a:ext uri="{FF2B5EF4-FFF2-40B4-BE49-F238E27FC236}">
                <a16:creationId xmlns:a16="http://schemas.microsoft.com/office/drawing/2014/main" id="{593C1414-C8B5-4FFF-9D33-8CED93EB3584}"/>
              </a:ext>
            </a:extLst>
          </p:cNvPr>
          <p:cNvSpPr>
            <a:spLocks noGrp="1"/>
          </p:cNvSpPr>
          <p:nvPr>
            <p:ph type="ftr" sz="quarter" idx="11"/>
          </p:nvPr>
        </p:nvSpPr>
        <p:spPr/>
        <p:txBody>
          <a:bodyPr/>
          <a:lstStyle/>
          <a:p>
            <a:r>
              <a:rPr lang="en-IN"/>
              <a:t>Dr. Monika Dhochak</a:t>
            </a:r>
          </a:p>
        </p:txBody>
      </p:sp>
      <p:sp>
        <p:nvSpPr>
          <p:cNvPr id="4" name="Slide Number Placeholder 3">
            <a:extLst>
              <a:ext uri="{FF2B5EF4-FFF2-40B4-BE49-F238E27FC236}">
                <a16:creationId xmlns:a16="http://schemas.microsoft.com/office/drawing/2014/main" id="{818E7329-54FA-44FE-A312-7D8862CF0BB5}"/>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3797941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A81-83AC-4ED7-AA2C-2687B3A546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42354B8-E763-4EFD-8B74-297AAD8A4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DFB0F56-051E-4489-A1B5-0283F21A32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315DF7-78AC-4AAB-A6BF-566C229C7DF1}"/>
              </a:ext>
            </a:extLst>
          </p:cNvPr>
          <p:cNvSpPr>
            <a:spLocks noGrp="1"/>
          </p:cNvSpPr>
          <p:nvPr>
            <p:ph type="dt" sz="half" idx="10"/>
          </p:nvPr>
        </p:nvSpPr>
        <p:spPr>
          <a:xfrm>
            <a:off x="3446735" y="6330385"/>
            <a:ext cx="2743200" cy="325958"/>
          </a:xfrm>
          <a:prstGeom prst="rect">
            <a:avLst/>
          </a:prstGeom>
        </p:spPr>
        <p:txBody>
          <a:bodyPr/>
          <a:lstStyle/>
          <a:p>
            <a:fld id="{956649EB-7102-4818-9FA5-02AB7D26ACF7}" type="datetime1">
              <a:rPr lang="en-US" smtClean="0"/>
              <a:t>6/24/24</a:t>
            </a:fld>
            <a:endParaRPr lang="en-IN"/>
          </a:p>
        </p:txBody>
      </p:sp>
      <p:sp>
        <p:nvSpPr>
          <p:cNvPr id="6" name="Footer Placeholder 5">
            <a:extLst>
              <a:ext uri="{FF2B5EF4-FFF2-40B4-BE49-F238E27FC236}">
                <a16:creationId xmlns:a16="http://schemas.microsoft.com/office/drawing/2014/main" id="{FE723108-CEAA-4913-80F6-B0D17C454C37}"/>
              </a:ext>
            </a:extLst>
          </p:cNvPr>
          <p:cNvSpPr>
            <a:spLocks noGrp="1"/>
          </p:cNvSpPr>
          <p:nvPr>
            <p:ph type="ftr" sz="quarter" idx="11"/>
          </p:nvPr>
        </p:nvSpPr>
        <p:spPr/>
        <p:txBody>
          <a:bodyPr/>
          <a:lstStyle/>
          <a:p>
            <a:r>
              <a:rPr lang="en-IN"/>
              <a:t>Dr. Monika Dhochak</a:t>
            </a:r>
          </a:p>
        </p:txBody>
      </p:sp>
      <p:sp>
        <p:nvSpPr>
          <p:cNvPr id="7" name="Slide Number Placeholder 6">
            <a:extLst>
              <a:ext uri="{FF2B5EF4-FFF2-40B4-BE49-F238E27FC236}">
                <a16:creationId xmlns:a16="http://schemas.microsoft.com/office/drawing/2014/main" id="{65636530-3499-421A-A2F5-4EDE44092A7C}"/>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84058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0A8B-0FA4-41F0-A35D-58E52FCC28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103582C-7B5A-41F8-A037-A4C7DE0912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EB30D6C4-A769-4E09-B663-4CF9D28E6C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A0CF86-5442-4897-B35A-7EC3085B4EFF}"/>
              </a:ext>
            </a:extLst>
          </p:cNvPr>
          <p:cNvSpPr>
            <a:spLocks noGrp="1"/>
          </p:cNvSpPr>
          <p:nvPr>
            <p:ph type="dt" sz="half" idx="10"/>
          </p:nvPr>
        </p:nvSpPr>
        <p:spPr>
          <a:xfrm>
            <a:off x="3446735" y="6330385"/>
            <a:ext cx="2743200" cy="325958"/>
          </a:xfrm>
          <a:prstGeom prst="rect">
            <a:avLst/>
          </a:prstGeom>
        </p:spPr>
        <p:txBody>
          <a:bodyPr/>
          <a:lstStyle/>
          <a:p>
            <a:fld id="{0E37BF7E-698E-4AC1-BEF9-267F87BF4DCB}" type="datetime1">
              <a:rPr lang="en-US" smtClean="0"/>
              <a:t>6/24/24</a:t>
            </a:fld>
            <a:endParaRPr lang="en-IN"/>
          </a:p>
        </p:txBody>
      </p:sp>
      <p:sp>
        <p:nvSpPr>
          <p:cNvPr id="6" name="Footer Placeholder 5">
            <a:extLst>
              <a:ext uri="{FF2B5EF4-FFF2-40B4-BE49-F238E27FC236}">
                <a16:creationId xmlns:a16="http://schemas.microsoft.com/office/drawing/2014/main" id="{C3AAA921-A028-442A-B83E-0D02B2BE7177}"/>
              </a:ext>
            </a:extLst>
          </p:cNvPr>
          <p:cNvSpPr>
            <a:spLocks noGrp="1"/>
          </p:cNvSpPr>
          <p:nvPr>
            <p:ph type="ftr" sz="quarter" idx="11"/>
          </p:nvPr>
        </p:nvSpPr>
        <p:spPr/>
        <p:txBody>
          <a:bodyPr/>
          <a:lstStyle/>
          <a:p>
            <a:r>
              <a:rPr lang="en-IN"/>
              <a:t>Dr. Monika Dhochak</a:t>
            </a:r>
          </a:p>
        </p:txBody>
      </p:sp>
      <p:sp>
        <p:nvSpPr>
          <p:cNvPr id="7" name="Slide Number Placeholder 6">
            <a:extLst>
              <a:ext uri="{FF2B5EF4-FFF2-40B4-BE49-F238E27FC236}">
                <a16:creationId xmlns:a16="http://schemas.microsoft.com/office/drawing/2014/main" id="{B3604A73-3894-4AD8-B439-56373601713C}"/>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388408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99D6-6B0A-4636-AE01-FC4B1BC3A07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82E0527-9864-49AD-A4AC-1720289EFC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6AF4DA3-2DB5-4663-8484-8F6FC9E7A8CA}"/>
              </a:ext>
            </a:extLst>
          </p:cNvPr>
          <p:cNvSpPr>
            <a:spLocks noGrp="1"/>
          </p:cNvSpPr>
          <p:nvPr>
            <p:ph type="dt" sz="half" idx="10"/>
          </p:nvPr>
        </p:nvSpPr>
        <p:spPr>
          <a:xfrm>
            <a:off x="3446735" y="6330385"/>
            <a:ext cx="2743200" cy="325958"/>
          </a:xfrm>
          <a:prstGeom prst="rect">
            <a:avLst/>
          </a:prstGeom>
        </p:spPr>
        <p:txBody>
          <a:bodyPr/>
          <a:lstStyle/>
          <a:p>
            <a:fld id="{25ACA27A-DAD3-4E57-904A-7EFC61C3234F}" type="datetime1">
              <a:rPr lang="en-US" smtClean="0"/>
              <a:t>6/24/24</a:t>
            </a:fld>
            <a:endParaRPr lang="en-IN"/>
          </a:p>
        </p:txBody>
      </p:sp>
      <p:sp>
        <p:nvSpPr>
          <p:cNvPr id="5" name="Footer Placeholder 4">
            <a:extLst>
              <a:ext uri="{FF2B5EF4-FFF2-40B4-BE49-F238E27FC236}">
                <a16:creationId xmlns:a16="http://schemas.microsoft.com/office/drawing/2014/main" id="{5A3A2D85-B294-405E-A546-0DF2A12421C7}"/>
              </a:ext>
            </a:extLst>
          </p:cNvPr>
          <p:cNvSpPr>
            <a:spLocks noGrp="1"/>
          </p:cNvSpPr>
          <p:nvPr>
            <p:ph type="ftr" sz="quarter" idx="11"/>
          </p:nvPr>
        </p:nvSpPr>
        <p:spPr/>
        <p:txBody>
          <a:bodyPr/>
          <a:lstStyle/>
          <a:p>
            <a:r>
              <a:rPr lang="en-IN"/>
              <a:t>Dr. Monika Dhochak</a:t>
            </a:r>
          </a:p>
        </p:txBody>
      </p:sp>
      <p:sp>
        <p:nvSpPr>
          <p:cNvPr id="6" name="Slide Number Placeholder 5">
            <a:extLst>
              <a:ext uri="{FF2B5EF4-FFF2-40B4-BE49-F238E27FC236}">
                <a16:creationId xmlns:a16="http://schemas.microsoft.com/office/drawing/2014/main" id="{874FB34F-73CC-42A7-A255-64EDC6FFF86B}"/>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400407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9B08D2-773F-4270-84F6-90AB8884E9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731F4B7-F498-4528-9324-FC2D580F24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EC41BF-31CF-4004-AF04-2EFF8BC65F05}"/>
              </a:ext>
            </a:extLst>
          </p:cNvPr>
          <p:cNvSpPr>
            <a:spLocks noGrp="1"/>
          </p:cNvSpPr>
          <p:nvPr>
            <p:ph type="dt" sz="half" idx="10"/>
          </p:nvPr>
        </p:nvSpPr>
        <p:spPr>
          <a:xfrm>
            <a:off x="3446735" y="6330385"/>
            <a:ext cx="2743200" cy="325958"/>
          </a:xfrm>
          <a:prstGeom prst="rect">
            <a:avLst/>
          </a:prstGeom>
        </p:spPr>
        <p:txBody>
          <a:bodyPr/>
          <a:lstStyle/>
          <a:p>
            <a:fld id="{DD4AF52C-56B0-4A1A-981D-2596DC7CD669}" type="datetime1">
              <a:rPr lang="en-US" smtClean="0"/>
              <a:t>6/24/24</a:t>
            </a:fld>
            <a:endParaRPr lang="en-IN"/>
          </a:p>
        </p:txBody>
      </p:sp>
      <p:sp>
        <p:nvSpPr>
          <p:cNvPr id="5" name="Footer Placeholder 4">
            <a:extLst>
              <a:ext uri="{FF2B5EF4-FFF2-40B4-BE49-F238E27FC236}">
                <a16:creationId xmlns:a16="http://schemas.microsoft.com/office/drawing/2014/main" id="{FEAC9DFD-74BB-4851-B8B3-DDF822CB5B34}"/>
              </a:ext>
            </a:extLst>
          </p:cNvPr>
          <p:cNvSpPr>
            <a:spLocks noGrp="1"/>
          </p:cNvSpPr>
          <p:nvPr>
            <p:ph type="ftr" sz="quarter" idx="11"/>
          </p:nvPr>
        </p:nvSpPr>
        <p:spPr/>
        <p:txBody>
          <a:bodyPr/>
          <a:lstStyle/>
          <a:p>
            <a:r>
              <a:rPr lang="en-IN"/>
              <a:t>Dr. Monika Dhochak</a:t>
            </a:r>
          </a:p>
        </p:txBody>
      </p:sp>
      <p:sp>
        <p:nvSpPr>
          <p:cNvPr id="6" name="Slide Number Placeholder 5">
            <a:extLst>
              <a:ext uri="{FF2B5EF4-FFF2-40B4-BE49-F238E27FC236}">
                <a16:creationId xmlns:a16="http://schemas.microsoft.com/office/drawing/2014/main" id="{87487C35-E9EF-41EC-A90E-53D305759B16}"/>
              </a:ext>
            </a:extLst>
          </p:cNvPr>
          <p:cNvSpPr>
            <a:spLocks noGrp="1"/>
          </p:cNvSpPr>
          <p:nvPr>
            <p:ph type="sldNum" sz="quarter" idx="12"/>
          </p:nvPr>
        </p:nvSpPr>
        <p:spPr/>
        <p:txBody>
          <a:bodyPr/>
          <a:lstStyle/>
          <a:p>
            <a:fld id="{D12A810C-384A-4E45-8CF4-73882A04FCE5}" type="slidenum">
              <a:rPr lang="en-IN" smtClean="0"/>
              <a:t>‹#›</a:t>
            </a:fld>
            <a:endParaRPr lang="en-IN"/>
          </a:p>
        </p:txBody>
      </p:sp>
    </p:spTree>
    <p:extLst>
      <p:ext uri="{BB962C8B-B14F-4D97-AF65-F5344CB8AC3E}">
        <p14:creationId xmlns:p14="http://schemas.microsoft.com/office/powerpoint/2010/main" val="499416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6345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21004" y="2047443"/>
            <a:ext cx="11149990" cy="117792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6/24/24</a:t>
            </a:fld>
            <a:endParaRPr lang="en-US"/>
          </a:p>
        </p:txBody>
      </p:sp>
      <p:sp>
        <p:nvSpPr>
          <p:cNvPr id="6" name="Holder 6"/>
          <p:cNvSpPr>
            <a:spLocks noGrp="1"/>
          </p:cNvSpPr>
          <p:nvPr>
            <p:ph type="sldNum" sz="quarter" idx="7"/>
          </p:nvPr>
        </p:nvSpPr>
        <p:spPr/>
        <p:txBody>
          <a:bodyPr lIns="0" tIns="0" rIns="0" bIns="0"/>
          <a:lstStyle>
            <a:lvl1pPr>
              <a:defRPr sz="1200" b="0" i="0">
                <a:solidFill>
                  <a:srgbClr val="919190"/>
                </a:solidFill>
                <a:latin typeface="Carlito"/>
                <a:cs typeface="Carlito"/>
              </a:defRPr>
            </a:lvl1pPr>
          </a:lstStyle>
          <a:p>
            <a:pPr marL="38100">
              <a:lnSpc>
                <a:spcPts val="1240"/>
              </a:lnSpc>
            </a:pPr>
            <a:fld id="{81D60167-4931-47E6-BA6A-407CBD079E47}" type="slidenum">
              <a:rPr dirty="0"/>
              <a:t>‹#›</a:t>
            </a:fld>
            <a:endParaRPr dirty="0"/>
          </a:p>
        </p:txBody>
      </p:sp>
    </p:spTree>
    <p:extLst>
      <p:ext uri="{BB962C8B-B14F-4D97-AF65-F5344CB8AC3E}">
        <p14:creationId xmlns:p14="http://schemas.microsoft.com/office/powerpoint/2010/main" val="598258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C4F6273-7B5D-4303-8DA7-126A2C65C4A2}"/>
              </a:ext>
            </a:extLst>
          </p:cNvPr>
          <p:cNvGrpSpPr/>
          <p:nvPr userDrawn="1"/>
        </p:nvGrpSpPr>
        <p:grpSpPr>
          <a:xfrm>
            <a:off x="45720" y="9916"/>
            <a:ext cx="12100560" cy="6858000"/>
            <a:chOff x="9524" y="0"/>
            <a:chExt cx="12182476" cy="6858000"/>
          </a:xfrm>
          <a:gradFill>
            <a:gsLst>
              <a:gs pos="0">
                <a:schemeClr val="bg1"/>
              </a:gs>
              <a:gs pos="83000">
                <a:schemeClr val="accent1">
                  <a:lumMod val="45000"/>
                  <a:lumOff val="55000"/>
                </a:schemeClr>
              </a:gs>
              <a:gs pos="91000">
                <a:schemeClr val="accent1">
                  <a:lumMod val="45000"/>
                  <a:lumOff val="55000"/>
                </a:schemeClr>
              </a:gs>
              <a:gs pos="100000">
                <a:schemeClr val="accent1">
                  <a:lumMod val="30000"/>
                  <a:lumOff val="70000"/>
                </a:schemeClr>
              </a:gs>
            </a:gsLst>
            <a:path path="circle">
              <a:fillToRect l="50000" t="50000" r="50000" b="50000"/>
            </a:path>
          </a:gradFill>
        </p:grpSpPr>
        <p:pic>
          <p:nvPicPr>
            <p:cNvPr id="12" name="Picture 11">
              <a:extLst>
                <a:ext uri="{FF2B5EF4-FFF2-40B4-BE49-F238E27FC236}">
                  <a16:creationId xmlns:a16="http://schemas.microsoft.com/office/drawing/2014/main" id="{34D9B316-0727-4FB3-92FD-47752521520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524" y="0"/>
              <a:ext cx="5996669" cy="6858000"/>
            </a:xfrm>
            <a:prstGeom prst="rect">
              <a:avLst/>
            </a:prstGeom>
            <a:grpFill/>
          </p:spPr>
        </p:pic>
        <p:pic>
          <p:nvPicPr>
            <p:cNvPr id="13" name="Picture 12">
              <a:extLst>
                <a:ext uri="{FF2B5EF4-FFF2-40B4-BE49-F238E27FC236}">
                  <a16:creationId xmlns:a16="http://schemas.microsoft.com/office/drawing/2014/main" id="{6CA0D3EF-0A5F-4EEE-88F0-1C1229D6D4D6}"/>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58543" y="0"/>
              <a:ext cx="6433457" cy="6858000"/>
            </a:xfrm>
            <a:prstGeom prst="rect">
              <a:avLst/>
            </a:prstGeom>
            <a:grpFill/>
          </p:spPr>
        </p:pic>
      </p:grpSp>
      <p:sp>
        <p:nvSpPr>
          <p:cNvPr id="15" name="Rectangle 14">
            <a:extLst>
              <a:ext uri="{FF2B5EF4-FFF2-40B4-BE49-F238E27FC236}">
                <a16:creationId xmlns:a16="http://schemas.microsoft.com/office/drawing/2014/main" id="{EC90B85F-4414-4469-8B3A-DC4CC9433EA5}"/>
              </a:ext>
            </a:extLst>
          </p:cNvPr>
          <p:cNvSpPr/>
          <p:nvPr userDrawn="1"/>
        </p:nvSpPr>
        <p:spPr>
          <a:xfrm>
            <a:off x="123281" y="102953"/>
            <a:ext cx="12192000" cy="6745131"/>
          </a:xfrm>
          <a:prstGeom prst="rect">
            <a:avLst/>
          </a:prstGeom>
          <a:gradFill flip="none" rotWithShape="1">
            <a:gsLst>
              <a:gs pos="85000">
                <a:schemeClr val="accent1">
                  <a:lumMod val="0"/>
                  <a:lumOff val="100000"/>
                </a:schemeClr>
              </a:gs>
              <a:gs pos="100000">
                <a:schemeClr val="accent1">
                  <a:lumMod val="0"/>
                  <a:lumOff val="100000"/>
                  <a:alpha val="20000"/>
                </a:schemeClr>
              </a:gs>
              <a:gs pos="100000">
                <a:schemeClr val="accent1">
                  <a:lumMod val="100000"/>
                </a:schemeClr>
              </a:gs>
            </a:gsLst>
            <a:path path="circle">
              <a:fillToRect l="50000" t="50000" r="50000" b="50000"/>
            </a:path>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N" dirty="0"/>
          </a:p>
        </p:txBody>
      </p:sp>
      <p:sp>
        <p:nvSpPr>
          <p:cNvPr id="14" name="Rectangle 13">
            <a:extLst>
              <a:ext uri="{FF2B5EF4-FFF2-40B4-BE49-F238E27FC236}">
                <a16:creationId xmlns:a16="http://schemas.microsoft.com/office/drawing/2014/main" id="{906A2566-265B-4DA7-A7CC-7B88CD19CC5F}"/>
              </a:ext>
            </a:extLst>
          </p:cNvPr>
          <p:cNvSpPr/>
          <p:nvPr userDrawn="1"/>
        </p:nvSpPr>
        <p:spPr>
          <a:xfrm>
            <a:off x="7181" y="0"/>
            <a:ext cx="12192000" cy="6858000"/>
          </a:xfrm>
          <a:prstGeom prst="rect">
            <a:avLst/>
          </a:prstGeom>
          <a:gradFill>
            <a:gsLst>
              <a:gs pos="100000">
                <a:schemeClr val="accent1">
                  <a:lumMod val="0"/>
                  <a:lumOff val="100000"/>
                </a:schemeClr>
              </a:gs>
              <a:gs pos="100000">
                <a:schemeClr val="accent1">
                  <a:lumMod val="0"/>
                  <a:lumOff val="100000"/>
                  <a:alpha val="20000"/>
                </a:schemeClr>
              </a:gs>
              <a:gs pos="100000">
                <a:schemeClr val="accent1">
                  <a:lumMod val="10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Placeholder 1">
            <a:extLst>
              <a:ext uri="{FF2B5EF4-FFF2-40B4-BE49-F238E27FC236}">
                <a16:creationId xmlns:a16="http://schemas.microsoft.com/office/drawing/2014/main" id="{3EDF26CC-9EAB-4B67-A020-0A6E858E5FE6}"/>
              </a:ext>
            </a:extLst>
          </p:cNvPr>
          <p:cNvSpPr>
            <a:spLocks noGrp="1"/>
          </p:cNvSpPr>
          <p:nvPr>
            <p:ph type="title"/>
          </p:nvPr>
        </p:nvSpPr>
        <p:spPr>
          <a:xfrm>
            <a:off x="301372" y="193085"/>
            <a:ext cx="9753854" cy="1026609"/>
          </a:xfrm>
          <a:prstGeom prst="rect">
            <a:avLst/>
          </a:prstGeom>
        </p:spPr>
        <p:txBody>
          <a:bodyPr vert="horz" lIns="91440" tIns="45720" rIns="91440" bIns="45720" rtlCol="0" anchor="b">
            <a:normAutofit/>
          </a:bodyPr>
          <a:lstStyle/>
          <a:p>
            <a:r>
              <a:rPr lang="en-US"/>
              <a:t>Click to edit Master title style</a:t>
            </a:r>
            <a:endParaRPr lang="en-IN" dirty="0"/>
          </a:p>
        </p:txBody>
      </p:sp>
      <p:sp>
        <p:nvSpPr>
          <p:cNvPr id="3" name="Text Placeholder 2">
            <a:extLst>
              <a:ext uri="{FF2B5EF4-FFF2-40B4-BE49-F238E27FC236}">
                <a16:creationId xmlns:a16="http://schemas.microsoft.com/office/drawing/2014/main" id="{9A89D849-91EC-4676-9D02-98C485A0F29D}"/>
              </a:ext>
            </a:extLst>
          </p:cNvPr>
          <p:cNvSpPr>
            <a:spLocks noGrp="1"/>
          </p:cNvSpPr>
          <p:nvPr>
            <p:ph type="body" idx="1"/>
          </p:nvPr>
        </p:nvSpPr>
        <p:spPr>
          <a:xfrm>
            <a:off x="276617" y="1384355"/>
            <a:ext cx="11148621" cy="47814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5" name="Footer Placeholder 4">
            <a:extLst>
              <a:ext uri="{FF2B5EF4-FFF2-40B4-BE49-F238E27FC236}">
                <a16:creationId xmlns:a16="http://schemas.microsoft.com/office/drawing/2014/main" id="{135C9302-29FD-4F84-8C88-FB140B598D40}"/>
              </a:ext>
            </a:extLst>
          </p:cNvPr>
          <p:cNvSpPr>
            <a:spLocks noGrp="1"/>
          </p:cNvSpPr>
          <p:nvPr>
            <p:ph type="ftr" sz="quarter" idx="3"/>
          </p:nvPr>
        </p:nvSpPr>
        <p:spPr>
          <a:xfrm>
            <a:off x="4598852" y="6343286"/>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Dr. Monika </a:t>
            </a:r>
            <a:r>
              <a:rPr lang="en-US" dirty="0" err="1"/>
              <a:t>Dhochak</a:t>
            </a:r>
            <a:endParaRPr lang="en-IN" dirty="0"/>
          </a:p>
        </p:txBody>
      </p:sp>
      <p:sp>
        <p:nvSpPr>
          <p:cNvPr id="6" name="Slide Number Placeholder 5">
            <a:extLst>
              <a:ext uri="{FF2B5EF4-FFF2-40B4-BE49-F238E27FC236}">
                <a16:creationId xmlns:a16="http://schemas.microsoft.com/office/drawing/2014/main" id="{03FFDF61-A417-46DA-B5FF-677EDB95C986}"/>
              </a:ext>
            </a:extLst>
          </p:cNvPr>
          <p:cNvSpPr>
            <a:spLocks noGrp="1"/>
          </p:cNvSpPr>
          <p:nvPr>
            <p:ph type="sldNum" sz="quarter" idx="4"/>
          </p:nvPr>
        </p:nvSpPr>
        <p:spPr>
          <a:xfrm>
            <a:off x="10929256" y="6343287"/>
            <a:ext cx="424543" cy="365125"/>
          </a:xfrm>
          <a:prstGeom prst="rect">
            <a:avLst/>
          </a:prstGeom>
        </p:spPr>
        <p:txBody>
          <a:bodyPr vert="horz" lIns="0" tIns="45720" rIns="91440" bIns="45720" rtlCol="0" anchor="ctr"/>
          <a:lstStyle>
            <a:lvl1pPr algn="r">
              <a:defRPr sz="1200">
                <a:solidFill>
                  <a:schemeClr val="tx1">
                    <a:tint val="75000"/>
                  </a:schemeClr>
                </a:solidFill>
              </a:defRPr>
            </a:lvl1pPr>
          </a:lstStyle>
          <a:p>
            <a:fld id="{D12A810C-384A-4E45-8CF4-73882A04FCE5}" type="slidenum">
              <a:rPr lang="en-IN" smtClean="0"/>
              <a:pPr/>
              <a:t>‹#›</a:t>
            </a:fld>
            <a:endParaRPr lang="en-IN" dirty="0"/>
          </a:p>
        </p:txBody>
      </p:sp>
      <p:sp>
        <p:nvSpPr>
          <p:cNvPr id="16" name="Rectangle 15">
            <a:extLst>
              <a:ext uri="{FF2B5EF4-FFF2-40B4-BE49-F238E27FC236}">
                <a16:creationId xmlns:a16="http://schemas.microsoft.com/office/drawing/2014/main" id="{62615A0C-0FC7-4227-AD82-FC7D220F21BB}"/>
              </a:ext>
            </a:extLst>
          </p:cNvPr>
          <p:cNvSpPr/>
          <p:nvPr userDrawn="1"/>
        </p:nvSpPr>
        <p:spPr>
          <a:xfrm>
            <a:off x="12068719" y="0"/>
            <a:ext cx="239123" cy="68394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52719195-D429-4671-BDFF-B1E37FCE25A2}"/>
              </a:ext>
            </a:extLst>
          </p:cNvPr>
          <p:cNvSpPr/>
          <p:nvPr userDrawn="1"/>
        </p:nvSpPr>
        <p:spPr>
          <a:xfrm>
            <a:off x="11983999" y="-13414"/>
            <a:ext cx="91879" cy="6871414"/>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a:p>
        </p:txBody>
      </p:sp>
      <p:cxnSp>
        <p:nvCxnSpPr>
          <p:cNvPr id="7" name="Straight Connector 6">
            <a:extLst>
              <a:ext uri="{FF2B5EF4-FFF2-40B4-BE49-F238E27FC236}">
                <a16:creationId xmlns:a16="http://schemas.microsoft.com/office/drawing/2014/main" id="{DAFB3833-6791-40B4-8F48-BD1CA459790C}"/>
              </a:ext>
            </a:extLst>
          </p:cNvPr>
          <p:cNvCxnSpPr/>
          <p:nvPr userDrawn="1"/>
        </p:nvCxnSpPr>
        <p:spPr>
          <a:xfrm>
            <a:off x="368496" y="1219694"/>
            <a:ext cx="8841492" cy="0"/>
          </a:xfrm>
          <a:prstGeom prst="line">
            <a:avLst/>
          </a:prstGeom>
        </p:spPr>
        <p:style>
          <a:lnRef idx="3">
            <a:schemeClr val="accent1"/>
          </a:lnRef>
          <a:fillRef idx="0">
            <a:schemeClr val="accent1"/>
          </a:fillRef>
          <a:effectRef idx="2">
            <a:schemeClr val="accent1"/>
          </a:effectRef>
          <a:fontRef idx="minor">
            <a:schemeClr val="tx1"/>
          </a:fontRef>
        </p:style>
      </p:cxnSp>
      <p:pic>
        <p:nvPicPr>
          <p:cNvPr id="4" name="Picture 3">
            <a:extLst>
              <a:ext uri="{FF2B5EF4-FFF2-40B4-BE49-F238E27FC236}">
                <a16:creationId xmlns:a16="http://schemas.microsoft.com/office/drawing/2014/main" id="{BC9F02C0-1697-892D-4979-DBB8906DB30B}"/>
              </a:ext>
            </a:extLst>
          </p:cNvPr>
          <p:cNvPicPr>
            <a:picLocks noChangeAspect="1"/>
          </p:cNvPicPr>
          <p:nvPr userDrawn="1"/>
        </p:nvPicPr>
        <p:blipFill rotWithShape="1">
          <a:blip r:embed="rId16"/>
          <a:srcRect l="17207" t="6952" r="16800" b="6800"/>
          <a:stretch/>
        </p:blipFill>
        <p:spPr>
          <a:xfrm>
            <a:off x="10685426" y="28709"/>
            <a:ext cx="1256032" cy="1355359"/>
          </a:xfrm>
          <a:prstGeom prst="rect">
            <a:avLst/>
          </a:prstGeom>
        </p:spPr>
      </p:pic>
    </p:spTree>
    <p:extLst>
      <p:ext uri="{BB962C8B-B14F-4D97-AF65-F5344CB8AC3E}">
        <p14:creationId xmlns:p14="http://schemas.microsoft.com/office/powerpoint/2010/main" val="1618937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
          <p15:clr>
            <a:srgbClr val="F26B43"/>
          </p15:clr>
        </p15:guide>
        <p15:guide id="2" pos="98">
          <p15:clr>
            <a:srgbClr val="F26B43"/>
          </p15:clr>
        </p15:guide>
        <p15:guide id="3" orient="horz" pos="4269">
          <p15:clr>
            <a:srgbClr val="F26B43"/>
          </p15:clr>
        </p15:guide>
        <p15:guide id="4" pos="7514">
          <p15:clr>
            <a:srgbClr val="F26B43"/>
          </p15:clr>
        </p15:guide>
        <p15:guide id="5" orient="horz" pos="867">
          <p15:clr>
            <a:srgbClr val="F26B43"/>
          </p15:clr>
        </p15:guide>
        <p15:guide id="6" orient="horz" pos="777">
          <p15:clr>
            <a:srgbClr val="F26B43"/>
          </p15:clr>
        </p15:guide>
        <p15:guide id="7" orient="horz" pos="3793">
          <p15:clr>
            <a:srgbClr val="F26B43"/>
          </p15:clr>
        </p15:guide>
        <p15:guide id="8" pos="7197">
          <p15:clr>
            <a:srgbClr val="F26B43"/>
          </p15:clr>
        </p15:guide>
        <p15:guide id="9" pos="7673">
          <p15:clr>
            <a:srgbClr val="F26B43"/>
          </p15:clr>
        </p15:guide>
        <p15:guide id="10" pos="7355">
          <p15:clr>
            <a:srgbClr val="F26B43"/>
          </p15:clr>
        </p15:guide>
        <p15:guide id="11" pos="7265">
          <p15:clr>
            <a:srgbClr val="F26B43"/>
          </p15:clr>
        </p15:guide>
        <p15:guide id="12" orient="horz" pos="3884">
          <p15:clr>
            <a:srgbClr val="F26B43"/>
          </p15:clr>
        </p15:guide>
        <p15:guide id="13" orient="horz" pos="397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customXml" Target="../ink/ink2.xml"/></Relationships>
</file>

<file path=ppt/slides/_rels/slide3.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4.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customXml" Target="../ink/ink5.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customXml" Target="../ink/ink8.xml"/></Relationships>
</file>

<file path=ppt/slides/_rels/slide10.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40.png"/><Relationship Id="rId4" Type="http://schemas.openxmlformats.org/officeDocument/2006/relationships/image" Target="../media/image11.png"/><Relationship Id="rId9" Type="http://schemas.openxmlformats.org/officeDocument/2006/relationships/customXml" Target="../ink/ink10.xml"/></Relationships>
</file>

<file path=ppt/slides/_rels/slide12.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customXml" Target="../ink/ink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5.png"/><Relationship Id="rId4" Type="http://schemas.openxmlformats.org/officeDocument/2006/relationships/customXml" Target="../ink/ink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7.png"/><Relationship Id="rId4" Type="http://schemas.openxmlformats.org/officeDocument/2006/relationships/customXml" Target="../ink/ink14.xml"/></Relationships>
</file>

<file path=ppt/slides/_rels/slide16.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customXml" Target="../ink/ink16.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customXml" Target="../ink/ink1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6.png"/><Relationship Id="rId4" Type="http://schemas.openxmlformats.org/officeDocument/2006/relationships/customXml" Target="../ink/ink18.xml"/></Relationships>
</file>

<file path=ppt/slides/_rels/slide20.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21.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22.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6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ustomXml" Target="../ink/ink2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25.xml.rels><?xml version="1.0" encoding="UTF-8" standalone="yes"?>
<Relationships xmlns="http://schemas.openxmlformats.org/package/2006/relationships"><Relationship Id="rId3" Type="http://schemas.openxmlformats.org/officeDocument/2006/relationships/customXml" Target="../ink/ink24.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5.png"/></Relationships>
</file>

<file path=ppt/slides/_rels/slide26.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68.png"/><Relationship Id="rId4" Type="http://schemas.openxmlformats.org/officeDocument/2006/relationships/customXml" Target="../ink/ink26.xml"/></Relationships>
</file>

<file path=ppt/slides/_rels/slide28.xml.rels><?xml version="1.0" encoding="UTF-8" standalone="yes"?>
<Relationships xmlns="http://schemas.openxmlformats.org/package/2006/relationships"><Relationship Id="rId3" Type="http://schemas.openxmlformats.org/officeDocument/2006/relationships/customXml" Target="../ink/ink27.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9.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71.png"/><Relationship Id="rId4" Type="http://schemas.openxmlformats.org/officeDocument/2006/relationships/customXml" Target="../ink/ink28.xml"/></Relationships>
</file>

<file path=ppt/slides/_rels/slide30.xml.rels><?xml version="1.0" encoding="UTF-8" standalone="yes"?>
<Relationships xmlns="http://schemas.openxmlformats.org/package/2006/relationships"><Relationship Id="rId8" Type="http://schemas.openxmlformats.org/officeDocument/2006/relationships/hyperlink" Target="https://www.gurufocus.com/term/current_ratio/BOM:500696/Current-Ratio/Hindustan-Unilever-Ltd" TargetMode="External"/><Relationship Id="rId13" Type="http://schemas.openxmlformats.org/officeDocument/2006/relationships/customXml" Target="../ink/ink29.xml"/><Relationship Id="rId3" Type="http://schemas.openxmlformats.org/officeDocument/2006/relationships/hyperlink" Target="https://www.gurufocus.com/term/current_ratio/UL/Current-Ratio/Unilever-PLC" TargetMode="External"/><Relationship Id="rId7" Type="http://schemas.openxmlformats.org/officeDocument/2006/relationships/hyperlink" Target="https://www.gurufocus.com/term/current_ratio/CL/Current-Ratio/Colgate-Palmolive-Co" TargetMode="External"/><Relationship Id="rId12" Type="http://schemas.openxmlformats.org/officeDocument/2006/relationships/hyperlink" Target="https://www.gurufocus.com/term/current_ratio/TSE:4452/Current-Ratio/Kao-Corp"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gurufocus.com/term/current_ratio/EL/Current-Ratio/The-Estee-Lauder-Companies-Inc" TargetMode="External"/><Relationship Id="rId11" Type="http://schemas.openxmlformats.org/officeDocument/2006/relationships/hyperlink" Target="https://www.gurufocus.com/term/current_ratio/XTER:HEN3/Current-Ratio/Henkel-AG--Co-KGaA" TargetMode="External"/><Relationship Id="rId5" Type="http://schemas.openxmlformats.org/officeDocument/2006/relationships/hyperlink" Target="https://www.gurufocus.com/term/current_ratio/XPAR:OR/Current-Ratio/LOreal-SA" TargetMode="External"/><Relationship Id="rId10" Type="http://schemas.openxmlformats.org/officeDocument/2006/relationships/hyperlink" Target="https://www.gurufocus.com/term/current_ratio/KMB/Current-Ratio/Kimberly-Clark-Corp" TargetMode="External"/><Relationship Id="rId4" Type="http://schemas.openxmlformats.org/officeDocument/2006/relationships/hyperlink" Target="https://www.gurufocus.com/term/current_ratio/XAMS:UNA/Current-Ratio/Unilever-NV" TargetMode="External"/><Relationship Id="rId9" Type="http://schemas.openxmlformats.org/officeDocument/2006/relationships/hyperlink" Target="https://www.gurufocus.com/term/current_ratio/LSE:RB./Current-Ratio/Reckitt-Benckiser-Group-PLC" TargetMode="External"/><Relationship Id="rId14" Type="http://schemas.openxmlformats.org/officeDocument/2006/relationships/image" Target="../media/image172.png"/></Relationships>
</file>

<file path=ppt/slides/_rels/slide31.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32.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4.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76.png"/><Relationship Id="rId4" Type="http://schemas.openxmlformats.org/officeDocument/2006/relationships/customXml" Target="../ink/ink3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78.png"/><Relationship Id="rId4" Type="http://schemas.openxmlformats.org/officeDocument/2006/relationships/customXml" Target="../ink/ink33.xml"/></Relationships>
</file>

<file path=ppt/slides/_rels/slide35.xml.rels><?xml version="1.0" encoding="UTF-8" standalone="yes"?>
<Relationships xmlns="http://schemas.openxmlformats.org/package/2006/relationships"><Relationship Id="rId3" Type="http://schemas.openxmlformats.org/officeDocument/2006/relationships/customXml" Target="../ink/ink34.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36.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0.png"/></Relationships>
</file>

<file path=ppt/slides/_rels/slide37.xml.rels><?xml version="1.0" encoding="UTF-8" standalone="yes"?>
<Relationships xmlns="http://schemas.openxmlformats.org/package/2006/relationships"><Relationship Id="rId3" Type="http://schemas.openxmlformats.org/officeDocument/2006/relationships/customXml" Target="../ink/ink36.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38.xml.rels><?xml version="1.0" encoding="UTF-8" standalone="yes"?>
<Relationships xmlns="http://schemas.openxmlformats.org/package/2006/relationships"><Relationship Id="rId3" Type="http://schemas.openxmlformats.org/officeDocument/2006/relationships/customXml" Target="../ink/ink37.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39.xml.rels><?xml version="1.0" encoding="UTF-8" standalone="yes"?>
<Relationships xmlns="http://schemas.openxmlformats.org/package/2006/relationships"><Relationship Id="rId3" Type="http://schemas.openxmlformats.org/officeDocument/2006/relationships/customXml" Target="../ink/ink38.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83.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86.png"/><Relationship Id="rId5" Type="http://schemas.openxmlformats.org/officeDocument/2006/relationships/customXml" Target="../ink/ink39.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customXml" Target="../ink/ink40.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87.png"/></Relationships>
</file>

<file path=ppt/slides/_rels/slide42.xml.rels><?xml version="1.0" encoding="UTF-8" standalone="yes"?>
<Relationships xmlns="http://schemas.openxmlformats.org/package/2006/relationships"><Relationship Id="rId3" Type="http://schemas.openxmlformats.org/officeDocument/2006/relationships/customXml" Target="../ink/ink4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88.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customXml" Target="../ink/ink42.xml"/><Relationship Id="rId4" Type="http://schemas.openxmlformats.org/officeDocument/2006/relationships/hyperlink" Target="https://www.wallstreetmojo.com/market-capitalization/" TargetMode="External"/></Relationships>
</file>

<file path=ppt/slides/_rels/slide44.xml.rels><?xml version="1.0" encoding="UTF-8" standalone="yes"?>
<Relationships xmlns="http://schemas.openxmlformats.org/package/2006/relationships"><Relationship Id="rId3" Type="http://schemas.openxmlformats.org/officeDocument/2006/relationships/customXml" Target="../ink/ink43.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ctrTitle"/>
          </p:nvPr>
        </p:nvSpPr>
        <p:spPr>
          <a:xfrm>
            <a:off x="1457854" y="1136905"/>
            <a:ext cx="9144000" cy="3120301"/>
          </a:xfrm>
          <a:prstGeom prst="rect">
            <a:avLst/>
          </a:prstGeom>
          <a:solidFill>
            <a:schemeClr val="accen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Lustria"/>
              <a:buNone/>
            </a:pPr>
            <a:r>
              <a:rPr lang="en-IN" dirty="0"/>
              <a:t>Financial Statement Analysis - Quantitative</a:t>
            </a:r>
            <a:endParaRPr dirty="0"/>
          </a:p>
        </p:txBody>
      </p:sp>
      <p:sp>
        <p:nvSpPr>
          <p:cNvPr id="95" name="Google Shape;95;p1"/>
          <p:cNvSpPr txBox="1">
            <a:spLocks noGrp="1"/>
          </p:cNvSpPr>
          <p:nvPr>
            <p:ph type="subTitle" idx="1"/>
          </p:nvPr>
        </p:nvSpPr>
        <p:spPr>
          <a:xfrm>
            <a:off x="950567" y="4989651"/>
            <a:ext cx="10290866" cy="49381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D2C2A"/>
              </a:buClr>
              <a:buSzPts val="2400"/>
              <a:buNone/>
            </a:pPr>
            <a:r>
              <a:rPr lang="en-IN"/>
              <a:t>Dr. Monika Dhochak</a:t>
            </a:r>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216C298-846E-7A37-B0B6-8DF9939C2FAF}"/>
                  </a:ext>
                </a:extLst>
              </p14:cNvPr>
              <p14:cNvContentPartPr/>
              <p14:nvPr/>
            </p14:nvContentPartPr>
            <p14:xfrm>
              <a:off x="3563640" y="2559600"/>
              <a:ext cx="5232600" cy="1858320"/>
            </p14:xfrm>
          </p:contentPart>
        </mc:Choice>
        <mc:Fallback xmlns="">
          <p:pic>
            <p:nvPicPr>
              <p:cNvPr id="3" name="Ink 2">
                <a:extLst>
                  <a:ext uri="{FF2B5EF4-FFF2-40B4-BE49-F238E27FC236}">
                    <a16:creationId xmlns:a16="http://schemas.microsoft.com/office/drawing/2014/main" id="{B216C298-846E-7A37-B0B6-8DF9939C2FAF}"/>
                  </a:ext>
                </a:extLst>
              </p:cNvPr>
              <p:cNvPicPr/>
              <p:nvPr/>
            </p:nvPicPr>
            <p:blipFill>
              <a:blip r:embed="rId4"/>
              <a:stretch>
                <a:fillRect/>
              </a:stretch>
            </p:blipFill>
            <p:spPr>
              <a:xfrm>
                <a:off x="3554280" y="2550240"/>
                <a:ext cx="5251320" cy="1877040"/>
              </a:xfrm>
              <a:prstGeom prst="rect">
                <a:avLst/>
              </a:prstGeom>
            </p:spPr>
          </p:pic>
        </mc:Fallback>
      </mc:AlternateContent>
    </p:spTree>
    <p:extLst>
      <p:ext uri="{BB962C8B-B14F-4D97-AF65-F5344CB8AC3E}">
        <p14:creationId xmlns:p14="http://schemas.microsoft.com/office/powerpoint/2010/main" val="3671264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a:extLst>
              <a:ext uri="{FF2B5EF4-FFF2-40B4-BE49-F238E27FC236}">
                <a16:creationId xmlns:a16="http://schemas.microsoft.com/office/drawing/2014/main" id="{35B40E80-A9A7-D0E6-18ED-847CAE25A751}"/>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altLang="en-US" sz="1400" b="0" i="0" u="none" strike="noStrike" kern="1200" cap="none" spc="0" normalizeH="0" baseline="0" noProof="0">
                <a:ln>
                  <a:noFill/>
                </a:ln>
                <a:solidFill>
                  <a:srgbClr val="3C3B38"/>
                </a:solidFill>
                <a:effectLst/>
                <a:uLnTx/>
                <a:uFillTx/>
                <a:latin typeface="Tahoma" panose="020B0604030504040204" pitchFamily="34" charset="0"/>
                <a:ea typeface="+mn-ea"/>
                <a:cs typeface="+mn-cs"/>
              </a:rPr>
              <a:t>Prof. Shailesh Gandhi</a:t>
            </a:r>
          </a:p>
        </p:txBody>
      </p:sp>
      <p:pic>
        <p:nvPicPr>
          <p:cNvPr id="7171" name="Picture 3">
            <a:extLst>
              <a:ext uri="{FF2B5EF4-FFF2-40B4-BE49-F238E27FC236}">
                <a16:creationId xmlns:a16="http://schemas.microsoft.com/office/drawing/2014/main" id="{89FF4234-42F0-46EA-8DF5-92D85DAFF1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083" y="93756"/>
            <a:ext cx="7588956"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6">
            <a:extLst>
              <a:ext uri="{FF2B5EF4-FFF2-40B4-BE49-F238E27FC236}">
                <a16:creationId xmlns:a16="http://schemas.microsoft.com/office/drawing/2014/main" id="{D7F2731D-E815-C00B-A745-72E3330678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522" y="4049713"/>
            <a:ext cx="6837362"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8">
            <a:extLst>
              <a:ext uri="{FF2B5EF4-FFF2-40B4-BE49-F238E27FC236}">
                <a16:creationId xmlns:a16="http://schemas.microsoft.com/office/drawing/2014/main" id="{4F483FAA-3856-654C-3E77-10EC457F5598}"/>
              </a:ext>
            </a:extLst>
          </p:cNvPr>
          <p:cNvSpPr txBox="1">
            <a:spLocks noChangeArrowheads="1"/>
          </p:cNvSpPr>
          <p:nvPr/>
        </p:nvSpPr>
        <p:spPr bwMode="auto">
          <a:xfrm>
            <a:off x="8556702" y="3738371"/>
            <a:ext cx="28175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1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ASK – available Seat kms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1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RPK = revenue passenger kms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1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RASK= revenue per available seat km</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1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CASK=Unit cost per available seat km</a:t>
            </a:r>
            <a:endParaRPr kumimoji="0" lang="en-IN" altLang="en-US" sz="11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p:txBody>
      </p:sp>
      <p:sp>
        <p:nvSpPr>
          <p:cNvPr id="7174" name="TextBox 9">
            <a:extLst>
              <a:ext uri="{FF2B5EF4-FFF2-40B4-BE49-F238E27FC236}">
                <a16:creationId xmlns:a16="http://schemas.microsoft.com/office/drawing/2014/main" id="{9855FAC7-E722-D1BD-DF02-FB20FAAC0AFD}"/>
              </a:ext>
            </a:extLst>
          </p:cNvPr>
          <p:cNvSpPr txBox="1">
            <a:spLocks noChangeArrowheads="1"/>
          </p:cNvSpPr>
          <p:nvPr/>
        </p:nvSpPr>
        <p:spPr bwMode="auto">
          <a:xfrm>
            <a:off x="8768575" y="2042412"/>
            <a:ext cx="14459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Indigo</a:t>
            </a:r>
            <a:endParaRPr kumimoji="0" lang="en-IN" altLang="en-US" sz="1800" b="1"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07A6E25-5807-72D5-589E-497AC4E2E061}"/>
                  </a:ext>
                </a:extLst>
              </p14:cNvPr>
              <p14:cNvContentPartPr/>
              <p14:nvPr/>
            </p14:nvContentPartPr>
            <p14:xfrm>
              <a:off x="36360" y="130680"/>
              <a:ext cx="9621000" cy="4370760"/>
            </p14:xfrm>
          </p:contentPart>
        </mc:Choice>
        <mc:Fallback xmlns="">
          <p:pic>
            <p:nvPicPr>
              <p:cNvPr id="2" name="Ink 1">
                <a:extLst>
                  <a:ext uri="{FF2B5EF4-FFF2-40B4-BE49-F238E27FC236}">
                    <a16:creationId xmlns:a16="http://schemas.microsoft.com/office/drawing/2014/main" id="{B07A6E25-5807-72D5-589E-497AC4E2E061}"/>
                  </a:ext>
                </a:extLst>
              </p:cNvPr>
              <p:cNvPicPr/>
              <p:nvPr/>
            </p:nvPicPr>
            <p:blipFill>
              <a:blip r:embed="rId5"/>
              <a:stretch>
                <a:fillRect/>
              </a:stretch>
            </p:blipFill>
            <p:spPr>
              <a:xfrm>
                <a:off x="27000" y="121320"/>
                <a:ext cx="9639720" cy="4389480"/>
              </a:xfrm>
              <a:prstGeom prst="rect">
                <a:avLst/>
              </a:prstGeom>
            </p:spPr>
          </p:pic>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a:extLst>
              <a:ext uri="{FF2B5EF4-FFF2-40B4-BE49-F238E27FC236}">
                <a16:creationId xmlns:a16="http://schemas.microsoft.com/office/drawing/2014/main" id="{A2631D56-12D7-BCA5-F5D3-7ECD43434320}"/>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altLang="en-US" sz="1400" b="0" i="0" u="none" strike="noStrike" kern="1200" cap="none" spc="0" normalizeH="0" baseline="0" noProof="0">
                <a:ln>
                  <a:noFill/>
                </a:ln>
                <a:solidFill>
                  <a:srgbClr val="3C3B38"/>
                </a:solidFill>
                <a:effectLst/>
                <a:uLnTx/>
                <a:uFillTx/>
                <a:latin typeface="Tahoma" panose="020B0604030504040204" pitchFamily="34" charset="0"/>
                <a:ea typeface="+mn-ea"/>
                <a:cs typeface="+mn-cs"/>
              </a:rPr>
              <a:t>Prof. Shailesh Gandhi</a:t>
            </a:r>
          </a:p>
        </p:txBody>
      </p:sp>
      <p:pic>
        <p:nvPicPr>
          <p:cNvPr id="8195" name="Picture 2">
            <a:extLst>
              <a:ext uri="{FF2B5EF4-FFF2-40B4-BE49-F238E27FC236}">
                <a16:creationId xmlns:a16="http://schemas.microsoft.com/office/drawing/2014/main" id="{AB307367-19E4-60D0-F0FD-578170749D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817" y="149589"/>
            <a:ext cx="8028723" cy="654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3">
            <a:extLst>
              <a:ext uri="{FF2B5EF4-FFF2-40B4-BE49-F238E27FC236}">
                <a16:creationId xmlns:a16="http://schemas.microsoft.com/office/drawing/2014/main" id="{5B013684-C76C-2104-90D7-C951E23444F5}"/>
              </a:ext>
            </a:extLst>
          </p:cNvPr>
          <p:cNvSpPr txBox="1">
            <a:spLocks noChangeArrowheads="1"/>
          </p:cNvSpPr>
          <p:nvPr/>
        </p:nvSpPr>
        <p:spPr bwMode="auto">
          <a:xfrm>
            <a:off x="8530685" y="1505415"/>
            <a:ext cx="3088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Indian Hotels Co. Ltd.</a:t>
            </a:r>
            <a:endParaRPr kumimoji="0" lang="en-IN" altLang="en-US" sz="1800" b="1"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p:txBody>
      </p:sp>
      <p:sp>
        <p:nvSpPr>
          <p:cNvPr id="8197" name="TextBox 4">
            <a:extLst>
              <a:ext uri="{FF2B5EF4-FFF2-40B4-BE49-F238E27FC236}">
                <a16:creationId xmlns:a16="http://schemas.microsoft.com/office/drawing/2014/main" id="{7EA07C0C-ED65-B675-25A8-C37D5E875CAB}"/>
              </a:ext>
            </a:extLst>
          </p:cNvPr>
          <p:cNvSpPr txBox="1">
            <a:spLocks noChangeArrowheads="1"/>
          </p:cNvSpPr>
          <p:nvPr/>
        </p:nvSpPr>
        <p:spPr bwMode="auto">
          <a:xfrm>
            <a:off x="8441475" y="2674930"/>
            <a:ext cx="344572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1" i="0" u="sng" strike="noStrike" kern="1200" cap="none" spc="0" normalizeH="0" baseline="0" noProof="0" dirty="0">
                <a:ln>
                  <a:noFill/>
                </a:ln>
                <a:solidFill>
                  <a:srgbClr val="3C3B38"/>
                </a:solidFill>
                <a:effectLst/>
                <a:uLnTx/>
                <a:uFillTx/>
                <a:latin typeface="Tahoma" panose="020B0604030504040204" pitchFamily="34" charset="0"/>
                <a:ea typeface="+mn-ea"/>
                <a:cs typeface="+mn-cs"/>
              </a:rPr>
              <a:t>2017-18</a:t>
            </a:r>
          </a:p>
          <a:p>
            <a:pPr marL="0" marR="0" lvl="0" indent="0" algn="l" defTabSz="914400" rtl="0" eaLnBrk="1" fontAlgn="auto" latinLnBrk="0" hangingPunct="1">
              <a:lnSpc>
                <a:spcPct val="100000"/>
              </a:lnSpc>
              <a:spcBef>
                <a:spcPct val="0"/>
              </a:spcBef>
              <a:spcAft>
                <a:spcPts val="0"/>
              </a:spcAft>
              <a:buClrTx/>
              <a:buSzTx/>
              <a:buFontTx/>
              <a:buNone/>
              <a:tabLst/>
              <a:defRPr/>
            </a:pPr>
            <a:b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br>
            <a: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30% consumer loyalty revenue</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64% average occupancy</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Rs. 5530 revenue per available room</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Rs. 8634 average room rate</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30.56 Lakhs guests welcomed during the year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IN" altLang="en-US" sz="12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4FF5E4C-3921-8EF2-5F17-E54FDF6C8929}"/>
                  </a:ext>
                </a:extLst>
              </p14:cNvPr>
              <p14:cNvContentPartPr/>
              <p14:nvPr/>
            </p14:nvContentPartPr>
            <p14:xfrm>
              <a:off x="4297680" y="1849320"/>
              <a:ext cx="6029280" cy="3803040"/>
            </p14:xfrm>
          </p:contentPart>
        </mc:Choice>
        <mc:Fallback xmlns="">
          <p:pic>
            <p:nvPicPr>
              <p:cNvPr id="2" name="Ink 1">
                <a:extLst>
                  <a:ext uri="{FF2B5EF4-FFF2-40B4-BE49-F238E27FC236}">
                    <a16:creationId xmlns:a16="http://schemas.microsoft.com/office/drawing/2014/main" id="{04FF5E4C-3921-8EF2-5F17-E54FDF6C8929}"/>
                  </a:ext>
                </a:extLst>
              </p:cNvPr>
              <p:cNvPicPr/>
              <p:nvPr/>
            </p:nvPicPr>
            <p:blipFill>
              <a:blip r:embed="rId4"/>
              <a:stretch>
                <a:fillRect/>
              </a:stretch>
            </p:blipFill>
            <p:spPr>
              <a:xfrm>
                <a:off x="4288320" y="1839960"/>
                <a:ext cx="6048000" cy="3821760"/>
              </a:xfrm>
              <a:prstGeom prst="rect">
                <a:avLst/>
              </a:prstGeom>
            </p:spPr>
          </p:pic>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2">
            <a:extLst>
              <a:ext uri="{FF2B5EF4-FFF2-40B4-BE49-F238E27FC236}">
                <a16:creationId xmlns:a16="http://schemas.microsoft.com/office/drawing/2014/main" id="{79DE2DDA-C2F0-4B45-7081-A48FDE3BECBC}"/>
              </a:ext>
            </a:extLst>
          </p:cNvPr>
          <p:cNvPicPr>
            <a:picLocks noChangeAspect="1"/>
          </p:cNvPicPr>
          <p:nvPr/>
        </p:nvPicPr>
        <p:blipFill rotWithShape="1">
          <a:blip r:embed="rId2">
            <a:extLst>
              <a:ext uri="{28A0092B-C50C-407E-A947-70E740481C1C}">
                <a14:useLocalDpi xmlns:a14="http://schemas.microsoft.com/office/drawing/2010/main" val="0"/>
              </a:ext>
            </a:extLst>
          </a:blip>
          <a:srcRect r="44822" b="60352"/>
          <a:stretch/>
        </p:blipFill>
        <p:spPr bwMode="auto">
          <a:xfrm>
            <a:off x="234176" y="149589"/>
            <a:ext cx="9578898" cy="619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4">
            <a:extLst>
              <a:ext uri="{FF2B5EF4-FFF2-40B4-BE49-F238E27FC236}">
                <a16:creationId xmlns:a16="http://schemas.microsoft.com/office/drawing/2014/main" id="{3DABF436-C5BA-821C-3BF2-8EE893BC830F}"/>
              </a:ext>
            </a:extLst>
          </p:cNvPr>
          <p:cNvSpPr txBox="1">
            <a:spLocks noChangeArrowheads="1"/>
          </p:cNvSpPr>
          <p:nvPr/>
        </p:nvSpPr>
        <p:spPr bwMode="auto">
          <a:xfrm>
            <a:off x="10227527" y="2510883"/>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rPr>
              <a:t>Dr. Reddy’s</a:t>
            </a:r>
            <a:endParaRPr kumimoji="0" lang="en-IN" altLang="en-US" sz="1800" b="0" i="0" u="none" strike="noStrike" kern="1200" cap="none" spc="0" normalizeH="0" baseline="0" noProof="0" dirty="0">
              <a:ln>
                <a:noFill/>
              </a:ln>
              <a:solidFill>
                <a:srgbClr val="3C3B38"/>
              </a:solidFill>
              <a:effectLst/>
              <a:uLnTx/>
              <a:uFillTx/>
              <a:latin typeface="Tahoma" panose="020B0604030504040204" pitchFamily="34" charset="0"/>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2CDF078-55DF-8951-0024-99AA43D0E2AA}"/>
                  </a:ext>
                </a:extLst>
              </p14:cNvPr>
              <p14:cNvContentPartPr/>
              <p14:nvPr/>
            </p14:nvContentPartPr>
            <p14:xfrm>
              <a:off x="5890680" y="1401840"/>
              <a:ext cx="4757040" cy="2456640"/>
            </p14:xfrm>
          </p:contentPart>
        </mc:Choice>
        <mc:Fallback xmlns="">
          <p:pic>
            <p:nvPicPr>
              <p:cNvPr id="2" name="Ink 1">
                <a:extLst>
                  <a:ext uri="{FF2B5EF4-FFF2-40B4-BE49-F238E27FC236}">
                    <a16:creationId xmlns:a16="http://schemas.microsoft.com/office/drawing/2014/main" id="{02CDF078-55DF-8951-0024-99AA43D0E2AA}"/>
                  </a:ext>
                </a:extLst>
              </p:cNvPr>
              <p:cNvPicPr/>
              <p:nvPr/>
            </p:nvPicPr>
            <p:blipFill>
              <a:blip r:embed="rId4"/>
              <a:stretch>
                <a:fillRect/>
              </a:stretch>
            </p:blipFill>
            <p:spPr>
              <a:xfrm>
                <a:off x="5881320" y="1392480"/>
                <a:ext cx="4775760" cy="2475360"/>
              </a:xfrm>
              <a:prstGeom prst="rect">
                <a:avLst/>
              </a:prstGeom>
            </p:spPr>
          </p:pic>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7" name="Object 2">
            <a:extLst>
              <a:ext uri="{FF2B5EF4-FFF2-40B4-BE49-F238E27FC236}">
                <a16:creationId xmlns:a16="http://schemas.microsoft.com/office/drawing/2014/main" id="{486DBBE4-1CEE-A170-F373-C6207191959E}"/>
              </a:ext>
            </a:extLst>
          </p:cNvPr>
          <p:cNvGraphicFramePr>
            <a:graphicFrameLocks noChangeAspect="1"/>
          </p:cNvGraphicFramePr>
          <p:nvPr/>
        </p:nvGraphicFramePr>
        <p:xfrm>
          <a:off x="211874" y="0"/>
          <a:ext cx="10270272" cy="6757639"/>
        </p:xfrm>
        <a:graphic>
          <a:graphicData uri="http://schemas.openxmlformats.org/presentationml/2006/ole">
            <mc:AlternateContent xmlns:mc="http://schemas.openxmlformats.org/markup-compatibility/2006">
              <mc:Choice xmlns:v="urn:schemas-microsoft-com:vml" Requires="v">
                <p:oleObj name="Acrobat Document" r:id="rId2" imgW="11772900" imgH="8318500" progId="AcroExch.Document.DC">
                  <p:embed/>
                </p:oleObj>
              </mc:Choice>
              <mc:Fallback>
                <p:oleObj name="Acrobat Document" r:id="rId2" imgW="11772900" imgH="8318500" progId="AcroExch.Document.DC">
                  <p:embed/>
                  <p:pic>
                    <p:nvPicPr>
                      <p:cNvPr id="11267" name="Object 2">
                        <a:extLst>
                          <a:ext uri="{FF2B5EF4-FFF2-40B4-BE49-F238E27FC236}">
                            <a16:creationId xmlns:a16="http://schemas.microsoft.com/office/drawing/2014/main" id="{486DBBE4-1CEE-A170-F373-C62071919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874" y="0"/>
                        <a:ext cx="10270272" cy="6757639"/>
                      </a:xfrm>
                      <a:prstGeom prst="rect">
                        <a:avLst/>
                      </a:prstGeom>
                      <a:noFill/>
                      <a:ln>
                        <a:noFill/>
                      </a:ln>
                    </p:spPr>
                  </p:pic>
                </p:oleObj>
              </mc:Fallback>
            </mc:AlternateContent>
          </a:graphicData>
        </a:graphic>
      </p:graphicFrame>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8164399C-F8C0-C034-31BF-D4FBF1FFC4B0}"/>
                  </a:ext>
                </a:extLst>
              </p14:cNvPr>
              <p14:cNvContentPartPr/>
              <p14:nvPr/>
            </p14:nvContentPartPr>
            <p14:xfrm>
              <a:off x="207000" y="388800"/>
              <a:ext cx="8089920" cy="3563280"/>
            </p14:xfrm>
          </p:contentPart>
        </mc:Choice>
        <mc:Fallback xmlns="">
          <p:pic>
            <p:nvPicPr>
              <p:cNvPr id="2" name="Ink 1">
                <a:extLst>
                  <a:ext uri="{FF2B5EF4-FFF2-40B4-BE49-F238E27FC236}">
                    <a16:creationId xmlns:a16="http://schemas.microsoft.com/office/drawing/2014/main" id="{8164399C-F8C0-C034-31BF-D4FBF1FFC4B0}"/>
                  </a:ext>
                </a:extLst>
              </p:cNvPr>
              <p:cNvPicPr/>
              <p:nvPr/>
            </p:nvPicPr>
            <p:blipFill>
              <a:blip r:embed="rId5"/>
              <a:stretch>
                <a:fillRect/>
              </a:stretch>
            </p:blipFill>
            <p:spPr>
              <a:xfrm>
                <a:off x="197640" y="379440"/>
                <a:ext cx="8108640" cy="3582000"/>
              </a:xfrm>
              <a:prstGeom prst="rect">
                <a:avLst/>
              </a:prstGeom>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1" name="Object 4">
            <a:extLst>
              <a:ext uri="{FF2B5EF4-FFF2-40B4-BE49-F238E27FC236}">
                <a16:creationId xmlns:a16="http://schemas.microsoft.com/office/drawing/2014/main" id="{76F677E9-E71E-C0E5-8F74-D0BD14D35D29}"/>
              </a:ext>
            </a:extLst>
          </p:cNvPr>
          <p:cNvGraphicFramePr>
            <a:graphicFrameLocks noChangeAspect="1"/>
          </p:cNvGraphicFramePr>
          <p:nvPr/>
        </p:nvGraphicFramePr>
        <p:xfrm>
          <a:off x="111512" y="98426"/>
          <a:ext cx="10415239" cy="6759574"/>
        </p:xfrm>
        <a:graphic>
          <a:graphicData uri="http://schemas.openxmlformats.org/presentationml/2006/ole">
            <mc:AlternateContent xmlns:mc="http://schemas.openxmlformats.org/markup-compatibility/2006">
              <mc:Choice xmlns:v="urn:schemas-microsoft-com:vml" Requires="v">
                <p:oleObj name="Acrobat Document" r:id="rId2" imgW="11772900" imgH="8318500" progId="AcroExch.Document.DC">
                  <p:embed/>
                </p:oleObj>
              </mc:Choice>
              <mc:Fallback>
                <p:oleObj name="Acrobat Document" r:id="rId2" imgW="11772900" imgH="8318500" progId="AcroExch.Document.DC">
                  <p:embed/>
                  <p:pic>
                    <p:nvPicPr>
                      <p:cNvPr id="12291" name="Object 4">
                        <a:extLst>
                          <a:ext uri="{FF2B5EF4-FFF2-40B4-BE49-F238E27FC236}">
                            <a16:creationId xmlns:a16="http://schemas.microsoft.com/office/drawing/2014/main" id="{76F677E9-E71E-C0E5-8F74-D0BD14D35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12" y="98426"/>
                        <a:ext cx="10415239" cy="6759574"/>
                      </a:xfrm>
                      <a:prstGeom prst="rect">
                        <a:avLst/>
                      </a:prstGeom>
                      <a:noFill/>
                      <a:ln>
                        <a:noFill/>
                      </a:ln>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484ACD2D-4C32-6B0B-2DD3-0F5CE16C6632}"/>
              </a:ext>
            </a:extLst>
          </p:cNvPr>
          <p:cNvSpPr>
            <a:spLocks noGrp="1" noChangeArrowheads="1"/>
          </p:cNvSpPr>
          <p:nvPr>
            <p:ph type="title"/>
          </p:nvPr>
        </p:nvSpPr>
        <p:spPr>
          <a:xfrm>
            <a:off x="478149" y="301082"/>
            <a:ext cx="7793037" cy="766995"/>
          </a:xfrm>
        </p:spPr>
        <p:txBody>
          <a:bodyPr/>
          <a:lstStyle/>
          <a:p>
            <a:pPr eaLnBrk="1" hangingPunct="1"/>
            <a:r>
              <a:rPr lang="en-US" altLang="en-US" sz="3200" b="1" dirty="0"/>
              <a:t>Framework for Financial Analysis</a:t>
            </a:r>
          </a:p>
        </p:txBody>
      </p:sp>
      <p:sp>
        <p:nvSpPr>
          <p:cNvPr id="16388" name="Rectangle 3">
            <a:extLst>
              <a:ext uri="{FF2B5EF4-FFF2-40B4-BE49-F238E27FC236}">
                <a16:creationId xmlns:a16="http://schemas.microsoft.com/office/drawing/2014/main" id="{76BD862B-9528-110F-2259-5E02BC0C716C}"/>
              </a:ext>
            </a:extLst>
          </p:cNvPr>
          <p:cNvSpPr>
            <a:spLocks noGrp="1" noChangeArrowheads="1"/>
          </p:cNvSpPr>
          <p:nvPr>
            <p:ph type="body" idx="1"/>
          </p:nvPr>
        </p:nvSpPr>
        <p:spPr>
          <a:xfrm>
            <a:off x="478149" y="1529576"/>
            <a:ext cx="10739978" cy="4611688"/>
          </a:xfrm>
        </p:spPr>
        <p:txBody>
          <a:bodyPr/>
          <a:lstStyle/>
          <a:p>
            <a:pPr eaLnBrk="1" hangingPunct="1">
              <a:lnSpc>
                <a:spcPct val="90000"/>
              </a:lnSpc>
            </a:pPr>
            <a:r>
              <a:rPr lang="en-US" altLang="en-US" sz="2400" dirty="0"/>
              <a:t>The purpose of financial analysis is to evaluate </a:t>
            </a:r>
            <a:r>
              <a:rPr lang="en-US" altLang="en-US" sz="2400" dirty="0">
                <a:solidFill>
                  <a:srgbClr val="FF0000"/>
                </a:solidFill>
              </a:rPr>
              <a:t>financial performance </a:t>
            </a:r>
            <a:r>
              <a:rPr lang="en-US" altLang="en-US" sz="2400" dirty="0"/>
              <a:t>(Income Statement), </a:t>
            </a:r>
            <a:r>
              <a:rPr lang="en-US" altLang="en-US" sz="2400" dirty="0">
                <a:solidFill>
                  <a:srgbClr val="FF0000"/>
                </a:solidFill>
              </a:rPr>
              <a:t>financial position </a:t>
            </a:r>
            <a:r>
              <a:rPr lang="en-US" altLang="en-US" sz="2400" dirty="0"/>
              <a:t>(Balance Sheet)and </a:t>
            </a:r>
            <a:r>
              <a:rPr lang="en-US" altLang="en-US" sz="2400" dirty="0">
                <a:solidFill>
                  <a:srgbClr val="FF0000"/>
                </a:solidFill>
              </a:rPr>
              <a:t>liquidity/solvency </a:t>
            </a:r>
            <a:r>
              <a:rPr lang="en-US" altLang="en-US" sz="2400" dirty="0"/>
              <a:t>position of a company.</a:t>
            </a:r>
          </a:p>
          <a:p>
            <a:pPr eaLnBrk="1" hangingPunct="1">
              <a:lnSpc>
                <a:spcPct val="90000"/>
              </a:lnSpc>
            </a:pPr>
            <a:endParaRPr lang="en-US" altLang="en-US" sz="2400" dirty="0"/>
          </a:p>
          <a:p>
            <a:pPr eaLnBrk="1" hangingPunct="1">
              <a:lnSpc>
                <a:spcPct val="90000"/>
              </a:lnSpc>
            </a:pPr>
            <a:r>
              <a:rPr lang="en-US" altLang="en-US" sz="2400" dirty="0"/>
              <a:t>Such an evaluation (Benchmarking) is done in 3 ways:</a:t>
            </a:r>
          </a:p>
          <a:p>
            <a:pPr lvl="1" eaLnBrk="1" hangingPunct="1">
              <a:lnSpc>
                <a:spcPct val="90000"/>
              </a:lnSpc>
            </a:pPr>
            <a:r>
              <a:rPr lang="en-US" altLang="en-US" dirty="0"/>
              <a:t>Compare the data/results of the </a:t>
            </a:r>
            <a:r>
              <a:rPr lang="en-US" altLang="en-US" dirty="0">
                <a:solidFill>
                  <a:srgbClr val="FF0000"/>
                </a:solidFill>
              </a:rPr>
              <a:t>same company </a:t>
            </a:r>
            <a:r>
              <a:rPr lang="en-US" altLang="en-US" dirty="0"/>
              <a:t>over a period of time – trend analysis</a:t>
            </a:r>
          </a:p>
          <a:p>
            <a:pPr lvl="1" eaLnBrk="1" hangingPunct="1">
              <a:lnSpc>
                <a:spcPct val="90000"/>
              </a:lnSpc>
            </a:pPr>
            <a:r>
              <a:rPr lang="en-US" altLang="en-US" dirty="0"/>
              <a:t>Compare the data with that of </a:t>
            </a:r>
            <a:r>
              <a:rPr lang="en-US" altLang="en-US" dirty="0">
                <a:solidFill>
                  <a:srgbClr val="FF0000"/>
                </a:solidFill>
              </a:rPr>
              <a:t>other companies/competitor</a:t>
            </a:r>
          </a:p>
          <a:p>
            <a:pPr lvl="1" eaLnBrk="1" hangingPunct="1">
              <a:lnSpc>
                <a:spcPct val="90000"/>
              </a:lnSpc>
            </a:pPr>
            <a:r>
              <a:rPr lang="en-US" altLang="en-US" dirty="0"/>
              <a:t>Compare the data with </a:t>
            </a:r>
            <a:r>
              <a:rPr lang="en-US" altLang="en-US" dirty="0">
                <a:solidFill>
                  <a:srgbClr val="FF0000"/>
                </a:solidFill>
              </a:rPr>
              <a:t>industry average</a:t>
            </a:r>
          </a:p>
          <a:p>
            <a:pPr lvl="1" eaLnBrk="1" hangingPunct="1">
              <a:lnSpc>
                <a:spcPct val="90000"/>
              </a:lnSpc>
            </a:pPr>
            <a:endParaRPr lang="en-US" altLang="en-US" dirty="0"/>
          </a:p>
          <a:p>
            <a:pPr eaLnBrk="1" hangingPunct="1">
              <a:lnSpc>
                <a:spcPct val="90000"/>
              </a:lnSpc>
            </a:pPr>
            <a:endParaRPr lang="en-US" altLang="en-US"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08020BD-29A6-6F52-FD36-9EC94533F565}"/>
                  </a:ext>
                </a:extLst>
              </p14:cNvPr>
              <p14:cNvContentPartPr/>
              <p14:nvPr/>
            </p14:nvContentPartPr>
            <p14:xfrm>
              <a:off x="1201680" y="962640"/>
              <a:ext cx="9099360" cy="4618800"/>
            </p14:xfrm>
          </p:contentPart>
        </mc:Choice>
        <mc:Fallback xmlns="">
          <p:pic>
            <p:nvPicPr>
              <p:cNvPr id="2" name="Ink 1">
                <a:extLst>
                  <a:ext uri="{FF2B5EF4-FFF2-40B4-BE49-F238E27FC236}">
                    <a16:creationId xmlns:a16="http://schemas.microsoft.com/office/drawing/2014/main" id="{A08020BD-29A6-6F52-FD36-9EC94533F565}"/>
                  </a:ext>
                </a:extLst>
              </p:cNvPr>
              <p:cNvPicPr/>
              <p:nvPr/>
            </p:nvPicPr>
            <p:blipFill>
              <a:blip r:embed="rId3"/>
              <a:stretch>
                <a:fillRect/>
              </a:stretch>
            </p:blipFill>
            <p:spPr>
              <a:xfrm>
                <a:off x="1192320" y="953280"/>
                <a:ext cx="9118080" cy="4637520"/>
              </a:xfrm>
              <a:prstGeom prst="rect">
                <a:avLst/>
              </a:prstGeom>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12121"/>
              </a:buClr>
              <a:buSzPts val="4400"/>
              <a:buFont typeface="Lato Black"/>
              <a:buNone/>
            </a:pPr>
            <a:r>
              <a:rPr lang="en-IN" sz="4400" b="1" i="0" u="none" strike="noStrike">
                <a:solidFill>
                  <a:srgbClr val="212121"/>
                </a:solidFill>
                <a:latin typeface="Lato Black"/>
                <a:ea typeface="Lato Black"/>
                <a:cs typeface="Lato Black"/>
                <a:sym typeface="Lato Black"/>
              </a:rPr>
              <a:t>GVK – The House of Debt</a:t>
            </a:r>
            <a:endParaRPr sz="4400"/>
          </a:p>
        </p:txBody>
      </p:sp>
      <p:sp>
        <p:nvSpPr>
          <p:cNvPr id="157" name="Google Shape;157;p10"/>
          <p:cNvSpPr txBox="1">
            <a:spLocks noGrp="1"/>
          </p:cNvSpPr>
          <p:nvPr>
            <p:ph type="body" idx="1"/>
          </p:nvPr>
        </p:nvSpPr>
        <p:spPr>
          <a:xfrm>
            <a:off x="424035" y="1561792"/>
            <a:ext cx="11195536" cy="478149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IN"/>
              <a:t>The GVK group built India’s first six-lane expressway, airports in Bengaluru, Mumbai and Bali.</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IN"/>
              <a:t>In the boom years after 2008, Indian companies borrowed heavily.</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IN"/>
              <a:t>Unfortunately, there growth expectations were over-optimistic.</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158" name="Google Shape;158;p10"/>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159" name="Google Shape;159;p10"/>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CB2551C-F436-2E65-7DC8-2E87148B1DF9}"/>
                  </a:ext>
                </a:extLst>
              </p14:cNvPr>
              <p14:cNvContentPartPr/>
              <p14:nvPr/>
            </p14:nvContentPartPr>
            <p14:xfrm>
              <a:off x="688320" y="1070280"/>
              <a:ext cx="7753680" cy="4612320"/>
            </p14:xfrm>
          </p:contentPart>
        </mc:Choice>
        <mc:Fallback xmlns="">
          <p:pic>
            <p:nvPicPr>
              <p:cNvPr id="2" name="Ink 1">
                <a:extLst>
                  <a:ext uri="{FF2B5EF4-FFF2-40B4-BE49-F238E27FC236}">
                    <a16:creationId xmlns:a16="http://schemas.microsoft.com/office/drawing/2014/main" id="{DCB2551C-F436-2E65-7DC8-2E87148B1DF9}"/>
                  </a:ext>
                </a:extLst>
              </p:cNvPr>
              <p:cNvPicPr/>
              <p:nvPr/>
            </p:nvPicPr>
            <p:blipFill>
              <a:blip r:embed="rId4"/>
              <a:stretch>
                <a:fillRect/>
              </a:stretch>
            </p:blipFill>
            <p:spPr>
              <a:xfrm>
                <a:off x="678960" y="1060920"/>
                <a:ext cx="7772400" cy="4631040"/>
              </a:xfrm>
              <a:prstGeom prst="rect">
                <a:avLst/>
              </a:prstGeom>
            </p:spPr>
          </p:pic>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1"/>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sp>
        <p:nvSpPr>
          <p:cNvPr id="165" name="Google Shape;165;p11"/>
          <p:cNvSpPr txBox="1">
            <a:spLocks noGrp="1"/>
          </p:cNvSpPr>
          <p:nvPr>
            <p:ph type="body" idx="1"/>
          </p:nvPr>
        </p:nvSpPr>
        <p:spPr>
          <a:xfrm>
            <a:off x="7527073" y="1384355"/>
            <a:ext cx="3922920" cy="5061050"/>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800"/>
              <a:buNone/>
            </a:pPr>
            <a:r>
              <a:rPr lang="en-IN"/>
              <a:t>Raghuram Rajan, RBI governor said</a:t>
            </a:r>
            <a:endParaRPr/>
          </a:p>
          <a:p>
            <a:pPr marL="228600" lvl="0" indent="-50800" algn="just" rtl="0">
              <a:lnSpc>
                <a:spcPct val="90000"/>
              </a:lnSpc>
              <a:spcBef>
                <a:spcPts val="1000"/>
              </a:spcBef>
              <a:spcAft>
                <a:spcPts val="0"/>
              </a:spcAft>
              <a:buClr>
                <a:schemeClr val="dk1"/>
              </a:buClr>
              <a:buSzPts val="2800"/>
              <a:buNone/>
            </a:pPr>
            <a:endParaRPr/>
          </a:p>
          <a:p>
            <a:pPr marL="0" lvl="0" indent="0" algn="just" rtl="0">
              <a:lnSpc>
                <a:spcPct val="90000"/>
              </a:lnSpc>
              <a:spcBef>
                <a:spcPts val="1000"/>
              </a:spcBef>
              <a:spcAft>
                <a:spcPts val="0"/>
              </a:spcAft>
              <a:buClr>
                <a:schemeClr val="dk1"/>
              </a:buClr>
              <a:buSzPts val="2800"/>
              <a:buNone/>
            </a:pPr>
            <a:r>
              <a:rPr lang="en-IN"/>
              <a:t> “</a:t>
            </a:r>
            <a:r>
              <a:rPr lang="en-IN">
                <a:solidFill>
                  <a:srgbClr val="FF0000"/>
                </a:solidFill>
              </a:rPr>
              <a:t>Debt is very much like a dynamite</a:t>
            </a:r>
            <a:r>
              <a:rPr lang="en-IN"/>
              <a:t>. </a:t>
            </a:r>
            <a:r>
              <a:rPr lang="en-IN">
                <a:solidFill>
                  <a:srgbClr val="FF0000"/>
                </a:solidFill>
              </a:rPr>
              <a:t>It is an instrument which is very useful in right places and explosive in others”</a:t>
            </a:r>
            <a:endParaRPr>
              <a:solidFill>
                <a:srgbClr val="FF0000"/>
              </a:solidFill>
            </a:endParaRPr>
          </a:p>
        </p:txBody>
      </p:sp>
      <p:sp>
        <p:nvSpPr>
          <p:cNvPr id="166" name="Google Shape;166;p11"/>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167" name="Google Shape;167;p11"/>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pic>
        <p:nvPicPr>
          <p:cNvPr id="168" name="Google Shape;168;p11"/>
          <p:cNvPicPr preferRelativeResize="0"/>
          <p:nvPr/>
        </p:nvPicPr>
        <p:blipFill rotWithShape="1">
          <a:blip r:embed="rId3">
            <a:alphaModFix/>
          </a:blip>
          <a:srcRect b="40975"/>
          <a:stretch/>
        </p:blipFill>
        <p:spPr>
          <a:xfrm>
            <a:off x="171546" y="193085"/>
            <a:ext cx="6987537" cy="6471830"/>
          </a:xfrm>
          <a:prstGeom prst="rect">
            <a:avLst/>
          </a:prstGeom>
          <a:noFill/>
          <a:ln>
            <a:noFill/>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88ED90FF-F4FE-E75E-35AC-125306055011}"/>
                  </a:ext>
                </a:extLst>
              </p14:cNvPr>
              <p14:cNvContentPartPr/>
              <p14:nvPr/>
            </p14:nvContentPartPr>
            <p14:xfrm>
              <a:off x="119160" y="293760"/>
              <a:ext cx="8554320" cy="6462720"/>
            </p14:xfrm>
          </p:contentPart>
        </mc:Choice>
        <mc:Fallback xmlns="">
          <p:pic>
            <p:nvPicPr>
              <p:cNvPr id="2" name="Ink 1">
                <a:extLst>
                  <a:ext uri="{FF2B5EF4-FFF2-40B4-BE49-F238E27FC236}">
                    <a16:creationId xmlns:a16="http://schemas.microsoft.com/office/drawing/2014/main" id="{88ED90FF-F4FE-E75E-35AC-125306055011}"/>
                  </a:ext>
                </a:extLst>
              </p:cNvPr>
              <p:cNvPicPr/>
              <p:nvPr/>
            </p:nvPicPr>
            <p:blipFill>
              <a:blip r:embed="rId5"/>
              <a:stretch>
                <a:fillRect/>
              </a:stretch>
            </p:blipFill>
            <p:spPr>
              <a:xfrm>
                <a:off x="109800" y="284400"/>
                <a:ext cx="8573040" cy="6481440"/>
              </a:xfrm>
              <a:prstGeom prst="rect">
                <a:avLst/>
              </a:prstGeom>
            </p:spPr>
          </p:pic>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2"/>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174" name="Google Shape;174;p12"/>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175" name="Google Shape;175;p12"/>
          <p:cNvSpPr/>
          <p:nvPr/>
        </p:nvSpPr>
        <p:spPr>
          <a:xfrm>
            <a:off x="457200" y="692150"/>
            <a:ext cx="8001000" cy="52777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IN" sz="2800" b="1" i="0" u="none" strike="noStrike" kern="1200" cap="none" spc="0" normalizeH="0" baseline="0" noProof="0">
                <a:ln>
                  <a:noFill/>
                </a:ln>
                <a:solidFill>
                  <a:srgbClr val="3C3B38"/>
                </a:solidFill>
                <a:effectLst/>
                <a:uLnTx/>
                <a:uFillTx/>
                <a:latin typeface="Book Antiqua"/>
                <a:ea typeface="Book Antiqua"/>
                <a:cs typeface="Book Antiqua"/>
                <a:sym typeface="Book Antiqua"/>
              </a:rPr>
              <a:t>Analyzing financial statements involves: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76" name="Google Shape;176;p12"/>
          <p:cNvSpPr/>
          <p:nvPr/>
        </p:nvSpPr>
        <p:spPr>
          <a:xfrm>
            <a:off x="457200" y="2209800"/>
            <a:ext cx="2590800" cy="1066800"/>
          </a:xfrm>
          <a:prstGeom prst="bevel">
            <a:avLst>
              <a:gd name="adj" fmla="val 12500"/>
            </a:avLst>
          </a:prstGeom>
          <a:gradFill>
            <a:gsLst>
              <a:gs pos="0">
                <a:srgbClr val="FAD7A3"/>
              </a:gs>
              <a:gs pos="50000">
                <a:srgbClr val="F8CF94"/>
              </a:gs>
              <a:gs pos="100000">
                <a:srgbClr val="FCCB7F"/>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a:ln>
                  <a:noFill/>
                </a:ln>
                <a:solidFill>
                  <a:srgbClr val="3C3B38"/>
                </a:solidFill>
                <a:effectLst/>
                <a:uLnTx/>
                <a:uFillTx/>
                <a:latin typeface="Arial"/>
                <a:ea typeface="Arial"/>
                <a:cs typeface="Arial"/>
                <a:sym typeface="Arial"/>
              </a:rPr>
              <a:t>Characteristics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77" name="Google Shape;177;p12"/>
          <p:cNvSpPr/>
          <p:nvPr/>
        </p:nvSpPr>
        <p:spPr>
          <a:xfrm>
            <a:off x="3276600" y="2209800"/>
            <a:ext cx="2590800" cy="1066800"/>
          </a:xfrm>
          <a:prstGeom prst="bevel">
            <a:avLst>
              <a:gd name="adj" fmla="val 12500"/>
            </a:avLst>
          </a:prstGeom>
          <a:gradFill>
            <a:gsLst>
              <a:gs pos="0">
                <a:srgbClr val="FAD7A3"/>
              </a:gs>
              <a:gs pos="50000">
                <a:srgbClr val="F8CF94"/>
              </a:gs>
              <a:gs pos="100000">
                <a:srgbClr val="FCCB7F"/>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a:ln>
                  <a:noFill/>
                </a:ln>
                <a:solidFill>
                  <a:srgbClr val="3C3B38"/>
                </a:solidFill>
                <a:effectLst/>
                <a:uLnTx/>
                <a:uFillTx/>
                <a:latin typeface="Arial"/>
                <a:ea typeface="Arial"/>
                <a:cs typeface="Arial"/>
                <a:sym typeface="Arial"/>
              </a:rPr>
              <a:t>Comparison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a:ln>
                  <a:noFill/>
                </a:ln>
                <a:solidFill>
                  <a:srgbClr val="3C3B38"/>
                </a:solidFill>
                <a:effectLst/>
                <a:uLnTx/>
                <a:uFillTx/>
                <a:latin typeface="Arial"/>
                <a:ea typeface="Arial"/>
                <a:cs typeface="Arial"/>
                <a:sym typeface="Arial"/>
              </a:rPr>
              <a:t>Bases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78" name="Google Shape;178;p12"/>
          <p:cNvSpPr/>
          <p:nvPr/>
        </p:nvSpPr>
        <p:spPr>
          <a:xfrm>
            <a:off x="6096000" y="2209800"/>
            <a:ext cx="2590800" cy="1066800"/>
          </a:xfrm>
          <a:prstGeom prst="bevel">
            <a:avLst>
              <a:gd name="adj" fmla="val 12500"/>
            </a:avLst>
          </a:prstGeom>
          <a:gradFill>
            <a:gsLst>
              <a:gs pos="0">
                <a:srgbClr val="FAD7A3"/>
              </a:gs>
              <a:gs pos="50000">
                <a:srgbClr val="F8CF94"/>
              </a:gs>
              <a:gs pos="100000">
                <a:srgbClr val="FCCB7F"/>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a:ln>
                  <a:noFill/>
                </a:ln>
                <a:solidFill>
                  <a:srgbClr val="3C3B38"/>
                </a:solidFill>
                <a:effectLst/>
                <a:uLnTx/>
                <a:uFillTx/>
                <a:latin typeface="Arial"/>
                <a:ea typeface="Arial"/>
                <a:cs typeface="Arial"/>
                <a:sym typeface="Arial"/>
              </a:rPr>
              <a:t>Tools of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a:ln>
                  <a:noFill/>
                </a:ln>
                <a:solidFill>
                  <a:srgbClr val="3C3B38"/>
                </a:solidFill>
                <a:effectLst/>
                <a:uLnTx/>
                <a:uFillTx/>
                <a:latin typeface="Arial"/>
                <a:ea typeface="Arial"/>
                <a:cs typeface="Arial"/>
                <a:sym typeface="Arial"/>
              </a:rPr>
              <a:t>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79" name="Google Shape;179;p12"/>
          <p:cNvSpPr/>
          <p:nvPr/>
        </p:nvSpPr>
        <p:spPr>
          <a:xfrm>
            <a:off x="609600" y="3429000"/>
            <a:ext cx="2362200" cy="1600200"/>
          </a:xfrm>
          <a:prstGeom prst="rect">
            <a:avLst/>
          </a:prstGeom>
          <a:noFill/>
          <a:ln>
            <a:noFill/>
          </a:ln>
        </p:spPr>
        <p:txBody>
          <a:bodyPr spcFirstLastPara="1" wrap="square" lIns="90475" tIns="109725" rIns="90475" bIns="44450" anchor="t" anchorCtr="0">
            <a:noAutofit/>
          </a:bodyPr>
          <a:lstStyle/>
          <a:p>
            <a:pPr marL="457200" marR="0" lvl="0" indent="-457200" algn="l" defTabSz="914400" rtl="0" eaLnBrk="1" fontAlgn="auto" latinLnBrk="0" hangingPunct="1">
              <a:lnSpc>
                <a:spcPct val="110000"/>
              </a:lnSpc>
              <a:spcBef>
                <a:spcPts val="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Liquidity</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Profitability</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Turnover</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Solvency</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80" name="Google Shape;180;p12"/>
          <p:cNvSpPr/>
          <p:nvPr/>
        </p:nvSpPr>
        <p:spPr>
          <a:xfrm>
            <a:off x="3352800" y="3429000"/>
            <a:ext cx="2362200" cy="2362200"/>
          </a:xfrm>
          <a:prstGeom prst="rect">
            <a:avLst/>
          </a:prstGeom>
          <a:noFill/>
          <a:ln>
            <a:noFill/>
          </a:ln>
        </p:spPr>
        <p:txBody>
          <a:bodyPr spcFirstLastPara="1" wrap="square" lIns="90475" tIns="109725" rIns="90475" bIns="44450" anchor="t" anchorCtr="0">
            <a:noAutofit/>
          </a:bodyPr>
          <a:lstStyle/>
          <a:p>
            <a:pPr marL="457200" marR="0" lvl="0" indent="-457200" algn="l" defTabSz="914400" rtl="0" eaLnBrk="1" fontAlgn="auto" latinLnBrk="0" hangingPunct="1">
              <a:lnSpc>
                <a:spcPct val="110000"/>
              </a:lnSpc>
              <a:spcBef>
                <a:spcPts val="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Intracompany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Industry averages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Intercompany </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181" name="Google Shape;181;p12"/>
          <p:cNvSpPr/>
          <p:nvPr/>
        </p:nvSpPr>
        <p:spPr>
          <a:xfrm>
            <a:off x="6248400" y="3429000"/>
            <a:ext cx="2362200" cy="2362200"/>
          </a:xfrm>
          <a:prstGeom prst="rect">
            <a:avLst/>
          </a:prstGeom>
          <a:noFill/>
          <a:ln>
            <a:noFill/>
          </a:ln>
        </p:spPr>
        <p:txBody>
          <a:bodyPr spcFirstLastPara="1" wrap="square" lIns="90475" tIns="109725" rIns="90475" bIns="44450" anchor="t" anchorCtr="0">
            <a:noAutofit/>
          </a:bodyPr>
          <a:lstStyle/>
          <a:p>
            <a:pPr marL="457200" marR="0" lvl="0" indent="-457200" algn="l" defTabSz="914400" rtl="0" eaLnBrk="1" fontAlgn="auto" latinLnBrk="0" hangingPunct="1">
              <a:lnSpc>
                <a:spcPct val="110000"/>
              </a:lnSpc>
              <a:spcBef>
                <a:spcPts val="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Horizontal</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Vertical</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457200" marR="0" lvl="0" indent="-457200" algn="l" defTabSz="914400" rtl="0" eaLnBrk="1" fontAlgn="auto" latinLnBrk="0" hangingPunct="1">
              <a:lnSpc>
                <a:spcPct val="110000"/>
              </a:lnSpc>
              <a:spcBef>
                <a:spcPts val="770"/>
              </a:spcBef>
              <a:spcAft>
                <a:spcPts val="0"/>
              </a:spcAft>
              <a:buClr>
                <a:srgbClr val="800000"/>
              </a:buClr>
              <a:buSzPts val="1760"/>
              <a:buFont typeface="Noto Sans Symbols"/>
              <a:buChar char="◆"/>
              <a:tabLst/>
              <a:defRPr/>
            </a:pPr>
            <a:r>
              <a:rPr kumimoji="0" lang="en-IN" sz="2200" b="0" i="0" u="none" strike="noStrike" kern="1200" cap="none" spc="0" normalizeH="0" baseline="0" noProof="0">
                <a:ln>
                  <a:noFill/>
                </a:ln>
                <a:solidFill>
                  <a:srgbClr val="3C3B38"/>
                </a:solidFill>
                <a:effectLst/>
                <a:uLnTx/>
                <a:uFillTx/>
                <a:latin typeface="Arial"/>
                <a:ea typeface="Arial"/>
                <a:cs typeface="Arial"/>
                <a:sym typeface="Arial"/>
              </a:rPr>
              <a:t>Ratio</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26AB1A3-DCDF-A8E1-C08C-D9B68E651AA4}"/>
                  </a:ext>
                </a:extLst>
              </p14:cNvPr>
              <p14:cNvContentPartPr/>
              <p14:nvPr/>
            </p14:nvContentPartPr>
            <p14:xfrm>
              <a:off x="2366280" y="1024920"/>
              <a:ext cx="9187920" cy="5833440"/>
            </p14:xfrm>
          </p:contentPart>
        </mc:Choice>
        <mc:Fallback xmlns="">
          <p:pic>
            <p:nvPicPr>
              <p:cNvPr id="2" name="Ink 1">
                <a:extLst>
                  <a:ext uri="{FF2B5EF4-FFF2-40B4-BE49-F238E27FC236}">
                    <a16:creationId xmlns:a16="http://schemas.microsoft.com/office/drawing/2014/main" id="{A26AB1A3-DCDF-A8E1-C08C-D9B68E651AA4}"/>
                  </a:ext>
                </a:extLst>
              </p:cNvPr>
              <p:cNvPicPr/>
              <p:nvPr/>
            </p:nvPicPr>
            <p:blipFill>
              <a:blip r:embed="rId4"/>
              <a:stretch>
                <a:fillRect/>
              </a:stretch>
            </p:blipFill>
            <p:spPr>
              <a:xfrm>
                <a:off x="2356920" y="1015560"/>
                <a:ext cx="9206640" cy="58521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0"/>
                                        </p:tgtEl>
                                        <p:attrNameLst>
                                          <p:attrName>style.visibility</p:attrName>
                                        </p:attrNameLst>
                                      </p:cBhvr>
                                      <p:to>
                                        <p:strVal val="visible"/>
                                      </p:to>
                                    </p:set>
                                    <p:animEffect transition="in" filter="fade">
                                      <p:cBhvr>
                                        <p:cTn id="12" dur="500"/>
                                        <p:tgtEl>
                                          <p:spTgt spid="1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1"/>
                                        </p:tgtEl>
                                        <p:attrNameLst>
                                          <p:attrName>style.visibility</p:attrName>
                                        </p:attrNameLst>
                                      </p:cBhvr>
                                      <p:to>
                                        <p:strVal val="visible"/>
                                      </p:to>
                                    </p:set>
                                    <p:animEffect transition="in" filter="fade">
                                      <p:cBhvr>
                                        <p:cTn id="17"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3"/>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sp>
        <p:nvSpPr>
          <p:cNvPr id="187" name="Google Shape;187;p13"/>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188" name="Google Shape;188;p13"/>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pic>
        <p:nvPicPr>
          <p:cNvPr id="189" name="Google Shape;189;p13"/>
          <p:cNvPicPr preferRelativeResize="0"/>
          <p:nvPr/>
        </p:nvPicPr>
        <p:blipFill rotWithShape="1">
          <a:blip r:embed="rId3">
            <a:alphaModFix/>
          </a:blip>
          <a:srcRect/>
          <a:stretch/>
        </p:blipFill>
        <p:spPr>
          <a:xfrm>
            <a:off x="301372" y="793905"/>
            <a:ext cx="5302124" cy="1764075"/>
          </a:xfrm>
          <a:prstGeom prst="rect">
            <a:avLst/>
          </a:prstGeom>
          <a:noFill/>
          <a:ln>
            <a:noFill/>
          </a:ln>
        </p:spPr>
      </p:pic>
      <p:sp>
        <p:nvSpPr>
          <p:cNvPr id="190" name="Google Shape;190;p13"/>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Calibri"/>
              <a:cs typeface="Calibri"/>
              <a:sym typeface="Calibri"/>
            </a:endParaRPr>
          </a:p>
        </p:txBody>
      </p:sp>
      <p:pic>
        <p:nvPicPr>
          <p:cNvPr id="191" name="Google Shape;191;p13"/>
          <p:cNvPicPr preferRelativeResize="0"/>
          <p:nvPr/>
        </p:nvPicPr>
        <p:blipFill rotWithShape="1">
          <a:blip r:embed="rId4">
            <a:alphaModFix/>
          </a:blip>
          <a:srcRect/>
          <a:stretch/>
        </p:blipFill>
        <p:spPr>
          <a:xfrm>
            <a:off x="301373" y="4300021"/>
            <a:ext cx="5302124" cy="2439460"/>
          </a:xfrm>
          <a:prstGeom prst="rect">
            <a:avLst/>
          </a:prstGeom>
          <a:noFill/>
          <a:ln>
            <a:noFill/>
          </a:ln>
        </p:spPr>
      </p:pic>
      <p:pic>
        <p:nvPicPr>
          <p:cNvPr id="192" name="Google Shape;192;p13"/>
          <p:cNvPicPr preferRelativeResize="0"/>
          <p:nvPr/>
        </p:nvPicPr>
        <p:blipFill rotWithShape="1">
          <a:blip r:embed="rId5">
            <a:alphaModFix/>
          </a:blip>
          <a:srcRect/>
          <a:stretch/>
        </p:blipFill>
        <p:spPr>
          <a:xfrm>
            <a:off x="260101" y="2935106"/>
            <a:ext cx="5302125" cy="1364915"/>
          </a:xfrm>
          <a:prstGeom prst="rect">
            <a:avLst/>
          </a:prstGeom>
          <a:noFill/>
          <a:ln>
            <a:noFill/>
          </a:ln>
        </p:spPr>
      </p:pic>
      <p:pic>
        <p:nvPicPr>
          <p:cNvPr id="193" name="Google Shape;193;p13"/>
          <p:cNvPicPr preferRelativeResize="0"/>
          <p:nvPr/>
        </p:nvPicPr>
        <p:blipFill rotWithShape="1">
          <a:blip r:embed="rId6">
            <a:alphaModFix/>
          </a:blip>
          <a:srcRect/>
          <a:stretch/>
        </p:blipFill>
        <p:spPr>
          <a:xfrm>
            <a:off x="226186" y="315603"/>
            <a:ext cx="5082157" cy="563594"/>
          </a:xfrm>
          <a:prstGeom prst="rect">
            <a:avLst/>
          </a:prstGeom>
          <a:noFill/>
          <a:ln>
            <a:noFill/>
          </a:ln>
        </p:spPr>
      </p:pic>
      <p:pic>
        <p:nvPicPr>
          <p:cNvPr id="194" name="Google Shape;194;p13"/>
          <p:cNvPicPr preferRelativeResize="0"/>
          <p:nvPr/>
        </p:nvPicPr>
        <p:blipFill rotWithShape="1">
          <a:blip r:embed="rId7">
            <a:alphaModFix/>
          </a:blip>
          <a:srcRect/>
          <a:stretch/>
        </p:blipFill>
        <p:spPr>
          <a:xfrm>
            <a:off x="5943600" y="396700"/>
            <a:ext cx="5817870" cy="3184700"/>
          </a:xfrm>
          <a:prstGeom prst="rect">
            <a:avLst/>
          </a:prstGeom>
          <a:noFill/>
          <a:ln>
            <a:noFill/>
          </a:ln>
        </p:spPr>
      </p:pic>
      <p:pic>
        <p:nvPicPr>
          <p:cNvPr id="195" name="Google Shape;195;p13"/>
          <p:cNvPicPr preferRelativeResize="0"/>
          <p:nvPr/>
        </p:nvPicPr>
        <p:blipFill rotWithShape="1">
          <a:blip r:embed="rId8">
            <a:alphaModFix/>
          </a:blip>
          <a:srcRect/>
          <a:stretch/>
        </p:blipFill>
        <p:spPr>
          <a:xfrm>
            <a:off x="6019423" y="3617562"/>
            <a:ext cx="5993508" cy="2641514"/>
          </a:xfrm>
          <a:prstGeom prst="rect">
            <a:avLst/>
          </a:prstGeom>
          <a:noFill/>
          <a:ln>
            <a:noFill/>
          </a:ln>
        </p:spPr>
      </p:pic>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D90E2F4A-676C-5542-F603-7530C410F67F}"/>
                  </a:ext>
                </a:extLst>
              </p14:cNvPr>
              <p14:cNvContentPartPr/>
              <p14:nvPr/>
            </p14:nvContentPartPr>
            <p14:xfrm>
              <a:off x="5361840" y="3336120"/>
              <a:ext cx="6050160" cy="2439360"/>
            </p14:xfrm>
          </p:contentPart>
        </mc:Choice>
        <mc:Fallback xmlns="">
          <p:pic>
            <p:nvPicPr>
              <p:cNvPr id="2" name="Ink 1">
                <a:extLst>
                  <a:ext uri="{FF2B5EF4-FFF2-40B4-BE49-F238E27FC236}">
                    <a16:creationId xmlns:a16="http://schemas.microsoft.com/office/drawing/2014/main" id="{D90E2F4A-676C-5542-F603-7530C410F67F}"/>
                  </a:ext>
                </a:extLst>
              </p:cNvPr>
              <p:cNvPicPr/>
              <p:nvPr/>
            </p:nvPicPr>
            <p:blipFill>
              <a:blip r:embed="rId10"/>
              <a:stretch>
                <a:fillRect/>
              </a:stretch>
            </p:blipFill>
            <p:spPr>
              <a:xfrm>
                <a:off x="5352480" y="3326760"/>
                <a:ext cx="6068880" cy="24580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4"/>
          <p:cNvSpPr/>
          <p:nvPr/>
        </p:nvSpPr>
        <p:spPr>
          <a:xfrm>
            <a:off x="540834" y="449265"/>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Horizontal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01" name="Google Shape;201;p14"/>
          <p:cNvSpPr/>
          <p:nvPr/>
        </p:nvSpPr>
        <p:spPr>
          <a:xfrm>
            <a:off x="401444" y="1295401"/>
            <a:ext cx="9580756" cy="406188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IN" sz="2000" b="1" i="0" u="none" strike="noStrike" kern="1200" cap="none" spc="0" normalizeH="0" baseline="0" noProof="0">
                <a:ln>
                  <a:noFill/>
                </a:ln>
                <a:solidFill>
                  <a:srgbClr val="323F4F"/>
                </a:solidFill>
                <a:effectLst/>
                <a:uLnTx/>
                <a:uFillTx/>
                <a:latin typeface="Book Antiqua"/>
                <a:ea typeface="Book Antiqua"/>
                <a:cs typeface="Book Antiqua"/>
                <a:sym typeface="Book Antiqua"/>
              </a:rPr>
              <a:t>Horizontal analysis</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also called </a:t>
            </a:r>
            <a:r>
              <a:rPr kumimoji="0" lang="en-IN" sz="2400" b="1" i="0" u="none" strike="noStrike" kern="1200" cap="none" spc="0" normalizeH="0" baseline="0" noProof="0">
                <a:ln>
                  <a:noFill/>
                </a:ln>
                <a:solidFill>
                  <a:srgbClr val="3C3B38"/>
                </a:solidFill>
                <a:effectLst/>
                <a:uLnTx/>
                <a:uFillTx/>
                <a:latin typeface="Book Antiqua"/>
                <a:ea typeface="Book Antiqua"/>
                <a:cs typeface="Book Antiqua"/>
                <a:sym typeface="Book Antiqua"/>
              </a:rPr>
              <a:t>trend analysis</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is a technique for evaluating a series of financial statement data over a period of time.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692150" marR="0" lvl="1" indent="-457200" algn="l" defTabSz="914400" rtl="0" eaLnBrk="1" fontAlgn="auto" latinLnBrk="0" hangingPunct="1">
              <a:lnSpc>
                <a:spcPct val="125000"/>
              </a:lnSpc>
              <a:spcBef>
                <a:spcPts val="1200"/>
              </a:spcBef>
              <a:spcAft>
                <a:spcPts val="0"/>
              </a:spcAft>
              <a:buClr>
                <a:srgbClr val="800000"/>
              </a:buClr>
              <a:buSzPts val="1920"/>
              <a:buFont typeface="Noto Sans Symbols"/>
              <a:buChar char="◆"/>
              <a:tabLst/>
              <a:defRPr/>
            </a:pPr>
            <a:r>
              <a:rPr kumimoji="0" lang="en-IN" sz="2400" b="1" i="0" u="none" strike="noStrike" kern="1200" cap="none" spc="0" normalizeH="0" baseline="0" noProof="0">
                <a:ln>
                  <a:noFill/>
                </a:ln>
                <a:solidFill>
                  <a:srgbClr val="3C3B38"/>
                </a:solidFill>
                <a:effectLst/>
                <a:uLnTx/>
                <a:uFillTx/>
                <a:latin typeface="Book Antiqua"/>
                <a:ea typeface="Book Antiqua"/>
                <a:cs typeface="Book Antiqua"/>
                <a:sym typeface="Book Antiqua"/>
              </a:rPr>
              <a:t>Purpose</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is to determine the increase or decrease.</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692150" marR="0" lvl="1" indent="-457200" algn="l" defTabSz="914400" rtl="0" eaLnBrk="1" fontAlgn="auto" latinLnBrk="0" hangingPunct="1">
              <a:lnSpc>
                <a:spcPct val="125000"/>
              </a:lnSpc>
              <a:spcBef>
                <a:spcPts val="1200"/>
              </a:spcBef>
              <a:spcAft>
                <a:spcPts val="0"/>
              </a:spcAft>
              <a:buClr>
                <a:srgbClr val="800000"/>
              </a:buClr>
              <a:buSzPts val="1920"/>
              <a:buFont typeface="Noto Sans Symbols"/>
              <a:buChar char="◆"/>
              <a:tabLst/>
              <a:defRPr/>
            </a:pPr>
            <a:r>
              <a:rPr kumimoji="0" lang="en-IN" sz="2400" b="1" i="0" u="none" strike="noStrike" kern="1200" cap="none" spc="0" normalizeH="0" baseline="0" noProof="0">
                <a:ln>
                  <a:noFill/>
                </a:ln>
                <a:solidFill>
                  <a:srgbClr val="3C3B38"/>
                </a:solidFill>
                <a:effectLst/>
                <a:uLnTx/>
                <a:uFillTx/>
                <a:latin typeface="Book Antiqua"/>
                <a:ea typeface="Book Antiqua"/>
                <a:cs typeface="Book Antiqua"/>
                <a:sym typeface="Book Antiqua"/>
              </a:rPr>
              <a:t>Commonly applied to</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the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1149350" marR="0" lvl="2" indent="-457200" algn="l" defTabSz="914400" rtl="0" eaLnBrk="1" fontAlgn="auto" latinLnBrk="0" hangingPunct="1">
              <a:lnSpc>
                <a:spcPct val="125000"/>
              </a:lnSpc>
              <a:spcBef>
                <a:spcPts val="1200"/>
              </a:spcBef>
              <a:spcAft>
                <a:spcPts val="0"/>
              </a:spcAft>
              <a:buClr>
                <a:srgbClr val="800000"/>
              </a:buClr>
              <a:buSzPts val="2040"/>
              <a:buFont typeface="Arial"/>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balance sheet,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1149350" marR="0" lvl="2" indent="-457200" algn="l" defTabSz="914400" rtl="0" eaLnBrk="1" fontAlgn="auto" latinLnBrk="0" hangingPunct="1">
              <a:lnSpc>
                <a:spcPct val="125000"/>
              </a:lnSpc>
              <a:spcBef>
                <a:spcPts val="1200"/>
              </a:spcBef>
              <a:spcAft>
                <a:spcPts val="0"/>
              </a:spcAft>
              <a:buClr>
                <a:srgbClr val="800000"/>
              </a:buClr>
              <a:buSzPts val="2040"/>
              <a:buFont typeface="Arial"/>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income statement, and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1149350" marR="0" lvl="2" indent="-457200" algn="l" defTabSz="914400" rtl="0" eaLnBrk="1" fontAlgn="auto" latinLnBrk="0" hangingPunct="1">
              <a:lnSpc>
                <a:spcPct val="125000"/>
              </a:lnSpc>
              <a:spcBef>
                <a:spcPts val="1200"/>
              </a:spcBef>
              <a:spcAft>
                <a:spcPts val="0"/>
              </a:spcAft>
              <a:buClr>
                <a:srgbClr val="800000"/>
              </a:buClr>
              <a:buSzPts val="2040"/>
              <a:buFont typeface="Arial"/>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statement of retained earnings.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F369181-F2DE-66F2-118C-83108FB64510}"/>
                  </a:ext>
                </a:extLst>
              </p14:cNvPr>
              <p14:cNvContentPartPr/>
              <p14:nvPr/>
            </p14:nvContentPartPr>
            <p14:xfrm>
              <a:off x="850680" y="431280"/>
              <a:ext cx="10423800" cy="5240880"/>
            </p14:xfrm>
          </p:contentPart>
        </mc:Choice>
        <mc:Fallback xmlns="">
          <p:pic>
            <p:nvPicPr>
              <p:cNvPr id="2" name="Ink 1">
                <a:extLst>
                  <a:ext uri="{FF2B5EF4-FFF2-40B4-BE49-F238E27FC236}">
                    <a16:creationId xmlns:a16="http://schemas.microsoft.com/office/drawing/2014/main" id="{AF369181-F2DE-66F2-118C-83108FB64510}"/>
                  </a:ext>
                </a:extLst>
              </p:cNvPr>
              <p:cNvPicPr/>
              <p:nvPr/>
            </p:nvPicPr>
            <p:blipFill>
              <a:blip r:embed="rId4"/>
              <a:stretch>
                <a:fillRect/>
              </a:stretch>
            </p:blipFill>
            <p:spPr>
              <a:xfrm>
                <a:off x="841320" y="421920"/>
                <a:ext cx="10442520" cy="5259600"/>
              </a:xfrm>
              <a:prstGeom prst="rect">
                <a:avLst/>
              </a:prstGeom>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5"/>
          <p:cNvSpPr/>
          <p:nvPr/>
        </p:nvSpPr>
        <p:spPr>
          <a:xfrm>
            <a:off x="8452623" y="2159621"/>
            <a:ext cx="3211551" cy="302332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IN" sz="2000" b="1" i="0" u="none" strike="noStrike" kern="1200" cap="none" spc="0" normalizeH="0" baseline="0" noProof="0">
                <a:ln>
                  <a:noFill/>
                </a:ln>
                <a:solidFill>
                  <a:srgbClr val="3C3B38"/>
                </a:solidFill>
                <a:effectLst/>
                <a:uLnTx/>
                <a:uFillTx/>
                <a:latin typeface="Book Antiqua"/>
                <a:ea typeface="Book Antiqua"/>
                <a:cs typeface="Book Antiqua"/>
                <a:sym typeface="Book Antiqua"/>
              </a:rPr>
              <a:t>Changes suggest that the company expanded its asset base during 2013 and financed this expansion primarily by retaining income rather than assuming additional long-term debt.</a:t>
            </a:r>
            <a:endParaRPr kumimoji="0" sz="2000" b="1" i="0" u="none" strike="noStrike" kern="1200" cap="none" spc="0" normalizeH="0" baseline="0" noProof="0">
              <a:ln>
                <a:noFill/>
              </a:ln>
              <a:solidFill>
                <a:srgbClr val="000000"/>
              </a:solidFill>
              <a:effectLst/>
              <a:uLnTx/>
              <a:uFillTx/>
              <a:latin typeface="Book Antiqua"/>
              <a:ea typeface="Book Antiqua"/>
              <a:cs typeface="Book Antiqua"/>
              <a:sym typeface="Book Antiqua"/>
            </a:endParaRPr>
          </a:p>
        </p:txBody>
      </p:sp>
      <p:sp>
        <p:nvSpPr>
          <p:cNvPr id="207" name="Google Shape;207;p15"/>
          <p:cNvSpPr/>
          <p:nvPr/>
        </p:nvSpPr>
        <p:spPr>
          <a:xfrm>
            <a:off x="723900" y="332583"/>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Horizontal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08" name="Google Shape;208;p15"/>
          <p:cNvPicPr preferRelativeResize="0"/>
          <p:nvPr/>
        </p:nvPicPr>
        <p:blipFill rotWithShape="1">
          <a:blip r:embed="rId3">
            <a:alphaModFix/>
          </a:blip>
          <a:srcRect/>
          <a:stretch/>
        </p:blipFill>
        <p:spPr>
          <a:xfrm>
            <a:off x="289002" y="1322766"/>
            <a:ext cx="7884842" cy="5384421"/>
          </a:xfrm>
          <a:prstGeom prst="rect">
            <a:avLst/>
          </a:prstGeom>
          <a:noFill/>
          <a:ln w="12700" cap="sq" cmpd="sng">
            <a:solidFill>
              <a:schemeClr val="dk1"/>
            </a:solidFill>
            <a:prstDash val="solid"/>
            <a:miter lim="800000"/>
            <a:headEnd type="none" w="sm" len="sm"/>
            <a:tailEnd type="none" w="sm" len="sm"/>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1ECCB354-AB07-7C66-E6DB-3F95C648FA0D}"/>
                  </a:ext>
                </a:extLst>
              </p14:cNvPr>
              <p14:cNvContentPartPr/>
              <p14:nvPr/>
            </p14:nvContentPartPr>
            <p14:xfrm>
              <a:off x="321480" y="158760"/>
              <a:ext cx="11517840" cy="6669360"/>
            </p14:xfrm>
          </p:contentPart>
        </mc:Choice>
        <mc:Fallback xmlns="">
          <p:pic>
            <p:nvPicPr>
              <p:cNvPr id="2" name="Ink 1">
                <a:extLst>
                  <a:ext uri="{FF2B5EF4-FFF2-40B4-BE49-F238E27FC236}">
                    <a16:creationId xmlns:a16="http://schemas.microsoft.com/office/drawing/2014/main" id="{1ECCB354-AB07-7C66-E6DB-3F95C648FA0D}"/>
                  </a:ext>
                </a:extLst>
              </p:cNvPr>
              <p:cNvPicPr/>
              <p:nvPr/>
            </p:nvPicPr>
            <p:blipFill>
              <a:blip r:embed="rId5"/>
              <a:stretch>
                <a:fillRect/>
              </a:stretch>
            </p:blipFill>
            <p:spPr>
              <a:xfrm>
                <a:off x="312120" y="149400"/>
                <a:ext cx="11536560" cy="6688080"/>
              </a:xfrm>
              <a:prstGeom prst="rect">
                <a:avLst/>
              </a:prstGeom>
            </p:spPr>
          </p:pic>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6"/>
          <p:cNvSpPr/>
          <p:nvPr/>
        </p:nvSpPr>
        <p:spPr>
          <a:xfrm>
            <a:off x="8861502" y="2070411"/>
            <a:ext cx="2850995" cy="37619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2000" b="1" i="0" u="none" strike="noStrike" kern="1200" cap="none" spc="0" normalizeH="0" baseline="0" noProof="0">
                <a:ln>
                  <a:noFill/>
                </a:ln>
                <a:solidFill>
                  <a:srgbClr val="3C3B38"/>
                </a:solidFill>
                <a:effectLst/>
                <a:uLnTx/>
                <a:uFillTx/>
                <a:latin typeface="Book Antiqua"/>
                <a:ea typeface="Book Antiqua"/>
                <a:cs typeface="Book Antiqua"/>
                <a:sym typeface="Book Antiqua"/>
              </a:rPr>
              <a:t>Overall, gross profit and net income were up substantially.</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sz="2000" b="1" i="0" u="none" strike="noStrike" kern="1200" cap="none" spc="0" normalizeH="0" baseline="0" noProof="0">
              <a:ln>
                <a:noFill/>
              </a:ln>
              <a:solidFill>
                <a:srgbClr val="3C3B38"/>
              </a:solidFill>
              <a:effectLst/>
              <a:uLnTx/>
              <a:uFillTx/>
              <a:latin typeface="Book Antiqua"/>
              <a:ea typeface="Book Antiqua"/>
              <a:cs typeface="Book Antiqua"/>
              <a:sym typeface="Book Antiqua"/>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2000" b="1" i="0" u="none" strike="noStrike" kern="1200" cap="none" spc="0" normalizeH="0" baseline="0" noProof="0">
                <a:ln>
                  <a:noFill/>
                </a:ln>
                <a:solidFill>
                  <a:srgbClr val="3C3B38"/>
                </a:solidFill>
                <a:effectLst/>
                <a:uLnTx/>
                <a:uFillTx/>
                <a:latin typeface="Book Antiqua"/>
                <a:ea typeface="Book Antiqua"/>
                <a:cs typeface="Book Antiqua"/>
                <a:sym typeface="Book Antiqua"/>
              </a:rPr>
              <a:t>Gross profit increased</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2000" b="1" i="0" u="none" strike="noStrike" kern="1200" cap="none" spc="0" normalizeH="0" baseline="0" noProof="0">
                <a:ln>
                  <a:noFill/>
                </a:ln>
                <a:solidFill>
                  <a:srgbClr val="3C3B38"/>
                </a:solidFill>
                <a:effectLst/>
                <a:uLnTx/>
                <a:uFillTx/>
                <a:latin typeface="Book Antiqua"/>
                <a:ea typeface="Book Antiqua"/>
                <a:cs typeface="Book Antiqua"/>
                <a:sym typeface="Book Antiqua"/>
              </a:rPr>
              <a:t>17.1%, and net income, 26.5%.</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sz="2000" b="1" i="0" u="none" strike="noStrike" kern="1200" cap="none" spc="0" normalizeH="0" baseline="0" noProof="0">
              <a:ln>
                <a:noFill/>
              </a:ln>
              <a:solidFill>
                <a:srgbClr val="3C3B38"/>
              </a:solidFill>
              <a:effectLst/>
              <a:uLnTx/>
              <a:uFillTx/>
              <a:latin typeface="Book Antiqua"/>
              <a:ea typeface="Book Antiqua"/>
              <a:cs typeface="Book Antiqua"/>
              <a:sym typeface="Book Antiqua"/>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2000" b="1" i="0" u="none" strike="noStrike" kern="1200" cap="none" spc="0" normalizeH="0" baseline="0" noProof="0">
                <a:ln>
                  <a:noFill/>
                </a:ln>
                <a:solidFill>
                  <a:srgbClr val="3C3B38"/>
                </a:solidFill>
                <a:effectLst/>
                <a:uLnTx/>
                <a:uFillTx/>
                <a:latin typeface="Book Antiqua"/>
                <a:ea typeface="Book Antiqua"/>
                <a:cs typeface="Book Antiqua"/>
                <a:sym typeface="Book Antiqua"/>
              </a:rPr>
              <a:t>Quality’s profit trend appears favorable.</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14" name="Google Shape;214;p16"/>
          <p:cNvSpPr/>
          <p:nvPr/>
        </p:nvSpPr>
        <p:spPr>
          <a:xfrm>
            <a:off x="563136" y="430329"/>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Horizontal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15" name="Google Shape;215;p16"/>
          <p:cNvPicPr preferRelativeResize="0"/>
          <p:nvPr/>
        </p:nvPicPr>
        <p:blipFill rotWithShape="1">
          <a:blip r:embed="rId3">
            <a:alphaModFix/>
          </a:blip>
          <a:srcRect/>
          <a:stretch/>
        </p:blipFill>
        <p:spPr>
          <a:xfrm>
            <a:off x="479503" y="1328854"/>
            <a:ext cx="7939668" cy="5306117"/>
          </a:xfrm>
          <a:prstGeom prst="rect">
            <a:avLst/>
          </a:prstGeom>
          <a:noFill/>
          <a:ln w="19050" cap="sq" cmpd="sng">
            <a:solidFill>
              <a:schemeClr val="dk1"/>
            </a:solidFill>
            <a:prstDash val="solid"/>
            <a:miter lim="800000"/>
            <a:headEnd type="none" w="sm" len="sm"/>
            <a:tailEnd type="none" w="sm" len="sm"/>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4968ACB-0AA0-DA7B-8CA1-595FA3E3731F}"/>
                  </a:ext>
                </a:extLst>
              </p14:cNvPr>
              <p14:cNvContentPartPr/>
              <p14:nvPr/>
            </p14:nvContentPartPr>
            <p14:xfrm>
              <a:off x="988920" y="475560"/>
              <a:ext cx="10155240" cy="6213600"/>
            </p14:xfrm>
          </p:contentPart>
        </mc:Choice>
        <mc:Fallback xmlns="">
          <p:pic>
            <p:nvPicPr>
              <p:cNvPr id="2" name="Ink 1">
                <a:extLst>
                  <a:ext uri="{FF2B5EF4-FFF2-40B4-BE49-F238E27FC236}">
                    <a16:creationId xmlns:a16="http://schemas.microsoft.com/office/drawing/2014/main" id="{94968ACB-0AA0-DA7B-8CA1-595FA3E3731F}"/>
                  </a:ext>
                </a:extLst>
              </p:cNvPr>
              <p:cNvPicPr/>
              <p:nvPr/>
            </p:nvPicPr>
            <p:blipFill>
              <a:blip r:embed="rId5"/>
              <a:stretch>
                <a:fillRect/>
              </a:stretch>
            </p:blipFill>
            <p:spPr>
              <a:xfrm>
                <a:off x="979560" y="466200"/>
                <a:ext cx="10173960" cy="6232320"/>
              </a:xfrm>
              <a:prstGeom prst="rect">
                <a:avLst/>
              </a:prstGeom>
            </p:spPr>
          </p:pic>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7"/>
          <p:cNvSpPr/>
          <p:nvPr/>
        </p:nvSpPr>
        <p:spPr>
          <a:xfrm>
            <a:off x="959004" y="5562599"/>
            <a:ext cx="9735016" cy="73693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1800" b="0" i="0" u="none" strike="noStrike" kern="1200" cap="none" spc="0" normalizeH="0" baseline="0" noProof="0">
                <a:ln>
                  <a:noFill/>
                </a:ln>
                <a:solidFill>
                  <a:srgbClr val="3C3B38"/>
                </a:solidFill>
                <a:effectLst/>
                <a:uLnTx/>
                <a:uFillTx/>
                <a:latin typeface="Book Antiqua"/>
                <a:ea typeface="Book Antiqua"/>
                <a:cs typeface="Book Antiqua"/>
                <a:sym typeface="Book Antiqua"/>
              </a:rPr>
              <a:t>The ending retained earnings increased 38.6%. As indicated earlier, the company retained a significant portion of net income to finance additional plant facilities.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21" name="Google Shape;221;p17"/>
          <p:cNvSpPr/>
          <p:nvPr/>
        </p:nvSpPr>
        <p:spPr>
          <a:xfrm>
            <a:off x="507380" y="484186"/>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Horizontal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22" name="Google Shape;222;p17"/>
          <p:cNvPicPr preferRelativeResize="0"/>
          <p:nvPr/>
        </p:nvPicPr>
        <p:blipFill rotWithShape="1">
          <a:blip r:embed="rId3">
            <a:alphaModFix/>
          </a:blip>
          <a:srcRect/>
          <a:stretch/>
        </p:blipFill>
        <p:spPr>
          <a:xfrm>
            <a:off x="1215483" y="1403233"/>
            <a:ext cx="8510239" cy="3800706"/>
          </a:xfrm>
          <a:prstGeom prst="rect">
            <a:avLst/>
          </a:prstGeom>
          <a:noFill/>
          <a:ln w="19050" cap="sq" cmpd="sng">
            <a:solidFill>
              <a:schemeClr val="dk1"/>
            </a:solidFill>
            <a:prstDash val="solid"/>
            <a:miter lim="800000"/>
            <a:headEnd type="none" w="sm" len="sm"/>
            <a:tailEnd type="none" w="sm" len="sm"/>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7F74CF3-39C0-70E9-F787-2F97E9CA1A77}"/>
                  </a:ext>
                </a:extLst>
              </p14:cNvPr>
              <p14:cNvContentPartPr/>
              <p14:nvPr/>
            </p14:nvContentPartPr>
            <p14:xfrm>
              <a:off x="448560" y="1570680"/>
              <a:ext cx="11153160" cy="3585960"/>
            </p14:xfrm>
          </p:contentPart>
        </mc:Choice>
        <mc:Fallback xmlns="">
          <p:pic>
            <p:nvPicPr>
              <p:cNvPr id="2" name="Ink 1">
                <a:extLst>
                  <a:ext uri="{FF2B5EF4-FFF2-40B4-BE49-F238E27FC236}">
                    <a16:creationId xmlns:a16="http://schemas.microsoft.com/office/drawing/2014/main" id="{A7F74CF3-39C0-70E9-F787-2F97E9CA1A77}"/>
                  </a:ext>
                </a:extLst>
              </p:cNvPr>
              <p:cNvPicPr/>
              <p:nvPr/>
            </p:nvPicPr>
            <p:blipFill>
              <a:blip r:embed="rId5"/>
              <a:stretch>
                <a:fillRect/>
              </a:stretch>
            </p:blipFill>
            <p:spPr>
              <a:xfrm>
                <a:off x="439200" y="1561320"/>
                <a:ext cx="11171880" cy="3604680"/>
              </a:xfrm>
              <a:prstGeom prst="rect">
                <a:avLst/>
              </a:prstGeom>
            </p:spPr>
          </p:pic>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8"/>
          <p:cNvSpPr/>
          <p:nvPr/>
        </p:nvSpPr>
        <p:spPr>
          <a:xfrm>
            <a:off x="574288" y="1295400"/>
            <a:ext cx="9407912" cy="436965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IN" sz="2000" b="1" i="0" u="none" strike="noStrike" kern="1200" cap="none" spc="0" normalizeH="0" baseline="0" noProof="0">
                <a:ln>
                  <a:noFill/>
                </a:ln>
                <a:solidFill>
                  <a:srgbClr val="323F4F"/>
                </a:solidFill>
                <a:effectLst/>
                <a:uLnTx/>
                <a:uFillTx/>
                <a:latin typeface="Book Antiqua"/>
                <a:ea typeface="Book Antiqua"/>
                <a:cs typeface="Book Antiqua"/>
                <a:sym typeface="Book Antiqua"/>
              </a:rPr>
              <a:t>Vertical analysis</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also called </a:t>
            </a:r>
            <a:r>
              <a:rPr kumimoji="0" lang="en-IN" sz="2400" b="1" i="0" u="none" strike="noStrike" kern="1200" cap="none" spc="0" normalizeH="0" baseline="0" noProof="0">
                <a:ln>
                  <a:noFill/>
                </a:ln>
                <a:solidFill>
                  <a:srgbClr val="3C3B38"/>
                </a:solidFill>
                <a:effectLst/>
                <a:uLnTx/>
                <a:uFillTx/>
                <a:latin typeface="Book Antiqua"/>
                <a:ea typeface="Book Antiqua"/>
                <a:cs typeface="Book Antiqua"/>
                <a:sym typeface="Book Antiqua"/>
              </a:rPr>
              <a:t>common-size analysis</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is a technique that expresses each financial statement item as a percent of a base amount.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692150" marR="0" lvl="1" indent="-457200" algn="l" defTabSz="914400" rtl="0" eaLnBrk="1" fontAlgn="auto" latinLnBrk="0" hangingPunct="1">
              <a:lnSpc>
                <a:spcPct val="125000"/>
              </a:lnSpc>
              <a:spcBef>
                <a:spcPts val="1200"/>
              </a:spcBef>
              <a:spcAft>
                <a:spcPts val="0"/>
              </a:spcAft>
              <a:buClr>
                <a:srgbClr val="800000"/>
              </a:buClr>
              <a:buSzPts val="1920"/>
              <a:buFont typeface="Noto Sans Symbols"/>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On an </a:t>
            </a:r>
            <a:r>
              <a:rPr kumimoji="0" lang="en-IN" sz="2400" b="1" i="0" u="none" strike="noStrike" kern="1200" cap="none" spc="0" normalizeH="0" baseline="0" noProof="0">
                <a:ln>
                  <a:noFill/>
                </a:ln>
                <a:solidFill>
                  <a:srgbClr val="3C3B38"/>
                </a:solidFill>
                <a:effectLst/>
                <a:uLnTx/>
                <a:uFillTx/>
                <a:latin typeface="Book Antiqua"/>
                <a:ea typeface="Book Antiqua"/>
                <a:cs typeface="Book Antiqua"/>
                <a:sym typeface="Book Antiqua"/>
              </a:rPr>
              <a:t>income statement</a:t>
            </a: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 we might say that selling expenses are 16% of net sales.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692150" marR="0" lvl="1" indent="-457200" algn="l" defTabSz="914400" rtl="0" eaLnBrk="1" fontAlgn="auto" latinLnBrk="0" hangingPunct="1">
              <a:lnSpc>
                <a:spcPct val="125000"/>
              </a:lnSpc>
              <a:spcBef>
                <a:spcPts val="1200"/>
              </a:spcBef>
              <a:spcAft>
                <a:spcPts val="0"/>
              </a:spcAft>
              <a:buClr>
                <a:srgbClr val="800000"/>
              </a:buClr>
              <a:buSzPts val="1920"/>
              <a:buFont typeface="Noto Sans Symbols"/>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Vertical analysis is commonly applied to the</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1149350" marR="0" lvl="2" indent="-457200" algn="l" defTabSz="914400" rtl="0" eaLnBrk="1" fontAlgn="auto" latinLnBrk="0" hangingPunct="1">
              <a:lnSpc>
                <a:spcPct val="125000"/>
              </a:lnSpc>
              <a:spcBef>
                <a:spcPts val="1200"/>
              </a:spcBef>
              <a:spcAft>
                <a:spcPts val="0"/>
              </a:spcAft>
              <a:buClr>
                <a:srgbClr val="800000"/>
              </a:buClr>
              <a:buSzPts val="2040"/>
              <a:buFont typeface="Arial"/>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balance sheet and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1149350" marR="0" lvl="2" indent="-457200" algn="l" defTabSz="914400" rtl="0" eaLnBrk="1" fontAlgn="auto" latinLnBrk="0" hangingPunct="1">
              <a:lnSpc>
                <a:spcPct val="125000"/>
              </a:lnSpc>
              <a:spcBef>
                <a:spcPts val="1200"/>
              </a:spcBef>
              <a:spcAft>
                <a:spcPts val="0"/>
              </a:spcAft>
              <a:buClr>
                <a:srgbClr val="800000"/>
              </a:buClr>
              <a:buSzPts val="2040"/>
              <a:buFont typeface="Arial"/>
              <a:buChar char="►"/>
              <a:tabLst/>
              <a:defRPr/>
            </a:pPr>
            <a:r>
              <a:rPr kumimoji="0" lang="en-IN" sz="2400" b="0" i="0" u="none" strike="noStrike" kern="1200" cap="none" spc="0" normalizeH="0" baseline="0" noProof="0">
                <a:ln>
                  <a:noFill/>
                </a:ln>
                <a:solidFill>
                  <a:srgbClr val="3C3B38"/>
                </a:solidFill>
                <a:effectLst/>
                <a:uLnTx/>
                <a:uFillTx/>
                <a:latin typeface="Book Antiqua"/>
                <a:ea typeface="Book Antiqua"/>
                <a:cs typeface="Book Antiqua"/>
                <a:sym typeface="Book Antiqua"/>
              </a:rPr>
              <a:t>income statement.</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28" name="Google Shape;228;p18"/>
          <p:cNvSpPr/>
          <p:nvPr/>
        </p:nvSpPr>
        <p:spPr>
          <a:xfrm>
            <a:off x="574288" y="449766"/>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Vertical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2F8FB02-887E-420B-A334-503303225B0C}"/>
                  </a:ext>
                </a:extLst>
              </p14:cNvPr>
              <p14:cNvContentPartPr/>
              <p14:nvPr/>
            </p14:nvContentPartPr>
            <p14:xfrm>
              <a:off x="1038960" y="938520"/>
              <a:ext cx="9680400" cy="5613120"/>
            </p14:xfrm>
          </p:contentPart>
        </mc:Choice>
        <mc:Fallback xmlns="">
          <p:pic>
            <p:nvPicPr>
              <p:cNvPr id="2" name="Ink 1">
                <a:extLst>
                  <a:ext uri="{FF2B5EF4-FFF2-40B4-BE49-F238E27FC236}">
                    <a16:creationId xmlns:a16="http://schemas.microsoft.com/office/drawing/2014/main" id="{B2F8FB02-887E-420B-A334-503303225B0C}"/>
                  </a:ext>
                </a:extLst>
              </p:cNvPr>
              <p:cNvPicPr/>
              <p:nvPr/>
            </p:nvPicPr>
            <p:blipFill>
              <a:blip r:embed="rId4"/>
              <a:stretch>
                <a:fillRect/>
              </a:stretch>
            </p:blipFill>
            <p:spPr>
              <a:xfrm>
                <a:off x="1029600" y="929160"/>
                <a:ext cx="9699120" cy="5631840"/>
              </a:xfrm>
              <a:prstGeom prst="rect">
                <a:avLst/>
              </a:prstGeom>
            </p:spPr>
          </p:pic>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9"/>
          <p:cNvSpPr/>
          <p:nvPr/>
        </p:nvSpPr>
        <p:spPr>
          <a:xfrm>
            <a:off x="8843845" y="1769328"/>
            <a:ext cx="2362200" cy="206537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1800" b="1" i="0" u="none" strike="noStrike" kern="1200" cap="none" spc="0" normalizeH="0" baseline="0" noProof="0">
                <a:ln>
                  <a:noFill/>
                </a:ln>
                <a:solidFill>
                  <a:srgbClr val="3C3B38"/>
                </a:solidFill>
                <a:effectLst/>
                <a:uLnTx/>
                <a:uFillTx/>
                <a:latin typeface="Book Antiqua"/>
                <a:ea typeface="Book Antiqua"/>
                <a:cs typeface="Book Antiqua"/>
                <a:sym typeface="Book Antiqua"/>
              </a:rPr>
              <a:t>Quality is choosing to finance its growth through retention of earnings rather than through issuing additional debt.</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34" name="Google Shape;234;p19"/>
          <p:cNvSpPr/>
          <p:nvPr/>
        </p:nvSpPr>
        <p:spPr>
          <a:xfrm>
            <a:off x="574288" y="471642"/>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Vertical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35" name="Google Shape;235;p19"/>
          <p:cNvPicPr preferRelativeResize="0"/>
          <p:nvPr/>
        </p:nvPicPr>
        <p:blipFill rotWithShape="1">
          <a:blip r:embed="rId3">
            <a:alphaModFix/>
          </a:blip>
          <a:srcRect/>
          <a:stretch/>
        </p:blipFill>
        <p:spPr>
          <a:xfrm>
            <a:off x="9003680" y="4635848"/>
            <a:ext cx="2614033" cy="1865313"/>
          </a:xfrm>
          <a:prstGeom prst="rect">
            <a:avLst/>
          </a:prstGeom>
          <a:noFill/>
          <a:ln>
            <a:noFill/>
          </a:ln>
          <a:effectLst>
            <a:outerShdw dist="35921" dir="2700000" algn="ctr" rotWithShape="0">
              <a:schemeClr val="lt2"/>
            </a:outerShdw>
          </a:effectLst>
        </p:spPr>
      </p:pic>
      <p:pic>
        <p:nvPicPr>
          <p:cNvPr id="236" name="Google Shape;236;p19"/>
          <p:cNvPicPr preferRelativeResize="0"/>
          <p:nvPr/>
        </p:nvPicPr>
        <p:blipFill rotWithShape="1">
          <a:blip r:embed="rId4">
            <a:alphaModFix/>
          </a:blip>
          <a:srcRect/>
          <a:stretch/>
        </p:blipFill>
        <p:spPr>
          <a:xfrm>
            <a:off x="574287" y="1362308"/>
            <a:ext cx="7789127" cy="5138853"/>
          </a:xfrm>
          <a:prstGeom prst="rect">
            <a:avLst/>
          </a:prstGeom>
          <a:noFill/>
          <a:ln w="19050" cap="sq" cmpd="sng">
            <a:solidFill>
              <a:schemeClr val="dk1"/>
            </a:solidFill>
            <a:prstDash val="solid"/>
            <a:miter lim="800000"/>
            <a:headEnd type="none" w="sm" len="sm"/>
            <a:tailEnd type="none" w="sm" len="sm"/>
          </a:ln>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D62CD01F-DD5E-4B34-2467-CAF52D0A84D1}"/>
                  </a:ext>
                </a:extLst>
              </p14:cNvPr>
              <p14:cNvContentPartPr/>
              <p14:nvPr/>
            </p14:nvContentPartPr>
            <p14:xfrm>
              <a:off x="4553640" y="938160"/>
              <a:ext cx="4047840" cy="4825080"/>
            </p14:xfrm>
          </p:contentPart>
        </mc:Choice>
        <mc:Fallback xmlns="">
          <p:pic>
            <p:nvPicPr>
              <p:cNvPr id="2" name="Ink 1">
                <a:extLst>
                  <a:ext uri="{FF2B5EF4-FFF2-40B4-BE49-F238E27FC236}">
                    <a16:creationId xmlns:a16="http://schemas.microsoft.com/office/drawing/2014/main" id="{D62CD01F-DD5E-4B34-2467-CAF52D0A84D1}"/>
                  </a:ext>
                </a:extLst>
              </p:cNvPr>
              <p:cNvPicPr/>
              <p:nvPr/>
            </p:nvPicPr>
            <p:blipFill>
              <a:blip r:embed="rId6"/>
              <a:stretch>
                <a:fillRect/>
              </a:stretch>
            </p:blipFill>
            <p:spPr>
              <a:xfrm>
                <a:off x="4544280" y="928800"/>
                <a:ext cx="4066560" cy="484380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0"/>
          <p:cNvSpPr/>
          <p:nvPr/>
        </p:nvSpPr>
        <p:spPr>
          <a:xfrm>
            <a:off x="563137" y="405161"/>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Vertical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42" name="Google Shape;242;p20"/>
          <p:cNvPicPr preferRelativeResize="0"/>
          <p:nvPr/>
        </p:nvPicPr>
        <p:blipFill rotWithShape="1">
          <a:blip r:embed="rId3">
            <a:alphaModFix/>
          </a:blip>
          <a:srcRect/>
          <a:stretch/>
        </p:blipFill>
        <p:spPr>
          <a:xfrm>
            <a:off x="9313069" y="5195888"/>
            <a:ext cx="2252662" cy="1357312"/>
          </a:xfrm>
          <a:prstGeom prst="rect">
            <a:avLst/>
          </a:prstGeom>
          <a:noFill/>
          <a:ln>
            <a:noFill/>
          </a:ln>
          <a:effectLst>
            <a:outerShdw dist="35921" dir="2700000" algn="ctr" rotWithShape="0">
              <a:schemeClr val="lt2"/>
            </a:outerShdw>
          </a:effectLst>
        </p:spPr>
      </p:pic>
      <p:sp>
        <p:nvSpPr>
          <p:cNvPr id="243" name="Google Shape;243;p20"/>
          <p:cNvSpPr/>
          <p:nvPr/>
        </p:nvSpPr>
        <p:spPr>
          <a:xfrm>
            <a:off x="9105900" y="2115015"/>
            <a:ext cx="2362200" cy="173297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1800" b="1" i="0" u="none" strike="noStrike" kern="1200" cap="none" spc="0" normalizeH="0" baseline="0" noProof="0">
                <a:ln>
                  <a:noFill/>
                </a:ln>
                <a:solidFill>
                  <a:srgbClr val="3C3B38"/>
                </a:solidFill>
                <a:effectLst/>
                <a:uLnTx/>
                <a:uFillTx/>
                <a:latin typeface="Book Antiqua"/>
                <a:ea typeface="Book Antiqua"/>
                <a:cs typeface="Book Antiqua"/>
                <a:sym typeface="Book Antiqua"/>
              </a:rPr>
              <a:t>Quality appears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IN" sz="1800" b="1" i="0" u="none" strike="noStrike" kern="1200" cap="none" spc="0" normalizeH="0" baseline="0" noProof="0">
                <a:ln>
                  <a:noFill/>
                </a:ln>
                <a:solidFill>
                  <a:srgbClr val="3C3B38"/>
                </a:solidFill>
                <a:effectLst/>
                <a:uLnTx/>
                <a:uFillTx/>
                <a:latin typeface="Book Antiqua"/>
                <a:ea typeface="Book Antiqua"/>
                <a:cs typeface="Book Antiqua"/>
                <a:sym typeface="Book Antiqua"/>
              </a:rPr>
              <a:t>to be a profitable enterprise that is becoming even more successful.</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pic>
        <p:nvPicPr>
          <p:cNvPr id="244" name="Google Shape;244;p20"/>
          <p:cNvPicPr preferRelativeResize="0"/>
          <p:nvPr/>
        </p:nvPicPr>
        <p:blipFill rotWithShape="1">
          <a:blip r:embed="rId4">
            <a:alphaModFix/>
          </a:blip>
          <a:srcRect/>
          <a:stretch/>
        </p:blipFill>
        <p:spPr>
          <a:xfrm>
            <a:off x="367989" y="1328853"/>
            <a:ext cx="8051182" cy="5378329"/>
          </a:xfrm>
          <a:prstGeom prst="rect">
            <a:avLst/>
          </a:prstGeom>
          <a:noFill/>
          <a:ln w="19050" cap="sq" cmpd="sng">
            <a:solidFill>
              <a:schemeClr val="dk1"/>
            </a:solidFill>
            <a:prstDash val="solid"/>
            <a:miter lim="800000"/>
            <a:headEnd type="none" w="sm" len="sm"/>
            <a:tailEnd type="none" w="sm" len="sm"/>
          </a:ln>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3E1FC88B-DD4A-13F2-1EA9-AF95737545B3}"/>
                  </a:ext>
                </a:extLst>
              </p14:cNvPr>
              <p14:cNvContentPartPr/>
              <p14:nvPr/>
            </p14:nvContentPartPr>
            <p14:xfrm>
              <a:off x="3304800" y="340200"/>
              <a:ext cx="7869960" cy="4319640"/>
            </p14:xfrm>
          </p:contentPart>
        </mc:Choice>
        <mc:Fallback xmlns="">
          <p:pic>
            <p:nvPicPr>
              <p:cNvPr id="2" name="Ink 1">
                <a:extLst>
                  <a:ext uri="{FF2B5EF4-FFF2-40B4-BE49-F238E27FC236}">
                    <a16:creationId xmlns:a16="http://schemas.microsoft.com/office/drawing/2014/main" id="{3E1FC88B-DD4A-13F2-1EA9-AF95737545B3}"/>
                  </a:ext>
                </a:extLst>
              </p:cNvPr>
              <p:cNvPicPr/>
              <p:nvPr/>
            </p:nvPicPr>
            <p:blipFill>
              <a:blip r:embed="rId6"/>
              <a:stretch>
                <a:fillRect/>
              </a:stretch>
            </p:blipFill>
            <p:spPr>
              <a:xfrm>
                <a:off x="3295440" y="330840"/>
                <a:ext cx="7888680" cy="4338360"/>
              </a:xfrm>
              <a:prstGeom prst="rect">
                <a:avLst/>
              </a:prstGeom>
            </p:spPr>
          </p:pic>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21"/>
          <p:cNvPicPr preferRelativeResize="0"/>
          <p:nvPr/>
        </p:nvPicPr>
        <p:blipFill rotWithShape="1">
          <a:blip r:embed="rId3">
            <a:alphaModFix/>
          </a:blip>
          <a:srcRect/>
          <a:stretch/>
        </p:blipFill>
        <p:spPr>
          <a:xfrm>
            <a:off x="2162175" y="1918648"/>
            <a:ext cx="7286626" cy="3992336"/>
          </a:xfrm>
          <a:prstGeom prst="rect">
            <a:avLst/>
          </a:prstGeom>
          <a:noFill/>
          <a:ln w="19050" cap="sq" cmpd="sng">
            <a:solidFill>
              <a:schemeClr val="dk1"/>
            </a:solidFill>
            <a:prstDash val="solid"/>
            <a:miter lim="800000"/>
            <a:headEnd type="none" w="sm" len="sm"/>
            <a:tailEnd type="none" w="sm" len="sm"/>
          </a:ln>
        </p:spPr>
      </p:pic>
      <p:sp>
        <p:nvSpPr>
          <p:cNvPr id="250" name="Google Shape;250;p21"/>
          <p:cNvSpPr/>
          <p:nvPr/>
        </p:nvSpPr>
        <p:spPr>
          <a:xfrm>
            <a:off x="675540" y="1264443"/>
            <a:ext cx="8382000" cy="4270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0" i="0" u="none" strike="noStrike" kern="1200" cap="none" spc="0" normalizeH="0" baseline="0" noProof="0">
                <a:ln>
                  <a:noFill/>
                </a:ln>
                <a:solidFill>
                  <a:srgbClr val="3C3B38"/>
                </a:solidFill>
                <a:effectLst/>
                <a:uLnTx/>
                <a:uFillTx/>
                <a:latin typeface="Book Antiqua"/>
                <a:ea typeface="Book Antiqua"/>
                <a:cs typeface="Book Antiqua"/>
                <a:sym typeface="Book Antiqua"/>
              </a:rPr>
              <a:t>Enables a comparison of companies of different sizes.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51" name="Google Shape;251;p21"/>
          <p:cNvSpPr/>
          <p:nvPr/>
        </p:nvSpPr>
        <p:spPr>
          <a:xfrm>
            <a:off x="440473" y="440808"/>
            <a:ext cx="8229600" cy="560388"/>
          </a:xfrm>
          <a:prstGeom prst="rect">
            <a:avLst/>
          </a:prstGeom>
          <a:noFill/>
          <a:ln>
            <a:noFill/>
          </a:ln>
        </p:spPr>
        <p:txBody>
          <a:bodyPr spcFirstLastPara="1" wrap="square" lIns="90475" tIns="44450" rIns="90475" bIns="444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323F4F"/>
                </a:solidFill>
                <a:effectLst/>
                <a:uLnTx/>
                <a:uFillTx/>
                <a:latin typeface="Book Antiqua"/>
                <a:ea typeface="Book Antiqua"/>
                <a:cs typeface="Book Antiqua"/>
                <a:sym typeface="Book Antiqua"/>
              </a:rPr>
              <a:t>Vertical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cxnSp>
        <p:nvCxnSpPr>
          <p:cNvPr id="252" name="Google Shape;252;p21"/>
          <p:cNvCxnSpPr/>
          <p:nvPr/>
        </p:nvCxnSpPr>
        <p:spPr>
          <a:xfrm rot="10800000">
            <a:off x="9448800" y="4191000"/>
            <a:ext cx="685800" cy="0"/>
          </a:xfrm>
          <a:prstGeom prst="straightConnector1">
            <a:avLst/>
          </a:prstGeom>
          <a:noFill/>
          <a:ln w="38100" cap="sq" cmpd="sng">
            <a:solidFill>
              <a:srgbClr val="800000"/>
            </a:solidFill>
            <a:prstDash val="solid"/>
            <a:round/>
            <a:headEnd type="none" w="sm" len="sm"/>
            <a:tailEnd type="triangle" w="sm" len="sm"/>
          </a:ln>
        </p:spPr>
      </p:cxnSp>
      <p:sp>
        <p:nvSpPr>
          <p:cNvPr id="253" name="Google Shape;253;p21"/>
          <p:cNvSpPr/>
          <p:nvPr/>
        </p:nvSpPr>
        <p:spPr>
          <a:xfrm>
            <a:off x="6858000" y="5303838"/>
            <a:ext cx="76200" cy="76200"/>
          </a:xfrm>
          <a:prstGeom prst="ellipse">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Arial"/>
              <a:ea typeface="Arial"/>
              <a:cs typeface="Arial"/>
              <a:sym typeface="Arial"/>
            </a:endParaRPr>
          </a:p>
        </p:txBody>
      </p:sp>
      <p:sp>
        <p:nvSpPr>
          <p:cNvPr id="254" name="Google Shape;254;p21"/>
          <p:cNvSpPr/>
          <p:nvPr/>
        </p:nvSpPr>
        <p:spPr>
          <a:xfrm>
            <a:off x="8991600" y="5303838"/>
            <a:ext cx="76200" cy="76200"/>
          </a:xfrm>
          <a:prstGeom prst="ellipse">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Arial"/>
              <a:ea typeface="Arial"/>
              <a:cs typeface="Arial"/>
              <a:sym typeface="Arial"/>
            </a:endParaRPr>
          </a:p>
        </p:txBody>
      </p:sp>
      <p:cxnSp>
        <p:nvCxnSpPr>
          <p:cNvPr id="255" name="Google Shape;255;p21"/>
          <p:cNvCxnSpPr/>
          <p:nvPr/>
        </p:nvCxnSpPr>
        <p:spPr>
          <a:xfrm>
            <a:off x="6475884" y="5895912"/>
            <a:ext cx="2581800" cy="1500"/>
          </a:xfrm>
          <a:prstGeom prst="bentConnector3">
            <a:avLst>
              <a:gd name="adj1" fmla="val 0"/>
            </a:avLst>
          </a:prstGeom>
          <a:noFill/>
          <a:ln w="38100" cap="sq" cmpd="sng">
            <a:solidFill>
              <a:srgbClr val="800000"/>
            </a:solidFill>
            <a:prstDash val="solid"/>
            <a:miter lim="800000"/>
            <a:headEnd type="triangle" w="sm" len="sm"/>
            <a:tailEnd type="triangle" w="sm" len="sm"/>
          </a:ln>
        </p:spPr>
      </p:cxn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8C0CD28-58BA-D23B-C72F-6C5752630BE0}"/>
                  </a:ext>
                </a:extLst>
              </p14:cNvPr>
              <p14:cNvContentPartPr/>
              <p14:nvPr/>
            </p14:nvContentPartPr>
            <p14:xfrm>
              <a:off x="3426840" y="2769120"/>
              <a:ext cx="6098040" cy="3994560"/>
            </p14:xfrm>
          </p:contentPart>
        </mc:Choice>
        <mc:Fallback xmlns="">
          <p:pic>
            <p:nvPicPr>
              <p:cNvPr id="2" name="Ink 1">
                <a:extLst>
                  <a:ext uri="{FF2B5EF4-FFF2-40B4-BE49-F238E27FC236}">
                    <a16:creationId xmlns:a16="http://schemas.microsoft.com/office/drawing/2014/main" id="{28C0CD28-58BA-D23B-C72F-6C5752630BE0}"/>
                  </a:ext>
                </a:extLst>
              </p:cNvPr>
              <p:cNvPicPr/>
              <p:nvPr/>
            </p:nvPicPr>
            <p:blipFill>
              <a:blip r:embed="rId5"/>
              <a:stretch>
                <a:fillRect/>
              </a:stretch>
            </p:blipFill>
            <p:spPr>
              <a:xfrm>
                <a:off x="3417480" y="2759760"/>
                <a:ext cx="6116760" cy="4013280"/>
              </a:xfrm>
              <a:prstGeom prst="rect">
                <a:avLst/>
              </a:prstGeom>
            </p:spPr>
          </p:pic>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2"/>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sp>
        <p:nvSpPr>
          <p:cNvPr id="262" name="Google Shape;262;p22"/>
          <p:cNvSpPr txBox="1">
            <a:spLocks noGrp="1"/>
          </p:cNvSpPr>
          <p:nvPr>
            <p:ph type="body" idx="1"/>
          </p:nvPr>
        </p:nvSpPr>
        <p:spPr>
          <a:xfrm>
            <a:off x="301372" y="1384355"/>
            <a:ext cx="11148621" cy="427349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endParaRPr sz="3600"/>
          </a:p>
          <a:p>
            <a:pPr marL="0" lvl="0" indent="0" algn="ctr" rtl="0">
              <a:lnSpc>
                <a:spcPct val="90000"/>
              </a:lnSpc>
              <a:spcBef>
                <a:spcPts val="1000"/>
              </a:spcBef>
              <a:spcAft>
                <a:spcPts val="0"/>
              </a:spcAft>
              <a:buClr>
                <a:schemeClr val="dk1"/>
              </a:buClr>
              <a:buSzPts val="3600"/>
              <a:buNone/>
            </a:pPr>
            <a:endParaRPr sz="3600"/>
          </a:p>
          <a:p>
            <a:pPr marL="0" lvl="0" indent="0" algn="ctr" rtl="0">
              <a:lnSpc>
                <a:spcPct val="90000"/>
              </a:lnSpc>
              <a:spcBef>
                <a:spcPts val="1000"/>
              </a:spcBef>
              <a:spcAft>
                <a:spcPts val="0"/>
              </a:spcAft>
              <a:buClr>
                <a:schemeClr val="dk1"/>
              </a:buClr>
              <a:buSzPts val="3600"/>
              <a:buNone/>
            </a:pPr>
            <a:endParaRPr sz="3600"/>
          </a:p>
          <a:p>
            <a:pPr marL="0" lvl="0" indent="0" algn="ctr" rtl="0">
              <a:lnSpc>
                <a:spcPct val="90000"/>
              </a:lnSpc>
              <a:spcBef>
                <a:spcPts val="1000"/>
              </a:spcBef>
              <a:spcAft>
                <a:spcPts val="0"/>
              </a:spcAft>
              <a:buClr>
                <a:schemeClr val="dk1"/>
              </a:buClr>
              <a:buSzPts val="3600"/>
              <a:buNone/>
            </a:pPr>
            <a:r>
              <a:rPr lang="en-IN" sz="3600"/>
              <a:t>FSA – Ratio analysis</a:t>
            </a:r>
            <a:endParaRPr/>
          </a:p>
        </p:txBody>
      </p:sp>
      <p:sp>
        <p:nvSpPr>
          <p:cNvPr id="263" name="Google Shape;263;p22"/>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264" name="Google Shape;264;p22"/>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4EA29D5-FFBF-6257-DDAC-F951713ECF8B}"/>
                  </a:ext>
                </a:extLst>
              </p14:cNvPr>
              <p14:cNvContentPartPr/>
              <p14:nvPr/>
            </p14:nvContentPartPr>
            <p14:xfrm>
              <a:off x="5356440" y="3755520"/>
              <a:ext cx="1287720" cy="144000"/>
            </p14:xfrm>
          </p:contentPart>
        </mc:Choice>
        <mc:Fallback xmlns="">
          <p:pic>
            <p:nvPicPr>
              <p:cNvPr id="2" name="Ink 1">
                <a:extLst>
                  <a:ext uri="{FF2B5EF4-FFF2-40B4-BE49-F238E27FC236}">
                    <a16:creationId xmlns:a16="http://schemas.microsoft.com/office/drawing/2014/main" id="{84EA29D5-FFBF-6257-DDAC-F951713ECF8B}"/>
                  </a:ext>
                </a:extLst>
              </p:cNvPr>
              <p:cNvPicPr/>
              <p:nvPr/>
            </p:nvPicPr>
            <p:blipFill>
              <a:blip r:embed="rId4"/>
              <a:stretch>
                <a:fillRect/>
              </a:stretch>
            </p:blipFill>
            <p:spPr>
              <a:xfrm>
                <a:off x="5347080" y="3746160"/>
                <a:ext cx="1306440" cy="162720"/>
              </a:xfrm>
              <a:prstGeom prst="rect">
                <a:avLst/>
              </a:prstGeom>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3"/>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Lustria"/>
              <a:buNone/>
            </a:pPr>
            <a:r>
              <a:rPr lang="en-IN"/>
              <a:t>Ratio Analysis</a:t>
            </a:r>
            <a:endParaRPr/>
          </a:p>
        </p:txBody>
      </p:sp>
      <p:sp>
        <p:nvSpPr>
          <p:cNvPr id="270" name="Google Shape;270;p23"/>
          <p:cNvSpPr/>
          <p:nvPr/>
        </p:nvSpPr>
        <p:spPr>
          <a:xfrm>
            <a:off x="557561" y="1513114"/>
            <a:ext cx="10894741" cy="4893647"/>
          </a:xfrm>
          <a:prstGeom prst="rect">
            <a:avLst/>
          </a:prstGeom>
          <a:noFill/>
          <a:ln>
            <a:noFill/>
          </a:ln>
        </p:spPr>
        <p:txBody>
          <a:bodyPr spcFirstLastPara="1" wrap="square" lIns="91425" tIns="45700" rIns="91425" bIns="45700" anchor="t" anchorCtr="0">
            <a:spAutoFit/>
          </a:bodyPr>
          <a:lstStyle/>
          <a:p>
            <a:pPr marL="342900" marR="0" lvl="0" indent="-3429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A ratio is defined as a relationship between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two numbers</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342900" marR="0" lvl="0" indent="-3429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Ratio analysis of financial statement is another tool that helps identify changes in a company’s financial situation.</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342900" marR="0" lvl="0" indent="-19050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342900" marR="0" lvl="0" indent="-3429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A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single ratio is not sufficient </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to adequately judge the financial situation of the company. Several ratios must be analyzed together and compared with prior-year ratios, or even with other companies in the same industry. This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comparative aspect </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of ratio analysis is extremely important in financial analysis.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342900" marR="0" lvl="0" indent="-19050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342900" marR="0" lvl="0" indent="-3429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It is important to note that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ratios are parameters and not precise or absolute measurements</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Thus, ratios must be interpreted cautiously to avoid erroneous conclusions. </a:t>
            </a:r>
            <a:endParaRPr kumimoji="0"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F0A2F3A-E71E-AFFB-4641-3DEC6A7A2DD5}"/>
                  </a:ext>
                </a:extLst>
              </p14:cNvPr>
              <p14:cNvContentPartPr/>
              <p14:nvPr/>
            </p14:nvContentPartPr>
            <p14:xfrm>
              <a:off x="1000080" y="201960"/>
              <a:ext cx="9429120" cy="5746320"/>
            </p14:xfrm>
          </p:contentPart>
        </mc:Choice>
        <mc:Fallback xmlns="">
          <p:pic>
            <p:nvPicPr>
              <p:cNvPr id="2" name="Ink 1">
                <a:extLst>
                  <a:ext uri="{FF2B5EF4-FFF2-40B4-BE49-F238E27FC236}">
                    <a16:creationId xmlns:a16="http://schemas.microsoft.com/office/drawing/2014/main" id="{9F0A2F3A-E71E-AFFB-4641-3DEC6A7A2DD5}"/>
                  </a:ext>
                </a:extLst>
              </p:cNvPr>
              <p:cNvPicPr/>
              <p:nvPr/>
            </p:nvPicPr>
            <p:blipFill>
              <a:blip r:embed="rId4"/>
              <a:stretch>
                <a:fillRect/>
              </a:stretch>
            </p:blipFill>
            <p:spPr>
              <a:xfrm>
                <a:off x="990720" y="192600"/>
                <a:ext cx="9447840" cy="5765040"/>
              </a:xfrm>
              <a:prstGeom prst="rect">
                <a:avLst/>
              </a:prstGeom>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r>
              <a:rPr lang="en-IN"/>
              <a:t>Importance of Ratio Analysis</a:t>
            </a:r>
            <a:endParaRPr/>
          </a:p>
        </p:txBody>
      </p:sp>
      <p:sp>
        <p:nvSpPr>
          <p:cNvPr id="276" name="Google Shape;276;p24"/>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IN"/>
              <a:t>Enables the bankers or lenders to arrive at the following factors:</a:t>
            </a:r>
            <a:endParaRPr/>
          </a:p>
          <a:p>
            <a:pPr marL="685800" lvl="1" indent="-228600" algn="l" rtl="0">
              <a:lnSpc>
                <a:spcPct val="150000"/>
              </a:lnSpc>
              <a:spcBef>
                <a:spcPts val="500"/>
              </a:spcBef>
              <a:spcAft>
                <a:spcPts val="0"/>
              </a:spcAft>
              <a:buClr>
                <a:schemeClr val="dk1"/>
              </a:buClr>
              <a:buSzPct val="100000"/>
              <a:buChar char="▪"/>
            </a:pPr>
            <a:r>
              <a:rPr lang="en-IN" sz="2800"/>
              <a:t>Liquidity position</a:t>
            </a:r>
            <a:endParaRPr/>
          </a:p>
          <a:p>
            <a:pPr marL="685800" lvl="1" indent="-228600" algn="l" rtl="0">
              <a:lnSpc>
                <a:spcPct val="150000"/>
              </a:lnSpc>
              <a:spcBef>
                <a:spcPts val="500"/>
              </a:spcBef>
              <a:spcAft>
                <a:spcPts val="0"/>
              </a:spcAft>
              <a:buClr>
                <a:schemeClr val="dk1"/>
              </a:buClr>
              <a:buSzPct val="100000"/>
              <a:buChar char="▪"/>
            </a:pPr>
            <a:r>
              <a:rPr lang="en-IN" sz="2800"/>
              <a:t>Profitability</a:t>
            </a:r>
            <a:endParaRPr/>
          </a:p>
          <a:p>
            <a:pPr marL="685800" lvl="1" indent="-228600" algn="l" rtl="0">
              <a:lnSpc>
                <a:spcPct val="150000"/>
              </a:lnSpc>
              <a:spcBef>
                <a:spcPts val="500"/>
              </a:spcBef>
              <a:spcAft>
                <a:spcPts val="0"/>
              </a:spcAft>
              <a:buClr>
                <a:schemeClr val="dk1"/>
              </a:buClr>
              <a:buSzPct val="100000"/>
              <a:buChar char="▪"/>
            </a:pPr>
            <a:r>
              <a:rPr lang="en-IN" sz="2800"/>
              <a:t>Solvency</a:t>
            </a:r>
            <a:endParaRPr/>
          </a:p>
          <a:p>
            <a:pPr marL="685800" lvl="1" indent="-228600" algn="l" rtl="0">
              <a:lnSpc>
                <a:spcPct val="150000"/>
              </a:lnSpc>
              <a:spcBef>
                <a:spcPts val="500"/>
              </a:spcBef>
              <a:spcAft>
                <a:spcPts val="0"/>
              </a:spcAft>
              <a:buClr>
                <a:schemeClr val="dk1"/>
              </a:buClr>
              <a:buSzPct val="100000"/>
              <a:buChar char="▪"/>
            </a:pPr>
            <a:r>
              <a:rPr lang="en-IN" sz="2800"/>
              <a:t>Financial stability</a:t>
            </a:r>
            <a:endParaRPr/>
          </a:p>
          <a:p>
            <a:pPr marL="685800" lvl="1" indent="-228600" algn="l" rtl="0">
              <a:lnSpc>
                <a:spcPct val="150000"/>
              </a:lnSpc>
              <a:spcBef>
                <a:spcPts val="500"/>
              </a:spcBef>
              <a:spcAft>
                <a:spcPts val="0"/>
              </a:spcAft>
              <a:buClr>
                <a:schemeClr val="dk1"/>
              </a:buClr>
              <a:buSzPct val="100000"/>
              <a:buChar char="▪"/>
            </a:pPr>
            <a:r>
              <a:rPr lang="en-IN" sz="2800"/>
              <a:t>Quality of the management</a:t>
            </a:r>
            <a:endParaRPr/>
          </a:p>
          <a:p>
            <a:pPr marL="685800" lvl="1" indent="-228600" algn="l" rtl="0">
              <a:lnSpc>
                <a:spcPct val="150000"/>
              </a:lnSpc>
              <a:spcBef>
                <a:spcPts val="500"/>
              </a:spcBef>
              <a:spcAft>
                <a:spcPts val="0"/>
              </a:spcAft>
              <a:buClr>
                <a:schemeClr val="dk1"/>
              </a:buClr>
              <a:buSzPct val="100000"/>
              <a:buChar char="▪"/>
            </a:pPr>
            <a:r>
              <a:rPr lang="en-IN" sz="2800"/>
              <a:t>Safety and security of the loans and advances to be provided or already provided</a:t>
            </a:r>
            <a:endParaRPr sz="2800"/>
          </a:p>
        </p:txBody>
      </p:sp>
      <p:sp>
        <p:nvSpPr>
          <p:cNvPr id="277" name="Google Shape;277;p24"/>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278" name="Google Shape;278;p24"/>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824BC57-20F0-D102-A65A-5A1F8AF5D33B}"/>
                  </a:ext>
                </a:extLst>
              </p14:cNvPr>
              <p14:cNvContentPartPr/>
              <p14:nvPr/>
            </p14:nvContentPartPr>
            <p14:xfrm>
              <a:off x="1387800" y="1182240"/>
              <a:ext cx="6128640" cy="4309920"/>
            </p14:xfrm>
          </p:contentPart>
        </mc:Choice>
        <mc:Fallback xmlns="">
          <p:pic>
            <p:nvPicPr>
              <p:cNvPr id="2" name="Ink 1">
                <a:extLst>
                  <a:ext uri="{FF2B5EF4-FFF2-40B4-BE49-F238E27FC236}">
                    <a16:creationId xmlns:a16="http://schemas.microsoft.com/office/drawing/2014/main" id="{7824BC57-20F0-D102-A65A-5A1F8AF5D33B}"/>
                  </a:ext>
                </a:extLst>
              </p:cNvPr>
              <p:cNvPicPr/>
              <p:nvPr/>
            </p:nvPicPr>
            <p:blipFill>
              <a:blip r:embed="rId4"/>
              <a:stretch>
                <a:fillRect/>
              </a:stretch>
            </p:blipFill>
            <p:spPr>
              <a:xfrm>
                <a:off x="1378440" y="1172880"/>
                <a:ext cx="6147360" cy="4328640"/>
              </a:xfrm>
              <a:prstGeom prst="rect">
                <a:avLst/>
              </a:prstGeom>
            </p:spPr>
          </p:pic>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grpSp>
        <p:nvGrpSpPr>
          <p:cNvPr id="283" name="Google Shape;283;p25"/>
          <p:cNvGrpSpPr/>
          <p:nvPr/>
        </p:nvGrpSpPr>
        <p:grpSpPr>
          <a:xfrm>
            <a:off x="843639" y="390990"/>
            <a:ext cx="10510160" cy="3787776"/>
            <a:chOff x="5439" y="510485"/>
            <a:chExt cx="10510160" cy="3787776"/>
          </a:xfrm>
        </p:grpSpPr>
        <p:sp>
          <p:nvSpPr>
            <p:cNvPr id="284" name="Google Shape;284;p25"/>
            <p:cNvSpPr/>
            <p:nvPr/>
          </p:nvSpPr>
          <p:spPr>
            <a:xfrm>
              <a:off x="5174669" y="1644904"/>
              <a:ext cx="1842432" cy="1518938"/>
            </a:xfrm>
            <a:custGeom>
              <a:avLst/>
              <a:gdLst/>
              <a:ahLst/>
              <a:cxnLst/>
              <a:rect l="l" t="t" r="r" b="b"/>
              <a:pathLst>
                <a:path w="120000" h="120000" extrusionOk="0">
                  <a:moveTo>
                    <a:pt x="0" y="0"/>
                  </a:moveTo>
                  <a:lnTo>
                    <a:pt x="0" y="101179"/>
                  </a:lnTo>
                  <a:lnTo>
                    <a:pt x="120000" y="101179"/>
                  </a:lnTo>
                  <a:lnTo>
                    <a:pt x="120000" y="120000"/>
                  </a:lnTo>
                </a:path>
              </a:pathLst>
            </a:custGeom>
            <a:noFill/>
            <a:ln w="12700" cap="flat" cmpd="sng">
              <a:solidFill>
                <a:srgbClr val="4C4C4C"/>
              </a:solidFill>
              <a:prstDash val="solid"/>
              <a:miter lim="800000"/>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B38"/>
                </a:solidFill>
                <a:effectLst/>
                <a:uLnTx/>
                <a:uFillTx/>
                <a:latin typeface="Calibri"/>
                <a:ea typeface="+mn-ea"/>
                <a:cs typeface="+mn-cs"/>
              </a:endParaRPr>
            </a:p>
          </p:txBody>
        </p:sp>
        <p:sp>
          <p:nvSpPr>
            <p:cNvPr id="285" name="Google Shape;285;p25"/>
            <p:cNvSpPr/>
            <p:nvPr/>
          </p:nvSpPr>
          <p:spPr>
            <a:xfrm>
              <a:off x="3910427" y="1644904"/>
              <a:ext cx="1264242" cy="1422209"/>
            </a:xfrm>
            <a:custGeom>
              <a:avLst/>
              <a:gdLst/>
              <a:ahLst/>
              <a:cxnLst/>
              <a:rect l="l" t="t" r="r" b="b"/>
              <a:pathLst>
                <a:path w="120000" h="120000" extrusionOk="0">
                  <a:moveTo>
                    <a:pt x="120000" y="0"/>
                  </a:moveTo>
                  <a:lnTo>
                    <a:pt x="120000" y="99899"/>
                  </a:lnTo>
                  <a:lnTo>
                    <a:pt x="0" y="99899"/>
                  </a:lnTo>
                  <a:lnTo>
                    <a:pt x="0" y="120000"/>
                  </a:lnTo>
                </a:path>
              </a:pathLst>
            </a:custGeom>
            <a:noFill/>
            <a:ln w="12700" cap="flat" cmpd="sng">
              <a:solidFill>
                <a:srgbClr val="4C4C4C"/>
              </a:solidFill>
              <a:prstDash val="solid"/>
              <a:miter lim="800000"/>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B38"/>
                </a:solidFill>
                <a:effectLst/>
                <a:uLnTx/>
                <a:uFillTx/>
                <a:latin typeface="Calibri"/>
                <a:ea typeface="+mn-ea"/>
                <a:cs typeface="+mn-cs"/>
              </a:endParaRPr>
            </a:p>
          </p:txBody>
        </p:sp>
        <p:sp>
          <p:nvSpPr>
            <p:cNvPr id="286" name="Google Shape;286;p25"/>
            <p:cNvSpPr/>
            <p:nvPr/>
          </p:nvSpPr>
          <p:spPr>
            <a:xfrm>
              <a:off x="5174669" y="1644904"/>
              <a:ext cx="4206511" cy="1506276"/>
            </a:xfrm>
            <a:custGeom>
              <a:avLst/>
              <a:gdLst/>
              <a:ahLst/>
              <a:cxnLst/>
              <a:rect l="l" t="t" r="r" b="b"/>
              <a:pathLst>
                <a:path w="120000" h="120000" extrusionOk="0">
                  <a:moveTo>
                    <a:pt x="0" y="0"/>
                  </a:moveTo>
                  <a:lnTo>
                    <a:pt x="0" y="101021"/>
                  </a:lnTo>
                  <a:lnTo>
                    <a:pt x="120000" y="101021"/>
                  </a:lnTo>
                  <a:lnTo>
                    <a:pt x="120000" y="120000"/>
                  </a:lnTo>
                </a:path>
              </a:pathLst>
            </a:custGeom>
            <a:noFill/>
            <a:ln w="12700" cap="flat" cmpd="sng">
              <a:solidFill>
                <a:srgbClr val="4C4C4C"/>
              </a:solidFill>
              <a:prstDash val="solid"/>
              <a:miter lim="800000"/>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B38"/>
                </a:solidFill>
                <a:effectLst/>
                <a:uLnTx/>
                <a:uFillTx/>
                <a:latin typeface="Calibri"/>
                <a:ea typeface="+mn-ea"/>
                <a:cs typeface="+mn-cs"/>
              </a:endParaRPr>
            </a:p>
          </p:txBody>
        </p:sp>
        <p:sp>
          <p:nvSpPr>
            <p:cNvPr id="287" name="Google Shape;287;p25"/>
            <p:cNvSpPr/>
            <p:nvPr/>
          </p:nvSpPr>
          <p:spPr>
            <a:xfrm>
              <a:off x="1139858" y="1644904"/>
              <a:ext cx="4034811" cy="1446277"/>
            </a:xfrm>
            <a:custGeom>
              <a:avLst/>
              <a:gdLst/>
              <a:ahLst/>
              <a:cxnLst/>
              <a:rect l="l" t="t" r="r" b="b"/>
              <a:pathLst>
                <a:path w="120000" h="120000" extrusionOk="0">
                  <a:moveTo>
                    <a:pt x="120000" y="0"/>
                  </a:moveTo>
                  <a:lnTo>
                    <a:pt x="120000" y="100234"/>
                  </a:lnTo>
                  <a:lnTo>
                    <a:pt x="0" y="100234"/>
                  </a:lnTo>
                  <a:lnTo>
                    <a:pt x="0" y="120000"/>
                  </a:lnTo>
                </a:path>
              </a:pathLst>
            </a:custGeom>
            <a:noFill/>
            <a:ln w="12700" cap="flat" cmpd="sng">
              <a:solidFill>
                <a:srgbClr val="4C4C4C"/>
              </a:solidFill>
              <a:prstDash val="solid"/>
              <a:miter lim="800000"/>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B38"/>
                </a:solidFill>
                <a:effectLst/>
                <a:uLnTx/>
                <a:uFillTx/>
                <a:latin typeface="Calibri"/>
                <a:ea typeface="+mn-ea"/>
                <a:cs typeface="+mn-cs"/>
              </a:endParaRPr>
            </a:p>
          </p:txBody>
        </p:sp>
        <p:sp>
          <p:nvSpPr>
            <p:cNvPr id="288" name="Google Shape;288;p25"/>
            <p:cNvSpPr/>
            <p:nvPr/>
          </p:nvSpPr>
          <p:spPr>
            <a:xfrm>
              <a:off x="4607460" y="510485"/>
              <a:ext cx="1134419" cy="1134419"/>
            </a:xfrm>
            <a:prstGeom prst="arc">
              <a:avLst>
                <a:gd name="adj1" fmla="val 13200000"/>
                <a:gd name="adj2" fmla="val 192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89" name="Google Shape;289;p25"/>
            <p:cNvSpPr/>
            <p:nvPr/>
          </p:nvSpPr>
          <p:spPr>
            <a:xfrm>
              <a:off x="4607460" y="510485"/>
              <a:ext cx="1134419" cy="1134419"/>
            </a:xfrm>
            <a:prstGeom prst="arc">
              <a:avLst>
                <a:gd name="adj1" fmla="val 2400000"/>
                <a:gd name="adj2" fmla="val 84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0" name="Google Shape;290;p25"/>
            <p:cNvSpPr/>
            <p:nvPr/>
          </p:nvSpPr>
          <p:spPr>
            <a:xfrm>
              <a:off x="4040250" y="714681"/>
              <a:ext cx="2268838" cy="7260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1" name="Google Shape;291;p25"/>
            <p:cNvSpPr txBox="1"/>
            <p:nvPr/>
          </p:nvSpPr>
          <p:spPr>
            <a:xfrm>
              <a:off x="4040250" y="714681"/>
              <a:ext cx="2268838" cy="726028"/>
            </a:xfrm>
            <a:prstGeom prst="rect">
              <a:avLst/>
            </a:prstGeom>
            <a:noFill/>
            <a:ln>
              <a:noFill/>
            </a:ln>
          </p:spPr>
          <p:txBody>
            <a:bodyPr spcFirstLastPara="1" wrap="square" lIns="12700" tIns="12700" rIns="12700" bIns="12700" anchor="ctr" anchorCtr="0">
              <a:noAutofit/>
            </a:bodyPr>
            <a:lstStyle/>
            <a:p>
              <a:pPr marL="0" marR="0" lvl="0" indent="0" algn="ctr" defTabSz="914400" rtl="0" eaLnBrk="1" fontAlgn="auto" latinLnBrk="0" hangingPunct="1">
                <a:lnSpc>
                  <a:spcPct val="90000"/>
                </a:lnSpc>
                <a:spcBef>
                  <a:spcPts val="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Financial Ratios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2" name="Google Shape;292;p25"/>
            <p:cNvSpPr/>
            <p:nvPr/>
          </p:nvSpPr>
          <p:spPr>
            <a:xfrm>
              <a:off x="572648" y="3091182"/>
              <a:ext cx="1134419" cy="1134419"/>
            </a:xfrm>
            <a:prstGeom prst="arc">
              <a:avLst>
                <a:gd name="adj1" fmla="val 13200000"/>
                <a:gd name="adj2" fmla="val 192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3" name="Google Shape;293;p25"/>
            <p:cNvSpPr/>
            <p:nvPr/>
          </p:nvSpPr>
          <p:spPr>
            <a:xfrm>
              <a:off x="572648" y="3091182"/>
              <a:ext cx="1134419" cy="1134419"/>
            </a:xfrm>
            <a:prstGeom prst="arc">
              <a:avLst>
                <a:gd name="adj1" fmla="val 2400000"/>
                <a:gd name="adj2" fmla="val 84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4" name="Google Shape;294;p25"/>
            <p:cNvSpPr/>
            <p:nvPr/>
          </p:nvSpPr>
          <p:spPr>
            <a:xfrm>
              <a:off x="5439" y="3295377"/>
              <a:ext cx="2268838" cy="7260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5" name="Google Shape;295;p25"/>
            <p:cNvSpPr txBox="1"/>
            <p:nvPr/>
          </p:nvSpPr>
          <p:spPr>
            <a:xfrm>
              <a:off x="5439" y="3295377"/>
              <a:ext cx="2268838" cy="726028"/>
            </a:xfrm>
            <a:prstGeom prst="rect">
              <a:avLst/>
            </a:prstGeom>
            <a:noFill/>
            <a:ln>
              <a:noFill/>
            </a:ln>
          </p:spPr>
          <p:txBody>
            <a:bodyPr spcFirstLastPara="1" wrap="square" lIns="12700" tIns="12700" rIns="12700" bIns="12700" anchor="ctr" anchorCtr="0">
              <a:noAutofit/>
            </a:bodyPr>
            <a:lstStyle/>
            <a:p>
              <a:pPr marL="0" marR="0" lvl="0" indent="0" algn="ctr" defTabSz="914400" rtl="0" eaLnBrk="1" fontAlgn="auto" latinLnBrk="0" hangingPunct="1">
                <a:lnSpc>
                  <a:spcPct val="90000"/>
                </a:lnSpc>
                <a:spcBef>
                  <a:spcPts val="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Liquidity Ratios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6" name="Google Shape;296;p25"/>
            <p:cNvSpPr/>
            <p:nvPr/>
          </p:nvSpPr>
          <p:spPr>
            <a:xfrm>
              <a:off x="8813971" y="3151180"/>
              <a:ext cx="1134419" cy="1134419"/>
            </a:xfrm>
            <a:prstGeom prst="arc">
              <a:avLst>
                <a:gd name="adj1" fmla="val 13200000"/>
                <a:gd name="adj2" fmla="val 192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7" name="Google Shape;297;p25"/>
            <p:cNvSpPr/>
            <p:nvPr/>
          </p:nvSpPr>
          <p:spPr>
            <a:xfrm>
              <a:off x="8813971" y="3151180"/>
              <a:ext cx="1134419" cy="1134419"/>
            </a:xfrm>
            <a:prstGeom prst="arc">
              <a:avLst>
                <a:gd name="adj1" fmla="val 2400000"/>
                <a:gd name="adj2" fmla="val 84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8" name="Google Shape;298;p25"/>
            <p:cNvSpPr/>
            <p:nvPr/>
          </p:nvSpPr>
          <p:spPr>
            <a:xfrm>
              <a:off x="8246761" y="3355376"/>
              <a:ext cx="2268838" cy="7260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299" name="Google Shape;299;p25"/>
            <p:cNvSpPr txBox="1"/>
            <p:nvPr/>
          </p:nvSpPr>
          <p:spPr>
            <a:xfrm>
              <a:off x="8246761" y="3355376"/>
              <a:ext cx="2268838" cy="726028"/>
            </a:xfrm>
            <a:prstGeom prst="rect">
              <a:avLst/>
            </a:prstGeom>
            <a:noFill/>
            <a:ln>
              <a:noFill/>
            </a:ln>
          </p:spPr>
          <p:txBody>
            <a:bodyPr spcFirstLastPara="1" wrap="square" lIns="12700" tIns="12700" rIns="12700" bIns="12700" anchor="ctr" anchorCtr="0">
              <a:noAutofit/>
            </a:bodyPr>
            <a:lstStyle/>
            <a:p>
              <a:pPr marL="0" marR="0" lvl="0" indent="0" algn="ctr" defTabSz="914400" rtl="0" eaLnBrk="1" fontAlgn="auto" latinLnBrk="0" hangingPunct="1">
                <a:lnSpc>
                  <a:spcPct val="90000"/>
                </a:lnSpc>
                <a:spcBef>
                  <a:spcPts val="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Solvency Ratios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0" name="Google Shape;300;p25"/>
            <p:cNvSpPr/>
            <p:nvPr/>
          </p:nvSpPr>
          <p:spPr>
            <a:xfrm>
              <a:off x="3343218" y="3067114"/>
              <a:ext cx="1134419" cy="1134419"/>
            </a:xfrm>
            <a:prstGeom prst="arc">
              <a:avLst>
                <a:gd name="adj1" fmla="val 13200000"/>
                <a:gd name="adj2" fmla="val 192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1" name="Google Shape;301;p25"/>
            <p:cNvSpPr/>
            <p:nvPr/>
          </p:nvSpPr>
          <p:spPr>
            <a:xfrm>
              <a:off x="3343218" y="3067114"/>
              <a:ext cx="1134419" cy="1134419"/>
            </a:xfrm>
            <a:prstGeom prst="arc">
              <a:avLst>
                <a:gd name="adj1" fmla="val 2400000"/>
                <a:gd name="adj2" fmla="val 84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2" name="Google Shape;302;p25"/>
            <p:cNvSpPr/>
            <p:nvPr/>
          </p:nvSpPr>
          <p:spPr>
            <a:xfrm>
              <a:off x="2776008" y="3271309"/>
              <a:ext cx="2268838" cy="7260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3" name="Google Shape;303;p25"/>
            <p:cNvSpPr txBox="1"/>
            <p:nvPr/>
          </p:nvSpPr>
          <p:spPr>
            <a:xfrm>
              <a:off x="2776008" y="3271309"/>
              <a:ext cx="2268838" cy="726028"/>
            </a:xfrm>
            <a:prstGeom prst="rect">
              <a:avLst/>
            </a:prstGeom>
            <a:noFill/>
            <a:ln>
              <a:noFill/>
            </a:ln>
          </p:spPr>
          <p:txBody>
            <a:bodyPr spcFirstLastPara="1" wrap="square" lIns="12700" tIns="12700" rIns="12700" bIns="12700" anchor="ctr" anchorCtr="0">
              <a:noAutofit/>
            </a:bodyPr>
            <a:lstStyle/>
            <a:p>
              <a:pPr marL="0" marR="0" lvl="0" indent="0" algn="ctr" defTabSz="914400" rtl="0" eaLnBrk="1" fontAlgn="auto" latinLnBrk="0" hangingPunct="1">
                <a:lnSpc>
                  <a:spcPct val="90000"/>
                </a:lnSpc>
                <a:spcBef>
                  <a:spcPts val="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Profitability Ratios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4" name="Google Shape;304;p25"/>
            <p:cNvSpPr/>
            <p:nvPr/>
          </p:nvSpPr>
          <p:spPr>
            <a:xfrm>
              <a:off x="6449892" y="3163842"/>
              <a:ext cx="1134419" cy="1134419"/>
            </a:xfrm>
            <a:prstGeom prst="arc">
              <a:avLst>
                <a:gd name="adj1" fmla="val 13200000"/>
                <a:gd name="adj2" fmla="val 192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5" name="Google Shape;305;p25"/>
            <p:cNvSpPr/>
            <p:nvPr/>
          </p:nvSpPr>
          <p:spPr>
            <a:xfrm>
              <a:off x="6449892" y="3163842"/>
              <a:ext cx="1134419" cy="1134419"/>
            </a:xfrm>
            <a:prstGeom prst="arc">
              <a:avLst>
                <a:gd name="adj1" fmla="val 2400000"/>
                <a:gd name="adj2" fmla="val 8400000"/>
              </a:avLst>
            </a:prstGeom>
            <a:noFill/>
            <a:ln w="12700" cap="flat" cmpd="sng">
              <a:solidFill>
                <a:srgbClr val="4C4C4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6" name="Google Shape;306;p25"/>
            <p:cNvSpPr/>
            <p:nvPr/>
          </p:nvSpPr>
          <p:spPr>
            <a:xfrm>
              <a:off x="5882683" y="3368038"/>
              <a:ext cx="2268838" cy="7260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sp>
          <p:nvSpPr>
            <p:cNvPr id="307" name="Google Shape;307;p25"/>
            <p:cNvSpPr txBox="1"/>
            <p:nvPr/>
          </p:nvSpPr>
          <p:spPr>
            <a:xfrm>
              <a:off x="5882683" y="3368038"/>
              <a:ext cx="2268838" cy="726028"/>
            </a:xfrm>
            <a:prstGeom prst="rect">
              <a:avLst/>
            </a:prstGeom>
            <a:noFill/>
            <a:ln>
              <a:noFill/>
            </a:ln>
          </p:spPr>
          <p:txBody>
            <a:bodyPr spcFirstLastPara="1" wrap="square" lIns="12700" tIns="12700" rIns="12700" bIns="12700" anchor="ctr" anchorCtr="0">
              <a:noAutofit/>
            </a:bodyPr>
            <a:lstStyle/>
            <a:p>
              <a:pPr marL="0" marR="0" lvl="0" indent="0" algn="ctr" defTabSz="914400" rtl="0" eaLnBrk="1" fontAlgn="auto" latinLnBrk="0" hangingPunct="1">
                <a:lnSpc>
                  <a:spcPct val="90000"/>
                </a:lnSpc>
                <a:spcBef>
                  <a:spcPts val="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Turnover/Activity</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ctr" defTabSz="914400" rtl="0" eaLnBrk="1" fontAlgn="auto" latinLnBrk="0" hangingPunct="1">
                <a:lnSpc>
                  <a:spcPct val="90000"/>
                </a:lnSpc>
                <a:spcBef>
                  <a:spcPts val="700"/>
                </a:spcBef>
                <a:spcAft>
                  <a:spcPts val="0"/>
                </a:spcAft>
                <a:buClr>
                  <a:srgbClr val="3C3B38"/>
                </a:buClr>
                <a:buSzPts val="2000"/>
                <a:buFont typeface="Calibri"/>
                <a:buNone/>
                <a:tabLst/>
                <a:defRPr/>
              </a:pPr>
              <a:r>
                <a:rPr kumimoji="0" lang="en-IN" sz="2000" b="0" i="0" u="none" strike="noStrike" kern="1200" cap="none" spc="0" normalizeH="0" baseline="0" noProof="0">
                  <a:ln>
                    <a:noFill/>
                  </a:ln>
                  <a:solidFill>
                    <a:srgbClr val="3C3B38"/>
                  </a:solidFill>
                  <a:effectLst/>
                  <a:uLnTx/>
                  <a:uFillTx/>
                  <a:latin typeface="Calibri"/>
                  <a:ea typeface="Calibri"/>
                  <a:cs typeface="Calibri"/>
                  <a:sym typeface="Calibri"/>
                </a:rPr>
                <a:t>Ratios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p:grpSp>
      <p:grpSp>
        <p:nvGrpSpPr>
          <p:cNvPr id="308" name="Google Shape;308;p25"/>
          <p:cNvGrpSpPr/>
          <p:nvPr/>
        </p:nvGrpSpPr>
        <p:grpSpPr>
          <a:xfrm>
            <a:off x="6773435" y="4303383"/>
            <a:ext cx="1881308" cy="1692277"/>
            <a:chOff x="2159" y="3023"/>
            <a:chExt cx="1299" cy="1066"/>
          </a:xfrm>
        </p:grpSpPr>
        <p:sp>
          <p:nvSpPr>
            <p:cNvPr id="309" name="Google Shape;309;p25"/>
            <p:cNvSpPr/>
            <p:nvPr/>
          </p:nvSpPr>
          <p:spPr>
            <a:xfrm>
              <a:off x="2218" y="3280"/>
              <a:ext cx="447" cy="168"/>
            </a:xfrm>
            <a:custGeom>
              <a:avLst/>
              <a:gdLst/>
              <a:ahLst/>
              <a:cxnLst/>
              <a:rect l="l" t="t" r="r" b="b"/>
              <a:pathLst>
                <a:path w="894" h="336" extrusionOk="0">
                  <a:moveTo>
                    <a:pt x="894" y="30"/>
                  </a:moveTo>
                  <a:lnTo>
                    <a:pt x="815" y="0"/>
                  </a:lnTo>
                  <a:lnTo>
                    <a:pt x="679" y="4"/>
                  </a:lnTo>
                  <a:lnTo>
                    <a:pt x="462" y="41"/>
                  </a:lnTo>
                  <a:lnTo>
                    <a:pt x="325" y="28"/>
                  </a:lnTo>
                  <a:lnTo>
                    <a:pt x="170" y="25"/>
                  </a:lnTo>
                  <a:lnTo>
                    <a:pt x="105" y="48"/>
                  </a:lnTo>
                  <a:lnTo>
                    <a:pt x="21" y="117"/>
                  </a:lnTo>
                  <a:lnTo>
                    <a:pt x="3" y="154"/>
                  </a:lnTo>
                  <a:lnTo>
                    <a:pt x="0" y="215"/>
                  </a:lnTo>
                  <a:lnTo>
                    <a:pt x="22" y="250"/>
                  </a:lnTo>
                  <a:lnTo>
                    <a:pt x="81" y="302"/>
                  </a:lnTo>
                  <a:lnTo>
                    <a:pt x="160" y="336"/>
                  </a:lnTo>
                  <a:lnTo>
                    <a:pt x="252" y="336"/>
                  </a:lnTo>
                  <a:lnTo>
                    <a:pt x="320" y="329"/>
                  </a:lnTo>
                  <a:lnTo>
                    <a:pt x="429" y="295"/>
                  </a:lnTo>
                  <a:lnTo>
                    <a:pt x="487" y="269"/>
                  </a:lnTo>
                  <a:lnTo>
                    <a:pt x="593" y="185"/>
                  </a:lnTo>
                  <a:lnTo>
                    <a:pt x="807" y="82"/>
                  </a:lnTo>
                  <a:lnTo>
                    <a:pt x="873" y="52"/>
                  </a:lnTo>
                  <a:lnTo>
                    <a:pt x="894" y="30"/>
                  </a:lnTo>
                  <a:close/>
                </a:path>
              </a:pathLst>
            </a:custGeom>
            <a:solidFill>
              <a:srgbClr val="FFCC8D"/>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0" name="Google Shape;310;p25"/>
            <p:cNvSpPr/>
            <p:nvPr/>
          </p:nvSpPr>
          <p:spPr>
            <a:xfrm>
              <a:off x="2165" y="3566"/>
              <a:ext cx="735" cy="329"/>
            </a:xfrm>
            <a:custGeom>
              <a:avLst/>
              <a:gdLst/>
              <a:ahLst/>
              <a:cxnLst/>
              <a:rect l="l" t="t" r="r" b="b"/>
              <a:pathLst>
                <a:path w="1471" h="658" extrusionOk="0">
                  <a:moveTo>
                    <a:pt x="1381" y="18"/>
                  </a:moveTo>
                  <a:lnTo>
                    <a:pt x="1055" y="104"/>
                  </a:lnTo>
                  <a:lnTo>
                    <a:pt x="955" y="74"/>
                  </a:lnTo>
                  <a:lnTo>
                    <a:pt x="850" y="65"/>
                  </a:lnTo>
                  <a:lnTo>
                    <a:pt x="645" y="70"/>
                  </a:lnTo>
                  <a:lnTo>
                    <a:pt x="446" y="97"/>
                  </a:lnTo>
                  <a:lnTo>
                    <a:pt x="250" y="161"/>
                  </a:lnTo>
                  <a:lnTo>
                    <a:pt x="114" y="234"/>
                  </a:lnTo>
                  <a:lnTo>
                    <a:pt x="26" y="307"/>
                  </a:lnTo>
                  <a:lnTo>
                    <a:pt x="0" y="373"/>
                  </a:lnTo>
                  <a:lnTo>
                    <a:pt x="3" y="450"/>
                  </a:lnTo>
                  <a:lnTo>
                    <a:pt x="183" y="643"/>
                  </a:lnTo>
                  <a:lnTo>
                    <a:pt x="355" y="658"/>
                  </a:lnTo>
                  <a:lnTo>
                    <a:pt x="580" y="643"/>
                  </a:lnTo>
                  <a:lnTo>
                    <a:pt x="804" y="589"/>
                  </a:lnTo>
                  <a:lnTo>
                    <a:pt x="979" y="511"/>
                  </a:lnTo>
                  <a:lnTo>
                    <a:pt x="1082" y="246"/>
                  </a:lnTo>
                  <a:lnTo>
                    <a:pt x="1100" y="214"/>
                  </a:lnTo>
                  <a:lnTo>
                    <a:pt x="1186" y="158"/>
                  </a:lnTo>
                  <a:lnTo>
                    <a:pt x="1451" y="74"/>
                  </a:lnTo>
                  <a:lnTo>
                    <a:pt x="1471" y="11"/>
                  </a:lnTo>
                  <a:lnTo>
                    <a:pt x="1436" y="0"/>
                  </a:lnTo>
                  <a:lnTo>
                    <a:pt x="1381" y="18"/>
                  </a:lnTo>
                  <a:close/>
                </a:path>
              </a:pathLst>
            </a:custGeom>
            <a:solidFill>
              <a:srgbClr val="D9C0DB"/>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1" name="Google Shape;311;p25"/>
            <p:cNvSpPr/>
            <p:nvPr/>
          </p:nvSpPr>
          <p:spPr>
            <a:xfrm>
              <a:off x="2801" y="3537"/>
              <a:ext cx="152" cy="134"/>
            </a:xfrm>
            <a:custGeom>
              <a:avLst/>
              <a:gdLst/>
              <a:ahLst/>
              <a:cxnLst/>
              <a:rect l="l" t="t" r="r" b="b"/>
              <a:pathLst>
                <a:path w="305" h="267" extrusionOk="0">
                  <a:moveTo>
                    <a:pt x="97" y="0"/>
                  </a:moveTo>
                  <a:lnTo>
                    <a:pt x="67" y="17"/>
                  </a:lnTo>
                  <a:lnTo>
                    <a:pt x="40" y="63"/>
                  </a:lnTo>
                  <a:lnTo>
                    <a:pt x="40" y="102"/>
                  </a:lnTo>
                  <a:lnTo>
                    <a:pt x="114" y="77"/>
                  </a:lnTo>
                  <a:lnTo>
                    <a:pt x="177" y="88"/>
                  </a:lnTo>
                  <a:lnTo>
                    <a:pt x="126" y="137"/>
                  </a:lnTo>
                  <a:lnTo>
                    <a:pt x="58" y="151"/>
                  </a:lnTo>
                  <a:lnTo>
                    <a:pt x="0" y="180"/>
                  </a:lnTo>
                  <a:lnTo>
                    <a:pt x="2" y="248"/>
                  </a:lnTo>
                  <a:lnTo>
                    <a:pt x="32" y="267"/>
                  </a:lnTo>
                  <a:lnTo>
                    <a:pt x="69" y="264"/>
                  </a:lnTo>
                  <a:lnTo>
                    <a:pt x="111" y="238"/>
                  </a:lnTo>
                  <a:lnTo>
                    <a:pt x="152" y="233"/>
                  </a:lnTo>
                  <a:lnTo>
                    <a:pt x="195" y="219"/>
                  </a:lnTo>
                  <a:lnTo>
                    <a:pt x="289" y="223"/>
                  </a:lnTo>
                  <a:lnTo>
                    <a:pt x="305" y="88"/>
                  </a:lnTo>
                  <a:lnTo>
                    <a:pt x="233" y="77"/>
                  </a:lnTo>
                  <a:lnTo>
                    <a:pt x="210" y="63"/>
                  </a:lnTo>
                  <a:lnTo>
                    <a:pt x="177" y="29"/>
                  </a:lnTo>
                  <a:lnTo>
                    <a:pt x="143" y="26"/>
                  </a:lnTo>
                  <a:lnTo>
                    <a:pt x="116" y="0"/>
                  </a:lnTo>
                  <a:lnTo>
                    <a:pt x="97" y="0"/>
                  </a:lnTo>
                  <a:close/>
                </a:path>
              </a:pathLst>
            </a:custGeom>
            <a:solidFill>
              <a:srgbClr val="FFCCCC"/>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2" name="Google Shape;312;p25"/>
            <p:cNvSpPr/>
            <p:nvPr/>
          </p:nvSpPr>
          <p:spPr>
            <a:xfrm>
              <a:off x="2948" y="3489"/>
              <a:ext cx="493" cy="493"/>
            </a:xfrm>
            <a:custGeom>
              <a:avLst/>
              <a:gdLst/>
              <a:ahLst/>
              <a:cxnLst/>
              <a:rect l="l" t="t" r="r" b="b"/>
              <a:pathLst>
                <a:path w="986" h="987" extrusionOk="0">
                  <a:moveTo>
                    <a:pt x="132" y="6"/>
                  </a:moveTo>
                  <a:lnTo>
                    <a:pt x="0" y="0"/>
                  </a:lnTo>
                  <a:lnTo>
                    <a:pt x="3" y="173"/>
                  </a:lnTo>
                  <a:lnTo>
                    <a:pt x="46" y="395"/>
                  </a:lnTo>
                  <a:lnTo>
                    <a:pt x="48" y="569"/>
                  </a:lnTo>
                  <a:lnTo>
                    <a:pt x="86" y="755"/>
                  </a:lnTo>
                  <a:lnTo>
                    <a:pt x="188" y="941"/>
                  </a:lnTo>
                  <a:lnTo>
                    <a:pt x="225" y="987"/>
                  </a:lnTo>
                  <a:lnTo>
                    <a:pt x="379" y="976"/>
                  </a:lnTo>
                  <a:lnTo>
                    <a:pt x="822" y="790"/>
                  </a:lnTo>
                  <a:lnTo>
                    <a:pt x="955" y="611"/>
                  </a:lnTo>
                  <a:lnTo>
                    <a:pt x="986" y="559"/>
                  </a:lnTo>
                  <a:lnTo>
                    <a:pt x="976" y="529"/>
                  </a:lnTo>
                  <a:lnTo>
                    <a:pt x="796" y="440"/>
                  </a:lnTo>
                  <a:lnTo>
                    <a:pt x="659" y="357"/>
                  </a:lnTo>
                  <a:lnTo>
                    <a:pt x="572" y="315"/>
                  </a:lnTo>
                  <a:lnTo>
                    <a:pt x="558" y="244"/>
                  </a:lnTo>
                  <a:lnTo>
                    <a:pt x="616" y="216"/>
                  </a:lnTo>
                  <a:lnTo>
                    <a:pt x="670" y="138"/>
                  </a:lnTo>
                  <a:lnTo>
                    <a:pt x="699" y="103"/>
                  </a:lnTo>
                  <a:lnTo>
                    <a:pt x="705" y="82"/>
                  </a:lnTo>
                  <a:lnTo>
                    <a:pt x="532" y="46"/>
                  </a:lnTo>
                  <a:lnTo>
                    <a:pt x="405" y="49"/>
                  </a:lnTo>
                  <a:lnTo>
                    <a:pt x="178" y="11"/>
                  </a:lnTo>
                  <a:lnTo>
                    <a:pt x="132" y="6"/>
                  </a:lnTo>
                  <a:close/>
                </a:path>
              </a:pathLst>
            </a:custGeom>
            <a:solidFill>
              <a:srgbClr val="FFFF8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3" name="Google Shape;313;p25"/>
            <p:cNvSpPr/>
            <p:nvPr/>
          </p:nvSpPr>
          <p:spPr>
            <a:xfrm>
              <a:off x="2920" y="3570"/>
              <a:ext cx="91" cy="109"/>
            </a:xfrm>
            <a:custGeom>
              <a:avLst/>
              <a:gdLst/>
              <a:ahLst/>
              <a:cxnLst/>
              <a:rect l="l" t="t" r="r" b="b"/>
              <a:pathLst>
                <a:path w="182" h="217" extrusionOk="0">
                  <a:moveTo>
                    <a:pt x="34" y="19"/>
                  </a:moveTo>
                  <a:lnTo>
                    <a:pt x="42" y="84"/>
                  </a:lnTo>
                  <a:lnTo>
                    <a:pt x="38" y="124"/>
                  </a:lnTo>
                  <a:lnTo>
                    <a:pt x="23" y="162"/>
                  </a:lnTo>
                  <a:lnTo>
                    <a:pt x="0" y="214"/>
                  </a:lnTo>
                  <a:lnTo>
                    <a:pt x="15" y="217"/>
                  </a:lnTo>
                  <a:lnTo>
                    <a:pt x="144" y="217"/>
                  </a:lnTo>
                  <a:lnTo>
                    <a:pt x="182" y="197"/>
                  </a:lnTo>
                  <a:lnTo>
                    <a:pt x="176" y="87"/>
                  </a:lnTo>
                  <a:lnTo>
                    <a:pt x="155" y="40"/>
                  </a:lnTo>
                  <a:lnTo>
                    <a:pt x="108" y="27"/>
                  </a:lnTo>
                  <a:lnTo>
                    <a:pt x="62" y="0"/>
                  </a:lnTo>
                  <a:lnTo>
                    <a:pt x="34" y="19"/>
                  </a:lnTo>
                  <a:close/>
                </a:path>
              </a:pathLst>
            </a:custGeom>
            <a:solidFill>
              <a:srgbClr val="FFE6FF"/>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4" name="Google Shape;314;p25"/>
            <p:cNvSpPr/>
            <p:nvPr/>
          </p:nvSpPr>
          <p:spPr>
            <a:xfrm>
              <a:off x="3013" y="3428"/>
              <a:ext cx="179" cy="134"/>
            </a:xfrm>
            <a:custGeom>
              <a:avLst/>
              <a:gdLst/>
              <a:ahLst/>
              <a:cxnLst/>
              <a:rect l="l" t="t" r="r" b="b"/>
              <a:pathLst>
                <a:path w="357" h="269" extrusionOk="0">
                  <a:moveTo>
                    <a:pt x="77" y="19"/>
                  </a:moveTo>
                  <a:lnTo>
                    <a:pt x="2" y="106"/>
                  </a:lnTo>
                  <a:lnTo>
                    <a:pt x="0" y="145"/>
                  </a:lnTo>
                  <a:lnTo>
                    <a:pt x="77" y="263"/>
                  </a:lnTo>
                  <a:lnTo>
                    <a:pt x="165" y="269"/>
                  </a:lnTo>
                  <a:lnTo>
                    <a:pt x="357" y="181"/>
                  </a:lnTo>
                  <a:lnTo>
                    <a:pt x="357" y="118"/>
                  </a:lnTo>
                  <a:lnTo>
                    <a:pt x="303" y="0"/>
                  </a:lnTo>
                  <a:lnTo>
                    <a:pt x="77" y="19"/>
                  </a:lnTo>
                  <a:close/>
                </a:path>
              </a:pathLst>
            </a:custGeom>
            <a:solidFill>
              <a:srgbClr val="FFE6FF"/>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5" name="Google Shape;315;p25"/>
            <p:cNvSpPr/>
            <p:nvPr/>
          </p:nvSpPr>
          <p:spPr>
            <a:xfrm>
              <a:off x="3058" y="3029"/>
              <a:ext cx="179" cy="159"/>
            </a:xfrm>
            <a:custGeom>
              <a:avLst/>
              <a:gdLst/>
              <a:ahLst/>
              <a:cxnLst/>
              <a:rect l="l" t="t" r="r" b="b"/>
              <a:pathLst>
                <a:path w="357" h="317" extrusionOk="0">
                  <a:moveTo>
                    <a:pt x="147" y="0"/>
                  </a:moveTo>
                  <a:lnTo>
                    <a:pt x="84" y="61"/>
                  </a:lnTo>
                  <a:lnTo>
                    <a:pt x="25" y="159"/>
                  </a:lnTo>
                  <a:lnTo>
                    <a:pt x="0" y="215"/>
                  </a:lnTo>
                  <a:lnTo>
                    <a:pt x="302" y="317"/>
                  </a:lnTo>
                  <a:lnTo>
                    <a:pt x="347" y="187"/>
                  </a:lnTo>
                  <a:lnTo>
                    <a:pt x="327" y="186"/>
                  </a:lnTo>
                  <a:lnTo>
                    <a:pt x="357" y="92"/>
                  </a:lnTo>
                  <a:lnTo>
                    <a:pt x="340" y="84"/>
                  </a:lnTo>
                  <a:lnTo>
                    <a:pt x="287" y="116"/>
                  </a:lnTo>
                  <a:lnTo>
                    <a:pt x="297" y="43"/>
                  </a:lnTo>
                  <a:lnTo>
                    <a:pt x="235" y="82"/>
                  </a:lnTo>
                  <a:lnTo>
                    <a:pt x="235" y="10"/>
                  </a:lnTo>
                  <a:lnTo>
                    <a:pt x="167" y="73"/>
                  </a:lnTo>
                  <a:lnTo>
                    <a:pt x="155" y="10"/>
                  </a:lnTo>
                  <a:lnTo>
                    <a:pt x="147" y="0"/>
                  </a:lnTo>
                  <a:close/>
                </a:path>
              </a:pathLst>
            </a:custGeom>
            <a:solidFill>
              <a:srgbClr val="FFFF8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6" name="Google Shape;316;p25"/>
            <p:cNvSpPr/>
            <p:nvPr/>
          </p:nvSpPr>
          <p:spPr>
            <a:xfrm>
              <a:off x="2959" y="3145"/>
              <a:ext cx="288" cy="308"/>
            </a:xfrm>
            <a:custGeom>
              <a:avLst/>
              <a:gdLst/>
              <a:ahLst/>
              <a:cxnLst/>
              <a:rect l="l" t="t" r="r" b="b"/>
              <a:pathLst>
                <a:path w="576" h="616" extrusionOk="0">
                  <a:moveTo>
                    <a:pt x="178" y="32"/>
                  </a:moveTo>
                  <a:lnTo>
                    <a:pt x="90" y="86"/>
                  </a:lnTo>
                  <a:lnTo>
                    <a:pt x="21" y="207"/>
                  </a:lnTo>
                  <a:lnTo>
                    <a:pt x="0" y="336"/>
                  </a:lnTo>
                  <a:lnTo>
                    <a:pt x="31" y="467"/>
                  </a:lnTo>
                  <a:lnTo>
                    <a:pt x="105" y="541"/>
                  </a:lnTo>
                  <a:lnTo>
                    <a:pt x="197" y="595"/>
                  </a:lnTo>
                  <a:lnTo>
                    <a:pt x="252" y="616"/>
                  </a:lnTo>
                  <a:lnTo>
                    <a:pt x="309" y="616"/>
                  </a:lnTo>
                  <a:lnTo>
                    <a:pt x="418" y="588"/>
                  </a:lnTo>
                  <a:lnTo>
                    <a:pt x="512" y="512"/>
                  </a:lnTo>
                  <a:lnTo>
                    <a:pt x="576" y="352"/>
                  </a:lnTo>
                  <a:lnTo>
                    <a:pt x="521" y="147"/>
                  </a:lnTo>
                  <a:lnTo>
                    <a:pt x="438" y="44"/>
                  </a:lnTo>
                  <a:lnTo>
                    <a:pt x="336" y="0"/>
                  </a:lnTo>
                  <a:lnTo>
                    <a:pt x="207" y="10"/>
                  </a:lnTo>
                  <a:lnTo>
                    <a:pt x="178" y="32"/>
                  </a:lnTo>
                  <a:close/>
                </a:path>
              </a:pathLst>
            </a:custGeom>
            <a:solidFill>
              <a:srgbClr val="FFCCCC"/>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7" name="Google Shape;317;p25"/>
            <p:cNvSpPr/>
            <p:nvPr/>
          </p:nvSpPr>
          <p:spPr>
            <a:xfrm>
              <a:off x="3026" y="3304"/>
              <a:ext cx="125" cy="68"/>
            </a:xfrm>
            <a:custGeom>
              <a:avLst/>
              <a:gdLst/>
              <a:ahLst/>
              <a:cxnLst/>
              <a:rect l="l" t="t" r="r" b="b"/>
              <a:pathLst>
                <a:path w="248" h="137" extrusionOk="0">
                  <a:moveTo>
                    <a:pt x="0" y="0"/>
                  </a:moveTo>
                  <a:lnTo>
                    <a:pt x="31" y="64"/>
                  </a:lnTo>
                  <a:lnTo>
                    <a:pt x="61" y="115"/>
                  </a:lnTo>
                  <a:lnTo>
                    <a:pt x="122" y="137"/>
                  </a:lnTo>
                  <a:lnTo>
                    <a:pt x="163" y="114"/>
                  </a:lnTo>
                  <a:lnTo>
                    <a:pt x="248" y="10"/>
                  </a:lnTo>
                  <a:lnTo>
                    <a:pt x="190" y="10"/>
                  </a:lnTo>
                  <a:lnTo>
                    <a:pt x="83" y="12"/>
                  </a:lnTo>
                  <a:lnTo>
                    <a:pt x="24" y="8"/>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8" name="Google Shape;318;p25"/>
            <p:cNvSpPr/>
            <p:nvPr/>
          </p:nvSpPr>
          <p:spPr>
            <a:xfrm>
              <a:off x="3048" y="3125"/>
              <a:ext cx="162" cy="71"/>
            </a:xfrm>
            <a:custGeom>
              <a:avLst/>
              <a:gdLst/>
              <a:ahLst/>
              <a:cxnLst/>
              <a:rect l="l" t="t" r="r" b="b"/>
              <a:pathLst>
                <a:path w="325" h="141" extrusionOk="0">
                  <a:moveTo>
                    <a:pt x="19" y="8"/>
                  </a:moveTo>
                  <a:lnTo>
                    <a:pt x="142" y="0"/>
                  </a:lnTo>
                  <a:lnTo>
                    <a:pt x="202" y="11"/>
                  </a:lnTo>
                  <a:lnTo>
                    <a:pt x="325" y="101"/>
                  </a:lnTo>
                  <a:lnTo>
                    <a:pt x="317" y="141"/>
                  </a:lnTo>
                  <a:lnTo>
                    <a:pt x="197" y="62"/>
                  </a:lnTo>
                  <a:lnTo>
                    <a:pt x="0" y="65"/>
                  </a:lnTo>
                  <a:lnTo>
                    <a:pt x="19" y="8"/>
                  </a:lnTo>
                  <a:close/>
                </a:path>
              </a:pathLst>
            </a:custGeom>
            <a:solidFill>
              <a:srgbClr val="FFE6FF"/>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19" name="Google Shape;319;p25"/>
            <p:cNvSpPr/>
            <p:nvPr/>
          </p:nvSpPr>
          <p:spPr>
            <a:xfrm>
              <a:off x="2231" y="3655"/>
              <a:ext cx="422" cy="154"/>
            </a:xfrm>
            <a:custGeom>
              <a:avLst/>
              <a:gdLst/>
              <a:ahLst/>
              <a:cxnLst/>
              <a:rect l="l" t="t" r="r" b="b"/>
              <a:pathLst>
                <a:path w="843" h="309" extrusionOk="0">
                  <a:moveTo>
                    <a:pt x="843" y="67"/>
                  </a:moveTo>
                  <a:lnTo>
                    <a:pt x="802" y="13"/>
                  </a:lnTo>
                  <a:lnTo>
                    <a:pt x="735" y="0"/>
                  </a:lnTo>
                  <a:lnTo>
                    <a:pt x="493" y="7"/>
                  </a:lnTo>
                  <a:lnTo>
                    <a:pt x="184" y="114"/>
                  </a:lnTo>
                  <a:lnTo>
                    <a:pt x="14" y="221"/>
                  </a:lnTo>
                  <a:lnTo>
                    <a:pt x="0" y="291"/>
                  </a:lnTo>
                  <a:lnTo>
                    <a:pt x="40" y="306"/>
                  </a:lnTo>
                  <a:lnTo>
                    <a:pt x="213" y="309"/>
                  </a:lnTo>
                  <a:lnTo>
                    <a:pt x="431" y="271"/>
                  </a:lnTo>
                  <a:lnTo>
                    <a:pt x="677" y="185"/>
                  </a:lnTo>
                  <a:lnTo>
                    <a:pt x="792" y="119"/>
                  </a:lnTo>
                  <a:lnTo>
                    <a:pt x="843" y="67"/>
                  </a:lnTo>
                  <a:close/>
                </a:path>
              </a:pathLst>
            </a:custGeom>
            <a:solidFill>
              <a:srgbClr val="FFE6FF"/>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0" name="Google Shape;320;p25"/>
            <p:cNvSpPr/>
            <p:nvPr/>
          </p:nvSpPr>
          <p:spPr>
            <a:xfrm>
              <a:off x="3039" y="3259"/>
              <a:ext cx="78" cy="32"/>
            </a:xfrm>
            <a:custGeom>
              <a:avLst/>
              <a:gdLst/>
              <a:ahLst/>
              <a:cxnLst/>
              <a:rect l="l" t="t" r="r" b="b"/>
              <a:pathLst>
                <a:path w="155" h="62" extrusionOk="0">
                  <a:moveTo>
                    <a:pt x="15" y="9"/>
                  </a:moveTo>
                  <a:lnTo>
                    <a:pt x="0" y="20"/>
                  </a:lnTo>
                  <a:lnTo>
                    <a:pt x="17" y="20"/>
                  </a:lnTo>
                  <a:lnTo>
                    <a:pt x="36" y="40"/>
                  </a:lnTo>
                  <a:lnTo>
                    <a:pt x="54" y="55"/>
                  </a:lnTo>
                  <a:lnTo>
                    <a:pt x="86" y="62"/>
                  </a:lnTo>
                  <a:lnTo>
                    <a:pt x="115" y="53"/>
                  </a:lnTo>
                  <a:lnTo>
                    <a:pt x="142" y="26"/>
                  </a:lnTo>
                  <a:lnTo>
                    <a:pt x="155" y="0"/>
                  </a:lnTo>
                  <a:lnTo>
                    <a:pt x="129" y="17"/>
                  </a:lnTo>
                  <a:lnTo>
                    <a:pt x="92" y="22"/>
                  </a:lnTo>
                  <a:lnTo>
                    <a:pt x="41" y="20"/>
                  </a:lnTo>
                  <a:lnTo>
                    <a:pt x="30" y="14"/>
                  </a:lnTo>
                  <a:lnTo>
                    <a:pt x="15" y="9"/>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1" name="Google Shape;321;p25"/>
            <p:cNvSpPr/>
            <p:nvPr/>
          </p:nvSpPr>
          <p:spPr>
            <a:xfrm>
              <a:off x="3060" y="3200"/>
              <a:ext cx="19" cy="32"/>
            </a:xfrm>
            <a:custGeom>
              <a:avLst/>
              <a:gdLst/>
              <a:ahLst/>
              <a:cxnLst/>
              <a:rect l="l" t="t" r="r" b="b"/>
              <a:pathLst>
                <a:path w="40" h="64" extrusionOk="0">
                  <a:moveTo>
                    <a:pt x="28" y="0"/>
                  </a:moveTo>
                  <a:lnTo>
                    <a:pt x="15" y="3"/>
                  </a:lnTo>
                  <a:lnTo>
                    <a:pt x="4" y="22"/>
                  </a:lnTo>
                  <a:lnTo>
                    <a:pt x="0" y="53"/>
                  </a:lnTo>
                  <a:lnTo>
                    <a:pt x="11" y="61"/>
                  </a:lnTo>
                  <a:lnTo>
                    <a:pt x="22" y="64"/>
                  </a:lnTo>
                  <a:lnTo>
                    <a:pt x="37" y="46"/>
                  </a:lnTo>
                  <a:lnTo>
                    <a:pt x="40" y="13"/>
                  </a:lnTo>
                  <a:lnTo>
                    <a:pt x="28"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2" name="Google Shape;322;p25"/>
            <p:cNvSpPr/>
            <p:nvPr/>
          </p:nvSpPr>
          <p:spPr>
            <a:xfrm>
              <a:off x="3091" y="3200"/>
              <a:ext cx="21" cy="31"/>
            </a:xfrm>
            <a:custGeom>
              <a:avLst/>
              <a:gdLst/>
              <a:ahLst/>
              <a:cxnLst/>
              <a:rect l="l" t="t" r="r" b="b"/>
              <a:pathLst>
                <a:path w="40" h="61" extrusionOk="0">
                  <a:moveTo>
                    <a:pt x="18" y="0"/>
                  </a:moveTo>
                  <a:lnTo>
                    <a:pt x="6" y="13"/>
                  </a:lnTo>
                  <a:lnTo>
                    <a:pt x="0" y="33"/>
                  </a:lnTo>
                  <a:lnTo>
                    <a:pt x="0" y="49"/>
                  </a:lnTo>
                  <a:lnTo>
                    <a:pt x="9" y="61"/>
                  </a:lnTo>
                  <a:lnTo>
                    <a:pt x="29" y="53"/>
                  </a:lnTo>
                  <a:lnTo>
                    <a:pt x="39" y="28"/>
                  </a:lnTo>
                  <a:lnTo>
                    <a:pt x="40" y="8"/>
                  </a:lnTo>
                  <a:lnTo>
                    <a:pt x="32" y="0"/>
                  </a:lnTo>
                  <a:lnTo>
                    <a:pt x="18"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3" name="Google Shape;323;p25"/>
            <p:cNvSpPr/>
            <p:nvPr/>
          </p:nvSpPr>
          <p:spPr>
            <a:xfrm>
              <a:off x="2995" y="3280"/>
              <a:ext cx="183" cy="110"/>
            </a:xfrm>
            <a:custGeom>
              <a:avLst/>
              <a:gdLst/>
              <a:ahLst/>
              <a:cxnLst/>
              <a:rect l="l" t="t" r="r" b="b"/>
              <a:pathLst>
                <a:path w="366" h="219" extrusionOk="0">
                  <a:moveTo>
                    <a:pt x="18" y="50"/>
                  </a:moveTo>
                  <a:lnTo>
                    <a:pt x="46" y="45"/>
                  </a:lnTo>
                  <a:lnTo>
                    <a:pt x="80" y="64"/>
                  </a:lnTo>
                  <a:lnTo>
                    <a:pt x="142" y="74"/>
                  </a:lnTo>
                  <a:lnTo>
                    <a:pt x="235" y="72"/>
                  </a:lnTo>
                  <a:lnTo>
                    <a:pt x="299" y="60"/>
                  </a:lnTo>
                  <a:lnTo>
                    <a:pt x="269" y="97"/>
                  </a:lnTo>
                  <a:lnTo>
                    <a:pt x="211" y="150"/>
                  </a:lnTo>
                  <a:lnTo>
                    <a:pt x="182" y="158"/>
                  </a:lnTo>
                  <a:lnTo>
                    <a:pt x="129" y="154"/>
                  </a:lnTo>
                  <a:lnTo>
                    <a:pt x="75" y="79"/>
                  </a:lnTo>
                  <a:lnTo>
                    <a:pt x="106" y="157"/>
                  </a:lnTo>
                  <a:lnTo>
                    <a:pt x="137" y="202"/>
                  </a:lnTo>
                  <a:lnTo>
                    <a:pt x="174" y="219"/>
                  </a:lnTo>
                  <a:lnTo>
                    <a:pt x="224" y="209"/>
                  </a:lnTo>
                  <a:lnTo>
                    <a:pt x="295" y="118"/>
                  </a:lnTo>
                  <a:lnTo>
                    <a:pt x="333" y="51"/>
                  </a:lnTo>
                  <a:lnTo>
                    <a:pt x="366" y="30"/>
                  </a:lnTo>
                  <a:lnTo>
                    <a:pt x="352" y="12"/>
                  </a:lnTo>
                  <a:lnTo>
                    <a:pt x="323" y="0"/>
                  </a:lnTo>
                  <a:lnTo>
                    <a:pt x="331" y="25"/>
                  </a:lnTo>
                  <a:lnTo>
                    <a:pt x="321" y="36"/>
                  </a:lnTo>
                  <a:lnTo>
                    <a:pt x="280" y="48"/>
                  </a:lnTo>
                  <a:lnTo>
                    <a:pt x="234" y="56"/>
                  </a:lnTo>
                  <a:lnTo>
                    <a:pt x="140" y="57"/>
                  </a:lnTo>
                  <a:lnTo>
                    <a:pt x="94" y="52"/>
                  </a:lnTo>
                  <a:lnTo>
                    <a:pt x="60" y="30"/>
                  </a:lnTo>
                  <a:lnTo>
                    <a:pt x="71" y="10"/>
                  </a:lnTo>
                  <a:lnTo>
                    <a:pt x="7" y="36"/>
                  </a:lnTo>
                  <a:lnTo>
                    <a:pt x="0" y="50"/>
                  </a:lnTo>
                  <a:lnTo>
                    <a:pt x="18" y="5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4" name="Google Shape;324;p25"/>
            <p:cNvSpPr/>
            <p:nvPr/>
          </p:nvSpPr>
          <p:spPr>
            <a:xfrm>
              <a:off x="2844" y="3151"/>
              <a:ext cx="224" cy="292"/>
            </a:xfrm>
            <a:custGeom>
              <a:avLst/>
              <a:gdLst/>
              <a:ahLst/>
              <a:cxnLst/>
              <a:rect l="l" t="t" r="r" b="b"/>
              <a:pathLst>
                <a:path w="447" h="584" extrusionOk="0">
                  <a:moveTo>
                    <a:pt x="447" y="13"/>
                  </a:moveTo>
                  <a:lnTo>
                    <a:pt x="379" y="51"/>
                  </a:lnTo>
                  <a:lnTo>
                    <a:pt x="324" y="109"/>
                  </a:lnTo>
                  <a:lnTo>
                    <a:pt x="289" y="170"/>
                  </a:lnTo>
                  <a:lnTo>
                    <a:pt x="267" y="231"/>
                  </a:lnTo>
                  <a:lnTo>
                    <a:pt x="258" y="294"/>
                  </a:lnTo>
                  <a:lnTo>
                    <a:pt x="258" y="364"/>
                  </a:lnTo>
                  <a:lnTo>
                    <a:pt x="278" y="425"/>
                  </a:lnTo>
                  <a:lnTo>
                    <a:pt x="341" y="516"/>
                  </a:lnTo>
                  <a:lnTo>
                    <a:pt x="409" y="567"/>
                  </a:lnTo>
                  <a:lnTo>
                    <a:pt x="380" y="584"/>
                  </a:lnTo>
                  <a:lnTo>
                    <a:pt x="313" y="531"/>
                  </a:lnTo>
                  <a:lnTo>
                    <a:pt x="263" y="531"/>
                  </a:lnTo>
                  <a:lnTo>
                    <a:pt x="227" y="523"/>
                  </a:lnTo>
                  <a:lnTo>
                    <a:pt x="195" y="499"/>
                  </a:lnTo>
                  <a:lnTo>
                    <a:pt x="162" y="490"/>
                  </a:lnTo>
                  <a:lnTo>
                    <a:pt x="140" y="475"/>
                  </a:lnTo>
                  <a:lnTo>
                    <a:pt x="87" y="408"/>
                  </a:lnTo>
                  <a:lnTo>
                    <a:pt x="83" y="397"/>
                  </a:lnTo>
                  <a:lnTo>
                    <a:pt x="81" y="380"/>
                  </a:lnTo>
                  <a:lnTo>
                    <a:pt x="51" y="370"/>
                  </a:lnTo>
                  <a:lnTo>
                    <a:pt x="41" y="357"/>
                  </a:lnTo>
                  <a:lnTo>
                    <a:pt x="35" y="339"/>
                  </a:lnTo>
                  <a:lnTo>
                    <a:pt x="35" y="310"/>
                  </a:lnTo>
                  <a:lnTo>
                    <a:pt x="13" y="296"/>
                  </a:lnTo>
                  <a:lnTo>
                    <a:pt x="0" y="284"/>
                  </a:lnTo>
                  <a:lnTo>
                    <a:pt x="0" y="269"/>
                  </a:lnTo>
                  <a:lnTo>
                    <a:pt x="17" y="242"/>
                  </a:lnTo>
                  <a:lnTo>
                    <a:pt x="72" y="237"/>
                  </a:lnTo>
                  <a:lnTo>
                    <a:pt x="159" y="211"/>
                  </a:lnTo>
                  <a:lnTo>
                    <a:pt x="236" y="163"/>
                  </a:lnTo>
                  <a:lnTo>
                    <a:pt x="156" y="192"/>
                  </a:lnTo>
                  <a:lnTo>
                    <a:pt x="103" y="197"/>
                  </a:lnTo>
                  <a:lnTo>
                    <a:pt x="49" y="201"/>
                  </a:lnTo>
                  <a:lnTo>
                    <a:pt x="26" y="197"/>
                  </a:lnTo>
                  <a:lnTo>
                    <a:pt x="6" y="188"/>
                  </a:lnTo>
                  <a:lnTo>
                    <a:pt x="2" y="171"/>
                  </a:lnTo>
                  <a:lnTo>
                    <a:pt x="9" y="163"/>
                  </a:lnTo>
                  <a:lnTo>
                    <a:pt x="34" y="158"/>
                  </a:lnTo>
                  <a:lnTo>
                    <a:pt x="78" y="161"/>
                  </a:lnTo>
                  <a:lnTo>
                    <a:pt x="145" y="150"/>
                  </a:lnTo>
                  <a:lnTo>
                    <a:pt x="230" y="124"/>
                  </a:lnTo>
                  <a:lnTo>
                    <a:pt x="296" y="82"/>
                  </a:lnTo>
                  <a:lnTo>
                    <a:pt x="343" y="45"/>
                  </a:lnTo>
                  <a:lnTo>
                    <a:pt x="379" y="20"/>
                  </a:lnTo>
                  <a:lnTo>
                    <a:pt x="429" y="0"/>
                  </a:lnTo>
                  <a:lnTo>
                    <a:pt x="447" y="13"/>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5" name="Google Shape;325;p25"/>
            <p:cNvSpPr/>
            <p:nvPr/>
          </p:nvSpPr>
          <p:spPr>
            <a:xfrm>
              <a:off x="3163" y="3172"/>
              <a:ext cx="243" cy="270"/>
            </a:xfrm>
            <a:custGeom>
              <a:avLst/>
              <a:gdLst/>
              <a:ahLst/>
              <a:cxnLst/>
              <a:rect l="l" t="t" r="r" b="b"/>
              <a:pathLst>
                <a:path w="486" h="540" extrusionOk="0">
                  <a:moveTo>
                    <a:pt x="41" y="25"/>
                  </a:moveTo>
                  <a:lnTo>
                    <a:pt x="78" y="77"/>
                  </a:lnTo>
                  <a:lnTo>
                    <a:pt x="115" y="169"/>
                  </a:lnTo>
                  <a:lnTo>
                    <a:pt x="125" y="233"/>
                  </a:lnTo>
                  <a:lnTo>
                    <a:pt x="120" y="302"/>
                  </a:lnTo>
                  <a:lnTo>
                    <a:pt x="113" y="380"/>
                  </a:lnTo>
                  <a:lnTo>
                    <a:pt x="83" y="451"/>
                  </a:lnTo>
                  <a:lnTo>
                    <a:pt x="38" y="496"/>
                  </a:lnTo>
                  <a:lnTo>
                    <a:pt x="0" y="532"/>
                  </a:lnTo>
                  <a:lnTo>
                    <a:pt x="34" y="540"/>
                  </a:lnTo>
                  <a:lnTo>
                    <a:pt x="93" y="499"/>
                  </a:lnTo>
                  <a:lnTo>
                    <a:pt x="106" y="517"/>
                  </a:lnTo>
                  <a:lnTo>
                    <a:pt x="132" y="492"/>
                  </a:lnTo>
                  <a:lnTo>
                    <a:pt x="154" y="499"/>
                  </a:lnTo>
                  <a:lnTo>
                    <a:pt x="167" y="478"/>
                  </a:lnTo>
                  <a:lnTo>
                    <a:pt x="237" y="474"/>
                  </a:lnTo>
                  <a:lnTo>
                    <a:pt x="254" y="461"/>
                  </a:lnTo>
                  <a:lnTo>
                    <a:pt x="334" y="348"/>
                  </a:lnTo>
                  <a:lnTo>
                    <a:pt x="381" y="334"/>
                  </a:lnTo>
                  <a:lnTo>
                    <a:pt x="406" y="324"/>
                  </a:lnTo>
                  <a:lnTo>
                    <a:pt x="411" y="265"/>
                  </a:lnTo>
                  <a:lnTo>
                    <a:pt x="457" y="254"/>
                  </a:lnTo>
                  <a:lnTo>
                    <a:pt x="486" y="208"/>
                  </a:lnTo>
                  <a:lnTo>
                    <a:pt x="480" y="186"/>
                  </a:lnTo>
                  <a:lnTo>
                    <a:pt x="455" y="182"/>
                  </a:lnTo>
                  <a:lnTo>
                    <a:pt x="337" y="178"/>
                  </a:lnTo>
                  <a:lnTo>
                    <a:pt x="252" y="169"/>
                  </a:lnTo>
                  <a:lnTo>
                    <a:pt x="171" y="128"/>
                  </a:lnTo>
                  <a:lnTo>
                    <a:pt x="138" y="107"/>
                  </a:lnTo>
                  <a:lnTo>
                    <a:pt x="216" y="124"/>
                  </a:lnTo>
                  <a:lnTo>
                    <a:pt x="294" y="124"/>
                  </a:lnTo>
                  <a:lnTo>
                    <a:pt x="360" y="124"/>
                  </a:lnTo>
                  <a:lnTo>
                    <a:pt x="411" y="124"/>
                  </a:lnTo>
                  <a:lnTo>
                    <a:pt x="451" y="117"/>
                  </a:lnTo>
                  <a:lnTo>
                    <a:pt x="465" y="92"/>
                  </a:lnTo>
                  <a:lnTo>
                    <a:pt x="446" y="71"/>
                  </a:lnTo>
                  <a:lnTo>
                    <a:pt x="394" y="77"/>
                  </a:lnTo>
                  <a:lnTo>
                    <a:pt x="325" y="85"/>
                  </a:lnTo>
                  <a:lnTo>
                    <a:pt x="239" y="82"/>
                  </a:lnTo>
                  <a:lnTo>
                    <a:pt x="176" y="72"/>
                  </a:lnTo>
                  <a:lnTo>
                    <a:pt x="118" y="40"/>
                  </a:lnTo>
                  <a:lnTo>
                    <a:pt x="45" y="0"/>
                  </a:lnTo>
                  <a:lnTo>
                    <a:pt x="41" y="25"/>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6" name="Google Shape;326;p25"/>
            <p:cNvSpPr/>
            <p:nvPr/>
          </p:nvSpPr>
          <p:spPr>
            <a:xfrm>
              <a:off x="3058" y="3149"/>
              <a:ext cx="131" cy="37"/>
            </a:xfrm>
            <a:custGeom>
              <a:avLst/>
              <a:gdLst/>
              <a:ahLst/>
              <a:cxnLst/>
              <a:rect l="l" t="t" r="r" b="b"/>
              <a:pathLst>
                <a:path w="263" h="74" extrusionOk="0">
                  <a:moveTo>
                    <a:pt x="0" y="4"/>
                  </a:moveTo>
                  <a:lnTo>
                    <a:pt x="68" y="0"/>
                  </a:lnTo>
                  <a:lnTo>
                    <a:pt x="158" y="2"/>
                  </a:lnTo>
                  <a:lnTo>
                    <a:pt x="187" y="9"/>
                  </a:lnTo>
                  <a:lnTo>
                    <a:pt x="263" y="54"/>
                  </a:lnTo>
                  <a:lnTo>
                    <a:pt x="255" y="74"/>
                  </a:lnTo>
                  <a:lnTo>
                    <a:pt x="183" y="26"/>
                  </a:lnTo>
                  <a:lnTo>
                    <a:pt x="155" y="19"/>
                  </a:lnTo>
                  <a:lnTo>
                    <a:pt x="17" y="17"/>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7" name="Google Shape;327;p25"/>
            <p:cNvSpPr/>
            <p:nvPr/>
          </p:nvSpPr>
          <p:spPr>
            <a:xfrm>
              <a:off x="3040" y="3023"/>
              <a:ext cx="201" cy="168"/>
            </a:xfrm>
            <a:custGeom>
              <a:avLst/>
              <a:gdLst/>
              <a:ahLst/>
              <a:cxnLst/>
              <a:rect l="l" t="t" r="r" b="b"/>
              <a:pathLst>
                <a:path w="402" h="335" extrusionOk="0">
                  <a:moveTo>
                    <a:pt x="0" y="275"/>
                  </a:moveTo>
                  <a:lnTo>
                    <a:pt x="72" y="137"/>
                  </a:lnTo>
                  <a:lnTo>
                    <a:pt x="117" y="68"/>
                  </a:lnTo>
                  <a:lnTo>
                    <a:pt x="181" y="3"/>
                  </a:lnTo>
                  <a:lnTo>
                    <a:pt x="195" y="0"/>
                  </a:lnTo>
                  <a:lnTo>
                    <a:pt x="204" y="70"/>
                  </a:lnTo>
                  <a:lnTo>
                    <a:pt x="280" y="0"/>
                  </a:lnTo>
                  <a:lnTo>
                    <a:pt x="280" y="78"/>
                  </a:lnTo>
                  <a:lnTo>
                    <a:pt x="345" y="41"/>
                  </a:lnTo>
                  <a:lnTo>
                    <a:pt x="338" y="115"/>
                  </a:lnTo>
                  <a:lnTo>
                    <a:pt x="375" y="92"/>
                  </a:lnTo>
                  <a:lnTo>
                    <a:pt x="392" y="90"/>
                  </a:lnTo>
                  <a:lnTo>
                    <a:pt x="402" y="97"/>
                  </a:lnTo>
                  <a:lnTo>
                    <a:pt x="380" y="183"/>
                  </a:lnTo>
                  <a:lnTo>
                    <a:pt x="398" y="185"/>
                  </a:lnTo>
                  <a:lnTo>
                    <a:pt x="342" y="335"/>
                  </a:lnTo>
                  <a:lnTo>
                    <a:pt x="327" y="326"/>
                  </a:lnTo>
                  <a:lnTo>
                    <a:pt x="372" y="207"/>
                  </a:lnTo>
                  <a:lnTo>
                    <a:pt x="350" y="205"/>
                  </a:lnTo>
                  <a:lnTo>
                    <a:pt x="383" y="109"/>
                  </a:lnTo>
                  <a:lnTo>
                    <a:pt x="362" y="117"/>
                  </a:lnTo>
                  <a:lnTo>
                    <a:pt x="312" y="143"/>
                  </a:lnTo>
                  <a:lnTo>
                    <a:pt x="327" y="67"/>
                  </a:lnTo>
                  <a:lnTo>
                    <a:pt x="264" y="109"/>
                  </a:lnTo>
                  <a:lnTo>
                    <a:pt x="262" y="40"/>
                  </a:lnTo>
                  <a:lnTo>
                    <a:pt x="195" y="97"/>
                  </a:lnTo>
                  <a:lnTo>
                    <a:pt x="183" y="21"/>
                  </a:lnTo>
                  <a:lnTo>
                    <a:pt x="126" y="78"/>
                  </a:lnTo>
                  <a:lnTo>
                    <a:pt x="84" y="147"/>
                  </a:lnTo>
                  <a:lnTo>
                    <a:pt x="21" y="270"/>
                  </a:lnTo>
                  <a:lnTo>
                    <a:pt x="0" y="275"/>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8" name="Google Shape;328;p25"/>
            <p:cNvSpPr/>
            <p:nvPr/>
          </p:nvSpPr>
          <p:spPr>
            <a:xfrm>
              <a:off x="3074" y="3122"/>
              <a:ext cx="101" cy="30"/>
            </a:xfrm>
            <a:custGeom>
              <a:avLst/>
              <a:gdLst/>
              <a:ahLst/>
              <a:cxnLst/>
              <a:rect l="l" t="t" r="r" b="b"/>
              <a:pathLst>
                <a:path w="203" h="61" extrusionOk="0">
                  <a:moveTo>
                    <a:pt x="0" y="7"/>
                  </a:moveTo>
                  <a:lnTo>
                    <a:pt x="94" y="0"/>
                  </a:lnTo>
                  <a:lnTo>
                    <a:pt x="138" y="9"/>
                  </a:lnTo>
                  <a:lnTo>
                    <a:pt x="187" y="39"/>
                  </a:lnTo>
                  <a:lnTo>
                    <a:pt x="203" y="60"/>
                  </a:lnTo>
                  <a:lnTo>
                    <a:pt x="187" y="61"/>
                  </a:lnTo>
                  <a:lnTo>
                    <a:pt x="135" y="29"/>
                  </a:lnTo>
                  <a:lnTo>
                    <a:pt x="100" y="25"/>
                  </a:lnTo>
                  <a:lnTo>
                    <a:pt x="41" y="23"/>
                  </a:lnTo>
                  <a:lnTo>
                    <a:pt x="4" y="26"/>
                  </a:lnTo>
                  <a:lnTo>
                    <a:pt x="0" y="7"/>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29" name="Google Shape;329;p25"/>
            <p:cNvSpPr/>
            <p:nvPr/>
          </p:nvSpPr>
          <p:spPr>
            <a:xfrm>
              <a:off x="3007" y="3433"/>
              <a:ext cx="215" cy="141"/>
            </a:xfrm>
            <a:custGeom>
              <a:avLst/>
              <a:gdLst/>
              <a:ahLst/>
              <a:cxnLst/>
              <a:rect l="l" t="t" r="r" b="b"/>
              <a:pathLst>
                <a:path w="428" h="281" extrusionOk="0">
                  <a:moveTo>
                    <a:pt x="51" y="17"/>
                  </a:moveTo>
                  <a:lnTo>
                    <a:pt x="21" y="64"/>
                  </a:lnTo>
                  <a:lnTo>
                    <a:pt x="0" y="107"/>
                  </a:lnTo>
                  <a:lnTo>
                    <a:pt x="8" y="174"/>
                  </a:lnTo>
                  <a:lnTo>
                    <a:pt x="83" y="274"/>
                  </a:lnTo>
                  <a:lnTo>
                    <a:pt x="155" y="281"/>
                  </a:lnTo>
                  <a:lnTo>
                    <a:pt x="254" y="246"/>
                  </a:lnTo>
                  <a:lnTo>
                    <a:pt x="428" y="152"/>
                  </a:lnTo>
                  <a:lnTo>
                    <a:pt x="379" y="156"/>
                  </a:lnTo>
                  <a:lnTo>
                    <a:pt x="379" y="88"/>
                  </a:lnTo>
                  <a:lnTo>
                    <a:pt x="349" y="15"/>
                  </a:lnTo>
                  <a:lnTo>
                    <a:pt x="304" y="3"/>
                  </a:lnTo>
                  <a:lnTo>
                    <a:pt x="333" y="61"/>
                  </a:lnTo>
                  <a:lnTo>
                    <a:pt x="342" y="113"/>
                  </a:lnTo>
                  <a:lnTo>
                    <a:pt x="342" y="163"/>
                  </a:lnTo>
                  <a:lnTo>
                    <a:pt x="178" y="223"/>
                  </a:lnTo>
                  <a:lnTo>
                    <a:pt x="171" y="37"/>
                  </a:lnTo>
                  <a:lnTo>
                    <a:pt x="93" y="193"/>
                  </a:lnTo>
                  <a:lnTo>
                    <a:pt x="96" y="251"/>
                  </a:lnTo>
                  <a:lnTo>
                    <a:pt x="73" y="204"/>
                  </a:lnTo>
                  <a:lnTo>
                    <a:pt x="25" y="132"/>
                  </a:lnTo>
                  <a:lnTo>
                    <a:pt x="23" y="101"/>
                  </a:lnTo>
                  <a:lnTo>
                    <a:pt x="91" y="15"/>
                  </a:lnTo>
                  <a:lnTo>
                    <a:pt x="80" y="0"/>
                  </a:lnTo>
                  <a:lnTo>
                    <a:pt x="51" y="17"/>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0" name="Google Shape;330;p25"/>
            <p:cNvSpPr/>
            <p:nvPr/>
          </p:nvSpPr>
          <p:spPr>
            <a:xfrm>
              <a:off x="3045" y="3433"/>
              <a:ext cx="102" cy="23"/>
            </a:xfrm>
            <a:custGeom>
              <a:avLst/>
              <a:gdLst/>
              <a:ahLst/>
              <a:cxnLst/>
              <a:rect l="l" t="t" r="r" b="b"/>
              <a:pathLst>
                <a:path w="204" h="45" extrusionOk="0">
                  <a:moveTo>
                    <a:pt x="4" y="0"/>
                  </a:moveTo>
                  <a:lnTo>
                    <a:pt x="43" y="20"/>
                  </a:lnTo>
                  <a:lnTo>
                    <a:pt x="95" y="39"/>
                  </a:lnTo>
                  <a:lnTo>
                    <a:pt x="138" y="34"/>
                  </a:lnTo>
                  <a:lnTo>
                    <a:pt x="204" y="25"/>
                  </a:lnTo>
                  <a:lnTo>
                    <a:pt x="136" y="45"/>
                  </a:lnTo>
                  <a:lnTo>
                    <a:pt x="79" y="45"/>
                  </a:lnTo>
                  <a:lnTo>
                    <a:pt x="0" y="16"/>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1" name="Google Shape;331;p25"/>
            <p:cNvSpPr/>
            <p:nvPr/>
          </p:nvSpPr>
          <p:spPr>
            <a:xfrm>
              <a:off x="2990" y="3538"/>
              <a:ext cx="313" cy="137"/>
            </a:xfrm>
            <a:custGeom>
              <a:avLst/>
              <a:gdLst/>
              <a:ahLst/>
              <a:cxnLst/>
              <a:rect l="l" t="t" r="r" b="b"/>
              <a:pathLst>
                <a:path w="627" h="274" extrusionOk="0">
                  <a:moveTo>
                    <a:pt x="16" y="100"/>
                  </a:moveTo>
                  <a:lnTo>
                    <a:pt x="50" y="141"/>
                  </a:lnTo>
                  <a:lnTo>
                    <a:pt x="60" y="104"/>
                  </a:lnTo>
                  <a:lnTo>
                    <a:pt x="171" y="100"/>
                  </a:lnTo>
                  <a:lnTo>
                    <a:pt x="283" y="85"/>
                  </a:lnTo>
                  <a:lnTo>
                    <a:pt x="416" y="38"/>
                  </a:lnTo>
                  <a:lnTo>
                    <a:pt x="559" y="8"/>
                  </a:lnTo>
                  <a:lnTo>
                    <a:pt x="614" y="0"/>
                  </a:lnTo>
                  <a:lnTo>
                    <a:pt x="627" y="6"/>
                  </a:lnTo>
                  <a:lnTo>
                    <a:pt x="594" y="61"/>
                  </a:lnTo>
                  <a:lnTo>
                    <a:pt x="525" y="128"/>
                  </a:lnTo>
                  <a:lnTo>
                    <a:pt x="491" y="149"/>
                  </a:lnTo>
                  <a:lnTo>
                    <a:pt x="488" y="165"/>
                  </a:lnTo>
                  <a:lnTo>
                    <a:pt x="499" y="175"/>
                  </a:lnTo>
                  <a:lnTo>
                    <a:pt x="508" y="212"/>
                  </a:lnTo>
                  <a:lnTo>
                    <a:pt x="521" y="227"/>
                  </a:lnTo>
                  <a:lnTo>
                    <a:pt x="483" y="224"/>
                  </a:lnTo>
                  <a:lnTo>
                    <a:pt x="463" y="229"/>
                  </a:lnTo>
                  <a:lnTo>
                    <a:pt x="468" y="144"/>
                  </a:lnTo>
                  <a:lnTo>
                    <a:pt x="521" y="100"/>
                  </a:lnTo>
                  <a:lnTo>
                    <a:pt x="548" y="75"/>
                  </a:lnTo>
                  <a:lnTo>
                    <a:pt x="554" y="46"/>
                  </a:lnTo>
                  <a:lnTo>
                    <a:pt x="553" y="38"/>
                  </a:lnTo>
                  <a:lnTo>
                    <a:pt x="535" y="36"/>
                  </a:lnTo>
                  <a:lnTo>
                    <a:pt x="480" y="83"/>
                  </a:lnTo>
                  <a:lnTo>
                    <a:pt x="459" y="128"/>
                  </a:lnTo>
                  <a:lnTo>
                    <a:pt x="415" y="174"/>
                  </a:lnTo>
                  <a:lnTo>
                    <a:pt x="343" y="202"/>
                  </a:lnTo>
                  <a:lnTo>
                    <a:pt x="220" y="229"/>
                  </a:lnTo>
                  <a:lnTo>
                    <a:pt x="139" y="245"/>
                  </a:lnTo>
                  <a:lnTo>
                    <a:pt x="58" y="245"/>
                  </a:lnTo>
                  <a:lnTo>
                    <a:pt x="47" y="264"/>
                  </a:lnTo>
                  <a:lnTo>
                    <a:pt x="38" y="274"/>
                  </a:lnTo>
                  <a:lnTo>
                    <a:pt x="6" y="260"/>
                  </a:lnTo>
                  <a:lnTo>
                    <a:pt x="16" y="219"/>
                  </a:lnTo>
                  <a:lnTo>
                    <a:pt x="16" y="131"/>
                  </a:lnTo>
                  <a:lnTo>
                    <a:pt x="0" y="100"/>
                  </a:lnTo>
                  <a:lnTo>
                    <a:pt x="16" y="10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2" name="Google Shape;332;p25"/>
            <p:cNvSpPr/>
            <p:nvPr/>
          </p:nvSpPr>
          <p:spPr>
            <a:xfrm>
              <a:off x="3017" y="3653"/>
              <a:ext cx="199" cy="94"/>
            </a:xfrm>
            <a:custGeom>
              <a:avLst/>
              <a:gdLst/>
              <a:ahLst/>
              <a:cxnLst/>
              <a:rect l="l" t="t" r="r" b="b"/>
              <a:pathLst>
                <a:path w="399" h="186" extrusionOk="0">
                  <a:moveTo>
                    <a:pt x="1" y="135"/>
                  </a:moveTo>
                  <a:lnTo>
                    <a:pt x="78" y="134"/>
                  </a:lnTo>
                  <a:lnTo>
                    <a:pt x="173" y="117"/>
                  </a:lnTo>
                  <a:lnTo>
                    <a:pt x="270" y="77"/>
                  </a:lnTo>
                  <a:lnTo>
                    <a:pt x="354" y="25"/>
                  </a:lnTo>
                  <a:lnTo>
                    <a:pt x="387" y="0"/>
                  </a:lnTo>
                  <a:lnTo>
                    <a:pt x="399" y="9"/>
                  </a:lnTo>
                  <a:lnTo>
                    <a:pt x="395" y="34"/>
                  </a:lnTo>
                  <a:lnTo>
                    <a:pt x="370" y="77"/>
                  </a:lnTo>
                  <a:lnTo>
                    <a:pt x="316" y="114"/>
                  </a:lnTo>
                  <a:lnTo>
                    <a:pt x="238" y="150"/>
                  </a:lnTo>
                  <a:lnTo>
                    <a:pt x="160" y="178"/>
                  </a:lnTo>
                  <a:lnTo>
                    <a:pt x="94" y="186"/>
                  </a:lnTo>
                  <a:lnTo>
                    <a:pt x="25" y="186"/>
                  </a:lnTo>
                  <a:lnTo>
                    <a:pt x="0" y="185"/>
                  </a:lnTo>
                  <a:lnTo>
                    <a:pt x="1" y="135"/>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3" name="Google Shape;333;p25"/>
            <p:cNvSpPr/>
            <p:nvPr/>
          </p:nvSpPr>
          <p:spPr>
            <a:xfrm>
              <a:off x="3251" y="3623"/>
              <a:ext cx="187" cy="49"/>
            </a:xfrm>
            <a:custGeom>
              <a:avLst/>
              <a:gdLst/>
              <a:ahLst/>
              <a:cxnLst/>
              <a:rect l="l" t="t" r="r" b="b"/>
              <a:pathLst>
                <a:path w="374" h="97" extrusionOk="0">
                  <a:moveTo>
                    <a:pt x="0" y="25"/>
                  </a:moveTo>
                  <a:lnTo>
                    <a:pt x="55" y="6"/>
                  </a:lnTo>
                  <a:lnTo>
                    <a:pt x="104" y="0"/>
                  </a:lnTo>
                  <a:lnTo>
                    <a:pt x="124" y="2"/>
                  </a:lnTo>
                  <a:lnTo>
                    <a:pt x="140" y="6"/>
                  </a:lnTo>
                  <a:lnTo>
                    <a:pt x="160" y="36"/>
                  </a:lnTo>
                  <a:lnTo>
                    <a:pt x="180" y="57"/>
                  </a:lnTo>
                  <a:lnTo>
                    <a:pt x="221" y="65"/>
                  </a:lnTo>
                  <a:lnTo>
                    <a:pt x="286" y="48"/>
                  </a:lnTo>
                  <a:lnTo>
                    <a:pt x="324" y="43"/>
                  </a:lnTo>
                  <a:lnTo>
                    <a:pt x="341" y="43"/>
                  </a:lnTo>
                  <a:lnTo>
                    <a:pt x="374" y="63"/>
                  </a:lnTo>
                  <a:lnTo>
                    <a:pt x="327" y="76"/>
                  </a:lnTo>
                  <a:lnTo>
                    <a:pt x="298" y="97"/>
                  </a:lnTo>
                  <a:lnTo>
                    <a:pt x="275" y="92"/>
                  </a:lnTo>
                  <a:lnTo>
                    <a:pt x="190" y="95"/>
                  </a:lnTo>
                  <a:lnTo>
                    <a:pt x="162" y="89"/>
                  </a:lnTo>
                  <a:lnTo>
                    <a:pt x="140" y="71"/>
                  </a:lnTo>
                  <a:lnTo>
                    <a:pt x="123" y="40"/>
                  </a:lnTo>
                  <a:lnTo>
                    <a:pt x="75" y="35"/>
                  </a:lnTo>
                  <a:lnTo>
                    <a:pt x="1" y="39"/>
                  </a:lnTo>
                  <a:lnTo>
                    <a:pt x="0" y="25"/>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4" name="Google Shape;334;p25"/>
            <p:cNvSpPr/>
            <p:nvPr/>
          </p:nvSpPr>
          <p:spPr>
            <a:xfrm>
              <a:off x="3211" y="3509"/>
              <a:ext cx="92" cy="36"/>
            </a:xfrm>
            <a:custGeom>
              <a:avLst/>
              <a:gdLst/>
              <a:ahLst/>
              <a:cxnLst/>
              <a:rect l="l" t="t" r="r" b="b"/>
              <a:pathLst>
                <a:path w="185" h="72" extrusionOk="0">
                  <a:moveTo>
                    <a:pt x="0" y="8"/>
                  </a:moveTo>
                  <a:lnTo>
                    <a:pt x="174" y="49"/>
                  </a:lnTo>
                  <a:lnTo>
                    <a:pt x="167" y="72"/>
                  </a:lnTo>
                  <a:lnTo>
                    <a:pt x="185" y="65"/>
                  </a:lnTo>
                  <a:lnTo>
                    <a:pt x="185" y="43"/>
                  </a:lnTo>
                  <a:lnTo>
                    <a:pt x="19" y="0"/>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5" name="Google Shape;335;p25"/>
            <p:cNvSpPr/>
            <p:nvPr/>
          </p:nvSpPr>
          <p:spPr>
            <a:xfrm>
              <a:off x="2961" y="3485"/>
              <a:ext cx="51" cy="8"/>
            </a:xfrm>
            <a:custGeom>
              <a:avLst/>
              <a:gdLst/>
              <a:ahLst/>
              <a:cxnLst/>
              <a:rect l="l" t="t" r="r" b="b"/>
              <a:pathLst>
                <a:path w="104" h="17" extrusionOk="0">
                  <a:moveTo>
                    <a:pt x="3" y="0"/>
                  </a:moveTo>
                  <a:lnTo>
                    <a:pt x="103" y="0"/>
                  </a:lnTo>
                  <a:lnTo>
                    <a:pt x="104" y="17"/>
                  </a:lnTo>
                  <a:lnTo>
                    <a:pt x="0" y="17"/>
                  </a:lnTo>
                  <a:lnTo>
                    <a:pt x="3"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6" name="Google Shape;336;p25"/>
            <p:cNvSpPr/>
            <p:nvPr/>
          </p:nvSpPr>
          <p:spPr>
            <a:xfrm>
              <a:off x="2911" y="3490"/>
              <a:ext cx="57" cy="97"/>
            </a:xfrm>
            <a:custGeom>
              <a:avLst/>
              <a:gdLst/>
              <a:ahLst/>
              <a:cxnLst/>
              <a:rect l="l" t="t" r="r" b="b"/>
              <a:pathLst>
                <a:path w="113" h="194" extrusionOk="0">
                  <a:moveTo>
                    <a:pt x="69" y="0"/>
                  </a:moveTo>
                  <a:lnTo>
                    <a:pt x="67" y="109"/>
                  </a:lnTo>
                  <a:lnTo>
                    <a:pt x="0" y="168"/>
                  </a:lnTo>
                  <a:lnTo>
                    <a:pt x="52" y="194"/>
                  </a:lnTo>
                  <a:lnTo>
                    <a:pt x="65" y="175"/>
                  </a:lnTo>
                  <a:lnTo>
                    <a:pt x="110" y="187"/>
                  </a:lnTo>
                  <a:lnTo>
                    <a:pt x="113" y="158"/>
                  </a:lnTo>
                  <a:lnTo>
                    <a:pt x="91" y="132"/>
                  </a:lnTo>
                  <a:lnTo>
                    <a:pt x="88" y="51"/>
                  </a:lnTo>
                  <a:lnTo>
                    <a:pt x="82" y="0"/>
                  </a:lnTo>
                  <a:lnTo>
                    <a:pt x="69"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7" name="Google Shape;337;p25"/>
            <p:cNvSpPr/>
            <p:nvPr/>
          </p:nvSpPr>
          <p:spPr>
            <a:xfrm>
              <a:off x="2926" y="3567"/>
              <a:ext cx="21" cy="97"/>
            </a:xfrm>
            <a:custGeom>
              <a:avLst/>
              <a:gdLst/>
              <a:ahLst/>
              <a:cxnLst/>
              <a:rect l="l" t="t" r="r" b="b"/>
              <a:pathLst>
                <a:path w="43" h="193" extrusionOk="0">
                  <a:moveTo>
                    <a:pt x="14" y="38"/>
                  </a:moveTo>
                  <a:lnTo>
                    <a:pt x="22" y="75"/>
                  </a:lnTo>
                  <a:lnTo>
                    <a:pt x="22" y="130"/>
                  </a:lnTo>
                  <a:lnTo>
                    <a:pt x="0" y="193"/>
                  </a:lnTo>
                  <a:lnTo>
                    <a:pt x="34" y="142"/>
                  </a:lnTo>
                  <a:lnTo>
                    <a:pt x="43" y="97"/>
                  </a:lnTo>
                  <a:lnTo>
                    <a:pt x="38" y="42"/>
                  </a:lnTo>
                  <a:lnTo>
                    <a:pt x="26" y="0"/>
                  </a:lnTo>
                  <a:lnTo>
                    <a:pt x="14" y="38"/>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8" name="Google Shape;338;p25"/>
            <p:cNvSpPr/>
            <p:nvPr/>
          </p:nvSpPr>
          <p:spPr>
            <a:xfrm>
              <a:off x="2950" y="3576"/>
              <a:ext cx="49" cy="17"/>
            </a:xfrm>
            <a:custGeom>
              <a:avLst/>
              <a:gdLst/>
              <a:ahLst/>
              <a:cxnLst/>
              <a:rect l="l" t="t" r="r" b="b"/>
              <a:pathLst>
                <a:path w="97" h="36" extrusionOk="0">
                  <a:moveTo>
                    <a:pt x="0" y="6"/>
                  </a:moveTo>
                  <a:lnTo>
                    <a:pt x="43" y="31"/>
                  </a:lnTo>
                  <a:lnTo>
                    <a:pt x="80" y="36"/>
                  </a:lnTo>
                  <a:lnTo>
                    <a:pt x="97" y="24"/>
                  </a:lnTo>
                  <a:lnTo>
                    <a:pt x="54" y="16"/>
                  </a:lnTo>
                  <a:lnTo>
                    <a:pt x="23" y="0"/>
                  </a:lnTo>
                  <a:lnTo>
                    <a:pt x="0" y="6"/>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39" name="Google Shape;339;p25"/>
            <p:cNvSpPr/>
            <p:nvPr/>
          </p:nvSpPr>
          <p:spPr>
            <a:xfrm>
              <a:off x="2923" y="3675"/>
              <a:ext cx="75" cy="9"/>
            </a:xfrm>
            <a:custGeom>
              <a:avLst/>
              <a:gdLst/>
              <a:ahLst/>
              <a:cxnLst/>
              <a:rect l="l" t="t" r="r" b="b"/>
              <a:pathLst>
                <a:path w="150" h="18" extrusionOk="0">
                  <a:moveTo>
                    <a:pt x="0" y="0"/>
                  </a:moveTo>
                  <a:lnTo>
                    <a:pt x="150" y="4"/>
                  </a:lnTo>
                  <a:lnTo>
                    <a:pt x="140" y="18"/>
                  </a:lnTo>
                  <a:lnTo>
                    <a:pt x="7" y="18"/>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0" name="Google Shape;340;p25"/>
            <p:cNvSpPr/>
            <p:nvPr/>
          </p:nvSpPr>
          <p:spPr>
            <a:xfrm>
              <a:off x="2965" y="3682"/>
              <a:ext cx="106" cy="306"/>
            </a:xfrm>
            <a:custGeom>
              <a:avLst/>
              <a:gdLst/>
              <a:ahLst/>
              <a:cxnLst/>
              <a:rect l="l" t="t" r="r" b="b"/>
              <a:pathLst>
                <a:path w="212" h="612" extrusionOk="0">
                  <a:moveTo>
                    <a:pt x="3" y="13"/>
                  </a:moveTo>
                  <a:lnTo>
                    <a:pt x="0" y="141"/>
                  </a:lnTo>
                  <a:lnTo>
                    <a:pt x="20" y="300"/>
                  </a:lnTo>
                  <a:lnTo>
                    <a:pt x="41" y="376"/>
                  </a:lnTo>
                  <a:lnTo>
                    <a:pt x="97" y="496"/>
                  </a:lnTo>
                  <a:lnTo>
                    <a:pt x="172" y="594"/>
                  </a:lnTo>
                  <a:lnTo>
                    <a:pt x="196" y="612"/>
                  </a:lnTo>
                  <a:lnTo>
                    <a:pt x="212" y="572"/>
                  </a:lnTo>
                  <a:lnTo>
                    <a:pt x="125" y="479"/>
                  </a:lnTo>
                  <a:lnTo>
                    <a:pt x="74" y="363"/>
                  </a:lnTo>
                  <a:lnTo>
                    <a:pt x="48" y="287"/>
                  </a:lnTo>
                  <a:lnTo>
                    <a:pt x="30" y="146"/>
                  </a:lnTo>
                  <a:lnTo>
                    <a:pt x="26" y="0"/>
                  </a:lnTo>
                  <a:lnTo>
                    <a:pt x="3" y="13"/>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1" name="Google Shape;341;p25"/>
            <p:cNvSpPr/>
            <p:nvPr/>
          </p:nvSpPr>
          <p:spPr>
            <a:xfrm>
              <a:off x="3271" y="3652"/>
              <a:ext cx="179" cy="150"/>
            </a:xfrm>
            <a:custGeom>
              <a:avLst/>
              <a:gdLst/>
              <a:ahLst/>
              <a:cxnLst/>
              <a:rect l="l" t="t" r="r" b="b"/>
              <a:pathLst>
                <a:path w="357" h="300" extrusionOk="0">
                  <a:moveTo>
                    <a:pt x="0" y="35"/>
                  </a:moveTo>
                  <a:lnTo>
                    <a:pt x="110" y="99"/>
                  </a:lnTo>
                  <a:lnTo>
                    <a:pt x="239" y="173"/>
                  </a:lnTo>
                  <a:lnTo>
                    <a:pt x="316" y="205"/>
                  </a:lnTo>
                  <a:lnTo>
                    <a:pt x="326" y="224"/>
                  </a:lnTo>
                  <a:lnTo>
                    <a:pt x="326" y="244"/>
                  </a:lnTo>
                  <a:lnTo>
                    <a:pt x="292" y="292"/>
                  </a:lnTo>
                  <a:lnTo>
                    <a:pt x="322" y="300"/>
                  </a:lnTo>
                  <a:lnTo>
                    <a:pt x="357" y="235"/>
                  </a:lnTo>
                  <a:lnTo>
                    <a:pt x="346" y="205"/>
                  </a:lnTo>
                  <a:lnTo>
                    <a:pt x="294" y="167"/>
                  </a:lnTo>
                  <a:lnTo>
                    <a:pt x="171" y="98"/>
                  </a:lnTo>
                  <a:lnTo>
                    <a:pt x="49" y="24"/>
                  </a:lnTo>
                  <a:lnTo>
                    <a:pt x="15" y="0"/>
                  </a:lnTo>
                  <a:lnTo>
                    <a:pt x="0" y="35"/>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2" name="Google Shape;342;p25"/>
            <p:cNvSpPr/>
            <p:nvPr/>
          </p:nvSpPr>
          <p:spPr>
            <a:xfrm>
              <a:off x="3061" y="3797"/>
              <a:ext cx="397" cy="204"/>
            </a:xfrm>
            <a:custGeom>
              <a:avLst/>
              <a:gdLst/>
              <a:ahLst/>
              <a:cxnLst/>
              <a:rect l="l" t="t" r="r" b="b"/>
              <a:pathLst>
                <a:path w="794" h="409" extrusionOk="0">
                  <a:moveTo>
                    <a:pt x="8" y="362"/>
                  </a:moveTo>
                  <a:lnTo>
                    <a:pt x="105" y="350"/>
                  </a:lnTo>
                  <a:lnTo>
                    <a:pt x="357" y="267"/>
                  </a:lnTo>
                  <a:lnTo>
                    <a:pt x="610" y="119"/>
                  </a:lnTo>
                  <a:lnTo>
                    <a:pt x="711" y="0"/>
                  </a:lnTo>
                  <a:lnTo>
                    <a:pt x="741" y="8"/>
                  </a:lnTo>
                  <a:lnTo>
                    <a:pt x="794" y="75"/>
                  </a:lnTo>
                  <a:lnTo>
                    <a:pt x="733" y="136"/>
                  </a:lnTo>
                  <a:lnTo>
                    <a:pt x="607" y="235"/>
                  </a:lnTo>
                  <a:lnTo>
                    <a:pt x="478" y="305"/>
                  </a:lnTo>
                  <a:lnTo>
                    <a:pt x="296" y="380"/>
                  </a:lnTo>
                  <a:lnTo>
                    <a:pt x="166" y="409"/>
                  </a:lnTo>
                  <a:lnTo>
                    <a:pt x="122" y="406"/>
                  </a:lnTo>
                  <a:lnTo>
                    <a:pt x="108" y="365"/>
                  </a:lnTo>
                  <a:lnTo>
                    <a:pt x="0" y="383"/>
                  </a:lnTo>
                  <a:lnTo>
                    <a:pt x="8" y="362"/>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3" name="Google Shape;343;p25"/>
            <p:cNvSpPr/>
            <p:nvPr/>
          </p:nvSpPr>
          <p:spPr>
            <a:xfrm>
              <a:off x="3119" y="3975"/>
              <a:ext cx="108" cy="114"/>
            </a:xfrm>
            <a:custGeom>
              <a:avLst/>
              <a:gdLst/>
              <a:ahLst/>
              <a:cxnLst/>
              <a:rect l="l" t="t" r="r" b="b"/>
              <a:pathLst>
                <a:path w="216" h="229" extrusionOk="0">
                  <a:moveTo>
                    <a:pt x="139" y="30"/>
                  </a:moveTo>
                  <a:lnTo>
                    <a:pt x="84" y="120"/>
                  </a:lnTo>
                  <a:lnTo>
                    <a:pt x="60" y="174"/>
                  </a:lnTo>
                  <a:lnTo>
                    <a:pt x="7" y="206"/>
                  </a:lnTo>
                  <a:lnTo>
                    <a:pt x="0" y="218"/>
                  </a:lnTo>
                  <a:lnTo>
                    <a:pt x="9" y="229"/>
                  </a:lnTo>
                  <a:lnTo>
                    <a:pt x="97" y="211"/>
                  </a:lnTo>
                  <a:lnTo>
                    <a:pt x="179" y="105"/>
                  </a:lnTo>
                  <a:lnTo>
                    <a:pt x="182" y="179"/>
                  </a:lnTo>
                  <a:lnTo>
                    <a:pt x="210" y="179"/>
                  </a:lnTo>
                  <a:lnTo>
                    <a:pt x="216" y="0"/>
                  </a:lnTo>
                  <a:lnTo>
                    <a:pt x="139" y="3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4" name="Google Shape;344;p25"/>
            <p:cNvSpPr/>
            <p:nvPr/>
          </p:nvSpPr>
          <p:spPr>
            <a:xfrm>
              <a:off x="3295" y="3926"/>
              <a:ext cx="151" cy="111"/>
            </a:xfrm>
            <a:custGeom>
              <a:avLst/>
              <a:gdLst/>
              <a:ahLst/>
              <a:cxnLst/>
              <a:rect l="l" t="t" r="r" b="b"/>
              <a:pathLst>
                <a:path w="301" h="224" extrusionOk="0">
                  <a:moveTo>
                    <a:pt x="0" y="47"/>
                  </a:moveTo>
                  <a:lnTo>
                    <a:pt x="79" y="208"/>
                  </a:lnTo>
                  <a:lnTo>
                    <a:pt x="103" y="198"/>
                  </a:lnTo>
                  <a:lnTo>
                    <a:pt x="79" y="138"/>
                  </a:lnTo>
                  <a:lnTo>
                    <a:pt x="142" y="173"/>
                  </a:lnTo>
                  <a:lnTo>
                    <a:pt x="267" y="224"/>
                  </a:lnTo>
                  <a:lnTo>
                    <a:pt x="288" y="223"/>
                  </a:lnTo>
                  <a:lnTo>
                    <a:pt x="301" y="208"/>
                  </a:lnTo>
                  <a:lnTo>
                    <a:pt x="283" y="189"/>
                  </a:lnTo>
                  <a:lnTo>
                    <a:pt x="228" y="150"/>
                  </a:lnTo>
                  <a:lnTo>
                    <a:pt x="170" y="85"/>
                  </a:lnTo>
                  <a:lnTo>
                    <a:pt x="85" y="19"/>
                  </a:lnTo>
                  <a:lnTo>
                    <a:pt x="57" y="0"/>
                  </a:lnTo>
                  <a:lnTo>
                    <a:pt x="0" y="47"/>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5" name="Google Shape;345;p25"/>
            <p:cNvSpPr/>
            <p:nvPr/>
          </p:nvSpPr>
          <p:spPr>
            <a:xfrm>
              <a:off x="2816" y="3532"/>
              <a:ext cx="96" cy="55"/>
            </a:xfrm>
            <a:custGeom>
              <a:avLst/>
              <a:gdLst/>
              <a:ahLst/>
              <a:cxnLst/>
              <a:rect l="l" t="t" r="r" b="b"/>
              <a:pathLst>
                <a:path w="193" h="110" extrusionOk="0">
                  <a:moveTo>
                    <a:pt x="193" y="84"/>
                  </a:moveTo>
                  <a:lnTo>
                    <a:pt x="161" y="35"/>
                  </a:lnTo>
                  <a:lnTo>
                    <a:pt x="120" y="28"/>
                  </a:lnTo>
                  <a:lnTo>
                    <a:pt x="90" y="0"/>
                  </a:lnTo>
                  <a:lnTo>
                    <a:pt x="65" y="0"/>
                  </a:lnTo>
                  <a:lnTo>
                    <a:pt x="30" y="24"/>
                  </a:lnTo>
                  <a:lnTo>
                    <a:pt x="0" y="81"/>
                  </a:lnTo>
                  <a:lnTo>
                    <a:pt x="0" y="110"/>
                  </a:lnTo>
                  <a:lnTo>
                    <a:pt x="15" y="110"/>
                  </a:lnTo>
                  <a:lnTo>
                    <a:pt x="16" y="81"/>
                  </a:lnTo>
                  <a:lnTo>
                    <a:pt x="42" y="38"/>
                  </a:lnTo>
                  <a:lnTo>
                    <a:pt x="67" y="16"/>
                  </a:lnTo>
                  <a:lnTo>
                    <a:pt x="84" y="19"/>
                  </a:lnTo>
                  <a:lnTo>
                    <a:pt x="105" y="41"/>
                  </a:lnTo>
                  <a:lnTo>
                    <a:pt x="69" y="48"/>
                  </a:lnTo>
                  <a:lnTo>
                    <a:pt x="57" y="61"/>
                  </a:lnTo>
                  <a:lnTo>
                    <a:pt x="46" y="84"/>
                  </a:lnTo>
                  <a:lnTo>
                    <a:pt x="51" y="103"/>
                  </a:lnTo>
                  <a:lnTo>
                    <a:pt x="75" y="101"/>
                  </a:lnTo>
                  <a:lnTo>
                    <a:pt x="80" y="73"/>
                  </a:lnTo>
                  <a:lnTo>
                    <a:pt x="110" y="53"/>
                  </a:lnTo>
                  <a:lnTo>
                    <a:pt x="135" y="50"/>
                  </a:lnTo>
                  <a:lnTo>
                    <a:pt x="157" y="63"/>
                  </a:lnTo>
                  <a:lnTo>
                    <a:pt x="184" y="91"/>
                  </a:lnTo>
                  <a:lnTo>
                    <a:pt x="193" y="84"/>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6" name="Google Shape;346;p25"/>
            <p:cNvSpPr/>
            <p:nvPr/>
          </p:nvSpPr>
          <p:spPr>
            <a:xfrm>
              <a:off x="2819" y="3568"/>
              <a:ext cx="116" cy="92"/>
            </a:xfrm>
            <a:custGeom>
              <a:avLst/>
              <a:gdLst/>
              <a:ahLst/>
              <a:cxnLst/>
              <a:rect l="l" t="t" r="r" b="b"/>
              <a:pathLst>
                <a:path w="233" h="184" extrusionOk="0">
                  <a:moveTo>
                    <a:pt x="63" y="0"/>
                  </a:moveTo>
                  <a:lnTo>
                    <a:pt x="108" y="6"/>
                  </a:lnTo>
                  <a:lnTo>
                    <a:pt x="150" y="19"/>
                  </a:lnTo>
                  <a:lnTo>
                    <a:pt x="127" y="47"/>
                  </a:lnTo>
                  <a:lnTo>
                    <a:pt x="61" y="121"/>
                  </a:lnTo>
                  <a:lnTo>
                    <a:pt x="26" y="161"/>
                  </a:lnTo>
                  <a:lnTo>
                    <a:pt x="24" y="169"/>
                  </a:lnTo>
                  <a:lnTo>
                    <a:pt x="54" y="159"/>
                  </a:lnTo>
                  <a:lnTo>
                    <a:pt x="93" y="148"/>
                  </a:lnTo>
                  <a:lnTo>
                    <a:pt x="86" y="171"/>
                  </a:lnTo>
                  <a:lnTo>
                    <a:pt x="130" y="163"/>
                  </a:lnTo>
                  <a:lnTo>
                    <a:pt x="166" y="151"/>
                  </a:lnTo>
                  <a:lnTo>
                    <a:pt x="233" y="151"/>
                  </a:lnTo>
                  <a:lnTo>
                    <a:pt x="227" y="165"/>
                  </a:lnTo>
                  <a:lnTo>
                    <a:pt x="165" y="163"/>
                  </a:lnTo>
                  <a:lnTo>
                    <a:pt x="71" y="184"/>
                  </a:lnTo>
                  <a:lnTo>
                    <a:pt x="54" y="178"/>
                  </a:lnTo>
                  <a:lnTo>
                    <a:pt x="2" y="182"/>
                  </a:lnTo>
                  <a:lnTo>
                    <a:pt x="0" y="165"/>
                  </a:lnTo>
                  <a:lnTo>
                    <a:pt x="30" y="125"/>
                  </a:lnTo>
                  <a:lnTo>
                    <a:pt x="124" y="30"/>
                  </a:lnTo>
                  <a:lnTo>
                    <a:pt x="81" y="29"/>
                  </a:lnTo>
                  <a:lnTo>
                    <a:pt x="44" y="29"/>
                  </a:lnTo>
                  <a:lnTo>
                    <a:pt x="63"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7" name="Google Shape;347;p25"/>
            <p:cNvSpPr/>
            <p:nvPr/>
          </p:nvSpPr>
          <p:spPr>
            <a:xfrm>
              <a:off x="2791" y="3609"/>
              <a:ext cx="64" cy="67"/>
            </a:xfrm>
            <a:custGeom>
              <a:avLst/>
              <a:gdLst/>
              <a:ahLst/>
              <a:cxnLst/>
              <a:rect l="l" t="t" r="r" b="b"/>
              <a:pathLst>
                <a:path w="129" h="134" extrusionOk="0">
                  <a:moveTo>
                    <a:pt x="88" y="43"/>
                  </a:moveTo>
                  <a:lnTo>
                    <a:pt x="88" y="17"/>
                  </a:lnTo>
                  <a:lnTo>
                    <a:pt x="58" y="38"/>
                  </a:lnTo>
                  <a:lnTo>
                    <a:pt x="30" y="79"/>
                  </a:lnTo>
                  <a:lnTo>
                    <a:pt x="37" y="91"/>
                  </a:lnTo>
                  <a:lnTo>
                    <a:pt x="58" y="82"/>
                  </a:lnTo>
                  <a:lnTo>
                    <a:pt x="68" y="91"/>
                  </a:lnTo>
                  <a:lnTo>
                    <a:pt x="53" y="106"/>
                  </a:lnTo>
                  <a:lnTo>
                    <a:pt x="53" y="117"/>
                  </a:lnTo>
                  <a:lnTo>
                    <a:pt x="67" y="121"/>
                  </a:lnTo>
                  <a:lnTo>
                    <a:pt x="94" y="113"/>
                  </a:lnTo>
                  <a:lnTo>
                    <a:pt x="121" y="90"/>
                  </a:lnTo>
                  <a:lnTo>
                    <a:pt x="129" y="102"/>
                  </a:lnTo>
                  <a:lnTo>
                    <a:pt x="112" y="123"/>
                  </a:lnTo>
                  <a:lnTo>
                    <a:pt x="67" y="134"/>
                  </a:lnTo>
                  <a:lnTo>
                    <a:pt x="30" y="124"/>
                  </a:lnTo>
                  <a:lnTo>
                    <a:pt x="0" y="83"/>
                  </a:lnTo>
                  <a:lnTo>
                    <a:pt x="28" y="47"/>
                  </a:lnTo>
                  <a:lnTo>
                    <a:pt x="55" y="10"/>
                  </a:lnTo>
                  <a:lnTo>
                    <a:pt x="103" y="0"/>
                  </a:lnTo>
                  <a:lnTo>
                    <a:pt x="106" y="31"/>
                  </a:lnTo>
                  <a:lnTo>
                    <a:pt x="88" y="43"/>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8" name="Google Shape;348;p25"/>
            <p:cNvSpPr/>
            <p:nvPr/>
          </p:nvSpPr>
          <p:spPr>
            <a:xfrm>
              <a:off x="2714" y="3596"/>
              <a:ext cx="158" cy="79"/>
            </a:xfrm>
            <a:custGeom>
              <a:avLst/>
              <a:gdLst/>
              <a:ahLst/>
              <a:cxnLst/>
              <a:rect l="l" t="t" r="r" b="b"/>
              <a:pathLst>
                <a:path w="317" h="158" extrusionOk="0">
                  <a:moveTo>
                    <a:pt x="0" y="74"/>
                  </a:moveTo>
                  <a:lnTo>
                    <a:pt x="9" y="158"/>
                  </a:lnTo>
                  <a:lnTo>
                    <a:pt x="168" y="112"/>
                  </a:lnTo>
                  <a:lnTo>
                    <a:pt x="219" y="43"/>
                  </a:lnTo>
                  <a:lnTo>
                    <a:pt x="250" y="45"/>
                  </a:lnTo>
                  <a:lnTo>
                    <a:pt x="256" y="67"/>
                  </a:lnTo>
                  <a:lnTo>
                    <a:pt x="317" y="0"/>
                  </a:lnTo>
                  <a:lnTo>
                    <a:pt x="0" y="74"/>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49" name="Google Shape;349;p25"/>
            <p:cNvSpPr/>
            <p:nvPr/>
          </p:nvSpPr>
          <p:spPr>
            <a:xfrm>
              <a:off x="2176" y="3576"/>
              <a:ext cx="678" cy="144"/>
            </a:xfrm>
            <a:custGeom>
              <a:avLst/>
              <a:gdLst/>
              <a:ahLst/>
              <a:cxnLst/>
              <a:rect l="l" t="t" r="r" b="b"/>
              <a:pathLst>
                <a:path w="1356" h="288" extrusionOk="0">
                  <a:moveTo>
                    <a:pt x="1329" y="0"/>
                  </a:moveTo>
                  <a:lnTo>
                    <a:pt x="1034" y="75"/>
                  </a:lnTo>
                  <a:lnTo>
                    <a:pt x="964" y="50"/>
                  </a:lnTo>
                  <a:lnTo>
                    <a:pt x="871" y="39"/>
                  </a:lnTo>
                  <a:lnTo>
                    <a:pt x="706" y="37"/>
                  </a:lnTo>
                  <a:lnTo>
                    <a:pt x="526" y="50"/>
                  </a:lnTo>
                  <a:lnTo>
                    <a:pt x="377" y="82"/>
                  </a:lnTo>
                  <a:lnTo>
                    <a:pt x="224" y="137"/>
                  </a:lnTo>
                  <a:lnTo>
                    <a:pt x="76" y="219"/>
                  </a:lnTo>
                  <a:lnTo>
                    <a:pt x="0" y="284"/>
                  </a:lnTo>
                  <a:lnTo>
                    <a:pt x="19" y="288"/>
                  </a:lnTo>
                  <a:lnTo>
                    <a:pt x="92" y="227"/>
                  </a:lnTo>
                  <a:lnTo>
                    <a:pt x="236" y="149"/>
                  </a:lnTo>
                  <a:lnTo>
                    <a:pt x="383" y="97"/>
                  </a:lnTo>
                  <a:lnTo>
                    <a:pt x="531" y="66"/>
                  </a:lnTo>
                  <a:lnTo>
                    <a:pt x="705" y="53"/>
                  </a:lnTo>
                  <a:lnTo>
                    <a:pt x="865" y="56"/>
                  </a:lnTo>
                  <a:lnTo>
                    <a:pt x="964" y="71"/>
                  </a:lnTo>
                  <a:lnTo>
                    <a:pt x="1034" y="97"/>
                  </a:lnTo>
                  <a:lnTo>
                    <a:pt x="1356" y="11"/>
                  </a:lnTo>
                  <a:lnTo>
                    <a:pt x="1329"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50" name="Google Shape;350;p25"/>
            <p:cNvSpPr/>
            <p:nvPr/>
          </p:nvSpPr>
          <p:spPr>
            <a:xfrm>
              <a:off x="2193" y="3615"/>
              <a:ext cx="455" cy="192"/>
            </a:xfrm>
            <a:custGeom>
              <a:avLst/>
              <a:gdLst/>
              <a:ahLst/>
              <a:cxnLst/>
              <a:rect l="l" t="t" r="r" b="b"/>
              <a:pathLst>
                <a:path w="911" h="385" extrusionOk="0">
                  <a:moveTo>
                    <a:pt x="807" y="89"/>
                  </a:moveTo>
                  <a:lnTo>
                    <a:pt x="676" y="95"/>
                  </a:lnTo>
                  <a:lnTo>
                    <a:pt x="455" y="141"/>
                  </a:lnTo>
                  <a:lnTo>
                    <a:pt x="318" y="189"/>
                  </a:lnTo>
                  <a:lnTo>
                    <a:pt x="212" y="246"/>
                  </a:lnTo>
                  <a:lnTo>
                    <a:pt x="138" y="301"/>
                  </a:lnTo>
                  <a:lnTo>
                    <a:pt x="102" y="342"/>
                  </a:lnTo>
                  <a:lnTo>
                    <a:pt x="92" y="364"/>
                  </a:lnTo>
                  <a:lnTo>
                    <a:pt x="117" y="385"/>
                  </a:lnTo>
                  <a:lnTo>
                    <a:pt x="78" y="375"/>
                  </a:lnTo>
                  <a:lnTo>
                    <a:pt x="20" y="334"/>
                  </a:lnTo>
                  <a:lnTo>
                    <a:pt x="0" y="299"/>
                  </a:lnTo>
                  <a:lnTo>
                    <a:pt x="3" y="257"/>
                  </a:lnTo>
                  <a:lnTo>
                    <a:pt x="45" y="213"/>
                  </a:lnTo>
                  <a:lnTo>
                    <a:pt x="148" y="141"/>
                  </a:lnTo>
                  <a:lnTo>
                    <a:pt x="295" y="81"/>
                  </a:lnTo>
                  <a:lnTo>
                    <a:pt x="496" y="32"/>
                  </a:lnTo>
                  <a:lnTo>
                    <a:pt x="637" y="5"/>
                  </a:lnTo>
                  <a:lnTo>
                    <a:pt x="753" y="0"/>
                  </a:lnTo>
                  <a:lnTo>
                    <a:pt x="856" y="4"/>
                  </a:lnTo>
                  <a:lnTo>
                    <a:pt x="911" y="21"/>
                  </a:lnTo>
                  <a:lnTo>
                    <a:pt x="851" y="17"/>
                  </a:lnTo>
                  <a:lnTo>
                    <a:pt x="743" y="14"/>
                  </a:lnTo>
                  <a:lnTo>
                    <a:pt x="694" y="78"/>
                  </a:lnTo>
                  <a:lnTo>
                    <a:pt x="824" y="81"/>
                  </a:lnTo>
                  <a:lnTo>
                    <a:pt x="807" y="89"/>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51" name="Google Shape;351;p25"/>
            <p:cNvSpPr/>
            <p:nvPr/>
          </p:nvSpPr>
          <p:spPr>
            <a:xfrm>
              <a:off x="2283" y="3641"/>
              <a:ext cx="407" cy="171"/>
            </a:xfrm>
            <a:custGeom>
              <a:avLst/>
              <a:gdLst/>
              <a:ahLst/>
              <a:cxnLst/>
              <a:rect l="l" t="t" r="r" b="b"/>
              <a:pathLst>
                <a:path w="815" h="343" extrusionOk="0">
                  <a:moveTo>
                    <a:pt x="779" y="0"/>
                  </a:moveTo>
                  <a:lnTo>
                    <a:pt x="795" y="21"/>
                  </a:lnTo>
                  <a:lnTo>
                    <a:pt x="795" y="51"/>
                  </a:lnTo>
                  <a:lnTo>
                    <a:pt x="778" y="87"/>
                  </a:lnTo>
                  <a:lnTo>
                    <a:pt x="748" y="128"/>
                  </a:lnTo>
                  <a:lnTo>
                    <a:pt x="692" y="164"/>
                  </a:lnTo>
                  <a:lnTo>
                    <a:pt x="617" y="194"/>
                  </a:lnTo>
                  <a:lnTo>
                    <a:pt x="689" y="152"/>
                  </a:lnTo>
                  <a:lnTo>
                    <a:pt x="743" y="95"/>
                  </a:lnTo>
                  <a:lnTo>
                    <a:pt x="677" y="144"/>
                  </a:lnTo>
                  <a:lnTo>
                    <a:pt x="573" y="197"/>
                  </a:lnTo>
                  <a:lnTo>
                    <a:pt x="476" y="236"/>
                  </a:lnTo>
                  <a:lnTo>
                    <a:pt x="354" y="274"/>
                  </a:lnTo>
                  <a:lnTo>
                    <a:pt x="256" y="303"/>
                  </a:lnTo>
                  <a:lnTo>
                    <a:pt x="143" y="323"/>
                  </a:lnTo>
                  <a:lnTo>
                    <a:pt x="58" y="333"/>
                  </a:lnTo>
                  <a:lnTo>
                    <a:pt x="0" y="339"/>
                  </a:lnTo>
                  <a:lnTo>
                    <a:pt x="61" y="343"/>
                  </a:lnTo>
                  <a:lnTo>
                    <a:pt x="147" y="341"/>
                  </a:lnTo>
                  <a:lnTo>
                    <a:pt x="273" y="323"/>
                  </a:lnTo>
                  <a:lnTo>
                    <a:pt x="375" y="292"/>
                  </a:lnTo>
                  <a:lnTo>
                    <a:pt x="512" y="256"/>
                  </a:lnTo>
                  <a:lnTo>
                    <a:pt x="650" y="205"/>
                  </a:lnTo>
                  <a:lnTo>
                    <a:pt x="728" y="165"/>
                  </a:lnTo>
                  <a:lnTo>
                    <a:pt x="763" y="137"/>
                  </a:lnTo>
                  <a:lnTo>
                    <a:pt x="795" y="95"/>
                  </a:lnTo>
                  <a:lnTo>
                    <a:pt x="815" y="56"/>
                  </a:lnTo>
                  <a:lnTo>
                    <a:pt x="808" y="18"/>
                  </a:lnTo>
                  <a:lnTo>
                    <a:pt x="779"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52" name="Google Shape;352;p25"/>
            <p:cNvSpPr/>
            <p:nvPr/>
          </p:nvSpPr>
          <p:spPr>
            <a:xfrm>
              <a:off x="2159" y="3657"/>
              <a:ext cx="564" cy="238"/>
            </a:xfrm>
            <a:custGeom>
              <a:avLst/>
              <a:gdLst/>
              <a:ahLst/>
              <a:cxnLst/>
              <a:rect l="l" t="t" r="r" b="b"/>
              <a:pathLst>
                <a:path w="1128" h="476" extrusionOk="0">
                  <a:moveTo>
                    <a:pt x="1128" y="0"/>
                  </a:moveTo>
                  <a:lnTo>
                    <a:pt x="1098" y="1"/>
                  </a:lnTo>
                  <a:lnTo>
                    <a:pt x="1080" y="63"/>
                  </a:lnTo>
                  <a:lnTo>
                    <a:pt x="1053" y="109"/>
                  </a:lnTo>
                  <a:lnTo>
                    <a:pt x="1000" y="153"/>
                  </a:lnTo>
                  <a:lnTo>
                    <a:pt x="929" y="198"/>
                  </a:lnTo>
                  <a:lnTo>
                    <a:pt x="795" y="247"/>
                  </a:lnTo>
                  <a:lnTo>
                    <a:pt x="659" y="289"/>
                  </a:lnTo>
                  <a:lnTo>
                    <a:pt x="557" y="309"/>
                  </a:lnTo>
                  <a:lnTo>
                    <a:pt x="425" y="332"/>
                  </a:lnTo>
                  <a:lnTo>
                    <a:pt x="254" y="350"/>
                  </a:lnTo>
                  <a:lnTo>
                    <a:pt x="178" y="345"/>
                  </a:lnTo>
                  <a:lnTo>
                    <a:pt x="125" y="333"/>
                  </a:lnTo>
                  <a:lnTo>
                    <a:pt x="182" y="355"/>
                  </a:lnTo>
                  <a:lnTo>
                    <a:pt x="265" y="363"/>
                  </a:lnTo>
                  <a:lnTo>
                    <a:pt x="447" y="350"/>
                  </a:lnTo>
                  <a:lnTo>
                    <a:pt x="575" y="324"/>
                  </a:lnTo>
                  <a:lnTo>
                    <a:pt x="675" y="304"/>
                  </a:lnTo>
                  <a:lnTo>
                    <a:pt x="894" y="233"/>
                  </a:lnTo>
                  <a:lnTo>
                    <a:pt x="857" y="264"/>
                  </a:lnTo>
                  <a:lnTo>
                    <a:pt x="652" y="337"/>
                  </a:lnTo>
                  <a:lnTo>
                    <a:pt x="898" y="277"/>
                  </a:lnTo>
                  <a:lnTo>
                    <a:pt x="666" y="378"/>
                  </a:lnTo>
                  <a:lnTo>
                    <a:pt x="906" y="318"/>
                  </a:lnTo>
                  <a:lnTo>
                    <a:pt x="671" y="411"/>
                  </a:lnTo>
                  <a:lnTo>
                    <a:pt x="907" y="353"/>
                  </a:lnTo>
                  <a:lnTo>
                    <a:pt x="834" y="386"/>
                  </a:lnTo>
                  <a:lnTo>
                    <a:pt x="694" y="428"/>
                  </a:lnTo>
                  <a:lnTo>
                    <a:pt x="568" y="449"/>
                  </a:lnTo>
                  <a:lnTo>
                    <a:pt x="443" y="460"/>
                  </a:lnTo>
                  <a:lnTo>
                    <a:pt x="313" y="459"/>
                  </a:lnTo>
                  <a:lnTo>
                    <a:pt x="196" y="446"/>
                  </a:lnTo>
                  <a:lnTo>
                    <a:pt x="100" y="361"/>
                  </a:lnTo>
                  <a:lnTo>
                    <a:pt x="34" y="284"/>
                  </a:lnTo>
                  <a:lnTo>
                    <a:pt x="19" y="248"/>
                  </a:lnTo>
                  <a:lnTo>
                    <a:pt x="17" y="198"/>
                  </a:lnTo>
                  <a:lnTo>
                    <a:pt x="33" y="156"/>
                  </a:lnTo>
                  <a:lnTo>
                    <a:pt x="53" y="125"/>
                  </a:lnTo>
                  <a:lnTo>
                    <a:pt x="34" y="120"/>
                  </a:lnTo>
                  <a:lnTo>
                    <a:pt x="16" y="149"/>
                  </a:lnTo>
                  <a:lnTo>
                    <a:pt x="1" y="198"/>
                  </a:lnTo>
                  <a:lnTo>
                    <a:pt x="0" y="253"/>
                  </a:lnTo>
                  <a:lnTo>
                    <a:pt x="16" y="289"/>
                  </a:lnTo>
                  <a:lnTo>
                    <a:pt x="88" y="369"/>
                  </a:lnTo>
                  <a:lnTo>
                    <a:pt x="184" y="459"/>
                  </a:lnTo>
                  <a:lnTo>
                    <a:pt x="212" y="467"/>
                  </a:lnTo>
                  <a:lnTo>
                    <a:pt x="319" y="475"/>
                  </a:lnTo>
                  <a:lnTo>
                    <a:pt x="454" y="476"/>
                  </a:lnTo>
                  <a:lnTo>
                    <a:pt x="580" y="467"/>
                  </a:lnTo>
                  <a:lnTo>
                    <a:pt x="722" y="446"/>
                  </a:lnTo>
                  <a:lnTo>
                    <a:pt x="864" y="399"/>
                  </a:lnTo>
                  <a:lnTo>
                    <a:pt x="997" y="350"/>
                  </a:lnTo>
                  <a:lnTo>
                    <a:pt x="1047" y="312"/>
                  </a:lnTo>
                  <a:lnTo>
                    <a:pt x="1080" y="231"/>
                  </a:lnTo>
                  <a:lnTo>
                    <a:pt x="1111" y="99"/>
                  </a:lnTo>
                  <a:lnTo>
                    <a:pt x="1123" y="25"/>
                  </a:lnTo>
                  <a:lnTo>
                    <a:pt x="1128" y="0"/>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53" name="Google Shape;353;p25"/>
            <p:cNvSpPr/>
            <p:nvPr/>
          </p:nvSpPr>
          <p:spPr>
            <a:xfrm>
              <a:off x="2212" y="3280"/>
              <a:ext cx="503" cy="174"/>
            </a:xfrm>
            <a:custGeom>
              <a:avLst/>
              <a:gdLst/>
              <a:ahLst/>
              <a:cxnLst/>
              <a:rect l="l" t="t" r="r" b="b"/>
              <a:pathLst>
                <a:path w="1006" h="348" extrusionOk="0">
                  <a:moveTo>
                    <a:pt x="180" y="327"/>
                  </a:moveTo>
                  <a:lnTo>
                    <a:pt x="261" y="331"/>
                  </a:lnTo>
                  <a:lnTo>
                    <a:pt x="344" y="322"/>
                  </a:lnTo>
                  <a:lnTo>
                    <a:pt x="493" y="264"/>
                  </a:lnTo>
                  <a:lnTo>
                    <a:pt x="652" y="144"/>
                  </a:lnTo>
                  <a:lnTo>
                    <a:pt x="760" y="60"/>
                  </a:lnTo>
                  <a:lnTo>
                    <a:pt x="810" y="34"/>
                  </a:lnTo>
                  <a:lnTo>
                    <a:pt x="856" y="27"/>
                  </a:lnTo>
                  <a:lnTo>
                    <a:pt x="908" y="31"/>
                  </a:lnTo>
                  <a:lnTo>
                    <a:pt x="963" y="82"/>
                  </a:lnTo>
                  <a:lnTo>
                    <a:pt x="996" y="134"/>
                  </a:lnTo>
                  <a:lnTo>
                    <a:pt x="1006" y="170"/>
                  </a:lnTo>
                  <a:lnTo>
                    <a:pt x="991" y="205"/>
                  </a:lnTo>
                  <a:lnTo>
                    <a:pt x="934" y="226"/>
                  </a:lnTo>
                  <a:lnTo>
                    <a:pt x="858" y="227"/>
                  </a:lnTo>
                  <a:lnTo>
                    <a:pt x="745" y="220"/>
                  </a:lnTo>
                  <a:lnTo>
                    <a:pt x="663" y="199"/>
                  </a:lnTo>
                  <a:lnTo>
                    <a:pt x="631" y="190"/>
                  </a:lnTo>
                  <a:lnTo>
                    <a:pt x="507" y="279"/>
                  </a:lnTo>
                  <a:lnTo>
                    <a:pt x="340" y="340"/>
                  </a:lnTo>
                  <a:lnTo>
                    <a:pt x="256" y="348"/>
                  </a:lnTo>
                  <a:lnTo>
                    <a:pt x="176" y="342"/>
                  </a:lnTo>
                  <a:lnTo>
                    <a:pt x="104" y="322"/>
                  </a:lnTo>
                  <a:lnTo>
                    <a:pt x="44" y="279"/>
                  </a:lnTo>
                  <a:lnTo>
                    <a:pt x="10" y="234"/>
                  </a:lnTo>
                  <a:lnTo>
                    <a:pt x="0" y="188"/>
                  </a:lnTo>
                  <a:lnTo>
                    <a:pt x="9" y="133"/>
                  </a:lnTo>
                  <a:lnTo>
                    <a:pt x="68" y="72"/>
                  </a:lnTo>
                  <a:lnTo>
                    <a:pt x="138" y="31"/>
                  </a:lnTo>
                  <a:lnTo>
                    <a:pt x="203" y="18"/>
                  </a:lnTo>
                  <a:lnTo>
                    <a:pt x="299" y="22"/>
                  </a:lnTo>
                  <a:lnTo>
                    <a:pt x="461" y="36"/>
                  </a:lnTo>
                  <a:lnTo>
                    <a:pt x="614" y="20"/>
                  </a:lnTo>
                  <a:lnTo>
                    <a:pt x="696" y="0"/>
                  </a:lnTo>
                  <a:lnTo>
                    <a:pt x="860" y="0"/>
                  </a:lnTo>
                  <a:lnTo>
                    <a:pt x="698" y="12"/>
                  </a:lnTo>
                  <a:lnTo>
                    <a:pt x="612" y="30"/>
                  </a:lnTo>
                  <a:lnTo>
                    <a:pt x="453" y="51"/>
                  </a:lnTo>
                  <a:lnTo>
                    <a:pt x="298" y="37"/>
                  </a:lnTo>
                  <a:lnTo>
                    <a:pt x="193" y="36"/>
                  </a:lnTo>
                  <a:lnTo>
                    <a:pt x="136" y="46"/>
                  </a:lnTo>
                  <a:lnTo>
                    <a:pt x="75" y="90"/>
                  </a:lnTo>
                  <a:lnTo>
                    <a:pt x="29" y="142"/>
                  </a:lnTo>
                  <a:lnTo>
                    <a:pt x="22" y="179"/>
                  </a:lnTo>
                  <a:lnTo>
                    <a:pt x="37" y="205"/>
                  </a:lnTo>
                  <a:lnTo>
                    <a:pt x="74" y="235"/>
                  </a:lnTo>
                  <a:lnTo>
                    <a:pt x="145" y="273"/>
                  </a:lnTo>
                  <a:lnTo>
                    <a:pt x="219" y="290"/>
                  </a:lnTo>
                  <a:lnTo>
                    <a:pt x="258" y="293"/>
                  </a:lnTo>
                  <a:lnTo>
                    <a:pt x="221" y="300"/>
                  </a:lnTo>
                  <a:lnTo>
                    <a:pt x="142" y="287"/>
                  </a:lnTo>
                  <a:lnTo>
                    <a:pt x="64" y="247"/>
                  </a:lnTo>
                  <a:lnTo>
                    <a:pt x="18" y="212"/>
                  </a:lnTo>
                  <a:lnTo>
                    <a:pt x="53" y="263"/>
                  </a:lnTo>
                  <a:lnTo>
                    <a:pt x="112" y="305"/>
                  </a:lnTo>
                  <a:lnTo>
                    <a:pt x="180" y="327"/>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sp>
          <p:nvSpPr>
            <p:cNvPr id="354" name="Google Shape;354;p25"/>
            <p:cNvSpPr/>
            <p:nvPr/>
          </p:nvSpPr>
          <p:spPr>
            <a:xfrm>
              <a:off x="2367" y="3305"/>
              <a:ext cx="197" cy="113"/>
            </a:xfrm>
            <a:custGeom>
              <a:avLst/>
              <a:gdLst/>
              <a:ahLst/>
              <a:cxnLst/>
              <a:rect l="l" t="t" r="r" b="b"/>
              <a:pathLst>
                <a:path w="395" h="227" extrusionOk="0">
                  <a:moveTo>
                    <a:pt x="15" y="216"/>
                  </a:moveTo>
                  <a:lnTo>
                    <a:pt x="84" y="199"/>
                  </a:lnTo>
                  <a:lnTo>
                    <a:pt x="201" y="128"/>
                  </a:lnTo>
                  <a:lnTo>
                    <a:pt x="344" y="28"/>
                  </a:lnTo>
                  <a:lnTo>
                    <a:pt x="395" y="0"/>
                  </a:lnTo>
                  <a:lnTo>
                    <a:pt x="354" y="34"/>
                  </a:lnTo>
                  <a:lnTo>
                    <a:pt x="210" y="139"/>
                  </a:lnTo>
                  <a:lnTo>
                    <a:pt x="96" y="212"/>
                  </a:lnTo>
                  <a:lnTo>
                    <a:pt x="43" y="227"/>
                  </a:lnTo>
                  <a:lnTo>
                    <a:pt x="0" y="224"/>
                  </a:lnTo>
                  <a:lnTo>
                    <a:pt x="15" y="216"/>
                  </a:lnTo>
                  <a:close/>
                </a:path>
              </a:pathLst>
            </a:custGeom>
            <a:solidFill>
              <a:srgbClr val="0000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Times New Roman"/>
                <a:ea typeface="Times New Roman"/>
                <a:cs typeface="Times New Roman"/>
                <a:sym typeface="Times New Roman"/>
              </a:endParaRPr>
            </a:p>
          </p:txBody>
        </p:sp>
      </p:grpSp>
      <p:pic>
        <p:nvPicPr>
          <p:cNvPr id="355" name="Google Shape;355;p25"/>
          <p:cNvPicPr preferRelativeResize="0"/>
          <p:nvPr/>
        </p:nvPicPr>
        <p:blipFill rotWithShape="1">
          <a:blip r:embed="rId3">
            <a:alphaModFix/>
          </a:blip>
          <a:srcRect/>
          <a:stretch/>
        </p:blipFill>
        <p:spPr>
          <a:xfrm>
            <a:off x="3596504" y="3917458"/>
            <a:ext cx="2226507" cy="2238702"/>
          </a:xfrm>
          <a:prstGeom prst="rect">
            <a:avLst/>
          </a:prstGeom>
          <a:noFill/>
          <a:ln>
            <a:noFill/>
          </a:ln>
        </p:spPr>
      </p:pic>
      <p:pic>
        <p:nvPicPr>
          <p:cNvPr id="356" name="Google Shape;356;p25"/>
          <p:cNvPicPr preferRelativeResize="0"/>
          <p:nvPr/>
        </p:nvPicPr>
        <p:blipFill rotWithShape="1">
          <a:blip r:embed="rId4">
            <a:alphaModFix/>
          </a:blip>
          <a:srcRect/>
          <a:stretch/>
        </p:blipFill>
        <p:spPr>
          <a:xfrm>
            <a:off x="9335060" y="4422446"/>
            <a:ext cx="2724773" cy="1419225"/>
          </a:xfrm>
          <a:prstGeom prst="rect">
            <a:avLst/>
          </a:prstGeom>
          <a:noFill/>
          <a:ln>
            <a:noFill/>
          </a:ln>
        </p:spPr>
      </p:pic>
      <p:pic>
        <p:nvPicPr>
          <p:cNvPr id="357" name="Google Shape;357;p25"/>
          <p:cNvPicPr preferRelativeResize="0"/>
          <p:nvPr/>
        </p:nvPicPr>
        <p:blipFill rotWithShape="1">
          <a:blip r:embed="rId5">
            <a:alphaModFix/>
          </a:blip>
          <a:srcRect/>
          <a:stretch/>
        </p:blipFill>
        <p:spPr>
          <a:xfrm>
            <a:off x="910742" y="4154577"/>
            <a:ext cx="1714500" cy="1916957"/>
          </a:xfrm>
          <a:prstGeom prst="rect">
            <a:avLst/>
          </a:prstGeom>
          <a:noFill/>
          <a:ln>
            <a:noFill/>
          </a:ln>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147AAC82-85D7-0A6C-4DC9-3277BD6E0971}"/>
                  </a:ext>
                </a:extLst>
              </p14:cNvPr>
              <p14:cNvContentPartPr/>
              <p14:nvPr/>
            </p14:nvContentPartPr>
            <p14:xfrm>
              <a:off x="218160" y="151200"/>
              <a:ext cx="11642760" cy="6429600"/>
            </p14:xfrm>
          </p:contentPart>
        </mc:Choice>
        <mc:Fallback xmlns="">
          <p:pic>
            <p:nvPicPr>
              <p:cNvPr id="2" name="Ink 1">
                <a:extLst>
                  <a:ext uri="{FF2B5EF4-FFF2-40B4-BE49-F238E27FC236}">
                    <a16:creationId xmlns:a16="http://schemas.microsoft.com/office/drawing/2014/main" id="{147AAC82-85D7-0A6C-4DC9-3277BD6E0971}"/>
                  </a:ext>
                </a:extLst>
              </p:cNvPr>
              <p:cNvPicPr/>
              <p:nvPr/>
            </p:nvPicPr>
            <p:blipFill>
              <a:blip r:embed="rId7"/>
              <a:stretch>
                <a:fillRect/>
              </a:stretch>
            </p:blipFill>
            <p:spPr>
              <a:xfrm>
                <a:off x="208800" y="141840"/>
                <a:ext cx="11661480" cy="64483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6"/>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Lustria"/>
              <a:buNone/>
            </a:pPr>
            <a:r>
              <a:rPr lang="en-IN"/>
              <a:t>Liquidity Ratios</a:t>
            </a:r>
            <a:endParaRPr/>
          </a:p>
        </p:txBody>
      </p:sp>
      <p:sp>
        <p:nvSpPr>
          <p:cNvPr id="363" name="Google Shape;363;p26"/>
          <p:cNvSpPr/>
          <p:nvPr/>
        </p:nvSpPr>
        <p:spPr>
          <a:xfrm>
            <a:off x="838200" y="1969993"/>
            <a:ext cx="10051472" cy="3416320"/>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Liquidity ratio analysis measure how liquid the company’s assets are (how easily can the assets be converted into cash) as compared to its current liabilities. The common liquidity ratio are:</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50000"/>
              </a:lnSpc>
              <a:spcBef>
                <a:spcPts val="0"/>
              </a:spcBef>
              <a:spcAft>
                <a:spcPts val="0"/>
              </a:spcAft>
              <a:buClr>
                <a:srgbClr val="12302E"/>
              </a:buClr>
              <a:buSzPts val="2400"/>
              <a:buFont typeface="Lustria"/>
              <a:buAutoNum type="arabicPeriod"/>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Current ratio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152400" algn="just" defTabSz="914400" rtl="0" eaLnBrk="1" fontAlgn="auto" latinLnBrk="0" hangingPunct="1">
              <a:lnSpc>
                <a:spcPct val="150000"/>
              </a:lnSpc>
              <a:spcBef>
                <a:spcPts val="0"/>
              </a:spcBef>
              <a:spcAft>
                <a:spcPts val="0"/>
              </a:spcAft>
              <a:buClr>
                <a:srgbClr val="12302E"/>
              </a:buClr>
              <a:buSzPts val="2400"/>
              <a:buFont typeface="Lustria"/>
              <a:buAutoNum type="arabicPeriod"/>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Acid test (or quick asset) ratio analysis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F014DF5-4128-131B-163B-8472372E872A}"/>
                  </a:ext>
                </a:extLst>
              </p14:cNvPr>
              <p14:cNvContentPartPr/>
              <p14:nvPr/>
            </p14:nvContentPartPr>
            <p14:xfrm>
              <a:off x="624960" y="676800"/>
              <a:ext cx="8851680" cy="5841720"/>
            </p14:xfrm>
          </p:contentPart>
        </mc:Choice>
        <mc:Fallback xmlns="">
          <p:pic>
            <p:nvPicPr>
              <p:cNvPr id="2" name="Ink 1">
                <a:extLst>
                  <a:ext uri="{FF2B5EF4-FFF2-40B4-BE49-F238E27FC236}">
                    <a16:creationId xmlns:a16="http://schemas.microsoft.com/office/drawing/2014/main" id="{6F014DF5-4128-131B-163B-8472372E872A}"/>
                  </a:ext>
                </a:extLst>
              </p:cNvPr>
              <p:cNvPicPr/>
              <p:nvPr/>
            </p:nvPicPr>
            <p:blipFill>
              <a:blip r:embed="rId4"/>
              <a:stretch>
                <a:fillRect/>
              </a:stretch>
            </p:blipFill>
            <p:spPr>
              <a:xfrm>
                <a:off x="615600" y="667440"/>
                <a:ext cx="8870400" cy="5860440"/>
              </a:xfrm>
              <a:prstGeom prst="rect">
                <a:avLst/>
              </a:prstGeom>
            </p:spPr>
          </p:pic>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7"/>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entium Basic"/>
              <a:buNone/>
            </a:pPr>
            <a:r>
              <a:rPr lang="en-IN">
                <a:latin typeface="Gentium Basic"/>
                <a:ea typeface="Gentium Basic"/>
                <a:cs typeface="Gentium Basic"/>
                <a:sym typeface="Gentium Basic"/>
              </a:rPr>
              <a:t>Current Ratio Analysis</a:t>
            </a:r>
            <a:br>
              <a:rPr lang="en-IN">
                <a:latin typeface="Gentium Basic"/>
                <a:ea typeface="Gentium Basic"/>
                <a:cs typeface="Gentium Basic"/>
                <a:sym typeface="Gentium Basic"/>
              </a:rPr>
            </a:br>
            <a:endParaRPr>
              <a:latin typeface="Gentium Basic"/>
              <a:ea typeface="Gentium Basic"/>
              <a:cs typeface="Gentium Basic"/>
              <a:sym typeface="Gentium Basic"/>
            </a:endParaRPr>
          </a:p>
        </p:txBody>
      </p:sp>
      <p:sp>
        <p:nvSpPr>
          <p:cNvPr id="369" name="Google Shape;369;p27"/>
          <p:cNvSpPr txBox="1">
            <a:spLocks noGrp="1"/>
          </p:cNvSpPr>
          <p:nvPr>
            <p:ph type="body" idx="1"/>
          </p:nvPr>
        </p:nvSpPr>
        <p:spPr>
          <a:xfrm>
            <a:off x="838200" y="1690688"/>
            <a:ext cx="10515600" cy="4486275"/>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FF0000"/>
              </a:buClr>
              <a:buSzPts val="2400"/>
              <a:buNone/>
            </a:pPr>
            <a:r>
              <a:rPr lang="en-IN" sz="2400" b="0" i="0" u="none" strike="noStrike">
                <a:solidFill>
                  <a:srgbClr val="FF0000"/>
                </a:solidFill>
                <a:latin typeface="Gentium Basic"/>
                <a:ea typeface="Gentium Basic"/>
                <a:cs typeface="Gentium Basic"/>
                <a:sym typeface="Gentium Basic"/>
              </a:rPr>
              <a:t>Current ratio</a:t>
            </a:r>
            <a:r>
              <a:rPr lang="en-IN" sz="2400" b="0" i="0">
                <a:solidFill>
                  <a:srgbClr val="12302E"/>
                </a:solidFill>
                <a:latin typeface="Gentium Basic"/>
                <a:ea typeface="Gentium Basic"/>
                <a:cs typeface="Gentium Basic"/>
                <a:sym typeface="Gentium Basic"/>
              </a:rPr>
              <a:t> is the most frequently used ratio to measure company’s liquidity as it is quick, intuitive and easy measure to understand the relationship between the current assets and current liabilities. </a:t>
            </a:r>
            <a:endParaRPr/>
          </a:p>
          <a:p>
            <a:pPr marL="0" lvl="0" indent="0" algn="just" rtl="0">
              <a:lnSpc>
                <a:spcPct val="90000"/>
              </a:lnSpc>
              <a:spcBef>
                <a:spcPts val="1000"/>
              </a:spcBef>
              <a:spcAft>
                <a:spcPts val="0"/>
              </a:spcAft>
              <a:buClr>
                <a:schemeClr val="dk1"/>
              </a:buClr>
              <a:buSzPts val="2400"/>
              <a:buNone/>
            </a:pPr>
            <a:endParaRPr sz="2400" b="0" i="0">
              <a:solidFill>
                <a:srgbClr val="12302E"/>
              </a:solidFill>
              <a:latin typeface="Gentium Basic"/>
              <a:ea typeface="Gentium Basic"/>
              <a:cs typeface="Gentium Basic"/>
              <a:sym typeface="Gentium Basic"/>
            </a:endParaRPr>
          </a:p>
          <a:p>
            <a:pPr marL="0" lvl="0" indent="0" algn="just" rtl="0">
              <a:lnSpc>
                <a:spcPct val="90000"/>
              </a:lnSpc>
              <a:spcBef>
                <a:spcPts val="1000"/>
              </a:spcBef>
              <a:spcAft>
                <a:spcPts val="0"/>
              </a:spcAft>
              <a:buClr>
                <a:srgbClr val="12302E"/>
              </a:buClr>
              <a:buSzPts val="2400"/>
              <a:buNone/>
            </a:pPr>
            <a:r>
              <a:rPr lang="en-IN" sz="2400" b="0" i="0">
                <a:solidFill>
                  <a:srgbClr val="12302E"/>
                </a:solidFill>
                <a:latin typeface="Gentium Basic"/>
                <a:ea typeface="Gentium Basic"/>
                <a:cs typeface="Gentium Basic"/>
                <a:sym typeface="Gentium Basic"/>
              </a:rPr>
              <a:t>It basically answers this question</a:t>
            </a:r>
            <a:r>
              <a:rPr lang="en-IN" sz="2400" b="1" i="0">
                <a:solidFill>
                  <a:srgbClr val="12302E"/>
                </a:solidFill>
                <a:latin typeface="Gentium Basic"/>
                <a:ea typeface="Gentium Basic"/>
                <a:cs typeface="Gentium Basic"/>
                <a:sym typeface="Gentium Basic"/>
              </a:rPr>
              <a:t> “How many </a:t>
            </a:r>
            <a:r>
              <a:rPr lang="en-IN" sz="2400" b="1">
                <a:solidFill>
                  <a:srgbClr val="12302E"/>
                </a:solidFill>
                <a:latin typeface="Gentium Basic"/>
                <a:ea typeface="Gentium Basic"/>
                <a:cs typeface="Gentium Basic"/>
                <a:sym typeface="Gentium Basic"/>
              </a:rPr>
              <a:t>rupees</a:t>
            </a:r>
            <a:r>
              <a:rPr lang="en-IN" sz="2400" b="1" i="0">
                <a:solidFill>
                  <a:srgbClr val="12302E"/>
                </a:solidFill>
                <a:latin typeface="Gentium Basic"/>
                <a:ea typeface="Gentium Basic"/>
                <a:cs typeface="Gentium Basic"/>
                <a:sym typeface="Gentium Basic"/>
              </a:rPr>
              <a:t> in current assets does the company have to cover each rupee of current liabilities”</a:t>
            </a:r>
            <a:endParaRPr/>
          </a:p>
          <a:p>
            <a:pPr marL="0" lvl="0" indent="0" algn="just" rtl="0">
              <a:lnSpc>
                <a:spcPct val="90000"/>
              </a:lnSpc>
              <a:spcBef>
                <a:spcPts val="1000"/>
              </a:spcBef>
              <a:spcAft>
                <a:spcPts val="0"/>
              </a:spcAft>
              <a:buClr>
                <a:schemeClr val="dk1"/>
              </a:buClr>
              <a:buSzPts val="2400"/>
              <a:buNone/>
            </a:pPr>
            <a:endParaRPr sz="2400" b="1">
              <a:solidFill>
                <a:srgbClr val="12302E"/>
              </a:solidFill>
              <a:latin typeface="Gentium Basic"/>
              <a:ea typeface="Gentium Basic"/>
              <a:cs typeface="Gentium Basic"/>
              <a:sym typeface="Gentium Basic"/>
            </a:endParaRPr>
          </a:p>
          <a:p>
            <a:pPr marL="0" lvl="0" indent="0" algn="ctr" rtl="0">
              <a:lnSpc>
                <a:spcPct val="90000"/>
              </a:lnSpc>
              <a:spcBef>
                <a:spcPts val="1000"/>
              </a:spcBef>
              <a:spcAft>
                <a:spcPts val="0"/>
              </a:spcAft>
              <a:buClr>
                <a:schemeClr val="dk1"/>
              </a:buClr>
              <a:buSzPts val="2400"/>
              <a:buNone/>
            </a:pPr>
            <a:r>
              <a:rPr lang="en-IN" sz="2400">
                <a:latin typeface="Gentium Basic"/>
                <a:ea typeface="Gentium Basic"/>
                <a:cs typeface="Gentium Basic"/>
                <a:sym typeface="Gentium Basic"/>
              </a:rPr>
              <a:t>Current Ratio = Current Assets / Current Liabilities</a:t>
            </a:r>
            <a:endParaRPr sz="2400">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9B46A7C-A07C-5E89-87C4-91D1305BAEF1}"/>
                  </a:ext>
                </a:extLst>
              </p14:cNvPr>
              <p14:cNvContentPartPr/>
              <p14:nvPr/>
            </p14:nvContentPartPr>
            <p14:xfrm>
              <a:off x="532080" y="1943280"/>
              <a:ext cx="11575800" cy="4885560"/>
            </p14:xfrm>
          </p:contentPart>
        </mc:Choice>
        <mc:Fallback xmlns="">
          <p:pic>
            <p:nvPicPr>
              <p:cNvPr id="2" name="Ink 1">
                <a:extLst>
                  <a:ext uri="{FF2B5EF4-FFF2-40B4-BE49-F238E27FC236}">
                    <a16:creationId xmlns:a16="http://schemas.microsoft.com/office/drawing/2014/main" id="{B9B46A7C-A07C-5E89-87C4-91D1305BAEF1}"/>
                  </a:ext>
                </a:extLst>
              </p:cNvPr>
              <p:cNvPicPr/>
              <p:nvPr/>
            </p:nvPicPr>
            <p:blipFill>
              <a:blip r:embed="rId4"/>
              <a:stretch>
                <a:fillRect/>
              </a:stretch>
            </p:blipFill>
            <p:spPr>
              <a:xfrm>
                <a:off x="522720" y="1933920"/>
                <a:ext cx="11594520" cy="4904280"/>
              </a:xfrm>
              <a:prstGeom prst="rect">
                <a:avLst/>
              </a:prstGeom>
            </p:spPr>
          </p:pic>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8"/>
          <p:cNvSpPr txBox="1">
            <a:spLocks noGrp="1"/>
          </p:cNvSpPr>
          <p:nvPr>
            <p:ph type="title"/>
          </p:nvPr>
        </p:nvSpPr>
        <p:spPr>
          <a:xfrm>
            <a:off x="838199" y="0"/>
            <a:ext cx="10515600" cy="99796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200"/>
              <a:buFont typeface="Gentium Basic"/>
              <a:buNone/>
            </a:pPr>
            <a:r>
              <a:rPr lang="en-IN" sz="3200" b="1" cap="none">
                <a:latin typeface="Gentium Basic"/>
                <a:ea typeface="Gentium Basic"/>
                <a:cs typeface="Gentium Basic"/>
                <a:sym typeface="Gentium Basic"/>
              </a:rPr>
              <a:t>INTERPRETATION OF CURRENT RATIO</a:t>
            </a:r>
            <a:endParaRPr sz="3200">
              <a:latin typeface="Gentium Basic"/>
              <a:ea typeface="Gentium Basic"/>
              <a:cs typeface="Gentium Basic"/>
              <a:sym typeface="Gentium Basic"/>
            </a:endParaRPr>
          </a:p>
        </p:txBody>
      </p:sp>
      <p:sp>
        <p:nvSpPr>
          <p:cNvPr id="375" name="Google Shape;375;p28"/>
          <p:cNvSpPr/>
          <p:nvPr/>
        </p:nvSpPr>
        <p:spPr>
          <a:xfrm>
            <a:off x="955964" y="1843088"/>
            <a:ext cx="11069782"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Manufacturing companies  - High CR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Retail Sector (Walmart, BigBazar) – Lower CR</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755480A-F180-E76B-1920-C89AE78C5AD5}"/>
                  </a:ext>
                </a:extLst>
              </p14:cNvPr>
              <p14:cNvContentPartPr/>
              <p14:nvPr/>
            </p14:nvContentPartPr>
            <p14:xfrm>
              <a:off x="148680" y="896040"/>
              <a:ext cx="11852640" cy="4245480"/>
            </p14:xfrm>
          </p:contentPart>
        </mc:Choice>
        <mc:Fallback xmlns="">
          <p:pic>
            <p:nvPicPr>
              <p:cNvPr id="2" name="Ink 1">
                <a:extLst>
                  <a:ext uri="{FF2B5EF4-FFF2-40B4-BE49-F238E27FC236}">
                    <a16:creationId xmlns:a16="http://schemas.microsoft.com/office/drawing/2014/main" id="{C755480A-F180-E76B-1920-C89AE78C5AD5}"/>
                  </a:ext>
                </a:extLst>
              </p:cNvPr>
              <p:cNvPicPr/>
              <p:nvPr/>
            </p:nvPicPr>
            <p:blipFill>
              <a:blip r:embed="rId4"/>
              <a:stretch>
                <a:fillRect/>
              </a:stretch>
            </p:blipFill>
            <p:spPr>
              <a:xfrm>
                <a:off x="139320" y="886680"/>
                <a:ext cx="11871360" cy="42642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29"/>
          <p:cNvSpPr txBox="1">
            <a:spLocks noGrp="1"/>
          </p:cNvSpPr>
          <p:nvPr>
            <p:ph type="title"/>
          </p:nvPr>
        </p:nvSpPr>
        <p:spPr>
          <a:xfrm>
            <a:off x="135673" y="-191727"/>
            <a:ext cx="10515600" cy="132556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200"/>
              <a:buFont typeface="Gentium Basic"/>
              <a:buNone/>
            </a:pPr>
            <a:r>
              <a:rPr lang="en-IN" sz="3200" b="1" cap="none">
                <a:latin typeface="Gentium Basic"/>
                <a:ea typeface="Gentium Basic"/>
                <a:cs typeface="Gentium Basic"/>
                <a:sym typeface="Gentium Basic"/>
              </a:rPr>
              <a:t>CURRENT RATIO ANALYSIS – COLGATE PALMOLIVE</a:t>
            </a:r>
            <a:endParaRPr sz="3200">
              <a:latin typeface="Gentium Basic"/>
              <a:ea typeface="Gentium Basic"/>
              <a:cs typeface="Gentium Basic"/>
              <a:sym typeface="Gentium Basic"/>
            </a:endParaRPr>
          </a:p>
        </p:txBody>
      </p:sp>
      <p:sp>
        <p:nvSpPr>
          <p:cNvPr id="381" name="Google Shape;381;p29"/>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382" name="Google Shape;382;p29"/>
          <p:cNvPicPr preferRelativeResize="0"/>
          <p:nvPr/>
        </p:nvPicPr>
        <p:blipFill rotWithShape="1">
          <a:blip r:embed="rId3">
            <a:alphaModFix/>
          </a:blip>
          <a:srcRect/>
          <a:stretch/>
        </p:blipFill>
        <p:spPr>
          <a:xfrm>
            <a:off x="301372" y="1453167"/>
            <a:ext cx="10952018" cy="4643870"/>
          </a:xfrm>
          <a:prstGeom prst="rect">
            <a:avLst/>
          </a:prstGeom>
          <a:noFill/>
          <a:ln>
            <a:noFill/>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D330E29-9929-699E-18AD-DA83BFC9A615}"/>
                  </a:ext>
                </a:extLst>
              </p14:cNvPr>
              <p14:cNvContentPartPr/>
              <p14:nvPr/>
            </p14:nvContentPartPr>
            <p14:xfrm>
              <a:off x="824400" y="59400"/>
              <a:ext cx="11202480" cy="6140520"/>
            </p14:xfrm>
          </p:contentPart>
        </mc:Choice>
        <mc:Fallback xmlns="">
          <p:pic>
            <p:nvPicPr>
              <p:cNvPr id="2" name="Ink 1">
                <a:extLst>
                  <a:ext uri="{FF2B5EF4-FFF2-40B4-BE49-F238E27FC236}">
                    <a16:creationId xmlns:a16="http://schemas.microsoft.com/office/drawing/2014/main" id="{BD330E29-9929-699E-18AD-DA83BFC9A615}"/>
                  </a:ext>
                </a:extLst>
              </p:cNvPr>
              <p:cNvPicPr/>
              <p:nvPr/>
            </p:nvPicPr>
            <p:blipFill>
              <a:blip r:embed="rId5"/>
              <a:stretch>
                <a:fillRect/>
              </a:stretch>
            </p:blipFill>
            <p:spPr>
              <a:xfrm>
                <a:off x="815040" y="50040"/>
                <a:ext cx="11221200" cy="6159240"/>
              </a:xfrm>
              <a:prstGeom prst="rect">
                <a:avLst/>
              </a:prstGeom>
            </p:spPr>
          </p:pic>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30"/>
          <p:cNvSpPr/>
          <p:nvPr/>
        </p:nvSpPr>
        <p:spPr>
          <a:xfrm>
            <a:off x="594115" y="1233501"/>
            <a:ext cx="10633500" cy="4893600"/>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Colgate has maintained a healthy current ratio of greater than 1 in the past 10 years.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Current ratio of Colgate for 2015 was at 1.24x. This implies that current assets of Colgate are more than current liabilities of Colgate.</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However, we still need to investigate on the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quality and liquidity of Current Assets</a:t>
            </a: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 We note that around 45% of current assets in 2015 consists of Inventories and Other Current Assets. This may affect the liquidity position of Colgate.</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When investigating Colgate’s inventory, we note that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majority of the Inventory consists of Finished Goods </a:t>
            </a: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(which is better in liquidity than raw materials supplies and work-in-progress).</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B0C1D8F-9163-1613-ECAE-FFDD2FC9AA0B}"/>
                  </a:ext>
                </a:extLst>
              </p14:cNvPr>
              <p14:cNvContentPartPr/>
              <p14:nvPr/>
            </p14:nvContentPartPr>
            <p14:xfrm>
              <a:off x="1326960" y="1635480"/>
              <a:ext cx="9969840" cy="4055760"/>
            </p14:xfrm>
          </p:contentPart>
        </mc:Choice>
        <mc:Fallback xmlns="">
          <p:pic>
            <p:nvPicPr>
              <p:cNvPr id="2" name="Ink 1">
                <a:extLst>
                  <a:ext uri="{FF2B5EF4-FFF2-40B4-BE49-F238E27FC236}">
                    <a16:creationId xmlns:a16="http://schemas.microsoft.com/office/drawing/2014/main" id="{3B0C1D8F-9163-1613-ECAE-FFDD2FC9AA0B}"/>
                  </a:ext>
                </a:extLst>
              </p:cNvPr>
              <p:cNvPicPr/>
              <p:nvPr/>
            </p:nvPicPr>
            <p:blipFill>
              <a:blip r:embed="rId4"/>
              <a:stretch>
                <a:fillRect/>
              </a:stretch>
            </p:blipFill>
            <p:spPr>
              <a:xfrm>
                <a:off x="1317600" y="1626120"/>
                <a:ext cx="9988560" cy="4074480"/>
              </a:xfrm>
              <a:prstGeom prst="rect">
                <a:avLst/>
              </a:prstGeom>
            </p:spPr>
          </p:pic>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31"/>
          <p:cNvSpPr txBox="1">
            <a:spLocks noGrp="1"/>
          </p:cNvSpPr>
          <p:nvPr>
            <p:ph type="title"/>
          </p:nvPr>
        </p:nvSpPr>
        <p:spPr>
          <a:xfrm>
            <a:off x="0" y="0"/>
            <a:ext cx="10515600" cy="117273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600"/>
              <a:buFont typeface="Gentium Basic"/>
              <a:buNone/>
            </a:pPr>
            <a:r>
              <a:rPr lang="en-IN" sz="3600" b="1">
                <a:latin typeface="Gentium Basic"/>
                <a:ea typeface="Gentium Basic"/>
                <a:cs typeface="Gentium Basic"/>
                <a:sym typeface="Gentium Basic"/>
              </a:rPr>
              <a:t>Comparison of Current Ratio of Colgate’s vs P&amp;G vs Unilever</a:t>
            </a:r>
            <a:endParaRPr/>
          </a:p>
        </p:txBody>
      </p:sp>
      <p:sp>
        <p:nvSpPr>
          <p:cNvPr id="393" name="Google Shape;393;p31"/>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394" name="Google Shape;394;p31"/>
          <p:cNvPicPr preferRelativeResize="0"/>
          <p:nvPr/>
        </p:nvPicPr>
        <p:blipFill rotWithShape="1">
          <a:blip r:embed="rId3">
            <a:alphaModFix/>
          </a:blip>
          <a:srcRect/>
          <a:stretch/>
        </p:blipFill>
        <p:spPr>
          <a:xfrm>
            <a:off x="301372" y="1299008"/>
            <a:ext cx="10929092" cy="4914467"/>
          </a:xfrm>
          <a:prstGeom prst="rect">
            <a:avLst/>
          </a:prstGeom>
          <a:noFill/>
          <a:ln>
            <a:noFill/>
          </a:ln>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B2FECF8-817F-6E43-C928-5C4CD0DF2A07}"/>
                  </a:ext>
                </a:extLst>
              </p14:cNvPr>
              <p14:cNvContentPartPr/>
              <p14:nvPr/>
            </p14:nvContentPartPr>
            <p14:xfrm>
              <a:off x="2149200" y="1702800"/>
              <a:ext cx="9757080" cy="4307040"/>
            </p14:xfrm>
          </p:contentPart>
        </mc:Choice>
        <mc:Fallback xmlns="">
          <p:pic>
            <p:nvPicPr>
              <p:cNvPr id="2" name="Ink 1">
                <a:extLst>
                  <a:ext uri="{FF2B5EF4-FFF2-40B4-BE49-F238E27FC236}">
                    <a16:creationId xmlns:a16="http://schemas.microsoft.com/office/drawing/2014/main" id="{CB2FECF8-817F-6E43-C928-5C4CD0DF2A07}"/>
                  </a:ext>
                </a:extLst>
              </p:cNvPr>
              <p:cNvPicPr/>
              <p:nvPr/>
            </p:nvPicPr>
            <p:blipFill>
              <a:blip r:embed="rId5"/>
              <a:stretch>
                <a:fillRect/>
              </a:stretch>
            </p:blipFill>
            <p:spPr>
              <a:xfrm>
                <a:off x="2139840" y="1693440"/>
                <a:ext cx="9775800" cy="4325760"/>
              </a:xfrm>
              <a:prstGeom prst="rect">
                <a:avLst/>
              </a:prstGeom>
            </p:spPr>
          </p:pic>
        </mc:Fallback>
      </mc:AlternateContent>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32"/>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graphicFrame>
        <p:nvGraphicFramePr>
          <p:cNvPr id="401" name="Google Shape;401;p32"/>
          <p:cNvGraphicFramePr/>
          <p:nvPr/>
        </p:nvGraphicFramePr>
        <p:xfrm>
          <a:off x="892934" y="1219694"/>
          <a:ext cx="10406100" cy="5228625"/>
        </p:xfrm>
        <a:graphic>
          <a:graphicData uri="http://schemas.openxmlformats.org/drawingml/2006/table">
            <a:tbl>
              <a:tblPr>
                <a:noFill/>
              </a:tblPr>
              <a:tblGrid>
                <a:gridCol w="2601525">
                  <a:extLst>
                    <a:ext uri="{9D8B030D-6E8A-4147-A177-3AD203B41FA5}">
                      <a16:colId xmlns:a16="http://schemas.microsoft.com/office/drawing/2014/main" val="20000"/>
                    </a:ext>
                  </a:extLst>
                </a:gridCol>
                <a:gridCol w="2601525">
                  <a:extLst>
                    <a:ext uri="{9D8B030D-6E8A-4147-A177-3AD203B41FA5}">
                      <a16:colId xmlns:a16="http://schemas.microsoft.com/office/drawing/2014/main" val="20001"/>
                    </a:ext>
                  </a:extLst>
                </a:gridCol>
                <a:gridCol w="2601525">
                  <a:extLst>
                    <a:ext uri="{9D8B030D-6E8A-4147-A177-3AD203B41FA5}">
                      <a16:colId xmlns:a16="http://schemas.microsoft.com/office/drawing/2014/main" val="20002"/>
                    </a:ext>
                  </a:extLst>
                </a:gridCol>
                <a:gridCol w="2601525">
                  <a:extLst>
                    <a:ext uri="{9D8B030D-6E8A-4147-A177-3AD203B41FA5}">
                      <a16:colId xmlns:a16="http://schemas.microsoft.com/office/drawing/2014/main" val="20003"/>
                    </a:ext>
                  </a:extLst>
                </a:gridCol>
              </a:tblGrid>
              <a:tr h="359575">
                <a:tc gridSpan="4">
                  <a:txBody>
                    <a:bodyPr/>
                    <a:lstStyle/>
                    <a:p>
                      <a:pPr marL="0" marR="0" lvl="0" indent="0" algn="ctr" rtl="0">
                        <a:spcBef>
                          <a:spcPts val="0"/>
                        </a:spcBef>
                        <a:spcAft>
                          <a:spcPts val="0"/>
                        </a:spcAft>
                        <a:buNone/>
                      </a:pPr>
                      <a:r>
                        <a:rPr lang="en-IN" sz="1600" b="1" u="none" strike="noStrike" cap="none">
                          <a:solidFill>
                            <a:srgbClr val="000000"/>
                          </a:solidFill>
                          <a:latin typeface="Times New Roman"/>
                          <a:ea typeface="Times New Roman"/>
                          <a:cs typeface="Times New Roman"/>
                          <a:sym typeface="Times New Roman"/>
                        </a:rPr>
                        <a:t>Competitive Comparison Data</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7500">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Ticker</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Company</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Market Cap (M)</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Current Ratio</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1"/>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UL</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Unilever PLC</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$ 155,510.39</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0.81</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2"/>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XAMS:UNA</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Unilever NV</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$ 150,542.24</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0.81</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3"/>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XPAR:OR</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L'Oreal SA</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$ 147,791.56</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1.24</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4"/>
                  </a:ext>
                </a:extLst>
              </a:tr>
              <a:tr h="690775">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EL</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The Estee Lauder Companies Inc</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$ 66,356.58</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1.69</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5"/>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7">
                            <a:extLst>
                              <a:ext uri="{A12FA001-AC4F-418D-AE19-62706E023703}">
                                <ahyp:hlinkClr xmlns:ahyp="http://schemas.microsoft.com/office/drawing/2018/hyperlinkcolor" val="tx"/>
                              </a:ext>
                            </a:extLst>
                          </a:hlinkClick>
                        </a:rPr>
                        <a:t>CL</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Colgate-Palmolive Co</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$ 61,450.42</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1.13</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6"/>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8">
                            <a:extLst>
                              <a:ext uri="{A12FA001-AC4F-418D-AE19-62706E023703}">
                                <ahyp:hlinkClr xmlns:ahyp="http://schemas.microsoft.com/office/drawing/2018/hyperlinkcolor" val="tx"/>
                              </a:ext>
                            </a:extLst>
                          </a:hlinkClick>
                        </a:rPr>
                        <a:t>BOM:500696</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Hindustan Unilever Ltd</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$ 56,179.60</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1.37</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7"/>
                  </a:ext>
                </a:extLst>
              </a:tr>
              <a:tr h="690775">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9">
                            <a:extLst>
                              <a:ext uri="{A12FA001-AC4F-418D-AE19-62706E023703}">
                                <ahyp:hlinkClr xmlns:ahyp="http://schemas.microsoft.com/office/drawing/2018/hyperlinkcolor" val="tx"/>
                              </a:ext>
                            </a:extLst>
                          </a:hlinkClick>
                        </a:rPr>
                        <a:t>LSE:RB.</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Reckitt Benckiser Group PLC</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$ 52,845.19</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0.59</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8"/>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10">
                            <a:extLst>
                              <a:ext uri="{A12FA001-AC4F-418D-AE19-62706E023703}">
                                <ahyp:hlinkClr xmlns:ahyp="http://schemas.microsoft.com/office/drawing/2018/hyperlinkcolor" val="tx"/>
                              </a:ext>
                            </a:extLst>
                          </a:hlinkClick>
                        </a:rPr>
                        <a:t>KMB</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Kimberly-Clark Corp</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$ 48,168.75</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0.81</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9"/>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11">
                            <a:extLst>
                              <a:ext uri="{A12FA001-AC4F-418D-AE19-62706E023703}">
                                <ahyp:hlinkClr xmlns:ahyp="http://schemas.microsoft.com/office/drawing/2018/hyperlinkcolor" val="tx"/>
                              </a:ext>
                            </a:extLst>
                          </a:hlinkClick>
                        </a:rPr>
                        <a:t>XTER:HEN3</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Henkel AG &amp; Co KGaA</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$ 42,512.42</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1.02</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10"/>
                  </a:ext>
                </a:extLst>
              </a:tr>
              <a:tr h="387500">
                <a:tc>
                  <a:txBody>
                    <a:bodyPr/>
                    <a:lstStyle/>
                    <a:p>
                      <a:pPr marL="0" marR="0" lvl="0" indent="0" algn="l" rtl="0">
                        <a:spcBef>
                          <a:spcPts val="0"/>
                        </a:spcBef>
                        <a:spcAft>
                          <a:spcPts val="0"/>
                        </a:spcAft>
                        <a:buNone/>
                      </a:pPr>
                      <a:r>
                        <a:rPr lang="en-IN" sz="1600" u="sng" strike="noStrike" cap="none">
                          <a:solidFill>
                            <a:srgbClr val="333333"/>
                          </a:solidFill>
                          <a:latin typeface="Times New Roman"/>
                          <a:ea typeface="Times New Roman"/>
                          <a:cs typeface="Times New Roman"/>
                          <a:sym typeface="Times New Roman"/>
                          <a:hlinkClick r:id="rId12">
                            <a:extLst>
                              <a:ext uri="{A12FA001-AC4F-418D-AE19-62706E023703}">
                                <ahyp:hlinkClr xmlns:ahyp="http://schemas.microsoft.com/office/drawing/2018/hyperlinkcolor" val="tx"/>
                              </a:ext>
                            </a:extLst>
                          </a:hlinkClick>
                        </a:rPr>
                        <a:t>TSE:4452</a:t>
                      </a:r>
                      <a:endParaRPr sz="1600" u="none" strike="noStrike" cap="none">
                        <a:latin typeface="Times New Roman"/>
                        <a:ea typeface="Times New Roman"/>
                        <a:cs typeface="Times New Roman"/>
                        <a:sym typeface="Times New Roman"/>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IN" sz="1600" u="none" strike="noStrike" cap="none">
                          <a:latin typeface="Times New Roman"/>
                          <a:ea typeface="Times New Roman"/>
                          <a:cs typeface="Times New Roman"/>
                          <a:sym typeface="Times New Roman"/>
                        </a:rPr>
                        <a:t>Kao Corp</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$ 35,398.23</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r" rtl="0">
                        <a:spcBef>
                          <a:spcPts val="0"/>
                        </a:spcBef>
                        <a:spcAft>
                          <a:spcPts val="0"/>
                        </a:spcAft>
                        <a:buNone/>
                      </a:pPr>
                      <a:r>
                        <a:rPr lang="en-IN" sz="1600" u="none" strike="noStrike" cap="none">
                          <a:latin typeface="Times New Roman"/>
                          <a:ea typeface="Times New Roman"/>
                          <a:cs typeface="Times New Roman"/>
                          <a:sym typeface="Times New Roman"/>
                        </a:rPr>
                        <a:t>1.86</a:t>
                      </a:r>
                      <a:endParaRPr/>
                    </a:p>
                  </a:txBody>
                  <a:tcPr marL="34875" marR="34875" marT="34875" marB="348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mc:AlternateContent xmlns:mc="http://schemas.openxmlformats.org/markup-compatibility/2006" xmlns:p14="http://schemas.microsoft.com/office/powerpoint/2010/main">
        <mc:Choice Requires="p14">
          <p:contentPart p14:bwMode="auto" r:id="rId13">
            <p14:nvContentPartPr>
              <p14:cNvPr id="2" name="Ink 1">
                <a:extLst>
                  <a:ext uri="{FF2B5EF4-FFF2-40B4-BE49-F238E27FC236}">
                    <a16:creationId xmlns:a16="http://schemas.microsoft.com/office/drawing/2014/main" id="{EFC29348-0C8D-E0ED-CEF5-09DCB1F948B0}"/>
                  </a:ext>
                </a:extLst>
              </p14:cNvPr>
              <p14:cNvContentPartPr/>
              <p14:nvPr/>
            </p14:nvContentPartPr>
            <p14:xfrm>
              <a:off x="5239800" y="1840320"/>
              <a:ext cx="5728680" cy="4802040"/>
            </p14:xfrm>
          </p:contentPart>
        </mc:Choice>
        <mc:Fallback xmlns="">
          <p:pic>
            <p:nvPicPr>
              <p:cNvPr id="2" name="Ink 1">
                <a:extLst>
                  <a:ext uri="{FF2B5EF4-FFF2-40B4-BE49-F238E27FC236}">
                    <a16:creationId xmlns:a16="http://schemas.microsoft.com/office/drawing/2014/main" id="{EFC29348-0C8D-E0ED-CEF5-09DCB1F948B0}"/>
                  </a:ext>
                </a:extLst>
              </p:cNvPr>
              <p:cNvPicPr/>
              <p:nvPr/>
            </p:nvPicPr>
            <p:blipFill>
              <a:blip r:embed="rId14"/>
              <a:stretch>
                <a:fillRect/>
              </a:stretch>
            </p:blipFill>
            <p:spPr>
              <a:xfrm>
                <a:off x="5230440" y="1830960"/>
                <a:ext cx="5747400" cy="4820760"/>
              </a:xfrm>
              <a:prstGeom prst="rect">
                <a:avLst/>
              </a:prstGeom>
            </p:spPr>
          </p:pic>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3"/>
          <p:cNvSpPr/>
          <p:nvPr/>
        </p:nvSpPr>
        <p:spPr>
          <a:xfrm>
            <a:off x="608248" y="474979"/>
            <a:ext cx="10764982" cy="6617196"/>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3200" b="1" i="0" u="none" strike="noStrike" kern="1200" cap="none" spc="0" normalizeH="0" baseline="0" noProof="0">
                <a:ln>
                  <a:noFill/>
                </a:ln>
                <a:solidFill>
                  <a:srgbClr val="12302E"/>
                </a:solidFill>
                <a:effectLst/>
                <a:uLnTx/>
                <a:uFillTx/>
                <a:latin typeface="Gentium Basic"/>
                <a:ea typeface="Gentium Basic"/>
                <a:cs typeface="Gentium Basic"/>
                <a:sym typeface="Gentium Basic"/>
              </a:rPr>
              <a:t>WHAT IS QUICK RATIO?</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1"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Sometimes current assets may contain huge amounts of inventory, prepaid expenses etc. This may skew the current ratio interpretations as these are not very liquid.</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To address this issue, if we consider the only most liquid assets like </a:t>
            </a:r>
            <a:r>
              <a:rPr kumimoji="0" lang="en-IN" sz="2400" b="0" i="0" u="none" strike="noStrike" kern="1200" cap="none" spc="0" normalizeH="0" baseline="0" noProof="0">
                <a:ln>
                  <a:noFill/>
                </a:ln>
                <a:solidFill>
                  <a:srgbClr val="00AB6B"/>
                </a:solidFill>
                <a:effectLst/>
                <a:uLnTx/>
                <a:uFillTx/>
                <a:latin typeface="Gentium Basic"/>
                <a:ea typeface="Gentium Basic"/>
                <a:cs typeface="Gentium Basic"/>
                <a:sym typeface="Gentium Basic"/>
              </a:rPr>
              <a:t>Cash and Cash equivalents</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and Receivables, then it should provide us with a better picture on the coverage of short term obligations.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This ratio is know as Quick Ratio or the Acid Test.</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The rule of thumb for a healthy acid test index is 1.0.</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Quick Ratio = Current Assets – Stock - Prepaid Expenses/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Current Liabilities – B.O</a:t>
            </a:r>
            <a:endParaRPr kumimoji="0" sz="28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29AC84D-6D18-429C-2CFC-B9485DF407FC}"/>
                  </a:ext>
                </a:extLst>
              </p14:cNvPr>
              <p14:cNvContentPartPr/>
              <p14:nvPr/>
            </p14:nvContentPartPr>
            <p14:xfrm>
              <a:off x="371160" y="572040"/>
              <a:ext cx="11198880" cy="6256080"/>
            </p14:xfrm>
          </p:contentPart>
        </mc:Choice>
        <mc:Fallback xmlns="">
          <p:pic>
            <p:nvPicPr>
              <p:cNvPr id="2" name="Ink 1">
                <a:extLst>
                  <a:ext uri="{FF2B5EF4-FFF2-40B4-BE49-F238E27FC236}">
                    <a16:creationId xmlns:a16="http://schemas.microsoft.com/office/drawing/2014/main" id="{E29AC84D-6D18-429C-2CFC-B9485DF407FC}"/>
                  </a:ext>
                </a:extLst>
              </p:cNvPr>
              <p:cNvPicPr/>
              <p:nvPr/>
            </p:nvPicPr>
            <p:blipFill>
              <a:blip r:embed="rId4"/>
              <a:stretch>
                <a:fillRect/>
              </a:stretch>
            </p:blipFill>
            <p:spPr>
              <a:xfrm>
                <a:off x="361800" y="562680"/>
                <a:ext cx="11217600" cy="6274800"/>
              </a:xfrm>
              <a:prstGeom prst="rect">
                <a:avLst/>
              </a:prstGeom>
            </p:spPr>
          </p:pic>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4"/>
          <p:cNvSpPr txBox="1">
            <a:spLocks noGrp="1"/>
          </p:cNvSpPr>
          <p:nvPr>
            <p:ph type="title"/>
          </p:nvPr>
        </p:nvSpPr>
        <p:spPr>
          <a:xfrm>
            <a:off x="438150" y="-169250"/>
            <a:ext cx="10515600" cy="132556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Lustria"/>
              <a:buNone/>
            </a:pPr>
            <a:r>
              <a:rPr lang="en-IN"/>
              <a:t>Interpretation of Q.R.</a:t>
            </a:r>
            <a:endParaRPr/>
          </a:p>
        </p:txBody>
      </p:sp>
      <p:sp>
        <p:nvSpPr>
          <p:cNvPr id="412" name="Google Shape;412;p34"/>
          <p:cNvSpPr/>
          <p:nvPr/>
        </p:nvSpPr>
        <p:spPr>
          <a:xfrm>
            <a:off x="543791" y="1540777"/>
            <a:ext cx="10695709" cy="1938992"/>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Low quick ratios in businesses that sell on cash basis (for example, restaurants, supermarkets etc). In these businesses there are no receivables, however, there maybe a huge pile of inventory.</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srgbClr val="3C3B38"/>
                </a:solidFill>
                <a:effectLst/>
                <a:uLnTx/>
                <a:uFillTx/>
                <a:latin typeface="Gentium Basic"/>
                <a:ea typeface="Gentium Basic"/>
                <a:cs typeface="Gentium Basic"/>
                <a:sym typeface="Gentium Basic"/>
              </a:rPr>
              <a:t>Construction Companies – A/R takes much time to convert into cash</a:t>
            </a:r>
            <a:endParaRPr kumimoji="0" sz="1800" b="0" i="0" u="none" strike="noStrike" kern="1200" cap="none" spc="0" normalizeH="0" baseline="0" noProof="0">
              <a:ln>
                <a:noFill/>
              </a:ln>
              <a:solidFill>
                <a:srgbClr val="3C3B38"/>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5D47D5E-A207-97AF-46B4-2BEC3C150603}"/>
                  </a:ext>
                </a:extLst>
              </p14:cNvPr>
              <p14:cNvContentPartPr/>
              <p14:nvPr/>
            </p14:nvContentPartPr>
            <p14:xfrm>
              <a:off x="421200" y="176400"/>
              <a:ext cx="8666280" cy="3962160"/>
            </p14:xfrm>
          </p:contentPart>
        </mc:Choice>
        <mc:Fallback xmlns="">
          <p:pic>
            <p:nvPicPr>
              <p:cNvPr id="2" name="Ink 1">
                <a:extLst>
                  <a:ext uri="{FF2B5EF4-FFF2-40B4-BE49-F238E27FC236}">
                    <a16:creationId xmlns:a16="http://schemas.microsoft.com/office/drawing/2014/main" id="{55D47D5E-A207-97AF-46B4-2BEC3C150603}"/>
                  </a:ext>
                </a:extLst>
              </p:cNvPr>
              <p:cNvPicPr/>
              <p:nvPr/>
            </p:nvPicPr>
            <p:blipFill>
              <a:blip r:embed="rId4"/>
              <a:stretch>
                <a:fillRect/>
              </a:stretch>
            </p:blipFill>
            <p:spPr>
              <a:xfrm>
                <a:off x="411840" y="167040"/>
                <a:ext cx="8685000" cy="39808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35"/>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418" name="Google Shape;418;p35"/>
          <p:cNvPicPr preferRelativeResize="0"/>
          <p:nvPr/>
        </p:nvPicPr>
        <p:blipFill rotWithShape="1">
          <a:blip r:embed="rId3">
            <a:alphaModFix/>
          </a:blip>
          <a:srcRect/>
          <a:stretch/>
        </p:blipFill>
        <p:spPr>
          <a:xfrm>
            <a:off x="838200" y="1652948"/>
            <a:ext cx="10515600" cy="4696691"/>
          </a:xfrm>
          <a:prstGeom prst="rect">
            <a:avLst/>
          </a:prstGeom>
          <a:noFill/>
          <a:ln>
            <a:noFill/>
          </a:ln>
        </p:spPr>
      </p:pic>
      <p:sp>
        <p:nvSpPr>
          <p:cNvPr id="419" name="Google Shape;419;p35"/>
          <p:cNvSpPr txBox="1">
            <a:spLocks noGrp="1"/>
          </p:cNvSpPr>
          <p:nvPr>
            <p:ph type="title"/>
          </p:nvPr>
        </p:nvSpPr>
        <p:spPr>
          <a:xfrm>
            <a:off x="838200" y="241046"/>
            <a:ext cx="10515600" cy="72097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200"/>
              <a:buFont typeface="Gentium Basic"/>
              <a:buNone/>
            </a:pPr>
            <a:r>
              <a:rPr lang="en-IN" sz="3200" b="1" cap="none">
                <a:latin typeface="Gentium Basic"/>
                <a:ea typeface="Gentium Basic"/>
                <a:cs typeface="Gentium Basic"/>
                <a:sym typeface="Gentium Basic"/>
              </a:rPr>
              <a:t>QUICK RATIO ANALYSIS – COLGATE PALMOLIVE</a:t>
            </a:r>
            <a:endParaRPr sz="3200">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82BBD089-1EEB-BE32-2A60-FE0A03829DBD}"/>
                  </a:ext>
                </a:extLst>
              </p14:cNvPr>
              <p14:cNvContentPartPr/>
              <p14:nvPr/>
            </p14:nvContentPartPr>
            <p14:xfrm>
              <a:off x="4597560" y="6240240"/>
              <a:ext cx="6516000" cy="127440"/>
            </p14:xfrm>
          </p:contentPart>
        </mc:Choice>
        <mc:Fallback xmlns="">
          <p:pic>
            <p:nvPicPr>
              <p:cNvPr id="2" name="Ink 1">
                <a:extLst>
                  <a:ext uri="{FF2B5EF4-FFF2-40B4-BE49-F238E27FC236}">
                    <a16:creationId xmlns:a16="http://schemas.microsoft.com/office/drawing/2014/main" id="{82BBD089-1EEB-BE32-2A60-FE0A03829DBD}"/>
                  </a:ext>
                </a:extLst>
              </p:cNvPr>
              <p:cNvPicPr/>
              <p:nvPr/>
            </p:nvPicPr>
            <p:blipFill>
              <a:blip r:embed="rId5"/>
              <a:stretch>
                <a:fillRect/>
              </a:stretch>
            </p:blipFill>
            <p:spPr>
              <a:xfrm>
                <a:off x="4588200" y="6230880"/>
                <a:ext cx="6534720" cy="146160"/>
              </a:xfrm>
              <a:prstGeom prst="rect">
                <a:avLst/>
              </a:prstGeom>
            </p:spPr>
          </p:pic>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6"/>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425" name="Google Shape;425;p36"/>
          <p:cNvPicPr preferRelativeResize="0"/>
          <p:nvPr/>
        </p:nvPicPr>
        <p:blipFill rotWithShape="1">
          <a:blip r:embed="rId3">
            <a:alphaModFix/>
          </a:blip>
          <a:srcRect/>
          <a:stretch/>
        </p:blipFill>
        <p:spPr>
          <a:xfrm>
            <a:off x="477981" y="1384355"/>
            <a:ext cx="11236037" cy="5128419"/>
          </a:xfrm>
          <a:prstGeom prst="rect">
            <a:avLst/>
          </a:prstGeom>
          <a:noFill/>
          <a:ln>
            <a:noFill/>
          </a:ln>
        </p:spPr>
      </p:pic>
      <p:sp>
        <p:nvSpPr>
          <p:cNvPr id="426" name="Google Shape;426;p36"/>
          <p:cNvSpPr txBox="1">
            <a:spLocks noGrp="1"/>
          </p:cNvSpPr>
          <p:nvPr>
            <p:ph type="title"/>
          </p:nvPr>
        </p:nvSpPr>
        <p:spPr>
          <a:xfrm>
            <a:off x="581891" y="-88503"/>
            <a:ext cx="10515600" cy="132556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600"/>
              <a:buFont typeface="Gentium Basic"/>
              <a:buNone/>
            </a:pPr>
            <a:r>
              <a:rPr lang="en-IN" sz="3600">
                <a:latin typeface="Gentium Basic"/>
                <a:ea typeface="Gentium Basic"/>
                <a:cs typeface="Gentium Basic"/>
                <a:sym typeface="Gentium Basic"/>
              </a:rPr>
              <a:t>Comparison of Quick Ratio of Colgate’s vs P&amp;G vs Unilever</a:t>
            </a:r>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5BBD0E5F-2BBD-2BB3-ABF6-C2C4CD7778E4}"/>
                  </a:ext>
                </a:extLst>
              </p14:cNvPr>
              <p14:cNvContentPartPr/>
              <p14:nvPr/>
            </p14:nvContentPartPr>
            <p14:xfrm>
              <a:off x="6284520" y="5120640"/>
              <a:ext cx="5459400" cy="1019160"/>
            </p14:xfrm>
          </p:contentPart>
        </mc:Choice>
        <mc:Fallback xmlns="">
          <p:pic>
            <p:nvPicPr>
              <p:cNvPr id="2" name="Ink 1">
                <a:extLst>
                  <a:ext uri="{FF2B5EF4-FFF2-40B4-BE49-F238E27FC236}">
                    <a16:creationId xmlns:a16="http://schemas.microsoft.com/office/drawing/2014/main" id="{5BBD0E5F-2BBD-2BB3-ABF6-C2C4CD7778E4}"/>
                  </a:ext>
                </a:extLst>
              </p:cNvPr>
              <p:cNvPicPr/>
              <p:nvPr/>
            </p:nvPicPr>
            <p:blipFill>
              <a:blip r:embed="rId5"/>
              <a:stretch>
                <a:fillRect/>
              </a:stretch>
            </p:blipFill>
            <p:spPr>
              <a:xfrm>
                <a:off x="6275160" y="5111280"/>
                <a:ext cx="5478120" cy="1037880"/>
              </a:xfrm>
              <a:prstGeom prst="rect">
                <a:avLst/>
              </a:prstGeom>
            </p:spPr>
          </p:pic>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7"/>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r>
              <a:rPr lang="en-IN"/>
              <a:t>Liquidity Ratios</a:t>
            </a:r>
            <a:endParaRPr/>
          </a:p>
        </p:txBody>
      </p:sp>
      <p:sp>
        <p:nvSpPr>
          <p:cNvPr id="432" name="Google Shape;432;p37"/>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433" name="Google Shape;433;p37"/>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434" name="Google Shape;434;p37"/>
          <p:cNvSpPr/>
          <p:nvPr/>
        </p:nvSpPr>
        <p:spPr>
          <a:xfrm>
            <a:off x="5943600" y="3276600"/>
            <a:ext cx="2895600" cy="2895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C3B38"/>
              </a:solidFill>
              <a:effectLst/>
              <a:uLnTx/>
              <a:uFillTx/>
              <a:latin typeface="Calibri"/>
              <a:ea typeface="Calibri"/>
              <a:cs typeface="Calibri"/>
              <a:sym typeface="Calibri"/>
            </a:endParaRPr>
          </a:p>
        </p:txBody>
      </p:sp>
      <p:sp>
        <p:nvSpPr>
          <p:cNvPr id="435" name="Google Shape;435;p37"/>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IN"/>
              <a:t> 3. Cash Ratio    =	 </a:t>
            </a:r>
            <a:r>
              <a:rPr lang="en-IN" u="sng"/>
              <a:t>Cash + Cash Equivalents</a:t>
            </a:r>
            <a:endParaRPr/>
          </a:p>
          <a:p>
            <a:pPr marL="0" lvl="0" indent="0" algn="l" rtl="0">
              <a:lnSpc>
                <a:spcPct val="90000"/>
              </a:lnSpc>
              <a:spcBef>
                <a:spcPts val="1000"/>
              </a:spcBef>
              <a:spcAft>
                <a:spcPts val="0"/>
              </a:spcAft>
              <a:buClr>
                <a:schemeClr val="dk1"/>
              </a:buClr>
              <a:buSzPts val="2800"/>
              <a:buNone/>
            </a:pPr>
            <a:r>
              <a:rPr lang="en-IN"/>
              <a:t>		    	  Current liabilities – B.O</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IN"/>
              <a:t>4. Working Capital   =   Current Assets – Current Liabilities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IN"/>
              <a:t>    Working Capital (Current Ratio) = 	</a:t>
            </a:r>
            <a:r>
              <a:rPr lang="en-IN" u="sng"/>
              <a:t>Current Assets</a:t>
            </a:r>
            <a:endParaRPr/>
          </a:p>
          <a:p>
            <a:pPr marL="0" lvl="0" indent="0" algn="l" rtl="0">
              <a:lnSpc>
                <a:spcPct val="90000"/>
              </a:lnSpc>
              <a:spcBef>
                <a:spcPts val="1000"/>
              </a:spcBef>
              <a:spcAft>
                <a:spcPts val="0"/>
              </a:spcAft>
              <a:buClr>
                <a:schemeClr val="dk1"/>
              </a:buClr>
              <a:buSzPts val="2800"/>
              <a:buNone/>
            </a:pPr>
            <a:r>
              <a:rPr lang="en-IN"/>
              <a:t>						      Current Liabilities</a:t>
            </a:r>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2D92837-B53D-9EB6-2BF0-27315E1E2331}"/>
                  </a:ext>
                </a:extLst>
              </p14:cNvPr>
              <p14:cNvContentPartPr/>
              <p14:nvPr/>
            </p14:nvContentPartPr>
            <p14:xfrm>
              <a:off x="1096920" y="432720"/>
              <a:ext cx="9427320" cy="3795840"/>
            </p14:xfrm>
          </p:contentPart>
        </mc:Choice>
        <mc:Fallback xmlns="">
          <p:pic>
            <p:nvPicPr>
              <p:cNvPr id="2" name="Ink 1">
                <a:extLst>
                  <a:ext uri="{FF2B5EF4-FFF2-40B4-BE49-F238E27FC236}">
                    <a16:creationId xmlns:a16="http://schemas.microsoft.com/office/drawing/2014/main" id="{B2D92837-B53D-9EB6-2BF0-27315E1E2331}"/>
                  </a:ext>
                </a:extLst>
              </p:cNvPr>
              <p:cNvPicPr/>
              <p:nvPr/>
            </p:nvPicPr>
            <p:blipFill>
              <a:blip r:embed="rId4"/>
              <a:stretch>
                <a:fillRect/>
              </a:stretch>
            </p:blipFill>
            <p:spPr>
              <a:xfrm>
                <a:off x="1087560" y="423360"/>
                <a:ext cx="9446040" cy="3814560"/>
              </a:xfrm>
              <a:prstGeom prst="rect">
                <a:avLst/>
              </a:prstGeom>
            </p:spPr>
          </p:pic>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38"/>
          <p:cNvSpPr txBox="1">
            <a:spLocks noGrp="1"/>
          </p:cNvSpPr>
          <p:nvPr>
            <p:ph type="title"/>
          </p:nvPr>
        </p:nvSpPr>
        <p:spPr>
          <a:xfrm>
            <a:off x="838200" y="365125"/>
            <a:ext cx="10515600" cy="90949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Gentium Basic"/>
              <a:buNone/>
            </a:pPr>
            <a:r>
              <a:rPr lang="en-IN" sz="4000">
                <a:latin typeface="Gentium Basic"/>
                <a:ea typeface="Gentium Basic"/>
                <a:cs typeface="Gentium Basic"/>
                <a:sym typeface="Gentium Basic"/>
              </a:rPr>
              <a:t>Profitability Ratios</a:t>
            </a:r>
            <a:endParaRPr/>
          </a:p>
        </p:txBody>
      </p:sp>
      <p:sp>
        <p:nvSpPr>
          <p:cNvPr id="441" name="Google Shape;441;p38"/>
          <p:cNvSpPr txBox="1">
            <a:spLocks noGrp="1"/>
          </p:cNvSpPr>
          <p:nvPr>
            <p:ph type="body" idx="1"/>
          </p:nvPr>
        </p:nvSpPr>
        <p:spPr>
          <a:xfrm>
            <a:off x="838200" y="1645516"/>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IN">
                <a:latin typeface="Gentium Basic"/>
                <a:ea typeface="Gentium Basic"/>
                <a:cs typeface="Gentium Basic"/>
                <a:sym typeface="Gentium Basic"/>
              </a:rPr>
              <a:t>Net Sales</a:t>
            </a:r>
            <a:endParaRPr/>
          </a:p>
          <a:p>
            <a:pPr marL="228600" lvl="0" indent="-50800" algn="l" rtl="0">
              <a:lnSpc>
                <a:spcPct val="90000"/>
              </a:lnSpc>
              <a:spcBef>
                <a:spcPts val="1000"/>
              </a:spcBef>
              <a:spcAft>
                <a:spcPts val="0"/>
              </a:spcAft>
              <a:buClr>
                <a:schemeClr val="dk1"/>
              </a:buClr>
              <a:buSzPts val="2800"/>
              <a:buNone/>
            </a:pPr>
            <a:endParaRPr>
              <a:latin typeface="Gentium Basic"/>
              <a:ea typeface="Gentium Basic"/>
              <a:cs typeface="Gentium Basic"/>
              <a:sym typeface="Gentium Basic"/>
            </a:endParaRPr>
          </a:p>
          <a:p>
            <a:pPr marL="228600" lvl="0" indent="-228600" algn="l" rtl="0">
              <a:lnSpc>
                <a:spcPct val="90000"/>
              </a:lnSpc>
              <a:spcBef>
                <a:spcPts val="1000"/>
              </a:spcBef>
              <a:spcAft>
                <a:spcPts val="0"/>
              </a:spcAft>
              <a:buClr>
                <a:schemeClr val="dk1"/>
              </a:buClr>
              <a:buSzPts val="2800"/>
              <a:buChar char="▪"/>
            </a:pPr>
            <a:r>
              <a:rPr lang="en-IN">
                <a:latin typeface="Gentium Basic"/>
                <a:ea typeface="Gentium Basic"/>
                <a:cs typeface="Gentium Basic"/>
                <a:sym typeface="Gentium Basic"/>
              </a:rPr>
              <a:t>Return on Funds invested</a:t>
            </a:r>
            <a:endParaRPr/>
          </a:p>
          <a:p>
            <a:pPr marL="0" lvl="0" indent="0" algn="l" rtl="0">
              <a:lnSpc>
                <a:spcPct val="90000"/>
              </a:lnSpc>
              <a:spcBef>
                <a:spcPts val="1000"/>
              </a:spcBef>
              <a:spcAft>
                <a:spcPts val="0"/>
              </a:spcAft>
              <a:buClr>
                <a:schemeClr val="dk1"/>
              </a:buClr>
              <a:buSzPts val="2800"/>
              <a:buNone/>
            </a:pPr>
            <a:endParaRPr>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4463DE2-582B-CE5B-025E-E649294DF5B1}"/>
                  </a:ext>
                </a:extLst>
              </p14:cNvPr>
              <p14:cNvContentPartPr/>
              <p14:nvPr/>
            </p14:nvContentPartPr>
            <p14:xfrm>
              <a:off x="1052280" y="1050840"/>
              <a:ext cx="8341560" cy="4955760"/>
            </p14:xfrm>
          </p:contentPart>
        </mc:Choice>
        <mc:Fallback xmlns="">
          <p:pic>
            <p:nvPicPr>
              <p:cNvPr id="2" name="Ink 1">
                <a:extLst>
                  <a:ext uri="{FF2B5EF4-FFF2-40B4-BE49-F238E27FC236}">
                    <a16:creationId xmlns:a16="http://schemas.microsoft.com/office/drawing/2014/main" id="{94463DE2-582B-CE5B-025E-E649294DF5B1}"/>
                  </a:ext>
                </a:extLst>
              </p:cNvPr>
              <p:cNvPicPr/>
              <p:nvPr/>
            </p:nvPicPr>
            <p:blipFill>
              <a:blip r:embed="rId4"/>
              <a:stretch>
                <a:fillRect/>
              </a:stretch>
            </p:blipFill>
            <p:spPr>
              <a:xfrm>
                <a:off x="1042920" y="1041480"/>
                <a:ext cx="8360280" cy="4974480"/>
              </a:xfrm>
              <a:prstGeom prst="rect">
                <a:avLst/>
              </a:prstGeom>
            </p:spPr>
          </p:pic>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9"/>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r>
              <a:rPr lang="en-IN"/>
              <a:t>Income Statement Format</a:t>
            </a:r>
            <a:endParaRPr/>
          </a:p>
        </p:txBody>
      </p:sp>
      <p:sp>
        <p:nvSpPr>
          <p:cNvPr id="447" name="Google Shape;447;p39"/>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448" name="Google Shape;448;p39"/>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449" name="Google Shape;449;p39"/>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F631E1DF-B050-1761-6CC2-3BF1E4419FE4}"/>
                  </a:ext>
                </a:extLst>
              </p14:cNvPr>
              <p14:cNvContentPartPr/>
              <p14:nvPr/>
            </p14:nvContentPartPr>
            <p14:xfrm>
              <a:off x="746280" y="1010520"/>
              <a:ext cx="10355400" cy="5654880"/>
            </p14:xfrm>
          </p:contentPart>
        </mc:Choice>
        <mc:Fallback xmlns="">
          <p:pic>
            <p:nvPicPr>
              <p:cNvPr id="2" name="Ink 1">
                <a:extLst>
                  <a:ext uri="{FF2B5EF4-FFF2-40B4-BE49-F238E27FC236}">
                    <a16:creationId xmlns:a16="http://schemas.microsoft.com/office/drawing/2014/main" id="{F631E1DF-B050-1761-6CC2-3BF1E4419FE4}"/>
                  </a:ext>
                </a:extLst>
              </p:cNvPr>
              <p:cNvPicPr/>
              <p:nvPr/>
            </p:nvPicPr>
            <p:blipFill>
              <a:blip r:embed="rId4"/>
              <a:stretch>
                <a:fillRect/>
              </a:stretch>
            </p:blipFill>
            <p:spPr>
              <a:xfrm>
                <a:off x="736920" y="1001160"/>
                <a:ext cx="10374120" cy="5673600"/>
              </a:xfrm>
              <a:prstGeom prst="rect">
                <a:avLst/>
              </a:prstGeom>
            </p:spPr>
          </p:pic>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40"/>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sp>
        <p:nvSpPr>
          <p:cNvPr id="455" name="Google Shape;455;p40"/>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AutoNum type="arabicPeriod"/>
            </a:pPr>
            <a:r>
              <a:rPr lang="en-IN" b="1" cap="none">
                <a:latin typeface="Gentium Basic"/>
                <a:ea typeface="Gentium Basic"/>
                <a:cs typeface="Gentium Basic"/>
                <a:sym typeface="Gentium Basic"/>
              </a:rPr>
              <a:t>GROSS PROFIT MARGIN?</a:t>
            </a:r>
            <a:endParaRPr/>
          </a:p>
          <a:p>
            <a:pPr marL="514350" lvl="0" indent="-336550" algn="l" rtl="0">
              <a:lnSpc>
                <a:spcPct val="90000"/>
              </a:lnSpc>
              <a:spcBef>
                <a:spcPts val="1000"/>
              </a:spcBef>
              <a:spcAft>
                <a:spcPts val="0"/>
              </a:spcAft>
              <a:buClr>
                <a:schemeClr val="dk1"/>
              </a:buClr>
              <a:buSzPts val="2800"/>
              <a:buNone/>
            </a:pPr>
            <a:endParaRPr b="1" cap="none">
              <a:latin typeface="Gentium Basic"/>
              <a:ea typeface="Gentium Basic"/>
              <a:cs typeface="Gentium Basic"/>
              <a:sym typeface="Gentium Basic"/>
            </a:endParaRPr>
          </a:p>
          <a:p>
            <a:pPr marL="0" lvl="0" indent="0" algn="just" rtl="0">
              <a:lnSpc>
                <a:spcPct val="90000"/>
              </a:lnSpc>
              <a:spcBef>
                <a:spcPts val="1000"/>
              </a:spcBef>
              <a:spcAft>
                <a:spcPts val="0"/>
              </a:spcAft>
              <a:buClr>
                <a:srgbClr val="333333"/>
              </a:buClr>
              <a:buSzPts val="2800"/>
              <a:buNone/>
            </a:pPr>
            <a:r>
              <a:rPr lang="en-IN" sz="2800" b="1" i="0">
                <a:solidFill>
                  <a:srgbClr val="333333"/>
                </a:solidFill>
                <a:latin typeface="Times New Roman"/>
                <a:ea typeface="Times New Roman"/>
                <a:cs typeface="Times New Roman"/>
                <a:sym typeface="Times New Roman"/>
              </a:rPr>
              <a:t>Gross profit ratio (GP ratio)</a:t>
            </a:r>
            <a:r>
              <a:rPr lang="en-IN" sz="2800" b="0" i="0">
                <a:solidFill>
                  <a:srgbClr val="454545"/>
                </a:solidFill>
                <a:latin typeface="Times New Roman"/>
                <a:ea typeface="Times New Roman"/>
                <a:cs typeface="Times New Roman"/>
                <a:sym typeface="Times New Roman"/>
              </a:rPr>
              <a:t> is a profitability ratio that shows the relationship between gross profit and total net sales revenue.</a:t>
            </a:r>
            <a:endParaRPr sz="2800" b="1" cap="none">
              <a:latin typeface="Times New Roman"/>
              <a:ea typeface="Times New Roman"/>
              <a:cs typeface="Times New Roman"/>
              <a:sym typeface="Times New Roman"/>
            </a:endParaRPr>
          </a:p>
          <a:p>
            <a:pPr marL="514350" lvl="0" indent="-336550" algn="l" rtl="0">
              <a:lnSpc>
                <a:spcPct val="90000"/>
              </a:lnSpc>
              <a:spcBef>
                <a:spcPts val="1000"/>
              </a:spcBef>
              <a:spcAft>
                <a:spcPts val="0"/>
              </a:spcAft>
              <a:buClr>
                <a:schemeClr val="dk1"/>
              </a:buClr>
              <a:buSzPts val="2800"/>
              <a:buNone/>
            </a:pPr>
            <a:endParaRPr b="1" cap="none">
              <a:latin typeface="Gentium Basic"/>
              <a:ea typeface="Gentium Basic"/>
              <a:cs typeface="Gentium Basic"/>
              <a:sym typeface="Gentium Basic"/>
            </a:endParaRPr>
          </a:p>
          <a:p>
            <a:pPr marL="0" lvl="0" indent="0" algn="ctr" rtl="0">
              <a:lnSpc>
                <a:spcPct val="90000"/>
              </a:lnSpc>
              <a:spcBef>
                <a:spcPts val="1000"/>
              </a:spcBef>
              <a:spcAft>
                <a:spcPts val="0"/>
              </a:spcAft>
              <a:buClr>
                <a:schemeClr val="dk1"/>
              </a:buClr>
              <a:buSzPts val="2800"/>
              <a:buNone/>
            </a:pPr>
            <a:r>
              <a:rPr lang="en-IN">
                <a:latin typeface="Gentium Basic"/>
                <a:ea typeface="Gentium Basic"/>
                <a:cs typeface="Gentium Basic"/>
                <a:sym typeface="Gentium Basic"/>
              </a:rPr>
              <a:t>Gross Profit Margin Formula = (Sales – Costs of Goods Sold)/Net Sales </a:t>
            </a:r>
            <a:endParaRPr/>
          </a:p>
          <a:p>
            <a:pPr marL="0" lvl="0" indent="0" algn="ctr" rtl="0">
              <a:lnSpc>
                <a:spcPct val="90000"/>
              </a:lnSpc>
              <a:spcBef>
                <a:spcPts val="1000"/>
              </a:spcBef>
              <a:spcAft>
                <a:spcPts val="0"/>
              </a:spcAft>
              <a:buClr>
                <a:schemeClr val="dk1"/>
              </a:buClr>
              <a:buSzPts val="2800"/>
              <a:buNone/>
            </a:pPr>
            <a:r>
              <a:rPr lang="en-IN">
                <a:latin typeface="Gentium Basic"/>
                <a:ea typeface="Gentium Basic"/>
                <a:cs typeface="Gentium Basic"/>
                <a:sym typeface="Gentium Basic"/>
              </a:rPr>
              <a:t>                          =    Gross Profit / Net Sales</a:t>
            </a:r>
            <a:endParaRPr/>
          </a:p>
          <a:p>
            <a:pPr marL="228600" lvl="0" indent="-50800" algn="l" rtl="0">
              <a:lnSpc>
                <a:spcPct val="90000"/>
              </a:lnSpc>
              <a:spcBef>
                <a:spcPts val="1000"/>
              </a:spcBef>
              <a:spcAft>
                <a:spcPts val="0"/>
              </a:spcAft>
              <a:buClr>
                <a:schemeClr val="dk1"/>
              </a:buClr>
              <a:buSzPts val="2800"/>
              <a:buNone/>
            </a:pPr>
            <a:endParaRPr/>
          </a:p>
        </p:txBody>
      </p:sp>
      <p:sp>
        <p:nvSpPr>
          <p:cNvPr id="456" name="Google Shape;456;p40"/>
          <p:cNvSpPr txBox="1">
            <a:spLocks noGrp="1"/>
          </p:cNvSpPr>
          <p:nvPr>
            <p:ph type="ftr" idx="11"/>
          </p:nvPr>
        </p:nvSpPr>
        <p:spPr>
          <a:xfrm>
            <a:off x="3806699" y="6316716"/>
            <a:ext cx="27432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t>Dr. Monika Dhochak</a:t>
            </a:r>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p:sp>
        <p:nvSpPr>
          <p:cNvPr id="457" name="Google Shape;457;p40"/>
          <p:cNvSpPr txBox="1">
            <a:spLocks noGrp="1"/>
          </p:cNvSpPr>
          <p:nvPr>
            <p:ph type="sldNum" idx="12"/>
          </p:nvPr>
        </p:nvSpPr>
        <p:spPr>
          <a:xfrm>
            <a:off x="10929256" y="6343287"/>
            <a:ext cx="424543" cy="365125"/>
          </a:xfrm>
          <a:prstGeom prst="rect">
            <a:avLst/>
          </a:prstGeom>
          <a:noFill/>
          <a:ln>
            <a:noFill/>
          </a:ln>
        </p:spPr>
        <p:txBody>
          <a:bodyPr spcFirstLastPara="1" wrap="square" lIns="0"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IN" sz="1200" b="0" i="0" u="none" strike="noStrike" kern="1200" cap="none" spc="0" normalizeH="0" baseline="0" noProof="0">
                <a:ln>
                  <a:noFill/>
                </a:ln>
                <a:solidFill>
                  <a:srgbClr val="3C3B38">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sz="1200" b="0" i="0" u="none" strike="noStrike" kern="1200" cap="none" spc="0" normalizeH="0" baseline="0" noProof="0">
              <a:ln>
                <a:noFill/>
              </a:ln>
              <a:solidFill>
                <a:srgbClr val="3C3B38">
                  <a:tint val="75000"/>
                </a:srgbClr>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1D240A0A-C8EF-AA67-B37F-80F43335B51B}"/>
                  </a:ext>
                </a:extLst>
              </p14:cNvPr>
              <p14:cNvContentPartPr/>
              <p14:nvPr/>
            </p14:nvContentPartPr>
            <p14:xfrm>
              <a:off x="1264320" y="1750320"/>
              <a:ext cx="8793360" cy="3871440"/>
            </p14:xfrm>
          </p:contentPart>
        </mc:Choice>
        <mc:Fallback xmlns="">
          <p:pic>
            <p:nvPicPr>
              <p:cNvPr id="2" name="Ink 1">
                <a:extLst>
                  <a:ext uri="{FF2B5EF4-FFF2-40B4-BE49-F238E27FC236}">
                    <a16:creationId xmlns:a16="http://schemas.microsoft.com/office/drawing/2014/main" id="{1D240A0A-C8EF-AA67-B37F-80F43335B51B}"/>
                  </a:ext>
                </a:extLst>
              </p:cNvPr>
              <p:cNvPicPr/>
              <p:nvPr/>
            </p:nvPicPr>
            <p:blipFill>
              <a:blip r:embed="rId4"/>
              <a:stretch>
                <a:fillRect/>
              </a:stretch>
            </p:blipFill>
            <p:spPr>
              <a:xfrm>
                <a:off x="1254960" y="1740960"/>
                <a:ext cx="8812080" cy="3890160"/>
              </a:xfrm>
              <a:prstGeom prst="rect">
                <a:avLst/>
              </a:prstGeom>
            </p:spPr>
          </p:pic>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41"/>
          <p:cNvSpPr/>
          <p:nvPr/>
        </p:nvSpPr>
        <p:spPr>
          <a:xfrm>
            <a:off x="618260" y="1383956"/>
            <a:ext cx="10058399" cy="4524315"/>
          </a:xfrm>
          <a:prstGeom prst="rect">
            <a:avLst/>
          </a:prstGeom>
          <a:noFill/>
          <a:ln>
            <a:noFill/>
          </a:ln>
        </p:spPr>
        <p:txBody>
          <a:bodyPr spcFirstLastPara="1" wrap="square" lIns="91425" tIns="45700" rIns="91425" bIns="45700" anchor="t" anchorCtr="0">
            <a:spAutoFit/>
          </a:bodyPr>
          <a:lstStyle/>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Gross Margin can vary drastically between industries. For example, digital products sold online will have extremely high Gross Margin as compared to a company that sells Laptop.</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Gross margin is extremely useful when we look at the historical trends in the margins.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If the Gross Margins has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increased historically</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then it could be either because of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price increase or control of direct costs</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400"/>
              <a:buFont typeface="Arial"/>
              <a:buNone/>
              <a:tabLst/>
              <a:defRPr/>
            </a:pP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52400" algn="just" defTabSz="914400" rtl="0" eaLnBrk="1" fontAlgn="auto" latinLnBrk="0" hangingPunct="1">
              <a:lnSpc>
                <a:spcPct val="100000"/>
              </a:lnSpc>
              <a:spcBef>
                <a:spcPts val="0"/>
              </a:spcBef>
              <a:spcAft>
                <a:spcPts val="0"/>
              </a:spcAft>
              <a:buClr>
                <a:srgbClr val="12302E"/>
              </a:buClr>
              <a:buSzPts val="2400"/>
              <a:buFont typeface="Arial"/>
              <a:buChar char="•"/>
              <a:tabLst/>
              <a:defRPr/>
            </a:pP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However, if the Gross margins show a </a:t>
            </a:r>
            <a:r>
              <a:rPr kumimoji="0" lang="en-IN" sz="24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declining trend</a:t>
            </a:r>
            <a:r>
              <a:rPr kumimoji="0" lang="en-IN"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then it may be because of increased competitiveness and therefore resulting in decreased sales price.</a:t>
            </a:r>
            <a:endParaRPr kumimoji="0" sz="24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4A134CA-F056-1189-E75C-8C283E5676A0}"/>
                  </a:ext>
                </a:extLst>
              </p14:cNvPr>
              <p14:cNvContentPartPr/>
              <p14:nvPr/>
            </p14:nvContentPartPr>
            <p14:xfrm>
              <a:off x="1000800" y="1769760"/>
              <a:ext cx="10356840" cy="4144320"/>
            </p14:xfrm>
          </p:contentPart>
        </mc:Choice>
        <mc:Fallback xmlns="">
          <p:pic>
            <p:nvPicPr>
              <p:cNvPr id="2" name="Ink 1">
                <a:extLst>
                  <a:ext uri="{FF2B5EF4-FFF2-40B4-BE49-F238E27FC236}">
                    <a16:creationId xmlns:a16="http://schemas.microsoft.com/office/drawing/2014/main" id="{64A134CA-F056-1189-E75C-8C283E5676A0}"/>
                  </a:ext>
                </a:extLst>
              </p:cNvPr>
              <p:cNvPicPr/>
              <p:nvPr/>
            </p:nvPicPr>
            <p:blipFill>
              <a:blip r:embed="rId4"/>
              <a:stretch>
                <a:fillRect/>
              </a:stretch>
            </p:blipFill>
            <p:spPr>
              <a:xfrm>
                <a:off x="991440" y="1760400"/>
                <a:ext cx="10375560" cy="4163040"/>
              </a:xfrm>
              <a:prstGeom prst="rect">
                <a:avLst/>
              </a:prstGeom>
            </p:spPr>
          </p:pic>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2"/>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Lustria"/>
              <a:buNone/>
            </a:pPr>
            <a:endParaRPr/>
          </a:p>
        </p:txBody>
      </p:sp>
      <p:pic>
        <p:nvPicPr>
          <p:cNvPr id="468" name="Google Shape;468;p42"/>
          <p:cNvPicPr preferRelativeResize="0"/>
          <p:nvPr/>
        </p:nvPicPr>
        <p:blipFill rotWithShape="1">
          <a:blip r:embed="rId3">
            <a:alphaModFix/>
          </a:blip>
          <a:srcRect/>
          <a:stretch/>
        </p:blipFill>
        <p:spPr>
          <a:xfrm>
            <a:off x="401781" y="290513"/>
            <a:ext cx="11388437" cy="2800350"/>
          </a:xfrm>
          <a:prstGeom prst="rect">
            <a:avLst/>
          </a:prstGeom>
          <a:noFill/>
          <a:ln>
            <a:noFill/>
          </a:ln>
        </p:spPr>
      </p:pic>
      <p:pic>
        <p:nvPicPr>
          <p:cNvPr id="469" name="Google Shape;469;p42"/>
          <p:cNvPicPr preferRelativeResize="0"/>
          <p:nvPr/>
        </p:nvPicPr>
        <p:blipFill rotWithShape="1">
          <a:blip r:embed="rId4">
            <a:alphaModFix/>
          </a:blip>
          <a:srcRect/>
          <a:stretch/>
        </p:blipFill>
        <p:spPr>
          <a:xfrm>
            <a:off x="2212830" y="3419764"/>
            <a:ext cx="7859425" cy="3438236"/>
          </a:xfrm>
          <a:prstGeom prst="rect">
            <a:avLst/>
          </a:prstGeom>
          <a:noFill/>
          <a:ln>
            <a:noFill/>
          </a:ln>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57C3AF52-B5DB-FEC4-5F0A-22E2E9BA8444}"/>
                  </a:ext>
                </a:extLst>
              </p14:cNvPr>
              <p14:cNvContentPartPr/>
              <p14:nvPr/>
            </p14:nvContentPartPr>
            <p14:xfrm>
              <a:off x="7994520" y="4071240"/>
              <a:ext cx="1800360" cy="177120"/>
            </p14:xfrm>
          </p:contentPart>
        </mc:Choice>
        <mc:Fallback xmlns="">
          <p:pic>
            <p:nvPicPr>
              <p:cNvPr id="2" name="Ink 1">
                <a:extLst>
                  <a:ext uri="{FF2B5EF4-FFF2-40B4-BE49-F238E27FC236}">
                    <a16:creationId xmlns:a16="http://schemas.microsoft.com/office/drawing/2014/main" id="{57C3AF52-B5DB-FEC4-5F0A-22E2E9BA8444}"/>
                  </a:ext>
                </a:extLst>
              </p:cNvPr>
              <p:cNvPicPr/>
              <p:nvPr/>
            </p:nvPicPr>
            <p:blipFill>
              <a:blip r:embed="rId6"/>
              <a:stretch>
                <a:fillRect/>
              </a:stretch>
            </p:blipFill>
            <p:spPr>
              <a:xfrm>
                <a:off x="7985160" y="4061880"/>
                <a:ext cx="1819080" cy="195840"/>
              </a:xfrm>
              <a:prstGeom prst="rect">
                <a:avLst/>
              </a:prstGeom>
            </p:spPr>
          </p:pic>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4"/>
          <p:cNvSpPr txBox="1">
            <a:spLocks noGrp="1"/>
          </p:cNvSpPr>
          <p:nvPr>
            <p:ph type="title"/>
          </p:nvPr>
        </p:nvSpPr>
        <p:spPr>
          <a:xfrm>
            <a:off x="838200" y="352136"/>
            <a:ext cx="10515600" cy="89563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entium Basic"/>
              <a:buNone/>
            </a:pPr>
            <a:r>
              <a:rPr lang="en-IN">
                <a:latin typeface="Gentium Basic"/>
                <a:ea typeface="Gentium Basic"/>
                <a:cs typeface="Gentium Basic"/>
                <a:sym typeface="Gentium Basic"/>
              </a:rPr>
              <a:t>Operating Profit Margin</a:t>
            </a:r>
            <a:br>
              <a:rPr lang="en-IN">
                <a:latin typeface="Gentium Basic"/>
                <a:ea typeface="Gentium Basic"/>
                <a:cs typeface="Gentium Basic"/>
                <a:sym typeface="Gentium Basic"/>
              </a:rPr>
            </a:br>
            <a:r>
              <a:rPr lang="en-IN">
                <a:latin typeface="Gentium Basic"/>
                <a:ea typeface="Gentium Basic"/>
                <a:cs typeface="Gentium Basic"/>
                <a:sym typeface="Gentium Basic"/>
              </a:rPr>
              <a:t>(Operating ability)</a:t>
            </a:r>
            <a:endParaRPr/>
          </a:p>
        </p:txBody>
      </p:sp>
      <p:sp>
        <p:nvSpPr>
          <p:cNvPr id="480" name="Google Shape;480;p44"/>
          <p:cNvSpPr txBox="1">
            <a:spLocks noGrp="1"/>
          </p:cNvSpPr>
          <p:nvPr>
            <p:ph type="body" idx="1"/>
          </p:nvPr>
        </p:nvSpPr>
        <p:spPr>
          <a:xfrm>
            <a:off x="533400" y="1825625"/>
            <a:ext cx="112014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800"/>
              <a:buNone/>
            </a:pPr>
            <a:r>
              <a:rPr lang="en-IN">
                <a:latin typeface="Gentium Basic"/>
                <a:ea typeface="Gentium Basic"/>
                <a:cs typeface="Gentium Basic"/>
                <a:sym typeface="Gentium Basic"/>
              </a:rPr>
              <a:t>Operating profit or Earnings Before Interest and Taxes (EBIT) margin measures the </a:t>
            </a:r>
            <a:r>
              <a:rPr lang="en-IN">
                <a:solidFill>
                  <a:srgbClr val="FF0000"/>
                </a:solidFill>
                <a:latin typeface="Gentium Basic"/>
                <a:ea typeface="Gentium Basic"/>
                <a:cs typeface="Gentium Basic"/>
                <a:sym typeface="Gentium Basic"/>
              </a:rPr>
              <a:t>rate of profit on sales after operating expenses.</a:t>
            </a:r>
            <a:r>
              <a:rPr lang="en-IN">
                <a:latin typeface="Gentium Basic"/>
                <a:ea typeface="Gentium Basic"/>
                <a:cs typeface="Gentium Basic"/>
                <a:sym typeface="Gentium Basic"/>
              </a:rPr>
              <a:t> Operating income can be thought of as the “bottom line” from operations. </a:t>
            </a:r>
            <a:endParaRPr/>
          </a:p>
          <a:p>
            <a:pPr marL="228600" lvl="0" indent="-50800" algn="just" rtl="0">
              <a:lnSpc>
                <a:spcPct val="90000"/>
              </a:lnSpc>
              <a:spcBef>
                <a:spcPts val="1000"/>
              </a:spcBef>
              <a:spcAft>
                <a:spcPts val="0"/>
              </a:spcAft>
              <a:buClr>
                <a:schemeClr val="dk1"/>
              </a:buClr>
              <a:buSzPts val="2800"/>
              <a:buNone/>
            </a:pPr>
            <a:endParaRPr>
              <a:latin typeface="Gentium Basic"/>
              <a:ea typeface="Gentium Basic"/>
              <a:cs typeface="Gentium Basic"/>
              <a:sym typeface="Gentium Basic"/>
            </a:endParaRPr>
          </a:p>
          <a:p>
            <a:pPr marL="0" lvl="0" indent="0" algn="just" rtl="0">
              <a:lnSpc>
                <a:spcPct val="90000"/>
              </a:lnSpc>
              <a:spcBef>
                <a:spcPts val="1000"/>
              </a:spcBef>
              <a:spcAft>
                <a:spcPts val="0"/>
              </a:spcAft>
              <a:buClr>
                <a:schemeClr val="dk1"/>
              </a:buClr>
              <a:buSzPts val="2800"/>
              <a:buNone/>
            </a:pPr>
            <a:r>
              <a:rPr lang="en-IN">
                <a:latin typeface="Gentium Basic"/>
                <a:ea typeface="Gentium Basic"/>
                <a:cs typeface="Gentium Basic"/>
                <a:sym typeface="Gentium Basic"/>
              </a:rPr>
              <a:t>           Operating Profit Margin = operating profit/ Net Sales</a:t>
            </a:r>
            <a:endParaRPr/>
          </a:p>
          <a:p>
            <a:pPr marL="0" lvl="0" indent="0" algn="just" rtl="0">
              <a:lnSpc>
                <a:spcPct val="90000"/>
              </a:lnSpc>
              <a:spcBef>
                <a:spcPts val="1000"/>
              </a:spcBef>
              <a:spcAft>
                <a:spcPts val="0"/>
              </a:spcAft>
              <a:buClr>
                <a:schemeClr val="dk1"/>
              </a:buClr>
              <a:buSzPts val="2800"/>
              <a:buNone/>
            </a:pPr>
            <a:r>
              <a:rPr lang="en-IN">
                <a:latin typeface="Gentium Basic"/>
                <a:ea typeface="Gentium Basic"/>
                <a:cs typeface="Gentium Basic"/>
                <a:sym typeface="Gentium Basic"/>
              </a:rPr>
              <a:t>                   		             or </a:t>
            </a:r>
            <a:endParaRPr/>
          </a:p>
          <a:p>
            <a:pPr marL="0" lvl="0" indent="0" algn="just" rtl="0">
              <a:lnSpc>
                <a:spcPct val="90000"/>
              </a:lnSpc>
              <a:spcBef>
                <a:spcPts val="1000"/>
              </a:spcBef>
              <a:spcAft>
                <a:spcPts val="0"/>
              </a:spcAft>
              <a:buClr>
                <a:schemeClr val="dk1"/>
              </a:buClr>
              <a:buSzPts val="2800"/>
              <a:buNone/>
            </a:pPr>
            <a:r>
              <a:rPr lang="en-IN">
                <a:latin typeface="Gentium Basic"/>
                <a:ea typeface="Gentium Basic"/>
                <a:cs typeface="Gentium Basic"/>
                <a:sym typeface="Gentium Basic"/>
              </a:rPr>
              <a:t>              EBIT Margin = EBIT/Net Sales</a:t>
            </a:r>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AD764FA-1165-A150-F735-7D542AD66E24}"/>
                  </a:ext>
                </a:extLst>
              </p14:cNvPr>
              <p14:cNvContentPartPr/>
              <p14:nvPr/>
            </p14:nvContentPartPr>
            <p14:xfrm>
              <a:off x="1941480" y="676800"/>
              <a:ext cx="9216720" cy="5372640"/>
            </p14:xfrm>
          </p:contentPart>
        </mc:Choice>
        <mc:Fallback xmlns="">
          <p:pic>
            <p:nvPicPr>
              <p:cNvPr id="2" name="Ink 1">
                <a:extLst>
                  <a:ext uri="{FF2B5EF4-FFF2-40B4-BE49-F238E27FC236}">
                    <a16:creationId xmlns:a16="http://schemas.microsoft.com/office/drawing/2014/main" id="{EAD764FA-1165-A150-F735-7D542AD66E24}"/>
                  </a:ext>
                </a:extLst>
              </p:cNvPr>
              <p:cNvPicPr/>
              <p:nvPr/>
            </p:nvPicPr>
            <p:blipFill>
              <a:blip r:embed="rId4"/>
              <a:stretch>
                <a:fillRect/>
              </a:stretch>
            </p:blipFill>
            <p:spPr>
              <a:xfrm>
                <a:off x="1932120" y="667440"/>
                <a:ext cx="9235440" cy="5391360"/>
              </a:xfrm>
              <a:prstGeom prst="rect">
                <a:avLst/>
              </a:prstGeom>
            </p:spPr>
          </p:pic>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46"/>
          <p:cNvSpPr txBox="1">
            <a:spLocks noGrp="1"/>
          </p:cNvSpPr>
          <p:nvPr>
            <p:ph type="body" idx="1"/>
          </p:nvPr>
        </p:nvSpPr>
        <p:spPr>
          <a:xfrm>
            <a:off x="396189" y="1517342"/>
            <a:ext cx="11358809" cy="4652104"/>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ct val="100000"/>
              <a:buNone/>
            </a:pPr>
            <a:r>
              <a:rPr lang="en-IN">
                <a:latin typeface="Gentium Basic"/>
                <a:ea typeface="Gentium Basic"/>
                <a:cs typeface="Gentium Basic"/>
                <a:sym typeface="Gentium Basic"/>
              </a:rPr>
              <a:t>Net Profit Margin Formula = Net Income / Net Sales</a:t>
            </a:r>
            <a:endParaRPr/>
          </a:p>
          <a:p>
            <a:pPr marL="0" lvl="0" indent="0" algn="ctr" rtl="0">
              <a:lnSpc>
                <a:spcPct val="90000"/>
              </a:lnSpc>
              <a:spcBef>
                <a:spcPts val="1000"/>
              </a:spcBef>
              <a:spcAft>
                <a:spcPts val="0"/>
              </a:spcAft>
              <a:buClr>
                <a:schemeClr val="dk1"/>
              </a:buClr>
              <a:buSzPct val="100000"/>
              <a:buNone/>
            </a:pPr>
            <a:endParaRPr>
              <a:latin typeface="Gentium Basic"/>
              <a:ea typeface="Gentium Basic"/>
              <a:cs typeface="Gentium Basic"/>
              <a:sym typeface="Gentium Basic"/>
            </a:endParaRPr>
          </a:p>
          <a:p>
            <a:pPr marL="0" lvl="0" indent="0" algn="l" rtl="0">
              <a:lnSpc>
                <a:spcPct val="150000"/>
              </a:lnSpc>
              <a:spcBef>
                <a:spcPts val="1000"/>
              </a:spcBef>
              <a:spcAft>
                <a:spcPts val="0"/>
              </a:spcAft>
              <a:buClr>
                <a:schemeClr val="dk1"/>
              </a:buClr>
              <a:buSzPct val="100000"/>
              <a:buNone/>
            </a:pPr>
            <a:r>
              <a:rPr lang="en-IN" sz="2600">
                <a:latin typeface="Gentium Basic"/>
                <a:ea typeface="Gentium Basic"/>
                <a:cs typeface="Gentium Basic"/>
                <a:sym typeface="Gentium Basic"/>
              </a:rPr>
              <a:t>Net Profit Margin Ratio indicates the proportion of sales revenue that translates into net profit. For example, a net profit margin of </a:t>
            </a:r>
            <a:r>
              <a:rPr lang="en-IN" sz="2600">
                <a:solidFill>
                  <a:srgbClr val="FF0000"/>
                </a:solidFill>
                <a:latin typeface="Gentium Basic"/>
                <a:ea typeface="Gentium Basic"/>
                <a:cs typeface="Gentium Basic"/>
                <a:sym typeface="Gentium Basic"/>
              </a:rPr>
              <a:t>35% means that every Rs.100 sale contributes Rs. 35 towards the net profits of the business.</a:t>
            </a:r>
            <a:endParaRPr/>
          </a:p>
          <a:p>
            <a:pPr marL="0" lvl="0" indent="0" algn="l" rtl="0">
              <a:lnSpc>
                <a:spcPct val="150000"/>
              </a:lnSpc>
              <a:spcBef>
                <a:spcPts val="1000"/>
              </a:spcBef>
              <a:spcAft>
                <a:spcPts val="0"/>
              </a:spcAft>
              <a:buClr>
                <a:schemeClr val="dk1"/>
              </a:buClr>
              <a:buSzPct val="100000"/>
              <a:buNone/>
            </a:pPr>
            <a:endParaRPr sz="2400">
              <a:latin typeface="Gentium Basic"/>
              <a:ea typeface="Gentium Basic"/>
              <a:cs typeface="Gentium Basic"/>
              <a:sym typeface="Gentium Basic"/>
            </a:endParaRPr>
          </a:p>
          <a:p>
            <a:pPr marL="0" lvl="0" indent="0" algn="l" rtl="0">
              <a:lnSpc>
                <a:spcPct val="150000"/>
              </a:lnSpc>
              <a:spcBef>
                <a:spcPts val="1000"/>
              </a:spcBef>
              <a:spcAft>
                <a:spcPts val="0"/>
              </a:spcAft>
              <a:buClr>
                <a:schemeClr val="dk1"/>
              </a:buClr>
              <a:buSzPct val="100000"/>
              <a:buNone/>
            </a:pPr>
            <a:r>
              <a:rPr lang="en-IN" sz="2600">
                <a:latin typeface="Gentium Basic"/>
                <a:ea typeface="Gentium Basic"/>
                <a:cs typeface="Gentium Basic"/>
                <a:sym typeface="Gentium Basic"/>
              </a:rPr>
              <a:t>Measuring the trend of NP margin over several periods in comparison to industry benchmarks is crucial for identifying performance gaps that could be overcome to improve the profitability of business in the future.</a:t>
            </a:r>
            <a:endParaRPr sz="2200">
              <a:latin typeface="Gentium Basic"/>
              <a:ea typeface="Gentium Basic"/>
              <a:cs typeface="Gentium Basic"/>
              <a:sym typeface="Gentium Basic"/>
            </a:endParaRPr>
          </a:p>
        </p:txBody>
      </p:sp>
      <p:sp>
        <p:nvSpPr>
          <p:cNvPr id="493" name="Google Shape;493;p46"/>
          <p:cNvSpPr txBox="1">
            <a:spLocks noGrp="1"/>
          </p:cNvSpPr>
          <p:nvPr>
            <p:ph type="title"/>
          </p:nvPr>
        </p:nvSpPr>
        <p:spPr>
          <a:xfrm>
            <a:off x="301372" y="193085"/>
            <a:ext cx="9753854" cy="10266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entium Basic"/>
              <a:buNone/>
            </a:pPr>
            <a:r>
              <a:rPr lang="en-IN">
                <a:latin typeface="Gentium Basic"/>
                <a:ea typeface="Gentium Basic"/>
                <a:cs typeface="Gentium Basic"/>
                <a:sym typeface="Gentium Basic"/>
              </a:rPr>
              <a:t>Net Profit Margin</a:t>
            </a:r>
            <a:br>
              <a:rPr lang="en-IN">
                <a:latin typeface="Gentium Basic"/>
                <a:ea typeface="Gentium Basic"/>
                <a:cs typeface="Gentium Basic"/>
                <a:sym typeface="Gentium Basic"/>
              </a:rPr>
            </a:br>
            <a:r>
              <a:rPr lang="en-IN" sz="2800">
                <a:latin typeface="Gentium Basic"/>
                <a:ea typeface="Gentium Basic"/>
                <a:cs typeface="Gentium Basic"/>
                <a:sym typeface="Gentium Basic"/>
              </a:rPr>
              <a:t>(</a:t>
            </a:r>
            <a:r>
              <a:rPr lang="en-IN" sz="3200">
                <a:latin typeface="Gentium Basic"/>
                <a:ea typeface="Gentium Basic"/>
                <a:cs typeface="Gentium Basic"/>
                <a:sym typeface="Gentium Basic"/>
              </a:rPr>
              <a:t>Operating &amp; Financial ability</a:t>
            </a:r>
            <a:r>
              <a:rPr lang="en-IN" sz="2400">
                <a:latin typeface="Gentium Basic"/>
                <a:ea typeface="Gentium Basic"/>
                <a:cs typeface="Gentium Basic"/>
                <a:sym typeface="Gentium Basic"/>
              </a:rPr>
              <a:t>)</a:t>
            </a:r>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AA4268E-993D-52BA-FABD-4A6B44D3E1A3}"/>
                  </a:ext>
                </a:extLst>
              </p14:cNvPr>
              <p14:cNvContentPartPr/>
              <p14:nvPr/>
            </p14:nvContentPartPr>
            <p14:xfrm>
              <a:off x="613800" y="671760"/>
              <a:ext cx="11321280" cy="4794120"/>
            </p14:xfrm>
          </p:contentPart>
        </mc:Choice>
        <mc:Fallback xmlns="">
          <p:pic>
            <p:nvPicPr>
              <p:cNvPr id="2" name="Ink 1">
                <a:extLst>
                  <a:ext uri="{FF2B5EF4-FFF2-40B4-BE49-F238E27FC236}">
                    <a16:creationId xmlns:a16="http://schemas.microsoft.com/office/drawing/2014/main" id="{8AA4268E-993D-52BA-FABD-4A6B44D3E1A3}"/>
                  </a:ext>
                </a:extLst>
              </p:cNvPr>
              <p:cNvPicPr/>
              <p:nvPr/>
            </p:nvPicPr>
            <p:blipFill>
              <a:blip r:embed="rId4"/>
              <a:stretch>
                <a:fillRect/>
              </a:stretch>
            </p:blipFill>
            <p:spPr>
              <a:xfrm>
                <a:off x="604440" y="662400"/>
                <a:ext cx="11340000" cy="4812840"/>
              </a:xfrm>
              <a:prstGeom prst="rect">
                <a:avLst/>
              </a:prstGeom>
            </p:spPr>
          </p:pic>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8"/>
          <p:cNvSpPr txBox="1">
            <a:spLocks noGrp="1"/>
          </p:cNvSpPr>
          <p:nvPr>
            <p:ph type="title"/>
          </p:nvPr>
        </p:nvSpPr>
        <p:spPr>
          <a:xfrm>
            <a:off x="838200" y="323562"/>
            <a:ext cx="10515600" cy="71553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600"/>
              <a:buFont typeface="Gentium Basic"/>
              <a:buNone/>
            </a:pPr>
            <a:r>
              <a:rPr lang="en-IN" sz="3600" b="1" cap="none">
                <a:latin typeface="Gentium Basic"/>
                <a:ea typeface="Gentium Basic"/>
                <a:cs typeface="Gentium Basic"/>
                <a:sym typeface="Gentium Basic"/>
              </a:rPr>
              <a:t>PROFITABILITY MARGIN ANALYSIS</a:t>
            </a:r>
            <a:endParaRPr sz="3600">
              <a:latin typeface="Gentium Basic"/>
              <a:ea typeface="Gentium Basic"/>
              <a:cs typeface="Gentium Basic"/>
              <a:sym typeface="Gentium Basic"/>
            </a:endParaRPr>
          </a:p>
        </p:txBody>
      </p:sp>
      <p:sp>
        <p:nvSpPr>
          <p:cNvPr id="506" name="Google Shape;506;p48"/>
          <p:cNvSpPr txBox="1">
            <a:spLocks noGrp="1"/>
          </p:cNvSpPr>
          <p:nvPr>
            <p:ph type="body" idx="1"/>
          </p:nvPr>
        </p:nvSpPr>
        <p:spPr>
          <a:xfrm>
            <a:off x="301372" y="1384355"/>
            <a:ext cx="11148621" cy="478149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507" name="Google Shape;507;p48"/>
          <p:cNvPicPr preferRelativeResize="0"/>
          <p:nvPr/>
        </p:nvPicPr>
        <p:blipFill rotWithShape="1">
          <a:blip r:embed="rId3">
            <a:alphaModFix/>
          </a:blip>
          <a:srcRect/>
          <a:stretch/>
        </p:blipFill>
        <p:spPr>
          <a:xfrm>
            <a:off x="536863" y="1753687"/>
            <a:ext cx="11057096" cy="4852266"/>
          </a:xfrm>
          <a:prstGeom prst="rect">
            <a:avLst/>
          </a:prstGeom>
          <a:noFill/>
          <a:ln>
            <a:noFill/>
          </a:ln>
        </p:spPr>
      </p:pic>
      <p:sp>
        <p:nvSpPr>
          <p:cNvPr id="508" name="Google Shape;508;p48"/>
          <p:cNvSpPr/>
          <p:nvPr/>
        </p:nvSpPr>
        <p:spPr>
          <a:xfrm>
            <a:off x="536863" y="1268474"/>
            <a:ext cx="11471564"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srgbClr val="12302E"/>
                </a:solidFill>
                <a:effectLst/>
                <a:uLnTx/>
                <a:uFillTx/>
                <a:latin typeface="Open Sans"/>
                <a:ea typeface="Open Sans"/>
                <a:cs typeface="Open Sans"/>
                <a:sym typeface="Open Sans"/>
              </a:rPr>
              <a:t>Below is the Top 20 companies in the Technology sector with </a:t>
            </a:r>
            <a:r>
              <a:rPr kumimoji="0" lang="en-IN" sz="1800" b="0" i="0" u="sng" strike="noStrike" kern="1200" cap="none" spc="0" normalizeH="0" baseline="0" noProof="0">
                <a:ln>
                  <a:noFill/>
                </a:ln>
                <a:solidFill>
                  <a:srgbClr val="00AB6B"/>
                </a:solidFill>
                <a:effectLst/>
                <a:uLnTx/>
                <a:uFillTx/>
                <a:latin typeface="Open Sans"/>
                <a:ea typeface="Open Sans"/>
                <a:cs typeface="Open Sans"/>
                <a:sym typeface="Open Sans"/>
                <a:hlinkClick r:id="rId4">
                  <a:extLst>
                    <a:ext uri="{A12FA001-AC4F-418D-AE19-62706E023703}">
                      <ahyp:hlinkClr xmlns:ahyp="http://schemas.microsoft.com/office/drawing/2018/hyperlinkcolor" val="tx"/>
                    </a:ext>
                  </a:extLst>
                </a:hlinkClick>
              </a:rPr>
              <a:t>Market Capitalization</a:t>
            </a:r>
            <a:r>
              <a:rPr kumimoji="0" lang="en-IN" sz="1800" b="0" i="0" u="none" strike="noStrike" kern="1200" cap="none" spc="0" normalizeH="0" baseline="0" noProof="0">
                <a:ln>
                  <a:noFill/>
                </a:ln>
                <a:solidFill>
                  <a:srgbClr val="12302E"/>
                </a:solidFill>
                <a:effectLst/>
                <a:uLnTx/>
                <a:uFillTx/>
                <a:latin typeface="Open Sans"/>
                <a:ea typeface="Open Sans"/>
                <a:cs typeface="Open Sans"/>
                <a:sym typeface="Open Sans"/>
              </a:rPr>
              <a:t> of more than $25 billion.</a:t>
            </a:r>
            <a:endParaRPr kumimoji="0" sz="1800" b="0" i="0" u="none" strike="noStrike" kern="1200" cap="none" spc="0" normalizeH="0" baseline="0" noProof="0">
              <a:ln>
                <a:noFill/>
              </a:ln>
              <a:solidFill>
                <a:srgbClr val="3C3B38"/>
              </a:solidFill>
              <a:effectLst/>
              <a:uLnTx/>
              <a:uFillTx/>
              <a:latin typeface="Calibri"/>
              <a:ea typeface="Calibri"/>
              <a:cs typeface="Calibri"/>
              <a:sym typeface="Calibri"/>
            </a:endParaRP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F1373ABE-DD39-1CDA-4011-74594F4666B2}"/>
                  </a:ext>
                </a:extLst>
              </p14:cNvPr>
              <p14:cNvContentPartPr/>
              <p14:nvPr/>
            </p14:nvContentPartPr>
            <p14:xfrm>
              <a:off x="631800" y="274320"/>
              <a:ext cx="11250000" cy="4688280"/>
            </p14:xfrm>
          </p:contentPart>
        </mc:Choice>
        <mc:Fallback xmlns="">
          <p:pic>
            <p:nvPicPr>
              <p:cNvPr id="2" name="Ink 1">
                <a:extLst>
                  <a:ext uri="{FF2B5EF4-FFF2-40B4-BE49-F238E27FC236}">
                    <a16:creationId xmlns:a16="http://schemas.microsoft.com/office/drawing/2014/main" id="{F1373ABE-DD39-1CDA-4011-74594F4666B2}"/>
                  </a:ext>
                </a:extLst>
              </p:cNvPr>
              <p:cNvPicPr/>
              <p:nvPr/>
            </p:nvPicPr>
            <p:blipFill>
              <a:blip r:embed="rId6"/>
              <a:stretch>
                <a:fillRect/>
              </a:stretch>
            </p:blipFill>
            <p:spPr>
              <a:xfrm>
                <a:off x="622440" y="264960"/>
                <a:ext cx="11268720" cy="4707000"/>
              </a:xfrm>
              <a:prstGeom prst="rect">
                <a:avLst/>
              </a:prstGeom>
            </p:spPr>
          </p:pic>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49"/>
          <p:cNvSpPr/>
          <p:nvPr/>
        </p:nvSpPr>
        <p:spPr>
          <a:xfrm>
            <a:off x="687386" y="1442643"/>
            <a:ext cx="10640291" cy="4154984"/>
          </a:xfrm>
          <a:prstGeom prst="rect">
            <a:avLst/>
          </a:prstGeom>
          <a:noFill/>
          <a:ln>
            <a:noFill/>
          </a:ln>
        </p:spPr>
        <p:txBody>
          <a:bodyPr spcFirstLastPara="1" wrap="square" lIns="91425" tIns="45700" rIns="91425" bIns="45700" anchor="t" anchorCtr="0">
            <a:spAutoFit/>
          </a:bodyPr>
          <a:lstStyle/>
          <a:p>
            <a:pPr marL="0" marR="0" lvl="0" indent="-139700" algn="just" defTabSz="914400" rtl="0" eaLnBrk="1" fontAlgn="auto" latinLnBrk="0" hangingPunct="1">
              <a:lnSpc>
                <a:spcPct val="100000"/>
              </a:lnSpc>
              <a:spcBef>
                <a:spcPts val="0"/>
              </a:spcBef>
              <a:spcAft>
                <a:spcPts val="0"/>
              </a:spcAft>
              <a:buClr>
                <a:srgbClr val="FF0000"/>
              </a:buClr>
              <a:buSzPts val="2200"/>
              <a:buFont typeface="Arial"/>
              <a:buChar char="•"/>
              <a:tabLst/>
              <a:defRPr/>
            </a:pPr>
            <a:r>
              <a:rPr kumimoji="0" lang="en-IN" sz="22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 Facebook and Adobe has the highest gross Margin </a:t>
            </a:r>
            <a:r>
              <a:rPr kumimoji="0" lang="en-IN"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in this peer group.  This is primarily due the fact that they </a:t>
            </a:r>
            <a:r>
              <a:rPr kumimoji="0" lang="en-IN" sz="22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don’t sell tangible products </a:t>
            </a:r>
            <a:r>
              <a:rPr kumimoji="0" lang="en-IN"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(no raw material as they are into software/internet where direct costs are less).</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200"/>
              <a:buFont typeface="Arial"/>
              <a:buNone/>
              <a:tabLst/>
              <a:defRPr/>
            </a:pPr>
            <a:endParaRPr kumimoji="0"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39700" algn="just" defTabSz="914400" rtl="0" eaLnBrk="1" fontAlgn="auto" latinLnBrk="0" hangingPunct="1">
              <a:lnSpc>
                <a:spcPct val="100000"/>
              </a:lnSpc>
              <a:spcBef>
                <a:spcPts val="0"/>
              </a:spcBef>
              <a:spcAft>
                <a:spcPts val="0"/>
              </a:spcAft>
              <a:buClr>
                <a:srgbClr val="12302E"/>
              </a:buClr>
              <a:buSzPts val="2200"/>
              <a:buFont typeface="Arial"/>
              <a:buChar char="•"/>
              <a:tabLst/>
              <a:defRPr/>
            </a:pPr>
            <a:r>
              <a:rPr kumimoji="0" lang="en-IN"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Though Apple has a Gross Margin which is way low in comparison to Facebook. This is because they have a </a:t>
            </a:r>
            <a:r>
              <a:rPr kumimoji="0" lang="en-IN" sz="2200" b="0" i="0" u="none" strike="noStrike" kern="1200" cap="none" spc="0" normalizeH="0" baseline="0" noProof="0">
                <a:ln>
                  <a:noFill/>
                </a:ln>
                <a:solidFill>
                  <a:srgbClr val="FF0000"/>
                </a:solidFill>
                <a:effectLst/>
                <a:uLnTx/>
                <a:uFillTx/>
                <a:latin typeface="Gentium Basic"/>
                <a:ea typeface="Gentium Basic"/>
                <a:cs typeface="Gentium Basic"/>
                <a:sym typeface="Gentium Basic"/>
              </a:rPr>
              <a:t>higher direct cost</a:t>
            </a:r>
            <a:r>
              <a:rPr kumimoji="0" lang="en-IN"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(including the manufacturing, raw material and direct labor costs). </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200"/>
              <a:buFont typeface="Arial"/>
              <a:buNone/>
              <a:tabLst/>
              <a:defRPr/>
            </a:pPr>
            <a:endParaRPr kumimoji="0"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139700" algn="just" defTabSz="914400" rtl="0" eaLnBrk="1" fontAlgn="auto" latinLnBrk="0" hangingPunct="1">
              <a:lnSpc>
                <a:spcPct val="100000"/>
              </a:lnSpc>
              <a:spcBef>
                <a:spcPts val="0"/>
              </a:spcBef>
              <a:spcAft>
                <a:spcPts val="0"/>
              </a:spcAft>
              <a:buClr>
                <a:srgbClr val="12302E"/>
              </a:buClr>
              <a:buSzPts val="2200"/>
              <a:buFont typeface="Arial"/>
              <a:buChar char="•"/>
              <a:tabLst/>
              <a:defRPr/>
            </a:pPr>
            <a:r>
              <a:rPr kumimoji="0" lang="en-IN"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rPr>
              <a:t> However, Apple does really well at the Operating level (~27.8%) and Profit Margin Levels (21.2%)</a:t>
            </a:r>
            <a:endParaRPr kumimoji="0" sz="1800" b="0" i="0" u="none" strike="noStrike" kern="1200" cap="none" spc="0" normalizeH="0" baseline="0" noProof="0">
              <a:ln>
                <a:noFill/>
              </a:ln>
              <a:solidFill>
                <a:srgbClr val="3C3B38"/>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C3B38"/>
              </a:buClr>
              <a:buSzPts val="2200"/>
              <a:buFont typeface="Arial"/>
              <a:buNone/>
              <a:tabLst/>
              <a:defRPr/>
            </a:pPr>
            <a:endParaRPr kumimoji="0"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a:p>
            <a:pPr marL="0" marR="0" lvl="0" indent="0" algn="just" defTabSz="914400" rtl="0" eaLnBrk="1" fontAlgn="auto" latinLnBrk="0" hangingPunct="1">
              <a:lnSpc>
                <a:spcPct val="100000"/>
              </a:lnSpc>
              <a:spcBef>
                <a:spcPts val="0"/>
              </a:spcBef>
              <a:spcAft>
                <a:spcPts val="0"/>
              </a:spcAft>
              <a:buClr>
                <a:srgbClr val="3C3B38"/>
              </a:buClr>
              <a:buSzPts val="2200"/>
              <a:buFont typeface="Arial"/>
              <a:buNone/>
              <a:tabLst/>
              <a:defRPr/>
            </a:pPr>
            <a:endParaRPr kumimoji="0" sz="2200" b="0" i="0" u="none" strike="noStrike" kern="1200" cap="none" spc="0" normalizeH="0" baseline="0" noProof="0">
              <a:ln>
                <a:noFill/>
              </a:ln>
              <a:solidFill>
                <a:srgbClr val="12302E"/>
              </a:solidFill>
              <a:effectLst/>
              <a:uLnTx/>
              <a:uFillTx/>
              <a:latin typeface="Gentium Basic"/>
              <a:ea typeface="Gentium Basic"/>
              <a:cs typeface="Gentium Basic"/>
              <a:sym typeface="Gentium Basic"/>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54CDC7D-66D1-C6C6-76C4-28856A8D2993}"/>
                  </a:ext>
                </a:extLst>
              </p14:cNvPr>
              <p14:cNvContentPartPr/>
              <p14:nvPr/>
            </p14:nvContentPartPr>
            <p14:xfrm>
              <a:off x="1702080" y="1765080"/>
              <a:ext cx="4142160" cy="418680"/>
            </p14:xfrm>
          </p:contentPart>
        </mc:Choice>
        <mc:Fallback xmlns="">
          <p:pic>
            <p:nvPicPr>
              <p:cNvPr id="2" name="Ink 1">
                <a:extLst>
                  <a:ext uri="{FF2B5EF4-FFF2-40B4-BE49-F238E27FC236}">
                    <a16:creationId xmlns:a16="http://schemas.microsoft.com/office/drawing/2014/main" id="{C54CDC7D-66D1-C6C6-76C4-28856A8D2993}"/>
                  </a:ext>
                </a:extLst>
              </p:cNvPr>
              <p:cNvPicPr/>
              <p:nvPr/>
            </p:nvPicPr>
            <p:blipFill>
              <a:blip r:embed="rId4"/>
              <a:stretch>
                <a:fillRect/>
              </a:stretch>
            </p:blipFill>
            <p:spPr>
              <a:xfrm>
                <a:off x="1692720" y="1755720"/>
                <a:ext cx="4160880" cy="437400"/>
              </a:xfrm>
              <a:prstGeom prst="rect">
                <a:avLst/>
              </a:prstGeom>
            </p:spPr>
          </p:pic>
        </mc:Fallback>
      </mc:AlternateContent>
    </p:spTree>
  </p:cSld>
  <p:clrMapOvr>
    <a:masterClrMapping/>
  </p:clrMapOvr>
</p:sld>
</file>

<file path=ppt/theme/theme1.xml><?xml version="1.0" encoding="utf-8"?>
<a:theme xmlns:a="http://schemas.openxmlformats.org/drawingml/2006/main" name="1_Office Theme">
  <a:themeElements>
    <a:clrScheme name="Custom 1">
      <a:dk1>
        <a:srgbClr val="3C3B38"/>
      </a:dk1>
      <a:lt1>
        <a:sysClr val="window" lastClr="FFFFFF"/>
      </a:lt1>
      <a:dk2>
        <a:srgbClr val="44546A"/>
      </a:dk2>
      <a:lt2>
        <a:srgbClr val="E7E6E6"/>
      </a:lt2>
      <a:accent1>
        <a:srgbClr val="616160"/>
      </a:accent1>
      <a:accent2>
        <a:srgbClr val="F3B632"/>
      </a:accent2>
      <a:accent3>
        <a:srgbClr val="F4B183"/>
      </a:accent3>
      <a:accent4>
        <a:srgbClr val="F2F2F2"/>
      </a:accent4>
      <a:accent5>
        <a:srgbClr val="ED7D31"/>
      </a:accent5>
      <a:accent6>
        <a:srgbClr val="70AD47"/>
      </a:accent6>
      <a:hlink>
        <a:srgbClr val="0563C1"/>
      </a:hlink>
      <a:folHlink>
        <a:srgbClr val="954F72"/>
      </a:folHlink>
    </a:clrScheme>
    <a:fontScheme name="Custom 1">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4F3AB1D3-01DF-492A-A51E-CFFBB85B9576}" vid="{659D4A9B-7B8E-4473-81FD-B238528467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1910</Words>
  <Application>Microsoft Macintosh PowerPoint</Application>
  <PresentationFormat>Widescreen</PresentationFormat>
  <Paragraphs>271</Paragraphs>
  <Slides>44</Slides>
  <Notes>38</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60" baseType="lpstr">
      <vt:lpstr>Aptos</vt:lpstr>
      <vt:lpstr>Arial</vt:lpstr>
      <vt:lpstr>Book Antiqua</vt:lpstr>
      <vt:lpstr>Calibri</vt:lpstr>
      <vt:lpstr>Calisto MT</vt:lpstr>
      <vt:lpstr>Carlito</vt:lpstr>
      <vt:lpstr>Gentium Basic</vt:lpstr>
      <vt:lpstr>Lato Black</vt:lpstr>
      <vt:lpstr>Lustria</vt:lpstr>
      <vt:lpstr>Noto Sans Symbols</vt:lpstr>
      <vt:lpstr>Open Sans</vt:lpstr>
      <vt:lpstr>Tahoma</vt:lpstr>
      <vt:lpstr>Times New Roman</vt:lpstr>
      <vt:lpstr>Wingdings</vt:lpstr>
      <vt:lpstr>1_Office Theme</vt:lpstr>
      <vt:lpstr>Acrobat Document</vt:lpstr>
      <vt:lpstr>Financial Statement Analysis - Quantitative</vt:lpstr>
      <vt:lpstr>PowerPoint Presentation</vt:lpstr>
      <vt:lpstr>PowerPoint Presentation</vt:lpstr>
      <vt:lpstr>PowerPoint Presentation</vt:lpstr>
      <vt:lpstr>PowerPoint Presentation</vt:lpstr>
      <vt:lpstr>PowerPoint Presentation</vt:lpstr>
      <vt:lpstr>Framework for Financial Analysis</vt:lpstr>
      <vt:lpstr>GVK – The House of Debt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Ratio Analysis</vt:lpstr>
      <vt:lpstr>Importance of Ratio Analysis</vt:lpstr>
      <vt:lpstr>PowerPoint Presentation</vt:lpstr>
      <vt:lpstr>Liquidity Ratios</vt:lpstr>
      <vt:lpstr>Current Ratio Analysis </vt:lpstr>
      <vt:lpstr>INTERPRETATION OF CURRENT RATIO</vt:lpstr>
      <vt:lpstr>CURRENT RATIO ANALYSIS – COLGATE PALMOLIVE</vt:lpstr>
      <vt:lpstr>PowerPoint Presentation</vt:lpstr>
      <vt:lpstr>Comparison of Current Ratio of Colgate’s vs P&amp;G vs Unilever</vt:lpstr>
      <vt:lpstr>PowerPoint Presentation</vt:lpstr>
      <vt:lpstr>PowerPoint Presentation</vt:lpstr>
      <vt:lpstr>Interpretation of Q.R.</vt:lpstr>
      <vt:lpstr>QUICK RATIO ANALYSIS – COLGATE PALMOLIVE</vt:lpstr>
      <vt:lpstr>Comparison of Quick Ratio of Colgate’s vs P&amp;G vs Unilever</vt:lpstr>
      <vt:lpstr>Liquidity Ratios</vt:lpstr>
      <vt:lpstr>Profitability Ratios</vt:lpstr>
      <vt:lpstr>Income Statement Format</vt:lpstr>
      <vt:lpstr>PowerPoint Presentation</vt:lpstr>
      <vt:lpstr>PowerPoint Presentation</vt:lpstr>
      <vt:lpstr>PowerPoint Presentation</vt:lpstr>
      <vt:lpstr>Operating Profit Margin (Operating ability)</vt:lpstr>
      <vt:lpstr>Net Profit Margin (Operating &amp; Financial ability)</vt:lpstr>
      <vt:lpstr>PROFITABILITY MARGIN ANALYSIS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Monika</dc:creator>
  <cp:lastModifiedBy>Monika</cp:lastModifiedBy>
  <cp:revision>1</cp:revision>
  <dcterms:created xsi:type="dcterms:W3CDTF">2024-06-24T04:17:14Z</dcterms:created>
  <dcterms:modified xsi:type="dcterms:W3CDTF">2024-06-24T04:17:50Z</dcterms:modified>
</cp:coreProperties>
</file>