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Override1.xml" ContentType="application/vnd.openxmlformats-officedocument.themeOverrid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3.xml" ContentType="application/vnd.openxmlformats-officedocument.theme+xml"/>
  <Override PartName="/ppt/theme/themeOverride2.xml" ContentType="application/vnd.openxmlformats-officedocument.themeOverrid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4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3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8" r:id="rId3"/>
    <p:sldMasterId id="2147483676" r:id="rId4"/>
    <p:sldMasterId id="2147483684" r:id="rId5"/>
    <p:sldMasterId id="2147483700" r:id="rId6"/>
    <p:sldMasterId id="2147483716" r:id="rId7"/>
    <p:sldMasterId id="2147483732" r:id="rId8"/>
    <p:sldMasterId id="2147483748" r:id="rId9"/>
    <p:sldMasterId id="2147483764" r:id="rId10"/>
    <p:sldMasterId id="2147483772" r:id="rId11"/>
    <p:sldMasterId id="2147483780" r:id="rId12"/>
    <p:sldMasterId id="2147483804" r:id="rId13"/>
    <p:sldMasterId id="2147483812" r:id="rId14"/>
    <p:sldMasterId id="2147483824" r:id="rId15"/>
  </p:sldMasterIdLst>
  <p:notesMasterIdLst>
    <p:notesMasterId r:id="rId81"/>
  </p:notesMasterIdLst>
  <p:sldIdLst>
    <p:sldId id="256" r:id="rId16"/>
    <p:sldId id="307" r:id="rId17"/>
    <p:sldId id="308" r:id="rId18"/>
    <p:sldId id="310" r:id="rId19"/>
    <p:sldId id="311" r:id="rId20"/>
    <p:sldId id="312" r:id="rId21"/>
    <p:sldId id="314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257" r:id="rId41"/>
    <p:sldId id="261" r:id="rId42"/>
    <p:sldId id="262" r:id="rId43"/>
    <p:sldId id="264" r:id="rId44"/>
    <p:sldId id="263" r:id="rId45"/>
    <p:sldId id="285" r:id="rId46"/>
    <p:sldId id="267" r:id="rId47"/>
    <p:sldId id="266" r:id="rId48"/>
    <p:sldId id="265" r:id="rId49"/>
    <p:sldId id="258" r:id="rId50"/>
    <p:sldId id="269" r:id="rId51"/>
    <p:sldId id="270" r:id="rId52"/>
    <p:sldId id="273" r:id="rId53"/>
    <p:sldId id="271" r:id="rId54"/>
    <p:sldId id="275" r:id="rId55"/>
    <p:sldId id="274" r:id="rId56"/>
    <p:sldId id="280" r:id="rId57"/>
    <p:sldId id="281" r:id="rId58"/>
    <p:sldId id="282" r:id="rId59"/>
    <p:sldId id="283" r:id="rId60"/>
    <p:sldId id="279" r:id="rId61"/>
    <p:sldId id="277" r:id="rId62"/>
    <p:sldId id="278" r:id="rId63"/>
    <p:sldId id="284" r:id="rId64"/>
    <p:sldId id="276" r:id="rId65"/>
    <p:sldId id="287" r:id="rId66"/>
    <p:sldId id="286" r:id="rId67"/>
    <p:sldId id="272" r:id="rId68"/>
    <p:sldId id="295" r:id="rId69"/>
    <p:sldId id="288" r:id="rId70"/>
    <p:sldId id="289" r:id="rId71"/>
    <p:sldId id="290" r:id="rId72"/>
    <p:sldId id="291" r:id="rId73"/>
    <p:sldId id="292" r:id="rId74"/>
    <p:sldId id="299" r:id="rId75"/>
    <p:sldId id="294" r:id="rId76"/>
    <p:sldId id="293" r:id="rId77"/>
    <p:sldId id="298" r:id="rId78"/>
    <p:sldId id="260" r:id="rId79"/>
    <p:sldId id="297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6" d="100"/>
        <a:sy n="2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theme" Target="theme/theme1.xml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slide" Target="slides/slide6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slide" Target="slides/slide65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61" Type="http://schemas.openxmlformats.org/officeDocument/2006/relationships/slide" Target="slides/slide46.xml"/><Relationship Id="rId8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#2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2ECB24-3304-41C0-B8F2-BF024CD40DE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560EFB7-DF82-4299-9348-677845102994}">
      <dgm:prSet phldrT="[Text]" custT="1"/>
      <dgm:spPr/>
      <dgm:t>
        <a:bodyPr/>
        <a:lstStyle/>
        <a:p>
          <a:r>
            <a:rPr lang="en-US" sz="1400" dirty="0" smtClean="0"/>
            <a:t> Retailers </a:t>
          </a:r>
          <a:endParaRPr lang="en-US" sz="1400" dirty="0"/>
        </a:p>
      </dgm:t>
    </dgm:pt>
    <dgm:pt modelId="{76973BEC-159B-4EC2-AAD8-32CC2E18174A}" type="parTrans" cxnId="{23A4A64B-AEA5-4F06-9B72-9BD1F5D1D46D}">
      <dgm:prSet/>
      <dgm:spPr/>
      <dgm:t>
        <a:bodyPr/>
        <a:lstStyle/>
        <a:p>
          <a:endParaRPr lang="en-US"/>
        </a:p>
      </dgm:t>
    </dgm:pt>
    <dgm:pt modelId="{5164E255-F902-4CAD-A10D-42E719201DD2}" type="sibTrans" cxnId="{23A4A64B-AEA5-4F06-9B72-9BD1F5D1D46D}">
      <dgm:prSet/>
      <dgm:spPr/>
      <dgm:t>
        <a:bodyPr/>
        <a:lstStyle/>
        <a:p>
          <a:endParaRPr lang="en-US"/>
        </a:p>
      </dgm:t>
    </dgm:pt>
    <dgm:pt modelId="{8DCF8C64-B275-4F9B-8BB2-92FD741A93C7}">
      <dgm:prSet phldrT="[Text]" custT="1"/>
      <dgm:spPr/>
      <dgm:t>
        <a:bodyPr/>
        <a:lstStyle/>
        <a:p>
          <a:r>
            <a:rPr lang="en-US" sz="1600" dirty="0" smtClean="0"/>
            <a:t> </a:t>
          </a:r>
          <a:r>
            <a:rPr lang="en-US" sz="1100" dirty="0" smtClean="0"/>
            <a:t>Consumers</a:t>
          </a:r>
          <a:endParaRPr lang="en-US" sz="1200" dirty="0"/>
        </a:p>
      </dgm:t>
    </dgm:pt>
    <dgm:pt modelId="{43B1AC78-B1EB-414B-85ED-339F8FE4C10B}" type="parTrans" cxnId="{A2CC5021-F026-4B46-8748-8A432B104E78}">
      <dgm:prSet/>
      <dgm:spPr/>
      <dgm:t>
        <a:bodyPr/>
        <a:lstStyle/>
        <a:p>
          <a:endParaRPr lang="en-US"/>
        </a:p>
      </dgm:t>
    </dgm:pt>
    <dgm:pt modelId="{96D883E6-45C2-432C-A540-2AB712A50E95}" type="sibTrans" cxnId="{A2CC5021-F026-4B46-8748-8A432B104E78}">
      <dgm:prSet/>
      <dgm:spPr/>
      <dgm:t>
        <a:bodyPr/>
        <a:lstStyle/>
        <a:p>
          <a:endParaRPr lang="en-US"/>
        </a:p>
      </dgm:t>
    </dgm:pt>
    <dgm:pt modelId="{0B8DE9C3-AA33-4791-83B8-F82A31CBD542}">
      <dgm:prSet custT="1"/>
      <dgm:spPr/>
      <dgm:t>
        <a:bodyPr/>
        <a:lstStyle/>
        <a:p>
          <a:r>
            <a:rPr lang="en-US" sz="1400" dirty="0" smtClean="0"/>
            <a:t> RM-PM</a:t>
          </a:r>
          <a:endParaRPr lang="en-US" sz="1400" dirty="0"/>
        </a:p>
      </dgm:t>
    </dgm:pt>
    <dgm:pt modelId="{ECEBF06C-A2A5-4304-AD8F-70ED7BDDED72}" type="parTrans" cxnId="{47437C23-B6EA-4052-AF63-07B940622706}">
      <dgm:prSet/>
      <dgm:spPr/>
      <dgm:t>
        <a:bodyPr/>
        <a:lstStyle/>
        <a:p>
          <a:endParaRPr lang="en-US"/>
        </a:p>
      </dgm:t>
    </dgm:pt>
    <dgm:pt modelId="{B76443E5-6AAB-4A2A-8878-86F90ADDAD31}" type="sibTrans" cxnId="{47437C23-B6EA-4052-AF63-07B940622706}">
      <dgm:prSet/>
      <dgm:spPr/>
      <dgm:t>
        <a:bodyPr/>
        <a:lstStyle/>
        <a:p>
          <a:endParaRPr lang="en-US"/>
        </a:p>
      </dgm:t>
    </dgm:pt>
    <dgm:pt modelId="{40922C98-0D95-4D91-88A0-DCDC2BA94B2B}">
      <dgm:prSet custT="1"/>
      <dgm:spPr/>
      <dgm:t>
        <a:bodyPr/>
        <a:lstStyle/>
        <a:p>
          <a:r>
            <a:rPr lang="en-US" sz="1400" dirty="0" smtClean="0"/>
            <a:t> </a:t>
          </a:r>
          <a:r>
            <a:rPr lang="en-US" sz="1600" dirty="0" smtClean="0"/>
            <a:t>AW’s</a:t>
          </a:r>
          <a:endParaRPr lang="en-US" sz="1200" dirty="0"/>
        </a:p>
      </dgm:t>
    </dgm:pt>
    <dgm:pt modelId="{C11BE823-E35E-40B2-ABF6-6E682729E32F}" type="parTrans" cxnId="{7FAE27F0-74D1-4877-A072-D7C0E823DD43}">
      <dgm:prSet/>
      <dgm:spPr/>
      <dgm:t>
        <a:bodyPr/>
        <a:lstStyle/>
        <a:p>
          <a:endParaRPr lang="en-US"/>
        </a:p>
      </dgm:t>
    </dgm:pt>
    <dgm:pt modelId="{5D3928DE-9743-4C73-AA2F-E6A4BBF6B2D0}" type="sibTrans" cxnId="{7FAE27F0-74D1-4877-A072-D7C0E823DD43}">
      <dgm:prSet/>
      <dgm:spPr/>
      <dgm:t>
        <a:bodyPr/>
        <a:lstStyle/>
        <a:p>
          <a:endParaRPr lang="en-US"/>
        </a:p>
      </dgm:t>
    </dgm:pt>
    <dgm:pt modelId="{89C699DA-3437-4239-959C-BA133785A8D0}">
      <dgm:prSet custT="1"/>
      <dgm:spPr/>
      <dgm:t>
        <a:bodyPr/>
        <a:lstStyle/>
        <a:p>
          <a:r>
            <a:rPr lang="en-US" sz="1100" dirty="0" smtClean="0"/>
            <a:t> </a:t>
          </a:r>
        </a:p>
        <a:p>
          <a:r>
            <a:rPr lang="en-US" sz="1400" dirty="0" smtClean="0"/>
            <a:t>Depots</a:t>
          </a:r>
          <a:endParaRPr lang="en-US" sz="1100" dirty="0"/>
        </a:p>
      </dgm:t>
    </dgm:pt>
    <dgm:pt modelId="{F97C262A-B200-45AF-98E3-31B5BD50EB4F}" type="parTrans" cxnId="{B8B1CE4F-D433-4D9B-9FD7-D0FB5034C751}">
      <dgm:prSet/>
      <dgm:spPr/>
      <dgm:t>
        <a:bodyPr/>
        <a:lstStyle/>
        <a:p>
          <a:endParaRPr lang="en-US"/>
        </a:p>
      </dgm:t>
    </dgm:pt>
    <dgm:pt modelId="{23500328-231D-454B-9A53-DA42875481D4}" type="sibTrans" cxnId="{B8B1CE4F-D433-4D9B-9FD7-D0FB5034C751}">
      <dgm:prSet/>
      <dgm:spPr/>
      <dgm:t>
        <a:bodyPr/>
        <a:lstStyle/>
        <a:p>
          <a:endParaRPr lang="en-US"/>
        </a:p>
      </dgm:t>
    </dgm:pt>
    <dgm:pt modelId="{E571A9EB-0372-4283-B20B-69532E3E5633}">
      <dgm:prSet custT="1"/>
      <dgm:spPr/>
      <dgm:t>
        <a:bodyPr/>
        <a:lstStyle/>
        <a:p>
          <a:r>
            <a:rPr lang="en-US" sz="1400" dirty="0" smtClean="0"/>
            <a:t> SKU’s</a:t>
          </a:r>
          <a:endParaRPr lang="en-US" sz="1400" dirty="0"/>
        </a:p>
      </dgm:t>
    </dgm:pt>
    <dgm:pt modelId="{C63F7297-F3EB-4075-ACD9-80398584E6FE}" type="parTrans" cxnId="{F460151E-BD0D-4FE1-B421-0EC28D93B6AE}">
      <dgm:prSet/>
      <dgm:spPr/>
      <dgm:t>
        <a:bodyPr/>
        <a:lstStyle/>
        <a:p>
          <a:endParaRPr lang="en-US"/>
        </a:p>
      </dgm:t>
    </dgm:pt>
    <dgm:pt modelId="{15E01CC2-B2A2-4D83-A276-838B9E6ECC72}" type="sibTrans" cxnId="{F460151E-BD0D-4FE1-B421-0EC28D93B6AE}">
      <dgm:prSet/>
      <dgm:spPr/>
      <dgm:t>
        <a:bodyPr/>
        <a:lstStyle/>
        <a:p>
          <a:endParaRPr lang="en-US"/>
        </a:p>
      </dgm:t>
    </dgm:pt>
    <dgm:pt modelId="{8360BD89-3CF3-49CE-808C-A404A497A892}">
      <dgm:prSet custT="1"/>
      <dgm:spPr/>
      <dgm:t>
        <a:bodyPr/>
        <a:lstStyle/>
        <a:p>
          <a:pPr algn="ctr"/>
          <a:r>
            <a:rPr lang="en-US" sz="1600" dirty="0" smtClean="0"/>
            <a:t> </a:t>
          </a:r>
          <a:r>
            <a:rPr lang="en-US" sz="1400" dirty="0" smtClean="0"/>
            <a:t>Factories</a:t>
          </a:r>
          <a:endParaRPr lang="en-US" sz="1400" dirty="0"/>
        </a:p>
      </dgm:t>
    </dgm:pt>
    <dgm:pt modelId="{49A524EF-D3E0-4837-927F-D03320F17033}" type="parTrans" cxnId="{781B94AC-A375-4FC5-9964-C671D11BD91E}">
      <dgm:prSet/>
      <dgm:spPr/>
      <dgm:t>
        <a:bodyPr/>
        <a:lstStyle/>
        <a:p>
          <a:endParaRPr lang="en-US"/>
        </a:p>
      </dgm:t>
    </dgm:pt>
    <dgm:pt modelId="{203E36DB-EAB5-4565-B00A-AE564E8971A1}" type="sibTrans" cxnId="{781B94AC-A375-4FC5-9964-C671D11BD91E}">
      <dgm:prSet/>
      <dgm:spPr/>
      <dgm:t>
        <a:bodyPr/>
        <a:lstStyle/>
        <a:p>
          <a:endParaRPr lang="en-US"/>
        </a:p>
      </dgm:t>
    </dgm:pt>
    <dgm:pt modelId="{0CECEBA2-AC44-4F41-AA4A-A17EF3FF8842}">
      <dgm:prSet custT="1"/>
      <dgm:spPr/>
      <dgm:t>
        <a:bodyPr/>
        <a:lstStyle/>
        <a:p>
          <a:r>
            <a:rPr lang="en-US" sz="1400" dirty="0" smtClean="0"/>
            <a:t> Suppliers</a:t>
          </a:r>
          <a:endParaRPr lang="en-US" sz="1400" dirty="0"/>
        </a:p>
      </dgm:t>
    </dgm:pt>
    <dgm:pt modelId="{0CFAD2B5-9DD2-4FB0-A296-7EFDEA5A747D}" type="parTrans" cxnId="{80C5CE81-7E9E-4DDF-A603-25CF371FEF47}">
      <dgm:prSet/>
      <dgm:spPr/>
      <dgm:t>
        <a:bodyPr/>
        <a:lstStyle/>
        <a:p>
          <a:endParaRPr lang="en-US"/>
        </a:p>
      </dgm:t>
    </dgm:pt>
    <dgm:pt modelId="{82DD373B-1A1A-4AAE-919A-E7734404FC4A}" type="sibTrans" cxnId="{80C5CE81-7E9E-4DDF-A603-25CF371FEF47}">
      <dgm:prSet/>
      <dgm:spPr/>
      <dgm:t>
        <a:bodyPr/>
        <a:lstStyle/>
        <a:p>
          <a:endParaRPr lang="en-US"/>
        </a:p>
      </dgm:t>
    </dgm:pt>
    <dgm:pt modelId="{8075C21F-CAB6-4CD7-9CDF-90709BC733E8}" type="pres">
      <dgm:prSet presAssocID="{8E2ECB24-3304-41C0-B8F2-BF024CD40DED}" presName="Name0" presStyleCnt="0">
        <dgm:presLayoutVars>
          <dgm:dir/>
          <dgm:resizeHandles val="exact"/>
        </dgm:presLayoutVars>
      </dgm:prSet>
      <dgm:spPr/>
    </dgm:pt>
    <dgm:pt modelId="{547ADC99-BD7F-48BE-B29D-EF53F240B8DB}" type="pres">
      <dgm:prSet presAssocID="{0CECEBA2-AC44-4F41-AA4A-A17EF3FF8842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79EEB7-29B8-49A5-A81A-CF70FBC003B8}" type="pres">
      <dgm:prSet presAssocID="{82DD373B-1A1A-4AAE-919A-E7734404FC4A}" presName="sibTrans" presStyleLbl="sibTrans2D1" presStyleIdx="0" presStyleCnt="7"/>
      <dgm:spPr/>
      <dgm:t>
        <a:bodyPr/>
        <a:lstStyle/>
        <a:p>
          <a:endParaRPr lang="en-US"/>
        </a:p>
      </dgm:t>
    </dgm:pt>
    <dgm:pt modelId="{6D5FB8DE-9F9F-4307-928C-EEB28B3DC3FA}" type="pres">
      <dgm:prSet presAssocID="{82DD373B-1A1A-4AAE-919A-E7734404FC4A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01B13BDD-CB1C-47CC-B5A5-F3EDCFFBE8DB}" type="pres">
      <dgm:prSet presAssocID="{0B8DE9C3-AA33-4791-83B8-F82A31CBD54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85D64-A901-4D9D-91B5-B651B8935685}" type="pres">
      <dgm:prSet presAssocID="{B76443E5-6AAB-4A2A-8878-86F90ADDAD31}" presName="sibTrans" presStyleLbl="sibTrans2D1" presStyleIdx="1" presStyleCnt="7"/>
      <dgm:spPr/>
      <dgm:t>
        <a:bodyPr/>
        <a:lstStyle/>
        <a:p>
          <a:endParaRPr lang="en-US"/>
        </a:p>
      </dgm:t>
    </dgm:pt>
    <dgm:pt modelId="{9AFD3AF8-329B-43DA-A997-AB9F50404B0F}" type="pres">
      <dgm:prSet presAssocID="{B76443E5-6AAB-4A2A-8878-86F90ADDAD31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9D188EC9-B75C-4959-AEC8-5862DC875A61}" type="pres">
      <dgm:prSet presAssocID="{8360BD89-3CF3-49CE-808C-A404A497A892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B7B3E-D4E0-4F03-A875-2C648921C5DA}" type="pres">
      <dgm:prSet presAssocID="{203E36DB-EAB5-4565-B00A-AE564E8971A1}" presName="sibTrans" presStyleLbl="sibTrans2D1" presStyleIdx="2" presStyleCnt="7"/>
      <dgm:spPr/>
      <dgm:t>
        <a:bodyPr/>
        <a:lstStyle/>
        <a:p>
          <a:endParaRPr lang="en-US"/>
        </a:p>
      </dgm:t>
    </dgm:pt>
    <dgm:pt modelId="{6824F612-B2A9-4B06-BD5C-B596A0C04878}" type="pres">
      <dgm:prSet presAssocID="{203E36DB-EAB5-4565-B00A-AE564E8971A1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C2DCD288-DF77-4943-805E-57C20AB7CCDD}" type="pres">
      <dgm:prSet presAssocID="{E571A9EB-0372-4283-B20B-69532E3E5633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AE4FE1-9C13-4E43-8771-60F841E2E700}" type="pres">
      <dgm:prSet presAssocID="{15E01CC2-B2A2-4D83-A276-838B9E6ECC72}" presName="sibTrans" presStyleLbl="sibTrans2D1" presStyleIdx="3" presStyleCnt="7"/>
      <dgm:spPr/>
      <dgm:t>
        <a:bodyPr/>
        <a:lstStyle/>
        <a:p>
          <a:endParaRPr lang="en-US"/>
        </a:p>
      </dgm:t>
    </dgm:pt>
    <dgm:pt modelId="{BEF29A37-5A25-4B71-A9C7-4F09912455E1}" type="pres">
      <dgm:prSet presAssocID="{15E01CC2-B2A2-4D83-A276-838B9E6ECC72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62DA83CD-3FC6-4AFB-945A-6E2499965C3D}" type="pres">
      <dgm:prSet presAssocID="{89C699DA-3437-4239-959C-BA133785A8D0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AD4337-E4E7-4705-A5AD-1405D44B3C94}" type="pres">
      <dgm:prSet presAssocID="{23500328-231D-454B-9A53-DA42875481D4}" presName="sibTrans" presStyleLbl="sibTrans2D1" presStyleIdx="4" presStyleCnt="7"/>
      <dgm:spPr/>
      <dgm:t>
        <a:bodyPr/>
        <a:lstStyle/>
        <a:p>
          <a:endParaRPr lang="en-US"/>
        </a:p>
      </dgm:t>
    </dgm:pt>
    <dgm:pt modelId="{604C3E0D-5F92-434E-9DC9-74562D865420}" type="pres">
      <dgm:prSet presAssocID="{23500328-231D-454B-9A53-DA42875481D4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DF3464FD-8B81-48C4-883A-E8C5841FE010}" type="pres">
      <dgm:prSet presAssocID="{40922C98-0D95-4D91-88A0-DCDC2BA94B2B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9BB061-70ED-4557-9354-991406F138A0}" type="pres">
      <dgm:prSet presAssocID="{5D3928DE-9743-4C73-AA2F-E6A4BBF6B2D0}" presName="sibTrans" presStyleLbl="sibTrans2D1" presStyleIdx="5" presStyleCnt="7"/>
      <dgm:spPr/>
      <dgm:t>
        <a:bodyPr/>
        <a:lstStyle/>
        <a:p>
          <a:endParaRPr lang="en-US"/>
        </a:p>
      </dgm:t>
    </dgm:pt>
    <dgm:pt modelId="{C00C0CE7-3538-467C-921A-FD1CEC4ABFB2}" type="pres">
      <dgm:prSet presAssocID="{5D3928DE-9743-4C73-AA2F-E6A4BBF6B2D0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2745AB8F-7276-4057-9FD0-9B7C57AE727A}" type="pres">
      <dgm:prSet presAssocID="{4560EFB7-DF82-4299-9348-67784510299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7851CA-93F8-43A0-83A5-886054E1AF86}" type="pres">
      <dgm:prSet presAssocID="{5164E255-F902-4CAD-A10D-42E719201DD2}" presName="sibTrans" presStyleLbl="sibTrans2D1" presStyleIdx="6" presStyleCnt="7"/>
      <dgm:spPr/>
      <dgm:t>
        <a:bodyPr/>
        <a:lstStyle/>
        <a:p>
          <a:endParaRPr lang="en-US"/>
        </a:p>
      </dgm:t>
    </dgm:pt>
    <dgm:pt modelId="{DB9972C2-B3CD-4289-8B50-441AC8FE7339}" type="pres">
      <dgm:prSet presAssocID="{5164E255-F902-4CAD-A10D-42E719201DD2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58DBF99E-4047-45AA-B9D1-7478687BEAC1}" type="pres">
      <dgm:prSet presAssocID="{8DCF8C64-B275-4F9B-8BB2-92FD741A93C7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9FE6C7-B058-47B0-8CDB-4878981C9F16}" type="presOf" srcId="{5164E255-F902-4CAD-A10D-42E719201DD2}" destId="{DB9972C2-B3CD-4289-8B50-441AC8FE7339}" srcOrd="1" destOrd="0" presId="urn:microsoft.com/office/officeart/2005/8/layout/process1"/>
    <dgm:cxn modelId="{F37DCDDC-0C77-44D7-BB44-81095ECA4BB2}" type="presOf" srcId="{203E36DB-EAB5-4565-B00A-AE564E8971A1}" destId="{6824F612-B2A9-4B06-BD5C-B596A0C04878}" srcOrd="1" destOrd="0" presId="urn:microsoft.com/office/officeart/2005/8/layout/process1"/>
    <dgm:cxn modelId="{AD305CD3-47EF-4834-BE23-659B1E79BB13}" type="presOf" srcId="{82DD373B-1A1A-4AAE-919A-E7734404FC4A}" destId="{C179EEB7-29B8-49A5-A81A-CF70FBC003B8}" srcOrd="0" destOrd="0" presId="urn:microsoft.com/office/officeart/2005/8/layout/process1"/>
    <dgm:cxn modelId="{479404A9-5825-48F2-A7AF-89989C4E05A2}" type="presOf" srcId="{40922C98-0D95-4D91-88A0-DCDC2BA94B2B}" destId="{DF3464FD-8B81-48C4-883A-E8C5841FE010}" srcOrd="0" destOrd="0" presId="urn:microsoft.com/office/officeart/2005/8/layout/process1"/>
    <dgm:cxn modelId="{2BBD3804-0916-4C15-A3D0-2DFFEA4C7555}" type="presOf" srcId="{0B8DE9C3-AA33-4791-83B8-F82A31CBD542}" destId="{01B13BDD-CB1C-47CC-B5A5-F3EDCFFBE8DB}" srcOrd="0" destOrd="0" presId="urn:microsoft.com/office/officeart/2005/8/layout/process1"/>
    <dgm:cxn modelId="{3E9DE508-08B8-4E35-AA13-CD98B10B0367}" type="presOf" srcId="{203E36DB-EAB5-4565-B00A-AE564E8971A1}" destId="{2C6B7B3E-D4E0-4F03-A875-2C648921C5DA}" srcOrd="0" destOrd="0" presId="urn:microsoft.com/office/officeart/2005/8/layout/process1"/>
    <dgm:cxn modelId="{C3A73B48-593A-4466-86D0-EEA5D7E333F6}" type="presOf" srcId="{5D3928DE-9743-4C73-AA2F-E6A4BBF6B2D0}" destId="{C00C0CE7-3538-467C-921A-FD1CEC4ABFB2}" srcOrd="1" destOrd="0" presId="urn:microsoft.com/office/officeart/2005/8/layout/process1"/>
    <dgm:cxn modelId="{66FDAADE-A755-44A8-97B7-B25C66DEB76D}" type="presOf" srcId="{0CECEBA2-AC44-4F41-AA4A-A17EF3FF8842}" destId="{547ADC99-BD7F-48BE-B29D-EF53F240B8DB}" srcOrd="0" destOrd="0" presId="urn:microsoft.com/office/officeart/2005/8/layout/process1"/>
    <dgm:cxn modelId="{7FAE27F0-74D1-4877-A072-D7C0E823DD43}" srcId="{8E2ECB24-3304-41C0-B8F2-BF024CD40DED}" destId="{40922C98-0D95-4D91-88A0-DCDC2BA94B2B}" srcOrd="5" destOrd="0" parTransId="{C11BE823-E35E-40B2-ABF6-6E682729E32F}" sibTransId="{5D3928DE-9743-4C73-AA2F-E6A4BBF6B2D0}"/>
    <dgm:cxn modelId="{23A4A64B-AEA5-4F06-9B72-9BD1F5D1D46D}" srcId="{8E2ECB24-3304-41C0-B8F2-BF024CD40DED}" destId="{4560EFB7-DF82-4299-9348-677845102994}" srcOrd="6" destOrd="0" parTransId="{76973BEC-159B-4EC2-AAD8-32CC2E18174A}" sibTransId="{5164E255-F902-4CAD-A10D-42E719201DD2}"/>
    <dgm:cxn modelId="{19024C2A-1DFB-44BA-85A6-494695E2AED4}" type="presOf" srcId="{23500328-231D-454B-9A53-DA42875481D4}" destId="{604C3E0D-5F92-434E-9DC9-74562D865420}" srcOrd="1" destOrd="0" presId="urn:microsoft.com/office/officeart/2005/8/layout/process1"/>
    <dgm:cxn modelId="{2201C7C8-F985-416A-AB1E-EF2BEFA00B0B}" type="presOf" srcId="{B76443E5-6AAB-4A2A-8878-86F90ADDAD31}" destId="{9AFD3AF8-329B-43DA-A997-AB9F50404B0F}" srcOrd="1" destOrd="0" presId="urn:microsoft.com/office/officeart/2005/8/layout/process1"/>
    <dgm:cxn modelId="{EBCE8F40-0952-4E23-B2CB-B2D0CA1E9AC2}" type="presOf" srcId="{15E01CC2-B2A2-4D83-A276-838B9E6ECC72}" destId="{64AE4FE1-9C13-4E43-8771-60F841E2E700}" srcOrd="0" destOrd="0" presId="urn:microsoft.com/office/officeart/2005/8/layout/process1"/>
    <dgm:cxn modelId="{590A8D77-C431-4ED4-8040-27535B600227}" type="presOf" srcId="{E571A9EB-0372-4283-B20B-69532E3E5633}" destId="{C2DCD288-DF77-4943-805E-57C20AB7CCDD}" srcOrd="0" destOrd="0" presId="urn:microsoft.com/office/officeart/2005/8/layout/process1"/>
    <dgm:cxn modelId="{781B94AC-A375-4FC5-9964-C671D11BD91E}" srcId="{8E2ECB24-3304-41C0-B8F2-BF024CD40DED}" destId="{8360BD89-3CF3-49CE-808C-A404A497A892}" srcOrd="2" destOrd="0" parTransId="{49A524EF-D3E0-4837-927F-D03320F17033}" sibTransId="{203E36DB-EAB5-4565-B00A-AE564E8971A1}"/>
    <dgm:cxn modelId="{47437C23-B6EA-4052-AF63-07B940622706}" srcId="{8E2ECB24-3304-41C0-B8F2-BF024CD40DED}" destId="{0B8DE9C3-AA33-4791-83B8-F82A31CBD542}" srcOrd="1" destOrd="0" parTransId="{ECEBF06C-A2A5-4304-AD8F-70ED7BDDED72}" sibTransId="{B76443E5-6AAB-4A2A-8878-86F90ADDAD31}"/>
    <dgm:cxn modelId="{B2540B81-713E-4995-A652-AE1038668500}" type="presOf" srcId="{5164E255-F902-4CAD-A10D-42E719201DD2}" destId="{D37851CA-93F8-43A0-83A5-886054E1AF86}" srcOrd="0" destOrd="0" presId="urn:microsoft.com/office/officeart/2005/8/layout/process1"/>
    <dgm:cxn modelId="{80C5CE81-7E9E-4DDF-A603-25CF371FEF47}" srcId="{8E2ECB24-3304-41C0-B8F2-BF024CD40DED}" destId="{0CECEBA2-AC44-4F41-AA4A-A17EF3FF8842}" srcOrd="0" destOrd="0" parTransId="{0CFAD2B5-9DD2-4FB0-A296-7EFDEA5A747D}" sibTransId="{82DD373B-1A1A-4AAE-919A-E7734404FC4A}"/>
    <dgm:cxn modelId="{D5F2D4CC-63A6-435B-8026-3C53A929A1A1}" type="presOf" srcId="{B76443E5-6AAB-4A2A-8878-86F90ADDAD31}" destId="{20885D64-A901-4D9D-91B5-B651B8935685}" srcOrd="0" destOrd="0" presId="urn:microsoft.com/office/officeart/2005/8/layout/process1"/>
    <dgm:cxn modelId="{F460151E-BD0D-4FE1-B421-0EC28D93B6AE}" srcId="{8E2ECB24-3304-41C0-B8F2-BF024CD40DED}" destId="{E571A9EB-0372-4283-B20B-69532E3E5633}" srcOrd="3" destOrd="0" parTransId="{C63F7297-F3EB-4075-ACD9-80398584E6FE}" sibTransId="{15E01CC2-B2A2-4D83-A276-838B9E6ECC72}"/>
    <dgm:cxn modelId="{33D4CFBD-DCF9-4992-951E-371F334386D8}" type="presOf" srcId="{15E01CC2-B2A2-4D83-A276-838B9E6ECC72}" destId="{BEF29A37-5A25-4B71-A9C7-4F09912455E1}" srcOrd="1" destOrd="0" presId="urn:microsoft.com/office/officeart/2005/8/layout/process1"/>
    <dgm:cxn modelId="{B8B1CE4F-D433-4D9B-9FD7-D0FB5034C751}" srcId="{8E2ECB24-3304-41C0-B8F2-BF024CD40DED}" destId="{89C699DA-3437-4239-959C-BA133785A8D0}" srcOrd="4" destOrd="0" parTransId="{F97C262A-B200-45AF-98E3-31B5BD50EB4F}" sibTransId="{23500328-231D-454B-9A53-DA42875481D4}"/>
    <dgm:cxn modelId="{6CCF6A24-19E0-4AF5-B927-038B4819BFB8}" type="presOf" srcId="{89C699DA-3437-4239-959C-BA133785A8D0}" destId="{62DA83CD-3FC6-4AFB-945A-6E2499965C3D}" srcOrd="0" destOrd="0" presId="urn:microsoft.com/office/officeart/2005/8/layout/process1"/>
    <dgm:cxn modelId="{90089A66-DC43-4BB2-93C5-45855EA2DE3D}" type="presOf" srcId="{8DCF8C64-B275-4F9B-8BB2-92FD741A93C7}" destId="{58DBF99E-4047-45AA-B9D1-7478687BEAC1}" srcOrd="0" destOrd="0" presId="urn:microsoft.com/office/officeart/2005/8/layout/process1"/>
    <dgm:cxn modelId="{9261697B-E11F-44EB-B455-32727A0E3145}" type="presOf" srcId="{8E2ECB24-3304-41C0-B8F2-BF024CD40DED}" destId="{8075C21F-CAB6-4CD7-9CDF-90709BC733E8}" srcOrd="0" destOrd="0" presId="urn:microsoft.com/office/officeart/2005/8/layout/process1"/>
    <dgm:cxn modelId="{3101C70B-13E7-4F92-8AC8-49CD6E791C47}" type="presOf" srcId="{8360BD89-3CF3-49CE-808C-A404A497A892}" destId="{9D188EC9-B75C-4959-AEC8-5862DC875A61}" srcOrd="0" destOrd="0" presId="urn:microsoft.com/office/officeart/2005/8/layout/process1"/>
    <dgm:cxn modelId="{75F28E00-8485-4BDC-B75A-96CD4722D1B6}" type="presOf" srcId="{4560EFB7-DF82-4299-9348-677845102994}" destId="{2745AB8F-7276-4057-9FD0-9B7C57AE727A}" srcOrd="0" destOrd="0" presId="urn:microsoft.com/office/officeart/2005/8/layout/process1"/>
    <dgm:cxn modelId="{FECB46EF-A457-46B0-AC85-8407E3882228}" type="presOf" srcId="{5D3928DE-9743-4C73-AA2F-E6A4BBF6B2D0}" destId="{389BB061-70ED-4557-9354-991406F138A0}" srcOrd="0" destOrd="0" presId="urn:microsoft.com/office/officeart/2005/8/layout/process1"/>
    <dgm:cxn modelId="{A2CC5021-F026-4B46-8748-8A432B104E78}" srcId="{8E2ECB24-3304-41C0-B8F2-BF024CD40DED}" destId="{8DCF8C64-B275-4F9B-8BB2-92FD741A93C7}" srcOrd="7" destOrd="0" parTransId="{43B1AC78-B1EB-414B-85ED-339F8FE4C10B}" sibTransId="{96D883E6-45C2-432C-A540-2AB712A50E95}"/>
    <dgm:cxn modelId="{4032D879-97F1-4C33-B94B-E8ADD9976FD2}" type="presOf" srcId="{82DD373B-1A1A-4AAE-919A-E7734404FC4A}" destId="{6D5FB8DE-9F9F-4307-928C-EEB28B3DC3FA}" srcOrd="1" destOrd="0" presId="urn:microsoft.com/office/officeart/2005/8/layout/process1"/>
    <dgm:cxn modelId="{D45FDA36-0826-493D-BAE2-83C370FE4543}" type="presOf" srcId="{23500328-231D-454B-9A53-DA42875481D4}" destId="{E0AD4337-E4E7-4705-A5AD-1405D44B3C94}" srcOrd="0" destOrd="0" presId="urn:microsoft.com/office/officeart/2005/8/layout/process1"/>
    <dgm:cxn modelId="{3C276BD9-F3ED-4DDA-8F3B-CE14279B9517}" type="presParOf" srcId="{8075C21F-CAB6-4CD7-9CDF-90709BC733E8}" destId="{547ADC99-BD7F-48BE-B29D-EF53F240B8DB}" srcOrd="0" destOrd="0" presId="urn:microsoft.com/office/officeart/2005/8/layout/process1"/>
    <dgm:cxn modelId="{37C19E24-8E04-46D4-B41F-8FE8FF2455CB}" type="presParOf" srcId="{8075C21F-CAB6-4CD7-9CDF-90709BC733E8}" destId="{C179EEB7-29B8-49A5-A81A-CF70FBC003B8}" srcOrd="1" destOrd="0" presId="urn:microsoft.com/office/officeart/2005/8/layout/process1"/>
    <dgm:cxn modelId="{3AAAD2F5-FAA4-463E-AB61-3CF612E564A9}" type="presParOf" srcId="{C179EEB7-29B8-49A5-A81A-CF70FBC003B8}" destId="{6D5FB8DE-9F9F-4307-928C-EEB28B3DC3FA}" srcOrd="0" destOrd="0" presId="urn:microsoft.com/office/officeart/2005/8/layout/process1"/>
    <dgm:cxn modelId="{59CC3F45-4B56-484F-9578-FB1BE9A14F79}" type="presParOf" srcId="{8075C21F-CAB6-4CD7-9CDF-90709BC733E8}" destId="{01B13BDD-CB1C-47CC-B5A5-F3EDCFFBE8DB}" srcOrd="2" destOrd="0" presId="urn:microsoft.com/office/officeart/2005/8/layout/process1"/>
    <dgm:cxn modelId="{C3CD3CBD-1CAE-4359-AA62-FA35769AAA77}" type="presParOf" srcId="{8075C21F-CAB6-4CD7-9CDF-90709BC733E8}" destId="{20885D64-A901-4D9D-91B5-B651B8935685}" srcOrd="3" destOrd="0" presId="urn:microsoft.com/office/officeart/2005/8/layout/process1"/>
    <dgm:cxn modelId="{CE11A44D-9696-490F-A1D4-E95BB297EFE9}" type="presParOf" srcId="{20885D64-A901-4D9D-91B5-B651B8935685}" destId="{9AFD3AF8-329B-43DA-A997-AB9F50404B0F}" srcOrd="0" destOrd="0" presId="urn:microsoft.com/office/officeart/2005/8/layout/process1"/>
    <dgm:cxn modelId="{F656ABF4-0C5D-40ED-A110-C2E1B98B3E71}" type="presParOf" srcId="{8075C21F-CAB6-4CD7-9CDF-90709BC733E8}" destId="{9D188EC9-B75C-4959-AEC8-5862DC875A61}" srcOrd="4" destOrd="0" presId="urn:microsoft.com/office/officeart/2005/8/layout/process1"/>
    <dgm:cxn modelId="{C2FC3FE4-0602-4029-ABC8-C414261E23D8}" type="presParOf" srcId="{8075C21F-CAB6-4CD7-9CDF-90709BC733E8}" destId="{2C6B7B3E-D4E0-4F03-A875-2C648921C5DA}" srcOrd="5" destOrd="0" presId="urn:microsoft.com/office/officeart/2005/8/layout/process1"/>
    <dgm:cxn modelId="{14742FF9-D99D-40CC-8B40-E921DB497325}" type="presParOf" srcId="{2C6B7B3E-D4E0-4F03-A875-2C648921C5DA}" destId="{6824F612-B2A9-4B06-BD5C-B596A0C04878}" srcOrd="0" destOrd="0" presId="urn:microsoft.com/office/officeart/2005/8/layout/process1"/>
    <dgm:cxn modelId="{F8517291-9FCA-486D-A936-2F624876DBFC}" type="presParOf" srcId="{8075C21F-CAB6-4CD7-9CDF-90709BC733E8}" destId="{C2DCD288-DF77-4943-805E-57C20AB7CCDD}" srcOrd="6" destOrd="0" presId="urn:microsoft.com/office/officeart/2005/8/layout/process1"/>
    <dgm:cxn modelId="{7F2CDE4D-5058-442E-86F7-5E6B9643A7EC}" type="presParOf" srcId="{8075C21F-CAB6-4CD7-9CDF-90709BC733E8}" destId="{64AE4FE1-9C13-4E43-8771-60F841E2E700}" srcOrd="7" destOrd="0" presId="urn:microsoft.com/office/officeart/2005/8/layout/process1"/>
    <dgm:cxn modelId="{BD2929D2-A5B8-4C66-9AA7-5E83B7765411}" type="presParOf" srcId="{64AE4FE1-9C13-4E43-8771-60F841E2E700}" destId="{BEF29A37-5A25-4B71-A9C7-4F09912455E1}" srcOrd="0" destOrd="0" presId="urn:microsoft.com/office/officeart/2005/8/layout/process1"/>
    <dgm:cxn modelId="{D04A6CA2-0523-4EE9-8463-348C7D4DF1CE}" type="presParOf" srcId="{8075C21F-CAB6-4CD7-9CDF-90709BC733E8}" destId="{62DA83CD-3FC6-4AFB-945A-6E2499965C3D}" srcOrd="8" destOrd="0" presId="urn:microsoft.com/office/officeart/2005/8/layout/process1"/>
    <dgm:cxn modelId="{40EB3FF7-4F75-402F-BD66-CD60E8810176}" type="presParOf" srcId="{8075C21F-CAB6-4CD7-9CDF-90709BC733E8}" destId="{E0AD4337-E4E7-4705-A5AD-1405D44B3C94}" srcOrd="9" destOrd="0" presId="urn:microsoft.com/office/officeart/2005/8/layout/process1"/>
    <dgm:cxn modelId="{B39B7829-7EC7-4FE1-8C9D-BA860D70BC98}" type="presParOf" srcId="{E0AD4337-E4E7-4705-A5AD-1405D44B3C94}" destId="{604C3E0D-5F92-434E-9DC9-74562D865420}" srcOrd="0" destOrd="0" presId="urn:microsoft.com/office/officeart/2005/8/layout/process1"/>
    <dgm:cxn modelId="{4B6ECBC2-8CF0-4280-B9E1-D1CA498206A5}" type="presParOf" srcId="{8075C21F-CAB6-4CD7-9CDF-90709BC733E8}" destId="{DF3464FD-8B81-48C4-883A-E8C5841FE010}" srcOrd="10" destOrd="0" presId="urn:microsoft.com/office/officeart/2005/8/layout/process1"/>
    <dgm:cxn modelId="{20056CF8-4F64-4426-92D4-6781589DDB10}" type="presParOf" srcId="{8075C21F-CAB6-4CD7-9CDF-90709BC733E8}" destId="{389BB061-70ED-4557-9354-991406F138A0}" srcOrd="11" destOrd="0" presId="urn:microsoft.com/office/officeart/2005/8/layout/process1"/>
    <dgm:cxn modelId="{567F78B2-3DC0-4BDA-B524-B4885A2EB03F}" type="presParOf" srcId="{389BB061-70ED-4557-9354-991406F138A0}" destId="{C00C0CE7-3538-467C-921A-FD1CEC4ABFB2}" srcOrd="0" destOrd="0" presId="urn:microsoft.com/office/officeart/2005/8/layout/process1"/>
    <dgm:cxn modelId="{A4CD2BE8-F2DE-42BB-9598-DB33A2488C10}" type="presParOf" srcId="{8075C21F-CAB6-4CD7-9CDF-90709BC733E8}" destId="{2745AB8F-7276-4057-9FD0-9B7C57AE727A}" srcOrd="12" destOrd="0" presId="urn:microsoft.com/office/officeart/2005/8/layout/process1"/>
    <dgm:cxn modelId="{3AB0EE42-2157-455F-ADF6-EE1FAC1BA65C}" type="presParOf" srcId="{8075C21F-CAB6-4CD7-9CDF-90709BC733E8}" destId="{D37851CA-93F8-43A0-83A5-886054E1AF86}" srcOrd="13" destOrd="0" presId="urn:microsoft.com/office/officeart/2005/8/layout/process1"/>
    <dgm:cxn modelId="{1C643784-4A71-4968-9310-03B2513B2210}" type="presParOf" srcId="{D37851CA-93F8-43A0-83A5-886054E1AF86}" destId="{DB9972C2-B3CD-4289-8B50-441AC8FE7339}" srcOrd="0" destOrd="0" presId="urn:microsoft.com/office/officeart/2005/8/layout/process1"/>
    <dgm:cxn modelId="{38B16A35-9BDD-416D-A6E9-467D5038576E}" type="presParOf" srcId="{8075C21F-CAB6-4CD7-9CDF-90709BC733E8}" destId="{58DBF99E-4047-45AA-B9D1-7478687BEAC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2ECB24-3304-41C0-B8F2-BF024CD40DED}" type="doc">
      <dgm:prSet loTypeId="urn:microsoft.com/office/officeart/2005/8/layout/process1" loCatId="process" qsTypeId="urn:microsoft.com/office/officeart/2005/8/quickstyle/simple4" qsCatId="simple" csTypeId="urn:microsoft.com/office/officeart/2005/8/colors/accent0_3" csCatId="mainScheme" phldr="1"/>
      <dgm:spPr/>
    </dgm:pt>
    <dgm:pt modelId="{4560EFB7-DF82-4299-9348-677845102994}">
      <dgm:prSet phldrT="[Text]"/>
      <dgm:spPr/>
      <dgm:t>
        <a:bodyPr/>
        <a:lstStyle/>
        <a:p>
          <a:r>
            <a:rPr lang="en-US" dirty="0" smtClean="0"/>
            <a:t>88 </a:t>
          </a:r>
          <a:r>
            <a:rPr lang="en-US" dirty="0" err="1" smtClean="0"/>
            <a:t>Lacs</a:t>
          </a:r>
          <a:r>
            <a:rPr lang="en-US" dirty="0" smtClean="0"/>
            <a:t> Retailers ( 68 for BCRD )</a:t>
          </a:r>
          <a:endParaRPr lang="en-US" dirty="0"/>
        </a:p>
      </dgm:t>
    </dgm:pt>
    <dgm:pt modelId="{76973BEC-159B-4EC2-AAD8-32CC2E18174A}" type="parTrans" cxnId="{23A4A64B-AEA5-4F06-9B72-9BD1F5D1D46D}">
      <dgm:prSet/>
      <dgm:spPr/>
      <dgm:t>
        <a:bodyPr/>
        <a:lstStyle/>
        <a:p>
          <a:endParaRPr lang="en-US"/>
        </a:p>
      </dgm:t>
    </dgm:pt>
    <dgm:pt modelId="{5164E255-F902-4CAD-A10D-42E719201DD2}" type="sibTrans" cxnId="{23A4A64B-AEA5-4F06-9B72-9BD1F5D1D46D}">
      <dgm:prSet/>
      <dgm:spPr/>
      <dgm:t>
        <a:bodyPr/>
        <a:lstStyle/>
        <a:p>
          <a:endParaRPr lang="en-US"/>
        </a:p>
      </dgm:t>
    </dgm:pt>
    <dgm:pt modelId="{8DCF8C64-B275-4F9B-8BB2-92FD741A93C7}">
      <dgm:prSet phldrT="[Text]"/>
      <dgm:spPr/>
      <dgm:t>
        <a:bodyPr/>
        <a:lstStyle/>
        <a:p>
          <a:r>
            <a:rPr lang="en-US" dirty="0" smtClean="0"/>
            <a:t>1.3 </a:t>
          </a:r>
          <a:r>
            <a:rPr lang="en-US" dirty="0" err="1" smtClean="0"/>
            <a:t>Bn</a:t>
          </a:r>
          <a:r>
            <a:rPr lang="en-US" dirty="0" smtClean="0"/>
            <a:t> Consumers</a:t>
          </a:r>
          <a:endParaRPr lang="en-US" dirty="0"/>
        </a:p>
      </dgm:t>
    </dgm:pt>
    <dgm:pt modelId="{43B1AC78-B1EB-414B-85ED-339F8FE4C10B}" type="parTrans" cxnId="{A2CC5021-F026-4B46-8748-8A432B104E78}">
      <dgm:prSet/>
      <dgm:spPr/>
      <dgm:t>
        <a:bodyPr/>
        <a:lstStyle/>
        <a:p>
          <a:endParaRPr lang="en-US"/>
        </a:p>
      </dgm:t>
    </dgm:pt>
    <dgm:pt modelId="{96D883E6-45C2-432C-A540-2AB712A50E95}" type="sibTrans" cxnId="{A2CC5021-F026-4B46-8748-8A432B104E78}">
      <dgm:prSet/>
      <dgm:spPr/>
      <dgm:t>
        <a:bodyPr/>
        <a:lstStyle/>
        <a:p>
          <a:endParaRPr lang="en-US"/>
        </a:p>
      </dgm:t>
    </dgm:pt>
    <dgm:pt modelId="{0B8DE9C3-AA33-4791-83B8-F82A31CBD542}">
      <dgm:prSet/>
      <dgm:spPr/>
      <dgm:t>
        <a:bodyPr/>
        <a:lstStyle/>
        <a:p>
          <a:r>
            <a:rPr lang="en-US" dirty="0" smtClean="0"/>
            <a:t>600 (RM-PM)</a:t>
          </a:r>
          <a:endParaRPr lang="en-US" dirty="0"/>
        </a:p>
      </dgm:t>
    </dgm:pt>
    <dgm:pt modelId="{ECEBF06C-A2A5-4304-AD8F-70ED7BDDED72}" type="parTrans" cxnId="{47437C23-B6EA-4052-AF63-07B940622706}">
      <dgm:prSet/>
      <dgm:spPr/>
      <dgm:t>
        <a:bodyPr/>
        <a:lstStyle/>
        <a:p>
          <a:endParaRPr lang="en-US"/>
        </a:p>
      </dgm:t>
    </dgm:pt>
    <dgm:pt modelId="{B76443E5-6AAB-4A2A-8878-86F90ADDAD31}" type="sibTrans" cxnId="{47437C23-B6EA-4052-AF63-07B940622706}">
      <dgm:prSet/>
      <dgm:spPr/>
      <dgm:t>
        <a:bodyPr/>
        <a:lstStyle/>
        <a:p>
          <a:endParaRPr lang="en-US"/>
        </a:p>
      </dgm:t>
    </dgm:pt>
    <dgm:pt modelId="{40922C98-0D95-4D91-88A0-DCDC2BA94B2B}">
      <dgm:prSet/>
      <dgm:spPr/>
      <dgm:t>
        <a:bodyPr/>
        <a:lstStyle/>
        <a:p>
          <a:r>
            <a:rPr lang="en-US" dirty="0" smtClean="0"/>
            <a:t>3500 AW’s</a:t>
          </a:r>
          <a:endParaRPr lang="en-US" dirty="0"/>
        </a:p>
      </dgm:t>
    </dgm:pt>
    <dgm:pt modelId="{C11BE823-E35E-40B2-ABF6-6E682729E32F}" type="parTrans" cxnId="{7FAE27F0-74D1-4877-A072-D7C0E823DD43}">
      <dgm:prSet/>
      <dgm:spPr/>
      <dgm:t>
        <a:bodyPr/>
        <a:lstStyle/>
        <a:p>
          <a:endParaRPr lang="en-US"/>
        </a:p>
      </dgm:t>
    </dgm:pt>
    <dgm:pt modelId="{5D3928DE-9743-4C73-AA2F-E6A4BBF6B2D0}" type="sibTrans" cxnId="{7FAE27F0-74D1-4877-A072-D7C0E823DD43}">
      <dgm:prSet/>
      <dgm:spPr/>
      <dgm:t>
        <a:bodyPr/>
        <a:lstStyle/>
        <a:p>
          <a:endParaRPr lang="en-US"/>
        </a:p>
      </dgm:t>
    </dgm:pt>
    <dgm:pt modelId="{89C699DA-3437-4239-959C-BA133785A8D0}">
      <dgm:prSet/>
      <dgm:spPr/>
      <dgm:t>
        <a:bodyPr/>
        <a:lstStyle/>
        <a:p>
          <a:r>
            <a:rPr lang="en-US" dirty="0" smtClean="0"/>
            <a:t>50 Depots</a:t>
          </a:r>
          <a:endParaRPr lang="en-US" dirty="0"/>
        </a:p>
      </dgm:t>
    </dgm:pt>
    <dgm:pt modelId="{F97C262A-B200-45AF-98E3-31B5BD50EB4F}" type="parTrans" cxnId="{B8B1CE4F-D433-4D9B-9FD7-D0FB5034C751}">
      <dgm:prSet/>
      <dgm:spPr/>
      <dgm:t>
        <a:bodyPr/>
        <a:lstStyle/>
        <a:p>
          <a:endParaRPr lang="en-US"/>
        </a:p>
      </dgm:t>
    </dgm:pt>
    <dgm:pt modelId="{23500328-231D-454B-9A53-DA42875481D4}" type="sibTrans" cxnId="{B8B1CE4F-D433-4D9B-9FD7-D0FB5034C751}">
      <dgm:prSet/>
      <dgm:spPr/>
      <dgm:t>
        <a:bodyPr/>
        <a:lstStyle/>
        <a:p>
          <a:endParaRPr lang="en-US"/>
        </a:p>
      </dgm:t>
    </dgm:pt>
    <dgm:pt modelId="{E571A9EB-0372-4283-B20B-69532E3E5633}">
      <dgm:prSet/>
      <dgm:spPr/>
      <dgm:t>
        <a:bodyPr/>
        <a:lstStyle/>
        <a:p>
          <a:r>
            <a:rPr lang="en-US" dirty="0" smtClean="0"/>
            <a:t>250 SKU’s</a:t>
          </a:r>
          <a:endParaRPr lang="en-US" dirty="0"/>
        </a:p>
      </dgm:t>
    </dgm:pt>
    <dgm:pt modelId="{C63F7297-F3EB-4075-ACD9-80398584E6FE}" type="parTrans" cxnId="{F460151E-BD0D-4FE1-B421-0EC28D93B6AE}">
      <dgm:prSet/>
      <dgm:spPr/>
      <dgm:t>
        <a:bodyPr/>
        <a:lstStyle/>
        <a:p>
          <a:endParaRPr lang="en-US"/>
        </a:p>
      </dgm:t>
    </dgm:pt>
    <dgm:pt modelId="{15E01CC2-B2A2-4D83-A276-838B9E6ECC72}" type="sibTrans" cxnId="{F460151E-BD0D-4FE1-B421-0EC28D93B6AE}">
      <dgm:prSet/>
      <dgm:spPr/>
      <dgm:t>
        <a:bodyPr/>
        <a:lstStyle/>
        <a:p>
          <a:endParaRPr lang="en-US"/>
        </a:p>
      </dgm:t>
    </dgm:pt>
    <dgm:pt modelId="{8360BD89-3CF3-49CE-808C-A404A497A892}">
      <dgm:prSet/>
      <dgm:spPr/>
      <dgm:t>
        <a:bodyPr/>
        <a:lstStyle/>
        <a:p>
          <a:r>
            <a:rPr lang="en-US" dirty="0" smtClean="0"/>
            <a:t>100 Factories</a:t>
          </a:r>
          <a:endParaRPr lang="en-US" dirty="0"/>
        </a:p>
      </dgm:t>
    </dgm:pt>
    <dgm:pt modelId="{49A524EF-D3E0-4837-927F-D03320F17033}" type="parTrans" cxnId="{781B94AC-A375-4FC5-9964-C671D11BD91E}">
      <dgm:prSet/>
      <dgm:spPr/>
      <dgm:t>
        <a:bodyPr/>
        <a:lstStyle/>
        <a:p>
          <a:endParaRPr lang="en-US"/>
        </a:p>
      </dgm:t>
    </dgm:pt>
    <dgm:pt modelId="{203E36DB-EAB5-4565-B00A-AE564E8971A1}" type="sibTrans" cxnId="{781B94AC-A375-4FC5-9964-C671D11BD91E}">
      <dgm:prSet/>
      <dgm:spPr/>
      <dgm:t>
        <a:bodyPr/>
        <a:lstStyle/>
        <a:p>
          <a:endParaRPr lang="en-US"/>
        </a:p>
      </dgm:t>
    </dgm:pt>
    <dgm:pt modelId="{0CECEBA2-AC44-4F41-AA4A-A17EF3FF8842}">
      <dgm:prSet/>
      <dgm:spPr/>
      <dgm:t>
        <a:bodyPr/>
        <a:lstStyle/>
        <a:p>
          <a:r>
            <a:rPr lang="en-US" dirty="0" smtClean="0"/>
            <a:t>400 Suppliers</a:t>
          </a:r>
          <a:endParaRPr lang="en-US" dirty="0"/>
        </a:p>
      </dgm:t>
    </dgm:pt>
    <dgm:pt modelId="{0CFAD2B5-9DD2-4FB0-A296-7EFDEA5A747D}" type="parTrans" cxnId="{80C5CE81-7E9E-4DDF-A603-25CF371FEF47}">
      <dgm:prSet/>
      <dgm:spPr/>
      <dgm:t>
        <a:bodyPr/>
        <a:lstStyle/>
        <a:p>
          <a:endParaRPr lang="en-US"/>
        </a:p>
      </dgm:t>
    </dgm:pt>
    <dgm:pt modelId="{82DD373B-1A1A-4AAE-919A-E7734404FC4A}" type="sibTrans" cxnId="{80C5CE81-7E9E-4DDF-A603-25CF371FEF47}">
      <dgm:prSet/>
      <dgm:spPr/>
      <dgm:t>
        <a:bodyPr/>
        <a:lstStyle/>
        <a:p>
          <a:endParaRPr lang="en-US"/>
        </a:p>
      </dgm:t>
    </dgm:pt>
    <dgm:pt modelId="{8075C21F-CAB6-4CD7-9CDF-90709BC733E8}" type="pres">
      <dgm:prSet presAssocID="{8E2ECB24-3304-41C0-B8F2-BF024CD40DED}" presName="Name0" presStyleCnt="0">
        <dgm:presLayoutVars>
          <dgm:dir/>
          <dgm:resizeHandles val="exact"/>
        </dgm:presLayoutVars>
      </dgm:prSet>
      <dgm:spPr/>
    </dgm:pt>
    <dgm:pt modelId="{547ADC99-BD7F-48BE-B29D-EF53F240B8DB}" type="pres">
      <dgm:prSet presAssocID="{0CECEBA2-AC44-4F41-AA4A-A17EF3FF8842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79EEB7-29B8-49A5-A81A-CF70FBC003B8}" type="pres">
      <dgm:prSet presAssocID="{82DD373B-1A1A-4AAE-919A-E7734404FC4A}" presName="sibTrans" presStyleLbl="sibTrans2D1" presStyleIdx="0" presStyleCnt="7"/>
      <dgm:spPr/>
      <dgm:t>
        <a:bodyPr/>
        <a:lstStyle/>
        <a:p>
          <a:endParaRPr lang="en-US"/>
        </a:p>
      </dgm:t>
    </dgm:pt>
    <dgm:pt modelId="{6D5FB8DE-9F9F-4307-928C-EEB28B3DC3FA}" type="pres">
      <dgm:prSet presAssocID="{82DD373B-1A1A-4AAE-919A-E7734404FC4A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01B13BDD-CB1C-47CC-B5A5-F3EDCFFBE8DB}" type="pres">
      <dgm:prSet presAssocID="{0B8DE9C3-AA33-4791-83B8-F82A31CBD54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85D64-A901-4D9D-91B5-B651B8935685}" type="pres">
      <dgm:prSet presAssocID="{B76443E5-6AAB-4A2A-8878-86F90ADDAD31}" presName="sibTrans" presStyleLbl="sibTrans2D1" presStyleIdx="1" presStyleCnt="7"/>
      <dgm:spPr/>
      <dgm:t>
        <a:bodyPr/>
        <a:lstStyle/>
        <a:p>
          <a:endParaRPr lang="en-US"/>
        </a:p>
      </dgm:t>
    </dgm:pt>
    <dgm:pt modelId="{9AFD3AF8-329B-43DA-A997-AB9F50404B0F}" type="pres">
      <dgm:prSet presAssocID="{B76443E5-6AAB-4A2A-8878-86F90ADDAD31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9D188EC9-B75C-4959-AEC8-5862DC875A61}" type="pres">
      <dgm:prSet presAssocID="{8360BD89-3CF3-49CE-808C-A404A497A892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B7B3E-D4E0-4F03-A875-2C648921C5DA}" type="pres">
      <dgm:prSet presAssocID="{203E36DB-EAB5-4565-B00A-AE564E8971A1}" presName="sibTrans" presStyleLbl="sibTrans2D1" presStyleIdx="2" presStyleCnt="7"/>
      <dgm:spPr/>
      <dgm:t>
        <a:bodyPr/>
        <a:lstStyle/>
        <a:p>
          <a:endParaRPr lang="en-US"/>
        </a:p>
      </dgm:t>
    </dgm:pt>
    <dgm:pt modelId="{6824F612-B2A9-4B06-BD5C-B596A0C04878}" type="pres">
      <dgm:prSet presAssocID="{203E36DB-EAB5-4565-B00A-AE564E8971A1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C2DCD288-DF77-4943-805E-57C20AB7CCDD}" type="pres">
      <dgm:prSet presAssocID="{E571A9EB-0372-4283-B20B-69532E3E5633}" presName="node" presStyleLbl="node1" presStyleIdx="3" presStyleCnt="8" custLinFactNeighborX="5253" custLinFactNeighborY="108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AE4FE1-9C13-4E43-8771-60F841E2E700}" type="pres">
      <dgm:prSet presAssocID="{15E01CC2-B2A2-4D83-A276-838B9E6ECC72}" presName="sibTrans" presStyleLbl="sibTrans2D1" presStyleIdx="3" presStyleCnt="7"/>
      <dgm:spPr/>
      <dgm:t>
        <a:bodyPr/>
        <a:lstStyle/>
        <a:p>
          <a:endParaRPr lang="en-US"/>
        </a:p>
      </dgm:t>
    </dgm:pt>
    <dgm:pt modelId="{BEF29A37-5A25-4B71-A9C7-4F09912455E1}" type="pres">
      <dgm:prSet presAssocID="{15E01CC2-B2A2-4D83-A276-838B9E6ECC72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62DA83CD-3FC6-4AFB-945A-6E2499965C3D}" type="pres">
      <dgm:prSet presAssocID="{89C699DA-3437-4239-959C-BA133785A8D0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AD4337-E4E7-4705-A5AD-1405D44B3C94}" type="pres">
      <dgm:prSet presAssocID="{23500328-231D-454B-9A53-DA42875481D4}" presName="sibTrans" presStyleLbl="sibTrans2D1" presStyleIdx="4" presStyleCnt="7"/>
      <dgm:spPr/>
      <dgm:t>
        <a:bodyPr/>
        <a:lstStyle/>
        <a:p>
          <a:endParaRPr lang="en-US"/>
        </a:p>
      </dgm:t>
    </dgm:pt>
    <dgm:pt modelId="{604C3E0D-5F92-434E-9DC9-74562D865420}" type="pres">
      <dgm:prSet presAssocID="{23500328-231D-454B-9A53-DA42875481D4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DF3464FD-8B81-48C4-883A-E8C5841FE010}" type="pres">
      <dgm:prSet presAssocID="{40922C98-0D95-4D91-88A0-DCDC2BA94B2B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9BB061-70ED-4557-9354-991406F138A0}" type="pres">
      <dgm:prSet presAssocID="{5D3928DE-9743-4C73-AA2F-E6A4BBF6B2D0}" presName="sibTrans" presStyleLbl="sibTrans2D1" presStyleIdx="5" presStyleCnt="7"/>
      <dgm:spPr/>
      <dgm:t>
        <a:bodyPr/>
        <a:lstStyle/>
        <a:p>
          <a:endParaRPr lang="en-US"/>
        </a:p>
      </dgm:t>
    </dgm:pt>
    <dgm:pt modelId="{C00C0CE7-3538-467C-921A-FD1CEC4ABFB2}" type="pres">
      <dgm:prSet presAssocID="{5D3928DE-9743-4C73-AA2F-E6A4BBF6B2D0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2745AB8F-7276-4057-9FD0-9B7C57AE727A}" type="pres">
      <dgm:prSet presAssocID="{4560EFB7-DF82-4299-9348-67784510299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7851CA-93F8-43A0-83A5-886054E1AF86}" type="pres">
      <dgm:prSet presAssocID="{5164E255-F902-4CAD-A10D-42E719201DD2}" presName="sibTrans" presStyleLbl="sibTrans2D1" presStyleIdx="6" presStyleCnt="7"/>
      <dgm:spPr/>
      <dgm:t>
        <a:bodyPr/>
        <a:lstStyle/>
        <a:p>
          <a:endParaRPr lang="en-US"/>
        </a:p>
      </dgm:t>
    </dgm:pt>
    <dgm:pt modelId="{DB9972C2-B3CD-4289-8B50-441AC8FE7339}" type="pres">
      <dgm:prSet presAssocID="{5164E255-F902-4CAD-A10D-42E719201DD2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58DBF99E-4047-45AA-B9D1-7478687BEAC1}" type="pres">
      <dgm:prSet presAssocID="{8DCF8C64-B275-4F9B-8BB2-92FD741A93C7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3131EA-D359-4E5E-81D6-19E95D0CFB5D}" type="presOf" srcId="{8DCF8C64-B275-4F9B-8BB2-92FD741A93C7}" destId="{58DBF99E-4047-45AA-B9D1-7478687BEAC1}" srcOrd="0" destOrd="0" presId="urn:microsoft.com/office/officeart/2005/8/layout/process1"/>
    <dgm:cxn modelId="{C9BDF5F8-429D-4182-855E-CAF0724DAF54}" type="presOf" srcId="{B76443E5-6AAB-4A2A-8878-86F90ADDAD31}" destId="{20885D64-A901-4D9D-91B5-B651B8935685}" srcOrd="0" destOrd="0" presId="urn:microsoft.com/office/officeart/2005/8/layout/process1"/>
    <dgm:cxn modelId="{885D6B58-8345-4FD3-A2B4-5A8CCD9732D4}" type="presOf" srcId="{23500328-231D-454B-9A53-DA42875481D4}" destId="{604C3E0D-5F92-434E-9DC9-74562D865420}" srcOrd="1" destOrd="0" presId="urn:microsoft.com/office/officeart/2005/8/layout/process1"/>
    <dgm:cxn modelId="{25ABBBEF-A78B-40EA-9A64-32547A31744F}" type="presOf" srcId="{8360BD89-3CF3-49CE-808C-A404A497A892}" destId="{9D188EC9-B75C-4959-AEC8-5862DC875A61}" srcOrd="0" destOrd="0" presId="urn:microsoft.com/office/officeart/2005/8/layout/process1"/>
    <dgm:cxn modelId="{7FAE27F0-74D1-4877-A072-D7C0E823DD43}" srcId="{8E2ECB24-3304-41C0-B8F2-BF024CD40DED}" destId="{40922C98-0D95-4D91-88A0-DCDC2BA94B2B}" srcOrd="5" destOrd="0" parTransId="{C11BE823-E35E-40B2-ABF6-6E682729E32F}" sibTransId="{5D3928DE-9743-4C73-AA2F-E6A4BBF6B2D0}"/>
    <dgm:cxn modelId="{23A4A64B-AEA5-4F06-9B72-9BD1F5D1D46D}" srcId="{8E2ECB24-3304-41C0-B8F2-BF024CD40DED}" destId="{4560EFB7-DF82-4299-9348-677845102994}" srcOrd="6" destOrd="0" parTransId="{76973BEC-159B-4EC2-AAD8-32CC2E18174A}" sibTransId="{5164E255-F902-4CAD-A10D-42E719201DD2}"/>
    <dgm:cxn modelId="{0B600008-3A9A-487A-AF43-CF2515C13859}" type="presOf" srcId="{B76443E5-6AAB-4A2A-8878-86F90ADDAD31}" destId="{9AFD3AF8-329B-43DA-A997-AB9F50404B0F}" srcOrd="1" destOrd="0" presId="urn:microsoft.com/office/officeart/2005/8/layout/process1"/>
    <dgm:cxn modelId="{D9155A24-2843-448D-A0BD-EC3EC6ECC1D2}" type="presOf" srcId="{89C699DA-3437-4239-959C-BA133785A8D0}" destId="{62DA83CD-3FC6-4AFB-945A-6E2499965C3D}" srcOrd="0" destOrd="0" presId="urn:microsoft.com/office/officeart/2005/8/layout/process1"/>
    <dgm:cxn modelId="{1298EF5C-3F91-4D1A-B13F-87C4FF0F70F7}" type="presOf" srcId="{0CECEBA2-AC44-4F41-AA4A-A17EF3FF8842}" destId="{547ADC99-BD7F-48BE-B29D-EF53F240B8DB}" srcOrd="0" destOrd="0" presId="urn:microsoft.com/office/officeart/2005/8/layout/process1"/>
    <dgm:cxn modelId="{1F78DAC5-BE83-4CCB-82AC-E43A43C6D302}" type="presOf" srcId="{40922C98-0D95-4D91-88A0-DCDC2BA94B2B}" destId="{DF3464FD-8B81-48C4-883A-E8C5841FE010}" srcOrd="0" destOrd="0" presId="urn:microsoft.com/office/officeart/2005/8/layout/process1"/>
    <dgm:cxn modelId="{0C385E07-709D-4A51-9B6B-97F504ACB7DA}" type="presOf" srcId="{E571A9EB-0372-4283-B20B-69532E3E5633}" destId="{C2DCD288-DF77-4943-805E-57C20AB7CCDD}" srcOrd="0" destOrd="0" presId="urn:microsoft.com/office/officeart/2005/8/layout/process1"/>
    <dgm:cxn modelId="{781B94AC-A375-4FC5-9964-C671D11BD91E}" srcId="{8E2ECB24-3304-41C0-B8F2-BF024CD40DED}" destId="{8360BD89-3CF3-49CE-808C-A404A497A892}" srcOrd="2" destOrd="0" parTransId="{49A524EF-D3E0-4837-927F-D03320F17033}" sibTransId="{203E36DB-EAB5-4565-B00A-AE564E8971A1}"/>
    <dgm:cxn modelId="{117FF190-65ED-404E-9DC9-954D659A5368}" type="presOf" srcId="{5D3928DE-9743-4C73-AA2F-E6A4BBF6B2D0}" destId="{C00C0CE7-3538-467C-921A-FD1CEC4ABFB2}" srcOrd="1" destOrd="0" presId="urn:microsoft.com/office/officeart/2005/8/layout/process1"/>
    <dgm:cxn modelId="{2F966CDE-E371-484B-850C-BE421CA19FC6}" type="presOf" srcId="{8E2ECB24-3304-41C0-B8F2-BF024CD40DED}" destId="{8075C21F-CAB6-4CD7-9CDF-90709BC733E8}" srcOrd="0" destOrd="0" presId="urn:microsoft.com/office/officeart/2005/8/layout/process1"/>
    <dgm:cxn modelId="{4C1F7EBF-FCDA-4FC8-B105-C5DB159AA5DB}" type="presOf" srcId="{5164E255-F902-4CAD-A10D-42E719201DD2}" destId="{D37851CA-93F8-43A0-83A5-886054E1AF86}" srcOrd="0" destOrd="0" presId="urn:microsoft.com/office/officeart/2005/8/layout/process1"/>
    <dgm:cxn modelId="{47437C23-B6EA-4052-AF63-07B940622706}" srcId="{8E2ECB24-3304-41C0-B8F2-BF024CD40DED}" destId="{0B8DE9C3-AA33-4791-83B8-F82A31CBD542}" srcOrd="1" destOrd="0" parTransId="{ECEBF06C-A2A5-4304-AD8F-70ED7BDDED72}" sibTransId="{B76443E5-6AAB-4A2A-8878-86F90ADDAD31}"/>
    <dgm:cxn modelId="{4328143F-0236-4F43-A6DF-3179044FC2EC}" type="presOf" srcId="{0B8DE9C3-AA33-4791-83B8-F82A31CBD542}" destId="{01B13BDD-CB1C-47CC-B5A5-F3EDCFFBE8DB}" srcOrd="0" destOrd="0" presId="urn:microsoft.com/office/officeart/2005/8/layout/process1"/>
    <dgm:cxn modelId="{80C5CE81-7E9E-4DDF-A603-25CF371FEF47}" srcId="{8E2ECB24-3304-41C0-B8F2-BF024CD40DED}" destId="{0CECEBA2-AC44-4F41-AA4A-A17EF3FF8842}" srcOrd="0" destOrd="0" parTransId="{0CFAD2B5-9DD2-4FB0-A296-7EFDEA5A747D}" sibTransId="{82DD373B-1A1A-4AAE-919A-E7734404FC4A}"/>
    <dgm:cxn modelId="{F460151E-BD0D-4FE1-B421-0EC28D93B6AE}" srcId="{8E2ECB24-3304-41C0-B8F2-BF024CD40DED}" destId="{E571A9EB-0372-4283-B20B-69532E3E5633}" srcOrd="3" destOrd="0" parTransId="{C63F7297-F3EB-4075-ACD9-80398584E6FE}" sibTransId="{15E01CC2-B2A2-4D83-A276-838B9E6ECC72}"/>
    <dgm:cxn modelId="{10D13261-8A61-46D0-83A5-3778EF7580FC}" type="presOf" srcId="{203E36DB-EAB5-4565-B00A-AE564E8971A1}" destId="{6824F612-B2A9-4B06-BD5C-B596A0C04878}" srcOrd="1" destOrd="0" presId="urn:microsoft.com/office/officeart/2005/8/layout/process1"/>
    <dgm:cxn modelId="{4F79695F-96B5-43FC-9460-1A7F588AEFAA}" type="presOf" srcId="{82DD373B-1A1A-4AAE-919A-E7734404FC4A}" destId="{6D5FB8DE-9F9F-4307-928C-EEB28B3DC3FA}" srcOrd="1" destOrd="0" presId="urn:microsoft.com/office/officeart/2005/8/layout/process1"/>
    <dgm:cxn modelId="{B8B1CE4F-D433-4D9B-9FD7-D0FB5034C751}" srcId="{8E2ECB24-3304-41C0-B8F2-BF024CD40DED}" destId="{89C699DA-3437-4239-959C-BA133785A8D0}" srcOrd="4" destOrd="0" parTransId="{F97C262A-B200-45AF-98E3-31B5BD50EB4F}" sibTransId="{23500328-231D-454B-9A53-DA42875481D4}"/>
    <dgm:cxn modelId="{EBFB02CF-8ABC-475D-B387-001B3D6BFBB8}" type="presOf" srcId="{82DD373B-1A1A-4AAE-919A-E7734404FC4A}" destId="{C179EEB7-29B8-49A5-A81A-CF70FBC003B8}" srcOrd="0" destOrd="0" presId="urn:microsoft.com/office/officeart/2005/8/layout/process1"/>
    <dgm:cxn modelId="{C9117618-C515-4ABA-A043-A698A598155F}" type="presOf" srcId="{5164E255-F902-4CAD-A10D-42E719201DD2}" destId="{DB9972C2-B3CD-4289-8B50-441AC8FE7339}" srcOrd="1" destOrd="0" presId="urn:microsoft.com/office/officeart/2005/8/layout/process1"/>
    <dgm:cxn modelId="{28872C79-CDA8-467E-9223-75621983FB17}" type="presOf" srcId="{4560EFB7-DF82-4299-9348-677845102994}" destId="{2745AB8F-7276-4057-9FD0-9B7C57AE727A}" srcOrd="0" destOrd="0" presId="urn:microsoft.com/office/officeart/2005/8/layout/process1"/>
    <dgm:cxn modelId="{781A703D-34DE-4D6D-A5E2-749F9E93822D}" type="presOf" srcId="{15E01CC2-B2A2-4D83-A276-838B9E6ECC72}" destId="{64AE4FE1-9C13-4E43-8771-60F841E2E700}" srcOrd="0" destOrd="0" presId="urn:microsoft.com/office/officeart/2005/8/layout/process1"/>
    <dgm:cxn modelId="{DD45F854-7F47-4DF4-9BD6-F1530B519E3B}" type="presOf" srcId="{23500328-231D-454B-9A53-DA42875481D4}" destId="{E0AD4337-E4E7-4705-A5AD-1405D44B3C94}" srcOrd="0" destOrd="0" presId="urn:microsoft.com/office/officeart/2005/8/layout/process1"/>
    <dgm:cxn modelId="{A2CC5021-F026-4B46-8748-8A432B104E78}" srcId="{8E2ECB24-3304-41C0-B8F2-BF024CD40DED}" destId="{8DCF8C64-B275-4F9B-8BB2-92FD741A93C7}" srcOrd="7" destOrd="0" parTransId="{43B1AC78-B1EB-414B-85ED-339F8FE4C10B}" sibTransId="{96D883E6-45C2-432C-A540-2AB712A50E95}"/>
    <dgm:cxn modelId="{5F1C2151-2852-4333-9AF9-C97243C11636}" type="presOf" srcId="{5D3928DE-9743-4C73-AA2F-E6A4BBF6B2D0}" destId="{389BB061-70ED-4557-9354-991406F138A0}" srcOrd="0" destOrd="0" presId="urn:microsoft.com/office/officeart/2005/8/layout/process1"/>
    <dgm:cxn modelId="{B5FF6508-1B61-4044-92BB-4BBFD756555F}" type="presOf" srcId="{203E36DB-EAB5-4565-B00A-AE564E8971A1}" destId="{2C6B7B3E-D4E0-4F03-A875-2C648921C5DA}" srcOrd="0" destOrd="0" presId="urn:microsoft.com/office/officeart/2005/8/layout/process1"/>
    <dgm:cxn modelId="{F62652C2-DBD9-496C-8544-0E5EA7998F42}" type="presOf" srcId="{15E01CC2-B2A2-4D83-A276-838B9E6ECC72}" destId="{BEF29A37-5A25-4B71-A9C7-4F09912455E1}" srcOrd="1" destOrd="0" presId="urn:microsoft.com/office/officeart/2005/8/layout/process1"/>
    <dgm:cxn modelId="{02126587-BAAC-4780-AA16-E35B69FC5CEE}" type="presParOf" srcId="{8075C21F-CAB6-4CD7-9CDF-90709BC733E8}" destId="{547ADC99-BD7F-48BE-B29D-EF53F240B8DB}" srcOrd="0" destOrd="0" presId="urn:microsoft.com/office/officeart/2005/8/layout/process1"/>
    <dgm:cxn modelId="{193177EE-0B26-491C-8638-D671BFF73D41}" type="presParOf" srcId="{8075C21F-CAB6-4CD7-9CDF-90709BC733E8}" destId="{C179EEB7-29B8-49A5-A81A-CF70FBC003B8}" srcOrd="1" destOrd="0" presId="urn:microsoft.com/office/officeart/2005/8/layout/process1"/>
    <dgm:cxn modelId="{79F0F6E3-12F5-43D9-AEEA-487D069DCE9B}" type="presParOf" srcId="{C179EEB7-29B8-49A5-A81A-CF70FBC003B8}" destId="{6D5FB8DE-9F9F-4307-928C-EEB28B3DC3FA}" srcOrd="0" destOrd="0" presId="urn:microsoft.com/office/officeart/2005/8/layout/process1"/>
    <dgm:cxn modelId="{0EC88647-F4D6-40F9-A066-77ECDED465A3}" type="presParOf" srcId="{8075C21F-CAB6-4CD7-9CDF-90709BC733E8}" destId="{01B13BDD-CB1C-47CC-B5A5-F3EDCFFBE8DB}" srcOrd="2" destOrd="0" presId="urn:microsoft.com/office/officeart/2005/8/layout/process1"/>
    <dgm:cxn modelId="{52304C0D-D004-47F2-9EBA-2CD421123136}" type="presParOf" srcId="{8075C21F-CAB6-4CD7-9CDF-90709BC733E8}" destId="{20885D64-A901-4D9D-91B5-B651B8935685}" srcOrd="3" destOrd="0" presId="urn:microsoft.com/office/officeart/2005/8/layout/process1"/>
    <dgm:cxn modelId="{EC7C79D3-F23F-42FB-A966-35DA75C68530}" type="presParOf" srcId="{20885D64-A901-4D9D-91B5-B651B8935685}" destId="{9AFD3AF8-329B-43DA-A997-AB9F50404B0F}" srcOrd="0" destOrd="0" presId="urn:microsoft.com/office/officeart/2005/8/layout/process1"/>
    <dgm:cxn modelId="{098E1C86-8D7E-402B-86D1-A7DF8F9EC77D}" type="presParOf" srcId="{8075C21F-CAB6-4CD7-9CDF-90709BC733E8}" destId="{9D188EC9-B75C-4959-AEC8-5862DC875A61}" srcOrd="4" destOrd="0" presId="urn:microsoft.com/office/officeart/2005/8/layout/process1"/>
    <dgm:cxn modelId="{B6D36CD2-24CA-48F8-8F6B-5A6322196B84}" type="presParOf" srcId="{8075C21F-CAB6-4CD7-9CDF-90709BC733E8}" destId="{2C6B7B3E-D4E0-4F03-A875-2C648921C5DA}" srcOrd="5" destOrd="0" presId="urn:microsoft.com/office/officeart/2005/8/layout/process1"/>
    <dgm:cxn modelId="{8F92E7CA-5CBD-433B-9355-B775F1A94498}" type="presParOf" srcId="{2C6B7B3E-D4E0-4F03-A875-2C648921C5DA}" destId="{6824F612-B2A9-4B06-BD5C-B596A0C04878}" srcOrd="0" destOrd="0" presId="urn:microsoft.com/office/officeart/2005/8/layout/process1"/>
    <dgm:cxn modelId="{8BF6C7E9-8669-4615-BBE2-12DE48C8D289}" type="presParOf" srcId="{8075C21F-CAB6-4CD7-9CDF-90709BC733E8}" destId="{C2DCD288-DF77-4943-805E-57C20AB7CCDD}" srcOrd="6" destOrd="0" presId="urn:microsoft.com/office/officeart/2005/8/layout/process1"/>
    <dgm:cxn modelId="{ACF90551-6868-4253-86D5-375951B948DB}" type="presParOf" srcId="{8075C21F-CAB6-4CD7-9CDF-90709BC733E8}" destId="{64AE4FE1-9C13-4E43-8771-60F841E2E700}" srcOrd="7" destOrd="0" presId="urn:microsoft.com/office/officeart/2005/8/layout/process1"/>
    <dgm:cxn modelId="{A68BB06E-49E1-41FC-A52F-4D792F8FEF4C}" type="presParOf" srcId="{64AE4FE1-9C13-4E43-8771-60F841E2E700}" destId="{BEF29A37-5A25-4B71-A9C7-4F09912455E1}" srcOrd="0" destOrd="0" presId="urn:microsoft.com/office/officeart/2005/8/layout/process1"/>
    <dgm:cxn modelId="{99A74254-2089-415E-8E4B-554E05805E9B}" type="presParOf" srcId="{8075C21F-CAB6-4CD7-9CDF-90709BC733E8}" destId="{62DA83CD-3FC6-4AFB-945A-6E2499965C3D}" srcOrd="8" destOrd="0" presId="urn:microsoft.com/office/officeart/2005/8/layout/process1"/>
    <dgm:cxn modelId="{C1B901FD-5A14-471B-8030-915CABA061F5}" type="presParOf" srcId="{8075C21F-CAB6-4CD7-9CDF-90709BC733E8}" destId="{E0AD4337-E4E7-4705-A5AD-1405D44B3C94}" srcOrd="9" destOrd="0" presId="urn:microsoft.com/office/officeart/2005/8/layout/process1"/>
    <dgm:cxn modelId="{0578CAB0-B2ED-490A-80B4-0764CE96559D}" type="presParOf" srcId="{E0AD4337-E4E7-4705-A5AD-1405D44B3C94}" destId="{604C3E0D-5F92-434E-9DC9-74562D865420}" srcOrd="0" destOrd="0" presId="urn:microsoft.com/office/officeart/2005/8/layout/process1"/>
    <dgm:cxn modelId="{7A52701E-1EAA-486E-881B-E47B19EBC6A2}" type="presParOf" srcId="{8075C21F-CAB6-4CD7-9CDF-90709BC733E8}" destId="{DF3464FD-8B81-48C4-883A-E8C5841FE010}" srcOrd="10" destOrd="0" presId="urn:microsoft.com/office/officeart/2005/8/layout/process1"/>
    <dgm:cxn modelId="{96D4188E-8944-4F88-8CBA-EBE27197F636}" type="presParOf" srcId="{8075C21F-CAB6-4CD7-9CDF-90709BC733E8}" destId="{389BB061-70ED-4557-9354-991406F138A0}" srcOrd="11" destOrd="0" presId="urn:microsoft.com/office/officeart/2005/8/layout/process1"/>
    <dgm:cxn modelId="{636B0ACC-553E-443E-9CD0-72087F248CF2}" type="presParOf" srcId="{389BB061-70ED-4557-9354-991406F138A0}" destId="{C00C0CE7-3538-467C-921A-FD1CEC4ABFB2}" srcOrd="0" destOrd="0" presId="urn:microsoft.com/office/officeart/2005/8/layout/process1"/>
    <dgm:cxn modelId="{62C37C2D-644A-4024-93A0-D02CDA30FA72}" type="presParOf" srcId="{8075C21F-CAB6-4CD7-9CDF-90709BC733E8}" destId="{2745AB8F-7276-4057-9FD0-9B7C57AE727A}" srcOrd="12" destOrd="0" presId="urn:microsoft.com/office/officeart/2005/8/layout/process1"/>
    <dgm:cxn modelId="{65F21789-079E-4A50-AC5A-B728CCA47D72}" type="presParOf" srcId="{8075C21F-CAB6-4CD7-9CDF-90709BC733E8}" destId="{D37851CA-93F8-43A0-83A5-886054E1AF86}" srcOrd="13" destOrd="0" presId="urn:microsoft.com/office/officeart/2005/8/layout/process1"/>
    <dgm:cxn modelId="{7CDAF858-6A99-46BF-8A4C-263C6926001A}" type="presParOf" srcId="{D37851CA-93F8-43A0-83A5-886054E1AF86}" destId="{DB9972C2-B3CD-4289-8B50-441AC8FE7339}" srcOrd="0" destOrd="0" presId="urn:microsoft.com/office/officeart/2005/8/layout/process1"/>
    <dgm:cxn modelId="{98988CB3-F34E-48A3-BA42-E7763C419592}" type="presParOf" srcId="{8075C21F-CAB6-4CD7-9CDF-90709BC733E8}" destId="{58DBF99E-4047-45AA-B9D1-7478687BEAC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28D00F-68CC-42A8-932B-B168349E1138}" type="doc">
      <dgm:prSet loTypeId="urn:microsoft.com/office/officeart/2005/8/layout/process1" loCatId="process" qsTypeId="urn:microsoft.com/office/officeart/2005/8/quickstyle/simple4" qsCatId="simple" csTypeId="urn:microsoft.com/office/officeart/2005/8/colors/colorful1" csCatId="colorful" phldr="1"/>
      <dgm:spPr/>
    </dgm:pt>
    <dgm:pt modelId="{2D6C7A38-6467-407F-B3E3-A8BF30CD5AB1}">
      <dgm:prSet phldrT="[Text]" custT="1"/>
      <dgm:spPr/>
      <dgm:t>
        <a:bodyPr/>
        <a:lstStyle/>
        <a:p>
          <a:r>
            <a:rPr lang="en-US" sz="1000" dirty="0" smtClean="0"/>
            <a:t>Manufacturing</a:t>
          </a:r>
          <a:endParaRPr lang="en-US" sz="1000" dirty="0"/>
        </a:p>
      </dgm:t>
    </dgm:pt>
    <dgm:pt modelId="{1DC4E2F4-9A4C-4F5E-A286-4A11EB3E23BE}" type="parTrans" cxnId="{040C9AED-86A1-49EB-99E0-CDC9B8D5C38C}">
      <dgm:prSet/>
      <dgm:spPr/>
      <dgm:t>
        <a:bodyPr/>
        <a:lstStyle/>
        <a:p>
          <a:endParaRPr lang="en-US"/>
        </a:p>
      </dgm:t>
    </dgm:pt>
    <dgm:pt modelId="{75425C09-018A-4B9D-A4DF-B6D3A454197E}" type="sibTrans" cxnId="{040C9AED-86A1-49EB-99E0-CDC9B8D5C38C}">
      <dgm:prSet/>
      <dgm:spPr/>
      <dgm:t>
        <a:bodyPr/>
        <a:lstStyle/>
        <a:p>
          <a:endParaRPr lang="en-US"/>
        </a:p>
      </dgm:t>
    </dgm:pt>
    <dgm:pt modelId="{1A89F9D4-BDD1-41A0-B459-55D114C40AF5}">
      <dgm:prSet phldrT="[Text]"/>
      <dgm:spPr/>
      <dgm:t>
        <a:bodyPr/>
        <a:lstStyle/>
        <a:p>
          <a:r>
            <a:rPr lang="en-US" dirty="0" smtClean="0"/>
            <a:t>Sales </a:t>
          </a:r>
          <a:endParaRPr lang="en-US" dirty="0"/>
        </a:p>
      </dgm:t>
    </dgm:pt>
    <dgm:pt modelId="{C7B4F7AB-1298-44A4-A8FC-8FEFACA067B1}" type="parTrans" cxnId="{7DD96EDC-2F88-469F-AF54-1DB12E3C7B4E}">
      <dgm:prSet/>
      <dgm:spPr/>
      <dgm:t>
        <a:bodyPr/>
        <a:lstStyle/>
        <a:p>
          <a:endParaRPr lang="en-US"/>
        </a:p>
      </dgm:t>
    </dgm:pt>
    <dgm:pt modelId="{C674F88C-6484-4BB6-8F41-5A99F1A7C2ED}" type="sibTrans" cxnId="{7DD96EDC-2F88-469F-AF54-1DB12E3C7B4E}">
      <dgm:prSet/>
      <dgm:spPr/>
      <dgm:t>
        <a:bodyPr/>
        <a:lstStyle/>
        <a:p>
          <a:endParaRPr lang="en-US"/>
        </a:p>
      </dgm:t>
    </dgm:pt>
    <dgm:pt modelId="{5CF053FE-A090-4323-8CC8-E9C6B2999F83}">
      <dgm:prSet phldrT="[Text]"/>
      <dgm:spPr/>
      <dgm:t>
        <a:bodyPr/>
        <a:lstStyle/>
        <a:p>
          <a:r>
            <a:rPr lang="en-US" dirty="0" smtClean="0"/>
            <a:t>Marketing</a:t>
          </a:r>
          <a:endParaRPr lang="en-US" dirty="0"/>
        </a:p>
      </dgm:t>
    </dgm:pt>
    <dgm:pt modelId="{D8A5E0CD-58F7-4636-B5B2-F32000D6B159}" type="parTrans" cxnId="{D7BB0B69-DB7B-40AE-B302-8D375517F6D8}">
      <dgm:prSet/>
      <dgm:spPr/>
      <dgm:t>
        <a:bodyPr/>
        <a:lstStyle/>
        <a:p>
          <a:endParaRPr lang="en-US"/>
        </a:p>
      </dgm:t>
    </dgm:pt>
    <dgm:pt modelId="{3FE35F66-7307-4484-B196-D9FB69A0C543}" type="sibTrans" cxnId="{D7BB0B69-DB7B-40AE-B302-8D375517F6D8}">
      <dgm:prSet/>
      <dgm:spPr/>
      <dgm:t>
        <a:bodyPr/>
        <a:lstStyle/>
        <a:p>
          <a:endParaRPr lang="en-US"/>
        </a:p>
      </dgm:t>
    </dgm:pt>
    <dgm:pt modelId="{7B3FFE1C-A5C0-49DD-A8E7-F4CC9FDDD262}">
      <dgm:prSet custT="1"/>
      <dgm:spPr/>
      <dgm:t>
        <a:bodyPr/>
        <a:lstStyle/>
        <a:p>
          <a:r>
            <a:rPr lang="en-US" sz="1200" dirty="0" smtClean="0"/>
            <a:t>Purchase</a:t>
          </a:r>
          <a:endParaRPr lang="en-US" sz="1050" dirty="0"/>
        </a:p>
      </dgm:t>
    </dgm:pt>
    <dgm:pt modelId="{AB5B746D-87B6-44BE-A252-A44BD14750EE}" type="parTrans" cxnId="{F1C81516-9111-44AD-B246-C26A74C2B887}">
      <dgm:prSet/>
      <dgm:spPr/>
      <dgm:t>
        <a:bodyPr/>
        <a:lstStyle/>
        <a:p>
          <a:endParaRPr lang="en-US"/>
        </a:p>
      </dgm:t>
    </dgm:pt>
    <dgm:pt modelId="{F0DE30E9-9638-4713-A73F-987BC1D9F29E}" type="sibTrans" cxnId="{F1C81516-9111-44AD-B246-C26A74C2B887}">
      <dgm:prSet/>
      <dgm:spPr/>
      <dgm:t>
        <a:bodyPr/>
        <a:lstStyle/>
        <a:p>
          <a:endParaRPr lang="en-US"/>
        </a:p>
      </dgm:t>
    </dgm:pt>
    <dgm:pt modelId="{5B759D1E-E494-432E-A8B1-D2B7928F03F0}">
      <dgm:prSet custT="1"/>
      <dgm:spPr/>
      <dgm:t>
        <a:bodyPr/>
        <a:lstStyle/>
        <a:p>
          <a:r>
            <a:rPr lang="en-US" sz="1200" dirty="0" smtClean="0"/>
            <a:t>Quality </a:t>
          </a:r>
          <a:endParaRPr lang="en-US" sz="1200" dirty="0"/>
        </a:p>
      </dgm:t>
    </dgm:pt>
    <dgm:pt modelId="{409FC5B6-988C-4A54-9701-B315C7C7EB6A}" type="parTrans" cxnId="{68271B0A-7A24-4E59-B8D8-473448794714}">
      <dgm:prSet/>
      <dgm:spPr/>
      <dgm:t>
        <a:bodyPr/>
        <a:lstStyle/>
        <a:p>
          <a:endParaRPr lang="en-US"/>
        </a:p>
      </dgm:t>
    </dgm:pt>
    <dgm:pt modelId="{36F26DA6-7BA3-4A09-A225-3EA205AEB5B5}" type="sibTrans" cxnId="{68271B0A-7A24-4E59-B8D8-473448794714}">
      <dgm:prSet/>
      <dgm:spPr/>
      <dgm:t>
        <a:bodyPr/>
        <a:lstStyle/>
        <a:p>
          <a:endParaRPr lang="en-US"/>
        </a:p>
      </dgm:t>
    </dgm:pt>
    <dgm:pt modelId="{3D673896-E755-4C3B-943E-054A4D5BFFA1}">
      <dgm:prSet custT="1"/>
      <dgm:spPr/>
      <dgm:t>
        <a:bodyPr/>
        <a:lstStyle/>
        <a:p>
          <a:r>
            <a:rPr lang="en-US" sz="1100" dirty="0" smtClean="0"/>
            <a:t>Standards</a:t>
          </a:r>
          <a:r>
            <a:rPr lang="en-US" sz="900" dirty="0" smtClean="0"/>
            <a:t> </a:t>
          </a:r>
          <a:endParaRPr lang="en-US" sz="900" dirty="0"/>
        </a:p>
      </dgm:t>
    </dgm:pt>
    <dgm:pt modelId="{CFDF5E05-5C71-4F63-A140-4997DF0C3585}" type="parTrans" cxnId="{A785FF40-D2CA-4C5D-80EE-A1B4A8BA178B}">
      <dgm:prSet/>
      <dgm:spPr/>
      <dgm:t>
        <a:bodyPr/>
        <a:lstStyle/>
        <a:p>
          <a:endParaRPr lang="en-US"/>
        </a:p>
      </dgm:t>
    </dgm:pt>
    <dgm:pt modelId="{12CB23F6-4078-4941-B686-A64707571F1B}" type="sibTrans" cxnId="{A785FF40-D2CA-4C5D-80EE-A1B4A8BA178B}">
      <dgm:prSet/>
      <dgm:spPr/>
      <dgm:t>
        <a:bodyPr/>
        <a:lstStyle/>
        <a:p>
          <a:endParaRPr lang="en-US"/>
        </a:p>
      </dgm:t>
    </dgm:pt>
    <dgm:pt modelId="{69E40B19-E228-47E9-894A-CF87E0B61459}">
      <dgm:prSet custT="1"/>
      <dgm:spPr/>
      <dgm:t>
        <a:bodyPr/>
        <a:lstStyle/>
        <a:p>
          <a:r>
            <a:rPr lang="en-US" sz="1200" dirty="0" smtClean="0"/>
            <a:t>R &amp; D </a:t>
          </a:r>
          <a:endParaRPr lang="en-US" sz="1200" dirty="0"/>
        </a:p>
      </dgm:t>
    </dgm:pt>
    <dgm:pt modelId="{360F07FF-8D9A-4D0F-8CA9-CAA475648314}" type="parTrans" cxnId="{E7DF5AC4-B905-454B-8A8B-B8B865600010}">
      <dgm:prSet/>
      <dgm:spPr/>
      <dgm:t>
        <a:bodyPr/>
        <a:lstStyle/>
        <a:p>
          <a:endParaRPr lang="en-US"/>
        </a:p>
      </dgm:t>
    </dgm:pt>
    <dgm:pt modelId="{8A2914C7-5C1E-4B06-A163-180DF1F548D1}" type="sibTrans" cxnId="{E7DF5AC4-B905-454B-8A8B-B8B865600010}">
      <dgm:prSet/>
      <dgm:spPr/>
      <dgm:t>
        <a:bodyPr/>
        <a:lstStyle/>
        <a:p>
          <a:endParaRPr lang="en-US"/>
        </a:p>
      </dgm:t>
    </dgm:pt>
    <dgm:pt modelId="{55081269-43E5-4C6A-BDCD-4860AA39CBBC}" type="pres">
      <dgm:prSet presAssocID="{FC28D00F-68CC-42A8-932B-B168349E1138}" presName="Name0" presStyleCnt="0">
        <dgm:presLayoutVars>
          <dgm:dir/>
          <dgm:resizeHandles val="exact"/>
        </dgm:presLayoutVars>
      </dgm:prSet>
      <dgm:spPr/>
    </dgm:pt>
    <dgm:pt modelId="{2F44F8C2-B150-4A55-B239-B69D6935D96A}" type="pres">
      <dgm:prSet presAssocID="{69E40B19-E228-47E9-894A-CF87E0B61459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ABB7D-BF89-4B9A-9699-10FB957DEA17}" type="pres">
      <dgm:prSet presAssocID="{8A2914C7-5C1E-4B06-A163-180DF1F548D1}" presName="sibTrans" presStyleLbl="sibTrans2D1" presStyleIdx="0" presStyleCnt="6"/>
      <dgm:spPr/>
      <dgm:t>
        <a:bodyPr/>
        <a:lstStyle/>
        <a:p>
          <a:endParaRPr lang="en-US"/>
        </a:p>
      </dgm:t>
    </dgm:pt>
    <dgm:pt modelId="{9591E9CB-F95A-49A3-AB20-A32E42AAC66B}" type="pres">
      <dgm:prSet presAssocID="{8A2914C7-5C1E-4B06-A163-180DF1F548D1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46FD2022-D799-48A2-8AB5-62B0334BAC66}" type="pres">
      <dgm:prSet presAssocID="{3D673896-E755-4C3B-943E-054A4D5BFFA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FF7A0B-F3FA-4025-A7C7-D0405C108FD4}" type="pres">
      <dgm:prSet presAssocID="{12CB23F6-4078-4941-B686-A64707571F1B}" presName="sibTrans" presStyleLbl="sibTrans2D1" presStyleIdx="1" presStyleCnt="6"/>
      <dgm:spPr/>
      <dgm:t>
        <a:bodyPr/>
        <a:lstStyle/>
        <a:p>
          <a:endParaRPr lang="en-US"/>
        </a:p>
      </dgm:t>
    </dgm:pt>
    <dgm:pt modelId="{7B747E2F-ABAF-4D22-B329-FE176D465B7E}" type="pres">
      <dgm:prSet presAssocID="{12CB23F6-4078-4941-B686-A64707571F1B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E7093A01-F993-4B8B-AE01-35C319F41E2F}" type="pres">
      <dgm:prSet presAssocID="{5B759D1E-E494-432E-A8B1-D2B7928F03F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7FBDD-80B2-45D9-B68E-F7A05DA35B1D}" type="pres">
      <dgm:prSet presAssocID="{36F26DA6-7BA3-4A09-A225-3EA205AEB5B5}" presName="sibTrans" presStyleLbl="sibTrans2D1" presStyleIdx="2" presStyleCnt="6"/>
      <dgm:spPr/>
      <dgm:t>
        <a:bodyPr/>
        <a:lstStyle/>
        <a:p>
          <a:endParaRPr lang="en-US"/>
        </a:p>
      </dgm:t>
    </dgm:pt>
    <dgm:pt modelId="{24540EB8-62AB-4D09-9878-BA49FC434688}" type="pres">
      <dgm:prSet presAssocID="{36F26DA6-7BA3-4A09-A225-3EA205AEB5B5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0E679406-2FEF-407D-886F-5B6D00BD2890}" type="pres">
      <dgm:prSet presAssocID="{7B3FFE1C-A5C0-49DD-A8E7-F4CC9FDDD262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1889F0-39C8-4E61-AAEA-22A7E51F8428}" type="pres">
      <dgm:prSet presAssocID="{F0DE30E9-9638-4713-A73F-987BC1D9F29E}" presName="sibTrans" presStyleLbl="sibTrans2D1" presStyleIdx="3" presStyleCnt="6"/>
      <dgm:spPr/>
      <dgm:t>
        <a:bodyPr/>
        <a:lstStyle/>
        <a:p>
          <a:endParaRPr lang="en-US"/>
        </a:p>
      </dgm:t>
    </dgm:pt>
    <dgm:pt modelId="{7034B013-D4E7-4DAF-83B6-C377E2C3F3FA}" type="pres">
      <dgm:prSet presAssocID="{F0DE30E9-9638-4713-A73F-987BC1D9F29E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936BB3DD-19FD-4EF4-8345-0EA08E0540D9}" type="pres">
      <dgm:prSet presAssocID="{2D6C7A38-6467-407F-B3E3-A8BF30CD5AB1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9797FA-16DA-493E-899E-FE866F963100}" type="pres">
      <dgm:prSet presAssocID="{75425C09-018A-4B9D-A4DF-B6D3A454197E}" presName="sibTrans" presStyleLbl="sibTrans2D1" presStyleIdx="4" presStyleCnt="6"/>
      <dgm:spPr/>
      <dgm:t>
        <a:bodyPr/>
        <a:lstStyle/>
        <a:p>
          <a:endParaRPr lang="en-US"/>
        </a:p>
      </dgm:t>
    </dgm:pt>
    <dgm:pt modelId="{4743CDD1-2F14-4E99-9BE6-2848F0BA9AE3}" type="pres">
      <dgm:prSet presAssocID="{75425C09-018A-4B9D-A4DF-B6D3A454197E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B86921BA-1F48-44A0-82DE-CA2868A4923E}" type="pres">
      <dgm:prSet presAssocID="{1A89F9D4-BDD1-41A0-B459-55D114C40AF5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5F4CFF-F6E3-42D1-922C-6E5A11CF9910}" type="pres">
      <dgm:prSet presAssocID="{C674F88C-6484-4BB6-8F41-5A99F1A7C2ED}" presName="sibTrans" presStyleLbl="sibTrans2D1" presStyleIdx="5" presStyleCnt="6"/>
      <dgm:spPr/>
      <dgm:t>
        <a:bodyPr/>
        <a:lstStyle/>
        <a:p>
          <a:endParaRPr lang="en-US"/>
        </a:p>
      </dgm:t>
    </dgm:pt>
    <dgm:pt modelId="{565C32E4-52C0-430A-BF84-8D4198958227}" type="pres">
      <dgm:prSet presAssocID="{C674F88C-6484-4BB6-8F41-5A99F1A7C2ED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318CCB7F-94B5-40A6-9180-1FE5CDDD14A1}" type="pres">
      <dgm:prSet presAssocID="{5CF053FE-A090-4323-8CC8-E9C6B2999F8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D96EDC-2F88-469F-AF54-1DB12E3C7B4E}" srcId="{FC28D00F-68CC-42A8-932B-B168349E1138}" destId="{1A89F9D4-BDD1-41A0-B459-55D114C40AF5}" srcOrd="5" destOrd="0" parTransId="{C7B4F7AB-1298-44A4-A8FC-8FEFACA067B1}" sibTransId="{C674F88C-6484-4BB6-8F41-5A99F1A7C2ED}"/>
    <dgm:cxn modelId="{9BEFE0BB-ABCF-4272-B285-B6D097756425}" type="presOf" srcId="{2D6C7A38-6467-407F-B3E3-A8BF30CD5AB1}" destId="{936BB3DD-19FD-4EF4-8345-0EA08E0540D9}" srcOrd="0" destOrd="0" presId="urn:microsoft.com/office/officeart/2005/8/layout/process1"/>
    <dgm:cxn modelId="{FAF9EE52-C4E9-4015-86A7-E6A7D63E38E4}" type="presOf" srcId="{C674F88C-6484-4BB6-8F41-5A99F1A7C2ED}" destId="{DE5F4CFF-F6E3-42D1-922C-6E5A11CF9910}" srcOrd="0" destOrd="0" presId="urn:microsoft.com/office/officeart/2005/8/layout/process1"/>
    <dgm:cxn modelId="{68271B0A-7A24-4E59-B8D8-473448794714}" srcId="{FC28D00F-68CC-42A8-932B-B168349E1138}" destId="{5B759D1E-E494-432E-A8B1-D2B7928F03F0}" srcOrd="2" destOrd="0" parTransId="{409FC5B6-988C-4A54-9701-B315C7C7EB6A}" sibTransId="{36F26DA6-7BA3-4A09-A225-3EA205AEB5B5}"/>
    <dgm:cxn modelId="{CA228863-2AB9-4C42-AC1F-8BB8E3CFDCD6}" type="presOf" srcId="{36F26DA6-7BA3-4A09-A225-3EA205AEB5B5}" destId="{3937FBDD-80B2-45D9-B68E-F7A05DA35B1D}" srcOrd="0" destOrd="0" presId="urn:microsoft.com/office/officeart/2005/8/layout/process1"/>
    <dgm:cxn modelId="{CEA818A4-870B-41BD-B101-7B1B850C310D}" type="presOf" srcId="{F0DE30E9-9638-4713-A73F-987BC1D9F29E}" destId="{7034B013-D4E7-4DAF-83B6-C377E2C3F3FA}" srcOrd="1" destOrd="0" presId="urn:microsoft.com/office/officeart/2005/8/layout/process1"/>
    <dgm:cxn modelId="{E084F55D-B66B-447B-A36A-84532446DB6E}" type="presOf" srcId="{75425C09-018A-4B9D-A4DF-B6D3A454197E}" destId="{459797FA-16DA-493E-899E-FE866F963100}" srcOrd="0" destOrd="0" presId="urn:microsoft.com/office/officeart/2005/8/layout/process1"/>
    <dgm:cxn modelId="{AACEF708-3B24-4299-BFB8-6D25F2D2C1C6}" type="presOf" srcId="{FC28D00F-68CC-42A8-932B-B168349E1138}" destId="{55081269-43E5-4C6A-BDCD-4860AA39CBBC}" srcOrd="0" destOrd="0" presId="urn:microsoft.com/office/officeart/2005/8/layout/process1"/>
    <dgm:cxn modelId="{F1C81516-9111-44AD-B246-C26A74C2B887}" srcId="{FC28D00F-68CC-42A8-932B-B168349E1138}" destId="{7B3FFE1C-A5C0-49DD-A8E7-F4CC9FDDD262}" srcOrd="3" destOrd="0" parTransId="{AB5B746D-87B6-44BE-A252-A44BD14750EE}" sibTransId="{F0DE30E9-9638-4713-A73F-987BC1D9F29E}"/>
    <dgm:cxn modelId="{FC71BB68-F0B4-4605-950F-2E9A848E7F8E}" type="presOf" srcId="{5B759D1E-E494-432E-A8B1-D2B7928F03F0}" destId="{E7093A01-F993-4B8B-AE01-35C319F41E2F}" srcOrd="0" destOrd="0" presId="urn:microsoft.com/office/officeart/2005/8/layout/process1"/>
    <dgm:cxn modelId="{040C9AED-86A1-49EB-99E0-CDC9B8D5C38C}" srcId="{FC28D00F-68CC-42A8-932B-B168349E1138}" destId="{2D6C7A38-6467-407F-B3E3-A8BF30CD5AB1}" srcOrd="4" destOrd="0" parTransId="{1DC4E2F4-9A4C-4F5E-A286-4A11EB3E23BE}" sibTransId="{75425C09-018A-4B9D-A4DF-B6D3A454197E}"/>
    <dgm:cxn modelId="{A785FF40-D2CA-4C5D-80EE-A1B4A8BA178B}" srcId="{FC28D00F-68CC-42A8-932B-B168349E1138}" destId="{3D673896-E755-4C3B-943E-054A4D5BFFA1}" srcOrd="1" destOrd="0" parTransId="{CFDF5E05-5C71-4F63-A140-4997DF0C3585}" sibTransId="{12CB23F6-4078-4941-B686-A64707571F1B}"/>
    <dgm:cxn modelId="{11C89C6F-C144-490D-A999-B1D705E303F0}" type="presOf" srcId="{12CB23F6-4078-4941-B686-A64707571F1B}" destId="{FFFF7A0B-F3FA-4025-A7C7-D0405C108FD4}" srcOrd="0" destOrd="0" presId="urn:microsoft.com/office/officeart/2005/8/layout/process1"/>
    <dgm:cxn modelId="{E7DF5AC4-B905-454B-8A8B-B8B865600010}" srcId="{FC28D00F-68CC-42A8-932B-B168349E1138}" destId="{69E40B19-E228-47E9-894A-CF87E0B61459}" srcOrd="0" destOrd="0" parTransId="{360F07FF-8D9A-4D0F-8CA9-CAA475648314}" sibTransId="{8A2914C7-5C1E-4B06-A163-180DF1F548D1}"/>
    <dgm:cxn modelId="{DDD4193E-F2B0-468A-A00A-FC3B8B8C03E4}" type="presOf" srcId="{75425C09-018A-4B9D-A4DF-B6D3A454197E}" destId="{4743CDD1-2F14-4E99-9BE6-2848F0BA9AE3}" srcOrd="1" destOrd="0" presId="urn:microsoft.com/office/officeart/2005/8/layout/process1"/>
    <dgm:cxn modelId="{99DABE14-0626-41F3-BE78-A848B188E205}" type="presOf" srcId="{F0DE30E9-9638-4713-A73F-987BC1D9F29E}" destId="{4B1889F0-39C8-4E61-AAEA-22A7E51F8428}" srcOrd="0" destOrd="0" presId="urn:microsoft.com/office/officeart/2005/8/layout/process1"/>
    <dgm:cxn modelId="{8A16CF26-7604-4756-A071-FB2638EEA4E8}" type="presOf" srcId="{8A2914C7-5C1E-4B06-A163-180DF1F548D1}" destId="{9591E9CB-F95A-49A3-AB20-A32E42AAC66B}" srcOrd="1" destOrd="0" presId="urn:microsoft.com/office/officeart/2005/8/layout/process1"/>
    <dgm:cxn modelId="{127A5D66-CA26-41F1-AF0B-93FE9F1D05FB}" type="presOf" srcId="{1A89F9D4-BDD1-41A0-B459-55D114C40AF5}" destId="{B86921BA-1F48-44A0-82DE-CA2868A4923E}" srcOrd="0" destOrd="0" presId="urn:microsoft.com/office/officeart/2005/8/layout/process1"/>
    <dgm:cxn modelId="{0A777647-61BF-408E-BF46-158DFA75A1AD}" type="presOf" srcId="{69E40B19-E228-47E9-894A-CF87E0B61459}" destId="{2F44F8C2-B150-4A55-B239-B69D6935D96A}" srcOrd="0" destOrd="0" presId="urn:microsoft.com/office/officeart/2005/8/layout/process1"/>
    <dgm:cxn modelId="{D7BB0B69-DB7B-40AE-B302-8D375517F6D8}" srcId="{FC28D00F-68CC-42A8-932B-B168349E1138}" destId="{5CF053FE-A090-4323-8CC8-E9C6B2999F83}" srcOrd="6" destOrd="0" parTransId="{D8A5E0CD-58F7-4636-B5B2-F32000D6B159}" sibTransId="{3FE35F66-7307-4484-B196-D9FB69A0C543}"/>
    <dgm:cxn modelId="{DD6FF31C-6D6E-43BD-9232-710F955BE755}" type="presOf" srcId="{12CB23F6-4078-4941-B686-A64707571F1B}" destId="{7B747E2F-ABAF-4D22-B329-FE176D465B7E}" srcOrd="1" destOrd="0" presId="urn:microsoft.com/office/officeart/2005/8/layout/process1"/>
    <dgm:cxn modelId="{0F14DEA0-DA83-40AC-A51D-C59DE510232D}" type="presOf" srcId="{7B3FFE1C-A5C0-49DD-A8E7-F4CC9FDDD262}" destId="{0E679406-2FEF-407D-886F-5B6D00BD2890}" srcOrd="0" destOrd="0" presId="urn:microsoft.com/office/officeart/2005/8/layout/process1"/>
    <dgm:cxn modelId="{F886F47F-5BD7-4507-B4EE-E85D37512D36}" type="presOf" srcId="{3D673896-E755-4C3B-943E-054A4D5BFFA1}" destId="{46FD2022-D799-48A2-8AB5-62B0334BAC66}" srcOrd="0" destOrd="0" presId="urn:microsoft.com/office/officeart/2005/8/layout/process1"/>
    <dgm:cxn modelId="{6F8E70A8-29AD-4831-9E12-5FA084179A7B}" type="presOf" srcId="{5CF053FE-A090-4323-8CC8-E9C6B2999F83}" destId="{318CCB7F-94B5-40A6-9180-1FE5CDDD14A1}" srcOrd="0" destOrd="0" presId="urn:microsoft.com/office/officeart/2005/8/layout/process1"/>
    <dgm:cxn modelId="{DF2361B1-8D7C-4265-AAE2-A1E993951E65}" type="presOf" srcId="{C674F88C-6484-4BB6-8F41-5A99F1A7C2ED}" destId="{565C32E4-52C0-430A-BF84-8D4198958227}" srcOrd="1" destOrd="0" presId="urn:microsoft.com/office/officeart/2005/8/layout/process1"/>
    <dgm:cxn modelId="{50A41DDB-C223-4078-B7EC-1ED8A8EB2075}" type="presOf" srcId="{36F26DA6-7BA3-4A09-A225-3EA205AEB5B5}" destId="{24540EB8-62AB-4D09-9878-BA49FC434688}" srcOrd="1" destOrd="0" presId="urn:microsoft.com/office/officeart/2005/8/layout/process1"/>
    <dgm:cxn modelId="{453C5EDD-05E2-4407-8F3A-A1B67EB9D34D}" type="presOf" srcId="{8A2914C7-5C1E-4B06-A163-180DF1F548D1}" destId="{AC5ABB7D-BF89-4B9A-9699-10FB957DEA17}" srcOrd="0" destOrd="0" presId="urn:microsoft.com/office/officeart/2005/8/layout/process1"/>
    <dgm:cxn modelId="{D494257C-2243-4515-A09F-AA9236D98E0A}" type="presParOf" srcId="{55081269-43E5-4C6A-BDCD-4860AA39CBBC}" destId="{2F44F8C2-B150-4A55-B239-B69D6935D96A}" srcOrd="0" destOrd="0" presId="urn:microsoft.com/office/officeart/2005/8/layout/process1"/>
    <dgm:cxn modelId="{6EB94B7C-333C-44A7-9FEE-91EC9889EAB1}" type="presParOf" srcId="{55081269-43E5-4C6A-BDCD-4860AA39CBBC}" destId="{AC5ABB7D-BF89-4B9A-9699-10FB957DEA17}" srcOrd="1" destOrd="0" presId="urn:microsoft.com/office/officeart/2005/8/layout/process1"/>
    <dgm:cxn modelId="{BDA916E2-930F-4ECC-AEF4-65AD91C834CC}" type="presParOf" srcId="{AC5ABB7D-BF89-4B9A-9699-10FB957DEA17}" destId="{9591E9CB-F95A-49A3-AB20-A32E42AAC66B}" srcOrd="0" destOrd="0" presId="urn:microsoft.com/office/officeart/2005/8/layout/process1"/>
    <dgm:cxn modelId="{323545CD-EFD0-4C42-856A-4EAD37D89C88}" type="presParOf" srcId="{55081269-43E5-4C6A-BDCD-4860AA39CBBC}" destId="{46FD2022-D799-48A2-8AB5-62B0334BAC66}" srcOrd="2" destOrd="0" presId="urn:microsoft.com/office/officeart/2005/8/layout/process1"/>
    <dgm:cxn modelId="{520FD51C-0927-41FD-B814-3BA899068654}" type="presParOf" srcId="{55081269-43E5-4C6A-BDCD-4860AA39CBBC}" destId="{FFFF7A0B-F3FA-4025-A7C7-D0405C108FD4}" srcOrd="3" destOrd="0" presId="urn:microsoft.com/office/officeart/2005/8/layout/process1"/>
    <dgm:cxn modelId="{9DA907F1-DC5C-45CD-9781-309112C506FF}" type="presParOf" srcId="{FFFF7A0B-F3FA-4025-A7C7-D0405C108FD4}" destId="{7B747E2F-ABAF-4D22-B329-FE176D465B7E}" srcOrd="0" destOrd="0" presId="urn:microsoft.com/office/officeart/2005/8/layout/process1"/>
    <dgm:cxn modelId="{7A683ECB-7395-443D-9287-E0334EE665B5}" type="presParOf" srcId="{55081269-43E5-4C6A-BDCD-4860AA39CBBC}" destId="{E7093A01-F993-4B8B-AE01-35C319F41E2F}" srcOrd="4" destOrd="0" presId="urn:microsoft.com/office/officeart/2005/8/layout/process1"/>
    <dgm:cxn modelId="{DF665ABC-3CA7-4195-BFDC-C9F598E97C37}" type="presParOf" srcId="{55081269-43E5-4C6A-BDCD-4860AA39CBBC}" destId="{3937FBDD-80B2-45D9-B68E-F7A05DA35B1D}" srcOrd="5" destOrd="0" presId="urn:microsoft.com/office/officeart/2005/8/layout/process1"/>
    <dgm:cxn modelId="{8E1F8686-5486-4A16-87A0-DC0839BA4DEB}" type="presParOf" srcId="{3937FBDD-80B2-45D9-B68E-F7A05DA35B1D}" destId="{24540EB8-62AB-4D09-9878-BA49FC434688}" srcOrd="0" destOrd="0" presId="urn:microsoft.com/office/officeart/2005/8/layout/process1"/>
    <dgm:cxn modelId="{C85D68D3-25F3-4485-B2B8-BEEAFD2CDCA1}" type="presParOf" srcId="{55081269-43E5-4C6A-BDCD-4860AA39CBBC}" destId="{0E679406-2FEF-407D-886F-5B6D00BD2890}" srcOrd="6" destOrd="0" presId="urn:microsoft.com/office/officeart/2005/8/layout/process1"/>
    <dgm:cxn modelId="{3D871080-9F95-4910-9FC5-54AFD5BAE6FC}" type="presParOf" srcId="{55081269-43E5-4C6A-BDCD-4860AA39CBBC}" destId="{4B1889F0-39C8-4E61-AAEA-22A7E51F8428}" srcOrd="7" destOrd="0" presId="urn:microsoft.com/office/officeart/2005/8/layout/process1"/>
    <dgm:cxn modelId="{BD513F7B-FEB1-4A96-9D11-BA0ECCF98A87}" type="presParOf" srcId="{4B1889F0-39C8-4E61-AAEA-22A7E51F8428}" destId="{7034B013-D4E7-4DAF-83B6-C377E2C3F3FA}" srcOrd="0" destOrd="0" presId="urn:microsoft.com/office/officeart/2005/8/layout/process1"/>
    <dgm:cxn modelId="{807D15DB-7F88-4C3A-BF75-33C1CD038A70}" type="presParOf" srcId="{55081269-43E5-4C6A-BDCD-4860AA39CBBC}" destId="{936BB3DD-19FD-4EF4-8345-0EA08E0540D9}" srcOrd="8" destOrd="0" presId="urn:microsoft.com/office/officeart/2005/8/layout/process1"/>
    <dgm:cxn modelId="{F416D20D-0C82-4CBA-8A7A-67B0EEBC41FB}" type="presParOf" srcId="{55081269-43E5-4C6A-BDCD-4860AA39CBBC}" destId="{459797FA-16DA-493E-899E-FE866F963100}" srcOrd="9" destOrd="0" presId="urn:microsoft.com/office/officeart/2005/8/layout/process1"/>
    <dgm:cxn modelId="{43D03F2E-1DAC-43B3-8DDD-F2F6715F0C40}" type="presParOf" srcId="{459797FA-16DA-493E-899E-FE866F963100}" destId="{4743CDD1-2F14-4E99-9BE6-2848F0BA9AE3}" srcOrd="0" destOrd="0" presId="urn:microsoft.com/office/officeart/2005/8/layout/process1"/>
    <dgm:cxn modelId="{C2449727-E787-4C4C-BD61-B536CEF940BB}" type="presParOf" srcId="{55081269-43E5-4C6A-BDCD-4860AA39CBBC}" destId="{B86921BA-1F48-44A0-82DE-CA2868A4923E}" srcOrd="10" destOrd="0" presId="urn:microsoft.com/office/officeart/2005/8/layout/process1"/>
    <dgm:cxn modelId="{E522E3FC-E30F-4529-92ED-8515EBCA3F45}" type="presParOf" srcId="{55081269-43E5-4C6A-BDCD-4860AA39CBBC}" destId="{DE5F4CFF-F6E3-42D1-922C-6E5A11CF9910}" srcOrd="11" destOrd="0" presId="urn:microsoft.com/office/officeart/2005/8/layout/process1"/>
    <dgm:cxn modelId="{122DCC17-31EC-46F8-AEE8-78C39F78E51A}" type="presParOf" srcId="{DE5F4CFF-F6E3-42D1-922C-6E5A11CF9910}" destId="{565C32E4-52C0-430A-BF84-8D4198958227}" srcOrd="0" destOrd="0" presId="urn:microsoft.com/office/officeart/2005/8/layout/process1"/>
    <dgm:cxn modelId="{58E57999-A39E-4001-AA4D-93DDC1409C11}" type="presParOf" srcId="{55081269-43E5-4C6A-BDCD-4860AA39CBBC}" destId="{318CCB7F-94B5-40A6-9180-1FE5CDDD14A1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C10FB7-1BF2-450C-A7AE-4F6DDB61C3D6}" type="doc">
      <dgm:prSet loTypeId="urn:microsoft.com/office/officeart/2005/8/layout/cycle2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IN"/>
        </a:p>
      </dgm:t>
    </dgm:pt>
    <dgm:pt modelId="{0074F12C-D16B-45B9-8E6C-408D4AE9BA2B}">
      <dgm:prSet phldrT="[Text]" custT="1"/>
      <dgm:spPr/>
      <dgm:t>
        <a:bodyPr/>
        <a:lstStyle/>
        <a:p>
          <a:r>
            <a:rPr lang="en-US" sz="1050" dirty="0" smtClean="0"/>
            <a:t>HR</a:t>
          </a:r>
          <a:endParaRPr lang="en-IN" sz="1050" dirty="0"/>
        </a:p>
      </dgm:t>
    </dgm:pt>
    <dgm:pt modelId="{66B5205F-DF42-4703-BE81-EE87C05326EE}" type="parTrans" cxnId="{D4043629-F397-4F3A-A156-11E247B783FB}">
      <dgm:prSet/>
      <dgm:spPr/>
      <dgm:t>
        <a:bodyPr/>
        <a:lstStyle/>
        <a:p>
          <a:endParaRPr lang="en-IN" sz="2800"/>
        </a:p>
      </dgm:t>
    </dgm:pt>
    <dgm:pt modelId="{32594010-F609-44C9-8C88-BCB2D34FB771}" type="sibTrans" cxnId="{D4043629-F397-4F3A-A156-11E247B783FB}">
      <dgm:prSet custT="1"/>
      <dgm:spPr/>
      <dgm:t>
        <a:bodyPr/>
        <a:lstStyle/>
        <a:p>
          <a:endParaRPr lang="en-IN" sz="900"/>
        </a:p>
      </dgm:t>
    </dgm:pt>
    <dgm:pt modelId="{2F114A57-61A4-4B48-9B68-77D954CEB44A}">
      <dgm:prSet phldrT="[Text]" custT="1"/>
      <dgm:spPr/>
      <dgm:t>
        <a:bodyPr/>
        <a:lstStyle/>
        <a:p>
          <a:r>
            <a:rPr lang="en-US" sz="1100" dirty="0" smtClean="0"/>
            <a:t>IT</a:t>
          </a:r>
          <a:endParaRPr lang="en-IN" sz="1100" dirty="0"/>
        </a:p>
      </dgm:t>
    </dgm:pt>
    <dgm:pt modelId="{23DACBE7-0C64-4CC4-A444-1CFAA00EB0F0}" type="parTrans" cxnId="{058A44DE-D738-404A-9493-9CAAD4D63986}">
      <dgm:prSet/>
      <dgm:spPr/>
      <dgm:t>
        <a:bodyPr/>
        <a:lstStyle/>
        <a:p>
          <a:endParaRPr lang="en-IN" sz="2800"/>
        </a:p>
      </dgm:t>
    </dgm:pt>
    <dgm:pt modelId="{9996E861-6AAB-4020-8A21-2464A163CC0C}" type="sibTrans" cxnId="{058A44DE-D738-404A-9493-9CAAD4D63986}">
      <dgm:prSet custT="1"/>
      <dgm:spPr/>
      <dgm:t>
        <a:bodyPr/>
        <a:lstStyle/>
        <a:p>
          <a:endParaRPr lang="en-IN" sz="900"/>
        </a:p>
      </dgm:t>
    </dgm:pt>
    <dgm:pt modelId="{093A26FF-A420-43CB-9C0F-48FAE3764D3A}">
      <dgm:prSet phldrT="[Text]" custT="1"/>
      <dgm:spPr/>
      <dgm:t>
        <a:bodyPr/>
        <a:lstStyle/>
        <a:p>
          <a:r>
            <a:rPr lang="en-US" sz="1050" dirty="0" smtClean="0"/>
            <a:t>Finance</a:t>
          </a:r>
          <a:endParaRPr lang="en-IN" sz="1050" dirty="0"/>
        </a:p>
      </dgm:t>
    </dgm:pt>
    <dgm:pt modelId="{AB264207-507D-4465-82D1-43F1CACDD122}" type="parTrans" cxnId="{08B26C91-E99E-48F6-B4DD-0FD29920643C}">
      <dgm:prSet/>
      <dgm:spPr/>
      <dgm:t>
        <a:bodyPr/>
        <a:lstStyle/>
        <a:p>
          <a:endParaRPr lang="en-IN" sz="2800"/>
        </a:p>
      </dgm:t>
    </dgm:pt>
    <dgm:pt modelId="{9C768747-43B4-440F-97A2-4592D122879F}" type="sibTrans" cxnId="{08B26C91-E99E-48F6-B4DD-0FD29920643C}">
      <dgm:prSet custT="1"/>
      <dgm:spPr/>
      <dgm:t>
        <a:bodyPr/>
        <a:lstStyle/>
        <a:p>
          <a:endParaRPr lang="en-IN" sz="900"/>
        </a:p>
      </dgm:t>
    </dgm:pt>
    <dgm:pt modelId="{2B24EE44-9477-4AE4-ADA1-03406EF3E6D3}">
      <dgm:prSet phldrT="[Text]" custT="1"/>
      <dgm:spPr/>
      <dgm:t>
        <a:bodyPr/>
        <a:lstStyle/>
        <a:p>
          <a:r>
            <a:rPr lang="en-US" sz="800" dirty="0" smtClean="0"/>
            <a:t>Administration</a:t>
          </a:r>
          <a:endParaRPr lang="en-IN" sz="800" dirty="0"/>
        </a:p>
      </dgm:t>
    </dgm:pt>
    <dgm:pt modelId="{9FEB8865-EC55-4882-AB98-91B22B4BD9D1}" type="parTrans" cxnId="{2552E880-7942-48F8-AED0-28B3252611DA}">
      <dgm:prSet/>
      <dgm:spPr/>
      <dgm:t>
        <a:bodyPr/>
        <a:lstStyle/>
        <a:p>
          <a:endParaRPr lang="en-IN" sz="2800"/>
        </a:p>
      </dgm:t>
    </dgm:pt>
    <dgm:pt modelId="{488C9B3D-E885-4089-87C8-48FD967DD987}" type="sibTrans" cxnId="{2552E880-7942-48F8-AED0-28B3252611DA}">
      <dgm:prSet custT="1"/>
      <dgm:spPr/>
      <dgm:t>
        <a:bodyPr/>
        <a:lstStyle/>
        <a:p>
          <a:endParaRPr lang="en-IN" sz="900"/>
        </a:p>
      </dgm:t>
    </dgm:pt>
    <dgm:pt modelId="{1013F9D1-3835-46BD-BBCB-76F1F1484599}">
      <dgm:prSet phldrT="[Text]" custT="1"/>
      <dgm:spPr/>
      <dgm:t>
        <a:bodyPr/>
        <a:lstStyle/>
        <a:p>
          <a:r>
            <a:rPr lang="en-US" sz="1050" dirty="0" smtClean="0"/>
            <a:t>Replenishment</a:t>
          </a:r>
          <a:endParaRPr lang="en-IN" sz="1050" dirty="0"/>
        </a:p>
      </dgm:t>
    </dgm:pt>
    <dgm:pt modelId="{B0CBE006-41A7-48AB-8E20-BAD09E4D2E1A}" type="parTrans" cxnId="{4CDA31CB-A18B-4623-BDC1-71E823EA67A3}">
      <dgm:prSet/>
      <dgm:spPr/>
      <dgm:t>
        <a:bodyPr/>
        <a:lstStyle/>
        <a:p>
          <a:endParaRPr lang="en-IN"/>
        </a:p>
      </dgm:t>
    </dgm:pt>
    <dgm:pt modelId="{10634636-6CB2-483E-A015-950C3A264300}" type="sibTrans" cxnId="{4CDA31CB-A18B-4623-BDC1-71E823EA67A3}">
      <dgm:prSet/>
      <dgm:spPr/>
      <dgm:t>
        <a:bodyPr/>
        <a:lstStyle/>
        <a:p>
          <a:endParaRPr lang="en-IN"/>
        </a:p>
      </dgm:t>
    </dgm:pt>
    <dgm:pt modelId="{D475CA87-3985-46BB-A6ED-6AB3DFB2C5FC}" type="pres">
      <dgm:prSet presAssocID="{3EC10FB7-1BF2-450C-A7AE-4F6DDB61C3D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B4534F3-27C2-4906-8548-21040921E2A9}" type="pres">
      <dgm:prSet presAssocID="{0074F12C-D16B-45B9-8E6C-408D4AE9BA2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9B468E0-229D-48F4-9071-289B26C0A20F}" type="pres">
      <dgm:prSet presAssocID="{32594010-F609-44C9-8C88-BCB2D34FB771}" presName="sibTrans" presStyleLbl="sibTrans2D1" presStyleIdx="0" presStyleCnt="5"/>
      <dgm:spPr/>
      <dgm:t>
        <a:bodyPr/>
        <a:lstStyle/>
        <a:p>
          <a:endParaRPr lang="en-IN"/>
        </a:p>
      </dgm:t>
    </dgm:pt>
    <dgm:pt modelId="{34B41119-6AC3-4A75-A82D-5EDD69EAB04C}" type="pres">
      <dgm:prSet presAssocID="{32594010-F609-44C9-8C88-BCB2D34FB771}" presName="connectorText" presStyleLbl="sibTrans2D1" presStyleIdx="0" presStyleCnt="5"/>
      <dgm:spPr/>
      <dgm:t>
        <a:bodyPr/>
        <a:lstStyle/>
        <a:p>
          <a:endParaRPr lang="en-IN"/>
        </a:p>
      </dgm:t>
    </dgm:pt>
    <dgm:pt modelId="{67DD5D96-BBFD-4CA8-9956-6C8CA6143F53}" type="pres">
      <dgm:prSet presAssocID="{1013F9D1-3835-46BD-BBCB-76F1F1484599}" presName="node" presStyleLbl="node1" presStyleIdx="1" presStyleCnt="5" custScaleX="160413" custScaleY="9676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96B06B6-AFAD-4A9D-BCED-D9F57280B627}" type="pres">
      <dgm:prSet presAssocID="{10634636-6CB2-483E-A015-950C3A264300}" presName="sibTrans" presStyleLbl="sibTrans2D1" presStyleIdx="1" presStyleCnt="5"/>
      <dgm:spPr/>
      <dgm:t>
        <a:bodyPr/>
        <a:lstStyle/>
        <a:p>
          <a:endParaRPr lang="en-IN"/>
        </a:p>
      </dgm:t>
    </dgm:pt>
    <dgm:pt modelId="{38342036-F278-4DF9-9732-B3A9306FB7FD}" type="pres">
      <dgm:prSet presAssocID="{10634636-6CB2-483E-A015-950C3A264300}" presName="connectorText" presStyleLbl="sibTrans2D1" presStyleIdx="1" presStyleCnt="5"/>
      <dgm:spPr/>
      <dgm:t>
        <a:bodyPr/>
        <a:lstStyle/>
        <a:p>
          <a:endParaRPr lang="en-IN"/>
        </a:p>
      </dgm:t>
    </dgm:pt>
    <dgm:pt modelId="{F0AD0CD2-8AC5-4C13-9A00-56D84093611F}" type="pres">
      <dgm:prSet presAssocID="{2F114A57-61A4-4B48-9B68-77D954CEB44A}" presName="node" presStyleLbl="node1" presStyleIdx="2" presStyleCnt="5" custScaleX="12949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9DF7C9D-0A3B-4D02-A317-57BDBA9BF04C}" type="pres">
      <dgm:prSet presAssocID="{9996E861-6AAB-4020-8A21-2464A163CC0C}" presName="sibTrans" presStyleLbl="sibTrans2D1" presStyleIdx="2" presStyleCnt="5"/>
      <dgm:spPr/>
      <dgm:t>
        <a:bodyPr/>
        <a:lstStyle/>
        <a:p>
          <a:endParaRPr lang="en-IN"/>
        </a:p>
      </dgm:t>
    </dgm:pt>
    <dgm:pt modelId="{069DF854-D304-448B-AD91-0BBAFEAC8951}" type="pres">
      <dgm:prSet presAssocID="{9996E861-6AAB-4020-8A21-2464A163CC0C}" presName="connectorText" presStyleLbl="sibTrans2D1" presStyleIdx="2" presStyleCnt="5"/>
      <dgm:spPr/>
      <dgm:t>
        <a:bodyPr/>
        <a:lstStyle/>
        <a:p>
          <a:endParaRPr lang="en-IN"/>
        </a:p>
      </dgm:t>
    </dgm:pt>
    <dgm:pt modelId="{A979F866-92D5-4994-83AE-3675C46B27C1}" type="pres">
      <dgm:prSet presAssocID="{093A26FF-A420-43CB-9C0F-48FAE3764D3A}" presName="node" presStyleLbl="node1" presStyleIdx="3" presStyleCnt="5" custScaleX="11055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3CC0B82-BF4A-4F7E-BE79-B4566ABCDE92}" type="pres">
      <dgm:prSet presAssocID="{9C768747-43B4-440F-97A2-4592D122879F}" presName="sibTrans" presStyleLbl="sibTrans2D1" presStyleIdx="3" presStyleCnt="5"/>
      <dgm:spPr/>
      <dgm:t>
        <a:bodyPr/>
        <a:lstStyle/>
        <a:p>
          <a:endParaRPr lang="en-IN"/>
        </a:p>
      </dgm:t>
    </dgm:pt>
    <dgm:pt modelId="{9DC9076E-F1A2-4D73-8404-B158B7BB2425}" type="pres">
      <dgm:prSet presAssocID="{9C768747-43B4-440F-97A2-4592D122879F}" presName="connectorText" presStyleLbl="sibTrans2D1" presStyleIdx="3" presStyleCnt="5"/>
      <dgm:spPr/>
      <dgm:t>
        <a:bodyPr/>
        <a:lstStyle/>
        <a:p>
          <a:endParaRPr lang="en-IN"/>
        </a:p>
      </dgm:t>
    </dgm:pt>
    <dgm:pt modelId="{28AE10B7-D4F6-4BBE-BE4C-FC4C8C61CA5C}" type="pres">
      <dgm:prSet presAssocID="{2B24EE44-9477-4AE4-ADA1-03406EF3E6D3}" presName="node" presStyleLbl="node1" presStyleIdx="4" presStyleCnt="5" custScaleX="131865" custScaleY="8403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89CD718-EEE0-436B-BF00-31E1CCF0550B}" type="pres">
      <dgm:prSet presAssocID="{488C9B3D-E885-4089-87C8-48FD967DD987}" presName="sibTrans" presStyleLbl="sibTrans2D1" presStyleIdx="4" presStyleCnt="5"/>
      <dgm:spPr/>
      <dgm:t>
        <a:bodyPr/>
        <a:lstStyle/>
        <a:p>
          <a:endParaRPr lang="en-IN"/>
        </a:p>
      </dgm:t>
    </dgm:pt>
    <dgm:pt modelId="{126380A9-9B0A-4A34-8FAC-37F83893071E}" type="pres">
      <dgm:prSet presAssocID="{488C9B3D-E885-4089-87C8-48FD967DD987}" presName="connectorText" presStyleLbl="sibTrans2D1" presStyleIdx="4" presStyleCnt="5"/>
      <dgm:spPr/>
      <dgm:t>
        <a:bodyPr/>
        <a:lstStyle/>
        <a:p>
          <a:endParaRPr lang="en-IN"/>
        </a:p>
      </dgm:t>
    </dgm:pt>
  </dgm:ptLst>
  <dgm:cxnLst>
    <dgm:cxn modelId="{5027D257-7AF1-4618-A9A1-C93EA811C38F}" type="presOf" srcId="{2F114A57-61A4-4B48-9B68-77D954CEB44A}" destId="{F0AD0CD2-8AC5-4C13-9A00-56D84093611F}" srcOrd="0" destOrd="0" presId="urn:microsoft.com/office/officeart/2005/8/layout/cycle2"/>
    <dgm:cxn modelId="{AD66C0A2-E402-4E35-A2AB-1484EECAE1F5}" type="presOf" srcId="{10634636-6CB2-483E-A015-950C3A264300}" destId="{38342036-F278-4DF9-9732-B3A9306FB7FD}" srcOrd="1" destOrd="0" presId="urn:microsoft.com/office/officeart/2005/8/layout/cycle2"/>
    <dgm:cxn modelId="{6636198D-C83B-409F-AE6E-7BE3366B7AC4}" type="presOf" srcId="{2B24EE44-9477-4AE4-ADA1-03406EF3E6D3}" destId="{28AE10B7-D4F6-4BBE-BE4C-FC4C8C61CA5C}" srcOrd="0" destOrd="0" presId="urn:microsoft.com/office/officeart/2005/8/layout/cycle2"/>
    <dgm:cxn modelId="{BDFE60DF-018F-435A-A22D-DD10A8839D24}" type="presOf" srcId="{488C9B3D-E885-4089-87C8-48FD967DD987}" destId="{A89CD718-EEE0-436B-BF00-31E1CCF0550B}" srcOrd="0" destOrd="0" presId="urn:microsoft.com/office/officeart/2005/8/layout/cycle2"/>
    <dgm:cxn modelId="{AEEE15C0-5384-43B7-BF3E-3081C2D9B184}" type="presOf" srcId="{488C9B3D-E885-4089-87C8-48FD967DD987}" destId="{126380A9-9B0A-4A34-8FAC-37F83893071E}" srcOrd="1" destOrd="0" presId="urn:microsoft.com/office/officeart/2005/8/layout/cycle2"/>
    <dgm:cxn modelId="{FB8C5B5E-E127-40C6-AB1E-E30B8E273DBE}" type="presOf" srcId="{9C768747-43B4-440F-97A2-4592D122879F}" destId="{E3CC0B82-BF4A-4F7E-BE79-B4566ABCDE92}" srcOrd="0" destOrd="0" presId="urn:microsoft.com/office/officeart/2005/8/layout/cycle2"/>
    <dgm:cxn modelId="{E386791F-D369-4710-AFAB-F480A52742F0}" type="presOf" srcId="{1013F9D1-3835-46BD-BBCB-76F1F1484599}" destId="{67DD5D96-BBFD-4CA8-9956-6C8CA6143F53}" srcOrd="0" destOrd="0" presId="urn:microsoft.com/office/officeart/2005/8/layout/cycle2"/>
    <dgm:cxn modelId="{D5ED9A85-CEF6-4366-B8E1-42C11CCD64AC}" type="presOf" srcId="{32594010-F609-44C9-8C88-BCB2D34FB771}" destId="{59B468E0-229D-48F4-9071-289B26C0A20F}" srcOrd="0" destOrd="0" presId="urn:microsoft.com/office/officeart/2005/8/layout/cycle2"/>
    <dgm:cxn modelId="{3EABDF66-DF06-49F6-B058-E3ECD2BD4D47}" type="presOf" srcId="{093A26FF-A420-43CB-9C0F-48FAE3764D3A}" destId="{A979F866-92D5-4994-83AE-3675C46B27C1}" srcOrd="0" destOrd="0" presId="urn:microsoft.com/office/officeart/2005/8/layout/cycle2"/>
    <dgm:cxn modelId="{D4043629-F397-4F3A-A156-11E247B783FB}" srcId="{3EC10FB7-1BF2-450C-A7AE-4F6DDB61C3D6}" destId="{0074F12C-D16B-45B9-8E6C-408D4AE9BA2B}" srcOrd="0" destOrd="0" parTransId="{66B5205F-DF42-4703-BE81-EE87C05326EE}" sibTransId="{32594010-F609-44C9-8C88-BCB2D34FB771}"/>
    <dgm:cxn modelId="{A9A6938C-2564-4B89-95D9-204A327D164F}" type="presOf" srcId="{0074F12C-D16B-45B9-8E6C-408D4AE9BA2B}" destId="{BB4534F3-27C2-4906-8548-21040921E2A9}" srcOrd="0" destOrd="0" presId="urn:microsoft.com/office/officeart/2005/8/layout/cycle2"/>
    <dgm:cxn modelId="{08B26C91-E99E-48F6-B4DD-0FD29920643C}" srcId="{3EC10FB7-1BF2-450C-A7AE-4F6DDB61C3D6}" destId="{093A26FF-A420-43CB-9C0F-48FAE3764D3A}" srcOrd="3" destOrd="0" parTransId="{AB264207-507D-4465-82D1-43F1CACDD122}" sibTransId="{9C768747-43B4-440F-97A2-4592D122879F}"/>
    <dgm:cxn modelId="{C9FFF6EE-60F1-4FB3-A45D-FB66C916E8F9}" type="presOf" srcId="{3EC10FB7-1BF2-450C-A7AE-4F6DDB61C3D6}" destId="{D475CA87-3985-46BB-A6ED-6AB3DFB2C5FC}" srcOrd="0" destOrd="0" presId="urn:microsoft.com/office/officeart/2005/8/layout/cycle2"/>
    <dgm:cxn modelId="{EFB18BAD-34D4-4AFC-B011-2E8C8745A402}" type="presOf" srcId="{9996E861-6AAB-4020-8A21-2464A163CC0C}" destId="{069DF854-D304-448B-AD91-0BBAFEAC8951}" srcOrd="1" destOrd="0" presId="urn:microsoft.com/office/officeart/2005/8/layout/cycle2"/>
    <dgm:cxn modelId="{4CDA31CB-A18B-4623-BDC1-71E823EA67A3}" srcId="{3EC10FB7-1BF2-450C-A7AE-4F6DDB61C3D6}" destId="{1013F9D1-3835-46BD-BBCB-76F1F1484599}" srcOrd="1" destOrd="0" parTransId="{B0CBE006-41A7-48AB-8E20-BAD09E4D2E1A}" sibTransId="{10634636-6CB2-483E-A015-950C3A264300}"/>
    <dgm:cxn modelId="{3471ADA7-B2F9-4634-8EF8-20E04E32EC8D}" type="presOf" srcId="{32594010-F609-44C9-8C88-BCB2D34FB771}" destId="{34B41119-6AC3-4A75-A82D-5EDD69EAB04C}" srcOrd="1" destOrd="0" presId="urn:microsoft.com/office/officeart/2005/8/layout/cycle2"/>
    <dgm:cxn modelId="{9A928655-7906-4C55-8B35-9DDADAA46514}" type="presOf" srcId="{9C768747-43B4-440F-97A2-4592D122879F}" destId="{9DC9076E-F1A2-4D73-8404-B158B7BB2425}" srcOrd="1" destOrd="0" presId="urn:microsoft.com/office/officeart/2005/8/layout/cycle2"/>
    <dgm:cxn modelId="{C33393AF-C241-4B1C-9BC3-FD1F52D40231}" type="presOf" srcId="{9996E861-6AAB-4020-8A21-2464A163CC0C}" destId="{69DF7C9D-0A3B-4D02-A317-57BDBA9BF04C}" srcOrd="0" destOrd="0" presId="urn:microsoft.com/office/officeart/2005/8/layout/cycle2"/>
    <dgm:cxn modelId="{058A44DE-D738-404A-9493-9CAAD4D63986}" srcId="{3EC10FB7-1BF2-450C-A7AE-4F6DDB61C3D6}" destId="{2F114A57-61A4-4B48-9B68-77D954CEB44A}" srcOrd="2" destOrd="0" parTransId="{23DACBE7-0C64-4CC4-A444-1CFAA00EB0F0}" sibTransId="{9996E861-6AAB-4020-8A21-2464A163CC0C}"/>
    <dgm:cxn modelId="{2552E880-7942-48F8-AED0-28B3252611DA}" srcId="{3EC10FB7-1BF2-450C-A7AE-4F6DDB61C3D6}" destId="{2B24EE44-9477-4AE4-ADA1-03406EF3E6D3}" srcOrd="4" destOrd="0" parTransId="{9FEB8865-EC55-4882-AB98-91B22B4BD9D1}" sibTransId="{488C9B3D-E885-4089-87C8-48FD967DD987}"/>
    <dgm:cxn modelId="{ED617D4E-A18F-4B78-96DA-C53FC9BCC366}" type="presOf" srcId="{10634636-6CB2-483E-A015-950C3A264300}" destId="{096B06B6-AFAD-4A9D-BCED-D9F57280B627}" srcOrd="0" destOrd="0" presId="urn:microsoft.com/office/officeart/2005/8/layout/cycle2"/>
    <dgm:cxn modelId="{756F9EF4-1102-4629-97B9-BB3DE2C5BF59}" type="presParOf" srcId="{D475CA87-3985-46BB-A6ED-6AB3DFB2C5FC}" destId="{BB4534F3-27C2-4906-8548-21040921E2A9}" srcOrd="0" destOrd="0" presId="urn:microsoft.com/office/officeart/2005/8/layout/cycle2"/>
    <dgm:cxn modelId="{D28D08DE-166C-477A-9037-E4AA4A34C252}" type="presParOf" srcId="{D475CA87-3985-46BB-A6ED-6AB3DFB2C5FC}" destId="{59B468E0-229D-48F4-9071-289B26C0A20F}" srcOrd="1" destOrd="0" presId="urn:microsoft.com/office/officeart/2005/8/layout/cycle2"/>
    <dgm:cxn modelId="{F52B23C1-4984-4869-8296-3AF62E336687}" type="presParOf" srcId="{59B468E0-229D-48F4-9071-289B26C0A20F}" destId="{34B41119-6AC3-4A75-A82D-5EDD69EAB04C}" srcOrd="0" destOrd="0" presId="urn:microsoft.com/office/officeart/2005/8/layout/cycle2"/>
    <dgm:cxn modelId="{6833093A-9081-44F6-8933-544CEC0633B6}" type="presParOf" srcId="{D475CA87-3985-46BB-A6ED-6AB3DFB2C5FC}" destId="{67DD5D96-BBFD-4CA8-9956-6C8CA6143F53}" srcOrd="2" destOrd="0" presId="urn:microsoft.com/office/officeart/2005/8/layout/cycle2"/>
    <dgm:cxn modelId="{5F67E540-53C2-420F-81ED-7D1F2ECF7865}" type="presParOf" srcId="{D475CA87-3985-46BB-A6ED-6AB3DFB2C5FC}" destId="{096B06B6-AFAD-4A9D-BCED-D9F57280B627}" srcOrd="3" destOrd="0" presId="urn:microsoft.com/office/officeart/2005/8/layout/cycle2"/>
    <dgm:cxn modelId="{4C984FED-42B0-456C-97E4-FB171EDEAA21}" type="presParOf" srcId="{096B06B6-AFAD-4A9D-BCED-D9F57280B627}" destId="{38342036-F278-4DF9-9732-B3A9306FB7FD}" srcOrd="0" destOrd="0" presId="urn:microsoft.com/office/officeart/2005/8/layout/cycle2"/>
    <dgm:cxn modelId="{E28425C5-13FD-4ADD-A37F-452DD77F8B61}" type="presParOf" srcId="{D475CA87-3985-46BB-A6ED-6AB3DFB2C5FC}" destId="{F0AD0CD2-8AC5-4C13-9A00-56D84093611F}" srcOrd="4" destOrd="0" presId="urn:microsoft.com/office/officeart/2005/8/layout/cycle2"/>
    <dgm:cxn modelId="{8D3B5999-2A23-4D34-9A9E-80D8E5D6E356}" type="presParOf" srcId="{D475CA87-3985-46BB-A6ED-6AB3DFB2C5FC}" destId="{69DF7C9D-0A3B-4D02-A317-57BDBA9BF04C}" srcOrd="5" destOrd="0" presId="urn:microsoft.com/office/officeart/2005/8/layout/cycle2"/>
    <dgm:cxn modelId="{D6720929-3ECD-4C69-B2C4-2CF7CA549410}" type="presParOf" srcId="{69DF7C9D-0A3B-4D02-A317-57BDBA9BF04C}" destId="{069DF854-D304-448B-AD91-0BBAFEAC8951}" srcOrd="0" destOrd="0" presId="urn:microsoft.com/office/officeart/2005/8/layout/cycle2"/>
    <dgm:cxn modelId="{F698B883-56A7-43A7-B7D6-3C7BAD102A25}" type="presParOf" srcId="{D475CA87-3985-46BB-A6ED-6AB3DFB2C5FC}" destId="{A979F866-92D5-4994-83AE-3675C46B27C1}" srcOrd="6" destOrd="0" presId="urn:microsoft.com/office/officeart/2005/8/layout/cycle2"/>
    <dgm:cxn modelId="{5130A2D4-ADCE-4B75-8084-5147CA34EC56}" type="presParOf" srcId="{D475CA87-3985-46BB-A6ED-6AB3DFB2C5FC}" destId="{E3CC0B82-BF4A-4F7E-BE79-B4566ABCDE92}" srcOrd="7" destOrd="0" presId="urn:microsoft.com/office/officeart/2005/8/layout/cycle2"/>
    <dgm:cxn modelId="{862773FC-166E-401B-A3FB-A92543B4C732}" type="presParOf" srcId="{E3CC0B82-BF4A-4F7E-BE79-B4566ABCDE92}" destId="{9DC9076E-F1A2-4D73-8404-B158B7BB2425}" srcOrd="0" destOrd="0" presId="urn:microsoft.com/office/officeart/2005/8/layout/cycle2"/>
    <dgm:cxn modelId="{EBB00B6D-28EE-44B3-BEFB-924E07F179ED}" type="presParOf" srcId="{D475CA87-3985-46BB-A6ED-6AB3DFB2C5FC}" destId="{28AE10B7-D4F6-4BBE-BE4C-FC4C8C61CA5C}" srcOrd="8" destOrd="0" presId="urn:microsoft.com/office/officeart/2005/8/layout/cycle2"/>
    <dgm:cxn modelId="{95CC2D33-C6B3-48F4-B5CE-6C85D210B3C2}" type="presParOf" srcId="{D475CA87-3985-46BB-A6ED-6AB3DFB2C5FC}" destId="{A89CD718-EEE0-436B-BF00-31E1CCF0550B}" srcOrd="9" destOrd="0" presId="urn:microsoft.com/office/officeart/2005/8/layout/cycle2"/>
    <dgm:cxn modelId="{58EB52B2-9367-4385-A510-AEF470A212A5}" type="presParOf" srcId="{A89CD718-EEE0-436B-BF00-31E1CCF0550B}" destId="{126380A9-9B0A-4A34-8FAC-37F83893071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9BE03B-29B1-45EF-8995-3E6442F3AA74}" type="doc">
      <dgm:prSet loTypeId="urn:microsoft.com/office/officeart/2005/8/layout/orgChart1" loCatId="hierarchy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8976861-48F0-4E56-BCA4-742C1D4E0D31}">
      <dgm:prSet phldrT="[Text]" custT="1"/>
      <dgm:spPr/>
      <dgm:t>
        <a:bodyPr/>
        <a:lstStyle/>
        <a:p>
          <a:r>
            <a:rPr lang="en-US" sz="8000" b="1" dirty="0" smtClean="0"/>
            <a:t>Demand  Planning</a:t>
          </a:r>
          <a:endParaRPr lang="en-US" sz="8000" b="1" dirty="0"/>
        </a:p>
      </dgm:t>
    </dgm:pt>
    <dgm:pt modelId="{19266748-6D4B-4C05-92B9-5545549AC03E}" type="parTrans" cxnId="{E887CAEC-D64D-4F02-98D7-003E0720513F}">
      <dgm:prSet/>
      <dgm:spPr/>
      <dgm:t>
        <a:bodyPr/>
        <a:lstStyle/>
        <a:p>
          <a:endParaRPr lang="en-US"/>
        </a:p>
      </dgm:t>
    </dgm:pt>
    <dgm:pt modelId="{938CA79A-F9F4-4BF3-90D2-5ABCC785CF20}" type="sibTrans" cxnId="{E887CAEC-D64D-4F02-98D7-003E0720513F}">
      <dgm:prSet/>
      <dgm:spPr/>
      <dgm:t>
        <a:bodyPr/>
        <a:lstStyle/>
        <a:p>
          <a:endParaRPr lang="en-US"/>
        </a:p>
      </dgm:t>
    </dgm:pt>
    <dgm:pt modelId="{BB2F673D-772D-49C9-9C3A-0C1B9BE84255}" type="pres">
      <dgm:prSet presAssocID="{279BE03B-29B1-45EF-8995-3E6442F3AA7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BD96072-32AC-43C5-9D14-0D25A29E0ECA}" type="pres">
      <dgm:prSet presAssocID="{08976861-48F0-4E56-BCA4-742C1D4E0D31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IN"/>
        </a:p>
      </dgm:t>
    </dgm:pt>
    <dgm:pt modelId="{A7EEB2AA-3700-4DAC-993C-AAD3A9427768}" type="pres">
      <dgm:prSet presAssocID="{08976861-48F0-4E56-BCA4-742C1D4E0D31}" presName="rootComposite1" presStyleCnt="0"/>
      <dgm:spPr/>
      <dgm:t>
        <a:bodyPr/>
        <a:lstStyle/>
        <a:p>
          <a:endParaRPr lang="en-IN"/>
        </a:p>
      </dgm:t>
    </dgm:pt>
    <dgm:pt modelId="{72DD3501-ADEF-45F5-9BEF-9C0D94598CF6}" type="pres">
      <dgm:prSet presAssocID="{08976861-48F0-4E56-BCA4-742C1D4E0D31}" presName="rootText1" presStyleLbl="node0" presStyleIdx="0" presStyleCnt="1" custScaleX="1741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F9B790-6FF2-43A4-B226-0B03B1FDD070}" type="pres">
      <dgm:prSet presAssocID="{08976861-48F0-4E56-BCA4-742C1D4E0D3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2CCCA8A-A1DE-4C7E-B858-9B1AC1171E92}" type="pres">
      <dgm:prSet presAssocID="{08976861-48F0-4E56-BCA4-742C1D4E0D31}" presName="hierChild2" presStyleCnt="0"/>
      <dgm:spPr/>
      <dgm:t>
        <a:bodyPr/>
        <a:lstStyle/>
        <a:p>
          <a:endParaRPr lang="en-IN"/>
        </a:p>
      </dgm:t>
    </dgm:pt>
    <dgm:pt modelId="{13E3393E-51C3-47E5-A406-94D633286A48}" type="pres">
      <dgm:prSet presAssocID="{08976861-48F0-4E56-BCA4-742C1D4E0D31}" presName="hierChild3" presStyleCnt="0"/>
      <dgm:spPr/>
      <dgm:t>
        <a:bodyPr/>
        <a:lstStyle/>
        <a:p>
          <a:endParaRPr lang="en-IN"/>
        </a:p>
      </dgm:t>
    </dgm:pt>
  </dgm:ptLst>
  <dgm:cxnLst>
    <dgm:cxn modelId="{1AA12002-51B3-494A-9FF9-10CE27477EE5}" type="presOf" srcId="{279BE03B-29B1-45EF-8995-3E6442F3AA74}" destId="{BB2F673D-772D-49C9-9C3A-0C1B9BE84255}" srcOrd="0" destOrd="0" presId="urn:microsoft.com/office/officeart/2005/8/layout/orgChart1"/>
    <dgm:cxn modelId="{87069E0F-76C1-4920-AD38-63E3B22C5266}" type="presOf" srcId="{08976861-48F0-4E56-BCA4-742C1D4E0D31}" destId="{72DD3501-ADEF-45F5-9BEF-9C0D94598CF6}" srcOrd="0" destOrd="0" presId="urn:microsoft.com/office/officeart/2005/8/layout/orgChart1"/>
    <dgm:cxn modelId="{E887CAEC-D64D-4F02-98D7-003E0720513F}" srcId="{279BE03B-29B1-45EF-8995-3E6442F3AA74}" destId="{08976861-48F0-4E56-BCA4-742C1D4E0D31}" srcOrd="0" destOrd="0" parTransId="{19266748-6D4B-4C05-92B9-5545549AC03E}" sibTransId="{938CA79A-F9F4-4BF3-90D2-5ABCC785CF20}"/>
    <dgm:cxn modelId="{EFD2F9EA-29B5-4B7D-BC6E-877007B1BB23}" type="presOf" srcId="{08976861-48F0-4E56-BCA4-742C1D4E0D31}" destId="{6AF9B790-6FF2-43A4-B226-0B03B1FDD070}" srcOrd="1" destOrd="0" presId="urn:microsoft.com/office/officeart/2005/8/layout/orgChart1"/>
    <dgm:cxn modelId="{BF631C9E-FE64-468B-AAC6-0006D72FA5B9}" type="presParOf" srcId="{BB2F673D-772D-49C9-9C3A-0C1B9BE84255}" destId="{BBD96072-32AC-43C5-9D14-0D25A29E0ECA}" srcOrd="0" destOrd="0" presId="urn:microsoft.com/office/officeart/2005/8/layout/orgChart1"/>
    <dgm:cxn modelId="{CE187D32-58F3-46F0-B2E3-4BF1CD877687}" type="presParOf" srcId="{BBD96072-32AC-43C5-9D14-0D25A29E0ECA}" destId="{A7EEB2AA-3700-4DAC-993C-AAD3A9427768}" srcOrd="0" destOrd="0" presId="urn:microsoft.com/office/officeart/2005/8/layout/orgChart1"/>
    <dgm:cxn modelId="{62F8ACAF-506D-459C-9D1D-2CA3C775458D}" type="presParOf" srcId="{A7EEB2AA-3700-4DAC-993C-AAD3A9427768}" destId="{72DD3501-ADEF-45F5-9BEF-9C0D94598CF6}" srcOrd="0" destOrd="0" presId="urn:microsoft.com/office/officeart/2005/8/layout/orgChart1"/>
    <dgm:cxn modelId="{E3710FF4-9E6B-4C8F-A6EB-0C19C6851108}" type="presParOf" srcId="{A7EEB2AA-3700-4DAC-993C-AAD3A9427768}" destId="{6AF9B790-6FF2-43A4-B226-0B03B1FDD070}" srcOrd="1" destOrd="0" presId="urn:microsoft.com/office/officeart/2005/8/layout/orgChart1"/>
    <dgm:cxn modelId="{52C54DD6-556C-46FA-BB2C-021C1C09FB27}" type="presParOf" srcId="{BBD96072-32AC-43C5-9D14-0D25A29E0ECA}" destId="{52CCCA8A-A1DE-4C7E-B858-9B1AC1171E92}" srcOrd="1" destOrd="0" presId="urn:microsoft.com/office/officeart/2005/8/layout/orgChart1"/>
    <dgm:cxn modelId="{46542A97-A03F-45CF-85E4-34142220A1B3}" type="presParOf" srcId="{BBD96072-32AC-43C5-9D14-0D25A29E0ECA}" destId="{13E3393E-51C3-47E5-A406-94D633286A4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0FA41C-23C6-47DF-8B7E-2F32C36536CE}" type="doc">
      <dgm:prSet loTypeId="urn:microsoft.com/office/officeart/2005/8/layout/radial3" loCatId="cycle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7F6D6C54-C6F2-4FE8-A8F8-96BA0440059C}">
      <dgm:prSet phldrT="[Text]"/>
      <dgm:spPr/>
      <dgm:t>
        <a:bodyPr/>
        <a:lstStyle/>
        <a:p>
          <a:r>
            <a:rPr lang="en-US" dirty="0" smtClean="0"/>
            <a:t>Granule Suppliers</a:t>
          </a:r>
          <a:endParaRPr lang="en-IN" dirty="0"/>
        </a:p>
      </dgm:t>
    </dgm:pt>
    <dgm:pt modelId="{30E832D1-F41F-4AA8-9AEE-0EEA3135F9A3}" type="parTrans" cxnId="{01E05A37-62E2-425E-915D-8E4C5559858E}">
      <dgm:prSet/>
      <dgm:spPr/>
      <dgm:t>
        <a:bodyPr/>
        <a:lstStyle/>
        <a:p>
          <a:endParaRPr lang="en-IN"/>
        </a:p>
      </dgm:t>
    </dgm:pt>
    <dgm:pt modelId="{520D6CC4-9534-4335-8371-80CB304E4352}" type="sibTrans" cxnId="{01E05A37-62E2-425E-915D-8E4C5559858E}">
      <dgm:prSet/>
      <dgm:spPr/>
      <dgm:t>
        <a:bodyPr/>
        <a:lstStyle/>
        <a:p>
          <a:endParaRPr lang="en-IN"/>
        </a:p>
      </dgm:t>
    </dgm:pt>
    <dgm:pt modelId="{E878ECAD-5E4B-4107-B9A2-2BE2ACA7ADAD}">
      <dgm:prSet phldrT="[Text]"/>
      <dgm:spPr/>
      <dgm:t>
        <a:bodyPr/>
        <a:lstStyle/>
        <a:p>
          <a:r>
            <a:rPr lang="en-US" dirty="0" smtClean="0"/>
            <a:t>Reliance</a:t>
          </a:r>
          <a:endParaRPr lang="en-IN" dirty="0"/>
        </a:p>
      </dgm:t>
    </dgm:pt>
    <dgm:pt modelId="{F342A784-DCCE-4A61-B734-481879890382}" type="parTrans" cxnId="{73746BE5-385A-43A9-84E0-2DA4FA703172}">
      <dgm:prSet/>
      <dgm:spPr/>
      <dgm:t>
        <a:bodyPr/>
        <a:lstStyle/>
        <a:p>
          <a:endParaRPr lang="en-IN"/>
        </a:p>
      </dgm:t>
    </dgm:pt>
    <dgm:pt modelId="{6025178A-B942-4FAB-BC42-18D64FE60ED2}" type="sibTrans" cxnId="{73746BE5-385A-43A9-84E0-2DA4FA703172}">
      <dgm:prSet/>
      <dgm:spPr/>
      <dgm:t>
        <a:bodyPr/>
        <a:lstStyle/>
        <a:p>
          <a:endParaRPr lang="en-IN"/>
        </a:p>
      </dgm:t>
    </dgm:pt>
    <dgm:pt modelId="{4E43993C-AB17-4862-AD96-BC0846251051}">
      <dgm:prSet phldrT="[Text]"/>
      <dgm:spPr/>
      <dgm:t>
        <a:bodyPr/>
        <a:lstStyle/>
        <a:p>
          <a:r>
            <a:rPr lang="en-US" dirty="0" smtClean="0"/>
            <a:t>IOCL</a:t>
          </a:r>
          <a:endParaRPr lang="en-IN" dirty="0"/>
        </a:p>
      </dgm:t>
    </dgm:pt>
    <dgm:pt modelId="{70C01EEF-ED39-4530-AC1D-DFC25F9C57E2}" type="parTrans" cxnId="{A112C303-FED6-44E5-8843-BD9B44ACC140}">
      <dgm:prSet/>
      <dgm:spPr/>
      <dgm:t>
        <a:bodyPr/>
        <a:lstStyle/>
        <a:p>
          <a:endParaRPr lang="en-IN"/>
        </a:p>
      </dgm:t>
    </dgm:pt>
    <dgm:pt modelId="{F4A3C9FE-BC42-4A0A-8949-51B22F31F68B}" type="sibTrans" cxnId="{A112C303-FED6-44E5-8843-BD9B44ACC140}">
      <dgm:prSet/>
      <dgm:spPr/>
      <dgm:t>
        <a:bodyPr/>
        <a:lstStyle/>
        <a:p>
          <a:endParaRPr lang="en-IN"/>
        </a:p>
      </dgm:t>
    </dgm:pt>
    <dgm:pt modelId="{FB19A552-3310-41EC-B228-CA9522013EA7}">
      <dgm:prSet phldrT="[Text]"/>
      <dgm:spPr/>
      <dgm:t>
        <a:bodyPr/>
        <a:lstStyle/>
        <a:p>
          <a:r>
            <a:rPr lang="en-US" dirty="0" smtClean="0"/>
            <a:t>HMEL</a:t>
          </a:r>
          <a:endParaRPr lang="en-IN" dirty="0"/>
        </a:p>
      </dgm:t>
    </dgm:pt>
    <dgm:pt modelId="{0449C0FE-6666-4F8C-9B89-41A69BA402AA}" type="parTrans" cxnId="{EB1D83F2-6FC4-42CC-B717-6E790C116722}">
      <dgm:prSet/>
      <dgm:spPr/>
      <dgm:t>
        <a:bodyPr/>
        <a:lstStyle/>
        <a:p>
          <a:endParaRPr lang="en-IN"/>
        </a:p>
      </dgm:t>
    </dgm:pt>
    <dgm:pt modelId="{31CA0992-1BD0-4F11-9822-BB960D8C754C}" type="sibTrans" cxnId="{EB1D83F2-6FC4-42CC-B717-6E790C116722}">
      <dgm:prSet/>
      <dgm:spPr/>
      <dgm:t>
        <a:bodyPr/>
        <a:lstStyle/>
        <a:p>
          <a:endParaRPr lang="en-IN"/>
        </a:p>
      </dgm:t>
    </dgm:pt>
    <dgm:pt modelId="{E14EC805-128F-40FB-B501-B10F572D047A}">
      <dgm:prSet phldrT="[Text]"/>
      <dgm:spPr/>
      <dgm:t>
        <a:bodyPr/>
        <a:lstStyle/>
        <a:p>
          <a:endParaRPr lang="en-IN"/>
        </a:p>
      </dgm:t>
    </dgm:pt>
    <dgm:pt modelId="{087E9911-DC2D-4B84-8BD4-93DABDF68023}" type="parTrans" cxnId="{67252E78-7F21-4D37-9270-6587358D5B7E}">
      <dgm:prSet/>
      <dgm:spPr/>
      <dgm:t>
        <a:bodyPr/>
        <a:lstStyle/>
        <a:p>
          <a:endParaRPr lang="en-IN"/>
        </a:p>
      </dgm:t>
    </dgm:pt>
    <dgm:pt modelId="{344E6A76-79C0-4FA8-8DBE-E11C073FEAB2}" type="sibTrans" cxnId="{67252E78-7F21-4D37-9270-6587358D5B7E}">
      <dgm:prSet/>
      <dgm:spPr/>
      <dgm:t>
        <a:bodyPr/>
        <a:lstStyle/>
        <a:p>
          <a:endParaRPr lang="en-IN"/>
        </a:p>
      </dgm:t>
    </dgm:pt>
    <dgm:pt modelId="{E7AE0BD3-4427-45AE-8236-EA2EADE8E669}" type="pres">
      <dgm:prSet presAssocID="{4C0FA41C-23C6-47DF-8B7E-2F32C36536C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DE881AC-67F9-47CA-8E58-90B0BF309581}" type="pres">
      <dgm:prSet presAssocID="{4C0FA41C-23C6-47DF-8B7E-2F32C36536CE}" presName="radial" presStyleCnt="0">
        <dgm:presLayoutVars>
          <dgm:animLvl val="ctr"/>
        </dgm:presLayoutVars>
      </dgm:prSet>
      <dgm:spPr/>
    </dgm:pt>
    <dgm:pt modelId="{3D1227A1-D6C8-4426-8535-B3C023DA83A2}" type="pres">
      <dgm:prSet presAssocID="{7F6D6C54-C6F2-4FE8-A8F8-96BA0440059C}" presName="centerShape" presStyleLbl="vennNode1" presStyleIdx="0" presStyleCnt="4"/>
      <dgm:spPr/>
      <dgm:t>
        <a:bodyPr/>
        <a:lstStyle/>
        <a:p>
          <a:endParaRPr lang="en-IN"/>
        </a:p>
      </dgm:t>
    </dgm:pt>
    <dgm:pt modelId="{4362361E-2BDA-474A-A605-4F33B622BCFA}" type="pres">
      <dgm:prSet presAssocID="{E878ECAD-5E4B-4107-B9A2-2BE2ACA7ADAD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55CF8BF-B6D9-4456-83B4-05374F4F0F14}" type="pres">
      <dgm:prSet presAssocID="{4E43993C-AB17-4862-AD96-BC0846251051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A39750B-9913-452E-AE33-3A324110CB46}" type="pres">
      <dgm:prSet presAssocID="{FB19A552-3310-41EC-B228-CA9522013EA7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112C303-FED6-44E5-8843-BD9B44ACC140}" srcId="{7F6D6C54-C6F2-4FE8-A8F8-96BA0440059C}" destId="{4E43993C-AB17-4862-AD96-BC0846251051}" srcOrd="1" destOrd="0" parTransId="{70C01EEF-ED39-4530-AC1D-DFC25F9C57E2}" sibTransId="{F4A3C9FE-BC42-4A0A-8949-51B22F31F68B}"/>
    <dgm:cxn modelId="{25B235EF-C1E4-424A-9F85-A1C0837318AE}" type="presOf" srcId="{4E43993C-AB17-4862-AD96-BC0846251051}" destId="{355CF8BF-B6D9-4456-83B4-05374F4F0F14}" srcOrd="0" destOrd="0" presId="urn:microsoft.com/office/officeart/2005/8/layout/radial3"/>
    <dgm:cxn modelId="{CABA2A88-AB98-45BC-B485-9A01673F2CE2}" type="presOf" srcId="{FB19A552-3310-41EC-B228-CA9522013EA7}" destId="{BA39750B-9913-452E-AE33-3A324110CB46}" srcOrd="0" destOrd="0" presId="urn:microsoft.com/office/officeart/2005/8/layout/radial3"/>
    <dgm:cxn modelId="{EDB374D5-C975-4CC3-9319-80208645631A}" type="presOf" srcId="{7F6D6C54-C6F2-4FE8-A8F8-96BA0440059C}" destId="{3D1227A1-D6C8-4426-8535-B3C023DA83A2}" srcOrd="0" destOrd="0" presId="urn:microsoft.com/office/officeart/2005/8/layout/radial3"/>
    <dgm:cxn modelId="{67252E78-7F21-4D37-9270-6587358D5B7E}" srcId="{4C0FA41C-23C6-47DF-8B7E-2F32C36536CE}" destId="{E14EC805-128F-40FB-B501-B10F572D047A}" srcOrd="1" destOrd="0" parTransId="{087E9911-DC2D-4B84-8BD4-93DABDF68023}" sibTransId="{344E6A76-79C0-4FA8-8DBE-E11C073FEAB2}"/>
    <dgm:cxn modelId="{F0A39721-CCD1-4245-AEC2-C2BA825372E8}" type="presOf" srcId="{E878ECAD-5E4B-4107-B9A2-2BE2ACA7ADAD}" destId="{4362361E-2BDA-474A-A605-4F33B622BCFA}" srcOrd="0" destOrd="0" presId="urn:microsoft.com/office/officeart/2005/8/layout/radial3"/>
    <dgm:cxn modelId="{01E05A37-62E2-425E-915D-8E4C5559858E}" srcId="{4C0FA41C-23C6-47DF-8B7E-2F32C36536CE}" destId="{7F6D6C54-C6F2-4FE8-A8F8-96BA0440059C}" srcOrd="0" destOrd="0" parTransId="{30E832D1-F41F-4AA8-9AEE-0EEA3135F9A3}" sibTransId="{520D6CC4-9534-4335-8371-80CB304E4352}"/>
    <dgm:cxn modelId="{34F23D31-DE0B-44CF-AE47-8CB1C9E6C955}" type="presOf" srcId="{4C0FA41C-23C6-47DF-8B7E-2F32C36536CE}" destId="{E7AE0BD3-4427-45AE-8236-EA2EADE8E669}" srcOrd="0" destOrd="0" presId="urn:microsoft.com/office/officeart/2005/8/layout/radial3"/>
    <dgm:cxn modelId="{73746BE5-385A-43A9-84E0-2DA4FA703172}" srcId="{7F6D6C54-C6F2-4FE8-A8F8-96BA0440059C}" destId="{E878ECAD-5E4B-4107-B9A2-2BE2ACA7ADAD}" srcOrd="0" destOrd="0" parTransId="{F342A784-DCCE-4A61-B734-481879890382}" sibTransId="{6025178A-B942-4FAB-BC42-18D64FE60ED2}"/>
    <dgm:cxn modelId="{EB1D83F2-6FC4-42CC-B717-6E790C116722}" srcId="{7F6D6C54-C6F2-4FE8-A8F8-96BA0440059C}" destId="{FB19A552-3310-41EC-B228-CA9522013EA7}" srcOrd="2" destOrd="0" parTransId="{0449C0FE-6666-4F8C-9B89-41A69BA402AA}" sibTransId="{31CA0992-1BD0-4F11-9822-BB960D8C754C}"/>
    <dgm:cxn modelId="{048B2AB5-07F8-4181-BCD0-1899B50F450C}" type="presParOf" srcId="{E7AE0BD3-4427-45AE-8236-EA2EADE8E669}" destId="{8DE881AC-67F9-47CA-8E58-90B0BF309581}" srcOrd="0" destOrd="0" presId="urn:microsoft.com/office/officeart/2005/8/layout/radial3"/>
    <dgm:cxn modelId="{09BC7235-2800-4829-BA6C-6310AE978B60}" type="presParOf" srcId="{8DE881AC-67F9-47CA-8E58-90B0BF309581}" destId="{3D1227A1-D6C8-4426-8535-B3C023DA83A2}" srcOrd="0" destOrd="0" presId="urn:microsoft.com/office/officeart/2005/8/layout/radial3"/>
    <dgm:cxn modelId="{AF7AE7E6-E38F-46B8-B19E-BF25447613FD}" type="presParOf" srcId="{8DE881AC-67F9-47CA-8E58-90B0BF309581}" destId="{4362361E-2BDA-474A-A605-4F33B622BCFA}" srcOrd="1" destOrd="0" presId="urn:microsoft.com/office/officeart/2005/8/layout/radial3"/>
    <dgm:cxn modelId="{5558DBF7-55B5-406B-9157-63ABA2F88E93}" type="presParOf" srcId="{8DE881AC-67F9-47CA-8E58-90B0BF309581}" destId="{355CF8BF-B6D9-4456-83B4-05374F4F0F14}" srcOrd="2" destOrd="0" presId="urn:microsoft.com/office/officeart/2005/8/layout/radial3"/>
    <dgm:cxn modelId="{39CFDCDF-0BEE-4677-8EB2-1A7CFBAA1884}" type="presParOf" srcId="{8DE881AC-67F9-47CA-8E58-90B0BF309581}" destId="{BA39750B-9913-452E-AE33-3A324110CB46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C0FA41C-23C6-47DF-8B7E-2F32C36536CE}" type="doc">
      <dgm:prSet loTypeId="urn:microsoft.com/office/officeart/2005/8/layout/radial3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7F6D6C54-C6F2-4FE8-A8F8-96BA0440059C}">
      <dgm:prSet phldrT="[Text]"/>
      <dgm:spPr/>
      <dgm:t>
        <a:bodyPr/>
        <a:lstStyle/>
        <a:p>
          <a:r>
            <a:rPr lang="en-US" dirty="0" smtClean="0"/>
            <a:t>Cylinder makers</a:t>
          </a:r>
          <a:endParaRPr lang="en-IN" dirty="0"/>
        </a:p>
      </dgm:t>
    </dgm:pt>
    <dgm:pt modelId="{30E832D1-F41F-4AA8-9AEE-0EEA3135F9A3}" type="parTrans" cxnId="{01E05A37-62E2-425E-915D-8E4C5559858E}">
      <dgm:prSet/>
      <dgm:spPr/>
      <dgm:t>
        <a:bodyPr/>
        <a:lstStyle/>
        <a:p>
          <a:endParaRPr lang="en-IN"/>
        </a:p>
      </dgm:t>
    </dgm:pt>
    <dgm:pt modelId="{520D6CC4-9534-4335-8371-80CB304E4352}" type="sibTrans" cxnId="{01E05A37-62E2-425E-915D-8E4C5559858E}">
      <dgm:prSet/>
      <dgm:spPr/>
      <dgm:t>
        <a:bodyPr/>
        <a:lstStyle/>
        <a:p>
          <a:endParaRPr lang="en-IN"/>
        </a:p>
      </dgm:t>
    </dgm:pt>
    <dgm:pt modelId="{E878ECAD-5E4B-4107-B9A2-2BE2ACA7ADAD}">
      <dgm:prSet phldrT="[Text]"/>
      <dgm:spPr/>
      <dgm:t>
        <a:bodyPr/>
        <a:lstStyle/>
        <a:p>
          <a:r>
            <a:rPr lang="en-US" dirty="0" err="1" smtClean="0"/>
            <a:t>Affeletus</a:t>
          </a:r>
          <a:endParaRPr lang="en-IN" dirty="0"/>
        </a:p>
      </dgm:t>
    </dgm:pt>
    <dgm:pt modelId="{F342A784-DCCE-4A61-B734-481879890382}" type="parTrans" cxnId="{73746BE5-385A-43A9-84E0-2DA4FA703172}">
      <dgm:prSet/>
      <dgm:spPr/>
      <dgm:t>
        <a:bodyPr/>
        <a:lstStyle/>
        <a:p>
          <a:endParaRPr lang="en-IN"/>
        </a:p>
      </dgm:t>
    </dgm:pt>
    <dgm:pt modelId="{6025178A-B942-4FAB-BC42-18D64FE60ED2}" type="sibTrans" cxnId="{73746BE5-385A-43A9-84E0-2DA4FA703172}">
      <dgm:prSet/>
      <dgm:spPr/>
      <dgm:t>
        <a:bodyPr/>
        <a:lstStyle/>
        <a:p>
          <a:endParaRPr lang="en-IN"/>
        </a:p>
      </dgm:t>
    </dgm:pt>
    <dgm:pt modelId="{4E43993C-AB17-4862-AD96-BC0846251051}">
      <dgm:prSet phldrT="[Text]"/>
      <dgm:spPr/>
      <dgm:t>
        <a:bodyPr/>
        <a:lstStyle/>
        <a:p>
          <a:r>
            <a:rPr lang="en-US" dirty="0" err="1" smtClean="0"/>
            <a:t>Shreeraj</a:t>
          </a:r>
          <a:r>
            <a:rPr lang="en-US" dirty="0" smtClean="0"/>
            <a:t> </a:t>
          </a:r>
          <a:r>
            <a:rPr lang="en-US" dirty="0" err="1" smtClean="0"/>
            <a:t>Roto</a:t>
          </a:r>
          <a:endParaRPr lang="en-IN" dirty="0"/>
        </a:p>
      </dgm:t>
    </dgm:pt>
    <dgm:pt modelId="{70C01EEF-ED39-4530-AC1D-DFC25F9C57E2}" type="parTrans" cxnId="{A112C303-FED6-44E5-8843-BD9B44ACC140}">
      <dgm:prSet/>
      <dgm:spPr/>
      <dgm:t>
        <a:bodyPr/>
        <a:lstStyle/>
        <a:p>
          <a:endParaRPr lang="en-IN"/>
        </a:p>
      </dgm:t>
    </dgm:pt>
    <dgm:pt modelId="{F4A3C9FE-BC42-4A0A-8949-51B22F31F68B}" type="sibTrans" cxnId="{A112C303-FED6-44E5-8843-BD9B44ACC140}">
      <dgm:prSet/>
      <dgm:spPr/>
      <dgm:t>
        <a:bodyPr/>
        <a:lstStyle/>
        <a:p>
          <a:endParaRPr lang="en-IN"/>
        </a:p>
      </dgm:t>
    </dgm:pt>
    <dgm:pt modelId="{FB19A552-3310-41EC-B228-CA9522013EA7}">
      <dgm:prSet phldrT="[Text]"/>
      <dgm:spPr/>
      <dgm:t>
        <a:bodyPr/>
        <a:lstStyle/>
        <a:p>
          <a:r>
            <a:rPr lang="en-US" dirty="0" smtClean="0"/>
            <a:t>Reliable </a:t>
          </a:r>
          <a:r>
            <a:rPr lang="en-US" dirty="0" err="1" smtClean="0"/>
            <a:t>Gravier</a:t>
          </a:r>
          <a:endParaRPr lang="en-IN" dirty="0"/>
        </a:p>
      </dgm:t>
    </dgm:pt>
    <dgm:pt modelId="{0449C0FE-6666-4F8C-9B89-41A69BA402AA}" type="parTrans" cxnId="{EB1D83F2-6FC4-42CC-B717-6E790C116722}">
      <dgm:prSet/>
      <dgm:spPr/>
      <dgm:t>
        <a:bodyPr/>
        <a:lstStyle/>
        <a:p>
          <a:endParaRPr lang="en-IN"/>
        </a:p>
      </dgm:t>
    </dgm:pt>
    <dgm:pt modelId="{31CA0992-1BD0-4F11-9822-BB960D8C754C}" type="sibTrans" cxnId="{EB1D83F2-6FC4-42CC-B717-6E790C116722}">
      <dgm:prSet/>
      <dgm:spPr/>
      <dgm:t>
        <a:bodyPr/>
        <a:lstStyle/>
        <a:p>
          <a:endParaRPr lang="en-IN"/>
        </a:p>
      </dgm:t>
    </dgm:pt>
    <dgm:pt modelId="{E14EC805-128F-40FB-B501-B10F572D047A}">
      <dgm:prSet phldrT="[Text]"/>
      <dgm:spPr/>
      <dgm:t>
        <a:bodyPr/>
        <a:lstStyle/>
        <a:p>
          <a:endParaRPr lang="en-IN" dirty="0"/>
        </a:p>
      </dgm:t>
    </dgm:pt>
    <dgm:pt modelId="{087E9911-DC2D-4B84-8BD4-93DABDF68023}" type="parTrans" cxnId="{67252E78-7F21-4D37-9270-6587358D5B7E}">
      <dgm:prSet/>
      <dgm:spPr/>
      <dgm:t>
        <a:bodyPr/>
        <a:lstStyle/>
        <a:p>
          <a:endParaRPr lang="en-IN"/>
        </a:p>
      </dgm:t>
    </dgm:pt>
    <dgm:pt modelId="{344E6A76-79C0-4FA8-8DBE-E11C073FEAB2}" type="sibTrans" cxnId="{67252E78-7F21-4D37-9270-6587358D5B7E}">
      <dgm:prSet/>
      <dgm:spPr/>
      <dgm:t>
        <a:bodyPr/>
        <a:lstStyle/>
        <a:p>
          <a:endParaRPr lang="en-IN"/>
        </a:p>
      </dgm:t>
    </dgm:pt>
    <dgm:pt modelId="{E7AE0BD3-4427-45AE-8236-EA2EADE8E669}" type="pres">
      <dgm:prSet presAssocID="{4C0FA41C-23C6-47DF-8B7E-2F32C36536C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DE881AC-67F9-47CA-8E58-90B0BF309581}" type="pres">
      <dgm:prSet presAssocID="{4C0FA41C-23C6-47DF-8B7E-2F32C36536CE}" presName="radial" presStyleCnt="0">
        <dgm:presLayoutVars>
          <dgm:animLvl val="ctr"/>
        </dgm:presLayoutVars>
      </dgm:prSet>
      <dgm:spPr/>
    </dgm:pt>
    <dgm:pt modelId="{3D1227A1-D6C8-4426-8535-B3C023DA83A2}" type="pres">
      <dgm:prSet presAssocID="{7F6D6C54-C6F2-4FE8-A8F8-96BA0440059C}" presName="centerShape" presStyleLbl="vennNode1" presStyleIdx="0" presStyleCnt="4"/>
      <dgm:spPr/>
      <dgm:t>
        <a:bodyPr/>
        <a:lstStyle/>
        <a:p>
          <a:endParaRPr lang="en-IN"/>
        </a:p>
      </dgm:t>
    </dgm:pt>
    <dgm:pt modelId="{4362361E-2BDA-474A-A605-4F33B622BCFA}" type="pres">
      <dgm:prSet presAssocID="{E878ECAD-5E4B-4107-B9A2-2BE2ACA7ADAD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55CF8BF-B6D9-4456-83B4-05374F4F0F14}" type="pres">
      <dgm:prSet presAssocID="{4E43993C-AB17-4862-AD96-BC0846251051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A39750B-9913-452E-AE33-3A324110CB46}" type="pres">
      <dgm:prSet presAssocID="{FB19A552-3310-41EC-B228-CA9522013EA7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112C303-FED6-44E5-8843-BD9B44ACC140}" srcId="{7F6D6C54-C6F2-4FE8-A8F8-96BA0440059C}" destId="{4E43993C-AB17-4862-AD96-BC0846251051}" srcOrd="1" destOrd="0" parTransId="{70C01EEF-ED39-4530-AC1D-DFC25F9C57E2}" sibTransId="{F4A3C9FE-BC42-4A0A-8949-51B22F31F68B}"/>
    <dgm:cxn modelId="{542A4B71-CF78-4E66-A70B-A8D09AFAB3C7}" type="presOf" srcId="{4E43993C-AB17-4862-AD96-BC0846251051}" destId="{355CF8BF-B6D9-4456-83B4-05374F4F0F14}" srcOrd="0" destOrd="0" presId="urn:microsoft.com/office/officeart/2005/8/layout/radial3"/>
    <dgm:cxn modelId="{67252E78-7F21-4D37-9270-6587358D5B7E}" srcId="{4C0FA41C-23C6-47DF-8B7E-2F32C36536CE}" destId="{E14EC805-128F-40FB-B501-B10F572D047A}" srcOrd="1" destOrd="0" parTransId="{087E9911-DC2D-4B84-8BD4-93DABDF68023}" sibTransId="{344E6A76-79C0-4FA8-8DBE-E11C073FEAB2}"/>
    <dgm:cxn modelId="{01E05A37-62E2-425E-915D-8E4C5559858E}" srcId="{4C0FA41C-23C6-47DF-8B7E-2F32C36536CE}" destId="{7F6D6C54-C6F2-4FE8-A8F8-96BA0440059C}" srcOrd="0" destOrd="0" parTransId="{30E832D1-F41F-4AA8-9AEE-0EEA3135F9A3}" sibTransId="{520D6CC4-9534-4335-8371-80CB304E4352}"/>
    <dgm:cxn modelId="{04858FF8-D7EB-4E63-9B48-21C2FE6AF310}" type="presOf" srcId="{7F6D6C54-C6F2-4FE8-A8F8-96BA0440059C}" destId="{3D1227A1-D6C8-4426-8535-B3C023DA83A2}" srcOrd="0" destOrd="0" presId="urn:microsoft.com/office/officeart/2005/8/layout/radial3"/>
    <dgm:cxn modelId="{DF1690C4-6111-4B11-A37E-70679D7F54DA}" type="presOf" srcId="{E878ECAD-5E4B-4107-B9A2-2BE2ACA7ADAD}" destId="{4362361E-2BDA-474A-A605-4F33B622BCFA}" srcOrd="0" destOrd="0" presId="urn:microsoft.com/office/officeart/2005/8/layout/radial3"/>
    <dgm:cxn modelId="{990EB86F-1528-4C74-9FA7-1EFA38948B5A}" type="presOf" srcId="{FB19A552-3310-41EC-B228-CA9522013EA7}" destId="{BA39750B-9913-452E-AE33-3A324110CB46}" srcOrd="0" destOrd="0" presId="urn:microsoft.com/office/officeart/2005/8/layout/radial3"/>
    <dgm:cxn modelId="{823E35A7-324B-464E-BA76-9BF4DEFFE6B3}" type="presOf" srcId="{4C0FA41C-23C6-47DF-8B7E-2F32C36536CE}" destId="{E7AE0BD3-4427-45AE-8236-EA2EADE8E669}" srcOrd="0" destOrd="0" presId="urn:microsoft.com/office/officeart/2005/8/layout/radial3"/>
    <dgm:cxn modelId="{73746BE5-385A-43A9-84E0-2DA4FA703172}" srcId="{7F6D6C54-C6F2-4FE8-A8F8-96BA0440059C}" destId="{E878ECAD-5E4B-4107-B9A2-2BE2ACA7ADAD}" srcOrd="0" destOrd="0" parTransId="{F342A784-DCCE-4A61-B734-481879890382}" sibTransId="{6025178A-B942-4FAB-BC42-18D64FE60ED2}"/>
    <dgm:cxn modelId="{EB1D83F2-6FC4-42CC-B717-6E790C116722}" srcId="{7F6D6C54-C6F2-4FE8-A8F8-96BA0440059C}" destId="{FB19A552-3310-41EC-B228-CA9522013EA7}" srcOrd="2" destOrd="0" parTransId="{0449C0FE-6666-4F8C-9B89-41A69BA402AA}" sibTransId="{31CA0992-1BD0-4F11-9822-BB960D8C754C}"/>
    <dgm:cxn modelId="{AA847BB8-2000-4303-8F07-6BBDE6BDBCA6}" type="presParOf" srcId="{E7AE0BD3-4427-45AE-8236-EA2EADE8E669}" destId="{8DE881AC-67F9-47CA-8E58-90B0BF309581}" srcOrd="0" destOrd="0" presId="urn:microsoft.com/office/officeart/2005/8/layout/radial3"/>
    <dgm:cxn modelId="{559C566B-AD87-4CFB-B8BA-BF71598CC9F5}" type="presParOf" srcId="{8DE881AC-67F9-47CA-8E58-90B0BF309581}" destId="{3D1227A1-D6C8-4426-8535-B3C023DA83A2}" srcOrd="0" destOrd="0" presId="urn:microsoft.com/office/officeart/2005/8/layout/radial3"/>
    <dgm:cxn modelId="{871CB65E-3D07-4F48-8DEE-C07D95433EFA}" type="presParOf" srcId="{8DE881AC-67F9-47CA-8E58-90B0BF309581}" destId="{4362361E-2BDA-474A-A605-4F33B622BCFA}" srcOrd="1" destOrd="0" presId="urn:microsoft.com/office/officeart/2005/8/layout/radial3"/>
    <dgm:cxn modelId="{D4920A06-7704-4CAC-9724-2F15D6592373}" type="presParOf" srcId="{8DE881AC-67F9-47CA-8E58-90B0BF309581}" destId="{355CF8BF-B6D9-4456-83B4-05374F4F0F14}" srcOrd="2" destOrd="0" presId="urn:microsoft.com/office/officeart/2005/8/layout/radial3"/>
    <dgm:cxn modelId="{927D1926-A09A-4FEA-8575-447C6B0EE35A}" type="presParOf" srcId="{8DE881AC-67F9-47CA-8E58-90B0BF309581}" destId="{BA39750B-9913-452E-AE33-3A324110CB46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C0FA41C-23C6-47DF-8B7E-2F32C36536CE}" type="doc">
      <dgm:prSet loTypeId="urn:microsoft.com/office/officeart/2005/8/layout/radial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7F6D6C54-C6F2-4FE8-A8F8-96BA0440059C}">
      <dgm:prSet phldrT="[Text]"/>
      <dgm:spPr/>
      <dgm:t>
        <a:bodyPr/>
        <a:lstStyle/>
        <a:p>
          <a:r>
            <a:rPr lang="en-US" dirty="0" smtClean="0"/>
            <a:t>Ink Suppliers</a:t>
          </a:r>
          <a:endParaRPr lang="en-IN" dirty="0"/>
        </a:p>
      </dgm:t>
    </dgm:pt>
    <dgm:pt modelId="{30E832D1-F41F-4AA8-9AEE-0EEA3135F9A3}" type="parTrans" cxnId="{01E05A37-62E2-425E-915D-8E4C5559858E}">
      <dgm:prSet/>
      <dgm:spPr/>
      <dgm:t>
        <a:bodyPr/>
        <a:lstStyle/>
        <a:p>
          <a:endParaRPr lang="en-IN"/>
        </a:p>
      </dgm:t>
    </dgm:pt>
    <dgm:pt modelId="{520D6CC4-9534-4335-8371-80CB304E4352}" type="sibTrans" cxnId="{01E05A37-62E2-425E-915D-8E4C5559858E}">
      <dgm:prSet/>
      <dgm:spPr/>
      <dgm:t>
        <a:bodyPr/>
        <a:lstStyle/>
        <a:p>
          <a:endParaRPr lang="en-IN"/>
        </a:p>
      </dgm:t>
    </dgm:pt>
    <dgm:pt modelId="{E878ECAD-5E4B-4107-B9A2-2BE2ACA7ADAD}">
      <dgm:prSet phldrT="[Text]"/>
      <dgm:spPr/>
      <dgm:t>
        <a:bodyPr/>
        <a:lstStyle/>
        <a:p>
          <a:r>
            <a:rPr lang="en-US" dirty="0" smtClean="0"/>
            <a:t>Huber</a:t>
          </a:r>
          <a:endParaRPr lang="en-IN" dirty="0"/>
        </a:p>
      </dgm:t>
    </dgm:pt>
    <dgm:pt modelId="{F342A784-DCCE-4A61-B734-481879890382}" type="parTrans" cxnId="{73746BE5-385A-43A9-84E0-2DA4FA703172}">
      <dgm:prSet/>
      <dgm:spPr/>
      <dgm:t>
        <a:bodyPr/>
        <a:lstStyle/>
        <a:p>
          <a:endParaRPr lang="en-IN"/>
        </a:p>
      </dgm:t>
    </dgm:pt>
    <dgm:pt modelId="{6025178A-B942-4FAB-BC42-18D64FE60ED2}" type="sibTrans" cxnId="{73746BE5-385A-43A9-84E0-2DA4FA703172}">
      <dgm:prSet/>
      <dgm:spPr/>
      <dgm:t>
        <a:bodyPr/>
        <a:lstStyle/>
        <a:p>
          <a:endParaRPr lang="en-IN"/>
        </a:p>
      </dgm:t>
    </dgm:pt>
    <dgm:pt modelId="{4E43993C-AB17-4862-AD96-BC0846251051}">
      <dgm:prSet phldrT="[Text]"/>
      <dgm:spPr/>
      <dgm:t>
        <a:bodyPr/>
        <a:lstStyle/>
        <a:p>
          <a:r>
            <a:rPr lang="en-US" dirty="0" smtClean="0"/>
            <a:t>DIC</a:t>
          </a:r>
          <a:endParaRPr lang="en-IN" dirty="0"/>
        </a:p>
      </dgm:t>
    </dgm:pt>
    <dgm:pt modelId="{70C01EEF-ED39-4530-AC1D-DFC25F9C57E2}" type="parTrans" cxnId="{A112C303-FED6-44E5-8843-BD9B44ACC140}">
      <dgm:prSet/>
      <dgm:spPr/>
      <dgm:t>
        <a:bodyPr/>
        <a:lstStyle/>
        <a:p>
          <a:endParaRPr lang="en-IN"/>
        </a:p>
      </dgm:t>
    </dgm:pt>
    <dgm:pt modelId="{F4A3C9FE-BC42-4A0A-8949-51B22F31F68B}" type="sibTrans" cxnId="{A112C303-FED6-44E5-8843-BD9B44ACC140}">
      <dgm:prSet/>
      <dgm:spPr/>
      <dgm:t>
        <a:bodyPr/>
        <a:lstStyle/>
        <a:p>
          <a:endParaRPr lang="en-IN"/>
        </a:p>
      </dgm:t>
    </dgm:pt>
    <dgm:pt modelId="{FB19A552-3310-41EC-B228-CA9522013EA7}">
      <dgm:prSet phldrT="[Text]"/>
      <dgm:spPr/>
      <dgm:t>
        <a:bodyPr/>
        <a:lstStyle/>
        <a:p>
          <a:r>
            <a:rPr lang="en-US" dirty="0" smtClean="0"/>
            <a:t>Flint</a:t>
          </a:r>
          <a:endParaRPr lang="en-IN" dirty="0"/>
        </a:p>
      </dgm:t>
    </dgm:pt>
    <dgm:pt modelId="{0449C0FE-6666-4F8C-9B89-41A69BA402AA}" type="parTrans" cxnId="{EB1D83F2-6FC4-42CC-B717-6E790C116722}">
      <dgm:prSet/>
      <dgm:spPr/>
      <dgm:t>
        <a:bodyPr/>
        <a:lstStyle/>
        <a:p>
          <a:endParaRPr lang="en-IN"/>
        </a:p>
      </dgm:t>
    </dgm:pt>
    <dgm:pt modelId="{31CA0992-1BD0-4F11-9822-BB960D8C754C}" type="sibTrans" cxnId="{EB1D83F2-6FC4-42CC-B717-6E790C116722}">
      <dgm:prSet/>
      <dgm:spPr/>
      <dgm:t>
        <a:bodyPr/>
        <a:lstStyle/>
        <a:p>
          <a:endParaRPr lang="en-IN"/>
        </a:p>
      </dgm:t>
    </dgm:pt>
    <dgm:pt modelId="{E14EC805-128F-40FB-B501-B10F572D047A}">
      <dgm:prSet phldrT="[Text]"/>
      <dgm:spPr/>
      <dgm:t>
        <a:bodyPr/>
        <a:lstStyle/>
        <a:p>
          <a:endParaRPr lang="en-IN" dirty="0"/>
        </a:p>
      </dgm:t>
    </dgm:pt>
    <dgm:pt modelId="{087E9911-DC2D-4B84-8BD4-93DABDF68023}" type="parTrans" cxnId="{67252E78-7F21-4D37-9270-6587358D5B7E}">
      <dgm:prSet/>
      <dgm:spPr/>
      <dgm:t>
        <a:bodyPr/>
        <a:lstStyle/>
        <a:p>
          <a:endParaRPr lang="en-IN"/>
        </a:p>
      </dgm:t>
    </dgm:pt>
    <dgm:pt modelId="{344E6A76-79C0-4FA8-8DBE-E11C073FEAB2}" type="sibTrans" cxnId="{67252E78-7F21-4D37-9270-6587358D5B7E}">
      <dgm:prSet/>
      <dgm:spPr/>
      <dgm:t>
        <a:bodyPr/>
        <a:lstStyle/>
        <a:p>
          <a:endParaRPr lang="en-IN"/>
        </a:p>
      </dgm:t>
    </dgm:pt>
    <dgm:pt modelId="{E7AE0BD3-4427-45AE-8236-EA2EADE8E669}" type="pres">
      <dgm:prSet presAssocID="{4C0FA41C-23C6-47DF-8B7E-2F32C36536C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DE881AC-67F9-47CA-8E58-90B0BF309581}" type="pres">
      <dgm:prSet presAssocID="{4C0FA41C-23C6-47DF-8B7E-2F32C36536CE}" presName="radial" presStyleCnt="0">
        <dgm:presLayoutVars>
          <dgm:animLvl val="ctr"/>
        </dgm:presLayoutVars>
      </dgm:prSet>
      <dgm:spPr/>
    </dgm:pt>
    <dgm:pt modelId="{3D1227A1-D6C8-4426-8535-B3C023DA83A2}" type="pres">
      <dgm:prSet presAssocID="{7F6D6C54-C6F2-4FE8-A8F8-96BA0440059C}" presName="centerShape" presStyleLbl="vennNode1" presStyleIdx="0" presStyleCnt="4"/>
      <dgm:spPr/>
      <dgm:t>
        <a:bodyPr/>
        <a:lstStyle/>
        <a:p>
          <a:endParaRPr lang="en-IN"/>
        </a:p>
      </dgm:t>
    </dgm:pt>
    <dgm:pt modelId="{4362361E-2BDA-474A-A605-4F33B622BCFA}" type="pres">
      <dgm:prSet presAssocID="{E878ECAD-5E4B-4107-B9A2-2BE2ACA7ADAD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55CF8BF-B6D9-4456-83B4-05374F4F0F14}" type="pres">
      <dgm:prSet presAssocID="{4E43993C-AB17-4862-AD96-BC0846251051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A39750B-9913-452E-AE33-3A324110CB46}" type="pres">
      <dgm:prSet presAssocID="{FB19A552-3310-41EC-B228-CA9522013EA7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112C303-FED6-44E5-8843-BD9B44ACC140}" srcId="{7F6D6C54-C6F2-4FE8-A8F8-96BA0440059C}" destId="{4E43993C-AB17-4862-AD96-BC0846251051}" srcOrd="1" destOrd="0" parTransId="{70C01EEF-ED39-4530-AC1D-DFC25F9C57E2}" sibTransId="{F4A3C9FE-BC42-4A0A-8949-51B22F31F68B}"/>
    <dgm:cxn modelId="{CD5EFFC2-5399-42E8-A92D-F9EBC96B3331}" type="presOf" srcId="{E878ECAD-5E4B-4107-B9A2-2BE2ACA7ADAD}" destId="{4362361E-2BDA-474A-A605-4F33B622BCFA}" srcOrd="0" destOrd="0" presId="urn:microsoft.com/office/officeart/2005/8/layout/radial3"/>
    <dgm:cxn modelId="{67252E78-7F21-4D37-9270-6587358D5B7E}" srcId="{4C0FA41C-23C6-47DF-8B7E-2F32C36536CE}" destId="{E14EC805-128F-40FB-B501-B10F572D047A}" srcOrd="1" destOrd="0" parTransId="{087E9911-DC2D-4B84-8BD4-93DABDF68023}" sibTransId="{344E6A76-79C0-4FA8-8DBE-E11C073FEAB2}"/>
    <dgm:cxn modelId="{01E05A37-62E2-425E-915D-8E4C5559858E}" srcId="{4C0FA41C-23C6-47DF-8B7E-2F32C36536CE}" destId="{7F6D6C54-C6F2-4FE8-A8F8-96BA0440059C}" srcOrd="0" destOrd="0" parTransId="{30E832D1-F41F-4AA8-9AEE-0EEA3135F9A3}" sibTransId="{520D6CC4-9534-4335-8371-80CB304E4352}"/>
    <dgm:cxn modelId="{884731E1-652E-4782-9BC9-623B214296F7}" type="presOf" srcId="{4C0FA41C-23C6-47DF-8B7E-2F32C36536CE}" destId="{E7AE0BD3-4427-45AE-8236-EA2EADE8E669}" srcOrd="0" destOrd="0" presId="urn:microsoft.com/office/officeart/2005/8/layout/radial3"/>
    <dgm:cxn modelId="{8437CF2E-7717-4F5F-8F7B-5661EE91CEBD}" type="presOf" srcId="{7F6D6C54-C6F2-4FE8-A8F8-96BA0440059C}" destId="{3D1227A1-D6C8-4426-8535-B3C023DA83A2}" srcOrd="0" destOrd="0" presId="urn:microsoft.com/office/officeart/2005/8/layout/radial3"/>
    <dgm:cxn modelId="{0F65FD6F-4D3D-4055-B3E3-3F810DEBC9F5}" type="presOf" srcId="{FB19A552-3310-41EC-B228-CA9522013EA7}" destId="{BA39750B-9913-452E-AE33-3A324110CB46}" srcOrd="0" destOrd="0" presId="urn:microsoft.com/office/officeart/2005/8/layout/radial3"/>
    <dgm:cxn modelId="{73746BE5-385A-43A9-84E0-2DA4FA703172}" srcId="{7F6D6C54-C6F2-4FE8-A8F8-96BA0440059C}" destId="{E878ECAD-5E4B-4107-B9A2-2BE2ACA7ADAD}" srcOrd="0" destOrd="0" parTransId="{F342A784-DCCE-4A61-B734-481879890382}" sibTransId="{6025178A-B942-4FAB-BC42-18D64FE60ED2}"/>
    <dgm:cxn modelId="{F5F8925D-30F0-4AFF-9688-5334A6E823A4}" type="presOf" srcId="{4E43993C-AB17-4862-AD96-BC0846251051}" destId="{355CF8BF-B6D9-4456-83B4-05374F4F0F14}" srcOrd="0" destOrd="0" presId="urn:microsoft.com/office/officeart/2005/8/layout/radial3"/>
    <dgm:cxn modelId="{EB1D83F2-6FC4-42CC-B717-6E790C116722}" srcId="{7F6D6C54-C6F2-4FE8-A8F8-96BA0440059C}" destId="{FB19A552-3310-41EC-B228-CA9522013EA7}" srcOrd="2" destOrd="0" parTransId="{0449C0FE-6666-4F8C-9B89-41A69BA402AA}" sibTransId="{31CA0992-1BD0-4F11-9822-BB960D8C754C}"/>
    <dgm:cxn modelId="{5442ADA9-1F45-4662-9D34-4D4C796CB26C}" type="presParOf" srcId="{E7AE0BD3-4427-45AE-8236-EA2EADE8E669}" destId="{8DE881AC-67F9-47CA-8E58-90B0BF309581}" srcOrd="0" destOrd="0" presId="urn:microsoft.com/office/officeart/2005/8/layout/radial3"/>
    <dgm:cxn modelId="{A92F10E5-A595-46A6-B698-39165F1FD349}" type="presParOf" srcId="{8DE881AC-67F9-47CA-8E58-90B0BF309581}" destId="{3D1227A1-D6C8-4426-8535-B3C023DA83A2}" srcOrd="0" destOrd="0" presId="urn:microsoft.com/office/officeart/2005/8/layout/radial3"/>
    <dgm:cxn modelId="{1ECE9C50-52BA-43BA-B429-7128555C0885}" type="presParOf" srcId="{8DE881AC-67F9-47CA-8E58-90B0BF309581}" destId="{4362361E-2BDA-474A-A605-4F33B622BCFA}" srcOrd="1" destOrd="0" presId="urn:microsoft.com/office/officeart/2005/8/layout/radial3"/>
    <dgm:cxn modelId="{8A8A1930-F85B-4747-A48F-4218A1758F76}" type="presParOf" srcId="{8DE881AC-67F9-47CA-8E58-90B0BF309581}" destId="{355CF8BF-B6D9-4456-83B4-05374F4F0F14}" srcOrd="2" destOrd="0" presId="urn:microsoft.com/office/officeart/2005/8/layout/radial3"/>
    <dgm:cxn modelId="{3E217779-A5FA-4035-AED0-39E721D7FADF}" type="presParOf" srcId="{8DE881AC-67F9-47CA-8E58-90B0BF309581}" destId="{BA39750B-9913-452E-AE33-3A324110CB46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C0FA41C-23C6-47DF-8B7E-2F32C36536CE}" type="doc">
      <dgm:prSet loTypeId="urn:microsoft.com/office/officeart/2005/8/layout/radial3" loCatId="cycle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n-IN"/>
        </a:p>
      </dgm:t>
    </dgm:pt>
    <dgm:pt modelId="{7F6D6C54-C6F2-4FE8-A8F8-96BA0440059C}">
      <dgm:prSet phldrT="[Text]"/>
      <dgm:spPr/>
      <dgm:t>
        <a:bodyPr/>
        <a:lstStyle/>
        <a:p>
          <a:r>
            <a:rPr lang="en-US" dirty="0" smtClean="0"/>
            <a:t>Chemicals</a:t>
          </a:r>
          <a:endParaRPr lang="en-IN" dirty="0"/>
        </a:p>
      </dgm:t>
    </dgm:pt>
    <dgm:pt modelId="{30E832D1-F41F-4AA8-9AEE-0EEA3135F9A3}" type="parTrans" cxnId="{01E05A37-62E2-425E-915D-8E4C5559858E}">
      <dgm:prSet/>
      <dgm:spPr/>
      <dgm:t>
        <a:bodyPr/>
        <a:lstStyle/>
        <a:p>
          <a:endParaRPr lang="en-IN"/>
        </a:p>
      </dgm:t>
    </dgm:pt>
    <dgm:pt modelId="{520D6CC4-9534-4335-8371-80CB304E4352}" type="sibTrans" cxnId="{01E05A37-62E2-425E-915D-8E4C5559858E}">
      <dgm:prSet/>
      <dgm:spPr/>
      <dgm:t>
        <a:bodyPr/>
        <a:lstStyle/>
        <a:p>
          <a:endParaRPr lang="en-IN"/>
        </a:p>
      </dgm:t>
    </dgm:pt>
    <dgm:pt modelId="{E878ECAD-5E4B-4107-B9A2-2BE2ACA7ADAD}">
      <dgm:prSet phldrT="[Text]"/>
      <dgm:spPr/>
      <dgm:t>
        <a:bodyPr/>
        <a:lstStyle/>
        <a:p>
          <a:r>
            <a:rPr lang="en-US" dirty="0" smtClean="0"/>
            <a:t>IOL</a:t>
          </a:r>
          <a:endParaRPr lang="en-IN" dirty="0"/>
        </a:p>
      </dgm:t>
    </dgm:pt>
    <dgm:pt modelId="{F342A784-DCCE-4A61-B734-481879890382}" type="parTrans" cxnId="{73746BE5-385A-43A9-84E0-2DA4FA703172}">
      <dgm:prSet/>
      <dgm:spPr/>
      <dgm:t>
        <a:bodyPr/>
        <a:lstStyle/>
        <a:p>
          <a:endParaRPr lang="en-IN"/>
        </a:p>
      </dgm:t>
    </dgm:pt>
    <dgm:pt modelId="{6025178A-B942-4FAB-BC42-18D64FE60ED2}" type="sibTrans" cxnId="{73746BE5-385A-43A9-84E0-2DA4FA703172}">
      <dgm:prSet/>
      <dgm:spPr/>
      <dgm:t>
        <a:bodyPr/>
        <a:lstStyle/>
        <a:p>
          <a:endParaRPr lang="en-IN"/>
        </a:p>
      </dgm:t>
    </dgm:pt>
    <dgm:pt modelId="{4E43993C-AB17-4862-AD96-BC0846251051}">
      <dgm:prSet phldrT="[Text]"/>
      <dgm:spPr/>
      <dgm:t>
        <a:bodyPr/>
        <a:lstStyle/>
        <a:p>
          <a:r>
            <a:rPr lang="en-US" dirty="0" smtClean="0"/>
            <a:t>Easter</a:t>
          </a:r>
          <a:endParaRPr lang="en-IN" dirty="0"/>
        </a:p>
      </dgm:t>
    </dgm:pt>
    <dgm:pt modelId="{70C01EEF-ED39-4530-AC1D-DFC25F9C57E2}" type="parTrans" cxnId="{A112C303-FED6-44E5-8843-BD9B44ACC140}">
      <dgm:prSet/>
      <dgm:spPr/>
      <dgm:t>
        <a:bodyPr/>
        <a:lstStyle/>
        <a:p>
          <a:endParaRPr lang="en-IN"/>
        </a:p>
      </dgm:t>
    </dgm:pt>
    <dgm:pt modelId="{F4A3C9FE-BC42-4A0A-8949-51B22F31F68B}" type="sibTrans" cxnId="{A112C303-FED6-44E5-8843-BD9B44ACC140}">
      <dgm:prSet/>
      <dgm:spPr/>
      <dgm:t>
        <a:bodyPr/>
        <a:lstStyle/>
        <a:p>
          <a:endParaRPr lang="en-IN"/>
        </a:p>
      </dgm:t>
    </dgm:pt>
    <dgm:pt modelId="{FB19A552-3310-41EC-B228-CA9522013EA7}">
      <dgm:prSet phldrT="[Text]"/>
      <dgm:spPr/>
      <dgm:t>
        <a:bodyPr/>
        <a:lstStyle/>
        <a:p>
          <a:r>
            <a:rPr lang="en-US" dirty="0" smtClean="0"/>
            <a:t>Import</a:t>
          </a:r>
          <a:endParaRPr lang="en-IN" dirty="0"/>
        </a:p>
      </dgm:t>
    </dgm:pt>
    <dgm:pt modelId="{0449C0FE-6666-4F8C-9B89-41A69BA402AA}" type="parTrans" cxnId="{EB1D83F2-6FC4-42CC-B717-6E790C116722}">
      <dgm:prSet/>
      <dgm:spPr/>
      <dgm:t>
        <a:bodyPr/>
        <a:lstStyle/>
        <a:p>
          <a:endParaRPr lang="en-IN"/>
        </a:p>
      </dgm:t>
    </dgm:pt>
    <dgm:pt modelId="{31CA0992-1BD0-4F11-9822-BB960D8C754C}" type="sibTrans" cxnId="{EB1D83F2-6FC4-42CC-B717-6E790C116722}">
      <dgm:prSet/>
      <dgm:spPr/>
      <dgm:t>
        <a:bodyPr/>
        <a:lstStyle/>
        <a:p>
          <a:endParaRPr lang="en-IN"/>
        </a:p>
      </dgm:t>
    </dgm:pt>
    <dgm:pt modelId="{E14EC805-128F-40FB-B501-B10F572D047A}">
      <dgm:prSet phldrT="[Text]"/>
      <dgm:spPr/>
      <dgm:t>
        <a:bodyPr/>
        <a:lstStyle/>
        <a:p>
          <a:endParaRPr lang="en-IN" dirty="0"/>
        </a:p>
      </dgm:t>
    </dgm:pt>
    <dgm:pt modelId="{087E9911-DC2D-4B84-8BD4-93DABDF68023}" type="parTrans" cxnId="{67252E78-7F21-4D37-9270-6587358D5B7E}">
      <dgm:prSet/>
      <dgm:spPr/>
      <dgm:t>
        <a:bodyPr/>
        <a:lstStyle/>
        <a:p>
          <a:endParaRPr lang="en-IN"/>
        </a:p>
      </dgm:t>
    </dgm:pt>
    <dgm:pt modelId="{344E6A76-79C0-4FA8-8DBE-E11C073FEAB2}" type="sibTrans" cxnId="{67252E78-7F21-4D37-9270-6587358D5B7E}">
      <dgm:prSet/>
      <dgm:spPr/>
      <dgm:t>
        <a:bodyPr/>
        <a:lstStyle/>
        <a:p>
          <a:endParaRPr lang="en-IN"/>
        </a:p>
      </dgm:t>
    </dgm:pt>
    <dgm:pt modelId="{E7AE0BD3-4427-45AE-8236-EA2EADE8E669}" type="pres">
      <dgm:prSet presAssocID="{4C0FA41C-23C6-47DF-8B7E-2F32C36536C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DE881AC-67F9-47CA-8E58-90B0BF309581}" type="pres">
      <dgm:prSet presAssocID="{4C0FA41C-23C6-47DF-8B7E-2F32C36536CE}" presName="radial" presStyleCnt="0">
        <dgm:presLayoutVars>
          <dgm:animLvl val="ctr"/>
        </dgm:presLayoutVars>
      </dgm:prSet>
      <dgm:spPr/>
    </dgm:pt>
    <dgm:pt modelId="{3D1227A1-D6C8-4426-8535-B3C023DA83A2}" type="pres">
      <dgm:prSet presAssocID="{7F6D6C54-C6F2-4FE8-A8F8-96BA0440059C}" presName="centerShape" presStyleLbl="vennNode1" presStyleIdx="0" presStyleCnt="4"/>
      <dgm:spPr/>
      <dgm:t>
        <a:bodyPr/>
        <a:lstStyle/>
        <a:p>
          <a:endParaRPr lang="en-IN"/>
        </a:p>
      </dgm:t>
    </dgm:pt>
    <dgm:pt modelId="{4362361E-2BDA-474A-A605-4F33B622BCFA}" type="pres">
      <dgm:prSet presAssocID="{E878ECAD-5E4B-4107-B9A2-2BE2ACA7ADAD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55CF8BF-B6D9-4456-83B4-05374F4F0F14}" type="pres">
      <dgm:prSet presAssocID="{4E43993C-AB17-4862-AD96-BC0846251051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A39750B-9913-452E-AE33-3A324110CB46}" type="pres">
      <dgm:prSet presAssocID="{FB19A552-3310-41EC-B228-CA9522013EA7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1B1798E-75A2-45E6-99DB-31DC87B06095}" type="presOf" srcId="{FB19A552-3310-41EC-B228-CA9522013EA7}" destId="{BA39750B-9913-452E-AE33-3A324110CB46}" srcOrd="0" destOrd="0" presId="urn:microsoft.com/office/officeart/2005/8/layout/radial3"/>
    <dgm:cxn modelId="{99A25CD8-20C1-4DD4-ACB8-E462FF72DF2B}" type="presOf" srcId="{4C0FA41C-23C6-47DF-8B7E-2F32C36536CE}" destId="{E7AE0BD3-4427-45AE-8236-EA2EADE8E669}" srcOrd="0" destOrd="0" presId="urn:microsoft.com/office/officeart/2005/8/layout/radial3"/>
    <dgm:cxn modelId="{D3F475BD-DCB1-441A-B4B2-407613D35ADE}" type="presOf" srcId="{4E43993C-AB17-4862-AD96-BC0846251051}" destId="{355CF8BF-B6D9-4456-83B4-05374F4F0F14}" srcOrd="0" destOrd="0" presId="urn:microsoft.com/office/officeart/2005/8/layout/radial3"/>
    <dgm:cxn modelId="{EB1D83F2-6FC4-42CC-B717-6E790C116722}" srcId="{7F6D6C54-C6F2-4FE8-A8F8-96BA0440059C}" destId="{FB19A552-3310-41EC-B228-CA9522013EA7}" srcOrd="2" destOrd="0" parTransId="{0449C0FE-6666-4F8C-9B89-41A69BA402AA}" sibTransId="{31CA0992-1BD0-4F11-9822-BB960D8C754C}"/>
    <dgm:cxn modelId="{A112C303-FED6-44E5-8843-BD9B44ACC140}" srcId="{7F6D6C54-C6F2-4FE8-A8F8-96BA0440059C}" destId="{4E43993C-AB17-4862-AD96-BC0846251051}" srcOrd="1" destOrd="0" parTransId="{70C01EEF-ED39-4530-AC1D-DFC25F9C57E2}" sibTransId="{F4A3C9FE-BC42-4A0A-8949-51B22F31F68B}"/>
    <dgm:cxn modelId="{01E05A37-62E2-425E-915D-8E4C5559858E}" srcId="{4C0FA41C-23C6-47DF-8B7E-2F32C36536CE}" destId="{7F6D6C54-C6F2-4FE8-A8F8-96BA0440059C}" srcOrd="0" destOrd="0" parTransId="{30E832D1-F41F-4AA8-9AEE-0EEA3135F9A3}" sibTransId="{520D6CC4-9534-4335-8371-80CB304E4352}"/>
    <dgm:cxn modelId="{73746BE5-385A-43A9-84E0-2DA4FA703172}" srcId="{7F6D6C54-C6F2-4FE8-A8F8-96BA0440059C}" destId="{E878ECAD-5E4B-4107-B9A2-2BE2ACA7ADAD}" srcOrd="0" destOrd="0" parTransId="{F342A784-DCCE-4A61-B734-481879890382}" sibTransId="{6025178A-B942-4FAB-BC42-18D64FE60ED2}"/>
    <dgm:cxn modelId="{CC5D0CF2-1F04-4EFF-A4BA-22CF03AB9F87}" type="presOf" srcId="{E878ECAD-5E4B-4107-B9A2-2BE2ACA7ADAD}" destId="{4362361E-2BDA-474A-A605-4F33B622BCFA}" srcOrd="0" destOrd="0" presId="urn:microsoft.com/office/officeart/2005/8/layout/radial3"/>
    <dgm:cxn modelId="{6DD79989-879A-4BC9-AFAD-DDB93D9F36CA}" type="presOf" srcId="{7F6D6C54-C6F2-4FE8-A8F8-96BA0440059C}" destId="{3D1227A1-D6C8-4426-8535-B3C023DA83A2}" srcOrd="0" destOrd="0" presId="urn:microsoft.com/office/officeart/2005/8/layout/radial3"/>
    <dgm:cxn modelId="{67252E78-7F21-4D37-9270-6587358D5B7E}" srcId="{4C0FA41C-23C6-47DF-8B7E-2F32C36536CE}" destId="{E14EC805-128F-40FB-B501-B10F572D047A}" srcOrd="1" destOrd="0" parTransId="{087E9911-DC2D-4B84-8BD4-93DABDF68023}" sibTransId="{344E6A76-79C0-4FA8-8DBE-E11C073FEAB2}"/>
    <dgm:cxn modelId="{C3BCB1A3-9D04-4E05-8362-F125F3F33575}" type="presParOf" srcId="{E7AE0BD3-4427-45AE-8236-EA2EADE8E669}" destId="{8DE881AC-67F9-47CA-8E58-90B0BF309581}" srcOrd="0" destOrd="0" presId="urn:microsoft.com/office/officeart/2005/8/layout/radial3"/>
    <dgm:cxn modelId="{30AEB2ED-5A26-4AD3-AE3C-BD5CF66116C6}" type="presParOf" srcId="{8DE881AC-67F9-47CA-8E58-90B0BF309581}" destId="{3D1227A1-D6C8-4426-8535-B3C023DA83A2}" srcOrd="0" destOrd="0" presId="urn:microsoft.com/office/officeart/2005/8/layout/radial3"/>
    <dgm:cxn modelId="{BE8FB2CC-86CD-4510-BD3C-DA5F8FB7B36F}" type="presParOf" srcId="{8DE881AC-67F9-47CA-8E58-90B0BF309581}" destId="{4362361E-2BDA-474A-A605-4F33B622BCFA}" srcOrd="1" destOrd="0" presId="urn:microsoft.com/office/officeart/2005/8/layout/radial3"/>
    <dgm:cxn modelId="{E09BABF7-4128-4152-873F-A61E7D91787C}" type="presParOf" srcId="{8DE881AC-67F9-47CA-8E58-90B0BF309581}" destId="{355CF8BF-B6D9-4456-83B4-05374F4F0F14}" srcOrd="2" destOrd="0" presId="urn:microsoft.com/office/officeart/2005/8/layout/radial3"/>
    <dgm:cxn modelId="{ABE46749-BC03-4C8A-8976-D9D2DA05B050}" type="presParOf" srcId="{8DE881AC-67F9-47CA-8E58-90B0BF309581}" destId="{BA39750B-9913-452E-AE33-3A324110CB46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7EEB535-D45A-4C7D-BB1D-0EE2AFEC9AD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E06D4744-BDBF-4E93-8E4B-013B16290C69}">
      <dgm:prSet phldrT="[Text]" custT="1"/>
      <dgm:spPr/>
      <dgm:t>
        <a:bodyPr/>
        <a:lstStyle/>
        <a:p>
          <a:r>
            <a:rPr lang="en-US" sz="800" dirty="0" smtClean="0"/>
            <a:t>Reliance</a:t>
          </a:r>
          <a:endParaRPr lang="en-IN" sz="800" dirty="0"/>
        </a:p>
      </dgm:t>
    </dgm:pt>
    <dgm:pt modelId="{766AB99B-8A15-4FA7-8CA0-00909983F5D9}" type="parTrans" cxnId="{37D63967-E00E-43FA-AC46-503CFC36857C}">
      <dgm:prSet/>
      <dgm:spPr/>
      <dgm:t>
        <a:bodyPr/>
        <a:lstStyle/>
        <a:p>
          <a:endParaRPr lang="en-IN" sz="1600"/>
        </a:p>
      </dgm:t>
    </dgm:pt>
    <dgm:pt modelId="{F16C00DD-0AB8-4A47-BBD2-99149630671D}" type="sibTrans" cxnId="{37D63967-E00E-43FA-AC46-503CFC36857C}">
      <dgm:prSet custT="1"/>
      <dgm:spPr/>
      <dgm:t>
        <a:bodyPr/>
        <a:lstStyle/>
        <a:p>
          <a:r>
            <a:rPr lang="en-US" sz="1400" dirty="0" smtClean="0"/>
            <a:t>IOCL</a:t>
          </a:r>
          <a:endParaRPr lang="en-IN" sz="1400" dirty="0"/>
        </a:p>
      </dgm:t>
    </dgm:pt>
    <dgm:pt modelId="{377CD068-CDED-4A5F-8B00-2BFBD3FA2DC8}">
      <dgm:prSet phldrT="[Text]" custT="1"/>
      <dgm:spPr/>
      <dgm:t>
        <a:bodyPr/>
        <a:lstStyle/>
        <a:p>
          <a:r>
            <a:rPr lang="en-US" sz="1200" dirty="0" smtClean="0"/>
            <a:t>BPCL</a:t>
          </a:r>
          <a:endParaRPr lang="en-IN" sz="1200" dirty="0"/>
        </a:p>
      </dgm:t>
    </dgm:pt>
    <dgm:pt modelId="{4E3AC4FD-7679-4AEF-AFE3-0BCBDF5379D8}" type="parTrans" cxnId="{A2A08EB2-09B8-44C0-9FE8-B4181E233554}">
      <dgm:prSet/>
      <dgm:spPr/>
      <dgm:t>
        <a:bodyPr/>
        <a:lstStyle/>
        <a:p>
          <a:endParaRPr lang="en-IN" sz="1600"/>
        </a:p>
      </dgm:t>
    </dgm:pt>
    <dgm:pt modelId="{9CB3BA3F-7B32-4AE0-A00B-4159FE02836C}" type="sibTrans" cxnId="{A2A08EB2-09B8-44C0-9FE8-B4181E233554}">
      <dgm:prSet custT="1"/>
      <dgm:spPr/>
      <dgm:t>
        <a:bodyPr/>
        <a:lstStyle/>
        <a:p>
          <a:r>
            <a:rPr lang="en-US" sz="1400" dirty="0" smtClean="0"/>
            <a:t>IOCL</a:t>
          </a:r>
          <a:endParaRPr lang="en-IN" sz="1400" dirty="0"/>
        </a:p>
      </dgm:t>
    </dgm:pt>
    <dgm:pt modelId="{F7473A7B-7BB4-4CB0-AD98-F9B861F5EBEA}">
      <dgm:prSet phldrT="[Text]" phldr="1" custT="1"/>
      <dgm:spPr/>
      <dgm:t>
        <a:bodyPr/>
        <a:lstStyle/>
        <a:p>
          <a:endParaRPr lang="en-IN" sz="700" dirty="0"/>
        </a:p>
      </dgm:t>
    </dgm:pt>
    <dgm:pt modelId="{A45885BF-6844-45F0-8885-BFBD57005ECD}" type="parTrans" cxnId="{2E6D0451-0E82-46D0-9CF8-DC93B00E0E01}">
      <dgm:prSet/>
      <dgm:spPr/>
      <dgm:t>
        <a:bodyPr/>
        <a:lstStyle/>
        <a:p>
          <a:endParaRPr lang="en-IN" sz="1600"/>
        </a:p>
      </dgm:t>
    </dgm:pt>
    <dgm:pt modelId="{FCA57EC3-94B4-4084-82B2-7DAD33681DF6}" type="sibTrans" cxnId="{2E6D0451-0E82-46D0-9CF8-DC93B00E0E01}">
      <dgm:prSet/>
      <dgm:spPr/>
      <dgm:t>
        <a:bodyPr/>
        <a:lstStyle/>
        <a:p>
          <a:endParaRPr lang="en-IN" sz="1600"/>
        </a:p>
      </dgm:t>
    </dgm:pt>
    <dgm:pt modelId="{4432ECC2-F33E-4FFB-BF9D-3A82618BAE3E}" type="pres">
      <dgm:prSet presAssocID="{97EEB535-D45A-4C7D-BB1D-0EE2AFEC9AD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IN"/>
        </a:p>
      </dgm:t>
    </dgm:pt>
    <dgm:pt modelId="{5CC79CAF-89F4-4379-86AD-A9A917900565}" type="pres">
      <dgm:prSet presAssocID="{E06D4744-BDBF-4E93-8E4B-013B16290C69}" presName="composite" presStyleCnt="0"/>
      <dgm:spPr/>
    </dgm:pt>
    <dgm:pt modelId="{0F20E09A-AFC6-4A9E-86AA-29D831AF6A8F}" type="pres">
      <dgm:prSet presAssocID="{E06D4744-BDBF-4E93-8E4B-013B16290C69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A77E595-91B9-44DC-91E8-F57506422868}" type="pres">
      <dgm:prSet presAssocID="{E06D4744-BDBF-4E93-8E4B-013B16290C69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507F2CC-62C9-4BDB-80F3-78CA282499CF}" type="pres">
      <dgm:prSet presAssocID="{E06D4744-BDBF-4E93-8E4B-013B16290C69}" presName="BalanceSpacing" presStyleCnt="0"/>
      <dgm:spPr/>
    </dgm:pt>
    <dgm:pt modelId="{B01DA251-DF0B-4628-9C92-AF3654B50026}" type="pres">
      <dgm:prSet presAssocID="{E06D4744-BDBF-4E93-8E4B-013B16290C69}" presName="BalanceSpacing1" presStyleCnt="0"/>
      <dgm:spPr/>
    </dgm:pt>
    <dgm:pt modelId="{FFB9544A-7034-4342-B77C-B7410BAD5FA0}" type="pres">
      <dgm:prSet presAssocID="{F16C00DD-0AB8-4A47-BBD2-99149630671D}" presName="Accent1Text" presStyleLbl="node1" presStyleIdx="1" presStyleCnt="4" custLinFactNeighborX="1599" custLinFactNeighborY="5031"/>
      <dgm:spPr/>
      <dgm:t>
        <a:bodyPr/>
        <a:lstStyle/>
        <a:p>
          <a:endParaRPr lang="en-IN"/>
        </a:p>
      </dgm:t>
    </dgm:pt>
    <dgm:pt modelId="{75B36812-D147-4F81-B0E7-FB0CBBB5D007}" type="pres">
      <dgm:prSet presAssocID="{F16C00DD-0AB8-4A47-BBD2-99149630671D}" presName="spaceBetweenRectangles" presStyleCnt="0"/>
      <dgm:spPr/>
    </dgm:pt>
    <dgm:pt modelId="{242CBCC7-B2D5-42C8-8646-FF10EB5BABBF}" type="pres">
      <dgm:prSet presAssocID="{377CD068-CDED-4A5F-8B00-2BFBD3FA2DC8}" presName="composite" presStyleCnt="0"/>
      <dgm:spPr/>
    </dgm:pt>
    <dgm:pt modelId="{C64D4F42-09C5-469D-B487-B0E77A6D66EC}" type="pres">
      <dgm:prSet presAssocID="{377CD068-CDED-4A5F-8B00-2BFBD3FA2DC8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BEEC8F0-C94B-4086-AA72-7AA4B93E09A1}" type="pres">
      <dgm:prSet presAssocID="{377CD068-CDED-4A5F-8B00-2BFBD3FA2DC8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AD40B82-58CB-4793-87E8-83A152934AF7}" type="pres">
      <dgm:prSet presAssocID="{377CD068-CDED-4A5F-8B00-2BFBD3FA2DC8}" presName="BalanceSpacing" presStyleCnt="0"/>
      <dgm:spPr/>
    </dgm:pt>
    <dgm:pt modelId="{59B832E8-5289-4043-BE12-70F90C08EA4A}" type="pres">
      <dgm:prSet presAssocID="{377CD068-CDED-4A5F-8B00-2BFBD3FA2DC8}" presName="BalanceSpacing1" presStyleCnt="0"/>
      <dgm:spPr/>
    </dgm:pt>
    <dgm:pt modelId="{1050CA6D-56B5-495D-A715-45EC7A20B2A8}" type="pres">
      <dgm:prSet presAssocID="{9CB3BA3F-7B32-4AE0-A00B-4159FE02836C}" presName="Accent1Text" presStyleLbl="node1" presStyleIdx="3" presStyleCnt="4"/>
      <dgm:spPr/>
      <dgm:t>
        <a:bodyPr/>
        <a:lstStyle/>
        <a:p>
          <a:endParaRPr lang="en-IN"/>
        </a:p>
      </dgm:t>
    </dgm:pt>
  </dgm:ptLst>
  <dgm:cxnLst>
    <dgm:cxn modelId="{A2A08EB2-09B8-44C0-9FE8-B4181E233554}" srcId="{97EEB535-D45A-4C7D-BB1D-0EE2AFEC9AD2}" destId="{377CD068-CDED-4A5F-8B00-2BFBD3FA2DC8}" srcOrd="1" destOrd="0" parTransId="{4E3AC4FD-7679-4AEF-AFE3-0BCBDF5379D8}" sibTransId="{9CB3BA3F-7B32-4AE0-A00B-4159FE02836C}"/>
    <dgm:cxn modelId="{2E6D0451-0E82-46D0-9CF8-DC93B00E0E01}" srcId="{377CD068-CDED-4A5F-8B00-2BFBD3FA2DC8}" destId="{F7473A7B-7BB4-4CB0-AD98-F9B861F5EBEA}" srcOrd="0" destOrd="0" parTransId="{A45885BF-6844-45F0-8885-BFBD57005ECD}" sibTransId="{FCA57EC3-94B4-4084-82B2-7DAD33681DF6}"/>
    <dgm:cxn modelId="{37D63967-E00E-43FA-AC46-503CFC36857C}" srcId="{97EEB535-D45A-4C7D-BB1D-0EE2AFEC9AD2}" destId="{E06D4744-BDBF-4E93-8E4B-013B16290C69}" srcOrd="0" destOrd="0" parTransId="{766AB99B-8A15-4FA7-8CA0-00909983F5D9}" sibTransId="{F16C00DD-0AB8-4A47-BBD2-99149630671D}"/>
    <dgm:cxn modelId="{CAC8FC0C-0245-4EFC-8C92-216F467CEE3B}" type="presOf" srcId="{F16C00DD-0AB8-4A47-BBD2-99149630671D}" destId="{FFB9544A-7034-4342-B77C-B7410BAD5FA0}" srcOrd="0" destOrd="0" presId="urn:microsoft.com/office/officeart/2008/layout/AlternatingHexagons"/>
    <dgm:cxn modelId="{DF4AF84D-0403-40F3-8655-CE293E9F9D3F}" type="presOf" srcId="{F7473A7B-7BB4-4CB0-AD98-F9B861F5EBEA}" destId="{4BEEC8F0-C94B-4086-AA72-7AA4B93E09A1}" srcOrd="0" destOrd="0" presId="urn:microsoft.com/office/officeart/2008/layout/AlternatingHexagons"/>
    <dgm:cxn modelId="{F0FE2AC8-A382-4832-BB34-64869064F956}" type="presOf" srcId="{377CD068-CDED-4A5F-8B00-2BFBD3FA2DC8}" destId="{C64D4F42-09C5-469D-B487-B0E77A6D66EC}" srcOrd="0" destOrd="0" presId="urn:microsoft.com/office/officeart/2008/layout/AlternatingHexagons"/>
    <dgm:cxn modelId="{3149234B-08BB-4347-B45B-9C658BA800B9}" type="presOf" srcId="{97EEB535-D45A-4C7D-BB1D-0EE2AFEC9AD2}" destId="{4432ECC2-F33E-4FFB-BF9D-3A82618BAE3E}" srcOrd="0" destOrd="0" presId="urn:microsoft.com/office/officeart/2008/layout/AlternatingHexagons"/>
    <dgm:cxn modelId="{5978155E-8004-4CD0-9AA1-08D58A7141F7}" type="presOf" srcId="{E06D4744-BDBF-4E93-8E4B-013B16290C69}" destId="{0F20E09A-AFC6-4A9E-86AA-29D831AF6A8F}" srcOrd="0" destOrd="0" presId="urn:microsoft.com/office/officeart/2008/layout/AlternatingHexagons"/>
    <dgm:cxn modelId="{69240F1E-D328-4871-B961-ADB1D3FE94CD}" type="presOf" srcId="{9CB3BA3F-7B32-4AE0-A00B-4159FE02836C}" destId="{1050CA6D-56B5-495D-A715-45EC7A20B2A8}" srcOrd="0" destOrd="0" presId="urn:microsoft.com/office/officeart/2008/layout/AlternatingHexagons"/>
    <dgm:cxn modelId="{740A9FED-13FA-4CA1-8B87-8871A16258AA}" type="presParOf" srcId="{4432ECC2-F33E-4FFB-BF9D-3A82618BAE3E}" destId="{5CC79CAF-89F4-4379-86AD-A9A917900565}" srcOrd="0" destOrd="0" presId="urn:microsoft.com/office/officeart/2008/layout/AlternatingHexagons"/>
    <dgm:cxn modelId="{61584567-979C-436F-8CA5-1B861B2F5709}" type="presParOf" srcId="{5CC79CAF-89F4-4379-86AD-A9A917900565}" destId="{0F20E09A-AFC6-4A9E-86AA-29D831AF6A8F}" srcOrd="0" destOrd="0" presId="urn:microsoft.com/office/officeart/2008/layout/AlternatingHexagons"/>
    <dgm:cxn modelId="{F8FCFC42-935A-4C74-AEB7-2F30D1C78C93}" type="presParOf" srcId="{5CC79CAF-89F4-4379-86AD-A9A917900565}" destId="{6A77E595-91B9-44DC-91E8-F57506422868}" srcOrd="1" destOrd="0" presId="urn:microsoft.com/office/officeart/2008/layout/AlternatingHexagons"/>
    <dgm:cxn modelId="{31677279-F0C8-4165-8D2A-865E1530CC5C}" type="presParOf" srcId="{5CC79CAF-89F4-4379-86AD-A9A917900565}" destId="{6507F2CC-62C9-4BDB-80F3-78CA282499CF}" srcOrd="2" destOrd="0" presId="urn:microsoft.com/office/officeart/2008/layout/AlternatingHexagons"/>
    <dgm:cxn modelId="{4000F9AB-1CF9-4046-9857-92501FF086F9}" type="presParOf" srcId="{5CC79CAF-89F4-4379-86AD-A9A917900565}" destId="{B01DA251-DF0B-4628-9C92-AF3654B50026}" srcOrd="3" destOrd="0" presId="urn:microsoft.com/office/officeart/2008/layout/AlternatingHexagons"/>
    <dgm:cxn modelId="{56D91609-7B47-419F-991C-256B3246301B}" type="presParOf" srcId="{5CC79CAF-89F4-4379-86AD-A9A917900565}" destId="{FFB9544A-7034-4342-B77C-B7410BAD5FA0}" srcOrd="4" destOrd="0" presId="urn:microsoft.com/office/officeart/2008/layout/AlternatingHexagons"/>
    <dgm:cxn modelId="{800666B2-61E8-4935-A9F9-16C510F0B53E}" type="presParOf" srcId="{4432ECC2-F33E-4FFB-BF9D-3A82618BAE3E}" destId="{75B36812-D147-4F81-B0E7-FB0CBBB5D007}" srcOrd="1" destOrd="0" presId="urn:microsoft.com/office/officeart/2008/layout/AlternatingHexagons"/>
    <dgm:cxn modelId="{9F50A862-67F2-4B6A-8758-017CD689AF4E}" type="presParOf" srcId="{4432ECC2-F33E-4FFB-BF9D-3A82618BAE3E}" destId="{242CBCC7-B2D5-42C8-8646-FF10EB5BABBF}" srcOrd="2" destOrd="0" presId="urn:microsoft.com/office/officeart/2008/layout/AlternatingHexagons"/>
    <dgm:cxn modelId="{D33F3C07-3739-4C10-AA11-53255D566B41}" type="presParOf" srcId="{242CBCC7-B2D5-42C8-8646-FF10EB5BABBF}" destId="{C64D4F42-09C5-469D-B487-B0E77A6D66EC}" srcOrd="0" destOrd="0" presId="urn:microsoft.com/office/officeart/2008/layout/AlternatingHexagons"/>
    <dgm:cxn modelId="{F9A30544-E472-4F9C-8198-C0A2696CFB02}" type="presParOf" srcId="{242CBCC7-B2D5-42C8-8646-FF10EB5BABBF}" destId="{4BEEC8F0-C94B-4086-AA72-7AA4B93E09A1}" srcOrd="1" destOrd="0" presId="urn:microsoft.com/office/officeart/2008/layout/AlternatingHexagons"/>
    <dgm:cxn modelId="{28D46265-A0C8-46E2-AEC7-CCCC10309E2C}" type="presParOf" srcId="{242CBCC7-B2D5-42C8-8646-FF10EB5BABBF}" destId="{6AD40B82-58CB-4793-87E8-83A152934AF7}" srcOrd="2" destOrd="0" presId="urn:microsoft.com/office/officeart/2008/layout/AlternatingHexagons"/>
    <dgm:cxn modelId="{768C6FB3-37FE-4474-B199-2F74DF9AF736}" type="presParOf" srcId="{242CBCC7-B2D5-42C8-8646-FF10EB5BABBF}" destId="{59B832E8-5289-4043-BE12-70F90C08EA4A}" srcOrd="3" destOrd="0" presId="urn:microsoft.com/office/officeart/2008/layout/AlternatingHexagons"/>
    <dgm:cxn modelId="{5BDB4392-1D3B-45A5-95FB-CE1F0D211C27}" type="presParOf" srcId="{242CBCC7-B2D5-42C8-8646-FF10EB5BABBF}" destId="{1050CA6D-56B5-495D-A715-45EC7A20B2A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C0FA41C-23C6-47DF-8B7E-2F32C36536CE}" type="doc">
      <dgm:prSet loTypeId="urn:microsoft.com/office/officeart/2005/8/layout/radial3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7F6D6C54-C6F2-4FE8-A8F8-96BA0440059C}">
      <dgm:prSet phldrT="[Text]"/>
      <dgm:spPr/>
      <dgm:t>
        <a:bodyPr/>
        <a:lstStyle/>
        <a:p>
          <a:r>
            <a:rPr lang="en-US" dirty="0" smtClean="0"/>
            <a:t>Paper</a:t>
          </a:r>
          <a:endParaRPr lang="en-IN" dirty="0"/>
        </a:p>
      </dgm:t>
    </dgm:pt>
    <dgm:pt modelId="{30E832D1-F41F-4AA8-9AEE-0EEA3135F9A3}" type="parTrans" cxnId="{01E05A37-62E2-425E-915D-8E4C5559858E}">
      <dgm:prSet/>
      <dgm:spPr/>
      <dgm:t>
        <a:bodyPr/>
        <a:lstStyle/>
        <a:p>
          <a:endParaRPr lang="en-IN"/>
        </a:p>
      </dgm:t>
    </dgm:pt>
    <dgm:pt modelId="{520D6CC4-9534-4335-8371-80CB304E4352}" type="sibTrans" cxnId="{01E05A37-62E2-425E-915D-8E4C5559858E}">
      <dgm:prSet/>
      <dgm:spPr/>
      <dgm:t>
        <a:bodyPr/>
        <a:lstStyle/>
        <a:p>
          <a:endParaRPr lang="en-IN"/>
        </a:p>
      </dgm:t>
    </dgm:pt>
    <dgm:pt modelId="{E878ECAD-5E4B-4107-B9A2-2BE2ACA7ADAD}">
      <dgm:prSet phldrT="[Text]"/>
      <dgm:spPr/>
      <dgm:t>
        <a:bodyPr/>
        <a:lstStyle/>
        <a:p>
          <a:r>
            <a:rPr lang="en-US" dirty="0" smtClean="0"/>
            <a:t>V1</a:t>
          </a:r>
          <a:endParaRPr lang="en-IN" dirty="0"/>
        </a:p>
      </dgm:t>
    </dgm:pt>
    <dgm:pt modelId="{F342A784-DCCE-4A61-B734-481879890382}" type="parTrans" cxnId="{73746BE5-385A-43A9-84E0-2DA4FA703172}">
      <dgm:prSet/>
      <dgm:spPr/>
      <dgm:t>
        <a:bodyPr/>
        <a:lstStyle/>
        <a:p>
          <a:endParaRPr lang="en-IN"/>
        </a:p>
      </dgm:t>
    </dgm:pt>
    <dgm:pt modelId="{6025178A-B942-4FAB-BC42-18D64FE60ED2}" type="sibTrans" cxnId="{73746BE5-385A-43A9-84E0-2DA4FA703172}">
      <dgm:prSet/>
      <dgm:spPr/>
      <dgm:t>
        <a:bodyPr/>
        <a:lstStyle/>
        <a:p>
          <a:endParaRPr lang="en-IN"/>
        </a:p>
      </dgm:t>
    </dgm:pt>
    <dgm:pt modelId="{4E43993C-AB17-4862-AD96-BC0846251051}">
      <dgm:prSet phldrT="[Text]"/>
      <dgm:spPr/>
      <dgm:t>
        <a:bodyPr/>
        <a:lstStyle/>
        <a:p>
          <a:endParaRPr lang="en-IN"/>
        </a:p>
      </dgm:t>
    </dgm:pt>
    <dgm:pt modelId="{70C01EEF-ED39-4530-AC1D-DFC25F9C57E2}" type="parTrans" cxnId="{A112C303-FED6-44E5-8843-BD9B44ACC140}">
      <dgm:prSet/>
      <dgm:spPr/>
      <dgm:t>
        <a:bodyPr/>
        <a:lstStyle/>
        <a:p>
          <a:endParaRPr lang="en-IN"/>
        </a:p>
      </dgm:t>
    </dgm:pt>
    <dgm:pt modelId="{F4A3C9FE-BC42-4A0A-8949-51B22F31F68B}" type="sibTrans" cxnId="{A112C303-FED6-44E5-8843-BD9B44ACC140}">
      <dgm:prSet/>
      <dgm:spPr/>
      <dgm:t>
        <a:bodyPr/>
        <a:lstStyle/>
        <a:p>
          <a:endParaRPr lang="en-IN"/>
        </a:p>
      </dgm:t>
    </dgm:pt>
    <dgm:pt modelId="{FB19A552-3310-41EC-B228-CA9522013EA7}">
      <dgm:prSet phldrT="[Text]"/>
      <dgm:spPr/>
      <dgm:t>
        <a:bodyPr/>
        <a:lstStyle/>
        <a:p>
          <a:endParaRPr lang="en-IN"/>
        </a:p>
      </dgm:t>
    </dgm:pt>
    <dgm:pt modelId="{0449C0FE-6666-4F8C-9B89-41A69BA402AA}" type="parTrans" cxnId="{EB1D83F2-6FC4-42CC-B717-6E790C116722}">
      <dgm:prSet/>
      <dgm:spPr/>
      <dgm:t>
        <a:bodyPr/>
        <a:lstStyle/>
        <a:p>
          <a:endParaRPr lang="en-IN"/>
        </a:p>
      </dgm:t>
    </dgm:pt>
    <dgm:pt modelId="{31CA0992-1BD0-4F11-9822-BB960D8C754C}" type="sibTrans" cxnId="{EB1D83F2-6FC4-42CC-B717-6E790C116722}">
      <dgm:prSet/>
      <dgm:spPr/>
      <dgm:t>
        <a:bodyPr/>
        <a:lstStyle/>
        <a:p>
          <a:endParaRPr lang="en-IN"/>
        </a:p>
      </dgm:t>
    </dgm:pt>
    <dgm:pt modelId="{E14EC805-128F-40FB-B501-B10F572D047A}">
      <dgm:prSet phldrT="[Text]"/>
      <dgm:spPr/>
      <dgm:t>
        <a:bodyPr/>
        <a:lstStyle/>
        <a:p>
          <a:endParaRPr lang="en-IN" dirty="0"/>
        </a:p>
      </dgm:t>
    </dgm:pt>
    <dgm:pt modelId="{087E9911-DC2D-4B84-8BD4-93DABDF68023}" type="parTrans" cxnId="{67252E78-7F21-4D37-9270-6587358D5B7E}">
      <dgm:prSet/>
      <dgm:spPr/>
      <dgm:t>
        <a:bodyPr/>
        <a:lstStyle/>
        <a:p>
          <a:endParaRPr lang="en-IN"/>
        </a:p>
      </dgm:t>
    </dgm:pt>
    <dgm:pt modelId="{344E6A76-79C0-4FA8-8DBE-E11C073FEAB2}" type="sibTrans" cxnId="{67252E78-7F21-4D37-9270-6587358D5B7E}">
      <dgm:prSet/>
      <dgm:spPr/>
      <dgm:t>
        <a:bodyPr/>
        <a:lstStyle/>
        <a:p>
          <a:endParaRPr lang="en-IN"/>
        </a:p>
      </dgm:t>
    </dgm:pt>
    <dgm:pt modelId="{CA05E194-2A73-4DED-B569-BA61D3D97631}">
      <dgm:prSet phldrT="[Text]"/>
      <dgm:spPr/>
      <dgm:t>
        <a:bodyPr/>
        <a:lstStyle/>
        <a:p>
          <a:endParaRPr lang="en-IN"/>
        </a:p>
      </dgm:t>
    </dgm:pt>
    <dgm:pt modelId="{1B80E481-BFE4-40D2-9040-E35BBDE5F16B}" type="parTrans" cxnId="{8EE21658-8C6D-4004-9364-B6CB9111BD7E}">
      <dgm:prSet/>
      <dgm:spPr/>
      <dgm:t>
        <a:bodyPr/>
        <a:lstStyle/>
        <a:p>
          <a:endParaRPr lang="en-IN"/>
        </a:p>
      </dgm:t>
    </dgm:pt>
    <dgm:pt modelId="{F8D72A33-BEB5-4E92-988F-6180208E689A}" type="sibTrans" cxnId="{8EE21658-8C6D-4004-9364-B6CB9111BD7E}">
      <dgm:prSet/>
      <dgm:spPr/>
      <dgm:t>
        <a:bodyPr/>
        <a:lstStyle/>
        <a:p>
          <a:endParaRPr lang="en-IN"/>
        </a:p>
      </dgm:t>
    </dgm:pt>
    <dgm:pt modelId="{F74E52BF-6D99-48E0-A10B-1B29ACF2E565}">
      <dgm:prSet phldrT="[Text]"/>
      <dgm:spPr/>
      <dgm:t>
        <a:bodyPr/>
        <a:lstStyle/>
        <a:p>
          <a:r>
            <a:rPr lang="en-US" dirty="0" smtClean="0"/>
            <a:t>V2</a:t>
          </a:r>
          <a:endParaRPr lang="en-IN" dirty="0"/>
        </a:p>
      </dgm:t>
    </dgm:pt>
    <dgm:pt modelId="{70DA68CA-180A-4F5B-B8F5-9DF1D8110DC5}" type="parTrans" cxnId="{BA538589-C674-4AC6-8DD0-92F2566184C3}">
      <dgm:prSet/>
      <dgm:spPr/>
      <dgm:t>
        <a:bodyPr/>
        <a:lstStyle/>
        <a:p>
          <a:endParaRPr lang="en-IN"/>
        </a:p>
      </dgm:t>
    </dgm:pt>
    <dgm:pt modelId="{8C54FD8D-7D1F-461B-B024-7FF3A7E24975}" type="sibTrans" cxnId="{BA538589-C674-4AC6-8DD0-92F2566184C3}">
      <dgm:prSet/>
      <dgm:spPr/>
      <dgm:t>
        <a:bodyPr/>
        <a:lstStyle/>
        <a:p>
          <a:endParaRPr lang="en-IN"/>
        </a:p>
      </dgm:t>
    </dgm:pt>
    <dgm:pt modelId="{B6A0AA2A-2F2B-4190-93FD-1A792B725198}">
      <dgm:prSet phldrT="[Text]"/>
      <dgm:spPr/>
      <dgm:t>
        <a:bodyPr/>
        <a:lstStyle/>
        <a:p>
          <a:r>
            <a:rPr lang="en-US" dirty="0" smtClean="0"/>
            <a:t>V3</a:t>
          </a:r>
          <a:endParaRPr lang="en-IN" dirty="0"/>
        </a:p>
      </dgm:t>
    </dgm:pt>
    <dgm:pt modelId="{5D103B0B-51E5-48BB-BDF8-1D5F2803DACA}" type="parTrans" cxnId="{BC989D1F-2F32-4537-A4A0-53A75AD82E16}">
      <dgm:prSet/>
      <dgm:spPr/>
      <dgm:t>
        <a:bodyPr/>
        <a:lstStyle/>
        <a:p>
          <a:endParaRPr lang="en-IN"/>
        </a:p>
      </dgm:t>
    </dgm:pt>
    <dgm:pt modelId="{3FE8DD67-9AC9-447B-9D5D-BCBDE4CE1055}" type="sibTrans" cxnId="{BC989D1F-2F32-4537-A4A0-53A75AD82E16}">
      <dgm:prSet/>
      <dgm:spPr/>
      <dgm:t>
        <a:bodyPr/>
        <a:lstStyle/>
        <a:p>
          <a:endParaRPr lang="en-IN"/>
        </a:p>
      </dgm:t>
    </dgm:pt>
    <dgm:pt modelId="{C03F4CE9-761C-42E7-8315-8389F27A60C5}">
      <dgm:prSet phldrT="[Text]"/>
      <dgm:spPr/>
      <dgm:t>
        <a:bodyPr/>
        <a:lstStyle/>
        <a:p>
          <a:r>
            <a:rPr lang="en-US" dirty="0" smtClean="0"/>
            <a:t>V4</a:t>
          </a:r>
          <a:endParaRPr lang="en-IN" dirty="0"/>
        </a:p>
      </dgm:t>
    </dgm:pt>
    <dgm:pt modelId="{9303BAEB-F54E-4302-89E0-5D6134C8FD6F}" type="parTrans" cxnId="{9F2A6894-DFDE-45C0-BC79-233D10B576D5}">
      <dgm:prSet/>
      <dgm:spPr/>
      <dgm:t>
        <a:bodyPr/>
        <a:lstStyle/>
        <a:p>
          <a:endParaRPr lang="en-IN"/>
        </a:p>
      </dgm:t>
    </dgm:pt>
    <dgm:pt modelId="{57EACA7D-F1EF-4603-ADAB-32FE26FD0DF5}" type="sibTrans" cxnId="{9F2A6894-DFDE-45C0-BC79-233D10B576D5}">
      <dgm:prSet/>
      <dgm:spPr/>
      <dgm:t>
        <a:bodyPr/>
        <a:lstStyle/>
        <a:p>
          <a:endParaRPr lang="en-IN"/>
        </a:p>
      </dgm:t>
    </dgm:pt>
    <dgm:pt modelId="{CA72E042-2B7C-4F03-A3C8-BA299BAA9757}">
      <dgm:prSet phldrT="[Text]"/>
      <dgm:spPr/>
      <dgm:t>
        <a:bodyPr/>
        <a:lstStyle/>
        <a:p>
          <a:r>
            <a:rPr lang="en-US" dirty="0" smtClean="0"/>
            <a:t>V5</a:t>
          </a:r>
          <a:endParaRPr lang="en-IN" dirty="0"/>
        </a:p>
      </dgm:t>
    </dgm:pt>
    <dgm:pt modelId="{CFEB3FA0-A841-492A-85D7-5A9BAA2142DC}" type="parTrans" cxnId="{EA136472-25C2-49D6-B14C-19C1FF92AB8F}">
      <dgm:prSet/>
      <dgm:spPr/>
      <dgm:t>
        <a:bodyPr/>
        <a:lstStyle/>
        <a:p>
          <a:endParaRPr lang="en-IN"/>
        </a:p>
      </dgm:t>
    </dgm:pt>
    <dgm:pt modelId="{B079B910-F4BF-40A4-8DEC-8CAB17758E12}" type="sibTrans" cxnId="{EA136472-25C2-49D6-B14C-19C1FF92AB8F}">
      <dgm:prSet/>
      <dgm:spPr/>
      <dgm:t>
        <a:bodyPr/>
        <a:lstStyle/>
        <a:p>
          <a:endParaRPr lang="en-IN"/>
        </a:p>
      </dgm:t>
    </dgm:pt>
    <dgm:pt modelId="{047F5A73-43C4-4A75-8B7B-E12BF46D8880}">
      <dgm:prSet phldrT="[Text]"/>
      <dgm:spPr/>
      <dgm:t>
        <a:bodyPr/>
        <a:lstStyle/>
        <a:p>
          <a:endParaRPr lang="en-IN" dirty="0"/>
        </a:p>
      </dgm:t>
    </dgm:pt>
    <dgm:pt modelId="{3FCEA0B0-1D96-49C9-A75B-5F358C8C801F}" type="parTrans" cxnId="{3882D3A6-145B-478D-A6E6-C8EEC7F015FE}">
      <dgm:prSet/>
      <dgm:spPr/>
      <dgm:t>
        <a:bodyPr/>
        <a:lstStyle/>
        <a:p>
          <a:endParaRPr lang="en-IN"/>
        </a:p>
      </dgm:t>
    </dgm:pt>
    <dgm:pt modelId="{189A1466-7A9A-49B6-928E-CCAEE8E5C2F3}" type="sibTrans" cxnId="{3882D3A6-145B-478D-A6E6-C8EEC7F015FE}">
      <dgm:prSet/>
      <dgm:spPr/>
      <dgm:t>
        <a:bodyPr/>
        <a:lstStyle/>
        <a:p>
          <a:endParaRPr lang="en-IN"/>
        </a:p>
      </dgm:t>
    </dgm:pt>
    <dgm:pt modelId="{67D19CBB-B38C-4BFD-B2CF-EE48222DA5AD}">
      <dgm:prSet phldrT="[Text]"/>
      <dgm:spPr/>
      <dgm:t>
        <a:bodyPr/>
        <a:lstStyle/>
        <a:p>
          <a:endParaRPr lang="en-IN" dirty="0"/>
        </a:p>
      </dgm:t>
    </dgm:pt>
    <dgm:pt modelId="{7337F9FC-62E4-4999-854D-9AE362499843}" type="parTrans" cxnId="{A9EBC6F4-61C1-424C-B762-540F2B8CE4F5}">
      <dgm:prSet/>
      <dgm:spPr/>
      <dgm:t>
        <a:bodyPr/>
        <a:lstStyle/>
        <a:p>
          <a:endParaRPr lang="en-IN"/>
        </a:p>
      </dgm:t>
    </dgm:pt>
    <dgm:pt modelId="{58CCC984-851E-4800-8780-F2B229627773}" type="sibTrans" cxnId="{A9EBC6F4-61C1-424C-B762-540F2B8CE4F5}">
      <dgm:prSet/>
      <dgm:spPr/>
      <dgm:t>
        <a:bodyPr/>
        <a:lstStyle/>
        <a:p>
          <a:endParaRPr lang="en-IN"/>
        </a:p>
      </dgm:t>
    </dgm:pt>
    <dgm:pt modelId="{798F8793-0778-4C1E-9FC0-4D354843F847}">
      <dgm:prSet phldrT="[Text]"/>
      <dgm:spPr/>
      <dgm:t>
        <a:bodyPr/>
        <a:lstStyle/>
        <a:p>
          <a:endParaRPr lang="en-IN" dirty="0"/>
        </a:p>
      </dgm:t>
    </dgm:pt>
    <dgm:pt modelId="{E7294F10-201B-4CBE-879F-6628E751B991}" type="parTrans" cxnId="{A290CA90-6D49-4C53-9B5C-037E4EB74B13}">
      <dgm:prSet/>
      <dgm:spPr/>
      <dgm:t>
        <a:bodyPr/>
        <a:lstStyle/>
        <a:p>
          <a:endParaRPr lang="en-IN"/>
        </a:p>
      </dgm:t>
    </dgm:pt>
    <dgm:pt modelId="{4BDE1C8F-9985-4C27-BC82-3F42DA1A9979}" type="sibTrans" cxnId="{A290CA90-6D49-4C53-9B5C-037E4EB74B13}">
      <dgm:prSet/>
      <dgm:spPr/>
      <dgm:t>
        <a:bodyPr/>
        <a:lstStyle/>
        <a:p>
          <a:endParaRPr lang="en-IN"/>
        </a:p>
      </dgm:t>
    </dgm:pt>
    <dgm:pt modelId="{E7AE0BD3-4427-45AE-8236-EA2EADE8E669}" type="pres">
      <dgm:prSet presAssocID="{4C0FA41C-23C6-47DF-8B7E-2F32C36536C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DE881AC-67F9-47CA-8E58-90B0BF309581}" type="pres">
      <dgm:prSet presAssocID="{4C0FA41C-23C6-47DF-8B7E-2F32C36536CE}" presName="radial" presStyleCnt="0">
        <dgm:presLayoutVars>
          <dgm:animLvl val="ctr"/>
        </dgm:presLayoutVars>
      </dgm:prSet>
      <dgm:spPr/>
    </dgm:pt>
    <dgm:pt modelId="{3D1227A1-D6C8-4426-8535-B3C023DA83A2}" type="pres">
      <dgm:prSet presAssocID="{7F6D6C54-C6F2-4FE8-A8F8-96BA0440059C}" presName="centerShape" presStyleLbl="vennNode1" presStyleIdx="0" presStyleCnt="6"/>
      <dgm:spPr/>
      <dgm:t>
        <a:bodyPr/>
        <a:lstStyle/>
        <a:p>
          <a:endParaRPr lang="en-IN"/>
        </a:p>
      </dgm:t>
    </dgm:pt>
    <dgm:pt modelId="{4362361E-2BDA-474A-A605-4F33B622BCFA}" type="pres">
      <dgm:prSet presAssocID="{E878ECAD-5E4B-4107-B9A2-2BE2ACA7ADAD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1462C47-CBB8-4DC8-B7FE-2239EABC4CB3}" type="pres">
      <dgm:prSet presAssocID="{F74E52BF-6D99-48E0-A10B-1B29ACF2E565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4FF7937-55F8-4556-9E8E-EAFFC56DDC79}" type="pres">
      <dgm:prSet presAssocID="{B6A0AA2A-2F2B-4190-93FD-1A792B725198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A70C224-887F-4C00-979C-D48BCC00CE8F}" type="pres">
      <dgm:prSet presAssocID="{C03F4CE9-761C-42E7-8315-8389F27A60C5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14EEC49-D7C8-41D3-AABC-63D7CFA25366}" type="pres">
      <dgm:prSet presAssocID="{CA72E042-2B7C-4F03-A3C8-BA299BAA9757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5A05013B-B85C-45CD-ACEE-91B991829B97}" type="presOf" srcId="{7F6D6C54-C6F2-4FE8-A8F8-96BA0440059C}" destId="{3D1227A1-D6C8-4426-8535-B3C023DA83A2}" srcOrd="0" destOrd="0" presId="urn:microsoft.com/office/officeart/2005/8/layout/radial3"/>
    <dgm:cxn modelId="{BA538589-C674-4AC6-8DD0-92F2566184C3}" srcId="{7F6D6C54-C6F2-4FE8-A8F8-96BA0440059C}" destId="{F74E52BF-6D99-48E0-A10B-1B29ACF2E565}" srcOrd="1" destOrd="0" parTransId="{70DA68CA-180A-4F5B-B8F5-9DF1D8110DC5}" sibTransId="{8C54FD8D-7D1F-461B-B024-7FF3A7E24975}"/>
    <dgm:cxn modelId="{EDF5F34D-B2B2-425B-A5AE-83BE3CFB0C3D}" type="presOf" srcId="{B6A0AA2A-2F2B-4190-93FD-1A792B725198}" destId="{64FF7937-55F8-4556-9E8E-EAFFC56DDC79}" srcOrd="0" destOrd="0" presId="urn:microsoft.com/office/officeart/2005/8/layout/radial3"/>
    <dgm:cxn modelId="{8227C2A2-0680-4140-A4B9-1EB60506A01B}" type="presOf" srcId="{C03F4CE9-761C-42E7-8315-8389F27A60C5}" destId="{3A70C224-887F-4C00-979C-D48BCC00CE8F}" srcOrd="0" destOrd="0" presId="urn:microsoft.com/office/officeart/2005/8/layout/radial3"/>
    <dgm:cxn modelId="{A290CA90-6D49-4C53-9B5C-037E4EB74B13}" srcId="{4C0FA41C-23C6-47DF-8B7E-2F32C36536CE}" destId="{798F8793-0778-4C1E-9FC0-4D354843F847}" srcOrd="3" destOrd="0" parTransId="{E7294F10-201B-4CBE-879F-6628E751B991}" sibTransId="{4BDE1C8F-9985-4C27-BC82-3F42DA1A9979}"/>
    <dgm:cxn modelId="{EA136472-25C2-49D6-B14C-19C1FF92AB8F}" srcId="{7F6D6C54-C6F2-4FE8-A8F8-96BA0440059C}" destId="{CA72E042-2B7C-4F03-A3C8-BA299BAA9757}" srcOrd="4" destOrd="0" parTransId="{CFEB3FA0-A841-492A-85D7-5A9BAA2142DC}" sibTransId="{B079B910-F4BF-40A4-8DEC-8CAB17758E12}"/>
    <dgm:cxn modelId="{EE74AF06-9A42-4ADF-BC5A-A30B1390A7B4}" type="presOf" srcId="{CA72E042-2B7C-4F03-A3C8-BA299BAA9757}" destId="{214EEC49-D7C8-41D3-AABC-63D7CFA25366}" srcOrd="0" destOrd="0" presId="urn:microsoft.com/office/officeart/2005/8/layout/radial3"/>
    <dgm:cxn modelId="{EB1D83F2-6FC4-42CC-B717-6E790C116722}" srcId="{798F8793-0778-4C1E-9FC0-4D354843F847}" destId="{FB19A552-3310-41EC-B228-CA9522013EA7}" srcOrd="2" destOrd="0" parTransId="{0449C0FE-6666-4F8C-9B89-41A69BA402AA}" sibTransId="{31CA0992-1BD0-4F11-9822-BB960D8C754C}"/>
    <dgm:cxn modelId="{8EC3E643-B40A-45C5-BD80-8B0749D4C2E8}" type="presOf" srcId="{4C0FA41C-23C6-47DF-8B7E-2F32C36536CE}" destId="{E7AE0BD3-4427-45AE-8236-EA2EADE8E669}" srcOrd="0" destOrd="0" presId="urn:microsoft.com/office/officeart/2005/8/layout/radial3"/>
    <dgm:cxn modelId="{BC989D1F-2F32-4537-A4A0-53A75AD82E16}" srcId="{7F6D6C54-C6F2-4FE8-A8F8-96BA0440059C}" destId="{B6A0AA2A-2F2B-4190-93FD-1A792B725198}" srcOrd="2" destOrd="0" parTransId="{5D103B0B-51E5-48BB-BDF8-1D5F2803DACA}" sibTransId="{3FE8DD67-9AC9-447B-9D5D-BCBDE4CE1055}"/>
    <dgm:cxn modelId="{F95B874B-9F4D-447F-B2D6-78DC3A94EE8F}" type="presOf" srcId="{E878ECAD-5E4B-4107-B9A2-2BE2ACA7ADAD}" destId="{4362361E-2BDA-474A-A605-4F33B622BCFA}" srcOrd="0" destOrd="0" presId="urn:microsoft.com/office/officeart/2005/8/layout/radial3"/>
    <dgm:cxn modelId="{8EE21658-8C6D-4004-9364-B6CB9111BD7E}" srcId="{798F8793-0778-4C1E-9FC0-4D354843F847}" destId="{CA05E194-2A73-4DED-B569-BA61D3D97631}" srcOrd="0" destOrd="0" parTransId="{1B80E481-BFE4-40D2-9040-E35BBDE5F16B}" sibTransId="{F8D72A33-BEB5-4E92-988F-6180208E689A}"/>
    <dgm:cxn modelId="{B265AC92-87BE-4BB4-9389-FC18B2667C5D}" type="presOf" srcId="{F74E52BF-6D99-48E0-A10B-1B29ACF2E565}" destId="{11462C47-CBB8-4DC8-B7FE-2239EABC4CB3}" srcOrd="0" destOrd="0" presId="urn:microsoft.com/office/officeart/2005/8/layout/radial3"/>
    <dgm:cxn modelId="{A112C303-FED6-44E5-8843-BD9B44ACC140}" srcId="{798F8793-0778-4C1E-9FC0-4D354843F847}" destId="{4E43993C-AB17-4862-AD96-BC0846251051}" srcOrd="1" destOrd="0" parTransId="{70C01EEF-ED39-4530-AC1D-DFC25F9C57E2}" sibTransId="{F4A3C9FE-BC42-4A0A-8949-51B22F31F68B}"/>
    <dgm:cxn modelId="{3882D3A6-145B-478D-A6E6-C8EEC7F015FE}" srcId="{4C0FA41C-23C6-47DF-8B7E-2F32C36536CE}" destId="{047F5A73-43C4-4A75-8B7B-E12BF46D8880}" srcOrd="1" destOrd="0" parTransId="{3FCEA0B0-1D96-49C9-A75B-5F358C8C801F}" sibTransId="{189A1466-7A9A-49B6-928E-CCAEE8E5C2F3}"/>
    <dgm:cxn modelId="{01E05A37-62E2-425E-915D-8E4C5559858E}" srcId="{4C0FA41C-23C6-47DF-8B7E-2F32C36536CE}" destId="{7F6D6C54-C6F2-4FE8-A8F8-96BA0440059C}" srcOrd="0" destOrd="0" parTransId="{30E832D1-F41F-4AA8-9AEE-0EEA3135F9A3}" sibTransId="{520D6CC4-9534-4335-8371-80CB304E4352}"/>
    <dgm:cxn modelId="{73746BE5-385A-43A9-84E0-2DA4FA703172}" srcId="{7F6D6C54-C6F2-4FE8-A8F8-96BA0440059C}" destId="{E878ECAD-5E4B-4107-B9A2-2BE2ACA7ADAD}" srcOrd="0" destOrd="0" parTransId="{F342A784-DCCE-4A61-B734-481879890382}" sibTransId="{6025178A-B942-4FAB-BC42-18D64FE60ED2}"/>
    <dgm:cxn modelId="{A9EBC6F4-61C1-424C-B762-540F2B8CE4F5}" srcId="{4C0FA41C-23C6-47DF-8B7E-2F32C36536CE}" destId="{67D19CBB-B38C-4BFD-B2CF-EE48222DA5AD}" srcOrd="2" destOrd="0" parTransId="{7337F9FC-62E4-4999-854D-9AE362499843}" sibTransId="{58CCC984-851E-4800-8780-F2B229627773}"/>
    <dgm:cxn modelId="{9F2A6894-DFDE-45C0-BC79-233D10B576D5}" srcId="{7F6D6C54-C6F2-4FE8-A8F8-96BA0440059C}" destId="{C03F4CE9-761C-42E7-8315-8389F27A60C5}" srcOrd="3" destOrd="0" parTransId="{9303BAEB-F54E-4302-89E0-5D6134C8FD6F}" sibTransId="{57EACA7D-F1EF-4603-ADAB-32FE26FD0DF5}"/>
    <dgm:cxn modelId="{67252E78-7F21-4D37-9270-6587358D5B7E}" srcId="{4C0FA41C-23C6-47DF-8B7E-2F32C36536CE}" destId="{E14EC805-128F-40FB-B501-B10F572D047A}" srcOrd="4" destOrd="0" parTransId="{087E9911-DC2D-4B84-8BD4-93DABDF68023}" sibTransId="{344E6A76-79C0-4FA8-8DBE-E11C073FEAB2}"/>
    <dgm:cxn modelId="{C67411E0-AE07-4465-9D73-69D34808E6B9}" type="presParOf" srcId="{E7AE0BD3-4427-45AE-8236-EA2EADE8E669}" destId="{8DE881AC-67F9-47CA-8E58-90B0BF309581}" srcOrd="0" destOrd="0" presId="urn:microsoft.com/office/officeart/2005/8/layout/radial3"/>
    <dgm:cxn modelId="{1EB2D746-17FF-4370-98DE-B27959ABE218}" type="presParOf" srcId="{8DE881AC-67F9-47CA-8E58-90B0BF309581}" destId="{3D1227A1-D6C8-4426-8535-B3C023DA83A2}" srcOrd="0" destOrd="0" presId="urn:microsoft.com/office/officeart/2005/8/layout/radial3"/>
    <dgm:cxn modelId="{5F6DDCC2-ECB8-449D-B202-C13B29C4915C}" type="presParOf" srcId="{8DE881AC-67F9-47CA-8E58-90B0BF309581}" destId="{4362361E-2BDA-474A-A605-4F33B622BCFA}" srcOrd="1" destOrd="0" presId="urn:microsoft.com/office/officeart/2005/8/layout/radial3"/>
    <dgm:cxn modelId="{ED111757-2DED-4816-8E87-B750CD7B3C39}" type="presParOf" srcId="{8DE881AC-67F9-47CA-8E58-90B0BF309581}" destId="{11462C47-CBB8-4DC8-B7FE-2239EABC4CB3}" srcOrd="2" destOrd="0" presId="urn:microsoft.com/office/officeart/2005/8/layout/radial3"/>
    <dgm:cxn modelId="{250E6F70-CCA1-4978-A5B6-AC8910C664D1}" type="presParOf" srcId="{8DE881AC-67F9-47CA-8E58-90B0BF309581}" destId="{64FF7937-55F8-4556-9E8E-EAFFC56DDC79}" srcOrd="3" destOrd="0" presId="urn:microsoft.com/office/officeart/2005/8/layout/radial3"/>
    <dgm:cxn modelId="{001E1938-1B5E-4689-8426-7EA6760E60DD}" type="presParOf" srcId="{8DE881AC-67F9-47CA-8E58-90B0BF309581}" destId="{3A70C224-887F-4C00-979C-D48BCC00CE8F}" srcOrd="4" destOrd="0" presId="urn:microsoft.com/office/officeart/2005/8/layout/radial3"/>
    <dgm:cxn modelId="{6F4B2182-5CC0-4CBA-B3ED-C0549A7105B5}" type="presParOf" srcId="{8DE881AC-67F9-47CA-8E58-90B0BF309581}" destId="{214EEC49-D7C8-41D3-AABC-63D7CFA25366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C0FA41C-23C6-47DF-8B7E-2F32C36536CE}" type="doc">
      <dgm:prSet loTypeId="urn:microsoft.com/office/officeart/2005/8/layout/radial3" loCatId="cycle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7F6D6C54-C6F2-4FE8-A8F8-96BA0440059C}">
      <dgm:prSet phldrT="[Text]"/>
      <dgm:spPr/>
      <dgm:t>
        <a:bodyPr/>
        <a:lstStyle/>
        <a:p>
          <a:r>
            <a:rPr lang="en-US" dirty="0" smtClean="0"/>
            <a:t>Glue Vendor</a:t>
          </a:r>
          <a:endParaRPr lang="en-IN" dirty="0"/>
        </a:p>
      </dgm:t>
    </dgm:pt>
    <dgm:pt modelId="{30E832D1-F41F-4AA8-9AEE-0EEA3135F9A3}" type="parTrans" cxnId="{01E05A37-62E2-425E-915D-8E4C5559858E}">
      <dgm:prSet/>
      <dgm:spPr/>
      <dgm:t>
        <a:bodyPr/>
        <a:lstStyle/>
        <a:p>
          <a:endParaRPr lang="en-IN"/>
        </a:p>
      </dgm:t>
    </dgm:pt>
    <dgm:pt modelId="{520D6CC4-9534-4335-8371-80CB304E4352}" type="sibTrans" cxnId="{01E05A37-62E2-425E-915D-8E4C5559858E}">
      <dgm:prSet/>
      <dgm:spPr/>
      <dgm:t>
        <a:bodyPr/>
        <a:lstStyle/>
        <a:p>
          <a:endParaRPr lang="en-IN"/>
        </a:p>
      </dgm:t>
    </dgm:pt>
    <dgm:pt modelId="{E878ECAD-5E4B-4107-B9A2-2BE2ACA7ADAD}">
      <dgm:prSet phldrT="[Text]"/>
      <dgm:spPr/>
      <dgm:t>
        <a:bodyPr/>
        <a:lstStyle/>
        <a:p>
          <a:r>
            <a:rPr lang="en-US" dirty="0" smtClean="0"/>
            <a:t>V1</a:t>
          </a:r>
          <a:endParaRPr lang="en-IN" dirty="0"/>
        </a:p>
      </dgm:t>
    </dgm:pt>
    <dgm:pt modelId="{F342A784-DCCE-4A61-B734-481879890382}" type="parTrans" cxnId="{73746BE5-385A-43A9-84E0-2DA4FA703172}">
      <dgm:prSet/>
      <dgm:spPr/>
      <dgm:t>
        <a:bodyPr/>
        <a:lstStyle/>
        <a:p>
          <a:endParaRPr lang="en-IN"/>
        </a:p>
      </dgm:t>
    </dgm:pt>
    <dgm:pt modelId="{6025178A-B942-4FAB-BC42-18D64FE60ED2}" type="sibTrans" cxnId="{73746BE5-385A-43A9-84E0-2DA4FA703172}">
      <dgm:prSet/>
      <dgm:spPr/>
      <dgm:t>
        <a:bodyPr/>
        <a:lstStyle/>
        <a:p>
          <a:endParaRPr lang="en-IN"/>
        </a:p>
      </dgm:t>
    </dgm:pt>
    <dgm:pt modelId="{4E43993C-AB17-4862-AD96-BC0846251051}">
      <dgm:prSet phldrT="[Text]"/>
      <dgm:spPr/>
      <dgm:t>
        <a:bodyPr/>
        <a:lstStyle/>
        <a:p>
          <a:endParaRPr lang="en-IN"/>
        </a:p>
      </dgm:t>
    </dgm:pt>
    <dgm:pt modelId="{70C01EEF-ED39-4530-AC1D-DFC25F9C57E2}" type="parTrans" cxnId="{A112C303-FED6-44E5-8843-BD9B44ACC140}">
      <dgm:prSet/>
      <dgm:spPr/>
      <dgm:t>
        <a:bodyPr/>
        <a:lstStyle/>
        <a:p>
          <a:endParaRPr lang="en-IN"/>
        </a:p>
      </dgm:t>
    </dgm:pt>
    <dgm:pt modelId="{F4A3C9FE-BC42-4A0A-8949-51B22F31F68B}" type="sibTrans" cxnId="{A112C303-FED6-44E5-8843-BD9B44ACC140}">
      <dgm:prSet/>
      <dgm:spPr/>
      <dgm:t>
        <a:bodyPr/>
        <a:lstStyle/>
        <a:p>
          <a:endParaRPr lang="en-IN"/>
        </a:p>
      </dgm:t>
    </dgm:pt>
    <dgm:pt modelId="{FB19A552-3310-41EC-B228-CA9522013EA7}">
      <dgm:prSet phldrT="[Text]"/>
      <dgm:spPr/>
      <dgm:t>
        <a:bodyPr/>
        <a:lstStyle/>
        <a:p>
          <a:endParaRPr lang="en-IN"/>
        </a:p>
      </dgm:t>
    </dgm:pt>
    <dgm:pt modelId="{0449C0FE-6666-4F8C-9B89-41A69BA402AA}" type="parTrans" cxnId="{EB1D83F2-6FC4-42CC-B717-6E790C116722}">
      <dgm:prSet/>
      <dgm:spPr/>
      <dgm:t>
        <a:bodyPr/>
        <a:lstStyle/>
        <a:p>
          <a:endParaRPr lang="en-IN"/>
        </a:p>
      </dgm:t>
    </dgm:pt>
    <dgm:pt modelId="{31CA0992-1BD0-4F11-9822-BB960D8C754C}" type="sibTrans" cxnId="{EB1D83F2-6FC4-42CC-B717-6E790C116722}">
      <dgm:prSet/>
      <dgm:spPr/>
      <dgm:t>
        <a:bodyPr/>
        <a:lstStyle/>
        <a:p>
          <a:endParaRPr lang="en-IN"/>
        </a:p>
      </dgm:t>
    </dgm:pt>
    <dgm:pt modelId="{E14EC805-128F-40FB-B501-B10F572D047A}">
      <dgm:prSet phldrT="[Text]"/>
      <dgm:spPr/>
      <dgm:t>
        <a:bodyPr/>
        <a:lstStyle/>
        <a:p>
          <a:endParaRPr lang="en-IN" dirty="0"/>
        </a:p>
      </dgm:t>
    </dgm:pt>
    <dgm:pt modelId="{087E9911-DC2D-4B84-8BD4-93DABDF68023}" type="parTrans" cxnId="{67252E78-7F21-4D37-9270-6587358D5B7E}">
      <dgm:prSet/>
      <dgm:spPr/>
      <dgm:t>
        <a:bodyPr/>
        <a:lstStyle/>
        <a:p>
          <a:endParaRPr lang="en-IN"/>
        </a:p>
      </dgm:t>
    </dgm:pt>
    <dgm:pt modelId="{344E6A76-79C0-4FA8-8DBE-E11C073FEAB2}" type="sibTrans" cxnId="{67252E78-7F21-4D37-9270-6587358D5B7E}">
      <dgm:prSet/>
      <dgm:spPr/>
      <dgm:t>
        <a:bodyPr/>
        <a:lstStyle/>
        <a:p>
          <a:endParaRPr lang="en-IN"/>
        </a:p>
      </dgm:t>
    </dgm:pt>
    <dgm:pt modelId="{CA05E194-2A73-4DED-B569-BA61D3D97631}">
      <dgm:prSet phldrT="[Text]"/>
      <dgm:spPr/>
      <dgm:t>
        <a:bodyPr/>
        <a:lstStyle/>
        <a:p>
          <a:endParaRPr lang="en-IN"/>
        </a:p>
      </dgm:t>
    </dgm:pt>
    <dgm:pt modelId="{1B80E481-BFE4-40D2-9040-E35BBDE5F16B}" type="parTrans" cxnId="{8EE21658-8C6D-4004-9364-B6CB9111BD7E}">
      <dgm:prSet/>
      <dgm:spPr/>
      <dgm:t>
        <a:bodyPr/>
        <a:lstStyle/>
        <a:p>
          <a:endParaRPr lang="en-IN"/>
        </a:p>
      </dgm:t>
    </dgm:pt>
    <dgm:pt modelId="{F8D72A33-BEB5-4E92-988F-6180208E689A}" type="sibTrans" cxnId="{8EE21658-8C6D-4004-9364-B6CB9111BD7E}">
      <dgm:prSet/>
      <dgm:spPr/>
      <dgm:t>
        <a:bodyPr/>
        <a:lstStyle/>
        <a:p>
          <a:endParaRPr lang="en-IN"/>
        </a:p>
      </dgm:t>
    </dgm:pt>
    <dgm:pt modelId="{F74E52BF-6D99-48E0-A10B-1B29ACF2E565}">
      <dgm:prSet phldrT="[Text]"/>
      <dgm:spPr/>
      <dgm:t>
        <a:bodyPr/>
        <a:lstStyle/>
        <a:p>
          <a:r>
            <a:rPr lang="en-US" dirty="0" smtClean="0"/>
            <a:t>V2</a:t>
          </a:r>
          <a:endParaRPr lang="en-IN" dirty="0"/>
        </a:p>
      </dgm:t>
    </dgm:pt>
    <dgm:pt modelId="{70DA68CA-180A-4F5B-B8F5-9DF1D8110DC5}" type="parTrans" cxnId="{BA538589-C674-4AC6-8DD0-92F2566184C3}">
      <dgm:prSet/>
      <dgm:spPr/>
      <dgm:t>
        <a:bodyPr/>
        <a:lstStyle/>
        <a:p>
          <a:endParaRPr lang="en-IN"/>
        </a:p>
      </dgm:t>
    </dgm:pt>
    <dgm:pt modelId="{8C54FD8D-7D1F-461B-B024-7FF3A7E24975}" type="sibTrans" cxnId="{BA538589-C674-4AC6-8DD0-92F2566184C3}">
      <dgm:prSet/>
      <dgm:spPr/>
      <dgm:t>
        <a:bodyPr/>
        <a:lstStyle/>
        <a:p>
          <a:endParaRPr lang="en-IN"/>
        </a:p>
      </dgm:t>
    </dgm:pt>
    <dgm:pt modelId="{B6A0AA2A-2F2B-4190-93FD-1A792B725198}">
      <dgm:prSet phldrT="[Text]"/>
      <dgm:spPr/>
      <dgm:t>
        <a:bodyPr/>
        <a:lstStyle/>
        <a:p>
          <a:r>
            <a:rPr lang="en-US" dirty="0" smtClean="0"/>
            <a:t>V3</a:t>
          </a:r>
          <a:endParaRPr lang="en-IN" dirty="0"/>
        </a:p>
      </dgm:t>
    </dgm:pt>
    <dgm:pt modelId="{5D103B0B-51E5-48BB-BDF8-1D5F2803DACA}" type="parTrans" cxnId="{BC989D1F-2F32-4537-A4A0-53A75AD82E16}">
      <dgm:prSet/>
      <dgm:spPr/>
      <dgm:t>
        <a:bodyPr/>
        <a:lstStyle/>
        <a:p>
          <a:endParaRPr lang="en-IN"/>
        </a:p>
      </dgm:t>
    </dgm:pt>
    <dgm:pt modelId="{3FE8DD67-9AC9-447B-9D5D-BCBDE4CE1055}" type="sibTrans" cxnId="{BC989D1F-2F32-4537-A4A0-53A75AD82E16}">
      <dgm:prSet/>
      <dgm:spPr/>
      <dgm:t>
        <a:bodyPr/>
        <a:lstStyle/>
        <a:p>
          <a:endParaRPr lang="en-IN"/>
        </a:p>
      </dgm:t>
    </dgm:pt>
    <dgm:pt modelId="{C03F4CE9-761C-42E7-8315-8389F27A60C5}">
      <dgm:prSet phldrT="[Text]"/>
      <dgm:spPr/>
      <dgm:t>
        <a:bodyPr/>
        <a:lstStyle/>
        <a:p>
          <a:endParaRPr lang="en-IN" dirty="0"/>
        </a:p>
      </dgm:t>
    </dgm:pt>
    <dgm:pt modelId="{9303BAEB-F54E-4302-89E0-5D6134C8FD6F}" type="parTrans" cxnId="{9F2A6894-DFDE-45C0-BC79-233D10B576D5}">
      <dgm:prSet/>
      <dgm:spPr/>
      <dgm:t>
        <a:bodyPr/>
        <a:lstStyle/>
        <a:p>
          <a:endParaRPr lang="en-IN"/>
        </a:p>
      </dgm:t>
    </dgm:pt>
    <dgm:pt modelId="{57EACA7D-F1EF-4603-ADAB-32FE26FD0DF5}" type="sibTrans" cxnId="{9F2A6894-DFDE-45C0-BC79-233D10B576D5}">
      <dgm:prSet/>
      <dgm:spPr/>
      <dgm:t>
        <a:bodyPr/>
        <a:lstStyle/>
        <a:p>
          <a:endParaRPr lang="en-IN"/>
        </a:p>
      </dgm:t>
    </dgm:pt>
    <dgm:pt modelId="{047F5A73-43C4-4A75-8B7B-E12BF46D8880}">
      <dgm:prSet phldrT="[Text]"/>
      <dgm:spPr/>
      <dgm:t>
        <a:bodyPr/>
        <a:lstStyle/>
        <a:p>
          <a:endParaRPr lang="en-IN" dirty="0"/>
        </a:p>
      </dgm:t>
    </dgm:pt>
    <dgm:pt modelId="{3FCEA0B0-1D96-49C9-A75B-5F358C8C801F}" type="parTrans" cxnId="{3882D3A6-145B-478D-A6E6-C8EEC7F015FE}">
      <dgm:prSet/>
      <dgm:spPr/>
      <dgm:t>
        <a:bodyPr/>
        <a:lstStyle/>
        <a:p>
          <a:endParaRPr lang="en-IN"/>
        </a:p>
      </dgm:t>
    </dgm:pt>
    <dgm:pt modelId="{189A1466-7A9A-49B6-928E-CCAEE8E5C2F3}" type="sibTrans" cxnId="{3882D3A6-145B-478D-A6E6-C8EEC7F015FE}">
      <dgm:prSet/>
      <dgm:spPr/>
      <dgm:t>
        <a:bodyPr/>
        <a:lstStyle/>
        <a:p>
          <a:endParaRPr lang="en-IN"/>
        </a:p>
      </dgm:t>
    </dgm:pt>
    <dgm:pt modelId="{67D19CBB-B38C-4BFD-B2CF-EE48222DA5AD}">
      <dgm:prSet phldrT="[Text]"/>
      <dgm:spPr/>
      <dgm:t>
        <a:bodyPr/>
        <a:lstStyle/>
        <a:p>
          <a:endParaRPr lang="en-IN" dirty="0"/>
        </a:p>
      </dgm:t>
    </dgm:pt>
    <dgm:pt modelId="{7337F9FC-62E4-4999-854D-9AE362499843}" type="parTrans" cxnId="{A9EBC6F4-61C1-424C-B762-540F2B8CE4F5}">
      <dgm:prSet/>
      <dgm:spPr/>
      <dgm:t>
        <a:bodyPr/>
        <a:lstStyle/>
        <a:p>
          <a:endParaRPr lang="en-IN"/>
        </a:p>
      </dgm:t>
    </dgm:pt>
    <dgm:pt modelId="{58CCC984-851E-4800-8780-F2B229627773}" type="sibTrans" cxnId="{A9EBC6F4-61C1-424C-B762-540F2B8CE4F5}">
      <dgm:prSet/>
      <dgm:spPr/>
      <dgm:t>
        <a:bodyPr/>
        <a:lstStyle/>
        <a:p>
          <a:endParaRPr lang="en-IN"/>
        </a:p>
      </dgm:t>
    </dgm:pt>
    <dgm:pt modelId="{798F8793-0778-4C1E-9FC0-4D354843F847}">
      <dgm:prSet phldrT="[Text]"/>
      <dgm:spPr/>
      <dgm:t>
        <a:bodyPr/>
        <a:lstStyle/>
        <a:p>
          <a:endParaRPr lang="en-IN" dirty="0"/>
        </a:p>
      </dgm:t>
    </dgm:pt>
    <dgm:pt modelId="{E7294F10-201B-4CBE-879F-6628E751B991}" type="parTrans" cxnId="{A290CA90-6D49-4C53-9B5C-037E4EB74B13}">
      <dgm:prSet/>
      <dgm:spPr/>
      <dgm:t>
        <a:bodyPr/>
        <a:lstStyle/>
        <a:p>
          <a:endParaRPr lang="en-IN"/>
        </a:p>
      </dgm:t>
    </dgm:pt>
    <dgm:pt modelId="{4BDE1C8F-9985-4C27-BC82-3F42DA1A9979}" type="sibTrans" cxnId="{A290CA90-6D49-4C53-9B5C-037E4EB74B13}">
      <dgm:prSet/>
      <dgm:spPr/>
      <dgm:t>
        <a:bodyPr/>
        <a:lstStyle/>
        <a:p>
          <a:endParaRPr lang="en-IN"/>
        </a:p>
      </dgm:t>
    </dgm:pt>
    <dgm:pt modelId="{E7AE0BD3-4427-45AE-8236-EA2EADE8E669}" type="pres">
      <dgm:prSet presAssocID="{4C0FA41C-23C6-47DF-8B7E-2F32C36536C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DE881AC-67F9-47CA-8E58-90B0BF309581}" type="pres">
      <dgm:prSet presAssocID="{4C0FA41C-23C6-47DF-8B7E-2F32C36536CE}" presName="radial" presStyleCnt="0">
        <dgm:presLayoutVars>
          <dgm:animLvl val="ctr"/>
        </dgm:presLayoutVars>
      </dgm:prSet>
      <dgm:spPr/>
    </dgm:pt>
    <dgm:pt modelId="{3D1227A1-D6C8-4426-8535-B3C023DA83A2}" type="pres">
      <dgm:prSet presAssocID="{7F6D6C54-C6F2-4FE8-A8F8-96BA0440059C}" presName="centerShape" presStyleLbl="vennNode1" presStyleIdx="0" presStyleCnt="4"/>
      <dgm:spPr/>
      <dgm:t>
        <a:bodyPr/>
        <a:lstStyle/>
        <a:p>
          <a:endParaRPr lang="en-IN"/>
        </a:p>
      </dgm:t>
    </dgm:pt>
    <dgm:pt modelId="{4362361E-2BDA-474A-A605-4F33B622BCFA}" type="pres">
      <dgm:prSet presAssocID="{E878ECAD-5E4B-4107-B9A2-2BE2ACA7ADAD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1462C47-CBB8-4DC8-B7FE-2239EABC4CB3}" type="pres">
      <dgm:prSet presAssocID="{F74E52BF-6D99-48E0-A10B-1B29ACF2E565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4FF7937-55F8-4556-9E8E-EAFFC56DDC79}" type="pres">
      <dgm:prSet presAssocID="{B6A0AA2A-2F2B-4190-93FD-1A792B725198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A538589-C674-4AC6-8DD0-92F2566184C3}" srcId="{7F6D6C54-C6F2-4FE8-A8F8-96BA0440059C}" destId="{F74E52BF-6D99-48E0-A10B-1B29ACF2E565}" srcOrd="1" destOrd="0" parTransId="{70DA68CA-180A-4F5B-B8F5-9DF1D8110DC5}" sibTransId="{8C54FD8D-7D1F-461B-B024-7FF3A7E24975}"/>
    <dgm:cxn modelId="{A290CA90-6D49-4C53-9B5C-037E4EB74B13}" srcId="{4C0FA41C-23C6-47DF-8B7E-2F32C36536CE}" destId="{798F8793-0778-4C1E-9FC0-4D354843F847}" srcOrd="4" destOrd="0" parTransId="{E7294F10-201B-4CBE-879F-6628E751B991}" sibTransId="{4BDE1C8F-9985-4C27-BC82-3F42DA1A9979}"/>
    <dgm:cxn modelId="{66CC8F27-F3EC-42A4-8C80-3A039C8C48A1}" type="presOf" srcId="{B6A0AA2A-2F2B-4190-93FD-1A792B725198}" destId="{64FF7937-55F8-4556-9E8E-EAFFC56DDC79}" srcOrd="0" destOrd="0" presId="urn:microsoft.com/office/officeart/2005/8/layout/radial3"/>
    <dgm:cxn modelId="{8E8DF8DD-FEDC-4258-A075-B6B27D8C62D4}" type="presOf" srcId="{4C0FA41C-23C6-47DF-8B7E-2F32C36536CE}" destId="{E7AE0BD3-4427-45AE-8236-EA2EADE8E669}" srcOrd="0" destOrd="0" presId="urn:microsoft.com/office/officeart/2005/8/layout/radial3"/>
    <dgm:cxn modelId="{68E52458-0687-4508-AAED-F4625E7455D4}" type="presOf" srcId="{E878ECAD-5E4B-4107-B9A2-2BE2ACA7ADAD}" destId="{4362361E-2BDA-474A-A605-4F33B622BCFA}" srcOrd="0" destOrd="0" presId="urn:microsoft.com/office/officeart/2005/8/layout/radial3"/>
    <dgm:cxn modelId="{EB1D83F2-6FC4-42CC-B717-6E790C116722}" srcId="{798F8793-0778-4C1E-9FC0-4D354843F847}" destId="{FB19A552-3310-41EC-B228-CA9522013EA7}" srcOrd="2" destOrd="0" parTransId="{0449C0FE-6666-4F8C-9B89-41A69BA402AA}" sibTransId="{31CA0992-1BD0-4F11-9822-BB960D8C754C}"/>
    <dgm:cxn modelId="{BC989D1F-2F32-4537-A4A0-53A75AD82E16}" srcId="{7F6D6C54-C6F2-4FE8-A8F8-96BA0440059C}" destId="{B6A0AA2A-2F2B-4190-93FD-1A792B725198}" srcOrd="2" destOrd="0" parTransId="{5D103B0B-51E5-48BB-BDF8-1D5F2803DACA}" sibTransId="{3FE8DD67-9AC9-447B-9D5D-BCBDE4CE1055}"/>
    <dgm:cxn modelId="{90B80062-4B34-43A7-8C59-8A302E0B8C3A}" type="presOf" srcId="{F74E52BF-6D99-48E0-A10B-1B29ACF2E565}" destId="{11462C47-CBB8-4DC8-B7FE-2239EABC4CB3}" srcOrd="0" destOrd="0" presId="urn:microsoft.com/office/officeart/2005/8/layout/radial3"/>
    <dgm:cxn modelId="{8EE21658-8C6D-4004-9364-B6CB9111BD7E}" srcId="{798F8793-0778-4C1E-9FC0-4D354843F847}" destId="{CA05E194-2A73-4DED-B569-BA61D3D97631}" srcOrd="0" destOrd="0" parTransId="{1B80E481-BFE4-40D2-9040-E35BBDE5F16B}" sibTransId="{F8D72A33-BEB5-4E92-988F-6180208E689A}"/>
    <dgm:cxn modelId="{A112C303-FED6-44E5-8843-BD9B44ACC140}" srcId="{798F8793-0778-4C1E-9FC0-4D354843F847}" destId="{4E43993C-AB17-4862-AD96-BC0846251051}" srcOrd="1" destOrd="0" parTransId="{70C01EEF-ED39-4530-AC1D-DFC25F9C57E2}" sibTransId="{F4A3C9FE-BC42-4A0A-8949-51B22F31F68B}"/>
    <dgm:cxn modelId="{3882D3A6-145B-478D-A6E6-C8EEC7F015FE}" srcId="{4C0FA41C-23C6-47DF-8B7E-2F32C36536CE}" destId="{047F5A73-43C4-4A75-8B7B-E12BF46D8880}" srcOrd="2" destOrd="0" parTransId="{3FCEA0B0-1D96-49C9-A75B-5F358C8C801F}" sibTransId="{189A1466-7A9A-49B6-928E-CCAEE8E5C2F3}"/>
    <dgm:cxn modelId="{01E05A37-62E2-425E-915D-8E4C5559858E}" srcId="{4C0FA41C-23C6-47DF-8B7E-2F32C36536CE}" destId="{7F6D6C54-C6F2-4FE8-A8F8-96BA0440059C}" srcOrd="0" destOrd="0" parTransId="{30E832D1-F41F-4AA8-9AEE-0EEA3135F9A3}" sibTransId="{520D6CC4-9534-4335-8371-80CB304E4352}"/>
    <dgm:cxn modelId="{73746BE5-385A-43A9-84E0-2DA4FA703172}" srcId="{7F6D6C54-C6F2-4FE8-A8F8-96BA0440059C}" destId="{E878ECAD-5E4B-4107-B9A2-2BE2ACA7ADAD}" srcOrd="0" destOrd="0" parTransId="{F342A784-DCCE-4A61-B734-481879890382}" sibTransId="{6025178A-B942-4FAB-BC42-18D64FE60ED2}"/>
    <dgm:cxn modelId="{4A2B126A-E0A5-4450-BF70-2968C8D32E58}" type="presOf" srcId="{7F6D6C54-C6F2-4FE8-A8F8-96BA0440059C}" destId="{3D1227A1-D6C8-4426-8535-B3C023DA83A2}" srcOrd="0" destOrd="0" presId="urn:microsoft.com/office/officeart/2005/8/layout/radial3"/>
    <dgm:cxn modelId="{A9EBC6F4-61C1-424C-B762-540F2B8CE4F5}" srcId="{4C0FA41C-23C6-47DF-8B7E-2F32C36536CE}" destId="{67D19CBB-B38C-4BFD-B2CF-EE48222DA5AD}" srcOrd="3" destOrd="0" parTransId="{7337F9FC-62E4-4999-854D-9AE362499843}" sibTransId="{58CCC984-851E-4800-8780-F2B229627773}"/>
    <dgm:cxn modelId="{9F2A6894-DFDE-45C0-BC79-233D10B576D5}" srcId="{4C0FA41C-23C6-47DF-8B7E-2F32C36536CE}" destId="{C03F4CE9-761C-42E7-8315-8389F27A60C5}" srcOrd="1" destOrd="0" parTransId="{9303BAEB-F54E-4302-89E0-5D6134C8FD6F}" sibTransId="{57EACA7D-F1EF-4603-ADAB-32FE26FD0DF5}"/>
    <dgm:cxn modelId="{67252E78-7F21-4D37-9270-6587358D5B7E}" srcId="{4C0FA41C-23C6-47DF-8B7E-2F32C36536CE}" destId="{E14EC805-128F-40FB-B501-B10F572D047A}" srcOrd="5" destOrd="0" parTransId="{087E9911-DC2D-4B84-8BD4-93DABDF68023}" sibTransId="{344E6A76-79C0-4FA8-8DBE-E11C073FEAB2}"/>
    <dgm:cxn modelId="{7E81FAF4-3D3A-4525-B0C7-24468ED5A73B}" type="presParOf" srcId="{E7AE0BD3-4427-45AE-8236-EA2EADE8E669}" destId="{8DE881AC-67F9-47CA-8E58-90B0BF309581}" srcOrd="0" destOrd="0" presId="urn:microsoft.com/office/officeart/2005/8/layout/radial3"/>
    <dgm:cxn modelId="{807F34E1-F872-4C2D-9315-0B72074FEC45}" type="presParOf" srcId="{8DE881AC-67F9-47CA-8E58-90B0BF309581}" destId="{3D1227A1-D6C8-4426-8535-B3C023DA83A2}" srcOrd="0" destOrd="0" presId="urn:microsoft.com/office/officeart/2005/8/layout/radial3"/>
    <dgm:cxn modelId="{54214463-8923-4A52-B1E9-772E066DFD3A}" type="presParOf" srcId="{8DE881AC-67F9-47CA-8E58-90B0BF309581}" destId="{4362361E-2BDA-474A-A605-4F33B622BCFA}" srcOrd="1" destOrd="0" presId="urn:microsoft.com/office/officeart/2005/8/layout/radial3"/>
    <dgm:cxn modelId="{93FC959E-83F4-4F5D-BA99-AE4E0EE0240D}" type="presParOf" srcId="{8DE881AC-67F9-47CA-8E58-90B0BF309581}" destId="{11462C47-CBB8-4DC8-B7FE-2239EABC4CB3}" srcOrd="2" destOrd="0" presId="urn:microsoft.com/office/officeart/2005/8/layout/radial3"/>
    <dgm:cxn modelId="{4FFECA4B-31C7-447B-B19A-2381626B0193}" type="presParOf" srcId="{8DE881AC-67F9-47CA-8E58-90B0BF309581}" destId="{64FF7937-55F8-4556-9E8E-EAFFC56DDC79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C0FA41C-23C6-47DF-8B7E-2F32C36536CE}" type="doc">
      <dgm:prSet loTypeId="urn:microsoft.com/office/officeart/2005/8/layout/radial3" loCatId="cycle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7F6D6C54-C6F2-4FE8-A8F8-96BA0440059C}">
      <dgm:prSet phldrT="[Text]"/>
      <dgm:spPr/>
      <dgm:t>
        <a:bodyPr/>
        <a:lstStyle/>
        <a:p>
          <a:r>
            <a:rPr lang="en-US" dirty="0" smtClean="0"/>
            <a:t>Stereo/ Plate Makers</a:t>
          </a:r>
          <a:endParaRPr lang="en-IN" dirty="0"/>
        </a:p>
      </dgm:t>
    </dgm:pt>
    <dgm:pt modelId="{30E832D1-F41F-4AA8-9AEE-0EEA3135F9A3}" type="parTrans" cxnId="{01E05A37-62E2-425E-915D-8E4C5559858E}">
      <dgm:prSet/>
      <dgm:spPr/>
      <dgm:t>
        <a:bodyPr/>
        <a:lstStyle/>
        <a:p>
          <a:endParaRPr lang="en-IN"/>
        </a:p>
      </dgm:t>
    </dgm:pt>
    <dgm:pt modelId="{520D6CC4-9534-4335-8371-80CB304E4352}" type="sibTrans" cxnId="{01E05A37-62E2-425E-915D-8E4C5559858E}">
      <dgm:prSet/>
      <dgm:spPr/>
      <dgm:t>
        <a:bodyPr/>
        <a:lstStyle/>
        <a:p>
          <a:endParaRPr lang="en-IN"/>
        </a:p>
      </dgm:t>
    </dgm:pt>
    <dgm:pt modelId="{E878ECAD-5E4B-4107-B9A2-2BE2ACA7ADAD}">
      <dgm:prSet phldrT="[Text]"/>
      <dgm:spPr/>
      <dgm:t>
        <a:bodyPr/>
        <a:lstStyle/>
        <a:p>
          <a:r>
            <a:rPr lang="en-US" dirty="0" smtClean="0"/>
            <a:t>V1</a:t>
          </a:r>
          <a:endParaRPr lang="en-IN" dirty="0"/>
        </a:p>
      </dgm:t>
    </dgm:pt>
    <dgm:pt modelId="{F342A784-DCCE-4A61-B734-481879890382}" type="parTrans" cxnId="{73746BE5-385A-43A9-84E0-2DA4FA703172}">
      <dgm:prSet/>
      <dgm:spPr/>
      <dgm:t>
        <a:bodyPr/>
        <a:lstStyle/>
        <a:p>
          <a:endParaRPr lang="en-IN"/>
        </a:p>
      </dgm:t>
    </dgm:pt>
    <dgm:pt modelId="{6025178A-B942-4FAB-BC42-18D64FE60ED2}" type="sibTrans" cxnId="{73746BE5-385A-43A9-84E0-2DA4FA703172}">
      <dgm:prSet/>
      <dgm:spPr/>
      <dgm:t>
        <a:bodyPr/>
        <a:lstStyle/>
        <a:p>
          <a:endParaRPr lang="en-IN"/>
        </a:p>
      </dgm:t>
    </dgm:pt>
    <dgm:pt modelId="{4E43993C-AB17-4862-AD96-BC0846251051}">
      <dgm:prSet phldrT="[Text]"/>
      <dgm:spPr/>
      <dgm:t>
        <a:bodyPr/>
        <a:lstStyle/>
        <a:p>
          <a:endParaRPr lang="en-IN"/>
        </a:p>
      </dgm:t>
    </dgm:pt>
    <dgm:pt modelId="{70C01EEF-ED39-4530-AC1D-DFC25F9C57E2}" type="parTrans" cxnId="{A112C303-FED6-44E5-8843-BD9B44ACC140}">
      <dgm:prSet/>
      <dgm:spPr/>
      <dgm:t>
        <a:bodyPr/>
        <a:lstStyle/>
        <a:p>
          <a:endParaRPr lang="en-IN"/>
        </a:p>
      </dgm:t>
    </dgm:pt>
    <dgm:pt modelId="{F4A3C9FE-BC42-4A0A-8949-51B22F31F68B}" type="sibTrans" cxnId="{A112C303-FED6-44E5-8843-BD9B44ACC140}">
      <dgm:prSet/>
      <dgm:spPr/>
      <dgm:t>
        <a:bodyPr/>
        <a:lstStyle/>
        <a:p>
          <a:endParaRPr lang="en-IN"/>
        </a:p>
      </dgm:t>
    </dgm:pt>
    <dgm:pt modelId="{FB19A552-3310-41EC-B228-CA9522013EA7}">
      <dgm:prSet phldrT="[Text]"/>
      <dgm:spPr/>
      <dgm:t>
        <a:bodyPr/>
        <a:lstStyle/>
        <a:p>
          <a:endParaRPr lang="en-IN"/>
        </a:p>
      </dgm:t>
    </dgm:pt>
    <dgm:pt modelId="{0449C0FE-6666-4F8C-9B89-41A69BA402AA}" type="parTrans" cxnId="{EB1D83F2-6FC4-42CC-B717-6E790C116722}">
      <dgm:prSet/>
      <dgm:spPr/>
      <dgm:t>
        <a:bodyPr/>
        <a:lstStyle/>
        <a:p>
          <a:endParaRPr lang="en-IN"/>
        </a:p>
      </dgm:t>
    </dgm:pt>
    <dgm:pt modelId="{31CA0992-1BD0-4F11-9822-BB960D8C754C}" type="sibTrans" cxnId="{EB1D83F2-6FC4-42CC-B717-6E790C116722}">
      <dgm:prSet/>
      <dgm:spPr/>
      <dgm:t>
        <a:bodyPr/>
        <a:lstStyle/>
        <a:p>
          <a:endParaRPr lang="en-IN"/>
        </a:p>
      </dgm:t>
    </dgm:pt>
    <dgm:pt modelId="{E14EC805-128F-40FB-B501-B10F572D047A}">
      <dgm:prSet phldrT="[Text]"/>
      <dgm:spPr/>
      <dgm:t>
        <a:bodyPr/>
        <a:lstStyle/>
        <a:p>
          <a:endParaRPr lang="en-IN" dirty="0"/>
        </a:p>
      </dgm:t>
    </dgm:pt>
    <dgm:pt modelId="{087E9911-DC2D-4B84-8BD4-93DABDF68023}" type="parTrans" cxnId="{67252E78-7F21-4D37-9270-6587358D5B7E}">
      <dgm:prSet/>
      <dgm:spPr/>
      <dgm:t>
        <a:bodyPr/>
        <a:lstStyle/>
        <a:p>
          <a:endParaRPr lang="en-IN"/>
        </a:p>
      </dgm:t>
    </dgm:pt>
    <dgm:pt modelId="{344E6A76-79C0-4FA8-8DBE-E11C073FEAB2}" type="sibTrans" cxnId="{67252E78-7F21-4D37-9270-6587358D5B7E}">
      <dgm:prSet/>
      <dgm:spPr/>
      <dgm:t>
        <a:bodyPr/>
        <a:lstStyle/>
        <a:p>
          <a:endParaRPr lang="en-IN"/>
        </a:p>
      </dgm:t>
    </dgm:pt>
    <dgm:pt modelId="{CA05E194-2A73-4DED-B569-BA61D3D97631}">
      <dgm:prSet phldrT="[Text]"/>
      <dgm:spPr/>
      <dgm:t>
        <a:bodyPr/>
        <a:lstStyle/>
        <a:p>
          <a:endParaRPr lang="en-IN"/>
        </a:p>
      </dgm:t>
    </dgm:pt>
    <dgm:pt modelId="{1B80E481-BFE4-40D2-9040-E35BBDE5F16B}" type="parTrans" cxnId="{8EE21658-8C6D-4004-9364-B6CB9111BD7E}">
      <dgm:prSet/>
      <dgm:spPr/>
      <dgm:t>
        <a:bodyPr/>
        <a:lstStyle/>
        <a:p>
          <a:endParaRPr lang="en-IN"/>
        </a:p>
      </dgm:t>
    </dgm:pt>
    <dgm:pt modelId="{F8D72A33-BEB5-4E92-988F-6180208E689A}" type="sibTrans" cxnId="{8EE21658-8C6D-4004-9364-B6CB9111BD7E}">
      <dgm:prSet/>
      <dgm:spPr/>
      <dgm:t>
        <a:bodyPr/>
        <a:lstStyle/>
        <a:p>
          <a:endParaRPr lang="en-IN"/>
        </a:p>
      </dgm:t>
    </dgm:pt>
    <dgm:pt modelId="{F74E52BF-6D99-48E0-A10B-1B29ACF2E565}">
      <dgm:prSet phldrT="[Text]"/>
      <dgm:spPr/>
      <dgm:t>
        <a:bodyPr/>
        <a:lstStyle/>
        <a:p>
          <a:r>
            <a:rPr lang="en-US" dirty="0" smtClean="0"/>
            <a:t>V2</a:t>
          </a:r>
          <a:endParaRPr lang="en-IN" dirty="0"/>
        </a:p>
      </dgm:t>
    </dgm:pt>
    <dgm:pt modelId="{70DA68CA-180A-4F5B-B8F5-9DF1D8110DC5}" type="parTrans" cxnId="{BA538589-C674-4AC6-8DD0-92F2566184C3}">
      <dgm:prSet/>
      <dgm:spPr/>
      <dgm:t>
        <a:bodyPr/>
        <a:lstStyle/>
        <a:p>
          <a:endParaRPr lang="en-IN"/>
        </a:p>
      </dgm:t>
    </dgm:pt>
    <dgm:pt modelId="{8C54FD8D-7D1F-461B-B024-7FF3A7E24975}" type="sibTrans" cxnId="{BA538589-C674-4AC6-8DD0-92F2566184C3}">
      <dgm:prSet/>
      <dgm:spPr/>
      <dgm:t>
        <a:bodyPr/>
        <a:lstStyle/>
        <a:p>
          <a:endParaRPr lang="en-IN"/>
        </a:p>
      </dgm:t>
    </dgm:pt>
    <dgm:pt modelId="{B6A0AA2A-2F2B-4190-93FD-1A792B725198}">
      <dgm:prSet phldrT="[Text]"/>
      <dgm:spPr/>
      <dgm:t>
        <a:bodyPr/>
        <a:lstStyle/>
        <a:p>
          <a:r>
            <a:rPr lang="en-US" dirty="0" smtClean="0"/>
            <a:t>V3</a:t>
          </a:r>
          <a:endParaRPr lang="en-IN" dirty="0"/>
        </a:p>
      </dgm:t>
    </dgm:pt>
    <dgm:pt modelId="{5D103B0B-51E5-48BB-BDF8-1D5F2803DACA}" type="parTrans" cxnId="{BC989D1F-2F32-4537-A4A0-53A75AD82E16}">
      <dgm:prSet/>
      <dgm:spPr/>
      <dgm:t>
        <a:bodyPr/>
        <a:lstStyle/>
        <a:p>
          <a:endParaRPr lang="en-IN"/>
        </a:p>
      </dgm:t>
    </dgm:pt>
    <dgm:pt modelId="{3FE8DD67-9AC9-447B-9D5D-BCBDE4CE1055}" type="sibTrans" cxnId="{BC989D1F-2F32-4537-A4A0-53A75AD82E16}">
      <dgm:prSet/>
      <dgm:spPr/>
      <dgm:t>
        <a:bodyPr/>
        <a:lstStyle/>
        <a:p>
          <a:endParaRPr lang="en-IN"/>
        </a:p>
      </dgm:t>
    </dgm:pt>
    <dgm:pt modelId="{C03F4CE9-761C-42E7-8315-8389F27A60C5}">
      <dgm:prSet phldrT="[Text]"/>
      <dgm:spPr/>
      <dgm:t>
        <a:bodyPr/>
        <a:lstStyle/>
        <a:p>
          <a:endParaRPr lang="en-IN" dirty="0"/>
        </a:p>
      </dgm:t>
    </dgm:pt>
    <dgm:pt modelId="{9303BAEB-F54E-4302-89E0-5D6134C8FD6F}" type="parTrans" cxnId="{9F2A6894-DFDE-45C0-BC79-233D10B576D5}">
      <dgm:prSet/>
      <dgm:spPr/>
      <dgm:t>
        <a:bodyPr/>
        <a:lstStyle/>
        <a:p>
          <a:endParaRPr lang="en-IN"/>
        </a:p>
      </dgm:t>
    </dgm:pt>
    <dgm:pt modelId="{57EACA7D-F1EF-4603-ADAB-32FE26FD0DF5}" type="sibTrans" cxnId="{9F2A6894-DFDE-45C0-BC79-233D10B576D5}">
      <dgm:prSet/>
      <dgm:spPr/>
      <dgm:t>
        <a:bodyPr/>
        <a:lstStyle/>
        <a:p>
          <a:endParaRPr lang="en-IN"/>
        </a:p>
      </dgm:t>
    </dgm:pt>
    <dgm:pt modelId="{047F5A73-43C4-4A75-8B7B-E12BF46D8880}">
      <dgm:prSet phldrT="[Text]"/>
      <dgm:spPr/>
      <dgm:t>
        <a:bodyPr/>
        <a:lstStyle/>
        <a:p>
          <a:endParaRPr lang="en-IN" dirty="0"/>
        </a:p>
      </dgm:t>
    </dgm:pt>
    <dgm:pt modelId="{3FCEA0B0-1D96-49C9-A75B-5F358C8C801F}" type="parTrans" cxnId="{3882D3A6-145B-478D-A6E6-C8EEC7F015FE}">
      <dgm:prSet/>
      <dgm:spPr/>
      <dgm:t>
        <a:bodyPr/>
        <a:lstStyle/>
        <a:p>
          <a:endParaRPr lang="en-IN"/>
        </a:p>
      </dgm:t>
    </dgm:pt>
    <dgm:pt modelId="{189A1466-7A9A-49B6-928E-CCAEE8E5C2F3}" type="sibTrans" cxnId="{3882D3A6-145B-478D-A6E6-C8EEC7F015FE}">
      <dgm:prSet/>
      <dgm:spPr/>
      <dgm:t>
        <a:bodyPr/>
        <a:lstStyle/>
        <a:p>
          <a:endParaRPr lang="en-IN"/>
        </a:p>
      </dgm:t>
    </dgm:pt>
    <dgm:pt modelId="{67D19CBB-B38C-4BFD-B2CF-EE48222DA5AD}">
      <dgm:prSet phldrT="[Text]"/>
      <dgm:spPr/>
      <dgm:t>
        <a:bodyPr/>
        <a:lstStyle/>
        <a:p>
          <a:endParaRPr lang="en-IN" dirty="0"/>
        </a:p>
      </dgm:t>
    </dgm:pt>
    <dgm:pt modelId="{7337F9FC-62E4-4999-854D-9AE362499843}" type="parTrans" cxnId="{A9EBC6F4-61C1-424C-B762-540F2B8CE4F5}">
      <dgm:prSet/>
      <dgm:spPr/>
      <dgm:t>
        <a:bodyPr/>
        <a:lstStyle/>
        <a:p>
          <a:endParaRPr lang="en-IN"/>
        </a:p>
      </dgm:t>
    </dgm:pt>
    <dgm:pt modelId="{58CCC984-851E-4800-8780-F2B229627773}" type="sibTrans" cxnId="{A9EBC6F4-61C1-424C-B762-540F2B8CE4F5}">
      <dgm:prSet/>
      <dgm:spPr/>
      <dgm:t>
        <a:bodyPr/>
        <a:lstStyle/>
        <a:p>
          <a:endParaRPr lang="en-IN"/>
        </a:p>
      </dgm:t>
    </dgm:pt>
    <dgm:pt modelId="{798F8793-0778-4C1E-9FC0-4D354843F847}">
      <dgm:prSet phldrT="[Text]"/>
      <dgm:spPr/>
      <dgm:t>
        <a:bodyPr/>
        <a:lstStyle/>
        <a:p>
          <a:endParaRPr lang="en-IN" dirty="0"/>
        </a:p>
      </dgm:t>
    </dgm:pt>
    <dgm:pt modelId="{E7294F10-201B-4CBE-879F-6628E751B991}" type="parTrans" cxnId="{A290CA90-6D49-4C53-9B5C-037E4EB74B13}">
      <dgm:prSet/>
      <dgm:spPr/>
      <dgm:t>
        <a:bodyPr/>
        <a:lstStyle/>
        <a:p>
          <a:endParaRPr lang="en-IN"/>
        </a:p>
      </dgm:t>
    </dgm:pt>
    <dgm:pt modelId="{4BDE1C8F-9985-4C27-BC82-3F42DA1A9979}" type="sibTrans" cxnId="{A290CA90-6D49-4C53-9B5C-037E4EB74B13}">
      <dgm:prSet/>
      <dgm:spPr/>
      <dgm:t>
        <a:bodyPr/>
        <a:lstStyle/>
        <a:p>
          <a:endParaRPr lang="en-IN"/>
        </a:p>
      </dgm:t>
    </dgm:pt>
    <dgm:pt modelId="{E7AE0BD3-4427-45AE-8236-EA2EADE8E669}" type="pres">
      <dgm:prSet presAssocID="{4C0FA41C-23C6-47DF-8B7E-2F32C36536C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DE881AC-67F9-47CA-8E58-90B0BF309581}" type="pres">
      <dgm:prSet presAssocID="{4C0FA41C-23C6-47DF-8B7E-2F32C36536CE}" presName="radial" presStyleCnt="0">
        <dgm:presLayoutVars>
          <dgm:animLvl val="ctr"/>
        </dgm:presLayoutVars>
      </dgm:prSet>
      <dgm:spPr/>
    </dgm:pt>
    <dgm:pt modelId="{3D1227A1-D6C8-4426-8535-B3C023DA83A2}" type="pres">
      <dgm:prSet presAssocID="{7F6D6C54-C6F2-4FE8-A8F8-96BA0440059C}" presName="centerShape" presStyleLbl="vennNode1" presStyleIdx="0" presStyleCnt="4"/>
      <dgm:spPr/>
      <dgm:t>
        <a:bodyPr/>
        <a:lstStyle/>
        <a:p>
          <a:endParaRPr lang="en-IN"/>
        </a:p>
      </dgm:t>
    </dgm:pt>
    <dgm:pt modelId="{4362361E-2BDA-474A-A605-4F33B622BCFA}" type="pres">
      <dgm:prSet presAssocID="{E878ECAD-5E4B-4107-B9A2-2BE2ACA7ADAD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1462C47-CBB8-4DC8-B7FE-2239EABC4CB3}" type="pres">
      <dgm:prSet presAssocID="{F74E52BF-6D99-48E0-A10B-1B29ACF2E565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4FF7937-55F8-4556-9E8E-EAFFC56DDC79}" type="pres">
      <dgm:prSet presAssocID="{B6A0AA2A-2F2B-4190-93FD-1A792B725198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A538589-C674-4AC6-8DD0-92F2566184C3}" srcId="{7F6D6C54-C6F2-4FE8-A8F8-96BA0440059C}" destId="{F74E52BF-6D99-48E0-A10B-1B29ACF2E565}" srcOrd="1" destOrd="0" parTransId="{70DA68CA-180A-4F5B-B8F5-9DF1D8110DC5}" sibTransId="{8C54FD8D-7D1F-461B-B024-7FF3A7E24975}"/>
    <dgm:cxn modelId="{A290CA90-6D49-4C53-9B5C-037E4EB74B13}" srcId="{4C0FA41C-23C6-47DF-8B7E-2F32C36536CE}" destId="{798F8793-0778-4C1E-9FC0-4D354843F847}" srcOrd="4" destOrd="0" parTransId="{E7294F10-201B-4CBE-879F-6628E751B991}" sibTransId="{4BDE1C8F-9985-4C27-BC82-3F42DA1A9979}"/>
    <dgm:cxn modelId="{5164C2DF-083B-49F6-A987-A89432AFAC45}" type="presOf" srcId="{B6A0AA2A-2F2B-4190-93FD-1A792B725198}" destId="{64FF7937-55F8-4556-9E8E-EAFFC56DDC79}" srcOrd="0" destOrd="0" presId="urn:microsoft.com/office/officeart/2005/8/layout/radial3"/>
    <dgm:cxn modelId="{EB1D83F2-6FC4-42CC-B717-6E790C116722}" srcId="{798F8793-0778-4C1E-9FC0-4D354843F847}" destId="{FB19A552-3310-41EC-B228-CA9522013EA7}" srcOrd="2" destOrd="0" parTransId="{0449C0FE-6666-4F8C-9B89-41A69BA402AA}" sibTransId="{31CA0992-1BD0-4F11-9822-BB960D8C754C}"/>
    <dgm:cxn modelId="{1C592FF3-A03B-4AFD-8DBD-89D199C1CAA4}" type="presOf" srcId="{F74E52BF-6D99-48E0-A10B-1B29ACF2E565}" destId="{11462C47-CBB8-4DC8-B7FE-2239EABC4CB3}" srcOrd="0" destOrd="0" presId="urn:microsoft.com/office/officeart/2005/8/layout/radial3"/>
    <dgm:cxn modelId="{BC989D1F-2F32-4537-A4A0-53A75AD82E16}" srcId="{7F6D6C54-C6F2-4FE8-A8F8-96BA0440059C}" destId="{B6A0AA2A-2F2B-4190-93FD-1A792B725198}" srcOrd="2" destOrd="0" parTransId="{5D103B0B-51E5-48BB-BDF8-1D5F2803DACA}" sibTransId="{3FE8DD67-9AC9-447B-9D5D-BCBDE4CE1055}"/>
    <dgm:cxn modelId="{8EE21658-8C6D-4004-9364-B6CB9111BD7E}" srcId="{798F8793-0778-4C1E-9FC0-4D354843F847}" destId="{CA05E194-2A73-4DED-B569-BA61D3D97631}" srcOrd="0" destOrd="0" parTransId="{1B80E481-BFE4-40D2-9040-E35BBDE5F16B}" sibTransId="{F8D72A33-BEB5-4E92-988F-6180208E689A}"/>
    <dgm:cxn modelId="{595B0F3D-8673-4C2B-81A0-65848D6ED02A}" type="presOf" srcId="{E878ECAD-5E4B-4107-B9A2-2BE2ACA7ADAD}" destId="{4362361E-2BDA-474A-A605-4F33B622BCFA}" srcOrd="0" destOrd="0" presId="urn:microsoft.com/office/officeart/2005/8/layout/radial3"/>
    <dgm:cxn modelId="{9A3FCE58-81E2-4B4C-94DC-AB14BD49925C}" type="presOf" srcId="{7F6D6C54-C6F2-4FE8-A8F8-96BA0440059C}" destId="{3D1227A1-D6C8-4426-8535-B3C023DA83A2}" srcOrd="0" destOrd="0" presId="urn:microsoft.com/office/officeart/2005/8/layout/radial3"/>
    <dgm:cxn modelId="{A112C303-FED6-44E5-8843-BD9B44ACC140}" srcId="{798F8793-0778-4C1E-9FC0-4D354843F847}" destId="{4E43993C-AB17-4862-AD96-BC0846251051}" srcOrd="1" destOrd="0" parTransId="{70C01EEF-ED39-4530-AC1D-DFC25F9C57E2}" sibTransId="{F4A3C9FE-BC42-4A0A-8949-51B22F31F68B}"/>
    <dgm:cxn modelId="{3882D3A6-145B-478D-A6E6-C8EEC7F015FE}" srcId="{4C0FA41C-23C6-47DF-8B7E-2F32C36536CE}" destId="{047F5A73-43C4-4A75-8B7B-E12BF46D8880}" srcOrd="2" destOrd="0" parTransId="{3FCEA0B0-1D96-49C9-A75B-5F358C8C801F}" sibTransId="{189A1466-7A9A-49B6-928E-CCAEE8E5C2F3}"/>
    <dgm:cxn modelId="{01E05A37-62E2-425E-915D-8E4C5559858E}" srcId="{4C0FA41C-23C6-47DF-8B7E-2F32C36536CE}" destId="{7F6D6C54-C6F2-4FE8-A8F8-96BA0440059C}" srcOrd="0" destOrd="0" parTransId="{30E832D1-F41F-4AA8-9AEE-0EEA3135F9A3}" sibTransId="{520D6CC4-9534-4335-8371-80CB304E4352}"/>
    <dgm:cxn modelId="{73746BE5-385A-43A9-84E0-2DA4FA703172}" srcId="{7F6D6C54-C6F2-4FE8-A8F8-96BA0440059C}" destId="{E878ECAD-5E4B-4107-B9A2-2BE2ACA7ADAD}" srcOrd="0" destOrd="0" parTransId="{F342A784-DCCE-4A61-B734-481879890382}" sibTransId="{6025178A-B942-4FAB-BC42-18D64FE60ED2}"/>
    <dgm:cxn modelId="{53EF7797-C1C8-4E05-B568-2B17FF630D38}" type="presOf" srcId="{4C0FA41C-23C6-47DF-8B7E-2F32C36536CE}" destId="{E7AE0BD3-4427-45AE-8236-EA2EADE8E669}" srcOrd="0" destOrd="0" presId="urn:microsoft.com/office/officeart/2005/8/layout/radial3"/>
    <dgm:cxn modelId="{A9EBC6F4-61C1-424C-B762-540F2B8CE4F5}" srcId="{4C0FA41C-23C6-47DF-8B7E-2F32C36536CE}" destId="{67D19CBB-B38C-4BFD-B2CF-EE48222DA5AD}" srcOrd="3" destOrd="0" parTransId="{7337F9FC-62E4-4999-854D-9AE362499843}" sibTransId="{58CCC984-851E-4800-8780-F2B229627773}"/>
    <dgm:cxn modelId="{9F2A6894-DFDE-45C0-BC79-233D10B576D5}" srcId="{4C0FA41C-23C6-47DF-8B7E-2F32C36536CE}" destId="{C03F4CE9-761C-42E7-8315-8389F27A60C5}" srcOrd="1" destOrd="0" parTransId="{9303BAEB-F54E-4302-89E0-5D6134C8FD6F}" sibTransId="{57EACA7D-F1EF-4603-ADAB-32FE26FD0DF5}"/>
    <dgm:cxn modelId="{67252E78-7F21-4D37-9270-6587358D5B7E}" srcId="{4C0FA41C-23C6-47DF-8B7E-2F32C36536CE}" destId="{E14EC805-128F-40FB-B501-B10F572D047A}" srcOrd="5" destOrd="0" parTransId="{087E9911-DC2D-4B84-8BD4-93DABDF68023}" sibTransId="{344E6A76-79C0-4FA8-8DBE-E11C073FEAB2}"/>
    <dgm:cxn modelId="{2401FA66-C37A-4605-A522-CB1CC91D8FB3}" type="presParOf" srcId="{E7AE0BD3-4427-45AE-8236-EA2EADE8E669}" destId="{8DE881AC-67F9-47CA-8E58-90B0BF309581}" srcOrd="0" destOrd="0" presId="urn:microsoft.com/office/officeart/2005/8/layout/radial3"/>
    <dgm:cxn modelId="{2A82A5B8-6CAF-4319-841A-82D14E96A171}" type="presParOf" srcId="{8DE881AC-67F9-47CA-8E58-90B0BF309581}" destId="{3D1227A1-D6C8-4426-8535-B3C023DA83A2}" srcOrd="0" destOrd="0" presId="urn:microsoft.com/office/officeart/2005/8/layout/radial3"/>
    <dgm:cxn modelId="{DB88E3A1-154F-4AAB-9935-B12C938AD437}" type="presParOf" srcId="{8DE881AC-67F9-47CA-8E58-90B0BF309581}" destId="{4362361E-2BDA-474A-A605-4F33B622BCFA}" srcOrd="1" destOrd="0" presId="urn:microsoft.com/office/officeart/2005/8/layout/radial3"/>
    <dgm:cxn modelId="{DB084D3D-2606-4AED-B926-720A1E9AE253}" type="presParOf" srcId="{8DE881AC-67F9-47CA-8E58-90B0BF309581}" destId="{11462C47-CBB8-4DC8-B7FE-2239EABC4CB3}" srcOrd="2" destOrd="0" presId="urn:microsoft.com/office/officeart/2005/8/layout/radial3"/>
    <dgm:cxn modelId="{0F63C801-241E-4782-A56F-A6582A5053C8}" type="presParOf" srcId="{8DE881AC-67F9-47CA-8E58-90B0BF309581}" destId="{64FF7937-55F8-4556-9E8E-EAFFC56DDC79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C0FA41C-23C6-47DF-8B7E-2F32C36536CE}" type="doc">
      <dgm:prSet loTypeId="urn:microsoft.com/office/officeart/2005/8/layout/radial3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7F6D6C54-C6F2-4FE8-A8F8-96BA0440059C}">
      <dgm:prSet phldrT="[Text]"/>
      <dgm:spPr/>
      <dgm:t>
        <a:bodyPr/>
        <a:lstStyle/>
        <a:p>
          <a:r>
            <a:rPr lang="en-US" dirty="0" smtClean="0"/>
            <a:t>Paper Mills</a:t>
          </a:r>
          <a:endParaRPr lang="en-IN" dirty="0"/>
        </a:p>
      </dgm:t>
    </dgm:pt>
    <dgm:pt modelId="{30E832D1-F41F-4AA8-9AEE-0EEA3135F9A3}" type="parTrans" cxnId="{01E05A37-62E2-425E-915D-8E4C5559858E}">
      <dgm:prSet/>
      <dgm:spPr/>
      <dgm:t>
        <a:bodyPr/>
        <a:lstStyle/>
        <a:p>
          <a:endParaRPr lang="en-IN"/>
        </a:p>
      </dgm:t>
    </dgm:pt>
    <dgm:pt modelId="{520D6CC4-9534-4335-8371-80CB304E4352}" type="sibTrans" cxnId="{01E05A37-62E2-425E-915D-8E4C5559858E}">
      <dgm:prSet/>
      <dgm:spPr/>
      <dgm:t>
        <a:bodyPr/>
        <a:lstStyle/>
        <a:p>
          <a:endParaRPr lang="en-IN"/>
        </a:p>
      </dgm:t>
    </dgm:pt>
    <dgm:pt modelId="{E878ECAD-5E4B-4107-B9A2-2BE2ACA7ADAD}">
      <dgm:prSet phldrT="[Text]"/>
      <dgm:spPr/>
      <dgm:t>
        <a:bodyPr/>
        <a:lstStyle/>
        <a:p>
          <a:r>
            <a:rPr lang="en-US" dirty="0" smtClean="0"/>
            <a:t>V1</a:t>
          </a:r>
          <a:endParaRPr lang="en-IN" dirty="0"/>
        </a:p>
      </dgm:t>
    </dgm:pt>
    <dgm:pt modelId="{F342A784-DCCE-4A61-B734-481879890382}" type="parTrans" cxnId="{73746BE5-385A-43A9-84E0-2DA4FA703172}">
      <dgm:prSet/>
      <dgm:spPr/>
      <dgm:t>
        <a:bodyPr/>
        <a:lstStyle/>
        <a:p>
          <a:endParaRPr lang="en-IN"/>
        </a:p>
      </dgm:t>
    </dgm:pt>
    <dgm:pt modelId="{6025178A-B942-4FAB-BC42-18D64FE60ED2}" type="sibTrans" cxnId="{73746BE5-385A-43A9-84E0-2DA4FA703172}">
      <dgm:prSet/>
      <dgm:spPr/>
      <dgm:t>
        <a:bodyPr/>
        <a:lstStyle/>
        <a:p>
          <a:endParaRPr lang="en-IN"/>
        </a:p>
      </dgm:t>
    </dgm:pt>
    <dgm:pt modelId="{4E43993C-AB17-4862-AD96-BC0846251051}">
      <dgm:prSet phldrT="[Text]"/>
      <dgm:spPr/>
      <dgm:t>
        <a:bodyPr/>
        <a:lstStyle/>
        <a:p>
          <a:endParaRPr lang="en-IN"/>
        </a:p>
      </dgm:t>
    </dgm:pt>
    <dgm:pt modelId="{70C01EEF-ED39-4530-AC1D-DFC25F9C57E2}" type="parTrans" cxnId="{A112C303-FED6-44E5-8843-BD9B44ACC140}">
      <dgm:prSet/>
      <dgm:spPr/>
      <dgm:t>
        <a:bodyPr/>
        <a:lstStyle/>
        <a:p>
          <a:endParaRPr lang="en-IN"/>
        </a:p>
      </dgm:t>
    </dgm:pt>
    <dgm:pt modelId="{F4A3C9FE-BC42-4A0A-8949-51B22F31F68B}" type="sibTrans" cxnId="{A112C303-FED6-44E5-8843-BD9B44ACC140}">
      <dgm:prSet/>
      <dgm:spPr/>
      <dgm:t>
        <a:bodyPr/>
        <a:lstStyle/>
        <a:p>
          <a:endParaRPr lang="en-IN"/>
        </a:p>
      </dgm:t>
    </dgm:pt>
    <dgm:pt modelId="{FB19A552-3310-41EC-B228-CA9522013EA7}">
      <dgm:prSet phldrT="[Text]"/>
      <dgm:spPr/>
      <dgm:t>
        <a:bodyPr/>
        <a:lstStyle/>
        <a:p>
          <a:endParaRPr lang="en-IN"/>
        </a:p>
      </dgm:t>
    </dgm:pt>
    <dgm:pt modelId="{0449C0FE-6666-4F8C-9B89-41A69BA402AA}" type="parTrans" cxnId="{EB1D83F2-6FC4-42CC-B717-6E790C116722}">
      <dgm:prSet/>
      <dgm:spPr/>
      <dgm:t>
        <a:bodyPr/>
        <a:lstStyle/>
        <a:p>
          <a:endParaRPr lang="en-IN"/>
        </a:p>
      </dgm:t>
    </dgm:pt>
    <dgm:pt modelId="{31CA0992-1BD0-4F11-9822-BB960D8C754C}" type="sibTrans" cxnId="{EB1D83F2-6FC4-42CC-B717-6E790C116722}">
      <dgm:prSet/>
      <dgm:spPr/>
      <dgm:t>
        <a:bodyPr/>
        <a:lstStyle/>
        <a:p>
          <a:endParaRPr lang="en-IN"/>
        </a:p>
      </dgm:t>
    </dgm:pt>
    <dgm:pt modelId="{E14EC805-128F-40FB-B501-B10F572D047A}">
      <dgm:prSet phldrT="[Text]"/>
      <dgm:spPr/>
      <dgm:t>
        <a:bodyPr/>
        <a:lstStyle/>
        <a:p>
          <a:endParaRPr lang="en-IN" dirty="0"/>
        </a:p>
      </dgm:t>
    </dgm:pt>
    <dgm:pt modelId="{087E9911-DC2D-4B84-8BD4-93DABDF68023}" type="parTrans" cxnId="{67252E78-7F21-4D37-9270-6587358D5B7E}">
      <dgm:prSet/>
      <dgm:spPr/>
      <dgm:t>
        <a:bodyPr/>
        <a:lstStyle/>
        <a:p>
          <a:endParaRPr lang="en-IN"/>
        </a:p>
      </dgm:t>
    </dgm:pt>
    <dgm:pt modelId="{344E6A76-79C0-4FA8-8DBE-E11C073FEAB2}" type="sibTrans" cxnId="{67252E78-7F21-4D37-9270-6587358D5B7E}">
      <dgm:prSet/>
      <dgm:spPr/>
      <dgm:t>
        <a:bodyPr/>
        <a:lstStyle/>
        <a:p>
          <a:endParaRPr lang="en-IN"/>
        </a:p>
      </dgm:t>
    </dgm:pt>
    <dgm:pt modelId="{CA05E194-2A73-4DED-B569-BA61D3D97631}">
      <dgm:prSet phldrT="[Text]"/>
      <dgm:spPr/>
      <dgm:t>
        <a:bodyPr/>
        <a:lstStyle/>
        <a:p>
          <a:endParaRPr lang="en-IN"/>
        </a:p>
      </dgm:t>
    </dgm:pt>
    <dgm:pt modelId="{1B80E481-BFE4-40D2-9040-E35BBDE5F16B}" type="parTrans" cxnId="{8EE21658-8C6D-4004-9364-B6CB9111BD7E}">
      <dgm:prSet/>
      <dgm:spPr/>
      <dgm:t>
        <a:bodyPr/>
        <a:lstStyle/>
        <a:p>
          <a:endParaRPr lang="en-IN"/>
        </a:p>
      </dgm:t>
    </dgm:pt>
    <dgm:pt modelId="{F8D72A33-BEB5-4E92-988F-6180208E689A}" type="sibTrans" cxnId="{8EE21658-8C6D-4004-9364-B6CB9111BD7E}">
      <dgm:prSet/>
      <dgm:spPr/>
      <dgm:t>
        <a:bodyPr/>
        <a:lstStyle/>
        <a:p>
          <a:endParaRPr lang="en-IN"/>
        </a:p>
      </dgm:t>
    </dgm:pt>
    <dgm:pt modelId="{F74E52BF-6D99-48E0-A10B-1B29ACF2E565}">
      <dgm:prSet phldrT="[Text]"/>
      <dgm:spPr/>
      <dgm:t>
        <a:bodyPr/>
        <a:lstStyle/>
        <a:p>
          <a:r>
            <a:rPr lang="en-US" dirty="0" smtClean="0"/>
            <a:t>V2</a:t>
          </a:r>
          <a:endParaRPr lang="en-IN" dirty="0"/>
        </a:p>
      </dgm:t>
    </dgm:pt>
    <dgm:pt modelId="{70DA68CA-180A-4F5B-B8F5-9DF1D8110DC5}" type="parTrans" cxnId="{BA538589-C674-4AC6-8DD0-92F2566184C3}">
      <dgm:prSet/>
      <dgm:spPr/>
      <dgm:t>
        <a:bodyPr/>
        <a:lstStyle/>
        <a:p>
          <a:endParaRPr lang="en-IN"/>
        </a:p>
      </dgm:t>
    </dgm:pt>
    <dgm:pt modelId="{8C54FD8D-7D1F-461B-B024-7FF3A7E24975}" type="sibTrans" cxnId="{BA538589-C674-4AC6-8DD0-92F2566184C3}">
      <dgm:prSet/>
      <dgm:spPr/>
      <dgm:t>
        <a:bodyPr/>
        <a:lstStyle/>
        <a:p>
          <a:endParaRPr lang="en-IN"/>
        </a:p>
      </dgm:t>
    </dgm:pt>
    <dgm:pt modelId="{B6A0AA2A-2F2B-4190-93FD-1A792B725198}">
      <dgm:prSet phldrT="[Text]"/>
      <dgm:spPr/>
      <dgm:t>
        <a:bodyPr/>
        <a:lstStyle/>
        <a:p>
          <a:r>
            <a:rPr lang="en-US" dirty="0" smtClean="0"/>
            <a:t>V3</a:t>
          </a:r>
          <a:endParaRPr lang="en-IN" dirty="0"/>
        </a:p>
      </dgm:t>
    </dgm:pt>
    <dgm:pt modelId="{5D103B0B-51E5-48BB-BDF8-1D5F2803DACA}" type="parTrans" cxnId="{BC989D1F-2F32-4537-A4A0-53A75AD82E16}">
      <dgm:prSet/>
      <dgm:spPr/>
      <dgm:t>
        <a:bodyPr/>
        <a:lstStyle/>
        <a:p>
          <a:endParaRPr lang="en-IN"/>
        </a:p>
      </dgm:t>
    </dgm:pt>
    <dgm:pt modelId="{3FE8DD67-9AC9-447B-9D5D-BCBDE4CE1055}" type="sibTrans" cxnId="{BC989D1F-2F32-4537-A4A0-53A75AD82E16}">
      <dgm:prSet/>
      <dgm:spPr/>
      <dgm:t>
        <a:bodyPr/>
        <a:lstStyle/>
        <a:p>
          <a:endParaRPr lang="en-IN"/>
        </a:p>
      </dgm:t>
    </dgm:pt>
    <dgm:pt modelId="{C03F4CE9-761C-42E7-8315-8389F27A60C5}">
      <dgm:prSet phldrT="[Text]"/>
      <dgm:spPr/>
      <dgm:t>
        <a:bodyPr/>
        <a:lstStyle/>
        <a:p>
          <a:r>
            <a:rPr lang="en-US" dirty="0" smtClean="0"/>
            <a:t>V4</a:t>
          </a:r>
          <a:endParaRPr lang="en-IN" dirty="0"/>
        </a:p>
      </dgm:t>
    </dgm:pt>
    <dgm:pt modelId="{9303BAEB-F54E-4302-89E0-5D6134C8FD6F}" type="parTrans" cxnId="{9F2A6894-DFDE-45C0-BC79-233D10B576D5}">
      <dgm:prSet/>
      <dgm:spPr/>
      <dgm:t>
        <a:bodyPr/>
        <a:lstStyle/>
        <a:p>
          <a:endParaRPr lang="en-IN"/>
        </a:p>
      </dgm:t>
    </dgm:pt>
    <dgm:pt modelId="{57EACA7D-F1EF-4603-ADAB-32FE26FD0DF5}" type="sibTrans" cxnId="{9F2A6894-DFDE-45C0-BC79-233D10B576D5}">
      <dgm:prSet/>
      <dgm:spPr/>
      <dgm:t>
        <a:bodyPr/>
        <a:lstStyle/>
        <a:p>
          <a:endParaRPr lang="en-IN"/>
        </a:p>
      </dgm:t>
    </dgm:pt>
    <dgm:pt modelId="{CA72E042-2B7C-4F03-A3C8-BA299BAA9757}">
      <dgm:prSet phldrT="[Text]"/>
      <dgm:spPr/>
      <dgm:t>
        <a:bodyPr/>
        <a:lstStyle/>
        <a:p>
          <a:r>
            <a:rPr lang="en-US" dirty="0" smtClean="0"/>
            <a:t>V5</a:t>
          </a:r>
          <a:endParaRPr lang="en-IN" dirty="0"/>
        </a:p>
      </dgm:t>
    </dgm:pt>
    <dgm:pt modelId="{CFEB3FA0-A841-492A-85D7-5A9BAA2142DC}" type="parTrans" cxnId="{EA136472-25C2-49D6-B14C-19C1FF92AB8F}">
      <dgm:prSet/>
      <dgm:spPr/>
      <dgm:t>
        <a:bodyPr/>
        <a:lstStyle/>
        <a:p>
          <a:endParaRPr lang="en-IN"/>
        </a:p>
      </dgm:t>
    </dgm:pt>
    <dgm:pt modelId="{B079B910-F4BF-40A4-8DEC-8CAB17758E12}" type="sibTrans" cxnId="{EA136472-25C2-49D6-B14C-19C1FF92AB8F}">
      <dgm:prSet/>
      <dgm:spPr/>
      <dgm:t>
        <a:bodyPr/>
        <a:lstStyle/>
        <a:p>
          <a:endParaRPr lang="en-IN"/>
        </a:p>
      </dgm:t>
    </dgm:pt>
    <dgm:pt modelId="{047F5A73-43C4-4A75-8B7B-E12BF46D8880}">
      <dgm:prSet phldrT="[Text]"/>
      <dgm:spPr/>
      <dgm:t>
        <a:bodyPr/>
        <a:lstStyle/>
        <a:p>
          <a:endParaRPr lang="en-IN" dirty="0"/>
        </a:p>
      </dgm:t>
    </dgm:pt>
    <dgm:pt modelId="{3FCEA0B0-1D96-49C9-A75B-5F358C8C801F}" type="parTrans" cxnId="{3882D3A6-145B-478D-A6E6-C8EEC7F015FE}">
      <dgm:prSet/>
      <dgm:spPr/>
      <dgm:t>
        <a:bodyPr/>
        <a:lstStyle/>
        <a:p>
          <a:endParaRPr lang="en-IN"/>
        </a:p>
      </dgm:t>
    </dgm:pt>
    <dgm:pt modelId="{189A1466-7A9A-49B6-928E-CCAEE8E5C2F3}" type="sibTrans" cxnId="{3882D3A6-145B-478D-A6E6-C8EEC7F015FE}">
      <dgm:prSet/>
      <dgm:spPr/>
      <dgm:t>
        <a:bodyPr/>
        <a:lstStyle/>
        <a:p>
          <a:endParaRPr lang="en-IN"/>
        </a:p>
      </dgm:t>
    </dgm:pt>
    <dgm:pt modelId="{67D19CBB-B38C-4BFD-B2CF-EE48222DA5AD}">
      <dgm:prSet phldrT="[Text]"/>
      <dgm:spPr/>
      <dgm:t>
        <a:bodyPr/>
        <a:lstStyle/>
        <a:p>
          <a:endParaRPr lang="en-IN" dirty="0"/>
        </a:p>
      </dgm:t>
    </dgm:pt>
    <dgm:pt modelId="{7337F9FC-62E4-4999-854D-9AE362499843}" type="parTrans" cxnId="{A9EBC6F4-61C1-424C-B762-540F2B8CE4F5}">
      <dgm:prSet/>
      <dgm:spPr/>
      <dgm:t>
        <a:bodyPr/>
        <a:lstStyle/>
        <a:p>
          <a:endParaRPr lang="en-IN"/>
        </a:p>
      </dgm:t>
    </dgm:pt>
    <dgm:pt modelId="{58CCC984-851E-4800-8780-F2B229627773}" type="sibTrans" cxnId="{A9EBC6F4-61C1-424C-B762-540F2B8CE4F5}">
      <dgm:prSet/>
      <dgm:spPr/>
      <dgm:t>
        <a:bodyPr/>
        <a:lstStyle/>
        <a:p>
          <a:endParaRPr lang="en-IN"/>
        </a:p>
      </dgm:t>
    </dgm:pt>
    <dgm:pt modelId="{798F8793-0778-4C1E-9FC0-4D354843F847}">
      <dgm:prSet phldrT="[Text]"/>
      <dgm:spPr/>
      <dgm:t>
        <a:bodyPr/>
        <a:lstStyle/>
        <a:p>
          <a:endParaRPr lang="en-IN" dirty="0"/>
        </a:p>
      </dgm:t>
    </dgm:pt>
    <dgm:pt modelId="{E7294F10-201B-4CBE-879F-6628E751B991}" type="parTrans" cxnId="{A290CA90-6D49-4C53-9B5C-037E4EB74B13}">
      <dgm:prSet/>
      <dgm:spPr/>
      <dgm:t>
        <a:bodyPr/>
        <a:lstStyle/>
        <a:p>
          <a:endParaRPr lang="en-IN"/>
        </a:p>
      </dgm:t>
    </dgm:pt>
    <dgm:pt modelId="{4BDE1C8F-9985-4C27-BC82-3F42DA1A9979}" type="sibTrans" cxnId="{A290CA90-6D49-4C53-9B5C-037E4EB74B13}">
      <dgm:prSet/>
      <dgm:spPr/>
      <dgm:t>
        <a:bodyPr/>
        <a:lstStyle/>
        <a:p>
          <a:endParaRPr lang="en-IN"/>
        </a:p>
      </dgm:t>
    </dgm:pt>
    <dgm:pt modelId="{E7AE0BD3-4427-45AE-8236-EA2EADE8E669}" type="pres">
      <dgm:prSet presAssocID="{4C0FA41C-23C6-47DF-8B7E-2F32C36536C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DE881AC-67F9-47CA-8E58-90B0BF309581}" type="pres">
      <dgm:prSet presAssocID="{4C0FA41C-23C6-47DF-8B7E-2F32C36536CE}" presName="radial" presStyleCnt="0">
        <dgm:presLayoutVars>
          <dgm:animLvl val="ctr"/>
        </dgm:presLayoutVars>
      </dgm:prSet>
      <dgm:spPr/>
    </dgm:pt>
    <dgm:pt modelId="{3D1227A1-D6C8-4426-8535-B3C023DA83A2}" type="pres">
      <dgm:prSet presAssocID="{7F6D6C54-C6F2-4FE8-A8F8-96BA0440059C}" presName="centerShape" presStyleLbl="vennNode1" presStyleIdx="0" presStyleCnt="6"/>
      <dgm:spPr/>
      <dgm:t>
        <a:bodyPr/>
        <a:lstStyle/>
        <a:p>
          <a:endParaRPr lang="en-IN"/>
        </a:p>
      </dgm:t>
    </dgm:pt>
    <dgm:pt modelId="{4362361E-2BDA-474A-A605-4F33B622BCFA}" type="pres">
      <dgm:prSet presAssocID="{E878ECAD-5E4B-4107-B9A2-2BE2ACA7ADAD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1462C47-CBB8-4DC8-B7FE-2239EABC4CB3}" type="pres">
      <dgm:prSet presAssocID="{F74E52BF-6D99-48E0-A10B-1B29ACF2E565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4FF7937-55F8-4556-9E8E-EAFFC56DDC79}" type="pres">
      <dgm:prSet presAssocID="{B6A0AA2A-2F2B-4190-93FD-1A792B725198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A70C224-887F-4C00-979C-D48BCC00CE8F}" type="pres">
      <dgm:prSet presAssocID="{C03F4CE9-761C-42E7-8315-8389F27A60C5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14EEC49-D7C8-41D3-AABC-63D7CFA25366}" type="pres">
      <dgm:prSet presAssocID="{CA72E042-2B7C-4F03-A3C8-BA299BAA9757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5A02951-3C41-45BA-8B75-EAE646C2A87C}" type="presOf" srcId="{4C0FA41C-23C6-47DF-8B7E-2F32C36536CE}" destId="{E7AE0BD3-4427-45AE-8236-EA2EADE8E669}" srcOrd="0" destOrd="0" presId="urn:microsoft.com/office/officeart/2005/8/layout/radial3"/>
    <dgm:cxn modelId="{BA538589-C674-4AC6-8DD0-92F2566184C3}" srcId="{7F6D6C54-C6F2-4FE8-A8F8-96BA0440059C}" destId="{F74E52BF-6D99-48E0-A10B-1B29ACF2E565}" srcOrd="1" destOrd="0" parTransId="{70DA68CA-180A-4F5B-B8F5-9DF1D8110DC5}" sibTransId="{8C54FD8D-7D1F-461B-B024-7FF3A7E24975}"/>
    <dgm:cxn modelId="{FD328A00-DB72-4714-972B-4C1EF5A86C1F}" type="presOf" srcId="{CA72E042-2B7C-4F03-A3C8-BA299BAA9757}" destId="{214EEC49-D7C8-41D3-AABC-63D7CFA25366}" srcOrd="0" destOrd="0" presId="urn:microsoft.com/office/officeart/2005/8/layout/radial3"/>
    <dgm:cxn modelId="{A290CA90-6D49-4C53-9B5C-037E4EB74B13}" srcId="{4C0FA41C-23C6-47DF-8B7E-2F32C36536CE}" destId="{798F8793-0778-4C1E-9FC0-4D354843F847}" srcOrd="3" destOrd="0" parTransId="{E7294F10-201B-4CBE-879F-6628E751B991}" sibTransId="{4BDE1C8F-9985-4C27-BC82-3F42DA1A9979}"/>
    <dgm:cxn modelId="{EA136472-25C2-49D6-B14C-19C1FF92AB8F}" srcId="{7F6D6C54-C6F2-4FE8-A8F8-96BA0440059C}" destId="{CA72E042-2B7C-4F03-A3C8-BA299BAA9757}" srcOrd="4" destOrd="0" parTransId="{CFEB3FA0-A841-492A-85D7-5A9BAA2142DC}" sibTransId="{B079B910-F4BF-40A4-8DEC-8CAB17758E12}"/>
    <dgm:cxn modelId="{58103297-1599-4E96-99F9-CEBDCC71A24A}" type="presOf" srcId="{B6A0AA2A-2F2B-4190-93FD-1A792B725198}" destId="{64FF7937-55F8-4556-9E8E-EAFFC56DDC79}" srcOrd="0" destOrd="0" presId="urn:microsoft.com/office/officeart/2005/8/layout/radial3"/>
    <dgm:cxn modelId="{FF07672C-C064-4E02-A513-717B05A383D6}" type="presOf" srcId="{7F6D6C54-C6F2-4FE8-A8F8-96BA0440059C}" destId="{3D1227A1-D6C8-4426-8535-B3C023DA83A2}" srcOrd="0" destOrd="0" presId="urn:microsoft.com/office/officeart/2005/8/layout/radial3"/>
    <dgm:cxn modelId="{EB1D83F2-6FC4-42CC-B717-6E790C116722}" srcId="{798F8793-0778-4C1E-9FC0-4D354843F847}" destId="{FB19A552-3310-41EC-B228-CA9522013EA7}" srcOrd="2" destOrd="0" parTransId="{0449C0FE-6666-4F8C-9B89-41A69BA402AA}" sibTransId="{31CA0992-1BD0-4F11-9822-BB960D8C754C}"/>
    <dgm:cxn modelId="{BC989D1F-2F32-4537-A4A0-53A75AD82E16}" srcId="{7F6D6C54-C6F2-4FE8-A8F8-96BA0440059C}" destId="{B6A0AA2A-2F2B-4190-93FD-1A792B725198}" srcOrd="2" destOrd="0" parTransId="{5D103B0B-51E5-48BB-BDF8-1D5F2803DACA}" sibTransId="{3FE8DD67-9AC9-447B-9D5D-BCBDE4CE1055}"/>
    <dgm:cxn modelId="{8EE21658-8C6D-4004-9364-B6CB9111BD7E}" srcId="{798F8793-0778-4C1E-9FC0-4D354843F847}" destId="{CA05E194-2A73-4DED-B569-BA61D3D97631}" srcOrd="0" destOrd="0" parTransId="{1B80E481-BFE4-40D2-9040-E35BBDE5F16B}" sibTransId="{F8D72A33-BEB5-4E92-988F-6180208E689A}"/>
    <dgm:cxn modelId="{A112C303-FED6-44E5-8843-BD9B44ACC140}" srcId="{798F8793-0778-4C1E-9FC0-4D354843F847}" destId="{4E43993C-AB17-4862-AD96-BC0846251051}" srcOrd="1" destOrd="0" parTransId="{70C01EEF-ED39-4530-AC1D-DFC25F9C57E2}" sibTransId="{F4A3C9FE-BC42-4A0A-8949-51B22F31F68B}"/>
    <dgm:cxn modelId="{3882D3A6-145B-478D-A6E6-C8EEC7F015FE}" srcId="{4C0FA41C-23C6-47DF-8B7E-2F32C36536CE}" destId="{047F5A73-43C4-4A75-8B7B-E12BF46D8880}" srcOrd="1" destOrd="0" parTransId="{3FCEA0B0-1D96-49C9-A75B-5F358C8C801F}" sibTransId="{189A1466-7A9A-49B6-928E-CCAEE8E5C2F3}"/>
    <dgm:cxn modelId="{01E05A37-62E2-425E-915D-8E4C5559858E}" srcId="{4C0FA41C-23C6-47DF-8B7E-2F32C36536CE}" destId="{7F6D6C54-C6F2-4FE8-A8F8-96BA0440059C}" srcOrd="0" destOrd="0" parTransId="{30E832D1-F41F-4AA8-9AEE-0EEA3135F9A3}" sibTransId="{520D6CC4-9534-4335-8371-80CB304E4352}"/>
    <dgm:cxn modelId="{73746BE5-385A-43A9-84E0-2DA4FA703172}" srcId="{7F6D6C54-C6F2-4FE8-A8F8-96BA0440059C}" destId="{E878ECAD-5E4B-4107-B9A2-2BE2ACA7ADAD}" srcOrd="0" destOrd="0" parTransId="{F342A784-DCCE-4A61-B734-481879890382}" sibTransId="{6025178A-B942-4FAB-BC42-18D64FE60ED2}"/>
    <dgm:cxn modelId="{53E5EA4F-EAA4-4DDD-AA0D-1AEBAA8C9879}" type="presOf" srcId="{E878ECAD-5E4B-4107-B9A2-2BE2ACA7ADAD}" destId="{4362361E-2BDA-474A-A605-4F33B622BCFA}" srcOrd="0" destOrd="0" presId="urn:microsoft.com/office/officeart/2005/8/layout/radial3"/>
    <dgm:cxn modelId="{9A217F0E-4A57-411F-855A-686F6825D312}" type="presOf" srcId="{C03F4CE9-761C-42E7-8315-8389F27A60C5}" destId="{3A70C224-887F-4C00-979C-D48BCC00CE8F}" srcOrd="0" destOrd="0" presId="urn:microsoft.com/office/officeart/2005/8/layout/radial3"/>
    <dgm:cxn modelId="{A9EBC6F4-61C1-424C-B762-540F2B8CE4F5}" srcId="{4C0FA41C-23C6-47DF-8B7E-2F32C36536CE}" destId="{67D19CBB-B38C-4BFD-B2CF-EE48222DA5AD}" srcOrd="2" destOrd="0" parTransId="{7337F9FC-62E4-4999-854D-9AE362499843}" sibTransId="{58CCC984-851E-4800-8780-F2B229627773}"/>
    <dgm:cxn modelId="{9F2A6894-DFDE-45C0-BC79-233D10B576D5}" srcId="{7F6D6C54-C6F2-4FE8-A8F8-96BA0440059C}" destId="{C03F4CE9-761C-42E7-8315-8389F27A60C5}" srcOrd="3" destOrd="0" parTransId="{9303BAEB-F54E-4302-89E0-5D6134C8FD6F}" sibTransId="{57EACA7D-F1EF-4603-ADAB-32FE26FD0DF5}"/>
    <dgm:cxn modelId="{67252E78-7F21-4D37-9270-6587358D5B7E}" srcId="{4C0FA41C-23C6-47DF-8B7E-2F32C36536CE}" destId="{E14EC805-128F-40FB-B501-B10F572D047A}" srcOrd="4" destOrd="0" parTransId="{087E9911-DC2D-4B84-8BD4-93DABDF68023}" sibTransId="{344E6A76-79C0-4FA8-8DBE-E11C073FEAB2}"/>
    <dgm:cxn modelId="{35C5E507-0BA4-4E28-AB74-9B0FCB835E03}" type="presOf" srcId="{F74E52BF-6D99-48E0-A10B-1B29ACF2E565}" destId="{11462C47-CBB8-4DC8-B7FE-2239EABC4CB3}" srcOrd="0" destOrd="0" presId="urn:microsoft.com/office/officeart/2005/8/layout/radial3"/>
    <dgm:cxn modelId="{D19CC7B1-D6D0-4DC8-9E4B-80247ACFC672}" type="presParOf" srcId="{E7AE0BD3-4427-45AE-8236-EA2EADE8E669}" destId="{8DE881AC-67F9-47CA-8E58-90B0BF309581}" srcOrd="0" destOrd="0" presId="urn:microsoft.com/office/officeart/2005/8/layout/radial3"/>
    <dgm:cxn modelId="{10D92290-01D6-49A8-A294-9A60A4B3DC79}" type="presParOf" srcId="{8DE881AC-67F9-47CA-8E58-90B0BF309581}" destId="{3D1227A1-D6C8-4426-8535-B3C023DA83A2}" srcOrd="0" destOrd="0" presId="urn:microsoft.com/office/officeart/2005/8/layout/radial3"/>
    <dgm:cxn modelId="{85110DE0-EA76-4E43-AAAC-314AD7AFD9AB}" type="presParOf" srcId="{8DE881AC-67F9-47CA-8E58-90B0BF309581}" destId="{4362361E-2BDA-474A-A605-4F33B622BCFA}" srcOrd="1" destOrd="0" presId="urn:microsoft.com/office/officeart/2005/8/layout/radial3"/>
    <dgm:cxn modelId="{69AE5DF5-B890-43B5-A2A0-75C06F73720D}" type="presParOf" srcId="{8DE881AC-67F9-47CA-8E58-90B0BF309581}" destId="{11462C47-CBB8-4DC8-B7FE-2239EABC4CB3}" srcOrd="2" destOrd="0" presId="urn:microsoft.com/office/officeart/2005/8/layout/radial3"/>
    <dgm:cxn modelId="{9D71928B-8C08-435E-82E3-03660FD4C001}" type="presParOf" srcId="{8DE881AC-67F9-47CA-8E58-90B0BF309581}" destId="{64FF7937-55F8-4556-9E8E-EAFFC56DDC79}" srcOrd="3" destOrd="0" presId="urn:microsoft.com/office/officeart/2005/8/layout/radial3"/>
    <dgm:cxn modelId="{18017C08-9B0B-45F2-946A-DF5FF0653E7F}" type="presParOf" srcId="{8DE881AC-67F9-47CA-8E58-90B0BF309581}" destId="{3A70C224-887F-4C00-979C-D48BCC00CE8F}" srcOrd="4" destOrd="0" presId="urn:microsoft.com/office/officeart/2005/8/layout/radial3"/>
    <dgm:cxn modelId="{FEC3455A-2D91-4C91-A7EF-E5E3ABAC1D46}" type="presParOf" srcId="{8DE881AC-67F9-47CA-8E58-90B0BF309581}" destId="{214EEC49-D7C8-41D3-AABC-63D7CFA25366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B139491-A2EF-4CA0-8824-88683DE104AC}" type="doc">
      <dgm:prSet loTypeId="urn:microsoft.com/office/officeart/2005/8/layout/equation2" loCatId="process" qsTypeId="urn:microsoft.com/office/officeart/2005/8/quickstyle/3d3" qsCatId="3D" csTypeId="urn:microsoft.com/office/officeart/2005/8/colors/accent5_2" csCatId="accent5" phldr="1"/>
      <dgm:spPr/>
    </dgm:pt>
    <dgm:pt modelId="{CDE227D0-BE8C-4BBA-8F43-80B5B8AADBF1}">
      <dgm:prSet phldrT="[Text]" custT="1"/>
      <dgm:spPr/>
      <dgm:t>
        <a:bodyPr/>
        <a:lstStyle/>
        <a:p>
          <a:r>
            <a:rPr lang="en-US" sz="900" dirty="0" smtClean="0"/>
            <a:t>Domestic Waste</a:t>
          </a:r>
          <a:endParaRPr lang="en-IN" sz="900" dirty="0"/>
        </a:p>
      </dgm:t>
    </dgm:pt>
    <dgm:pt modelId="{1085509F-F42D-44D1-919A-BA24086081F6}" type="parTrans" cxnId="{36690997-04E7-46C2-91AC-010BABDCDD12}">
      <dgm:prSet/>
      <dgm:spPr/>
      <dgm:t>
        <a:bodyPr/>
        <a:lstStyle/>
        <a:p>
          <a:endParaRPr lang="en-IN" sz="2400"/>
        </a:p>
      </dgm:t>
    </dgm:pt>
    <dgm:pt modelId="{DC9CB3FC-3681-42D8-AA1B-CE5C74D416ED}" type="sibTrans" cxnId="{36690997-04E7-46C2-91AC-010BABDCDD12}">
      <dgm:prSet custT="1"/>
      <dgm:spPr/>
      <dgm:t>
        <a:bodyPr/>
        <a:lstStyle/>
        <a:p>
          <a:endParaRPr lang="en-IN" sz="700"/>
        </a:p>
      </dgm:t>
    </dgm:pt>
    <dgm:pt modelId="{DD708910-421D-42E1-9D88-8AD6A0D938E6}">
      <dgm:prSet phldrT="[Text]" custT="1"/>
      <dgm:spPr/>
      <dgm:t>
        <a:bodyPr/>
        <a:lstStyle/>
        <a:p>
          <a:r>
            <a:rPr lang="en-US" sz="900" dirty="0" smtClean="0"/>
            <a:t>Imported Waste</a:t>
          </a:r>
          <a:endParaRPr lang="en-IN" sz="900" dirty="0"/>
        </a:p>
      </dgm:t>
    </dgm:pt>
    <dgm:pt modelId="{F4758B07-20A9-40E7-B9A3-6D5F8BC2D13D}" type="parTrans" cxnId="{61A5CC5E-A8AC-4056-A025-48C5DA79E9B6}">
      <dgm:prSet/>
      <dgm:spPr/>
      <dgm:t>
        <a:bodyPr/>
        <a:lstStyle/>
        <a:p>
          <a:endParaRPr lang="en-IN" sz="2400"/>
        </a:p>
      </dgm:t>
    </dgm:pt>
    <dgm:pt modelId="{10E70BB2-F427-4E91-A08B-E8A6DE4DCA92}" type="sibTrans" cxnId="{61A5CC5E-A8AC-4056-A025-48C5DA79E9B6}">
      <dgm:prSet custT="1"/>
      <dgm:spPr/>
      <dgm:t>
        <a:bodyPr/>
        <a:lstStyle/>
        <a:p>
          <a:endParaRPr lang="en-IN" sz="800"/>
        </a:p>
      </dgm:t>
    </dgm:pt>
    <dgm:pt modelId="{750ECDA3-EEBF-455E-B53D-142ACD08645C}">
      <dgm:prSet phldrT="[Text]" custT="1"/>
      <dgm:spPr/>
      <dgm:t>
        <a:bodyPr/>
        <a:lstStyle/>
        <a:p>
          <a:r>
            <a:rPr lang="en-US" sz="1400" dirty="0" smtClean="0"/>
            <a:t>Scrap vendor</a:t>
          </a:r>
          <a:endParaRPr lang="en-IN" sz="1400" dirty="0"/>
        </a:p>
      </dgm:t>
    </dgm:pt>
    <dgm:pt modelId="{3F506443-77CA-4C91-AE14-80F048B760CC}" type="parTrans" cxnId="{4AACEB47-B5DA-428F-9325-449AE3696BA2}">
      <dgm:prSet/>
      <dgm:spPr/>
      <dgm:t>
        <a:bodyPr/>
        <a:lstStyle/>
        <a:p>
          <a:endParaRPr lang="en-IN" sz="2400"/>
        </a:p>
      </dgm:t>
    </dgm:pt>
    <dgm:pt modelId="{948E1A34-505A-4855-B783-98073ACC2716}" type="sibTrans" cxnId="{4AACEB47-B5DA-428F-9325-449AE3696BA2}">
      <dgm:prSet/>
      <dgm:spPr/>
      <dgm:t>
        <a:bodyPr/>
        <a:lstStyle/>
        <a:p>
          <a:endParaRPr lang="en-IN" sz="2400"/>
        </a:p>
      </dgm:t>
    </dgm:pt>
    <dgm:pt modelId="{FDD30439-12A6-400F-BE29-137C6DF1BDAD}" type="pres">
      <dgm:prSet presAssocID="{BB139491-A2EF-4CA0-8824-88683DE104AC}" presName="Name0" presStyleCnt="0">
        <dgm:presLayoutVars>
          <dgm:dir/>
          <dgm:resizeHandles val="exact"/>
        </dgm:presLayoutVars>
      </dgm:prSet>
      <dgm:spPr/>
    </dgm:pt>
    <dgm:pt modelId="{0C3C9975-1DC6-415E-A375-85D04255BF6C}" type="pres">
      <dgm:prSet presAssocID="{BB139491-A2EF-4CA0-8824-88683DE104AC}" presName="vNodes" presStyleCnt="0"/>
      <dgm:spPr/>
    </dgm:pt>
    <dgm:pt modelId="{4D99C505-DE66-44EC-A7DB-706D888517ED}" type="pres">
      <dgm:prSet presAssocID="{CDE227D0-BE8C-4BBA-8F43-80B5B8AADBF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783ADEE-EAFE-4EC6-AB5D-F0297FEAF149}" type="pres">
      <dgm:prSet presAssocID="{DC9CB3FC-3681-42D8-AA1B-CE5C74D416ED}" presName="spacerT" presStyleCnt="0"/>
      <dgm:spPr/>
    </dgm:pt>
    <dgm:pt modelId="{C04A137C-245B-4B9A-9F22-75FF51928AC5}" type="pres">
      <dgm:prSet presAssocID="{DC9CB3FC-3681-42D8-AA1B-CE5C74D416ED}" presName="sibTrans" presStyleLbl="sibTrans2D1" presStyleIdx="0" presStyleCnt="2"/>
      <dgm:spPr/>
      <dgm:t>
        <a:bodyPr/>
        <a:lstStyle/>
        <a:p>
          <a:endParaRPr lang="en-IN"/>
        </a:p>
      </dgm:t>
    </dgm:pt>
    <dgm:pt modelId="{10F5F207-BA71-4F3B-9965-CAED21E6721C}" type="pres">
      <dgm:prSet presAssocID="{DC9CB3FC-3681-42D8-AA1B-CE5C74D416ED}" presName="spacerB" presStyleCnt="0"/>
      <dgm:spPr/>
    </dgm:pt>
    <dgm:pt modelId="{3E9AB9F3-F066-46A2-BB34-5A31E9CB721F}" type="pres">
      <dgm:prSet presAssocID="{DD708910-421D-42E1-9D88-8AD6A0D938E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986EE4D-C91B-4F0B-AAB4-14234EFFECCA}" type="pres">
      <dgm:prSet presAssocID="{BB139491-A2EF-4CA0-8824-88683DE104AC}" presName="sibTransLast" presStyleLbl="sibTrans2D1" presStyleIdx="1" presStyleCnt="2"/>
      <dgm:spPr/>
      <dgm:t>
        <a:bodyPr/>
        <a:lstStyle/>
        <a:p>
          <a:endParaRPr lang="en-IN"/>
        </a:p>
      </dgm:t>
    </dgm:pt>
    <dgm:pt modelId="{89A76EC5-951F-414A-8921-A3BBF4422DE0}" type="pres">
      <dgm:prSet presAssocID="{BB139491-A2EF-4CA0-8824-88683DE104AC}" presName="connectorText" presStyleLbl="sibTrans2D1" presStyleIdx="1" presStyleCnt="2"/>
      <dgm:spPr/>
      <dgm:t>
        <a:bodyPr/>
        <a:lstStyle/>
        <a:p>
          <a:endParaRPr lang="en-IN"/>
        </a:p>
      </dgm:t>
    </dgm:pt>
    <dgm:pt modelId="{ECB039F7-3D94-4F64-9EC5-E6180C9906FC}" type="pres">
      <dgm:prSet presAssocID="{BB139491-A2EF-4CA0-8824-88683DE104AC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1A5CC5E-A8AC-4056-A025-48C5DA79E9B6}" srcId="{BB139491-A2EF-4CA0-8824-88683DE104AC}" destId="{DD708910-421D-42E1-9D88-8AD6A0D938E6}" srcOrd="1" destOrd="0" parTransId="{F4758B07-20A9-40E7-B9A3-6D5F8BC2D13D}" sibTransId="{10E70BB2-F427-4E91-A08B-E8A6DE4DCA92}"/>
    <dgm:cxn modelId="{63EE8FAA-F476-4C98-B3BA-FF709A4132CA}" type="presOf" srcId="{10E70BB2-F427-4E91-A08B-E8A6DE4DCA92}" destId="{9986EE4D-C91B-4F0B-AAB4-14234EFFECCA}" srcOrd="0" destOrd="0" presId="urn:microsoft.com/office/officeart/2005/8/layout/equation2"/>
    <dgm:cxn modelId="{D9C40642-D6EC-4D91-BFA0-A498C6592DAC}" type="presOf" srcId="{10E70BB2-F427-4E91-A08B-E8A6DE4DCA92}" destId="{89A76EC5-951F-414A-8921-A3BBF4422DE0}" srcOrd="1" destOrd="0" presId="urn:microsoft.com/office/officeart/2005/8/layout/equation2"/>
    <dgm:cxn modelId="{EBD00FB7-0A36-4382-985C-CE81978DF147}" type="presOf" srcId="{CDE227D0-BE8C-4BBA-8F43-80B5B8AADBF1}" destId="{4D99C505-DE66-44EC-A7DB-706D888517ED}" srcOrd="0" destOrd="0" presId="urn:microsoft.com/office/officeart/2005/8/layout/equation2"/>
    <dgm:cxn modelId="{4A8029AD-9008-4C53-97E2-A53E2A3C367D}" type="presOf" srcId="{750ECDA3-EEBF-455E-B53D-142ACD08645C}" destId="{ECB039F7-3D94-4F64-9EC5-E6180C9906FC}" srcOrd="0" destOrd="0" presId="urn:microsoft.com/office/officeart/2005/8/layout/equation2"/>
    <dgm:cxn modelId="{3B287206-9827-4C5D-8209-724A91FC09BF}" type="presOf" srcId="{DD708910-421D-42E1-9D88-8AD6A0D938E6}" destId="{3E9AB9F3-F066-46A2-BB34-5A31E9CB721F}" srcOrd="0" destOrd="0" presId="urn:microsoft.com/office/officeart/2005/8/layout/equation2"/>
    <dgm:cxn modelId="{11F47292-D342-4A91-9871-731ED8C85516}" type="presOf" srcId="{BB139491-A2EF-4CA0-8824-88683DE104AC}" destId="{FDD30439-12A6-400F-BE29-137C6DF1BDAD}" srcOrd="0" destOrd="0" presId="urn:microsoft.com/office/officeart/2005/8/layout/equation2"/>
    <dgm:cxn modelId="{36690997-04E7-46C2-91AC-010BABDCDD12}" srcId="{BB139491-A2EF-4CA0-8824-88683DE104AC}" destId="{CDE227D0-BE8C-4BBA-8F43-80B5B8AADBF1}" srcOrd="0" destOrd="0" parTransId="{1085509F-F42D-44D1-919A-BA24086081F6}" sibTransId="{DC9CB3FC-3681-42D8-AA1B-CE5C74D416ED}"/>
    <dgm:cxn modelId="{C6C388FB-86D8-401F-8E79-6AB8BDF82543}" type="presOf" srcId="{DC9CB3FC-3681-42D8-AA1B-CE5C74D416ED}" destId="{C04A137C-245B-4B9A-9F22-75FF51928AC5}" srcOrd="0" destOrd="0" presId="urn:microsoft.com/office/officeart/2005/8/layout/equation2"/>
    <dgm:cxn modelId="{4AACEB47-B5DA-428F-9325-449AE3696BA2}" srcId="{BB139491-A2EF-4CA0-8824-88683DE104AC}" destId="{750ECDA3-EEBF-455E-B53D-142ACD08645C}" srcOrd="2" destOrd="0" parTransId="{3F506443-77CA-4C91-AE14-80F048B760CC}" sibTransId="{948E1A34-505A-4855-B783-98073ACC2716}"/>
    <dgm:cxn modelId="{83E607F6-DA5D-491F-ACA0-1F694CF36185}" type="presParOf" srcId="{FDD30439-12A6-400F-BE29-137C6DF1BDAD}" destId="{0C3C9975-1DC6-415E-A375-85D04255BF6C}" srcOrd="0" destOrd="0" presId="urn:microsoft.com/office/officeart/2005/8/layout/equation2"/>
    <dgm:cxn modelId="{6A555268-0ADE-47DA-8B4C-C5666E61493A}" type="presParOf" srcId="{0C3C9975-1DC6-415E-A375-85D04255BF6C}" destId="{4D99C505-DE66-44EC-A7DB-706D888517ED}" srcOrd="0" destOrd="0" presId="urn:microsoft.com/office/officeart/2005/8/layout/equation2"/>
    <dgm:cxn modelId="{B8A6D8B0-F6A7-4CCF-8FDF-F8663EAD5185}" type="presParOf" srcId="{0C3C9975-1DC6-415E-A375-85D04255BF6C}" destId="{E783ADEE-EAFE-4EC6-AB5D-F0297FEAF149}" srcOrd="1" destOrd="0" presId="urn:microsoft.com/office/officeart/2005/8/layout/equation2"/>
    <dgm:cxn modelId="{5F8CB8DB-B576-4F3E-854E-B4132EF43CB2}" type="presParOf" srcId="{0C3C9975-1DC6-415E-A375-85D04255BF6C}" destId="{C04A137C-245B-4B9A-9F22-75FF51928AC5}" srcOrd="2" destOrd="0" presId="urn:microsoft.com/office/officeart/2005/8/layout/equation2"/>
    <dgm:cxn modelId="{FEB89BD2-FA3E-4B98-A3C4-06208738B247}" type="presParOf" srcId="{0C3C9975-1DC6-415E-A375-85D04255BF6C}" destId="{10F5F207-BA71-4F3B-9965-CAED21E6721C}" srcOrd="3" destOrd="0" presId="urn:microsoft.com/office/officeart/2005/8/layout/equation2"/>
    <dgm:cxn modelId="{9704E474-17A1-45D2-99DD-6CA498A5ED43}" type="presParOf" srcId="{0C3C9975-1DC6-415E-A375-85D04255BF6C}" destId="{3E9AB9F3-F066-46A2-BB34-5A31E9CB721F}" srcOrd="4" destOrd="0" presId="urn:microsoft.com/office/officeart/2005/8/layout/equation2"/>
    <dgm:cxn modelId="{E5003E13-3CDF-4E50-AFB5-2AFA3139FA98}" type="presParOf" srcId="{FDD30439-12A6-400F-BE29-137C6DF1BDAD}" destId="{9986EE4D-C91B-4F0B-AAB4-14234EFFECCA}" srcOrd="1" destOrd="0" presId="urn:microsoft.com/office/officeart/2005/8/layout/equation2"/>
    <dgm:cxn modelId="{1D5BBF2E-C8EC-440F-8851-821EC08635EC}" type="presParOf" srcId="{9986EE4D-C91B-4F0B-AAB4-14234EFFECCA}" destId="{89A76EC5-951F-414A-8921-A3BBF4422DE0}" srcOrd="0" destOrd="0" presId="urn:microsoft.com/office/officeart/2005/8/layout/equation2"/>
    <dgm:cxn modelId="{71D8937F-7685-44CD-B6EF-03C9B476EC69}" type="presParOf" srcId="{FDD30439-12A6-400F-BE29-137C6DF1BDAD}" destId="{ECB039F7-3D94-4F64-9EC5-E6180C9906F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DD76F4D-240E-4124-8148-247AFB986726}" type="doc">
      <dgm:prSet loTypeId="urn:microsoft.com/office/officeart/2005/8/layout/hProcess4" loCatId="process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B80255A8-BFF3-4E45-A6DF-E933E7CA9EBA}">
      <dgm:prSet phldrT="[Text]"/>
      <dgm:spPr/>
      <dgm:t>
        <a:bodyPr/>
        <a:lstStyle/>
        <a:p>
          <a:r>
            <a:rPr lang="en-US" dirty="0" smtClean="0"/>
            <a:t>Customer Order Cycle</a:t>
          </a:r>
          <a:endParaRPr lang="en-IN" dirty="0"/>
        </a:p>
      </dgm:t>
    </dgm:pt>
    <dgm:pt modelId="{EBDDE6D3-DDA1-4D5C-91E7-166F78B5426F}" type="parTrans" cxnId="{19AAD2F2-66EE-4FEE-944D-C00F8F4ECD91}">
      <dgm:prSet/>
      <dgm:spPr/>
      <dgm:t>
        <a:bodyPr/>
        <a:lstStyle/>
        <a:p>
          <a:endParaRPr lang="en-IN"/>
        </a:p>
      </dgm:t>
    </dgm:pt>
    <dgm:pt modelId="{AEBAAF02-1104-4ACD-9C5A-356C3350358F}" type="sibTrans" cxnId="{19AAD2F2-66EE-4FEE-944D-C00F8F4ECD91}">
      <dgm:prSet/>
      <dgm:spPr/>
      <dgm:t>
        <a:bodyPr/>
        <a:lstStyle/>
        <a:p>
          <a:endParaRPr lang="en-IN"/>
        </a:p>
      </dgm:t>
    </dgm:pt>
    <dgm:pt modelId="{4F3BE58D-D5D6-4C19-8A9C-51A64B27E0BA}">
      <dgm:prSet phldrT="[Text]" custT="1"/>
      <dgm:spPr/>
      <dgm:t>
        <a:bodyPr/>
        <a:lstStyle/>
        <a:p>
          <a:r>
            <a:rPr lang="en-US" sz="1050" dirty="0" smtClean="0"/>
            <a:t>Customer places an order</a:t>
          </a:r>
          <a:endParaRPr lang="en-IN" sz="1050" dirty="0"/>
        </a:p>
      </dgm:t>
    </dgm:pt>
    <dgm:pt modelId="{69E1AAFD-2EF6-4801-9A24-54B38C66B529}" type="parTrans" cxnId="{64F84F0F-65BB-4BDE-B148-6D5F91117363}">
      <dgm:prSet/>
      <dgm:spPr/>
      <dgm:t>
        <a:bodyPr/>
        <a:lstStyle/>
        <a:p>
          <a:endParaRPr lang="en-IN"/>
        </a:p>
      </dgm:t>
    </dgm:pt>
    <dgm:pt modelId="{3BC9B936-8686-4AA6-9A59-5C38C7D59300}" type="sibTrans" cxnId="{64F84F0F-65BB-4BDE-B148-6D5F91117363}">
      <dgm:prSet/>
      <dgm:spPr/>
      <dgm:t>
        <a:bodyPr/>
        <a:lstStyle/>
        <a:p>
          <a:endParaRPr lang="en-IN"/>
        </a:p>
      </dgm:t>
    </dgm:pt>
    <dgm:pt modelId="{848580FE-1E22-4440-8B2F-063E999AE361}">
      <dgm:prSet phldrT="[Text]" custT="1"/>
      <dgm:spPr/>
      <dgm:t>
        <a:bodyPr/>
        <a:lstStyle/>
        <a:p>
          <a:r>
            <a:rPr lang="en-US" sz="1050" dirty="0" smtClean="0"/>
            <a:t>Customers Order is registered.</a:t>
          </a:r>
          <a:endParaRPr lang="en-IN" sz="1050" dirty="0"/>
        </a:p>
      </dgm:t>
    </dgm:pt>
    <dgm:pt modelId="{EF773993-2EB2-415D-B224-17442AC35632}" type="parTrans" cxnId="{4AC13DC8-F33E-4542-8E02-97EF0102D857}">
      <dgm:prSet/>
      <dgm:spPr/>
      <dgm:t>
        <a:bodyPr/>
        <a:lstStyle/>
        <a:p>
          <a:endParaRPr lang="en-IN"/>
        </a:p>
      </dgm:t>
    </dgm:pt>
    <dgm:pt modelId="{D2D4312F-8D06-40B8-8D54-435392191E44}" type="sibTrans" cxnId="{4AC13DC8-F33E-4542-8E02-97EF0102D857}">
      <dgm:prSet/>
      <dgm:spPr/>
      <dgm:t>
        <a:bodyPr/>
        <a:lstStyle/>
        <a:p>
          <a:endParaRPr lang="en-IN"/>
        </a:p>
      </dgm:t>
    </dgm:pt>
    <dgm:pt modelId="{301DA972-0598-4864-91E4-3CD629092E9B}">
      <dgm:prSet phldrT="[Text]"/>
      <dgm:spPr/>
      <dgm:t>
        <a:bodyPr/>
        <a:lstStyle/>
        <a:p>
          <a:r>
            <a:rPr lang="en-US" smtClean="0"/>
            <a:t>Replenishment Cycle</a:t>
          </a:r>
          <a:endParaRPr lang="en-IN" dirty="0"/>
        </a:p>
      </dgm:t>
    </dgm:pt>
    <dgm:pt modelId="{AFD55386-9CBC-4CD3-9965-7F6D3BE4CABC}" type="parTrans" cxnId="{686FC87F-A512-4DA6-8044-01FFC6FA3CBF}">
      <dgm:prSet/>
      <dgm:spPr/>
      <dgm:t>
        <a:bodyPr/>
        <a:lstStyle/>
        <a:p>
          <a:endParaRPr lang="en-IN"/>
        </a:p>
      </dgm:t>
    </dgm:pt>
    <dgm:pt modelId="{586DF785-FB3C-4114-9042-7314E7A738B0}" type="sibTrans" cxnId="{686FC87F-A512-4DA6-8044-01FFC6FA3CBF}">
      <dgm:prSet/>
      <dgm:spPr/>
      <dgm:t>
        <a:bodyPr/>
        <a:lstStyle/>
        <a:p>
          <a:endParaRPr lang="en-IN"/>
        </a:p>
      </dgm:t>
    </dgm:pt>
    <dgm:pt modelId="{AA1C72C8-6C02-43E8-9AED-249780C4147B}">
      <dgm:prSet phldrT="[Text]" custT="1"/>
      <dgm:spPr/>
      <dgm:t>
        <a:bodyPr/>
        <a:lstStyle/>
        <a:p>
          <a:r>
            <a:rPr lang="en-US" sz="1000" dirty="0" smtClean="0"/>
            <a:t>AW/ Depot places an order.</a:t>
          </a:r>
          <a:endParaRPr lang="en-IN" sz="1000" dirty="0"/>
        </a:p>
      </dgm:t>
    </dgm:pt>
    <dgm:pt modelId="{D2B7B7BE-87F7-45BD-9F4E-CBF0F74359A9}" type="parTrans" cxnId="{F859C104-B49E-4305-BF87-ED5170FC7B29}">
      <dgm:prSet/>
      <dgm:spPr/>
      <dgm:t>
        <a:bodyPr/>
        <a:lstStyle/>
        <a:p>
          <a:endParaRPr lang="en-IN"/>
        </a:p>
      </dgm:t>
    </dgm:pt>
    <dgm:pt modelId="{0B6B387E-6640-46E1-AAB1-BA13DD9DADD8}" type="sibTrans" cxnId="{F859C104-B49E-4305-BF87-ED5170FC7B29}">
      <dgm:prSet/>
      <dgm:spPr/>
      <dgm:t>
        <a:bodyPr/>
        <a:lstStyle/>
        <a:p>
          <a:endParaRPr lang="en-IN"/>
        </a:p>
      </dgm:t>
    </dgm:pt>
    <dgm:pt modelId="{8CB9A721-D735-4DAD-881C-1D20927E1405}">
      <dgm:prSet phldrT="[Text]" custT="1"/>
      <dgm:spPr/>
      <dgm:t>
        <a:bodyPr/>
        <a:lstStyle/>
        <a:p>
          <a:r>
            <a:rPr lang="en-US" sz="1000" dirty="0" smtClean="0"/>
            <a:t>Order is Registered</a:t>
          </a:r>
          <a:endParaRPr lang="en-IN" sz="1000" dirty="0"/>
        </a:p>
      </dgm:t>
    </dgm:pt>
    <dgm:pt modelId="{04C912B7-9730-4CCA-914B-345160DCD7B0}" type="parTrans" cxnId="{23572224-6E76-4444-87AF-F3C5655B8CCC}">
      <dgm:prSet/>
      <dgm:spPr/>
      <dgm:t>
        <a:bodyPr/>
        <a:lstStyle/>
        <a:p>
          <a:endParaRPr lang="en-IN"/>
        </a:p>
      </dgm:t>
    </dgm:pt>
    <dgm:pt modelId="{FBE61FDB-96FF-4B05-B8CA-570505161E76}" type="sibTrans" cxnId="{23572224-6E76-4444-87AF-F3C5655B8CCC}">
      <dgm:prSet/>
      <dgm:spPr/>
      <dgm:t>
        <a:bodyPr/>
        <a:lstStyle/>
        <a:p>
          <a:endParaRPr lang="en-IN"/>
        </a:p>
      </dgm:t>
    </dgm:pt>
    <dgm:pt modelId="{D5DCA098-5691-4B76-8F54-4639B5389357}">
      <dgm:prSet phldrT="[Text]"/>
      <dgm:spPr/>
      <dgm:t>
        <a:bodyPr/>
        <a:lstStyle/>
        <a:p>
          <a:r>
            <a:rPr lang="en-US" smtClean="0"/>
            <a:t>Manufacturing Cycle</a:t>
          </a:r>
          <a:endParaRPr lang="en-IN" dirty="0"/>
        </a:p>
      </dgm:t>
    </dgm:pt>
    <dgm:pt modelId="{F8FC1D77-6695-41F8-8C32-DFC2D26F60F4}" type="parTrans" cxnId="{9A1B3CB6-2CD6-40C2-B546-84D07308CF02}">
      <dgm:prSet/>
      <dgm:spPr/>
      <dgm:t>
        <a:bodyPr/>
        <a:lstStyle/>
        <a:p>
          <a:endParaRPr lang="en-IN"/>
        </a:p>
      </dgm:t>
    </dgm:pt>
    <dgm:pt modelId="{C8543AE6-E596-446F-9BC5-3B78CC09F15C}" type="sibTrans" cxnId="{9A1B3CB6-2CD6-40C2-B546-84D07308CF02}">
      <dgm:prSet/>
      <dgm:spPr/>
      <dgm:t>
        <a:bodyPr/>
        <a:lstStyle/>
        <a:p>
          <a:endParaRPr lang="en-IN"/>
        </a:p>
      </dgm:t>
    </dgm:pt>
    <dgm:pt modelId="{1A32F02B-C77C-46D9-B90F-8AB16F314A8E}">
      <dgm:prSet phldrT="[Text]"/>
      <dgm:spPr/>
      <dgm:t>
        <a:bodyPr/>
        <a:lstStyle/>
        <a:p>
          <a:r>
            <a:rPr lang="en-US" dirty="0" smtClean="0"/>
            <a:t>PO raised on supplier</a:t>
          </a:r>
          <a:endParaRPr lang="en-IN" dirty="0"/>
        </a:p>
      </dgm:t>
    </dgm:pt>
    <dgm:pt modelId="{8863B854-DB59-48AC-845A-887958B62BAC}" type="parTrans" cxnId="{76FC6ED9-037C-4AA0-95B3-8C00B087E392}">
      <dgm:prSet/>
      <dgm:spPr/>
      <dgm:t>
        <a:bodyPr/>
        <a:lstStyle/>
        <a:p>
          <a:endParaRPr lang="en-IN"/>
        </a:p>
      </dgm:t>
    </dgm:pt>
    <dgm:pt modelId="{5E39146D-33C1-473A-A308-D4B606879BE7}" type="sibTrans" cxnId="{76FC6ED9-037C-4AA0-95B3-8C00B087E392}">
      <dgm:prSet/>
      <dgm:spPr/>
      <dgm:t>
        <a:bodyPr/>
        <a:lstStyle/>
        <a:p>
          <a:endParaRPr lang="en-IN"/>
        </a:p>
      </dgm:t>
    </dgm:pt>
    <dgm:pt modelId="{E9FE08F9-B13E-4305-A2AD-2E8A06F36090}">
      <dgm:prSet phldrT="[Text]"/>
      <dgm:spPr/>
      <dgm:t>
        <a:bodyPr/>
        <a:lstStyle/>
        <a:p>
          <a:r>
            <a:rPr lang="en-US" smtClean="0"/>
            <a:t>NB (2) Supplies must be linked to Manufacturing schedule.</a:t>
          </a:r>
          <a:endParaRPr lang="en-IN" dirty="0"/>
        </a:p>
      </dgm:t>
    </dgm:pt>
    <dgm:pt modelId="{E057C55E-14FF-490F-8662-525A74C30936}" type="parTrans" cxnId="{CB8ABB57-6C99-4496-942A-4F81BE529A27}">
      <dgm:prSet/>
      <dgm:spPr/>
      <dgm:t>
        <a:bodyPr/>
        <a:lstStyle/>
        <a:p>
          <a:endParaRPr lang="en-IN"/>
        </a:p>
      </dgm:t>
    </dgm:pt>
    <dgm:pt modelId="{04C7C371-7098-42FA-9C1C-9A944882E041}" type="sibTrans" cxnId="{CB8ABB57-6C99-4496-942A-4F81BE529A27}">
      <dgm:prSet/>
      <dgm:spPr/>
      <dgm:t>
        <a:bodyPr/>
        <a:lstStyle/>
        <a:p>
          <a:endParaRPr lang="en-IN"/>
        </a:p>
      </dgm:t>
    </dgm:pt>
    <dgm:pt modelId="{87C7FCA2-75C2-4F56-BD67-50A772B2CCEB}">
      <dgm:prSet phldrT="[Text]"/>
      <dgm:spPr/>
      <dgm:t>
        <a:bodyPr/>
        <a:lstStyle/>
        <a:p>
          <a:r>
            <a:rPr lang="en-US" dirty="0" smtClean="0"/>
            <a:t>Procurement Cycle</a:t>
          </a:r>
          <a:endParaRPr lang="en-IN" dirty="0"/>
        </a:p>
      </dgm:t>
    </dgm:pt>
    <dgm:pt modelId="{E932AAB4-78DD-4068-93AD-26593AAB2BA9}" type="parTrans" cxnId="{697B6115-C2C8-4E39-B21C-E9EF0E5BD593}">
      <dgm:prSet/>
      <dgm:spPr/>
      <dgm:t>
        <a:bodyPr/>
        <a:lstStyle/>
        <a:p>
          <a:endParaRPr lang="en-IN"/>
        </a:p>
      </dgm:t>
    </dgm:pt>
    <dgm:pt modelId="{4BF3DA10-A2F8-40AD-8B73-85F9F206DFF6}" type="sibTrans" cxnId="{697B6115-C2C8-4E39-B21C-E9EF0E5BD593}">
      <dgm:prSet/>
      <dgm:spPr/>
      <dgm:t>
        <a:bodyPr/>
        <a:lstStyle/>
        <a:p>
          <a:endParaRPr lang="en-IN"/>
        </a:p>
      </dgm:t>
    </dgm:pt>
    <dgm:pt modelId="{D8BA5E6A-6A9A-4B95-9836-7F02ECBFB5A4}">
      <dgm:prSet phldrT="[Text]" custT="1"/>
      <dgm:spPr/>
      <dgm:t>
        <a:bodyPr/>
        <a:lstStyle/>
        <a:p>
          <a:endParaRPr lang="en-IN" sz="1050" dirty="0"/>
        </a:p>
      </dgm:t>
    </dgm:pt>
    <dgm:pt modelId="{B3C11691-1210-42D7-98A8-F7E5C924C0C0}" type="parTrans" cxnId="{F6F3D903-9031-4F57-8D53-93AB247989D5}">
      <dgm:prSet/>
      <dgm:spPr/>
      <dgm:t>
        <a:bodyPr/>
        <a:lstStyle/>
        <a:p>
          <a:endParaRPr lang="en-IN"/>
        </a:p>
      </dgm:t>
    </dgm:pt>
    <dgm:pt modelId="{71CF45DD-3C44-4DE8-B296-87C72AF62E95}" type="sibTrans" cxnId="{F6F3D903-9031-4F57-8D53-93AB247989D5}">
      <dgm:prSet/>
      <dgm:spPr/>
      <dgm:t>
        <a:bodyPr/>
        <a:lstStyle/>
        <a:p>
          <a:endParaRPr lang="en-IN"/>
        </a:p>
      </dgm:t>
    </dgm:pt>
    <dgm:pt modelId="{69E19298-DA61-4A7E-B280-AB41415EACA7}">
      <dgm:prSet phldrT="[Text]" custT="1"/>
      <dgm:spPr/>
      <dgm:t>
        <a:bodyPr/>
        <a:lstStyle/>
        <a:p>
          <a:endParaRPr lang="en-IN" sz="1050" dirty="0"/>
        </a:p>
      </dgm:t>
    </dgm:pt>
    <dgm:pt modelId="{BE420957-AFEA-44CD-B9C9-BCE9A868E4D1}" type="parTrans" cxnId="{F9CF655D-BFF1-4223-B2D6-CB66AD33D8AF}">
      <dgm:prSet/>
      <dgm:spPr/>
      <dgm:t>
        <a:bodyPr/>
        <a:lstStyle/>
        <a:p>
          <a:endParaRPr lang="en-IN"/>
        </a:p>
      </dgm:t>
    </dgm:pt>
    <dgm:pt modelId="{EE92280F-C48D-4BFA-BA7C-B40A40D8BA2D}" type="sibTrans" cxnId="{F9CF655D-BFF1-4223-B2D6-CB66AD33D8AF}">
      <dgm:prSet/>
      <dgm:spPr/>
      <dgm:t>
        <a:bodyPr/>
        <a:lstStyle/>
        <a:p>
          <a:endParaRPr lang="en-IN"/>
        </a:p>
      </dgm:t>
    </dgm:pt>
    <dgm:pt modelId="{9A779FA0-7F6D-4225-A1F3-F2449ECA60D5}">
      <dgm:prSet phldrT="[Text]" custT="1"/>
      <dgm:spPr/>
      <dgm:t>
        <a:bodyPr/>
        <a:lstStyle/>
        <a:p>
          <a:r>
            <a:rPr lang="en-US" sz="1050" dirty="0" smtClean="0"/>
            <a:t>Customer order is fulfilled</a:t>
          </a:r>
          <a:endParaRPr lang="en-IN" sz="1050" dirty="0"/>
        </a:p>
      </dgm:t>
    </dgm:pt>
    <dgm:pt modelId="{BF0E4E85-BF26-4222-9A2C-F5D26F9B1EFD}" type="parTrans" cxnId="{F49F8704-636F-48C5-9773-1DAC85D93FE1}">
      <dgm:prSet/>
      <dgm:spPr/>
      <dgm:t>
        <a:bodyPr/>
        <a:lstStyle/>
        <a:p>
          <a:endParaRPr lang="en-IN"/>
        </a:p>
      </dgm:t>
    </dgm:pt>
    <dgm:pt modelId="{957375FB-6664-478A-8AFE-3249D1D54AB3}" type="sibTrans" cxnId="{F49F8704-636F-48C5-9773-1DAC85D93FE1}">
      <dgm:prSet/>
      <dgm:spPr/>
      <dgm:t>
        <a:bodyPr/>
        <a:lstStyle/>
        <a:p>
          <a:endParaRPr lang="en-IN"/>
        </a:p>
      </dgm:t>
    </dgm:pt>
    <dgm:pt modelId="{A91C4D9D-B4E0-40D5-8F60-CB4C8EC8DC7A}">
      <dgm:prSet phldrT="[Text]" custT="1"/>
      <dgm:spPr/>
      <dgm:t>
        <a:bodyPr/>
        <a:lstStyle/>
        <a:p>
          <a:r>
            <a:rPr lang="en-US" sz="1050" dirty="0" smtClean="0"/>
            <a:t>Customer receives the order.</a:t>
          </a:r>
          <a:endParaRPr lang="en-IN" sz="1050" dirty="0"/>
        </a:p>
      </dgm:t>
    </dgm:pt>
    <dgm:pt modelId="{59C81EC0-1496-4C22-9ACC-5AAD29769FC0}" type="parTrans" cxnId="{EBD072D5-32BF-4E86-BAB7-315B124C583C}">
      <dgm:prSet/>
      <dgm:spPr/>
      <dgm:t>
        <a:bodyPr/>
        <a:lstStyle/>
        <a:p>
          <a:endParaRPr lang="en-IN"/>
        </a:p>
      </dgm:t>
    </dgm:pt>
    <dgm:pt modelId="{FEA20942-A944-4807-860C-8C6FE48EBFCD}" type="sibTrans" cxnId="{EBD072D5-32BF-4E86-BAB7-315B124C583C}">
      <dgm:prSet/>
      <dgm:spPr/>
      <dgm:t>
        <a:bodyPr/>
        <a:lstStyle/>
        <a:p>
          <a:endParaRPr lang="en-IN"/>
        </a:p>
      </dgm:t>
    </dgm:pt>
    <dgm:pt modelId="{3FC8D340-B4B2-4A21-86BB-5657874DF1CF}">
      <dgm:prSet phldrT="[Text]" custT="1"/>
      <dgm:spPr/>
      <dgm:t>
        <a:bodyPr/>
        <a:lstStyle/>
        <a:p>
          <a:r>
            <a:rPr lang="en-US" sz="1000" dirty="0" smtClean="0"/>
            <a:t>Order is serviced.</a:t>
          </a:r>
          <a:endParaRPr lang="en-IN" sz="1000" dirty="0"/>
        </a:p>
      </dgm:t>
    </dgm:pt>
    <dgm:pt modelId="{201696D1-B1BC-4EEE-8B73-107496EBB484}" type="parTrans" cxnId="{E1D46113-2851-4886-90AF-79687604BD0C}">
      <dgm:prSet/>
      <dgm:spPr/>
      <dgm:t>
        <a:bodyPr/>
        <a:lstStyle/>
        <a:p>
          <a:endParaRPr lang="en-IN"/>
        </a:p>
      </dgm:t>
    </dgm:pt>
    <dgm:pt modelId="{AE87F75D-0AF5-4C66-A78A-7BC92A1CFEC9}" type="sibTrans" cxnId="{E1D46113-2851-4886-90AF-79687604BD0C}">
      <dgm:prSet/>
      <dgm:spPr/>
      <dgm:t>
        <a:bodyPr/>
        <a:lstStyle/>
        <a:p>
          <a:endParaRPr lang="en-IN"/>
        </a:p>
      </dgm:t>
    </dgm:pt>
    <dgm:pt modelId="{5AEB74E5-141E-47DE-8AD4-74026175B534}">
      <dgm:prSet phldrT="[Text]" custT="1"/>
      <dgm:spPr/>
      <dgm:t>
        <a:bodyPr/>
        <a:lstStyle/>
        <a:p>
          <a:r>
            <a:rPr lang="en-US" sz="1000" dirty="0" smtClean="0"/>
            <a:t>AW/ Depot received the order</a:t>
          </a:r>
          <a:endParaRPr lang="en-IN" sz="1000" dirty="0"/>
        </a:p>
      </dgm:t>
    </dgm:pt>
    <dgm:pt modelId="{6E442052-3CF4-4C28-9A48-B3C5634A31AE}" type="parTrans" cxnId="{2131A1BC-2FBA-447B-AA7B-ADD4AC543D0B}">
      <dgm:prSet/>
      <dgm:spPr/>
      <dgm:t>
        <a:bodyPr/>
        <a:lstStyle/>
        <a:p>
          <a:endParaRPr lang="en-IN"/>
        </a:p>
      </dgm:t>
    </dgm:pt>
    <dgm:pt modelId="{2CE950D1-37F7-40F2-8B2E-853D952B3A78}" type="sibTrans" cxnId="{2131A1BC-2FBA-447B-AA7B-ADD4AC543D0B}">
      <dgm:prSet/>
      <dgm:spPr/>
      <dgm:t>
        <a:bodyPr/>
        <a:lstStyle/>
        <a:p>
          <a:endParaRPr lang="en-IN"/>
        </a:p>
      </dgm:t>
    </dgm:pt>
    <dgm:pt modelId="{D3A9AADA-1161-48ED-95AD-1E3644A83C3E}">
      <dgm:prSet custT="1"/>
      <dgm:spPr/>
      <dgm:t>
        <a:bodyPr/>
        <a:lstStyle/>
        <a:p>
          <a:r>
            <a:rPr lang="en-US" sz="1000" dirty="0" smtClean="0"/>
            <a:t>Order comes from AW/ Depot</a:t>
          </a:r>
          <a:endParaRPr lang="en-IN" sz="1000" dirty="0"/>
        </a:p>
      </dgm:t>
    </dgm:pt>
    <dgm:pt modelId="{D6EE8E3A-530D-41C0-9291-E9404DB3C48C}" type="parTrans" cxnId="{279BAE92-6248-461E-8FBE-6C7B5A156DE5}">
      <dgm:prSet/>
      <dgm:spPr/>
      <dgm:t>
        <a:bodyPr/>
        <a:lstStyle/>
        <a:p>
          <a:endParaRPr lang="en-IN"/>
        </a:p>
      </dgm:t>
    </dgm:pt>
    <dgm:pt modelId="{A1F6B023-0195-4001-990E-87FD8A3BA35D}" type="sibTrans" cxnId="{279BAE92-6248-461E-8FBE-6C7B5A156DE5}">
      <dgm:prSet/>
      <dgm:spPr/>
      <dgm:t>
        <a:bodyPr/>
        <a:lstStyle/>
        <a:p>
          <a:endParaRPr lang="en-IN"/>
        </a:p>
      </dgm:t>
    </dgm:pt>
    <dgm:pt modelId="{E469E0DA-D2FC-41DB-9E50-63E4D384F0AD}">
      <dgm:prSet custT="1"/>
      <dgm:spPr/>
      <dgm:t>
        <a:bodyPr/>
        <a:lstStyle/>
        <a:p>
          <a:r>
            <a:rPr lang="en-US" sz="1000" dirty="0" smtClean="0"/>
            <a:t>Production is planned and scheduled.</a:t>
          </a:r>
          <a:endParaRPr lang="en-IN" sz="1000" dirty="0"/>
        </a:p>
      </dgm:t>
    </dgm:pt>
    <dgm:pt modelId="{E0090DD0-80A7-445C-94D2-D655D4E35669}" type="parTrans" cxnId="{AB060101-8724-459E-8B2A-64D221BC14CC}">
      <dgm:prSet/>
      <dgm:spPr/>
      <dgm:t>
        <a:bodyPr/>
        <a:lstStyle/>
        <a:p>
          <a:endParaRPr lang="en-IN"/>
        </a:p>
      </dgm:t>
    </dgm:pt>
    <dgm:pt modelId="{8723F89A-1022-4E44-BF99-10D66FD17962}" type="sibTrans" cxnId="{AB060101-8724-459E-8B2A-64D221BC14CC}">
      <dgm:prSet/>
      <dgm:spPr/>
      <dgm:t>
        <a:bodyPr/>
        <a:lstStyle/>
        <a:p>
          <a:endParaRPr lang="en-IN"/>
        </a:p>
      </dgm:t>
    </dgm:pt>
    <dgm:pt modelId="{8B304B2E-A2BD-47E3-824F-2DDFFE251C59}">
      <dgm:prSet custT="1"/>
      <dgm:spPr/>
      <dgm:t>
        <a:bodyPr/>
        <a:lstStyle/>
        <a:p>
          <a:r>
            <a:rPr lang="en-US" sz="1000" dirty="0" smtClean="0"/>
            <a:t>Production is done.</a:t>
          </a:r>
          <a:endParaRPr lang="en-IN" sz="1000" dirty="0"/>
        </a:p>
      </dgm:t>
    </dgm:pt>
    <dgm:pt modelId="{3F0D67BE-E335-4A1A-9FA5-B4CCCAFE6E01}" type="parTrans" cxnId="{0C247127-240A-4506-8889-EFFF90264043}">
      <dgm:prSet/>
      <dgm:spPr/>
      <dgm:t>
        <a:bodyPr/>
        <a:lstStyle/>
        <a:p>
          <a:endParaRPr lang="en-IN"/>
        </a:p>
      </dgm:t>
    </dgm:pt>
    <dgm:pt modelId="{B90D7E29-9FC1-4A63-A1FE-7C505DCA010A}" type="sibTrans" cxnId="{0C247127-240A-4506-8889-EFFF90264043}">
      <dgm:prSet/>
      <dgm:spPr/>
      <dgm:t>
        <a:bodyPr/>
        <a:lstStyle/>
        <a:p>
          <a:endParaRPr lang="en-IN"/>
        </a:p>
      </dgm:t>
    </dgm:pt>
    <dgm:pt modelId="{F26163F8-878E-41B6-8793-00CFF2A976D1}">
      <dgm:prSet custT="1"/>
      <dgm:spPr/>
      <dgm:t>
        <a:bodyPr/>
        <a:lstStyle/>
        <a:p>
          <a:r>
            <a:rPr lang="en-US" sz="1000" dirty="0" smtClean="0"/>
            <a:t>Goods are </a:t>
          </a:r>
          <a:r>
            <a:rPr lang="en-US" sz="1000" dirty="0" err="1" smtClean="0"/>
            <a:t>Despatched</a:t>
          </a:r>
          <a:r>
            <a:rPr lang="en-US" sz="1000" dirty="0" smtClean="0"/>
            <a:t>.</a:t>
          </a:r>
          <a:endParaRPr lang="en-IN" sz="1000" dirty="0"/>
        </a:p>
      </dgm:t>
    </dgm:pt>
    <dgm:pt modelId="{DD2B2E1A-E08C-4550-98BD-5494F336A92B}" type="parTrans" cxnId="{2B9CCA62-E97D-478B-A1AC-5119CCBF26F8}">
      <dgm:prSet/>
      <dgm:spPr/>
      <dgm:t>
        <a:bodyPr/>
        <a:lstStyle/>
        <a:p>
          <a:endParaRPr lang="en-IN"/>
        </a:p>
      </dgm:t>
    </dgm:pt>
    <dgm:pt modelId="{43D686D3-0B53-4501-969F-5E57CD845524}" type="sibTrans" cxnId="{2B9CCA62-E97D-478B-A1AC-5119CCBF26F8}">
      <dgm:prSet/>
      <dgm:spPr/>
      <dgm:t>
        <a:bodyPr/>
        <a:lstStyle/>
        <a:p>
          <a:endParaRPr lang="en-IN"/>
        </a:p>
      </dgm:t>
    </dgm:pt>
    <dgm:pt modelId="{27478440-5453-4D05-8005-DE75142EAEA5}">
      <dgm:prSet custT="1"/>
      <dgm:spPr/>
      <dgm:t>
        <a:bodyPr/>
        <a:lstStyle/>
        <a:p>
          <a:r>
            <a:rPr lang="en-US" sz="1000" dirty="0" smtClean="0"/>
            <a:t>Goods are received by AW/ Depot.</a:t>
          </a:r>
          <a:endParaRPr lang="en-IN" sz="1000" dirty="0"/>
        </a:p>
      </dgm:t>
    </dgm:pt>
    <dgm:pt modelId="{297BC588-5226-49A4-B077-501CF8FC52D5}" type="parTrans" cxnId="{59BAC5C3-549C-47C4-8498-DA9B16811C74}">
      <dgm:prSet/>
      <dgm:spPr/>
      <dgm:t>
        <a:bodyPr/>
        <a:lstStyle/>
        <a:p>
          <a:endParaRPr lang="en-IN"/>
        </a:p>
      </dgm:t>
    </dgm:pt>
    <dgm:pt modelId="{00AA01E6-0D1B-42A8-806D-43C7B47944BA}" type="sibTrans" cxnId="{59BAC5C3-549C-47C4-8498-DA9B16811C74}">
      <dgm:prSet/>
      <dgm:spPr/>
      <dgm:t>
        <a:bodyPr/>
        <a:lstStyle/>
        <a:p>
          <a:endParaRPr lang="en-IN"/>
        </a:p>
      </dgm:t>
    </dgm:pt>
    <dgm:pt modelId="{302066AF-91A0-4162-91C8-79A479C64D5F}">
      <dgm:prSet phldrT="[Text]"/>
      <dgm:spPr/>
      <dgm:t>
        <a:bodyPr/>
        <a:lstStyle/>
        <a:p>
          <a:r>
            <a:rPr lang="en-US" dirty="0" smtClean="0"/>
            <a:t>Supplier supplies the material.</a:t>
          </a:r>
          <a:endParaRPr lang="en-IN" dirty="0"/>
        </a:p>
      </dgm:t>
    </dgm:pt>
    <dgm:pt modelId="{D900C312-669C-483E-8AB7-B2605008FBC7}" type="parTrans" cxnId="{ED43ACF4-CB5B-42D3-9D6F-262ABFF1423F}">
      <dgm:prSet/>
      <dgm:spPr/>
      <dgm:t>
        <a:bodyPr/>
        <a:lstStyle/>
        <a:p>
          <a:endParaRPr lang="en-IN"/>
        </a:p>
      </dgm:t>
    </dgm:pt>
    <dgm:pt modelId="{5DB38F9D-E702-4382-9155-C4BFED0C5B28}" type="sibTrans" cxnId="{ED43ACF4-CB5B-42D3-9D6F-262ABFF1423F}">
      <dgm:prSet/>
      <dgm:spPr/>
      <dgm:t>
        <a:bodyPr/>
        <a:lstStyle/>
        <a:p>
          <a:endParaRPr lang="en-IN"/>
        </a:p>
      </dgm:t>
    </dgm:pt>
    <dgm:pt modelId="{6D79C7D8-05AD-4C76-847F-45F9635F98DA}">
      <dgm:prSet phldrT="[Text]"/>
      <dgm:spPr/>
      <dgm:t>
        <a:bodyPr/>
        <a:lstStyle/>
        <a:p>
          <a:r>
            <a:rPr lang="en-US" smtClean="0"/>
            <a:t>NB (1) : PO &amp; Production schedule must be factored</a:t>
          </a:r>
          <a:endParaRPr lang="en-IN" dirty="0"/>
        </a:p>
      </dgm:t>
    </dgm:pt>
    <dgm:pt modelId="{99DD9264-35B9-499D-9A24-52DF592A8D49}" type="parTrans" cxnId="{0BBBF0E7-8BCE-4C32-92EE-5E0CDF615E09}">
      <dgm:prSet/>
      <dgm:spPr/>
      <dgm:t>
        <a:bodyPr/>
        <a:lstStyle/>
        <a:p>
          <a:endParaRPr lang="en-IN"/>
        </a:p>
      </dgm:t>
    </dgm:pt>
    <dgm:pt modelId="{2795D574-281F-474C-BEAF-84D6482828A2}" type="sibTrans" cxnId="{0BBBF0E7-8BCE-4C32-92EE-5E0CDF615E09}">
      <dgm:prSet/>
      <dgm:spPr/>
      <dgm:t>
        <a:bodyPr/>
        <a:lstStyle/>
        <a:p>
          <a:endParaRPr lang="en-IN"/>
        </a:p>
      </dgm:t>
    </dgm:pt>
    <dgm:pt modelId="{9439E9A1-03B1-4244-A19B-7C3BF6D01856}" type="pres">
      <dgm:prSet presAssocID="{7DD76F4D-240E-4124-8148-247AFB98672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4D033CD-B62A-4822-83F4-76E52E838824}" type="pres">
      <dgm:prSet presAssocID="{7DD76F4D-240E-4124-8148-247AFB986726}" presName="tSp" presStyleCnt="0"/>
      <dgm:spPr/>
    </dgm:pt>
    <dgm:pt modelId="{8BA7E8AC-4BE6-460B-B435-1CFC11DB6E3F}" type="pres">
      <dgm:prSet presAssocID="{7DD76F4D-240E-4124-8148-247AFB986726}" presName="bSp" presStyleCnt="0"/>
      <dgm:spPr/>
    </dgm:pt>
    <dgm:pt modelId="{29F82AA2-3EDA-4EFB-A461-B9ABE40D62D6}" type="pres">
      <dgm:prSet presAssocID="{7DD76F4D-240E-4124-8148-247AFB986726}" presName="process" presStyleCnt="0"/>
      <dgm:spPr/>
    </dgm:pt>
    <dgm:pt modelId="{3E3B5139-79C0-4C66-B7CE-D96D218F31B4}" type="pres">
      <dgm:prSet presAssocID="{B80255A8-BFF3-4E45-A6DF-E933E7CA9EBA}" presName="composite1" presStyleCnt="0"/>
      <dgm:spPr/>
    </dgm:pt>
    <dgm:pt modelId="{6C4AFE58-CFB2-4BC6-8D69-B7D5C5A20299}" type="pres">
      <dgm:prSet presAssocID="{B80255A8-BFF3-4E45-A6DF-E933E7CA9EBA}" presName="dummyNode1" presStyleLbl="node1" presStyleIdx="0" presStyleCnt="4"/>
      <dgm:spPr/>
    </dgm:pt>
    <dgm:pt modelId="{D673BEB2-6ADA-45BA-855E-A9D28CD48CFC}" type="pres">
      <dgm:prSet presAssocID="{B80255A8-BFF3-4E45-A6DF-E933E7CA9EBA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9A02D41-41A9-4CAC-99EB-4F5B428FFCDB}" type="pres">
      <dgm:prSet presAssocID="{B80255A8-BFF3-4E45-A6DF-E933E7CA9EBA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3A5FE72-7099-4409-A428-E4BFF20E9842}" type="pres">
      <dgm:prSet presAssocID="{B80255A8-BFF3-4E45-A6DF-E933E7CA9EBA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9FE5142-7AE4-490F-A86B-78E8BDD5B930}" type="pres">
      <dgm:prSet presAssocID="{B80255A8-BFF3-4E45-A6DF-E933E7CA9EBA}" presName="connSite1" presStyleCnt="0"/>
      <dgm:spPr/>
    </dgm:pt>
    <dgm:pt modelId="{24233A8D-DA69-48CB-8D6C-991003D64C8D}" type="pres">
      <dgm:prSet presAssocID="{AEBAAF02-1104-4ACD-9C5A-356C3350358F}" presName="Name9" presStyleLbl="sibTrans2D1" presStyleIdx="0" presStyleCnt="3"/>
      <dgm:spPr/>
      <dgm:t>
        <a:bodyPr/>
        <a:lstStyle/>
        <a:p>
          <a:endParaRPr lang="en-IN"/>
        </a:p>
      </dgm:t>
    </dgm:pt>
    <dgm:pt modelId="{650B7595-D0AF-4755-8878-57D3CFACC58B}" type="pres">
      <dgm:prSet presAssocID="{301DA972-0598-4864-91E4-3CD629092E9B}" presName="composite2" presStyleCnt="0"/>
      <dgm:spPr/>
    </dgm:pt>
    <dgm:pt modelId="{5AF3AB81-C830-44E0-87E8-0FF2B54AB90A}" type="pres">
      <dgm:prSet presAssocID="{301DA972-0598-4864-91E4-3CD629092E9B}" presName="dummyNode2" presStyleLbl="node1" presStyleIdx="0" presStyleCnt="4"/>
      <dgm:spPr/>
    </dgm:pt>
    <dgm:pt modelId="{4C27E390-9920-46D7-B98F-15D9C8B1AB47}" type="pres">
      <dgm:prSet presAssocID="{301DA972-0598-4864-91E4-3CD629092E9B}" presName="childNode2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6F64A72-3D0F-484C-8B7C-70664F0694C0}" type="pres">
      <dgm:prSet presAssocID="{301DA972-0598-4864-91E4-3CD629092E9B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6D63350-EA9A-4541-A88C-E969002AC3E7}" type="pres">
      <dgm:prSet presAssocID="{301DA972-0598-4864-91E4-3CD629092E9B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DBDD192-0EC7-48BA-AD0F-F43AA6274937}" type="pres">
      <dgm:prSet presAssocID="{301DA972-0598-4864-91E4-3CD629092E9B}" presName="connSite2" presStyleCnt="0"/>
      <dgm:spPr/>
    </dgm:pt>
    <dgm:pt modelId="{D748A652-7741-4E4D-A4A3-C633D2696312}" type="pres">
      <dgm:prSet presAssocID="{586DF785-FB3C-4114-9042-7314E7A738B0}" presName="Name18" presStyleLbl="sibTrans2D1" presStyleIdx="1" presStyleCnt="3"/>
      <dgm:spPr/>
      <dgm:t>
        <a:bodyPr/>
        <a:lstStyle/>
        <a:p>
          <a:endParaRPr lang="en-IN"/>
        </a:p>
      </dgm:t>
    </dgm:pt>
    <dgm:pt modelId="{C1D211E8-311F-4619-AA1B-F977DA4AA903}" type="pres">
      <dgm:prSet presAssocID="{D5DCA098-5691-4B76-8F54-4639B5389357}" presName="composite1" presStyleCnt="0"/>
      <dgm:spPr/>
    </dgm:pt>
    <dgm:pt modelId="{B3798749-C7EF-4DC1-BD4F-990CE532DD23}" type="pres">
      <dgm:prSet presAssocID="{D5DCA098-5691-4B76-8F54-4639B5389357}" presName="dummyNode1" presStyleLbl="node1" presStyleIdx="1" presStyleCnt="4"/>
      <dgm:spPr/>
    </dgm:pt>
    <dgm:pt modelId="{17358777-FC30-4AF1-857B-910CAC030B0A}" type="pres">
      <dgm:prSet presAssocID="{D5DCA098-5691-4B76-8F54-4639B5389357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A01BA36-C8E7-4FA9-B908-BC68ABCF6D3A}" type="pres">
      <dgm:prSet presAssocID="{D5DCA098-5691-4B76-8F54-4639B5389357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3F66B8B-E925-43B0-8F79-7BDDCCA666E4}" type="pres">
      <dgm:prSet presAssocID="{D5DCA098-5691-4B76-8F54-4639B5389357}" presName="parentNode1" presStyleLbl="node1" presStyleIdx="2" presStyleCnt="4" custLinFactNeighborX="3485" custLinFactNeighborY="22730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4B4B768-DE18-4FC7-9B78-9E67BA213B01}" type="pres">
      <dgm:prSet presAssocID="{D5DCA098-5691-4B76-8F54-4639B5389357}" presName="connSite1" presStyleCnt="0"/>
      <dgm:spPr/>
    </dgm:pt>
    <dgm:pt modelId="{699AD38A-6F29-4069-A3F6-E7ADB4DC8395}" type="pres">
      <dgm:prSet presAssocID="{C8543AE6-E596-446F-9BC5-3B78CC09F15C}" presName="Name9" presStyleLbl="sibTrans2D1" presStyleIdx="2" presStyleCnt="3"/>
      <dgm:spPr/>
      <dgm:t>
        <a:bodyPr/>
        <a:lstStyle/>
        <a:p>
          <a:endParaRPr lang="en-IN"/>
        </a:p>
      </dgm:t>
    </dgm:pt>
    <dgm:pt modelId="{44706CC4-0899-46B5-A7E0-56373B36AD38}" type="pres">
      <dgm:prSet presAssocID="{87C7FCA2-75C2-4F56-BD67-50A772B2CCEB}" presName="composite2" presStyleCnt="0"/>
      <dgm:spPr/>
    </dgm:pt>
    <dgm:pt modelId="{AFEBED9F-D2E4-4892-91E7-311FD5C3E700}" type="pres">
      <dgm:prSet presAssocID="{87C7FCA2-75C2-4F56-BD67-50A772B2CCEB}" presName="dummyNode2" presStyleLbl="node1" presStyleIdx="2" presStyleCnt="4"/>
      <dgm:spPr/>
    </dgm:pt>
    <dgm:pt modelId="{4A9836DD-5739-491C-A0E9-6EE2EABDCA71}" type="pres">
      <dgm:prSet presAssocID="{87C7FCA2-75C2-4F56-BD67-50A772B2CCEB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DDA971F-EC6A-49BC-B943-818172247487}" type="pres">
      <dgm:prSet presAssocID="{87C7FCA2-75C2-4F56-BD67-50A772B2CCEB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8C5E476-8B09-44D0-A90B-915C0CDD6EE5}" type="pres">
      <dgm:prSet presAssocID="{87C7FCA2-75C2-4F56-BD67-50A772B2CCEB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75F0171-A785-44FC-ACC0-B9F760605824}" type="pres">
      <dgm:prSet presAssocID="{87C7FCA2-75C2-4F56-BD67-50A772B2CCEB}" presName="connSite2" presStyleCnt="0"/>
      <dgm:spPr/>
    </dgm:pt>
  </dgm:ptLst>
  <dgm:cxnLst>
    <dgm:cxn modelId="{0C247127-240A-4506-8889-EFFF90264043}" srcId="{D5DCA098-5691-4B76-8F54-4639B5389357}" destId="{8B304B2E-A2BD-47E3-824F-2DDFFE251C59}" srcOrd="2" destOrd="0" parTransId="{3F0D67BE-E335-4A1A-9FA5-B4CCCAFE6E01}" sibTransId="{B90D7E29-9FC1-4A63-A1FE-7C505DCA010A}"/>
    <dgm:cxn modelId="{686FC87F-A512-4DA6-8044-01FFC6FA3CBF}" srcId="{7DD76F4D-240E-4124-8148-247AFB986726}" destId="{301DA972-0598-4864-91E4-3CD629092E9B}" srcOrd="1" destOrd="0" parTransId="{AFD55386-9CBC-4CD3-9965-7F6D3BE4CABC}" sibTransId="{586DF785-FB3C-4114-9042-7314E7A738B0}"/>
    <dgm:cxn modelId="{4FC923AE-7FF4-4899-BD6F-14EA2E78C411}" type="presOf" srcId="{1A32F02B-C77C-46D9-B90F-8AB16F314A8E}" destId="{CDDA971F-EC6A-49BC-B943-818172247487}" srcOrd="1" destOrd="0" presId="urn:microsoft.com/office/officeart/2005/8/layout/hProcess4"/>
    <dgm:cxn modelId="{AB7CF196-8E34-40EE-9D4D-EFAE8C2D9814}" type="presOf" srcId="{8B304B2E-A2BD-47E3-824F-2DDFFE251C59}" destId="{17358777-FC30-4AF1-857B-910CAC030B0A}" srcOrd="0" destOrd="2" presId="urn:microsoft.com/office/officeart/2005/8/layout/hProcess4"/>
    <dgm:cxn modelId="{3DC96B19-F3F9-4BB5-8077-E57F216D3068}" type="presOf" srcId="{F26163F8-878E-41B6-8793-00CFF2A976D1}" destId="{17358777-FC30-4AF1-857B-910CAC030B0A}" srcOrd="0" destOrd="3" presId="urn:microsoft.com/office/officeart/2005/8/layout/hProcess4"/>
    <dgm:cxn modelId="{2E6A500C-3BC1-47E9-90E2-E467A69E9201}" type="presOf" srcId="{7DD76F4D-240E-4124-8148-247AFB986726}" destId="{9439E9A1-03B1-4244-A19B-7C3BF6D01856}" srcOrd="0" destOrd="0" presId="urn:microsoft.com/office/officeart/2005/8/layout/hProcess4"/>
    <dgm:cxn modelId="{7445B33B-F202-4DD9-BBC9-84BB6BA2F22F}" type="presOf" srcId="{C8543AE6-E596-446F-9BC5-3B78CC09F15C}" destId="{699AD38A-6F29-4069-A3F6-E7ADB4DC8395}" srcOrd="0" destOrd="0" presId="urn:microsoft.com/office/officeart/2005/8/layout/hProcess4"/>
    <dgm:cxn modelId="{D5DA0002-D5E5-4DE1-9116-5F984387B5E8}" type="presOf" srcId="{E469E0DA-D2FC-41DB-9E50-63E4D384F0AD}" destId="{17358777-FC30-4AF1-857B-910CAC030B0A}" srcOrd="0" destOrd="1" presId="urn:microsoft.com/office/officeart/2005/8/layout/hProcess4"/>
    <dgm:cxn modelId="{A26AA149-A359-4AD6-9466-54EB7BB437B8}" type="presOf" srcId="{E469E0DA-D2FC-41DB-9E50-63E4D384F0AD}" destId="{3A01BA36-C8E7-4FA9-B908-BC68ABCF6D3A}" srcOrd="1" destOrd="1" presId="urn:microsoft.com/office/officeart/2005/8/layout/hProcess4"/>
    <dgm:cxn modelId="{355344A2-9329-43B8-AB6D-4B12FF916D04}" type="presOf" srcId="{3FC8D340-B4B2-4A21-86BB-5657874DF1CF}" destId="{4C27E390-9920-46D7-B98F-15D9C8B1AB47}" srcOrd="0" destOrd="2" presId="urn:microsoft.com/office/officeart/2005/8/layout/hProcess4"/>
    <dgm:cxn modelId="{B2B04A7F-715A-4A8F-B6CF-40F8F9B5A2C2}" type="presOf" srcId="{8CB9A721-D735-4DAD-881C-1D20927E1405}" destId="{D6F64A72-3D0F-484C-8B7C-70664F0694C0}" srcOrd="1" destOrd="1" presId="urn:microsoft.com/office/officeart/2005/8/layout/hProcess4"/>
    <dgm:cxn modelId="{0BBBF0E7-8BCE-4C32-92EE-5E0CDF615E09}" srcId="{87C7FCA2-75C2-4F56-BD67-50A772B2CCEB}" destId="{6D79C7D8-05AD-4C76-847F-45F9635F98DA}" srcOrd="2" destOrd="0" parTransId="{99DD9264-35B9-499D-9A24-52DF592A8D49}" sibTransId="{2795D574-281F-474C-BEAF-84D6482828A2}"/>
    <dgm:cxn modelId="{6D53E94A-9D83-498F-9706-AE0E62537EBE}" type="presOf" srcId="{F26163F8-878E-41B6-8793-00CFF2A976D1}" destId="{3A01BA36-C8E7-4FA9-B908-BC68ABCF6D3A}" srcOrd="1" destOrd="3" presId="urn:microsoft.com/office/officeart/2005/8/layout/hProcess4"/>
    <dgm:cxn modelId="{4AC13DC8-F33E-4542-8E02-97EF0102D857}" srcId="{B80255A8-BFF3-4E45-A6DF-E933E7CA9EBA}" destId="{848580FE-1E22-4440-8B2F-063E999AE361}" srcOrd="1" destOrd="0" parTransId="{EF773993-2EB2-415D-B224-17442AC35632}" sibTransId="{D2D4312F-8D06-40B8-8D54-435392191E44}"/>
    <dgm:cxn modelId="{CACFEA7E-6156-447B-90EE-A506EE26B69E}" type="presOf" srcId="{6D79C7D8-05AD-4C76-847F-45F9635F98DA}" destId="{CDDA971F-EC6A-49BC-B943-818172247487}" srcOrd="1" destOrd="2" presId="urn:microsoft.com/office/officeart/2005/8/layout/hProcess4"/>
    <dgm:cxn modelId="{697B6115-C2C8-4E39-B21C-E9EF0E5BD593}" srcId="{7DD76F4D-240E-4124-8148-247AFB986726}" destId="{87C7FCA2-75C2-4F56-BD67-50A772B2CCEB}" srcOrd="3" destOrd="0" parTransId="{E932AAB4-78DD-4068-93AD-26593AAB2BA9}" sibTransId="{4BF3DA10-A2F8-40AD-8B73-85F9F206DFF6}"/>
    <dgm:cxn modelId="{279BAE92-6248-461E-8FBE-6C7B5A156DE5}" srcId="{D5DCA098-5691-4B76-8F54-4639B5389357}" destId="{D3A9AADA-1161-48ED-95AD-1E3644A83C3E}" srcOrd="0" destOrd="0" parTransId="{D6EE8E3A-530D-41C0-9291-E9404DB3C48C}" sibTransId="{A1F6B023-0195-4001-990E-87FD8A3BA35D}"/>
    <dgm:cxn modelId="{F6F3D903-9031-4F57-8D53-93AB247989D5}" srcId="{B80255A8-BFF3-4E45-A6DF-E933E7CA9EBA}" destId="{D8BA5E6A-6A9A-4B95-9836-7F02ECBFB5A4}" srcOrd="5" destOrd="0" parTransId="{B3C11691-1210-42D7-98A8-F7E5C924C0C0}" sibTransId="{71CF45DD-3C44-4DE8-B296-87C72AF62E95}"/>
    <dgm:cxn modelId="{EBD072D5-32BF-4E86-BAB7-315B124C583C}" srcId="{B80255A8-BFF3-4E45-A6DF-E933E7CA9EBA}" destId="{A91C4D9D-B4E0-40D5-8F60-CB4C8EC8DC7A}" srcOrd="3" destOrd="0" parTransId="{59C81EC0-1496-4C22-9ACC-5AAD29769FC0}" sibTransId="{FEA20942-A944-4807-860C-8C6FE48EBFCD}"/>
    <dgm:cxn modelId="{1F5D92D3-29D5-412C-A69E-40571BFF4B21}" type="presOf" srcId="{301DA972-0598-4864-91E4-3CD629092E9B}" destId="{66D63350-EA9A-4541-A88C-E969002AC3E7}" srcOrd="0" destOrd="0" presId="urn:microsoft.com/office/officeart/2005/8/layout/hProcess4"/>
    <dgm:cxn modelId="{EA1CAF75-4B02-42DA-93EE-C492F5EA1027}" type="presOf" srcId="{A91C4D9D-B4E0-40D5-8F60-CB4C8EC8DC7A}" destId="{A9A02D41-41A9-4CAC-99EB-4F5B428FFCDB}" srcOrd="1" destOrd="3" presId="urn:microsoft.com/office/officeart/2005/8/layout/hProcess4"/>
    <dgm:cxn modelId="{1ED59D53-9322-4671-89F9-F4A480E5EAD7}" type="presOf" srcId="{D5DCA098-5691-4B76-8F54-4639B5389357}" destId="{83F66B8B-E925-43B0-8F79-7BDDCCA666E4}" srcOrd="0" destOrd="0" presId="urn:microsoft.com/office/officeart/2005/8/layout/hProcess4"/>
    <dgm:cxn modelId="{C607C617-BD72-45F7-B016-965E7BED5795}" type="presOf" srcId="{E9FE08F9-B13E-4305-A2AD-2E8A06F36090}" destId="{4A9836DD-5739-491C-A0E9-6EE2EABDCA71}" srcOrd="0" destOrd="3" presId="urn:microsoft.com/office/officeart/2005/8/layout/hProcess4"/>
    <dgm:cxn modelId="{E1D46113-2851-4886-90AF-79687604BD0C}" srcId="{301DA972-0598-4864-91E4-3CD629092E9B}" destId="{3FC8D340-B4B2-4A21-86BB-5657874DF1CF}" srcOrd="2" destOrd="0" parTransId="{201696D1-B1BC-4EEE-8B73-107496EBB484}" sibTransId="{AE87F75D-0AF5-4C66-A78A-7BC92A1CFEC9}"/>
    <dgm:cxn modelId="{21E1BAA5-F38A-42EB-894C-C2C82B55F5A1}" type="presOf" srcId="{AEBAAF02-1104-4ACD-9C5A-356C3350358F}" destId="{24233A8D-DA69-48CB-8D6C-991003D64C8D}" srcOrd="0" destOrd="0" presId="urn:microsoft.com/office/officeart/2005/8/layout/hProcess4"/>
    <dgm:cxn modelId="{F859C104-B49E-4305-BF87-ED5170FC7B29}" srcId="{301DA972-0598-4864-91E4-3CD629092E9B}" destId="{AA1C72C8-6C02-43E8-9AED-249780C4147B}" srcOrd="0" destOrd="0" parTransId="{D2B7B7BE-87F7-45BD-9F4E-CBF0F74359A9}" sibTransId="{0B6B387E-6640-46E1-AAB1-BA13DD9DADD8}"/>
    <dgm:cxn modelId="{D41C3526-B60A-42E1-ADB2-F7E03DB2325C}" type="presOf" srcId="{D8BA5E6A-6A9A-4B95-9836-7F02ECBFB5A4}" destId="{D673BEB2-6ADA-45BA-855E-A9D28CD48CFC}" srcOrd="0" destOrd="5" presId="urn:microsoft.com/office/officeart/2005/8/layout/hProcess4"/>
    <dgm:cxn modelId="{22DEA829-2F89-4044-8BA2-860CD3299B2B}" type="presOf" srcId="{69E19298-DA61-4A7E-B280-AB41415EACA7}" destId="{A9A02D41-41A9-4CAC-99EB-4F5B428FFCDB}" srcOrd="1" destOrd="4" presId="urn:microsoft.com/office/officeart/2005/8/layout/hProcess4"/>
    <dgm:cxn modelId="{9EBF7698-CCB4-4DF1-B96A-6DEC5A51EA61}" type="presOf" srcId="{69E19298-DA61-4A7E-B280-AB41415EACA7}" destId="{D673BEB2-6ADA-45BA-855E-A9D28CD48CFC}" srcOrd="0" destOrd="4" presId="urn:microsoft.com/office/officeart/2005/8/layout/hProcess4"/>
    <dgm:cxn modelId="{2109828C-B8C5-4A6F-BB4E-AE6461730AEF}" type="presOf" srcId="{586DF785-FB3C-4114-9042-7314E7A738B0}" destId="{D748A652-7741-4E4D-A4A3-C633D2696312}" srcOrd="0" destOrd="0" presId="urn:microsoft.com/office/officeart/2005/8/layout/hProcess4"/>
    <dgm:cxn modelId="{F49F8704-636F-48C5-9773-1DAC85D93FE1}" srcId="{B80255A8-BFF3-4E45-A6DF-E933E7CA9EBA}" destId="{9A779FA0-7F6D-4225-A1F3-F2449ECA60D5}" srcOrd="2" destOrd="0" parTransId="{BF0E4E85-BF26-4222-9A2C-F5D26F9B1EFD}" sibTransId="{957375FB-6664-478A-8AFE-3249D1D54AB3}"/>
    <dgm:cxn modelId="{76FC6ED9-037C-4AA0-95B3-8C00B087E392}" srcId="{87C7FCA2-75C2-4F56-BD67-50A772B2CCEB}" destId="{1A32F02B-C77C-46D9-B90F-8AB16F314A8E}" srcOrd="0" destOrd="0" parTransId="{8863B854-DB59-48AC-845A-887958B62BAC}" sibTransId="{5E39146D-33C1-473A-A308-D4B606879BE7}"/>
    <dgm:cxn modelId="{E751BA6D-51DF-4D16-967A-A46BD3758E29}" type="presOf" srcId="{8B304B2E-A2BD-47E3-824F-2DDFFE251C59}" destId="{3A01BA36-C8E7-4FA9-B908-BC68ABCF6D3A}" srcOrd="1" destOrd="2" presId="urn:microsoft.com/office/officeart/2005/8/layout/hProcess4"/>
    <dgm:cxn modelId="{64F84F0F-65BB-4BDE-B148-6D5F91117363}" srcId="{B80255A8-BFF3-4E45-A6DF-E933E7CA9EBA}" destId="{4F3BE58D-D5D6-4C19-8A9C-51A64B27E0BA}" srcOrd="0" destOrd="0" parTransId="{69E1AAFD-2EF6-4801-9A24-54B38C66B529}" sibTransId="{3BC9B936-8686-4AA6-9A59-5C38C7D59300}"/>
    <dgm:cxn modelId="{68CC6BFC-45C1-4F7B-8850-CFF90855359E}" type="presOf" srcId="{27478440-5453-4D05-8005-DE75142EAEA5}" destId="{3A01BA36-C8E7-4FA9-B908-BC68ABCF6D3A}" srcOrd="1" destOrd="4" presId="urn:microsoft.com/office/officeart/2005/8/layout/hProcess4"/>
    <dgm:cxn modelId="{9A1B3CB6-2CD6-40C2-B546-84D07308CF02}" srcId="{7DD76F4D-240E-4124-8148-247AFB986726}" destId="{D5DCA098-5691-4B76-8F54-4639B5389357}" srcOrd="2" destOrd="0" parTransId="{F8FC1D77-6695-41F8-8C32-DFC2D26F60F4}" sibTransId="{C8543AE6-E596-446F-9BC5-3B78CC09F15C}"/>
    <dgm:cxn modelId="{435ED45E-6859-4ED6-B7EE-B1451E4E0B09}" type="presOf" srcId="{3FC8D340-B4B2-4A21-86BB-5657874DF1CF}" destId="{D6F64A72-3D0F-484C-8B7C-70664F0694C0}" srcOrd="1" destOrd="2" presId="urn:microsoft.com/office/officeart/2005/8/layout/hProcess4"/>
    <dgm:cxn modelId="{9588DD75-5303-4A5D-8161-0DE68A5F0A90}" type="presOf" srcId="{6D79C7D8-05AD-4C76-847F-45F9635F98DA}" destId="{4A9836DD-5739-491C-A0E9-6EE2EABDCA71}" srcOrd="0" destOrd="2" presId="urn:microsoft.com/office/officeart/2005/8/layout/hProcess4"/>
    <dgm:cxn modelId="{F906B2C9-4D35-46E4-8917-7DC21616B64A}" type="presOf" srcId="{B80255A8-BFF3-4E45-A6DF-E933E7CA9EBA}" destId="{53A5FE72-7099-4409-A428-E4BFF20E9842}" srcOrd="0" destOrd="0" presId="urn:microsoft.com/office/officeart/2005/8/layout/hProcess4"/>
    <dgm:cxn modelId="{59BAC5C3-549C-47C4-8498-DA9B16811C74}" srcId="{D5DCA098-5691-4B76-8F54-4639B5389357}" destId="{27478440-5453-4D05-8005-DE75142EAEA5}" srcOrd="4" destOrd="0" parTransId="{297BC588-5226-49A4-B077-501CF8FC52D5}" sibTransId="{00AA01E6-0D1B-42A8-806D-43C7B47944BA}"/>
    <dgm:cxn modelId="{73C5D166-8279-473A-BAFE-85A3106CDC36}" type="presOf" srcId="{27478440-5453-4D05-8005-DE75142EAEA5}" destId="{17358777-FC30-4AF1-857B-910CAC030B0A}" srcOrd="0" destOrd="4" presId="urn:microsoft.com/office/officeart/2005/8/layout/hProcess4"/>
    <dgm:cxn modelId="{F4DDFB74-412A-49F2-87B1-D1AB3FD68928}" type="presOf" srcId="{87C7FCA2-75C2-4F56-BD67-50A772B2CCEB}" destId="{28C5E476-8B09-44D0-A90B-915C0CDD6EE5}" srcOrd="0" destOrd="0" presId="urn:microsoft.com/office/officeart/2005/8/layout/hProcess4"/>
    <dgm:cxn modelId="{6643F384-C5B3-48E9-81CE-B0CA9BCB2010}" type="presOf" srcId="{9A779FA0-7F6D-4225-A1F3-F2449ECA60D5}" destId="{A9A02D41-41A9-4CAC-99EB-4F5B428FFCDB}" srcOrd="1" destOrd="2" presId="urn:microsoft.com/office/officeart/2005/8/layout/hProcess4"/>
    <dgm:cxn modelId="{B6A9353B-129B-418D-85D2-2C0410C7ECFD}" type="presOf" srcId="{4F3BE58D-D5D6-4C19-8A9C-51A64B27E0BA}" destId="{D673BEB2-6ADA-45BA-855E-A9D28CD48CFC}" srcOrd="0" destOrd="0" presId="urn:microsoft.com/office/officeart/2005/8/layout/hProcess4"/>
    <dgm:cxn modelId="{AB060101-8724-459E-8B2A-64D221BC14CC}" srcId="{D5DCA098-5691-4B76-8F54-4639B5389357}" destId="{E469E0DA-D2FC-41DB-9E50-63E4D384F0AD}" srcOrd="1" destOrd="0" parTransId="{E0090DD0-80A7-445C-94D2-D655D4E35669}" sibTransId="{8723F89A-1022-4E44-BF99-10D66FD17962}"/>
    <dgm:cxn modelId="{DECDF7D3-EBBA-41A6-8437-BA6311CD20E8}" type="presOf" srcId="{E9FE08F9-B13E-4305-A2AD-2E8A06F36090}" destId="{CDDA971F-EC6A-49BC-B943-818172247487}" srcOrd="1" destOrd="3" presId="urn:microsoft.com/office/officeart/2005/8/layout/hProcess4"/>
    <dgm:cxn modelId="{0A957D7F-248C-477A-BAC5-3754A8311B41}" type="presOf" srcId="{5AEB74E5-141E-47DE-8AD4-74026175B534}" destId="{D6F64A72-3D0F-484C-8B7C-70664F0694C0}" srcOrd="1" destOrd="3" presId="urn:microsoft.com/office/officeart/2005/8/layout/hProcess4"/>
    <dgm:cxn modelId="{19AAD2F2-66EE-4FEE-944D-C00F8F4ECD91}" srcId="{7DD76F4D-240E-4124-8148-247AFB986726}" destId="{B80255A8-BFF3-4E45-A6DF-E933E7CA9EBA}" srcOrd="0" destOrd="0" parTransId="{EBDDE6D3-DDA1-4D5C-91E7-166F78B5426F}" sibTransId="{AEBAAF02-1104-4ACD-9C5A-356C3350358F}"/>
    <dgm:cxn modelId="{D4027C5A-3301-417C-A207-2BC6D8B6D5C4}" type="presOf" srcId="{AA1C72C8-6C02-43E8-9AED-249780C4147B}" destId="{4C27E390-9920-46D7-B98F-15D9C8B1AB47}" srcOrd="0" destOrd="0" presId="urn:microsoft.com/office/officeart/2005/8/layout/hProcess4"/>
    <dgm:cxn modelId="{23572224-6E76-4444-87AF-F3C5655B8CCC}" srcId="{301DA972-0598-4864-91E4-3CD629092E9B}" destId="{8CB9A721-D735-4DAD-881C-1D20927E1405}" srcOrd="1" destOrd="0" parTransId="{04C912B7-9730-4CCA-914B-345160DCD7B0}" sibTransId="{FBE61FDB-96FF-4B05-B8CA-570505161E76}"/>
    <dgm:cxn modelId="{ED43ACF4-CB5B-42D3-9D6F-262ABFF1423F}" srcId="{87C7FCA2-75C2-4F56-BD67-50A772B2CCEB}" destId="{302066AF-91A0-4162-91C8-79A479C64D5F}" srcOrd="1" destOrd="0" parTransId="{D900C312-669C-483E-8AB7-B2605008FBC7}" sibTransId="{5DB38F9D-E702-4382-9155-C4BFED0C5B28}"/>
    <dgm:cxn modelId="{F8C84064-BCD1-4806-BB91-7036CFB4330E}" type="presOf" srcId="{848580FE-1E22-4440-8B2F-063E999AE361}" destId="{D673BEB2-6ADA-45BA-855E-A9D28CD48CFC}" srcOrd="0" destOrd="1" presId="urn:microsoft.com/office/officeart/2005/8/layout/hProcess4"/>
    <dgm:cxn modelId="{FAD17AD9-CA10-4683-96DD-FB57240547E6}" type="presOf" srcId="{9A779FA0-7F6D-4225-A1F3-F2449ECA60D5}" destId="{D673BEB2-6ADA-45BA-855E-A9D28CD48CFC}" srcOrd="0" destOrd="2" presId="urn:microsoft.com/office/officeart/2005/8/layout/hProcess4"/>
    <dgm:cxn modelId="{8AD5F55D-BE28-43CA-A7FE-9D505C1F7AA3}" type="presOf" srcId="{848580FE-1E22-4440-8B2F-063E999AE361}" destId="{A9A02D41-41A9-4CAC-99EB-4F5B428FFCDB}" srcOrd="1" destOrd="1" presId="urn:microsoft.com/office/officeart/2005/8/layout/hProcess4"/>
    <dgm:cxn modelId="{F6D6E680-6699-4E53-9E79-422A0FB35BC7}" type="presOf" srcId="{302066AF-91A0-4162-91C8-79A479C64D5F}" destId="{4A9836DD-5739-491C-A0E9-6EE2EABDCA71}" srcOrd="0" destOrd="1" presId="urn:microsoft.com/office/officeart/2005/8/layout/hProcess4"/>
    <dgm:cxn modelId="{2131A1BC-2FBA-447B-AA7B-ADD4AC543D0B}" srcId="{301DA972-0598-4864-91E4-3CD629092E9B}" destId="{5AEB74E5-141E-47DE-8AD4-74026175B534}" srcOrd="3" destOrd="0" parTransId="{6E442052-3CF4-4C28-9A48-B3C5634A31AE}" sibTransId="{2CE950D1-37F7-40F2-8B2E-853D952B3A78}"/>
    <dgm:cxn modelId="{10151850-6187-41CB-83D3-03BA02BE9349}" type="presOf" srcId="{4F3BE58D-D5D6-4C19-8A9C-51A64B27E0BA}" destId="{A9A02D41-41A9-4CAC-99EB-4F5B428FFCDB}" srcOrd="1" destOrd="0" presId="urn:microsoft.com/office/officeart/2005/8/layout/hProcess4"/>
    <dgm:cxn modelId="{CB8ABB57-6C99-4496-942A-4F81BE529A27}" srcId="{87C7FCA2-75C2-4F56-BD67-50A772B2CCEB}" destId="{E9FE08F9-B13E-4305-A2AD-2E8A06F36090}" srcOrd="3" destOrd="0" parTransId="{E057C55E-14FF-490F-8662-525A74C30936}" sibTransId="{04C7C371-7098-42FA-9C1C-9A944882E041}"/>
    <dgm:cxn modelId="{816024A3-A54E-4E7F-8FF0-134802405CD8}" type="presOf" srcId="{D3A9AADA-1161-48ED-95AD-1E3644A83C3E}" destId="{3A01BA36-C8E7-4FA9-B908-BC68ABCF6D3A}" srcOrd="1" destOrd="0" presId="urn:microsoft.com/office/officeart/2005/8/layout/hProcess4"/>
    <dgm:cxn modelId="{4B3F06E1-6EBF-4F54-B29F-6C40A6D32CF6}" type="presOf" srcId="{1A32F02B-C77C-46D9-B90F-8AB16F314A8E}" destId="{4A9836DD-5739-491C-A0E9-6EE2EABDCA71}" srcOrd="0" destOrd="0" presId="urn:microsoft.com/office/officeart/2005/8/layout/hProcess4"/>
    <dgm:cxn modelId="{DD49046B-7D82-42DF-85AE-BE9493AFB4BC}" type="presOf" srcId="{8CB9A721-D735-4DAD-881C-1D20927E1405}" destId="{4C27E390-9920-46D7-B98F-15D9C8B1AB47}" srcOrd="0" destOrd="1" presId="urn:microsoft.com/office/officeart/2005/8/layout/hProcess4"/>
    <dgm:cxn modelId="{38C39DB5-ADD9-40F1-B3EC-6EC6D3B38220}" type="presOf" srcId="{AA1C72C8-6C02-43E8-9AED-249780C4147B}" destId="{D6F64A72-3D0F-484C-8B7C-70664F0694C0}" srcOrd="1" destOrd="0" presId="urn:microsoft.com/office/officeart/2005/8/layout/hProcess4"/>
    <dgm:cxn modelId="{F9AA101F-6595-424F-A54D-33EF8F7C51E4}" type="presOf" srcId="{D8BA5E6A-6A9A-4B95-9836-7F02ECBFB5A4}" destId="{A9A02D41-41A9-4CAC-99EB-4F5B428FFCDB}" srcOrd="1" destOrd="5" presId="urn:microsoft.com/office/officeart/2005/8/layout/hProcess4"/>
    <dgm:cxn modelId="{9C237057-7C08-4EC9-90F9-AB1E0909423A}" type="presOf" srcId="{D3A9AADA-1161-48ED-95AD-1E3644A83C3E}" destId="{17358777-FC30-4AF1-857B-910CAC030B0A}" srcOrd="0" destOrd="0" presId="urn:microsoft.com/office/officeart/2005/8/layout/hProcess4"/>
    <dgm:cxn modelId="{A822473F-6F35-44DB-95C9-09C03D52017D}" type="presOf" srcId="{A91C4D9D-B4E0-40D5-8F60-CB4C8EC8DC7A}" destId="{D673BEB2-6ADA-45BA-855E-A9D28CD48CFC}" srcOrd="0" destOrd="3" presId="urn:microsoft.com/office/officeart/2005/8/layout/hProcess4"/>
    <dgm:cxn modelId="{F9CF655D-BFF1-4223-B2D6-CB66AD33D8AF}" srcId="{B80255A8-BFF3-4E45-A6DF-E933E7CA9EBA}" destId="{69E19298-DA61-4A7E-B280-AB41415EACA7}" srcOrd="4" destOrd="0" parTransId="{BE420957-AFEA-44CD-B9C9-BCE9A868E4D1}" sibTransId="{EE92280F-C48D-4BFA-BA7C-B40A40D8BA2D}"/>
    <dgm:cxn modelId="{C6AC9BDD-C322-4045-895C-722653E9956E}" type="presOf" srcId="{302066AF-91A0-4162-91C8-79A479C64D5F}" destId="{CDDA971F-EC6A-49BC-B943-818172247487}" srcOrd="1" destOrd="1" presId="urn:microsoft.com/office/officeart/2005/8/layout/hProcess4"/>
    <dgm:cxn modelId="{D5DEAFA6-EB34-4B81-8CA7-774CBAAB78F2}" type="presOf" srcId="{5AEB74E5-141E-47DE-8AD4-74026175B534}" destId="{4C27E390-9920-46D7-B98F-15D9C8B1AB47}" srcOrd="0" destOrd="3" presId="urn:microsoft.com/office/officeart/2005/8/layout/hProcess4"/>
    <dgm:cxn modelId="{2B9CCA62-E97D-478B-A1AC-5119CCBF26F8}" srcId="{D5DCA098-5691-4B76-8F54-4639B5389357}" destId="{F26163F8-878E-41B6-8793-00CFF2A976D1}" srcOrd="3" destOrd="0" parTransId="{DD2B2E1A-E08C-4550-98BD-5494F336A92B}" sibTransId="{43D686D3-0B53-4501-969F-5E57CD845524}"/>
    <dgm:cxn modelId="{15BD499B-FF23-4E07-B258-7048C2EC1D9A}" type="presParOf" srcId="{9439E9A1-03B1-4244-A19B-7C3BF6D01856}" destId="{D4D033CD-B62A-4822-83F4-76E52E838824}" srcOrd="0" destOrd="0" presId="urn:microsoft.com/office/officeart/2005/8/layout/hProcess4"/>
    <dgm:cxn modelId="{7274970F-D7A2-42C1-9270-BF58D060A3AE}" type="presParOf" srcId="{9439E9A1-03B1-4244-A19B-7C3BF6D01856}" destId="{8BA7E8AC-4BE6-460B-B435-1CFC11DB6E3F}" srcOrd="1" destOrd="0" presId="urn:microsoft.com/office/officeart/2005/8/layout/hProcess4"/>
    <dgm:cxn modelId="{EDCB7422-AA67-4E6C-9D0B-A769F8A59C7E}" type="presParOf" srcId="{9439E9A1-03B1-4244-A19B-7C3BF6D01856}" destId="{29F82AA2-3EDA-4EFB-A461-B9ABE40D62D6}" srcOrd="2" destOrd="0" presId="urn:microsoft.com/office/officeart/2005/8/layout/hProcess4"/>
    <dgm:cxn modelId="{35CCABA1-3981-4D50-B87D-9C692C81C82E}" type="presParOf" srcId="{29F82AA2-3EDA-4EFB-A461-B9ABE40D62D6}" destId="{3E3B5139-79C0-4C66-B7CE-D96D218F31B4}" srcOrd="0" destOrd="0" presId="urn:microsoft.com/office/officeart/2005/8/layout/hProcess4"/>
    <dgm:cxn modelId="{98278F12-165C-4EB7-BFB7-D131E77CE12C}" type="presParOf" srcId="{3E3B5139-79C0-4C66-B7CE-D96D218F31B4}" destId="{6C4AFE58-CFB2-4BC6-8D69-B7D5C5A20299}" srcOrd="0" destOrd="0" presId="urn:microsoft.com/office/officeart/2005/8/layout/hProcess4"/>
    <dgm:cxn modelId="{CA664810-0D76-44AD-8765-8EFD4014EDB2}" type="presParOf" srcId="{3E3B5139-79C0-4C66-B7CE-D96D218F31B4}" destId="{D673BEB2-6ADA-45BA-855E-A9D28CD48CFC}" srcOrd="1" destOrd="0" presId="urn:microsoft.com/office/officeart/2005/8/layout/hProcess4"/>
    <dgm:cxn modelId="{014EA6CF-B5A3-4E99-A2B1-AF91CF511B70}" type="presParOf" srcId="{3E3B5139-79C0-4C66-B7CE-D96D218F31B4}" destId="{A9A02D41-41A9-4CAC-99EB-4F5B428FFCDB}" srcOrd="2" destOrd="0" presId="urn:microsoft.com/office/officeart/2005/8/layout/hProcess4"/>
    <dgm:cxn modelId="{8E721F51-840D-4EC1-8378-7B42ED9FB422}" type="presParOf" srcId="{3E3B5139-79C0-4C66-B7CE-D96D218F31B4}" destId="{53A5FE72-7099-4409-A428-E4BFF20E9842}" srcOrd="3" destOrd="0" presId="urn:microsoft.com/office/officeart/2005/8/layout/hProcess4"/>
    <dgm:cxn modelId="{4A770ADA-216D-47EA-BD09-698D2E8F0BC8}" type="presParOf" srcId="{3E3B5139-79C0-4C66-B7CE-D96D218F31B4}" destId="{29FE5142-7AE4-490F-A86B-78E8BDD5B930}" srcOrd="4" destOrd="0" presId="urn:microsoft.com/office/officeart/2005/8/layout/hProcess4"/>
    <dgm:cxn modelId="{E005552E-E687-4105-8FF3-2AFD138C7AD0}" type="presParOf" srcId="{29F82AA2-3EDA-4EFB-A461-B9ABE40D62D6}" destId="{24233A8D-DA69-48CB-8D6C-991003D64C8D}" srcOrd="1" destOrd="0" presId="urn:microsoft.com/office/officeart/2005/8/layout/hProcess4"/>
    <dgm:cxn modelId="{0FF02A38-95EF-4736-A518-B5D9E70C5B9D}" type="presParOf" srcId="{29F82AA2-3EDA-4EFB-A461-B9ABE40D62D6}" destId="{650B7595-D0AF-4755-8878-57D3CFACC58B}" srcOrd="2" destOrd="0" presId="urn:microsoft.com/office/officeart/2005/8/layout/hProcess4"/>
    <dgm:cxn modelId="{6F6E6579-BCE4-4579-811B-93018C1343F1}" type="presParOf" srcId="{650B7595-D0AF-4755-8878-57D3CFACC58B}" destId="{5AF3AB81-C830-44E0-87E8-0FF2B54AB90A}" srcOrd="0" destOrd="0" presId="urn:microsoft.com/office/officeart/2005/8/layout/hProcess4"/>
    <dgm:cxn modelId="{AC33F5B5-0CED-4497-828B-12C35138B373}" type="presParOf" srcId="{650B7595-D0AF-4755-8878-57D3CFACC58B}" destId="{4C27E390-9920-46D7-B98F-15D9C8B1AB47}" srcOrd="1" destOrd="0" presId="urn:microsoft.com/office/officeart/2005/8/layout/hProcess4"/>
    <dgm:cxn modelId="{FF426878-664A-4E1D-B117-F6B5539EE335}" type="presParOf" srcId="{650B7595-D0AF-4755-8878-57D3CFACC58B}" destId="{D6F64A72-3D0F-484C-8B7C-70664F0694C0}" srcOrd="2" destOrd="0" presId="urn:microsoft.com/office/officeart/2005/8/layout/hProcess4"/>
    <dgm:cxn modelId="{F411419C-E4DD-4574-9FB5-693B951E3209}" type="presParOf" srcId="{650B7595-D0AF-4755-8878-57D3CFACC58B}" destId="{66D63350-EA9A-4541-A88C-E969002AC3E7}" srcOrd="3" destOrd="0" presId="urn:microsoft.com/office/officeart/2005/8/layout/hProcess4"/>
    <dgm:cxn modelId="{A0DF126A-190A-4914-91FE-C692F8FAD95C}" type="presParOf" srcId="{650B7595-D0AF-4755-8878-57D3CFACC58B}" destId="{3DBDD192-0EC7-48BA-AD0F-F43AA6274937}" srcOrd="4" destOrd="0" presId="urn:microsoft.com/office/officeart/2005/8/layout/hProcess4"/>
    <dgm:cxn modelId="{6A07773C-BD93-49D6-B3EB-3C6F036E3308}" type="presParOf" srcId="{29F82AA2-3EDA-4EFB-A461-B9ABE40D62D6}" destId="{D748A652-7741-4E4D-A4A3-C633D2696312}" srcOrd="3" destOrd="0" presId="urn:microsoft.com/office/officeart/2005/8/layout/hProcess4"/>
    <dgm:cxn modelId="{2458C3D5-5D51-4A1D-B208-88FCA2E69205}" type="presParOf" srcId="{29F82AA2-3EDA-4EFB-A461-B9ABE40D62D6}" destId="{C1D211E8-311F-4619-AA1B-F977DA4AA903}" srcOrd="4" destOrd="0" presId="urn:microsoft.com/office/officeart/2005/8/layout/hProcess4"/>
    <dgm:cxn modelId="{B7E7A05B-D0A6-43DF-9BD8-DD5BC7E5185F}" type="presParOf" srcId="{C1D211E8-311F-4619-AA1B-F977DA4AA903}" destId="{B3798749-C7EF-4DC1-BD4F-990CE532DD23}" srcOrd="0" destOrd="0" presId="urn:microsoft.com/office/officeart/2005/8/layout/hProcess4"/>
    <dgm:cxn modelId="{45E6435C-CF49-4B8A-BCD6-6EF64849445A}" type="presParOf" srcId="{C1D211E8-311F-4619-AA1B-F977DA4AA903}" destId="{17358777-FC30-4AF1-857B-910CAC030B0A}" srcOrd="1" destOrd="0" presId="urn:microsoft.com/office/officeart/2005/8/layout/hProcess4"/>
    <dgm:cxn modelId="{2E8DBFF6-8946-4066-A46B-38D30D8AF63E}" type="presParOf" srcId="{C1D211E8-311F-4619-AA1B-F977DA4AA903}" destId="{3A01BA36-C8E7-4FA9-B908-BC68ABCF6D3A}" srcOrd="2" destOrd="0" presId="urn:microsoft.com/office/officeart/2005/8/layout/hProcess4"/>
    <dgm:cxn modelId="{907805F8-5521-415B-BE7A-D97FD7E797C8}" type="presParOf" srcId="{C1D211E8-311F-4619-AA1B-F977DA4AA903}" destId="{83F66B8B-E925-43B0-8F79-7BDDCCA666E4}" srcOrd="3" destOrd="0" presId="urn:microsoft.com/office/officeart/2005/8/layout/hProcess4"/>
    <dgm:cxn modelId="{99F54B25-9870-43DA-8F6E-1D8331CF673A}" type="presParOf" srcId="{C1D211E8-311F-4619-AA1B-F977DA4AA903}" destId="{34B4B768-DE18-4FC7-9B78-9E67BA213B01}" srcOrd="4" destOrd="0" presId="urn:microsoft.com/office/officeart/2005/8/layout/hProcess4"/>
    <dgm:cxn modelId="{E599D654-6C25-41C8-B319-746CEB61CB24}" type="presParOf" srcId="{29F82AA2-3EDA-4EFB-A461-B9ABE40D62D6}" destId="{699AD38A-6F29-4069-A3F6-E7ADB4DC8395}" srcOrd="5" destOrd="0" presId="urn:microsoft.com/office/officeart/2005/8/layout/hProcess4"/>
    <dgm:cxn modelId="{B58808B8-EA35-49D0-A61E-8C9170FCEB81}" type="presParOf" srcId="{29F82AA2-3EDA-4EFB-A461-B9ABE40D62D6}" destId="{44706CC4-0899-46B5-A7E0-56373B36AD38}" srcOrd="6" destOrd="0" presId="urn:microsoft.com/office/officeart/2005/8/layout/hProcess4"/>
    <dgm:cxn modelId="{5A70DEEB-D94D-4B96-A485-3A09262F67DE}" type="presParOf" srcId="{44706CC4-0899-46B5-A7E0-56373B36AD38}" destId="{AFEBED9F-D2E4-4892-91E7-311FD5C3E700}" srcOrd="0" destOrd="0" presId="urn:microsoft.com/office/officeart/2005/8/layout/hProcess4"/>
    <dgm:cxn modelId="{0104427F-AE4C-451F-851B-59F1BCBB1D0B}" type="presParOf" srcId="{44706CC4-0899-46B5-A7E0-56373B36AD38}" destId="{4A9836DD-5739-491C-A0E9-6EE2EABDCA71}" srcOrd="1" destOrd="0" presId="urn:microsoft.com/office/officeart/2005/8/layout/hProcess4"/>
    <dgm:cxn modelId="{EBF5BF7C-510D-4014-BCA9-26438CBD4E0D}" type="presParOf" srcId="{44706CC4-0899-46B5-A7E0-56373B36AD38}" destId="{CDDA971F-EC6A-49BC-B943-818172247487}" srcOrd="2" destOrd="0" presId="urn:microsoft.com/office/officeart/2005/8/layout/hProcess4"/>
    <dgm:cxn modelId="{6025C47D-4111-46AC-8932-BCA317C98372}" type="presParOf" srcId="{44706CC4-0899-46B5-A7E0-56373B36AD38}" destId="{28C5E476-8B09-44D0-A90B-915C0CDD6EE5}" srcOrd="3" destOrd="0" presId="urn:microsoft.com/office/officeart/2005/8/layout/hProcess4"/>
    <dgm:cxn modelId="{E65F5B58-E518-4859-9076-06488777655E}" type="presParOf" srcId="{44706CC4-0899-46B5-A7E0-56373B36AD38}" destId="{B75F0171-A785-44FC-ACC0-B9F760605824}" srcOrd="4" destOrd="0" presId="urn:microsoft.com/office/officeart/2005/8/layout/hProcess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27C254D-DF4A-4402-A693-5F6C37B8EB0D}" type="doc">
      <dgm:prSet loTypeId="urn:microsoft.com/office/officeart/2005/8/layout/cycle5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EB201938-141E-4F3E-BDED-42E212CE3C4E}">
      <dgm:prSet phldrT="[Text]" custT="1"/>
      <dgm:spPr>
        <a:solidFill>
          <a:srgbClr val="FFFF66"/>
        </a:solidFill>
      </dgm:spPr>
      <dgm:t>
        <a:bodyPr/>
        <a:lstStyle/>
        <a:p>
          <a:pPr algn="l"/>
          <a:r>
            <a:rPr lang="en-US" sz="120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1)</a:t>
          </a:r>
          <a:r>
            <a:rPr lang="en-US" sz="1400" b="1" spc="-55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</a:t>
          </a:r>
          <a:r>
            <a:rPr lang="en-US" sz="1400" b="1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aste</a:t>
          </a:r>
          <a:r>
            <a:rPr lang="en-US" sz="1400" b="1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400" b="1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of</a:t>
          </a:r>
          <a:r>
            <a:rPr lang="en-US" sz="1400" b="1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Over Production</a:t>
          </a:r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:It may happen due to :</a:t>
          </a:r>
        </a:p>
        <a:p>
          <a:pPr algn="l"/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--</a:t>
          </a:r>
          <a:r>
            <a:rPr lang="en-US" sz="1200" spc="-50" dirty="0" err="1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Manaufacturing</a:t>
          </a:r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200" b="1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not abiding by the Production plan </a:t>
          </a:r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issued by the Production planner to meets its LPF optimization target.</a:t>
          </a:r>
        </a:p>
        <a:p>
          <a:pPr algn="l"/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--Manufacturing expects Casual </a:t>
          </a:r>
          <a:r>
            <a:rPr lang="en-US" sz="1200" spc="-50" dirty="0" err="1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labour</a:t>
          </a:r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unavailability , this produces more when possible (</a:t>
          </a:r>
          <a:r>
            <a:rPr lang="en-US" sz="1200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200" spc="-50" dirty="0" err="1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Labour</a:t>
          </a:r>
          <a:r>
            <a:rPr lang="en-US" sz="1200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Management )</a:t>
          </a:r>
        </a:p>
        <a:p>
          <a:pPr algn="l"/>
          <a:endParaRPr lang="en-US" sz="1200" spc="-50" dirty="0" smtClean="0">
            <a:latin typeface="Book Antiqua" panose="02040602050305030304" pitchFamily="18" charset="0"/>
            <a:ea typeface="Palatino Linotype" panose="02040502050505030304" pitchFamily="18" charset="0"/>
            <a:cs typeface="Palatino Linotype" panose="02040502050505030304" pitchFamily="18" charset="0"/>
          </a:endParaRPr>
        </a:p>
      </dgm:t>
    </dgm:pt>
    <dgm:pt modelId="{705C47EF-0FE3-45D8-BD0D-74FC4AFA1201}" type="parTrans" cxnId="{88B6FF6D-4BA6-4682-9DF9-580079ABFF46}">
      <dgm:prSet/>
      <dgm:spPr/>
      <dgm:t>
        <a:bodyPr/>
        <a:lstStyle/>
        <a:p>
          <a:endParaRPr lang="en-IN" sz="2000"/>
        </a:p>
      </dgm:t>
    </dgm:pt>
    <dgm:pt modelId="{9EDD0AA9-552B-4F1A-82C8-C51556A0D136}" type="sibTrans" cxnId="{88B6FF6D-4BA6-4682-9DF9-580079ABFF46}">
      <dgm:prSet/>
      <dgm:spPr/>
      <dgm:t>
        <a:bodyPr/>
        <a:lstStyle/>
        <a:p>
          <a:endParaRPr lang="en-IN" sz="2000"/>
        </a:p>
      </dgm:t>
    </dgm:pt>
    <dgm:pt modelId="{1D74A85D-26EF-4BB1-9476-6C7B9F07EDB0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US" sz="10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2)</a:t>
          </a:r>
          <a:r>
            <a:rPr lang="en-US" sz="10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</a:t>
          </a:r>
          <a:r>
            <a:rPr lang="en-US" sz="105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aste</a:t>
          </a:r>
          <a:r>
            <a:rPr lang="en-US" sz="1050" b="1" u="sng" spc="-45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05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of</a:t>
          </a:r>
          <a:r>
            <a:rPr lang="en-US" sz="12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Unnecessary Inventory</a:t>
          </a:r>
          <a:r>
            <a:rPr lang="en-US" sz="105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:</a:t>
          </a:r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May be due to :</a:t>
          </a:r>
        </a:p>
        <a:p>
          <a:pPr algn="l"/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-</a:t>
          </a:r>
          <a:r>
            <a:rPr lang="en-US" sz="1000" b="0" u="none" dirty="0" smtClean="0">
              <a:solidFill>
                <a:srgbClr val="FF0000"/>
              </a:solidFill>
              <a:latin typeface="Book Antiqua" panose="02040602050305030304" pitchFamily="18" charset="0"/>
            </a:rPr>
            <a:t>Wrong PR </a:t>
          </a:r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being issued by Planning Department</a:t>
          </a:r>
        </a:p>
        <a:p>
          <a:pPr algn="l"/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-Vendors supplies excess more than required and factory unloads &amp; Purchase gets the PR amended and edits PO.</a:t>
          </a:r>
        </a:p>
        <a:p>
          <a:pPr algn="l"/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--Discontinuation of SKU due to Re- </a:t>
          </a:r>
          <a:r>
            <a:rPr lang="en-US" sz="1050" b="1" u="none" dirty="0" err="1" smtClean="0">
              <a:solidFill>
                <a:schemeClr val="tx1"/>
              </a:solidFill>
              <a:latin typeface="Book Antiqua" panose="02040602050305030304" pitchFamily="18" charset="0"/>
            </a:rPr>
            <a:t>Grammage</a:t>
          </a:r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 </a:t>
          </a:r>
          <a:r>
            <a:rPr lang="en-US" sz="1050" b="1" u="none" dirty="0" smtClean="0">
              <a:solidFill>
                <a:srgbClr val="FF0000"/>
              </a:solidFill>
              <a:latin typeface="Book Antiqua" panose="02040602050305030304" pitchFamily="18" charset="0"/>
            </a:rPr>
            <a:t>( DHANUSH )</a:t>
          </a:r>
        </a:p>
        <a:p>
          <a:pPr algn="l"/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--</a:t>
          </a:r>
          <a:r>
            <a:rPr lang="en-US" sz="1050" b="1" u="none" dirty="0" smtClean="0">
              <a:solidFill>
                <a:srgbClr val="FF0000"/>
              </a:solidFill>
              <a:latin typeface="Book Antiqua" panose="02040602050305030304" pitchFamily="18" charset="0"/>
            </a:rPr>
            <a:t>Drop in Demand</a:t>
          </a:r>
          <a:endParaRPr lang="en-IN" sz="1050" u="none" dirty="0">
            <a:solidFill>
              <a:srgbClr val="FF0000"/>
            </a:solidFill>
          </a:endParaRPr>
        </a:p>
      </dgm:t>
    </dgm:pt>
    <dgm:pt modelId="{AAD06FA6-EF80-44F8-934B-AE29EE25B90E}" type="parTrans" cxnId="{61CC7179-133A-4F1A-ACFD-48702E3E0D65}">
      <dgm:prSet/>
      <dgm:spPr/>
      <dgm:t>
        <a:bodyPr/>
        <a:lstStyle/>
        <a:p>
          <a:endParaRPr lang="en-IN" sz="2000"/>
        </a:p>
      </dgm:t>
    </dgm:pt>
    <dgm:pt modelId="{E7A66DA7-9AB3-4FB5-BBDD-7F55DF367AB4}" type="sibTrans" cxnId="{61CC7179-133A-4F1A-ACFD-48702E3E0D65}">
      <dgm:prSet/>
      <dgm:spPr/>
      <dgm:t>
        <a:bodyPr/>
        <a:lstStyle/>
        <a:p>
          <a:endParaRPr lang="en-IN" sz="2000"/>
        </a:p>
      </dgm:t>
    </dgm:pt>
    <dgm:pt modelId="{D3D55401-3A59-4AB1-9EBC-1CB43B3D0583}">
      <dgm:prSet phldrT="[Text]" custT="1"/>
      <dgm:spPr>
        <a:solidFill>
          <a:srgbClr val="FFFF66"/>
        </a:solidFill>
      </dgm:spPr>
      <dgm:t>
        <a:bodyPr/>
        <a:lstStyle/>
        <a:p>
          <a:pPr algn="l"/>
          <a:r>
            <a:rPr lang="en-US" sz="140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3)W</a:t>
          </a:r>
          <a:r>
            <a:rPr lang="en-US" sz="1400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aste</a:t>
          </a:r>
          <a:r>
            <a:rPr lang="en-US" sz="1400" u="sng" spc="-45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4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of</a:t>
          </a:r>
          <a:r>
            <a:rPr lang="en-US" sz="1400" b="1" u="sng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Defects &amp; Poor Quality</a:t>
          </a:r>
          <a:r>
            <a:rPr lang="en-US" sz="1400" b="1" spc="-45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 </a:t>
          </a:r>
          <a:r>
            <a:rPr lang="en-US" sz="1200" b="1" spc="-45" dirty="0" err="1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amy</a:t>
          </a:r>
          <a:r>
            <a:rPr lang="en-US" sz="1200" b="1" spc="-45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be due to :</a:t>
          </a:r>
        </a:p>
        <a:p>
          <a:pPr algn="l"/>
          <a:r>
            <a:rPr lang="en-US" sz="1200" b="1" spc="-45" dirty="0" smtClean="0">
              <a:latin typeface="Book Antiqua" panose="02040602050305030304" pitchFamily="18" charset="0"/>
            </a:rPr>
            <a:t>-</a:t>
          </a:r>
          <a:r>
            <a:rPr lang="en-US" sz="1200" b="1" spc="-45" dirty="0" smtClean="0">
              <a:solidFill>
                <a:srgbClr val="FF0000"/>
              </a:solidFill>
              <a:latin typeface="Book Antiqua" panose="02040602050305030304" pitchFamily="18" charset="0"/>
            </a:rPr>
            <a:t>-Product </a:t>
          </a:r>
          <a:r>
            <a:rPr lang="en-US" sz="1200" b="1" spc="-45" dirty="0" err="1" smtClean="0">
              <a:solidFill>
                <a:srgbClr val="FF0000"/>
              </a:solidFill>
              <a:latin typeface="Book Antiqua" panose="02040602050305030304" pitchFamily="18" charset="0"/>
            </a:rPr>
            <a:t>Stabalisation</a:t>
          </a:r>
          <a:r>
            <a:rPr lang="en-US" sz="1200" b="1" spc="-45" dirty="0" smtClean="0">
              <a:solidFill>
                <a:srgbClr val="FF0000"/>
              </a:solidFill>
              <a:latin typeface="Book Antiqua" panose="02040602050305030304" pitchFamily="18" charset="0"/>
            </a:rPr>
            <a:t> Phase. Machine &amp; Product calibration is being arrived at. </a:t>
          </a:r>
        </a:p>
        <a:p>
          <a:pPr algn="l"/>
          <a:r>
            <a:rPr lang="en-US" sz="1200" dirty="0" smtClean="0"/>
            <a:t>--</a:t>
          </a:r>
          <a:r>
            <a:rPr lang="en-US" sz="1200" dirty="0" err="1" smtClean="0">
              <a:solidFill>
                <a:srgbClr val="FF0000"/>
              </a:solidFill>
            </a:rPr>
            <a:t>Labour</a:t>
          </a:r>
          <a:r>
            <a:rPr lang="en-US" sz="1200" dirty="0" smtClean="0">
              <a:solidFill>
                <a:srgbClr val="FF0000"/>
              </a:solidFill>
            </a:rPr>
            <a:t> and supervisor </a:t>
          </a:r>
          <a:r>
            <a:rPr lang="en-US" sz="1200" dirty="0" smtClean="0"/>
            <a:t>are unskilled for the job.</a:t>
          </a:r>
        </a:p>
        <a:p>
          <a:pPr algn="l"/>
          <a:r>
            <a:rPr lang="en-US" sz="1200" dirty="0" smtClean="0"/>
            <a:t>--</a:t>
          </a:r>
          <a:r>
            <a:rPr lang="en-US" sz="1200" dirty="0" smtClean="0">
              <a:solidFill>
                <a:srgbClr val="FF0000"/>
              </a:solidFill>
            </a:rPr>
            <a:t>PCT </a:t>
          </a:r>
          <a:r>
            <a:rPr lang="en-US" sz="1200" dirty="0" smtClean="0"/>
            <a:t>( Pre- Commercial Trials ).</a:t>
          </a:r>
        </a:p>
        <a:p>
          <a:pPr algn="l"/>
          <a:r>
            <a:rPr lang="en-US" sz="1200" dirty="0" smtClean="0"/>
            <a:t>-- Due to </a:t>
          </a:r>
          <a:r>
            <a:rPr lang="en-US" sz="1200" dirty="0" smtClean="0">
              <a:solidFill>
                <a:srgbClr val="FF0000"/>
              </a:solidFill>
            </a:rPr>
            <a:t>RM issue.</a:t>
          </a:r>
        </a:p>
        <a:p>
          <a:pPr algn="l"/>
          <a:endParaRPr lang="en-IN" sz="1200" dirty="0">
            <a:solidFill>
              <a:srgbClr val="FF0000"/>
            </a:solidFill>
          </a:endParaRPr>
        </a:p>
      </dgm:t>
    </dgm:pt>
    <dgm:pt modelId="{BC362122-2AFA-40C9-82AC-C69936BC20BA}" type="parTrans" cxnId="{7BB8193C-2C4D-48F9-9506-477E7E86FBAD}">
      <dgm:prSet/>
      <dgm:spPr/>
      <dgm:t>
        <a:bodyPr/>
        <a:lstStyle/>
        <a:p>
          <a:endParaRPr lang="en-IN" sz="2000"/>
        </a:p>
      </dgm:t>
    </dgm:pt>
    <dgm:pt modelId="{F092FA14-9ED6-4453-B368-84E79D61E29A}" type="sibTrans" cxnId="{7BB8193C-2C4D-48F9-9506-477E7E86FBAD}">
      <dgm:prSet/>
      <dgm:spPr/>
      <dgm:t>
        <a:bodyPr/>
        <a:lstStyle/>
        <a:p>
          <a:endParaRPr lang="en-IN" sz="2000"/>
        </a:p>
      </dgm:t>
    </dgm:pt>
    <dgm:pt modelId="{47CD3E72-9DB0-4C67-BF1C-9095D40D905B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US" sz="110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4) </a:t>
          </a:r>
          <a:r>
            <a:rPr lang="en-US" sz="1100" b="1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Waste of Waiting </a:t>
          </a:r>
          <a:r>
            <a:rPr lang="en-US" sz="110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:</a:t>
          </a:r>
        </a:p>
        <a:p>
          <a:pPr algn="l"/>
          <a:r>
            <a:rPr lang="en-US" sz="1100" dirty="0" smtClean="0">
              <a:latin typeface="Book Antiqua" panose="02040602050305030304" pitchFamily="18" charset="0"/>
            </a:rPr>
            <a:t>--Due to Space shortage </a:t>
          </a:r>
          <a:r>
            <a:rPr lang="en-US" sz="1100" b="1" dirty="0" smtClean="0">
              <a:solidFill>
                <a:srgbClr val="FF0000"/>
              </a:solidFill>
              <a:latin typeface="Book Antiqua" panose="02040602050305030304" pitchFamily="18" charset="0"/>
            </a:rPr>
            <a:t>“ Inventory of Wheel”</a:t>
          </a:r>
          <a:r>
            <a:rPr lang="en-US" sz="1100" dirty="0" smtClean="0">
              <a:latin typeface="Book Antiqua" panose="02040602050305030304" pitchFamily="18" charset="0"/>
            </a:rPr>
            <a:t> has to </a:t>
          </a:r>
          <a:r>
            <a:rPr lang="en-US" sz="1100" dirty="0" err="1" smtClean="0">
              <a:latin typeface="Book Antiqua" panose="02040602050305030304" pitchFamily="18" charset="0"/>
            </a:rPr>
            <a:t>eb</a:t>
          </a:r>
          <a:r>
            <a:rPr lang="en-US" sz="1100" dirty="0" smtClean="0">
              <a:latin typeface="Book Antiqua" panose="02040602050305030304" pitchFamily="18" charset="0"/>
            </a:rPr>
            <a:t> maintained. </a:t>
          </a:r>
        </a:p>
        <a:p>
          <a:pPr algn="l"/>
          <a:r>
            <a:rPr lang="en-US" sz="1100" dirty="0" smtClean="0">
              <a:latin typeface="Book Antiqua" panose="02040602050305030304" pitchFamily="18" charset="0"/>
            </a:rPr>
            <a:t>--Commodity Space </a:t>
          </a:r>
          <a:r>
            <a:rPr lang="en-US" sz="1100" dirty="0" err="1" smtClean="0">
              <a:latin typeface="Book Antiqua" panose="02040602050305030304" pitchFamily="18" charset="0"/>
            </a:rPr>
            <a:t>Utilisation</a:t>
          </a:r>
          <a:r>
            <a:rPr lang="en-US" sz="1100" dirty="0" smtClean="0">
              <a:latin typeface="Book Antiqua" panose="02040602050305030304" pitchFamily="18" charset="0"/>
            </a:rPr>
            <a:t> Matrix</a:t>
          </a:r>
        </a:p>
        <a:p>
          <a:pPr algn="l"/>
          <a:r>
            <a:rPr lang="en-US" sz="1100" dirty="0" smtClean="0">
              <a:latin typeface="Book Antiqua" panose="02040602050305030304" pitchFamily="18" charset="0"/>
            </a:rPr>
            <a:t>--Lumpy Flow : Due to Poor RM the machine stops regularly leading to recalibration of machine and drop in Efficiency of LPF</a:t>
          </a:r>
          <a:endParaRPr lang="en-IN" sz="1100" dirty="0"/>
        </a:p>
      </dgm:t>
    </dgm:pt>
    <dgm:pt modelId="{7931C991-7173-449B-AC7B-AE0A8E310ECD}" type="parTrans" cxnId="{ECC76103-4368-4DC8-8A7F-ADDD014B2321}">
      <dgm:prSet/>
      <dgm:spPr/>
      <dgm:t>
        <a:bodyPr/>
        <a:lstStyle/>
        <a:p>
          <a:endParaRPr lang="en-IN" sz="2000"/>
        </a:p>
      </dgm:t>
    </dgm:pt>
    <dgm:pt modelId="{DDD49CC0-A23D-4957-8FCC-3CDDEE65066F}" type="sibTrans" cxnId="{ECC76103-4368-4DC8-8A7F-ADDD014B2321}">
      <dgm:prSet/>
      <dgm:spPr/>
      <dgm:t>
        <a:bodyPr/>
        <a:lstStyle/>
        <a:p>
          <a:endParaRPr lang="en-IN" sz="2000"/>
        </a:p>
      </dgm:t>
    </dgm:pt>
    <dgm:pt modelId="{8850F401-A69E-44BB-BC15-B0009CBD8BCC}">
      <dgm:prSet phldrT="[Text]" custT="1"/>
      <dgm:spPr>
        <a:solidFill>
          <a:srgbClr val="FFFF66"/>
        </a:solidFill>
      </dgm:spPr>
      <dgm:t>
        <a:bodyPr/>
        <a:lstStyle/>
        <a:p>
          <a:pPr algn="l"/>
          <a:r>
            <a:rPr lang="en-US" sz="11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:</a:t>
          </a:r>
          <a:r>
            <a:rPr lang="en-US" sz="110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7)</a:t>
          </a:r>
          <a:r>
            <a:rPr lang="en-US" sz="110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The</a:t>
          </a:r>
          <a:r>
            <a:rPr lang="en-US" sz="11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1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waste</a:t>
          </a:r>
          <a:r>
            <a:rPr lang="en-US" sz="1100" b="1" u="sng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1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of</a:t>
          </a:r>
          <a:r>
            <a:rPr lang="en-US" sz="1100" b="1" u="sng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1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inappropriate</a:t>
          </a:r>
          <a:r>
            <a:rPr lang="en-US" sz="1100" b="1" u="sng" spc="-45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1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processing</a:t>
          </a:r>
          <a:r>
            <a:rPr lang="en-US" sz="1100" b="1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.</a:t>
          </a:r>
          <a:r>
            <a:rPr lang="en-US" sz="1100" b="1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endParaRPr lang="en-US" sz="1100" spc="-50" dirty="0" smtClean="0">
            <a:latin typeface="Book Antiqua" panose="02040602050305030304" pitchFamily="18" charset="0"/>
            <a:ea typeface="Palatino Linotype" panose="02040502050505030304" pitchFamily="18" charset="0"/>
            <a:cs typeface="Palatino Linotype" panose="02040502050505030304" pitchFamily="18" charset="0"/>
          </a:endParaRPr>
        </a:p>
        <a:p>
          <a:pPr algn="l"/>
          <a:endParaRPr lang="en-US" sz="1100" spc="-50" dirty="0" smtClean="0">
            <a:latin typeface="Book Antiqua" panose="02040602050305030304" pitchFamily="18" charset="0"/>
          </a:endParaRPr>
        </a:p>
        <a:p>
          <a:pPr algn="ctr"/>
          <a:endParaRPr lang="en-IN" sz="1100" dirty="0"/>
        </a:p>
      </dgm:t>
    </dgm:pt>
    <dgm:pt modelId="{D95DC82A-5138-4B17-851B-6E3F9AF68F1D}" type="parTrans" cxnId="{292FACCB-E37A-4079-9216-AB3E338D2BA5}">
      <dgm:prSet/>
      <dgm:spPr/>
      <dgm:t>
        <a:bodyPr/>
        <a:lstStyle/>
        <a:p>
          <a:endParaRPr lang="en-IN" sz="2000"/>
        </a:p>
      </dgm:t>
    </dgm:pt>
    <dgm:pt modelId="{98BF29E5-D636-413B-83BB-D4DF6C8EDB65}" type="sibTrans" cxnId="{292FACCB-E37A-4079-9216-AB3E338D2BA5}">
      <dgm:prSet/>
      <dgm:spPr/>
      <dgm:t>
        <a:bodyPr/>
        <a:lstStyle/>
        <a:p>
          <a:endParaRPr lang="en-IN" sz="2000"/>
        </a:p>
      </dgm:t>
    </dgm:pt>
    <dgm:pt modelId="{8DA3829D-B2DA-46D4-9247-B83C20A8B58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US" sz="1100" dirty="0" smtClean="0">
            <a:latin typeface="Book Antiqua" panose="02040602050305030304" pitchFamily="18" charset="0"/>
            <a:ea typeface="Palatino Linotype" panose="02040502050505030304" pitchFamily="18" charset="0"/>
            <a:cs typeface="Palatino Linotype" panose="02040502050505030304" pitchFamily="18" charset="0"/>
          </a:endParaRPr>
        </a:p>
        <a:p>
          <a:pPr algn="l"/>
          <a:r>
            <a:rPr lang="en-US" sz="110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6)The</a:t>
          </a:r>
          <a:r>
            <a:rPr lang="en-US" sz="1100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10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waste</a:t>
          </a:r>
          <a:r>
            <a:rPr lang="en-US" sz="1100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Motion </a:t>
          </a:r>
        </a:p>
        <a:p>
          <a:pPr algn="l"/>
          <a:r>
            <a:rPr lang="en-US" sz="11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(</a:t>
          </a:r>
          <a:r>
            <a:rPr lang="en-US" sz="1100" spc="-50" dirty="0" err="1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i</a:t>
          </a:r>
          <a:r>
            <a:rPr lang="en-US" sz="11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) Departments should be close by.</a:t>
          </a:r>
        </a:p>
        <a:p>
          <a:pPr algn="l"/>
          <a:r>
            <a:rPr lang="en-US" sz="11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(2) Human movement must be minimal</a:t>
          </a:r>
          <a:endParaRPr lang="en-IN" sz="1100" dirty="0"/>
        </a:p>
      </dgm:t>
    </dgm:pt>
    <dgm:pt modelId="{F28AC622-DFDE-4573-B8CE-7732A4025FA0}" type="parTrans" cxnId="{4AAEF53B-671D-43F0-80A1-6B8207037AEF}">
      <dgm:prSet/>
      <dgm:spPr/>
      <dgm:t>
        <a:bodyPr/>
        <a:lstStyle/>
        <a:p>
          <a:endParaRPr lang="en-IN" sz="2000"/>
        </a:p>
      </dgm:t>
    </dgm:pt>
    <dgm:pt modelId="{1A5E515A-7CD9-476B-A3A7-50F0F9A23595}" type="sibTrans" cxnId="{4AAEF53B-671D-43F0-80A1-6B8207037AEF}">
      <dgm:prSet/>
      <dgm:spPr/>
      <dgm:t>
        <a:bodyPr/>
        <a:lstStyle/>
        <a:p>
          <a:endParaRPr lang="en-IN" sz="2000"/>
        </a:p>
      </dgm:t>
    </dgm:pt>
    <dgm:pt modelId="{6D75D1EF-036A-4D96-9415-677DF7279651}">
      <dgm:prSet phldrT="[Text]" custT="1"/>
      <dgm:spPr>
        <a:solidFill>
          <a:srgbClr val="FFFF66"/>
        </a:solidFill>
      </dgm:spPr>
      <dgm:t>
        <a:bodyPr/>
        <a:lstStyle/>
        <a:p>
          <a:pPr algn="l"/>
          <a:r>
            <a:rPr lang="en-US" sz="10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5)The</a:t>
          </a:r>
          <a:r>
            <a:rPr lang="en-US" sz="105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0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waste</a:t>
          </a:r>
          <a:r>
            <a:rPr lang="en-US" sz="1050" spc="-45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0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of</a:t>
          </a:r>
          <a:r>
            <a:rPr lang="en-US" sz="1050" spc="-45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050" b="0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unnecessary</a:t>
          </a:r>
          <a:r>
            <a:rPr lang="en-US" sz="1050" b="0" u="sng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050" b="0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transportation</a:t>
          </a:r>
          <a:r>
            <a:rPr lang="en-US" sz="1050" b="1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.</a:t>
          </a:r>
          <a:r>
            <a:rPr lang="en-US" sz="1050" spc="-45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May be due to :</a:t>
          </a:r>
        </a:p>
        <a:p>
          <a:pPr algn="l"/>
          <a:r>
            <a:rPr lang="en-US" sz="1050" spc="-45" dirty="0" smtClean="0">
              <a:latin typeface="Book Antiqua" panose="02040602050305030304" pitchFamily="18" charset="0"/>
            </a:rPr>
            <a:t>--Bringing RM-PM from external warehouse &amp; Cold room several times in a  day.</a:t>
          </a:r>
          <a:endParaRPr lang="en-IN" sz="1050" dirty="0"/>
        </a:p>
      </dgm:t>
    </dgm:pt>
    <dgm:pt modelId="{022AEBB6-BF5B-4529-8198-C1EA24F763A9}" type="parTrans" cxnId="{441A5E78-3AEA-48FD-9D05-71C3AAFBEEA9}">
      <dgm:prSet/>
      <dgm:spPr/>
      <dgm:t>
        <a:bodyPr/>
        <a:lstStyle/>
        <a:p>
          <a:endParaRPr lang="en-IN" sz="2000"/>
        </a:p>
      </dgm:t>
    </dgm:pt>
    <dgm:pt modelId="{A819041E-4526-4FAF-A868-DF89E26FCE41}" type="sibTrans" cxnId="{441A5E78-3AEA-48FD-9D05-71C3AAFBEEA9}">
      <dgm:prSet/>
      <dgm:spPr/>
      <dgm:t>
        <a:bodyPr/>
        <a:lstStyle/>
        <a:p>
          <a:endParaRPr lang="en-IN" sz="2000"/>
        </a:p>
      </dgm:t>
    </dgm:pt>
    <dgm:pt modelId="{95D2A525-C363-47EE-A1B2-2D356AEF7ABB}" type="pres">
      <dgm:prSet presAssocID="{027C254D-DF4A-4402-A693-5F6C37B8EB0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584D849-1091-4E3E-91E1-35E31BE8E885}" type="pres">
      <dgm:prSet presAssocID="{EB201938-141E-4F3E-BDED-42E212CE3C4E}" presName="node" presStyleLbl="node1" presStyleIdx="0" presStyleCnt="7" custScaleX="211966" custScaleY="183785" custRadScaleRad="98835" custRadScaleInc="1089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B5FE03C-1ED7-4501-AEE2-C3EAE4B5D356}" type="pres">
      <dgm:prSet presAssocID="{EB201938-141E-4F3E-BDED-42E212CE3C4E}" presName="spNode" presStyleCnt="0"/>
      <dgm:spPr/>
    </dgm:pt>
    <dgm:pt modelId="{F9CF6267-107D-41B6-A926-5E53F2473C57}" type="pres">
      <dgm:prSet presAssocID="{9EDD0AA9-552B-4F1A-82C8-C51556A0D136}" presName="sibTrans" presStyleLbl="sibTrans1D1" presStyleIdx="0" presStyleCnt="7"/>
      <dgm:spPr/>
      <dgm:t>
        <a:bodyPr/>
        <a:lstStyle/>
        <a:p>
          <a:endParaRPr lang="en-IN"/>
        </a:p>
      </dgm:t>
    </dgm:pt>
    <dgm:pt modelId="{622B6A93-29D8-47E3-970D-E16A369DDF2B}" type="pres">
      <dgm:prSet presAssocID="{1D74A85D-26EF-4BB1-9476-6C7B9F07EDB0}" presName="node" presStyleLbl="node1" presStyleIdx="1" presStyleCnt="7" custScaleX="264558" custScaleY="141333" custRadScaleRad="111762" custRadScaleInc="7986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6C2850B-0128-429F-90BE-66F208471607}" type="pres">
      <dgm:prSet presAssocID="{1D74A85D-26EF-4BB1-9476-6C7B9F07EDB0}" presName="spNode" presStyleCnt="0"/>
      <dgm:spPr/>
    </dgm:pt>
    <dgm:pt modelId="{7F25EF7A-0BD5-41C1-AA08-E07264E1C1EC}" type="pres">
      <dgm:prSet presAssocID="{E7A66DA7-9AB3-4FB5-BBDD-7F55DF367AB4}" presName="sibTrans" presStyleLbl="sibTrans1D1" presStyleIdx="1" presStyleCnt="7"/>
      <dgm:spPr/>
      <dgm:t>
        <a:bodyPr/>
        <a:lstStyle/>
        <a:p>
          <a:endParaRPr lang="en-IN"/>
        </a:p>
      </dgm:t>
    </dgm:pt>
    <dgm:pt modelId="{B6C5F398-087B-4707-B0B5-3AD322CDC631}" type="pres">
      <dgm:prSet presAssocID="{D3D55401-3A59-4AB1-9EBC-1CB43B3D0583}" presName="node" presStyleLbl="node1" presStyleIdx="2" presStyleCnt="7" custScaleX="277236" custScaleY="172810" custRadScaleRad="87399" custRadScaleInc="-130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54D0132-1AD0-4AC1-84D0-34FDB031F21E}" type="pres">
      <dgm:prSet presAssocID="{D3D55401-3A59-4AB1-9EBC-1CB43B3D0583}" presName="spNode" presStyleCnt="0"/>
      <dgm:spPr/>
    </dgm:pt>
    <dgm:pt modelId="{76E2404C-3F6A-4B22-96FF-C95758189470}" type="pres">
      <dgm:prSet presAssocID="{F092FA14-9ED6-4453-B368-84E79D61E29A}" presName="sibTrans" presStyleLbl="sibTrans1D1" presStyleIdx="2" presStyleCnt="7"/>
      <dgm:spPr/>
      <dgm:t>
        <a:bodyPr/>
        <a:lstStyle/>
        <a:p>
          <a:endParaRPr lang="en-IN"/>
        </a:p>
      </dgm:t>
    </dgm:pt>
    <dgm:pt modelId="{34192959-7BA7-4031-9C7B-03A93F1E9067}" type="pres">
      <dgm:prSet presAssocID="{47CD3E72-9DB0-4C67-BF1C-9095D40D905B}" presName="node" presStyleLbl="node1" presStyleIdx="3" presStyleCnt="7" custScaleX="277501" custScaleY="160166" custRadScaleRad="111024" custRadScaleInc="-8061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DBF4C68-E5CA-4AC6-B2D3-863403F03FBF}" type="pres">
      <dgm:prSet presAssocID="{47CD3E72-9DB0-4C67-BF1C-9095D40D905B}" presName="spNode" presStyleCnt="0"/>
      <dgm:spPr/>
    </dgm:pt>
    <dgm:pt modelId="{91D20906-BE7B-40FF-B3A6-8F6611CD801A}" type="pres">
      <dgm:prSet presAssocID="{DDD49CC0-A23D-4957-8FCC-3CDDEE65066F}" presName="sibTrans" presStyleLbl="sibTrans1D1" presStyleIdx="3" presStyleCnt="7"/>
      <dgm:spPr/>
      <dgm:t>
        <a:bodyPr/>
        <a:lstStyle/>
        <a:p>
          <a:endParaRPr lang="en-IN"/>
        </a:p>
      </dgm:t>
    </dgm:pt>
    <dgm:pt modelId="{756363C4-3FD1-432E-B2BC-602AF05B483E}" type="pres">
      <dgm:prSet presAssocID="{6D75D1EF-036A-4D96-9415-677DF7279651}" presName="node" presStyleLbl="node1" presStyleIdx="4" presStyleCnt="7" custScaleX="248637" custScaleY="141785" custRadScaleRad="111171" custRadScaleInc="16055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CB6A159-D0A1-4698-A405-39B5D835287D}" type="pres">
      <dgm:prSet presAssocID="{6D75D1EF-036A-4D96-9415-677DF7279651}" presName="spNode" presStyleCnt="0"/>
      <dgm:spPr/>
    </dgm:pt>
    <dgm:pt modelId="{6FF0B390-9284-4785-8BEB-92CC2D4C7B4A}" type="pres">
      <dgm:prSet presAssocID="{A819041E-4526-4FAF-A868-DF89E26FCE41}" presName="sibTrans" presStyleLbl="sibTrans1D1" presStyleIdx="4" presStyleCnt="7"/>
      <dgm:spPr/>
      <dgm:t>
        <a:bodyPr/>
        <a:lstStyle/>
        <a:p>
          <a:endParaRPr lang="en-IN"/>
        </a:p>
      </dgm:t>
    </dgm:pt>
    <dgm:pt modelId="{4DB39E29-EC15-46BA-B2A6-947E4A1138F2}" type="pres">
      <dgm:prSet presAssocID="{8DA3829D-B2DA-46D4-9247-B83C20A8B589}" presName="node" presStyleLbl="node1" presStyleIdx="5" presStyleCnt="7" custScaleX="246960" custScaleY="113843" custRadScaleRad="96257" custRadScaleInc="6462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8AD6A0E-95C5-41BC-BF2D-AAAD402B183B}" type="pres">
      <dgm:prSet presAssocID="{8DA3829D-B2DA-46D4-9247-B83C20A8B589}" presName="spNode" presStyleCnt="0"/>
      <dgm:spPr/>
    </dgm:pt>
    <dgm:pt modelId="{DACF8CDE-BF04-47B4-9038-2586E739804D}" type="pres">
      <dgm:prSet presAssocID="{1A5E515A-7CD9-476B-A3A7-50F0F9A23595}" presName="sibTrans" presStyleLbl="sibTrans1D1" presStyleIdx="5" presStyleCnt="7"/>
      <dgm:spPr/>
      <dgm:t>
        <a:bodyPr/>
        <a:lstStyle/>
        <a:p>
          <a:endParaRPr lang="en-IN"/>
        </a:p>
      </dgm:t>
    </dgm:pt>
    <dgm:pt modelId="{C1466BDB-6315-4187-8DFD-37F765FFF09A}" type="pres">
      <dgm:prSet presAssocID="{8850F401-A69E-44BB-BC15-B0009CBD8BCC}" presName="node" presStyleLbl="node1" presStyleIdx="6" presStyleCnt="7" custScaleX="190360" custScaleY="92894" custRadScaleRad="120705" custRadScaleInc="-5451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3C3DA4A-D03C-4D1F-88B5-0C1670B6F02E}" type="pres">
      <dgm:prSet presAssocID="{8850F401-A69E-44BB-BC15-B0009CBD8BCC}" presName="spNode" presStyleCnt="0"/>
      <dgm:spPr/>
    </dgm:pt>
    <dgm:pt modelId="{A1C2F8BE-22E9-439F-9104-826C8200EDF6}" type="pres">
      <dgm:prSet presAssocID="{98BF29E5-D636-413B-83BB-D4DF6C8EDB65}" presName="sibTrans" presStyleLbl="sibTrans1D1" presStyleIdx="6" presStyleCnt="7"/>
      <dgm:spPr/>
      <dgm:t>
        <a:bodyPr/>
        <a:lstStyle/>
        <a:p>
          <a:endParaRPr lang="en-IN"/>
        </a:p>
      </dgm:t>
    </dgm:pt>
  </dgm:ptLst>
  <dgm:cxnLst>
    <dgm:cxn modelId="{61CC7179-133A-4F1A-ACFD-48702E3E0D65}" srcId="{027C254D-DF4A-4402-A693-5F6C37B8EB0D}" destId="{1D74A85D-26EF-4BB1-9476-6C7B9F07EDB0}" srcOrd="1" destOrd="0" parTransId="{AAD06FA6-EF80-44F8-934B-AE29EE25B90E}" sibTransId="{E7A66DA7-9AB3-4FB5-BBDD-7F55DF367AB4}"/>
    <dgm:cxn modelId="{4AAEF53B-671D-43F0-80A1-6B8207037AEF}" srcId="{027C254D-DF4A-4402-A693-5F6C37B8EB0D}" destId="{8DA3829D-B2DA-46D4-9247-B83C20A8B589}" srcOrd="5" destOrd="0" parTransId="{F28AC622-DFDE-4573-B8CE-7732A4025FA0}" sibTransId="{1A5E515A-7CD9-476B-A3A7-50F0F9A23595}"/>
    <dgm:cxn modelId="{3949752C-E8D9-4F92-96CA-3FAF53A9208E}" type="presOf" srcId="{EB201938-141E-4F3E-BDED-42E212CE3C4E}" destId="{8584D849-1091-4E3E-91E1-35E31BE8E885}" srcOrd="0" destOrd="0" presId="urn:microsoft.com/office/officeart/2005/8/layout/cycle5"/>
    <dgm:cxn modelId="{8EBCF465-C47F-40B2-BE88-778DAD145557}" type="presOf" srcId="{6D75D1EF-036A-4D96-9415-677DF7279651}" destId="{756363C4-3FD1-432E-B2BC-602AF05B483E}" srcOrd="0" destOrd="0" presId="urn:microsoft.com/office/officeart/2005/8/layout/cycle5"/>
    <dgm:cxn modelId="{2E11A9B8-A455-496E-B586-D933B6EFB3AB}" type="presOf" srcId="{47CD3E72-9DB0-4C67-BF1C-9095D40D905B}" destId="{34192959-7BA7-4031-9C7B-03A93F1E9067}" srcOrd="0" destOrd="0" presId="urn:microsoft.com/office/officeart/2005/8/layout/cycle5"/>
    <dgm:cxn modelId="{E5E6B112-88DC-470B-B723-F702DCEC55E0}" type="presOf" srcId="{A819041E-4526-4FAF-A868-DF89E26FCE41}" destId="{6FF0B390-9284-4785-8BEB-92CC2D4C7B4A}" srcOrd="0" destOrd="0" presId="urn:microsoft.com/office/officeart/2005/8/layout/cycle5"/>
    <dgm:cxn modelId="{7BB8193C-2C4D-48F9-9506-477E7E86FBAD}" srcId="{027C254D-DF4A-4402-A693-5F6C37B8EB0D}" destId="{D3D55401-3A59-4AB1-9EBC-1CB43B3D0583}" srcOrd="2" destOrd="0" parTransId="{BC362122-2AFA-40C9-82AC-C69936BC20BA}" sibTransId="{F092FA14-9ED6-4453-B368-84E79D61E29A}"/>
    <dgm:cxn modelId="{2EE1EBCA-4CE4-4689-9FCD-BEECE33AEB88}" type="presOf" srcId="{1D74A85D-26EF-4BB1-9476-6C7B9F07EDB0}" destId="{622B6A93-29D8-47E3-970D-E16A369DDF2B}" srcOrd="0" destOrd="0" presId="urn:microsoft.com/office/officeart/2005/8/layout/cycle5"/>
    <dgm:cxn modelId="{441A5E78-3AEA-48FD-9D05-71C3AAFBEEA9}" srcId="{027C254D-DF4A-4402-A693-5F6C37B8EB0D}" destId="{6D75D1EF-036A-4D96-9415-677DF7279651}" srcOrd="4" destOrd="0" parTransId="{022AEBB6-BF5B-4529-8198-C1EA24F763A9}" sibTransId="{A819041E-4526-4FAF-A868-DF89E26FCE41}"/>
    <dgm:cxn modelId="{74648535-2164-4F9C-83F3-5B19ED22AEC5}" type="presOf" srcId="{98BF29E5-D636-413B-83BB-D4DF6C8EDB65}" destId="{A1C2F8BE-22E9-439F-9104-826C8200EDF6}" srcOrd="0" destOrd="0" presId="urn:microsoft.com/office/officeart/2005/8/layout/cycle5"/>
    <dgm:cxn modelId="{55BEC64D-8EDC-45AD-90F6-94719986F52F}" type="presOf" srcId="{F092FA14-9ED6-4453-B368-84E79D61E29A}" destId="{76E2404C-3F6A-4B22-96FF-C95758189470}" srcOrd="0" destOrd="0" presId="urn:microsoft.com/office/officeart/2005/8/layout/cycle5"/>
    <dgm:cxn modelId="{292FACCB-E37A-4079-9216-AB3E338D2BA5}" srcId="{027C254D-DF4A-4402-A693-5F6C37B8EB0D}" destId="{8850F401-A69E-44BB-BC15-B0009CBD8BCC}" srcOrd="6" destOrd="0" parTransId="{D95DC82A-5138-4B17-851B-6E3F9AF68F1D}" sibTransId="{98BF29E5-D636-413B-83BB-D4DF6C8EDB65}"/>
    <dgm:cxn modelId="{320ACB15-B10E-4DD3-94C3-212FB2977541}" type="presOf" srcId="{D3D55401-3A59-4AB1-9EBC-1CB43B3D0583}" destId="{B6C5F398-087B-4707-B0B5-3AD322CDC631}" srcOrd="0" destOrd="0" presId="urn:microsoft.com/office/officeart/2005/8/layout/cycle5"/>
    <dgm:cxn modelId="{8D5B301E-E42C-4AD1-A47C-7B95219FD7EC}" type="presOf" srcId="{9EDD0AA9-552B-4F1A-82C8-C51556A0D136}" destId="{F9CF6267-107D-41B6-A926-5E53F2473C57}" srcOrd="0" destOrd="0" presId="urn:microsoft.com/office/officeart/2005/8/layout/cycle5"/>
    <dgm:cxn modelId="{60DB1D5D-5C97-45BB-AAE4-4FCFEF49A0EB}" type="presOf" srcId="{027C254D-DF4A-4402-A693-5F6C37B8EB0D}" destId="{95D2A525-C363-47EE-A1B2-2D356AEF7ABB}" srcOrd="0" destOrd="0" presId="urn:microsoft.com/office/officeart/2005/8/layout/cycle5"/>
    <dgm:cxn modelId="{6A8C01AD-00A7-43A1-8821-1010538F0A40}" type="presOf" srcId="{1A5E515A-7CD9-476B-A3A7-50F0F9A23595}" destId="{DACF8CDE-BF04-47B4-9038-2586E739804D}" srcOrd="0" destOrd="0" presId="urn:microsoft.com/office/officeart/2005/8/layout/cycle5"/>
    <dgm:cxn modelId="{25F641BA-2037-49C1-9C3C-BD2B81AA35B2}" type="presOf" srcId="{DDD49CC0-A23D-4957-8FCC-3CDDEE65066F}" destId="{91D20906-BE7B-40FF-B3A6-8F6611CD801A}" srcOrd="0" destOrd="0" presId="urn:microsoft.com/office/officeart/2005/8/layout/cycle5"/>
    <dgm:cxn modelId="{358AD217-3C4D-41A8-8110-063943444B0D}" type="presOf" srcId="{8850F401-A69E-44BB-BC15-B0009CBD8BCC}" destId="{C1466BDB-6315-4187-8DFD-37F765FFF09A}" srcOrd="0" destOrd="0" presId="urn:microsoft.com/office/officeart/2005/8/layout/cycle5"/>
    <dgm:cxn modelId="{88B6FF6D-4BA6-4682-9DF9-580079ABFF46}" srcId="{027C254D-DF4A-4402-A693-5F6C37B8EB0D}" destId="{EB201938-141E-4F3E-BDED-42E212CE3C4E}" srcOrd="0" destOrd="0" parTransId="{705C47EF-0FE3-45D8-BD0D-74FC4AFA1201}" sibTransId="{9EDD0AA9-552B-4F1A-82C8-C51556A0D136}"/>
    <dgm:cxn modelId="{AD0E58B7-C47F-44C8-8B44-3DF543BFF7D8}" type="presOf" srcId="{8DA3829D-B2DA-46D4-9247-B83C20A8B589}" destId="{4DB39E29-EC15-46BA-B2A6-947E4A1138F2}" srcOrd="0" destOrd="0" presId="urn:microsoft.com/office/officeart/2005/8/layout/cycle5"/>
    <dgm:cxn modelId="{6922897E-1618-48CC-9780-82E855BC0209}" type="presOf" srcId="{E7A66DA7-9AB3-4FB5-BBDD-7F55DF367AB4}" destId="{7F25EF7A-0BD5-41C1-AA08-E07264E1C1EC}" srcOrd="0" destOrd="0" presId="urn:microsoft.com/office/officeart/2005/8/layout/cycle5"/>
    <dgm:cxn modelId="{ECC76103-4368-4DC8-8A7F-ADDD014B2321}" srcId="{027C254D-DF4A-4402-A693-5F6C37B8EB0D}" destId="{47CD3E72-9DB0-4C67-BF1C-9095D40D905B}" srcOrd="3" destOrd="0" parTransId="{7931C991-7173-449B-AC7B-AE0A8E310ECD}" sibTransId="{DDD49CC0-A23D-4957-8FCC-3CDDEE65066F}"/>
    <dgm:cxn modelId="{318603BA-9BE2-4D4F-8326-9047524CA5A3}" type="presParOf" srcId="{95D2A525-C363-47EE-A1B2-2D356AEF7ABB}" destId="{8584D849-1091-4E3E-91E1-35E31BE8E885}" srcOrd="0" destOrd="0" presId="urn:microsoft.com/office/officeart/2005/8/layout/cycle5"/>
    <dgm:cxn modelId="{9785FAFC-DF84-4FD1-9B6F-939767EFAD6E}" type="presParOf" srcId="{95D2A525-C363-47EE-A1B2-2D356AEF7ABB}" destId="{6B5FE03C-1ED7-4501-AEE2-C3EAE4B5D356}" srcOrd="1" destOrd="0" presId="urn:microsoft.com/office/officeart/2005/8/layout/cycle5"/>
    <dgm:cxn modelId="{ED670700-883F-4621-8F9A-12CC61AF7662}" type="presParOf" srcId="{95D2A525-C363-47EE-A1B2-2D356AEF7ABB}" destId="{F9CF6267-107D-41B6-A926-5E53F2473C57}" srcOrd="2" destOrd="0" presId="urn:microsoft.com/office/officeart/2005/8/layout/cycle5"/>
    <dgm:cxn modelId="{5E73A6E0-E0F4-49FA-B005-1A368451E4D7}" type="presParOf" srcId="{95D2A525-C363-47EE-A1B2-2D356AEF7ABB}" destId="{622B6A93-29D8-47E3-970D-E16A369DDF2B}" srcOrd="3" destOrd="0" presId="urn:microsoft.com/office/officeart/2005/8/layout/cycle5"/>
    <dgm:cxn modelId="{B092F61B-AC48-4869-A4AB-40A616EC2F28}" type="presParOf" srcId="{95D2A525-C363-47EE-A1B2-2D356AEF7ABB}" destId="{B6C2850B-0128-429F-90BE-66F208471607}" srcOrd="4" destOrd="0" presId="urn:microsoft.com/office/officeart/2005/8/layout/cycle5"/>
    <dgm:cxn modelId="{85B2EED5-CE19-4CA4-8FC6-4A8099CD0F3C}" type="presParOf" srcId="{95D2A525-C363-47EE-A1B2-2D356AEF7ABB}" destId="{7F25EF7A-0BD5-41C1-AA08-E07264E1C1EC}" srcOrd="5" destOrd="0" presId="urn:microsoft.com/office/officeart/2005/8/layout/cycle5"/>
    <dgm:cxn modelId="{36C5569C-8B85-445F-89DA-B80FD92D814C}" type="presParOf" srcId="{95D2A525-C363-47EE-A1B2-2D356AEF7ABB}" destId="{B6C5F398-087B-4707-B0B5-3AD322CDC631}" srcOrd="6" destOrd="0" presId="urn:microsoft.com/office/officeart/2005/8/layout/cycle5"/>
    <dgm:cxn modelId="{69277747-6BFE-4332-8C81-B8E03BF3BCA4}" type="presParOf" srcId="{95D2A525-C363-47EE-A1B2-2D356AEF7ABB}" destId="{A54D0132-1AD0-4AC1-84D0-34FDB031F21E}" srcOrd="7" destOrd="0" presId="urn:microsoft.com/office/officeart/2005/8/layout/cycle5"/>
    <dgm:cxn modelId="{C3E156BD-6280-4DEE-AE6F-B7060AC7181D}" type="presParOf" srcId="{95D2A525-C363-47EE-A1B2-2D356AEF7ABB}" destId="{76E2404C-3F6A-4B22-96FF-C95758189470}" srcOrd="8" destOrd="0" presId="urn:microsoft.com/office/officeart/2005/8/layout/cycle5"/>
    <dgm:cxn modelId="{02658753-01A0-4002-9B84-2462CA682BB6}" type="presParOf" srcId="{95D2A525-C363-47EE-A1B2-2D356AEF7ABB}" destId="{34192959-7BA7-4031-9C7B-03A93F1E9067}" srcOrd="9" destOrd="0" presId="urn:microsoft.com/office/officeart/2005/8/layout/cycle5"/>
    <dgm:cxn modelId="{D312D16B-B00D-4BBF-B6F7-C7B2261F9A22}" type="presParOf" srcId="{95D2A525-C363-47EE-A1B2-2D356AEF7ABB}" destId="{DDBF4C68-E5CA-4AC6-B2D3-863403F03FBF}" srcOrd="10" destOrd="0" presId="urn:microsoft.com/office/officeart/2005/8/layout/cycle5"/>
    <dgm:cxn modelId="{A3EC4578-3421-47A3-8435-C0B34E928178}" type="presParOf" srcId="{95D2A525-C363-47EE-A1B2-2D356AEF7ABB}" destId="{91D20906-BE7B-40FF-B3A6-8F6611CD801A}" srcOrd="11" destOrd="0" presId="urn:microsoft.com/office/officeart/2005/8/layout/cycle5"/>
    <dgm:cxn modelId="{0D0E0703-2003-475B-9594-DF7DCC903634}" type="presParOf" srcId="{95D2A525-C363-47EE-A1B2-2D356AEF7ABB}" destId="{756363C4-3FD1-432E-B2BC-602AF05B483E}" srcOrd="12" destOrd="0" presId="urn:microsoft.com/office/officeart/2005/8/layout/cycle5"/>
    <dgm:cxn modelId="{EBDDDA9C-B338-4F8E-8FAE-2BC156D657D8}" type="presParOf" srcId="{95D2A525-C363-47EE-A1B2-2D356AEF7ABB}" destId="{4CB6A159-D0A1-4698-A405-39B5D835287D}" srcOrd="13" destOrd="0" presId="urn:microsoft.com/office/officeart/2005/8/layout/cycle5"/>
    <dgm:cxn modelId="{EE856234-1095-4843-A5A3-8AB966585CCF}" type="presParOf" srcId="{95D2A525-C363-47EE-A1B2-2D356AEF7ABB}" destId="{6FF0B390-9284-4785-8BEB-92CC2D4C7B4A}" srcOrd="14" destOrd="0" presId="urn:microsoft.com/office/officeart/2005/8/layout/cycle5"/>
    <dgm:cxn modelId="{951C25A0-14B2-495A-8374-C6F082AE6260}" type="presParOf" srcId="{95D2A525-C363-47EE-A1B2-2D356AEF7ABB}" destId="{4DB39E29-EC15-46BA-B2A6-947E4A1138F2}" srcOrd="15" destOrd="0" presId="urn:microsoft.com/office/officeart/2005/8/layout/cycle5"/>
    <dgm:cxn modelId="{A25CEEC5-9B08-4E5C-823C-18AC95162E7B}" type="presParOf" srcId="{95D2A525-C363-47EE-A1B2-2D356AEF7ABB}" destId="{B8AD6A0E-95C5-41BC-BF2D-AAAD402B183B}" srcOrd="16" destOrd="0" presId="urn:microsoft.com/office/officeart/2005/8/layout/cycle5"/>
    <dgm:cxn modelId="{980FA7E0-6F76-405A-9C3F-37446A34ED08}" type="presParOf" srcId="{95D2A525-C363-47EE-A1B2-2D356AEF7ABB}" destId="{DACF8CDE-BF04-47B4-9038-2586E739804D}" srcOrd="17" destOrd="0" presId="urn:microsoft.com/office/officeart/2005/8/layout/cycle5"/>
    <dgm:cxn modelId="{A232481A-B004-4626-AE06-C026374AD0CA}" type="presParOf" srcId="{95D2A525-C363-47EE-A1B2-2D356AEF7ABB}" destId="{C1466BDB-6315-4187-8DFD-37F765FFF09A}" srcOrd="18" destOrd="0" presId="urn:microsoft.com/office/officeart/2005/8/layout/cycle5"/>
    <dgm:cxn modelId="{CE9F6D9F-6680-4B67-B258-F0BCE4D5813F}" type="presParOf" srcId="{95D2A525-C363-47EE-A1B2-2D356AEF7ABB}" destId="{F3C3DA4A-D03C-4D1F-88B5-0C1670B6F02E}" srcOrd="19" destOrd="0" presId="urn:microsoft.com/office/officeart/2005/8/layout/cycle5"/>
    <dgm:cxn modelId="{332F5154-B83D-4E28-BBF7-2FAE917016D3}" type="presParOf" srcId="{95D2A525-C363-47EE-A1B2-2D356AEF7ABB}" destId="{A1C2F8BE-22E9-439F-9104-826C8200EDF6}" srcOrd="2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809C737-FF31-40EC-BF26-2058FEC7151B}" type="doc">
      <dgm:prSet loTypeId="urn:microsoft.com/office/officeart/2005/8/layout/vProcess5" loCatId="process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26547C7-D999-4386-ACBF-0D2ED6FE3D26}">
      <dgm:prSet phldrT="[Text]"/>
      <dgm:spPr/>
      <dgm:t>
        <a:bodyPr/>
        <a:lstStyle/>
        <a:p>
          <a:r>
            <a:rPr lang="en-US" dirty="0"/>
            <a:t>Lean is based on the logic that nothing will be produced until it is needed</a:t>
          </a:r>
        </a:p>
      </dgm:t>
    </dgm:pt>
    <dgm:pt modelId="{FACD1910-7FB2-4354-81A4-0B82D899285E}" type="parTrans" cxnId="{A32C5E38-48F5-4030-BBD0-8B8B4E44040C}">
      <dgm:prSet/>
      <dgm:spPr/>
      <dgm:t>
        <a:bodyPr/>
        <a:lstStyle/>
        <a:p>
          <a:endParaRPr lang="en-US"/>
        </a:p>
      </dgm:t>
    </dgm:pt>
    <dgm:pt modelId="{F2282B81-A6EB-4446-A45A-CA3CC0D015E9}" type="sibTrans" cxnId="{A32C5E38-48F5-4030-BBD0-8B8B4E44040C}">
      <dgm:prSet/>
      <dgm:spPr/>
      <dgm:t>
        <a:bodyPr/>
        <a:lstStyle/>
        <a:p>
          <a:endParaRPr lang="en-US"/>
        </a:p>
      </dgm:t>
    </dgm:pt>
    <dgm:pt modelId="{BE072F47-0194-4FB0-8F53-E27EF15F990D}">
      <dgm:prSet/>
      <dgm:spPr/>
      <dgm:t>
        <a:bodyPr/>
        <a:lstStyle/>
        <a:p>
          <a:r>
            <a:rPr lang="en-US" dirty="0"/>
            <a:t>A sale pulls a replacement from the last position in the system</a:t>
          </a:r>
        </a:p>
      </dgm:t>
    </dgm:pt>
    <dgm:pt modelId="{7B911B7F-1955-4B60-ADDC-FCE36765FF46}" type="parTrans" cxnId="{EEB2EF2E-E6C1-4974-8996-C44043715230}">
      <dgm:prSet/>
      <dgm:spPr/>
      <dgm:t>
        <a:bodyPr/>
        <a:lstStyle/>
        <a:p>
          <a:endParaRPr lang="en-US"/>
        </a:p>
      </dgm:t>
    </dgm:pt>
    <dgm:pt modelId="{E8FA1866-8A4E-482D-9258-0911D5B7A9CD}" type="sibTrans" cxnId="{EEB2EF2E-E6C1-4974-8996-C44043715230}">
      <dgm:prSet/>
      <dgm:spPr/>
      <dgm:t>
        <a:bodyPr/>
        <a:lstStyle/>
        <a:p>
          <a:endParaRPr lang="en-US"/>
        </a:p>
      </dgm:t>
    </dgm:pt>
    <dgm:pt modelId="{FBE6F50A-DE63-4354-A328-7178E61AF715}">
      <dgm:prSet/>
      <dgm:spPr/>
      <dgm:t>
        <a:bodyPr/>
        <a:lstStyle/>
        <a:p>
          <a:r>
            <a:rPr lang="en-US" dirty="0"/>
            <a:t>This triggers an order to the factory production line</a:t>
          </a:r>
        </a:p>
      </dgm:t>
    </dgm:pt>
    <dgm:pt modelId="{D425A0F4-0C52-4A11-8D76-1521B5395670}" type="parTrans" cxnId="{F6D638B2-BDD4-4D9E-926F-06BFBF0CBE8B}">
      <dgm:prSet/>
      <dgm:spPr/>
      <dgm:t>
        <a:bodyPr/>
        <a:lstStyle/>
        <a:p>
          <a:endParaRPr lang="en-US"/>
        </a:p>
      </dgm:t>
    </dgm:pt>
    <dgm:pt modelId="{F7159361-C61D-4408-BB63-6410B05F3AF5}" type="sibTrans" cxnId="{F6D638B2-BDD4-4D9E-926F-06BFBF0CBE8B}">
      <dgm:prSet/>
      <dgm:spPr/>
      <dgm:t>
        <a:bodyPr/>
        <a:lstStyle/>
        <a:p>
          <a:endParaRPr lang="en-US"/>
        </a:p>
      </dgm:t>
    </dgm:pt>
    <dgm:pt modelId="{CB0750C1-86C2-4E34-8919-71A3F43DE5FA}">
      <dgm:prSet/>
      <dgm:spPr/>
      <dgm:t>
        <a:bodyPr/>
        <a:lstStyle/>
        <a:p>
          <a:r>
            <a:rPr lang="en-US" dirty="0"/>
            <a:t>Each upstream station then pulls from the next station further upstream</a:t>
          </a:r>
        </a:p>
      </dgm:t>
    </dgm:pt>
    <dgm:pt modelId="{CCB7E6AD-4297-4D0C-B550-08B726798666}" type="parTrans" cxnId="{8EF8A8A3-3330-4DB3-AC93-67A137C3DDFA}">
      <dgm:prSet/>
      <dgm:spPr/>
      <dgm:t>
        <a:bodyPr/>
        <a:lstStyle/>
        <a:p>
          <a:endParaRPr lang="en-US"/>
        </a:p>
      </dgm:t>
    </dgm:pt>
    <dgm:pt modelId="{E906ABB4-5DBA-405E-A0FE-B4B025F18ED2}" type="sibTrans" cxnId="{8EF8A8A3-3330-4DB3-AC93-67A137C3DDFA}">
      <dgm:prSet/>
      <dgm:spPr/>
      <dgm:t>
        <a:bodyPr/>
        <a:lstStyle/>
        <a:p>
          <a:endParaRPr lang="en-US"/>
        </a:p>
      </dgm:t>
    </dgm:pt>
    <dgm:pt modelId="{5F0497E1-BB06-469D-9108-28B13913EA84}" type="pres">
      <dgm:prSet presAssocID="{7809C737-FF31-40EC-BF26-2058FEC7151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A13948E-EBEA-4150-BC00-4A2EC93F646A}" type="pres">
      <dgm:prSet presAssocID="{7809C737-FF31-40EC-BF26-2058FEC7151B}" presName="dummyMaxCanvas" presStyleCnt="0">
        <dgm:presLayoutVars/>
      </dgm:prSet>
      <dgm:spPr/>
      <dgm:t>
        <a:bodyPr/>
        <a:lstStyle/>
        <a:p>
          <a:endParaRPr lang="en-IN"/>
        </a:p>
      </dgm:t>
    </dgm:pt>
    <dgm:pt modelId="{C2A773EE-45A0-445C-A1D6-BBC0305E0F22}" type="pres">
      <dgm:prSet presAssocID="{7809C737-FF31-40EC-BF26-2058FEC7151B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D567C32-2927-4F56-849F-3895B1284348}" type="pres">
      <dgm:prSet presAssocID="{7809C737-FF31-40EC-BF26-2058FEC7151B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AC9E227-DB23-408C-B140-CAA89241DC6D}" type="pres">
      <dgm:prSet presAssocID="{7809C737-FF31-40EC-BF26-2058FEC7151B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598720D-7144-4EF5-BA4B-4A2315F88FED}" type="pres">
      <dgm:prSet presAssocID="{7809C737-FF31-40EC-BF26-2058FEC7151B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B91F773-2864-41B9-A681-5D1FA566261C}" type="pres">
      <dgm:prSet presAssocID="{7809C737-FF31-40EC-BF26-2058FEC7151B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65AFD41-58E0-4529-9E39-1576D836A500}" type="pres">
      <dgm:prSet presAssocID="{7809C737-FF31-40EC-BF26-2058FEC7151B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9795D89-1ACE-4BDD-BB0A-FDCACC8152AA}" type="pres">
      <dgm:prSet presAssocID="{7809C737-FF31-40EC-BF26-2058FEC7151B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1EBF7F7-16D2-453B-BA66-20318D77D0B8}" type="pres">
      <dgm:prSet presAssocID="{7809C737-FF31-40EC-BF26-2058FEC7151B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E42148B-411A-4A6C-AAAD-D23497683A99}" type="pres">
      <dgm:prSet presAssocID="{7809C737-FF31-40EC-BF26-2058FEC7151B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9547338-3068-49B0-ABBE-B63DB1ECFAEA}" type="pres">
      <dgm:prSet presAssocID="{7809C737-FF31-40EC-BF26-2058FEC7151B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AF9702D-0C06-4604-819F-84D2FAC09AF7}" type="pres">
      <dgm:prSet presAssocID="{7809C737-FF31-40EC-BF26-2058FEC7151B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B37DB5F-0183-4848-A350-9C784B38A1B1}" type="presOf" srcId="{F7159361-C61D-4408-BB63-6410B05F3AF5}" destId="{89795D89-1ACE-4BDD-BB0A-FDCACC8152AA}" srcOrd="0" destOrd="0" presId="urn:microsoft.com/office/officeart/2005/8/layout/vProcess5"/>
    <dgm:cxn modelId="{66FF484E-CD72-416D-BD7C-DC09C46099AA}" type="presOf" srcId="{FBE6F50A-DE63-4354-A328-7178E61AF715}" destId="{4AC9E227-DB23-408C-B140-CAA89241DC6D}" srcOrd="0" destOrd="0" presId="urn:microsoft.com/office/officeart/2005/8/layout/vProcess5"/>
    <dgm:cxn modelId="{94939E3E-4A08-40B8-82A9-492CF2C2E076}" type="presOf" srcId="{BE072F47-0194-4FB0-8F53-E27EF15F990D}" destId="{5D567C32-2927-4F56-849F-3895B1284348}" srcOrd="0" destOrd="0" presId="urn:microsoft.com/office/officeart/2005/8/layout/vProcess5"/>
    <dgm:cxn modelId="{EEB2EF2E-E6C1-4974-8996-C44043715230}" srcId="{7809C737-FF31-40EC-BF26-2058FEC7151B}" destId="{BE072F47-0194-4FB0-8F53-E27EF15F990D}" srcOrd="1" destOrd="0" parTransId="{7B911B7F-1955-4B60-ADDC-FCE36765FF46}" sibTransId="{E8FA1866-8A4E-482D-9258-0911D5B7A9CD}"/>
    <dgm:cxn modelId="{8B925311-FB2F-4BD6-94B0-33BA1034131C}" type="presOf" srcId="{7809C737-FF31-40EC-BF26-2058FEC7151B}" destId="{5F0497E1-BB06-469D-9108-28B13913EA84}" srcOrd="0" destOrd="0" presId="urn:microsoft.com/office/officeart/2005/8/layout/vProcess5"/>
    <dgm:cxn modelId="{8B7D3AE9-C2D2-495E-A14D-5C17CD40D5E3}" type="presOf" srcId="{CB0750C1-86C2-4E34-8919-71A3F43DE5FA}" destId="{0AF9702D-0C06-4604-819F-84D2FAC09AF7}" srcOrd="1" destOrd="0" presId="urn:microsoft.com/office/officeart/2005/8/layout/vProcess5"/>
    <dgm:cxn modelId="{318D4448-1EF8-4D41-986E-40AD85A354C9}" type="presOf" srcId="{CB0750C1-86C2-4E34-8919-71A3F43DE5FA}" destId="{8598720D-7144-4EF5-BA4B-4A2315F88FED}" srcOrd="0" destOrd="0" presId="urn:microsoft.com/office/officeart/2005/8/layout/vProcess5"/>
    <dgm:cxn modelId="{501B2DAC-DC85-4D26-AF4A-EB1BE27C6AAA}" type="presOf" srcId="{BE072F47-0194-4FB0-8F53-E27EF15F990D}" destId="{9E42148B-411A-4A6C-AAAD-D23497683A99}" srcOrd="1" destOrd="0" presId="urn:microsoft.com/office/officeart/2005/8/layout/vProcess5"/>
    <dgm:cxn modelId="{8EF8A8A3-3330-4DB3-AC93-67A137C3DDFA}" srcId="{7809C737-FF31-40EC-BF26-2058FEC7151B}" destId="{CB0750C1-86C2-4E34-8919-71A3F43DE5FA}" srcOrd="3" destOrd="0" parTransId="{CCB7E6AD-4297-4D0C-B550-08B726798666}" sibTransId="{E906ABB4-5DBA-405E-A0FE-B4B025F18ED2}"/>
    <dgm:cxn modelId="{F6D638B2-BDD4-4D9E-926F-06BFBF0CBE8B}" srcId="{7809C737-FF31-40EC-BF26-2058FEC7151B}" destId="{FBE6F50A-DE63-4354-A328-7178E61AF715}" srcOrd="2" destOrd="0" parTransId="{D425A0F4-0C52-4A11-8D76-1521B5395670}" sibTransId="{F7159361-C61D-4408-BB63-6410B05F3AF5}"/>
    <dgm:cxn modelId="{A32C5E38-48F5-4030-BBD0-8B8B4E44040C}" srcId="{7809C737-FF31-40EC-BF26-2058FEC7151B}" destId="{026547C7-D999-4386-ACBF-0D2ED6FE3D26}" srcOrd="0" destOrd="0" parTransId="{FACD1910-7FB2-4354-81A4-0B82D899285E}" sibTransId="{F2282B81-A6EB-4446-A45A-CA3CC0D015E9}"/>
    <dgm:cxn modelId="{E795898D-4984-47E2-8685-58E6F7B31F85}" type="presOf" srcId="{E8FA1866-8A4E-482D-9258-0911D5B7A9CD}" destId="{C65AFD41-58E0-4529-9E39-1576D836A500}" srcOrd="0" destOrd="0" presId="urn:microsoft.com/office/officeart/2005/8/layout/vProcess5"/>
    <dgm:cxn modelId="{914E5CF9-3B81-4B5D-BB37-6BFBED4F906E}" type="presOf" srcId="{F2282B81-A6EB-4446-A45A-CA3CC0D015E9}" destId="{2B91F773-2864-41B9-A681-5D1FA566261C}" srcOrd="0" destOrd="0" presId="urn:microsoft.com/office/officeart/2005/8/layout/vProcess5"/>
    <dgm:cxn modelId="{02DBDAAD-F37E-437F-A534-424A8593DBF3}" type="presOf" srcId="{026547C7-D999-4386-ACBF-0D2ED6FE3D26}" destId="{C2A773EE-45A0-445C-A1D6-BBC0305E0F22}" srcOrd="0" destOrd="0" presId="urn:microsoft.com/office/officeart/2005/8/layout/vProcess5"/>
    <dgm:cxn modelId="{111803AB-FBA6-4F29-B34C-2A9E0D854A1B}" type="presOf" srcId="{FBE6F50A-DE63-4354-A328-7178E61AF715}" destId="{B9547338-3068-49B0-ABBE-B63DB1ECFAEA}" srcOrd="1" destOrd="0" presId="urn:microsoft.com/office/officeart/2005/8/layout/vProcess5"/>
    <dgm:cxn modelId="{44ECC172-B01C-4865-847E-7EED9A26C95E}" type="presOf" srcId="{026547C7-D999-4386-ACBF-0D2ED6FE3D26}" destId="{81EBF7F7-16D2-453B-BA66-20318D77D0B8}" srcOrd="1" destOrd="0" presId="urn:microsoft.com/office/officeart/2005/8/layout/vProcess5"/>
    <dgm:cxn modelId="{5FF4A153-A6B0-4AC0-83EF-A26DEE440BDE}" type="presParOf" srcId="{5F0497E1-BB06-469D-9108-28B13913EA84}" destId="{BA13948E-EBEA-4150-BC00-4A2EC93F646A}" srcOrd="0" destOrd="0" presId="urn:microsoft.com/office/officeart/2005/8/layout/vProcess5"/>
    <dgm:cxn modelId="{8DE0EF11-B1D5-46D0-8496-572D0DA7064D}" type="presParOf" srcId="{5F0497E1-BB06-469D-9108-28B13913EA84}" destId="{C2A773EE-45A0-445C-A1D6-BBC0305E0F22}" srcOrd="1" destOrd="0" presId="urn:microsoft.com/office/officeart/2005/8/layout/vProcess5"/>
    <dgm:cxn modelId="{0B86BBD5-3E80-49E6-9A82-93CFFD7C5DD7}" type="presParOf" srcId="{5F0497E1-BB06-469D-9108-28B13913EA84}" destId="{5D567C32-2927-4F56-849F-3895B1284348}" srcOrd="2" destOrd="0" presId="urn:microsoft.com/office/officeart/2005/8/layout/vProcess5"/>
    <dgm:cxn modelId="{D391EE32-2B6B-4B9D-9326-13DCFB37CB4E}" type="presParOf" srcId="{5F0497E1-BB06-469D-9108-28B13913EA84}" destId="{4AC9E227-DB23-408C-B140-CAA89241DC6D}" srcOrd="3" destOrd="0" presId="urn:microsoft.com/office/officeart/2005/8/layout/vProcess5"/>
    <dgm:cxn modelId="{3320F1F3-F956-40A2-9D38-0B6ABA0EAFD8}" type="presParOf" srcId="{5F0497E1-BB06-469D-9108-28B13913EA84}" destId="{8598720D-7144-4EF5-BA4B-4A2315F88FED}" srcOrd="4" destOrd="0" presId="urn:microsoft.com/office/officeart/2005/8/layout/vProcess5"/>
    <dgm:cxn modelId="{41249561-BDC9-46A5-A427-E77B4684295E}" type="presParOf" srcId="{5F0497E1-BB06-469D-9108-28B13913EA84}" destId="{2B91F773-2864-41B9-A681-5D1FA566261C}" srcOrd="5" destOrd="0" presId="urn:microsoft.com/office/officeart/2005/8/layout/vProcess5"/>
    <dgm:cxn modelId="{C19003A4-21CB-4C99-9870-F1C893245AD6}" type="presParOf" srcId="{5F0497E1-BB06-469D-9108-28B13913EA84}" destId="{C65AFD41-58E0-4529-9E39-1576D836A500}" srcOrd="6" destOrd="0" presId="urn:microsoft.com/office/officeart/2005/8/layout/vProcess5"/>
    <dgm:cxn modelId="{0751DDDC-8B7D-4C26-9423-10F1DA7D182E}" type="presParOf" srcId="{5F0497E1-BB06-469D-9108-28B13913EA84}" destId="{89795D89-1ACE-4BDD-BB0A-FDCACC8152AA}" srcOrd="7" destOrd="0" presId="urn:microsoft.com/office/officeart/2005/8/layout/vProcess5"/>
    <dgm:cxn modelId="{7661F48C-9F42-45E5-8FC6-DA73FF8F3779}" type="presParOf" srcId="{5F0497E1-BB06-469D-9108-28B13913EA84}" destId="{81EBF7F7-16D2-453B-BA66-20318D77D0B8}" srcOrd="8" destOrd="0" presId="urn:microsoft.com/office/officeart/2005/8/layout/vProcess5"/>
    <dgm:cxn modelId="{65A53E6F-4154-42AD-8FBC-648B3D284365}" type="presParOf" srcId="{5F0497E1-BB06-469D-9108-28B13913EA84}" destId="{9E42148B-411A-4A6C-AAAD-D23497683A99}" srcOrd="9" destOrd="0" presId="urn:microsoft.com/office/officeart/2005/8/layout/vProcess5"/>
    <dgm:cxn modelId="{A5300082-D627-4E07-B9C7-CA677199CA02}" type="presParOf" srcId="{5F0497E1-BB06-469D-9108-28B13913EA84}" destId="{B9547338-3068-49B0-ABBE-B63DB1ECFAEA}" srcOrd="10" destOrd="0" presId="urn:microsoft.com/office/officeart/2005/8/layout/vProcess5"/>
    <dgm:cxn modelId="{6993D39F-1142-481E-ABEC-8F5654D35CDB}" type="presParOf" srcId="{5F0497E1-BB06-469D-9108-28B13913EA84}" destId="{0AF9702D-0C06-4604-819F-84D2FAC09AF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B689B32-7B59-4A98-B543-F86156EB5170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81D9ED57-9CD3-4270-B199-9BEEDECDEBE0}">
      <dgm:prSet phldrT="[Text]" custT="1"/>
      <dgm:spPr/>
      <dgm:t>
        <a:bodyPr vert="vert"/>
        <a:lstStyle/>
        <a:p>
          <a:r>
            <a:rPr lang="en-US" sz="3200" dirty="0" smtClean="0"/>
            <a:t>Building Blocks of Lean SCM</a:t>
          </a:r>
          <a:endParaRPr lang="en-IN" sz="3200" dirty="0"/>
        </a:p>
      </dgm:t>
    </dgm:pt>
    <dgm:pt modelId="{42518FE7-BF36-4CD6-90A6-415FE2400F85}" type="parTrans" cxnId="{39771FB9-920F-436A-8BEC-4328F5536070}">
      <dgm:prSet/>
      <dgm:spPr/>
      <dgm:t>
        <a:bodyPr/>
        <a:lstStyle/>
        <a:p>
          <a:endParaRPr lang="en-IN" sz="1800"/>
        </a:p>
      </dgm:t>
    </dgm:pt>
    <dgm:pt modelId="{2291B565-E865-4C41-B100-04FF6D4AC589}" type="sibTrans" cxnId="{39771FB9-920F-436A-8BEC-4328F5536070}">
      <dgm:prSet/>
      <dgm:spPr/>
      <dgm:t>
        <a:bodyPr/>
        <a:lstStyle/>
        <a:p>
          <a:endParaRPr lang="en-IN" sz="1800"/>
        </a:p>
      </dgm:t>
    </dgm:pt>
    <dgm:pt modelId="{C34B5367-6E4B-4433-A31D-9337D562BE87}">
      <dgm:prSet phldrT="[Text]" custT="1"/>
      <dgm:spPr/>
      <dgm:t>
        <a:bodyPr/>
        <a:lstStyle/>
        <a:p>
          <a:r>
            <a:rPr lang="en-US" sz="2400" b="0" dirty="0" smtClean="0"/>
            <a:t>Product Design</a:t>
          </a:r>
          <a:endParaRPr lang="en-IN" sz="2400" dirty="0"/>
        </a:p>
      </dgm:t>
    </dgm:pt>
    <dgm:pt modelId="{00093992-E887-4027-8FB5-17F4DF090C79}" type="parTrans" cxnId="{8714CBFE-C0FE-4843-AE57-E119E15EC6E8}">
      <dgm:prSet custT="1"/>
      <dgm:spPr/>
      <dgm:t>
        <a:bodyPr/>
        <a:lstStyle/>
        <a:p>
          <a:endParaRPr lang="en-IN" sz="700"/>
        </a:p>
      </dgm:t>
    </dgm:pt>
    <dgm:pt modelId="{371941FC-5EE7-4C80-AE2A-A6F1529ECFA3}" type="sibTrans" cxnId="{8714CBFE-C0FE-4843-AE57-E119E15EC6E8}">
      <dgm:prSet/>
      <dgm:spPr/>
      <dgm:t>
        <a:bodyPr/>
        <a:lstStyle/>
        <a:p>
          <a:endParaRPr lang="en-IN" sz="1800"/>
        </a:p>
      </dgm:t>
    </dgm:pt>
    <dgm:pt modelId="{E0F10CB4-E540-4E8F-8CDC-B608F2CF5804}">
      <dgm:prSet phldrT="[Text]" custT="1"/>
      <dgm:spPr/>
      <dgm:t>
        <a:bodyPr/>
        <a:lstStyle/>
        <a:p>
          <a:r>
            <a:rPr lang="en-US" sz="2400" b="0" dirty="0" smtClean="0"/>
            <a:t>Process Design</a:t>
          </a:r>
          <a:endParaRPr lang="en-IN" sz="2400" dirty="0"/>
        </a:p>
      </dgm:t>
    </dgm:pt>
    <dgm:pt modelId="{488CE939-6C3A-4E6D-A90B-267355A268AB}" type="parTrans" cxnId="{1B713DF3-2FD4-49C5-BC7E-209512BB1423}">
      <dgm:prSet custT="1"/>
      <dgm:spPr/>
      <dgm:t>
        <a:bodyPr/>
        <a:lstStyle/>
        <a:p>
          <a:endParaRPr lang="en-IN" sz="500"/>
        </a:p>
      </dgm:t>
    </dgm:pt>
    <dgm:pt modelId="{68CF320B-2DAC-45B2-BE34-2EB6D2DDB9A7}" type="sibTrans" cxnId="{1B713DF3-2FD4-49C5-BC7E-209512BB1423}">
      <dgm:prSet/>
      <dgm:spPr/>
      <dgm:t>
        <a:bodyPr/>
        <a:lstStyle/>
        <a:p>
          <a:endParaRPr lang="en-IN" sz="1800"/>
        </a:p>
      </dgm:t>
    </dgm:pt>
    <dgm:pt modelId="{7DEAC65D-83DE-48CF-A4E8-9C9461B6E3A3}">
      <dgm:prSet phldrT="[Text]" custT="1"/>
      <dgm:spPr/>
      <dgm:t>
        <a:bodyPr/>
        <a:lstStyle/>
        <a:p>
          <a:r>
            <a:rPr lang="en-US" sz="2400" b="0" dirty="0" smtClean="0"/>
            <a:t>Personnel/organizational elements</a:t>
          </a:r>
          <a:endParaRPr lang="en-IN" sz="2400" dirty="0"/>
        </a:p>
      </dgm:t>
    </dgm:pt>
    <dgm:pt modelId="{FAE983B7-6147-4D30-83A6-FD2FB390313A}" type="parTrans" cxnId="{B3549957-A9E4-4E13-90D0-EA6C34C5B836}">
      <dgm:prSet custT="1"/>
      <dgm:spPr/>
      <dgm:t>
        <a:bodyPr/>
        <a:lstStyle/>
        <a:p>
          <a:endParaRPr lang="en-IN" sz="500"/>
        </a:p>
      </dgm:t>
    </dgm:pt>
    <dgm:pt modelId="{F96EAE59-C4B0-4A30-8230-DC92B12EFF6D}" type="sibTrans" cxnId="{B3549957-A9E4-4E13-90D0-EA6C34C5B836}">
      <dgm:prSet/>
      <dgm:spPr/>
      <dgm:t>
        <a:bodyPr/>
        <a:lstStyle/>
        <a:p>
          <a:endParaRPr lang="en-IN" sz="1800"/>
        </a:p>
      </dgm:t>
    </dgm:pt>
    <dgm:pt modelId="{74563095-C366-4758-AF54-AB75B8C18C78}">
      <dgm:prSet phldrT="[Text]" custT="1"/>
      <dgm:spPr/>
      <dgm:t>
        <a:bodyPr/>
        <a:lstStyle/>
        <a:p>
          <a:r>
            <a:rPr lang="en-US" sz="2400" b="0" dirty="0" smtClean="0"/>
            <a:t>Manufacturing Planning and Control( MPC )</a:t>
          </a:r>
          <a:endParaRPr lang="en-IN" sz="2400" dirty="0"/>
        </a:p>
      </dgm:t>
    </dgm:pt>
    <dgm:pt modelId="{72BD94C7-2702-4151-8D04-7C39BC19C22C}" type="parTrans" cxnId="{D277A794-0BCD-4910-A285-EEB577AA53F7}">
      <dgm:prSet custT="1"/>
      <dgm:spPr/>
      <dgm:t>
        <a:bodyPr/>
        <a:lstStyle/>
        <a:p>
          <a:endParaRPr lang="en-IN" sz="700"/>
        </a:p>
      </dgm:t>
    </dgm:pt>
    <dgm:pt modelId="{AC8E0D89-EA48-4A1C-AE9A-867C9D7DDAAD}" type="sibTrans" cxnId="{D277A794-0BCD-4910-A285-EEB577AA53F7}">
      <dgm:prSet/>
      <dgm:spPr/>
      <dgm:t>
        <a:bodyPr/>
        <a:lstStyle/>
        <a:p>
          <a:endParaRPr lang="en-IN" sz="1800"/>
        </a:p>
      </dgm:t>
    </dgm:pt>
    <dgm:pt modelId="{CE7732B1-BCE8-4AF4-94BF-49486C2976ED}" type="pres">
      <dgm:prSet presAssocID="{BB689B32-7B59-4A98-B543-F86156EB517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999D934-EA68-4637-BDC7-C0F048BEA7A1}" type="pres">
      <dgm:prSet presAssocID="{81D9ED57-9CD3-4270-B199-9BEEDECDEBE0}" presName="root1" presStyleCnt="0"/>
      <dgm:spPr/>
    </dgm:pt>
    <dgm:pt modelId="{601402A9-366F-4815-8256-92785E9F132D}" type="pres">
      <dgm:prSet presAssocID="{81D9ED57-9CD3-4270-B199-9BEEDECDEBE0}" presName="LevelOneTextNode" presStyleLbl="node0" presStyleIdx="0" presStyleCnt="1" custScaleX="16185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CCE6AC65-876C-439E-9486-7A28D49987F9}" type="pres">
      <dgm:prSet presAssocID="{81D9ED57-9CD3-4270-B199-9BEEDECDEBE0}" presName="level2hierChild" presStyleCnt="0"/>
      <dgm:spPr/>
    </dgm:pt>
    <dgm:pt modelId="{000DB6C8-4736-4C63-B923-2EB1C4FD6875}" type="pres">
      <dgm:prSet presAssocID="{00093992-E887-4027-8FB5-17F4DF090C79}" presName="conn2-1" presStyleLbl="parChTrans1D2" presStyleIdx="0" presStyleCnt="4"/>
      <dgm:spPr/>
      <dgm:t>
        <a:bodyPr/>
        <a:lstStyle/>
        <a:p>
          <a:endParaRPr lang="en-IN"/>
        </a:p>
      </dgm:t>
    </dgm:pt>
    <dgm:pt modelId="{F8826525-89E4-4D44-A76D-10B5450FD065}" type="pres">
      <dgm:prSet presAssocID="{00093992-E887-4027-8FB5-17F4DF090C79}" presName="connTx" presStyleLbl="parChTrans1D2" presStyleIdx="0" presStyleCnt="4"/>
      <dgm:spPr/>
      <dgm:t>
        <a:bodyPr/>
        <a:lstStyle/>
        <a:p>
          <a:endParaRPr lang="en-IN"/>
        </a:p>
      </dgm:t>
    </dgm:pt>
    <dgm:pt modelId="{D39726BB-F5C1-45B8-A64B-7F6EE59A242E}" type="pres">
      <dgm:prSet presAssocID="{C34B5367-6E4B-4433-A31D-9337D562BE87}" presName="root2" presStyleCnt="0"/>
      <dgm:spPr/>
    </dgm:pt>
    <dgm:pt modelId="{76E47641-312E-4F80-88C4-743C7F642F0F}" type="pres">
      <dgm:prSet presAssocID="{C34B5367-6E4B-4433-A31D-9337D562BE87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FBB319A7-0A62-495F-A96B-AAD42D5F84DA}" type="pres">
      <dgm:prSet presAssocID="{C34B5367-6E4B-4433-A31D-9337D562BE87}" presName="level3hierChild" presStyleCnt="0"/>
      <dgm:spPr/>
    </dgm:pt>
    <dgm:pt modelId="{A1FA04AE-2FA5-4BCF-AB7E-F228FC8E5CC0}" type="pres">
      <dgm:prSet presAssocID="{488CE939-6C3A-4E6D-A90B-267355A268AB}" presName="conn2-1" presStyleLbl="parChTrans1D2" presStyleIdx="1" presStyleCnt="4"/>
      <dgm:spPr/>
      <dgm:t>
        <a:bodyPr/>
        <a:lstStyle/>
        <a:p>
          <a:endParaRPr lang="en-IN"/>
        </a:p>
      </dgm:t>
    </dgm:pt>
    <dgm:pt modelId="{1C9CE08F-AAC3-4C99-9ED7-F6603A1C971C}" type="pres">
      <dgm:prSet presAssocID="{488CE939-6C3A-4E6D-A90B-267355A268AB}" presName="connTx" presStyleLbl="parChTrans1D2" presStyleIdx="1" presStyleCnt="4"/>
      <dgm:spPr/>
      <dgm:t>
        <a:bodyPr/>
        <a:lstStyle/>
        <a:p>
          <a:endParaRPr lang="en-IN"/>
        </a:p>
      </dgm:t>
    </dgm:pt>
    <dgm:pt modelId="{246A1EDD-7AC8-4BF2-B077-EFD8444FD406}" type="pres">
      <dgm:prSet presAssocID="{E0F10CB4-E540-4E8F-8CDC-B608F2CF5804}" presName="root2" presStyleCnt="0"/>
      <dgm:spPr/>
    </dgm:pt>
    <dgm:pt modelId="{872EF7E9-3F59-4480-95B6-D1C2CA84BCE4}" type="pres">
      <dgm:prSet presAssocID="{E0F10CB4-E540-4E8F-8CDC-B608F2CF5804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5CC97E6-13B0-409D-9F75-C188B412380C}" type="pres">
      <dgm:prSet presAssocID="{E0F10CB4-E540-4E8F-8CDC-B608F2CF5804}" presName="level3hierChild" presStyleCnt="0"/>
      <dgm:spPr/>
    </dgm:pt>
    <dgm:pt modelId="{87EE23BE-C82D-467D-B068-5F6BDBFDE8F5}" type="pres">
      <dgm:prSet presAssocID="{FAE983B7-6147-4D30-83A6-FD2FB390313A}" presName="conn2-1" presStyleLbl="parChTrans1D2" presStyleIdx="2" presStyleCnt="4"/>
      <dgm:spPr/>
      <dgm:t>
        <a:bodyPr/>
        <a:lstStyle/>
        <a:p>
          <a:endParaRPr lang="en-IN"/>
        </a:p>
      </dgm:t>
    </dgm:pt>
    <dgm:pt modelId="{5486DD85-E84B-4AE0-A90E-3461E3EB5D69}" type="pres">
      <dgm:prSet presAssocID="{FAE983B7-6147-4D30-83A6-FD2FB390313A}" presName="connTx" presStyleLbl="parChTrans1D2" presStyleIdx="2" presStyleCnt="4"/>
      <dgm:spPr/>
      <dgm:t>
        <a:bodyPr/>
        <a:lstStyle/>
        <a:p>
          <a:endParaRPr lang="en-IN"/>
        </a:p>
      </dgm:t>
    </dgm:pt>
    <dgm:pt modelId="{8BD52808-567E-4743-A375-97E41086F073}" type="pres">
      <dgm:prSet presAssocID="{7DEAC65D-83DE-48CF-A4E8-9C9461B6E3A3}" presName="root2" presStyleCnt="0"/>
      <dgm:spPr/>
    </dgm:pt>
    <dgm:pt modelId="{349DF989-5740-4DE7-849B-186726AADB74}" type="pres">
      <dgm:prSet presAssocID="{7DEAC65D-83DE-48CF-A4E8-9C9461B6E3A3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82651783-C984-4849-B027-26D075BF0A6F}" type="pres">
      <dgm:prSet presAssocID="{7DEAC65D-83DE-48CF-A4E8-9C9461B6E3A3}" presName="level3hierChild" presStyleCnt="0"/>
      <dgm:spPr/>
    </dgm:pt>
    <dgm:pt modelId="{3277A2F0-FC11-4746-A227-BA5AF7820254}" type="pres">
      <dgm:prSet presAssocID="{72BD94C7-2702-4151-8D04-7C39BC19C22C}" presName="conn2-1" presStyleLbl="parChTrans1D2" presStyleIdx="3" presStyleCnt="4"/>
      <dgm:spPr/>
      <dgm:t>
        <a:bodyPr/>
        <a:lstStyle/>
        <a:p>
          <a:endParaRPr lang="en-IN"/>
        </a:p>
      </dgm:t>
    </dgm:pt>
    <dgm:pt modelId="{7EDCA3AF-3D3B-44E3-82B0-744ECCB41520}" type="pres">
      <dgm:prSet presAssocID="{72BD94C7-2702-4151-8D04-7C39BC19C22C}" presName="connTx" presStyleLbl="parChTrans1D2" presStyleIdx="3" presStyleCnt="4"/>
      <dgm:spPr/>
      <dgm:t>
        <a:bodyPr/>
        <a:lstStyle/>
        <a:p>
          <a:endParaRPr lang="en-IN"/>
        </a:p>
      </dgm:t>
    </dgm:pt>
    <dgm:pt modelId="{FF5EAC1F-2473-4C85-A70C-577D47F434A5}" type="pres">
      <dgm:prSet presAssocID="{74563095-C366-4758-AF54-AB75B8C18C78}" presName="root2" presStyleCnt="0"/>
      <dgm:spPr/>
    </dgm:pt>
    <dgm:pt modelId="{5CA0604B-5EB4-49A9-896A-67A7BEBF8111}" type="pres">
      <dgm:prSet presAssocID="{74563095-C366-4758-AF54-AB75B8C18C78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D4AC774A-3BB0-4D8F-9007-920DC477DA43}" type="pres">
      <dgm:prSet presAssocID="{74563095-C366-4758-AF54-AB75B8C18C78}" presName="level3hierChild" presStyleCnt="0"/>
      <dgm:spPr/>
    </dgm:pt>
  </dgm:ptLst>
  <dgm:cxnLst>
    <dgm:cxn modelId="{1F18BA5E-363F-42E8-8A8F-39A218F5279C}" type="presOf" srcId="{74563095-C366-4758-AF54-AB75B8C18C78}" destId="{5CA0604B-5EB4-49A9-896A-67A7BEBF8111}" srcOrd="0" destOrd="0" presId="urn:microsoft.com/office/officeart/2008/layout/HorizontalMultiLevelHierarchy"/>
    <dgm:cxn modelId="{C4CF970C-C733-4BD6-B2BB-AAB067257140}" type="presOf" srcId="{FAE983B7-6147-4D30-83A6-FD2FB390313A}" destId="{5486DD85-E84B-4AE0-A90E-3461E3EB5D69}" srcOrd="1" destOrd="0" presId="urn:microsoft.com/office/officeart/2008/layout/HorizontalMultiLevelHierarchy"/>
    <dgm:cxn modelId="{6C1D7959-FB99-4A3E-8316-B454C26E99FD}" type="presOf" srcId="{72BD94C7-2702-4151-8D04-7C39BC19C22C}" destId="{7EDCA3AF-3D3B-44E3-82B0-744ECCB41520}" srcOrd="1" destOrd="0" presId="urn:microsoft.com/office/officeart/2008/layout/HorizontalMultiLevelHierarchy"/>
    <dgm:cxn modelId="{8DB81D72-6C7A-411B-BD47-81B61B4A35F8}" type="presOf" srcId="{81D9ED57-9CD3-4270-B199-9BEEDECDEBE0}" destId="{601402A9-366F-4815-8256-92785E9F132D}" srcOrd="0" destOrd="0" presId="urn:microsoft.com/office/officeart/2008/layout/HorizontalMultiLevelHierarchy"/>
    <dgm:cxn modelId="{8714CBFE-C0FE-4843-AE57-E119E15EC6E8}" srcId="{81D9ED57-9CD3-4270-B199-9BEEDECDEBE0}" destId="{C34B5367-6E4B-4433-A31D-9337D562BE87}" srcOrd="0" destOrd="0" parTransId="{00093992-E887-4027-8FB5-17F4DF090C79}" sibTransId="{371941FC-5EE7-4C80-AE2A-A6F1529ECFA3}"/>
    <dgm:cxn modelId="{1B713DF3-2FD4-49C5-BC7E-209512BB1423}" srcId="{81D9ED57-9CD3-4270-B199-9BEEDECDEBE0}" destId="{E0F10CB4-E540-4E8F-8CDC-B608F2CF5804}" srcOrd="1" destOrd="0" parTransId="{488CE939-6C3A-4E6D-A90B-267355A268AB}" sibTransId="{68CF320B-2DAC-45B2-BE34-2EB6D2DDB9A7}"/>
    <dgm:cxn modelId="{928ACB04-F3E4-41BF-B72D-B2583E7F7AE5}" type="presOf" srcId="{7DEAC65D-83DE-48CF-A4E8-9C9461B6E3A3}" destId="{349DF989-5740-4DE7-849B-186726AADB74}" srcOrd="0" destOrd="0" presId="urn:microsoft.com/office/officeart/2008/layout/HorizontalMultiLevelHierarchy"/>
    <dgm:cxn modelId="{39771FB9-920F-436A-8BEC-4328F5536070}" srcId="{BB689B32-7B59-4A98-B543-F86156EB5170}" destId="{81D9ED57-9CD3-4270-B199-9BEEDECDEBE0}" srcOrd="0" destOrd="0" parTransId="{42518FE7-BF36-4CD6-90A6-415FE2400F85}" sibTransId="{2291B565-E865-4C41-B100-04FF6D4AC589}"/>
    <dgm:cxn modelId="{B4FB9EA8-EECC-4E0B-8035-45555E80B7CA}" type="presOf" srcId="{72BD94C7-2702-4151-8D04-7C39BC19C22C}" destId="{3277A2F0-FC11-4746-A227-BA5AF7820254}" srcOrd="0" destOrd="0" presId="urn:microsoft.com/office/officeart/2008/layout/HorizontalMultiLevelHierarchy"/>
    <dgm:cxn modelId="{B3549957-A9E4-4E13-90D0-EA6C34C5B836}" srcId="{81D9ED57-9CD3-4270-B199-9BEEDECDEBE0}" destId="{7DEAC65D-83DE-48CF-A4E8-9C9461B6E3A3}" srcOrd="2" destOrd="0" parTransId="{FAE983B7-6147-4D30-83A6-FD2FB390313A}" sibTransId="{F96EAE59-C4B0-4A30-8230-DC92B12EFF6D}"/>
    <dgm:cxn modelId="{70C8F101-F4DE-4490-919C-DF40DCAA733D}" type="presOf" srcId="{488CE939-6C3A-4E6D-A90B-267355A268AB}" destId="{A1FA04AE-2FA5-4BCF-AB7E-F228FC8E5CC0}" srcOrd="0" destOrd="0" presId="urn:microsoft.com/office/officeart/2008/layout/HorizontalMultiLevelHierarchy"/>
    <dgm:cxn modelId="{A73EEA77-E208-40DE-962B-FD4EF3BFC4C0}" type="presOf" srcId="{FAE983B7-6147-4D30-83A6-FD2FB390313A}" destId="{87EE23BE-C82D-467D-B068-5F6BDBFDE8F5}" srcOrd="0" destOrd="0" presId="urn:microsoft.com/office/officeart/2008/layout/HorizontalMultiLevelHierarchy"/>
    <dgm:cxn modelId="{B21839B2-B0F0-4F65-906C-8B6D5E0CA603}" type="presOf" srcId="{E0F10CB4-E540-4E8F-8CDC-B608F2CF5804}" destId="{872EF7E9-3F59-4480-95B6-D1C2CA84BCE4}" srcOrd="0" destOrd="0" presId="urn:microsoft.com/office/officeart/2008/layout/HorizontalMultiLevelHierarchy"/>
    <dgm:cxn modelId="{D44A0BF5-2FBC-4994-83DD-CBBC3837C419}" type="presOf" srcId="{C34B5367-6E4B-4433-A31D-9337D562BE87}" destId="{76E47641-312E-4F80-88C4-743C7F642F0F}" srcOrd="0" destOrd="0" presId="urn:microsoft.com/office/officeart/2008/layout/HorizontalMultiLevelHierarchy"/>
    <dgm:cxn modelId="{D277A794-0BCD-4910-A285-EEB577AA53F7}" srcId="{81D9ED57-9CD3-4270-B199-9BEEDECDEBE0}" destId="{74563095-C366-4758-AF54-AB75B8C18C78}" srcOrd="3" destOrd="0" parTransId="{72BD94C7-2702-4151-8D04-7C39BC19C22C}" sibTransId="{AC8E0D89-EA48-4A1C-AE9A-867C9D7DDAAD}"/>
    <dgm:cxn modelId="{CF3F5D75-0F3C-4713-934C-7AD8180C9AEB}" type="presOf" srcId="{BB689B32-7B59-4A98-B543-F86156EB5170}" destId="{CE7732B1-BCE8-4AF4-94BF-49486C2976ED}" srcOrd="0" destOrd="0" presId="urn:microsoft.com/office/officeart/2008/layout/HorizontalMultiLevelHierarchy"/>
    <dgm:cxn modelId="{1F7F01F9-BBDB-4E5B-8343-D5131BE76B57}" type="presOf" srcId="{00093992-E887-4027-8FB5-17F4DF090C79}" destId="{000DB6C8-4736-4C63-B923-2EB1C4FD6875}" srcOrd="0" destOrd="0" presId="urn:microsoft.com/office/officeart/2008/layout/HorizontalMultiLevelHierarchy"/>
    <dgm:cxn modelId="{A92D2F0A-62CB-4D23-9E12-C5C97DC21FC3}" type="presOf" srcId="{00093992-E887-4027-8FB5-17F4DF090C79}" destId="{F8826525-89E4-4D44-A76D-10B5450FD065}" srcOrd="1" destOrd="0" presId="urn:microsoft.com/office/officeart/2008/layout/HorizontalMultiLevelHierarchy"/>
    <dgm:cxn modelId="{E33A1D5C-5B62-4C99-80A3-F336AF282380}" type="presOf" srcId="{488CE939-6C3A-4E6D-A90B-267355A268AB}" destId="{1C9CE08F-AAC3-4C99-9ED7-F6603A1C971C}" srcOrd="1" destOrd="0" presId="urn:microsoft.com/office/officeart/2008/layout/HorizontalMultiLevelHierarchy"/>
    <dgm:cxn modelId="{DC62EAEE-57E2-41E4-9A7D-548265C05F92}" type="presParOf" srcId="{CE7732B1-BCE8-4AF4-94BF-49486C2976ED}" destId="{9999D934-EA68-4637-BDC7-C0F048BEA7A1}" srcOrd="0" destOrd="0" presId="urn:microsoft.com/office/officeart/2008/layout/HorizontalMultiLevelHierarchy"/>
    <dgm:cxn modelId="{EA6393F7-1C18-436A-A23F-B93897082756}" type="presParOf" srcId="{9999D934-EA68-4637-BDC7-C0F048BEA7A1}" destId="{601402A9-366F-4815-8256-92785E9F132D}" srcOrd="0" destOrd="0" presId="urn:microsoft.com/office/officeart/2008/layout/HorizontalMultiLevelHierarchy"/>
    <dgm:cxn modelId="{2409FEB5-A9F3-4A68-AFD1-78EFF9175B3D}" type="presParOf" srcId="{9999D934-EA68-4637-BDC7-C0F048BEA7A1}" destId="{CCE6AC65-876C-439E-9486-7A28D49987F9}" srcOrd="1" destOrd="0" presId="urn:microsoft.com/office/officeart/2008/layout/HorizontalMultiLevelHierarchy"/>
    <dgm:cxn modelId="{971E5B6F-70F0-4215-A399-878211AF518B}" type="presParOf" srcId="{CCE6AC65-876C-439E-9486-7A28D49987F9}" destId="{000DB6C8-4736-4C63-B923-2EB1C4FD6875}" srcOrd="0" destOrd="0" presId="urn:microsoft.com/office/officeart/2008/layout/HorizontalMultiLevelHierarchy"/>
    <dgm:cxn modelId="{A1A7088B-6838-4489-9F97-1CC272C85F13}" type="presParOf" srcId="{000DB6C8-4736-4C63-B923-2EB1C4FD6875}" destId="{F8826525-89E4-4D44-A76D-10B5450FD065}" srcOrd="0" destOrd="0" presId="urn:microsoft.com/office/officeart/2008/layout/HorizontalMultiLevelHierarchy"/>
    <dgm:cxn modelId="{9DFCEC65-8EF7-449F-BAD9-367E59974DB5}" type="presParOf" srcId="{CCE6AC65-876C-439E-9486-7A28D49987F9}" destId="{D39726BB-F5C1-45B8-A64B-7F6EE59A242E}" srcOrd="1" destOrd="0" presId="urn:microsoft.com/office/officeart/2008/layout/HorizontalMultiLevelHierarchy"/>
    <dgm:cxn modelId="{FC48C71C-64AF-44CE-9223-21D5614ABCE5}" type="presParOf" srcId="{D39726BB-F5C1-45B8-A64B-7F6EE59A242E}" destId="{76E47641-312E-4F80-88C4-743C7F642F0F}" srcOrd="0" destOrd="0" presId="urn:microsoft.com/office/officeart/2008/layout/HorizontalMultiLevelHierarchy"/>
    <dgm:cxn modelId="{FD47B943-8B75-46E9-9A94-02DC1DB8B4E3}" type="presParOf" srcId="{D39726BB-F5C1-45B8-A64B-7F6EE59A242E}" destId="{FBB319A7-0A62-495F-A96B-AAD42D5F84DA}" srcOrd="1" destOrd="0" presId="urn:microsoft.com/office/officeart/2008/layout/HorizontalMultiLevelHierarchy"/>
    <dgm:cxn modelId="{A90D844C-D0EA-43C2-B621-A51ADFFB07F2}" type="presParOf" srcId="{CCE6AC65-876C-439E-9486-7A28D49987F9}" destId="{A1FA04AE-2FA5-4BCF-AB7E-F228FC8E5CC0}" srcOrd="2" destOrd="0" presId="urn:microsoft.com/office/officeart/2008/layout/HorizontalMultiLevelHierarchy"/>
    <dgm:cxn modelId="{563F3B36-20C0-4CB9-A009-F8615F78E962}" type="presParOf" srcId="{A1FA04AE-2FA5-4BCF-AB7E-F228FC8E5CC0}" destId="{1C9CE08F-AAC3-4C99-9ED7-F6603A1C971C}" srcOrd="0" destOrd="0" presId="urn:microsoft.com/office/officeart/2008/layout/HorizontalMultiLevelHierarchy"/>
    <dgm:cxn modelId="{55F02521-F85E-4B9E-A840-3F9C6207B692}" type="presParOf" srcId="{CCE6AC65-876C-439E-9486-7A28D49987F9}" destId="{246A1EDD-7AC8-4BF2-B077-EFD8444FD406}" srcOrd="3" destOrd="0" presId="urn:microsoft.com/office/officeart/2008/layout/HorizontalMultiLevelHierarchy"/>
    <dgm:cxn modelId="{36FC4915-09A0-46EA-AE8A-4AE420227563}" type="presParOf" srcId="{246A1EDD-7AC8-4BF2-B077-EFD8444FD406}" destId="{872EF7E9-3F59-4480-95B6-D1C2CA84BCE4}" srcOrd="0" destOrd="0" presId="urn:microsoft.com/office/officeart/2008/layout/HorizontalMultiLevelHierarchy"/>
    <dgm:cxn modelId="{7ADC71F8-D1C0-4E79-8A6C-1B2382B2A5A6}" type="presParOf" srcId="{246A1EDD-7AC8-4BF2-B077-EFD8444FD406}" destId="{45CC97E6-13B0-409D-9F75-C188B412380C}" srcOrd="1" destOrd="0" presId="urn:microsoft.com/office/officeart/2008/layout/HorizontalMultiLevelHierarchy"/>
    <dgm:cxn modelId="{1BD4BE86-319A-420C-9A65-B0A8E010D0BA}" type="presParOf" srcId="{CCE6AC65-876C-439E-9486-7A28D49987F9}" destId="{87EE23BE-C82D-467D-B068-5F6BDBFDE8F5}" srcOrd="4" destOrd="0" presId="urn:microsoft.com/office/officeart/2008/layout/HorizontalMultiLevelHierarchy"/>
    <dgm:cxn modelId="{3522BA0C-C692-471C-A69E-B9F8D4F3DBF4}" type="presParOf" srcId="{87EE23BE-C82D-467D-B068-5F6BDBFDE8F5}" destId="{5486DD85-E84B-4AE0-A90E-3461E3EB5D69}" srcOrd="0" destOrd="0" presId="urn:microsoft.com/office/officeart/2008/layout/HorizontalMultiLevelHierarchy"/>
    <dgm:cxn modelId="{3640E368-155C-415C-9110-1FE8A8AC705E}" type="presParOf" srcId="{CCE6AC65-876C-439E-9486-7A28D49987F9}" destId="{8BD52808-567E-4743-A375-97E41086F073}" srcOrd="5" destOrd="0" presId="urn:microsoft.com/office/officeart/2008/layout/HorizontalMultiLevelHierarchy"/>
    <dgm:cxn modelId="{A2FD8A9E-FF9F-47AD-B5D4-C472E4B2D6BB}" type="presParOf" srcId="{8BD52808-567E-4743-A375-97E41086F073}" destId="{349DF989-5740-4DE7-849B-186726AADB74}" srcOrd="0" destOrd="0" presId="urn:microsoft.com/office/officeart/2008/layout/HorizontalMultiLevelHierarchy"/>
    <dgm:cxn modelId="{A581AFC3-EFF9-4910-819E-7C8727587629}" type="presParOf" srcId="{8BD52808-567E-4743-A375-97E41086F073}" destId="{82651783-C984-4849-B027-26D075BF0A6F}" srcOrd="1" destOrd="0" presId="urn:microsoft.com/office/officeart/2008/layout/HorizontalMultiLevelHierarchy"/>
    <dgm:cxn modelId="{2FBA1BE8-FBBB-4964-89EB-B8882DDF9041}" type="presParOf" srcId="{CCE6AC65-876C-439E-9486-7A28D49987F9}" destId="{3277A2F0-FC11-4746-A227-BA5AF7820254}" srcOrd="6" destOrd="0" presId="urn:microsoft.com/office/officeart/2008/layout/HorizontalMultiLevelHierarchy"/>
    <dgm:cxn modelId="{FEE43536-BEA6-4811-B3DF-FF023141314B}" type="presParOf" srcId="{3277A2F0-FC11-4746-A227-BA5AF7820254}" destId="{7EDCA3AF-3D3B-44E3-82B0-744ECCB41520}" srcOrd="0" destOrd="0" presId="urn:microsoft.com/office/officeart/2008/layout/HorizontalMultiLevelHierarchy"/>
    <dgm:cxn modelId="{4D1F20DB-AD4B-4303-BDFB-73B44C4B52D5}" type="presParOf" srcId="{CCE6AC65-876C-439E-9486-7A28D49987F9}" destId="{FF5EAC1F-2473-4C85-A70C-577D47F434A5}" srcOrd="7" destOrd="0" presId="urn:microsoft.com/office/officeart/2008/layout/HorizontalMultiLevelHierarchy"/>
    <dgm:cxn modelId="{4DD218E4-7971-4B21-9BA6-BA5F7165F222}" type="presParOf" srcId="{FF5EAC1F-2473-4C85-A70C-577D47F434A5}" destId="{5CA0604B-5EB4-49A9-896A-67A7BEBF8111}" srcOrd="0" destOrd="0" presId="urn:microsoft.com/office/officeart/2008/layout/HorizontalMultiLevelHierarchy"/>
    <dgm:cxn modelId="{86997B6C-9EE1-490A-8546-0255D24667AC}" type="presParOf" srcId="{FF5EAC1F-2473-4C85-A70C-577D47F434A5}" destId="{D4AC774A-3BB0-4D8F-9007-920DC477DA4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6BC52DB-A01D-4DB6-9536-63DD1EECE4B2}" type="doc">
      <dgm:prSet loTypeId="urn:microsoft.com/office/officeart/2005/8/layout/list1" loCatId="list" qsTypeId="urn:microsoft.com/office/officeart/2005/8/quickstyle/simple1#22" qsCatId="simple" csTypeId="urn:microsoft.com/office/officeart/2005/8/colors/accent1_2#22" csCatId="accent1" phldr="1"/>
      <dgm:spPr/>
      <dgm:t>
        <a:bodyPr/>
        <a:lstStyle/>
        <a:p>
          <a:endParaRPr lang="en-US"/>
        </a:p>
      </dgm:t>
    </dgm:pt>
    <dgm:pt modelId="{18634488-EA53-4EC3-9616-5AF1A78569DF}">
      <dgm:prSet phldrT="[Text]"/>
      <dgm:spPr/>
      <dgm:t>
        <a:bodyPr/>
        <a:lstStyle/>
        <a:p>
          <a:r>
            <a:rPr lang="en-US" dirty="0"/>
            <a:t>Make-to-Stock</a:t>
          </a:r>
        </a:p>
      </dgm:t>
    </dgm:pt>
    <dgm:pt modelId="{D2ACB60E-9987-40B4-AB6D-8C7B6B9D4F8C}" type="parTrans" cxnId="{49DC90EB-CDBD-4787-8068-D5EA1176101A}">
      <dgm:prSet/>
      <dgm:spPr/>
      <dgm:t>
        <a:bodyPr/>
        <a:lstStyle/>
        <a:p>
          <a:endParaRPr lang="en-US"/>
        </a:p>
      </dgm:t>
    </dgm:pt>
    <dgm:pt modelId="{39395BCD-DA7D-46CE-873C-6CF20E466413}" type="sibTrans" cxnId="{49DC90EB-CDBD-4787-8068-D5EA1176101A}">
      <dgm:prSet/>
      <dgm:spPr/>
      <dgm:t>
        <a:bodyPr/>
        <a:lstStyle/>
        <a:p>
          <a:endParaRPr lang="en-US"/>
        </a:p>
      </dgm:t>
    </dgm:pt>
    <dgm:pt modelId="{655E046F-1437-4E29-BBF5-CB6B967EE2FD}">
      <dgm:prSet phldrT="[Text]"/>
      <dgm:spPr/>
      <dgm:t>
        <a:bodyPr/>
        <a:lstStyle/>
        <a:p>
          <a:r>
            <a:rPr lang="en-US" dirty="0"/>
            <a:t>Assemble-to-Order</a:t>
          </a:r>
        </a:p>
      </dgm:t>
    </dgm:pt>
    <dgm:pt modelId="{A5C8D163-F856-44D0-BF02-15F42986946D}" type="parTrans" cxnId="{888DD127-B62B-4145-AC48-30715D85FBBE}">
      <dgm:prSet/>
      <dgm:spPr/>
      <dgm:t>
        <a:bodyPr/>
        <a:lstStyle/>
        <a:p>
          <a:endParaRPr lang="en-US"/>
        </a:p>
      </dgm:t>
    </dgm:pt>
    <dgm:pt modelId="{7CA4E72E-C36C-4B91-A669-0025CC9F413F}" type="sibTrans" cxnId="{888DD127-B62B-4145-AC48-30715D85FBBE}">
      <dgm:prSet/>
      <dgm:spPr/>
      <dgm:t>
        <a:bodyPr/>
        <a:lstStyle/>
        <a:p>
          <a:endParaRPr lang="en-US"/>
        </a:p>
      </dgm:t>
    </dgm:pt>
    <dgm:pt modelId="{7B86B7E4-BECA-4FC1-9A6C-5E64D0F9A475}">
      <dgm:prSet phldrT="[Text]"/>
      <dgm:spPr/>
      <dgm:t>
        <a:bodyPr/>
        <a:lstStyle/>
        <a:p>
          <a:r>
            <a:rPr lang="en-US" dirty="0"/>
            <a:t>Make-to-Order</a:t>
          </a:r>
        </a:p>
      </dgm:t>
    </dgm:pt>
    <dgm:pt modelId="{0F34D2A6-D005-4215-939B-45E9EACB86BB}" type="parTrans" cxnId="{12B754DC-AA59-46CF-861F-33DD0D4BEF1F}">
      <dgm:prSet/>
      <dgm:spPr/>
      <dgm:t>
        <a:bodyPr/>
        <a:lstStyle/>
        <a:p>
          <a:endParaRPr lang="en-US"/>
        </a:p>
      </dgm:t>
    </dgm:pt>
    <dgm:pt modelId="{CFDE9F28-7F0D-4A11-9D35-D7852C79BEE5}" type="sibTrans" cxnId="{12B754DC-AA59-46CF-861F-33DD0D4BEF1F}">
      <dgm:prSet/>
      <dgm:spPr/>
      <dgm:t>
        <a:bodyPr/>
        <a:lstStyle/>
        <a:p>
          <a:endParaRPr lang="en-US"/>
        </a:p>
      </dgm:t>
    </dgm:pt>
    <dgm:pt modelId="{D49D7DCA-4C81-4C27-8D0B-22B8C6A948A6}">
      <dgm:prSet phldrT="[Text]"/>
      <dgm:spPr/>
      <dgm:t>
        <a:bodyPr/>
        <a:lstStyle/>
        <a:p>
          <a:r>
            <a:rPr lang="en-US" dirty="0"/>
            <a:t>Engineer-to-Order</a:t>
          </a:r>
        </a:p>
      </dgm:t>
    </dgm:pt>
    <dgm:pt modelId="{CA18A0D7-0922-4D55-B936-127AEB78D7BD}" type="parTrans" cxnId="{3013D82C-166C-4FF3-A58A-C4757B3E37E8}">
      <dgm:prSet/>
      <dgm:spPr/>
      <dgm:t>
        <a:bodyPr/>
        <a:lstStyle/>
        <a:p>
          <a:endParaRPr lang="en-US"/>
        </a:p>
      </dgm:t>
    </dgm:pt>
    <dgm:pt modelId="{7AD1F853-ECC1-4E11-9615-BBB685271E01}" type="sibTrans" cxnId="{3013D82C-166C-4FF3-A58A-C4757B3E37E8}">
      <dgm:prSet/>
      <dgm:spPr/>
      <dgm:t>
        <a:bodyPr/>
        <a:lstStyle/>
        <a:p>
          <a:endParaRPr lang="en-US"/>
        </a:p>
      </dgm:t>
    </dgm:pt>
    <dgm:pt modelId="{44AEADDA-2D45-405B-8522-870422AE7299}">
      <dgm:prSet phldrT="[Text]"/>
      <dgm:spPr/>
      <dgm:t>
        <a:bodyPr/>
        <a:lstStyle/>
        <a:p>
          <a:r>
            <a:rPr lang="en-US" dirty="0"/>
            <a:t>Serve customers from finished goods inventory</a:t>
          </a:r>
        </a:p>
      </dgm:t>
    </dgm:pt>
    <dgm:pt modelId="{25B38FD9-16CC-4645-8A2B-6EC467206DF4}" type="parTrans" cxnId="{EB14AE5E-D322-49E6-9C51-7357FFDF75ED}">
      <dgm:prSet/>
      <dgm:spPr/>
      <dgm:t>
        <a:bodyPr/>
        <a:lstStyle/>
        <a:p>
          <a:endParaRPr lang="en-US"/>
        </a:p>
      </dgm:t>
    </dgm:pt>
    <dgm:pt modelId="{D03D9DE4-596E-4F1F-BEC1-D5458C905492}" type="sibTrans" cxnId="{EB14AE5E-D322-49E6-9C51-7357FFDF75ED}">
      <dgm:prSet/>
      <dgm:spPr/>
      <dgm:t>
        <a:bodyPr/>
        <a:lstStyle/>
        <a:p>
          <a:endParaRPr lang="en-US"/>
        </a:p>
      </dgm:t>
    </dgm:pt>
    <dgm:pt modelId="{1CF22BD1-7EE6-4E3E-AD23-EA5F67C22613}">
      <dgm:prSet phldrT="[Text]"/>
      <dgm:spPr/>
      <dgm:t>
        <a:bodyPr/>
        <a:lstStyle/>
        <a:p>
          <a:r>
            <a:rPr lang="en-US" dirty="0"/>
            <a:t>Combine a number of preassembled modules to meet a customer’s specifications</a:t>
          </a:r>
        </a:p>
      </dgm:t>
    </dgm:pt>
    <dgm:pt modelId="{A79E9C22-1161-4C4B-8566-85277121FAD8}" type="parTrans" cxnId="{9006373F-7200-4C1D-980A-403A014B2043}">
      <dgm:prSet/>
      <dgm:spPr/>
      <dgm:t>
        <a:bodyPr/>
        <a:lstStyle/>
        <a:p>
          <a:endParaRPr lang="en-US"/>
        </a:p>
      </dgm:t>
    </dgm:pt>
    <dgm:pt modelId="{518910C4-55DD-4856-BD5A-235DF05E4178}" type="sibTrans" cxnId="{9006373F-7200-4C1D-980A-403A014B2043}">
      <dgm:prSet/>
      <dgm:spPr/>
      <dgm:t>
        <a:bodyPr/>
        <a:lstStyle/>
        <a:p>
          <a:endParaRPr lang="en-US"/>
        </a:p>
      </dgm:t>
    </dgm:pt>
    <dgm:pt modelId="{93560596-29E8-4C0F-8050-CD1E5086F597}">
      <dgm:prSet phldrT="[Text]"/>
      <dgm:spPr/>
      <dgm:t>
        <a:bodyPr/>
        <a:lstStyle/>
        <a:p>
          <a:r>
            <a:rPr lang="en-US" dirty="0"/>
            <a:t>Make the customer’s product from raw materials, parts, and components</a:t>
          </a:r>
        </a:p>
      </dgm:t>
    </dgm:pt>
    <dgm:pt modelId="{0F51A19B-1841-4C11-8986-C48A067801BD}" type="parTrans" cxnId="{C691C486-BFFD-4974-8D19-5A0BAAEB79B4}">
      <dgm:prSet/>
      <dgm:spPr/>
      <dgm:t>
        <a:bodyPr/>
        <a:lstStyle/>
        <a:p>
          <a:endParaRPr lang="en-US"/>
        </a:p>
      </dgm:t>
    </dgm:pt>
    <dgm:pt modelId="{8E57B3DC-7B47-4E7E-9323-3994A0ED9269}" type="sibTrans" cxnId="{C691C486-BFFD-4974-8D19-5A0BAAEB79B4}">
      <dgm:prSet/>
      <dgm:spPr/>
      <dgm:t>
        <a:bodyPr/>
        <a:lstStyle/>
        <a:p>
          <a:endParaRPr lang="en-US"/>
        </a:p>
      </dgm:t>
    </dgm:pt>
    <dgm:pt modelId="{72D2721C-E66B-4056-AD30-026877FD34C0}">
      <dgm:prSet phldrT="[Text]"/>
      <dgm:spPr/>
      <dgm:t>
        <a:bodyPr/>
        <a:lstStyle/>
        <a:p>
          <a:r>
            <a:rPr lang="en-US" dirty="0"/>
            <a:t>Work with the customer to design and then make the product</a:t>
          </a:r>
        </a:p>
      </dgm:t>
    </dgm:pt>
    <dgm:pt modelId="{0B6047B9-7E58-4ABD-826F-3D569BF60F5B}" type="parTrans" cxnId="{04E41724-346E-4086-B4CF-A1CED92E88E0}">
      <dgm:prSet/>
      <dgm:spPr/>
      <dgm:t>
        <a:bodyPr/>
        <a:lstStyle/>
        <a:p>
          <a:endParaRPr lang="en-US"/>
        </a:p>
      </dgm:t>
    </dgm:pt>
    <dgm:pt modelId="{A530B07A-9308-49F5-8E23-9478B9EA3575}" type="sibTrans" cxnId="{04E41724-346E-4086-B4CF-A1CED92E88E0}">
      <dgm:prSet/>
      <dgm:spPr/>
      <dgm:t>
        <a:bodyPr/>
        <a:lstStyle/>
        <a:p>
          <a:endParaRPr lang="en-US"/>
        </a:p>
      </dgm:t>
    </dgm:pt>
    <dgm:pt modelId="{945B4524-ED66-4792-A004-A76B8AF18D76}" type="pres">
      <dgm:prSet presAssocID="{A6BC52DB-A01D-4DB6-9536-63DD1EECE4B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F6A0418-CEA4-4DAC-9F9D-55D3691FE706}" type="pres">
      <dgm:prSet presAssocID="{18634488-EA53-4EC3-9616-5AF1A78569DF}" presName="parentLin" presStyleCnt="0"/>
      <dgm:spPr/>
    </dgm:pt>
    <dgm:pt modelId="{6F4336E1-3E05-48C0-BBE9-F1EA2F6BAD2E}" type="pres">
      <dgm:prSet presAssocID="{18634488-EA53-4EC3-9616-5AF1A78569DF}" presName="parentLeftMargin" presStyleLbl="node1" presStyleIdx="0" presStyleCnt="4"/>
      <dgm:spPr/>
      <dgm:t>
        <a:bodyPr/>
        <a:lstStyle/>
        <a:p>
          <a:endParaRPr lang="en-IN"/>
        </a:p>
      </dgm:t>
    </dgm:pt>
    <dgm:pt modelId="{1E4D05EF-13D3-422E-A9FC-D51EECB78AC0}" type="pres">
      <dgm:prSet presAssocID="{18634488-EA53-4EC3-9616-5AF1A78569D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FE4F373-1DBC-453E-B222-A77EBBE8D52C}" type="pres">
      <dgm:prSet presAssocID="{18634488-EA53-4EC3-9616-5AF1A78569DF}" presName="negativeSpace" presStyleCnt="0"/>
      <dgm:spPr/>
    </dgm:pt>
    <dgm:pt modelId="{34E4891A-4B84-46F0-B8A8-D1FDE498137E}" type="pres">
      <dgm:prSet presAssocID="{18634488-EA53-4EC3-9616-5AF1A78569DF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6FBA377-E798-4755-9439-8F5245299508}" type="pres">
      <dgm:prSet presAssocID="{39395BCD-DA7D-46CE-873C-6CF20E466413}" presName="spaceBetweenRectangles" presStyleCnt="0"/>
      <dgm:spPr/>
    </dgm:pt>
    <dgm:pt modelId="{B0EAD0BB-9CB1-4B22-AB83-B12B2229FA26}" type="pres">
      <dgm:prSet presAssocID="{655E046F-1437-4E29-BBF5-CB6B967EE2FD}" presName="parentLin" presStyleCnt="0"/>
      <dgm:spPr/>
    </dgm:pt>
    <dgm:pt modelId="{113F4208-D6E3-4AA9-84DD-04CF1467AD03}" type="pres">
      <dgm:prSet presAssocID="{655E046F-1437-4E29-BBF5-CB6B967EE2FD}" presName="parentLeftMargin" presStyleLbl="node1" presStyleIdx="0" presStyleCnt="4"/>
      <dgm:spPr/>
      <dgm:t>
        <a:bodyPr/>
        <a:lstStyle/>
        <a:p>
          <a:endParaRPr lang="en-IN"/>
        </a:p>
      </dgm:t>
    </dgm:pt>
    <dgm:pt modelId="{F0EF0262-1C4E-42E4-AE4F-BB787FE04E58}" type="pres">
      <dgm:prSet presAssocID="{655E046F-1437-4E29-BBF5-CB6B967EE2F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316F80A-A8D8-4968-B5AB-3DC9427E9162}" type="pres">
      <dgm:prSet presAssocID="{655E046F-1437-4E29-BBF5-CB6B967EE2FD}" presName="negativeSpace" presStyleCnt="0"/>
      <dgm:spPr/>
    </dgm:pt>
    <dgm:pt modelId="{044B3F71-F7E0-4CF0-9374-8EFB828739F9}" type="pres">
      <dgm:prSet presAssocID="{655E046F-1437-4E29-BBF5-CB6B967EE2FD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F21A05F-3A86-42EF-AD38-C152F72A14B4}" type="pres">
      <dgm:prSet presAssocID="{7CA4E72E-C36C-4B91-A669-0025CC9F413F}" presName="spaceBetweenRectangles" presStyleCnt="0"/>
      <dgm:spPr/>
    </dgm:pt>
    <dgm:pt modelId="{C6CB459A-F9D7-4554-96CC-96057209EA3F}" type="pres">
      <dgm:prSet presAssocID="{7B86B7E4-BECA-4FC1-9A6C-5E64D0F9A475}" presName="parentLin" presStyleCnt="0"/>
      <dgm:spPr/>
    </dgm:pt>
    <dgm:pt modelId="{B92B5E65-8721-4B37-AEC0-11D6382C1DC2}" type="pres">
      <dgm:prSet presAssocID="{7B86B7E4-BECA-4FC1-9A6C-5E64D0F9A475}" presName="parentLeftMargin" presStyleLbl="node1" presStyleIdx="1" presStyleCnt="4"/>
      <dgm:spPr/>
      <dgm:t>
        <a:bodyPr/>
        <a:lstStyle/>
        <a:p>
          <a:endParaRPr lang="en-IN"/>
        </a:p>
      </dgm:t>
    </dgm:pt>
    <dgm:pt modelId="{BFB7A1CA-477E-4A0D-8BD5-64E5B9DF209D}" type="pres">
      <dgm:prSet presAssocID="{7B86B7E4-BECA-4FC1-9A6C-5E64D0F9A47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91D6F26-37DF-4C29-B5AF-7DFD8495ABAD}" type="pres">
      <dgm:prSet presAssocID="{7B86B7E4-BECA-4FC1-9A6C-5E64D0F9A475}" presName="negativeSpace" presStyleCnt="0"/>
      <dgm:spPr/>
    </dgm:pt>
    <dgm:pt modelId="{FD5173C5-0850-4879-B2DF-5F9525DA89F5}" type="pres">
      <dgm:prSet presAssocID="{7B86B7E4-BECA-4FC1-9A6C-5E64D0F9A475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B86DBBC-4890-4BAC-8597-76FC5EE7C6F9}" type="pres">
      <dgm:prSet presAssocID="{CFDE9F28-7F0D-4A11-9D35-D7852C79BEE5}" presName="spaceBetweenRectangles" presStyleCnt="0"/>
      <dgm:spPr/>
    </dgm:pt>
    <dgm:pt modelId="{62A80672-2D11-484F-B271-58D364BAAA8D}" type="pres">
      <dgm:prSet presAssocID="{D49D7DCA-4C81-4C27-8D0B-22B8C6A948A6}" presName="parentLin" presStyleCnt="0"/>
      <dgm:spPr/>
    </dgm:pt>
    <dgm:pt modelId="{32C3641E-3414-47CE-8D44-657E78E09EB2}" type="pres">
      <dgm:prSet presAssocID="{D49D7DCA-4C81-4C27-8D0B-22B8C6A948A6}" presName="parentLeftMargin" presStyleLbl="node1" presStyleIdx="2" presStyleCnt="4"/>
      <dgm:spPr/>
      <dgm:t>
        <a:bodyPr/>
        <a:lstStyle/>
        <a:p>
          <a:endParaRPr lang="en-IN"/>
        </a:p>
      </dgm:t>
    </dgm:pt>
    <dgm:pt modelId="{CA81CF62-2811-4B15-AD09-1C066A07C4AF}" type="pres">
      <dgm:prSet presAssocID="{D49D7DCA-4C81-4C27-8D0B-22B8C6A948A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372A488-04A5-4749-B5BE-BB82B640C712}" type="pres">
      <dgm:prSet presAssocID="{D49D7DCA-4C81-4C27-8D0B-22B8C6A948A6}" presName="negativeSpace" presStyleCnt="0"/>
      <dgm:spPr/>
    </dgm:pt>
    <dgm:pt modelId="{C32C9B67-6CFE-46DD-89B2-D48310F6EAD5}" type="pres">
      <dgm:prSet presAssocID="{D49D7DCA-4C81-4C27-8D0B-22B8C6A948A6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636561A-4404-493C-BCE7-2D499EC370E8}" type="presOf" srcId="{72D2721C-E66B-4056-AD30-026877FD34C0}" destId="{C32C9B67-6CFE-46DD-89B2-D48310F6EAD5}" srcOrd="0" destOrd="0" presId="urn:microsoft.com/office/officeart/2005/8/layout/list1"/>
    <dgm:cxn modelId="{804EE1D1-FF93-469F-B827-424BF0B75249}" type="presOf" srcId="{655E046F-1437-4E29-BBF5-CB6B967EE2FD}" destId="{F0EF0262-1C4E-42E4-AE4F-BB787FE04E58}" srcOrd="1" destOrd="0" presId="urn:microsoft.com/office/officeart/2005/8/layout/list1"/>
    <dgm:cxn modelId="{9006373F-7200-4C1D-980A-403A014B2043}" srcId="{655E046F-1437-4E29-BBF5-CB6B967EE2FD}" destId="{1CF22BD1-7EE6-4E3E-AD23-EA5F67C22613}" srcOrd="0" destOrd="0" parTransId="{A79E9C22-1161-4C4B-8566-85277121FAD8}" sibTransId="{518910C4-55DD-4856-BD5A-235DF05E4178}"/>
    <dgm:cxn modelId="{699B7F85-02B7-46E3-B4AD-8977C07745CB}" type="presOf" srcId="{655E046F-1437-4E29-BBF5-CB6B967EE2FD}" destId="{113F4208-D6E3-4AA9-84DD-04CF1467AD03}" srcOrd="0" destOrd="0" presId="urn:microsoft.com/office/officeart/2005/8/layout/list1"/>
    <dgm:cxn modelId="{888DD127-B62B-4145-AC48-30715D85FBBE}" srcId="{A6BC52DB-A01D-4DB6-9536-63DD1EECE4B2}" destId="{655E046F-1437-4E29-BBF5-CB6B967EE2FD}" srcOrd="1" destOrd="0" parTransId="{A5C8D163-F856-44D0-BF02-15F42986946D}" sibTransId="{7CA4E72E-C36C-4B91-A669-0025CC9F413F}"/>
    <dgm:cxn modelId="{BE3B127A-EDA3-495C-B967-9113E8652DD0}" type="presOf" srcId="{18634488-EA53-4EC3-9616-5AF1A78569DF}" destId="{1E4D05EF-13D3-422E-A9FC-D51EECB78AC0}" srcOrd="1" destOrd="0" presId="urn:microsoft.com/office/officeart/2005/8/layout/list1"/>
    <dgm:cxn modelId="{04E41724-346E-4086-B4CF-A1CED92E88E0}" srcId="{D49D7DCA-4C81-4C27-8D0B-22B8C6A948A6}" destId="{72D2721C-E66B-4056-AD30-026877FD34C0}" srcOrd="0" destOrd="0" parTransId="{0B6047B9-7E58-4ABD-826F-3D569BF60F5B}" sibTransId="{A530B07A-9308-49F5-8E23-9478B9EA3575}"/>
    <dgm:cxn modelId="{084D955D-FB92-4F1D-8A81-DC78DF090B85}" type="presOf" srcId="{44AEADDA-2D45-405B-8522-870422AE7299}" destId="{34E4891A-4B84-46F0-B8A8-D1FDE498137E}" srcOrd="0" destOrd="0" presId="urn:microsoft.com/office/officeart/2005/8/layout/list1"/>
    <dgm:cxn modelId="{ECEB32A6-D2C4-4CD2-8963-633FF95322EE}" type="presOf" srcId="{18634488-EA53-4EC3-9616-5AF1A78569DF}" destId="{6F4336E1-3E05-48C0-BBE9-F1EA2F6BAD2E}" srcOrd="0" destOrd="0" presId="urn:microsoft.com/office/officeart/2005/8/layout/list1"/>
    <dgm:cxn modelId="{2EC0B475-4380-4BA5-B163-9CAC8096B68B}" type="presOf" srcId="{D49D7DCA-4C81-4C27-8D0B-22B8C6A948A6}" destId="{32C3641E-3414-47CE-8D44-657E78E09EB2}" srcOrd="0" destOrd="0" presId="urn:microsoft.com/office/officeart/2005/8/layout/list1"/>
    <dgm:cxn modelId="{12B754DC-AA59-46CF-861F-33DD0D4BEF1F}" srcId="{A6BC52DB-A01D-4DB6-9536-63DD1EECE4B2}" destId="{7B86B7E4-BECA-4FC1-9A6C-5E64D0F9A475}" srcOrd="2" destOrd="0" parTransId="{0F34D2A6-D005-4215-939B-45E9EACB86BB}" sibTransId="{CFDE9F28-7F0D-4A11-9D35-D7852C79BEE5}"/>
    <dgm:cxn modelId="{EF85153C-AE11-402E-AE7C-52DFF594CA9A}" type="presOf" srcId="{A6BC52DB-A01D-4DB6-9536-63DD1EECE4B2}" destId="{945B4524-ED66-4792-A004-A76B8AF18D76}" srcOrd="0" destOrd="0" presId="urn:microsoft.com/office/officeart/2005/8/layout/list1"/>
    <dgm:cxn modelId="{9E149486-61E8-4A8A-9B05-B08067650CC7}" type="presOf" srcId="{1CF22BD1-7EE6-4E3E-AD23-EA5F67C22613}" destId="{044B3F71-F7E0-4CF0-9374-8EFB828739F9}" srcOrd="0" destOrd="0" presId="urn:microsoft.com/office/officeart/2005/8/layout/list1"/>
    <dgm:cxn modelId="{49DC90EB-CDBD-4787-8068-D5EA1176101A}" srcId="{A6BC52DB-A01D-4DB6-9536-63DD1EECE4B2}" destId="{18634488-EA53-4EC3-9616-5AF1A78569DF}" srcOrd="0" destOrd="0" parTransId="{D2ACB60E-9987-40B4-AB6D-8C7B6B9D4F8C}" sibTransId="{39395BCD-DA7D-46CE-873C-6CF20E466413}"/>
    <dgm:cxn modelId="{3013D82C-166C-4FF3-A58A-C4757B3E37E8}" srcId="{A6BC52DB-A01D-4DB6-9536-63DD1EECE4B2}" destId="{D49D7DCA-4C81-4C27-8D0B-22B8C6A948A6}" srcOrd="3" destOrd="0" parTransId="{CA18A0D7-0922-4D55-B936-127AEB78D7BD}" sibTransId="{7AD1F853-ECC1-4E11-9615-BBB685271E01}"/>
    <dgm:cxn modelId="{C691C486-BFFD-4974-8D19-5A0BAAEB79B4}" srcId="{7B86B7E4-BECA-4FC1-9A6C-5E64D0F9A475}" destId="{93560596-29E8-4C0F-8050-CD1E5086F597}" srcOrd="0" destOrd="0" parTransId="{0F51A19B-1841-4C11-8986-C48A067801BD}" sibTransId="{8E57B3DC-7B47-4E7E-9323-3994A0ED9269}"/>
    <dgm:cxn modelId="{EB14AE5E-D322-49E6-9C51-7357FFDF75ED}" srcId="{18634488-EA53-4EC3-9616-5AF1A78569DF}" destId="{44AEADDA-2D45-405B-8522-870422AE7299}" srcOrd="0" destOrd="0" parTransId="{25B38FD9-16CC-4645-8A2B-6EC467206DF4}" sibTransId="{D03D9DE4-596E-4F1F-BEC1-D5458C905492}"/>
    <dgm:cxn modelId="{F904801F-1C69-400F-BDEE-471D04B7067F}" type="presOf" srcId="{7B86B7E4-BECA-4FC1-9A6C-5E64D0F9A475}" destId="{BFB7A1CA-477E-4A0D-8BD5-64E5B9DF209D}" srcOrd="1" destOrd="0" presId="urn:microsoft.com/office/officeart/2005/8/layout/list1"/>
    <dgm:cxn modelId="{55057C41-37F3-43CF-9328-9B34D39A429E}" type="presOf" srcId="{7B86B7E4-BECA-4FC1-9A6C-5E64D0F9A475}" destId="{B92B5E65-8721-4B37-AEC0-11D6382C1DC2}" srcOrd="0" destOrd="0" presId="urn:microsoft.com/office/officeart/2005/8/layout/list1"/>
    <dgm:cxn modelId="{23479E1C-5F1E-42C9-8128-DC110DE49A16}" type="presOf" srcId="{93560596-29E8-4C0F-8050-CD1E5086F597}" destId="{FD5173C5-0850-4879-B2DF-5F9525DA89F5}" srcOrd="0" destOrd="0" presId="urn:microsoft.com/office/officeart/2005/8/layout/list1"/>
    <dgm:cxn modelId="{49D679C6-F19E-4629-A7C4-FDC901E70582}" type="presOf" srcId="{D49D7DCA-4C81-4C27-8D0B-22B8C6A948A6}" destId="{CA81CF62-2811-4B15-AD09-1C066A07C4AF}" srcOrd="1" destOrd="0" presId="urn:microsoft.com/office/officeart/2005/8/layout/list1"/>
    <dgm:cxn modelId="{8CC96A49-30E0-498A-B33C-1E046BC8D928}" type="presParOf" srcId="{945B4524-ED66-4792-A004-A76B8AF18D76}" destId="{7F6A0418-CEA4-4DAC-9F9D-55D3691FE706}" srcOrd="0" destOrd="0" presId="urn:microsoft.com/office/officeart/2005/8/layout/list1"/>
    <dgm:cxn modelId="{9FFDAE18-E502-484B-8ABD-C4085F2A750F}" type="presParOf" srcId="{7F6A0418-CEA4-4DAC-9F9D-55D3691FE706}" destId="{6F4336E1-3E05-48C0-BBE9-F1EA2F6BAD2E}" srcOrd="0" destOrd="0" presId="urn:microsoft.com/office/officeart/2005/8/layout/list1"/>
    <dgm:cxn modelId="{6B085B3B-7D9F-4E03-A9C7-A864642E9845}" type="presParOf" srcId="{7F6A0418-CEA4-4DAC-9F9D-55D3691FE706}" destId="{1E4D05EF-13D3-422E-A9FC-D51EECB78AC0}" srcOrd="1" destOrd="0" presId="urn:microsoft.com/office/officeart/2005/8/layout/list1"/>
    <dgm:cxn modelId="{E9BFBF95-DF9C-46BF-A1A0-B6940FB34848}" type="presParOf" srcId="{945B4524-ED66-4792-A004-A76B8AF18D76}" destId="{9FE4F373-1DBC-453E-B222-A77EBBE8D52C}" srcOrd="1" destOrd="0" presId="urn:microsoft.com/office/officeart/2005/8/layout/list1"/>
    <dgm:cxn modelId="{BEF5E869-3D4C-4446-A85F-B6143296F2F2}" type="presParOf" srcId="{945B4524-ED66-4792-A004-A76B8AF18D76}" destId="{34E4891A-4B84-46F0-B8A8-D1FDE498137E}" srcOrd="2" destOrd="0" presId="urn:microsoft.com/office/officeart/2005/8/layout/list1"/>
    <dgm:cxn modelId="{B8B63A50-6CE4-4D24-A5FC-D6904CD74688}" type="presParOf" srcId="{945B4524-ED66-4792-A004-A76B8AF18D76}" destId="{D6FBA377-E798-4755-9439-8F5245299508}" srcOrd="3" destOrd="0" presId="urn:microsoft.com/office/officeart/2005/8/layout/list1"/>
    <dgm:cxn modelId="{868B3761-05F4-4268-B4F1-F9E6924255AA}" type="presParOf" srcId="{945B4524-ED66-4792-A004-A76B8AF18D76}" destId="{B0EAD0BB-9CB1-4B22-AB83-B12B2229FA26}" srcOrd="4" destOrd="0" presId="urn:microsoft.com/office/officeart/2005/8/layout/list1"/>
    <dgm:cxn modelId="{9549F87F-4205-4C6B-BFB4-101B50151AD7}" type="presParOf" srcId="{B0EAD0BB-9CB1-4B22-AB83-B12B2229FA26}" destId="{113F4208-D6E3-4AA9-84DD-04CF1467AD03}" srcOrd="0" destOrd="0" presId="urn:microsoft.com/office/officeart/2005/8/layout/list1"/>
    <dgm:cxn modelId="{9B7ED2C3-79B6-47E1-A6A2-FD4B4E1C8103}" type="presParOf" srcId="{B0EAD0BB-9CB1-4B22-AB83-B12B2229FA26}" destId="{F0EF0262-1C4E-42E4-AE4F-BB787FE04E58}" srcOrd="1" destOrd="0" presId="urn:microsoft.com/office/officeart/2005/8/layout/list1"/>
    <dgm:cxn modelId="{9AED9676-C41A-46C2-B302-17D6C2E0D44B}" type="presParOf" srcId="{945B4524-ED66-4792-A004-A76B8AF18D76}" destId="{6316F80A-A8D8-4968-B5AB-3DC9427E9162}" srcOrd="5" destOrd="0" presId="urn:microsoft.com/office/officeart/2005/8/layout/list1"/>
    <dgm:cxn modelId="{36738337-918C-42AF-87E6-DAFEB3DED5EA}" type="presParOf" srcId="{945B4524-ED66-4792-A004-A76B8AF18D76}" destId="{044B3F71-F7E0-4CF0-9374-8EFB828739F9}" srcOrd="6" destOrd="0" presId="urn:microsoft.com/office/officeart/2005/8/layout/list1"/>
    <dgm:cxn modelId="{F4271773-FABC-4A1D-A60F-6C1F2A4D4385}" type="presParOf" srcId="{945B4524-ED66-4792-A004-A76B8AF18D76}" destId="{6F21A05F-3A86-42EF-AD38-C152F72A14B4}" srcOrd="7" destOrd="0" presId="urn:microsoft.com/office/officeart/2005/8/layout/list1"/>
    <dgm:cxn modelId="{E2CC9834-7F30-4FB5-8AE4-BDF5703D8E80}" type="presParOf" srcId="{945B4524-ED66-4792-A004-A76B8AF18D76}" destId="{C6CB459A-F9D7-4554-96CC-96057209EA3F}" srcOrd="8" destOrd="0" presId="urn:microsoft.com/office/officeart/2005/8/layout/list1"/>
    <dgm:cxn modelId="{7CCB552B-EDBA-45D6-B194-AC89DB0DCFED}" type="presParOf" srcId="{C6CB459A-F9D7-4554-96CC-96057209EA3F}" destId="{B92B5E65-8721-4B37-AEC0-11D6382C1DC2}" srcOrd="0" destOrd="0" presId="urn:microsoft.com/office/officeart/2005/8/layout/list1"/>
    <dgm:cxn modelId="{786E6FB4-2665-4E79-88BF-6C0309DA8756}" type="presParOf" srcId="{C6CB459A-F9D7-4554-96CC-96057209EA3F}" destId="{BFB7A1CA-477E-4A0D-8BD5-64E5B9DF209D}" srcOrd="1" destOrd="0" presId="urn:microsoft.com/office/officeart/2005/8/layout/list1"/>
    <dgm:cxn modelId="{83F70CF3-CB25-4F04-804E-BB5743C4BCD4}" type="presParOf" srcId="{945B4524-ED66-4792-A004-A76B8AF18D76}" destId="{791D6F26-37DF-4C29-B5AF-7DFD8495ABAD}" srcOrd="9" destOrd="0" presId="urn:microsoft.com/office/officeart/2005/8/layout/list1"/>
    <dgm:cxn modelId="{F81211B0-98CD-41B8-A6CB-067FE9CDDC70}" type="presParOf" srcId="{945B4524-ED66-4792-A004-A76B8AF18D76}" destId="{FD5173C5-0850-4879-B2DF-5F9525DA89F5}" srcOrd="10" destOrd="0" presId="urn:microsoft.com/office/officeart/2005/8/layout/list1"/>
    <dgm:cxn modelId="{CCF40BDE-1B13-4EFB-98A9-B392DDC5487F}" type="presParOf" srcId="{945B4524-ED66-4792-A004-A76B8AF18D76}" destId="{0B86DBBC-4890-4BAC-8597-76FC5EE7C6F9}" srcOrd="11" destOrd="0" presId="urn:microsoft.com/office/officeart/2005/8/layout/list1"/>
    <dgm:cxn modelId="{22066379-6AE2-42C7-8432-2CF743C8CA6D}" type="presParOf" srcId="{945B4524-ED66-4792-A004-A76B8AF18D76}" destId="{62A80672-2D11-484F-B271-58D364BAAA8D}" srcOrd="12" destOrd="0" presId="urn:microsoft.com/office/officeart/2005/8/layout/list1"/>
    <dgm:cxn modelId="{1E01A132-4E6A-42B8-969A-B24E7526C768}" type="presParOf" srcId="{62A80672-2D11-484F-B271-58D364BAAA8D}" destId="{32C3641E-3414-47CE-8D44-657E78E09EB2}" srcOrd="0" destOrd="0" presId="urn:microsoft.com/office/officeart/2005/8/layout/list1"/>
    <dgm:cxn modelId="{F375FADF-5B70-4335-BC8C-4515E16BA275}" type="presParOf" srcId="{62A80672-2D11-484F-B271-58D364BAAA8D}" destId="{CA81CF62-2811-4B15-AD09-1C066A07C4AF}" srcOrd="1" destOrd="0" presId="urn:microsoft.com/office/officeart/2005/8/layout/list1"/>
    <dgm:cxn modelId="{ABB8EA41-1895-43F4-8959-1D87A87DFBE4}" type="presParOf" srcId="{945B4524-ED66-4792-A004-A76B8AF18D76}" destId="{F372A488-04A5-4749-B5BE-BB82B640C712}" srcOrd="13" destOrd="0" presId="urn:microsoft.com/office/officeart/2005/8/layout/list1"/>
    <dgm:cxn modelId="{3FB8F9E9-C293-4F1E-B01D-64F8809A3556}" type="presParOf" srcId="{945B4524-ED66-4792-A004-A76B8AF18D76}" destId="{C32C9B67-6CFE-46DD-89B2-D48310F6EAD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C71B6E8-CDE5-47D9-9944-6B1F2B60DAD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1314A7-48DC-4580-9E63-575696145153}">
      <dgm:prSet/>
      <dgm:spPr/>
      <dgm:t>
        <a:bodyPr/>
        <a:lstStyle/>
        <a:p>
          <a:pPr rtl="0"/>
          <a:r>
            <a:rPr lang="en-US"/>
            <a:t>Project</a:t>
          </a:r>
        </a:p>
      </dgm:t>
    </dgm:pt>
    <dgm:pt modelId="{3E93F497-1D27-4D0A-BE10-1A02E5DA06D3}" type="parTrans" cxnId="{BF31C50A-3BBA-4165-9334-151523E00777}">
      <dgm:prSet/>
      <dgm:spPr/>
      <dgm:t>
        <a:bodyPr/>
        <a:lstStyle/>
        <a:p>
          <a:endParaRPr lang="en-US"/>
        </a:p>
      </dgm:t>
    </dgm:pt>
    <dgm:pt modelId="{E4D8B60E-CE8F-448B-BC29-96D4F05B4C3E}" type="sibTrans" cxnId="{BF31C50A-3BBA-4165-9334-151523E00777}">
      <dgm:prSet/>
      <dgm:spPr/>
      <dgm:t>
        <a:bodyPr/>
        <a:lstStyle/>
        <a:p>
          <a:endParaRPr lang="en-US"/>
        </a:p>
      </dgm:t>
    </dgm:pt>
    <dgm:pt modelId="{FAB27D33-E3DC-4501-8435-3CA9AAD4D6C8}">
      <dgm:prSet/>
      <dgm:spPr/>
      <dgm:t>
        <a:bodyPr/>
        <a:lstStyle/>
        <a:p>
          <a:pPr rtl="0"/>
          <a:r>
            <a:rPr lang="en-US"/>
            <a:t>The product remains in a fixed location</a:t>
          </a:r>
        </a:p>
      </dgm:t>
    </dgm:pt>
    <dgm:pt modelId="{2CA58BFD-6A38-40DF-B313-AC63DFE01C30}" type="parTrans" cxnId="{F80B6BAE-2431-4412-99DD-C79F058F4317}">
      <dgm:prSet/>
      <dgm:spPr/>
      <dgm:t>
        <a:bodyPr/>
        <a:lstStyle/>
        <a:p>
          <a:endParaRPr lang="en-US"/>
        </a:p>
      </dgm:t>
    </dgm:pt>
    <dgm:pt modelId="{A9CDBEC4-6FB0-4526-ABB4-1DD044C10761}" type="sibTrans" cxnId="{F80B6BAE-2431-4412-99DD-C79F058F4317}">
      <dgm:prSet/>
      <dgm:spPr/>
      <dgm:t>
        <a:bodyPr/>
        <a:lstStyle/>
        <a:p>
          <a:endParaRPr lang="en-US"/>
        </a:p>
      </dgm:t>
    </dgm:pt>
    <dgm:pt modelId="{78959505-352C-4295-AE21-A8C327A1834D}">
      <dgm:prSet/>
      <dgm:spPr/>
      <dgm:t>
        <a:bodyPr/>
        <a:lstStyle/>
        <a:p>
          <a:pPr rtl="0"/>
          <a:r>
            <a:rPr lang="en-US" dirty="0"/>
            <a:t>Manufacturing equipment is moved to the product</a:t>
          </a:r>
        </a:p>
      </dgm:t>
    </dgm:pt>
    <dgm:pt modelId="{18ACB442-C1DD-4DE0-A86F-0D1A2E1EE072}" type="parTrans" cxnId="{E37169B8-CDE1-4647-90D8-6C958F704CC3}">
      <dgm:prSet/>
      <dgm:spPr/>
      <dgm:t>
        <a:bodyPr/>
        <a:lstStyle/>
        <a:p>
          <a:endParaRPr lang="en-US"/>
        </a:p>
      </dgm:t>
    </dgm:pt>
    <dgm:pt modelId="{09D51874-17AB-4C75-A933-3A1E6B9E142C}" type="sibTrans" cxnId="{E37169B8-CDE1-4647-90D8-6C958F704CC3}">
      <dgm:prSet/>
      <dgm:spPr/>
      <dgm:t>
        <a:bodyPr/>
        <a:lstStyle/>
        <a:p>
          <a:endParaRPr lang="en-US"/>
        </a:p>
      </dgm:t>
    </dgm:pt>
    <dgm:pt modelId="{656E2230-1DE2-44F5-BD8E-FF00C5DA5F86}">
      <dgm:prSet/>
      <dgm:spPr/>
      <dgm:t>
        <a:bodyPr/>
        <a:lstStyle/>
        <a:p>
          <a:pPr rtl="0"/>
          <a:r>
            <a:rPr lang="en-US"/>
            <a:t>Workcenter (job shop)</a:t>
          </a:r>
        </a:p>
      </dgm:t>
    </dgm:pt>
    <dgm:pt modelId="{8199C132-E98C-4F55-9485-61703EEDB44B}" type="parTrans" cxnId="{9FE6BFFF-F903-4B77-8C07-7FB403BAFB8B}">
      <dgm:prSet/>
      <dgm:spPr/>
      <dgm:t>
        <a:bodyPr/>
        <a:lstStyle/>
        <a:p>
          <a:endParaRPr lang="en-US"/>
        </a:p>
      </dgm:t>
    </dgm:pt>
    <dgm:pt modelId="{67BB9088-0656-4384-8019-8172FB69A72C}" type="sibTrans" cxnId="{9FE6BFFF-F903-4B77-8C07-7FB403BAFB8B}">
      <dgm:prSet/>
      <dgm:spPr/>
      <dgm:t>
        <a:bodyPr/>
        <a:lstStyle/>
        <a:p>
          <a:endParaRPr lang="en-US"/>
        </a:p>
      </dgm:t>
    </dgm:pt>
    <dgm:pt modelId="{DC91C41C-ACA3-47A8-9293-612559B60FE6}">
      <dgm:prSet/>
      <dgm:spPr/>
      <dgm:t>
        <a:bodyPr/>
        <a:lstStyle/>
        <a:p>
          <a:pPr rtl="0"/>
          <a:r>
            <a:rPr lang="en-US"/>
            <a:t>Similar equipment or functions are grouped together</a:t>
          </a:r>
        </a:p>
      </dgm:t>
    </dgm:pt>
    <dgm:pt modelId="{22B31DC0-3F39-4C77-A071-A1E2482EDB1A}" type="parTrans" cxnId="{BC88ABB2-7134-4F2B-8352-6514FB5DBDEC}">
      <dgm:prSet/>
      <dgm:spPr/>
      <dgm:t>
        <a:bodyPr/>
        <a:lstStyle/>
        <a:p>
          <a:endParaRPr lang="en-US"/>
        </a:p>
      </dgm:t>
    </dgm:pt>
    <dgm:pt modelId="{81E16E46-6573-45EC-932E-DADB30B6ACBD}" type="sibTrans" cxnId="{BC88ABB2-7134-4F2B-8352-6514FB5DBDEC}">
      <dgm:prSet/>
      <dgm:spPr/>
      <dgm:t>
        <a:bodyPr/>
        <a:lstStyle/>
        <a:p>
          <a:endParaRPr lang="en-US"/>
        </a:p>
      </dgm:t>
    </dgm:pt>
    <dgm:pt modelId="{FD9112E5-70CE-489F-B31B-F34D79A85815}">
      <dgm:prSet/>
      <dgm:spPr/>
      <dgm:t>
        <a:bodyPr/>
        <a:lstStyle/>
        <a:p>
          <a:pPr rtl="0"/>
          <a:r>
            <a:rPr lang="en-US"/>
            <a:t>Manufacturing cell</a:t>
          </a:r>
        </a:p>
      </dgm:t>
    </dgm:pt>
    <dgm:pt modelId="{39E23CBF-FD22-404B-9A63-B9C8733A0DFF}" type="parTrans" cxnId="{CF63919C-6143-406B-A74D-B25522E3132A}">
      <dgm:prSet/>
      <dgm:spPr/>
      <dgm:t>
        <a:bodyPr/>
        <a:lstStyle/>
        <a:p>
          <a:endParaRPr lang="en-US"/>
        </a:p>
      </dgm:t>
    </dgm:pt>
    <dgm:pt modelId="{35EC344A-55A9-40D7-B231-FB7F94EC4FDA}" type="sibTrans" cxnId="{CF63919C-6143-406B-A74D-B25522E3132A}">
      <dgm:prSet/>
      <dgm:spPr/>
      <dgm:t>
        <a:bodyPr/>
        <a:lstStyle/>
        <a:p>
          <a:endParaRPr lang="en-US"/>
        </a:p>
      </dgm:t>
    </dgm:pt>
    <dgm:pt modelId="{565653A4-C607-4303-B4EE-6664F11DD810}">
      <dgm:prSet/>
      <dgm:spPr/>
      <dgm:t>
        <a:bodyPr/>
        <a:lstStyle/>
        <a:p>
          <a:pPr rtl="0"/>
          <a:r>
            <a:rPr lang="en-US"/>
            <a:t>A dedicated area where products that are similar in processing requirements are produced</a:t>
          </a:r>
        </a:p>
      </dgm:t>
    </dgm:pt>
    <dgm:pt modelId="{CFF4388E-4BDC-4E8C-8B0B-789CE44407BF}" type="parTrans" cxnId="{95477EF1-005B-4C1B-AD87-164FA6D5C11A}">
      <dgm:prSet/>
      <dgm:spPr/>
      <dgm:t>
        <a:bodyPr/>
        <a:lstStyle/>
        <a:p>
          <a:endParaRPr lang="en-US"/>
        </a:p>
      </dgm:t>
    </dgm:pt>
    <dgm:pt modelId="{84EDD400-F6EC-47C8-B52D-F1D1B2F4FB6E}" type="sibTrans" cxnId="{95477EF1-005B-4C1B-AD87-164FA6D5C11A}">
      <dgm:prSet/>
      <dgm:spPr/>
      <dgm:t>
        <a:bodyPr/>
        <a:lstStyle/>
        <a:p>
          <a:endParaRPr lang="en-US"/>
        </a:p>
      </dgm:t>
    </dgm:pt>
    <dgm:pt modelId="{9D85FCDB-E6C0-42C5-BA43-50EC194E6915}">
      <dgm:prSet/>
      <dgm:spPr/>
      <dgm:t>
        <a:bodyPr/>
        <a:lstStyle/>
        <a:p>
          <a:pPr rtl="0"/>
          <a:r>
            <a:rPr lang="en-US"/>
            <a:t>Assembly line</a:t>
          </a:r>
        </a:p>
      </dgm:t>
    </dgm:pt>
    <dgm:pt modelId="{E444B36E-52C5-4A10-BD3D-A09BF43AF25E}" type="parTrans" cxnId="{ADC03664-73A0-4C27-AC75-CDCC33B78F3F}">
      <dgm:prSet/>
      <dgm:spPr/>
      <dgm:t>
        <a:bodyPr/>
        <a:lstStyle/>
        <a:p>
          <a:endParaRPr lang="en-US"/>
        </a:p>
      </dgm:t>
    </dgm:pt>
    <dgm:pt modelId="{569E7458-E1F0-4D9F-8973-F2EA00631423}" type="sibTrans" cxnId="{ADC03664-73A0-4C27-AC75-CDCC33B78F3F}">
      <dgm:prSet/>
      <dgm:spPr/>
      <dgm:t>
        <a:bodyPr/>
        <a:lstStyle/>
        <a:p>
          <a:endParaRPr lang="en-US"/>
        </a:p>
      </dgm:t>
    </dgm:pt>
    <dgm:pt modelId="{4E8673FB-7744-4C17-92A1-AC1A7BA3A9A3}">
      <dgm:prSet/>
      <dgm:spPr/>
      <dgm:t>
        <a:bodyPr/>
        <a:lstStyle/>
        <a:p>
          <a:pPr rtl="0"/>
          <a:r>
            <a:rPr lang="en-US"/>
            <a:t>Work processes are arranged according to the progressive steps by which the product is made</a:t>
          </a:r>
        </a:p>
      </dgm:t>
    </dgm:pt>
    <dgm:pt modelId="{8F52CFC9-1592-4432-93F4-128A1300B7D6}" type="parTrans" cxnId="{9361DEA3-BAAA-4E33-9C03-075DC63961E9}">
      <dgm:prSet/>
      <dgm:spPr/>
      <dgm:t>
        <a:bodyPr/>
        <a:lstStyle/>
        <a:p>
          <a:endParaRPr lang="en-US"/>
        </a:p>
      </dgm:t>
    </dgm:pt>
    <dgm:pt modelId="{9BE98C16-7CEF-4B61-B632-DC44824B51BD}" type="sibTrans" cxnId="{9361DEA3-BAAA-4E33-9C03-075DC63961E9}">
      <dgm:prSet/>
      <dgm:spPr/>
      <dgm:t>
        <a:bodyPr/>
        <a:lstStyle/>
        <a:p>
          <a:endParaRPr lang="en-US"/>
        </a:p>
      </dgm:t>
    </dgm:pt>
    <dgm:pt modelId="{2817328B-2133-4536-9D04-2E2876584706}">
      <dgm:prSet/>
      <dgm:spPr/>
      <dgm:t>
        <a:bodyPr/>
        <a:lstStyle/>
        <a:p>
          <a:pPr rtl="0"/>
          <a:r>
            <a:rPr lang="en-US"/>
            <a:t>Continuous process</a:t>
          </a:r>
        </a:p>
      </dgm:t>
    </dgm:pt>
    <dgm:pt modelId="{3BE24E1F-2AD8-41A2-B00F-99F109B28040}" type="parTrans" cxnId="{BD6F3901-1B85-4B4E-B71E-BC1D549250FF}">
      <dgm:prSet/>
      <dgm:spPr/>
      <dgm:t>
        <a:bodyPr/>
        <a:lstStyle/>
        <a:p>
          <a:endParaRPr lang="en-US"/>
        </a:p>
      </dgm:t>
    </dgm:pt>
    <dgm:pt modelId="{4F58559D-0F40-405C-B179-553F9C2E8690}" type="sibTrans" cxnId="{BD6F3901-1B85-4B4E-B71E-BC1D549250FF}">
      <dgm:prSet/>
      <dgm:spPr/>
      <dgm:t>
        <a:bodyPr/>
        <a:lstStyle/>
        <a:p>
          <a:endParaRPr lang="en-US"/>
        </a:p>
      </dgm:t>
    </dgm:pt>
    <dgm:pt modelId="{572AE8B2-5A2B-458A-B51B-B7EB2C771D00}">
      <dgm:prSet/>
      <dgm:spPr/>
      <dgm:t>
        <a:bodyPr/>
        <a:lstStyle/>
        <a:p>
          <a:pPr rtl="0"/>
          <a:r>
            <a:rPr lang="en-US"/>
            <a:t>Assembly line only the flow is continuous such as with liquids</a:t>
          </a:r>
        </a:p>
      </dgm:t>
    </dgm:pt>
    <dgm:pt modelId="{37D9C069-4CB2-4EE0-AF63-BFC5349A7784}" type="parTrans" cxnId="{CC70ABBB-D2E3-446C-8184-7DADE4F48305}">
      <dgm:prSet/>
      <dgm:spPr/>
      <dgm:t>
        <a:bodyPr/>
        <a:lstStyle/>
        <a:p>
          <a:endParaRPr lang="en-US"/>
        </a:p>
      </dgm:t>
    </dgm:pt>
    <dgm:pt modelId="{8CF3838A-D003-46B6-92BD-465780CBAD5D}" type="sibTrans" cxnId="{CC70ABBB-D2E3-446C-8184-7DADE4F48305}">
      <dgm:prSet/>
      <dgm:spPr/>
      <dgm:t>
        <a:bodyPr/>
        <a:lstStyle/>
        <a:p>
          <a:endParaRPr lang="en-US"/>
        </a:p>
      </dgm:t>
    </dgm:pt>
    <dgm:pt modelId="{0098125C-2EC5-44D8-A340-4520F73ABC07}" type="pres">
      <dgm:prSet presAssocID="{4C71B6E8-CDE5-47D9-9944-6B1F2B60DAD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1A18374-56D0-4644-8F62-5B75202FE1D2}" type="pres">
      <dgm:prSet presAssocID="{391314A7-48DC-4580-9E63-575696145153}" presName="parentLin" presStyleCnt="0"/>
      <dgm:spPr/>
    </dgm:pt>
    <dgm:pt modelId="{C0EA631A-0FEB-4772-A860-BBFEEED0074F}" type="pres">
      <dgm:prSet presAssocID="{391314A7-48DC-4580-9E63-575696145153}" presName="parentLeftMargin" presStyleLbl="node1" presStyleIdx="0" presStyleCnt="5"/>
      <dgm:spPr/>
      <dgm:t>
        <a:bodyPr/>
        <a:lstStyle/>
        <a:p>
          <a:endParaRPr lang="en-IN"/>
        </a:p>
      </dgm:t>
    </dgm:pt>
    <dgm:pt modelId="{6E4E9819-F68D-407D-BE2F-3D55B0C6AA9C}" type="pres">
      <dgm:prSet presAssocID="{391314A7-48DC-4580-9E63-57569614515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7BB34C5-731D-4A7A-B688-3F1FADBA5E4B}" type="pres">
      <dgm:prSet presAssocID="{391314A7-48DC-4580-9E63-575696145153}" presName="negativeSpace" presStyleCnt="0"/>
      <dgm:spPr/>
    </dgm:pt>
    <dgm:pt modelId="{59EC08A9-7389-4CCE-B3D0-568867ECE351}" type="pres">
      <dgm:prSet presAssocID="{391314A7-48DC-4580-9E63-575696145153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511F535-6DF9-4ED4-BD4F-0D4109BF464B}" type="pres">
      <dgm:prSet presAssocID="{E4D8B60E-CE8F-448B-BC29-96D4F05B4C3E}" presName="spaceBetweenRectangles" presStyleCnt="0"/>
      <dgm:spPr/>
    </dgm:pt>
    <dgm:pt modelId="{756C86ED-6379-4E52-ABC1-1DF0DCE29E74}" type="pres">
      <dgm:prSet presAssocID="{656E2230-1DE2-44F5-BD8E-FF00C5DA5F86}" presName="parentLin" presStyleCnt="0"/>
      <dgm:spPr/>
    </dgm:pt>
    <dgm:pt modelId="{9C6EF50A-A52D-485F-B79E-B1F33B3B6519}" type="pres">
      <dgm:prSet presAssocID="{656E2230-1DE2-44F5-BD8E-FF00C5DA5F86}" presName="parentLeftMargin" presStyleLbl="node1" presStyleIdx="0" presStyleCnt="5"/>
      <dgm:spPr/>
      <dgm:t>
        <a:bodyPr/>
        <a:lstStyle/>
        <a:p>
          <a:endParaRPr lang="en-IN"/>
        </a:p>
      </dgm:t>
    </dgm:pt>
    <dgm:pt modelId="{234C3F47-E641-4568-9A57-5F0F1F05C536}" type="pres">
      <dgm:prSet presAssocID="{656E2230-1DE2-44F5-BD8E-FF00C5DA5F8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60025C-54F3-4844-AE9B-09DCF2E49A0E}" type="pres">
      <dgm:prSet presAssocID="{656E2230-1DE2-44F5-BD8E-FF00C5DA5F86}" presName="negativeSpace" presStyleCnt="0"/>
      <dgm:spPr/>
    </dgm:pt>
    <dgm:pt modelId="{E75E8AF4-E093-4AFE-8924-507DE707ABE8}" type="pres">
      <dgm:prSet presAssocID="{656E2230-1DE2-44F5-BD8E-FF00C5DA5F86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1300E8E-67B5-4480-8305-F500B9DCCBAD}" type="pres">
      <dgm:prSet presAssocID="{67BB9088-0656-4384-8019-8172FB69A72C}" presName="spaceBetweenRectangles" presStyleCnt="0"/>
      <dgm:spPr/>
    </dgm:pt>
    <dgm:pt modelId="{87091FA2-1146-4A72-9C7D-3A97C2386062}" type="pres">
      <dgm:prSet presAssocID="{FD9112E5-70CE-489F-B31B-F34D79A85815}" presName="parentLin" presStyleCnt="0"/>
      <dgm:spPr/>
    </dgm:pt>
    <dgm:pt modelId="{A68652EF-6056-461D-8EA6-DFAB94EA7BD5}" type="pres">
      <dgm:prSet presAssocID="{FD9112E5-70CE-489F-B31B-F34D79A85815}" presName="parentLeftMargin" presStyleLbl="node1" presStyleIdx="1" presStyleCnt="5"/>
      <dgm:spPr/>
      <dgm:t>
        <a:bodyPr/>
        <a:lstStyle/>
        <a:p>
          <a:endParaRPr lang="en-IN"/>
        </a:p>
      </dgm:t>
    </dgm:pt>
    <dgm:pt modelId="{F12EC05E-4519-49D5-A88C-5F19CD0B66EC}" type="pres">
      <dgm:prSet presAssocID="{FD9112E5-70CE-489F-B31B-F34D79A8581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FCBBB82-0C55-41D2-93E2-36EF33B9A540}" type="pres">
      <dgm:prSet presAssocID="{FD9112E5-70CE-489F-B31B-F34D79A85815}" presName="negativeSpace" presStyleCnt="0"/>
      <dgm:spPr/>
    </dgm:pt>
    <dgm:pt modelId="{30DCCF6B-D4F0-432F-B051-8192231B67A2}" type="pres">
      <dgm:prSet presAssocID="{FD9112E5-70CE-489F-B31B-F34D79A85815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A989497-4557-43B0-A524-AE339077158E}" type="pres">
      <dgm:prSet presAssocID="{35EC344A-55A9-40D7-B231-FB7F94EC4FDA}" presName="spaceBetweenRectangles" presStyleCnt="0"/>
      <dgm:spPr/>
    </dgm:pt>
    <dgm:pt modelId="{4B3325CF-6D6A-4954-A63F-A26906ECC215}" type="pres">
      <dgm:prSet presAssocID="{9D85FCDB-E6C0-42C5-BA43-50EC194E6915}" presName="parentLin" presStyleCnt="0"/>
      <dgm:spPr/>
    </dgm:pt>
    <dgm:pt modelId="{9F60DD07-8568-466C-B1A9-30D58F1969F4}" type="pres">
      <dgm:prSet presAssocID="{9D85FCDB-E6C0-42C5-BA43-50EC194E6915}" presName="parentLeftMargin" presStyleLbl="node1" presStyleIdx="2" presStyleCnt="5"/>
      <dgm:spPr/>
      <dgm:t>
        <a:bodyPr/>
        <a:lstStyle/>
        <a:p>
          <a:endParaRPr lang="en-IN"/>
        </a:p>
      </dgm:t>
    </dgm:pt>
    <dgm:pt modelId="{6B6A8E64-12CD-4766-BECB-1FA1D2F5F749}" type="pres">
      <dgm:prSet presAssocID="{9D85FCDB-E6C0-42C5-BA43-50EC194E6915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0E09C8F-54B9-455E-A930-9BBC634AA832}" type="pres">
      <dgm:prSet presAssocID="{9D85FCDB-E6C0-42C5-BA43-50EC194E6915}" presName="negativeSpace" presStyleCnt="0"/>
      <dgm:spPr/>
    </dgm:pt>
    <dgm:pt modelId="{A5FDD035-092C-4ACE-B1EF-77EDF491AC6A}" type="pres">
      <dgm:prSet presAssocID="{9D85FCDB-E6C0-42C5-BA43-50EC194E6915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C7B1EAD-F579-4420-A0CC-9F6F53A7D1F8}" type="pres">
      <dgm:prSet presAssocID="{569E7458-E1F0-4D9F-8973-F2EA00631423}" presName="spaceBetweenRectangles" presStyleCnt="0"/>
      <dgm:spPr/>
    </dgm:pt>
    <dgm:pt modelId="{D4BFCD6E-DEFE-4707-9E97-421186AD2E40}" type="pres">
      <dgm:prSet presAssocID="{2817328B-2133-4536-9D04-2E2876584706}" presName="parentLin" presStyleCnt="0"/>
      <dgm:spPr/>
    </dgm:pt>
    <dgm:pt modelId="{7E506D8E-C9FE-47B7-9CC1-BB2C7277D568}" type="pres">
      <dgm:prSet presAssocID="{2817328B-2133-4536-9D04-2E2876584706}" presName="parentLeftMargin" presStyleLbl="node1" presStyleIdx="3" presStyleCnt="5"/>
      <dgm:spPr/>
      <dgm:t>
        <a:bodyPr/>
        <a:lstStyle/>
        <a:p>
          <a:endParaRPr lang="en-IN"/>
        </a:p>
      </dgm:t>
    </dgm:pt>
    <dgm:pt modelId="{C0645EC5-6CDB-4B9A-B759-5BE12B6E4DAA}" type="pres">
      <dgm:prSet presAssocID="{2817328B-2133-4536-9D04-2E287658470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AB05D38-ACB5-465E-BB43-21C0CD10FFD4}" type="pres">
      <dgm:prSet presAssocID="{2817328B-2133-4536-9D04-2E2876584706}" presName="negativeSpace" presStyleCnt="0"/>
      <dgm:spPr/>
    </dgm:pt>
    <dgm:pt modelId="{EA5859D7-A20D-47EA-8076-F249D828CD6C}" type="pres">
      <dgm:prSet presAssocID="{2817328B-2133-4536-9D04-2E2876584706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3C9E876E-E88D-4D78-BFE0-051E850F0762}" type="presOf" srcId="{4C71B6E8-CDE5-47D9-9944-6B1F2B60DAD1}" destId="{0098125C-2EC5-44D8-A340-4520F73ABC07}" srcOrd="0" destOrd="0" presId="urn:microsoft.com/office/officeart/2005/8/layout/list1"/>
    <dgm:cxn modelId="{EDDB39BE-50F3-4082-B2A4-6084D14E9534}" type="presOf" srcId="{2817328B-2133-4536-9D04-2E2876584706}" destId="{C0645EC5-6CDB-4B9A-B759-5BE12B6E4DAA}" srcOrd="1" destOrd="0" presId="urn:microsoft.com/office/officeart/2005/8/layout/list1"/>
    <dgm:cxn modelId="{CB7D2150-47D9-4940-9BCE-1898FEE2C856}" type="presOf" srcId="{2817328B-2133-4536-9D04-2E2876584706}" destId="{7E506D8E-C9FE-47B7-9CC1-BB2C7277D568}" srcOrd="0" destOrd="0" presId="urn:microsoft.com/office/officeart/2005/8/layout/list1"/>
    <dgm:cxn modelId="{CF63919C-6143-406B-A74D-B25522E3132A}" srcId="{4C71B6E8-CDE5-47D9-9944-6B1F2B60DAD1}" destId="{FD9112E5-70CE-489F-B31B-F34D79A85815}" srcOrd="2" destOrd="0" parTransId="{39E23CBF-FD22-404B-9A63-B9C8733A0DFF}" sibTransId="{35EC344A-55A9-40D7-B231-FB7F94EC4FDA}"/>
    <dgm:cxn modelId="{6E7C1FF4-EF09-416B-800E-55EC9C7FFB0E}" type="presOf" srcId="{656E2230-1DE2-44F5-BD8E-FF00C5DA5F86}" destId="{9C6EF50A-A52D-485F-B79E-B1F33B3B6519}" srcOrd="0" destOrd="0" presId="urn:microsoft.com/office/officeart/2005/8/layout/list1"/>
    <dgm:cxn modelId="{F80B6BAE-2431-4412-99DD-C79F058F4317}" srcId="{391314A7-48DC-4580-9E63-575696145153}" destId="{FAB27D33-E3DC-4501-8435-3CA9AAD4D6C8}" srcOrd="0" destOrd="0" parTransId="{2CA58BFD-6A38-40DF-B313-AC63DFE01C30}" sibTransId="{A9CDBEC4-6FB0-4526-ABB4-1DD044C10761}"/>
    <dgm:cxn modelId="{F254F3CF-C513-4AAD-A51B-A97ED27A4D4E}" type="presOf" srcId="{391314A7-48DC-4580-9E63-575696145153}" destId="{C0EA631A-0FEB-4772-A860-BBFEEED0074F}" srcOrd="0" destOrd="0" presId="urn:microsoft.com/office/officeart/2005/8/layout/list1"/>
    <dgm:cxn modelId="{036B6057-9A04-415B-AD35-2837B0F1DC93}" type="presOf" srcId="{FAB27D33-E3DC-4501-8435-3CA9AAD4D6C8}" destId="{59EC08A9-7389-4CCE-B3D0-568867ECE351}" srcOrd="0" destOrd="0" presId="urn:microsoft.com/office/officeart/2005/8/layout/list1"/>
    <dgm:cxn modelId="{E37169B8-CDE1-4647-90D8-6C958F704CC3}" srcId="{391314A7-48DC-4580-9E63-575696145153}" destId="{78959505-352C-4295-AE21-A8C327A1834D}" srcOrd="1" destOrd="0" parTransId="{18ACB442-C1DD-4DE0-A86F-0D1A2E1EE072}" sibTransId="{09D51874-17AB-4C75-A933-3A1E6B9E142C}"/>
    <dgm:cxn modelId="{BC88ABB2-7134-4F2B-8352-6514FB5DBDEC}" srcId="{656E2230-1DE2-44F5-BD8E-FF00C5DA5F86}" destId="{DC91C41C-ACA3-47A8-9293-612559B60FE6}" srcOrd="0" destOrd="0" parTransId="{22B31DC0-3F39-4C77-A071-A1E2482EDB1A}" sibTransId="{81E16E46-6573-45EC-932E-DADB30B6ACBD}"/>
    <dgm:cxn modelId="{95477EF1-005B-4C1B-AD87-164FA6D5C11A}" srcId="{FD9112E5-70CE-489F-B31B-F34D79A85815}" destId="{565653A4-C607-4303-B4EE-6664F11DD810}" srcOrd="0" destOrd="0" parTransId="{CFF4388E-4BDC-4E8C-8B0B-789CE44407BF}" sibTransId="{84EDD400-F6EC-47C8-B52D-F1D1B2F4FB6E}"/>
    <dgm:cxn modelId="{18E85EE3-C8D3-473E-841A-CFE16659A8BD}" type="presOf" srcId="{4E8673FB-7744-4C17-92A1-AC1A7BA3A9A3}" destId="{A5FDD035-092C-4ACE-B1EF-77EDF491AC6A}" srcOrd="0" destOrd="0" presId="urn:microsoft.com/office/officeart/2005/8/layout/list1"/>
    <dgm:cxn modelId="{BF31C50A-3BBA-4165-9334-151523E00777}" srcId="{4C71B6E8-CDE5-47D9-9944-6B1F2B60DAD1}" destId="{391314A7-48DC-4580-9E63-575696145153}" srcOrd="0" destOrd="0" parTransId="{3E93F497-1D27-4D0A-BE10-1A02E5DA06D3}" sibTransId="{E4D8B60E-CE8F-448B-BC29-96D4F05B4C3E}"/>
    <dgm:cxn modelId="{ADC03664-73A0-4C27-AC75-CDCC33B78F3F}" srcId="{4C71B6E8-CDE5-47D9-9944-6B1F2B60DAD1}" destId="{9D85FCDB-E6C0-42C5-BA43-50EC194E6915}" srcOrd="3" destOrd="0" parTransId="{E444B36E-52C5-4A10-BD3D-A09BF43AF25E}" sibTransId="{569E7458-E1F0-4D9F-8973-F2EA00631423}"/>
    <dgm:cxn modelId="{CC70ABBB-D2E3-446C-8184-7DADE4F48305}" srcId="{2817328B-2133-4536-9D04-2E2876584706}" destId="{572AE8B2-5A2B-458A-B51B-B7EB2C771D00}" srcOrd="0" destOrd="0" parTransId="{37D9C069-4CB2-4EE0-AF63-BFC5349A7784}" sibTransId="{8CF3838A-D003-46B6-92BD-465780CBAD5D}"/>
    <dgm:cxn modelId="{84C27416-4756-40E9-8032-B72CA592F55C}" type="presOf" srcId="{DC91C41C-ACA3-47A8-9293-612559B60FE6}" destId="{E75E8AF4-E093-4AFE-8924-507DE707ABE8}" srcOrd="0" destOrd="0" presId="urn:microsoft.com/office/officeart/2005/8/layout/list1"/>
    <dgm:cxn modelId="{BD6F3901-1B85-4B4E-B71E-BC1D549250FF}" srcId="{4C71B6E8-CDE5-47D9-9944-6B1F2B60DAD1}" destId="{2817328B-2133-4536-9D04-2E2876584706}" srcOrd="4" destOrd="0" parTransId="{3BE24E1F-2AD8-41A2-B00F-99F109B28040}" sibTransId="{4F58559D-0F40-405C-B179-553F9C2E8690}"/>
    <dgm:cxn modelId="{D206213F-145B-429E-8F00-C2BBEA9A83CD}" type="presOf" srcId="{9D85FCDB-E6C0-42C5-BA43-50EC194E6915}" destId="{6B6A8E64-12CD-4766-BECB-1FA1D2F5F749}" srcOrd="1" destOrd="0" presId="urn:microsoft.com/office/officeart/2005/8/layout/list1"/>
    <dgm:cxn modelId="{047A6C84-0C2D-4C82-A182-B5E018D0669A}" type="presOf" srcId="{656E2230-1DE2-44F5-BD8E-FF00C5DA5F86}" destId="{234C3F47-E641-4568-9A57-5F0F1F05C536}" srcOrd="1" destOrd="0" presId="urn:microsoft.com/office/officeart/2005/8/layout/list1"/>
    <dgm:cxn modelId="{82896B89-2D7F-4FC4-BDBC-D664DA29578F}" type="presOf" srcId="{9D85FCDB-E6C0-42C5-BA43-50EC194E6915}" destId="{9F60DD07-8568-466C-B1A9-30D58F1969F4}" srcOrd="0" destOrd="0" presId="urn:microsoft.com/office/officeart/2005/8/layout/list1"/>
    <dgm:cxn modelId="{3A943D52-A2C3-479E-BDA4-68E14E1E315C}" type="presOf" srcId="{FD9112E5-70CE-489F-B31B-F34D79A85815}" destId="{A68652EF-6056-461D-8EA6-DFAB94EA7BD5}" srcOrd="0" destOrd="0" presId="urn:microsoft.com/office/officeart/2005/8/layout/list1"/>
    <dgm:cxn modelId="{3B12038E-492D-48EB-9B51-28AA63466194}" type="presOf" srcId="{78959505-352C-4295-AE21-A8C327A1834D}" destId="{59EC08A9-7389-4CCE-B3D0-568867ECE351}" srcOrd="0" destOrd="1" presId="urn:microsoft.com/office/officeart/2005/8/layout/list1"/>
    <dgm:cxn modelId="{2C8B73EE-07B7-47D8-B013-BCD2785800BA}" type="presOf" srcId="{FD9112E5-70CE-489F-B31B-F34D79A85815}" destId="{F12EC05E-4519-49D5-A88C-5F19CD0B66EC}" srcOrd="1" destOrd="0" presId="urn:microsoft.com/office/officeart/2005/8/layout/list1"/>
    <dgm:cxn modelId="{A93CA17D-0844-4F5C-8DE6-674ED1CA5043}" type="presOf" srcId="{572AE8B2-5A2B-458A-B51B-B7EB2C771D00}" destId="{EA5859D7-A20D-47EA-8076-F249D828CD6C}" srcOrd="0" destOrd="0" presId="urn:microsoft.com/office/officeart/2005/8/layout/list1"/>
    <dgm:cxn modelId="{9FE6BFFF-F903-4B77-8C07-7FB403BAFB8B}" srcId="{4C71B6E8-CDE5-47D9-9944-6B1F2B60DAD1}" destId="{656E2230-1DE2-44F5-BD8E-FF00C5DA5F86}" srcOrd="1" destOrd="0" parTransId="{8199C132-E98C-4F55-9485-61703EEDB44B}" sibTransId="{67BB9088-0656-4384-8019-8172FB69A72C}"/>
    <dgm:cxn modelId="{4C58A00D-D7CB-47EB-B2EB-30B300499A53}" type="presOf" srcId="{565653A4-C607-4303-B4EE-6664F11DD810}" destId="{30DCCF6B-D4F0-432F-B051-8192231B67A2}" srcOrd="0" destOrd="0" presId="urn:microsoft.com/office/officeart/2005/8/layout/list1"/>
    <dgm:cxn modelId="{3AB95DAB-1F11-4093-9C1D-76B6EE11AE9B}" type="presOf" srcId="{391314A7-48DC-4580-9E63-575696145153}" destId="{6E4E9819-F68D-407D-BE2F-3D55B0C6AA9C}" srcOrd="1" destOrd="0" presId="urn:microsoft.com/office/officeart/2005/8/layout/list1"/>
    <dgm:cxn modelId="{9361DEA3-BAAA-4E33-9C03-075DC63961E9}" srcId="{9D85FCDB-E6C0-42C5-BA43-50EC194E6915}" destId="{4E8673FB-7744-4C17-92A1-AC1A7BA3A9A3}" srcOrd="0" destOrd="0" parTransId="{8F52CFC9-1592-4432-93F4-128A1300B7D6}" sibTransId="{9BE98C16-7CEF-4B61-B632-DC44824B51BD}"/>
    <dgm:cxn modelId="{B53427A5-7A99-457E-9181-4ACBCEEA89DB}" type="presParOf" srcId="{0098125C-2EC5-44D8-A340-4520F73ABC07}" destId="{41A18374-56D0-4644-8F62-5B75202FE1D2}" srcOrd="0" destOrd="0" presId="urn:microsoft.com/office/officeart/2005/8/layout/list1"/>
    <dgm:cxn modelId="{AE659F8A-B5EE-4C3E-9530-96783E632D03}" type="presParOf" srcId="{41A18374-56D0-4644-8F62-5B75202FE1D2}" destId="{C0EA631A-0FEB-4772-A860-BBFEEED0074F}" srcOrd="0" destOrd="0" presId="urn:microsoft.com/office/officeart/2005/8/layout/list1"/>
    <dgm:cxn modelId="{C18A1A81-A49C-46D0-9AD4-A2FE208073BB}" type="presParOf" srcId="{41A18374-56D0-4644-8F62-5B75202FE1D2}" destId="{6E4E9819-F68D-407D-BE2F-3D55B0C6AA9C}" srcOrd="1" destOrd="0" presId="urn:microsoft.com/office/officeart/2005/8/layout/list1"/>
    <dgm:cxn modelId="{A813E2DC-4317-44CF-BAD4-D0EB2A771EB8}" type="presParOf" srcId="{0098125C-2EC5-44D8-A340-4520F73ABC07}" destId="{17BB34C5-731D-4A7A-B688-3F1FADBA5E4B}" srcOrd="1" destOrd="0" presId="urn:microsoft.com/office/officeart/2005/8/layout/list1"/>
    <dgm:cxn modelId="{13E4C5A2-1E24-4CDE-B9AF-E366D52C5F30}" type="presParOf" srcId="{0098125C-2EC5-44D8-A340-4520F73ABC07}" destId="{59EC08A9-7389-4CCE-B3D0-568867ECE351}" srcOrd="2" destOrd="0" presId="urn:microsoft.com/office/officeart/2005/8/layout/list1"/>
    <dgm:cxn modelId="{21F917B0-A542-468D-84C2-01F6F9CEE93E}" type="presParOf" srcId="{0098125C-2EC5-44D8-A340-4520F73ABC07}" destId="{8511F535-6DF9-4ED4-BD4F-0D4109BF464B}" srcOrd="3" destOrd="0" presId="urn:microsoft.com/office/officeart/2005/8/layout/list1"/>
    <dgm:cxn modelId="{9E04DA10-2AED-4C4D-B6F4-F0B373ABE4BC}" type="presParOf" srcId="{0098125C-2EC5-44D8-A340-4520F73ABC07}" destId="{756C86ED-6379-4E52-ABC1-1DF0DCE29E74}" srcOrd="4" destOrd="0" presId="urn:microsoft.com/office/officeart/2005/8/layout/list1"/>
    <dgm:cxn modelId="{940C977D-8D22-4A3F-91B8-7C7F8B03DEDC}" type="presParOf" srcId="{756C86ED-6379-4E52-ABC1-1DF0DCE29E74}" destId="{9C6EF50A-A52D-485F-B79E-B1F33B3B6519}" srcOrd="0" destOrd="0" presId="urn:microsoft.com/office/officeart/2005/8/layout/list1"/>
    <dgm:cxn modelId="{E5F5C48C-DA18-4E33-A603-21BCE6F5D0C3}" type="presParOf" srcId="{756C86ED-6379-4E52-ABC1-1DF0DCE29E74}" destId="{234C3F47-E641-4568-9A57-5F0F1F05C536}" srcOrd="1" destOrd="0" presId="urn:microsoft.com/office/officeart/2005/8/layout/list1"/>
    <dgm:cxn modelId="{50167E2A-F5C3-4EBA-8431-DD87730B08D4}" type="presParOf" srcId="{0098125C-2EC5-44D8-A340-4520F73ABC07}" destId="{9260025C-54F3-4844-AE9B-09DCF2E49A0E}" srcOrd="5" destOrd="0" presId="urn:microsoft.com/office/officeart/2005/8/layout/list1"/>
    <dgm:cxn modelId="{E0D4410D-BC99-4205-8DE3-68FEF0491476}" type="presParOf" srcId="{0098125C-2EC5-44D8-A340-4520F73ABC07}" destId="{E75E8AF4-E093-4AFE-8924-507DE707ABE8}" srcOrd="6" destOrd="0" presId="urn:microsoft.com/office/officeart/2005/8/layout/list1"/>
    <dgm:cxn modelId="{C05E4C24-49A5-481E-A42F-6FB205FEE6F1}" type="presParOf" srcId="{0098125C-2EC5-44D8-A340-4520F73ABC07}" destId="{21300E8E-67B5-4480-8305-F500B9DCCBAD}" srcOrd="7" destOrd="0" presId="urn:microsoft.com/office/officeart/2005/8/layout/list1"/>
    <dgm:cxn modelId="{E088BE70-025F-4D11-A9F4-E44845F15F72}" type="presParOf" srcId="{0098125C-2EC5-44D8-A340-4520F73ABC07}" destId="{87091FA2-1146-4A72-9C7D-3A97C2386062}" srcOrd="8" destOrd="0" presId="urn:microsoft.com/office/officeart/2005/8/layout/list1"/>
    <dgm:cxn modelId="{0A9D9C89-3776-4F56-968C-CD33B49E194D}" type="presParOf" srcId="{87091FA2-1146-4A72-9C7D-3A97C2386062}" destId="{A68652EF-6056-461D-8EA6-DFAB94EA7BD5}" srcOrd="0" destOrd="0" presId="urn:microsoft.com/office/officeart/2005/8/layout/list1"/>
    <dgm:cxn modelId="{959F096A-4C8C-43EB-8ACF-AB228ACB218B}" type="presParOf" srcId="{87091FA2-1146-4A72-9C7D-3A97C2386062}" destId="{F12EC05E-4519-49D5-A88C-5F19CD0B66EC}" srcOrd="1" destOrd="0" presId="urn:microsoft.com/office/officeart/2005/8/layout/list1"/>
    <dgm:cxn modelId="{41F31A2D-7958-4589-9F89-2FC6ACD3A389}" type="presParOf" srcId="{0098125C-2EC5-44D8-A340-4520F73ABC07}" destId="{6FCBBB82-0C55-41D2-93E2-36EF33B9A540}" srcOrd="9" destOrd="0" presId="urn:microsoft.com/office/officeart/2005/8/layout/list1"/>
    <dgm:cxn modelId="{C8F4D2F2-174F-4FE0-97B4-D21AACFCB721}" type="presParOf" srcId="{0098125C-2EC5-44D8-A340-4520F73ABC07}" destId="{30DCCF6B-D4F0-432F-B051-8192231B67A2}" srcOrd="10" destOrd="0" presId="urn:microsoft.com/office/officeart/2005/8/layout/list1"/>
    <dgm:cxn modelId="{E48D6345-DD34-4FC0-8D67-5B2CD0CA3A98}" type="presParOf" srcId="{0098125C-2EC5-44D8-A340-4520F73ABC07}" destId="{DA989497-4557-43B0-A524-AE339077158E}" srcOrd="11" destOrd="0" presId="urn:microsoft.com/office/officeart/2005/8/layout/list1"/>
    <dgm:cxn modelId="{ED626E74-781F-4E18-9AC0-8ACDAF447A4B}" type="presParOf" srcId="{0098125C-2EC5-44D8-A340-4520F73ABC07}" destId="{4B3325CF-6D6A-4954-A63F-A26906ECC215}" srcOrd="12" destOrd="0" presId="urn:microsoft.com/office/officeart/2005/8/layout/list1"/>
    <dgm:cxn modelId="{CA69898D-E74A-4446-B8EC-23D5B62FF24B}" type="presParOf" srcId="{4B3325CF-6D6A-4954-A63F-A26906ECC215}" destId="{9F60DD07-8568-466C-B1A9-30D58F1969F4}" srcOrd="0" destOrd="0" presId="urn:microsoft.com/office/officeart/2005/8/layout/list1"/>
    <dgm:cxn modelId="{106A8E09-4B17-4F65-9778-8E0A97CF30DC}" type="presParOf" srcId="{4B3325CF-6D6A-4954-A63F-A26906ECC215}" destId="{6B6A8E64-12CD-4766-BECB-1FA1D2F5F749}" srcOrd="1" destOrd="0" presId="urn:microsoft.com/office/officeart/2005/8/layout/list1"/>
    <dgm:cxn modelId="{93A532B6-9BFC-4C7B-97F0-DE9B1F3974EA}" type="presParOf" srcId="{0098125C-2EC5-44D8-A340-4520F73ABC07}" destId="{A0E09C8F-54B9-455E-A930-9BBC634AA832}" srcOrd="13" destOrd="0" presId="urn:microsoft.com/office/officeart/2005/8/layout/list1"/>
    <dgm:cxn modelId="{8E1F909E-3883-4871-8D69-5A6D2407629C}" type="presParOf" srcId="{0098125C-2EC5-44D8-A340-4520F73ABC07}" destId="{A5FDD035-092C-4ACE-B1EF-77EDF491AC6A}" srcOrd="14" destOrd="0" presId="urn:microsoft.com/office/officeart/2005/8/layout/list1"/>
    <dgm:cxn modelId="{AB93357F-89BD-49B6-97D5-6B2418C60EE8}" type="presParOf" srcId="{0098125C-2EC5-44D8-A340-4520F73ABC07}" destId="{3C7B1EAD-F579-4420-A0CC-9F6F53A7D1F8}" srcOrd="15" destOrd="0" presId="urn:microsoft.com/office/officeart/2005/8/layout/list1"/>
    <dgm:cxn modelId="{B4271211-E0D6-4BA5-B962-23DE4B0EB672}" type="presParOf" srcId="{0098125C-2EC5-44D8-A340-4520F73ABC07}" destId="{D4BFCD6E-DEFE-4707-9E97-421186AD2E40}" srcOrd="16" destOrd="0" presId="urn:microsoft.com/office/officeart/2005/8/layout/list1"/>
    <dgm:cxn modelId="{EC762CA1-6F6F-4B1D-86CA-9CD9FFBCFFC4}" type="presParOf" srcId="{D4BFCD6E-DEFE-4707-9E97-421186AD2E40}" destId="{7E506D8E-C9FE-47B7-9CC1-BB2C7277D568}" srcOrd="0" destOrd="0" presId="urn:microsoft.com/office/officeart/2005/8/layout/list1"/>
    <dgm:cxn modelId="{03F4F221-D769-44DB-8A9F-8CB3802B2345}" type="presParOf" srcId="{D4BFCD6E-DEFE-4707-9E97-421186AD2E40}" destId="{C0645EC5-6CDB-4B9A-B759-5BE12B6E4DAA}" srcOrd="1" destOrd="0" presId="urn:microsoft.com/office/officeart/2005/8/layout/list1"/>
    <dgm:cxn modelId="{E48C4AFF-F95D-4E32-8BD1-2A96FCBDDBC1}" type="presParOf" srcId="{0098125C-2EC5-44D8-A340-4520F73ABC07}" destId="{BAB05D38-ACB5-465E-BB43-21C0CD10FFD4}" srcOrd="17" destOrd="0" presId="urn:microsoft.com/office/officeart/2005/8/layout/list1"/>
    <dgm:cxn modelId="{4206D9AD-CB1C-4B10-822E-1F9A99B642D8}" type="presParOf" srcId="{0098125C-2EC5-44D8-A340-4520F73ABC07}" destId="{EA5859D7-A20D-47EA-8076-F249D828CD6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7ADC99-BD7F-48BE-B29D-EF53F240B8DB}">
      <dsp:nvSpPr>
        <dsp:cNvPr id="0" name=""/>
        <dsp:cNvSpPr/>
      </dsp:nvSpPr>
      <dsp:spPr>
        <a:xfrm>
          <a:off x="3125" y="739179"/>
          <a:ext cx="846087" cy="5790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Suppliers</a:t>
          </a:r>
          <a:endParaRPr lang="en-US" sz="1400" kern="1200" dirty="0"/>
        </a:p>
      </dsp:txBody>
      <dsp:txXfrm>
        <a:off x="20085" y="756139"/>
        <a:ext cx="812167" cy="545121"/>
      </dsp:txXfrm>
    </dsp:sp>
    <dsp:sp modelId="{C179EEB7-29B8-49A5-A81A-CF70FBC003B8}">
      <dsp:nvSpPr>
        <dsp:cNvPr id="0" name=""/>
        <dsp:cNvSpPr/>
      </dsp:nvSpPr>
      <dsp:spPr>
        <a:xfrm>
          <a:off x="933822" y="923785"/>
          <a:ext cx="179370" cy="2098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933822" y="965751"/>
        <a:ext cx="125559" cy="125897"/>
      </dsp:txXfrm>
    </dsp:sp>
    <dsp:sp modelId="{01B13BDD-CB1C-47CC-B5A5-F3EDCFFBE8DB}">
      <dsp:nvSpPr>
        <dsp:cNvPr id="0" name=""/>
        <dsp:cNvSpPr/>
      </dsp:nvSpPr>
      <dsp:spPr>
        <a:xfrm>
          <a:off x="1187648" y="739179"/>
          <a:ext cx="846087" cy="5790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RM-PM</a:t>
          </a:r>
          <a:endParaRPr lang="en-US" sz="1400" kern="1200" dirty="0"/>
        </a:p>
      </dsp:txBody>
      <dsp:txXfrm>
        <a:off x="1204608" y="756139"/>
        <a:ext cx="812167" cy="545121"/>
      </dsp:txXfrm>
    </dsp:sp>
    <dsp:sp modelId="{20885D64-A901-4D9D-91B5-B651B8935685}">
      <dsp:nvSpPr>
        <dsp:cNvPr id="0" name=""/>
        <dsp:cNvSpPr/>
      </dsp:nvSpPr>
      <dsp:spPr>
        <a:xfrm>
          <a:off x="2118345" y="923785"/>
          <a:ext cx="179370" cy="2098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2118345" y="965751"/>
        <a:ext cx="125559" cy="125897"/>
      </dsp:txXfrm>
    </dsp:sp>
    <dsp:sp modelId="{9D188EC9-B75C-4959-AEC8-5862DC875A61}">
      <dsp:nvSpPr>
        <dsp:cNvPr id="0" name=""/>
        <dsp:cNvSpPr/>
      </dsp:nvSpPr>
      <dsp:spPr>
        <a:xfrm>
          <a:off x="2372171" y="739179"/>
          <a:ext cx="846087" cy="5790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 </a:t>
          </a:r>
          <a:r>
            <a:rPr lang="en-US" sz="1400" kern="1200" dirty="0" smtClean="0"/>
            <a:t>Factories</a:t>
          </a:r>
          <a:endParaRPr lang="en-US" sz="1400" kern="1200" dirty="0"/>
        </a:p>
      </dsp:txBody>
      <dsp:txXfrm>
        <a:off x="2389131" y="756139"/>
        <a:ext cx="812167" cy="545121"/>
      </dsp:txXfrm>
    </dsp:sp>
    <dsp:sp modelId="{2C6B7B3E-D4E0-4F03-A875-2C648921C5DA}">
      <dsp:nvSpPr>
        <dsp:cNvPr id="0" name=""/>
        <dsp:cNvSpPr/>
      </dsp:nvSpPr>
      <dsp:spPr>
        <a:xfrm>
          <a:off x="3302868" y="923785"/>
          <a:ext cx="179370" cy="2098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3302868" y="965751"/>
        <a:ext cx="125559" cy="125897"/>
      </dsp:txXfrm>
    </dsp:sp>
    <dsp:sp modelId="{C2DCD288-DF77-4943-805E-57C20AB7CCDD}">
      <dsp:nvSpPr>
        <dsp:cNvPr id="0" name=""/>
        <dsp:cNvSpPr/>
      </dsp:nvSpPr>
      <dsp:spPr>
        <a:xfrm>
          <a:off x="3556694" y="739179"/>
          <a:ext cx="846087" cy="5790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SKU’s</a:t>
          </a:r>
          <a:endParaRPr lang="en-US" sz="1400" kern="1200" dirty="0"/>
        </a:p>
      </dsp:txBody>
      <dsp:txXfrm>
        <a:off x="3573654" y="756139"/>
        <a:ext cx="812167" cy="545121"/>
      </dsp:txXfrm>
    </dsp:sp>
    <dsp:sp modelId="{64AE4FE1-9C13-4E43-8771-60F841E2E700}">
      <dsp:nvSpPr>
        <dsp:cNvPr id="0" name=""/>
        <dsp:cNvSpPr/>
      </dsp:nvSpPr>
      <dsp:spPr>
        <a:xfrm>
          <a:off x="4487391" y="923785"/>
          <a:ext cx="179370" cy="2098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4487391" y="965751"/>
        <a:ext cx="125559" cy="125897"/>
      </dsp:txXfrm>
    </dsp:sp>
    <dsp:sp modelId="{62DA83CD-3FC6-4AFB-945A-6E2499965C3D}">
      <dsp:nvSpPr>
        <dsp:cNvPr id="0" name=""/>
        <dsp:cNvSpPr/>
      </dsp:nvSpPr>
      <dsp:spPr>
        <a:xfrm>
          <a:off x="4741217" y="739179"/>
          <a:ext cx="846087" cy="5790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Depots</a:t>
          </a:r>
          <a:endParaRPr lang="en-US" sz="1100" kern="1200" dirty="0"/>
        </a:p>
      </dsp:txBody>
      <dsp:txXfrm>
        <a:off x="4758177" y="756139"/>
        <a:ext cx="812167" cy="545121"/>
      </dsp:txXfrm>
    </dsp:sp>
    <dsp:sp modelId="{E0AD4337-E4E7-4705-A5AD-1405D44B3C94}">
      <dsp:nvSpPr>
        <dsp:cNvPr id="0" name=""/>
        <dsp:cNvSpPr/>
      </dsp:nvSpPr>
      <dsp:spPr>
        <a:xfrm>
          <a:off x="5671914" y="923785"/>
          <a:ext cx="179370" cy="2098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5671914" y="965751"/>
        <a:ext cx="125559" cy="125897"/>
      </dsp:txXfrm>
    </dsp:sp>
    <dsp:sp modelId="{DF3464FD-8B81-48C4-883A-E8C5841FE010}">
      <dsp:nvSpPr>
        <dsp:cNvPr id="0" name=""/>
        <dsp:cNvSpPr/>
      </dsp:nvSpPr>
      <dsp:spPr>
        <a:xfrm>
          <a:off x="5925740" y="739179"/>
          <a:ext cx="846087" cy="5790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</a:t>
          </a:r>
          <a:r>
            <a:rPr lang="en-US" sz="1600" kern="1200" dirty="0" smtClean="0"/>
            <a:t>AW’s</a:t>
          </a:r>
          <a:endParaRPr lang="en-US" sz="1200" kern="1200" dirty="0"/>
        </a:p>
      </dsp:txBody>
      <dsp:txXfrm>
        <a:off x="5942700" y="756139"/>
        <a:ext cx="812167" cy="545121"/>
      </dsp:txXfrm>
    </dsp:sp>
    <dsp:sp modelId="{389BB061-70ED-4557-9354-991406F138A0}">
      <dsp:nvSpPr>
        <dsp:cNvPr id="0" name=""/>
        <dsp:cNvSpPr/>
      </dsp:nvSpPr>
      <dsp:spPr>
        <a:xfrm>
          <a:off x="6856437" y="923785"/>
          <a:ext cx="179370" cy="2098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6856437" y="965751"/>
        <a:ext cx="125559" cy="125897"/>
      </dsp:txXfrm>
    </dsp:sp>
    <dsp:sp modelId="{2745AB8F-7276-4057-9FD0-9B7C57AE727A}">
      <dsp:nvSpPr>
        <dsp:cNvPr id="0" name=""/>
        <dsp:cNvSpPr/>
      </dsp:nvSpPr>
      <dsp:spPr>
        <a:xfrm>
          <a:off x="7110263" y="739179"/>
          <a:ext cx="846087" cy="5790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Retailers </a:t>
          </a:r>
          <a:endParaRPr lang="en-US" sz="1400" kern="1200" dirty="0"/>
        </a:p>
      </dsp:txBody>
      <dsp:txXfrm>
        <a:off x="7127223" y="756139"/>
        <a:ext cx="812167" cy="545121"/>
      </dsp:txXfrm>
    </dsp:sp>
    <dsp:sp modelId="{D37851CA-93F8-43A0-83A5-886054E1AF86}">
      <dsp:nvSpPr>
        <dsp:cNvPr id="0" name=""/>
        <dsp:cNvSpPr/>
      </dsp:nvSpPr>
      <dsp:spPr>
        <a:xfrm>
          <a:off x="8040960" y="923785"/>
          <a:ext cx="179370" cy="2098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8040960" y="965751"/>
        <a:ext cx="125559" cy="125897"/>
      </dsp:txXfrm>
    </dsp:sp>
    <dsp:sp modelId="{58DBF99E-4047-45AA-B9D1-7478687BEAC1}">
      <dsp:nvSpPr>
        <dsp:cNvPr id="0" name=""/>
        <dsp:cNvSpPr/>
      </dsp:nvSpPr>
      <dsp:spPr>
        <a:xfrm>
          <a:off x="8294786" y="739179"/>
          <a:ext cx="846087" cy="5790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 </a:t>
          </a:r>
          <a:r>
            <a:rPr lang="en-US" sz="1100" kern="1200" dirty="0" smtClean="0"/>
            <a:t>Consumers</a:t>
          </a:r>
          <a:endParaRPr lang="en-US" sz="1200" kern="1200" dirty="0"/>
        </a:p>
      </dsp:txBody>
      <dsp:txXfrm>
        <a:off x="8311746" y="756139"/>
        <a:ext cx="812167" cy="5451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DD3501-ADEF-45F5-9BEF-9C0D94598CF6}">
      <dsp:nvSpPr>
        <dsp:cNvPr id="0" name=""/>
        <dsp:cNvSpPr/>
      </dsp:nvSpPr>
      <dsp:spPr>
        <a:xfrm>
          <a:off x="3751" y="1304959"/>
          <a:ext cx="8603097" cy="24700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0" b="1" kern="1200" dirty="0" smtClean="0"/>
            <a:t>Demand  Planning</a:t>
          </a:r>
          <a:endParaRPr lang="en-US" sz="8000" b="1" kern="1200" dirty="0"/>
        </a:p>
      </dsp:txBody>
      <dsp:txXfrm>
        <a:off x="3751" y="1304959"/>
        <a:ext cx="8603097" cy="24700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227A1-D6C8-4426-8535-B3C023DA83A2}">
      <dsp:nvSpPr>
        <dsp:cNvPr id="0" name=""/>
        <dsp:cNvSpPr/>
      </dsp:nvSpPr>
      <dsp:spPr>
        <a:xfrm>
          <a:off x="774472" y="570580"/>
          <a:ext cx="1197092" cy="119709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Granule Suppliers</a:t>
          </a:r>
          <a:endParaRPr lang="en-IN" sz="1700" kern="1200" dirty="0"/>
        </a:p>
      </dsp:txBody>
      <dsp:txXfrm>
        <a:off x="949782" y="745890"/>
        <a:ext cx="846472" cy="846472"/>
      </dsp:txXfrm>
    </dsp:sp>
    <dsp:sp modelId="{4362361E-2BDA-474A-A605-4F33B622BCFA}">
      <dsp:nvSpPr>
        <dsp:cNvPr id="0" name=""/>
        <dsp:cNvSpPr/>
      </dsp:nvSpPr>
      <dsp:spPr>
        <a:xfrm>
          <a:off x="1073745" y="91033"/>
          <a:ext cx="598546" cy="59854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Reliance</a:t>
          </a:r>
          <a:endParaRPr lang="en-IN" sz="900" kern="1200" dirty="0"/>
        </a:p>
      </dsp:txBody>
      <dsp:txXfrm>
        <a:off x="1161400" y="178688"/>
        <a:ext cx="423236" cy="423236"/>
      </dsp:txXfrm>
    </dsp:sp>
    <dsp:sp modelId="{355CF8BF-B6D9-4456-83B4-05374F4F0F14}">
      <dsp:nvSpPr>
        <dsp:cNvPr id="0" name=""/>
        <dsp:cNvSpPr/>
      </dsp:nvSpPr>
      <dsp:spPr>
        <a:xfrm>
          <a:off x="1748223" y="1259263"/>
          <a:ext cx="598546" cy="59854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IOCL</a:t>
          </a:r>
          <a:endParaRPr lang="en-IN" sz="900" kern="1200" dirty="0"/>
        </a:p>
      </dsp:txBody>
      <dsp:txXfrm>
        <a:off x="1835878" y="1346918"/>
        <a:ext cx="423236" cy="423236"/>
      </dsp:txXfrm>
    </dsp:sp>
    <dsp:sp modelId="{BA39750B-9913-452E-AE33-3A324110CB46}">
      <dsp:nvSpPr>
        <dsp:cNvPr id="0" name=""/>
        <dsp:cNvSpPr/>
      </dsp:nvSpPr>
      <dsp:spPr>
        <a:xfrm>
          <a:off x="399267" y="1259263"/>
          <a:ext cx="598546" cy="59854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HMEL</a:t>
          </a:r>
          <a:endParaRPr lang="en-IN" sz="900" kern="1200" dirty="0"/>
        </a:p>
      </dsp:txBody>
      <dsp:txXfrm>
        <a:off x="486922" y="1346918"/>
        <a:ext cx="423236" cy="4232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227A1-D6C8-4426-8535-B3C023DA83A2}">
      <dsp:nvSpPr>
        <dsp:cNvPr id="0" name=""/>
        <dsp:cNvSpPr/>
      </dsp:nvSpPr>
      <dsp:spPr>
        <a:xfrm>
          <a:off x="391316" y="701359"/>
          <a:ext cx="1246268" cy="1246268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Cylinder makers</a:t>
          </a:r>
          <a:endParaRPr lang="en-IN" sz="1900" kern="1200" dirty="0"/>
        </a:p>
      </dsp:txBody>
      <dsp:txXfrm>
        <a:off x="573828" y="883871"/>
        <a:ext cx="881244" cy="881244"/>
      </dsp:txXfrm>
    </dsp:sp>
    <dsp:sp modelId="{4362361E-2BDA-474A-A605-4F33B622BCFA}">
      <dsp:nvSpPr>
        <dsp:cNvPr id="0" name=""/>
        <dsp:cNvSpPr/>
      </dsp:nvSpPr>
      <dsp:spPr>
        <a:xfrm>
          <a:off x="702883" y="202112"/>
          <a:ext cx="623134" cy="623134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err="1" smtClean="0"/>
            <a:t>Affeletus</a:t>
          </a:r>
          <a:endParaRPr lang="en-IN" sz="800" kern="1200" dirty="0"/>
        </a:p>
      </dsp:txBody>
      <dsp:txXfrm>
        <a:off x="794139" y="293368"/>
        <a:ext cx="440622" cy="440622"/>
      </dsp:txXfrm>
    </dsp:sp>
    <dsp:sp modelId="{355CF8BF-B6D9-4456-83B4-05374F4F0F14}">
      <dsp:nvSpPr>
        <dsp:cNvPr id="0" name=""/>
        <dsp:cNvSpPr/>
      </dsp:nvSpPr>
      <dsp:spPr>
        <a:xfrm>
          <a:off x="1405068" y="1418333"/>
          <a:ext cx="623134" cy="623134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err="1" smtClean="0"/>
            <a:t>Shreeraj</a:t>
          </a:r>
          <a:r>
            <a:rPr lang="en-US" sz="800" kern="1200" dirty="0" smtClean="0"/>
            <a:t> </a:t>
          </a:r>
          <a:r>
            <a:rPr lang="en-US" sz="800" kern="1200" dirty="0" err="1" smtClean="0"/>
            <a:t>Roto</a:t>
          </a:r>
          <a:endParaRPr lang="en-IN" sz="800" kern="1200" dirty="0"/>
        </a:p>
      </dsp:txBody>
      <dsp:txXfrm>
        <a:off x="1496324" y="1509589"/>
        <a:ext cx="440622" cy="440622"/>
      </dsp:txXfrm>
    </dsp:sp>
    <dsp:sp modelId="{BA39750B-9913-452E-AE33-3A324110CB46}">
      <dsp:nvSpPr>
        <dsp:cNvPr id="0" name=""/>
        <dsp:cNvSpPr/>
      </dsp:nvSpPr>
      <dsp:spPr>
        <a:xfrm>
          <a:off x="697" y="1418333"/>
          <a:ext cx="623134" cy="623134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Reliable </a:t>
          </a:r>
          <a:r>
            <a:rPr lang="en-US" sz="800" kern="1200" dirty="0" err="1" smtClean="0"/>
            <a:t>Gravier</a:t>
          </a:r>
          <a:endParaRPr lang="en-IN" sz="800" kern="1200" dirty="0"/>
        </a:p>
      </dsp:txBody>
      <dsp:txXfrm>
        <a:off x="91953" y="1509589"/>
        <a:ext cx="440622" cy="4406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227A1-D6C8-4426-8535-B3C023DA83A2}">
      <dsp:nvSpPr>
        <dsp:cNvPr id="0" name=""/>
        <dsp:cNvSpPr/>
      </dsp:nvSpPr>
      <dsp:spPr>
        <a:xfrm>
          <a:off x="660657" y="641405"/>
          <a:ext cx="1345685" cy="134568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Ink Suppliers</a:t>
          </a:r>
          <a:endParaRPr lang="en-IN" sz="1900" kern="1200" dirty="0"/>
        </a:p>
      </dsp:txBody>
      <dsp:txXfrm>
        <a:off x="857728" y="838476"/>
        <a:ext cx="951543" cy="951543"/>
      </dsp:txXfrm>
    </dsp:sp>
    <dsp:sp modelId="{4362361E-2BDA-474A-A605-4F33B622BCFA}">
      <dsp:nvSpPr>
        <dsp:cNvPr id="0" name=""/>
        <dsp:cNvSpPr/>
      </dsp:nvSpPr>
      <dsp:spPr>
        <a:xfrm>
          <a:off x="997078" y="102333"/>
          <a:ext cx="672842" cy="67284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Huber</a:t>
          </a:r>
          <a:endParaRPr lang="en-IN" sz="1300" kern="1200" dirty="0"/>
        </a:p>
      </dsp:txBody>
      <dsp:txXfrm>
        <a:off x="1095613" y="200868"/>
        <a:ext cx="475772" cy="475772"/>
      </dsp:txXfrm>
    </dsp:sp>
    <dsp:sp modelId="{355CF8BF-B6D9-4456-83B4-05374F4F0F14}">
      <dsp:nvSpPr>
        <dsp:cNvPr id="0" name=""/>
        <dsp:cNvSpPr/>
      </dsp:nvSpPr>
      <dsp:spPr>
        <a:xfrm>
          <a:off x="1755278" y="1415574"/>
          <a:ext cx="672842" cy="67284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DIC</a:t>
          </a:r>
          <a:endParaRPr lang="en-IN" sz="1300" kern="1200" dirty="0"/>
        </a:p>
      </dsp:txBody>
      <dsp:txXfrm>
        <a:off x="1853813" y="1514109"/>
        <a:ext cx="475772" cy="475772"/>
      </dsp:txXfrm>
    </dsp:sp>
    <dsp:sp modelId="{BA39750B-9913-452E-AE33-3A324110CB46}">
      <dsp:nvSpPr>
        <dsp:cNvPr id="0" name=""/>
        <dsp:cNvSpPr/>
      </dsp:nvSpPr>
      <dsp:spPr>
        <a:xfrm>
          <a:off x="238878" y="1415574"/>
          <a:ext cx="672842" cy="67284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Flint</a:t>
          </a:r>
          <a:endParaRPr lang="en-IN" sz="1300" kern="1200" dirty="0"/>
        </a:p>
      </dsp:txBody>
      <dsp:txXfrm>
        <a:off x="337413" y="1514109"/>
        <a:ext cx="475772" cy="47577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227A1-D6C8-4426-8535-B3C023DA83A2}">
      <dsp:nvSpPr>
        <dsp:cNvPr id="0" name=""/>
        <dsp:cNvSpPr/>
      </dsp:nvSpPr>
      <dsp:spPr>
        <a:xfrm>
          <a:off x="409920" y="969281"/>
          <a:ext cx="1305517" cy="1305517"/>
        </a:xfrm>
        <a:prstGeom prst="ellipse">
          <a:avLst/>
        </a:prstGeom>
        <a:solidFill>
          <a:schemeClr val="accent4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Chemicals</a:t>
          </a:r>
          <a:endParaRPr lang="en-IN" sz="1600" kern="1200" dirty="0"/>
        </a:p>
      </dsp:txBody>
      <dsp:txXfrm>
        <a:off x="601109" y="1160470"/>
        <a:ext cx="923139" cy="923139"/>
      </dsp:txXfrm>
    </dsp:sp>
    <dsp:sp modelId="{4362361E-2BDA-474A-A605-4F33B622BCFA}">
      <dsp:nvSpPr>
        <dsp:cNvPr id="0" name=""/>
        <dsp:cNvSpPr/>
      </dsp:nvSpPr>
      <dsp:spPr>
        <a:xfrm>
          <a:off x="736299" y="446299"/>
          <a:ext cx="652758" cy="652758"/>
        </a:xfrm>
        <a:prstGeom prst="ellipse">
          <a:avLst/>
        </a:prstGeom>
        <a:solidFill>
          <a:schemeClr val="accent4">
            <a:shade val="80000"/>
            <a:alpha val="50000"/>
            <a:hueOff val="1593"/>
            <a:satOff val="0"/>
            <a:lumOff val="1561"/>
            <a:alphaOff val="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IOL</a:t>
          </a:r>
          <a:endParaRPr lang="en-IN" sz="1200" kern="1200" dirty="0"/>
        </a:p>
      </dsp:txBody>
      <dsp:txXfrm>
        <a:off x="831893" y="541893"/>
        <a:ext cx="461570" cy="461570"/>
      </dsp:txXfrm>
    </dsp:sp>
    <dsp:sp modelId="{355CF8BF-B6D9-4456-83B4-05374F4F0F14}">
      <dsp:nvSpPr>
        <dsp:cNvPr id="0" name=""/>
        <dsp:cNvSpPr/>
      </dsp:nvSpPr>
      <dsp:spPr>
        <a:xfrm>
          <a:off x="1471868" y="1720341"/>
          <a:ext cx="652758" cy="652758"/>
        </a:xfrm>
        <a:prstGeom prst="ellipse">
          <a:avLst/>
        </a:prstGeom>
        <a:solidFill>
          <a:schemeClr val="accent4">
            <a:shade val="80000"/>
            <a:alpha val="50000"/>
            <a:hueOff val="3187"/>
            <a:satOff val="0"/>
            <a:lumOff val="3122"/>
            <a:alphaOff val="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Easter</a:t>
          </a:r>
          <a:endParaRPr lang="en-IN" sz="1200" kern="1200" dirty="0"/>
        </a:p>
      </dsp:txBody>
      <dsp:txXfrm>
        <a:off x="1567462" y="1815935"/>
        <a:ext cx="461570" cy="461570"/>
      </dsp:txXfrm>
    </dsp:sp>
    <dsp:sp modelId="{BA39750B-9913-452E-AE33-3A324110CB46}">
      <dsp:nvSpPr>
        <dsp:cNvPr id="0" name=""/>
        <dsp:cNvSpPr/>
      </dsp:nvSpPr>
      <dsp:spPr>
        <a:xfrm>
          <a:off x="731" y="1720341"/>
          <a:ext cx="652758" cy="652758"/>
        </a:xfrm>
        <a:prstGeom prst="ellipse">
          <a:avLst/>
        </a:prstGeom>
        <a:solidFill>
          <a:schemeClr val="accent4">
            <a:shade val="80000"/>
            <a:alpha val="50000"/>
            <a:hueOff val="4780"/>
            <a:satOff val="0"/>
            <a:lumOff val="4683"/>
            <a:alphaOff val="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Import</a:t>
          </a:r>
          <a:endParaRPr lang="en-IN" sz="1200" kern="1200" dirty="0"/>
        </a:p>
      </dsp:txBody>
      <dsp:txXfrm>
        <a:off x="96325" y="1815935"/>
        <a:ext cx="461570" cy="46157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0E09A-AFC6-4A9E-86AA-29D831AF6A8F}">
      <dsp:nvSpPr>
        <dsp:cNvPr id="0" name=""/>
        <dsp:cNvSpPr/>
      </dsp:nvSpPr>
      <dsp:spPr>
        <a:xfrm rot="5400000">
          <a:off x="1073168" y="1060841"/>
          <a:ext cx="704826" cy="6131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Reliance</a:t>
          </a:r>
          <a:endParaRPr lang="en-IN" sz="800" kern="1200" dirty="0"/>
        </a:p>
      </dsp:txBody>
      <dsp:txXfrm rot="-5400000">
        <a:off x="1214539" y="1124862"/>
        <a:ext cx="422084" cy="485156"/>
      </dsp:txXfrm>
    </dsp:sp>
    <dsp:sp modelId="{6A77E595-91B9-44DC-91E8-F57506422868}">
      <dsp:nvSpPr>
        <dsp:cNvPr id="0" name=""/>
        <dsp:cNvSpPr/>
      </dsp:nvSpPr>
      <dsp:spPr>
        <a:xfrm>
          <a:off x="1750788" y="1155992"/>
          <a:ext cx="786585" cy="422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B9544A-7034-4342-B77C-B7410BAD5FA0}">
      <dsp:nvSpPr>
        <dsp:cNvPr id="0" name=""/>
        <dsp:cNvSpPr/>
      </dsp:nvSpPr>
      <dsp:spPr>
        <a:xfrm rot="5400000">
          <a:off x="420718" y="1096301"/>
          <a:ext cx="704826" cy="6131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IOCL</a:t>
          </a:r>
          <a:endParaRPr lang="en-IN" sz="1400" kern="1200" dirty="0"/>
        </a:p>
      </dsp:txBody>
      <dsp:txXfrm rot="-5400000">
        <a:off x="562089" y="1160322"/>
        <a:ext cx="422084" cy="485156"/>
      </dsp:txXfrm>
    </dsp:sp>
    <dsp:sp modelId="{C64D4F42-09C5-469D-B487-B0E77A6D66EC}">
      <dsp:nvSpPr>
        <dsp:cNvPr id="0" name=""/>
        <dsp:cNvSpPr/>
      </dsp:nvSpPr>
      <dsp:spPr>
        <a:xfrm rot="5400000">
          <a:off x="740772" y="1659097"/>
          <a:ext cx="704826" cy="6131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BPCL</a:t>
          </a:r>
          <a:endParaRPr lang="en-IN" sz="1200" kern="1200" dirty="0"/>
        </a:p>
      </dsp:txBody>
      <dsp:txXfrm rot="-5400000">
        <a:off x="882143" y="1723118"/>
        <a:ext cx="422084" cy="485156"/>
      </dsp:txXfrm>
    </dsp:sp>
    <dsp:sp modelId="{4BEEC8F0-C94B-4086-AA72-7AA4B93E09A1}">
      <dsp:nvSpPr>
        <dsp:cNvPr id="0" name=""/>
        <dsp:cNvSpPr/>
      </dsp:nvSpPr>
      <dsp:spPr>
        <a:xfrm>
          <a:off x="0" y="1754249"/>
          <a:ext cx="761212" cy="422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700" kern="1200" dirty="0"/>
        </a:p>
      </dsp:txBody>
      <dsp:txXfrm>
        <a:off x="0" y="1754249"/>
        <a:ext cx="761212" cy="422895"/>
      </dsp:txXfrm>
    </dsp:sp>
    <dsp:sp modelId="{1050CA6D-56B5-495D-A715-45EC7A20B2A8}">
      <dsp:nvSpPr>
        <dsp:cNvPr id="0" name=""/>
        <dsp:cNvSpPr/>
      </dsp:nvSpPr>
      <dsp:spPr>
        <a:xfrm rot="5400000">
          <a:off x="1403026" y="1659097"/>
          <a:ext cx="704826" cy="6131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IOCL</a:t>
          </a:r>
          <a:endParaRPr lang="en-IN" sz="1400" kern="1200" dirty="0"/>
        </a:p>
      </dsp:txBody>
      <dsp:txXfrm rot="-5400000">
        <a:off x="1544397" y="1723118"/>
        <a:ext cx="422084" cy="48515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227A1-D6C8-4426-8535-B3C023DA83A2}">
      <dsp:nvSpPr>
        <dsp:cNvPr id="0" name=""/>
        <dsp:cNvSpPr/>
      </dsp:nvSpPr>
      <dsp:spPr>
        <a:xfrm>
          <a:off x="347084" y="518498"/>
          <a:ext cx="939920" cy="93992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Paper</a:t>
          </a:r>
          <a:endParaRPr lang="en-IN" sz="2000" kern="1200" dirty="0"/>
        </a:p>
      </dsp:txBody>
      <dsp:txXfrm>
        <a:off x="484732" y="656146"/>
        <a:ext cx="664624" cy="664624"/>
      </dsp:txXfrm>
    </dsp:sp>
    <dsp:sp modelId="{4362361E-2BDA-474A-A605-4F33B622BCFA}">
      <dsp:nvSpPr>
        <dsp:cNvPr id="0" name=""/>
        <dsp:cNvSpPr/>
      </dsp:nvSpPr>
      <dsp:spPr>
        <a:xfrm>
          <a:off x="582064" y="142024"/>
          <a:ext cx="469960" cy="46996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V1</a:t>
          </a:r>
          <a:endParaRPr lang="en-IN" sz="2000" kern="1200" dirty="0"/>
        </a:p>
      </dsp:txBody>
      <dsp:txXfrm>
        <a:off x="650888" y="210848"/>
        <a:ext cx="332312" cy="332312"/>
      </dsp:txXfrm>
    </dsp:sp>
    <dsp:sp modelId="{11462C47-CBB8-4DC8-B7FE-2239EABC4CB3}">
      <dsp:nvSpPr>
        <dsp:cNvPr id="0" name=""/>
        <dsp:cNvSpPr/>
      </dsp:nvSpPr>
      <dsp:spPr>
        <a:xfrm>
          <a:off x="1163592" y="564529"/>
          <a:ext cx="469960" cy="46996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V2</a:t>
          </a:r>
          <a:endParaRPr lang="en-IN" sz="2000" kern="1200" dirty="0"/>
        </a:p>
      </dsp:txBody>
      <dsp:txXfrm>
        <a:off x="1232416" y="633353"/>
        <a:ext cx="332312" cy="332312"/>
      </dsp:txXfrm>
    </dsp:sp>
    <dsp:sp modelId="{64FF7937-55F8-4556-9E8E-EAFFC56DDC79}">
      <dsp:nvSpPr>
        <dsp:cNvPr id="0" name=""/>
        <dsp:cNvSpPr/>
      </dsp:nvSpPr>
      <dsp:spPr>
        <a:xfrm>
          <a:off x="941468" y="1248156"/>
          <a:ext cx="469960" cy="46996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V3</a:t>
          </a:r>
          <a:endParaRPr lang="en-IN" sz="2000" kern="1200" dirty="0"/>
        </a:p>
      </dsp:txBody>
      <dsp:txXfrm>
        <a:off x="1010292" y="1316980"/>
        <a:ext cx="332312" cy="332312"/>
      </dsp:txXfrm>
    </dsp:sp>
    <dsp:sp modelId="{3A70C224-887F-4C00-979C-D48BCC00CE8F}">
      <dsp:nvSpPr>
        <dsp:cNvPr id="0" name=""/>
        <dsp:cNvSpPr/>
      </dsp:nvSpPr>
      <dsp:spPr>
        <a:xfrm>
          <a:off x="222660" y="1248156"/>
          <a:ext cx="469960" cy="46996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V4</a:t>
          </a:r>
          <a:endParaRPr lang="en-IN" sz="2000" kern="1200" dirty="0"/>
        </a:p>
      </dsp:txBody>
      <dsp:txXfrm>
        <a:off x="291484" y="1316980"/>
        <a:ext cx="332312" cy="332312"/>
      </dsp:txXfrm>
    </dsp:sp>
    <dsp:sp modelId="{214EEC49-D7C8-41D3-AABC-63D7CFA25366}">
      <dsp:nvSpPr>
        <dsp:cNvPr id="0" name=""/>
        <dsp:cNvSpPr/>
      </dsp:nvSpPr>
      <dsp:spPr>
        <a:xfrm>
          <a:off x="536" y="564529"/>
          <a:ext cx="469960" cy="46996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V5</a:t>
          </a:r>
          <a:endParaRPr lang="en-IN" sz="2000" kern="1200" dirty="0"/>
        </a:p>
      </dsp:txBody>
      <dsp:txXfrm>
        <a:off x="69360" y="633353"/>
        <a:ext cx="332312" cy="33231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227A1-D6C8-4426-8535-B3C023DA83A2}">
      <dsp:nvSpPr>
        <dsp:cNvPr id="0" name=""/>
        <dsp:cNvSpPr/>
      </dsp:nvSpPr>
      <dsp:spPr>
        <a:xfrm>
          <a:off x="353706" y="519369"/>
          <a:ext cx="1089649" cy="108964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Glue Vendor</a:t>
          </a:r>
          <a:endParaRPr lang="en-IN" sz="1900" kern="1200" dirty="0"/>
        </a:p>
      </dsp:txBody>
      <dsp:txXfrm>
        <a:off x="513281" y="678944"/>
        <a:ext cx="770499" cy="770499"/>
      </dsp:txXfrm>
    </dsp:sp>
    <dsp:sp modelId="{4362361E-2BDA-474A-A605-4F33B622BCFA}">
      <dsp:nvSpPr>
        <dsp:cNvPr id="0" name=""/>
        <dsp:cNvSpPr/>
      </dsp:nvSpPr>
      <dsp:spPr>
        <a:xfrm>
          <a:off x="626118" y="82862"/>
          <a:ext cx="544824" cy="544824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V1</a:t>
          </a:r>
          <a:endParaRPr lang="en-IN" sz="1900" kern="1200" dirty="0"/>
        </a:p>
      </dsp:txBody>
      <dsp:txXfrm>
        <a:off x="705906" y="162650"/>
        <a:ext cx="385248" cy="385248"/>
      </dsp:txXfrm>
    </dsp:sp>
    <dsp:sp modelId="{11462C47-CBB8-4DC8-B7FE-2239EABC4CB3}">
      <dsp:nvSpPr>
        <dsp:cNvPr id="0" name=""/>
        <dsp:cNvSpPr/>
      </dsp:nvSpPr>
      <dsp:spPr>
        <a:xfrm>
          <a:off x="1240060" y="1146240"/>
          <a:ext cx="544824" cy="544824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V2</a:t>
          </a:r>
          <a:endParaRPr lang="en-IN" sz="1900" kern="1200" dirty="0"/>
        </a:p>
      </dsp:txBody>
      <dsp:txXfrm>
        <a:off x="1319848" y="1226028"/>
        <a:ext cx="385248" cy="385248"/>
      </dsp:txXfrm>
    </dsp:sp>
    <dsp:sp modelId="{64FF7937-55F8-4556-9E8E-EAFFC56DDC79}">
      <dsp:nvSpPr>
        <dsp:cNvPr id="0" name=""/>
        <dsp:cNvSpPr/>
      </dsp:nvSpPr>
      <dsp:spPr>
        <a:xfrm>
          <a:off x="12177" y="1146240"/>
          <a:ext cx="544824" cy="544824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V3</a:t>
          </a:r>
          <a:endParaRPr lang="en-IN" sz="1900" kern="1200" dirty="0"/>
        </a:p>
      </dsp:txBody>
      <dsp:txXfrm>
        <a:off x="91965" y="1226028"/>
        <a:ext cx="385248" cy="38524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227A1-D6C8-4426-8535-B3C023DA83A2}">
      <dsp:nvSpPr>
        <dsp:cNvPr id="0" name=""/>
        <dsp:cNvSpPr/>
      </dsp:nvSpPr>
      <dsp:spPr>
        <a:xfrm>
          <a:off x="359088" y="456726"/>
          <a:ext cx="958222" cy="958222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Stereo/ Plate Makers</a:t>
          </a:r>
          <a:endParaRPr lang="en-IN" sz="1500" kern="1200" dirty="0"/>
        </a:p>
      </dsp:txBody>
      <dsp:txXfrm>
        <a:off x="499416" y="597054"/>
        <a:ext cx="677566" cy="677566"/>
      </dsp:txXfrm>
    </dsp:sp>
    <dsp:sp modelId="{4362361E-2BDA-474A-A605-4F33B622BCFA}">
      <dsp:nvSpPr>
        <dsp:cNvPr id="0" name=""/>
        <dsp:cNvSpPr/>
      </dsp:nvSpPr>
      <dsp:spPr>
        <a:xfrm>
          <a:off x="598644" y="72868"/>
          <a:ext cx="479111" cy="479111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V1</a:t>
          </a:r>
          <a:endParaRPr lang="en-IN" sz="1500" kern="1200" dirty="0"/>
        </a:p>
      </dsp:txBody>
      <dsp:txXfrm>
        <a:off x="668808" y="143032"/>
        <a:ext cx="338783" cy="338783"/>
      </dsp:txXfrm>
    </dsp:sp>
    <dsp:sp modelId="{11462C47-CBB8-4DC8-B7FE-2239EABC4CB3}">
      <dsp:nvSpPr>
        <dsp:cNvPr id="0" name=""/>
        <dsp:cNvSpPr/>
      </dsp:nvSpPr>
      <dsp:spPr>
        <a:xfrm>
          <a:off x="1138536" y="1007988"/>
          <a:ext cx="479111" cy="479111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V2</a:t>
          </a:r>
          <a:endParaRPr lang="en-IN" sz="1500" kern="1200" dirty="0"/>
        </a:p>
      </dsp:txBody>
      <dsp:txXfrm>
        <a:off x="1208700" y="1078152"/>
        <a:ext cx="338783" cy="338783"/>
      </dsp:txXfrm>
    </dsp:sp>
    <dsp:sp modelId="{64FF7937-55F8-4556-9E8E-EAFFC56DDC79}">
      <dsp:nvSpPr>
        <dsp:cNvPr id="0" name=""/>
        <dsp:cNvSpPr/>
      </dsp:nvSpPr>
      <dsp:spPr>
        <a:xfrm>
          <a:off x="58752" y="1007988"/>
          <a:ext cx="479111" cy="479111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V3</a:t>
          </a:r>
          <a:endParaRPr lang="en-IN" sz="1500" kern="1200" dirty="0"/>
        </a:p>
      </dsp:txBody>
      <dsp:txXfrm>
        <a:off x="128916" y="1078152"/>
        <a:ext cx="338783" cy="33878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227A1-D6C8-4426-8535-B3C023DA83A2}">
      <dsp:nvSpPr>
        <dsp:cNvPr id="0" name=""/>
        <dsp:cNvSpPr/>
      </dsp:nvSpPr>
      <dsp:spPr>
        <a:xfrm>
          <a:off x="347084" y="518498"/>
          <a:ext cx="939920" cy="93992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Paper Mills</a:t>
          </a:r>
          <a:endParaRPr lang="en-IN" sz="2000" kern="1200" dirty="0"/>
        </a:p>
      </dsp:txBody>
      <dsp:txXfrm>
        <a:off x="484732" y="656146"/>
        <a:ext cx="664624" cy="664624"/>
      </dsp:txXfrm>
    </dsp:sp>
    <dsp:sp modelId="{4362361E-2BDA-474A-A605-4F33B622BCFA}">
      <dsp:nvSpPr>
        <dsp:cNvPr id="0" name=""/>
        <dsp:cNvSpPr/>
      </dsp:nvSpPr>
      <dsp:spPr>
        <a:xfrm>
          <a:off x="582064" y="142024"/>
          <a:ext cx="469960" cy="46996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V1</a:t>
          </a:r>
          <a:endParaRPr lang="en-IN" sz="2000" kern="1200" dirty="0"/>
        </a:p>
      </dsp:txBody>
      <dsp:txXfrm>
        <a:off x="650888" y="210848"/>
        <a:ext cx="332312" cy="332312"/>
      </dsp:txXfrm>
    </dsp:sp>
    <dsp:sp modelId="{11462C47-CBB8-4DC8-B7FE-2239EABC4CB3}">
      <dsp:nvSpPr>
        <dsp:cNvPr id="0" name=""/>
        <dsp:cNvSpPr/>
      </dsp:nvSpPr>
      <dsp:spPr>
        <a:xfrm>
          <a:off x="1163592" y="564529"/>
          <a:ext cx="469960" cy="46996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V2</a:t>
          </a:r>
          <a:endParaRPr lang="en-IN" sz="2000" kern="1200" dirty="0"/>
        </a:p>
      </dsp:txBody>
      <dsp:txXfrm>
        <a:off x="1232416" y="633353"/>
        <a:ext cx="332312" cy="332312"/>
      </dsp:txXfrm>
    </dsp:sp>
    <dsp:sp modelId="{64FF7937-55F8-4556-9E8E-EAFFC56DDC79}">
      <dsp:nvSpPr>
        <dsp:cNvPr id="0" name=""/>
        <dsp:cNvSpPr/>
      </dsp:nvSpPr>
      <dsp:spPr>
        <a:xfrm>
          <a:off x="941468" y="1248156"/>
          <a:ext cx="469960" cy="46996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V3</a:t>
          </a:r>
          <a:endParaRPr lang="en-IN" sz="2000" kern="1200" dirty="0"/>
        </a:p>
      </dsp:txBody>
      <dsp:txXfrm>
        <a:off x="1010292" y="1316980"/>
        <a:ext cx="332312" cy="332312"/>
      </dsp:txXfrm>
    </dsp:sp>
    <dsp:sp modelId="{3A70C224-887F-4C00-979C-D48BCC00CE8F}">
      <dsp:nvSpPr>
        <dsp:cNvPr id="0" name=""/>
        <dsp:cNvSpPr/>
      </dsp:nvSpPr>
      <dsp:spPr>
        <a:xfrm>
          <a:off x="222660" y="1248156"/>
          <a:ext cx="469960" cy="46996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V4</a:t>
          </a:r>
          <a:endParaRPr lang="en-IN" sz="2000" kern="1200" dirty="0"/>
        </a:p>
      </dsp:txBody>
      <dsp:txXfrm>
        <a:off x="291484" y="1316980"/>
        <a:ext cx="332312" cy="332312"/>
      </dsp:txXfrm>
    </dsp:sp>
    <dsp:sp modelId="{214EEC49-D7C8-41D3-AABC-63D7CFA25366}">
      <dsp:nvSpPr>
        <dsp:cNvPr id="0" name=""/>
        <dsp:cNvSpPr/>
      </dsp:nvSpPr>
      <dsp:spPr>
        <a:xfrm>
          <a:off x="536" y="564529"/>
          <a:ext cx="469960" cy="46996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V5</a:t>
          </a:r>
          <a:endParaRPr lang="en-IN" sz="2000" kern="1200" dirty="0"/>
        </a:p>
      </dsp:txBody>
      <dsp:txXfrm>
        <a:off x="69360" y="633353"/>
        <a:ext cx="332312" cy="33231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9C505-DE66-44EC-A7DB-706D888517ED}">
      <dsp:nvSpPr>
        <dsp:cNvPr id="0" name=""/>
        <dsp:cNvSpPr/>
      </dsp:nvSpPr>
      <dsp:spPr>
        <a:xfrm>
          <a:off x="1452" y="150648"/>
          <a:ext cx="515717" cy="5157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Domestic Waste</a:t>
          </a:r>
          <a:endParaRPr lang="en-IN" sz="900" kern="1200" dirty="0"/>
        </a:p>
      </dsp:txBody>
      <dsp:txXfrm>
        <a:off x="76977" y="226173"/>
        <a:ext cx="364667" cy="364667"/>
      </dsp:txXfrm>
    </dsp:sp>
    <dsp:sp modelId="{C04A137C-245B-4B9A-9F22-75FF51928AC5}">
      <dsp:nvSpPr>
        <dsp:cNvPr id="0" name=""/>
        <dsp:cNvSpPr/>
      </dsp:nvSpPr>
      <dsp:spPr>
        <a:xfrm>
          <a:off x="109753" y="708242"/>
          <a:ext cx="299116" cy="299116"/>
        </a:xfrm>
        <a:prstGeom prst="mathPlus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700" kern="1200"/>
        </a:p>
      </dsp:txBody>
      <dsp:txXfrm>
        <a:off x="149401" y="822624"/>
        <a:ext cx="219820" cy="70352"/>
      </dsp:txXfrm>
    </dsp:sp>
    <dsp:sp modelId="{3E9AB9F3-F066-46A2-BB34-5A31E9CB721F}">
      <dsp:nvSpPr>
        <dsp:cNvPr id="0" name=""/>
        <dsp:cNvSpPr/>
      </dsp:nvSpPr>
      <dsp:spPr>
        <a:xfrm>
          <a:off x="1452" y="1049234"/>
          <a:ext cx="515717" cy="5157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Imported Waste</a:t>
          </a:r>
          <a:endParaRPr lang="en-IN" sz="900" kern="1200" dirty="0"/>
        </a:p>
      </dsp:txBody>
      <dsp:txXfrm>
        <a:off x="76977" y="1124759"/>
        <a:ext cx="364667" cy="364667"/>
      </dsp:txXfrm>
    </dsp:sp>
    <dsp:sp modelId="{9986EE4D-C91B-4F0B-AAB4-14234EFFECCA}">
      <dsp:nvSpPr>
        <dsp:cNvPr id="0" name=""/>
        <dsp:cNvSpPr/>
      </dsp:nvSpPr>
      <dsp:spPr>
        <a:xfrm>
          <a:off x="594527" y="761877"/>
          <a:ext cx="163998" cy="191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800" kern="1200"/>
        </a:p>
      </dsp:txBody>
      <dsp:txXfrm>
        <a:off x="594527" y="800246"/>
        <a:ext cx="114799" cy="115108"/>
      </dsp:txXfrm>
    </dsp:sp>
    <dsp:sp modelId="{ECB039F7-3D94-4F64-9EC5-E6180C9906FC}">
      <dsp:nvSpPr>
        <dsp:cNvPr id="0" name=""/>
        <dsp:cNvSpPr/>
      </dsp:nvSpPr>
      <dsp:spPr>
        <a:xfrm>
          <a:off x="826600" y="342083"/>
          <a:ext cx="1031434" cy="103143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Scrap vendor</a:t>
          </a:r>
          <a:endParaRPr lang="en-IN" sz="1400" kern="1200" dirty="0"/>
        </a:p>
      </dsp:txBody>
      <dsp:txXfrm>
        <a:off x="977650" y="493133"/>
        <a:ext cx="729334" cy="72933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73BEB2-6ADA-45BA-855E-A9D28CD48CFC}">
      <dsp:nvSpPr>
        <dsp:cNvPr id="0" name=""/>
        <dsp:cNvSpPr/>
      </dsp:nvSpPr>
      <dsp:spPr>
        <a:xfrm>
          <a:off x="4134" y="1280378"/>
          <a:ext cx="1822575" cy="150324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Customer places an order</a:t>
          </a:r>
          <a:endParaRPr lang="en-IN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Customers Order is registered.</a:t>
          </a:r>
          <a:endParaRPr lang="en-IN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Customer order is fulfilled</a:t>
          </a:r>
          <a:endParaRPr lang="en-IN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Customer receives the order.</a:t>
          </a:r>
          <a:endParaRPr lang="en-IN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N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N" sz="1050" kern="1200" dirty="0"/>
        </a:p>
      </dsp:txBody>
      <dsp:txXfrm>
        <a:off x="38728" y="1314972"/>
        <a:ext cx="1753387" cy="1111931"/>
      </dsp:txXfrm>
    </dsp:sp>
    <dsp:sp modelId="{24233A8D-DA69-48CB-8D6C-991003D64C8D}">
      <dsp:nvSpPr>
        <dsp:cNvPr id="0" name=""/>
        <dsp:cNvSpPr/>
      </dsp:nvSpPr>
      <dsp:spPr>
        <a:xfrm>
          <a:off x="1015299" y="1591446"/>
          <a:ext cx="2079331" cy="2079331"/>
        </a:xfrm>
        <a:prstGeom prst="leftCircularArrow">
          <a:avLst>
            <a:gd name="adj1" fmla="val 3486"/>
            <a:gd name="adj2" fmla="val 432338"/>
            <a:gd name="adj3" fmla="val 2207849"/>
            <a:gd name="adj4" fmla="val 9024489"/>
            <a:gd name="adj5" fmla="val 4067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3A5FE72-7099-4409-A428-E4BFF20E9842}">
      <dsp:nvSpPr>
        <dsp:cNvPr id="0" name=""/>
        <dsp:cNvSpPr/>
      </dsp:nvSpPr>
      <dsp:spPr>
        <a:xfrm>
          <a:off x="409150" y="2461498"/>
          <a:ext cx="1620066" cy="6442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Customer Order Cycle</a:t>
          </a:r>
          <a:endParaRPr lang="en-IN" sz="1900" kern="1200" dirty="0"/>
        </a:p>
      </dsp:txBody>
      <dsp:txXfrm>
        <a:off x="428019" y="2480367"/>
        <a:ext cx="1582328" cy="606509"/>
      </dsp:txXfrm>
    </dsp:sp>
    <dsp:sp modelId="{4C27E390-9920-46D7-B98F-15D9C8B1AB47}">
      <dsp:nvSpPr>
        <dsp:cNvPr id="0" name=""/>
        <dsp:cNvSpPr/>
      </dsp:nvSpPr>
      <dsp:spPr>
        <a:xfrm>
          <a:off x="2374350" y="1280378"/>
          <a:ext cx="1822575" cy="150324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AW/ Depot places an order.</a:t>
          </a:r>
          <a:endParaRPr lang="en-IN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Order is Registered</a:t>
          </a:r>
          <a:endParaRPr lang="en-IN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Order is serviced.</a:t>
          </a:r>
          <a:endParaRPr lang="en-IN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AW/ Depot received the order</a:t>
          </a:r>
          <a:endParaRPr lang="en-IN" sz="1000" kern="1200" dirty="0"/>
        </a:p>
      </dsp:txBody>
      <dsp:txXfrm>
        <a:off x="2408944" y="1637095"/>
        <a:ext cx="1753387" cy="1111931"/>
      </dsp:txXfrm>
    </dsp:sp>
    <dsp:sp modelId="{D748A652-7741-4E4D-A4A3-C633D2696312}">
      <dsp:nvSpPr>
        <dsp:cNvPr id="0" name=""/>
        <dsp:cNvSpPr/>
      </dsp:nvSpPr>
      <dsp:spPr>
        <a:xfrm>
          <a:off x="3370327" y="334280"/>
          <a:ext cx="2312216" cy="2312216"/>
        </a:xfrm>
        <a:prstGeom prst="circularArrow">
          <a:avLst>
            <a:gd name="adj1" fmla="val 3135"/>
            <a:gd name="adj2" fmla="val 385569"/>
            <a:gd name="adj3" fmla="val 19438921"/>
            <a:gd name="adj4" fmla="val 12575511"/>
            <a:gd name="adj5" fmla="val 3657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6D63350-EA9A-4541-A88C-E969002AC3E7}">
      <dsp:nvSpPr>
        <dsp:cNvPr id="0" name=""/>
        <dsp:cNvSpPr/>
      </dsp:nvSpPr>
      <dsp:spPr>
        <a:xfrm>
          <a:off x="2779366" y="958254"/>
          <a:ext cx="1620066" cy="6442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Replenishment Cycle</a:t>
          </a:r>
          <a:endParaRPr lang="en-IN" sz="1900" kern="1200" dirty="0"/>
        </a:p>
      </dsp:txBody>
      <dsp:txXfrm>
        <a:off x="2798235" y="977123"/>
        <a:ext cx="1582328" cy="606509"/>
      </dsp:txXfrm>
    </dsp:sp>
    <dsp:sp modelId="{17358777-FC30-4AF1-857B-910CAC030B0A}">
      <dsp:nvSpPr>
        <dsp:cNvPr id="0" name=""/>
        <dsp:cNvSpPr/>
      </dsp:nvSpPr>
      <dsp:spPr>
        <a:xfrm>
          <a:off x="4744566" y="1280378"/>
          <a:ext cx="1822575" cy="150324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Order comes from AW/ Depot</a:t>
          </a:r>
          <a:endParaRPr lang="en-IN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Production is planned and scheduled.</a:t>
          </a:r>
          <a:endParaRPr lang="en-IN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Production is done.</a:t>
          </a:r>
          <a:endParaRPr lang="en-IN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Goods are </a:t>
          </a:r>
          <a:r>
            <a:rPr lang="en-US" sz="1000" kern="1200" dirty="0" err="1" smtClean="0"/>
            <a:t>Despatched</a:t>
          </a:r>
          <a:r>
            <a:rPr lang="en-US" sz="1000" kern="1200" dirty="0" smtClean="0"/>
            <a:t>.</a:t>
          </a:r>
          <a:endParaRPr lang="en-IN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Goods are received by AW/ Depot.</a:t>
          </a:r>
          <a:endParaRPr lang="en-IN" sz="1000" kern="1200" dirty="0"/>
        </a:p>
      </dsp:txBody>
      <dsp:txXfrm>
        <a:off x="4779160" y="1314972"/>
        <a:ext cx="1753387" cy="1111931"/>
      </dsp:txXfrm>
    </dsp:sp>
    <dsp:sp modelId="{699AD38A-6F29-4069-A3F6-E7ADB4DC8395}">
      <dsp:nvSpPr>
        <dsp:cNvPr id="0" name=""/>
        <dsp:cNvSpPr/>
      </dsp:nvSpPr>
      <dsp:spPr>
        <a:xfrm>
          <a:off x="5771035" y="1709351"/>
          <a:ext cx="2022022" cy="2022022"/>
        </a:xfrm>
        <a:prstGeom prst="leftCircularArrow">
          <a:avLst>
            <a:gd name="adj1" fmla="val 3584"/>
            <a:gd name="adj2" fmla="val 445642"/>
            <a:gd name="adj3" fmla="val 1910311"/>
            <a:gd name="adj4" fmla="val 8713647"/>
            <a:gd name="adj5" fmla="val 418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F66B8B-E925-43B0-8F79-7BDDCCA666E4}">
      <dsp:nvSpPr>
        <dsp:cNvPr id="0" name=""/>
        <dsp:cNvSpPr/>
      </dsp:nvSpPr>
      <dsp:spPr>
        <a:xfrm>
          <a:off x="5206042" y="2607935"/>
          <a:ext cx="1620066" cy="6442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Manufacturing Cycle</a:t>
          </a:r>
          <a:endParaRPr lang="en-IN" sz="1900" kern="1200" dirty="0"/>
        </a:p>
      </dsp:txBody>
      <dsp:txXfrm>
        <a:off x="5224911" y="2626804"/>
        <a:ext cx="1582328" cy="606509"/>
      </dsp:txXfrm>
    </dsp:sp>
    <dsp:sp modelId="{4A9836DD-5739-491C-A0E9-6EE2EABDCA71}">
      <dsp:nvSpPr>
        <dsp:cNvPr id="0" name=""/>
        <dsp:cNvSpPr/>
      </dsp:nvSpPr>
      <dsp:spPr>
        <a:xfrm>
          <a:off x="7114782" y="1280378"/>
          <a:ext cx="1822575" cy="150324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PO raised on supplier</a:t>
          </a:r>
          <a:endParaRPr lang="en-IN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Supplier supplies the material.</a:t>
          </a:r>
          <a:endParaRPr lang="en-IN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smtClean="0"/>
            <a:t>NB (1) : PO &amp; Production schedule must be factored</a:t>
          </a:r>
          <a:endParaRPr lang="en-IN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smtClean="0"/>
            <a:t>NB (2) Supplies must be linked to Manufacturing schedule.</a:t>
          </a:r>
          <a:endParaRPr lang="en-IN" sz="1000" kern="1200" dirty="0"/>
        </a:p>
      </dsp:txBody>
      <dsp:txXfrm>
        <a:off x="7149376" y="1637095"/>
        <a:ext cx="1753387" cy="1111931"/>
      </dsp:txXfrm>
    </dsp:sp>
    <dsp:sp modelId="{28C5E476-8B09-44D0-A90B-915C0CDD6EE5}">
      <dsp:nvSpPr>
        <dsp:cNvPr id="0" name=""/>
        <dsp:cNvSpPr/>
      </dsp:nvSpPr>
      <dsp:spPr>
        <a:xfrm>
          <a:off x="7519799" y="958254"/>
          <a:ext cx="1620066" cy="6442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Procurement Cycle</a:t>
          </a:r>
          <a:endParaRPr lang="en-IN" sz="1900" kern="1200" dirty="0"/>
        </a:p>
      </dsp:txBody>
      <dsp:txXfrm>
        <a:off x="7538668" y="977123"/>
        <a:ext cx="1582328" cy="60650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726EF-D397-4858-A2E6-13234F7884F3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2A548-BDC2-4B0B-9526-AAE7177638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492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 txBox="1">
            <a:spLocks noGrp="1" noChangeArrowheads="1"/>
          </p:cNvSpPr>
          <p:nvPr/>
        </p:nvSpPr>
        <p:spPr>
          <a:xfrm>
            <a:off x="3850245" y="9429323"/>
            <a:ext cx="2945955" cy="495675"/>
          </a:xfrm>
          <a:prstGeom prst="rect">
            <a:avLst/>
          </a:prstGeom>
          <a:noFill/>
        </p:spPr>
        <p:txBody>
          <a:bodyPr lIns="91424" tIns="45712" rIns="91424" bIns="45712" anchor="b"/>
          <a:lstStyle/>
          <a:p>
            <a:pPr algn="r">
              <a:defRPr/>
            </a:pPr>
            <a:fld id="{9D45E460-9B89-48ED-B90C-0CB6B661D66F}" type="slidenum">
              <a:rPr lang="en-US" sz="1200">
                <a:solidFill>
                  <a:prstClr val="black"/>
                </a:solidFill>
              </a:rPr>
              <a:pPr algn="r">
                <a:defRPr/>
              </a:pPr>
              <a:t>6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767" y="4715483"/>
            <a:ext cx="4986142" cy="446600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06293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11C81A-8830-40FA-8C9A-E511ADBA6284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425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C58C58-771A-4EDD-AAE8-FA4E53F50349}" type="slidenum">
              <a:rPr lang="en-U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707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DE1B7A-09FA-427F-8691-D15FF2FEDB47}" type="slidenum">
              <a:rPr lang="en-US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87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1F65F7-A381-4D13-8810-29811DC29EC4}" type="slidenum">
              <a:rPr lang="en-US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prstClr val="black"/>
                </a:solidFill>
                <a:latin typeface="Times New Roman" pitchFamily="18" charset="0"/>
              </a:rPr>
              <a:t>11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5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3700" y="692150"/>
            <a:ext cx="6070600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355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322638"/>
            <a:ext cx="5867400" cy="5135562"/>
          </a:xfrm>
          <a:noFill/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03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2582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839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576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130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2567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15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32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488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9107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3347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0325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CFAFC9-4F2F-4FCB-A059-4DAEA643B92C}" type="datetime1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12/5/2022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360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1239CBB-1AD2-4ED3-B649-4C24A025EFFC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163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2CC2485-B085-48DE-95C1-F8B918FB74D7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993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6E6C9181-90B3-43AC-A83B-6836BA6457A8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214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C7C8393-7244-4248-BCE9-B3307412A876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2770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3E03CB95-5D64-48DC-A020-76878160FD0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958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2A69FDC-D6AE-42F0-B9B1-BC79331E856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488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CFAFC9-4F2F-4FCB-A059-4DAEA643B92C}" type="datetime1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12/5/2022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1070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1239CBB-1AD2-4ED3-B649-4C24A025EFFC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949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2CC2485-B085-48DE-95C1-F8B918FB74D7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533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6E6C9181-90B3-43AC-A83B-6836BA6457A8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878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C7C8393-7244-4248-BCE9-B3307412A876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015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3E03CB95-5D64-48DC-A020-76878160FD0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8694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2A69FDC-D6AE-42F0-B9B1-BC79331E856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257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CFAFC9-4F2F-4FCB-A059-4DAEA643B92C}" type="datetime1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12/5/2022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3388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1239CBB-1AD2-4ED3-B649-4C24A025EFFC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8643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2CC2485-B085-48DE-95C1-F8B918FB74D7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186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6E6C9181-90B3-43AC-A83B-6836BA6457A8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383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C7C8393-7244-4248-BCE9-B3307412A876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1526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3E03CB95-5D64-48DC-A020-76878160FD0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4702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2A69FDC-D6AE-42F0-B9B1-BC79331E856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266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609600" y="5943600"/>
            <a:ext cx="6792685" cy="765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pPr algn="l"/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9816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23296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24515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6358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61930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5909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93222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4176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8672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3323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896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3574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828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6804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2522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609600" y="5943600"/>
            <a:ext cx="6792685" cy="765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pPr algn="l"/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7075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27214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668850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4307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9370149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409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061382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9870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8022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8397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7195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0769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592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2470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995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609600" y="5943600"/>
            <a:ext cx="6792685" cy="765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pPr algn="l"/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5708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60998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347443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5718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904473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16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6392471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4450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62682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124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8475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583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2329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9504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465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609600" y="5943600"/>
            <a:ext cx="6792685" cy="765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pPr algn="l"/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775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4055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494926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65082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9109573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9234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1201344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8887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530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4551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6576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2875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87076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80496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1357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609600" y="5943600"/>
            <a:ext cx="6792685" cy="765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pPr algn="l"/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5949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10497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953133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3627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48056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8942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394693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8879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67970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430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545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2024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7695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1460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7189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CFAFC9-4F2F-4FCB-A059-4DAEA643B92C}" type="datetime1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12/5/2022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4830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1239CBB-1AD2-4ED3-B649-4C24A025EFFC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03948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2CC2485-B085-48DE-95C1-F8B918FB74D7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911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6E6C9181-90B3-43AC-A83B-6836BA6457A8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0275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C7C8393-7244-4248-BCE9-B3307412A876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5565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3E03CB95-5D64-48DC-A020-76878160FD0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12842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2A69FDC-D6AE-42F0-B9B1-BC79331E856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42237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14400" y="339883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9051"/>
            <a:ext cx="3860800" cy="32861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258EDEE-EB57-42EB-8A91-BC44EC97CA3C}" type="datetime1">
              <a:rPr lang="en-US" smtClean="0">
                <a:solidFill>
                  <a:srgbClr val="0A658C"/>
                </a:solidFill>
              </a:rPr>
              <a:pPr>
                <a:defRPr/>
              </a:pPr>
              <a:t>12/5/2022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61319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24417" y="1570039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054C78A3-8FB2-4EE5-8511-E67701A8F26C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24745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75784" y="459898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0C887598-FC00-4FE3-BC79-F9FC9089CA98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070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E2191CA9-8AF5-42C4-9C2A-A9C7F991C8E3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7813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3742796" y="4045480"/>
            <a:ext cx="470852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B5CD6CAC-A1FC-4A85-A5E5-8F177DB88A0B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81261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A667B-3D7C-4341-9DE4-E2FB435EE3DE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2663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CA4EE-1AB4-43A0-B904-F701BEFC310F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19990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39436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89165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8875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08990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64572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55181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1951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59604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18048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22863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11137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14400" y="339883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>
                <a:solidFill>
                  <a:srgbClr val="0A658C"/>
                </a:solidFill>
              </a:rPr>
              <a:pPr/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35060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24417" y="1570039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>
                <a:solidFill>
                  <a:srgbClr val="0A658C"/>
                </a:solidFill>
              </a:rPr>
              <a:pPr/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492876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3014994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75784" y="459898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r>
              <a:rPr lang="en-US">
                <a:solidFill>
                  <a:prstClr val="white"/>
                </a:solidFill>
              </a:rPr>
              <a:t>1-</a:t>
            </a:r>
            <a:fld id="{4CFDC3D2-9A78-4CD3-9FCD-F3E3223BD586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87284" y="647858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tint val="75000"/>
                  </a:prst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79907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>
                <a:solidFill>
                  <a:srgbClr val="0A658C"/>
                </a:solidFill>
              </a:rPr>
              <a:pPr/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759200" y="6478589"/>
            <a:ext cx="4114800" cy="365125"/>
          </a:xfrm>
        </p:spPr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044646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3742796" y="4045480"/>
            <a:ext cx="470852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>
                <a:solidFill>
                  <a:srgbClr val="0A658C"/>
                </a:solidFill>
              </a:rPr>
              <a:pPr/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038599" y="6523040"/>
            <a:ext cx="4114800" cy="365125"/>
          </a:xfrm>
        </p:spPr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4920206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 smtClean="0">
                <a:solidFill>
                  <a:srgbClr val="0A658C"/>
                </a:solidFill>
              </a:rPr>
              <a:pPr/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478589"/>
            <a:ext cx="4114800" cy="365125"/>
          </a:xfrm>
        </p:spPr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5254664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 smtClean="0">
                <a:solidFill>
                  <a:srgbClr val="0A658C"/>
                </a:solidFill>
              </a:rPr>
              <a:pPr/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59200" y="6478589"/>
            <a:ext cx="4114800" cy="365125"/>
          </a:xfrm>
        </p:spPr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4554296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7277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6150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90669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4369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73223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499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09953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29858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1346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83697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8609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98506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89800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1958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52589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29843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22166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23326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35122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59879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2285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576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BF0F3-5973-47A2-8CEE-0118F9550C3E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01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A658C"/>
                </a:solidFill>
              </a:rPr>
              <a:t>14-</a:t>
            </a:r>
            <a:fld id="{66F7334C-18D3-4E01-BBA5-B0E60EE13B7D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454400" y="651466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01728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A658C"/>
                </a:solidFill>
              </a:rPr>
              <a:t>14-</a:t>
            </a:r>
            <a:fld id="{66F7334C-18D3-4E01-BBA5-B0E60EE13B7D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454400" y="651466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7299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A658C"/>
                </a:solidFill>
              </a:rPr>
              <a:t>14-</a:t>
            </a:r>
            <a:fld id="{66F7334C-18D3-4E01-BBA5-B0E60EE13B7D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454400" y="651466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52108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0" y="6232244"/>
            <a:ext cx="994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1F497D"/>
                </a:solidFill>
                <a:latin typeface="Arial" charset="0"/>
              </a:rPr>
              <a:t>14-</a:t>
            </a:r>
            <a:fld id="{78C8B78F-49AC-44F6-AA95-D2AF30A24F9D}" type="slidenum">
              <a:rPr lang="en-US" sz="1400" smtClean="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23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0" y="6232244"/>
            <a:ext cx="994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1F497D"/>
                </a:solidFill>
                <a:latin typeface="Arial" charset="0"/>
              </a:rPr>
              <a:t>14-</a:t>
            </a:r>
            <a:fld id="{78C8B78F-49AC-44F6-AA95-D2AF30A24F9D}" type="slidenum">
              <a:rPr lang="en-US" sz="1400" smtClean="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32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0" y="6232244"/>
            <a:ext cx="994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1F497D"/>
                </a:solidFill>
                <a:latin typeface="Arial" charset="0"/>
              </a:rPr>
              <a:t>14-</a:t>
            </a:r>
            <a:fld id="{78C8B78F-49AC-44F6-AA95-D2AF30A24F9D}" type="slidenum">
              <a:rPr lang="en-US" sz="1400" smtClean="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2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0" y="6232244"/>
            <a:ext cx="994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1F497D"/>
                </a:solidFill>
                <a:latin typeface="Arial" charset="0"/>
              </a:rPr>
              <a:t>14-</a:t>
            </a:r>
            <a:fld id="{78C8B78F-49AC-44F6-AA95-D2AF30A24F9D}" type="slidenum">
              <a:rPr lang="en-US" sz="1400" smtClean="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83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0" y="6232244"/>
            <a:ext cx="994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1F497D"/>
                </a:solidFill>
                <a:latin typeface="Arial" charset="0"/>
              </a:rPr>
              <a:t>14-</a:t>
            </a:r>
            <a:fld id="{78C8B78F-49AC-44F6-AA95-D2AF30A24F9D}" type="slidenum">
              <a:rPr lang="en-US" sz="1400" smtClean="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48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A658C"/>
                </a:solidFill>
              </a:rPr>
              <a:t>14-</a:t>
            </a:r>
            <a:fld id="{66F7334C-18D3-4E01-BBA5-B0E60EE13B7D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454400" y="651466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7086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784" y="6515101"/>
            <a:ext cx="1422400" cy="328613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7-</a:t>
            </a:r>
            <a:fld id="{4F3A698A-73A3-4F00-BABF-F049CA1048DF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2946400" y="65532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4894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82563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0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784" y="6515101"/>
            <a:ext cx="1422400" cy="328613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</a:defRPr>
            </a:lvl1pPr>
          </a:lstStyle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>
                <a:solidFill>
                  <a:srgbClr val="0A658C"/>
                </a:solidFill>
              </a:rPr>
              <a:pPr/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51510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1820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82563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30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05-12-2022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16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18" Type="http://schemas.openxmlformats.org/officeDocument/2006/relationships/image" Target="../media/image1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jpeg"/><Relationship Id="rId2" Type="http://schemas.openxmlformats.org/officeDocument/2006/relationships/diagramData" Target="../diagrams/data1.xml"/><Relationship Id="rId16" Type="http://schemas.openxmlformats.org/officeDocument/2006/relationships/image" Target="../media/image13.png"/><Relationship Id="rId20" Type="http://schemas.openxmlformats.org/officeDocument/2006/relationships/image" Target="../media/image17.jpeg"/><Relationship Id="rId1" Type="http://schemas.openxmlformats.org/officeDocument/2006/relationships/slideLayout" Target="../slideLayouts/slideLayout123.xml"/><Relationship Id="rId6" Type="http://schemas.microsoft.com/office/2007/relationships/diagramDrawing" Target="../diagrams/drawing1.xml"/><Relationship Id="rId11" Type="http://schemas.openxmlformats.org/officeDocument/2006/relationships/image" Target="../media/image8.jpe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2.jpe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123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5" Type="http://schemas.openxmlformats.org/officeDocument/2006/relationships/slide" Target="slide39.xml"/><Relationship Id="rId4" Type="http://schemas.openxmlformats.org/officeDocument/2006/relationships/slide" Target="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18" Type="http://schemas.openxmlformats.org/officeDocument/2006/relationships/diagramLayout" Target="../diagrams/layout9.xml"/><Relationship Id="rId26" Type="http://schemas.microsoft.com/office/2007/relationships/diagramDrawing" Target="../diagrams/drawing10.xml"/><Relationship Id="rId3" Type="http://schemas.openxmlformats.org/officeDocument/2006/relationships/diagramLayout" Target="../diagrams/layout6.xml"/><Relationship Id="rId21" Type="http://schemas.microsoft.com/office/2007/relationships/diagramDrawing" Target="../diagrams/drawing9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17" Type="http://schemas.openxmlformats.org/officeDocument/2006/relationships/diagramData" Target="../diagrams/data9.xml"/><Relationship Id="rId25" Type="http://schemas.openxmlformats.org/officeDocument/2006/relationships/diagramColors" Target="../diagrams/colors10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20" Type="http://schemas.openxmlformats.org/officeDocument/2006/relationships/diagramColors" Target="../diagrams/colors9.xml"/><Relationship Id="rId1" Type="http://schemas.openxmlformats.org/officeDocument/2006/relationships/slideLayout" Target="../slideLayouts/slideLayout15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24" Type="http://schemas.openxmlformats.org/officeDocument/2006/relationships/diagramQuickStyle" Target="../diagrams/quickStyle10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23" Type="http://schemas.openxmlformats.org/officeDocument/2006/relationships/diagramLayout" Target="../diagrams/layout10.xml"/><Relationship Id="rId10" Type="http://schemas.openxmlformats.org/officeDocument/2006/relationships/diagramColors" Target="../diagrams/colors7.xml"/><Relationship Id="rId19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Relationship Id="rId22" Type="http://schemas.openxmlformats.org/officeDocument/2006/relationships/diagramData" Target="../diagrams/data10.xml"/><Relationship Id="rId27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diagramLayout" Target="../diagrams/layout13.xml"/><Relationship Id="rId18" Type="http://schemas.openxmlformats.org/officeDocument/2006/relationships/diagramLayout" Target="../diagrams/layout14.xml"/><Relationship Id="rId26" Type="http://schemas.microsoft.com/office/2007/relationships/diagramDrawing" Target="../diagrams/drawing15.xml"/><Relationship Id="rId3" Type="http://schemas.openxmlformats.org/officeDocument/2006/relationships/diagramLayout" Target="../diagrams/layout11.xml"/><Relationship Id="rId21" Type="http://schemas.microsoft.com/office/2007/relationships/diagramDrawing" Target="../diagrams/drawing14.xml"/><Relationship Id="rId7" Type="http://schemas.openxmlformats.org/officeDocument/2006/relationships/diagramData" Target="../diagrams/data12.xml"/><Relationship Id="rId12" Type="http://schemas.openxmlformats.org/officeDocument/2006/relationships/diagramData" Target="../diagrams/data13.xml"/><Relationship Id="rId17" Type="http://schemas.openxmlformats.org/officeDocument/2006/relationships/diagramData" Target="../diagrams/data14.xml"/><Relationship Id="rId25" Type="http://schemas.openxmlformats.org/officeDocument/2006/relationships/diagramColors" Target="../diagrams/colors15.xml"/><Relationship Id="rId2" Type="http://schemas.openxmlformats.org/officeDocument/2006/relationships/diagramData" Target="../diagrams/data11.xml"/><Relationship Id="rId16" Type="http://schemas.microsoft.com/office/2007/relationships/diagramDrawing" Target="../diagrams/drawing13.xml"/><Relationship Id="rId20" Type="http://schemas.openxmlformats.org/officeDocument/2006/relationships/diagramColors" Target="../diagrams/colors14.xml"/><Relationship Id="rId1" Type="http://schemas.openxmlformats.org/officeDocument/2006/relationships/slideLayout" Target="../slideLayouts/slideLayout15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24" Type="http://schemas.openxmlformats.org/officeDocument/2006/relationships/diagramQuickStyle" Target="../diagrams/quickStyle15.xml"/><Relationship Id="rId5" Type="http://schemas.openxmlformats.org/officeDocument/2006/relationships/diagramColors" Target="../diagrams/colors11.xml"/><Relationship Id="rId15" Type="http://schemas.openxmlformats.org/officeDocument/2006/relationships/diagramColors" Target="../diagrams/colors13.xml"/><Relationship Id="rId23" Type="http://schemas.openxmlformats.org/officeDocument/2006/relationships/diagramLayout" Target="../diagrams/layout15.xml"/><Relationship Id="rId10" Type="http://schemas.openxmlformats.org/officeDocument/2006/relationships/diagramColors" Target="../diagrams/colors12.xml"/><Relationship Id="rId19" Type="http://schemas.openxmlformats.org/officeDocument/2006/relationships/diagramQuickStyle" Target="../diagrams/quickStyle14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diagramQuickStyle" Target="../diagrams/quickStyle13.xml"/><Relationship Id="rId22" Type="http://schemas.openxmlformats.org/officeDocument/2006/relationships/diagramData" Target="../diagrams/data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41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16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6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8764" y="2837330"/>
            <a:ext cx="871103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/>
              <a:t>Lean Supply Chain</a:t>
            </a:r>
            <a:endParaRPr lang="en-IN" sz="8800" b="1" dirty="0"/>
          </a:p>
        </p:txBody>
      </p:sp>
    </p:spTree>
    <p:extLst>
      <p:ext uri="{BB962C8B-B14F-4D97-AF65-F5344CB8AC3E}">
        <p14:creationId xmlns:p14="http://schemas.microsoft.com/office/powerpoint/2010/main" val="282728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2362201"/>
            <a:ext cx="8915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prstClr val="black"/>
                </a:solidFill>
              </a:rPr>
              <a:t>                  </a:t>
            </a:r>
            <a:r>
              <a:rPr lang="en-US" sz="4800" b="1" dirty="0">
                <a:solidFill>
                  <a:prstClr val="black"/>
                </a:solidFill>
              </a:rPr>
              <a:t>Supply Chain</a:t>
            </a:r>
          </a:p>
          <a:p>
            <a:r>
              <a:rPr lang="en-US" sz="4800" b="1" dirty="0">
                <a:solidFill>
                  <a:prstClr val="black"/>
                </a:solidFill>
              </a:rPr>
              <a:t>                         &amp;</a:t>
            </a:r>
          </a:p>
          <a:p>
            <a:r>
              <a:rPr lang="en-US" sz="4800" b="1" dirty="0">
                <a:solidFill>
                  <a:prstClr val="black"/>
                </a:solidFill>
              </a:rPr>
              <a:t>Channel Design and Distribution</a:t>
            </a:r>
          </a:p>
          <a:p>
            <a:endParaRPr lang="en-US" sz="4400" b="1" dirty="0">
              <a:solidFill>
                <a:prstClr val="black"/>
              </a:solidFill>
            </a:endParaRPr>
          </a:p>
          <a:p>
            <a:r>
              <a:rPr lang="en-US" sz="4400" b="1" dirty="0">
                <a:solidFill>
                  <a:prstClr val="black"/>
                </a:solidFill>
              </a:rPr>
              <a:t>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7433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Diagram 30"/>
          <p:cNvGraphicFramePr/>
          <p:nvPr>
            <p:extLst/>
          </p:nvPr>
        </p:nvGraphicFramePr>
        <p:xfrm>
          <a:off x="1524000" y="3581400"/>
          <a:ext cx="91440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657600" y="-76200"/>
            <a:ext cx="52427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     </a:t>
            </a:r>
            <a:r>
              <a:rPr lang="en-US" sz="2800" b="1" dirty="0">
                <a:solidFill>
                  <a:prstClr val="black"/>
                </a:solidFill>
              </a:rPr>
              <a:t>Supply Chain  </a:t>
            </a:r>
            <a:r>
              <a:rPr lang="en-US" dirty="0">
                <a:solidFill>
                  <a:prstClr val="black"/>
                </a:solidFill>
              </a:rPr>
              <a:t>( For Biscuit Cake and Rusk )</a:t>
            </a: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10752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01034" y="5486400"/>
            <a:ext cx="1228166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29" name="Picture 9" descr="Image result for images of a Britannia biscuit bra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53000" y="2552701"/>
            <a:ext cx="1295400" cy="962025"/>
          </a:xfrm>
          <a:prstGeom prst="rect">
            <a:avLst/>
          </a:prstGeom>
          <a:noFill/>
        </p:spPr>
      </p:pic>
      <p:sp>
        <p:nvSpPr>
          <p:cNvPr id="107531" name="AutoShape 11" descr="Image result for images of a warehouse distribution centr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7536" name="Picture 16" descr="Image result for images of a warehous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00800" y="2209800"/>
            <a:ext cx="1676400" cy="1447800"/>
          </a:xfrm>
          <a:prstGeom prst="rect">
            <a:avLst/>
          </a:prstGeom>
          <a:noFill/>
        </p:spPr>
      </p:pic>
      <p:pic>
        <p:nvPicPr>
          <p:cNvPr id="107539" name="Picture 1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677400" y="5486400"/>
            <a:ext cx="990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41" name="Picture 21" descr="Image result for images of indian polulation 1.3 billion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525000" y="2514600"/>
            <a:ext cx="1143000" cy="1066800"/>
          </a:xfrm>
          <a:prstGeom prst="rect">
            <a:avLst/>
          </a:prstGeom>
          <a:noFill/>
        </p:spPr>
      </p:pic>
      <p:pic>
        <p:nvPicPr>
          <p:cNvPr id="107544" name="Picture 24" descr="Related image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153400" y="2133600"/>
            <a:ext cx="1371600" cy="1524000"/>
          </a:xfrm>
          <a:prstGeom prst="rect">
            <a:avLst/>
          </a:prstGeom>
          <a:noFill/>
        </p:spPr>
      </p:pic>
      <p:pic>
        <p:nvPicPr>
          <p:cNvPr id="107545" name="Picture 2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229601" y="5486400"/>
            <a:ext cx="139541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7547" name="AutoShape 27" descr="Image result for cartoon images of factory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7549" name="Picture 29" descr="Image result for cartoon images of fcator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81400" y="2133600"/>
            <a:ext cx="1371600" cy="1447800"/>
          </a:xfrm>
          <a:prstGeom prst="rect">
            <a:avLst/>
          </a:prstGeom>
          <a:noFill/>
        </p:spPr>
      </p:pic>
      <p:pic>
        <p:nvPicPr>
          <p:cNvPr id="107553" name="Picture 33" descr="Image result for images of supplier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47812" y="5562600"/>
            <a:ext cx="1066800" cy="1219200"/>
          </a:xfrm>
          <a:prstGeom prst="rect">
            <a:avLst/>
          </a:prstGeom>
          <a:noFill/>
        </p:spPr>
      </p:pic>
      <p:pic>
        <p:nvPicPr>
          <p:cNvPr id="107555" name="Picture 35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514476" y="2552700"/>
            <a:ext cx="962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57" name="Picture 37" descr="Related imag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14600" y="2590800"/>
            <a:ext cx="1066800" cy="990600"/>
          </a:xfrm>
          <a:prstGeom prst="rect">
            <a:avLst/>
          </a:prstGeom>
          <a:noFill/>
        </p:spPr>
      </p:pic>
      <p:pic>
        <p:nvPicPr>
          <p:cNvPr id="107558" name="Picture 3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667000" y="5638800"/>
            <a:ext cx="114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59" name="Picture 39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5029200" y="55626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61" name="Picture 41" descr="Image result for cartoon images of warehouse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324600" y="5486400"/>
            <a:ext cx="1676400" cy="1219200"/>
          </a:xfrm>
          <a:prstGeom prst="rect">
            <a:avLst/>
          </a:prstGeom>
          <a:noFill/>
        </p:spPr>
      </p:pic>
      <p:sp>
        <p:nvSpPr>
          <p:cNvPr id="22" name="Flowchart: Process 21"/>
          <p:cNvSpPr/>
          <p:nvPr/>
        </p:nvSpPr>
        <p:spPr>
          <a:xfrm>
            <a:off x="1524000" y="381000"/>
            <a:ext cx="9144000" cy="14478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Its is not the companies which competing amongst themselves but the  Supply Chain of the Companies</a:t>
            </a:r>
          </a:p>
          <a:p>
            <a:endParaRPr lang="en-US" sz="1400" b="1" dirty="0">
              <a:solidFill>
                <a:prstClr val="black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</a:rPr>
              <a:t>Its not the </a:t>
            </a:r>
            <a:r>
              <a:rPr lang="en-US" sz="1400" b="1" dirty="0" err="1">
                <a:solidFill>
                  <a:prstClr val="black"/>
                </a:solidFill>
              </a:rPr>
              <a:t>Organisations</a:t>
            </a:r>
            <a:r>
              <a:rPr lang="en-US" sz="1400" b="1" dirty="0">
                <a:solidFill>
                  <a:prstClr val="black"/>
                </a:solidFill>
              </a:rPr>
              <a:t> which are competing with each other but all functions encompassing</a:t>
            </a:r>
          </a:p>
          <a:p>
            <a:r>
              <a:rPr lang="en-US" sz="1400" b="1" dirty="0">
                <a:solidFill>
                  <a:prstClr val="black"/>
                </a:solidFill>
              </a:rPr>
              <a:t>HR, Planning, Manufacturing, Sales, Marketing , Purchase , Quality &amp; RD.</a:t>
            </a:r>
          </a:p>
          <a:p>
            <a:endParaRPr lang="en-US" sz="1400" dirty="0">
              <a:solidFill>
                <a:prstClr val="black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In Supply Chain we look for  </a:t>
            </a:r>
            <a:r>
              <a:rPr lang="en-US" sz="1400" b="1" u="sng" dirty="0">
                <a:solidFill>
                  <a:prstClr val="black"/>
                </a:solidFill>
              </a:rPr>
              <a:t>Increasing </a:t>
            </a:r>
            <a:r>
              <a:rPr lang="en-US" sz="1400" dirty="0">
                <a:solidFill>
                  <a:prstClr val="black"/>
                </a:solidFill>
              </a:rPr>
              <a:t>Efficiency , Productivity &amp; Reducing Complexity </a:t>
            </a:r>
          </a:p>
        </p:txBody>
      </p:sp>
    </p:spTree>
    <p:extLst>
      <p:ext uri="{BB962C8B-B14F-4D97-AF65-F5344CB8AC3E}">
        <p14:creationId xmlns:p14="http://schemas.microsoft.com/office/powerpoint/2010/main" val="205568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7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7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7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75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7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7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7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7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7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7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7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7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75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075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7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7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7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07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07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7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7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07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07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>
        <p:bldSub>
          <a:bldDgm bld="one"/>
        </p:bldSub>
      </p:bldGraphic>
      <p:bldP spid="2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Diagram 30"/>
          <p:cNvGraphicFramePr/>
          <p:nvPr>
            <p:extLst/>
          </p:nvPr>
        </p:nvGraphicFramePr>
        <p:xfrm>
          <a:off x="1962150" y="4419600"/>
          <a:ext cx="83820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981200" y="-4763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</a:rPr>
              <a:t>Organisational</a:t>
            </a:r>
            <a:r>
              <a:rPr lang="en-US" sz="2800" dirty="0">
                <a:solidFill>
                  <a:prstClr val="black"/>
                </a:solidFill>
              </a:rPr>
              <a:t> Supply Chain to Support the Supply Chain </a:t>
            </a:r>
          </a:p>
        </p:txBody>
      </p:sp>
      <p:sp>
        <p:nvSpPr>
          <p:cNvPr id="36" name="Flowchart: Process 35"/>
          <p:cNvSpPr/>
          <p:nvPr/>
        </p:nvSpPr>
        <p:spPr>
          <a:xfrm>
            <a:off x="1752600" y="5943600"/>
            <a:ext cx="8915400" cy="9144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In Supply Chain there is always a scope for </a:t>
            </a:r>
            <a:r>
              <a:rPr lang="en-US" sz="1600" b="1" dirty="0">
                <a:solidFill>
                  <a:prstClr val="black"/>
                </a:solidFill>
              </a:rPr>
              <a:t>Increasing Efficiency </a:t>
            </a:r>
            <a:r>
              <a:rPr lang="en-US" sz="1600" dirty="0">
                <a:solidFill>
                  <a:prstClr val="black"/>
                </a:solidFill>
              </a:rPr>
              <a:t>, Productivity &amp; Reducing Complexity </a:t>
            </a:r>
          </a:p>
        </p:txBody>
      </p:sp>
      <p:graphicFrame>
        <p:nvGraphicFramePr>
          <p:cNvPr id="37" name="Diagram 36"/>
          <p:cNvGraphicFramePr/>
          <p:nvPr>
            <p:extLst/>
          </p:nvPr>
        </p:nvGraphicFramePr>
        <p:xfrm>
          <a:off x="1966912" y="2286000"/>
          <a:ext cx="8229600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Diagram 1"/>
          <p:cNvGraphicFramePr/>
          <p:nvPr>
            <p:extLst/>
          </p:nvPr>
        </p:nvGraphicFramePr>
        <p:xfrm>
          <a:off x="5410200" y="527982"/>
          <a:ext cx="3733800" cy="2524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" name="Rectangle 3"/>
          <p:cNvSpPr/>
          <p:nvPr/>
        </p:nvSpPr>
        <p:spPr>
          <a:xfrm>
            <a:off x="1747837" y="2710367"/>
            <a:ext cx="2856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Organisational</a:t>
            </a:r>
            <a:r>
              <a:rPr lang="en-US" dirty="0">
                <a:solidFill>
                  <a:prstClr val="black"/>
                </a:solidFill>
              </a:rPr>
              <a:t> Supply Chain 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47838" y="3919551"/>
            <a:ext cx="2308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Business Supply Chain </a:t>
            </a:r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9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2F44F8C2-B150-4A55-B239-B69D6935D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>
                                            <p:graphicEl>
                                              <a:dgm id="{2F44F8C2-B150-4A55-B239-B69D6935D9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>
                                            <p:graphicEl>
                                              <a:dgm id="{2F44F8C2-B150-4A55-B239-B69D6935D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>
                                            <p:graphicEl>
                                              <a:dgm id="{2F44F8C2-B150-4A55-B239-B69D6935D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AC5ABB7D-BF89-4B9A-9699-10FB957DE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>
                                            <p:graphicEl>
                                              <a:dgm id="{AC5ABB7D-BF89-4B9A-9699-10FB957DEA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>
                                            <p:graphicEl>
                                              <a:dgm id="{AC5ABB7D-BF89-4B9A-9699-10FB957DE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>
                                            <p:graphicEl>
                                              <a:dgm id="{AC5ABB7D-BF89-4B9A-9699-10FB957DE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46FD2022-D799-48A2-8AB5-62B0334BA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>
                                            <p:graphicEl>
                                              <a:dgm id="{46FD2022-D799-48A2-8AB5-62B0334BA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>
                                            <p:graphicEl>
                                              <a:dgm id="{46FD2022-D799-48A2-8AB5-62B0334BA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>
                                            <p:graphicEl>
                                              <a:dgm id="{46FD2022-D799-48A2-8AB5-62B0334BA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FFFF7A0B-F3FA-4025-A7C7-D0405C108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7">
                                            <p:graphicEl>
                                              <a:dgm id="{FFFF7A0B-F3FA-4025-A7C7-D0405C108F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>
                                            <p:graphicEl>
                                              <a:dgm id="{FFFF7A0B-F3FA-4025-A7C7-D0405C108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>
                                            <p:graphicEl>
                                              <a:dgm id="{FFFF7A0B-F3FA-4025-A7C7-D0405C108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E7093A01-F993-4B8B-AE01-35C319F41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>
                                            <p:graphicEl>
                                              <a:dgm id="{E7093A01-F993-4B8B-AE01-35C319F41E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>
                                            <p:graphicEl>
                                              <a:dgm id="{E7093A01-F993-4B8B-AE01-35C319F41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>
                                            <p:graphicEl>
                                              <a:dgm id="{E7093A01-F993-4B8B-AE01-35C319F41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3937FBDD-80B2-45D9-B68E-F7A05DA35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7">
                                            <p:graphicEl>
                                              <a:dgm id="{3937FBDD-80B2-45D9-B68E-F7A05DA35B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>
                                            <p:graphicEl>
                                              <a:dgm id="{3937FBDD-80B2-45D9-B68E-F7A05DA35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>
                                            <p:graphicEl>
                                              <a:dgm id="{3937FBDD-80B2-45D9-B68E-F7A05DA35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0E679406-2FEF-407D-886F-5B6D00BD28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7">
                                            <p:graphicEl>
                                              <a:dgm id="{0E679406-2FEF-407D-886F-5B6D00BD28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>
                                            <p:graphicEl>
                                              <a:dgm id="{0E679406-2FEF-407D-886F-5B6D00BD28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>
                                            <p:graphicEl>
                                              <a:dgm id="{0E679406-2FEF-407D-886F-5B6D00BD28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4B1889F0-39C8-4E61-AAEA-22A7E51F8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7">
                                            <p:graphicEl>
                                              <a:dgm id="{4B1889F0-39C8-4E61-AAEA-22A7E51F84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>
                                            <p:graphicEl>
                                              <a:dgm id="{4B1889F0-39C8-4E61-AAEA-22A7E51F8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>
                                            <p:graphicEl>
                                              <a:dgm id="{4B1889F0-39C8-4E61-AAEA-22A7E51F8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936BB3DD-19FD-4EF4-8345-0EA08E054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">
                                            <p:graphicEl>
                                              <a:dgm id="{936BB3DD-19FD-4EF4-8345-0EA08E0540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>
                                            <p:graphicEl>
                                              <a:dgm id="{936BB3DD-19FD-4EF4-8345-0EA08E054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>
                                            <p:graphicEl>
                                              <a:dgm id="{936BB3DD-19FD-4EF4-8345-0EA08E054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459797FA-16DA-493E-899E-FE866F9631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7">
                                            <p:graphicEl>
                                              <a:dgm id="{459797FA-16DA-493E-899E-FE866F9631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>
                                            <p:graphicEl>
                                              <a:dgm id="{459797FA-16DA-493E-899E-FE866F9631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>
                                            <p:graphicEl>
                                              <a:dgm id="{459797FA-16DA-493E-899E-FE866F9631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B86921BA-1F48-44A0-82DE-CA2868A492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7">
                                            <p:graphicEl>
                                              <a:dgm id="{B86921BA-1F48-44A0-82DE-CA2868A492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>
                                            <p:graphicEl>
                                              <a:dgm id="{B86921BA-1F48-44A0-82DE-CA2868A492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">
                                            <p:graphicEl>
                                              <a:dgm id="{B86921BA-1F48-44A0-82DE-CA2868A492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DE5F4CFF-F6E3-42D1-922C-6E5A11CF9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7">
                                            <p:graphicEl>
                                              <a:dgm id="{DE5F4CFF-F6E3-42D1-922C-6E5A11CF99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7">
                                            <p:graphicEl>
                                              <a:dgm id="{DE5F4CFF-F6E3-42D1-922C-6E5A11CF9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>
                                            <p:graphicEl>
                                              <a:dgm id="{DE5F4CFF-F6E3-42D1-922C-6E5A11CF9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318CCB7F-94B5-40A6-9180-1FE5CDDD14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7">
                                            <p:graphicEl>
                                              <a:dgm id="{318CCB7F-94B5-40A6-9180-1FE5CDDD14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7">
                                            <p:graphicEl>
                                              <a:dgm id="{318CCB7F-94B5-40A6-9180-1FE5CDDD14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7">
                                            <p:graphicEl>
                                              <a:dgm id="{318CCB7F-94B5-40A6-9180-1FE5CDDD14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>
        <p:bldSub>
          <a:bldDgm bld="one"/>
        </p:bldSub>
      </p:bldGraphic>
      <p:bldP spid="36" grpId="0" animBg="1"/>
      <p:bldGraphic spid="37" grpId="0">
        <p:bldSub>
          <a:bldDgm bld="one"/>
        </p:bldSub>
      </p:bldGraphic>
      <p:bldGraphic spid="2" grpId="0">
        <p:bldAsOne/>
      </p:bldGraphic>
      <p:bldP spid="4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1905000" y="457200"/>
          <a:ext cx="86106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954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DD3501-ADEF-45F5-9BEF-9C0D94598C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72DD3501-ADEF-45F5-9BEF-9C0D94598C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72DD3501-ADEF-45F5-9BEF-9C0D94598C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72DD3501-ADEF-45F5-9BEF-9C0D94598C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1676400" y="4265614"/>
            <a:ext cx="1676400" cy="2439987"/>
          </a:xfrm>
          <a:prstGeom prst="rect">
            <a:avLst/>
          </a:prstGeom>
          <a:solidFill>
            <a:srgbClr val="5E7AA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200" b="1" dirty="0">
                <a:solidFill>
                  <a:prstClr val="black"/>
                </a:solidFill>
              </a:rPr>
              <a:t>Newness/Intervention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752600" y="762000"/>
            <a:ext cx="1676400" cy="2133600"/>
          </a:xfrm>
          <a:prstGeom prst="rect">
            <a:avLst/>
          </a:prstGeom>
          <a:solidFill>
            <a:srgbClr val="FEE4BE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During QOP Cycle</a:t>
            </a:r>
          </a:p>
        </p:txBody>
      </p:sp>
      <p:sp>
        <p:nvSpPr>
          <p:cNvPr id="60" name="Rectangle 3"/>
          <p:cNvSpPr>
            <a:spLocks noChangeArrowheads="1"/>
          </p:cNvSpPr>
          <p:nvPr/>
        </p:nvSpPr>
        <p:spPr bwMode="auto">
          <a:xfrm>
            <a:off x="3581400" y="381000"/>
            <a:ext cx="5791200" cy="44958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cs typeface="Arial" charset="0"/>
              </a:rPr>
              <a:t>Demand</a:t>
            </a:r>
          </a:p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cs typeface="Arial" charset="0"/>
              </a:rPr>
              <a:t>Planning</a:t>
            </a:r>
          </a:p>
        </p:txBody>
      </p:sp>
      <p:sp>
        <p:nvSpPr>
          <p:cNvPr id="114693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924800" y="1295400"/>
            <a:ext cx="1295400" cy="1676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Measure and Monitor Demand Plan Effectiveness</a:t>
            </a:r>
          </a:p>
        </p:txBody>
      </p:sp>
      <p:sp>
        <p:nvSpPr>
          <p:cNvPr id="114694" name="Rectangle 9"/>
          <p:cNvSpPr>
            <a:spLocks noChangeArrowheads="1"/>
          </p:cNvSpPr>
          <p:nvPr/>
        </p:nvSpPr>
        <p:spPr bwMode="auto">
          <a:xfrm>
            <a:off x="3505200" y="4953000"/>
            <a:ext cx="7086600" cy="18288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b="1" dirty="0">
                <a:solidFill>
                  <a:prstClr val="black"/>
                </a:solidFill>
              </a:rPr>
              <a:t>Supply</a:t>
            </a:r>
          </a:p>
          <a:p>
            <a:r>
              <a:rPr lang="en-US" sz="1600" b="1" dirty="0">
                <a:solidFill>
                  <a:prstClr val="black"/>
                </a:solidFill>
              </a:rPr>
              <a:t>Planning</a:t>
            </a:r>
          </a:p>
        </p:txBody>
      </p:sp>
      <p:sp>
        <p:nvSpPr>
          <p:cNvPr id="68" name="Rectangle 11"/>
          <p:cNvSpPr txBox="1">
            <a:spLocks noChangeArrowheads="1"/>
          </p:cNvSpPr>
          <p:nvPr/>
        </p:nvSpPr>
        <p:spPr>
          <a:xfrm>
            <a:off x="2544764" y="0"/>
            <a:ext cx="8656637" cy="6858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GB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Short Term Demand Planning - The Big Picture</a:t>
            </a:r>
            <a:endParaRPr lang="en-US" sz="2400" b="1" dirty="0">
              <a:solidFill>
                <a:prstClr val="black"/>
              </a:solidFill>
              <a:latin typeface="Arial" charset="0"/>
              <a:ea typeface="+mj-ea"/>
              <a:cs typeface="Arial" charset="0"/>
            </a:endParaRPr>
          </a:p>
        </p:txBody>
      </p:sp>
      <p:sp>
        <p:nvSpPr>
          <p:cNvPr id="70" name="Text Box 13"/>
          <p:cNvSpPr txBox="1">
            <a:spLocks noChangeArrowheads="1"/>
          </p:cNvSpPr>
          <p:nvPr/>
        </p:nvSpPr>
        <p:spPr bwMode="auto">
          <a:xfrm>
            <a:off x="5168900" y="3886201"/>
            <a:ext cx="990600" cy="277813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Sales Plan</a:t>
            </a:r>
          </a:p>
        </p:txBody>
      </p:sp>
      <p:sp>
        <p:nvSpPr>
          <p:cNvPr id="71" name="Text Box 1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4786313" y="4414838"/>
            <a:ext cx="1752600" cy="46196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Consensus Demand – Workflow</a:t>
            </a:r>
          </a:p>
        </p:txBody>
      </p:sp>
      <p:sp>
        <p:nvSpPr>
          <p:cNvPr id="73" name="Document"/>
          <p:cNvSpPr>
            <a:spLocks noEditPoints="1" noChangeArrowheads="1"/>
          </p:cNvSpPr>
          <p:nvPr/>
        </p:nvSpPr>
        <p:spPr bwMode="auto">
          <a:xfrm>
            <a:off x="6802438" y="3730626"/>
            <a:ext cx="1046162" cy="765175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Consensus demand plan</a:t>
            </a:r>
          </a:p>
        </p:txBody>
      </p:sp>
      <p:sp>
        <p:nvSpPr>
          <p:cNvPr id="77" name="Text Box 20"/>
          <p:cNvSpPr txBox="1">
            <a:spLocks noChangeArrowheads="1"/>
          </p:cNvSpPr>
          <p:nvPr/>
        </p:nvSpPr>
        <p:spPr bwMode="auto">
          <a:xfrm>
            <a:off x="7796214" y="5019676"/>
            <a:ext cx="1474787" cy="4619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lumMod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Run Optimizer – FSD Plan</a:t>
            </a:r>
          </a:p>
        </p:txBody>
      </p:sp>
      <p:sp>
        <p:nvSpPr>
          <p:cNvPr id="79" name="Text Box 22"/>
          <p:cNvSpPr txBox="1">
            <a:spLocks noChangeArrowheads="1"/>
          </p:cNvSpPr>
          <p:nvPr/>
        </p:nvSpPr>
        <p:spPr bwMode="auto">
          <a:xfrm>
            <a:off x="8212139" y="2085976"/>
            <a:ext cx="720725" cy="276225"/>
          </a:xfrm>
          <a:prstGeom prst="rect">
            <a:avLst/>
          </a:prstGeom>
          <a:solidFill>
            <a:srgbClr val="005198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white"/>
                </a:solidFill>
                <a:latin typeface="Arial" charset="0"/>
                <a:cs typeface="Arial" charset="0"/>
              </a:rPr>
              <a:t>Reports</a:t>
            </a:r>
          </a:p>
        </p:txBody>
      </p:sp>
      <p:sp>
        <p:nvSpPr>
          <p:cNvPr id="81" name="Text Box 24"/>
          <p:cNvSpPr txBox="1">
            <a:spLocks noChangeArrowheads="1"/>
          </p:cNvSpPr>
          <p:nvPr/>
        </p:nvSpPr>
        <p:spPr bwMode="auto">
          <a:xfrm>
            <a:off x="8283575" y="2543176"/>
            <a:ext cx="577850" cy="276225"/>
          </a:xfrm>
          <a:prstGeom prst="rect">
            <a:avLst/>
          </a:prstGeom>
          <a:solidFill>
            <a:srgbClr val="005198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white"/>
                </a:solidFill>
                <a:latin typeface="Arial" charset="0"/>
                <a:cs typeface="Arial" charset="0"/>
              </a:rPr>
              <a:t>Alerts</a:t>
            </a:r>
          </a:p>
        </p:txBody>
      </p:sp>
      <p:sp>
        <p:nvSpPr>
          <p:cNvPr id="85" name="Document"/>
          <p:cNvSpPr>
            <a:spLocks noEditPoints="1" noChangeArrowheads="1"/>
          </p:cNvSpPr>
          <p:nvPr/>
        </p:nvSpPr>
        <p:spPr bwMode="auto">
          <a:xfrm>
            <a:off x="7924800" y="3886200"/>
            <a:ext cx="1219200" cy="9144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FEE4BE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050" dirty="0">
                <a:solidFill>
                  <a:prstClr val="black"/>
                </a:solidFill>
                <a:latin typeface="Arial" charset="0"/>
                <a:cs typeface="Arial" charset="0"/>
              </a:rPr>
              <a:t>Supply Constrained plan - </a:t>
            </a:r>
            <a:r>
              <a:rPr lang="en-GB" sz="1000" dirty="0">
                <a:solidFill>
                  <a:prstClr val="black"/>
                </a:solidFill>
                <a:latin typeface="Arial" charset="0"/>
                <a:cs typeface="Arial" charset="0"/>
              </a:rPr>
              <a:t>Sales Alignment Meeting</a:t>
            </a:r>
            <a:endParaRPr lang="en-GB" sz="12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8" name="Text Box 31"/>
          <p:cNvSpPr txBox="1">
            <a:spLocks noChangeArrowheads="1"/>
          </p:cNvSpPr>
          <p:nvPr/>
        </p:nvSpPr>
        <p:spPr bwMode="auto">
          <a:xfrm>
            <a:off x="4900613" y="2090738"/>
            <a:ext cx="1524000" cy="46196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Develop Baseline  Forecast</a:t>
            </a:r>
          </a:p>
        </p:txBody>
      </p:sp>
      <p:sp>
        <p:nvSpPr>
          <p:cNvPr id="89" name="Text Box 32"/>
          <p:cNvSpPr txBox="1">
            <a:spLocks noChangeArrowheads="1"/>
          </p:cNvSpPr>
          <p:nvPr/>
        </p:nvSpPr>
        <p:spPr bwMode="auto">
          <a:xfrm>
            <a:off x="3657600" y="3424238"/>
            <a:ext cx="1219200" cy="46196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Rolling  Demand Plan</a:t>
            </a:r>
          </a:p>
        </p:txBody>
      </p:sp>
      <p:sp>
        <p:nvSpPr>
          <p:cNvPr id="93" name="Text Box 36"/>
          <p:cNvSpPr txBox="1">
            <a:spLocks noChangeArrowheads="1"/>
          </p:cNvSpPr>
          <p:nvPr/>
        </p:nvSpPr>
        <p:spPr bwMode="auto">
          <a:xfrm>
            <a:off x="5092701" y="5700714"/>
            <a:ext cx="1139825" cy="4667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lumMod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Revise short </a:t>
            </a:r>
          </a:p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Term demand</a:t>
            </a:r>
          </a:p>
        </p:txBody>
      </p:sp>
      <p:sp>
        <p:nvSpPr>
          <p:cNvPr id="99" name="Text Box 42"/>
          <p:cNvSpPr txBox="1">
            <a:spLocks noChangeArrowheads="1"/>
          </p:cNvSpPr>
          <p:nvPr/>
        </p:nvSpPr>
        <p:spPr bwMode="auto">
          <a:xfrm>
            <a:off x="7620001" y="5710238"/>
            <a:ext cx="1827213" cy="4619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lumMod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Production Planning &amp; Scheduling</a:t>
            </a:r>
          </a:p>
        </p:txBody>
      </p:sp>
      <p:sp>
        <p:nvSpPr>
          <p:cNvPr id="100" name="Text Box 43"/>
          <p:cNvSpPr txBox="1">
            <a:spLocks noChangeArrowheads="1"/>
          </p:cNvSpPr>
          <p:nvPr/>
        </p:nvSpPr>
        <p:spPr bwMode="auto">
          <a:xfrm>
            <a:off x="9525000" y="6172201"/>
            <a:ext cx="990600" cy="4619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lumMod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Distribution Planning</a:t>
            </a:r>
          </a:p>
        </p:txBody>
      </p:sp>
      <p:sp>
        <p:nvSpPr>
          <p:cNvPr id="146" name="Text Box 43"/>
          <p:cNvSpPr txBox="1">
            <a:spLocks noChangeArrowheads="1"/>
          </p:cNvSpPr>
          <p:nvPr/>
        </p:nvSpPr>
        <p:spPr bwMode="auto">
          <a:xfrm>
            <a:off x="6553200" y="6172200"/>
            <a:ext cx="990600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lumMod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RM/PM Planning</a:t>
            </a: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6827838" y="2859088"/>
            <a:ext cx="995362" cy="64611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Consensus Plan from M-1</a:t>
            </a:r>
          </a:p>
        </p:txBody>
      </p:sp>
      <p:sp>
        <p:nvSpPr>
          <p:cNvPr id="47" name="Text Box 3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7696200" y="512763"/>
            <a:ext cx="1524000" cy="46196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Incorporate Product Lifecycle Changes</a:t>
            </a:r>
          </a:p>
        </p:txBody>
      </p:sp>
      <p:sp>
        <p:nvSpPr>
          <p:cNvPr id="48" name="Text Box 1094"/>
          <p:cNvSpPr txBox="1">
            <a:spLocks noChangeArrowheads="1"/>
          </p:cNvSpPr>
          <p:nvPr/>
        </p:nvSpPr>
        <p:spPr bwMode="auto">
          <a:xfrm>
            <a:off x="1955801" y="4519614"/>
            <a:ext cx="1228725" cy="433387"/>
          </a:xfrm>
          <a:prstGeom prst="rect">
            <a:avLst/>
          </a:prstGeom>
          <a:solidFill>
            <a:srgbClr val="FFFFCC"/>
          </a:solidFill>
          <a:ln w="9525" cmpd="sng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000000"/>
                </a:solidFill>
                <a:latin typeface="Arial" charset="0"/>
                <a:ea typeface="가는각진제목체" pitchFamily="18" charset="-127"/>
                <a:cs typeface="Arial" charset="0"/>
              </a:rPr>
              <a:t>Newness/Intervention Meeting</a:t>
            </a:r>
          </a:p>
        </p:txBody>
      </p:sp>
      <p:sp>
        <p:nvSpPr>
          <p:cNvPr id="49" name="Text Box 1095"/>
          <p:cNvSpPr txBox="1">
            <a:spLocks noChangeArrowheads="1"/>
          </p:cNvSpPr>
          <p:nvPr/>
        </p:nvSpPr>
        <p:spPr bwMode="auto">
          <a:xfrm>
            <a:off x="1943100" y="5434014"/>
            <a:ext cx="1257300" cy="433387"/>
          </a:xfrm>
          <a:prstGeom prst="rect">
            <a:avLst/>
          </a:prstGeom>
          <a:solidFill>
            <a:srgbClr val="FFFFCC"/>
          </a:solidFill>
          <a:ln w="9525" cmpd="sng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000000"/>
                </a:solidFill>
                <a:latin typeface="Arial" charset="0"/>
                <a:ea typeface="가는각진제목체" pitchFamily="18" charset="-127"/>
                <a:cs typeface="Arial" charset="0"/>
              </a:rPr>
              <a:t>Feasibility Check for Capacity</a:t>
            </a:r>
          </a:p>
        </p:txBody>
      </p:sp>
      <p:sp>
        <p:nvSpPr>
          <p:cNvPr id="50" name="Text Box 1096"/>
          <p:cNvSpPr txBox="1">
            <a:spLocks noChangeArrowheads="1"/>
          </p:cNvSpPr>
          <p:nvPr/>
        </p:nvSpPr>
        <p:spPr bwMode="auto">
          <a:xfrm>
            <a:off x="1943100" y="6196014"/>
            <a:ext cx="1257300" cy="433387"/>
          </a:xfrm>
          <a:prstGeom prst="rect">
            <a:avLst/>
          </a:prstGeom>
          <a:solidFill>
            <a:srgbClr val="FFFFCC"/>
          </a:solidFill>
          <a:ln w="9525" cmpd="sng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000000"/>
                </a:solidFill>
                <a:latin typeface="Arial" charset="0"/>
                <a:ea typeface="가는각진제목체" pitchFamily="18" charset="-127"/>
                <a:cs typeface="Arial" charset="0"/>
              </a:rPr>
              <a:t>Master Data for New SKUs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981200" y="1143000"/>
            <a:ext cx="1219200" cy="685800"/>
          </a:xfrm>
          <a:prstGeom prst="roundRect">
            <a:avLst/>
          </a:prstGeom>
          <a:solidFill>
            <a:srgbClr val="00B0F0"/>
          </a:solidFill>
          <a:ln w="25400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prstClr val="white"/>
                </a:solidFill>
              </a:rPr>
              <a:t>Brand Inputs for  QOP </a:t>
            </a:r>
          </a:p>
          <a:p>
            <a:pPr algn="ctr">
              <a:defRPr/>
            </a:pPr>
            <a:r>
              <a:rPr lang="en-US" sz="1400" b="1" dirty="0">
                <a:solidFill>
                  <a:prstClr val="white"/>
                </a:solidFill>
              </a:rPr>
              <a:t>@ Q – 2M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2057400" y="1981200"/>
            <a:ext cx="1066800" cy="685800"/>
          </a:xfrm>
          <a:prstGeom prst="roundRect">
            <a:avLst/>
          </a:prstGeom>
          <a:solidFill>
            <a:srgbClr val="00B0F0"/>
          </a:solidFill>
          <a:ln w="25400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prstClr val="white"/>
                </a:solidFill>
              </a:rPr>
              <a:t>SMC  -  Final QOP @ Q – 1M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448800" y="2970214"/>
            <a:ext cx="1143000" cy="1754187"/>
          </a:xfrm>
          <a:prstGeom prst="rect">
            <a:avLst/>
          </a:prstGeom>
          <a:solidFill>
            <a:srgbClr val="0033C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BI</a:t>
            </a:r>
          </a:p>
        </p:txBody>
      </p:sp>
      <p:sp>
        <p:nvSpPr>
          <p:cNvPr id="74" name="Document"/>
          <p:cNvSpPr>
            <a:spLocks noEditPoints="1" noChangeArrowheads="1"/>
          </p:cNvSpPr>
          <p:nvPr/>
        </p:nvSpPr>
        <p:spPr bwMode="auto">
          <a:xfrm>
            <a:off x="9525000" y="3351214"/>
            <a:ext cx="960438" cy="1220787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E1EBE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Final Demand Plan @ SKU / Sales District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448800" y="1217613"/>
            <a:ext cx="1143000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SPS</a:t>
            </a:r>
          </a:p>
        </p:txBody>
      </p:sp>
      <p:sp>
        <p:nvSpPr>
          <p:cNvPr id="76" name="Document"/>
          <p:cNvSpPr>
            <a:spLocks noEditPoints="1" noChangeArrowheads="1"/>
          </p:cNvSpPr>
          <p:nvPr/>
        </p:nvSpPr>
        <p:spPr bwMode="auto">
          <a:xfrm>
            <a:off x="9555164" y="1598613"/>
            <a:ext cx="960437" cy="9144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200" dirty="0">
                <a:solidFill>
                  <a:srgbClr val="004B7E"/>
                </a:solidFill>
                <a:latin typeface="Arial" charset="0"/>
                <a:cs typeface="Arial" charset="0"/>
              </a:rPr>
              <a:t>Final Demand Plan @ SKU/AW</a:t>
            </a:r>
          </a:p>
        </p:txBody>
      </p:sp>
      <p:cxnSp>
        <p:nvCxnSpPr>
          <p:cNvPr id="82" name="Straight Connector 81"/>
          <p:cNvCxnSpPr/>
          <p:nvPr/>
        </p:nvCxnSpPr>
        <p:spPr>
          <a:xfrm>
            <a:off x="9372600" y="2894014"/>
            <a:ext cx="1371600" cy="1587"/>
          </a:xfrm>
          <a:prstGeom prst="line">
            <a:avLst/>
          </a:prstGeom>
          <a:ln w="25400"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5400000" flipH="1" flipV="1">
            <a:off x="8535988" y="1979613"/>
            <a:ext cx="1674813" cy="1588"/>
          </a:xfrm>
          <a:prstGeom prst="line">
            <a:avLst/>
          </a:prstGeom>
          <a:ln w="25400"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13"/>
          <p:cNvSpPr txBox="1">
            <a:spLocks noChangeArrowheads="1"/>
          </p:cNvSpPr>
          <p:nvPr/>
        </p:nvSpPr>
        <p:spPr bwMode="auto">
          <a:xfrm>
            <a:off x="5715000" y="2859088"/>
            <a:ext cx="914400" cy="64611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Trade Activity Calendar </a:t>
            </a:r>
          </a:p>
        </p:txBody>
      </p:sp>
      <p:cxnSp>
        <p:nvCxnSpPr>
          <p:cNvPr id="102" name="Elbow Connector 101"/>
          <p:cNvCxnSpPr>
            <a:stCxn id="131" idx="1"/>
            <a:endCxn id="65" idx="1"/>
          </p:cNvCxnSpPr>
          <p:nvPr/>
        </p:nvCxnSpPr>
        <p:spPr>
          <a:xfrm rot="10800000">
            <a:off x="1752600" y="1828800"/>
            <a:ext cx="152400" cy="1866900"/>
          </a:xfrm>
          <a:prstGeom prst="bentConnector3">
            <a:avLst>
              <a:gd name="adj1" fmla="val 194616"/>
            </a:avLst>
          </a:prstGeom>
          <a:ln w="2222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Elbow Connector 103"/>
          <p:cNvCxnSpPr/>
          <p:nvPr/>
        </p:nvCxnSpPr>
        <p:spPr>
          <a:xfrm rot="5400000">
            <a:off x="2514601" y="1905001"/>
            <a:ext cx="152400" cy="3175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Elbow Connector 109"/>
          <p:cNvCxnSpPr>
            <a:stCxn id="49" idx="2"/>
            <a:endCxn id="50" idx="0"/>
          </p:cNvCxnSpPr>
          <p:nvPr/>
        </p:nvCxnSpPr>
        <p:spPr>
          <a:xfrm rot="5400000">
            <a:off x="2407445" y="6031707"/>
            <a:ext cx="328612" cy="3175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Elbow Connector 112"/>
          <p:cNvCxnSpPr>
            <a:stCxn id="48" idx="2"/>
            <a:endCxn id="49" idx="0"/>
          </p:cNvCxnSpPr>
          <p:nvPr/>
        </p:nvCxnSpPr>
        <p:spPr>
          <a:xfrm rot="16200000" flipH="1">
            <a:off x="2330451" y="5192714"/>
            <a:ext cx="481013" cy="1587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>
            <a:stCxn id="73" idx="2"/>
            <a:endCxn id="52" idx="2"/>
          </p:cNvCxnSpPr>
          <p:nvPr/>
        </p:nvCxnSpPr>
        <p:spPr>
          <a:xfrm flipV="1">
            <a:off x="7323139" y="3505200"/>
            <a:ext cx="3175" cy="2286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Elbow Connector 193"/>
          <p:cNvCxnSpPr>
            <a:stCxn id="67" idx="0"/>
            <a:endCxn id="75" idx="2"/>
          </p:cNvCxnSpPr>
          <p:nvPr/>
        </p:nvCxnSpPr>
        <p:spPr>
          <a:xfrm rot="5400000" flipH="1" flipV="1">
            <a:off x="9867901" y="2817813"/>
            <a:ext cx="304800" cy="3175"/>
          </a:xfrm>
          <a:prstGeom prst="bentConnector3">
            <a:avLst>
              <a:gd name="adj1" fmla="val 50000"/>
            </a:avLst>
          </a:prstGeom>
          <a:ln w="2222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Elbow Connector 201"/>
          <p:cNvCxnSpPr>
            <a:stCxn id="77" idx="2"/>
            <a:endCxn id="99" idx="0"/>
          </p:cNvCxnSpPr>
          <p:nvPr/>
        </p:nvCxnSpPr>
        <p:spPr>
          <a:xfrm rot="5400000">
            <a:off x="8419307" y="5595145"/>
            <a:ext cx="228600" cy="1587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>
            <a:stCxn id="77" idx="0"/>
            <a:endCxn id="85" idx="0"/>
          </p:cNvCxnSpPr>
          <p:nvPr/>
        </p:nvCxnSpPr>
        <p:spPr>
          <a:xfrm rot="16200000" flipV="1">
            <a:off x="8424070" y="4909345"/>
            <a:ext cx="217487" cy="317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Arrow Connector 209"/>
          <p:cNvCxnSpPr>
            <a:stCxn id="93" idx="3"/>
            <a:endCxn id="99" idx="1"/>
          </p:cNvCxnSpPr>
          <p:nvPr/>
        </p:nvCxnSpPr>
        <p:spPr>
          <a:xfrm>
            <a:off x="6232526" y="5934075"/>
            <a:ext cx="1387475" cy="793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hape 211"/>
          <p:cNvCxnSpPr>
            <a:stCxn id="99" idx="2"/>
            <a:endCxn id="146" idx="3"/>
          </p:cNvCxnSpPr>
          <p:nvPr/>
        </p:nvCxnSpPr>
        <p:spPr>
          <a:xfrm rot="5400000">
            <a:off x="7924800" y="5791200"/>
            <a:ext cx="228600" cy="990600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hape 213"/>
          <p:cNvCxnSpPr>
            <a:stCxn id="99" idx="2"/>
            <a:endCxn id="100" idx="1"/>
          </p:cNvCxnSpPr>
          <p:nvPr/>
        </p:nvCxnSpPr>
        <p:spPr>
          <a:xfrm rot="16200000" flipH="1">
            <a:off x="8913020" y="5791995"/>
            <a:ext cx="231775" cy="992187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hape 225"/>
          <p:cNvCxnSpPr>
            <a:stCxn id="89" idx="2"/>
            <a:endCxn id="71" idx="1"/>
          </p:cNvCxnSpPr>
          <p:nvPr/>
        </p:nvCxnSpPr>
        <p:spPr>
          <a:xfrm rot="16200000" flipH="1">
            <a:off x="4146551" y="4006851"/>
            <a:ext cx="760413" cy="519113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hape 239"/>
          <p:cNvCxnSpPr>
            <a:stCxn id="88" idx="2"/>
            <a:endCxn id="89" idx="3"/>
          </p:cNvCxnSpPr>
          <p:nvPr/>
        </p:nvCxnSpPr>
        <p:spPr>
          <a:xfrm rot="5400000">
            <a:off x="4718051" y="2711451"/>
            <a:ext cx="1103313" cy="785813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/>
          <p:cNvCxnSpPr>
            <a:stCxn id="71" idx="2"/>
            <a:endCxn id="93" idx="0"/>
          </p:cNvCxnSpPr>
          <p:nvPr/>
        </p:nvCxnSpPr>
        <p:spPr>
          <a:xfrm rot="5400000">
            <a:off x="5252245" y="5288758"/>
            <a:ext cx="822325" cy="1587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Elbow Connector 128"/>
          <p:cNvCxnSpPr>
            <a:stCxn id="70" idx="2"/>
            <a:endCxn id="71" idx="0"/>
          </p:cNvCxnSpPr>
          <p:nvPr/>
        </p:nvCxnSpPr>
        <p:spPr>
          <a:xfrm rot="5400000">
            <a:off x="5537995" y="4288633"/>
            <a:ext cx="250825" cy="1587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Box 13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5943601" y="604838"/>
            <a:ext cx="1020763" cy="27781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Gather Data</a:t>
            </a:r>
          </a:p>
        </p:txBody>
      </p:sp>
      <p:cxnSp>
        <p:nvCxnSpPr>
          <p:cNvPr id="125" name="Elbow Connector 124"/>
          <p:cNvCxnSpPr>
            <a:stCxn id="49" idx="1"/>
            <a:endCxn id="48" idx="1"/>
          </p:cNvCxnSpPr>
          <p:nvPr/>
        </p:nvCxnSpPr>
        <p:spPr>
          <a:xfrm rot="10800000" flipH="1">
            <a:off x="1943100" y="4737100"/>
            <a:ext cx="12700" cy="914400"/>
          </a:xfrm>
          <a:prstGeom prst="bentConnector3">
            <a:avLst>
              <a:gd name="adj1" fmla="val -1728022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127"/>
          <p:cNvSpPr/>
          <p:nvPr/>
        </p:nvSpPr>
        <p:spPr>
          <a:xfrm>
            <a:off x="1524000" y="5105400"/>
            <a:ext cx="685800" cy="2286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00" b="1" dirty="0">
                <a:solidFill>
                  <a:prstClr val="white"/>
                </a:solidFill>
              </a:rPr>
              <a:t>No Capacity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1905000" y="3276600"/>
            <a:ext cx="1371600" cy="838200"/>
          </a:xfrm>
          <a:prstGeom prst="rect">
            <a:avLst/>
          </a:prstGeom>
          <a:solidFill>
            <a:srgbClr val="FFFF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</a:rPr>
              <a:t>Commercial Inputs 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32" name="Text Box 1094"/>
          <p:cNvSpPr txBox="1">
            <a:spLocks noChangeArrowheads="1"/>
          </p:cNvSpPr>
          <p:nvPr/>
        </p:nvSpPr>
        <p:spPr bwMode="auto">
          <a:xfrm>
            <a:off x="1981201" y="3581400"/>
            <a:ext cx="1228725" cy="4333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mpd="sng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000000"/>
                </a:solidFill>
                <a:latin typeface="Arial" charset="0"/>
                <a:ea typeface="가는각진제목체" pitchFamily="18" charset="-127"/>
                <a:cs typeface="Arial" charset="0"/>
              </a:rPr>
              <a:t>Current &amp; Future NSV</a:t>
            </a:r>
          </a:p>
        </p:txBody>
      </p:sp>
      <p:cxnSp>
        <p:nvCxnSpPr>
          <p:cNvPr id="166" name="Elbow Connector 165"/>
          <p:cNvCxnSpPr>
            <a:stCxn id="88" idx="2"/>
            <a:endCxn id="70" idx="0"/>
          </p:cNvCxnSpPr>
          <p:nvPr/>
        </p:nvCxnSpPr>
        <p:spPr>
          <a:xfrm rot="16200000" flipH="1">
            <a:off x="4996657" y="3218657"/>
            <a:ext cx="1333500" cy="1587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129">
            <a:hlinkClick r:id="rId5" action="ppaction://hlinksldjump"/>
          </p:cNvPr>
          <p:cNvSpPr/>
          <p:nvPr/>
        </p:nvSpPr>
        <p:spPr>
          <a:xfrm>
            <a:off x="3581400" y="2743200"/>
            <a:ext cx="3124200" cy="1524000"/>
          </a:xfrm>
          <a:prstGeom prst="rect">
            <a:avLst/>
          </a:prstGeom>
          <a:noFill/>
          <a:ln w="22225" cmpd="sng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</a:rPr>
              <a:t>Incorporate Brand</a:t>
            </a:r>
          </a:p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</a:rPr>
              <a:t>Rolling Demand Plan</a:t>
            </a:r>
          </a:p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</a:rPr>
              <a:t>&amp; Sales Plan </a:t>
            </a:r>
          </a:p>
        </p:txBody>
      </p:sp>
      <p:cxnSp>
        <p:nvCxnSpPr>
          <p:cNvPr id="147" name="Elbow Connector 146"/>
          <p:cNvCxnSpPr>
            <a:stCxn id="52" idx="0"/>
            <a:endCxn id="88" idx="3"/>
          </p:cNvCxnSpPr>
          <p:nvPr/>
        </p:nvCxnSpPr>
        <p:spPr>
          <a:xfrm rot="16200000" flipV="1">
            <a:off x="6607176" y="2139951"/>
            <a:ext cx="536575" cy="901700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 Box 13"/>
          <p:cNvSpPr txBox="1">
            <a:spLocks noChangeArrowheads="1"/>
          </p:cNvSpPr>
          <p:nvPr/>
        </p:nvSpPr>
        <p:spPr bwMode="auto">
          <a:xfrm>
            <a:off x="5059364" y="1443038"/>
            <a:ext cx="1112837" cy="46196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Correct Sales  History </a:t>
            </a:r>
          </a:p>
        </p:txBody>
      </p:sp>
      <p:sp>
        <p:nvSpPr>
          <p:cNvPr id="150" name="Text Box 13"/>
          <p:cNvSpPr txBox="1">
            <a:spLocks noChangeArrowheads="1"/>
          </p:cNvSpPr>
          <p:nvPr/>
        </p:nvSpPr>
        <p:spPr bwMode="auto">
          <a:xfrm>
            <a:off x="3627438" y="1716088"/>
            <a:ext cx="1020762" cy="64611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Generate Statistical Forecast</a:t>
            </a:r>
          </a:p>
        </p:txBody>
      </p:sp>
      <p:sp>
        <p:nvSpPr>
          <p:cNvPr id="151" name="Rectangle 150">
            <a:hlinkClick r:id="" action="ppaction://noaction"/>
          </p:cNvPr>
          <p:cNvSpPr/>
          <p:nvPr/>
        </p:nvSpPr>
        <p:spPr>
          <a:xfrm>
            <a:off x="3581400" y="1143000"/>
            <a:ext cx="4191000" cy="1524000"/>
          </a:xfrm>
          <a:prstGeom prst="rect">
            <a:avLst/>
          </a:prstGeom>
          <a:noFill/>
          <a:ln w="22225" cmpd="sng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</a:rPr>
              <a:t>Clean History &amp; Develop</a:t>
            </a:r>
          </a:p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</a:rPr>
              <a:t>Baseline Forecast</a:t>
            </a:r>
          </a:p>
        </p:txBody>
      </p:sp>
      <p:cxnSp>
        <p:nvCxnSpPr>
          <p:cNvPr id="153" name="Straight Arrow Connector 152"/>
          <p:cNvCxnSpPr/>
          <p:nvPr/>
        </p:nvCxnSpPr>
        <p:spPr>
          <a:xfrm rot="5400000">
            <a:off x="5753101" y="3695701"/>
            <a:ext cx="381000" cy="317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Elbow Connector 156"/>
          <p:cNvCxnSpPr>
            <a:stCxn id="73" idx="6"/>
            <a:endCxn id="67" idx="1"/>
          </p:cNvCxnSpPr>
          <p:nvPr/>
        </p:nvCxnSpPr>
        <p:spPr>
          <a:xfrm>
            <a:off x="7848600" y="3730626"/>
            <a:ext cx="1600200" cy="117475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>
            <a:stCxn id="47" idx="1"/>
            <a:endCxn id="63" idx="3"/>
          </p:cNvCxnSpPr>
          <p:nvPr/>
        </p:nvCxnSpPr>
        <p:spPr>
          <a:xfrm rot="10800000">
            <a:off x="6964364" y="742950"/>
            <a:ext cx="731837" cy="158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Elbow Connector 166"/>
          <p:cNvCxnSpPr>
            <a:stCxn id="63" idx="2"/>
            <a:endCxn id="149" idx="0"/>
          </p:cNvCxnSpPr>
          <p:nvPr/>
        </p:nvCxnSpPr>
        <p:spPr>
          <a:xfrm rot="5400000">
            <a:off x="5755481" y="743744"/>
            <a:ext cx="560388" cy="838200"/>
          </a:xfrm>
          <a:prstGeom prst="bentConnector3">
            <a:avLst>
              <a:gd name="adj1" fmla="val 60026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Line Callout 2 (Border and Accent Bar) 169"/>
          <p:cNvSpPr/>
          <p:nvPr/>
        </p:nvSpPr>
        <p:spPr>
          <a:xfrm>
            <a:off x="6761164" y="1143000"/>
            <a:ext cx="935037" cy="144780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6561"/>
              <a:gd name="adj6" fmla="val -65129"/>
            </a:avLst>
          </a:prstGeom>
          <a:solidFill>
            <a:schemeClr val="accent5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100" dirty="0">
                <a:solidFill>
                  <a:prstClr val="black"/>
                </a:solidFill>
                <a:latin typeface="Arial" charset="0"/>
                <a:cs typeface="Arial" charset="0"/>
              </a:rPr>
              <a:t>Intervention history, </a:t>
            </a:r>
          </a:p>
          <a:p>
            <a:pPr algn="ctr">
              <a:defRPr/>
            </a:pPr>
            <a:r>
              <a:rPr lang="en-GB" sz="1100" dirty="0">
                <a:solidFill>
                  <a:prstClr val="black"/>
                </a:solidFill>
                <a:latin typeface="Arial" charset="0"/>
                <a:cs typeface="Arial" charset="0"/>
              </a:rPr>
              <a:t>Short Supplies, Outliers, Month end Closing Stock</a:t>
            </a:r>
          </a:p>
        </p:txBody>
      </p:sp>
      <p:cxnSp>
        <p:nvCxnSpPr>
          <p:cNvPr id="172" name="Elbow Connector 171"/>
          <p:cNvCxnSpPr>
            <a:stCxn id="149" idx="1"/>
            <a:endCxn id="150" idx="3"/>
          </p:cNvCxnSpPr>
          <p:nvPr/>
        </p:nvCxnSpPr>
        <p:spPr>
          <a:xfrm rot="10800000" flipV="1">
            <a:off x="4648201" y="1674814"/>
            <a:ext cx="411163" cy="363537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hape 173"/>
          <p:cNvCxnSpPr>
            <a:stCxn id="150" idx="2"/>
            <a:endCxn id="88" idx="1"/>
          </p:cNvCxnSpPr>
          <p:nvPr/>
        </p:nvCxnSpPr>
        <p:spPr>
          <a:xfrm rot="5400000" flipH="1" flipV="1">
            <a:off x="4498976" y="1960563"/>
            <a:ext cx="39687" cy="763588"/>
          </a:xfrm>
          <a:prstGeom prst="bentConnector4">
            <a:avLst>
              <a:gd name="adj1" fmla="val -571915"/>
              <a:gd name="adj2" fmla="val 83452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Elbow Connector 176"/>
          <p:cNvCxnSpPr>
            <a:stCxn id="151" idx="1"/>
          </p:cNvCxnSpPr>
          <p:nvPr/>
        </p:nvCxnSpPr>
        <p:spPr>
          <a:xfrm rot="10800000">
            <a:off x="3200400" y="1485900"/>
            <a:ext cx="381000" cy="419100"/>
          </a:xfrm>
          <a:prstGeom prst="bentConnector3">
            <a:avLst>
              <a:gd name="adj1" fmla="val 50000"/>
            </a:avLst>
          </a:prstGeom>
          <a:ln w="2222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Elbow Connector 178"/>
          <p:cNvCxnSpPr>
            <a:endCxn id="130" idx="1"/>
          </p:cNvCxnSpPr>
          <p:nvPr/>
        </p:nvCxnSpPr>
        <p:spPr>
          <a:xfrm>
            <a:off x="3124200" y="2324100"/>
            <a:ext cx="457200" cy="1181100"/>
          </a:xfrm>
          <a:prstGeom prst="bentConnector3">
            <a:avLst>
              <a:gd name="adj1" fmla="val 74616"/>
            </a:avLst>
          </a:prstGeom>
          <a:ln w="2222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/>
          <p:nvPr/>
        </p:nvCxnSpPr>
        <p:spPr>
          <a:xfrm>
            <a:off x="3276600" y="3810000"/>
            <a:ext cx="304800" cy="1588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hape 205"/>
          <p:cNvCxnSpPr>
            <a:stCxn id="66" idx="3"/>
          </p:cNvCxnSpPr>
          <p:nvPr/>
        </p:nvCxnSpPr>
        <p:spPr>
          <a:xfrm flipV="1">
            <a:off x="3352800" y="4038600"/>
            <a:ext cx="76200" cy="1447800"/>
          </a:xfrm>
          <a:prstGeom prst="bentConnector2">
            <a:avLst/>
          </a:prstGeom>
          <a:ln w="222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/>
          <p:nvPr/>
        </p:nvCxnSpPr>
        <p:spPr>
          <a:xfrm>
            <a:off x="3429000" y="4038600"/>
            <a:ext cx="152400" cy="158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ectangle 210"/>
          <p:cNvSpPr/>
          <p:nvPr/>
        </p:nvSpPr>
        <p:spPr>
          <a:xfrm>
            <a:off x="9448800" y="514350"/>
            <a:ext cx="1219200" cy="457200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</a:rPr>
              <a:t>Newness / Intervention </a:t>
            </a:r>
            <a:endParaRPr lang="en-US" sz="1100" dirty="0">
              <a:solidFill>
                <a:prstClr val="black"/>
              </a:solidFill>
            </a:endParaRPr>
          </a:p>
        </p:txBody>
      </p:sp>
      <p:cxnSp>
        <p:nvCxnSpPr>
          <p:cNvPr id="215" name="Straight Arrow Connector 214"/>
          <p:cNvCxnSpPr>
            <a:stCxn id="211" idx="1"/>
            <a:endCxn id="47" idx="3"/>
          </p:cNvCxnSpPr>
          <p:nvPr/>
        </p:nvCxnSpPr>
        <p:spPr>
          <a:xfrm rot="10800000" flipV="1">
            <a:off x="9220200" y="742950"/>
            <a:ext cx="228600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Elbow Connector 221"/>
          <p:cNvCxnSpPr>
            <a:stCxn id="71" idx="3"/>
            <a:endCxn id="73" idx="0"/>
          </p:cNvCxnSpPr>
          <p:nvPr/>
        </p:nvCxnSpPr>
        <p:spPr>
          <a:xfrm flipV="1">
            <a:off x="6538914" y="4497389"/>
            <a:ext cx="784225" cy="149225"/>
          </a:xfrm>
          <a:prstGeom prst="bentConnector3">
            <a:avLst>
              <a:gd name="adj1" fmla="val 99249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>
            <a:off x="9372600" y="1066800"/>
            <a:ext cx="1295400" cy="1588"/>
          </a:xfrm>
          <a:prstGeom prst="line">
            <a:avLst/>
          </a:prstGeom>
          <a:ln w="25400"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hape 233">
            <a:hlinkClick r:id="" action="ppaction://noaction"/>
          </p:cNvPr>
          <p:cNvCxnSpPr>
            <a:endCxn id="77" idx="1"/>
          </p:cNvCxnSpPr>
          <p:nvPr/>
        </p:nvCxnSpPr>
        <p:spPr>
          <a:xfrm rot="16200000" flipH="1">
            <a:off x="7292976" y="4746626"/>
            <a:ext cx="754063" cy="252413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Document"/>
          <p:cNvSpPr>
            <a:spLocks noEditPoints="1" noChangeArrowheads="1"/>
          </p:cNvSpPr>
          <p:nvPr/>
        </p:nvSpPr>
        <p:spPr bwMode="auto">
          <a:xfrm>
            <a:off x="4495800" y="442913"/>
            <a:ext cx="1066800" cy="6096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100" dirty="0">
                <a:solidFill>
                  <a:prstClr val="black"/>
                </a:solidFill>
                <a:latin typeface="Arial" charset="0"/>
                <a:cs typeface="Arial" charset="0"/>
              </a:rPr>
              <a:t>Inputs for Demand Planning</a:t>
            </a:r>
          </a:p>
        </p:txBody>
      </p:sp>
      <p:cxnSp>
        <p:nvCxnSpPr>
          <p:cNvPr id="162" name="Straight Arrow Connector 161"/>
          <p:cNvCxnSpPr>
            <a:stCxn id="238" idx="3"/>
            <a:endCxn id="63" idx="1"/>
          </p:cNvCxnSpPr>
          <p:nvPr/>
        </p:nvCxnSpPr>
        <p:spPr>
          <a:xfrm flipV="1">
            <a:off x="5567364" y="742950"/>
            <a:ext cx="376237" cy="158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Flowchart: Off-page Connector 104"/>
          <p:cNvSpPr/>
          <p:nvPr/>
        </p:nvSpPr>
        <p:spPr>
          <a:xfrm>
            <a:off x="6324600" y="381000"/>
            <a:ext cx="9144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prstClr val="white"/>
                </a:solidFill>
              </a:rPr>
              <a:t>7</a:t>
            </a:r>
            <a:r>
              <a:rPr lang="en-US" sz="1100" b="1" baseline="30000" dirty="0">
                <a:solidFill>
                  <a:prstClr val="white"/>
                </a:solidFill>
              </a:rPr>
              <a:t>th</a:t>
            </a:r>
            <a:r>
              <a:rPr lang="en-US" sz="1100" b="1" dirty="0">
                <a:solidFill>
                  <a:prstClr val="white"/>
                </a:solidFill>
              </a:rPr>
              <a:t> of month</a:t>
            </a:r>
          </a:p>
        </p:txBody>
      </p:sp>
      <p:sp>
        <p:nvSpPr>
          <p:cNvPr id="106" name="Flowchart: Off-page Connector 105"/>
          <p:cNvSpPr/>
          <p:nvPr/>
        </p:nvSpPr>
        <p:spPr>
          <a:xfrm>
            <a:off x="4419600" y="16002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10</a:t>
            </a:r>
            <a:r>
              <a:rPr lang="en-US" sz="1000" b="1" baseline="30000" dirty="0">
                <a:solidFill>
                  <a:prstClr val="white"/>
                </a:solidFill>
              </a:rPr>
              <a:t>th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107" name="Flowchart: Off-page Connector 106"/>
          <p:cNvSpPr/>
          <p:nvPr/>
        </p:nvSpPr>
        <p:spPr>
          <a:xfrm>
            <a:off x="5943600" y="12954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9</a:t>
            </a:r>
            <a:r>
              <a:rPr lang="en-US" sz="1000" b="1" baseline="30000" dirty="0">
                <a:solidFill>
                  <a:prstClr val="white"/>
                </a:solidFill>
              </a:rPr>
              <a:t>th</a:t>
            </a:r>
            <a:r>
              <a:rPr lang="en-US" sz="14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108" name="Flowchart: Off-page Connector 107"/>
          <p:cNvSpPr/>
          <p:nvPr/>
        </p:nvSpPr>
        <p:spPr>
          <a:xfrm>
            <a:off x="6248400" y="19812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10th</a:t>
            </a:r>
          </a:p>
        </p:txBody>
      </p:sp>
      <p:sp>
        <p:nvSpPr>
          <p:cNvPr id="109" name="Flowchart: Off-page Connector 108"/>
          <p:cNvSpPr/>
          <p:nvPr/>
        </p:nvSpPr>
        <p:spPr>
          <a:xfrm>
            <a:off x="4648200" y="32766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21th </a:t>
            </a:r>
          </a:p>
        </p:txBody>
      </p:sp>
      <p:sp>
        <p:nvSpPr>
          <p:cNvPr id="111" name="Flowchart: Off-page Connector 110"/>
          <p:cNvSpPr/>
          <p:nvPr/>
        </p:nvSpPr>
        <p:spPr>
          <a:xfrm>
            <a:off x="6019800" y="37338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25th</a:t>
            </a:r>
          </a:p>
        </p:txBody>
      </p:sp>
      <p:sp>
        <p:nvSpPr>
          <p:cNvPr id="112" name="Flowchart: Off-page Connector 111"/>
          <p:cNvSpPr/>
          <p:nvPr/>
        </p:nvSpPr>
        <p:spPr>
          <a:xfrm>
            <a:off x="7696200" y="35814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28th</a:t>
            </a:r>
          </a:p>
        </p:txBody>
      </p:sp>
      <p:sp>
        <p:nvSpPr>
          <p:cNvPr id="115" name="Flowchart: Off-page Connector 114"/>
          <p:cNvSpPr/>
          <p:nvPr/>
        </p:nvSpPr>
        <p:spPr>
          <a:xfrm>
            <a:off x="3124200" y="22098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20</a:t>
            </a:r>
            <a:r>
              <a:rPr lang="en-US" sz="1000" b="1" baseline="30000" dirty="0">
                <a:solidFill>
                  <a:prstClr val="white"/>
                </a:solidFill>
              </a:rPr>
              <a:t>th</a:t>
            </a:r>
            <a:r>
              <a:rPr lang="en-US" sz="10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90" name="Chevron 89">
            <a:hlinkClick r:id="" action="ppaction://noaction"/>
          </p:cNvPr>
          <p:cNvSpPr/>
          <p:nvPr/>
        </p:nvSpPr>
        <p:spPr>
          <a:xfrm>
            <a:off x="6477000" y="3429000"/>
            <a:ext cx="228600" cy="152400"/>
          </a:xfrm>
          <a:prstGeom prst="chevron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 err="1">
              <a:solidFill>
                <a:prstClr val="black"/>
              </a:solidFill>
            </a:endParaRPr>
          </a:p>
        </p:txBody>
      </p:sp>
      <p:sp>
        <p:nvSpPr>
          <p:cNvPr id="91" name="Flowchart: Off-page Connector 90"/>
          <p:cNvSpPr/>
          <p:nvPr/>
        </p:nvSpPr>
        <p:spPr>
          <a:xfrm>
            <a:off x="7315200" y="47244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28th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372599" y="4945748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Run FSD for next month 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4769644" y="3812491"/>
            <a:ext cx="457200" cy="353219"/>
          </a:xfrm>
          <a:prstGeom prst="flowChartConnector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white"/>
                </a:solidFill>
              </a:rPr>
              <a:t>1a</a:t>
            </a:r>
            <a:endParaRPr lang="en-IN" sz="1000" dirty="0">
              <a:solidFill>
                <a:prstClr val="white"/>
              </a:solidFill>
            </a:endParaRPr>
          </a:p>
        </p:txBody>
      </p:sp>
      <p:sp>
        <p:nvSpPr>
          <p:cNvPr id="95" name="Flowchart: Connector 94"/>
          <p:cNvSpPr/>
          <p:nvPr/>
        </p:nvSpPr>
        <p:spPr>
          <a:xfrm>
            <a:off x="3609975" y="3779838"/>
            <a:ext cx="447675" cy="306387"/>
          </a:xfrm>
          <a:prstGeom prst="flowChartConnector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white"/>
                </a:solidFill>
              </a:rPr>
              <a:t>1b</a:t>
            </a:r>
            <a:endParaRPr lang="en-IN" sz="1000" dirty="0">
              <a:solidFill>
                <a:prstClr val="white"/>
              </a:solidFill>
            </a:endParaRPr>
          </a:p>
        </p:txBody>
      </p:sp>
      <p:sp>
        <p:nvSpPr>
          <p:cNvPr id="96" name="Flowchart: Connector 95"/>
          <p:cNvSpPr/>
          <p:nvPr/>
        </p:nvSpPr>
        <p:spPr>
          <a:xfrm>
            <a:off x="5711825" y="2731637"/>
            <a:ext cx="228600" cy="247651"/>
          </a:xfrm>
          <a:prstGeom prst="flowChartConnector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2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98" name="Flowchart: Connector 97"/>
          <p:cNvSpPr/>
          <p:nvPr/>
        </p:nvSpPr>
        <p:spPr>
          <a:xfrm>
            <a:off x="1504949" y="3996531"/>
            <a:ext cx="381000" cy="342900"/>
          </a:xfrm>
          <a:prstGeom prst="flowChartConnector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3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101" name="Flowchart: Connector 100"/>
          <p:cNvSpPr/>
          <p:nvPr/>
        </p:nvSpPr>
        <p:spPr>
          <a:xfrm>
            <a:off x="7751763" y="4734719"/>
            <a:ext cx="361950" cy="36195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4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103" name="Flowchart: Connector 102"/>
          <p:cNvSpPr/>
          <p:nvPr/>
        </p:nvSpPr>
        <p:spPr>
          <a:xfrm>
            <a:off x="7453314" y="5457031"/>
            <a:ext cx="381000" cy="3429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5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114" name="Flowchart: Connector 113"/>
          <p:cNvSpPr/>
          <p:nvPr/>
        </p:nvSpPr>
        <p:spPr>
          <a:xfrm>
            <a:off x="6438900" y="5940821"/>
            <a:ext cx="381000" cy="342900"/>
          </a:xfrm>
          <a:prstGeom prst="flowChartConnector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6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116" name="Flowchart: Connector 115"/>
          <p:cNvSpPr/>
          <p:nvPr/>
        </p:nvSpPr>
        <p:spPr>
          <a:xfrm>
            <a:off x="9555163" y="5861843"/>
            <a:ext cx="381000" cy="3429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7</a:t>
            </a:r>
            <a:endParaRPr lang="en-IN" sz="11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05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5" grpId="0" animBg="1"/>
      <p:bldP spid="96" grpId="0" animBg="1"/>
      <p:bldP spid="98" grpId="0" animBg="1"/>
      <p:bldP spid="101" grpId="0" animBg="1"/>
      <p:bldP spid="103" grpId="0" animBg="1"/>
      <p:bldP spid="114" grpId="0" animBg="1"/>
      <p:bldP spid="1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Time Line Depicting When Major OSCM Concepts Became Popular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658119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A658C"/>
                </a:solidFill>
              </a:rPr>
              <a:t>Exhibit 1.5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748" y="1684281"/>
            <a:ext cx="7707570" cy="456411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 smtClean="0">
                <a:solidFill>
                  <a:srgbClr val="0A658C"/>
                </a:solidFill>
              </a:rPr>
              <a:pPr/>
              <a:t>7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0747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914400"/>
            <a:ext cx="9144000" cy="4245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Supply Chain Network Structure</a:t>
            </a:r>
          </a:p>
          <a:p>
            <a:pPr algn="ctr"/>
            <a:endParaRPr lang="en-US" sz="44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&amp; </a:t>
            </a:r>
          </a:p>
          <a:p>
            <a:pPr algn="ctr"/>
            <a:r>
              <a:rPr lang="en-U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Supplier Tiring</a:t>
            </a:r>
          </a:p>
          <a:p>
            <a:pPr algn="ctr"/>
            <a:r>
              <a:rPr lang="en-U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&amp;</a:t>
            </a:r>
          </a:p>
          <a:p>
            <a:pPr algn="ctr"/>
            <a:r>
              <a:rPr lang="en-U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Customer Tiring</a:t>
            </a:r>
            <a:endParaRPr lang="en-IN" sz="44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462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38489" y="2665214"/>
            <a:ext cx="794284" cy="944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>
            <a:off x="4087725" y="2593623"/>
            <a:ext cx="550765" cy="5438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10228" y="3236723"/>
            <a:ext cx="538723" cy="160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100695" y="3331974"/>
            <a:ext cx="550765" cy="383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356573" y="2873405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89241" y="609600"/>
            <a:ext cx="777101" cy="52577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Company</a:t>
            </a:r>
            <a:endParaRPr lang="en-IN" sz="1100" dirty="0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787590" y="2781588"/>
            <a:ext cx="590808" cy="4932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811676" y="3291927"/>
            <a:ext cx="558679" cy="5045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7770296" y="3075219"/>
            <a:ext cx="720789" cy="7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7725723" y="2503921"/>
            <a:ext cx="763218" cy="5949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698059" y="3137431"/>
            <a:ext cx="710825" cy="487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9180963" y="3109654"/>
            <a:ext cx="463243" cy="4771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9200464" y="3068523"/>
            <a:ext cx="612419" cy="133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2279431" y="3761313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66" name="Straight Arrow Connector 65"/>
          <p:cNvCxnSpPr>
            <a:stCxn id="6" idx="3"/>
          </p:cNvCxnSpPr>
          <p:nvPr/>
        </p:nvCxnSpPr>
        <p:spPr>
          <a:xfrm flipV="1">
            <a:off x="5432774" y="3120327"/>
            <a:ext cx="372715" cy="17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13" idx="3"/>
          </p:cNvCxnSpPr>
          <p:nvPr/>
        </p:nvCxnSpPr>
        <p:spPr>
          <a:xfrm flipV="1">
            <a:off x="2796889" y="3252753"/>
            <a:ext cx="500078" cy="10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8460925" y="3625307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9644205" y="2785905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9662882" y="3555908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648323" y="2068254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93" name="Straight Arrow Connector 92"/>
          <p:cNvCxnSpPr/>
          <p:nvPr/>
        </p:nvCxnSpPr>
        <p:spPr>
          <a:xfrm flipV="1">
            <a:off x="6463579" y="3137431"/>
            <a:ext cx="546504" cy="8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V="1">
            <a:off x="9214025" y="2563211"/>
            <a:ext cx="430180" cy="4300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ectangle 112"/>
          <p:cNvSpPr/>
          <p:nvPr/>
        </p:nvSpPr>
        <p:spPr>
          <a:xfrm>
            <a:off x="2267535" y="3008415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3385179" y="3719819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3355351" y="2010776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271653" y="2290764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8445620" y="2734294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8437878" y="1933369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975655" y="80961"/>
            <a:ext cx="4975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Conventional model of Supplier &amp; Customer tiring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502642" y="2236200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Tier 1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175562" y="1559792"/>
            <a:ext cx="1111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2 Supplier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003178" y="1977451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Tier 3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3378398" y="4540194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37" name="Straight Arrow Connector 136"/>
          <p:cNvCxnSpPr/>
          <p:nvPr/>
        </p:nvCxnSpPr>
        <p:spPr>
          <a:xfrm flipV="1">
            <a:off x="4110227" y="3346303"/>
            <a:ext cx="517220" cy="1193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38"/>
          <p:cNvSpPr/>
          <p:nvPr/>
        </p:nvSpPr>
        <p:spPr>
          <a:xfrm>
            <a:off x="2315617" y="4493216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40" name="Straight Arrow Connector 139"/>
          <p:cNvCxnSpPr/>
          <p:nvPr/>
        </p:nvCxnSpPr>
        <p:spPr>
          <a:xfrm flipV="1">
            <a:off x="2848599" y="3299324"/>
            <a:ext cx="517220" cy="1193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6785266" y="2254561"/>
            <a:ext cx="11144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prstClr val="black"/>
                </a:solidFill>
              </a:rPr>
              <a:t>Tier 1 Customer</a:t>
            </a:r>
            <a:endParaRPr lang="en-IN" sz="1100" b="1" dirty="0">
              <a:solidFill>
                <a:prstClr val="black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884701" y="1602930"/>
            <a:ext cx="1196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2 Customer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1570105" y="551815"/>
            <a:ext cx="443742" cy="526470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1469038" y="296405"/>
            <a:ext cx="1271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Initial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70" name="Oval 169"/>
          <p:cNvSpPr/>
          <p:nvPr/>
        </p:nvSpPr>
        <p:spPr>
          <a:xfrm>
            <a:off x="10300304" y="713949"/>
            <a:ext cx="360677" cy="526470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9465840" y="272335"/>
            <a:ext cx="1222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End Customer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9056805" y="1685818"/>
            <a:ext cx="1196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3 Customer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cxnSp>
        <p:nvCxnSpPr>
          <p:cNvPr id="174" name="Straight Arrow Connector 173"/>
          <p:cNvCxnSpPr>
            <a:stCxn id="117" idx="3"/>
            <a:endCxn id="117" idx="3"/>
          </p:cNvCxnSpPr>
          <p:nvPr/>
        </p:nvCxnSpPr>
        <p:spPr>
          <a:xfrm>
            <a:off x="2801007" y="253617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>
            <a:endCxn id="117" idx="1"/>
          </p:cNvCxnSpPr>
          <p:nvPr/>
        </p:nvCxnSpPr>
        <p:spPr>
          <a:xfrm flipV="1">
            <a:off x="2021657" y="2536176"/>
            <a:ext cx="249996" cy="7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 flipV="1">
            <a:off x="2012714" y="4046732"/>
            <a:ext cx="249996" cy="7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/>
          <p:nvPr/>
        </p:nvCxnSpPr>
        <p:spPr>
          <a:xfrm flipV="1">
            <a:off x="2031177" y="3303616"/>
            <a:ext cx="249996" cy="64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endCxn id="139" idx="1"/>
          </p:cNvCxnSpPr>
          <p:nvPr/>
        </p:nvCxnSpPr>
        <p:spPr>
          <a:xfrm flipV="1">
            <a:off x="1948883" y="4738628"/>
            <a:ext cx="366735" cy="27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angle 189"/>
          <p:cNvSpPr/>
          <p:nvPr/>
        </p:nvSpPr>
        <p:spPr>
          <a:xfrm>
            <a:off x="8488049" y="4465458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91" name="Straight Arrow Connector 190"/>
          <p:cNvCxnSpPr>
            <a:stCxn id="203" idx="3"/>
          </p:cNvCxnSpPr>
          <p:nvPr/>
        </p:nvCxnSpPr>
        <p:spPr>
          <a:xfrm>
            <a:off x="7755368" y="3148154"/>
            <a:ext cx="732463" cy="13920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193"/>
          <p:cNvSpPr/>
          <p:nvPr/>
        </p:nvSpPr>
        <p:spPr>
          <a:xfrm>
            <a:off x="9685738" y="4294782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95" name="Straight Arrow Connector 194"/>
          <p:cNvCxnSpPr/>
          <p:nvPr/>
        </p:nvCxnSpPr>
        <p:spPr>
          <a:xfrm>
            <a:off x="9190329" y="3147486"/>
            <a:ext cx="491615" cy="11472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Rectangle 202"/>
          <p:cNvSpPr/>
          <p:nvPr/>
        </p:nvSpPr>
        <p:spPr>
          <a:xfrm>
            <a:off x="7060119" y="2675937"/>
            <a:ext cx="695249" cy="944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223" name="Straight Arrow Connector 222"/>
          <p:cNvCxnSpPr>
            <a:stCxn id="91" idx="3"/>
          </p:cNvCxnSpPr>
          <p:nvPr/>
        </p:nvCxnSpPr>
        <p:spPr>
          <a:xfrm>
            <a:off x="10177677" y="2313667"/>
            <a:ext cx="122626" cy="78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>
            <a:off x="10173559" y="3796458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>
            <a:off x="10163649" y="3028675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/>
          <p:nvPr/>
        </p:nvCxnSpPr>
        <p:spPr>
          <a:xfrm>
            <a:off x="10194762" y="4493217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46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8" grpId="0" animBg="1"/>
      <p:bldP spid="62" grpId="0" animBg="1"/>
      <p:bldP spid="87" grpId="0" animBg="1"/>
      <p:bldP spid="89" grpId="0" animBg="1"/>
      <p:bldP spid="90" grpId="0" animBg="1"/>
      <p:bldP spid="91" grpId="0" animBg="1"/>
      <p:bldP spid="113" grpId="0" animBg="1"/>
      <p:bldP spid="114" grpId="0" animBg="1"/>
      <p:bldP spid="115" grpId="0" animBg="1"/>
      <p:bldP spid="117" grpId="0" animBg="1"/>
      <p:bldP spid="119" grpId="0" animBg="1"/>
      <p:bldP spid="120" grpId="0" animBg="1"/>
      <p:bldP spid="132" grpId="0"/>
      <p:bldP spid="133" grpId="0"/>
      <p:bldP spid="134" grpId="0"/>
      <p:bldP spid="135" grpId="0" animBg="1"/>
      <p:bldP spid="139" grpId="0" animBg="1"/>
      <p:bldP spid="141" grpId="0"/>
      <p:bldP spid="142" grpId="0"/>
      <p:bldP spid="143" grpId="0" animBg="1"/>
      <p:bldP spid="169" grpId="0"/>
      <p:bldP spid="170" grpId="0" animBg="1"/>
      <p:bldP spid="171" grpId="0"/>
      <p:bldP spid="172" grpId="0"/>
      <p:bldP spid="190" grpId="0" animBg="1"/>
      <p:bldP spid="194" grpId="0" animBg="1"/>
      <p:bldP spid="20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38489" y="2665214"/>
            <a:ext cx="794284" cy="944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>
            <a:off x="4087725" y="2593623"/>
            <a:ext cx="550765" cy="5438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10228" y="3236723"/>
            <a:ext cx="538723" cy="160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100695" y="3331974"/>
            <a:ext cx="550765" cy="383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356573" y="2873405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89241" y="609600"/>
            <a:ext cx="777101" cy="52577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Company</a:t>
            </a:r>
            <a:endParaRPr lang="en-IN" sz="1100" dirty="0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787590" y="2781588"/>
            <a:ext cx="590808" cy="4932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811676" y="3291927"/>
            <a:ext cx="558679" cy="5045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7770296" y="3075219"/>
            <a:ext cx="720789" cy="7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7725723" y="2503921"/>
            <a:ext cx="763218" cy="5949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698059" y="3137431"/>
            <a:ext cx="710825" cy="487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9180963" y="3109654"/>
            <a:ext cx="463243" cy="4771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9200464" y="3068523"/>
            <a:ext cx="612419" cy="133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2279431" y="3761313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66" name="Straight Arrow Connector 65"/>
          <p:cNvCxnSpPr>
            <a:stCxn id="6" idx="3"/>
          </p:cNvCxnSpPr>
          <p:nvPr/>
        </p:nvCxnSpPr>
        <p:spPr>
          <a:xfrm flipV="1">
            <a:off x="5432774" y="3120327"/>
            <a:ext cx="372715" cy="17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13" idx="3"/>
          </p:cNvCxnSpPr>
          <p:nvPr/>
        </p:nvCxnSpPr>
        <p:spPr>
          <a:xfrm flipV="1">
            <a:off x="2796889" y="3252753"/>
            <a:ext cx="500078" cy="10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8460925" y="3625307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9644205" y="2785905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9662882" y="3555908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648323" y="2068254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93" name="Straight Arrow Connector 92"/>
          <p:cNvCxnSpPr/>
          <p:nvPr/>
        </p:nvCxnSpPr>
        <p:spPr>
          <a:xfrm flipV="1">
            <a:off x="6463579" y="3137431"/>
            <a:ext cx="546504" cy="8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V="1">
            <a:off x="9214025" y="2563211"/>
            <a:ext cx="430180" cy="4300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ectangle 112"/>
          <p:cNvSpPr/>
          <p:nvPr/>
        </p:nvSpPr>
        <p:spPr>
          <a:xfrm>
            <a:off x="2267535" y="3008415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3385179" y="3719819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3355351" y="2010776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271653" y="2290764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8445620" y="2734294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8437878" y="1933369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502642" y="2236200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Tier 1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175562" y="1559792"/>
            <a:ext cx="1111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2 Supplier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003178" y="1977451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Tier 3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3378398" y="4540194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37" name="Straight Arrow Connector 136"/>
          <p:cNvCxnSpPr/>
          <p:nvPr/>
        </p:nvCxnSpPr>
        <p:spPr>
          <a:xfrm flipV="1">
            <a:off x="4110227" y="3346303"/>
            <a:ext cx="517220" cy="1193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38"/>
          <p:cNvSpPr/>
          <p:nvPr/>
        </p:nvSpPr>
        <p:spPr>
          <a:xfrm>
            <a:off x="2315617" y="4493216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40" name="Straight Arrow Connector 139"/>
          <p:cNvCxnSpPr/>
          <p:nvPr/>
        </p:nvCxnSpPr>
        <p:spPr>
          <a:xfrm flipV="1">
            <a:off x="2848599" y="3299324"/>
            <a:ext cx="517220" cy="1193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6785266" y="2254561"/>
            <a:ext cx="11144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prstClr val="black"/>
                </a:solidFill>
              </a:rPr>
              <a:t>Tier 1 Customer</a:t>
            </a:r>
            <a:endParaRPr lang="en-IN" sz="1100" b="1" dirty="0">
              <a:solidFill>
                <a:prstClr val="black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971812" y="1686693"/>
            <a:ext cx="1196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2 Customer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1570105" y="551815"/>
            <a:ext cx="443742" cy="526470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1469038" y="296405"/>
            <a:ext cx="1271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Initial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70" name="Oval 169"/>
          <p:cNvSpPr/>
          <p:nvPr/>
        </p:nvSpPr>
        <p:spPr>
          <a:xfrm>
            <a:off x="10300304" y="713949"/>
            <a:ext cx="360677" cy="526470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9465840" y="272335"/>
            <a:ext cx="1222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End Customer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9056805" y="1685818"/>
            <a:ext cx="1196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3 Customer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cxnSp>
        <p:nvCxnSpPr>
          <p:cNvPr id="174" name="Straight Arrow Connector 173"/>
          <p:cNvCxnSpPr>
            <a:stCxn id="117" idx="3"/>
            <a:endCxn id="117" idx="3"/>
          </p:cNvCxnSpPr>
          <p:nvPr/>
        </p:nvCxnSpPr>
        <p:spPr>
          <a:xfrm>
            <a:off x="2801007" y="253617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>
            <a:endCxn id="117" idx="1"/>
          </p:cNvCxnSpPr>
          <p:nvPr/>
        </p:nvCxnSpPr>
        <p:spPr>
          <a:xfrm flipV="1">
            <a:off x="2021657" y="2536176"/>
            <a:ext cx="249996" cy="7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 flipV="1">
            <a:off x="2012714" y="4046732"/>
            <a:ext cx="249996" cy="7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/>
          <p:nvPr/>
        </p:nvCxnSpPr>
        <p:spPr>
          <a:xfrm flipV="1">
            <a:off x="2031177" y="3303616"/>
            <a:ext cx="249996" cy="64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endCxn id="139" idx="1"/>
          </p:cNvCxnSpPr>
          <p:nvPr/>
        </p:nvCxnSpPr>
        <p:spPr>
          <a:xfrm flipV="1">
            <a:off x="1948883" y="4738628"/>
            <a:ext cx="366735" cy="27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angle 189"/>
          <p:cNvSpPr/>
          <p:nvPr/>
        </p:nvSpPr>
        <p:spPr>
          <a:xfrm>
            <a:off x="8488049" y="4465458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91" name="Straight Arrow Connector 190"/>
          <p:cNvCxnSpPr>
            <a:stCxn id="203" idx="3"/>
          </p:cNvCxnSpPr>
          <p:nvPr/>
        </p:nvCxnSpPr>
        <p:spPr>
          <a:xfrm>
            <a:off x="7755368" y="3148154"/>
            <a:ext cx="732463" cy="13920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193"/>
          <p:cNvSpPr/>
          <p:nvPr/>
        </p:nvSpPr>
        <p:spPr>
          <a:xfrm>
            <a:off x="9685738" y="4294782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95" name="Straight Arrow Connector 194"/>
          <p:cNvCxnSpPr/>
          <p:nvPr/>
        </p:nvCxnSpPr>
        <p:spPr>
          <a:xfrm>
            <a:off x="9190329" y="3147486"/>
            <a:ext cx="491615" cy="11472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Rectangle 202"/>
          <p:cNvSpPr/>
          <p:nvPr/>
        </p:nvSpPr>
        <p:spPr>
          <a:xfrm>
            <a:off x="7060119" y="2675937"/>
            <a:ext cx="695249" cy="944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223" name="Straight Arrow Connector 222"/>
          <p:cNvCxnSpPr>
            <a:stCxn id="91" idx="3"/>
          </p:cNvCxnSpPr>
          <p:nvPr/>
        </p:nvCxnSpPr>
        <p:spPr>
          <a:xfrm>
            <a:off x="10177677" y="2313667"/>
            <a:ext cx="122626" cy="78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>
            <a:off x="10173559" y="3796458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>
            <a:off x="10163649" y="3028675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/>
          <p:nvPr/>
        </p:nvCxnSpPr>
        <p:spPr>
          <a:xfrm>
            <a:off x="10194762" y="4493217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Left-Right Arrow 3"/>
          <p:cNvSpPr/>
          <p:nvPr/>
        </p:nvSpPr>
        <p:spPr>
          <a:xfrm>
            <a:off x="6551368" y="479554"/>
            <a:ext cx="1333333" cy="3541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B2C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3" name="Left-Right Arrow 62"/>
          <p:cNvSpPr/>
          <p:nvPr/>
        </p:nvSpPr>
        <p:spPr>
          <a:xfrm>
            <a:off x="7418825" y="5282863"/>
            <a:ext cx="1333333" cy="3559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4" name="Left-Right Arrow 63"/>
          <p:cNvSpPr/>
          <p:nvPr/>
        </p:nvSpPr>
        <p:spPr>
          <a:xfrm>
            <a:off x="6513713" y="815772"/>
            <a:ext cx="1895171" cy="3541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B2C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5" name="Left-Right Arrow 64"/>
          <p:cNvSpPr/>
          <p:nvPr/>
        </p:nvSpPr>
        <p:spPr>
          <a:xfrm>
            <a:off x="6544337" y="1139616"/>
            <a:ext cx="3406078" cy="3541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B2C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7510904" y="5689429"/>
            <a:ext cx="2301978" cy="3559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8" name="Left-Right Arrow 67"/>
          <p:cNvSpPr/>
          <p:nvPr/>
        </p:nvSpPr>
        <p:spPr>
          <a:xfrm>
            <a:off x="6589598" y="1420498"/>
            <a:ext cx="3727790" cy="3541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B2C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9" name="Left-Right Arrow 68"/>
          <p:cNvSpPr/>
          <p:nvPr/>
        </p:nvSpPr>
        <p:spPr>
          <a:xfrm>
            <a:off x="7476952" y="6125693"/>
            <a:ext cx="3006858" cy="3559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0" y="15522"/>
            <a:ext cx="9136980" cy="3114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00"/>
                </a:solidFill>
              </a:rPr>
              <a:t>Digital Economy talks about this Conventional model of Supplier &amp; Customer tiring as </a:t>
            </a:r>
            <a:r>
              <a:rPr lang="en-US" sz="1600" b="1" u="sng" dirty="0">
                <a:solidFill>
                  <a:srgbClr val="FF0000"/>
                </a:solidFill>
              </a:rPr>
              <a:t>B2C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or </a:t>
            </a:r>
            <a:r>
              <a:rPr lang="en-US" sz="1600" b="1" u="sng" dirty="0">
                <a:solidFill>
                  <a:srgbClr val="FF0000"/>
                </a:solidFill>
              </a:rPr>
              <a:t>C2C</a:t>
            </a:r>
            <a:r>
              <a:rPr lang="en-US" sz="1600" dirty="0">
                <a:solidFill>
                  <a:srgbClr val="000000"/>
                </a:solidFill>
              </a:rPr>
              <a:t> or B2B </a:t>
            </a:r>
            <a:endParaRPr lang="en-IN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95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609600"/>
            <a:ext cx="8839200" cy="537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6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8393" y="4724400"/>
            <a:ext cx="9139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</a:rPr>
              <a:t>Supplier tiring in Bread Polybag Industry</a:t>
            </a:r>
            <a:endParaRPr lang="en-IN" sz="4000" b="1" dirty="0">
              <a:solidFill>
                <a:prstClr val="black"/>
              </a:solidFill>
            </a:endParaRPr>
          </a:p>
        </p:txBody>
      </p:sp>
      <p:pic>
        <p:nvPicPr>
          <p:cNvPr id="5" name="Picture 4" descr="CP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62" y="0"/>
            <a:ext cx="1728723" cy="1676400"/>
          </a:xfrm>
          <a:prstGeom prst="rect">
            <a:avLst/>
          </a:prstGeom>
        </p:spPr>
      </p:pic>
      <p:pic>
        <p:nvPicPr>
          <p:cNvPr id="6" name="Picture 5" descr="CP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801" y="4762"/>
            <a:ext cx="1600199" cy="1671638"/>
          </a:xfrm>
          <a:prstGeom prst="rect">
            <a:avLst/>
          </a:prstGeom>
        </p:spPr>
      </p:pic>
      <p:sp>
        <p:nvSpPr>
          <p:cNvPr id="7" name="Rectangles 4"/>
          <p:cNvSpPr/>
          <p:nvPr/>
        </p:nvSpPr>
        <p:spPr>
          <a:xfrm>
            <a:off x="2667000" y="3315335"/>
            <a:ext cx="597154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72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Chawla Plastics</a:t>
            </a:r>
          </a:p>
        </p:txBody>
      </p:sp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1" y="-1"/>
            <a:ext cx="4580825" cy="3315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5121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9982200" y="959260"/>
            <a:ext cx="604640" cy="567014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prstClr val="white"/>
                </a:solidFill>
              </a:rPr>
              <a:t>BBIL</a:t>
            </a:r>
            <a:endParaRPr lang="en-IN" sz="1050" dirty="0">
              <a:solidFill>
                <a:prstClr val="white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243854" y="456746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Tier 2 Supplier</a:t>
            </a:r>
            <a:endParaRPr lang="en-IN" sz="2800" b="1" dirty="0">
              <a:solidFill>
                <a:prstClr val="black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276503" y="462922"/>
            <a:ext cx="202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Tier 3 Supplier</a:t>
            </a:r>
            <a:endParaRPr lang="en-IN" sz="2400" b="1" dirty="0">
              <a:solidFill>
                <a:prstClr val="black"/>
              </a:solidFill>
            </a:endParaRPr>
          </a:p>
        </p:txBody>
      </p:sp>
      <p:cxnSp>
        <p:nvCxnSpPr>
          <p:cNvPr id="174" name="Straight Arrow Connector 173"/>
          <p:cNvCxnSpPr/>
          <p:nvPr/>
        </p:nvCxnSpPr>
        <p:spPr>
          <a:xfrm>
            <a:off x="3539607" y="2924977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2156061" y="-11025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Supplier tiring in Bread Polybag Industry</a:t>
            </a:r>
            <a:endParaRPr lang="en-IN" sz="3600" b="1" dirty="0">
              <a:solidFill>
                <a:prstClr val="black"/>
              </a:solidFill>
            </a:endParaRPr>
          </a:p>
        </p:txBody>
      </p:sp>
      <p:graphicFrame>
        <p:nvGraphicFramePr>
          <p:cNvPr id="37" name="Diagram 36"/>
          <p:cNvGraphicFramePr/>
          <p:nvPr/>
        </p:nvGraphicFramePr>
        <p:xfrm>
          <a:off x="3677752" y="1040168"/>
          <a:ext cx="2746037" cy="1948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5" name="Diagram 94"/>
          <p:cNvGraphicFramePr/>
          <p:nvPr/>
        </p:nvGraphicFramePr>
        <p:xfrm>
          <a:off x="6386990" y="1046629"/>
          <a:ext cx="2028901" cy="2243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6" name="Diagram 95"/>
          <p:cNvGraphicFramePr/>
          <p:nvPr/>
        </p:nvGraphicFramePr>
        <p:xfrm>
          <a:off x="3960143" y="3386798"/>
          <a:ext cx="2667000" cy="2190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7" name="Diagram 96"/>
          <p:cNvGraphicFramePr/>
          <p:nvPr/>
        </p:nvGraphicFramePr>
        <p:xfrm>
          <a:off x="6560468" y="3081998"/>
          <a:ext cx="2125358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38" name="Oval 37"/>
          <p:cNvSpPr/>
          <p:nvPr/>
        </p:nvSpPr>
        <p:spPr>
          <a:xfrm>
            <a:off x="6194662" y="5831956"/>
            <a:ext cx="1046345" cy="533400"/>
          </a:xfrm>
          <a:prstGeom prst="ellipse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Solvent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624468" y="912294"/>
            <a:ext cx="4945730" cy="558641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graphicFrame>
        <p:nvGraphicFramePr>
          <p:cNvPr id="41" name="Diagram 40"/>
          <p:cNvGraphicFramePr/>
          <p:nvPr/>
        </p:nvGraphicFramePr>
        <p:xfrm>
          <a:off x="1120226" y="241163"/>
          <a:ext cx="2537374" cy="3333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43" name="Right Arrow 42"/>
          <p:cNvSpPr/>
          <p:nvPr/>
        </p:nvSpPr>
        <p:spPr>
          <a:xfrm>
            <a:off x="2795534" y="1399013"/>
            <a:ext cx="1066800" cy="533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03" name="Right Arrow 102"/>
          <p:cNvSpPr/>
          <p:nvPr/>
        </p:nvSpPr>
        <p:spPr>
          <a:xfrm>
            <a:off x="8102844" y="3217172"/>
            <a:ext cx="782151" cy="533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pic>
        <p:nvPicPr>
          <p:cNvPr id="104" name="Picture 103" descr="CP logo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910638" y="2209801"/>
            <a:ext cx="922249" cy="1007372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8910639" y="3245258"/>
            <a:ext cx="922249" cy="9457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white"/>
                </a:solidFill>
              </a:rPr>
              <a:t>Bread Polybag Supplier</a:t>
            </a:r>
          </a:p>
          <a:p>
            <a:pPr algn="ctr"/>
            <a:r>
              <a:rPr lang="en-US" sz="1200" dirty="0">
                <a:solidFill>
                  <a:prstClr val="white"/>
                </a:solidFill>
              </a:rPr>
              <a:t>(Chawla Plastics)</a:t>
            </a:r>
            <a:endParaRPr lang="en-IN" sz="1200" dirty="0">
              <a:solidFill>
                <a:prstClr val="white"/>
              </a:solidFill>
            </a:endParaRPr>
          </a:p>
        </p:txBody>
      </p:sp>
      <p:sp>
        <p:nvSpPr>
          <p:cNvPr id="105" name="Right Arrow 104"/>
          <p:cNvSpPr/>
          <p:nvPr/>
        </p:nvSpPr>
        <p:spPr>
          <a:xfrm>
            <a:off x="9764747" y="3331472"/>
            <a:ext cx="383621" cy="304800"/>
          </a:xfrm>
          <a:prstGeom prst="right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350262" y="538519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</a:rPr>
              <a:t>Tier 1 Supplier</a:t>
            </a:r>
            <a:endParaRPr lang="en-IN" sz="1600" b="1" dirty="0">
              <a:solidFill>
                <a:prstClr val="black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686477" y="493698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Customer</a:t>
            </a:r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07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32" grpId="0"/>
      <p:bldP spid="133" grpId="0"/>
      <p:bldGraphic spid="37" grpId="0">
        <p:bldAsOne/>
      </p:bldGraphic>
      <p:bldGraphic spid="95" grpId="0">
        <p:bldAsOne/>
      </p:bldGraphic>
      <p:bldGraphic spid="96" grpId="0">
        <p:bldAsOne/>
      </p:bldGraphic>
      <p:bldGraphic spid="97" grpId="0">
        <p:bldAsOne/>
      </p:bldGraphic>
      <p:bldP spid="38" grpId="0" animBg="1"/>
      <p:bldP spid="39" grpId="0" animBg="1"/>
      <p:bldGraphic spid="41" grpId="0">
        <p:bldAsOne/>
      </p:bldGraphic>
      <p:bldP spid="43" grpId="0" animBg="1"/>
      <p:bldP spid="103" grpId="0" animBg="1"/>
      <p:bldP spid="44" grpId="0" animBg="1"/>
      <p:bldP spid="105" grpId="0" animBg="1"/>
      <p:bldP spid="106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52550" y="3276601"/>
            <a:ext cx="9163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Supplier tiring in CBB ( Corrugated Box ) Industry</a:t>
            </a:r>
            <a:endParaRPr lang="en-IN" sz="32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10" name="Picture 4" descr="Image result for images of corrugated 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152400"/>
            <a:ext cx="3810000" cy="2362200"/>
          </a:xfrm>
          <a:prstGeom prst="rect">
            <a:avLst/>
          </a:prstGeom>
          <a:noFill/>
        </p:spPr>
      </p:pic>
      <p:pic>
        <p:nvPicPr>
          <p:cNvPr id="11" name="Picture 4" descr="Image result for images of corrugated 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52400"/>
            <a:ext cx="35052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451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1" y="42302"/>
            <a:ext cx="8915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Supplier tiring in CBB ( Corrugated Box ) Industry</a:t>
            </a:r>
            <a:endParaRPr lang="en-IN" sz="32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82200" y="1305089"/>
            <a:ext cx="604640" cy="519361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prstClr val="white"/>
                </a:solidFill>
              </a:rPr>
              <a:t>BIL</a:t>
            </a:r>
            <a:endParaRPr lang="en-IN" sz="105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65149" y="3163401"/>
            <a:ext cx="922249" cy="9457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white"/>
                </a:solidFill>
              </a:rPr>
              <a:t>CBB Vendor</a:t>
            </a:r>
          </a:p>
          <a:p>
            <a:pPr algn="ctr"/>
            <a:r>
              <a:rPr lang="en-US" sz="1200" dirty="0">
                <a:solidFill>
                  <a:prstClr val="white"/>
                </a:solidFill>
              </a:rPr>
              <a:t>( </a:t>
            </a:r>
            <a:r>
              <a:rPr lang="en-US" sz="1200" dirty="0" err="1">
                <a:solidFill>
                  <a:prstClr val="white"/>
                </a:solidFill>
              </a:rPr>
              <a:t>Dhavan</a:t>
            </a:r>
            <a:r>
              <a:rPr lang="en-US" sz="1200" dirty="0">
                <a:solidFill>
                  <a:prstClr val="white"/>
                </a:solidFill>
              </a:rPr>
              <a:t> Box )</a:t>
            </a:r>
          </a:p>
        </p:txBody>
      </p:sp>
      <p:sp>
        <p:nvSpPr>
          <p:cNvPr id="7" name="Right Arrow 6"/>
          <p:cNvSpPr/>
          <p:nvPr/>
        </p:nvSpPr>
        <p:spPr>
          <a:xfrm>
            <a:off x="9764747" y="3331472"/>
            <a:ext cx="383621" cy="304800"/>
          </a:xfrm>
          <a:prstGeom prst="right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73227" y="819914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</a:rPr>
              <a:t>Tier 1 Supplier</a:t>
            </a:r>
            <a:endParaRPr lang="en-IN" sz="16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21858" y="804525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Customer</a:t>
            </a:r>
            <a:endParaRPr lang="en-IN" b="1" dirty="0">
              <a:solidFill>
                <a:prstClr val="black"/>
              </a:solidFill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6432862" y="1471332"/>
          <a:ext cx="1634090" cy="1860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 11"/>
          <p:cNvGraphicFramePr/>
          <p:nvPr/>
        </p:nvGraphicFramePr>
        <p:xfrm>
          <a:off x="6781800" y="3657806"/>
          <a:ext cx="1797062" cy="1773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Diagram 12"/>
          <p:cNvGraphicFramePr/>
          <p:nvPr/>
        </p:nvGraphicFramePr>
        <p:xfrm>
          <a:off x="5334000" y="3139588"/>
          <a:ext cx="1676400" cy="1559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4" name="Rectangle 13"/>
          <p:cNvSpPr/>
          <p:nvPr/>
        </p:nvSpPr>
        <p:spPr>
          <a:xfrm>
            <a:off x="5181600" y="1305089"/>
            <a:ext cx="3488745" cy="519361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8102844" y="3217172"/>
            <a:ext cx="782151" cy="533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graphicFrame>
        <p:nvGraphicFramePr>
          <p:cNvPr id="16" name="Diagram 15"/>
          <p:cNvGraphicFramePr/>
          <p:nvPr/>
        </p:nvGraphicFramePr>
        <p:xfrm>
          <a:off x="3547509" y="1213405"/>
          <a:ext cx="1634090" cy="1860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315179" y="642917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Tier</a:t>
            </a:r>
            <a:r>
              <a:rPr lang="en-US" sz="2800" b="1" dirty="0">
                <a:solidFill>
                  <a:prstClr val="black"/>
                </a:solidFill>
              </a:rPr>
              <a:t> </a:t>
            </a:r>
            <a:r>
              <a:rPr lang="en-US" sz="2000" b="1" dirty="0">
                <a:solidFill>
                  <a:prstClr val="black"/>
                </a:solidFill>
              </a:rPr>
              <a:t>2 Supplier</a:t>
            </a:r>
            <a:endParaRPr lang="en-IN" sz="2000" b="1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53284" y="704473"/>
            <a:ext cx="202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Tier 3 Supplier</a:t>
            </a:r>
            <a:endParaRPr lang="en-IN" sz="2400" b="1" dirty="0">
              <a:solidFill>
                <a:prstClr val="black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4985587" y="2057400"/>
            <a:ext cx="1150067" cy="533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3071816" y="2218250"/>
            <a:ext cx="677736" cy="37255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graphicFrame>
        <p:nvGraphicFramePr>
          <p:cNvPr id="22" name="Diagram 21"/>
          <p:cNvGraphicFramePr/>
          <p:nvPr/>
        </p:nvGraphicFramePr>
        <p:xfrm>
          <a:off x="1493312" y="1447801"/>
          <a:ext cx="1859488" cy="1715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470660" y="728147"/>
            <a:ext cx="202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Tier 4 Supplier</a:t>
            </a:r>
            <a:endParaRPr lang="en-IN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3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3D1227A1-D6C8-4426-8535-B3C023DA83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>
                                            <p:graphicEl>
                                              <a:dgm id="{3D1227A1-D6C8-4426-8535-B3C023DA83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>
                                            <p:graphicEl>
                                              <a:dgm id="{3D1227A1-D6C8-4426-8535-B3C023DA83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>
                                            <p:graphicEl>
                                              <a:dgm id="{3D1227A1-D6C8-4426-8535-B3C023DA83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4362361E-2BDA-474A-A605-4F33B622B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>
                                            <p:graphicEl>
                                              <a:dgm id="{4362361E-2BDA-474A-A605-4F33B622BC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>
                                            <p:graphicEl>
                                              <a:dgm id="{4362361E-2BDA-474A-A605-4F33B622B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>
                                            <p:graphicEl>
                                              <a:dgm id="{4362361E-2BDA-474A-A605-4F33B622B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11462C47-CBB8-4DC8-B7FE-2239EABC4C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>
                                            <p:graphicEl>
                                              <a:dgm id="{11462C47-CBB8-4DC8-B7FE-2239EABC4C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>
                                            <p:graphicEl>
                                              <a:dgm id="{11462C47-CBB8-4DC8-B7FE-2239EABC4C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>
                                            <p:graphicEl>
                                              <a:dgm id="{11462C47-CBB8-4DC8-B7FE-2239EABC4C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4FF7937-55F8-4556-9E8E-EAFFC56DDC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">
                                            <p:graphicEl>
                                              <a:dgm id="{64FF7937-55F8-4556-9E8E-EAFFC56DDC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">
                                            <p:graphicEl>
                                              <a:dgm id="{64FF7937-55F8-4556-9E8E-EAFFC56DDC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">
                                            <p:graphicEl>
                                              <a:dgm id="{64FF7937-55F8-4556-9E8E-EAFFC56DDC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3A70C224-887F-4C00-979C-D48BCC00C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6">
                                            <p:graphicEl>
                                              <a:dgm id="{3A70C224-887F-4C00-979C-D48BCC00CE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>
                                            <p:graphicEl>
                                              <a:dgm id="{3A70C224-887F-4C00-979C-D48BCC00C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">
                                            <p:graphicEl>
                                              <a:dgm id="{3A70C224-887F-4C00-979C-D48BCC00C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214EEC49-D7C8-41D3-AABC-63D7CFA25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6">
                                            <p:graphicEl>
                                              <a:dgm id="{214EEC49-D7C8-41D3-AABC-63D7CFA253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">
                                            <p:graphicEl>
                                              <a:dgm id="{214EEC49-D7C8-41D3-AABC-63D7CFA25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">
                                            <p:graphicEl>
                                              <a:dgm id="{214EEC49-D7C8-41D3-AABC-63D7CFA25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4D99C505-DE66-44EC-A7DB-706D88851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2">
                                            <p:graphicEl>
                                              <a:dgm id="{4D99C505-DE66-44EC-A7DB-706D888517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2">
                                            <p:graphicEl>
                                              <a:dgm id="{4D99C505-DE66-44EC-A7DB-706D88851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2">
                                            <p:graphicEl>
                                              <a:dgm id="{4D99C505-DE66-44EC-A7DB-706D88851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C04A137C-245B-4B9A-9F22-75FF51928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2">
                                            <p:graphicEl>
                                              <a:dgm id="{C04A137C-245B-4B9A-9F22-75FF51928A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2">
                                            <p:graphicEl>
                                              <a:dgm id="{C04A137C-245B-4B9A-9F22-75FF51928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2">
                                            <p:graphicEl>
                                              <a:dgm id="{C04A137C-245B-4B9A-9F22-75FF51928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3E9AB9F3-F066-46A2-BB34-5A31E9CB7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2">
                                            <p:graphicEl>
                                              <a:dgm id="{3E9AB9F3-F066-46A2-BB34-5A31E9CB72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2">
                                            <p:graphicEl>
                                              <a:dgm id="{3E9AB9F3-F066-46A2-BB34-5A31E9CB7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2">
                                            <p:graphicEl>
                                              <a:dgm id="{3E9AB9F3-F066-46A2-BB34-5A31E9CB7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9986EE4D-C91B-4F0B-AAB4-14234EFFE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2">
                                            <p:graphicEl>
                                              <a:dgm id="{9986EE4D-C91B-4F0B-AAB4-14234EFFEC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>
                                            <p:graphicEl>
                                              <a:dgm id="{9986EE4D-C91B-4F0B-AAB4-14234EFFE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>
                                            <p:graphicEl>
                                              <a:dgm id="{9986EE4D-C91B-4F0B-AAB4-14234EFFE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ECB039F7-3D94-4F64-9EC5-E6180C9906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2">
                                            <p:graphicEl>
                                              <a:dgm id="{ECB039F7-3D94-4F64-9EC5-E6180C9906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2">
                                            <p:graphicEl>
                                              <a:dgm id="{ECB039F7-3D94-4F64-9EC5-E6180C9906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2">
                                            <p:graphicEl>
                                              <a:dgm id="{ECB039F7-3D94-4F64-9EC5-E6180C9906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Graphic spid="11" grpId="0">
        <p:bldAsOne/>
      </p:bldGraphic>
      <p:bldGraphic spid="12" grpId="0">
        <p:bldAsOne/>
      </p:bldGraphic>
      <p:bldGraphic spid="13" grpId="0">
        <p:bldAsOne/>
      </p:bldGraphic>
      <p:bldP spid="14" grpId="0" animBg="1"/>
      <p:bldP spid="15" grpId="0" animBg="1"/>
      <p:bldGraphic spid="16" grpId="0">
        <p:bldSub>
          <a:bldDgm bld="one"/>
        </p:bldSub>
      </p:bldGraphic>
      <p:bldP spid="17" grpId="0"/>
      <p:bldP spid="18" grpId="0"/>
      <p:bldP spid="19" grpId="0" animBg="1"/>
      <p:bldP spid="21" grpId="0" animBg="1"/>
      <p:bldGraphic spid="22" grpId="0">
        <p:bldSub>
          <a:bldDgm bld="one"/>
        </p:bldSub>
      </p:bldGraphic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B2B, B2C &amp; C2C</a:t>
            </a:r>
          </a:p>
        </p:txBody>
      </p:sp>
    </p:spTree>
    <p:extLst>
      <p:ext uri="{BB962C8B-B14F-4D97-AF65-F5344CB8AC3E}">
        <p14:creationId xmlns:p14="http://schemas.microsoft.com/office/powerpoint/2010/main" val="424128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1445822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What is B2B</a:t>
            </a:r>
            <a:endParaRPr lang="en-IN" sz="2400" b="1" dirty="0">
              <a:solidFill>
                <a:prstClr val="black"/>
              </a:solidFill>
            </a:endParaRPr>
          </a:p>
          <a:p>
            <a:pPr algn="ctr"/>
            <a:r>
              <a:rPr lang="en-IN" b="1" dirty="0">
                <a:solidFill>
                  <a:prstClr val="black"/>
                </a:solidFill>
              </a:rPr>
              <a:t>Business-to-business refers to business that is conducted between companies</a:t>
            </a:r>
            <a:endParaRPr lang="en-US" b="1" dirty="0">
              <a:solidFill>
                <a:prstClr val="black"/>
              </a:solidFill>
            </a:endParaRPr>
          </a:p>
          <a:p>
            <a:r>
              <a:rPr lang="en-US" b="1" dirty="0">
                <a:solidFill>
                  <a:prstClr val="black"/>
                </a:solidFill>
              </a:rPr>
              <a:t>Example : (1)</a:t>
            </a:r>
            <a:r>
              <a:rPr lang="en-US" b="1" dirty="0">
                <a:solidFill>
                  <a:srgbClr val="FF0000"/>
                </a:solidFill>
              </a:rPr>
              <a:t>Britannia Selling Bread to Reliance</a:t>
            </a:r>
            <a:r>
              <a:rPr lang="en-US" b="1" dirty="0">
                <a:solidFill>
                  <a:prstClr val="black"/>
                </a:solidFill>
              </a:rPr>
              <a:t>, Big Bazar, </a:t>
            </a:r>
            <a:r>
              <a:rPr lang="en-US" b="1" dirty="0" err="1">
                <a:solidFill>
                  <a:prstClr val="black"/>
                </a:solidFill>
              </a:rPr>
              <a:t>Spencers</a:t>
            </a:r>
            <a:r>
              <a:rPr lang="en-US" b="1" dirty="0">
                <a:solidFill>
                  <a:prstClr val="black"/>
                </a:solidFill>
              </a:rPr>
              <a:t> MORE Outlet </a:t>
            </a:r>
            <a:r>
              <a:rPr lang="en-US" b="1" dirty="0" err="1">
                <a:solidFill>
                  <a:prstClr val="black"/>
                </a:solidFill>
              </a:rPr>
              <a:t>etc</a:t>
            </a:r>
            <a:r>
              <a:rPr lang="en-US" b="1" dirty="0">
                <a:solidFill>
                  <a:prstClr val="black"/>
                </a:solidFill>
              </a:rPr>
              <a:t> </a:t>
            </a:r>
          </a:p>
          <a:p>
            <a:r>
              <a:rPr lang="en-US" b="1" dirty="0">
                <a:solidFill>
                  <a:prstClr val="black"/>
                </a:solidFill>
              </a:rPr>
              <a:t>Example    (2) Government contracts </a:t>
            </a:r>
            <a:r>
              <a:rPr lang="en-US" b="1" dirty="0">
                <a:solidFill>
                  <a:srgbClr val="002060"/>
                </a:solidFill>
              </a:rPr>
              <a:t>TATA Motors selling its cars through CSD</a:t>
            </a:r>
          </a:p>
          <a:p>
            <a:r>
              <a:rPr lang="en-US" b="1" dirty="0">
                <a:solidFill>
                  <a:prstClr val="black"/>
                </a:solidFill>
              </a:rPr>
              <a:t>Example (3) OEM </a:t>
            </a:r>
            <a:r>
              <a:rPr lang="en-US" b="1" dirty="0" err="1">
                <a:solidFill>
                  <a:prstClr val="black"/>
                </a:solidFill>
              </a:rPr>
              <a:t>eg</a:t>
            </a:r>
            <a:r>
              <a:rPr lang="en-US" b="1" dirty="0">
                <a:solidFill>
                  <a:prstClr val="black"/>
                </a:solidFill>
              </a:rPr>
              <a:t> Bosh </a:t>
            </a:r>
            <a:r>
              <a:rPr lang="en-US" b="1" dirty="0" err="1">
                <a:solidFill>
                  <a:prstClr val="black"/>
                </a:solidFill>
              </a:rPr>
              <a:t>sellings</a:t>
            </a:r>
            <a:r>
              <a:rPr lang="en-US" b="1" dirty="0">
                <a:solidFill>
                  <a:prstClr val="black"/>
                </a:solidFill>
              </a:rPr>
              <a:t> auto parts to TATA Motors</a:t>
            </a:r>
            <a:endParaRPr lang="en-IN" b="1" dirty="0">
              <a:solidFill>
                <a:prstClr val="black"/>
              </a:solidFill>
            </a:endParaRPr>
          </a:p>
          <a:p>
            <a:endParaRPr lang="en-IN" b="1" dirty="0">
              <a:solidFill>
                <a:srgbClr val="00206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3810000" y="2548978"/>
            <a:ext cx="4739502" cy="4289972"/>
            <a:chOff x="3392873" y="2338981"/>
            <a:chExt cx="4739502" cy="4289972"/>
          </a:xfrm>
        </p:grpSpPr>
        <p:sp>
          <p:nvSpPr>
            <p:cNvPr id="5" name="Rectangle 4"/>
            <p:cNvSpPr/>
            <p:nvPr/>
          </p:nvSpPr>
          <p:spPr>
            <a:xfrm>
              <a:off x="3392873" y="2654721"/>
              <a:ext cx="777101" cy="38270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prstClr val="white"/>
                  </a:solidFill>
                </a:rPr>
                <a:t>BIL </a:t>
              </a:r>
              <a:endParaRPr lang="en-IN" sz="1100" dirty="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355272" y="2338981"/>
              <a:ext cx="777101" cy="13096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prstClr val="white"/>
                  </a:solidFill>
                </a:rPr>
                <a:t>Reliance Retail </a:t>
              </a:r>
              <a:endParaRPr lang="en-IN" sz="1100" dirty="0">
                <a:solidFill>
                  <a:prstClr val="white"/>
                </a:solidFill>
              </a:endParaRPr>
            </a:p>
          </p:txBody>
        </p:sp>
        <p:cxnSp>
          <p:nvCxnSpPr>
            <p:cNvPr id="8" name="Straight Arrow Connector 7"/>
            <p:cNvCxnSpPr>
              <a:stCxn id="5" idx="3"/>
              <a:endCxn id="6" idx="1"/>
            </p:cNvCxnSpPr>
            <p:nvPr/>
          </p:nvCxnSpPr>
          <p:spPr>
            <a:xfrm flipV="1">
              <a:off x="4169974" y="2993825"/>
              <a:ext cx="3185298" cy="157441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7355273" y="3754784"/>
              <a:ext cx="777101" cy="13096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prstClr val="white"/>
                  </a:solidFill>
                </a:rPr>
                <a:t>Big Bazar Retail </a:t>
              </a:r>
              <a:endParaRPr lang="en-IN" sz="1100" dirty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355274" y="5319265"/>
              <a:ext cx="777101" cy="13096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prstClr val="white"/>
                  </a:solidFill>
                </a:rPr>
                <a:t>MORE Stores  </a:t>
              </a:r>
              <a:endParaRPr lang="en-IN" sz="1100" dirty="0">
                <a:solidFill>
                  <a:prstClr val="white"/>
                </a:solidFill>
              </a:endParaRPr>
            </a:p>
          </p:txBody>
        </p:sp>
        <p:cxnSp>
          <p:nvCxnSpPr>
            <p:cNvPr id="19" name="Straight Arrow Connector 18"/>
            <p:cNvCxnSpPr>
              <a:stCxn id="5" idx="3"/>
              <a:endCxn id="16" idx="1"/>
            </p:cNvCxnSpPr>
            <p:nvPr/>
          </p:nvCxnSpPr>
          <p:spPr>
            <a:xfrm flipV="1">
              <a:off x="4169974" y="4409628"/>
              <a:ext cx="3185299" cy="15861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4169974" y="4557265"/>
              <a:ext cx="3185299" cy="112871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1682" name="Picture 2" descr="Understanding B2B Business Mod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3276600" cy="18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Understanding B2B Business Mod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-32517"/>
            <a:ext cx="3276600" cy="18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48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7750" y="-66675"/>
            <a:ext cx="906025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What is B2C</a:t>
            </a:r>
          </a:p>
          <a:p>
            <a:pPr algn="ctr"/>
            <a:r>
              <a:rPr lang="en-US" sz="2400" b="1" dirty="0">
                <a:solidFill>
                  <a:prstClr val="black"/>
                </a:solidFill>
              </a:rPr>
              <a:t>Company Selling product directly to end customer</a:t>
            </a:r>
          </a:p>
          <a:p>
            <a:r>
              <a:rPr lang="en-US" sz="2000" b="1" dirty="0">
                <a:solidFill>
                  <a:prstClr val="black"/>
                </a:solidFill>
              </a:rPr>
              <a:t>Example : (1)</a:t>
            </a:r>
            <a:r>
              <a:rPr lang="en-US" sz="2000" b="1" dirty="0">
                <a:solidFill>
                  <a:srgbClr val="FF0000"/>
                </a:solidFill>
              </a:rPr>
              <a:t>Britannia Selling Bread directly through GT outlets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</a:p>
          <a:p>
            <a:r>
              <a:rPr lang="en-US" sz="2000" b="1" dirty="0">
                <a:solidFill>
                  <a:prstClr val="black"/>
                </a:solidFill>
              </a:rPr>
              <a:t>Example    (2) </a:t>
            </a:r>
            <a:r>
              <a:rPr lang="en-US" sz="2000" b="1" dirty="0">
                <a:solidFill>
                  <a:srgbClr val="002060"/>
                </a:solidFill>
              </a:rPr>
              <a:t>TATA Motors selling its cars through its showroom</a:t>
            </a:r>
            <a:endParaRPr lang="en-IN" sz="2000" b="1" dirty="0">
              <a:solidFill>
                <a:srgbClr val="002060"/>
              </a:solidFill>
            </a:endParaRPr>
          </a:p>
          <a:p>
            <a:pPr algn="ctr"/>
            <a:endParaRPr lang="en-IN" sz="20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05201" y="1371600"/>
            <a:ext cx="777101" cy="457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prstClr val="white"/>
                </a:solidFill>
              </a:rPr>
              <a:t>BIL 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67601" y="1371600"/>
            <a:ext cx="777101" cy="13096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Reliance Retail </a:t>
            </a:r>
            <a:endParaRPr lang="en-IN" sz="1100" dirty="0">
              <a:solidFill>
                <a:prstClr val="white"/>
              </a:solidFill>
            </a:endParaRPr>
          </a:p>
        </p:txBody>
      </p:sp>
      <p:cxnSp>
        <p:nvCxnSpPr>
          <p:cNvPr id="8" name="Straight Arrow Connector 7"/>
          <p:cNvCxnSpPr>
            <a:stCxn id="5" idx="3"/>
            <a:endCxn id="6" idx="1"/>
          </p:cNvCxnSpPr>
          <p:nvPr/>
        </p:nvCxnSpPr>
        <p:spPr>
          <a:xfrm flipV="1">
            <a:off x="4282302" y="2026444"/>
            <a:ext cx="3185299" cy="16311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467600" y="2855119"/>
            <a:ext cx="777101" cy="13096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Big Bazar Retail 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467601" y="4419600"/>
            <a:ext cx="777101" cy="13096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MORE Stores  </a:t>
            </a:r>
            <a:endParaRPr lang="en-IN" sz="1100" dirty="0">
              <a:solidFill>
                <a:prstClr val="white"/>
              </a:solidFill>
            </a:endParaRPr>
          </a:p>
        </p:txBody>
      </p:sp>
      <p:cxnSp>
        <p:nvCxnSpPr>
          <p:cNvPr id="19" name="Straight Arrow Connector 18"/>
          <p:cNvCxnSpPr>
            <a:stCxn id="5" idx="3"/>
            <a:endCxn id="16" idx="1"/>
          </p:cNvCxnSpPr>
          <p:nvPr/>
        </p:nvCxnSpPr>
        <p:spPr>
          <a:xfrm flipV="1">
            <a:off x="4282301" y="3509964"/>
            <a:ext cx="3185298" cy="14763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282301" y="3657601"/>
            <a:ext cx="3185299" cy="11287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48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7750" y="-66675"/>
            <a:ext cx="90602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What is C2C</a:t>
            </a:r>
          </a:p>
          <a:p>
            <a:pPr algn="ctr"/>
            <a:r>
              <a:rPr lang="en-US" sz="2400" b="1" dirty="0">
                <a:solidFill>
                  <a:prstClr val="black"/>
                </a:solidFill>
              </a:rPr>
              <a:t>Company Selling product directly to end customer</a:t>
            </a:r>
          </a:p>
          <a:p>
            <a:r>
              <a:rPr lang="en-US" b="1" dirty="0">
                <a:solidFill>
                  <a:prstClr val="black"/>
                </a:solidFill>
              </a:rPr>
              <a:t>Example : (1)</a:t>
            </a:r>
            <a:r>
              <a:rPr lang="en-US" b="1" dirty="0">
                <a:solidFill>
                  <a:srgbClr val="FF0000"/>
                </a:solidFill>
              </a:rPr>
              <a:t>Handicraft </a:t>
            </a:r>
            <a:r>
              <a:rPr lang="en-US" b="1" dirty="0">
                <a:solidFill>
                  <a:prstClr val="black"/>
                </a:solidFill>
              </a:rPr>
              <a:t> gets sold by Exporter from India to an Importer who further sells to the end customer.</a:t>
            </a:r>
            <a:endParaRPr lang="en-IN" b="1" dirty="0">
              <a:solidFill>
                <a:prstClr val="black"/>
              </a:solidFill>
            </a:endParaRPr>
          </a:p>
          <a:p>
            <a:pPr algn="ctr"/>
            <a:endParaRPr lang="en-IN" sz="20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9400" y="2913996"/>
            <a:ext cx="1127720" cy="2156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Handicraft maker ( In Moradabad ) 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25733" y="2927905"/>
            <a:ext cx="777101" cy="2156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Exporter in India</a:t>
            </a:r>
            <a:endParaRPr lang="en-IN" sz="1100" dirty="0">
              <a:solidFill>
                <a:prstClr val="white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131249" y="3996229"/>
            <a:ext cx="737739" cy="468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330255" y="2951717"/>
            <a:ext cx="777101" cy="2156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Importer overseas 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35648" y="2927905"/>
            <a:ext cx="777101" cy="21564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customer </a:t>
            </a:r>
            <a:endParaRPr lang="en-IN" sz="1100" dirty="0">
              <a:solidFill>
                <a:prstClr val="white"/>
              </a:solidFill>
            </a:endParaRPr>
          </a:p>
        </p:txBody>
      </p:sp>
      <p:cxnSp>
        <p:nvCxnSpPr>
          <p:cNvPr id="19" name="Straight Arrow Connector 18"/>
          <p:cNvCxnSpPr>
            <a:endCxn id="6" idx="1"/>
          </p:cNvCxnSpPr>
          <p:nvPr/>
        </p:nvCxnSpPr>
        <p:spPr>
          <a:xfrm flipV="1">
            <a:off x="3927334" y="4006134"/>
            <a:ext cx="798398" cy="2381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16" idx="1"/>
          </p:cNvCxnSpPr>
          <p:nvPr/>
        </p:nvCxnSpPr>
        <p:spPr>
          <a:xfrm flipV="1">
            <a:off x="5474258" y="4029946"/>
            <a:ext cx="855996" cy="53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Left-Right Arrow 25"/>
          <p:cNvSpPr/>
          <p:nvPr/>
        </p:nvSpPr>
        <p:spPr>
          <a:xfrm>
            <a:off x="6330254" y="1964650"/>
            <a:ext cx="2282494" cy="702350"/>
          </a:xfrm>
          <a:prstGeom prst="left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C2C</a:t>
            </a:r>
            <a:endParaRPr lang="en-IN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81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1" y="2819400"/>
            <a:ext cx="93520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</a:rPr>
              <a:t>Power Shift in Supply Chain from manufacturing to manufacturing to Retailer/ Customer</a:t>
            </a:r>
          </a:p>
          <a:p>
            <a:pPr algn="ctr"/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99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3048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8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8763000" cy="4114800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prstClr val="black"/>
                </a:solidFill>
              </a:rPr>
              <a:t>Cycle  View of Supply Chain</a:t>
            </a:r>
            <a:br>
              <a:rPr lang="en-US" sz="5400" b="1" dirty="0">
                <a:solidFill>
                  <a:prstClr val="black"/>
                </a:solidFill>
              </a:rPr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342693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rved Up Arrow 3"/>
          <p:cNvSpPr/>
          <p:nvPr/>
        </p:nvSpPr>
        <p:spPr>
          <a:xfrm>
            <a:off x="4191000" y="1600200"/>
            <a:ext cx="3429000" cy="1143000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Customer Order Cycle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5" name="Curved Up Arrow 4"/>
          <p:cNvSpPr/>
          <p:nvPr/>
        </p:nvSpPr>
        <p:spPr>
          <a:xfrm>
            <a:off x="4191000" y="2743200"/>
            <a:ext cx="3429000" cy="1143000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Replenishment Cycle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6" name="Curved Up Arrow 5"/>
          <p:cNvSpPr/>
          <p:nvPr/>
        </p:nvSpPr>
        <p:spPr>
          <a:xfrm>
            <a:off x="4191000" y="4114800"/>
            <a:ext cx="3429000" cy="1143000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Manufacturing Cycle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7" name="Curved Up Arrow 6"/>
          <p:cNvSpPr/>
          <p:nvPr/>
        </p:nvSpPr>
        <p:spPr>
          <a:xfrm>
            <a:off x="4191000" y="5314949"/>
            <a:ext cx="3429000" cy="1143000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Procurement Cycle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4600" y="-14288"/>
            <a:ext cx="7010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u="sng" dirty="0">
                <a:solidFill>
                  <a:prstClr val="black"/>
                </a:solidFill>
              </a:rPr>
              <a:t>5 Cycle  View of Supply Chain</a:t>
            </a:r>
            <a:br>
              <a:rPr lang="en-US" sz="4000" b="1" u="sng" dirty="0">
                <a:solidFill>
                  <a:prstClr val="black"/>
                </a:solidFill>
              </a:rPr>
            </a:br>
            <a:endParaRPr lang="en-IN" sz="4000" u="sng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86688" y="6045755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Supplier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86688" y="4888467"/>
            <a:ext cx="1482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Manufacturer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86687" y="374546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Distributor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16148" y="2335499"/>
            <a:ext cx="905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Retailer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12367" y="1362877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Customer</a:t>
            </a:r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3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24000" y="1143000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2971800" y="-14288"/>
            <a:ext cx="7086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u="sng" dirty="0">
                <a:solidFill>
                  <a:prstClr val="black"/>
                </a:solidFill>
              </a:rPr>
              <a:t>5 Cycle  View of Supply Chain</a:t>
            </a:r>
            <a:br>
              <a:rPr lang="en-US" sz="4000" b="1" u="sng" dirty="0">
                <a:solidFill>
                  <a:prstClr val="black"/>
                </a:solidFill>
              </a:rPr>
            </a:br>
            <a:endParaRPr lang="en-IN" sz="4000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56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A5FE72-7099-4409-A428-E4BFF20E98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53A5FE72-7099-4409-A428-E4BFF20E98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53A5FE72-7099-4409-A428-E4BFF20E98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53A5FE72-7099-4409-A428-E4BFF20E98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73BEB2-6ADA-45BA-855E-A9D28CD48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D673BEB2-6ADA-45BA-855E-A9D28CD48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D673BEB2-6ADA-45BA-855E-A9D28CD48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D673BEB2-6ADA-45BA-855E-A9D28CD48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233A8D-DA69-48CB-8D6C-991003D64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24233A8D-DA69-48CB-8D6C-991003D64C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24233A8D-DA69-48CB-8D6C-991003D64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24233A8D-DA69-48CB-8D6C-991003D64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D63350-EA9A-4541-A88C-E969002AC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66D63350-EA9A-4541-A88C-E969002AC3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66D63350-EA9A-4541-A88C-E969002AC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66D63350-EA9A-4541-A88C-E969002AC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27E390-9920-46D7-B98F-15D9C8B1AB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graphicEl>
                                              <a:dgm id="{4C27E390-9920-46D7-B98F-15D9C8B1AB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4C27E390-9920-46D7-B98F-15D9C8B1AB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graphicEl>
                                              <a:dgm id="{4C27E390-9920-46D7-B98F-15D9C8B1AB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48A652-7741-4E4D-A4A3-C633D2696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graphicEl>
                                              <a:dgm id="{D748A652-7741-4E4D-A4A3-C633D26963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D748A652-7741-4E4D-A4A3-C633D2696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D748A652-7741-4E4D-A4A3-C633D2696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F66B8B-E925-43B0-8F79-7BDDCCA666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graphicEl>
                                              <a:dgm id="{83F66B8B-E925-43B0-8F79-7BDDCCA666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83F66B8B-E925-43B0-8F79-7BDDCCA666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83F66B8B-E925-43B0-8F79-7BDDCCA666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358777-FC30-4AF1-857B-910CAC030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graphicEl>
                                              <a:dgm id="{17358777-FC30-4AF1-857B-910CAC030B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graphicEl>
                                              <a:dgm id="{17358777-FC30-4AF1-857B-910CAC030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17358777-FC30-4AF1-857B-910CAC030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9AD38A-6F29-4069-A3F6-E7ADB4DC83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graphicEl>
                                              <a:dgm id="{699AD38A-6F29-4069-A3F6-E7ADB4DC83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graphicEl>
                                              <a:dgm id="{699AD38A-6F29-4069-A3F6-E7ADB4DC83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699AD38A-6F29-4069-A3F6-E7ADB4DC83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C5E476-8B09-44D0-A90B-915C0CDD6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graphicEl>
                                              <a:dgm id="{28C5E476-8B09-44D0-A90B-915C0CDD6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graphicEl>
                                              <a:dgm id="{28C5E476-8B09-44D0-A90B-915C0CDD6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28C5E476-8B09-44D0-A90B-915C0CDD6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836DD-5739-491C-A0E9-6EE2EABDC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graphicEl>
                                              <a:dgm id="{4A9836DD-5739-491C-A0E9-6EE2EABDCA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graphicEl>
                                              <a:dgm id="{4A9836DD-5739-491C-A0E9-6EE2EABDC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graphicEl>
                                              <a:dgm id="{4A9836DD-5739-491C-A0E9-6EE2EABDC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8764" y="2837330"/>
            <a:ext cx="871103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/>
              <a:t>Lean Supply Chain</a:t>
            </a:r>
            <a:endParaRPr lang="en-IN" sz="8800" b="1" dirty="0"/>
          </a:p>
        </p:txBody>
      </p:sp>
    </p:spTree>
    <p:extLst>
      <p:ext uri="{BB962C8B-B14F-4D97-AF65-F5344CB8AC3E}">
        <p14:creationId xmlns:p14="http://schemas.microsoft.com/office/powerpoint/2010/main" val="127225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235"/>
            <a:ext cx="12192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u="sng" dirty="0" smtClean="0">
                <a:solidFill>
                  <a:srgbClr val="FF0000"/>
                </a:solidFill>
              </a:rPr>
              <a:t>Lean Supply Chain </a:t>
            </a:r>
            <a:r>
              <a:rPr lang="en-US" sz="3200" dirty="0" smtClean="0"/>
              <a:t>refers to </a:t>
            </a:r>
            <a:r>
              <a:rPr lang="en-US" sz="3200" b="1" u="sng" dirty="0" smtClean="0">
                <a:solidFill>
                  <a:srgbClr val="002060"/>
                </a:solidFill>
              </a:rPr>
              <a:t>removing as much WASTE</a:t>
            </a:r>
            <a:r>
              <a:rPr lang="en-US" sz="3200" u="sng" dirty="0" smtClean="0">
                <a:solidFill>
                  <a:srgbClr val="002060"/>
                </a:solidFill>
              </a:rPr>
              <a:t> </a:t>
            </a:r>
            <a:r>
              <a:rPr lang="en-US" sz="3200" dirty="0" smtClean="0"/>
              <a:t>as possible in the Supply Chain.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b="1" u="sng" dirty="0" smtClean="0">
                <a:solidFill>
                  <a:srgbClr val="FF0000"/>
                </a:solidFill>
              </a:rPr>
              <a:t>Waste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/>
              <a:t>is defined as anything </a:t>
            </a:r>
            <a:r>
              <a:rPr lang="en-US" sz="3200" dirty="0"/>
              <a:t>that </a:t>
            </a:r>
            <a:r>
              <a:rPr lang="en-US" sz="3200" b="1" u="sng" dirty="0">
                <a:solidFill>
                  <a:srgbClr val="002060"/>
                </a:solidFill>
              </a:rPr>
              <a:t>does not add value from the customer’s </a:t>
            </a:r>
            <a:r>
              <a:rPr lang="en-US" sz="3200" b="1" u="sng" dirty="0" smtClean="0">
                <a:solidFill>
                  <a:srgbClr val="002060"/>
                </a:solidFill>
              </a:rPr>
              <a:t>perspective.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rgbClr val="FF0000"/>
                </a:solidFill>
              </a:rPr>
              <a:t>Lean production</a:t>
            </a:r>
            <a:r>
              <a:rPr lang="en-US" sz="3200" u="sng" dirty="0">
                <a:solidFill>
                  <a:srgbClr val="FF0000"/>
                </a:solidFill>
              </a:rPr>
              <a:t>: </a:t>
            </a:r>
            <a:r>
              <a:rPr lang="en-US" sz="3200" dirty="0"/>
              <a:t>integrated activities designed to achieve </a:t>
            </a:r>
            <a:r>
              <a:rPr lang="en-US" sz="3200" b="1" u="sng" dirty="0" smtClean="0">
                <a:solidFill>
                  <a:srgbClr val="002060"/>
                </a:solidFill>
              </a:rPr>
              <a:t>High-Volume </a:t>
            </a:r>
            <a:r>
              <a:rPr lang="en-US" sz="3200" b="1" u="sng" dirty="0">
                <a:solidFill>
                  <a:srgbClr val="002060"/>
                </a:solidFill>
              </a:rPr>
              <a:t>production using </a:t>
            </a:r>
            <a:r>
              <a:rPr lang="en-US" sz="3200" b="1" u="sng" dirty="0" smtClean="0">
                <a:solidFill>
                  <a:srgbClr val="002060"/>
                </a:solidFill>
              </a:rPr>
              <a:t>Minimal Inventories.</a:t>
            </a:r>
            <a:endParaRPr lang="en-US" sz="3200" u="sng" dirty="0">
              <a:solidFill>
                <a:srgbClr val="002060"/>
              </a:solidFill>
            </a:endParaRPr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(1)Involves </a:t>
            </a:r>
            <a:r>
              <a:rPr lang="en-US" sz="3200" dirty="0"/>
              <a:t>the timing of production resources </a:t>
            </a:r>
            <a:r>
              <a:rPr lang="en-US" sz="3200" dirty="0" smtClean="0"/>
              <a:t>i.e</a:t>
            </a:r>
            <a:r>
              <a:rPr lang="en-US" sz="3200" dirty="0"/>
              <a:t>., parts arrive at the next workstation </a:t>
            </a:r>
            <a:r>
              <a:rPr lang="en-US" sz="3200" b="1" dirty="0" smtClean="0">
                <a:solidFill>
                  <a:srgbClr val="002060"/>
                </a:solidFill>
              </a:rPr>
              <a:t>“Just In Time” ( JIT )</a:t>
            </a:r>
            <a:endParaRPr lang="en-US" sz="3200" b="1" dirty="0">
              <a:solidFill>
                <a:srgbClr val="00206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endParaRPr lang="en-US" sz="3200" dirty="0"/>
          </a:p>
          <a:p>
            <a:endParaRPr lang="en-I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812857" y="97758"/>
            <a:ext cx="5299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About  Lean Supply Chain :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53289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1294" y="2173941"/>
            <a:ext cx="10142724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3895" algn="ctr">
              <a:spcBef>
                <a:spcPts val="740"/>
              </a:spcBef>
              <a:tabLst>
                <a:tab pos="6263640" algn="l"/>
              </a:tabLst>
            </a:pPr>
            <a:r>
              <a:rPr lang="en-US" sz="11500" b="1" dirty="0">
                <a:latin typeface="Arial" panose="020B0604020202020204" pitchFamily="34" charset="0"/>
                <a:ea typeface="Arial" panose="020B0604020202020204" pitchFamily="34" charset="0"/>
              </a:rPr>
              <a:t>7  Wastages</a:t>
            </a:r>
            <a:r>
              <a:rPr lang="en-US" sz="48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	</a:t>
            </a:r>
            <a:endParaRPr lang="en-IN" sz="4800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2400" dirty="0">
              <a:solidFill>
                <a:srgbClr val="231F20"/>
              </a:solidFill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  <a:p>
            <a:endParaRPr lang="en-US" sz="2400" dirty="0">
              <a:solidFill>
                <a:srgbClr val="231F20"/>
              </a:solidFill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07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024" y="533400"/>
            <a:ext cx="12070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3895" algn="ctr">
              <a:spcBef>
                <a:spcPts val="740"/>
              </a:spcBef>
              <a:tabLst>
                <a:tab pos="6263640" algn="l"/>
              </a:tabLst>
            </a:pPr>
            <a:r>
              <a:rPr lang="en-US" sz="4400" b="1" dirty="0">
                <a:latin typeface="Arial" panose="020B0604020202020204" pitchFamily="34" charset="0"/>
                <a:ea typeface="Arial" panose="020B0604020202020204" pitchFamily="34" charset="0"/>
              </a:rPr>
              <a:t>    </a:t>
            </a:r>
            <a:r>
              <a:rPr lang="en-US" sz="4800" b="1" dirty="0">
                <a:latin typeface="Arial" panose="020B0604020202020204" pitchFamily="34" charset="0"/>
                <a:ea typeface="Arial" panose="020B0604020202020204" pitchFamily="34" charset="0"/>
              </a:rPr>
              <a:t>7 Wastages</a:t>
            </a:r>
            <a:r>
              <a:rPr lang="en-US" sz="4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	</a:t>
            </a:r>
            <a:endParaRPr lang="en-IN" sz="4400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2000" dirty="0">
              <a:solidFill>
                <a:srgbClr val="231F20"/>
              </a:solidFill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  <a:p>
            <a:r>
              <a:rPr lang="en-US" sz="2800" dirty="0" err="1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Taiichi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Ohno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, the former Chief Engineer of Toyota in Japan, was influential in the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development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of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what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is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now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widely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known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as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‘Lean</a:t>
            </a:r>
            <a:r>
              <a:rPr lang="en-US" sz="2800" spc="-6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thinking’.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</a:p>
          <a:p>
            <a:endParaRPr lang="en-US" sz="2800" spc="-60" dirty="0">
              <a:solidFill>
                <a:srgbClr val="231F20"/>
              </a:solidFill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  <a:p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He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suggested seven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common</a:t>
            </a:r>
            <a:r>
              <a:rPr lang="en-US" sz="2800" spc="-55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‘Wastes’</a:t>
            </a:r>
            <a:r>
              <a:rPr lang="en-US" sz="2800" spc="-6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or</a:t>
            </a:r>
            <a:r>
              <a:rPr lang="en-US" sz="2800" spc="-55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spc="-55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“</a:t>
            </a:r>
            <a:r>
              <a:rPr lang="en-US" sz="280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Non-Value-Adding</a:t>
            </a:r>
            <a:r>
              <a:rPr lang="en-US" sz="2800" spc="-6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Activities</a:t>
            </a:r>
            <a:r>
              <a:rPr lang="en-US" sz="40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</a:t>
            </a:r>
          </a:p>
          <a:p>
            <a:endParaRPr lang="en-US" sz="3200" dirty="0">
              <a:solidFill>
                <a:srgbClr val="231F20"/>
              </a:solidFill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97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Toyota Production </a:t>
            </a:r>
            <a:r>
              <a:rPr lang="en-US" dirty="0" smtClean="0"/>
              <a:t>System </a:t>
            </a:r>
            <a:br>
              <a:rPr lang="en-US" dirty="0" smtClean="0"/>
            </a:br>
            <a:r>
              <a:rPr lang="en-US" sz="2200" dirty="0" smtClean="0"/>
              <a:t>( Benchmark of Lean Manufacturing )</a:t>
            </a:r>
            <a:endParaRPr lang="en-US" sz="2200" dirty="0"/>
          </a:p>
        </p:txBody>
      </p:sp>
      <p:sp>
        <p:nvSpPr>
          <p:cNvPr id="2560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Elimination of Waste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Waste from overproduction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Waste of waiting 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Transportation waste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Inventory waste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Processing waste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Waste of motion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Waste from product defects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Respect for People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Lifetime employment for permanent positions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Maintain level payrolls even when business conditions deteriorate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Company unions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Bonuses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View workers as assets</a:t>
            </a:r>
          </a:p>
        </p:txBody>
      </p:sp>
      <p:sp>
        <p:nvSpPr>
          <p:cNvPr id="2" name="Rectangle 1"/>
          <p:cNvSpPr/>
          <p:nvPr/>
        </p:nvSpPr>
        <p:spPr>
          <a:xfrm>
            <a:off x="3469341" y="6575612"/>
            <a:ext cx="3845859" cy="282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397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build="p"/>
      <p:bldP spid="6" grpId="0" build="p"/>
      <p:bldP spid="7" grpId="0" build="p"/>
      <p:bldP spid="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91895389"/>
              </p:ext>
            </p:extLst>
          </p:nvPr>
        </p:nvGraphicFramePr>
        <p:xfrm>
          <a:off x="1828800" y="381000"/>
          <a:ext cx="8763000" cy="6073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0" y="2590800"/>
            <a:ext cx="2151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7 Wastages</a:t>
            </a: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52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84D849-1091-4E3E-91E1-35E31BE8E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8584D849-1091-4E3E-91E1-35E31BE8E8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8584D849-1091-4E3E-91E1-35E31BE8E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graphicEl>
                                              <a:dgm id="{8584D849-1091-4E3E-91E1-35E31BE8E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9CF6267-107D-41B6-A926-5E53F2473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graphicEl>
                                              <a:dgm id="{F9CF6267-107D-41B6-A926-5E53F2473C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F9CF6267-107D-41B6-A926-5E53F2473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graphicEl>
                                              <a:dgm id="{F9CF6267-107D-41B6-A926-5E53F2473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22B6A93-29D8-47E3-970D-E16A369DD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graphicEl>
                                              <a:dgm id="{622B6A93-29D8-47E3-970D-E16A369DDF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622B6A93-29D8-47E3-970D-E16A369DD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graphicEl>
                                              <a:dgm id="{622B6A93-29D8-47E3-970D-E16A369DD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F25EF7A-0BD5-41C1-AA08-E07264E1C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graphicEl>
                                              <a:dgm id="{7F25EF7A-0BD5-41C1-AA08-E07264E1C1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graphicEl>
                                              <a:dgm id="{7F25EF7A-0BD5-41C1-AA08-E07264E1C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graphicEl>
                                              <a:dgm id="{7F25EF7A-0BD5-41C1-AA08-E07264E1C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C5F398-087B-4707-B0B5-3AD322CD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graphicEl>
                                              <a:dgm id="{B6C5F398-087B-4707-B0B5-3AD322CD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graphicEl>
                                              <a:dgm id="{B6C5F398-087B-4707-B0B5-3AD322CD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graphicEl>
                                              <a:dgm id="{B6C5F398-087B-4707-B0B5-3AD322CD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6E2404C-3F6A-4B22-96FF-C95758189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graphicEl>
                                              <a:dgm id="{76E2404C-3F6A-4B22-96FF-C957581894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graphicEl>
                                              <a:dgm id="{76E2404C-3F6A-4B22-96FF-C95758189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graphicEl>
                                              <a:dgm id="{76E2404C-3F6A-4B22-96FF-C95758189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192959-7BA7-4031-9C7B-03A93F1E9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graphicEl>
                                              <a:dgm id="{34192959-7BA7-4031-9C7B-03A93F1E90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graphicEl>
                                              <a:dgm id="{34192959-7BA7-4031-9C7B-03A93F1E9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graphicEl>
                                              <a:dgm id="{34192959-7BA7-4031-9C7B-03A93F1E9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1D20906-BE7B-40FF-B3A6-8F6611CD8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graphicEl>
                                              <a:dgm id="{91D20906-BE7B-40FF-B3A6-8F6611CD80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graphicEl>
                                              <a:dgm id="{91D20906-BE7B-40FF-B3A6-8F6611CD8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graphicEl>
                                              <a:dgm id="{91D20906-BE7B-40FF-B3A6-8F6611CD8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56363C4-3FD1-432E-B2BC-602AF05B4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graphicEl>
                                              <a:dgm id="{756363C4-3FD1-432E-B2BC-602AF05B48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graphicEl>
                                              <a:dgm id="{756363C4-3FD1-432E-B2BC-602AF05B4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graphicEl>
                                              <a:dgm id="{756363C4-3FD1-432E-B2BC-602AF05B4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FF0B390-9284-4785-8BEB-92CC2D4C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>
                                            <p:graphicEl>
                                              <a:dgm id="{6FF0B390-9284-4785-8BEB-92CC2D4C7B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graphicEl>
                                              <a:dgm id="{6FF0B390-9284-4785-8BEB-92CC2D4C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graphicEl>
                                              <a:dgm id="{6FF0B390-9284-4785-8BEB-92CC2D4C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B39E29-EC15-46BA-B2A6-947E4A113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>
                                            <p:graphicEl>
                                              <a:dgm id="{4DB39E29-EC15-46BA-B2A6-947E4A1138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graphicEl>
                                              <a:dgm id="{4DB39E29-EC15-46BA-B2A6-947E4A113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graphicEl>
                                              <a:dgm id="{4DB39E29-EC15-46BA-B2A6-947E4A113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CF8CDE-BF04-47B4-9038-2586E7398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>
                                            <p:graphicEl>
                                              <a:dgm id="{DACF8CDE-BF04-47B4-9038-2586E73980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graphicEl>
                                              <a:dgm id="{DACF8CDE-BF04-47B4-9038-2586E7398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graphicEl>
                                              <a:dgm id="{DACF8CDE-BF04-47B4-9038-2586E7398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466BDB-6315-4187-8DFD-37F765FFF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>
                                            <p:graphicEl>
                                              <a:dgm id="{C1466BDB-6315-4187-8DFD-37F765FFF0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graphicEl>
                                              <a:dgm id="{C1466BDB-6315-4187-8DFD-37F765FFF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graphicEl>
                                              <a:dgm id="{C1466BDB-6315-4187-8DFD-37F765FFF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1C2F8BE-22E9-439F-9104-826C8200E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graphicEl>
                                              <a:dgm id="{A1C2F8BE-22E9-439F-9104-826C8200ED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graphicEl>
                                              <a:dgm id="{A1C2F8BE-22E9-439F-9104-826C8200E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graphicEl>
                                              <a:dgm id="{A1C2F8BE-22E9-439F-9104-826C8200E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290286" y="838199"/>
            <a:ext cx="11901714" cy="5823858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/>
              <a:t>The kaizen </a:t>
            </a:r>
            <a:r>
              <a:rPr lang="en-US" sz="2800" dirty="0">
                <a:solidFill>
                  <a:srgbClr val="FF0000"/>
                </a:solidFill>
              </a:rPr>
              <a:t>philosophy for attacking waste </a:t>
            </a:r>
            <a:r>
              <a:rPr lang="en-US" sz="2400" dirty="0"/>
              <a:t>is based upon these ideas: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Waste is the enemy, and to eliminate waste it is necessary to get the hands dirty</a:t>
            </a:r>
          </a:p>
          <a:p>
            <a:pPr marL="687388" lvl="1" indent="-342900">
              <a:buFontTx/>
              <a:buAutoNum type="arabicPeriod"/>
            </a:pPr>
            <a:r>
              <a:rPr lang="en-US" sz="2000" b="1" dirty="0">
                <a:solidFill>
                  <a:srgbClr val="C00000"/>
                </a:solidFill>
              </a:rPr>
              <a:t>Improvement should be done gradually and continuously</a:t>
            </a:r>
            <a:r>
              <a:rPr lang="en-US" sz="2000" dirty="0">
                <a:solidFill>
                  <a:srgbClr val="C00000"/>
                </a:solidFill>
              </a:rPr>
              <a:t>; the </a:t>
            </a:r>
            <a:r>
              <a:rPr lang="en-US" sz="2000" b="1" dirty="0">
                <a:solidFill>
                  <a:srgbClr val="C00000"/>
                </a:solidFill>
              </a:rPr>
              <a:t>goal is not big improvements done </a:t>
            </a:r>
            <a:r>
              <a:rPr lang="en-US" sz="2000" b="1" dirty="0" smtClean="0">
                <a:solidFill>
                  <a:srgbClr val="C00000"/>
                </a:solidFill>
              </a:rPr>
              <a:t>intermittently.</a:t>
            </a:r>
            <a:endParaRPr lang="en-US" sz="2000" b="1" dirty="0">
              <a:solidFill>
                <a:srgbClr val="C00000"/>
              </a:solidFill>
            </a:endParaRPr>
          </a:p>
          <a:p>
            <a:pPr marL="687388" lvl="1" indent="-342900">
              <a:buFontTx/>
              <a:buAutoNum type="arabicPeriod"/>
            </a:pPr>
            <a:r>
              <a:rPr lang="en-US" sz="2000" b="1" dirty="0">
                <a:solidFill>
                  <a:srgbClr val="FF0000"/>
                </a:solidFill>
              </a:rPr>
              <a:t>Everyone should be </a:t>
            </a:r>
            <a:r>
              <a:rPr lang="en-US" sz="2000" b="1" dirty="0" smtClean="0">
                <a:solidFill>
                  <a:srgbClr val="FF0000"/>
                </a:solidFill>
              </a:rPr>
              <a:t>involved.</a:t>
            </a:r>
            <a:endParaRPr lang="en-US" sz="2000" b="1" dirty="0">
              <a:solidFill>
                <a:srgbClr val="FF0000"/>
              </a:solidFill>
            </a:endParaRPr>
          </a:p>
          <a:p>
            <a:pPr marL="687388" lvl="1" indent="-342900">
              <a:buFontTx/>
              <a:buAutoNum type="arabicPeriod"/>
            </a:pPr>
            <a:r>
              <a:rPr lang="en-US" sz="2000" i="1" dirty="0"/>
              <a:t>Kaizen</a:t>
            </a:r>
            <a:r>
              <a:rPr lang="en-US" sz="2000" dirty="0"/>
              <a:t> is built on a cheap strategy, and it </a:t>
            </a:r>
            <a:r>
              <a:rPr lang="en-US" sz="2000" b="1" dirty="0">
                <a:solidFill>
                  <a:srgbClr val="FF0000"/>
                </a:solidFill>
              </a:rPr>
              <a:t>does not require spending great sums </a:t>
            </a:r>
            <a:r>
              <a:rPr lang="en-US" sz="2000" dirty="0"/>
              <a:t>on technology or </a:t>
            </a:r>
            <a:r>
              <a:rPr lang="en-US" sz="2000" dirty="0" smtClean="0"/>
              <a:t>consultants</a:t>
            </a:r>
            <a:endParaRPr lang="en-US" sz="2000" dirty="0"/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It can be applied everywhere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It is supported by a visual system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It focuses attention where value is created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It is </a:t>
            </a:r>
            <a:r>
              <a:rPr lang="en-US" sz="2000" b="1" dirty="0">
                <a:solidFill>
                  <a:srgbClr val="FF0000"/>
                </a:solidFill>
              </a:rPr>
              <a:t>process oriented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It stresses that the main effort for improvement should come </a:t>
            </a:r>
            <a:r>
              <a:rPr lang="en-US" sz="2000" b="1" dirty="0">
                <a:solidFill>
                  <a:srgbClr val="FF0000"/>
                </a:solidFill>
              </a:rPr>
              <a:t>from new thinking and a new work style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The essence of organizational learning is </a:t>
            </a:r>
            <a:r>
              <a:rPr lang="en-US" sz="2000" b="1" dirty="0">
                <a:solidFill>
                  <a:srgbClr val="FF0000"/>
                </a:solidFill>
              </a:rPr>
              <a:t>to learn while doing</a:t>
            </a:r>
          </a:p>
        </p:txBody>
      </p:sp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62165" y="-381001"/>
            <a:ext cx="10972800" cy="1219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i="1" dirty="0" smtClean="0"/>
              <a:t>Kaizen</a:t>
            </a:r>
          </a:p>
        </p:txBody>
      </p:sp>
    </p:spTree>
    <p:extLst>
      <p:ext uri="{BB962C8B-B14F-4D97-AF65-F5344CB8AC3E}">
        <p14:creationId xmlns:p14="http://schemas.microsoft.com/office/powerpoint/2010/main" val="262938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7883" y="3415553"/>
            <a:ext cx="112766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Lean SCM is based on the Logic of PULL System.</a:t>
            </a:r>
            <a:endParaRPr lang="en-IN" sz="4400" b="1" dirty="0"/>
          </a:p>
        </p:txBody>
      </p:sp>
    </p:spTree>
    <p:extLst>
      <p:ext uri="{BB962C8B-B14F-4D97-AF65-F5344CB8AC3E}">
        <p14:creationId xmlns:p14="http://schemas.microsoft.com/office/powerpoint/2010/main" val="369658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Lean Production – Pull System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828800"/>
            <a:ext cx="8282190" cy="35260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96235" y="6548718"/>
            <a:ext cx="3859306" cy="188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97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582706" y="439271"/>
            <a:ext cx="10972800" cy="990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/>
              <a:t>Lean Logic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785152"/>
              </p:ext>
            </p:extLst>
          </p:nvPr>
        </p:nvGraphicFramePr>
        <p:xfrm>
          <a:off x="1981199" y="1600200"/>
          <a:ext cx="9031941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3455894" y="6589059"/>
            <a:ext cx="4007224" cy="161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232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A773EE-45A0-445C-A1D6-BBC0305E0F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C2A773EE-45A0-445C-A1D6-BBC0305E0F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C2A773EE-45A0-445C-A1D6-BBC0305E0F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C2A773EE-45A0-445C-A1D6-BBC0305E0F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B91F773-2864-41B9-A681-5D1FA56626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2B91F773-2864-41B9-A681-5D1FA56626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2B91F773-2864-41B9-A681-5D1FA56626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2B91F773-2864-41B9-A681-5D1FA56626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567C32-2927-4F56-849F-3895B1284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5D567C32-2927-4F56-849F-3895B12843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5D567C32-2927-4F56-849F-3895B1284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5D567C32-2927-4F56-849F-3895B1284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5AFD41-58E0-4529-9E39-1576D836A5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graphicEl>
                                              <a:dgm id="{C65AFD41-58E0-4529-9E39-1576D836A5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C65AFD41-58E0-4529-9E39-1576D836A5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dgm id="{C65AFD41-58E0-4529-9E39-1576D836A5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C9E227-DB23-408C-B140-CAA89241D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4AC9E227-DB23-408C-B140-CAA89241D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graphicEl>
                                              <a:dgm id="{4AC9E227-DB23-408C-B140-CAA89241D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dgm id="{4AC9E227-DB23-408C-B140-CAA89241D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795D89-1ACE-4BDD-BB0A-FDCACC815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graphicEl>
                                              <a:dgm id="{89795D89-1ACE-4BDD-BB0A-FDCACC8152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graphicEl>
                                              <a:dgm id="{89795D89-1ACE-4BDD-BB0A-FDCACC815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graphicEl>
                                              <a:dgm id="{89795D89-1ACE-4BDD-BB0A-FDCACC815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98720D-7144-4EF5-BA4B-4A2315F88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graphicEl>
                                              <a:dgm id="{8598720D-7144-4EF5-BA4B-4A2315F88F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8598720D-7144-4EF5-BA4B-4A2315F88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graphicEl>
                                              <a:dgm id="{8598720D-7144-4EF5-BA4B-4A2315F88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649" y="2581834"/>
            <a:ext cx="112148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/>
              <a:t>Lean Supply Chain</a:t>
            </a:r>
          </a:p>
          <a:p>
            <a:pPr algn="ctr"/>
            <a:r>
              <a:rPr lang="en-US" sz="3600" b="1" dirty="0" smtClean="0"/>
              <a:t>( RM to Customer )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06369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Lean-Focused Supply Chain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753" y="1600200"/>
            <a:ext cx="11443447" cy="4876800"/>
          </a:xfrm>
        </p:spPr>
        <p:txBody>
          <a:bodyPr/>
          <a:lstStyle/>
          <a:p>
            <a:pPr lvl="0"/>
            <a:r>
              <a:rPr lang="en-US" sz="3200" b="1" dirty="0">
                <a:solidFill>
                  <a:srgbClr val="002060"/>
                </a:solidFill>
              </a:rPr>
              <a:t>Lean </a:t>
            </a:r>
            <a:r>
              <a:rPr lang="en-US" sz="3200" b="1" dirty="0" smtClean="0">
                <a:solidFill>
                  <a:srgbClr val="002060"/>
                </a:solidFill>
              </a:rPr>
              <a:t>suppliers :</a:t>
            </a:r>
            <a:endParaRPr lang="en-US" sz="3200" b="1" dirty="0">
              <a:solidFill>
                <a:srgbClr val="002060"/>
              </a:solidFill>
            </a:endParaRPr>
          </a:p>
          <a:p>
            <a:pPr lvl="1"/>
            <a:r>
              <a:rPr lang="en-US" dirty="0"/>
              <a:t>Able to respond to changes</a:t>
            </a:r>
          </a:p>
          <a:p>
            <a:pPr lvl="1"/>
            <a:r>
              <a:rPr lang="en-US" dirty="0"/>
              <a:t>Lower prices</a:t>
            </a:r>
          </a:p>
          <a:p>
            <a:pPr lvl="1"/>
            <a:r>
              <a:rPr lang="en-US" dirty="0"/>
              <a:t>Higher quality</a:t>
            </a:r>
          </a:p>
          <a:p>
            <a:pPr lvl="0"/>
            <a:r>
              <a:rPr lang="en-US" sz="2800" b="1" dirty="0">
                <a:solidFill>
                  <a:srgbClr val="002060"/>
                </a:solidFill>
              </a:rPr>
              <a:t>Lean </a:t>
            </a:r>
            <a:r>
              <a:rPr lang="en-US" sz="2800" b="1" dirty="0" smtClean="0">
                <a:solidFill>
                  <a:srgbClr val="002060"/>
                </a:solidFill>
              </a:rPr>
              <a:t>procurement:</a:t>
            </a:r>
            <a:endParaRPr lang="en-US" sz="2800" b="1" dirty="0">
              <a:solidFill>
                <a:srgbClr val="002060"/>
              </a:solidFill>
            </a:endParaRPr>
          </a:p>
          <a:p>
            <a:pPr lvl="1"/>
            <a:r>
              <a:rPr lang="en-US" dirty="0"/>
              <a:t>Key is automation (e-procurement)</a:t>
            </a:r>
          </a:p>
          <a:p>
            <a:pPr lvl="1"/>
            <a:r>
              <a:rPr lang="en-US" dirty="0"/>
              <a:t>Suppliers must see into the customers’ operations and customers must see into their suppliers’ operation</a:t>
            </a:r>
          </a:p>
          <a:p>
            <a:pPr lvl="0"/>
            <a:r>
              <a:rPr lang="en-US" sz="2800" b="1" dirty="0">
                <a:solidFill>
                  <a:srgbClr val="002060"/>
                </a:solidFill>
              </a:rPr>
              <a:t>Lean </a:t>
            </a:r>
            <a:r>
              <a:rPr lang="en-US" sz="2800" b="1" dirty="0" smtClean="0">
                <a:solidFill>
                  <a:srgbClr val="002060"/>
                </a:solidFill>
              </a:rPr>
              <a:t>warehousing:</a:t>
            </a:r>
            <a:endParaRPr lang="en-US" sz="2800" b="1" dirty="0">
              <a:solidFill>
                <a:srgbClr val="002060"/>
              </a:solidFill>
            </a:endParaRPr>
          </a:p>
          <a:p>
            <a:pPr lvl="1"/>
            <a:r>
              <a:rPr lang="en-US" dirty="0"/>
              <a:t>Eliminate non-value-added steps and waste in storage process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3307976" y="6477000"/>
            <a:ext cx="4061012" cy="259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0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Lean-Focused Supply Chain Components </a:t>
            </a:r>
            <a:r>
              <a:rPr lang="en-US" sz="2000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1" dirty="0">
                <a:solidFill>
                  <a:srgbClr val="002060"/>
                </a:solidFill>
              </a:rPr>
              <a:t>Lean logistics</a:t>
            </a:r>
          </a:p>
          <a:p>
            <a:pPr lvl="1"/>
            <a:r>
              <a:rPr lang="en-US" dirty="0"/>
              <a:t>Optimized mode selection and pooling orders</a:t>
            </a:r>
          </a:p>
          <a:p>
            <a:pPr lvl="1"/>
            <a:r>
              <a:rPr lang="en-US" dirty="0"/>
              <a:t>Combined multi-stop truckloads</a:t>
            </a:r>
          </a:p>
          <a:p>
            <a:pPr lvl="1"/>
            <a:r>
              <a:rPr lang="en-US" dirty="0"/>
              <a:t>Optimized routing</a:t>
            </a:r>
          </a:p>
          <a:p>
            <a:pPr lvl="1"/>
            <a:r>
              <a:rPr lang="en-US" dirty="0"/>
              <a:t>Cross docking</a:t>
            </a:r>
          </a:p>
          <a:p>
            <a:pPr lvl="1"/>
            <a:r>
              <a:rPr lang="en-US" dirty="0"/>
              <a:t>Import/export transportation processes</a:t>
            </a:r>
          </a:p>
          <a:p>
            <a:pPr lvl="1"/>
            <a:r>
              <a:rPr lang="en-US" dirty="0"/>
              <a:t>Backhaul minimization</a:t>
            </a:r>
          </a:p>
          <a:p>
            <a:pPr lvl="0"/>
            <a:r>
              <a:rPr lang="en-US" sz="3200" b="1" dirty="0">
                <a:solidFill>
                  <a:srgbClr val="002060"/>
                </a:solidFill>
              </a:rPr>
              <a:t>Lean customers</a:t>
            </a:r>
          </a:p>
          <a:p>
            <a:pPr lvl="1"/>
            <a:r>
              <a:rPr lang="en-US" dirty="0"/>
              <a:t>Understand their business needs</a:t>
            </a:r>
          </a:p>
          <a:p>
            <a:pPr lvl="1"/>
            <a:r>
              <a:rPr lang="en-US" dirty="0"/>
              <a:t>Value speed and flexibility</a:t>
            </a:r>
          </a:p>
          <a:p>
            <a:pPr lvl="1"/>
            <a:r>
              <a:rPr lang="en-US" dirty="0"/>
              <a:t>Establish effective partnerships with suppliers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3307976" y="6477000"/>
            <a:ext cx="4061012" cy="259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440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304801" y="2380130"/>
            <a:ext cx="11784106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  Principles of Lean Supply Chain :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00229" y="6212114"/>
            <a:ext cx="638628" cy="261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26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2388" y="1523999"/>
            <a:ext cx="11725836" cy="4970929"/>
          </a:xfrm>
        </p:spPr>
        <p:txBody>
          <a:bodyPr>
            <a:normAutofit fontScale="92500" lnSpcReduction="20000"/>
          </a:bodyPr>
          <a:lstStyle/>
          <a:p>
            <a:pPr marL="822960" lvl="1" indent="-457200">
              <a:buFont typeface="+mj-lt"/>
              <a:buAutoNum type="arabicPeriod"/>
            </a:pPr>
            <a:r>
              <a:rPr lang="en-US" sz="4400" dirty="0" smtClean="0"/>
              <a:t>Identify customer values.</a:t>
            </a:r>
          </a:p>
          <a:p>
            <a:pPr marL="822960" lvl="1" indent="-457200">
              <a:buFont typeface="+mj-lt"/>
              <a:buAutoNum type="arabicPeriod"/>
            </a:pPr>
            <a:endParaRPr lang="en-US" sz="4400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sz="4400" dirty="0" smtClean="0"/>
              <a:t>Focus on processes that create value.</a:t>
            </a:r>
          </a:p>
          <a:p>
            <a:pPr marL="822960" lvl="1" indent="-457200">
              <a:buFont typeface="+mj-lt"/>
              <a:buAutoNum type="arabicPeriod"/>
            </a:pPr>
            <a:endParaRPr lang="en-US" sz="4400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sz="4400" dirty="0" smtClean="0"/>
              <a:t>Eliminate waste to create “flow”.</a:t>
            </a:r>
          </a:p>
          <a:p>
            <a:pPr marL="822960" lvl="1" indent="-457200">
              <a:buFont typeface="+mj-lt"/>
              <a:buAutoNum type="arabicPeriod"/>
            </a:pPr>
            <a:endParaRPr lang="en-US" sz="4400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sz="4400" dirty="0" smtClean="0"/>
              <a:t>Produce only according to customer demand.</a:t>
            </a:r>
          </a:p>
          <a:p>
            <a:pPr marL="822960" lvl="1" indent="-457200">
              <a:buFont typeface="+mj-lt"/>
              <a:buAutoNum type="arabicPeriod"/>
            </a:pPr>
            <a:endParaRPr lang="en-US" sz="4400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sz="4400" dirty="0" smtClean="0"/>
              <a:t>Strive for perfection.</a:t>
            </a:r>
            <a:endParaRPr lang="en-US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3136" y="0"/>
            <a:ext cx="10972800" cy="12192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5  Principles of Lean Supply Chain :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2776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900229" y="6212114"/>
            <a:ext cx="638628" cy="261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550547" y="3069499"/>
            <a:ext cx="111779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0" b="1" dirty="0" smtClean="0"/>
              <a:t>4 Building </a:t>
            </a:r>
            <a:r>
              <a:rPr lang="en-US" sz="6000" b="1" dirty="0"/>
              <a:t>Blocks of Lean SCM</a:t>
            </a:r>
            <a:endParaRPr lang="en-IN" sz="6000" b="1" dirty="0"/>
          </a:p>
        </p:txBody>
      </p:sp>
    </p:spTree>
    <p:extLst>
      <p:ext uri="{BB962C8B-B14F-4D97-AF65-F5344CB8AC3E}">
        <p14:creationId xmlns:p14="http://schemas.microsoft.com/office/powerpoint/2010/main" val="59147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40048975"/>
              </p:ext>
            </p:extLst>
          </p:nvPr>
        </p:nvGraphicFramePr>
        <p:xfrm>
          <a:off x="2031999" y="719666"/>
          <a:ext cx="939074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774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1402A9-366F-4815-8256-92785E9F1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601402A9-366F-4815-8256-92785E9F13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601402A9-366F-4815-8256-92785E9F1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601402A9-366F-4815-8256-92785E9F1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0DB6C8-4736-4C63-B923-2EB1C4FD6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000DB6C8-4736-4C63-B923-2EB1C4FD68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000DB6C8-4736-4C63-B923-2EB1C4FD6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000DB6C8-4736-4C63-B923-2EB1C4FD6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E47641-312E-4F80-88C4-743C7F642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76E47641-312E-4F80-88C4-743C7F642F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76E47641-312E-4F80-88C4-743C7F642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76E47641-312E-4F80-88C4-743C7F642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FA04AE-2FA5-4BCF-AB7E-F228FC8E5C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A1FA04AE-2FA5-4BCF-AB7E-F228FC8E5C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A1FA04AE-2FA5-4BCF-AB7E-F228FC8E5C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A1FA04AE-2FA5-4BCF-AB7E-F228FC8E5C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2EF7E9-3F59-4480-95B6-D1C2CA84B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872EF7E9-3F59-4480-95B6-D1C2CA84B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872EF7E9-3F59-4480-95B6-D1C2CA84B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872EF7E9-3F59-4480-95B6-D1C2CA84B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EE23BE-C82D-467D-B068-5F6BDBFDE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graphicEl>
                                              <a:dgm id="{87EE23BE-C82D-467D-B068-5F6BDBFDE8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graphicEl>
                                              <a:dgm id="{87EE23BE-C82D-467D-B068-5F6BDBFDE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graphicEl>
                                              <a:dgm id="{87EE23BE-C82D-467D-B068-5F6BDBFDE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9DF989-5740-4DE7-849B-186726AA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349DF989-5740-4DE7-849B-186726AADB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349DF989-5740-4DE7-849B-186726AA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349DF989-5740-4DE7-849B-186726AA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77A2F0-FC11-4746-A227-BA5AF78202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graphicEl>
                                              <a:dgm id="{3277A2F0-FC11-4746-A227-BA5AF78202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3277A2F0-FC11-4746-A227-BA5AF78202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graphicEl>
                                              <a:dgm id="{3277A2F0-FC11-4746-A227-BA5AF78202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A0604B-5EB4-49A9-896A-67A7BEBF8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5CA0604B-5EB4-49A9-896A-67A7BEBF81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5CA0604B-5EB4-49A9-896A-67A7BEBF8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5CA0604B-5EB4-49A9-896A-67A7BEBF8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0" dirty="0" smtClean="0"/>
              <a:t>Four elements of product design important for lean systems: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 smtClean="0"/>
              <a:t>Standard parts.</a:t>
            </a:r>
          </a:p>
          <a:p>
            <a:pPr marL="801688" lvl="1" indent="-457200">
              <a:buFontTx/>
              <a:buAutoNum type="arabicPeriod"/>
            </a:pPr>
            <a:endParaRPr lang="en-US" sz="2800" dirty="0" smtClean="0"/>
          </a:p>
          <a:p>
            <a:pPr marL="801688" lvl="1" indent="-457200">
              <a:buFontTx/>
              <a:buAutoNum type="arabicPeriod"/>
            </a:pPr>
            <a:r>
              <a:rPr lang="en-US" sz="2800" dirty="0" smtClean="0"/>
              <a:t>Modular design.</a:t>
            </a:r>
          </a:p>
          <a:p>
            <a:pPr marL="801688" lvl="1" indent="-457200">
              <a:buFontTx/>
              <a:buAutoNum type="arabicPeriod"/>
            </a:pPr>
            <a:endParaRPr lang="en-US" sz="2800" dirty="0" smtClean="0"/>
          </a:p>
          <a:p>
            <a:pPr marL="801688" lvl="1" indent="-457200">
              <a:buFontTx/>
              <a:buAutoNum type="arabicPeriod"/>
            </a:pPr>
            <a:r>
              <a:rPr lang="en-US" sz="2800" dirty="0" smtClean="0"/>
              <a:t>Highly capable systems with quality built in.</a:t>
            </a:r>
          </a:p>
          <a:p>
            <a:pPr marL="801688" lvl="1" indent="-457200">
              <a:buFontTx/>
              <a:buAutoNum type="arabicPeriod"/>
            </a:pPr>
            <a:endParaRPr lang="en-US" sz="2800" dirty="0" smtClean="0"/>
          </a:p>
          <a:p>
            <a:pPr marL="801688" lvl="1" indent="-457200">
              <a:buFontTx/>
              <a:buAutoNum type="arabicPeriod"/>
            </a:pPr>
            <a:r>
              <a:rPr lang="en-US" sz="2800" dirty="0" smtClean="0"/>
              <a:t>Concurrent engineering</a:t>
            </a:r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0972800" cy="1524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400" dirty="0" smtClean="0"/>
              <a:t>Building Blocks No 1 : </a:t>
            </a:r>
            <a:br>
              <a:rPr lang="en-US" sz="4400" dirty="0" smtClean="0"/>
            </a:br>
            <a:r>
              <a:rPr lang="en-US" sz="5300" dirty="0" smtClean="0">
                <a:solidFill>
                  <a:srgbClr val="FF0000"/>
                </a:solidFill>
              </a:rPr>
              <a:t>Product Design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32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06400" y="1523999"/>
            <a:ext cx="11393714" cy="4920343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/>
              <a:t>Eight aspects of process design that are important for lean systems: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Small lot sizes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Setup time reduction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Manufacturing cells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Quality improvement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Production flexibility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A balanced system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Little inventory storage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Fail-safe methods</a:t>
            </a: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33136" y="152399"/>
            <a:ext cx="11366978" cy="1371599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400" dirty="0" smtClean="0"/>
              <a:t>Building Blocks No 2 : </a:t>
            </a:r>
            <a:br>
              <a:rPr lang="en-US" sz="4400" dirty="0" smtClean="0"/>
            </a:br>
            <a:r>
              <a:rPr lang="en-US" sz="5400" dirty="0" smtClean="0">
                <a:solidFill>
                  <a:srgbClr val="FF0000"/>
                </a:solidFill>
              </a:rPr>
              <a:t>Process Design</a:t>
            </a:r>
          </a:p>
        </p:txBody>
      </p:sp>
    </p:spTree>
    <p:extLst>
      <p:ext uri="{BB962C8B-B14F-4D97-AF65-F5344CB8AC3E}">
        <p14:creationId xmlns:p14="http://schemas.microsoft.com/office/powerpoint/2010/main" val="297199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/>
            <a:r>
              <a:rPr lang="en-US" sz="4000" dirty="0"/>
              <a:t>Building </a:t>
            </a:r>
            <a:r>
              <a:rPr lang="en-US" sz="4000" dirty="0" smtClean="0"/>
              <a:t>Blocks No 3 : </a:t>
            </a:r>
            <a:r>
              <a:rPr lang="en-US" sz="4000" dirty="0">
                <a:solidFill>
                  <a:srgbClr val="FF0000"/>
                </a:solidFill>
              </a:rPr>
              <a:t>Personnel/Organizational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06400" y="1524000"/>
            <a:ext cx="11538857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/>
              <a:t>Five personnel/organizational elements that are important for lean systems:</a:t>
            </a:r>
          </a:p>
          <a:p>
            <a:pPr lvl="1" eaLnBrk="1" hangingPunct="1"/>
            <a:r>
              <a:rPr lang="en-US" sz="3600" dirty="0" smtClean="0"/>
              <a:t>Workers as assets</a:t>
            </a:r>
          </a:p>
          <a:p>
            <a:pPr lvl="1" eaLnBrk="1" hangingPunct="1"/>
            <a:r>
              <a:rPr lang="en-US" sz="3600" dirty="0" smtClean="0"/>
              <a:t>Cross-trained workers</a:t>
            </a:r>
          </a:p>
          <a:p>
            <a:pPr lvl="1" eaLnBrk="1" hangingPunct="1"/>
            <a:r>
              <a:rPr lang="en-US" sz="3600" dirty="0" smtClean="0"/>
              <a:t>Continuous improvement</a:t>
            </a:r>
          </a:p>
          <a:p>
            <a:pPr lvl="1" eaLnBrk="1" hangingPunct="1"/>
            <a:r>
              <a:rPr lang="en-US" sz="3600" dirty="0" smtClean="0"/>
              <a:t>Cost accounting</a:t>
            </a:r>
          </a:p>
          <a:p>
            <a:pPr lvl="1" eaLnBrk="1" hangingPunct="1"/>
            <a:r>
              <a:rPr lang="en-US" sz="3600" dirty="0" smtClean="0"/>
              <a:t>Leadership/project management</a:t>
            </a:r>
          </a:p>
        </p:txBody>
      </p:sp>
    </p:spTree>
    <p:extLst>
      <p:ext uri="{BB962C8B-B14F-4D97-AF65-F5344CB8AC3E}">
        <p14:creationId xmlns:p14="http://schemas.microsoft.com/office/powerpoint/2010/main" val="31598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Seven elements of manufacturing planning and control (MPC) are particularly important for lean system: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Level loading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Pull systems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Visual systems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Limited work-in-process (WIP)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Close vendor relationships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Reduced transaction processing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Preventive maintenance and housekeeping</a:t>
            </a:r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06401" y="152400"/>
            <a:ext cx="11509828" cy="12192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Building Blocks No 4 : 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MPC ( Manufacturing, Planning &amp; Controlling )</a:t>
            </a:r>
          </a:p>
        </p:txBody>
      </p:sp>
    </p:spTree>
    <p:extLst>
      <p:ext uri="{BB962C8B-B14F-4D97-AF65-F5344CB8AC3E}">
        <p14:creationId xmlns:p14="http://schemas.microsoft.com/office/powerpoint/2010/main" val="414517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9879" y="1364342"/>
            <a:ext cx="10972800" cy="3309257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/>
              <a:t>Transition </a:t>
            </a:r>
            <a:br>
              <a:rPr lang="en-US" sz="6600" dirty="0" smtClean="0"/>
            </a:br>
            <a:r>
              <a:rPr lang="en-US" sz="6600" dirty="0" smtClean="0"/>
              <a:t>&amp; </a:t>
            </a:r>
            <a:br>
              <a:rPr lang="en-US" sz="6600" dirty="0" smtClean="0"/>
            </a:br>
            <a:r>
              <a:rPr lang="en-US" sz="6600" dirty="0" smtClean="0"/>
              <a:t>Obstacles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94812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290286" y="972457"/>
            <a:ext cx="10972800" cy="4572000"/>
          </a:xfrm>
        </p:spPr>
        <p:txBody>
          <a:bodyPr>
            <a:noAutofit/>
          </a:bodyPr>
          <a:lstStyle/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Make sure top management is committed and that they know what will be required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Decide which parts will need the most effort to convert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Obtain support and cooperation of workers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Begin by trying to reduce setup times while maintaining the current system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Gradually convert operations, begin at the end and work backwards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Convert suppliers to JIT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Prepare for obstacles</a:t>
            </a:r>
          </a:p>
        </p:txBody>
      </p:sp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544286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Transitioning to Lean Systems</a:t>
            </a:r>
          </a:p>
        </p:txBody>
      </p:sp>
    </p:spTree>
    <p:extLst>
      <p:ext uri="{BB962C8B-B14F-4D97-AF65-F5344CB8AC3E}">
        <p14:creationId xmlns:p14="http://schemas.microsoft.com/office/powerpoint/2010/main" val="65654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ct val="45000"/>
              </a:spcBef>
              <a:buFont typeface="+mj-lt"/>
              <a:buAutoNum type="arabicPeriod"/>
            </a:pPr>
            <a:r>
              <a:rPr lang="en-US" sz="2800" b="0" dirty="0">
                <a:solidFill>
                  <a:srgbClr val="303B2C"/>
                </a:solidFill>
              </a:rPr>
              <a:t>Management may not be fully committed or willing to devote the necessary resources to conversion</a:t>
            </a:r>
          </a:p>
          <a:p>
            <a:pPr marL="457200" indent="-457200">
              <a:spcBef>
                <a:spcPct val="45000"/>
              </a:spcBef>
              <a:buFont typeface="+mj-lt"/>
              <a:buAutoNum type="arabicPeriod"/>
            </a:pPr>
            <a:r>
              <a:rPr lang="en-US" sz="2800" b="0" dirty="0">
                <a:solidFill>
                  <a:srgbClr val="303B2C"/>
                </a:solidFill>
              </a:rPr>
              <a:t>Workers/management may not be cooperative</a:t>
            </a:r>
          </a:p>
          <a:p>
            <a:pPr marL="457200" indent="-457200">
              <a:spcBef>
                <a:spcPct val="45000"/>
              </a:spcBef>
              <a:buFont typeface="+mj-lt"/>
              <a:buAutoNum type="arabicPeriod"/>
            </a:pPr>
            <a:r>
              <a:rPr lang="en-US" sz="2800" b="0" dirty="0">
                <a:solidFill>
                  <a:srgbClr val="303B2C"/>
                </a:solidFill>
              </a:rPr>
              <a:t>It can be difficult to change the organizational culture to one consistent with the lean philosophy</a:t>
            </a:r>
          </a:p>
          <a:p>
            <a:pPr marL="457200" indent="-457200">
              <a:spcBef>
                <a:spcPct val="45000"/>
              </a:spcBef>
              <a:buFont typeface="+mj-lt"/>
              <a:buAutoNum type="arabicPeriod"/>
            </a:pPr>
            <a:r>
              <a:rPr lang="en-US" sz="2800" b="0" dirty="0">
                <a:solidFill>
                  <a:srgbClr val="303B2C"/>
                </a:solidFill>
              </a:rPr>
              <a:t>Suppliers may resist </a:t>
            </a:r>
          </a:p>
        </p:txBody>
      </p:sp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Obstacles to Conversion</a:t>
            </a:r>
          </a:p>
        </p:txBody>
      </p:sp>
    </p:spTree>
    <p:extLst>
      <p:ext uri="{BB962C8B-B14F-4D97-AF65-F5344CB8AC3E}">
        <p14:creationId xmlns:p14="http://schemas.microsoft.com/office/powerpoint/2010/main" val="377659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6965" y="1611085"/>
            <a:ext cx="10972800" cy="3120572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/>
              <a:t>Lean Tools</a:t>
            </a:r>
            <a:br>
              <a:rPr lang="en-US" sz="6600" dirty="0" smtClean="0"/>
            </a:br>
            <a:r>
              <a:rPr lang="en-US" sz="6600" dirty="0" smtClean="0"/>
              <a:t>5W2H </a:t>
            </a:r>
            <a:r>
              <a:rPr lang="en-US" sz="6600" dirty="0"/>
              <a:t>&amp; Six Sigma</a:t>
            </a:r>
            <a:r>
              <a:rPr lang="en-US" sz="6600" dirty="0" smtClean="0"/>
              <a:t/>
            </a:r>
            <a:br>
              <a:rPr lang="en-US" sz="6600" dirty="0" smtClean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47814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5W2H</a:t>
            </a:r>
          </a:p>
          <a:p>
            <a:pPr lvl="1"/>
            <a:r>
              <a:rPr lang="en-US" dirty="0" smtClean="0"/>
              <a:t>A method of asking questions about a process that includes what, why, where, when, who, how, and how much</a:t>
            </a:r>
            <a:endParaRPr lang="en-US" dirty="0"/>
          </a:p>
          <a:p>
            <a:r>
              <a:rPr lang="en-US" dirty="0" smtClean="0"/>
              <a:t>Lean and Six Sigma</a:t>
            </a:r>
          </a:p>
          <a:p>
            <a:pPr lvl="1"/>
            <a:r>
              <a:rPr lang="en-US" dirty="0" smtClean="0"/>
              <a:t>Lean and Six </a:t>
            </a:r>
            <a:r>
              <a:rPr lang="en-US" dirty="0"/>
              <a:t>S</a:t>
            </a:r>
            <a:r>
              <a:rPr lang="en-US" dirty="0" smtClean="0"/>
              <a:t>igma can be viewed as two complementary approaches to process improvement</a:t>
            </a:r>
          </a:p>
          <a:p>
            <a:pPr lvl="2"/>
            <a:r>
              <a:rPr lang="en-US" dirty="0" smtClean="0"/>
              <a:t>Lean focuses on eliminating non-value-added activity to maximize process velocity</a:t>
            </a:r>
          </a:p>
          <a:p>
            <a:pPr lvl="2"/>
            <a:r>
              <a:rPr lang="en-US" smtClean="0"/>
              <a:t>Six Sigma </a:t>
            </a:r>
            <a:r>
              <a:rPr lang="en-US" dirty="0" smtClean="0"/>
              <a:t>seeks to eliminate process variation</a:t>
            </a:r>
            <a:endParaRPr lang="en-US" dirty="0"/>
          </a:p>
          <a:p>
            <a:pPr lvl="2"/>
            <a:r>
              <a:rPr lang="en-US" dirty="0" smtClean="0"/>
              <a:t>Together the two approaches can achieve process flow and quality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Lean Tools: 5W2H &amp; Six Sigma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9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515" y="2656114"/>
            <a:ext cx="112927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Value Stream Mapping Before and After </a:t>
            </a:r>
            <a:r>
              <a:rPr lang="en-US" sz="4400" b="1" dirty="0" err="1" smtClean="0"/>
              <a:t>Kaizan</a:t>
            </a:r>
            <a:r>
              <a:rPr lang="en-US" sz="4400" b="1" dirty="0" smtClean="0"/>
              <a:t> </a:t>
            </a:r>
            <a:endParaRPr lang="en-IN" sz="4400" b="1" dirty="0"/>
          </a:p>
        </p:txBody>
      </p:sp>
    </p:spTree>
    <p:extLst>
      <p:ext uri="{BB962C8B-B14F-4D97-AF65-F5344CB8AC3E}">
        <p14:creationId xmlns:p14="http://schemas.microsoft.com/office/powerpoint/2010/main" val="390480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chemeClr val="bg2">
                    <a:lumMod val="10000"/>
                  </a:schemeClr>
                </a:solidFill>
              </a:rPr>
              <a:t>Manufacturing Process </a:t>
            </a:r>
            <a:r>
              <a:rPr lang="en-US" altLang="en-US" b="1" dirty="0" smtClean="0">
                <a:solidFill>
                  <a:schemeClr val="bg2">
                    <a:lumMod val="10000"/>
                  </a:schemeClr>
                </a:solidFill>
              </a:rPr>
              <a:t>Map ( Original )</a:t>
            </a:r>
            <a:endParaRPr lang="en-US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86" y="1524000"/>
            <a:ext cx="9216572" cy="533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79204" y="5399313"/>
            <a:ext cx="2617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Lead Time = 34 days.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Total Cycle time =130 seconds</a:t>
            </a:r>
            <a:endParaRPr lang="en-IN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57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72" y="754743"/>
            <a:ext cx="8868228" cy="5929085"/>
          </a:xfrm>
          <a:prstGeom prst="rect">
            <a:avLst/>
          </a:prstGeom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42687" y="-379186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 smtClean="0">
                <a:solidFill>
                  <a:schemeClr val="bg2">
                    <a:lumMod val="10000"/>
                  </a:schemeClr>
                </a:solidFill>
              </a:rPr>
              <a:t>Manufacturing Process Map ( after </a:t>
            </a:r>
            <a:r>
              <a:rPr lang="en-US" altLang="en-US" sz="3200" b="1" dirty="0" err="1" smtClean="0">
                <a:solidFill>
                  <a:schemeClr val="bg2">
                    <a:lumMod val="10000"/>
                  </a:schemeClr>
                </a:solidFill>
              </a:rPr>
              <a:t>Kaizan</a:t>
            </a:r>
            <a:r>
              <a:rPr lang="en-US" altLang="en-US" sz="3200" b="1" dirty="0" smtClean="0">
                <a:solidFill>
                  <a:schemeClr val="bg2">
                    <a:lumMod val="10000"/>
                  </a:schemeClr>
                </a:solidFill>
              </a:rPr>
              <a:t>  )</a:t>
            </a:r>
            <a:endParaRPr lang="en-US" altLang="en-US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50400" y="4688113"/>
            <a:ext cx="2317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Lead Time = 5 days.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Total Cycle time =44  seconds</a:t>
            </a:r>
            <a:endParaRPr lang="en-IN" sz="14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370286" y="3193143"/>
            <a:ext cx="4963885" cy="827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101942" y="2823811"/>
            <a:ext cx="1965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5 </a:t>
            </a:r>
            <a:r>
              <a:rPr lang="en-US" dirty="0" err="1" smtClean="0"/>
              <a:t>Depts</a:t>
            </a:r>
            <a:r>
              <a:rPr lang="en-US" dirty="0" smtClean="0"/>
              <a:t> merged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722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2440667"/>
            <a:ext cx="11669485" cy="1325563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/>
              <a:t>Customer Order Decoupling Point</a:t>
            </a:r>
            <a:endParaRPr lang="en-IN" sz="6000" b="1" dirty="0"/>
          </a:p>
        </p:txBody>
      </p:sp>
    </p:spTree>
    <p:extLst>
      <p:ext uri="{BB962C8B-B14F-4D97-AF65-F5344CB8AC3E}">
        <p14:creationId xmlns:p14="http://schemas.microsoft.com/office/powerpoint/2010/main" val="128576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Production Processes?</a:t>
            </a:r>
          </a:p>
        </p:txBody>
      </p:sp>
      <p:sp>
        <p:nvSpPr>
          <p:cNvPr id="16386" name="Content Placeholder 3"/>
          <p:cNvSpPr>
            <a:spLocks noGrp="1"/>
          </p:cNvSpPr>
          <p:nvPr>
            <p:ph sz="half" idx="1"/>
          </p:nvPr>
        </p:nvSpPr>
        <p:spPr>
          <a:xfrm>
            <a:off x="0" y="1660398"/>
            <a:ext cx="5384800" cy="4718304"/>
          </a:xfrm>
        </p:spPr>
        <p:txBody>
          <a:bodyPr/>
          <a:lstStyle/>
          <a:p>
            <a:r>
              <a:rPr lang="en-US" dirty="0"/>
              <a:t>Production processes are used to make any manufactured item</a:t>
            </a:r>
          </a:p>
          <a:p>
            <a:r>
              <a:rPr lang="en-US" dirty="0"/>
              <a:t>High level view can be divided into three steps</a:t>
            </a:r>
          </a:p>
          <a:p>
            <a:pPr lvl="1"/>
            <a:r>
              <a:rPr lang="en-US" dirty="0"/>
              <a:t>Step 1 – Source the parts needed</a:t>
            </a:r>
          </a:p>
          <a:p>
            <a:pPr lvl="1"/>
            <a:r>
              <a:rPr lang="en-US" dirty="0"/>
              <a:t>Step 2 – Make the product</a:t>
            </a:r>
          </a:p>
          <a:p>
            <a:pPr lvl="1"/>
            <a:r>
              <a:rPr lang="en-US" dirty="0"/>
              <a:t>Step 3 – Deliver the product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84800" y="1466235"/>
            <a:ext cx="6792384" cy="458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6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Types of Firms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7-</a:t>
            </a:r>
            <a:fld id="{C47DD1EF-7F02-435C-B47E-E52E87D42E6A}" type="slidenum">
              <a:rPr lang="en-US">
                <a:solidFill>
                  <a:srgbClr val="0A658C"/>
                </a:solidFill>
              </a:rPr>
              <a:pPr>
                <a:defRPr/>
              </a:pPr>
              <a:t>56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0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Make-to-Stock</a:t>
            </a:r>
          </a:p>
        </p:txBody>
      </p:sp>
      <p:sp>
        <p:nvSpPr>
          <p:cNvPr id="19458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of products include the following:</a:t>
            </a:r>
          </a:p>
          <a:p>
            <a:pPr lvl="1"/>
            <a:r>
              <a:rPr lang="en-US" dirty="0"/>
              <a:t>Televisions</a:t>
            </a:r>
          </a:p>
          <a:p>
            <a:pPr lvl="1"/>
            <a:r>
              <a:rPr lang="en-US" dirty="0"/>
              <a:t>Clothing</a:t>
            </a:r>
          </a:p>
          <a:p>
            <a:pPr lvl="1"/>
            <a:r>
              <a:rPr lang="en-US" dirty="0"/>
              <a:t>Packaged food products</a:t>
            </a:r>
          </a:p>
          <a:p>
            <a:r>
              <a:rPr lang="en-US" dirty="0"/>
              <a:t>Essential issue in satisfying customers is to balance the level of inventory against the level of customer service</a:t>
            </a:r>
          </a:p>
          <a:p>
            <a:pPr lvl="1"/>
            <a:r>
              <a:rPr lang="en-US" dirty="0"/>
              <a:t>Easy with unlimited inventory, but inventory costs money</a:t>
            </a:r>
          </a:p>
          <a:p>
            <a:pPr lvl="1"/>
            <a:r>
              <a:rPr lang="en-US" dirty="0"/>
              <a:t>Trade-off between the costs of inventory and level of customer service must be made</a:t>
            </a:r>
          </a:p>
          <a:p>
            <a:r>
              <a:rPr lang="en-US" dirty="0"/>
              <a:t>Use lean manufacturing to achieve higher service levels for a given inventory investment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A658C"/>
                </a:solidFill>
              </a:rPr>
              <a:t>7-6</a:t>
            </a:r>
          </a:p>
        </p:txBody>
      </p:sp>
    </p:spTree>
    <p:extLst>
      <p:ext uri="{BB962C8B-B14F-4D97-AF65-F5344CB8AC3E}">
        <p14:creationId xmlns:p14="http://schemas.microsoft.com/office/powerpoint/2010/main" val="252845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Assemble-to-Order</a:t>
            </a:r>
          </a:p>
        </p:txBody>
      </p:sp>
      <p:sp>
        <p:nvSpPr>
          <p:cNvPr id="20482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primary task is to define a customer’s order in terms of alternative components because these are carried in inventory</a:t>
            </a:r>
          </a:p>
          <a:p>
            <a:pPr lvl="1"/>
            <a:r>
              <a:rPr lang="en-US" dirty="0"/>
              <a:t>An example is the way Dell Computer makes their desktop computers</a:t>
            </a:r>
          </a:p>
          <a:p>
            <a:r>
              <a:rPr lang="en-US" dirty="0"/>
              <a:t>One capability required is a design that enables as much flexibility as possible in combining components</a:t>
            </a:r>
          </a:p>
          <a:p>
            <a:r>
              <a:rPr lang="en-US" dirty="0"/>
              <a:t>There are significant advantages from moving the customer order decoupling point from finished goods to components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A658C"/>
                </a:solidFill>
              </a:rPr>
              <a:t>7-</a:t>
            </a:r>
            <a:fld id="{A5BD5B58-1600-44F2-9610-52C9A400593B}" type="slidenum">
              <a:rPr lang="en-US">
                <a:solidFill>
                  <a:srgbClr val="0A658C"/>
                </a:solidFill>
              </a:rPr>
              <a:pPr/>
              <a:t>58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79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Make-to-Order/Engineer-to-Order</a:t>
            </a:r>
          </a:p>
        </p:txBody>
      </p:sp>
      <p:sp>
        <p:nvSpPr>
          <p:cNvPr id="21506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Boeing’s process for making commercial aircraft is an example</a:t>
            </a:r>
          </a:p>
          <a:p>
            <a:r>
              <a:rPr lang="en-US" dirty="0"/>
              <a:t>Customer order decoupling point could be in either raw materials at the manufacturing site or the supplier inventory</a:t>
            </a:r>
          </a:p>
          <a:p>
            <a:r>
              <a:rPr lang="en-US" dirty="0"/>
              <a:t>Depending on how similar the products are, it might not even be possible to preorder parts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A658C"/>
                </a:solidFill>
              </a:rPr>
              <a:t>7-</a:t>
            </a:r>
            <a:fld id="{AA26694B-6C2D-40C0-8DE1-958353A7700A}" type="slidenum">
              <a:rPr lang="en-US">
                <a:solidFill>
                  <a:srgbClr val="0A658C"/>
                </a:solidFill>
              </a:rPr>
              <a:pPr/>
              <a:t>59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09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029" y="1857829"/>
            <a:ext cx="11219542" cy="2627085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smtClean="0"/>
              <a:t>Product Process Matrix</a:t>
            </a:r>
            <a:endParaRPr lang="en-IN" sz="8800" b="1" dirty="0"/>
          </a:p>
        </p:txBody>
      </p:sp>
    </p:spTree>
    <p:extLst>
      <p:ext uri="{BB962C8B-B14F-4D97-AF65-F5344CB8AC3E}">
        <p14:creationId xmlns:p14="http://schemas.microsoft.com/office/powerpoint/2010/main" val="10086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/>
              <a:t>Product–Process Matrix: Framework Describing Layout Strategies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8857" y="1407886"/>
            <a:ext cx="9637486" cy="510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859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Production Processes Are Organized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A658C"/>
                </a:solidFill>
              </a:rPr>
              <a:t>7-</a:t>
            </a:r>
            <a:fld id="{E4CA914E-B513-436D-8454-B53942C8CD7C}" type="slidenum">
              <a:rPr lang="en-US">
                <a:solidFill>
                  <a:srgbClr val="0A658C"/>
                </a:solidFill>
              </a:rPr>
              <a:pPr/>
              <a:t>62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379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942" y="1857829"/>
            <a:ext cx="10515600" cy="2627085"/>
          </a:xfrm>
        </p:spPr>
        <p:txBody>
          <a:bodyPr>
            <a:noAutofit/>
          </a:bodyPr>
          <a:lstStyle/>
          <a:p>
            <a:pPr algn="ctr"/>
            <a:r>
              <a:rPr lang="en-US" sz="19900" b="1" dirty="0" smtClean="0"/>
              <a:t>5 S</a:t>
            </a:r>
            <a:endParaRPr lang="en-IN" sz="19900" b="1" dirty="0"/>
          </a:p>
        </p:txBody>
      </p:sp>
    </p:spTree>
    <p:extLst>
      <p:ext uri="{BB962C8B-B14F-4D97-AF65-F5344CB8AC3E}">
        <p14:creationId xmlns:p14="http://schemas.microsoft.com/office/powerpoint/2010/main" val="321649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8343" y="4611469"/>
            <a:ext cx="1120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202124"/>
                </a:solidFill>
                <a:latin typeface="arial" panose="020B0604020202020204" pitchFamily="34" charset="0"/>
              </a:rPr>
              <a:t>5S stands for the 5 steps of this methodology: </a:t>
            </a:r>
            <a:r>
              <a:rPr lang="en-IN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Sort, Set in Order, Shine, Standardize, Sustain</a:t>
            </a:r>
            <a:r>
              <a:rPr lang="en-IN" dirty="0" smtClean="0">
                <a:solidFill>
                  <a:srgbClr val="202124"/>
                </a:solidFill>
                <a:latin typeface="arial" panose="020B0604020202020204" pitchFamily="34" charset="0"/>
              </a:rPr>
              <a:t>.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246742" y="5385621"/>
            <a:ext cx="112050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202124"/>
                </a:solidFill>
                <a:latin typeface="arial" panose="020B0604020202020204" pitchFamily="34" charset="0"/>
              </a:rPr>
              <a:t>5S is designed </a:t>
            </a:r>
            <a:r>
              <a:rPr lang="en-IN" b="1" dirty="0">
                <a:solidFill>
                  <a:srgbClr val="202124"/>
                </a:solidFill>
                <a:latin typeface="arial" panose="020B0604020202020204" pitchFamily="34" charset="0"/>
              </a:rPr>
              <a:t>to decrease waste while optimizing productivity through maintaining an orderly workplace and using visual cues to attain more consistent operational results</a:t>
            </a:r>
            <a:r>
              <a:rPr lang="en-IN" dirty="0">
                <a:solidFill>
                  <a:srgbClr val="202124"/>
                </a:solidFill>
                <a:latin typeface="arial" panose="020B0604020202020204" pitchFamily="34" charset="0"/>
              </a:rPr>
              <a:t>. 5S refers to five steps – sort, set in order, shine, standardize and sustain (also known as the 5 pillars of a visual workplace).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43" y="838545"/>
            <a:ext cx="9100456" cy="357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190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Jacobs 15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cobs 15" id="{AA0FF940-185A-4B65-B35C-DB8CDBD6AC87}" vid="{47819D0E-1C6C-4503-90FE-3C90CBDFFF17}"/>
    </a:ext>
  </a:extLst>
</a:theme>
</file>

<file path=ppt/theme/theme1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Jacobs 15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cobs 15" id="{AA0FF940-185A-4B65-B35C-DB8CDBD6AC87}" vid="{47819D0E-1C6C-4503-90FE-3C90CBDFFF17}"/>
    </a:ext>
  </a:extLst>
</a:theme>
</file>

<file path=ppt/theme/theme1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A658C"/>
    </a:dk1>
    <a:lt1>
      <a:sysClr val="window" lastClr="FFFFFF"/>
    </a:lt1>
    <a:dk2>
      <a:srgbClr val="0A658C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2.xml><?xml version="1.0" encoding="utf-8"?>
<a:themeOverride xmlns:a="http://schemas.openxmlformats.org/drawingml/2006/main">
  <a:clrScheme name="Custom 1">
    <a:dk1>
      <a:srgbClr val="0A658C"/>
    </a:dk1>
    <a:lt1>
      <a:sysClr val="window" lastClr="FFFFFF"/>
    </a:lt1>
    <a:dk2>
      <a:srgbClr val="0A658C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2427</Words>
  <Application>Microsoft Office PowerPoint</Application>
  <PresentationFormat>Widescreen</PresentationFormat>
  <Paragraphs>557</Paragraphs>
  <Slides>65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65</vt:i4>
      </vt:variant>
    </vt:vector>
  </HeadingPairs>
  <TitlesOfParts>
    <vt:vector size="91" baseType="lpstr">
      <vt:lpstr>Arial</vt:lpstr>
      <vt:lpstr>Arial</vt:lpstr>
      <vt:lpstr>Book Antiqua</vt:lpstr>
      <vt:lpstr>Calibri</vt:lpstr>
      <vt:lpstr>Calibri Light</vt:lpstr>
      <vt:lpstr>Constantia</vt:lpstr>
      <vt:lpstr>Palatino Linotype</vt:lpstr>
      <vt:lpstr>Times New Roman</vt:lpstr>
      <vt:lpstr>Wingdings 2</vt:lpstr>
      <vt:lpstr>가는각진제목체</vt:lpstr>
      <vt:lpstr>等线</vt:lpstr>
      <vt:lpstr>Office Theme</vt:lpstr>
      <vt:lpstr>Clarity</vt:lpstr>
      <vt:lpstr>1_Clarity</vt:lpstr>
      <vt:lpstr>2_Clarity</vt:lpstr>
      <vt:lpstr>Stevenson 11th Theme</vt:lpstr>
      <vt:lpstr>1_Stevenson 11th Theme</vt:lpstr>
      <vt:lpstr>2_Stevenson 11th Theme</vt:lpstr>
      <vt:lpstr>3_Stevenson 11th Theme</vt:lpstr>
      <vt:lpstr>4_Stevenson 11th Theme</vt:lpstr>
      <vt:lpstr>3_Clarity</vt:lpstr>
      <vt:lpstr>Jacobs 15</vt:lpstr>
      <vt:lpstr>1_Office Theme</vt:lpstr>
      <vt:lpstr>1_Jacobs 15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 Line Depicting When Major OSCM Concepts Became Popular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Cycle  View of Supply Chain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Toyota Production System  ( Benchmark of Lean Manufacturing )</vt:lpstr>
      <vt:lpstr>PowerPoint Presentation</vt:lpstr>
      <vt:lpstr>Kaizen</vt:lpstr>
      <vt:lpstr>PowerPoint Presentation</vt:lpstr>
      <vt:lpstr>Lean Production – Pull System</vt:lpstr>
      <vt:lpstr>Lean Logic</vt:lpstr>
      <vt:lpstr>PowerPoint Presentation</vt:lpstr>
      <vt:lpstr>Lean-Focused Supply Chain Components</vt:lpstr>
      <vt:lpstr>Lean-Focused Supply Chain Components Continued</vt:lpstr>
      <vt:lpstr>PowerPoint Presentation</vt:lpstr>
      <vt:lpstr>5  Principles of Lean Supply Chain :</vt:lpstr>
      <vt:lpstr>PowerPoint Presentation</vt:lpstr>
      <vt:lpstr>PowerPoint Presentation</vt:lpstr>
      <vt:lpstr>Building Blocks No 1 :  Product Design</vt:lpstr>
      <vt:lpstr>Building Blocks No 2 :  Process Design</vt:lpstr>
      <vt:lpstr>Building Blocks No 3 : Personnel/Organizational</vt:lpstr>
      <vt:lpstr>Building Blocks No 4 :  MPC ( Manufacturing, Planning &amp; Controlling )</vt:lpstr>
      <vt:lpstr>Transition  &amp;  Obstacles</vt:lpstr>
      <vt:lpstr>Transitioning to Lean Systems</vt:lpstr>
      <vt:lpstr>Obstacles to Conversion</vt:lpstr>
      <vt:lpstr>Lean Tools 5W2H &amp; Six Sigma </vt:lpstr>
      <vt:lpstr>Lean Tools: 5W2H &amp; Six Sigma</vt:lpstr>
      <vt:lpstr>PowerPoint Presentation</vt:lpstr>
      <vt:lpstr>Manufacturing Process Map ( Original )</vt:lpstr>
      <vt:lpstr>PowerPoint Presentation</vt:lpstr>
      <vt:lpstr>Customer Order Decoupling Point</vt:lpstr>
      <vt:lpstr>What Are Production Processes?</vt:lpstr>
      <vt:lpstr>Types of Firms</vt:lpstr>
      <vt:lpstr>Make-to-Stock</vt:lpstr>
      <vt:lpstr>Assemble-to-Order</vt:lpstr>
      <vt:lpstr>Make-to-Order/Engineer-to-Order</vt:lpstr>
      <vt:lpstr>Product Process Matrix</vt:lpstr>
      <vt:lpstr>Product–Process Matrix: Framework Describing Layout Strategies</vt:lpstr>
      <vt:lpstr>How Production Processes Are Organized</vt:lpstr>
      <vt:lpstr>5 S</vt:lpstr>
      <vt:lpstr>PowerPoint Presentation</vt:lpstr>
      <vt:lpstr>PowerPoint Presentation</vt:lpstr>
    </vt:vector>
  </TitlesOfParts>
  <Company>Britannia industries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Singh</dc:creator>
  <cp:lastModifiedBy>Abhishek Singh</cp:lastModifiedBy>
  <cp:revision>35</cp:revision>
  <dcterms:created xsi:type="dcterms:W3CDTF">2022-12-04T09:22:16Z</dcterms:created>
  <dcterms:modified xsi:type="dcterms:W3CDTF">2022-12-05T07:01:52Z</dcterms:modified>
</cp:coreProperties>
</file>